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ags/tag2.xml" ContentType="application/vnd.openxmlformats-officedocument.presentationml.tags+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theme/theme2.xml" ContentType="application/vnd.openxmlformats-officedocument.them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theme/theme3.xml" ContentType="application/vnd.openxmlformats-officedocument.theme+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heme/theme4.xml" ContentType="application/vnd.openxmlformats-officedocument.theme+xml"/>
  <Override PartName="/ppt/theme/theme5.xml" ContentType="application/vnd.openxmlformats-officedocument.theme+xml"/>
  <Override PartName="/ppt/tags/tag287.xml" ContentType="application/vnd.openxmlformats-officedocument.presentationml.tags+xml"/>
  <Override PartName="/ppt/notesSlides/notesSlide1.xml" ContentType="application/vnd.openxmlformats-officedocument.presentationml.notesSlide+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ags/tag295.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ags/tag296.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297.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298.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4"/>
    <p:sldMasterId id="2147483751" r:id="rId5"/>
    <p:sldMasterId id="2147483897" r:id="rId6"/>
  </p:sldMasterIdLst>
  <p:notesMasterIdLst>
    <p:notesMasterId r:id="rId39"/>
  </p:notesMasterIdLst>
  <p:handoutMasterIdLst>
    <p:handoutMasterId r:id="rId40"/>
  </p:handoutMasterIdLst>
  <p:sldIdLst>
    <p:sldId id="377" r:id="rId7"/>
    <p:sldId id="513" r:id="rId8"/>
    <p:sldId id="534" r:id="rId9"/>
    <p:sldId id="2809" r:id="rId10"/>
    <p:sldId id="2814" r:id="rId11"/>
    <p:sldId id="2811" r:id="rId12"/>
    <p:sldId id="2812" r:id="rId13"/>
    <p:sldId id="2813" r:id="rId14"/>
    <p:sldId id="579" r:id="rId15"/>
    <p:sldId id="548" r:id="rId16"/>
    <p:sldId id="332" r:id="rId17"/>
    <p:sldId id="2774" r:id="rId18"/>
    <p:sldId id="2807" r:id="rId19"/>
    <p:sldId id="2781" r:id="rId20"/>
    <p:sldId id="2798" r:id="rId21"/>
    <p:sldId id="2803" r:id="rId22"/>
    <p:sldId id="2815" r:id="rId23"/>
    <p:sldId id="2808" r:id="rId24"/>
    <p:sldId id="311" r:id="rId25"/>
    <p:sldId id="331" r:id="rId26"/>
    <p:sldId id="433" r:id="rId27"/>
    <p:sldId id="2776" r:id="rId28"/>
    <p:sldId id="2793" r:id="rId29"/>
    <p:sldId id="2816" r:id="rId30"/>
    <p:sldId id="2773" r:id="rId31"/>
    <p:sldId id="2777" r:id="rId32"/>
    <p:sldId id="2778" r:id="rId33"/>
    <p:sldId id="2775" r:id="rId34"/>
    <p:sldId id="2770" r:id="rId35"/>
    <p:sldId id="2797" r:id="rId36"/>
    <p:sldId id="2800" r:id="rId37"/>
    <p:sldId id="2799" r:id="rId38"/>
  </p:sldIdLst>
  <p:sldSz cx="12188825" cy="6858000"/>
  <p:notesSz cx="6807200" cy="9939338"/>
  <p:custDataLst>
    <p:tags r:id="rId41"/>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orient="horz" pos="4030" userDrawn="1">
          <p15:clr>
            <a:srgbClr val="A4A3A4"/>
          </p15:clr>
        </p15:guide>
        <p15:guide id="3" orient="horz" pos="1200" userDrawn="1">
          <p15:clr>
            <a:srgbClr val="A4A3A4"/>
          </p15:clr>
        </p15:guide>
        <p15:guide id="4" orient="horz" pos="1008" userDrawn="1">
          <p15:clr>
            <a:srgbClr val="A4A3A4"/>
          </p15:clr>
        </p15:guide>
        <p15:guide id="5" orient="horz" pos="3792" userDrawn="1">
          <p15:clr>
            <a:srgbClr val="A4A3A4"/>
          </p15:clr>
        </p15:guide>
        <p15:guide id="6" orient="horz" userDrawn="1">
          <p15:clr>
            <a:srgbClr val="A4A3A4"/>
          </p15:clr>
        </p15:guide>
        <p15:guide id="7" orient="horz" pos="3360" userDrawn="1">
          <p15:clr>
            <a:srgbClr val="A4A3A4"/>
          </p15:clr>
        </p15:guide>
        <p15:guide id="8" orient="horz" pos="3312" userDrawn="1">
          <p15:clr>
            <a:srgbClr val="A4A3A4"/>
          </p15:clr>
        </p15:guide>
        <p15:guide id="9" orient="horz" pos="240" userDrawn="1">
          <p15:clr>
            <a:srgbClr val="A4A3A4"/>
          </p15:clr>
        </p15:guide>
        <p15:guide id="10" orient="horz" pos="432" userDrawn="1">
          <p15:clr>
            <a:srgbClr val="A4A3A4"/>
          </p15:clr>
        </p15:guide>
        <p15:guide id="11" orient="horz" pos="2784" userDrawn="1">
          <p15:clr>
            <a:srgbClr val="A4A3A4"/>
          </p15:clr>
        </p15:guide>
        <p15:guide id="12" pos="3839" userDrawn="1">
          <p15:clr>
            <a:srgbClr val="A4A3A4"/>
          </p15:clr>
        </p15:guide>
        <p15:guide id="13" pos="959" userDrawn="1">
          <p15:clr>
            <a:srgbClr val="A4A3A4"/>
          </p15:clr>
        </p15:guide>
        <p15:guide id="14" pos="6143" userDrawn="1">
          <p15:clr>
            <a:srgbClr val="A4A3A4"/>
          </p15:clr>
        </p15:guide>
        <p15:guide id="15" pos="1247" userDrawn="1">
          <p15:clr>
            <a:srgbClr val="A4A3A4"/>
          </p15:clr>
        </p15:guide>
        <p15:guide id="16" pos="7007" userDrawn="1">
          <p15:clr>
            <a:srgbClr val="A4A3A4"/>
          </p15:clr>
        </p15:guide>
        <p15:guide id="17" pos="5855" userDrawn="1">
          <p15:clr>
            <a:srgbClr val="A4A3A4"/>
          </p15:clr>
        </p15:guide>
        <p15:guide id="18" pos="671" userDrawn="1">
          <p15:clr>
            <a:srgbClr val="A4A3A4"/>
          </p15:clr>
        </p15:guide>
        <p15:guide id="19" pos="7151" userDrawn="1">
          <p15:clr>
            <a:srgbClr val="A4A3A4"/>
          </p15:clr>
        </p15:guide>
        <p15:guide id="20" pos="3119"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3C47C93-FE5D-A411-3991-C9072CD49616}" name="Bianca Ho @ Savills, HK" initials="" userId="S::Bianca.YT.Ho@savills.com.hk::c40bfae6-a387-4c23-b2af-22caae650d33" providerId="AD"/>
  <p188:author id="{628A57F8-E047-66E9-0863-1397143C6151}" name="Kenneth Li @ Savills, HK" initials="KL" userId="S::kenneth.kh.li@savills.com.hk::b2a0e30a-cec4-4cb6-9a39-13907880e98a"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BED6B"/>
    <a:srgbClr val="FFFFCC"/>
    <a:srgbClr val="501000"/>
    <a:srgbClr val="A66500"/>
    <a:srgbClr val="FFE94E"/>
    <a:srgbClr val="146194"/>
    <a:srgbClr val="25273A"/>
    <a:srgbClr val="66FF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65" autoAdjust="0"/>
    <p:restoredTop sz="96681" autoAdjust="0"/>
  </p:normalViewPr>
  <p:slideViewPr>
    <p:cSldViewPr snapToGrid="0">
      <p:cViewPr varScale="1">
        <p:scale>
          <a:sx n="111" d="100"/>
          <a:sy n="111" d="100"/>
        </p:scale>
        <p:origin x="594" y="96"/>
      </p:cViewPr>
      <p:guideLst>
        <p:guide orient="horz" pos="2160"/>
        <p:guide orient="horz" pos="4030"/>
        <p:guide orient="horz" pos="1200"/>
        <p:guide orient="horz" pos="1008"/>
        <p:guide orient="horz" pos="3792"/>
        <p:guide orient="horz"/>
        <p:guide orient="horz" pos="3360"/>
        <p:guide orient="horz" pos="3312"/>
        <p:guide orient="horz" pos="240"/>
        <p:guide orient="horz" pos="432"/>
        <p:guide orient="horz" pos="2784"/>
        <p:guide pos="3839"/>
        <p:guide pos="959"/>
        <p:guide pos="6143"/>
        <p:guide pos="1247"/>
        <p:guide pos="7007"/>
        <p:guide pos="5855"/>
        <p:guide pos="671"/>
        <p:guide pos="7151"/>
        <p:guide pos="3119"/>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notesMaster" Target="notesMasters/notesMaster1.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presProps" Target="presProps.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handoutMaster" Target="handoutMasters/handoutMaster1.xml"/><Relationship Id="rId45"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viewProps" Target="viewProps.xml"/><Relationship Id="rId8" Type="http://schemas.openxmlformats.org/officeDocument/2006/relationships/slide" Target="slides/slide2.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microsoft.com/office/2018/10/relationships/authors" Target="authors.xml"/><Relationship Id="rId20" Type="http://schemas.openxmlformats.org/officeDocument/2006/relationships/slide" Target="slides/slide14.xml"/><Relationship Id="rId41" Type="http://schemas.openxmlformats.org/officeDocument/2006/relationships/tags" Target="tags/tag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radarChart>
        <c:radarStyle val="filled"/>
        <c:varyColors val="0"/>
        <c:ser>
          <c:idx val="1"/>
          <c:order val="0"/>
          <c:tx>
            <c:strRef>
              <c:f>Sheet1!$C$1</c:f>
              <c:strCache>
                <c:ptCount val="1"/>
                <c:pt idx="0">
                  <c:v>MRI</c:v>
                </c:pt>
              </c:strCache>
            </c:strRef>
          </c:tx>
          <c:spPr>
            <a:solidFill>
              <a:srgbClr val="FFC000">
                <a:alpha val="50000"/>
              </a:srgbClr>
            </a:solidFill>
            <a:ln w="25400">
              <a:solidFill>
                <a:schemeClr val="accent1"/>
              </a:solidFill>
              <a:prstDash val="sysDot"/>
            </a:ln>
            <a:effectLst/>
          </c:spPr>
          <c:cat>
            <c:strRef>
              <c:f>Sheet1!$A$2:$A$9</c:f>
              <c:strCache>
                <c:ptCount val="8"/>
                <c:pt idx="0">
                  <c:v>Master Data &amp; Profile</c:v>
                </c:pt>
                <c:pt idx="1">
                  <c:v>Financial Management</c:v>
                </c:pt>
                <c:pt idx="2">
                  <c:v>Procurement to Pay</c:v>
                </c:pt>
                <c:pt idx="3">
                  <c:v>Reporting </c:v>
                </c:pt>
                <c:pt idx="4">
                  <c:v>Core Platform Functions</c:v>
                </c:pt>
                <c:pt idx="5">
                  <c:v>Tech. Solution &amp; Arch.</c:v>
                </c:pt>
                <c:pt idx="6">
                  <c:v>Vendor Profile</c:v>
                </c:pt>
                <c:pt idx="7">
                  <c:v>Support Model &amp; SLA</c:v>
                </c:pt>
              </c:strCache>
            </c:strRef>
          </c:cat>
          <c:val>
            <c:numRef>
              <c:f>Sheet1!$C$2:$C$9</c:f>
              <c:numCache>
                <c:formatCode>General</c:formatCode>
                <c:ptCount val="8"/>
                <c:pt idx="0">
                  <c:v>7.78125</c:v>
                </c:pt>
                <c:pt idx="1">
                  <c:v>7.020833333333333</c:v>
                </c:pt>
                <c:pt idx="2">
                  <c:v>7.458333333333333</c:v>
                </c:pt>
                <c:pt idx="3">
                  <c:v>7.8125</c:v>
                </c:pt>
                <c:pt idx="4">
                  <c:v>7.625</c:v>
                </c:pt>
                <c:pt idx="5">
                  <c:v>7.3125</c:v>
                </c:pt>
                <c:pt idx="6">
                  <c:v>7.75</c:v>
                </c:pt>
                <c:pt idx="7">
                  <c:v>6.875</c:v>
                </c:pt>
              </c:numCache>
            </c:numRef>
          </c:val>
          <c:extLst>
            <c:ext xmlns:c16="http://schemas.microsoft.com/office/drawing/2014/chart" uri="{C3380CC4-5D6E-409C-BE32-E72D297353CC}">
              <c16:uniqueId val="{00000001-BC46-46E8-A462-FBF1F960C055}"/>
            </c:ext>
          </c:extLst>
        </c:ser>
        <c:ser>
          <c:idx val="0"/>
          <c:order val="1"/>
          <c:tx>
            <c:strRef>
              <c:f>Sheet1!$B$1</c:f>
              <c:strCache>
                <c:ptCount val="1"/>
                <c:pt idx="0">
                  <c:v>Kingdee</c:v>
                </c:pt>
              </c:strCache>
            </c:strRef>
          </c:tx>
          <c:spPr>
            <a:solidFill>
              <a:srgbClr val="FF0000">
                <a:alpha val="50000"/>
              </a:srgbClr>
            </a:solidFill>
            <a:ln w="25400">
              <a:solidFill>
                <a:srgbClr val="C00000"/>
              </a:solidFill>
              <a:prstDash val="sysDot"/>
            </a:ln>
            <a:effectLst/>
          </c:spPr>
          <c:cat>
            <c:strRef>
              <c:f>Sheet1!$A$2:$A$9</c:f>
              <c:strCache>
                <c:ptCount val="8"/>
                <c:pt idx="0">
                  <c:v>Master Data &amp; Profile</c:v>
                </c:pt>
                <c:pt idx="1">
                  <c:v>Financial Management</c:v>
                </c:pt>
                <c:pt idx="2">
                  <c:v>Procurement to Pay</c:v>
                </c:pt>
                <c:pt idx="3">
                  <c:v>Reporting </c:v>
                </c:pt>
                <c:pt idx="4">
                  <c:v>Core Platform Functions</c:v>
                </c:pt>
                <c:pt idx="5">
                  <c:v>Tech. Solution &amp; Arch.</c:v>
                </c:pt>
                <c:pt idx="6">
                  <c:v>Vendor Profile</c:v>
                </c:pt>
                <c:pt idx="7">
                  <c:v>Support Model &amp; SLA</c:v>
                </c:pt>
              </c:strCache>
            </c:strRef>
          </c:cat>
          <c:val>
            <c:numRef>
              <c:f>Sheet1!$B$2:$B$9</c:f>
              <c:numCache>
                <c:formatCode>General</c:formatCode>
                <c:ptCount val="8"/>
                <c:pt idx="0">
                  <c:v>7.46875</c:v>
                </c:pt>
                <c:pt idx="1">
                  <c:v>7.020833333333333</c:v>
                </c:pt>
                <c:pt idx="2">
                  <c:v>7.583333333333333</c:v>
                </c:pt>
                <c:pt idx="3">
                  <c:v>7.21875</c:v>
                </c:pt>
                <c:pt idx="4">
                  <c:v>7.390625</c:v>
                </c:pt>
                <c:pt idx="5">
                  <c:v>7.4375</c:v>
                </c:pt>
                <c:pt idx="6">
                  <c:v>7.5625</c:v>
                </c:pt>
                <c:pt idx="7">
                  <c:v>7.1875</c:v>
                </c:pt>
              </c:numCache>
            </c:numRef>
          </c:val>
          <c:extLst>
            <c:ext xmlns:c16="http://schemas.microsoft.com/office/drawing/2014/chart" uri="{C3380CC4-5D6E-409C-BE32-E72D297353CC}">
              <c16:uniqueId val="{00000000-BC46-46E8-A462-FBF1F960C055}"/>
            </c:ext>
          </c:extLst>
        </c:ser>
        <c:dLbls>
          <c:showLegendKey val="0"/>
          <c:showVal val="0"/>
          <c:showCatName val="0"/>
          <c:showSerName val="0"/>
          <c:showPercent val="0"/>
          <c:showBubbleSize val="0"/>
        </c:dLbls>
        <c:axId val="879632815"/>
        <c:axId val="879638095"/>
      </c:radarChart>
      <c:catAx>
        <c:axId val="87963281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879638095"/>
        <c:crosses val="autoZero"/>
        <c:auto val="1"/>
        <c:lblAlgn val="ctr"/>
        <c:lblOffset val="100"/>
        <c:noMultiLvlLbl val="0"/>
      </c:catAx>
      <c:valAx>
        <c:axId val="879638095"/>
        <c:scaling>
          <c:orientation val="minMax"/>
          <c:max val="8"/>
          <c:min val="5"/>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879632815"/>
        <c:crosses val="autoZero"/>
        <c:crossBetween val="between"/>
      </c:valAx>
      <c:spPr>
        <a:noFill/>
        <a:ln>
          <a:gradFill>
            <a:gsLst>
              <a:gs pos="0">
                <a:schemeClr val="accent1">
                  <a:lumMod val="0"/>
                  <a:lumOff val="100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outerShdw blurRad="50800" dist="50800" dir="5400000" algn="ctr" rotWithShape="0">
            <a:schemeClr val="bg1"/>
          </a:outerShdw>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18">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alpha val="50196"/>
        </a:schemeClr>
      </a:solidFill>
      <a:ln w="25400">
        <a:solidFill>
          <a:schemeClr val="phClr"/>
        </a:solidFill>
        <a:prstDash val="sysDot"/>
      </a:ln>
    </cs:spPr>
  </cs:dataPoint>
  <cs:dataPoint3D>
    <cs:lnRef idx="0">
      <cs:styleClr val="auto"/>
    </cs:lnRef>
    <cs:fillRef idx="0">
      <cs:styleClr val="auto"/>
    </cs:fillRef>
    <cs:effectRef idx="0"/>
    <cs:fontRef idx="minor">
      <a:schemeClr val="tx1"/>
    </cs:fontRef>
    <cs:spPr>
      <a:solidFill>
        <a:schemeClr val="phClr">
          <a:alpha val="50196"/>
        </a:schemeClr>
      </a:solidFill>
      <a:ln w="25400">
        <a:solidFill>
          <a:schemeClr val="phClr"/>
        </a:solidFill>
        <a:prstDash val="sysDot"/>
      </a:ln>
    </cs:spPr>
  </cs:dataPoint3D>
  <cs:dataPointLine>
    <cs:lnRef idx="0">
      <cs:styleClr val="auto"/>
    </cs:lnRef>
    <cs:fillRef idx="0"/>
    <cs:effectRef idx="0"/>
    <cs:fontRef idx="minor">
      <a:schemeClr val="tx1"/>
    </cs:fontRef>
    <cs:spPr>
      <a:ln w="25400" cap="rnd" cmpd="sng" algn="ctr">
        <a:solidFill>
          <a:schemeClr val="phClr"/>
        </a:solidFill>
        <a:prstDash val="sysDot"/>
        <a:round/>
      </a:ln>
    </cs:spPr>
  </cs:dataPointLine>
  <cs:dataPointMarker>
    <cs:lnRef idx="0">
      <cs:styleClr val="auto"/>
    </cs:lnRef>
    <cs:fillRef idx="0">
      <cs:styleClr val="auto"/>
    </cs:fillRef>
    <cs:effectRef idx="0"/>
    <cs:fontRef idx="minor">
      <a:schemeClr val="tx1"/>
    </cs:fontRef>
    <cs:spPr>
      <a:solidFill>
        <a:schemeClr val="phClr"/>
      </a:solidFill>
    </cs:spPr>
  </cs:dataPointMarker>
  <cs:dataPointMarkerLayout symbol="circle" size="6"/>
  <cs:dataPointWireframe>
    <cs:lnRef idx="0">
      <cs:styleClr val="auto"/>
    </cs:lnRef>
    <cs:fillRef idx="2"/>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35000"/>
            <a:lumOff val="65000"/>
          </a:schemeClr>
        </a:solidFill>
        <a:prstDash val="dash"/>
      </a:ln>
    </cs:spPr>
  </cs:dropLine>
  <cs:errorBar>
    <cs:lnRef idx="0"/>
    <cs:fillRef idx="0"/>
    <cs:effectRef idx="0"/>
    <cs:fontRef idx="minor">
      <a:schemeClr val="dk1"/>
    </cs:fontRef>
    <cs:spPr>
      <a:ln w="9525">
        <a:solidFill>
          <a:schemeClr val="tx1">
            <a:lumMod val="50000"/>
            <a:lumOff val="50000"/>
          </a:schemeClr>
        </a:solidFill>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prstDash val="dash"/>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prstDash val="dash"/>
      </a:ln>
    </cs:spPr>
  </cs:seriesLine>
  <cs:title>
    <cs:lnRef idx="0"/>
    <cs:fillRef idx="0"/>
    <cs:effectRef idx="0"/>
    <cs:fontRef idx="minor">
      <a:schemeClr val="tx1">
        <a:lumMod val="50000"/>
        <a:lumOff val="50000"/>
      </a:schemeClr>
    </cs:fontRef>
    <cs:defRPr sz="2200" b="1" kern="1200" cap="all" spc="150" baseline="0"/>
  </cs:title>
  <cs:trendline>
    <cs:lnRef idx="0">
      <cs:styleClr val="auto"/>
    </cs:lnRef>
    <cs:fillRef idx="2"/>
    <cs:effectRef idx="0"/>
    <cs:fontRef idx="minor">
      <a:schemeClr val="dk1"/>
    </cs:fontRef>
    <cs:spPr>
      <a:ln w="9525"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dk1"/>
    </cs:fontRef>
  </cs:wall>
</cs:chartStyle>
</file>

<file path=ppt/diagrams/colors1.xml><?xml version="1.0" encoding="utf-8"?>
<dgm:colorsDef xmlns:dgm="http://schemas.openxmlformats.org/drawingml/2006/diagram" xmlns:a="http://schemas.openxmlformats.org/drawingml/2006/main" uniqueId="urn:microsoft.com/office/officeart/2005/8/colors/accent5_4">
  <dgm:title val=""/>
  <dgm:desc val=""/>
  <dgm:catLst>
    <dgm:cat type="accent5" pri="11400"/>
  </dgm:catLst>
  <dgm:styleLbl name="node0">
    <dgm:fillClrLst meth="cycle">
      <a:schemeClr val="accent5">
        <a:shade val="60000"/>
      </a:schemeClr>
    </dgm:fillClrLst>
    <dgm:linClrLst meth="repeat">
      <a:schemeClr val="lt1"/>
    </dgm:linClrLst>
    <dgm:effectClrLst/>
    <dgm:txLinClrLst/>
    <dgm:txFillClrLst/>
    <dgm:txEffectClrLst/>
  </dgm:styleLbl>
  <dgm:styleLbl name="node1">
    <dgm:fillClrLst meth="cycle">
      <a:schemeClr val="accent5">
        <a:shade val="50000"/>
      </a:schemeClr>
      <a:schemeClr val="accent5">
        <a:tint val="55000"/>
      </a:schemeClr>
    </dgm:fillClrLst>
    <dgm:linClrLst meth="repeat">
      <a:schemeClr val="lt1"/>
    </dgm:linClrLst>
    <dgm:effectClrLst/>
    <dgm:txLinClrLst/>
    <dgm:txFillClrLst/>
    <dgm:txEffectClrLst/>
  </dgm:styleLbl>
  <dgm:styleLbl name="alignNode1">
    <dgm:fillClrLst meth="cycle">
      <a:schemeClr val="accent5">
        <a:shade val="50000"/>
      </a:schemeClr>
      <a:schemeClr val="accent5">
        <a:tint val="55000"/>
      </a:schemeClr>
    </dgm:fillClrLst>
    <dgm:linClrLst meth="cycle">
      <a:schemeClr val="accent5">
        <a:shade val="50000"/>
      </a:schemeClr>
      <a:schemeClr val="accent5">
        <a:tint val="55000"/>
      </a:schemeClr>
    </dgm:linClrLst>
    <dgm:effectClrLst/>
    <dgm:txLinClrLst/>
    <dgm:txFillClrLst/>
    <dgm:txEffectClrLst/>
  </dgm:styleLbl>
  <dgm:styleLbl name="lnNode1">
    <dgm:fillClrLst meth="cycle">
      <a:schemeClr val="accent5">
        <a:shade val="50000"/>
      </a:schemeClr>
      <a:schemeClr val="accent5">
        <a:tint val="55000"/>
      </a:schemeClr>
    </dgm:fillClrLst>
    <dgm:linClrLst meth="repeat">
      <a:schemeClr val="lt1"/>
    </dgm:linClrLst>
    <dgm:effectClrLst/>
    <dgm:txLinClrLst/>
    <dgm:txFillClrLst/>
    <dgm:txEffectClrLst/>
  </dgm:styleLbl>
  <dgm:styleLbl name="vennNode1">
    <dgm:fillClrLst meth="cycle">
      <a:schemeClr val="accent5">
        <a:shade val="80000"/>
        <a:alpha val="50000"/>
      </a:schemeClr>
      <a:schemeClr val="accent5">
        <a:tint val="50000"/>
        <a:alpha val="50000"/>
      </a:schemeClr>
    </dgm:fillClrLst>
    <dgm:linClrLst meth="repeat">
      <a:schemeClr val="lt1"/>
    </dgm:linClrLst>
    <dgm:effectClrLst/>
    <dgm:txLinClrLst/>
    <dgm:txFillClrLst/>
    <dgm:txEffectClrLst/>
  </dgm:styleLbl>
  <dgm:styleLbl name="node2">
    <dgm:fillClrLst>
      <a:schemeClr val="accent5">
        <a:shade val="80000"/>
      </a:schemeClr>
    </dgm:fillClrLst>
    <dgm:linClrLst meth="repeat">
      <a:schemeClr val="lt1"/>
    </dgm:linClrLst>
    <dgm:effectClrLst/>
    <dgm:txLinClrLst/>
    <dgm:txFillClrLst/>
    <dgm:txEffectClrLst/>
  </dgm:styleLbl>
  <dgm:styleLbl name="node3">
    <dgm:fillClrLst>
      <a:schemeClr val="accent5">
        <a:tint val="99000"/>
      </a:schemeClr>
    </dgm:fillClrLst>
    <dgm:linClrLst meth="repeat">
      <a:schemeClr val="lt1"/>
    </dgm:linClrLst>
    <dgm:effectClrLst/>
    <dgm:txLinClrLst/>
    <dgm:txFillClrLst/>
    <dgm:txEffectClrLst/>
  </dgm:styleLbl>
  <dgm:styleLbl name="node4">
    <dgm:fillClrLst>
      <a:schemeClr val="accent5">
        <a:tint val="70000"/>
      </a:schemeClr>
    </dgm:fillClrLst>
    <dgm:linClrLst meth="repeat">
      <a:schemeClr val="lt1"/>
    </dgm:linClrLst>
    <dgm:effectClrLst/>
    <dgm:txLinClrLst/>
    <dgm:txFillClrLst/>
    <dgm:txEffectClrLst/>
  </dgm:styleLbl>
  <dgm:styleLbl name="fg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f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b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f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sibTrans1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accent5">
        <a:shade val="80000"/>
      </a:schemeClr>
    </dgm:fillClrLst>
    <dgm:linClrLst meth="repeat">
      <a:schemeClr val="lt1"/>
    </dgm:linClrLst>
    <dgm:effectClrLst/>
    <dgm:txLinClrLst/>
    <dgm:txFillClrLst/>
    <dgm:txEffectClrLst/>
  </dgm:styleLbl>
  <dgm:styleLbl name="asst1">
    <dgm:fillClrLst meth="repeat">
      <a:schemeClr val="accent5">
        <a:shade val="80000"/>
      </a:schemeClr>
    </dgm:fillClrLst>
    <dgm:linClrLst meth="repeat">
      <a:schemeClr val="lt1"/>
    </dgm:linClrLst>
    <dgm:effectClrLst/>
    <dgm:txLinClrLst/>
    <dgm:txFillClrLst/>
    <dgm:txEffectClrLst/>
  </dgm:styleLbl>
  <dgm:styleLbl name="asst2">
    <dgm:fillClrLst>
      <a:schemeClr val="accent5">
        <a:tint val="90000"/>
      </a:schemeClr>
    </dgm:fillClrLst>
    <dgm:linClrLst meth="repeat">
      <a:schemeClr val="lt1"/>
    </dgm:linClrLst>
    <dgm:effectClrLst/>
    <dgm:txLinClrLst/>
    <dgm:txFillClrLst/>
    <dgm:txEffectClrLst/>
  </dgm:styleLbl>
  <dgm:styleLbl name="asst3">
    <dgm:fillClrLst>
      <a:schemeClr val="accent5">
        <a:tint val="70000"/>
      </a:schemeClr>
    </dgm:fillClrLst>
    <dgm:linClrLst meth="repeat">
      <a:schemeClr val="lt1"/>
    </dgm:linClrLst>
    <dgm:effectClrLst/>
    <dgm:txLinClrLst/>
    <dgm:txFillClrLst/>
    <dgm:txEffectClrLst/>
  </dgm:styleLbl>
  <dgm:styleLbl name="asst4">
    <dgm:fillClrLst>
      <a:schemeClr val="accent5">
        <a:tint val="50000"/>
      </a:schemeClr>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shade val="80000"/>
      </a:schemeClr>
    </dgm:linClrLst>
    <dgm:effectClrLst/>
    <dgm:txLinClrLst/>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dk1"/>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0000"/>
      </a:schemeClr>
    </dgm:fillClrLst>
    <dgm:linClrLst meth="repeat">
      <a:schemeClr val="accent5">
        <a:tint val="90000"/>
      </a:schemeClr>
    </dgm:linClrLst>
    <dgm:effectClrLst/>
    <dgm:txLinClrLst/>
    <dgm:txFillClrLst meth="repeat">
      <a:schemeClr val="tx1"/>
    </dgm:txFillClrLst>
    <dgm:txEffectClrLst/>
  </dgm:styleLbl>
  <dgm:styleLbl name="parChTrans1D3">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5">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55000"/>
      </a:schemeClr>
    </dgm:fillClrLst>
    <dgm:linClrLst meth="repeat">
      <a:schemeClr val="accent5">
        <a:alpha val="90000"/>
        <a:tint val="55000"/>
      </a:schemeClr>
    </dgm:linClrLst>
    <dgm:effectClrLst/>
    <dgm:txLinClrLst/>
    <dgm:txFillClrLst meth="repeat">
      <a:schemeClr val="dk1"/>
    </dgm:txFillClrLst>
    <dgm:txEffectClrLst/>
  </dgm:styleLbl>
  <dgm:styleLbl name="alignAccFollowNode1">
    <dgm:fillClrLst meth="repeat">
      <a:schemeClr val="accent5">
        <a:alpha val="90000"/>
        <a:tint val="55000"/>
      </a:schemeClr>
    </dgm:fillClrLst>
    <dgm:linClrLst meth="repeat">
      <a:schemeClr val="accent5">
        <a:alpha val="90000"/>
        <a:tint val="55000"/>
      </a:schemeClr>
    </dgm:linClrLst>
    <dgm:effectClrLst/>
    <dgm:txLinClrLst/>
    <dgm:txFillClrLst meth="repeat">
      <a:schemeClr val="dk1"/>
    </dgm:txFillClrLst>
    <dgm:txEffectClrLst/>
  </dgm:styleLbl>
  <dgm:styleLbl name="bgAccFollowNode1">
    <dgm:fillClrLst meth="repeat">
      <a:schemeClr val="accent5">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50000"/>
      </a:schemeClr>
    </dgm:linClrLst>
    <dgm:effectClrLst/>
    <dgm:txLinClrLst/>
    <dgm:txFillClrLst meth="repeat">
      <a:schemeClr val="dk1"/>
    </dgm:txFillClrLst>
    <dgm:txEffectClrLst/>
  </dgm:styleLbl>
  <dgm:styleLbl name="bgShp">
    <dgm:fillClrLst meth="repeat">
      <a:schemeClr val="accent5">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55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D592DE0-0E9E-43CA-BBBB-65EAE124779A}" type="doc">
      <dgm:prSet loTypeId="urn:microsoft.com/office/officeart/2005/8/layout/vList5" loCatId="list" qsTypeId="urn:microsoft.com/office/officeart/2005/8/quickstyle/simple1" qsCatId="simple" csTypeId="urn:microsoft.com/office/officeart/2005/8/colors/accent5_4" csCatId="accent5" phldr="1"/>
      <dgm:spPr/>
      <dgm:t>
        <a:bodyPr/>
        <a:lstStyle/>
        <a:p>
          <a:endParaRPr lang="en-US"/>
        </a:p>
      </dgm:t>
    </dgm:pt>
    <dgm:pt modelId="{8DBBECE4-9FBD-44A7-9C63-5C4631973D81}">
      <dgm:prSet phldrT="[Text]" custT="1"/>
      <dgm:spPr/>
      <dgm:t>
        <a:bodyPr/>
        <a:lstStyle/>
        <a:p>
          <a:r>
            <a:rPr lang="en-US" sz="2000" dirty="0">
              <a:latin typeface="Gotham Medium" pitchFamily="50" charset="0"/>
            </a:rPr>
            <a:t>RFQ &amp; Demo Stage</a:t>
          </a:r>
        </a:p>
      </dgm:t>
    </dgm:pt>
    <dgm:pt modelId="{C7C5108A-9331-446A-998C-6E36349CA2EC}" type="parTrans" cxnId="{7D4218FA-37D0-44BA-A53F-4D1C8DA1EDCC}">
      <dgm:prSet/>
      <dgm:spPr/>
      <dgm:t>
        <a:bodyPr/>
        <a:lstStyle/>
        <a:p>
          <a:endParaRPr lang="en-US" sz="1400"/>
        </a:p>
      </dgm:t>
    </dgm:pt>
    <dgm:pt modelId="{8DB7CD12-B3F3-460D-A54B-B85E8EAD2047}" type="sibTrans" cxnId="{7D4218FA-37D0-44BA-A53F-4D1C8DA1EDCC}">
      <dgm:prSet/>
      <dgm:spPr/>
      <dgm:t>
        <a:bodyPr/>
        <a:lstStyle/>
        <a:p>
          <a:endParaRPr lang="en-US" sz="1400"/>
        </a:p>
      </dgm:t>
    </dgm:pt>
    <dgm:pt modelId="{DDD25C0B-78F6-448E-9F02-E6EB9F120D16}">
      <dgm:prSet phldrT="[Text]" custT="1"/>
      <dgm:spPr/>
      <dgm:t>
        <a:bodyPr/>
        <a:lstStyle/>
        <a:p>
          <a:r>
            <a:rPr lang="en-US" sz="2000" dirty="0">
              <a:latin typeface="Gotham Medium" pitchFamily="50" charset="0"/>
            </a:rPr>
            <a:t>Deep-dive Session Stage</a:t>
          </a:r>
        </a:p>
      </dgm:t>
    </dgm:pt>
    <dgm:pt modelId="{91CDC114-682F-4CA9-BEED-132BF218154C}" type="parTrans" cxnId="{4DF952C0-FF79-4C56-B89B-9614689F9E7E}">
      <dgm:prSet/>
      <dgm:spPr/>
      <dgm:t>
        <a:bodyPr/>
        <a:lstStyle/>
        <a:p>
          <a:endParaRPr lang="en-US" sz="1400"/>
        </a:p>
      </dgm:t>
    </dgm:pt>
    <dgm:pt modelId="{981CB15B-F452-4EEF-B2D7-D48FD0956ED6}" type="sibTrans" cxnId="{4DF952C0-FF79-4C56-B89B-9614689F9E7E}">
      <dgm:prSet/>
      <dgm:spPr/>
      <dgm:t>
        <a:bodyPr/>
        <a:lstStyle/>
        <a:p>
          <a:endParaRPr lang="en-US" sz="1400"/>
        </a:p>
      </dgm:t>
    </dgm:pt>
    <dgm:pt modelId="{06F8D62A-87A1-4C62-A982-CBD3310826B4}">
      <dgm:prSet phldrT="[Text]" custT="1"/>
      <dgm:spPr/>
      <dgm:t>
        <a:bodyPr/>
        <a:lstStyle/>
        <a:p>
          <a:r>
            <a:rPr lang="en-US" sz="2000" dirty="0">
              <a:latin typeface="Gotham Medium" pitchFamily="50" charset="0"/>
            </a:rPr>
            <a:t>Scope &amp; Negotiation Stage</a:t>
          </a:r>
        </a:p>
      </dgm:t>
    </dgm:pt>
    <dgm:pt modelId="{0A77AE3D-5FBA-4C50-93C3-A1FD8C27D129}" type="parTrans" cxnId="{6860C462-86C3-4C7A-B4ED-6BC92EF45DAE}">
      <dgm:prSet/>
      <dgm:spPr/>
      <dgm:t>
        <a:bodyPr/>
        <a:lstStyle/>
        <a:p>
          <a:endParaRPr lang="en-US" sz="1400"/>
        </a:p>
      </dgm:t>
    </dgm:pt>
    <dgm:pt modelId="{66094455-FAE1-4A4E-982F-32644D224F93}" type="sibTrans" cxnId="{6860C462-86C3-4C7A-B4ED-6BC92EF45DAE}">
      <dgm:prSet/>
      <dgm:spPr/>
      <dgm:t>
        <a:bodyPr/>
        <a:lstStyle/>
        <a:p>
          <a:endParaRPr lang="en-US" sz="1400"/>
        </a:p>
      </dgm:t>
    </dgm:pt>
    <dgm:pt modelId="{843DE0BA-2CBE-42A4-9980-66A80C21CFD7}">
      <dgm:prSet phldrT="[Text]" custT="1"/>
      <dgm:spPr/>
      <dgm:t>
        <a:bodyPr/>
        <a:lstStyle/>
        <a:p>
          <a:pPr>
            <a:buFont typeface="Arial" panose="020B0604020202020204" pitchFamily="34" charset="0"/>
            <a:buChar char="•"/>
          </a:pPr>
          <a:r>
            <a:rPr lang="en-US" sz="1300" kern="1200" dirty="0"/>
            <a:t>Deep-dive session week per vendor</a:t>
          </a:r>
        </a:p>
      </dgm:t>
    </dgm:pt>
    <dgm:pt modelId="{6142F9EE-55BC-49A6-A87C-8493E6ACE5ED}" type="parTrans" cxnId="{730C19A5-C317-465C-848D-030F296509C2}">
      <dgm:prSet/>
      <dgm:spPr/>
      <dgm:t>
        <a:bodyPr/>
        <a:lstStyle/>
        <a:p>
          <a:endParaRPr lang="en-US"/>
        </a:p>
      </dgm:t>
    </dgm:pt>
    <dgm:pt modelId="{BB32272D-5687-4DD9-B3EE-62173D2E965B}" type="sibTrans" cxnId="{730C19A5-C317-465C-848D-030F296509C2}">
      <dgm:prSet/>
      <dgm:spPr/>
      <dgm:t>
        <a:bodyPr/>
        <a:lstStyle/>
        <a:p>
          <a:endParaRPr lang="en-US"/>
        </a:p>
      </dgm:t>
    </dgm:pt>
    <dgm:pt modelId="{6A59DBC6-73AF-4615-964E-12FA49278BE9}">
      <dgm:prSet phldrT="[Text]" custT="1"/>
      <dgm:spPr/>
      <dgm:t>
        <a:bodyPr/>
        <a:lstStyle/>
        <a:p>
          <a:pPr>
            <a:buFont typeface="Arial" panose="020B0604020202020204" pitchFamily="34" charset="0"/>
            <a:buChar char="•"/>
          </a:pPr>
          <a:r>
            <a:rPr lang="en-US" sz="1300" kern="1200" dirty="0"/>
            <a:t>Evaluation Scorecard by PSC &amp; PMO</a:t>
          </a:r>
        </a:p>
      </dgm:t>
    </dgm:pt>
    <dgm:pt modelId="{58998783-D887-4964-919A-C51AE95DF054}" type="parTrans" cxnId="{959C5BC3-1634-4BDB-B666-554F52D4FFA7}">
      <dgm:prSet/>
      <dgm:spPr/>
      <dgm:t>
        <a:bodyPr/>
        <a:lstStyle/>
        <a:p>
          <a:endParaRPr lang="en-US"/>
        </a:p>
      </dgm:t>
    </dgm:pt>
    <dgm:pt modelId="{C587FB8B-6414-4207-A286-CCA78C619521}" type="sibTrans" cxnId="{959C5BC3-1634-4BDB-B666-554F52D4FFA7}">
      <dgm:prSet/>
      <dgm:spPr/>
      <dgm:t>
        <a:bodyPr/>
        <a:lstStyle/>
        <a:p>
          <a:endParaRPr lang="en-US"/>
        </a:p>
      </dgm:t>
    </dgm:pt>
    <dgm:pt modelId="{7E3F71B9-509C-44C0-B943-B29B6DF1810D}">
      <dgm:prSet phldrT="[Text]" custT="1"/>
      <dgm:spPr/>
      <dgm:t>
        <a:bodyPr/>
        <a:lstStyle/>
        <a:p>
          <a:pPr>
            <a:buFont typeface="Arial" panose="020B0604020202020204" pitchFamily="34" charset="0"/>
            <a:buChar char="•"/>
          </a:pPr>
          <a:r>
            <a:rPr lang="en-US" sz="1300" dirty="0"/>
            <a:t>Detailed discussion on scoping &amp; solution</a:t>
          </a:r>
        </a:p>
      </dgm:t>
    </dgm:pt>
    <dgm:pt modelId="{920A0B9F-D785-4DAC-8557-F238FFC1AADB}" type="sibTrans" cxnId="{5C40E44F-9B55-41F7-8D7C-5C6AEA360FAC}">
      <dgm:prSet/>
      <dgm:spPr/>
      <dgm:t>
        <a:bodyPr/>
        <a:lstStyle/>
        <a:p>
          <a:endParaRPr lang="en-US" sz="1400"/>
        </a:p>
      </dgm:t>
    </dgm:pt>
    <dgm:pt modelId="{C8D5934F-8DDD-4500-B669-289A5E60D36B}" type="parTrans" cxnId="{5C40E44F-9B55-41F7-8D7C-5C6AEA360FAC}">
      <dgm:prSet/>
      <dgm:spPr/>
      <dgm:t>
        <a:bodyPr/>
        <a:lstStyle/>
        <a:p>
          <a:endParaRPr lang="en-US" sz="1400"/>
        </a:p>
      </dgm:t>
    </dgm:pt>
    <dgm:pt modelId="{494262E2-878A-447E-94DC-AD9D716B1179}">
      <dgm:prSet phldrT="[Text]" custT="1"/>
      <dgm:spPr/>
      <dgm:t>
        <a:bodyPr/>
        <a:lstStyle/>
        <a:p>
          <a:pPr>
            <a:buFont typeface="Arial" panose="020B0604020202020204" pitchFamily="34" charset="0"/>
            <a:buChar char="•"/>
          </a:pPr>
          <a:r>
            <a:rPr lang="en-US" sz="1300" dirty="0"/>
            <a:t>Negotiation on licenses &amp; pricing</a:t>
          </a:r>
        </a:p>
      </dgm:t>
    </dgm:pt>
    <dgm:pt modelId="{77955EE6-C39D-42B4-8FD1-6BBCB0861228}" type="sibTrans" cxnId="{701D3B31-6E01-4778-90C4-37B9DC293EFE}">
      <dgm:prSet/>
      <dgm:spPr/>
      <dgm:t>
        <a:bodyPr/>
        <a:lstStyle/>
        <a:p>
          <a:endParaRPr lang="en-US"/>
        </a:p>
      </dgm:t>
    </dgm:pt>
    <dgm:pt modelId="{3D379D26-071A-4D51-ACFB-5ABD36495F8F}" type="parTrans" cxnId="{701D3B31-6E01-4778-90C4-37B9DC293EFE}">
      <dgm:prSet/>
      <dgm:spPr/>
      <dgm:t>
        <a:bodyPr/>
        <a:lstStyle/>
        <a:p>
          <a:endParaRPr lang="en-US"/>
        </a:p>
      </dgm:t>
    </dgm:pt>
    <dgm:pt modelId="{F18EB20D-67CE-4564-922F-63EF9911E4C6}">
      <dgm:prSet phldrT="[Text]" custT="1"/>
      <dgm:spPr/>
      <dgm:t>
        <a:bodyPr/>
        <a:lstStyle/>
        <a:p>
          <a:pPr>
            <a:buFont typeface="Arial" panose="020B0604020202020204" pitchFamily="34" charset="0"/>
            <a:buChar char="•"/>
          </a:pPr>
          <a:r>
            <a:rPr lang="en-US" sz="1300" dirty="0"/>
            <a:t>Finalize contract terms</a:t>
          </a:r>
        </a:p>
      </dgm:t>
    </dgm:pt>
    <dgm:pt modelId="{A84BED4D-7F1F-4A8B-B645-20A9748FA493}" type="sibTrans" cxnId="{A430EC1D-BC42-45B5-9B1B-86B606D8A5AF}">
      <dgm:prSet/>
      <dgm:spPr/>
      <dgm:t>
        <a:bodyPr/>
        <a:lstStyle/>
        <a:p>
          <a:endParaRPr lang="en-US"/>
        </a:p>
      </dgm:t>
    </dgm:pt>
    <dgm:pt modelId="{E4F7384E-5370-454E-BB31-C5B11985CF08}" type="parTrans" cxnId="{A430EC1D-BC42-45B5-9B1B-86B606D8A5AF}">
      <dgm:prSet/>
      <dgm:spPr/>
      <dgm:t>
        <a:bodyPr/>
        <a:lstStyle/>
        <a:p>
          <a:endParaRPr lang="en-US"/>
        </a:p>
      </dgm:t>
    </dgm:pt>
    <dgm:pt modelId="{E16F4107-DF4C-40A4-97DF-1BDDFA642324}">
      <dgm:prSet phldrT="[Text]" custT="1"/>
      <dgm:spPr/>
      <dgm:t>
        <a:bodyPr/>
        <a:lstStyle/>
        <a:p>
          <a:pPr>
            <a:buFont typeface="Arial" panose="020B0604020202020204" pitchFamily="34" charset="0"/>
            <a:buChar char="•"/>
          </a:pPr>
          <a:r>
            <a:rPr lang="en-US" sz="1300" dirty="0"/>
            <a:t>Issued RFQ to 3 vendors</a:t>
          </a:r>
        </a:p>
      </dgm:t>
    </dgm:pt>
    <dgm:pt modelId="{FE84622F-2C69-4329-B59C-349AC820FFE7}" type="sibTrans" cxnId="{E12521CA-B98A-49AB-A440-47DBADAEE52B}">
      <dgm:prSet/>
      <dgm:spPr/>
      <dgm:t>
        <a:bodyPr/>
        <a:lstStyle/>
        <a:p>
          <a:endParaRPr lang="en-US"/>
        </a:p>
      </dgm:t>
    </dgm:pt>
    <dgm:pt modelId="{30375B7B-8594-4D6C-A399-739B0BB4E49B}" type="parTrans" cxnId="{E12521CA-B98A-49AB-A440-47DBADAEE52B}">
      <dgm:prSet/>
      <dgm:spPr/>
      <dgm:t>
        <a:bodyPr/>
        <a:lstStyle/>
        <a:p>
          <a:endParaRPr lang="en-US"/>
        </a:p>
      </dgm:t>
    </dgm:pt>
    <dgm:pt modelId="{6044B46D-1D2C-4082-B2DA-AE3C02057F25}">
      <dgm:prSet phldrT="[Text]" custT="1"/>
      <dgm:spPr/>
      <dgm:t>
        <a:bodyPr/>
        <a:lstStyle/>
        <a:p>
          <a:pPr>
            <a:buFont typeface="Arial" panose="020B0604020202020204" pitchFamily="34" charset="0"/>
            <a:buChar char="•"/>
          </a:pPr>
          <a:r>
            <a:rPr lang="en-US" sz="1300" dirty="0"/>
            <a:t>2 hours initial demo</a:t>
          </a:r>
        </a:p>
      </dgm:t>
    </dgm:pt>
    <dgm:pt modelId="{8FEEF776-0964-4F2F-9EB3-A6F20DEFDF7F}" type="sibTrans" cxnId="{40592B92-51F2-4F46-8B9B-BF83190C6496}">
      <dgm:prSet/>
      <dgm:spPr/>
      <dgm:t>
        <a:bodyPr/>
        <a:lstStyle/>
        <a:p>
          <a:endParaRPr lang="en-US"/>
        </a:p>
      </dgm:t>
    </dgm:pt>
    <dgm:pt modelId="{97C9758E-BB58-4FD1-82D0-DD6B4A64EA80}" type="parTrans" cxnId="{40592B92-51F2-4F46-8B9B-BF83190C6496}">
      <dgm:prSet/>
      <dgm:spPr/>
      <dgm:t>
        <a:bodyPr/>
        <a:lstStyle/>
        <a:p>
          <a:endParaRPr lang="en-US"/>
        </a:p>
      </dgm:t>
    </dgm:pt>
    <dgm:pt modelId="{3CBF0BA7-4360-45C8-B027-D09F0FC54CA8}">
      <dgm:prSet phldrT="[Text]" custT="1"/>
      <dgm:spPr/>
      <dgm:t>
        <a:bodyPr/>
        <a:lstStyle/>
        <a:p>
          <a:pPr>
            <a:buFont typeface="Arial" panose="020B0604020202020204" pitchFamily="34" charset="0"/>
            <a:buChar char="•"/>
          </a:pPr>
          <a:r>
            <a:rPr lang="en-US" sz="1300" dirty="0"/>
            <a:t>Demo feedback form by PSC &amp; PMO</a:t>
          </a:r>
        </a:p>
      </dgm:t>
    </dgm:pt>
    <dgm:pt modelId="{BA5BBD93-F38B-4676-ACD7-34B274B1D83B}" type="sibTrans" cxnId="{2C884A06-73EB-498C-B689-9C11D86A834E}">
      <dgm:prSet/>
      <dgm:spPr/>
      <dgm:t>
        <a:bodyPr/>
        <a:lstStyle/>
        <a:p>
          <a:endParaRPr lang="en-US"/>
        </a:p>
      </dgm:t>
    </dgm:pt>
    <dgm:pt modelId="{FC3034A1-3D99-4BE0-9AC4-A8B844419311}" type="parTrans" cxnId="{2C884A06-73EB-498C-B689-9C11D86A834E}">
      <dgm:prSet/>
      <dgm:spPr/>
      <dgm:t>
        <a:bodyPr/>
        <a:lstStyle/>
        <a:p>
          <a:endParaRPr lang="en-US"/>
        </a:p>
      </dgm:t>
    </dgm:pt>
    <dgm:pt modelId="{08445AC3-59D0-40D6-A470-9A3E4357DF63}" type="pres">
      <dgm:prSet presAssocID="{AD592DE0-0E9E-43CA-BBBB-65EAE124779A}" presName="Name0" presStyleCnt="0">
        <dgm:presLayoutVars>
          <dgm:dir/>
          <dgm:animLvl val="lvl"/>
          <dgm:resizeHandles val="exact"/>
        </dgm:presLayoutVars>
      </dgm:prSet>
      <dgm:spPr/>
    </dgm:pt>
    <dgm:pt modelId="{724A90EA-1D4A-4D24-B260-65FF1C624AA6}" type="pres">
      <dgm:prSet presAssocID="{8DBBECE4-9FBD-44A7-9C63-5C4631973D81}" presName="linNode" presStyleCnt="0"/>
      <dgm:spPr/>
    </dgm:pt>
    <dgm:pt modelId="{A3923F5F-4D2B-4CBF-999C-D908F5096068}" type="pres">
      <dgm:prSet presAssocID="{8DBBECE4-9FBD-44A7-9C63-5C4631973D81}" presName="parentText" presStyleLbl="node1" presStyleIdx="0" presStyleCnt="3" custScaleX="91511" custLinFactNeighborX="340" custLinFactNeighborY="-230">
        <dgm:presLayoutVars>
          <dgm:chMax val="1"/>
          <dgm:bulletEnabled val="1"/>
        </dgm:presLayoutVars>
      </dgm:prSet>
      <dgm:spPr/>
    </dgm:pt>
    <dgm:pt modelId="{F77B6A0A-E6E5-4CF7-B60F-DEDF12C95AC8}" type="pres">
      <dgm:prSet presAssocID="{8DBBECE4-9FBD-44A7-9C63-5C4631973D81}" presName="descendantText" presStyleLbl="alignAccFollowNode1" presStyleIdx="0" presStyleCnt="3" custScaleY="105479" custLinFactNeighborX="-728" custLinFactNeighborY="-1034">
        <dgm:presLayoutVars>
          <dgm:bulletEnabled val="1"/>
        </dgm:presLayoutVars>
      </dgm:prSet>
      <dgm:spPr/>
    </dgm:pt>
    <dgm:pt modelId="{CCE2B5FB-5643-49B2-BB1D-98570B65112B}" type="pres">
      <dgm:prSet presAssocID="{8DB7CD12-B3F3-460D-A54B-B85E8EAD2047}" presName="sp" presStyleCnt="0"/>
      <dgm:spPr/>
    </dgm:pt>
    <dgm:pt modelId="{8871D2C1-7042-418B-B45C-A600981C20A2}" type="pres">
      <dgm:prSet presAssocID="{DDD25C0B-78F6-448E-9F02-E6EB9F120D16}" presName="linNode" presStyleCnt="0"/>
      <dgm:spPr/>
    </dgm:pt>
    <dgm:pt modelId="{D9E34CD2-CD02-4B09-87EF-CB51627B3CEC}" type="pres">
      <dgm:prSet presAssocID="{DDD25C0B-78F6-448E-9F02-E6EB9F120D16}" presName="parentText" presStyleLbl="node1" presStyleIdx="1" presStyleCnt="3" custScaleX="91511">
        <dgm:presLayoutVars>
          <dgm:chMax val="1"/>
          <dgm:bulletEnabled val="1"/>
        </dgm:presLayoutVars>
      </dgm:prSet>
      <dgm:spPr/>
    </dgm:pt>
    <dgm:pt modelId="{4E062A65-75D2-4247-B742-7B93365CFA5C}" type="pres">
      <dgm:prSet presAssocID="{DDD25C0B-78F6-448E-9F02-E6EB9F120D16}" presName="descendantText" presStyleLbl="alignAccFollowNode1" presStyleIdx="1" presStyleCnt="3">
        <dgm:presLayoutVars>
          <dgm:bulletEnabled val="1"/>
        </dgm:presLayoutVars>
      </dgm:prSet>
      <dgm:spPr/>
    </dgm:pt>
    <dgm:pt modelId="{EA482E84-CFF3-43CB-B90B-D8B7714744E4}" type="pres">
      <dgm:prSet presAssocID="{981CB15B-F452-4EEF-B2D7-D48FD0956ED6}" presName="sp" presStyleCnt="0"/>
      <dgm:spPr/>
    </dgm:pt>
    <dgm:pt modelId="{DDB3D6A2-AB86-406E-924B-A16E30471206}" type="pres">
      <dgm:prSet presAssocID="{06F8D62A-87A1-4C62-A982-CBD3310826B4}" presName="linNode" presStyleCnt="0"/>
      <dgm:spPr/>
    </dgm:pt>
    <dgm:pt modelId="{1C6C9CEC-8D81-4AD1-81A7-1226446C84B9}" type="pres">
      <dgm:prSet presAssocID="{06F8D62A-87A1-4C62-A982-CBD3310826B4}" presName="parentText" presStyleLbl="node1" presStyleIdx="2" presStyleCnt="3" custScaleX="91511">
        <dgm:presLayoutVars>
          <dgm:chMax val="1"/>
          <dgm:bulletEnabled val="1"/>
        </dgm:presLayoutVars>
      </dgm:prSet>
      <dgm:spPr/>
    </dgm:pt>
    <dgm:pt modelId="{761F3D22-3F6B-44D3-9564-72CD3EC106D1}" type="pres">
      <dgm:prSet presAssocID="{06F8D62A-87A1-4C62-A982-CBD3310826B4}" presName="descendantText" presStyleLbl="alignAccFollowNode1" presStyleIdx="2" presStyleCnt="3">
        <dgm:presLayoutVars>
          <dgm:bulletEnabled val="1"/>
        </dgm:presLayoutVars>
      </dgm:prSet>
      <dgm:spPr/>
    </dgm:pt>
  </dgm:ptLst>
  <dgm:cxnLst>
    <dgm:cxn modelId="{2C884A06-73EB-498C-B689-9C11D86A834E}" srcId="{8DBBECE4-9FBD-44A7-9C63-5C4631973D81}" destId="{3CBF0BA7-4360-45C8-B027-D09F0FC54CA8}" srcOrd="2" destOrd="0" parTransId="{FC3034A1-3D99-4BE0-9AC4-A8B844419311}" sibTransId="{BA5BBD93-F38B-4676-ACD7-34B274B1D83B}"/>
    <dgm:cxn modelId="{A604591D-A3BC-4029-BB3D-D6AA5B3C6AE4}" type="presOf" srcId="{494262E2-878A-447E-94DC-AD9D716B1179}" destId="{761F3D22-3F6B-44D3-9564-72CD3EC106D1}" srcOrd="0" destOrd="1" presId="urn:microsoft.com/office/officeart/2005/8/layout/vList5"/>
    <dgm:cxn modelId="{A430EC1D-BC42-45B5-9B1B-86B606D8A5AF}" srcId="{06F8D62A-87A1-4C62-A982-CBD3310826B4}" destId="{F18EB20D-67CE-4564-922F-63EF9911E4C6}" srcOrd="2" destOrd="0" parTransId="{E4F7384E-5370-454E-BB31-C5B11985CF08}" sibTransId="{A84BED4D-7F1F-4A8B-B645-20A9748FA493}"/>
    <dgm:cxn modelId="{701D3B31-6E01-4778-90C4-37B9DC293EFE}" srcId="{06F8D62A-87A1-4C62-A982-CBD3310826B4}" destId="{494262E2-878A-447E-94DC-AD9D716B1179}" srcOrd="1" destOrd="0" parTransId="{3D379D26-071A-4D51-ACFB-5ABD36495F8F}" sibTransId="{77955EE6-C39D-42B4-8FD1-6BBCB0861228}"/>
    <dgm:cxn modelId="{2E2A2E3B-065E-49EE-BF0E-4D2BB342380B}" type="presOf" srcId="{6044B46D-1D2C-4082-B2DA-AE3C02057F25}" destId="{F77B6A0A-E6E5-4CF7-B60F-DEDF12C95AC8}" srcOrd="0" destOrd="1" presId="urn:microsoft.com/office/officeart/2005/8/layout/vList5"/>
    <dgm:cxn modelId="{6860C462-86C3-4C7A-B4ED-6BC92EF45DAE}" srcId="{AD592DE0-0E9E-43CA-BBBB-65EAE124779A}" destId="{06F8D62A-87A1-4C62-A982-CBD3310826B4}" srcOrd="2" destOrd="0" parTransId="{0A77AE3D-5FBA-4C50-93C3-A1FD8C27D129}" sibTransId="{66094455-FAE1-4A4E-982F-32644D224F93}"/>
    <dgm:cxn modelId="{3817B445-E29A-4DEA-BA00-C625331AC45C}" type="presOf" srcId="{06F8D62A-87A1-4C62-A982-CBD3310826B4}" destId="{1C6C9CEC-8D81-4AD1-81A7-1226446C84B9}" srcOrd="0" destOrd="0" presId="urn:microsoft.com/office/officeart/2005/8/layout/vList5"/>
    <dgm:cxn modelId="{5C40E44F-9B55-41F7-8D7C-5C6AEA360FAC}" srcId="{06F8D62A-87A1-4C62-A982-CBD3310826B4}" destId="{7E3F71B9-509C-44C0-B943-B29B6DF1810D}" srcOrd="0" destOrd="0" parTransId="{C8D5934F-8DDD-4500-B669-289A5E60D36B}" sibTransId="{920A0B9F-D785-4DAC-8557-F238FFC1AADB}"/>
    <dgm:cxn modelId="{F63A0450-05DA-4F14-B217-EF23FE5B01AB}" type="presOf" srcId="{AD592DE0-0E9E-43CA-BBBB-65EAE124779A}" destId="{08445AC3-59D0-40D6-A470-9A3E4357DF63}" srcOrd="0" destOrd="0" presId="urn:microsoft.com/office/officeart/2005/8/layout/vList5"/>
    <dgm:cxn modelId="{530BC873-5563-4AF3-AB39-F8AA36F79C3C}" type="presOf" srcId="{6A59DBC6-73AF-4615-964E-12FA49278BE9}" destId="{4E062A65-75D2-4247-B742-7B93365CFA5C}" srcOrd="0" destOrd="1" presId="urn:microsoft.com/office/officeart/2005/8/layout/vList5"/>
    <dgm:cxn modelId="{40592B92-51F2-4F46-8B9B-BF83190C6496}" srcId="{8DBBECE4-9FBD-44A7-9C63-5C4631973D81}" destId="{6044B46D-1D2C-4082-B2DA-AE3C02057F25}" srcOrd="1" destOrd="0" parTransId="{97C9758E-BB58-4FD1-82D0-DD6B4A64EA80}" sibTransId="{8FEEF776-0964-4F2F-9EB3-A6F20DEFDF7F}"/>
    <dgm:cxn modelId="{155ADCA3-B2A0-4899-A40A-8E73D4DF621F}" type="presOf" srcId="{7E3F71B9-509C-44C0-B943-B29B6DF1810D}" destId="{761F3D22-3F6B-44D3-9564-72CD3EC106D1}" srcOrd="0" destOrd="0" presId="urn:microsoft.com/office/officeart/2005/8/layout/vList5"/>
    <dgm:cxn modelId="{730C19A5-C317-465C-848D-030F296509C2}" srcId="{DDD25C0B-78F6-448E-9F02-E6EB9F120D16}" destId="{843DE0BA-2CBE-42A4-9980-66A80C21CFD7}" srcOrd="0" destOrd="0" parTransId="{6142F9EE-55BC-49A6-A87C-8493E6ACE5ED}" sibTransId="{BB32272D-5687-4DD9-B3EE-62173D2E965B}"/>
    <dgm:cxn modelId="{340C7FAF-DEC8-4DC6-B90A-BEE379D38D30}" type="presOf" srcId="{843DE0BA-2CBE-42A4-9980-66A80C21CFD7}" destId="{4E062A65-75D2-4247-B742-7B93365CFA5C}" srcOrd="0" destOrd="0" presId="urn:microsoft.com/office/officeart/2005/8/layout/vList5"/>
    <dgm:cxn modelId="{E1B3CCBD-FF2F-4409-8770-3CCCE41E5E3C}" type="presOf" srcId="{F18EB20D-67CE-4564-922F-63EF9911E4C6}" destId="{761F3D22-3F6B-44D3-9564-72CD3EC106D1}" srcOrd="0" destOrd="2" presId="urn:microsoft.com/office/officeart/2005/8/layout/vList5"/>
    <dgm:cxn modelId="{58A676BE-F107-4958-9363-13A5C27728BA}" type="presOf" srcId="{8DBBECE4-9FBD-44A7-9C63-5C4631973D81}" destId="{A3923F5F-4D2B-4CBF-999C-D908F5096068}" srcOrd="0" destOrd="0" presId="urn:microsoft.com/office/officeart/2005/8/layout/vList5"/>
    <dgm:cxn modelId="{4DF952C0-FF79-4C56-B89B-9614689F9E7E}" srcId="{AD592DE0-0E9E-43CA-BBBB-65EAE124779A}" destId="{DDD25C0B-78F6-448E-9F02-E6EB9F120D16}" srcOrd="1" destOrd="0" parTransId="{91CDC114-682F-4CA9-BEED-132BF218154C}" sibTransId="{981CB15B-F452-4EEF-B2D7-D48FD0956ED6}"/>
    <dgm:cxn modelId="{959C5BC3-1634-4BDB-B666-554F52D4FFA7}" srcId="{DDD25C0B-78F6-448E-9F02-E6EB9F120D16}" destId="{6A59DBC6-73AF-4615-964E-12FA49278BE9}" srcOrd="1" destOrd="0" parTransId="{58998783-D887-4964-919A-C51AE95DF054}" sibTransId="{C587FB8B-6414-4207-A286-CCA78C619521}"/>
    <dgm:cxn modelId="{35A601C9-F341-4BD1-BA59-F10E3D6F9952}" type="presOf" srcId="{DDD25C0B-78F6-448E-9F02-E6EB9F120D16}" destId="{D9E34CD2-CD02-4B09-87EF-CB51627B3CEC}" srcOrd="0" destOrd="0" presId="urn:microsoft.com/office/officeart/2005/8/layout/vList5"/>
    <dgm:cxn modelId="{E12521CA-B98A-49AB-A440-47DBADAEE52B}" srcId="{8DBBECE4-9FBD-44A7-9C63-5C4631973D81}" destId="{E16F4107-DF4C-40A4-97DF-1BDDFA642324}" srcOrd="0" destOrd="0" parTransId="{30375B7B-8594-4D6C-A399-739B0BB4E49B}" sibTransId="{FE84622F-2C69-4329-B59C-349AC820FFE7}"/>
    <dgm:cxn modelId="{D9D8CEF0-FE36-42F8-8927-BA81E4425F84}" type="presOf" srcId="{E16F4107-DF4C-40A4-97DF-1BDDFA642324}" destId="{F77B6A0A-E6E5-4CF7-B60F-DEDF12C95AC8}" srcOrd="0" destOrd="0" presId="urn:microsoft.com/office/officeart/2005/8/layout/vList5"/>
    <dgm:cxn modelId="{7D4218FA-37D0-44BA-A53F-4D1C8DA1EDCC}" srcId="{AD592DE0-0E9E-43CA-BBBB-65EAE124779A}" destId="{8DBBECE4-9FBD-44A7-9C63-5C4631973D81}" srcOrd="0" destOrd="0" parTransId="{C7C5108A-9331-446A-998C-6E36349CA2EC}" sibTransId="{8DB7CD12-B3F3-460D-A54B-B85E8EAD2047}"/>
    <dgm:cxn modelId="{E50A3FFE-6D32-4DCE-893C-6AC4A7BDE634}" type="presOf" srcId="{3CBF0BA7-4360-45C8-B027-D09F0FC54CA8}" destId="{F77B6A0A-E6E5-4CF7-B60F-DEDF12C95AC8}" srcOrd="0" destOrd="2" presId="urn:microsoft.com/office/officeart/2005/8/layout/vList5"/>
    <dgm:cxn modelId="{C931452A-69B8-4A08-A35F-1F8EC037FFFD}" type="presParOf" srcId="{08445AC3-59D0-40D6-A470-9A3E4357DF63}" destId="{724A90EA-1D4A-4D24-B260-65FF1C624AA6}" srcOrd="0" destOrd="0" presId="urn:microsoft.com/office/officeart/2005/8/layout/vList5"/>
    <dgm:cxn modelId="{277380CB-7E93-4E29-B612-7FDC63A3B69D}" type="presParOf" srcId="{724A90EA-1D4A-4D24-B260-65FF1C624AA6}" destId="{A3923F5F-4D2B-4CBF-999C-D908F5096068}" srcOrd="0" destOrd="0" presId="urn:microsoft.com/office/officeart/2005/8/layout/vList5"/>
    <dgm:cxn modelId="{E35652B0-FF7E-44F6-9F11-A7E8A522F84F}" type="presParOf" srcId="{724A90EA-1D4A-4D24-B260-65FF1C624AA6}" destId="{F77B6A0A-E6E5-4CF7-B60F-DEDF12C95AC8}" srcOrd="1" destOrd="0" presId="urn:microsoft.com/office/officeart/2005/8/layout/vList5"/>
    <dgm:cxn modelId="{45927DFC-0D47-4C28-A577-7FB757DAA8BD}" type="presParOf" srcId="{08445AC3-59D0-40D6-A470-9A3E4357DF63}" destId="{CCE2B5FB-5643-49B2-BB1D-98570B65112B}" srcOrd="1" destOrd="0" presId="urn:microsoft.com/office/officeart/2005/8/layout/vList5"/>
    <dgm:cxn modelId="{FCEDFCA1-B540-4E51-B526-D6EE42F59E82}" type="presParOf" srcId="{08445AC3-59D0-40D6-A470-9A3E4357DF63}" destId="{8871D2C1-7042-418B-B45C-A600981C20A2}" srcOrd="2" destOrd="0" presId="urn:microsoft.com/office/officeart/2005/8/layout/vList5"/>
    <dgm:cxn modelId="{E5C56176-33DF-48BE-9953-A1E4DC1492D1}" type="presParOf" srcId="{8871D2C1-7042-418B-B45C-A600981C20A2}" destId="{D9E34CD2-CD02-4B09-87EF-CB51627B3CEC}" srcOrd="0" destOrd="0" presId="urn:microsoft.com/office/officeart/2005/8/layout/vList5"/>
    <dgm:cxn modelId="{CFCDC684-9A06-425C-9816-46765949D514}" type="presParOf" srcId="{8871D2C1-7042-418B-B45C-A600981C20A2}" destId="{4E062A65-75D2-4247-B742-7B93365CFA5C}" srcOrd="1" destOrd="0" presId="urn:microsoft.com/office/officeart/2005/8/layout/vList5"/>
    <dgm:cxn modelId="{4B38A6C7-F50A-4086-B2B5-046595053331}" type="presParOf" srcId="{08445AC3-59D0-40D6-A470-9A3E4357DF63}" destId="{EA482E84-CFF3-43CB-B90B-D8B7714744E4}" srcOrd="3" destOrd="0" presId="urn:microsoft.com/office/officeart/2005/8/layout/vList5"/>
    <dgm:cxn modelId="{EDE644A5-58A8-4E53-9340-BD92C8A7B8DE}" type="presParOf" srcId="{08445AC3-59D0-40D6-A470-9A3E4357DF63}" destId="{DDB3D6A2-AB86-406E-924B-A16E30471206}" srcOrd="4" destOrd="0" presId="urn:microsoft.com/office/officeart/2005/8/layout/vList5"/>
    <dgm:cxn modelId="{ACECD4F6-215A-445B-B53A-B03366B0D7D2}" type="presParOf" srcId="{DDB3D6A2-AB86-406E-924B-A16E30471206}" destId="{1C6C9CEC-8D81-4AD1-81A7-1226446C84B9}" srcOrd="0" destOrd="0" presId="urn:microsoft.com/office/officeart/2005/8/layout/vList5"/>
    <dgm:cxn modelId="{DAD320A7-32EE-467F-A45A-B55F106E6812}" type="presParOf" srcId="{DDB3D6A2-AB86-406E-924B-A16E30471206}" destId="{761F3D22-3F6B-44D3-9564-72CD3EC106D1}" srcOrd="1" destOrd="0" presId="urn:microsoft.com/office/officeart/2005/8/layout/vList5"/>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6BBCAF2-20FB-46E6-9AE9-D18F1B422B61}" type="doc">
      <dgm:prSet loTypeId="urn:microsoft.com/office/officeart/2016/7/layout/AccentHomeChevronProcess" loCatId="timeline" qsTypeId="urn:microsoft.com/office/officeart/2005/8/quickstyle/simple1" qsCatId="simple" csTypeId="urn:microsoft.com/office/officeart/2005/8/colors/accent5_2" csCatId="accent5" phldr="1"/>
      <dgm:spPr/>
      <dgm:t>
        <a:bodyPr/>
        <a:lstStyle/>
        <a:p>
          <a:endParaRPr lang="en-US"/>
        </a:p>
      </dgm:t>
    </dgm:pt>
    <dgm:pt modelId="{5E1B8964-32A4-4555-9B2D-052475934A88}">
      <dgm:prSet phldrT="[Text]" phldr="0"/>
      <dgm:spPr/>
      <dgm:t>
        <a:bodyPr/>
        <a:lstStyle/>
        <a:p>
          <a:pPr rtl="0"/>
          <a:r>
            <a:rPr lang="en-US" b="0" cap="none" spc="0">
              <a:ln w="0"/>
              <a:effectLst>
                <a:outerShdw blurRad="38100" dist="19050" dir="2700000" algn="tl" rotWithShape="0">
                  <a:schemeClr val="dk1">
                    <a:alpha val="40000"/>
                  </a:schemeClr>
                </a:outerShdw>
              </a:effectLst>
              <a:latin typeface="Neue Haas Grotesk Text Pro"/>
            </a:rPr>
            <a:t>2025 Q4</a:t>
          </a:r>
          <a:endParaRPr lang="en-US" b="0" cap="none" spc="0" dirty="0">
            <a:ln w="0"/>
            <a:effectLst>
              <a:outerShdw blurRad="38100" dist="19050" dir="2700000" algn="tl" rotWithShape="0">
                <a:schemeClr val="dk1">
                  <a:alpha val="40000"/>
                </a:schemeClr>
              </a:outerShdw>
            </a:effectLst>
          </a:endParaRPr>
        </a:p>
      </dgm:t>
    </dgm:pt>
    <dgm:pt modelId="{7DC81C03-0926-4319-9E28-073730A14CC0}" type="parTrans" cxnId="{8F551578-4243-42AA-9CAB-72666DC60CB3}">
      <dgm:prSet/>
      <dgm:spPr/>
      <dgm:t>
        <a:bodyPr/>
        <a:lstStyle/>
        <a:p>
          <a:endParaRPr lang="en-US"/>
        </a:p>
      </dgm:t>
    </dgm:pt>
    <dgm:pt modelId="{4B8DBA12-B1ED-4296-B095-03E7539DB1D7}" type="sibTrans" cxnId="{8F551578-4243-42AA-9CAB-72666DC60CB3}">
      <dgm:prSet/>
      <dgm:spPr/>
      <dgm:t>
        <a:bodyPr/>
        <a:lstStyle/>
        <a:p>
          <a:endParaRPr lang="en-US"/>
        </a:p>
      </dgm:t>
    </dgm:pt>
    <dgm:pt modelId="{C7428D50-3981-4AC4-A82F-14A8208F2DD1}">
      <dgm:prSet phldr="0"/>
      <dgm:spPr/>
      <dgm:t>
        <a:bodyPr/>
        <a:lstStyle/>
        <a:p>
          <a:pPr rtl="0"/>
          <a:r>
            <a:rPr lang="en-US" sz="2200" b="0" cap="none" spc="0">
              <a:ln w="0"/>
              <a:effectLst>
                <a:outerShdw blurRad="38100" dist="19050" dir="2700000" algn="tl" rotWithShape="0">
                  <a:schemeClr val="dk1">
                    <a:alpha val="40000"/>
                  </a:schemeClr>
                </a:outerShdw>
              </a:effectLst>
              <a:latin typeface="Neue Haas Grotesk Text Pro"/>
            </a:rPr>
            <a:t>2026 Q1</a:t>
          </a:r>
          <a:endParaRPr lang="en-US" sz="2200" b="0" cap="none" spc="0" dirty="0">
            <a:ln w="0"/>
            <a:effectLst>
              <a:outerShdw blurRad="38100" dist="19050" dir="2700000" algn="tl" rotWithShape="0">
                <a:schemeClr val="dk1">
                  <a:alpha val="40000"/>
                </a:schemeClr>
              </a:outerShdw>
            </a:effectLst>
            <a:latin typeface="Neue Haas Grotesk Text Pro"/>
          </a:endParaRPr>
        </a:p>
      </dgm:t>
    </dgm:pt>
    <dgm:pt modelId="{ECA2F892-5BDB-4D63-8C96-BA2BF4BD7B19}" type="parTrans" cxnId="{4A84D027-91C3-49AA-9F8F-B035FE725694}">
      <dgm:prSet/>
      <dgm:spPr/>
      <dgm:t>
        <a:bodyPr/>
        <a:lstStyle/>
        <a:p>
          <a:endParaRPr lang="en-US"/>
        </a:p>
      </dgm:t>
    </dgm:pt>
    <dgm:pt modelId="{7BBD9A9D-9365-460B-9369-B37934E34955}" type="sibTrans" cxnId="{4A84D027-91C3-49AA-9F8F-B035FE725694}">
      <dgm:prSet/>
      <dgm:spPr/>
      <dgm:t>
        <a:bodyPr/>
        <a:lstStyle/>
        <a:p>
          <a:endParaRPr lang="en-US"/>
        </a:p>
      </dgm:t>
    </dgm:pt>
    <dgm:pt modelId="{568B5811-AD56-4CEB-981C-CD903C0DC020}">
      <dgm:prSet phldrT="[Text]" phldr="0" custT="1"/>
      <dgm:spPr/>
      <dgm:t>
        <a:bodyPr/>
        <a:lstStyle/>
        <a:p>
          <a:pPr rtl="0"/>
          <a:r>
            <a:rPr lang="en-US" sz="1000" b="1" dirty="0">
              <a:latin typeface="Neue Haas Grotesk Text Pro"/>
            </a:rPr>
            <a:t>Oct: Confirm Vender</a:t>
          </a:r>
          <a:endParaRPr lang="en-US" sz="1000" b="1" dirty="0"/>
        </a:p>
      </dgm:t>
    </dgm:pt>
    <dgm:pt modelId="{82453B0B-C6BB-4E75-8951-D28BB2556AFF}" type="parTrans" cxnId="{FCF14B1E-1A35-48C0-AAED-ABDE64675D03}">
      <dgm:prSet/>
      <dgm:spPr/>
      <dgm:t>
        <a:bodyPr/>
        <a:lstStyle/>
        <a:p>
          <a:endParaRPr lang="en-US"/>
        </a:p>
      </dgm:t>
    </dgm:pt>
    <dgm:pt modelId="{E167C96F-BF20-4435-8704-B2BF2EFD9D95}" type="sibTrans" cxnId="{FCF14B1E-1A35-48C0-AAED-ABDE64675D03}">
      <dgm:prSet/>
      <dgm:spPr/>
      <dgm:t>
        <a:bodyPr/>
        <a:lstStyle/>
        <a:p>
          <a:endParaRPr lang="en-US"/>
        </a:p>
      </dgm:t>
    </dgm:pt>
    <dgm:pt modelId="{FC173ADE-D7F0-4401-AA9B-83AA530DC937}">
      <dgm:prSet phldrT="[Text]" phldr="0" custT="1"/>
      <dgm:spPr/>
      <dgm:t>
        <a:bodyPr/>
        <a:lstStyle/>
        <a:p>
          <a:pPr rtl="0"/>
          <a:r>
            <a:rPr lang="en-US" sz="1000" b="1" dirty="0">
              <a:latin typeface="Neue Haas Grotesk Text Pro"/>
            </a:rPr>
            <a:t>Oct - Nov: Contract Negotiation</a:t>
          </a:r>
        </a:p>
        <a:p>
          <a:pPr rtl="0"/>
          <a:r>
            <a:rPr lang="en-US" sz="1000" b="1" dirty="0"/>
            <a:t>Early Nov: Approval by HK Management</a:t>
          </a:r>
        </a:p>
        <a:p>
          <a:pPr rtl="0"/>
          <a:endParaRPr lang="en-US" sz="1000" b="1" dirty="0">
            <a:highlight>
              <a:srgbClr val="FFFF00"/>
            </a:highlight>
          </a:endParaRPr>
        </a:p>
        <a:p>
          <a:pPr rtl="0"/>
          <a:r>
            <a:rPr lang="en-US" sz="1000" b="1" dirty="0">
              <a:highlight>
                <a:srgbClr val="FBED6B"/>
              </a:highlight>
            </a:rPr>
            <a:t>Target Dec 3: </a:t>
          </a:r>
        </a:p>
        <a:p>
          <a:pPr rtl="0"/>
          <a:r>
            <a:rPr lang="en-US" sz="1000" b="1" dirty="0">
              <a:highlight>
                <a:srgbClr val="FBED6B"/>
              </a:highlight>
            </a:rPr>
            <a:t>Table to GEB for approval</a:t>
          </a:r>
          <a:endParaRPr lang="en-US" sz="1000" b="1" dirty="0">
            <a:highlight>
              <a:srgbClr val="FBED6B"/>
            </a:highlight>
            <a:latin typeface="Neue Haas Grotesk Text Pro"/>
          </a:endParaRPr>
        </a:p>
      </dgm:t>
    </dgm:pt>
    <dgm:pt modelId="{03ED40A2-61AB-4B6D-B158-C956CC55D3C7}" type="parTrans" cxnId="{D4637246-8178-41CD-85CF-86BBF7AF3237}">
      <dgm:prSet/>
      <dgm:spPr/>
      <dgm:t>
        <a:bodyPr/>
        <a:lstStyle/>
        <a:p>
          <a:endParaRPr lang="en-US"/>
        </a:p>
      </dgm:t>
    </dgm:pt>
    <dgm:pt modelId="{DD818287-77BD-4FB3-B095-EB26A3F1B24B}" type="sibTrans" cxnId="{D4637246-8178-41CD-85CF-86BBF7AF3237}">
      <dgm:prSet/>
      <dgm:spPr/>
      <dgm:t>
        <a:bodyPr/>
        <a:lstStyle/>
        <a:p>
          <a:endParaRPr lang="en-US"/>
        </a:p>
      </dgm:t>
    </dgm:pt>
    <dgm:pt modelId="{15903580-7253-4180-8FCF-7995C683244A}">
      <dgm:prSet phldr="0"/>
      <dgm:spPr/>
      <dgm:t>
        <a:bodyPr/>
        <a:lstStyle/>
        <a:p>
          <a:pPr rtl="0"/>
          <a:endParaRPr lang="en-US" sz="2200">
            <a:latin typeface="Neue Haas Grotesk Text Pro"/>
          </a:endParaRPr>
        </a:p>
      </dgm:t>
    </dgm:pt>
    <dgm:pt modelId="{711BB28C-9601-44CB-B40B-5DECFBFA3F54}" type="parTrans" cxnId="{93583DFC-C46F-49CF-8EDF-7EA67FC819F5}">
      <dgm:prSet/>
      <dgm:spPr/>
      <dgm:t>
        <a:bodyPr/>
        <a:lstStyle/>
        <a:p>
          <a:endParaRPr lang="en-US"/>
        </a:p>
      </dgm:t>
    </dgm:pt>
    <dgm:pt modelId="{8ECE7BF8-F83A-45DE-AD9B-9683522A3E44}" type="sibTrans" cxnId="{93583DFC-C46F-49CF-8EDF-7EA67FC819F5}">
      <dgm:prSet/>
      <dgm:spPr/>
      <dgm:t>
        <a:bodyPr/>
        <a:lstStyle/>
        <a:p>
          <a:endParaRPr lang="en-US"/>
        </a:p>
      </dgm:t>
    </dgm:pt>
    <dgm:pt modelId="{247ACADF-F72A-4C09-9546-998F7BA94BC4}">
      <dgm:prSet phldr="0"/>
      <dgm:spPr/>
      <dgm:t>
        <a:bodyPr/>
        <a:lstStyle/>
        <a:p>
          <a:pPr rtl="0"/>
          <a:r>
            <a:rPr lang="en-US" sz="2200" b="0" cap="none" spc="0">
              <a:ln w="0"/>
              <a:effectLst>
                <a:outerShdw blurRad="38100" dist="19050" dir="2700000" algn="tl" rotWithShape="0">
                  <a:schemeClr val="dk1">
                    <a:alpha val="40000"/>
                  </a:schemeClr>
                </a:outerShdw>
              </a:effectLst>
              <a:latin typeface="Neue Haas Grotesk Text Pro"/>
            </a:rPr>
            <a:t>2026 Q2</a:t>
          </a:r>
          <a:endParaRPr lang="en-US" sz="2200" b="0" cap="none" spc="0" dirty="0">
            <a:ln w="0"/>
            <a:effectLst>
              <a:outerShdw blurRad="38100" dist="19050" dir="2700000" algn="tl" rotWithShape="0">
                <a:schemeClr val="dk1">
                  <a:alpha val="40000"/>
                </a:schemeClr>
              </a:outerShdw>
            </a:effectLst>
            <a:latin typeface="Neue Haas Grotesk Text Pro"/>
          </a:endParaRPr>
        </a:p>
      </dgm:t>
    </dgm:pt>
    <dgm:pt modelId="{10B24CAC-618F-4997-8521-8A0A5DD7D8FD}" type="parTrans" cxnId="{D4614093-7F20-4662-B942-5ADC9CB36143}">
      <dgm:prSet/>
      <dgm:spPr/>
      <dgm:t>
        <a:bodyPr/>
        <a:lstStyle/>
        <a:p>
          <a:endParaRPr lang="en-US"/>
        </a:p>
      </dgm:t>
    </dgm:pt>
    <dgm:pt modelId="{3DAB80A5-D634-467D-ADBA-DEAE76FCAA9B}" type="sibTrans" cxnId="{D4614093-7F20-4662-B942-5ADC9CB36143}">
      <dgm:prSet/>
      <dgm:spPr/>
      <dgm:t>
        <a:bodyPr/>
        <a:lstStyle/>
        <a:p>
          <a:endParaRPr lang="en-US"/>
        </a:p>
      </dgm:t>
    </dgm:pt>
    <dgm:pt modelId="{779B376A-5A78-4D82-AF23-E273B34E071B}">
      <dgm:prSet phldr="0"/>
      <dgm:spPr/>
      <dgm:t>
        <a:bodyPr/>
        <a:lstStyle/>
        <a:p>
          <a:pPr rtl="0"/>
          <a:r>
            <a:rPr lang="en-US" sz="2200" b="0" cap="none" spc="0">
              <a:ln w="0"/>
              <a:effectLst>
                <a:outerShdw blurRad="38100" dist="19050" dir="2700000" algn="tl" rotWithShape="0">
                  <a:schemeClr val="dk1">
                    <a:alpha val="40000"/>
                  </a:schemeClr>
                </a:outerShdw>
              </a:effectLst>
              <a:latin typeface="Neue Haas Grotesk Text Pro"/>
            </a:rPr>
            <a:t>2026 Q3</a:t>
          </a:r>
          <a:endParaRPr lang="en-US" sz="2200" b="0" cap="none" spc="0" dirty="0">
            <a:ln w="0"/>
            <a:effectLst>
              <a:outerShdw blurRad="38100" dist="19050" dir="2700000" algn="tl" rotWithShape="0">
                <a:schemeClr val="dk1">
                  <a:alpha val="40000"/>
                </a:schemeClr>
              </a:outerShdw>
            </a:effectLst>
            <a:latin typeface="Neue Haas Grotesk Text Pro"/>
          </a:endParaRPr>
        </a:p>
      </dgm:t>
    </dgm:pt>
    <dgm:pt modelId="{EFEC5E2A-BF14-43B0-8788-73B60A04DE67}" type="parTrans" cxnId="{37F7D147-7F51-47A8-B9A6-2F661AD5D704}">
      <dgm:prSet/>
      <dgm:spPr/>
      <dgm:t>
        <a:bodyPr/>
        <a:lstStyle/>
        <a:p>
          <a:endParaRPr lang="en-US"/>
        </a:p>
      </dgm:t>
    </dgm:pt>
    <dgm:pt modelId="{F59DB967-FD6D-49BE-A476-627620DE22A7}" type="sibTrans" cxnId="{37F7D147-7F51-47A8-B9A6-2F661AD5D704}">
      <dgm:prSet/>
      <dgm:spPr/>
      <dgm:t>
        <a:bodyPr/>
        <a:lstStyle/>
        <a:p>
          <a:endParaRPr lang="en-US"/>
        </a:p>
      </dgm:t>
    </dgm:pt>
    <dgm:pt modelId="{D358AFD7-F408-448B-9794-D45B4B93856B}">
      <dgm:prSet phldr="0"/>
      <dgm:spPr/>
      <dgm:t>
        <a:bodyPr/>
        <a:lstStyle/>
        <a:p>
          <a:pPr rtl="0"/>
          <a:r>
            <a:rPr lang="en-US" sz="2200" b="0" cap="none" spc="0">
              <a:ln w="0"/>
              <a:effectLst>
                <a:outerShdw blurRad="38100" dist="19050" dir="2700000" algn="tl" rotWithShape="0">
                  <a:schemeClr val="dk1">
                    <a:alpha val="40000"/>
                  </a:schemeClr>
                </a:outerShdw>
              </a:effectLst>
              <a:latin typeface="Neue Haas Grotesk Text Pro"/>
            </a:rPr>
            <a:t>2026 Q4</a:t>
          </a:r>
          <a:endParaRPr lang="en-US" sz="2200" b="0" cap="none" spc="0" dirty="0">
            <a:ln w="0"/>
            <a:effectLst>
              <a:outerShdw blurRad="38100" dist="19050" dir="2700000" algn="tl" rotWithShape="0">
                <a:schemeClr val="dk1">
                  <a:alpha val="40000"/>
                </a:schemeClr>
              </a:outerShdw>
            </a:effectLst>
            <a:latin typeface="Neue Haas Grotesk Text Pro"/>
          </a:endParaRPr>
        </a:p>
      </dgm:t>
    </dgm:pt>
    <dgm:pt modelId="{37E3F474-C05E-48F0-AA17-946A2ECF44BE}" type="parTrans" cxnId="{6082F3DB-170E-4E47-98D6-F03616C9C5B6}">
      <dgm:prSet/>
      <dgm:spPr/>
      <dgm:t>
        <a:bodyPr/>
        <a:lstStyle/>
        <a:p>
          <a:endParaRPr lang="en-US"/>
        </a:p>
      </dgm:t>
    </dgm:pt>
    <dgm:pt modelId="{937480D5-0584-4684-AA9C-732547A75ACA}" type="sibTrans" cxnId="{6082F3DB-170E-4E47-98D6-F03616C9C5B6}">
      <dgm:prSet/>
      <dgm:spPr/>
      <dgm:t>
        <a:bodyPr/>
        <a:lstStyle/>
        <a:p>
          <a:endParaRPr lang="en-US"/>
        </a:p>
      </dgm:t>
    </dgm:pt>
    <dgm:pt modelId="{AD59A504-1E25-4512-BD53-4AF59B31D06A}">
      <dgm:prSet phldr="0"/>
      <dgm:spPr/>
      <dgm:t>
        <a:bodyPr/>
        <a:lstStyle/>
        <a:p>
          <a:pPr rtl="0"/>
          <a:r>
            <a:rPr lang="en-US" sz="2200" b="0" cap="none" spc="0" dirty="0">
              <a:ln w="0"/>
              <a:effectLst>
                <a:outerShdw blurRad="38100" dist="19050" dir="2700000" algn="tl" rotWithShape="0">
                  <a:schemeClr val="dk1">
                    <a:alpha val="40000"/>
                  </a:schemeClr>
                </a:outerShdw>
              </a:effectLst>
              <a:latin typeface="Neue Haas Grotesk Text Pro"/>
            </a:rPr>
            <a:t>2027 Q1</a:t>
          </a:r>
        </a:p>
      </dgm:t>
    </dgm:pt>
    <dgm:pt modelId="{010D7DE2-EE79-4598-A90E-31853BA31DB0}" type="parTrans" cxnId="{E6767CCD-12FC-4A45-8F91-5466C414D8A1}">
      <dgm:prSet/>
      <dgm:spPr/>
      <dgm:t>
        <a:bodyPr/>
        <a:lstStyle/>
        <a:p>
          <a:endParaRPr lang="en-US"/>
        </a:p>
      </dgm:t>
    </dgm:pt>
    <dgm:pt modelId="{F9392F71-F271-4080-9DBC-A4F4C6A57C13}" type="sibTrans" cxnId="{E6767CCD-12FC-4A45-8F91-5466C414D8A1}">
      <dgm:prSet/>
      <dgm:spPr/>
      <dgm:t>
        <a:bodyPr/>
        <a:lstStyle/>
        <a:p>
          <a:endParaRPr lang="en-US"/>
        </a:p>
      </dgm:t>
    </dgm:pt>
    <dgm:pt modelId="{2D3EE783-3732-4756-9BD5-AA924E062A42}">
      <dgm:prSet phldr="0"/>
      <dgm:spPr/>
      <dgm:t>
        <a:bodyPr/>
        <a:lstStyle/>
        <a:p>
          <a:pPr rtl="0"/>
          <a:r>
            <a:rPr lang="en-US" sz="2200" b="0" cap="none" spc="0" dirty="0">
              <a:ln w="0"/>
              <a:effectLst>
                <a:outerShdw blurRad="38100" dist="19050" dir="2700000" algn="tl" rotWithShape="0">
                  <a:schemeClr val="dk1">
                    <a:alpha val="40000"/>
                  </a:schemeClr>
                </a:outerShdw>
              </a:effectLst>
              <a:latin typeface="Neue Haas Grotesk Text Pro"/>
            </a:rPr>
            <a:t>2027 Q2+</a:t>
          </a:r>
        </a:p>
      </dgm:t>
    </dgm:pt>
    <dgm:pt modelId="{FD50EFAD-533F-41B1-ABA0-FDAAD4418476}" type="parTrans" cxnId="{D723ECA1-DCAE-4A5A-9EF7-575C796178B3}">
      <dgm:prSet/>
      <dgm:spPr/>
      <dgm:t>
        <a:bodyPr/>
        <a:lstStyle/>
        <a:p>
          <a:endParaRPr lang="en-US"/>
        </a:p>
      </dgm:t>
    </dgm:pt>
    <dgm:pt modelId="{23989641-B6B9-4F56-8149-851BDF7F1BC9}" type="sibTrans" cxnId="{D723ECA1-DCAE-4A5A-9EF7-575C796178B3}">
      <dgm:prSet/>
      <dgm:spPr/>
      <dgm:t>
        <a:bodyPr/>
        <a:lstStyle/>
        <a:p>
          <a:endParaRPr lang="en-US"/>
        </a:p>
      </dgm:t>
    </dgm:pt>
    <dgm:pt modelId="{7A4408BE-E75B-4249-8F1C-D0EEC4574CA4}" type="pres">
      <dgm:prSet presAssocID="{B6BBCAF2-20FB-46E6-9AE9-D18F1B422B61}" presName="Name0" presStyleCnt="0">
        <dgm:presLayoutVars>
          <dgm:animLvl val="lvl"/>
          <dgm:resizeHandles val="exact"/>
        </dgm:presLayoutVars>
      </dgm:prSet>
      <dgm:spPr/>
    </dgm:pt>
    <dgm:pt modelId="{C6E7B3F4-67D7-4F35-95FC-8AAEE5E21072}" type="pres">
      <dgm:prSet presAssocID="{5E1B8964-32A4-4555-9B2D-052475934A88}" presName="composite" presStyleCnt="0"/>
      <dgm:spPr/>
    </dgm:pt>
    <dgm:pt modelId="{68CFDFE1-3291-433B-96A0-754D4C404F4A}" type="pres">
      <dgm:prSet presAssocID="{5E1B8964-32A4-4555-9B2D-052475934A88}" presName="L" presStyleLbl="solidFgAcc1" presStyleIdx="0" presStyleCnt="7">
        <dgm:presLayoutVars>
          <dgm:chMax val="0"/>
          <dgm:chPref val="0"/>
        </dgm:presLayoutVars>
      </dgm:prSet>
      <dgm:spPr/>
    </dgm:pt>
    <dgm:pt modelId="{AF6179D3-9287-4DDD-8827-5DF95181E1E2}" type="pres">
      <dgm:prSet presAssocID="{5E1B8964-32A4-4555-9B2D-052475934A88}" presName="parTx" presStyleLbl="alignNode1" presStyleIdx="0" presStyleCnt="7" custLinFactNeighborX="-979" custLinFactNeighborY="183">
        <dgm:presLayoutVars>
          <dgm:chMax val="0"/>
          <dgm:chPref val="0"/>
          <dgm:bulletEnabled val="1"/>
        </dgm:presLayoutVars>
      </dgm:prSet>
      <dgm:spPr/>
    </dgm:pt>
    <dgm:pt modelId="{8BF64264-34EC-4B8B-B92F-B02E8CD0EA60}" type="pres">
      <dgm:prSet presAssocID="{5E1B8964-32A4-4555-9B2D-052475934A88}" presName="desTx" presStyleLbl="revTx" presStyleIdx="0" presStyleCnt="7">
        <dgm:presLayoutVars>
          <dgm:chMax val="0"/>
          <dgm:chPref val="0"/>
          <dgm:bulletEnabled val="1"/>
        </dgm:presLayoutVars>
      </dgm:prSet>
      <dgm:spPr/>
    </dgm:pt>
    <dgm:pt modelId="{AA208182-402E-4E0A-B10F-21A11F8F2A23}" type="pres">
      <dgm:prSet presAssocID="{5E1B8964-32A4-4555-9B2D-052475934A88}" presName="EmptyPlaceHolder" presStyleCnt="0"/>
      <dgm:spPr/>
    </dgm:pt>
    <dgm:pt modelId="{3634A4AD-FB5E-48A7-9728-75FF1C682BD9}" type="pres">
      <dgm:prSet presAssocID="{4B8DBA12-B1ED-4296-B095-03E7539DB1D7}" presName="space" presStyleCnt="0"/>
      <dgm:spPr/>
    </dgm:pt>
    <dgm:pt modelId="{A0C9C003-A50C-490E-88C1-74155C9C3881}" type="pres">
      <dgm:prSet presAssocID="{C7428D50-3981-4AC4-A82F-14A8208F2DD1}" presName="composite" presStyleCnt="0"/>
      <dgm:spPr/>
    </dgm:pt>
    <dgm:pt modelId="{17DBDF17-F186-4038-9E6F-82DB3DB8FE38}" type="pres">
      <dgm:prSet presAssocID="{C7428D50-3981-4AC4-A82F-14A8208F2DD1}" presName="L" presStyleLbl="solidFgAcc1" presStyleIdx="1" presStyleCnt="7">
        <dgm:presLayoutVars>
          <dgm:chMax val="0"/>
          <dgm:chPref val="0"/>
        </dgm:presLayoutVars>
      </dgm:prSet>
      <dgm:spPr>
        <a:ln>
          <a:noFill/>
        </a:ln>
      </dgm:spPr>
    </dgm:pt>
    <dgm:pt modelId="{430D0407-B34A-4ACF-81EB-FB24313151F3}" type="pres">
      <dgm:prSet presAssocID="{C7428D50-3981-4AC4-A82F-14A8208F2DD1}" presName="parTx" presStyleLbl="alignNode1" presStyleIdx="1" presStyleCnt="7" custLinFactNeighborY="183">
        <dgm:presLayoutVars>
          <dgm:chMax val="0"/>
          <dgm:chPref val="0"/>
          <dgm:bulletEnabled val="1"/>
        </dgm:presLayoutVars>
      </dgm:prSet>
      <dgm:spPr/>
    </dgm:pt>
    <dgm:pt modelId="{AF4007C5-09DE-48CF-A490-B8240A2DD2C5}" type="pres">
      <dgm:prSet presAssocID="{C7428D50-3981-4AC4-A82F-14A8208F2DD1}" presName="desTx" presStyleLbl="revTx" presStyleIdx="1" presStyleCnt="7">
        <dgm:presLayoutVars>
          <dgm:chMax val="0"/>
          <dgm:chPref val="0"/>
          <dgm:bulletEnabled val="1"/>
        </dgm:presLayoutVars>
      </dgm:prSet>
      <dgm:spPr/>
    </dgm:pt>
    <dgm:pt modelId="{07A825F5-1028-4033-8523-9724D98B1BE8}" type="pres">
      <dgm:prSet presAssocID="{C7428D50-3981-4AC4-A82F-14A8208F2DD1}" presName="EmptyPlaceHolder" presStyleCnt="0"/>
      <dgm:spPr/>
    </dgm:pt>
    <dgm:pt modelId="{B44BA79B-9760-4B76-BF36-2210DCC2B7AF}" type="pres">
      <dgm:prSet presAssocID="{7BBD9A9D-9365-460B-9369-B37934E34955}" presName="space" presStyleCnt="0"/>
      <dgm:spPr/>
    </dgm:pt>
    <dgm:pt modelId="{E95906CC-4A5E-4ACA-BAC1-D50CB2347133}" type="pres">
      <dgm:prSet presAssocID="{247ACADF-F72A-4C09-9546-998F7BA94BC4}" presName="composite" presStyleCnt="0"/>
      <dgm:spPr/>
    </dgm:pt>
    <dgm:pt modelId="{BD1118B1-A4E3-4885-95C0-9499CBD4CF31}" type="pres">
      <dgm:prSet presAssocID="{247ACADF-F72A-4C09-9546-998F7BA94BC4}" presName="L" presStyleLbl="solidFgAcc1" presStyleIdx="2" presStyleCnt="7">
        <dgm:presLayoutVars>
          <dgm:chMax val="0"/>
          <dgm:chPref val="0"/>
        </dgm:presLayoutVars>
      </dgm:prSet>
      <dgm:spPr>
        <a:ln>
          <a:noFill/>
        </a:ln>
      </dgm:spPr>
    </dgm:pt>
    <dgm:pt modelId="{2B1DE4A3-792A-4B20-93A8-82B27949F712}" type="pres">
      <dgm:prSet presAssocID="{247ACADF-F72A-4C09-9546-998F7BA94BC4}" presName="parTx" presStyleLbl="alignNode1" presStyleIdx="2" presStyleCnt="7" custLinFactNeighborY="183">
        <dgm:presLayoutVars>
          <dgm:chMax val="0"/>
          <dgm:chPref val="0"/>
          <dgm:bulletEnabled val="1"/>
        </dgm:presLayoutVars>
      </dgm:prSet>
      <dgm:spPr/>
    </dgm:pt>
    <dgm:pt modelId="{89B46491-256C-4049-B336-8F31BFDEC42E}" type="pres">
      <dgm:prSet presAssocID="{247ACADF-F72A-4C09-9546-998F7BA94BC4}" presName="desTx" presStyleLbl="revTx" presStyleIdx="2" presStyleCnt="7">
        <dgm:presLayoutVars>
          <dgm:chMax val="0"/>
          <dgm:chPref val="0"/>
          <dgm:bulletEnabled val="1"/>
        </dgm:presLayoutVars>
      </dgm:prSet>
      <dgm:spPr/>
    </dgm:pt>
    <dgm:pt modelId="{EE391433-2C8D-4419-9D28-8A88FF12FEBA}" type="pres">
      <dgm:prSet presAssocID="{247ACADF-F72A-4C09-9546-998F7BA94BC4}" presName="EmptyPlaceHolder" presStyleCnt="0"/>
      <dgm:spPr/>
    </dgm:pt>
    <dgm:pt modelId="{26DC6F77-712A-4D6B-9FFD-23200FB985BE}" type="pres">
      <dgm:prSet presAssocID="{3DAB80A5-D634-467D-ADBA-DEAE76FCAA9B}" presName="space" presStyleCnt="0"/>
      <dgm:spPr/>
    </dgm:pt>
    <dgm:pt modelId="{824A422E-155A-4C5D-80A8-A49C6F78FE82}" type="pres">
      <dgm:prSet presAssocID="{779B376A-5A78-4D82-AF23-E273B34E071B}" presName="composite" presStyleCnt="0"/>
      <dgm:spPr/>
    </dgm:pt>
    <dgm:pt modelId="{5B9E716C-91EC-4235-8B25-AD03F8B7DCA2}" type="pres">
      <dgm:prSet presAssocID="{779B376A-5A78-4D82-AF23-E273B34E071B}" presName="L" presStyleLbl="solidFgAcc1" presStyleIdx="3" presStyleCnt="7">
        <dgm:presLayoutVars>
          <dgm:chMax val="0"/>
          <dgm:chPref val="0"/>
        </dgm:presLayoutVars>
      </dgm:prSet>
      <dgm:spPr>
        <a:ln>
          <a:noFill/>
        </a:ln>
      </dgm:spPr>
    </dgm:pt>
    <dgm:pt modelId="{896AB583-B3C9-491A-906F-0BBD6E0F2D11}" type="pres">
      <dgm:prSet presAssocID="{779B376A-5A78-4D82-AF23-E273B34E071B}" presName="parTx" presStyleLbl="alignNode1" presStyleIdx="3" presStyleCnt="7">
        <dgm:presLayoutVars>
          <dgm:chMax val="0"/>
          <dgm:chPref val="0"/>
          <dgm:bulletEnabled val="1"/>
        </dgm:presLayoutVars>
      </dgm:prSet>
      <dgm:spPr/>
    </dgm:pt>
    <dgm:pt modelId="{A3FF82AA-1E89-4207-BF60-6056C533DB40}" type="pres">
      <dgm:prSet presAssocID="{779B376A-5A78-4D82-AF23-E273B34E071B}" presName="desTx" presStyleLbl="revTx" presStyleIdx="3" presStyleCnt="7">
        <dgm:presLayoutVars>
          <dgm:chMax val="0"/>
          <dgm:chPref val="0"/>
          <dgm:bulletEnabled val="1"/>
        </dgm:presLayoutVars>
      </dgm:prSet>
      <dgm:spPr/>
    </dgm:pt>
    <dgm:pt modelId="{F6A640D0-CAAD-4B8F-BEC2-972B9F660F52}" type="pres">
      <dgm:prSet presAssocID="{779B376A-5A78-4D82-AF23-E273B34E071B}" presName="EmptyPlaceHolder" presStyleCnt="0"/>
      <dgm:spPr/>
    </dgm:pt>
    <dgm:pt modelId="{10F25695-8F6A-49D9-9C10-380EA440DA7D}" type="pres">
      <dgm:prSet presAssocID="{F59DB967-FD6D-49BE-A476-627620DE22A7}" presName="space" presStyleCnt="0"/>
      <dgm:spPr/>
    </dgm:pt>
    <dgm:pt modelId="{E7701AFF-A91D-41D7-9178-87834E5B404F}" type="pres">
      <dgm:prSet presAssocID="{D358AFD7-F408-448B-9794-D45B4B93856B}" presName="composite" presStyleCnt="0"/>
      <dgm:spPr/>
    </dgm:pt>
    <dgm:pt modelId="{18465242-83D1-4795-A465-4AE8036246E1}" type="pres">
      <dgm:prSet presAssocID="{D358AFD7-F408-448B-9794-D45B4B93856B}" presName="L" presStyleLbl="solidFgAcc1" presStyleIdx="4" presStyleCnt="7">
        <dgm:presLayoutVars>
          <dgm:chMax val="0"/>
          <dgm:chPref val="0"/>
        </dgm:presLayoutVars>
      </dgm:prSet>
      <dgm:spPr>
        <a:ln>
          <a:noFill/>
        </a:ln>
      </dgm:spPr>
    </dgm:pt>
    <dgm:pt modelId="{E8C3B8AC-21F8-4DD4-9DA0-A0F2EA20158D}" type="pres">
      <dgm:prSet presAssocID="{D358AFD7-F408-448B-9794-D45B4B93856B}" presName="parTx" presStyleLbl="alignNode1" presStyleIdx="4" presStyleCnt="7">
        <dgm:presLayoutVars>
          <dgm:chMax val="0"/>
          <dgm:chPref val="0"/>
          <dgm:bulletEnabled val="1"/>
        </dgm:presLayoutVars>
      </dgm:prSet>
      <dgm:spPr/>
    </dgm:pt>
    <dgm:pt modelId="{74BEEBDB-BB50-46AF-82D0-72FC4ED598D7}" type="pres">
      <dgm:prSet presAssocID="{D358AFD7-F408-448B-9794-D45B4B93856B}" presName="desTx" presStyleLbl="revTx" presStyleIdx="4" presStyleCnt="7">
        <dgm:presLayoutVars>
          <dgm:chMax val="0"/>
          <dgm:chPref val="0"/>
          <dgm:bulletEnabled val="1"/>
        </dgm:presLayoutVars>
      </dgm:prSet>
      <dgm:spPr/>
    </dgm:pt>
    <dgm:pt modelId="{AF1C63CE-CC7A-4A23-994C-2DF8C56377EB}" type="pres">
      <dgm:prSet presAssocID="{D358AFD7-F408-448B-9794-D45B4B93856B}" presName="EmptyPlaceHolder" presStyleCnt="0"/>
      <dgm:spPr/>
    </dgm:pt>
    <dgm:pt modelId="{70A92A7F-C758-40D4-ABA7-A534F735F7F8}" type="pres">
      <dgm:prSet presAssocID="{937480D5-0584-4684-AA9C-732547A75ACA}" presName="space" presStyleCnt="0"/>
      <dgm:spPr/>
    </dgm:pt>
    <dgm:pt modelId="{4D76DFF0-75FF-44EE-A8ED-DF29F8BAE97E}" type="pres">
      <dgm:prSet presAssocID="{AD59A504-1E25-4512-BD53-4AF59B31D06A}" presName="composite" presStyleCnt="0"/>
      <dgm:spPr/>
    </dgm:pt>
    <dgm:pt modelId="{8BE589F0-D045-4C30-929D-E27FA446F7FD}" type="pres">
      <dgm:prSet presAssocID="{AD59A504-1E25-4512-BD53-4AF59B31D06A}" presName="L" presStyleLbl="solidFgAcc1" presStyleIdx="5" presStyleCnt="7">
        <dgm:presLayoutVars>
          <dgm:chMax val="0"/>
          <dgm:chPref val="0"/>
        </dgm:presLayoutVars>
      </dgm:prSet>
      <dgm:spPr>
        <a:ln>
          <a:noFill/>
        </a:ln>
      </dgm:spPr>
    </dgm:pt>
    <dgm:pt modelId="{FACC6A3F-E82D-4A0F-BD1B-7E8AA785D63F}" type="pres">
      <dgm:prSet presAssocID="{AD59A504-1E25-4512-BD53-4AF59B31D06A}" presName="parTx" presStyleLbl="alignNode1" presStyleIdx="5" presStyleCnt="7">
        <dgm:presLayoutVars>
          <dgm:chMax val="0"/>
          <dgm:chPref val="0"/>
          <dgm:bulletEnabled val="1"/>
        </dgm:presLayoutVars>
      </dgm:prSet>
      <dgm:spPr/>
    </dgm:pt>
    <dgm:pt modelId="{0F38B1C1-6F2F-4E51-B7D5-5BF3381EAA71}" type="pres">
      <dgm:prSet presAssocID="{AD59A504-1E25-4512-BD53-4AF59B31D06A}" presName="desTx" presStyleLbl="revTx" presStyleIdx="5" presStyleCnt="7">
        <dgm:presLayoutVars>
          <dgm:chMax val="0"/>
          <dgm:chPref val="0"/>
          <dgm:bulletEnabled val="1"/>
        </dgm:presLayoutVars>
      </dgm:prSet>
      <dgm:spPr/>
    </dgm:pt>
    <dgm:pt modelId="{2A0AD44A-6EE8-4101-A131-6DB17E7A9F77}" type="pres">
      <dgm:prSet presAssocID="{AD59A504-1E25-4512-BD53-4AF59B31D06A}" presName="EmptyPlaceHolder" presStyleCnt="0"/>
      <dgm:spPr/>
    </dgm:pt>
    <dgm:pt modelId="{A1ECCF11-99FE-4390-8FD8-B255C3DE7A96}" type="pres">
      <dgm:prSet presAssocID="{F9392F71-F271-4080-9DBC-A4F4C6A57C13}" presName="space" presStyleCnt="0"/>
      <dgm:spPr/>
    </dgm:pt>
    <dgm:pt modelId="{9D97BDEC-6C78-42A1-9F7E-55D4820BF3B7}" type="pres">
      <dgm:prSet presAssocID="{2D3EE783-3732-4756-9BD5-AA924E062A42}" presName="composite" presStyleCnt="0"/>
      <dgm:spPr/>
    </dgm:pt>
    <dgm:pt modelId="{4C9C4DA1-739A-4287-900F-842EFB1A54A5}" type="pres">
      <dgm:prSet presAssocID="{2D3EE783-3732-4756-9BD5-AA924E062A42}" presName="L" presStyleLbl="solidFgAcc1" presStyleIdx="6" presStyleCnt="7">
        <dgm:presLayoutVars>
          <dgm:chMax val="0"/>
          <dgm:chPref val="0"/>
        </dgm:presLayoutVars>
      </dgm:prSet>
      <dgm:spPr>
        <a:ln>
          <a:noFill/>
        </a:ln>
      </dgm:spPr>
    </dgm:pt>
    <dgm:pt modelId="{69A657ED-7F53-4A90-8B3C-302E0A00D217}" type="pres">
      <dgm:prSet presAssocID="{2D3EE783-3732-4756-9BD5-AA924E062A42}" presName="parTx" presStyleLbl="alignNode1" presStyleIdx="6" presStyleCnt="7">
        <dgm:presLayoutVars>
          <dgm:chMax val="0"/>
          <dgm:chPref val="0"/>
          <dgm:bulletEnabled val="1"/>
        </dgm:presLayoutVars>
      </dgm:prSet>
      <dgm:spPr/>
    </dgm:pt>
    <dgm:pt modelId="{8D7811B1-9817-4031-BEB9-05810935C776}" type="pres">
      <dgm:prSet presAssocID="{2D3EE783-3732-4756-9BD5-AA924E062A42}" presName="desTx" presStyleLbl="revTx" presStyleIdx="6" presStyleCnt="7">
        <dgm:presLayoutVars>
          <dgm:chMax val="0"/>
          <dgm:chPref val="0"/>
          <dgm:bulletEnabled val="1"/>
        </dgm:presLayoutVars>
      </dgm:prSet>
      <dgm:spPr/>
    </dgm:pt>
    <dgm:pt modelId="{CEE3C421-63BF-44E4-9A6E-40D4D0B3AFCE}" type="pres">
      <dgm:prSet presAssocID="{2D3EE783-3732-4756-9BD5-AA924E062A42}" presName="EmptyPlaceHolder" presStyleCnt="0"/>
      <dgm:spPr/>
    </dgm:pt>
  </dgm:ptLst>
  <dgm:cxnLst>
    <dgm:cxn modelId="{2380C001-CF16-4712-9EFE-C5D76A9F89CC}" type="presOf" srcId="{2D3EE783-3732-4756-9BD5-AA924E062A42}" destId="{69A657ED-7F53-4A90-8B3C-302E0A00D217}" srcOrd="0" destOrd="0" presId="urn:microsoft.com/office/officeart/2016/7/layout/AccentHomeChevronProcess"/>
    <dgm:cxn modelId="{7F7FEF0C-09A6-4D99-96E5-7748F63D6278}" type="presOf" srcId="{5E1B8964-32A4-4555-9B2D-052475934A88}" destId="{AF6179D3-9287-4DDD-8827-5DF95181E1E2}" srcOrd="0" destOrd="0" presId="urn:microsoft.com/office/officeart/2016/7/layout/AccentHomeChevronProcess"/>
    <dgm:cxn modelId="{FCF14B1E-1A35-48C0-AAED-ABDE64675D03}" srcId="{5E1B8964-32A4-4555-9B2D-052475934A88}" destId="{568B5811-AD56-4CEB-981C-CD903C0DC020}" srcOrd="0" destOrd="0" parTransId="{82453B0B-C6BB-4E75-8951-D28BB2556AFF}" sibTransId="{E167C96F-BF20-4435-8704-B2BF2EFD9D95}"/>
    <dgm:cxn modelId="{4A84D027-91C3-49AA-9F8F-B035FE725694}" srcId="{B6BBCAF2-20FB-46E6-9AE9-D18F1B422B61}" destId="{C7428D50-3981-4AC4-A82F-14A8208F2DD1}" srcOrd="1" destOrd="0" parTransId="{ECA2F892-5BDB-4D63-8C96-BA2BF4BD7B19}" sibTransId="{7BBD9A9D-9365-460B-9369-B37934E34955}"/>
    <dgm:cxn modelId="{66E7082D-2AD3-4813-A843-E16172B7A8F7}" type="presOf" srcId="{B6BBCAF2-20FB-46E6-9AE9-D18F1B422B61}" destId="{7A4408BE-E75B-4249-8F1C-D0EEC4574CA4}" srcOrd="0" destOrd="0" presId="urn:microsoft.com/office/officeart/2016/7/layout/AccentHomeChevronProcess"/>
    <dgm:cxn modelId="{2B5B1139-53DD-4729-A266-71B8113FED86}" type="presOf" srcId="{15903580-7253-4180-8FCF-7995C683244A}" destId="{AF4007C5-09DE-48CF-A490-B8240A2DD2C5}" srcOrd="0" destOrd="0" presId="urn:microsoft.com/office/officeart/2016/7/layout/AccentHomeChevronProcess"/>
    <dgm:cxn modelId="{D4637246-8178-41CD-85CF-86BBF7AF3237}" srcId="{5E1B8964-32A4-4555-9B2D-052475934A88}" destId="{FC173ADE-D7F0-4401-AA9B-83AA530DC937}" srcOrd="1" destOrd="0" parTransId="{03ED40A2-61AB-4B6D-B158-C956CC55D3C7}" sibTransId="{DD818287-77BD-4FB3-B095-EB26A3F1B24B}"/>
    <dgm:cxn modelId="{37F7D147-7F51-47A8-B9A6-2F661AD5D704}" srcId="{B6BBCAF2-20FB-46E6-9AE9-D18F1B422B61}" destId="{779B376A-5A78-4D82-AF23-E273B34E071B}" srcOrd="3" destOrd="0" parTransId="{EFEC5E2A-BF14-43B0-8788-73B60A04DE67}" sibTransId="{F59DB967-FD6D-49BE-A476-627620DE22A7}"/>
    <dgm:cxn modelId="{57D3374D-7793-4B11-8682-4293F2857A2E}" type="presOf" srcId="{568B5811-AD56-4CEB-981C-CD903C0DC020}" destId="{8BF64264-34EC-4B8B-B92F-B02E8CD0EA60}" srcOrd="0" destOrd="0" presId="urn:microsoft.com/office/officeart/2016/7/layout/AccentHomeChevronProcess"/>
    <dgm:cxn modelId="{8F551578-4243-42AA-9CAB-72666DC60CB3}" srcId="{B6BBCAF2-20FB-46E6-9AE9-D18F1B422B61}" destId="{5E1B8964-32A4-4555-9B2D-052475934A88}" srcOrd="0" destOrd="0" parTransId="{7DC81C03-0926-4319-9E28-073730A14CC0}" sibTransId="{4B8DBA12-B1ED-4296-B095-03E7539DB1D7}"/>
    <dgm:cxn modelId="{ACF7BE82-4AD4-4FEE-BB18-F29142612785}" type="presOf" srcId="{C7428D50-3981-4AC4-A82F-14A8208F2DD1}" destId="{430D0407-B34A-4ACF-81EB-FB24313151F3}" srcOrd="0" destOrd="0" presId="urn:microsoft.com/office/officeart/2016/7/layout/AccentHomeChevronProcess"/>
    <dgm:cxn modelId="{8F827E91-7683-49A8-9D32-EE2A7EE5BCB2}" type="presOf" srcId="{247ACADF-F72A-4C09-9546-998F7BA94BC4}" destId="{2B1DE4A3-792A-4B20-93A8-82B27949F712}" srcOrd="0" destOrd="0" presId="urn:microsoft.com/office/officeart/2016/7/layout/AccentHomeChevronProcess"/>
    <dgm:cxn modelId="{D4614093-7F20-4662-B942-5ADC9CB36143}" srcId="{B6BBCAF2-20FB-46E6-9AE9-D18F1B422B61}" destId="{247ACADF-F72A-4C09-9546-998F7BA94BC4}" srcOrd="2" destOrd="0" parTransId="{10B24CAC-618F-4997-8521-8A0A5DD7D8FD}" sibTransId="{3DAB80A5-D634-467D-ADBA-DEAE76FCAA9B}"/>
    <dgm:cxn modelId="{DFDB2C9D-AD5A-4FF3-BA48-D0C027EE39BB}" type="presOf" srcId="{FC173ADE-D7F0-4401-AA9B-83AA530DC937}" destId="{8BF64264-34EC-4B8B-B92F-B02E8CD0EA60}" srcOrd="0" destOrd="1" presId="urn:microsoft.com/office/officeart/2016/7/layout/AccentHomeChevronProcess"/>
    <dgm:cxn modelId="{66087F9E-77E6-4A66-81A3-05E9F7CDD001}" type="presOf" srcId="{D358AFD7-F408-448B-9794-D45B4B93856B}" destId="{E8C3B8AC-21F8-4DD4-9DA0-A0F2EA20158D}" srcOrd="0" destOrd="0" presId="urn:microsoft.com/office/officeart/2016/7/layout/AccentHomeChevronProcess"/>
    <dgm:cxn modelId="{D723ECA1-DCAE-4A5A-9EF7-575C796178B3}" srcId="{B6BBCAF2-20FB-46E6-9AE9-D18F1B422B61}" destId="{2D3EE783-3732-4756-9BD5-AA924E062A42}" srcOrd="6" destOrd="0" parTransId="{FD50EFAD-533F-41B1-ABA0-FDAAD4418476}" sibTransId="{23989641-B6B9-4F56-8149-851BDF7F1BC9}"/>
    <dgm:cxn modelId="{7576D9AC-6AD5-42F1-AA2C-E358FC29BBBC}" type="presOf" srcId="{AD59A504-1E25-4512-BD53-4AF59B31D06A}" destId="{FACC6A3F-E82D-4A0F-BD1B-7E8AA785D63F}" srcOrd="0" destOrd="0" presId="urn:microsoft.com/office/officeart/2016/7/layout/AccentHomeChevronProcess"/>
    <dgm:cxn modelId="{490D0DCD-9276-4971-B6F2-1EBE3B320BFE}" type="presOf" srcId="{779B376A-5A78-4D82-AF23-E273B34E071B}" destId="{896AB583-B3C9-491A-906F-0BBD6E0F2D11}" srcOrd="0" destOrd="0" presId="urn:microsoft.com/office/officeart/2016/7/layout/AccentHomeChevronProcess"/>
    <dgm:cxn modelId="{E6767CCD-12FC-4A45-8F91-5466C414D8A1}" srcId="{B6BBCAF2-20FB-46E6-9AE9-D18F1B422B61}" destId="{AD59A504-1E25-4512-BD53-4AF59B31D06A}" srcOrd="5" destOrd="0" parTransId="{010D7DE2-EE79-4598-A90E-31853BA31DB0}" sibTransId="{F9392F71-F271-4080-9DBC-A4F4C6A57C13}"/>
    <dgm:cxn modelId="{6082F3DB-170E-4E47-98D6-F03616C9C5B6}" srcId="{B6BBCAF2-20FB-46E6-9AE9-D18F1B422B61}" destId="{D358AFD7-F408-448B-9794-D45B4B93856B}" srcOrd="4" destOrd="0" parTransId="{37E3F474-C05E-48F0-AA17-946A2ECF44BE}" sibTransId="{937480D5-0584-4684-AA9C-732547A75ACA}"/>
    <dgm:cxn modelId="{93583DFC-C46F-49CF-8EDF-7EA67FC819F5}" srcId="{C7428D50-3981-4AC4-A82F-14A8208F2DD1}" destId="{15903580-7253-4180-8FCF-7995C683244A}" srcOrd="0" destOrd="0" parTransId="{711BB28C-9601-44CB-B40B-5DECFBFA3F54}" sibTransId="{8ECE7BF8-F83A-45DE-AD9B-9683522A3E44}"/>
    <dgm:cxn modelId="{AC67B5A6-9005-4F7B-B67D-BF1BD44B5317}" type="presParOf" srcId="{7A4408BE-E75B-4249-8F1C-D0EEC4574CA4}" destId="{C6E7B3F4-67D7-4F35-95FC-8AAEE5E21072}" srcOrd="0" destOrd="0" presId="urn:microsoft.com/office/officeart/2016/7/layout/AccentHomeChevronProcess"/>
    <dgm:cxn modelId="{9AC7FA98-9719-42C5-916D-25C03D34816B}" type="presParOf" srcId="{C6E7B3F4-67D7-4F35-95FC-8AAEE5E21072}" destId="{68CFDFE1-3291-433B-96A0-754D4C404F4A}" srcOrd="0" destOrd="0" presId="urn:microsoft.com/office/officeart/2016/7/layout/AccentHomeChevronProcess"/>
    <dgm:cxn modelId="{C17F4212-7BC5-4BF9-B105-28009DE5118E}" type="presParOf" srcId="{C6E7B3F4-67D7-4F35-95FC-8AAEE5E21072}" destId="{AF6179D3-9287-4DDD-8827-5DF95181E1E2}" srcOrd="1" destOrd="0" presId="urn:microsoft.com/office/officeart/2016/7/layout/AccentHomeChevronProcess"/>
    <dgm:cxn modelId="{AB00F0E7-44BD-4451-96C4-2C78D985EC57}" type="presParOf" srcId="{C6E7B3F4-67D7-4F35-95FC-8AAEE5E21072}" destId="{8BF64264-34EC-4B8B-B92F-B02E8CD0EA60}" srcOrd="2" destOrd="0" presId="urn:microsoft.com/office/officeart/2016/7/layout/AccentHomeChevronProcess"/>
    <dgm:cxn modelId="{608ABE5E-3229-49D8-A450-D6036CAA7BD2}" type="presParOf" srcId="{C6E7B3F4-67D7-4F35-95FC-8AAEE5E21072}" destId="{AA208182-402E-4E0A-B10F-21A11F8F2A23}" srcOrd="3" destOrd="0" presId="urn:microsoft.com/office/officeart/2016/7/layout/AccentHomeChevronProcess"/>
    <dgm:cxn modelId="{FC15877F-2A45-4D02-975E-C0684B57726A}" type="presParOf" srcId="{7A4408BE-E75B-4249-8F1C-D0EEC4574CA4}" destId="{3634A4AD-FB5E-48A7-9728-75FF1C682BD9}" srcOrd="1" destOrd="0" presId="urn:microsoft.com/office/officeart/2016/7/layout/AccentHomeChevronProcess"/>
    <dgm:cxn modelId="{7B4A987A-8DE7-4ADD-839C-B5EE1B92E5B7}" type="presParOf" srcId="{7A4408BE-E75B-4249-8F1C-D0EEC4574CA4}" destId="{A0C9C003-A50C-490E-88C1-74155C9C3881}" srcOrd="2" destOrd="0" presId="urn:microsoft.com/office/officeart/2016/7/layout/AccentHomeChevronProcess"/>
    <dgm:cxn modelId="{805C1539-3C1A-41C3-A5C0-9870773C427A}" type="presParOf" srcId="{A0C9C003-A50C-490E-88C1-74155C9C3881}" destId="{17DBDF17-F186-4038-9E6F-82DB3DB8FE38}" srcOrd="0" destOrd="0" presId="urn:microsoft.com/office/officeart/2016/7/layout/AccentHomeChevronProcess"/>
    <dgm:cxn modelId="{72DC543B-E6BF-4F39-865A-1AFD0CFEECA4}" type="presParOf" srcId="{A0C9C003-A50C-490E-88C1-74155C9C3881}" destId="{430D0407-B34A-4ACF-81EB-FB24313151F3}" srcOrd="1" destOrd="0" presId="urn:microsoft.com/office/officeart/2016/7/layout/AccentHomeChevronProcess"/>
    <dgm:cxn modelId="{FC73A5EB-049D-40B9-B521-62F7268D9A20}" type="presParOf" srcId="{A0C9C003-A50C-490E-88C1-74155C9C3881}" destId="{AF4007C5-09DE-48CF-A490-B8240A2DD2C5}" srcOrd="2" destOrd="0" presId="urn:microsoft.com/office/officeart/2016/7/layout/AccentHomeChevronProcess"/>
    <dgm:cxn modelId="{909CCF20-F779-485F-B3A3-AEF816C01A49}" type="presParOf" srcId="{A0C9C003-A50C-490E-88C1-74155C9C3881}" destId="{07A825F5-1028-4033-8523-9724D98B1BE8}" srcOrd="3" destOrd="0" presId="urn:microsoft.com/office/officeart/2016/7/layout/AccentHomeChevronProcess"/>
    <dgm:cxn modelId="{ADF5E320-6970-4330-982B-2D02E4B2951B}" type="presParOf" srcId="{7A4408BE-E75B-4249-8F1C-D0EEC4574CA4}" destId="{B44BA79B-9760-4B76-BF36-2210DCC2B7AF}" srcOrd="3" destOrd="0" presId="urn:microsoft.com/office/officeart/2016/7/layout/AccentHomeChevronProcess"/>
    <dgm:cxn modelId="{944B40DD-160D-4CC0-8773-C4512F35D194}" type="presParOf" srcId="{7A4408BE-E75B-4249-8F1C-D0EEC4574CA4}" destId="{E95906CC-4A5E-4ACA-BAC1-D50CB2347133}" srcOrd="4" destOrd="0" presId="urn:microsoft.com/office/officeart/2016/7/layout/AccentHomeChevronProcess"/>
    <dgm:cxn modelId="{44CE1AED-7486-484D-A34D-3B741DCF1FB7}" type="presParOf" srcId="{E95906CC-4A5E-4ACA-BAC1-D50CB2347133}" destId="{BD1118B1-A4E3-4885-95C0-9499CBD4CF31}" srcOrd="0" destOrd="0" presId="urn:microsoft.com/office/officeart/2016/7/layout/AccentHomeChevronProcess"/>
    <dgm:cxn modelId="{255057DC-4DB5-495E-A960-DBDABCB27009}" type="presParOf" srcId="{E95906CC-4A5E-4ACA-BAC1-D50CB2347133}" destId="{2B1DE4A3-792A-4B20-93A8-82B27949F712}" srcOrd="1" destOrd="0" presId="urn:microsoft.com/office/officeart/2016/7/layout/AccentHomeChevronProcess"/>
    <dgm:cxn modelId="{A95A984D-33FC-452E-88AE-64D15D33FDD5}" type="presParOf" srcId="{E95906CC-4A5E-4ACA-BAC1-D50CB2347133}" destId="{89B46491-256C-4049-B336-8F31BFDEC42E}" srcOrd="2" destOrd="0" presId="urn:microsoft.com/office/officeart/2016/7/layout/AccentHomeChevronProcess"/>
    <dgm:cxn modelId="{CD6CB407-759D-48EE-90FF-25E1C36619FD}" type="presParOf" srcId="{E95906CC-4A5E-4ACA-BAC1-D50CB2347133}" destId="{EE391433-2C8D-4419-9D28-8A88FF12FEBA}" srcOrd="3" destOrd="0" presId="urn:microsoft.com/office/officeart/2016/7/layout/AccentHomeChevronProcess"/>
    <dgm:cxn modelId="{43944E7A-5687-4378-99EE-C45B60F0CB12}" type="presParOf" srcId="{7A4408BE-E75B-4249-8F1C-D0EEC4574CA4}" destId="{26DC6F77-712A-4D6B-9FFD-23200FB985BE}" srcOrd="5" destOrd="0" presId="urn:microsoft.com/office/officeart/2016/7/layout/AccentHomeChevronProcess"/>
    <dgm:cxn modelId="{F0C17DFC-9987-4B5E-B7E0-82B3118A1073}" type="presParOf" srcId="{7A4408BE-E75B-4249-8F1C-D0EEC4574CA4}" destId="{824A422E-155A-4C5D-80A8-A49C6F78FE82}" srcOrd="6" destOrd="0" presId="urn:microsoft.com/office/officeart/2016/7/layout/AccentHomeChevronProcess"/>
    <dgm:cxn modelId="{7C49AAEF-4D46-43DD-8171-9EF0C9F93179}" type="presParOf" srcId="{824A422E-155A-4C5D-80A8-A49C6F78FE82}" destId="{5B9E716C-91EC-4235-8B25-AD03F8B7DCA2}" srcOrd="0" destOrd="0" presId="urn:microsoft.com/office/officeart/2016/7/layout/AccentHomeChevronProcess"/>
    <dgm:cxn modelId="{F7559A08-6077-49FB-B069-A79C78375DBE}" type="presParOf" srcId="{824A422E-155A-4C5D-80A8-A49C6F78FE82}" destId="{896AB583-B3C9-491A-906F-0BBD6E0F2D11}" srcOrd="1" destOrd="0" presId="urn:microsoft.com/office/officeart/2016/7/layout/AccentHomeChevronProcess"/>
    <dgm:cxn modelId="{A0787A79-F408-400F-8FB2-620904F36CBF}" type="presParOf" srcId="{824A422E-155A-4C5D-80A8-A49C6F78FE82}" destId="{A3FF82AA-1E89-4207-BF60-6056C533DB40}" srcOrd="2" destOrd="0" presId="urn:microsoft.com/office/officeart/2016/7/layout/AccentHomeChevronProcess"/>
    <dgm:cxn modelId="{9FB6A6E1-AFA7-42EA-92A7-22C5C370CC35}" type="presParOf" srcId="{824A422E-155A-4C5D-80A8-A49C6F78FE82}" destId="{F6A640D0-CAAD-4B8F-BEC2-972B9F660F52}" srcOrd="3" destOrd="0" presId="urn:microsoft.com/office/officeart/2016/7/layout/AccentHomeChevronProcess"/>
    <dgm:cxn modelId="{B1AFCDBA-BF36-4744-8B60-A492677CED98}" type="presParOf" srcId="{7A4408BE-E75B-4249-8F1C-D0EEC4574CA4}" destId="{10F25695-8F6A-49D9-9C10-380EA440DA7D}" srcOrd="7" destOrd="0" presId="urn:microsoft.com/office/officeart/2016/7/layout/AccentHomeChevronProcess"/>
    <dgm:cxn modelId="{1CC8C77B-90E5-4CAD-891B-2ABD17A7B2AB}" type="presParOf" srcId="{7A4408BE-E75B-4249-8F1C-D0EEC4574CA4}" destId="{E7701AFF-A91D-41D7-9178-87834E5B404F}" srcOrd="8" destOrd="0" presId="urn:microsoft.com/office/officeart/2016/7/layout/AccentHomeChevronProcess"/>
    <dgm:cxn modelId="{FE748EF0-1C8D-408E-9D7B-0C7AEC027E40}" type="presParOf" srcId="{E7701AFF-A91D-41D7-9178-87834E5B404F}" destId="{18465242-83D1-4795-A465-4AE8036246E1}" srcOrd="0" destOrd="0" presId="urn:microsoft.com/office/officeart/2016/7/layout/AccentHomeChevronProcess"/>
    <dgm:cxn modelId="{738A0D37-483E-448C-BFA1-F7CB9EDA1F09}" type="presParOf" srcId="{E7701AFF-A91D-41D7-9178-87834E5B404F}" destId="{E8C3B8AC-21F8-4DD4-9DA0-A0F2EA20158D}" srcOrd="1" destOrd="0" presId="urn:microsoft.com/office/officeart/2016/7/layout/AccentHomeChevronProcess"/>
    <dgm:cxn modelId="{B1F0CEBA-6902-446E-ADA8-CF0021951C99}" type="presParOf" srcId="{E7701AFF-A91D-41D7-9178-87834E5B404F}" destId="{74BEEBDB-BB50-46AF-82D0-72FC4ED598D7}" srcOrd="2" destOrd="0" presId="urn:microsoft.com/office/officeart/2016/7/layout/AccentHomeChevronProcess"/>
    <dgm:cxn modelId="{F68D03A5-8A17-4C67-9EF6-1661819EA736}" type="presParOf" srcId="{E7701AFF-A91D-41D7-9178-87834E5B404F}" destId="{AF1C63CE-CC7A-4A23-994C-2DF8C56377EB}" srcOrd="3" destOrd="0" presId="urn:microsoft.com/office/officeart/2016/7/layout/AccentHomeChevronProcess"/>
    <dgm:cxn modelId="{7C96E279-217D-470D-BCB5-3B0BFE4B3E2D}" type="presParOf" srcId="{7A4408BE-E75B-4249-8F1C-D0EEC4574CA4}" destId="{70A92A7F-C758-40D4-ABA7-A534F735F7F8}" srcOrd="9" destOrd="0" presId="urn:microsoft.com/office/officeart/2016/7/layout/AccentHomeChevronProcess"/>
    <dgm:cxn modelId="{F06DB1BF-896D-4946-874F-42E78C785FE7}" type="presParOf" srcId="{7A4408BE-E75B-4249-8F1C-D0EEC4574CA4}" destId="{4D76DFF0-75FF-44EE-A8ED-DF29F8BAE97E}" srcOrd="10" destOrd="0" presId="urn:microsoft.com/office/officeart/2016/7/layout/AccentHomeChevronProcess"/>
    <dgm:cxn modelId="{19E1D35D-9D6B-4AE7-8BAB-1DD908C64743}" type="presParOf" srcId="{4D76DFF0-75FF-44EE-A8ED-DF29F8BAE97E}" destId="{8BE589F0-D045-4C30-929D-E27FA446F7FD}" srcOrd="0" destOrd="0" presId="urn:microsoft.com/office/officeart/2016/7/layout/AccentHomeChevronProcess"/>
    <dgm:cxn modelId="{E4509872-A94F-4833-81CA-9A583C4F9DF4}" type="presParOf" srcId="{4D76DFF0-75FF-44EE-A8ED-DF29F8BAE97E}" destId="{FACC6A3F-E82D-4A0F-BD1B-7E8AA785D63F}" srcOrd="1" destOrd="0" presId="urn:microsoft.com/office/officeart/2016/7/layout/AccentHomeChevronProcess"/>
    <dgm:cxn modelId="{5ED10903-92D7-4B16-B541-915EA21154B6}" type="presParOf" srcId="{4D76DFF0-75FF-44EE-A8ED-DF29F8BAE97E}" destId="{0F38B1C1-6F2F-4E51-B7D5-5BF3381EAA71}" srcOrd="2" destOrd="0" presId="urn:microsoft.com/office/officeart/2016/7/layout/AccentHomeChevronProcess"/>
    <dgm:cxn modelId="{EDDF0451-F488-48CC-A6B9-9AE379525C2F}" type="presParOf" srcId="{4D76DFF0-75FF-44EE-A8ED-DF29F8BAE97E}" destId="{2A0AD44A-6EE8-4101-A131-6DB17E7A9F77}" srcOrd="3" destOrd="0" presId="urn:microsoft.com/office/officeart/2016/7/layout/AccentHomeChevronProcess"/>
    <dgm:cxn modelId="{FF11C8E1-53AC-4452-99B5-83CEC6E123A1}" type="presParOf" srcId="{7A4408BE-E75B-4249-8F1C-D0EEC4574CA4}" destId="{A1ECCF11-99FE-4390-8FD8-B255C3DE7A96}" srcOrd="11" destOrd="0" presId="urn:microsoft.com/office/officeart/2016/7/layout/AccentHomeChevronProcess"/>
    <dgm:cxn modelId="{C9CC8F13-A0DE-4270-BB5E-093F0379CC45}" type="presParOf" srcId="{7A4408BE-E75B-4249-8F1C-D0EEC4574CA4}" destId="{9D97BDEC-6C78-42A1-9F7E-55D4820BF3B7}" srcOrd="12" destOrd="0" presId="urn:microsoft.com/office/officeart/2016/7/layout/AccentHomeChevronProcess"/>
    <dgm:cxn modelId="{8F03490D-AABE-4144-883D-A44F230750FE}" type="presParOf" srcId="{9D97BDEC-6C78-42A1-9F7E-55D4820BF3B7}" destId="{4C9C4DA1-739A-4287-900F-842EFB1A54A5}" srcOrd="0" destOrd="0" presId="urn:microsoft.com/office/officeart/2016/7/layout/AccentHomeChevronProcess"/>
    <dgm:cxn modelId="{3F0BACCD-066C-4D26-9507-F4B150E7A215}" type="presParOf" srcId="{9D97BDEC-6C78-42A1-9F7E-55D4820BF3B7}" destId="{69A657ED-7F53-4A90-8B3C-302E0A00D217}" srcOrd="1" destOrd="0" presId="urn:microsoft.com/office/officeart/2016/7/layout/AccentHomeChevronProcess"/>
    <dgm:cxn modelId="{025ED117-ACA4-4503-B67C-BB786925AE48}" type="presParOf" srcId="{9D97BDEC-6C78-42A1-9F7E-55D4820BF3B7}" destId="{8D7811B1-9817-4031-BEB9-05810935C776}" srcOrd="2" destOrd="0" presId="urn:microsoft.com/office/officeart/2016/7/layout/AccentHomeChevronProcess"/>
    <dgm:cxn modelId="{1A3B0D8C-D3F6-49C3-BEB7-E50FCCCE6F65}" type="presParOf" srcId="{9D97BDEC-6C78-42A1-9F7E-55D4820BF3B7}" destId="{CEE3C421-63BF-44E4-9A6E-40D4D0B3AFCE}" srcOrd="3" destOrd="0" presId="urn:microsoft.com/office/officeart/2016/7/layout/AccentHomeChevro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6BBCAF2-20FB-46E6-9AE9-D18F1B422B61}" type="doc">
      <dgm:prSet loTypeId="urn:microsoft.com/office/officeart/2016/7/layout/AccentHomeChevronProcess" loCatId="timeline" qsTypeId="urn:microsoft.com/office/officeart/2005/8/quickstyle/simple1" qsCatId="simple" csTypeId="urn:microsoft.com/office/officeart/2005/8/colors/accent1_1" csCatId="accent1" phldr="1"/>
      <dgm:spPr/>
      <dgm:t>
        <a:bodyPr/>
        <a:lstStyle/>
        <a:p>
          <a:endParaRPr lang="en-US"/>
        </a:p>
      </dgm:t>
    </dgm:pt>
    <dgm:pt modelId="{1EE5F5C0-D1B0-4D40-823C-E352D8A3CD03}">
      <dgm:prSet phldrT="[Text]" phldr="0"/>
      <dgm:spPr/>
      <dgm:t>
        <a:bodyPr/>
        <a:lstStyle/>
        <a:p>
          <a:r>
            <a:rPr lang="en-US" dirty="0">
              <a:solidFill>
                <a:schemeClr val="bg2">
                  <a:lumMod val="75000"/>
                </a:schemeClr>
              </a:solidFill>
              <a:latin typeface="Neue Haas Grotesk Text Pro"/>
            </a:rPr>
            <a:t>2023</a:t>
          </a:r>
          <a:endParaRPr lang="en-US" dirty="0">
            <a:solidFill>
              <a:schemeClr val="bg2">
                <a:lumMod val="75000"/>
              </a:schemeClr>
            </a:solidFill>
          </a:endParaRPr>
        </a:p>
      </dgm:t>
    </dgm:pt>
    <dgm:pt modelId="{8FCB436C-1E48-4531-A6E1-47B01A381C5E}" type="parTrans" cxnId="{D8E73DB0-6741-42AA-A53A-200BD55E589E}">
      <dgm:prSet/>
      <dgm:spPr/>
      <dgm:t>
        <a:bodyPr/>
        <a:lstStyle/>
        <a:p>
          <a:endParaRPr lang="en-US"/>
        </a:p>
      </dgm:t>
    </dgm:pt>
    <dgm:pt modelId="{21ABE3B0-31A6-419A-8D8E-2DABBCCC0B8F}" type="sibTrans" cxnId="{D8E73DB0-6741-42AA-A53A-200BD55E589E}">
      <dgm:prSet/>
      <dgm:spPr/>
      <dgm:t>
        <a:bodyPr/>
        <a:lstStyle/>
        <a:p>
          <a:endParaRPr lang="en-US"/>
        </a:p>
      </dgm:t>
    </dgm:pt>
    <dgm:pt modelId="{C4AA9F75-51AB-4B9C-BE77-1C2B11FFC0A9}">
      <dgm:prSet phldrT="[Text]" phldr="0"/>
      <dgm:spPr/>
      <dgm:t>
        <a:bodyPr/>
        <a:lstStyle/>
        <a:p>
          <a:pPr rtl="0"/>
          <a:r>
            <a:rPr lang="en-US" dirty="0">
              <a:solidFill>
                <a:schemeClr val="bg2">
                  <a:lumMod val="75000"/>
                </a:schemeClr>
              </a:solidFill>
              <a:latin typeface="Neue Haas Grotesk Text Pro"/>
            </a:rPr>
            <a:t>2024-2025 Q1 – Q2</a:t>
          </a:r>
          <a:endParaRPr lang="en-US" dirty="0">
            <a:solidFill>
              <a:schemeClr val="bg2">
                <a:lumMod val="75000"/>
              </a:schemeClr>
            </a:solidFill>
          </a:endParaRPr>
        </a:p>
      </dgm:t>
    </dgm:pt>
    <dgm:pt modelId="{3CF610AF-E1DE-4434-A598-2221B575CBB1}" type="parTrans" cxnId="{3942A34E-2400-45CA-AF55-8AF5870CE42F}">
      <dgm:prSet/>
      <dgm:spPr/>
      <dgm:t>
        <a:bodyPr/>
        <a:lstStyle/>
        <a:p>
          <a:endParaRPr lang="en-US"/>
        </a:p>
      </dgm:t>
    </dgm:pt>
    <dgm:pt modelId="{AFC93FE0-5E13-44A6-A173-DC579FD228A1}" type="sibTrans" cxnId="{3942A34E-2400-45CA-AF55-8AF5870CE42F}">
      <dgm:prSet/>
      <dgm:spPr/>
      <dgm:t>
        <a:bodyPr/>
        <a:lstStyle/>
        <a:p>
          <a:endParaRPr lang="en-US"/>
        </a:p>
      </dgm:t>
    </dgm:pt>
    <dgm:pt modelId="{B63D8C8A-E8C4-45BE-9A43-9070EDAADD36}">
      <dgm:prSet phldrT="[Text]" phldr="0"/>
      <dgm:spPr>
        <a:solidFill>
          <a:srgbClr val="FFC000"/>
        </a:solidFill>
      </dgm:spPr>
      <dgm:t>
        <a:bodyPr/>
        <a:lstStyle/>
        <a:p>
          <a:r>
            <a:rPr lang="en-US" dirty="0">
              <a:latin typeface="Neue Haas Grotesk Text Pro"/>
            </a:rPr>
            <a:t>2025 Q3</a:t>
          </a:r>
          <a:endParaRPr lang="en-US" dirty="0"/>
        </a:p>
      </dgm:t>
    </dgm:pt>
    <dgm:pt modelId="{C64E21A5-2888-48A5-B362-A8F6AB06F50F}" type="parTrans" cxnId="{F8210F74-885B-46BE-AB31-48E5B5075B1C}">
      <dgm:prSet/>
      <dgm:spPr/>
      <dgm:t>
        <a:bodyPr/>
        <a:lstStyle/>
        <a:p>
          <a:endParaRPr lang="en-US"/>
        </a:p>
      </dgm:t>
    </dgm:pt>
    <dgm:pt modelId="{780A185C-372B-42E0-ADF1-AD5F34019594}" type="sibTrans" cxnId="{F8210F74-885B-46BE-AB31-48E5B5075B1C}">
      <dgm:prSet/>
      <dgm:spPr/>
      <dgm:t>
        <a:bodyPr/>
        <a:lstStyle/>
        <a:p>
          <a:endParaRPr lang="en-US"/>
        </a:p>
      </dgm:t>
    </dgm:pt>
    <dgm:pt modelId="{5E1B8964-32A4-4555-9B2D-052475934A88}">
      <dgm:prSet phldrT="[Text]" phldr="0"/>
      <dgm:spPr/>
      <dgm:t>
        <a:bodyPr/>
        <a:lstStyle/>
        <a:p>
          <a:pPr rtl="0"/>
          <a:r>
            <a:rPr lang="en-US" dirty="0">
              <a:solidFill>
                <a:schemeClr val="bg2">
                  <a:lumMod val="75000"/>
                </a:schemeClr>
              </a:solidFill>
              <a:latin typeface="Neue Haas Grotesk Text Pro"/>
            </a:rPr>
            <a:t>2025 Q4</a:t>
          </a:r>
          <a:endParaRPr lang="en-US" dirty="0">
            <a:solidFill>
              <a:schemeClr val="bg2">
                <a:lumMod val="75000"/>
              </a:schemeClr>
            </a:solidFill>
          </a:endParaRPr>
        </a:p>
      </dgm:t>
    </dgm:pt>
    <dgm:pt modelId="{7DC81C03-0926-4319-9E28-073730A14CC0}" type="parTrans" cxnId="{8F551578-4243-42AA-9CAB-72666DC60CB3}">
      <dgm:prSet/>
      <dgm:spPr/>
      <dgm:t>
        <a:bodyPr/>
        <a:lstStyle/>
        <a:p>
          <a:endParaRPr lang="en-US"/>
        </a:p>
      </dgm:t>
    </dgm:pt>
    <dgm:pt modelId="{4B8DBA12-B1ED-4296-B095-03E7539DB1D7}" type="sibTrans" cxnId="{8F551578-4243-42AA-9CAB-72666DC60CB3}">
      <dgm:prSet/>
      <dgm:spPr/>
      <dgm:t>
        <a:bodyPr/>
        <a:lstStyle/>
        <a:p>
          <a:endParaRPr lang="en-US"/>
        </a:p>
      </dgm:t>
    </dgm:pt>
    <dgm:pt modelId="{568B5811-AD56-4CEB-981C-CD903C0DC020}">
      <dgm:prSet phldrT="[Text]" phldr="0" custT="1"/>
      <dgm:spPr/>
      <dgm:t>
        <a:bodyPr/>
        <a:lstStyle/>
        <a:p>
          <a:pPr rtl="0"/>
          <a:r>
            <a:rPr lang="en-US" sz="1000" b="0" dirty="0">
              <a:latin typeface="Gotham Book (Body)"/>
            </a:rPr>
            <a:t>Sep 30: Confirm Vender</a:t>
          </a:r>
        </a:p>
      </dgm:t>
    </dgm:pt>
    <dgm:pt modelId="{82453B0B-C6BB-4E75-8951-D28BB2556AFF}" type="parTrans" cxnId="{FCF14B1E-1A35-48C0-AAED-ABDE64675D03}">
      <dgm:prSet/>
      <dgm:spPr/>
      <dgm:t>
        <a:bodyPr/>
        <a:lstStyle/>
        <a:p>
          <a:endParaRPr lang="en-US"/>
        </a:p>
      </dgm:t>
    </dgm:pt>
    <dgm:pt modelId="{E167C96F-BF20-4435-8704-B2BF2EFD9D95}" type="sibTrans" cxnId="{FCF14B1E-1A35-48C0-AAED-ABDE64675D03}">
      <dgm:prSet/>
      <dgm:spPr/>
      <dgm:t>
        <a:bodyPr/>
        <a:lstStyle/>
        <a:p>
          <a:endParaRPr lang="en-US"/>
        </a:p>
      </dgm:t>
    </dgm:pt>
    <dgm:pt modelId="{FC173ADE-D7F0-4401-AA9B-83AA530DC937}">
      <dgm:prSet phldrT="[Text]" phldr="0" custT="1"/>
      <dgm:spPr/>
      <dgm:t>
        <a:bodyPr/>
        <a:lstStyle/>
        <a:p>
          <a:pPr rtl="0"/>
          <a:r>
            <a:rPr lang="en-US" sz="1000" b="0" dirty="0">
              <a:latin typeface="Gotham Book (Body)"/>
            </a:rPr>
            <a:t>Oct: Contract Negotiation</a:t>
          </a:r>
        </a:p>
        <a:p>
          <a:pPr rtl="0"/>
          <a:r>
            <a:rPr lang="en-US" sz="1000" b="0" dirty="0">
              <a:latin typeface="Gotham Book (Body)"/>
            </a:rPr>
            <a:t>Early Nov: Approval by HK Management</a:t>
          </a:r>
        </a:p>
        <a:p>
          <a:pPr rtl="0"/>
          <a:endParaRPr lang="en-US" sz="1000" b="0" dirty="0">
            <a:latin typeface="Gotham Book (Body)"/>
          </a:endParaRPr>
        </a:p>
        <a:p>
          <a:pPr rtl="0"/>
          <a:r>
            <a:rPr lang="en-US" sz="1000" b="0" dirty="0">
              <a:latin typeface="Gotham Book (Body)"/>
            </a:rPr>
            <a:t>Target Dec 3: </a:t>
          </a:r>
        </a:p>
        <a:p>
          <a:pPr rtl="0"/>
          <a:r>
            <a:rPr lang="en-US" sz="1000" b="0" dirty="0">
              <a:latin typeface="Gotham Book (Body)"/>
            </a:rPr>
            <a:t>Table to GEB for approval</a:t>
          </a:r>
        </a:p>
      </dgm:t>
    </dgm:pt>
    <dgm:pt modelId="{03ED40A2-61AB-4B6D-B158-C956CC55D3C7}" type="parTrans" cxnId="{D4637246-8178-41CD-85CF-86BBF7AF3237}">
      <dgm:prSet/>
      <dgm:spPr/>
      <dgm:t>
        <a:bodyPr/>
        <a:lstStyle/>
        <a:p>
          <a:endParaRPr lang="en-US"/>
        </a:p>
      </dgm:t>
    </dgm:pt>
    <dgm:pt modelId="{DD818287-77BD-4FB3-B095-EB26A3F1B24B}" type="sibTrans" cxnId="{D4637246-8178-41CD-85CF-86BBF7AF3237}">
      <dgm:prSet/>
      <dgm:spPr/>
      <dgm:t>
        <a:bodyPr/>
        <a:lstStyle/>
        <a:p>
          <a:endParaRPr lang="en-US"/>
        </a:p>
      </dgm:t>
    </dgm:pt>
    <dgm:pt modelId="{779B376A-5A78-4D82-AF23-E273B34E071B}">
      <dgm:prSet phldr="0"/>
      <dgm:spPr/>
      <dgm:t>
        <a:bodyPr/>
        <a:lstStyle/>
        <a:p>
          <a:pPr rtl="0"/>
          <a:r>
            <a:rPr lang="en-US" sz="2200" dirty="0">
              <a:solidFill>
                <a:schemeClr val="bg2">
                  <a:lumMod val="75000"/>
                </a:schemeClr>
              </a:solidFill>
              <a:latin typeface="Neue Haas Grotesk Text Pro"/>
            </a:rPr>
            <a:t>2026…</a:t>
          </a:r>
        </a:p>
      </dgm:t>
    </dgm:pt>
    <dgm:pt modelId="{EFEC5E2A-BF14-43B0-8788-73B60A04DE67}" type="parTrans" cxnId="{37F7D147-7F51-47A8-B9A6-2F661AD5D704}">
      <dgm:prSet/>
      <dgm:spPr/>
      <dgm:t>
        <a:bodyPr/>
        <a:lstStyle/>
        <a:p>
          <a:endParaRPr lang="en-US"/>
        </a:p>
      </dgm:t>
    </dgm:pt>
    <dgm:pt modelId="{F59DB967-FD6D-49BE-A476-627620DE22A7}" type="sibTrans" cxnId="{37F7D147-7F51-47A8-B9A6-2F661AD5D704}">
      <dgm:prSet/>
      <dgm:spPr/>
      <dgm:t>
        <a:bodyPr/>
        <a:lstStyle/>
        <a:p>
          <a:endParaRPr lang="en-US"/>
        </a:p>
      </dgm:t>
    </dgm:pt>
    <dgm:pt modelId="{FCC888A8-9AC2-432E-BFFD-42909F7EB8E9}">
      <dgm:prSet phldrT="[Text]" phldr="0"/>
      <dgm:spPr>
        <a:solidFill>
          <a:srgbClr val="FFC000"/>
        </a:solidFill>
      </dgm:spPr>
      <dgm:t>
        <a:bodyPr/>
        <a:lstStyle/>
        <a:p>
          <a:r>
            <a:rPr lang="en-US" dirty="0"/>
            <a:t>2025 Q3 – Q4 </a:t>
          </a:r>
        </a:p>
      </dgm:t>
    </dgm:pt>
    <dgm:pt modelId="{AB89F621-D47D-4A2D-872F-ADF5E00BE392}" type="parTrans" cxnId="{F8B53418-9C9E-408A-A1FD-B6BA8E306B01}">
      <dgm:prSet/>
      <dgm:spPr/>
      <dgm:t>
        <a:bodyPr/>
        <a:lstStyle/>
        <a:p>
          <a:endParaRPr lang="en-US"/>
        </a:p>
      </dgm:t>
    </dgm:pt>
    <dgm:pt modelId="{579D6011-CA5B-42F8-9A3B-26BD22078656}" type="sibTrans" cxnId="{F8B53418-9C9E-408A-A1FD-B6BA8E306B01}">
      <dgm:prSet/>
      <dgm:spPr/>
      <dgm:t>
        <a:bodyPr/>
        <a:lstStyle/>
        <a:p>
          <a:endParaRPr lang="en-US"/>
        </a:p>
      </dgm:t>
    </dgm:pt>
    <dgm:pt modelId="{8DF47556-4E26-428B-B8E3-9F392C79ED58}">
      <dgm:prSet phldrT="[Text]" phldr="0" custT="1"/>
      <dgm:spPr/>
      <dgm:t>
        <a:bodyPr/>
        <a:lstStyle/>
        <a:p>
          <a:pPr marL="0" lvl="0" algn="l" defTabSz="488950" rtl="0">
            <a:lnSpc>
              <a:spcPct val="90000"/>
            </a:lnSpc>
            <a:spcBef>
              <a:spcPct val="0"/>
            </a:spcBef>
            <a:spcAft>
              <a:spcPct val="35000"/>
            </a:spcAft>
            <a:buNone/>
          </a:pPr>
          <a:r>
            <a:rPr lang="en-US" sz="1000" b="0" kern="1200" dirty="0">
              <a:latin typeface="Gotham Book (Body)"/>
              <a:ea typeface="+mn-ea"/>
              <a:cs typeface="+mn-cs"/>
            </a:rPr>
            <a:t>June: RFQ to three vendors </a:t>
          </a:r>
        </a:p>
        <a:p>
          <a:pPr marL="0" lvl="0" algn="l" defTabSz="488950" rtl="0">
            <a:lnSpc>
              <a:spcPct val="90000"/>
            </a:lnSpc>
            <a:spcBef>
              <a:spcPct val="0"/>
            </a:spcBef>
            <a:spcAft>
              <a:spcPct val="35000"/>
            </a:spcAft>
            <a:buNone/>
          </a:pPr>
          <a:r>
            <a:rPr lang="en-US" sz="1000" b="0" kern="1200" dirty="0">
              <a:latin typeface="Gotham Book (Body)"/>
              <a:ea typeface="+mn-ea"/>
              <a:cs typeface="+mn-cs"/>
            </a:rPr>
            <a:t>July: Received all 3 vendors proposal</a:t>
          </a:r>
        </a:p>
        <a:p>
          <a:pPr marL="0" lvl="0" algn="l" defTabSz="488950" rtl="0">
            <a:lnSpc>
              <a:spcPct val="90000"/>
            </a:lnSpc>
            <a:spcBef>
              <a:spcPct val="0"/>
            </a:spcBef>
            <a:spcAft>
              <a:spcPct val="35000"/>
            </a:spcAft>
            <a:buNone/>
          </a:pPr>
          <a:endParaRPr lang="en-US" sz="1000" b="0" kern="1200" dirty="0">
            <a:latin typeface="Gotham Book (Body)"/>
            <a:ea typeface="+mn-ea"/>
            <a:cs typeface="+mn-cs"/>
          </a:endParaRPr>
        </a:p>
        <a:p>
          <a:pPr marL="0" lvl="0" algn="l" defTabSz="488950" rtl="0">
            <a:lnSpc>
              <a:spcPct val="90000"/>
            </a:lnSpc>
            <a:spcBef>
              <a:spcPct val="0"/>
            </a:spcBef>
            <a:spcAft>
              <a:spcPct val="35000"/>
            </a:spcAft>
            <a:buNone/>
          </a:pPr>
          <a:r>
            <a:rPr lang="en-US" sz="1000" b="0" kern="1200" dirty="0">
              <a:latin typeface="Gotham Book (Body)"/>
              <a:ea typeface="+mn-ea"/>
              <a:cs typeface="+mn-cs"/>
            </a:rPr>
            <a:t>July 21: 1st Demo by WEC &amp; MRI </a:t>
          </a:r>
        </a:p>
        <a:p>
          <a:pPr marL="0" lvl="0" algn="l" defTabSz="488950" rtl="0">
            <a:lnSpc>
              <a:spcPct val="90000"/>
            </a:lnSpc>
            <a:spcBef>
              <a:spcPct val="0"/>
            </a:spcBef>
            <a:spcAft>
              <a:spcPct val="35000"/>
            </a:spcAft>
            <a:buNone/>
          </a:pPr>
          <a:r>
            <a:rPr lang="en-US" sz="1000" b="0" kern="1200" dirty="0">
              <a:latin typeface="Gotham Book (Body)"/>
              <a:ea typeface="+mn-ea"/>
              <a:cs typeface="+mn-cs"/>
            </a:rPr>
            <a:t>Aug 1: 1st Demo by Kingdee</a:t>
          </a:r>
        </a:p>
      </dgm:t>
    </dgm:pt>
    <dgm:pt modelId="{ED0EC1FD-6B57-4466-B8B5-BD19BAC76132}" type="parTrans" cxnId="{4F90C315-79C7-4536-8454-09E0819277CD}">
      <dgm:prSet/>
      <dgm:spPr/>
      <dgm:t>
        <a:bodyPr/>
        <a:lstStyle/>
        <a:p>
          <a:endParaRPr lang="en-US"/>
        </a:p>
      </dgm:t>
    </dgm:pt>
    <dgm:pt modelId="{969966B9-BE3B-4FCF-A701-A9AFE4F03E70}" type="sibTrans" cxnId="{4F90C315-79C7-4536-8454-09E0819277CD}">
      <dgm:prSet/>
      <dgm:spPr/>
      <dgm:t>
        <a:bodyPr/>
        <a:lstStyle/>
        <a:p>
          <a:endParaRPr lang="en-US"/>
        </a:p>
      </dgm:t>
    </dgm:pt>
    <dgm:pt modelId="{F005C7B1-0BBA-479D-8C25-FB8FC2D5D343}">
      <dgm:prSet phldrT="[Text]" phldr="0" custT="1"/>
      <dgm:spPr/>
      <dgm:t>
        <a:bodyPr/>
        <a:lstStyle/>
        <a:p>
          <a:r>
            <a:rPr lang="en-US" sz="1000" b="0" dirty="0">
              <a:latin typeface="Gotham Book (Body)"/>
            </a:rPr>
            <a:t>Aug: MRI on hold due to low score in the demo feedback &amp; no response on the supplier questionnaire</a:t>
          </a:r>
        </a:p>
        <a:p>
          <a:endParaRPr lang="en-US" sz="1000" b="0" dirty="0">
            <a:latin typeface="Gotham Book (Body)"/>
          </a:endParaRPr>
        </a:p>
        <a:p>
          <a:r>
            <a:rPr lang="en-US" sz="1000" b="0" dirty="0">
              <a:latin typeface="Gotham Book (Body)"/>
            </a:rPr>
            <a:t>Aug: Deep Dive Sessions with MRI &amp; Kingdee</a:t>
          </a:r>
        </a:p>
        <a:p>
          <a:endParaRPr lang="en-US" sz="1000" b="0" dirty="0">
            <a:latin typeface="Gotham Book (Body)"/>
          </a:endParaRPr>
        </a:p>
        <a:p>
          <a:r>
            <a:rPr lang="en-US" sz="1000" b="0" dirty="0">
              <a:highlight>
                <a:srgbClr val="FFE94E"/>
              </a:highlight>
              <a:latin typeface="Gotham Book (Body)"/>
            </a:rPr>
            <a:t>Sep 19: Vendor Scorecard by PMO &amp; PSC</a:t>
          </a:r>
        </a:p>
      </dgm:t>
    </dgm:pt>
    <dgm:pt modelId="{EA1737EC-B96D-4234-8832-9E31029FFF3C}" type="parTrans" cxnId="{90031F76-9D7D-4CB5-8B53-0E6DEF1230CE}">
      <dgm:prSet/>
      <dgm:spPr/>
      <dgm:t>
        <a:bodyPr/>
        <a:lstStyle/>
        <a:p>
          <a:endParaRPr lang="en-US"/>
        </a:p>
      </dgm:t>
    </dgm:pt>
    <dgm:pt modelId="{F5EB31AF-6595-41D4-B77C-FAC4EFB41C73}" type="sibTrans" cxnId="{90031F76-9D7D-4CB5-8B53-0E6DEF1230CE}">
      <dgm:prSet/>
      <dgm:spPr/>
      <dgm:t>
        <a:bodyPr/>
        <a:lstStyle/>
        <a:p>
          <a:endParaRPr lang="en-US"/>
        </a:p>
      </dgm:t>
    </dgm:pt>
    <dgm:pt modelId="{38B7FED2-371B-442D-9D64-A96E33100A46}">
      <dgm:prSet phldr="0" custT="1"/>
      <dgm:spPr/>
      <dgm:t>
        <a:bodyPr/>
        <a:lstStyle/>
        <a:p>
          <a:pPr marL="0" lvl="0" algn="l" defTabSz="488950" rtl="0">
            <a:lnSpc>
              <a:spcPct val="90000"/>
            </a:lnSpc>
            <a:spcBef>
              <a:spcPct val="0"/>
            </a:spcBef>
            <a:spcAft>
              <a:spcPct val="35000"/>
            </a:spcAft>
            <a:buNone/>
          </a:pPr>
          <a:r>
            <a:rPr lang="en-US" sz="1000" b="0" kern="1200" dirty="0">
              <a:latin typeface="Gotham Book (Body)"/>
              <a:ea typeface="+mn-ea"/>
              <a:cs typeface="+mn-cs"/>
            </a:rPr>
            <a:t>Review on process and pain points</a:t>
          </a:r>
        </a:p>
      </dgm:t>
    </dgm:pt>
    <dgm:pt modelId="{9A645D9D-5F8E-442A-B465-CAC1B8CB7C73}" type="parTrans" cxnId="{783A928F-B6E4-476D-82B8-D742F3EC488A}">
      <dgm:prSet/>
      <dgm:spPr/>
      <dgm:t>
        <a:bodyPr/>
        <a:lstStyle/>
        <a:p>
          <a:endParaRPr lang="en-US"/>
        </a:p>
      </dgm:t>
    </dgm:pt>
    <dgm:pt modelId="{A39F5B7A-D2DB-452E-BCC8-F8F2F1548C6A}" type="sibTrans" cxnId="{783A928F-B6E4-476D-82B8-D742F3EC488A}">
      <dgm:prSet/>
      <dgm:spPr/>
      <dgm:t>
        <a:bodyPr/>
        <a:lstStyle/>
        <a:p>
          <a:endParaRPr lang="en-US"/>
        </a:p>
      </dgm:t>
    </dgm:pt>
    <dgm:pt modelId="{3CE7B7FA-D55F-49A8-9C0F-2CA58E41E762}">
      <dgm:prSet custT="1"/>
      <dgm:spPr/>
      <dgm:t>
        <a:bodyPr/>
        <a:lstStyle/>
        <a:p>
          <a:pPr marL="0" lvl="0" algn="l" defTabSz="488950" rtl="0">
            <a:lnSpc>
              <a:spcPct val="90000"/>
            </a:lnSpc>
            <a:spcBef>
              <a:spcPct val="0"/>
            </a:spcBef>
            <a:spcAft>
              <a:spcPct val="35000"/>
            </a:spcAft>
            <a:buNone/>
          </a:pPr>
          <a:r>
            <a:rPr lang="en-US" sz="1000" b="0" kern="1200" dirty="0">
              <a:latin typeface="Gotham Book (Body)"/>
              <a:ea typeface="+mn-ea"/>
              <a:cs typeface="+mn-cs"/>
            </a:rPr>
            <a:t>Detail requirements check list</a:t>
          </a:r>
        </a:p>
      </dgm:t>
    </dgm:pt>
    <dgm:pt modelId="{9FD93E66-E58C-4FF3-92A5-B7A4E5A3DC18}" type="parTrans" cxnId="{D123080D-9105-4435-8FD7-C737E7FDC200}">
      <dgm:prSet/>
      <dgm:spPr/>
      <dgm:t>
        <a:bodyPr/>
        <a:lstStyle/>
        <a:p>
          <a:endParaRPr lang="en-US"/>
        </a:p>
      </dgm:t>
    </dgm:pt>
    <dgm:pt modelId="{8DA465DB-91AF-4EC7-96FF-4672A1536E82}" type="sibTrans" cxnId="{D123080D-9105-4435-8FD7-C737E7FDC200}">
      <dgm:prSet/>
      <dgm:spPr/>
      <dgm:t>
        <a:bodyPr/>
        <a:lstStyle/>
        <a:p>
          <a:endParaRPr lang="en-US"/>
        </a:p>
      </dgm:t>
    </dgm:pt>
    <dgm:pt modelId="{3BDD74A4-42BA-4C9B-947C-89C3B4F93280}">
      <dgm:prSet custT="1"/>
      <dgm:spPr/>
      <dgm:t>
        <a:bodyPr/>
        <a:lstStyle/>
        <a:p>
          <a:pPr marL="0" lvl="0" algn="l" defTabSz="488950" rtl="0">
            <a:lnSpc>
              <a:spcPct val="90000"/>
            </a:lnSpc>
            <a:spcBef>
              <a:spcPct val="0"/>
            </a:spcBef>
            <a:spcAft>
              <a:spcPct val="35000"/>
            </a:spcAft>
            <a:buNone/>
          </a:pPr>
          <a:r>
            <a:rPr lang="en-US" sz="1000" b="0" kern="1200" dirty="0">
              <a:latin typeface="Gotham Book (Body)"/>
              <a:ea typeface="+mn-ea"/>
              <a:cs typeface="+mn-cs"/>
            </a:rPr>
            <a:t>Workflow diagram</a:t>
          </a:r>
        </a:p>
      </dgm:t>
    </dgm:pt>
    <dgm:pt modelId="{B24C1EA1-6DCD-4EB2-AEC2-0DD3D546A023}" type="parTrans" cxnId="{D0FC13A7-D942-48F9-BFD2-2C287EC05EB8}">
      <dgm:prSet/>
      <dgm:spPr/>
      <dgm:t>
        <a:bodyPr/>
        <a:lstStyle/>
        <a:p>
          <a:endParaRPr lang="en-US"/>
        </a:p>
      </dgm:t>
    </dgm:pt>
    <dgm:pt modelId="{8730F7BB-0FD4-49A9-8211-E342087B6826}" type="sibTrans" cxnId="{D0FC13A7-D942-48F9-BFD2-2C287EC05EB8}">
      <dgm:prSet/>
      <dgm:spPr/>
      <dgm:t>
        <a:bodyPr/>
        <a:lstStyle/>
        <a:p>
          <a:endParaRPr lang="en-US"/>
        </a:p>
      </dgm:t>
    </dgm:pt>
    <dgm:pt modelId="{7F5F1A32-0203-4008-86CE-03601E377CF0}">
      <dgm:prSet custT="1"/>
      <dgm:spPr/>
      <dgm:t>
        <a:bodyPr/>
        <a:lstStyle/>
        <a:p>
          <a:pPr marL="0" lvl="0" algn="l" defTabSz="488950" rtl="0">
            <a:lnSpc>
              <a:spcPct val="90000"/>
            </a:lnSpc>
            <a:spcBef>
              <a:spcPct val="0"/>
            </a:spcBef>
            <a:spcAft>
              <a:spcPct val="35000"/>
            </a:spcAft>
            <a:buNone/>
          </a:pPr>
          <a:r>
            <a:rPr lang="en-US" sz="1000" b="0" kern="1200" dirty="0">
              <a:latin typeface="Gotham Book (Body)"/>
              <a:ea typeface="+mn-ea"/>
              <a:cs typeface="+mn-cs"/>
            </a:rPr>
            <a:t>Vendor evaluation process</a:t>
          </a:r>
        </a:p>
      </dgm:t>
    </dgm:pt>
    <dgm:pt modelId="{9F01C0A7-F964-4946-97D9-61FD5749C3D3}" type="parTrans" cxnId="{75207848-A04A-412A-ACDB-D5307D0F672C}">
      <dgm:prSet/>
      <dgm:spPr/>
      <dgm:t>
        <a:bodyPr/>
        <a:lstStyle/>
        <a:p>
          <a:endParaRPr lang="en-US"/>
        </a:p>
      </dgm:t>
    </dgm:pt>
    <dgm:pt modelId="{7510A64F-BB30-435D-89A3-4B664443F975}" type="sibTrans" cxnId="{75207848-A04A-412A-ACDB-D5307D0F672C}">
      <dgm:prSet/>
      <dgm:spPr/>
      <dgm:t>
        <a:bodyPr/>
        <a:lstStyle/>
        <a:p>
          <a:endParaRPr lang="en-US"/>
        </a:p>
      </dgm:t>
    </dgm:pt>
    <dgm:pt modelId="{7A4408BE-E75B-4249-8F1C-D0EEC4574CA4}" type="pres">
      <dgm:prSet presAssocID="{B6BBCAF2-20FB-46E6-9AE9-D18F1B422B61}" presName="Name0" presStyleCnt="0">
        <dgm:presLayoutVars>
          <dgm:animLvl val="lvl"/>
          <dgm:resizeHandles val="exact"/>
        </dgm:presLayoutVars>
      </dgm:prSet>
      <dgm:spPr/>
    </dgm:pt>
    <dgm:pt modelId="{61895167-8544-4D8E-9B3C-75171CBFE5ED}" type="pres">
      <dgm:prSet presAssocID="{1EE5F5C0-D1B0-4D40-823C-E352D8A3CD03}" presName="composite" presStyleCnt="0"/>
      <dgm:spPr/>
    </dgm:pt>
    <dgm:pt modelId="{7BD2D8BC-B107-4317-BDDA-3EA6C0577AEB}" type="pres">
      <dgm:prSet presAssocID="{1EE5F5C0-D1B0-4D40-823C-E352D8A3CD03}" presName="L" presStyleLbl="solidFgAcc1" presStyleIdx="0" presStyleCnt="6">
        <dgm:presLayoutVars>
          <dgm:chMax val="0"/>
          <dgm:chPref val="0"/>
        </dgm:presLayoutVars>
      </dgm:prSet>
      <dgm:spPr/>
    </dgm:pt>
    <dgm:pt modelId="{02FC1DA5-AF40-4988-A7E0-E0B87B816A3E}" type="pres">
      <dgm:prSet presAssocID="{1EE5F5C0-D1B0-4D40-823C-E352D8A3CD03}" presName="parTx" presStyleLbl="alignNode1" presStyleIdx="0" presStyleCnt="6" custLinFactNeighborX="-140" custLinFactNeighborY="2177">
        <dgm:presLayoutVars>
          <dgm:chMax val="0"/>
          <dgm:chPref val="0"/>
          <dgm:bulletEnabled val="1"/>
        </dgm:presLayoutVars>
      </dgm:prSet>
      <dgm:spPr/>
    </dgm:pt>
    <dgm:pt modelId="{B553CB9F-E50E-4D79-BC55-B738BFD8197A}" type="pres">
      <dgm:prSet presAssocID="{1EE5F5C0-D1B0-4D40-823C-E352D8A3CD03}" presName="desTx" presStyleLbl="revTx" presStyleIdx="0" presStyleCnt="6">
        <dgm:presLayoutVars>
          <dgm:chMax val="0"/>
          <dgm:chPref val="0"/>
          <dgm:bulletEnabled val="1"/>
        </dgm:presLayoutVars>
      </dgm:prSet>
      <dgm:spPr/>
    </dgm:pt>
    <dgm:pt modelId="{1E7AF962-5BE4-4292-BC3A-2529D547020F}" type="pres">
      <dgm:prSet presAssocID="{1EE5F5C0-D1B0-4D40-823C-E352D8A3CD03}" presName="EmptyPlaceHolder" presStyleCnt="0"/>
      <dgm:spPr/>
    </dgm:pt>
    <dgm:pt modelId="{075A992B-DD65-4B08-802C-732E95ED3540}" type="pres">
      <dgm:prSet presAssocID="{21ABE3B0-31A6-419A-8D8E-2DABBCCC0B8F}" presName="space" presStyleCnt="0"/>
      <dgm:spPr/>
    </dgm:pt>
    <dgm:pt modelId="{1873A459-1C1C-4E77-868D-8FA54491F3F4}" type="pres">
      <dgm:prSet presAssocID="{C4AA9F75-51AB-4B9C-BE77-1C2B11FFC0A9}" presName="composite" presStyleCnt="0"/>
      <dgm:spPr/>
    </dgm:pt>
    <dgm:pt modelId="{45030E2C-B2DD-4A56-8291-93D7D2E62BBA}" type="pres">
      <dgm:prSet presAssocID="{C4AA9F75-51AB-4B9C-BE77-1C2B11FFC0A9}" presName="L" presStyleLbl="solidFgAcc1" presStyleIdx="1" presStyleCnt="6">
        <dgm:presLayoutVars>
          <dgm:chMax val="0"/>
          <dgm:chPref val="0"/>
        </dgm:presLayoutVars>
      </dgm:prSet>
      <dgm:spPr/>
    </dgm:pt>
    <dgm:pt modelId="{4974A6B8-BD7F-48F9-B359-3E38BCA1E685}" type="pres">
      <dgm:prSet presAssocID="{C4AA9F75-51AB-4B9C-BE77-1C2B11FFC0A9}" presName="parTx" presStyleLbl="alignNode1" presStyleIdx="1" presStyleCnt="6" custLinFactNeighborX="-478">
        <dgm:presLayoutVars>
          <dgm:chMax val="0"/>
          <dgm:chPref val="0"/>
          <dgm:bulletEnabled val="1"/>
        </dgm:presLayoutVars>
      </dgm:prSet>
      <dgm:spPr/>
    </dgm:pt>
    <dgm:pt modelId="{98C581B8-864A-4711-B78F-59EF2A5A681D}" type="pres">
      <dgm:prSet presAssocID="{C4AA9F75-51AB-4B9C-BE77-1C2B11FFC0A9}" presName="desTx" presStyleLbl="revTx" presStyleIdx="1" presStyleCnt="6">
        <dgm:presLayoutVars>
          <dgm:chMax val="0"/>
          <dgm:chPref val="0"/>
          <dgm:bulletEnabled val="1"/>
        </dgm:presLayoutVars>
      </dgm:prSet>
      <dgm:spPr/>
    </dgm:pt>
    <dgm:pt modelId="{0D3C7C4F-BC05-44A4-92C0-ECA5DE98B30C}" type="pres">
      <dgm:prSet presAssocID="{C4AA9F75-51AB-4B9C-BE77-1C2B11FFC0A9}" presName="EmptyPlaceHolder" presStyleCnt="0"/>
      <dgm:spPr/>
    </dgm:pt>
    <dgm:pt modelId="{F6ABEF6F-6C1A-49D8-B76E-BA4676D0222D}" type="pres">
      <dgm:prSet presAssocID="{AFC93FE0-5E13-44A6-A173-DC579FD228A1}" presName="space" presStyleCnt="0"/>
      <dgm:spPr/>
    </dgm:pt>
    <dgm:pt modelId="{BDA33203-B1FA-41A3-B42C-81FC9B36ECF7}" type="pres">
      <dgm:prSet presAssocID="{B63D8C8A-E8C4-45BE-9A43-9070EDAADD36}" presName="composite" presStyleCnt="0"/>
      <dgm:spPr/>
    </dgm:pt>
    <dgm:pt modelId="{CFBD9CD4-55AE-48B8-9D93-2CE4FC1690FA}" type="pres">
      <dgm:prSet presAssocID="{B63D8C8A-E8C4-45BE-9A43-9070EDAADD36}" presName="L" presStyleLbl="solidFgAcc1" presStyleIdx="2" presStyleCnt="6">
        <dgm:presLayoutVars>
          <dgm:chMax val="0"/>
          <dgm:chPref val="0"/>
        </dgm:presLayoutVars>
      </dgm:prSet>
      <dgm:spPr/>
    </dgm:pt>
    <dgm:pt modelId="{AD34B311-9DF0-4AE3-8592-D262523DEDC2}" type="pres">
      <dgm:prSet presAssocID="{B63D8C8A-E8C4-45BE-9A43-9070EDAADD36}" presName="parTx" presStyleLbl="alignNode1" presStyleIdx="2" presStyleCnt="6">
        <dgm:presLayoutVars>
          <dgm:chMax val="0"/>
          <dgm:chPref val="0"/>
          <dgm:bulletEnabled val="1"/>
        </dgm:presLayoutVars>
      </dgm:prSet>
      <dgm:spPr/>
    </dgm:pt>
    <dgm:pt modelId="{5C483047-FE47-4FD9-91CE-352A8874827D}" type="pres">
      <dgm:prSet presAssocID="{B63D8C8A-E8C4-45BE-9A43-9070EDAADD36}" presName="desTx" presStyleLbl="revTx" presStyleIdx="2" presStyleCnt="6">
        <dgm:presLayoutVars>
          <dgm:chMax val="0"/>
          <dgm:chPref val="0"/>
          <dgm:bulletEnabled val="1"/>
        </dgm:presLayoutVars>
      </dgm:prSet>
      <dgm:spPr/>
    </dgm:pt>
    <dgm:pt modelId="{FBFA58D3-8D0F-416D-8973-983ABEB7757F}" type="pres">
      <dgm:prSet presAssocID="{B63D8C8A-E8C4-45BE-9A43-9070EDAADD36}" presName="EmptyPlaceHolder" presStyleCnt="0"/>
      <dgm:spPr/>
    </dgm:pt>
    <dgm:pt modelId="{F8FB2B4D-4FF1-4E5C-9BEF-CDA05A208F3A}" type="pres">
      <dgm:prSet presAssocID="{780A185C-372B-42E0-ADF1-AD5F34019594}" presName="space" presStyleCnt="0"/>
      <dgm:spPr/>
    </dgm:pt>
    <dgm:pt modelId="{D713FB86-2C2F-41D1-97E8-91AA4A009780}" type="pres">
      <dgm:prSet presAssocID="{FCC888A8-9AC2-432E-BFFD-42909F7EB8E9}" presName="composite" presStyleCnt="0"/>
      <dgm:spPr/>
    </dgm:pt>
    <dgm:pt modelId="{11C80B83-7F1F-4021-AAD2-51A629226503}" type="pres">
      <dgm:prSet presAssocID="{FCC888A8-9AC2-432E-BFFD-42909F7EB8E9}" presName="L" presStyleLbl="solidFgAcc1" presStyleIdx="3" presStyleCnt="6">
        <dgm:presLayoutVars>
          <dgm:chMax val="0"/>
          <dgm:chPref val="0"/>
        </dgm:presLayoutVars>
      </dgm:prSet>
      <dgm:spPr/>
    </dgm:pt>
    <dgm:pt modelId="{A60B56C1-3B8B-4803-AA6E-9DA7DC38CAF4}" type="pres">
      <dgm:prSet presAssocID="{FCC888A8-9AC2-432E-BFFD-42909F7EB8E9}" presName="parTx" presStyleLbl="alignNode1" presStyleIdx="3" presStyleCnt="6">
        <dgm:presLayoutVars>
          <dgm:chMax val="0"/>
          <dgm:chPref val="0"/>
          <dgm:bulletEnabled val="1"/>
        </dgm:presLayoutVars>
      </dgm:prSet>
      <dgm:spPr/>
    </dgm:pt>
    <dgm:pt modelId="{75143583-E27F-435A-A6F0-B837DA69654E}" type="pres">
      <dgm:prSet presAssocID="{FCC888A8-9AC2-432E-BFFD-42909F7EB8E9}" presName="desTx" presStyleLbl="revTx" presStyleIdx="3" presStyleCnt="6">
        <dgm:presLayoutVars>
          <dgm:chMax val="0"/>
          <dgm:chPref val="0"/>
          <dgm:bulletEnabled val="1"/>
        </dgm:presLayoutVars>
      </dgm:prSet>
      <dgm:spPr/>
    </dgm:pt>
    <dgm:pt modelId="{BD21E09F-AD80-4625-997C-E1B20D6B0E25}" type="pres">
      <dgm:prSet presAssocID="{FCC888A8-9AC2-432E-BFFD-42909F7EB8E9}" presName="EmptyPlaceHolder" presStyleCnt="0"/>
      <dgm:spPr/>
    </dgm:pt>
    <dgm:pt modelId="{5FD17BB6-8038-4297-9A1A-B6D647506B5F}" type="pres">
      <dgm:prSet presAssocID="{579D6011-CA5B-42F8-9A3B-26BD22078656}" presName="space" presStyleCnt="0"/>
      <dgm:spPr/>
    </dgm:pt>
    <dgm:pt modelId="{C6E7B3F4-67D7-4F35-95FC-8AAEE5E21072}" type="pres">
      <dgm:prSet presAssocID="{5E1B8964-32A4-4555-9B2D-052475934A88}" presName="composite" presStyleCnt="0"/>
      <dgm:spPr/>
    </dgm:pt>
    <dgm:pt modelId="{68CFDFE1-3291-433B-96A0-754D4C404F4A}" type="pres">
      <dgm:prSet presAssocID="{5E1B8964-32A4-4555-9B2D-052475934A88}" presName="L" presStyleLbl="solidFgAcc1" presStyleIdx="4" presStyleCnt="6">
        <dgm:presLayoutVars>
          <dgm:chMax val="0"/>
          <dgm:chPref val="0"/>
        </dgm:presLayoutVars>
      </dgm:prSet>
      <dgm:spPr/>
    </dgm:pt>
    <dgm:pt modelId="{AF6179D3-9287-4DDD-8827-5DF95181E1E2}" type="pres">
      <dgm:prSet presAssocID="{5E1B8964-32A4-4555-9B2D-052475934A88}" presName="parTx" presStyleLbl="alignNode1" presStyleIdx="4" presStyleCnt="6" custLinFactNeighborX="-979">
        <dgm:presLayoutVars>
          <dgm:chMax val="0"/>
          <dgm:chPref val="0"/>
          <dgm:bulletEnabled val="1"/>
        </dgm:presLayoutVars>
      </dgm:prSet>
      <dgm:spPr/>
    </dgm:pt>
    <dgm:pt modelId="{8BF64264-34EC-4B8B-B92F-B02E8CD0EA60}" type="pres">
      <dgm:prSet presAssocID="{5E1B8964-32A4-4555-9B2D-052475934A88}" presName="desTx" presStyleLbl="revTx" presStyleIdx="4" presStyleCnt="6">
        <dgm:presLayoutVars>
          <dgm:chMax val="0"/>
          <dgm:chPref val="0"/>
          <dgm:bulletEnabled val="1"/>
        </dgm:presLayoutVars>
      </dgm:prSet>
      <dgm:spPr/>
    </dgm:pt>
    <dgm:pt modelId="{AA208182-402E-4E0A-B10F-21A11F8F2A23}" type="pres">
      <dgm:prSet presAssocID="{5E1B8964-32A4-4555-9B2D-052475934A88}" presName="EmptyPlaceHolder" presStyleCnt="0"/>
      <dgm:spPr/>
    </dgm:pt>
    <dgm:pt modelId="{3634A4AD-FB5E-48A7-9728-75FF1C682BD9}" type="pres">
      <dgm:prSet presAssocID="{4B8DBA12-B1ED-4296-B095-03E7539DB1D7}" presName="space" presStyleCnt="0"/>
      <dgm:spPr/>
    </dgm:pt>
    <dgm:pt modelId="{824A422E-155A-4C5D-80A8-A49C6F78FE82}" type="pres">
      <dgm:prSet presAssocID="{779B376A-5A78-4D82-AF23-E273B34E071B}" presName="composite" presStyleCnt="0"/>
      <dgm:spPr/>
    </dgm:pt>
    <dgm:pt modelId="{5B9E716C-91EC-4235-8B25-AD03F8B7DCA2}" type="pres">
      <dgm:prSet presAssocID="{779B376A-5A78-4D82-AF23-E273B34E071B}" presName="L" presStyleLbl="solidFgAcc1" presStyleIdx="5" presStyleCnt="6">
        <dgm:presLayoutVars>
          <dgm:chMax val="0"/>
          <dgm:chPref val="0"/>
        </dgm:presLayoutVars>
      </dgm:prSet>
      <dgm:spPr/>
    </dgm:pt>
    <dgm:pt modelId="{896AB583-B3C9-491A-906F-0BBD6E0F2D11}" type="pres">
      <dgm:prSet presAssocID="{779B376A-5A78-4D82-AF23-E273B34E071B}" presName="parTx" presStyleLbl="alignNode1" presStyleIdx="5" presStyleCnt="6">
        <dgm:presLayoutVars>
          <dgm:chMax val="0"/>
          <dgm:chPref val="0"/>
          <dgm:bulletEnabled val="1"/>
        </dgm:presLayoutVars>
      </dgm:prSet>
      <dgm:spPr/>
    </dgm:pt>
    <dgm:pt modelId="{A3FF82AA-1E89-4207-BF60-6056C533DB40}" type="pres">
      <dgm:prSet presAssocID="{779B376A-5A78-4D82-AF23-E273B34E071B}" presName="desTx" presStyleLbl="revTx" presStyleIdx="5" presStyleCnt="6">
        <dgm:presLayoutVars>
          <dgm:chMax val="0"/>
          <dgm:chPref val="0"/>
          <dgm:bulletEnabled val="1"/>
        </dgm:presLayoutVars>
      </dgm:prSet>
      <dgm:spPr/>
    </dgm:pt>
    <dgm:pt modelId="{F6A640D0-CAAD-4B8F-BEC2-972B9F660F52}" type="pres">
      <dgm:prSet presAssocID="{779B376A-5A78-4D82-AF23-E273B34E071B}" presName="EmptyPlaceHolder" presStyleCnt="0"/>
      <dgm:spPr/>
    </dgm:pt>
  </dgm:ptLst>
  <dgm:cxnLst>
    <dgm:cxn modelId="{D123080D-9105-4435-8FD7-C737E7FDC200}" srcId="{C4AA9F75-51AB-4B9C-BE77-1C2B11FFC0A9}" destId="{3CE7B7FA-D55F-49A8-9C0F-2CA58E41E762}" srcOrd="1" destOrd="0" parTransId="{9FD93E66-E58C-4FF3-92A5-B7A4E5A3DC18}" sibTransId="{8DA465DB-91AF-4EC7-96FF-4672A1536E82}"/>
    <dgm:cxn modelId="{4F90C315-79C7-4536-8454-09E0819277CD}" srcId="{B63D8C8A-E8C4-45BE-9A43-9070EDAADD36}" destId="{8DF47556-4E26-428B-B8E3-9F392C79ED58}" srcOrd="0" destOrd="0" parTransId="{ED0EC1FD-6B57-4466-B8B5-BD19BAC76132}" sibTransId="{969966B9-BE3B-4FCF-A701-A9AFE4F03E70}"/>
    <dgm:cxn modelId="{F8B53418-9C9E-408A-A1FD-B6BA8E306B01}" srcId="{B6BBCAF2-20FB-46E6-9AE9-D18F1B422B61}" destId="{FCC888A8-9AC2-432E-BFFD-42909F7EB8E9}" srcOrd="3" destOrd="0" parTransId="{AB89F621-D47D-4A2D-872F-ADF5E00BE392}" sibTransId="{579D6011-CA5B-42F8-9A3B-26BD22078656}"/>
    <dgm:cxn modelId="{FCF14B1E-1A35-48C0-AAED-ABDE64675D03}" srcId="{5E1B8964-32A4-4555-9B2D-052475934A88}" destId="{568B5811-AD56-4CEB-981C-CD903C0DC020}" srcOrd="0" destOrd="0" parTransId="{82453B0B-C6BB-4E75-8951-D28BB2556AFF}" sibTransId="{E167C96F-BF20-4435-8704-B2BF2EFD9D95}"/>
    <dgm:cxn modelId="{AF36DD20-2CB8-4831-83CB-72C4CDD79ABE}" type="presOf" srcId="{8DF47556-4E26-428B-B8E3-9F392C79ED58}" destId="{5C483047-FE47-4FD9-91CE-352A8874827D}" srcOrd="0" destOrd="0" presId="urn:microsoft.com/office/officeart/2016/7/layout/AccentHomeChevronProcess"/>
    <dgm:cxn modelId="{66E7082D-2AD3-4813-A843-E16172B7A8F7}" type="presOf" srcId="{B6BBCAF2-20FB-46E6-9AE9-D18F1B422B61}" destId="{7A4408BE-E75B-4249-8F1C-D0EEC4574CA4}" srcOrd="0" destOrd="0" presId="urn:microsoft.com/office/officeart/2016/7/layout/AccentHomeChevronProcess"/>
    <dgm:cxn modelId="{681B4C30-630A-4EC6-9A01-3B0EDA35612E}" type="presOf" srcId="{FCC888A8-9AC2-432E-BFFD-42909F7EB8E9}" destId="{A60B56C1-3B8B-4803-AA6E-9DA7DC38CAF4}" srcOrd="0" destOrd="0" presId="urn:microsoft.com/office/officeart/2016/7/layout/AccentHomeChevronProcess"/>
    <dgm:cxn modelId="{D822C15B-7F5D-43C0-8EAE-9676F05F6AB7}" type="presOf" srcId="{568B5811-AD56-4CEB-981C-CD903C0DC020}" destId="{8BF64264-34EC-4B8B-B92F-B02E8CD0EA60}" srcOrd="0" destOrd="0" presId="urn:microsoft.com/office/officeart/2016/7/layout/AccentHomeChevronProcess"/>
    <dgm:cxn modelId="{9392475C-BB67-4FAD-84CD-94288464D95C}" type="presOf" srcId="{B63D8C8A-E8C4-45BE-9A43-9070EDAADD36}" destId="{AD34B311-9DF0-4AE3-8592-D262523DEDC2}" srcOrd="0" destOrd="0" presId="urn:microsoft.com/office/officeart/2016/7/layout/AccentHomeChevronProcess"/>
    <dgm:cxn modelId="{2C059642-7A92-4206-93C2-DB1CF09EFF31}" type="presOf" srcId="{779B376A-5A78-4D82-AF23-E273B34E071B}" destId="{896AB583-B3C9-491A-906F-0BBD6E0F2D11}" srcOrd="0" destOrd="0" presId="urn:microsoft.com/office/officeart/2016/7/layout/AccentHomeChevronProcess"/>
    <dgm:cxn modelId="{D4637246-8178-41CD-85CF-86BBF7AF3237}" srcId="{5E1B8964-32A4-4555-9B2D-052475934A88}" destId="{FC173ADE-D7F0-4401-AA9B-83AA530DC937}" srcOrd="1" destOrd="0" parTransId="{03ED40A2-61AB-4B6D-B158-C956CC55D3C7}" sibTransId="{DD818287-77BD-4FB3-B095-EB26A3F1B24B}"/>
    <dgm:cxn modelId="{37F7D147-7F51-47A8-B9A6-2F661AD5D704}" srcId="{B6BBCAF2-20FB-46E6-9AE9-D18F1B422B61}" destId="{779B376A-5A78-4D82-AF23-E273B34E071B}" srcOrd="5" destOrd="0" parTransId="{EFEC5E2A-BF14-43B0-8788-73B60A04DE67}" sibTransId="{F59DB967-FD6D-49BE-A476-627620DE22A7}"/>
    <dgm:cxn modelId="{75207848-A04A-412A-ACDB-D5307D0F672C}" srcId="{C4AA9F75-51AB-4B9C-BE77-1C2B11FFC0A9}" destId="{7F5F1A32-0203-4008-86CE-03601E377CF0}" srcOrd="3" destOrd="0" parTransId="{9F01C0A7-F964-4946-97D9-61FD5749C3D3}" sibTransId="{7510A64F-BB30-435D-89A3-4B664443F975}"/>
    <dgm:cxn modelId="{6BB6614C-F6E4-421E-828D-AE0B9ADA9286}" type="presOf" srcId="{5E1B8964-32A4-4555-9B2D-052475934A88}" destId="{AF6179D3-9287-4DDD-8827-5DF95181E1E2}" srcOrd="0" destOrd="0" presId="urn:microsoft.com/office/officeart/2016/7/layout/AccentHomeChevronProcess"/>
    <dgm:cxn modelId="{3942A34E-2400-45CA-AF55-8AF5870CE42F}" srcId="{B6BBCAF2-20FB-46E6-9AE9-D18F1B422B61}" destId="{C4AA9F75-51AB-4B9C-BE77-1C2B11FFC0A9}" srcOrd="1" destOrd="0" parTransId="{3CF610AF-E1DE-4434-A598-2221B575CBB1}" sibTransId="{AFC93FE0-5E13-44A6-A173-DC579FD228A1}"/>
    <dgm:cxn modelId="{F8210F74-885B-46BE-AB31-48E5B5075B1C}" srcId="{B6BBCAF2-20FB-46E6-9AE9-D18F1B422B61}" destId="{B63D8C8A-E8C4-45BE-9A43-9070EDAADD36}" srcOrd="2" destOrd="0" parTransId="{C64E21A5-2888-48A5-B362-A8F6AB06F50F}" sibTransId="{780A185C-372B-42E0-ADF1-AD5F34019594}"/>
    <dgm:cxn modelId="{90031F76-9D7D-4CB5-8B53-0E6DEF1230CE}" srcId="{FCC888A8-9AC2-432E-BFFD-42909F7EB8E9}" destId="{F005C7B1-0BBA-479D-8C25-FB8FC2D5D343}" srcOrd="0" destOrd="0" parTransId="{EA1737EC-B96D-4234-8832-9E31029FFF3C}" sibTransId="{F5EB31AF-6595-41D4-B77C-FAC4EFB41C73}"/>
    <dgm:cxn modelId="{8F551578-4243-42AA-9CAB-72666DC60CB3}" srcId="{B6BBCAF2-20FB-46E6-9AE9-D18F1B422B61}" destId="{5E1B8964-32A4-4555-9B2D-052475934A88}" srcOrd="4" destOrd="0" parTransId="{7DC81C03-0926-4319-9E28-073730A14CC0}" sibTransId="{4B8DBA12-B1ED-4296-B095-03E7539DB1D7}"/>
    <dgm:cxn modelId="{401CA35A-A6B8-4C97-B59A-8F923DBC1AA7}" type="presOf" srcId="{C4AA9F75-51AB-4B9C-BE77-1C2B11FFC0A9}" destId="{4974A6B8-BD7F-48F9-B359-3E38BCA1E685}" srcOrd="0" destOrd="0" presId="urn:microsoft.com/office/officeart/2016/7/layout/AccentHomeChevronProcess"/>
    <dgm:cxn modelId="{502BE78A-D931-4E04-B99F-084D007C8F73}" type="presOf" srcId="{7F5F1A32-0203-4008-86CE-03601E377CF0}" destId="{98C581B8-864A-4711-B78F-59EF2A5A681D}" srcOrd="0" destOrd="3" presId="urn:microsoft.com/office/officeart/2016/7/layout/AccentHomeChevronProcess"/>
    <dgm:cxn modelId="{9F7CEF8E-A209-4AB0-80B6-A60491FBFFCB}" type="presOf" srcId="{F005C7B1-0BBA-479D-8C25-FB8FC2D5D343}" destId="{75143583-E27F-435A-A6F0-B837DA69654E}" srcOrd="0" destOrd="0" presId="urn:microsoft.com/office/officeart/2016/7/layout/AccentHomeChevronProcess"/>
    <dgm:cxn modelId="{783A928F-B6E4-476D-82B8-D742F3EC488A}" srcId="{C4AA9F75-51AB-4B9C-BE77-1C2B11FFC0A9}" destId="{38B7FED2-371B-442D-9D64-A96E33100A46}" srcOrd="0" destOrd="0" parTransId="{9A645D9D-5F8E-442A-B465-CAC1B8CB7C73}" sibTransId="{A39F5B7A-D2DB-452E-BCC8-F8F2F1548C6A}"/>
    <dgm:cxn modelId="{374303A5-44AF-4018-8F8E-E8D33CE5F30D}" type="presOf" srcId="{38B7FED2-371B-442D-9D64-A96E33100A46}" destId="{98C581B8-864A-4711-B78F-59EF2A5A681D}" srcOrd="0" destOrd="0" presId="urn:microsoft.com/office/officeart/2016/7/layout/AccentHomeChevronProcess"/>
    <dgm:cxn modelId="{D0FC13A7-D942-48F9-BFD2-2C287EC05EB8}" srcId="{C4AA9F75-51AB-4B9C-BE77-1C2B11FFC0A9}" destId="{3BDD74A4-42BA-4C9B-947C-89C3B4F93280}" srcOrd="2" destOrd="0" parTransId="{B24C1EA1-6DCD-4EB2-AEC2-0DD3D546A023}" sibTransId="{8730F7BB-0FD4-49A9-8211-E342087B6826}"/>
    <dgm:cxn modelId="{D8E73DB0-6741-42AA-A53A-200BD55E589E}" srcId="{B6BBCAF2-20FB-46E6-9AE9-D18F1B422B61}" destId="{1EE5F5C0-D1B0-4D40-823C-E352D8A3CD03}" srcOrd="0" destOrd="0" parTransId="{8FCB436C-1E48-4531-A6E1-47B01A381C5E}" sibTransId="{21ABE3B0-31A6-419A-8D8E-2DABBCCC0B8F}"/>
    <dgm:cxn modelId="{203547BB-0B36-4B6F-8B01-138131D47A7B}" type="presOf" srcId="{3CE7B7FA-D55F-49A8-9C0F-2CA58E41E762}" destId="{98C581B8-864A-4711-B78F-59EF2A5A681D}" srcOrd="0" destOrd="1" presId="urn:microsoft.com/office/officeart/2016/7/layout/AccentHomeChevronProcess"/>
    <dgm:cxn modelId="{365A0EF0-3A99-4B45-8986-F1479A1694FA}" type="presOf" srcId="{3BDD74A4-42BA-4C9B-947C-89C3B4F93280}" destId="{98C581B8-864A-4711-B78F-59EF2A5A681D}" srcOrd="0" destOrd="2" presId="urn:microsoft.com/office/officeart/2016/7/layout/AccentHomeChevronProcess"/>
    <dgm:cxn modelId="{281FD3F3-8A85-45BF-8A5F-8F8E5E50F3F1}" type="presOf" srcId="{FC173ADE-D7F0-4401-AA9B-83AA530DC937}" destId="{8BF64264-34EC-4B8B-B92F-B02E8CD0EA60}" srcOrd="0" destOrd="1" presId="urn:microsoft.com/office/officeart/2016/7/layout/AccentHomeChevronProcess"/>
    <dgm:cxn modelId="{775A2EF8-F303-4435-B880-2A9C0A589E28}" type="presOf" srcId="{1EE5F5C0-D1B0-4D40-823C-E352D8A3CD03}" destId="{02FC1DA5-AF40-4988-A7E0-E0B87B816A3E}" srcOrd="0" destOrd="0" presId="urn:microsoft.com/office/officeart/2016/7/layout/AccentHomeChevronProcess"/>
    <dgm:cxn modelId="{00E3B833-EE45-418C-9606-8542998DD088}" type="presParOf" srcId="{7A4408BE-E75B-4249-8F1C-D0EEC4574CA4}" destId="{61895167-8544-4D8E-9B3C-75171CBFE5ED}" srcOrd="0" destOrd="0" presId="urn:microsoft.com/office/officeart/2016/7/layout/AccentHomeChevronProcess"/>
    <dgm:cxn modelId="{DBF3C417-BBF1-4757-AE88-BCA12C5DF7B9}" type="presParOf" srcId="{61895167-8544-4D8E-9B3C-75171CBFE5ED}" destId="{7BD2D8BC-B107-4317-BDDA-3EA6C0577AEB}" srcOrd="0" destOrd="0" presId="urn:microsoft.com/office/officeart/2016/7/layout/AccentHomeChevronProcess"/>
    <dgm:cxn modelId="{660D5F78-37C1-41BB-ACCB-020621C8A646}" type="presParOf" srcId="{61895167-8544-4D8E-9B3C-75171CBFE5ED}" destId="{02FC1DA5-AF40-4988-A7E0-E0B87B816A3E}" srcOrd="1" destOrd="0" presId="urn:microsoft.com/office/officeart/2016/7/layout/AccentHomeChevronProcess"/>
    <dgm:cxn modelId="{F5991870-241E-43D5-BF9B-238800BF3E63}" type="presParOf" srcId="{61895167-8544-4D8E-9B3C-75171CBFE5ED}" destId="{B553CB9F-E50E-4D79-BC55-B738BFD8197A}" srcOrd="2" destOrd="0" presId="urn:microsoft.com/office/officeart/2016/7/layout/AccentHomeChevronProcess"/>
    <dgm:cxn modelId="{8B210619-4D06-4F57-97E9-26F3CE0A4086}" type="presParOf" srcId="{61895167-8544-4D8E-9B3C-75171CBFE5ED}" destId="{1E7AF962-5BE4-4292-BC3A-2529D547020F}" srcOrd="3" destOrd="0" presId="urn:microsoft.com/office/officeart/2016/7/layout/AccentHomeChevronProcess"/>
    <dgm:cxn modelId="{E1EBD510-1CA8-4B8C-966A-46FD3900915F}" type="presParOf" srcId="{7A4408BE-E75B-4249-8F1C-D0EEC4574CA4}" destId="{075A992B-DD65-4B08-802C-732E95ED3540}" srcOrd="1" destOrd="0" presId="urn:microsoft.com/office/officeart/2016/7/layout/AccentHomeChevronProcess"/>
    <dgm:cxn modelId="{92682E4D-C2BD-4532-A8F1-78ED8C58EC5A}" type="presParOf" srcId="{7A4408BE-E75B-4249-8F1C-D0EEC4574CA4}" destId="{1873A459-1C1C-4E77-868D-8FA54491F3F4}" srcOrd="2" destOrd="0" presId="urn:microsoft.com/office/officeart/2016/7/layout/AccentHomeChevronProcess"/>
    <dgm:cxn modelId="{C3FB248C-8D60-4FE4-A3CC-9DBA16654C89}" type="presParOf" srcId="{1873A459-1C1C-4E77-868D-8FA54491F3F4}" destId="{45030E2C-B2DD-4A56-8291-93D7D2E62BBA}" srcOrd="0" destOrd="0" presId="urn:microsoft.com/office/officeart/2016/7/layout/AccentHomeChevronProcess"/>
    <dgm:cxn modelId="{F97E33B0-CBB1-4533-BD2D-F162026270C6}" type="presParOf" srcId="{1873A459-1C1C-4E77-868D-8FA54491F3F4}" destId="{4974A6B8-BD7F-48F9-B359-3E38BCA1E685}" srcOrd="1" destOrd="0" presId="urn:microsoft.com/office/officeart/2016/7/layout/AccentHomeChevronProcess"/>
    <dgm:cxn modelId="{E03743EB-5A0D-4A9C-8869-866B0F95546B}" type="presParOf" srcId="{1873A459-1C1C-4E77-868D-8FA54491F3F4}" destId="{98C581B8-864A-4711-B78F-59EF2A5A681D}" srcOrd="2" destOrd="0" presId="urn:microsoft.com/office/officeart/2016/7/layout/AccentHomeChevronProcess"/>
    <dgm:cxn modelId="{7E892082-7872-4640-A58F-565608A8CA2F}" type="presParOf" srcId="{1873A459-1C1C-4E77-868D-8FA54491F3F4}" destId="{0D3C7C4F-BC05-44A4-92C0-ECA5DE98B30C}" srcOrd="3" destOrd="0" presId="urn:microsoft.com/office/officeart/2016/7/layout/AccentHomeChevronProcess"/>
    <dgm:cxn modelId="{3AA3A25E-49E0-4056-B1F2-D405633AF15C}" type="presParOf" srcId="{7A4408BE-E75B-4249-8F1C-D0EEC4574CA4}" destId="{F6ABEF6F-6C1A-49D8-B76E-BA4676D0222D}" srcOrd="3" destOrd="0" presId="urn:microsoft.com/office/officeart/2016/7/layout/AccentHomeChevronProcess"/>
    <dgm:cxn modelId="{55B5E0E6-F740-428D-990E-51CD624E2CB1}" type="presParOf" srcId="{7A4408BE-E75B-4249-8F1C-D0EEC4574CA4}" destId="{BDA33203-B1FA-41A3-B42C-81FC9B36ECF7}" srcOrd="4" destOrd="0" presId="urn:microsoft.com/office/officeart/2016/7/layout/AccentHomeChevronProcess"/>
    <dgm:cxn modelId="{2D8A30EB-083F-4650-9F96-147C67955DFE}" type="presParOf" srcId="{BDA33203-B1FA-41A3-B42C-81FC9B36ECF7}" destId="{CFBD9CD4-55AE-48B8-9D93-2CE4FC1690FA}" srcOrd="0" destOrd="0" presId="urn:microsoft.com/office/officeart/2016/7/layout/AccentHomeChevronProcess"/>
    <dgm:cxn modelId="{B04AB49F-CF95-453E-B6E9-F6523AEA8FB4}" type="presParOf" srcId="{BDA33203-B1FA-41A3-B42C-81FC9B36ECF7}" destId="{AD34B311-9DF0-4AE3-8592-D262523DEDC2}" srcOrd="1" destOrd="0" presId="urn:microsoft.com/office/officeart/2016/7/layout/AccentHomeChevronProcess"/>
    <dgm:cxn modelId="{9DB4DE6D-3AB0-47EE-A924-7A26D357B3CB}" type="presParOf" srcId="{BDA33203-B1FA-41A3-B42C-81FC9B36ECF7}" destId="{5C483047-FE47-4FD9-91CE-352A8874827D}" srcOrd="2" destOrd="0" presId="urn:microsoft.com/office/officeart/2016/7/layout/AccentHomeChevronProcess"/>
    <dgm:cxn modelId="{332089EA-54BB-4DC8-91BA-59267A8521A6}" type="presParOf" srcId="{BDA33203-B1FA-41A3-B42C-81FC9B36ECF7}" destId="{FBFA58D3-8D0F-416D-8973-983ABEB7757F}" srcOrd="3" destOrd="0" presId="urn:microsoft.com/office/officeart/2016/7/layout/AccentHomeChevronProcess"/>
    <dgm:cxn modelId="{BA0E2FCB-479D-4836-B010-133ACD8607A9}" type="presParOf" srcId="{7A4408BE-E75B-4249-8F1C-D0EEC4574CA4}" destId="{F8FB2B4D-4FF1-4E5C-9BEF-CDA05A208F3A}" srcOrd="5" destOrd="0" presId="urn:microsoft.com/office/officeart/2016/7/layout/AccentHomeChevronProcess"/>
    <dgm:cxn modelId="{3332060A-58D2-42A2-8734-725FE01F0C51}" type="presParOf" srcId="{7A4408BE-E75B-4249-8F1C-D0EEC4574CA4}" destId="{D713FB86-2C2F-41D1-97E8-91AA4A009780}" srcOrd="6" destOrd="0" presId="urn:microsoft.com/office/officeart/2016/7/layout/AccentHomeChevronProcess"/>
    <dgm:cxn modelId="{D22671E4-6D52-43D9-8B5A-5A462C4E616D}" type="presParOf" srcId="{D713FB86-2C2F-41D1-97E8-91AA4A009780}" destId="{11C80B83-7F1F-4021-AAD2-51A629226503}" srcOrd="0" destOrd="0" presId="urn:microsoft.com/office/officeart/2016/7/layout/AccentHomeChevronProcess"/>
    <dgm:cxn modelId="{004E20EF-E214-4A47-8414-20D91D7607E2}" type="presParOf" srcId="{D713FB86-2C2F-41D1-97E8-91AA4A009780}" destId="{A60B56C1-3B8B-4803-AA6E-9DA7DC38CAF4}" srcOrd="1" destOrd="0" presId="urn:microsoft.com/office/officeart/2016/7/layout/AccentHomeChevronProcess"/>
    <dgm:cxn modelId="{4B3A2918-0C91-45BF-9DB4-52F3CB0D1DDA}" type="presParOf" srcId="{D713FB86-2C2F-41D1-97E8-91AA4A009780}" destId="{75143583-E27F-435A-A6F0-B837DA69654E}" srcOrd="2" destOrd="0" presId="urn:microsoft.com/office/officeart/2016/7/layout/AccentHomeChevronProcess"/>
    <dgm:cxn modelId="{D9FD9B66-7AA2-4400-B2D4-6C382333EE6D}" type="presParOf" srcId="{D713FB86-2C2F-41D1-97E8-91AA4A009780}" destId="{BD21E09F-AD80-4625-997C-E1B20D6B0E25}" srcOrd="3" destOrd="0" presId="urn:microsoft.com/office/officeart/2016/7/layout/AccentHomeChevronProcess"/>
    <dgm:cxn modelId="{C4212780-5500-43FD-AF5B-EDA475B8522F}" type="presParOf" srcId="{7A4408BE-E75B-4249-8F1C-D0EEC4574CA4}" destId="{5FD17BB6-8038-4297-9A1A-B6D647506B5F}" srcOrd="7" destOrd="0" presId="urn:microsoft.com/office/officeart/2016/7/layout/AccentHomeChevronProcess"/>
    <dgm:cxn modelId="{27CD1094-5AEC-4A53-BDC5-F1D11C2031DC}" type="presParOf" srcId="{7A4408BE-E75B-4249-8F1C-D0EEC4574CA4}" destId="{C6E7B3F4-67D7-4F35-95FC-8AAEE5E21072}" srcOrd="8" destOrd="0" presId="urn:microsoft.com/office/officeart/2016/7/layout/AccentHomeChevronProcess"/>
    <dgm:cxn modelId="{108618A9-B9A6-4D6C-85C1-994718798BBA}" type="presParOf" srcId="{C6E7B3F4-67D7-4F35-95FC-8AAEE5E21072}" destId="{68CFDFE1-3291-433B-96A0-754D4C404F4A}" srcOrd="0" destOrd="0" presId="urn:microsoft.com/office/officeart/2016/7/layout/AccentHomeChevronProcess"/>
    <dgm:cxn modelId="{1DB5FD25-B7C0-4BA2-A90F-F6E48262FB3B}" type="presParOf" srcId="{C6E7B3F4-67D7-4F35-95FC-8AAEE5E21072}" destId="{AF6179D3-9287-4DDD-8827-5DF95181E1E2}" srcOrd="1" destOrd="0" presId="urn:microsoft.com/office/officeart/2016/7/layout/AccentHomeChevronProcess"/>
    <dgm:cxn modelId="{2B6D0CA6-E681-4D2C-86F7-3656F985A0B4}" type="presParOf" srcId="{C6E7B3F4-67D7-4F35-95FC-8AAEE5E21072}" destId="{8BF64264-34EC-4B8B-B92F-B02E8CD0EA60}" srcOrd="2" destOrd="0" presId="urn:microsoft.com/office/officeart/2016/7/layout/AccentHomeChevronProcess"/>
    <dgm:cxn modelId="{E285F03C-8FEC-4C4B-97AB-09AD1D54465B}" type="presParOf" srcId="{C6E7B3F4-67D7-4F35-95FC-8AAEE5E21072}" destId="{AA208182-402E-4E0A-B10F-21A11F8F2A23}" srcOrd="3" destOrd="0" presId="urn:microsoft.com/office/officeart/2016/7/layout/AccentHomeChevronProcess"/>
    <dgm:cxn modelId="{8EB3787E-53DE-4069-BA65-7317EE85933F}" type="presParOf" srcId="{7A4408BE-E75B-4249-8F1C-D0EEC4574CA4}" destId="{3634A4AD-FB5E-48A7-9728-75FF1C682BD9}" srcOrd="9" destOrd="0" presId="urn:microsoft.com/office/officeart/2016/7/layout/AccentHomeChevronProcess"/>
    <dgm:cxn modelId="{C30051CC-58DA-4A28-B3E9-9130791188AE}" type="presParOf" srcId="{7A4408BE-E75B-4249-8F1C-D0EEC4574CA4}" destId="{824A422E-155A-4C5D-80A8-A49C6F78FE82}" srcOrd="10" destOrd="0" presId="urn:microsoft.com/office/officeart/2016/7/layout/AccentHomeChevronProcess"/>
    <dgm:cxn modelId="{B7AAC719-788E-45D1-A7BF-FCC764DD6C15}" type="presParOf" srcId="{824A422E-155A-4C5D-80A8-A49C6F78FE82}" destId="{5B9E716C-91EC-4235-8B25-AD03F8B7DCA2}" srcOrd="0" destOrd="0" presId="urn:microsoft.com/office/officeart/2016/7/layout/AccentHomeChevronProcess"/>
    <dgm:cxn modelId="{3DFCB726-8483-4EF1-9533-6138E2E347FC}" type="presParOf" srcId="{824A422E-155A-4C5D-80A8-A49C6F78FE82}" destId="{896AB583-B3C9-491A-906F-0BBD6E0F2D11}" srcOrd="1" destOrd="0" presId="urn:microsoft.com/office/officeart/2016/7/layout/AccentHomeChevronProcess"/>
    <dgm:cxn modelId="{5E1372AC-21E0-43D1-BFF1-6FE80C5A178F}" type="presParOf" srcId="{824A422E-155A-4C5D-80A8-A49C6F78FE82}" destId="{A3FF82AA-1E89-4207-BF60-6056C533DB40}" srcOrd="2" destOrd="0" presId="urn:microsoft.com/office/officeart/2016/7/layout/AccentHomeChevronProcess"/>
    <dgm:cxn modelId="{FA414EC2-FC10-4170-86F9-4F80B76BE85F}" type="presParOf" srcId="{824A422E-155A-4C5D-80A8-A49C6F78FE82}" destId="{F6A640D0-CAAD-4B8F-BEC2-972B9F660F52}" srcOrd="3" destOrd="0" presId="urn:microsoft.com/office/officeart/2016/7/layout/AccentHomeChevronProces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77B6A0A-E6E5-4CF7-B60F-DEDF12C95AC8}">
      <dsp:nvSpPr>
        <dsp:cNvPr id="0" name=""/>
        <dsp:cNvSpPr/>
      </dsp:nvSpPr>
      <dsp:spPr>
        <a:xfrm rot="5400000">
          <a:off x="7016454" y="-2973479"/>
          <a:ext cx="1218102" cy="7370987"/>
        </a:xfrm>
        <a:prstGeom prst="round2SameRect">
          <a:avLst/>
        </a:prstGeom>
        <a:solidFill>
          <a:schemeClr val="accent5">
            <a:alpha val="90000"/>
            <a:tint val="55000"/>
            <a:hueOff val="0"/>
            <a:satOff val="0"/>
            <a:lumOff val="0"/>
            <a:alphaOff val="0"/>
          </a:schemeClr>
        </a:solidFill>
        <a:ln w="12700" cap="flat" cmpd="sng" algn="ctr">
          <a:solidFill>
            <a:schemeClr val="accent5">
              <a:alpha val="90000"/>
              <a:tint val="55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577850">
            <a:lnSpc>
              <a:spcPct val="90000"/>
            </a:lnSpc>
            <a:spcBef>
              <a:spcPct val="0"/>
            </a:spcBef>
            <a:spcAft>
              <a:spcPct val="15000"/>
            </a:spcAft>
            <a:buFont typeface="Arial" panose="020B0604020202020204" pitchFamily="34" charset="0"/>
            <a:buChar char="•"/>
          </a:pPr>
          <a:r>
            <a:rPr lang="en-US" sz="1300" kern="1200" dirty="0"/>
            <a:t>Issued RFQ to 3 vendors</a:t>
          </a:r>
        </a:p>
        <a:p>
          <a:pPr marL="114300" lvl="1" indent="-114300" algn="l" defTabSz="577850">
            <a:lnSpc>
              <a:spcPct val="90000"/>
            </a:lnSpc>
            <a:spcBef>
              <a:spcPct val="0"/>
            </a:spcBef>
            <a:spcAft>
              <a:spcPct val="15000"/>
            </a:spcAft>
            <a:buFont typeface="Arial" panose="020B0604020202020204" pitchFamily="34" charset="0"/>
            <a:buChar char="•"/>
          </a:pPr>
          <a:r>
            <a:rPr lang="en-US" sz="1300" kern="1200" dirty="0"/>
            <a:t>2 hours initial demo</a:t>
          </a:r>
        </a:p>
        <a:p>
          <a:pPr marL="114300" lvl="1" indent="-114300" algn="l" defTabSz="577850">
            <a:lnSpc>
              <a:spcPct val="90000"/>
            </a:lnSpc>
            <a:spcBef>
              <a:spcPct val="0"/>
            </a:spcBef>
            <a:spcAft>
              <a:spcPct val="15000"/>
            </a:spcAft>
            <a:buFont typeface="Arial" panose="020B0604020202020204" pitchFamily="34" charset="0"/>
            <a:buChar char="•"/>
          </a:pPr>
          <a:r>
            <a:rPr lang="en-US" sz="1300" kern="1200" dirty="0"/>
            <a:t>Demo feedback form by PSC &amp; PMO</a:t>
          </a:r>
        </a:p>
      </dsp:txBody>
      <dsp:txXfrm rot="-5400000">
        <a:off x="3940012" y="162426"/>
        <a:ext cx="7311524" cy="1099176"/>
      </dsp:txXfrm>
    </dsp:sp>
    <dsp:sp modelId="{A3923F5F-4D2B-4CBF-999C-D908F5096068}">
      <dsp:nvSpPr>
        <dsp:cNvPr id="0" name=""/>
        <dsp:cNvSpPr/>
      </dsp:nvSpPr>
      <dsp:spPr>
        <a:xfrm>
          <a:off x="201045" y="0"/>
          <a:ext cx="3794211" cy="1443536"/>
        </a:xfrm>
        <a:prstGeom prst="roundRect">
          <a:avLst/>
        </a:prstGeom>
        <a:solidFill>
          <a:schemeClr val="accent5">
            <a:shade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kern="1200" dirty="0">
              <a:latin typeface="Gotham Medium" pitchFamily="50" charset="0"/>
            </a:rPr>
            <a:t>RFQ &amp; Demo Stage</a:t>
          </a:r>
        </a:p>
      </dsp:txBody>
      <dsp:txXfrm>
        <a:off x="271513" y="70468"/>
        <a:ext cx="3653275" cy="1302600"/>
      </dsp:txXfrm>
    </dsp:sp>
    <dsp:sp modelId="{4E062A65-75D2-4247-B742-7B93365CFA5C}">
      <dsp:nvSpPr>
        <dsp:cNvPr id="0" name=""/>
        <dsp:cNvSpPr/>
      </dsp:nvSpPr>
      <dsp:spPr>
        <a:xfrm rot="5400000">
          <a:off x="7078274" y="-1445824"/>
          <a:ext cx="1154829" cy="7370987"/>
        </a:xfrm>
        <a:prstGeom prst="round2SameRect">
          <a:avLst/>
        </a:prstGeom>
        <a:solidFill>
          <a:schemeClr val="accent5">
            <a:alpha val="90000"/>
            <a:tint val="55000"/>
            <a:hueOff val="0"/>
            <a:satOff val="0"/>
            <a:lumOff val="0"/>
            <a:alphaOff val="0"/>
          </a:schemeClr>
        </a:solidFill>
        <a:ln w="12700" cap="flat" cmpd="sng" algn="ctr">
          <a:solidFill>
            <a:schemeClr val="accent5">
              <a:alpha val="90000"/>
              <a:tint val="55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577850">
            <a:lnSpc>
              <a:spcPct val="90000"/>
            </a:lnSpc>
            <a:spcBef>
              <a:spcPct val="0"/>
            </a:spcBef>
            <a:spcAft>
              <a:spcPct val="15000"/>
            </a:spcAft>
            <a:buFont typeface="Arial" panose="020B0604020202020204" pitchFamily="34" charset="0"/>
            <a:buChar char="•"/>
          </a:pPr>
          <a:r>
            <a:rPr lang="en-US" sz="1300" kern="1200" dirty="0"/>
            <a:t>Deep-dive session week per vendor</a:t>
          </a:r>
        </a:p>
        <a:p>
          <a:pPr marL="114300" lvl="1" indent="-114300" algn="l" defTabSz="577850">
            <a:lnSpc>
              <a:spcPct val="90000"/>
            </a:lnSpc>
            <a:spcBef>
              <a:spcPct val="0"/>
            </a:spcBef>
            <a:spcAft>
              <a:spcPct val="15000"/>
            </a:spcAft>
            <a:buFont typeface="Arial" panose="020B0604020202020204" pitchFamily="34" charset="0"/>
            <a:buChar char="•"/>
          </a:pPr>
          <a:r>
            <a:rPr lang="en-US" sz="1300" kern="1200" dirty="0"/>
            <a:t>Evaluation Scorecard by PSC &amp; PMO</a:t>
          </a:r>
        </a:p>
      </dsp:txBody>
      <dsp:txXfrm rot="-5400000">
        <a:off x="3970195" y="1718629"/>
        <a:ext cx="7314613" cy="1042081"/>
      </dsp:txXfrm>
    </dsp:sp>
    <dsp:sp modelId="{D9E34CD2-CD02-4B09-87EF-CB51627B3CEC}">
      <dsp:nvSpPr>
        <dsp:cNvPr id="0" name=""/>
        <dsp:cNvSpPr/>
      </dsp:nvSpPr>
      <dsp:spPr>
        <a:xfrm>
          <a:off x="175984" y="1517901"/>
          <a:ext cx="3794211" cy="1443536"/>
        </a:xfrm>
        <a:prstGeom prst="roundRect">
          <a:avLst/>
        </a:prstGeom>
        <a:solidFill>
          <a:schemeClr val="accent5">
            <a:shade val="50000"/>
            <a:hueOff val="43242"/>
            <a:satOff val="-1398"/>
            <a:lumOff val="2752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kern="1200" dirty="0">
              <a:latin typeface="Gotham Medium" pitchFamily="50" charset="0"/>
            </a:rPr>
            <a:t>Deep-dive Session Stage</a:t>
          </a:r>
        </a:p>
      </dsp:txBody>
      <dsp:txXfrm>
        <a:off x="246452" y="1588369"/>
        <a:ext cx="3653275" cy="1302600"/>
      </dsp:txXfrm>
    </dsp:sp>
    <dsp:sp modelId="{761F3D22-3F6B-44D3-9564-72CD3EC106D1}">
      <dsp:nvSpPr>
        <dsp:cNvPr id="0" name=""/>
        <dsp:cNvSpPr/>
      </dsp:nvSpPr>
      <dsp:spPr>
        <a:xfrm rot="5400000">
          <a:off x="7078274" y="69889"/>
          <a:ext cx="1154829" cy="7370987"/>
        </a:xfrm>
        <a:prstGeom prst="round2SameRect">
          <a:avLst/>
        </a:prstGeom>
        <a:solidFill>
          <a:schemeClr val="accent5">
            <a:alpha val="90000"/>
            <a:tint val="55000"/>
            <a:hueOff val="0"/>
            <a:satOff val="0"/>
            <a:lumOff val="0"/>
            <a:alphaOff val="0"/>
          </a:schemeClr>
        </a:solidFill>
        <a:ln w="12700" cap="flat" cmpd="sng" algn="ctr">
          <a:solidFill>
            <a:schemeClr val="accent5">
              <a:alpha val="90000"/>
              <a:tint val="55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577850">
            <a:lnSpc>
              <a:spcPct val="90000"/>
            </a:lnSpc>
            <a:spcBef>
              <a:spcPct val="0"/>
            </a:spcBef>
            <a:spcAft>
              <a:spcPct val="15000"/>
            </a:spcAft>
            <a:buFont typeface="Arial" panose="020B0604020202020204" pitchFamily="34" charset="0"/>
            <a:buChar char="•"/>
          </a:pPr>
          <a:r>
            <a:rPr lang="en-US" sz="1300" kern="1200" dirty="0"/>
            <a:t>Detailed discussion on scoping &amp; solution</a:t>
          </a:r>
        </a:p>
        <a:p>
          <a:pPr marL="114300" lvl="1" indent="-114300" algn="l" defTabSz="577850">
            <a:lnSpc>
              <a:spcPct val="90000"/>
            </a:lnSpc>
            <a:spcBef>
              <a:spcPct val="0"/>
            </a:spcBef>
            <a:spcAft>
              <a:spcPct val="15000"/>
            </a:spcAft>
            <a:buFont typeface="Arial" panose="020B0604020202020204" pitchFamily="34" charset="0"/>
            <a:buChar char="•"/>
          </a:pPr>
          <a:r>
            <a:rPr lang="en-US" sz="1300" kern="1200" dirty="0"/>
            <a:t>Negotiation on licenses &amp; pricing</a:t>
          </a:r>
        </a:p>
        <a:p>
          <a:pPr marL="114300" lvl="1" indent="-114300" algn="l" defTabSz="577850">
            <a:lnSpc>
              <a:spcPct val="90000"/>
            </a:lnSpc>
            <a:spcBef>
              <a:spcPct val="0"/>
            </a:spcBef>
            <a:spcAft>
              <a:spcPct val="15000"/>
            </a:spcAft>
            <a:buFont typeface="Arial" panose="020B0604020202020204" pitchFamily="34" charset="0"/>
            <a:buChar char="•"/>
          </a:pPr>
          <a:r>
            <a:rPr lang="en-US" sz="1300" kern="1200" dirty="0"/>
            <a:t>Finalize contract terms</a:t>
          </a:r>
        </a:p>
      </dsp:txBody>
      <dsp:txXfrm rot="-5400000">
        <a:off x="3970195" y="3234342"/>
        <a:ext cx="7314613" cy="1042081"/>
      </dsp:txXfrm>
    </dsp:sp>
    <dsp:sp modelId="{1C6C9CEC-8D81-4AD1-81A7-1226446C84B9}">
      <dsp:nvSpPr>
        <dsp:cNvPr id="0" name=""/>
        <dsp:cNvSpPr/>
      </dsp:nvSpPr>
      <dsp:spPr>
        <a:xfrm>
          <a:off x="175984" y="3033614"/>
          <a:ext cx="3794211" cy="1443536"/>
        </a:xfrm>
        <a:prstGeom prst="roundRect">
          <a:avLst/>
        </a:prstGeom>
        <a:solidFill>
          <a:schemeClr val="accent5">
            <a:shade val="50000"/>
            <a:hueOff val="43242"/>
            <a:satOff val="-1398"/>
            <a:lumOff val="2752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kern="1200" dirty="0">
              <a:latin typeface="Gotham Medium" pitchFamily="50" charset="0"/>
            </a:rPr>
            <a:t>Scope &amp; Negotiation Stage</a:t>
          </a:r>
        </a:p>
      </dsp:txBody>
      <dsp:txXfrm>
        <a:off x="246452" y="3104082"/>
        <a:ext cx="3653275" cy="13026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8CFDFE1-3291-433B-96A0-754D4C404F4A}">
      <dsp:nvSpPr>
        <dsp:cNvPr id="0" name=""/>
        <dsp:cNvSpPr/>
      </dsp:nvSpPr>
      <dsp:spPr>
        <a:xfrm rot="5400000">
          <a:off x="-1055779" y="2055631"/>
          <a:ext cx="2246585" cy="135027"/>
        </a:xfrm>
        <a:prstGeom prst="corner">
          <a:avLst>
            <a:gd name="adj1" fmla="val 1000"/>
            <a:gd name="adj2" fmla="val 1000"/>
          </a:avLst>
        </a:prstGeom>
        <a:solidFill>
          <a:schemeClr val="lt1">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F6179D3-9287-4DDD-8827-5DF95181E1E2}">
      <dsp:nvSpPr>
        <dsp:cNvPr id="0" name=""/>
        <dsp:cNvSpPr/>
      </dsp:nvSpPr>
      <dsp:spPr>
        <a:xfrm>
          <a:off x="0" y="3246438"/>
          <a:ext cx="1687838" cy="748861"/>
        </a:xfrm>
        <a:prstGeom prst="homePlate">
          <a:avLst>
            <a:gd name="adj" fmla="val 25000"/>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228600" rIns="114300" bIns="228600" numCol="1" spcCol="1270" anchor="ctr" anchorCtr="0">
          <a:noAutofit/>
        </a:bodyPr>
        <a:lstStyle/>
        <a:p>
          <a:pPr marL="0" lvl="0" indent="0" algn="ctr" defTabSz="800100" rtl="0">
            <a:lnSpc>
              <a:spcPct val="90000"/>
            </a:lnSpc>
            <a:spcBef>
              <a:spcPct val="0"/>
            </a:spcBef>
            <a:spcAft>
              <a:spcPct val="35000"/>
            </a:spcAft>
            <a:buNone/>
          </a:pPr>
          <a:r>
            <a:rPr lang="en-US" sz="1800" b="0" kern="1200" cap="none" spc="0">
              <a:ln w="0"/>
              <a:effectLst>
                <a:outerShdw blurRad="38100" dist="19050" dir="2700000" algn="tl" rotWithShape="0">
                  <a:schemeClr val="dk1">
                    <a:alpha val="40000"/>
                  </a:schemeClr>
                </a:outerShdw>
              </a:effectLst>
              <a:latin typeface="Neue Haas Grotesk Text Pro"/>
            </a:rPr>
            <a:t>2025 Q4</a:t>
          </a:r>
          <a:endParaRPr lang="en-US" sz="1800" b="0" kern="1200" cap="none" spc="0" dirty="0">
            <a:ln w="0"/>
            <a:effectLst>
              <a:outerShdw blurRad="38100" dist="19050" dir="2700000" algn="tl" rotWithShape="0">
                <a:schemeClr val="dk1">
                  <a:alpha val="40000"/>
                </a:schemeClr>
              </a:outerShdw>
            </a:effectLst>
          </a:endParaRPr>
        </a:p>
      </dsp:txBody>
      <dsp:txXfrm>
        <a:off x="0" y="3246438"/>
        <a:ext cx="1594230" cy="748861"/>
      </dsp:txXfrm>
    </dsp:sp>
    <dsp:sp modelId="{8BF64264-34EC-4B8B-B92F-B02E8CD0EA60}">
      <dsp:nvSpPr>
        <dsp:cNvPr id="0" name=""/>
        <dsp:cNvSpPr/>
      </dsp:nvSpPr>
      <dsp:spPr>
        <a:xfrm>
          <a:off x="135027" y="1080869"/>
          <a:ext cx="1370525" cy="20845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44500" rtl="0">
            <a:lnSpc>
              <a:spcPct val="90000"/>
            </a:lnSpc>
            <a:spcBef>
              <a:spcPct val="0"/>
            </a:spcBef>
            <a:spcAft>
              <a:spcPct val="35000"/>
            </a:spcAft>
            <a:buNone/>
          </a:pPr>
          <a:r>
            <a:rPr lang="en-US" sz="1000" b="1" kern="1200" dirty="0">
              <a:latin typeface="Neue Haas Grotesk Text Pro"/>
            </a:rPr>
            <a:t>Oct: Confirm Vender</a:t>
          </a:r>
          <a:endParaRPr lang="en-US" sz="1000" b="1" kern="1200" dirty="0"/>
        </a:p>
        <a:p>
          <a:pPr marL="0" lvl="0" indent="0" algn="l" defTabSz="444500" rtl="0">
            <a:lnSpc>
              <a:spcPct val="90000"/>
            </a:lnSpc>
            <a:spcBef>
              <a:spcPct val="0"/>
            </a:spcBef>
            <a:spcAft>
              <a:spcPct val="35000"/>
            </a:spcAft>
            <a:buNone/>
          </a:pPr>
          <a:r>
            <a:rPr lang="en-US" sz="1000" b="1" kern="1200" dirty="0">
              <a:latin typeface="Neue Haas Grotesk Text Pro"/>
            </a:rPr>
            <a:t>Oct - Nov: Contract Negotiation</a:t>
          </a:r>
        </a:p>
        <a:p>
          <a:pPr marL="0" lvl="0" indent="0" algn="l" defTabSz="444500" rtl="0">
            <a:lnSpc>
              <a:spcPct val="90000"/>
            </a:lnSpc>
            <a:spcBef>
              <a:spcPct val="0"/>
            </a:spcBef>
            <a:spcAft>
              <a:spcPct val="35000"/>
            </a:spcAft>
            <a:buNone/>
          </a:pPr>
          <a:r>
            <a:rPr lang="en-US" sz="1000" b="1" kern="1200" dirty="0"/>
            <a:t>Early Nov: Approval by HK Management</a:t>
          </a:r>
        </a:p>
        <a:p>
          <a:pPr marL="0" lvl="0" indent="0" algn="l" defTabSz="444500" rtl="0">
            <a:lnSpc>
              <a:spcPct val="90000"/>
            </a:lnSpc>
            <a:spcBef>
              <a:spcPct val="0"/>
            </a:spcBef>
            <a:spcAft>
              <a:spcPct val="35000"/>
            </a:spcAft>
            <a:buNone/>
          </a:pPr>
          <a:endParaRPr lang="en-US" sz="1000" b="1" kern="1200" dirty="0">
            <a:highlight>
              <a:srgbClr val="FFFF00"/>
            </a:highlight>
          </a:endParaRPr>
        </a:p>
        <a:p>
          <a:pPr marL="0" lvl="0" indent="0" algn="l" defTabSz="444500" rtl="0">
            <a:lnSpc>
              <a:spcPct val="90000"/>
            </a:lnSpc>
            <a:spcBef>
              <a:spcPct val="0"/>
            </a:spcBef>
            <a:spcAft>
              <a:spcPct val="35000"/>
            </a:spcAft>
            <a:buNone/>
          </a:pPr>
          <a:r>
            <a:rPr lang="en-US" sz="1000" b="1" kern="1200" dirty="0">
              <a:highlight>
                <a:srgbClr val="FBED6B"/>
              </a:highlight>
            </a:rPr>
            <a:t>Target Dec 3: </a:t>
          </a:r>
        </a:p>
        <a:p>
          <a:pPr marL="0" lvl="0" indent="0" algn="l" defTabSz="444500" rtl="0">
            <a:lnSpc>
              <a:spcPct val="90000"/>
            </a:lnSpc>
            <a:spcBef>
              <a:spcPct val="0"/>
            </a:spcBef>
            <a:spcAft>
              <a:spcPct val="35000"/>
            </a:spcAft>
            <a:buNone/>
          </a:pPr>
          <a:r>
            <a:rPr lang="en-US" sz="1000" b="1" kern="1200" dirty="0">
              <a:highlight>
                <a:srgbClr val="FBED6B"/>
              </a:highlight>
            </a:rPr>
            <a:t>Table to GEB for approval</a:t>
          </a:r>
          <a:endParaRPr lang="en-US" sz="1000" b="1" kern="1200" dirty="0">
            <a:highlight>
              <a:srgbClr val="FBED6B"/>
            </a:highlight>
            <a:latin typeface="Neue Haas Grotesk Text Pro"/>
          </a:endParaRPr>
        </a:p>
      </dsp:txBody>
      <dsp:txXfrm>
        <a:off x="135027" y="1080869"/>
        <a:ext cx="1370525" cy="2084552"/>
      </dsp:txXfrm>
    </dsp:sp>
    <dsp:sp modelId="{17DBDF17-F186-4038-9E6F-82DB3DB8FE38}">
      <dsp:nvSpPr>
        <dsp:cNvPr id="0" name=""/>
        <dsp:cNvSpPr/>
      </dsp:nvSpPr>
      <dsp:spPr>
        <a:xfrm rot="5400000">
          <a:off x="550844" y="2055631"/>
          <a:ext cx="2246585" cy="135027"/>
        </a:xfrm>
        <a:prstGeom prst="corner">
          <a:avLst>
            <a:gd name="adj1" fmla="val 1000"/>
            <a:gd name="adj2" fmla="val 1000"/>
          </a:avLst>
        </a:prstGeom>
        <a:solidFill>
          <a:schemeClr val="lt1">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430D0407-B34A-4ACF-81EB-FB24313151F3}">
      <dsp:nvSpPr>
        <dsp:cNvPr id="0" name=""/>
        <dsp:cNvSpPr/>
      </dsp:nvSpPr>
      <dsp:spPr>
        <a:xfrm>
          <a:off x="1606623" y="3246438"/>
          <a:ext cx="1687838" cy="748861"/>
        </a:xfrm>
        <a:prstGeom prst="chevron">
          <a:avLst>
            <a:gd name="adj" fmla="val 25000"/>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228600" rIns="114300" bIns="228600" numCol="1" spcCol="1270" anchor="ctr" anchorCtr="0">
          <a:noAutofit/>
        </a:bodyPr>
        <a:lstStyle/>
        <a:p>
          <a:pPr marL="0" lvl="0" indent="0" algn="ctr" defTabSz="800100" rtl="0">
            <a:lnSpc>
              <a:spcPct val="90000"/>
            </a:lnSpc>
            <a:spcBef>
              <a:spcPct val="0"/>
            </a:spcBef>
            <a:spcAft>
              <a:spcPct val="35000"/>
            </a:spcAft>
            <a:buNone/>
          </a:pPr>
          <a:r>
            <a:rPr lang="en-US" sz="1800" b="0" kern="1200" cap="none" spc="0">
              <a:ln w="0"/>
              <a:effectLst>
                <a:outerShdw blurRad="38100" dist="19050" dir="2700000" algn="tl" rotWithShape="0">
                  <a:schemeClr val="dk1">
                    <a:alpha val="40000"/>
                  </a:schemeClr>
                </a:outerShdw>
              </a:effectLst>
              <a:latin typeface="Neue Haas Grotesk Text Pro"/>
            </a:rPr>
            <a:t>2026 Q1</a:t>
          </a:r>
          <a:endParaRPr lang="en-US" sz="1800" b="0" kern="1200" cap="none" spc="0" dirty="0">
            <a:ln w="0"/>
            <a:effectLst>
              <a:outerShdw blurRad="38100" dist="19050" dir="2700000" algn="tl" rotWithShape="0">
                <a:schemeClr val="dk1">
                  <a:alpha val="40000"/>
                </a:schemeClr>
              </a:outerShdw>
            </a:effectLst>
            <a:latin typeface="Neue Haas Grotesk Text Pro"/>
          </a:endParaRPr>
        </a:p>
      </dsp:txBody>
      <dsp:txXfrm>
        <a:off x="1793838" y="3246438"/>
        <a:ext cx="1313408" cy="748861"/>
      </dsp:txXfrm>
    </dsp:sp>
    <dsp:sp modelId="{AF4007C5-09DE-48CF-A490-B8240A2DD2C5}">
      <dsp:nvSpPr>
        <dsp:cNvPr id="0" name=""/>
        <dsp:cNvSpPr/>
      </dsp:nvSpPr>
      <dsp:spPr>
        <a:xfrm>
          <a:off x="1741650" y="1080869"/>
          <a:ext cx="1370525" cy="20845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44550" rtl="0">
            <a:lnSpc>
              <a:spcPct val="90000"/>
            </a:lnSpc>
            <a:spcBef>
              <a:spcPct val="0"/>
            </a:spcBef>
            <a:spcAft>
              <a:spcPct val="35000"/>
            </a:spcAft>
            <a:buNone/>
          </a:pPr>
          <a:endParaRPr lang="en-US" sz="1900" kern="1200">
            <a:latin typeface="Neue Haas Grotesk Text Pro"/>
          </a:endParaRPr>
        </a:p>
      </dsp:txBody>
      <dsp:txXfrm>
        <a:off x="1741650" y="1080869"/>
        <a:ext cx="1370525" cy="2084552"/>
      </dsp:txXfrm>
    </dsp:sp>
    <dsp:sp modelId="{BD1118B1-A4E3-4885-95C0-9499CBD4CF31}">
      <dsp:nvSpPr>
        <dsp:cNvPr id="0" name=""/>
        <dsp:cNvSpPr/>
      </dsp:nvSpPr>
      <dsp:spPr>
        <a:xfrm rot="5400000">
          <a:off x="2154291" y="2055631"/>
          <a:ext cx="2246585" cy="135027"/>
        </a:xfrm>
        <a:prstGeom prst="corner">
          <a:avLst>
            <a:gd name="adj1" fmla="val 1000"/>
            <a:gd name="adj2" fmla="val 1000"/>
          </a:avLst>
        </a:prstGeom>
        <a:solidFill>
          <a:schemeClr val="lt1">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2B1DE4A3-792A-4B20-93A8-82B27949F712}">
      <dsp:nvSpPr>
        <dsp:cNvPr id="0" name=""/>
        <dsp:cNvSpPr/>
      </dsp:nvSpPr>
      <dsp:spPr>
        <a:xfrm>
          <a:off x="3210070" y="3246438"/>
          <a:ext cx="1687838" cy="748861"/>
        </a:xfrm>
        <a:prstGeom prst="chevron">
          <a:avLst>
            <a:gd name="adj" fmla="val 25000"/>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228600" rIns="114300" bIns="228600" numCol="1" spcCol="1270" anchor="ctr" anchorCtr="0">
          <a:noAutofit/>
        </a:bodyPr>
        <a:lstStyle/>
        <a:p>
          <a:pPr marL="0" lvl="0" indent="0" algn="ctr" defTabSz="800100" rtl="0">
            <a:lnSpc>
              <a:spcPct val="90000"/>
            </a:lnSpc>
            <a:spcBef>
              <a:spcPct val="0"/>
            </a:spcBef>
            <a:spcAft>
              <a:spcPct val="35000"/>
            </a:spcAft>
            <a:buNone/>
          </a:pPr>
          <a:r>
            <a:rPr lang="en-US" sz="1800" b="0" kern="1200" cap="none" spc="0">
              <a:ln w="0"/>
              <a:effectLst>
                <a:outerShdw blurRad="38100" dist="19050" dir="2700000" algn="tl" rotWithShape="0">
                  <a:schemeClr val="dk1">
                    <a:alpha val="40000"/>
                  </a:schemeClr>
                </a:outerShdw>
              </a:effectLst>
              <a:latin typeface="Neue Haas Grotesk Text Pro"/>
            </a:rPr>
            <a:t>2026 Q2</a:t>
          </a:r>
          <a:endParaRPr lang="en-US" sz="1800" b="0" kern="1200" cap="none" spc="0" dirty="0">
            <a:ln w="0"/>
            <a:effectLst>
              <a:outerShdw blurRad="38100" dist="19050" dir="2700000" algn="tl" rotWithShape="0">
                <a:schemeClr val="dk1">
                  <a:alpha val="40000"/>
                </a:schemeClr>
              </a:outerShdw>
            </a:effectLst>
            <a:latin typeface="Neue Haas Grotesk Text Pro"/>
          </a:endParaRPr>
        </a:p>
      </dsp:txBody>
      <dsp:txXfrm>
        <a:off x="3397285" y="3246438"/>
        <a:ext cx="1313408" cy="748861"/>
      </dsp:txXfrm>
    </dsp:sp>
    <dsp:sp modelId="{89B46491-256C-4049-B336-8F31BFDEC42E}">
      <dsp:nvSpPr>
        <dsp:cNvPr id="0" name=""/>
        <dsp:cNvSpPr/>
      </dsp:nvSpPr>
      <dsp:spPr>
        <a:xfrm>
          <a:off x="3345097" y="1080869"/>
          <a:ext cx="1370525" cy="2084552"/>
        </a:xfrm>
        <a:prstGeom prst="rect">
          <a:avLst/>
        </a:prstGeom>
        <a:noFill/>
        <a:ln>
          <a:noFill/>
        </a:ln>
        <a:effectLst/>
      </dsp:spPr>
      <dsp:style>
        <a:lnRef idx="0">
          <a:scrgbClr r="0" g="0" b="0"/>
        </a:lnRef>
        <a:fillRef idx="0">
          <a:scrgbClr r="0" g="0" b="0"/>
        </a:fillRef>
        <a:effectRef idx="0">
          <a:scrgbClr r="0" g="0" b="0"/>
        </a:effectRef>
        <a:fontRef idx="minor"/>
      </dsp:style>
    </dsp:sp>
    <dsp:sp modelId="{5B9E716C-91EC-4235-8B25-AD03F8B7DCA2}">
      <dsp:nvSpPr>
        <dsp:cNvPr id="0" name=""/>
        <dsp:cNvSpPr/>
      </dsp:nvSpPr>
      <dsp:spPr>
        <a:xfrm rot="5400000">
          <a:off x="3757737" y="2054261"/>
          <a:ext cx="2246585" cy="135027"/>
        </a:xfrm>
        <a:prstGeom prst="corner">
          <a:avLst>
            <a:gd name="adj1" fmla="val 1000"/>
            <a:gd name="adj2" fmla="val 1000"/>
          </a:avLst>
        </a:prstGeom>
        <a:solidFill>
          <a:schemeClr val="lt1">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896AB583-B3C9-491A-906F-0BBD6E0F2D11}">
      <dsp:nvSpPr>
        <dsp:cNvPr id="0" name=""/>
        <dsp:cNvSpPr/>
      </dsp:nvSpPr>
      <dsp:spPr>
        <a:xfrm>
          <a:off x="4813517" y="3245067"/>
          <a:ext cx="1687838" cy="748861"/>
        </a:xfrm>
        <a:prstGeom prst="chevron">
          <a:avLst>
            <a:gd name="adj" fmla="val 25000"/>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228600" rIns="114300" bIns="228600" numCol="1" spcCol="1270" anchor="ctr" anchorCtr="0">
          <a:noAutofit/>
        </a:bodyPr>
        <a:lstStyle/>
        <a:p>
          <a:pPr marL="0" lvl="0" indent="0" algn="ctr" defTabSz="800100" rtl="0">
            <a:lnSpc>
              <a:spcPct val="90000"/>
            </a:lnSpc>
            <a:spcBef>
              <a:spcPct val="0"/>
            </a:spcBef>
            <a:spcAft>
              <a:spcPct val="35000"/>
            </a:spcAft>
            <a:buNone/>
          </a:pPr>
          <a:r>
            <a:rPr lang="en-US" sz="1800" b="0" kern="1200" cap="none" spc="0">
              <a:ln w="0"/>
              <a:effectLst>
                <a:outerShdw blurRad="38100" dist="19050" dir="2700000" algn="tl" rotWithShape="0">
                  <a:schemeClr val="dk1">
                    <a:alpha val="40000"/>
                  </a:schemeClr>
                </a:outerShdw>
              </a:effectLst>
              <a:latin typeface="Neue Haas Grotesk Text Pro"/>
            </a:rPr>
            <a:t>2026 Q3</a:t>
          </a:r>
          <a:endParaRPr lang="en-US" sz="1800" b="0" kern="1200" cap="none" spc="0" dirty="0">
            <a:ln w="0"/>
            <a:effectLst>
              <a:outerShdw blurRad="38100" dist="19050" dir="2700000" algn="tl" rotWithShape="0">
                <a:schemeClr val="dk1">
                  <a:alpha val="40000"/>
                </a:schemeClr>
              </a:outerShdw>
            </a:effectLst>
            <a:latin typeface="Neue Haas Grotesk Text Pro"/>
          </a:endParaRPr>
        </a:p>
      </dsp:txBody>
      <dsp:txXfrm>
        <a:off x="5000732" y="3245067"/>
        <a:ext cx="1313408" cy="748861"/>
      </dsp:txXfrm>
    </dsp:sp>
    <dsp:sp modelId="{A3FF82AA-1E89-4207-BF60-6056C533DB40}">
      <dsp:nvSpPr>
        <dsp:cNvPr id="0" name=""/>
        <dsp:cNvSpPr/>
      </dsp:nvSpPr>
      <dsp:spPr>
        <a:xfrm>
          <a:off x="4948544" y="1079498"/>
          <a:ext cx="1370525" cy="2084552"/>
        </a:xfrm>
        <a:prstGeom prst="rect">
          <a:avLst/>
        </a:prstGeom>
        <a:noFill/>
        <a:ln>
          <a:noFill/>
        </a:ln>
        <a:effectLst/>
      </dsp:spPr>
      <dsp:style>
        <a:lnRef idx="0">
          <a:scrgbClr r="0" g="0" b="0"/>
        </a:lnRef>
        <a:fillRef idx="0">
          <a:scrgbClr r="0" g="0" b="0"/>
        </a:fillRef>
        <a:effectRef idx="0">
          <a:scrgbClr r="0" g="0" b="0"/>
        </a:effectRef>
        <a:fontRef idx="minor"/>
      </dsp:style>
    </dsp:sp>
    <dsp:sp modelId="{18465242-83D1-4795-A465-4AE8036246E1}">
      <dsp:nvSpPr>
        <dsp:cNvPr id="0" name=""/>
        <dsp:cNvSpPr/>
      </dsp:nvSpPr>
      <dsp:spPr>
        <a:xfrm rot="5400000">
          <a:off x="5361184" y="2054261"/>
          <a:ext cx="2246585" cy="135027"/>
        </a:xfrm>
        <a:prstGeom prst="corner">
          <a:avLst>
            <a:gd name="adj1" fmla="val 1000"/>
            <a:gd name="adj2" fmla="val 1000"/>
          </a:avLst>
        </a:prstGeom>
        <a:solidFill>
          <a:schemeClr val="lt1">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E8C3B8AC-21F8-4DD4-9DA0-A0F2EA20158D}">
      <dsp:nvSpPr>
        <dsp:cNvPr id="0" name=""/>
        <dsp:cNvSpPr/>
      </dsp:nvSpPr>
      <dsp:spPr>
        <a:xfrm>
          <a:off x="6416963" y="3245067"/>
          <a:ext cx="1687838" cy="748861"/>
        </a:xfrm>
        <a:prstGeom prst="chevron">
          <a:avLst>
            <a:gd name="adj" fmla="val 25000"/>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228600" rIns="114300" bIns="228600" numCol="1" spcCol="1270" anchor="ctr" anchorCtr="0">
          <a:noAutofit/>
        </a:bodyPr>
        <a:lstStyle/>
        <a:p>
          <a:pPr marL="0" lvl="0" indent="0" algn="ctr" defTabSz="800100" rtl="0">
            <a:lnSpc>
              <a:spcPct val="90000"/>
            </a:lnSpc>
            <a:spcBef>
              <a:spcPct val="0"/>
            </a:spcBef>
            <a:spcAft>
              <a:spcPct val="35000"/>
            </a:spcAft>
            <a:buNone/>
          </a:pPr>
          <a:r>
            <a:rPr lang="en-US" sz="1800" b="0" kern="1200" cap="none" spc="0">
              <a:ln w="0"/>
              <a:effectLst>
                <a:outerShdw blurRad="38100" dist="19050" dir="2700000" algn="tl" rotWithShape="0">
                  <a:schemeClr val="dk1">
                    <a:alpha val="40000"/>
                  </a:schemeClr>
                </a:outerShdw>
              </a:effectLst>
              <a:latin typeface="Neue Haas Grotesk Text Pro"/>
            </a:rPr>
            <a:t>2026 Q4</a:t>
          </a:r>
          <a:endParaRPr lang="en-US" sz="1800" b="0" kern="1200" cap="none" spc="0" dirty="0">
            <a:ln w="0"/>
            <a:effectLst>
              <a:outerShdw blurRad="38100" dist="19050" dir="2700000" algn="tl" rotWithShape="0">
                <a:schemeClr val="dk1">
                  <a:alpha val="40000"/>
                </a:schemeClr>
              </a:outerShdw>
            </a:effectLst>
            <a:latin typeface="Neue Haas Grotesk Text Pro"/>
          </a:endParaRPr>
        </a:p>
      </dsp:txBody>
      <dsp:txXfrm>
        <a:off x="6604178" y="3245067"/>
        <a:ext cx="1313408" cy="748861"/>
      </dsp:txXfrm>
    </dsp:sp>
    <dsp:sp modelId="{74BEEBDB-BB50-46AF-82D0-72FC4ED598D7}">
      <dsp:nvSpPr>
        <dsp:cNvPr id="0" name=""/>
        <dsp:cNvSpPr/>
      </dsp:nvSpPr>
      <dsp:spPr>
        <a:xfrm>
          <a:off x="6551991" y="1079498"/>
          <a:ext cx="1370525" cy="2084552"/>
        </a:xfrm>
        <a:prstGeom prst="rect">
          <a:avLst/>
        </a:prstGeom>
        <a:noFill/>
        <a:ln>
          <a:noFill/>
        </a:ln>
        <a:effectLst/>
      </dsp:spPr>
      <dsp:style>
        <a:lnRef idx="0">
          <a:scrgbClr r="0" g="0" b="0"/>
        </a:lnRef>
        <a:fillRef idx="0">
          <a:scrgbClr r="0" g="0" b="0"/>
        </a:fillRef>
        <a:effectRef idx="0">
          <a:scrgbClr r="0" g="0" b="0"/>
        </a:effectRef>
        <a:fontRef idx="minor"/>
      </dsp:style>
    </dsp:sp>
    <dsp:sp modelId="{8BE589F0-D045-4C30-929D-E27FA446F7FD}">
      <dsp:nvSpPr>
        <dsp:cNvPr id="0" name=""/>
        <dsp:cNvSpPr/>
      </dsp:nvSpPr>
      <dsp:spPr>
        <a:xfrm rot="5400000">
          <a:off x="6964631" y="2054261"/>
          <a:ext cx="2246585" cy="135027"/>
        </a:xfrm>
        <a:prstGeom prst="corner">
          <a:avLst>
            <a:gd name="adj1" fmla="val 1000"/>
            <a:gd name="adj2" fmla="val 1000"/>
          </a:avLst>
        </a:prstGeom>
        <a:solidFill>
          <a:schemeClr val="lt1">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FACC6A3F-E82D-4A0F-BD1B-7E8AA785D63F}">
      <dsp:nvSpPr>
        <dsp:cNvPr id="0" name=""/>
        <dsp:cNvSpPr/>
      </dsp:nvSpPr>
      <dsp:spPr>
        <a:xfrm>
          <a:off x="8020410" y="3245067"/>
          <a:ext cx="1687838" cy="748861"/>
        </a:xfrm>
        <a:prstGeom prst="chevron">
          <a:avLst>
            <a:gd name="adj" fmla="val 25000"/>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228600" rIns="114300" bIns="228600" numCol="1" spcCol="1270" anchor="ctr" anchorCtr="0">
          <a:noAutofit/>
        </a:bodyPr>
        <a:lstStyle/>
        <a:p>
          <a:pPr marL="0" lvl="0" indent="0" algn="ctr" defTabSz="800100" rtl="0">
            <a:lnSpc>
              <a:spcPct val="90000"/>
            </a:lnSpc>
            <a:spcBef>
              <a:spcPct val="0"/>
            </a:spcBef>
            <a:spcAft>
              <a:spcPct val="35000"/>
            </a:spcAft>
            <a:buNone/>
          </a:pPr>
          <a:r>
            <a:rPr lang="en-US" sz="1800" b="0" kern="1200" cap="none" spc="0" dirty="0">
              <a:ln w="0"/>
              <a:effectLst>
                <a:outerShdw blurRad="38100" dist="19050" dir="2700000" algn="tl" rotWithShape="0">
                  <a:schemeClr val="dk1">
                    <a:alpha val="40000"/>
                  </a:schemeClr>
                </a:outerShdw>
              </a:effectLst>
              <a:latin typeface="Neue Haas Grotesk Text Pro"/>
            </a:rPr>
            <a:t>2027 Q1</a:t>
          </a:r>
        </a:p>
      </dsp:txBody>
      <dsp:txXfrm>
        <a:off x="8207625" y="3245067"/>
        <a:ext cx="1313408" cy="748861"/>
      </dsp:txXfrm>
    </dsp:sp>
    <dsp:sp modelId="{0F38B1C1-6F2F-4E51-B7D5-5BF3381EAA71}">
      <dsp:nvSpPr>
        <dsp:cNvPr id="0" name=""/>
        <dsp:cNvSpPr/>
      </dsp:nvSpPr>
      <dsp:spPr>
        <a:xfrm>
          <a:off x="8155437" y="1079498"/>
          <a:ext cx="1370525" cy="2084552"/>
        </a:xfrm>
        <a:prstGeom prst="rect">
          <a:avLst/>
        </a:prstGeom>
        <a:noFill/>
        <a:ln>
          <a:noFill/>
        </a:ln>
        <a:effectLst/>
      </dsp:spPr>
      <dsp:style>
        <a:lnRef idx="0">
          <a:scrgbClr r="0" g="0" b="0"/>
        </a:lnRef>
        <a:fillRef idx="0">
          <a:scrgbClr r="0" g="0" b="0"/>
        </a:fillRef>
        <a:effectRef idx="0">
          <a:scrgbClr r="0" g="0" b="0"/>
        </a:effectRef>
        <a:fontRef idx="minor"/>
      </dsp:style>
    </dsp:sp>
    <dsp:sp modelId="{4C9C4DA1-739A-4287-900F-842EFB1A54A5}">
      <dsp:nvSpPr>
        <dsp:cNvPr id="0" name=""/>
        <dsp:cNvSpPr/>
      </dsp:nvSpPr>
      <dsp:spPr>
        <a:xfrm rot="5400000">
          <a:off x="8568078" y="2054261"/>
          <a:ext cx="2246585" cy="135027"/>
        </a:xfrm>
        <a:prstGeom prst="corner">
          <a:avLst>
            <a:gd name="adj1" fmla="val 1000"/>
            <a:gd name="adj2" fmla="val 1000"/>
          </a:avLst>
        </a:prstGeom>
        <a:solidFill>
          <a:schemeClr val="lt1">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69A657ED-7F53-4A90-8B3C-302E0A00D217}">
      <dsp:nvSpPr>
        <dsp:cNvPr id="0" name=""/>
        <dsp:cNvSpPr/>
      </dsp:nvSpPr>
      <dsp:spPr>
        <a:xfrm>
          <a:off x="9623857" y="3245067"/>
          <a:ext cx="1687838" cy="748861"/>
        </a:xfrm>
        <a:prstGeom prst="chevron">
          <a:avLst>
            <a:gd name="adj" fmla="val 25000"/>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228600" rIns="114300" bIns="228600" numCol="1" spcCol="1270" anchor="ctr" anchorCtr="0">
          <a:noAutofit/>
        </a:bodyPr>
        <a:lstStyle/>
        <a:p>
          <a:pPr marL="0" lvl="0" indent="0" algn="ctr" defTabSz="800100" rtl="0">
            <a:lnSpc>
              <a:spcPct val="90000"/>
            </a:lnSpc>
            <a:spcBef>
              <a:spcPct val="0"/>
            </a:spcBef>
            <a:spcAft>
              <a:spcPct val="35000"/>
            </a:spcAft>
            <a:buNone/>
          </a:pPr>
          <a:r>
            <a:rPr lang="en-US" sz="1800" b="0" kern="1200" cap="none" spc="0" dirty="0">
              <a:ln w="0"/>
              <a:effectLst>
                <a:outerShdw blurRad="38100" dist="19050" dir="2700000" algn="tl" rotWithShape="0">
                  <a:schemeClr val="dk1">
                    <a:alpha val="40000"/>
                  </a:schemeClr>
                </a:outerShdw>
              </a:effectLst>
              <a:latin typeface="Neue Haas Grotesk Text Pro"/>
            </a:rPr>
            <a:t>2027 Q2+</a:t>
          </a:r>
        </a:p>
      </dsp:txBody>
      <dsp:txXfrm>
        <a:off x="9811072" y="3245067"/>
        <a:ext cx="1313408" cy="748861"/>
      </dsp:txXfrm>
    </dsp:sp>
    <dsp:sp modelId="{8D7811B1-9817-4031-BEB9-05810935C776}">
      <dsp:nvSpPr>
        <dsp:cNvPr id="0" name=""/>
        <dsp:cNvSpPr/>
      </dsp:nvSpPr>
      <dsp:spPr>
        <a:xfrm>
          <a:off x="9758884" y="1079498"/>
          <a:ext cx="1370525" cy="1622455"/>
        </a:xfrm>
        <a:prstGeom prst="rect">
          <a:avLst/>
        </a:prstGeom>
        <a:noFill/>
        <a:ln>
          <a:noFill/>
        </a:ln>
        <a:effectLst/>
      </dsp:spPr>
      <dsp:style>
        <a:lnRef idx="0">
          <a:scrgbClr r="0" g="0" b="0"/>
        </a:lnRef>
        <a:fillRef idx="0">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BD2D8BC-B107-4317-BDDA-3EA6C0577AEB}">
      <dsp:nvSpPr>
        <dsp:cNvPr id="0" name=""/>
        <dsp:cNvSpPr/>
      </dsp:nvSpPr>
      <dsp:spPr>
        <a:xfrm rot="5400000">
          <a:off x="-1024492" y="2024643"/>
          <a:ext cx="2214168" cy="165165"/>
        </a:xfrm>
        <a:prstGeom prst="corner">
          <a:avLst>
            <a:gd name="adj1" fmla="val 1000"/>
            <a:gd name="adj2" fmla="val 1000"/>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2FC1DA5-AF40-4988-A7E0-E0B87B816A3E}">
      <dsp:nvSpPr>
        <dsp:cNvPr id="0" name=""/>
        <dsp:cNvSpPr/>
      </dsp:nvSpPr>
      <dsp:spPr>
        <a:xfrm>
          <a:off x="9" y="3214311"/>
          <a:ext cx="2064571" cy="738056"/>
        </a:xfrm>
        <a:prstGeom prst="homePlate">
          <a:avLst>
            <a:gd name="adj" fmla="val 25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0" tIns="165100" rIns="82550" bIns="165100" numCol="1" spcCol="1270" anchor="ctr" anchorCtr="0">
          <a:noAutofit/>
        </a:bodyPr>
        <a:lstStyle/>
        <a:p>
          <a:pPr marL="0" lvl="0" indent="0" algn="ctr" defTabSz="577850">
            <a:lnSpc>
              <a:spcPct val="90000"/>
            </a:lnSpc>
            <a:spcBef>
              <a:spcPct val="0"/>
            </a:spcBef>
            <a:spcAft>
              <a:spcPct val="35000"/>
            </a:spcAft>
            <a:buNone/>
          </a:pPr>
          <a:r>
            <a:rPr lang="en-US" sz="1300" kern="1200" dirty="0">
              <a:solidFill>
                <a:schemeClr val="bg2">
                  <a:lumMod val="75000"/>
                </a:schemeClr>
              </a:solidFill>
              <a:latin typeface="Neue Haas Grotesk Text Pro"/>
            </a:rPr>
            <a:t>2023</a:t>
          </a:r>
          <a:endParaRPr lang="en-US" sz="1300" kern="1200" dirty="0">
            <a:solidFill>
              <a:schemeClr val="bg2">
                <a:lumMod val="75000"/>
              </a:schemeClr>
            </a:solidFill>
          </a:endParaRPr>
        </a:p>
      </dsp:txBody>
      <dsp:txXfrm>
        <a:off x="9" y="3214311"/>
        <a:ext cx="1972314" cy="738056"/>
      </dsp:txXfrm>
    </dsp:sp>
    <dsp:sp modelId="{B553CB9F-E50E-4D79-BC55-B738BFD8197A}">
      <dsp:nvSpPr>
        <dsp:cNvPr id="0" name=""/>
        <dsp:cNvSpPr/>
      </dsp:nvSpPr>
      <dsp:spPr>
        <a:xfrm>
          <a:off x="165175" y="1099241"/>
          <a:ext cx="1676432" cy="2015969"/>
        </a:xfrm>
        <a:prstGeom prst="rect">
          <a:avLst/>
        </a:prstGeom>
        <a:noFill/>
        <a:ln>
          <a:noFill/>
        </a:ln>
        <a:effectLst/>
      </dsp:spPr>
      <dsp:style>
        <a:lnRef idx="0">
          <a:scrgbClr r="0" g="0" b="0"/>
        </a:lnRef>
        <a:fillRef idx="0">
          <a:scrgbClr r="0" g="0" b="0"/>
        </a:fillRef>
        <a:effectRef idx="0">
          <a:scrgbClr r="0" g="0" b="0"/>
        </a:effectRef>
        <a:fontRef idx="minor"/>
      </dsp:style>
    </dsp:sp>
    <dsp:sp modelId="{45030E2C-B2DD-4A56-8291-93D7D2E62BBA}">
      <dsp:nvSpPr>
        <dsp:cNvPr id="0" name=""/>
        <dsp:cNvSpPr/>
      </dsp:nvSpPr>
      <dsp:spPr>
        <a:xfrm rot="5400000">
          <a:off x="929872" y="2008576"/>
          <a:ext cx="2214168" cy="165165"/>
        </a:xfrm>
        <a:prstGeom prst="corner">
          <a:avLst>
            <a:gd name="adj1" fmla="val 1000"/>
            <a:gd name="adj2" fmla="val 1000"/>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974A6B8-BD7F-48F9-B359-3E38BCA1E685}">
      <dsp:nvSpPr>
        <dsp:cNvPr id="0" name=""/>
        <dsp:cNvSpPr/>
      </dsp:nvSpPr>
      <dsp:spPr>
        <a:xfrm>
          <a:off x="1954374" y="3198243"/>
          <a:ext cx="2064571" cy="738056"/>
        </a:xfrm>
        <a:prstGeom prst="chevron">
          <a:avLst>
            <a:gd name="adj" fmla="val 25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0" tIns="165100" rIns="82550" bIns="165100" numCol="1" spcCol="1270" anchor="ctr" anchorCtr="0">
          <a:noAutofit/>
        </a:bodyPr>
        <a:lstStyle/>
        <a:p>
          <a:pPr marL="0" lvl="0" indent="0" algn="ctr" defTabSz="577850" rtl="0">
            <a:lnSpc>
              <a:spcPct val="90000"/>
            </a:lnSpc>
            <a:spcBef>
              <a:spcPct val="0"/>
            </a:spcBef>
            <a:spcAft>
              <a:spcPct val="35000"/>
            </a:spcAft>
            <a:buNone/>
          </a:pPr>
          <a:r>
            <a:rPr lang="en-US" sz="1300" kern="1200" dirty="0">
              <a:solidFill>
                <a:schemeClr val="bg2">
                  <a:lumMod val="75000"/>
                </a:schemeClr>
              </a:solidFill>
              <a:latin typeface="Neue Haas Grotesk Text Pro"/>
            </a:rPr>
            <a:t>2024-2025 Q1 – Q2</a:t>
          </a:r>
          <a:endParaRPr lang="en-US" sz="1300" kern="1200" dirty="0">
            <a:solidFill>
              <a:schemeClr val="bg2">
                <a:lumMod val="75000"/>
              </a:schemeClr>
            </a:solidFill>
          </a:endParaRPr>
        </a:p>
      </dsp:txBody>
      <dsp:txXfrm>
        <a:off x="2138888" y="3198243"/>
        <a:ext cx="1695543" cy="738056"/>
      </dsp:txXfrm>
    </dsp:sp>
    <dsp:sp modelId="{98C581B8-864A-4711-B78F-59EF2A5A681D}">
      <dsp:nvSpPr>
        <dsp:cNvPr id="0" name=""/>
        <dsp:cNvSpPr/>
      </dsp:nvSpPr>
      <dsp:spPr>
        <a:xfrm>
          <a:off x="2119539" y="1083174"/>
          <a:ext cx="1676432" cy="15449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rtl="0">
            <a:lnSpc>
              <a:spcPct val="90000"/>
            </a:lnSpc>
            <a:spcBef>
              <a:spcPct val="0"/>
            </a:spcBef>
            <a:spcAft>
              <a:spcPct val="35000"/>
            </a:spcAft>
            <a:buNone/>
          </a:pPr>
          <a:r>
            <a:rPr lang="en-US" sz="1000" b="0" kern="1200" dirty="0">
              <a:latin typeface="Gotham Book (Body)"/>
              <a:ea typeface="+mn-ea"/>
              <a:cs typeface="+mn-cs"/>
            </a:rPr>
            <a:t>Review on process and pain points</a:t>
          </a:r>
        </a:p>
        <a:p>
          <a:pPr marL="0" lvl="0" indent="0" algn="l" defTabSz="488950" rtl="0">
            <a:lnSpc>
              <a:spcPct val="90000"/>
            </a:lnSpc>
            <a:spcBef>
              <a:spcPct val="0"/>
            </a:spcBef>
            <a:spcAft>
              <a:spcPct val="35000"/>
            </a:spcAft>
            <a:buNone/>
          </a:pPr>
          <a:r>
            <a:rPr lang="en-US" sz="1000" b="0" kern="1200" dirty="0">
              <a:latin typeface="Gotham Book (Body)"/>
              <a:ea typeface="+mn-ea"/>
              <a:cs typeface="+mn-cs"/>
            </a:rPr>
            <a:t>Detail requirements check list</a:t>
          </a:r>
        </a:p>
        <a:p>
          <a:pPr marL="0" lvl="0" indent="0" algn="l" defTabSz="488950" rtl="0">
            <a:lnSpc>
              <a:spcPct val="90000"/>
            </a:lnSpc>
            <a:spcBef>
              <a:spcPct val="0"/>
            </a:spcBef>
            <a:spcAft>
              <a:spcPct val="35000"/>
            </a:spcAft>
            <a:buNone/>
          </a:pPr>
          <a:r>
            <a:rPr lang="en-US" sz="1000" b="0" kern="1200" dirty="0">
              <a:latin typeface="Gotham Book (Body)"/>
              <a:ea typeface="+mn-ea"/>
              <a:cs typeface="+mn-cs"/>
            </a:rPr>
            <a:t>Workflow diagram</a:t>
          </a:r>
        </a:p>
        <a:p>
          <a:pPr marL="0" lvl="0" indent="0" algn="l" defTabSz="488950" rtl="0">
            <a:lnSpc>
              <a:spcPct val="90000"/>
            </a:lnSpc>
            <a:spcBef>
              <a:spcPct val="0"/>
            </a:spcBef>
            <a:spcAft>
              <a:spcPct val="35000"/>
            </a:spcAft>
            <a:buNone/>
          </a:pPr>
          <a:r>
            <a:rPr lang="en-US" sz="1000" b="0" kern="1200" dirty="0">
              <a:latin typeface="Gotham Book (Body)"/>
              <a:ea typeface="+mn-ea"/>
              <a:cs typeface="+mn-cs"/>
            </a:rPr>
            <a:t>Vendor evaluation process</a:t>
          </a:r>
        </a:p>
      </dsp:txBody>
      <dsp:txXfrm>
        <a:off x="2119539" y="1083174"/>
        <a:ext cx="1676432" cy="1544969"/>
      </dsp:txXfrm>
    </dsp:sp>
    <dsp:sp modelId="{CFBD9CD4-55AE-48B8-9D93-2CE4FC1690FA}">
      <dsp:nvSpPr>
        <dsp:cNvPr id="0" name=""/>
        <dsp:cNvSpPr/>
      </dsp:nvSpPr>
      <dsp:spPr>
        <a:xfrm rot="5400000">
          <a:off x="2901084" y="2008576"/>
          <a:ext cx="2214168" cy="165165"/>
        </a:xfrm>
        <a:prstGeom prst="corner">
          <a:avLst>
            <a:gd name="adj1" fmla="val 1000"/>
            <a:gd name="adj2" fmla="val 1000"/>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D34B311-9DF0-4AE3-8592-D262523DEDC2}">
      <dsp:nvSpPr>
        <dsp:cNvPr id="0" name=""/>
        <dsp:cNvSpPr/>
      </dsp:nvSpPr>
      <dsp:spPr>
        <a:xfrm>
          <a:off x="3925585" y="3198243"/>
          <a:ext cx="2064571" cy="738056"/>
        </a:xfrm>
        <a:prstGeom prst="chevron">
          <a:avLst>
            <a:gd name="adj" fmla="val 25000"/>
          </a:avLst>
        </a:prstGeom>
        <a:solidFill>
          <a:srgbClr val="FFC000"/>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0" tIns="165100" rIns="82550" bIns="165100" numCol="1" spcCol="1270" anchor="ctr" anchorCtr="0">
          <a:noAutofit/>
        </a:bodyPr>
        <a:lstStyle/>
        <a:p>
          <a:pPr marL="0" lvl="0" indent="0" algn="ctr" defTabSz="577850">
            <a:lnSpc>
              <a:spcPct val="90000"/>
            </a:lnSpc>
            <a:spcBef>
              <a:spcPct val="0"/>
            </a:spcBef>
            <a:spcAft>
              <a:spcPct val="35000"/>
            </a:spcAft>
            <a:buNone/>
          </a:pPr>
          <a:r>
            <a:rPr lang="en-US" sz="1300" kern="1200" dirty="0">
              <a:latin typeface="Neue Haas Grotesk Text Pro"/>
            </a:rPr>
            <a:t>2025 Q3</a:t>
          </a:r>
          <a:endParaRPr lang="en-US" sz="1300" kern="1200" dirty="0"/>
        </a:p>
      </dsp:txBody>
      <dsp:txXfrm>
        <a:off x="4110099" y="3198243"/>
        <a:ext cx="1695543" cy="738056"/>
      </dsp:txXfrm>
    </dsp:sp>
    <dsp:sp modelId="{5C483047-FE47-4FD9-91CE-352A8874827D}">
      <dsp:nvSpPr>
        <dsp:cNvPr id="0" name=""/>
        <dsp:cNvSpPr/>
      </dsp:nvSpPr>
      <dsp:spPr>
        <a:xfrm>
          <a:off x="4090751" y="1083174"/>
          <a:ext cx="1676432" cy="15449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rtl="0">
            <a:lnSpc>
              <a:spcPct val="90000"/>
            </a:lnSpc>
            <a:spcBef>
              <a:spcPct val="0"/>
            </a:spcBef>
            <a:spcAft>
              <a:spcPct val="35000"/>
            </a:spcAft>
            <a:buNone/>
          </a:pPr>
          <a:r>
            <a:rPr lang="en-US" sz="1000" b="0" kern="1200" dirty="0">
              <a:latin typeface="Gotham Book (Body)"/>
              <a:ea typeface="+mn-ea"/>
              <a:cs typeface="+mn-cs"/>
            </a:rPr>
            <a:t>June: RFQ to three vendors </a:t>
          </a:r>
        </a:p>
        <a:p>
          <a:pPr marL="0" lvl="0" indent="0" algn="l" defTabSz="488950" rtl="0">
            <a:lnSpc>
              <a:spcPct val="90000"/>
            </a:lnSpc>
            <a:spcBef>
              <a:spcPct val="0"/>
            </a:spcBef>
            <a:spcAft>
              <a:spcPct val="35000"/>
            </a:spcAft>
            <a:buNone/>
          </a:pPr>
          <a:r>
            <a:rPr lang="en-US" sz="1000" b="0" kern="1200" dirty="0">
              <a:latin typeface="Gotham Book (Body)"/>
              <a:ea typeface="+mn-ea"/>
              <a:cs typeface="+mn-cs"/>
            </a:rPr>
            <a:t>July: Received all 3 vendors proposal</a:t>
          </a:r>
        </a:p>
        <a:p>
          <a:pPr marL="0" lvl="0" indent="0" algn="l" defTabSz="488950" rtl="0">
            <a:lnSpc>
              <a:spcPct val="90000"/>
            </a:lnSpc>
            <a:spcBef>
              <a:spcPct val="0"/>
            </a:spcBef>
            <a:spcAft>
              <a:spcPct val="35000"/>
            </a:spcAft>
            <a:buNone/>
          </a:pPr>
          <a:endParaRPr lang="en-US" sz="1000" b="0" kern="1200" dirty="0">
            <a:latin typeface="Gotham Book (Body)"/>
            <a:ea typeface="+mn-ea"/>
            <a:cs typeface="+mn-cs"/>
          </a:endParaRPr>
        </a:p>
        <a:p>
          <a:pPr marL="0" lvl="0" indent="0" algn="l" defTabSz="488950" rtl="0">
            <a:lnSpc>
              <a:spcPct val="90000"/>
            </a:lnSpc>
            <a:spcBef>
              <a:spcPct val="0"/>
            </a:spcBef>
            <a:spcAft>
              <a:spcPct val="35000"/>
            </a:spcAft>
            <a:buNone/>
          </a:pPr>
          <a:r>
            <a:rPr lang="en-US" sz="1000" b="0" kern="1200" dirty="0">
              <a:latin typeface="Gotham Book (Body)"/>
              <a:ea typeface="+mn-ea"/>
              <a:cs typeface="+mn-cs"/>
            </a:rPr>
            <a:t>July 21: 1st Demo by WEC &amp; MRI </a:t>
          </a:r>
        </a:p>
        <a:p>
          <a:pPr marL="0" lvl="0" indent="0" algn="l" defTabSz="488950" rtl="0">
            <a:lnSpc>
              <a:spcPct val="90000"/>
            </a:lnSpc>
            <a:spcBef>
              <a:spcPct val="0"/>
            </a:spcBef>
            <a:spcAft>
              <a:spcPct val="35000"/>
            </a:spcAft>
            <a:buNone/>
          </a:pPr>
          <a:r>
            <a:rPr lang="en-US" sz="1000" b="0" kern="1200" dirty="0">
              <a:latin typeface="Gotham Book (Body)"/>
              <a:ea typeface="+mn-ea"/>
              <a:cs typeface="+mn-cs"/>
            </a:rPr>
            <a:t>Aug 1: 1st Demo by Kingdee</a:t>
          </a:r>
        </a:p>
      </dsp:txBody>
      <dsp:txXfrm>
        <a:off x="4090751" y="1083174"/>
        <a:ext cx="1676432" cy="1544969"/>
      </dsp:txXfrm>
    </dsp:sp>
    <dsp:sp modelId="{11C80B83-7F1F-4021-AAD2-51A629226503}">
      <dsp:nvSpPr>
        <dsp:cNvPr id="0" name=""/>
        <dsp:cNvSpPr/>
      </dsp:nvSpPr>
      <dsp:spPr>
        <a:xfrm rot="5400000">
          <a:off x="4862427" y="2008576"/>
          <a:ext cx="2214168" cy="165165"/>
        </a:xfrm>
        <a:prstGeom prst="corner">
          <a:avLst>
            <a:gd name="adj1" fmla="val 1000"/>
            <a:gd name="adj2" fmla="val 1000"/>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60B56C1-3B8B-4803-AA6E-9DA7DC38CAF4}">
      <dsp:nvSpPr>
        <dsp:cNvPr id="0" name=""/>
        <dsp:cNvSpPr/>
      </dsp:nvSpPr>
      <dsp:spPr>
        <a:xfrm>
          <a:off x="5886928" y="3198243"/>
          <a:ext cx="2064571" cy="738056"/>
        </a:xfrm>
        <a:prstGeom prst="chevron">
          <a:avLst>
            <a:gd name="adj" fmla="val 25000"/>
          </a:avLst>
        </a:prstGeom>
        <a:solidFill>
          <a:srgbClr val="FFC000"/>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0" tIns="165100" rIns="82550" bIns="165100" numCol="1" spcCol="1270" anchor="ctr" anchorCtr="0">
          <a:noAutofit/>
        </a:bodyPr>
        <a:lstStyle/>
        <a:p>
          <a:pPr marL="0" lvl="0" indent="0" algn="ctr" defTabSz="577850">
            <a:lnSpc>
              <a:spcPct val="90000"/>
            </a:lnSpc>
            <a:spcBef>
              <a:spcPct val="0"/>
            </a:spcBef>
            <a:spcAft>
              <a:spcPct val="35000"/>
            </a:spcAft>
            <a:buNone/>
          </a:pPr>
          <a:r>
            <a:rPr lang="en-US" sz="1300" kern="1200" dirty="0"/>
            <a:t>2025 Q3 – Q4 </a:t>
          </a:r>
        </a:p>
      </dsp:txBody>
      <dsp:txXfrm>
        <a:off x="6071442" y="3198243"/>
        <a:ext cx="1695543" cy="738056"/>
      </dsp:txXfrm>
    </dsp:sp>
    <dsp:sp modelId="{75143583-E27F-435A-A6F0-B837DA69654E}">
      <dsp:nvSpPr>
        <dsp:cNvPr id="0" name=""/>
        <dsp:cNvSpPr/>
      </dsp:nvSpPr>
      <dsp:spPr>
        <a:xfrm>
          <a:off x="6052094" y="1083174"/>
          <a:ext cx="1676432" cy="15449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44500">
            <a:lnSpc>
              <a:spcPct val="90000"/>
            </a:lnSpc>
            <a:spcBef>
              <a:spcPct val="0"/>
            </a:spcBef>
            <a:spcAft>
              <a:spcPct val="35000"/>
            </a:spcAft>
            <a:buNone/>
          </a:pPr>
          <a:r>
            <a:rPr lang="en-US" sz="1000" b="0" kern="1200" dirty="0">
              <a:latin typeface="Gotham Book (Body)"/>
            </a:rPr>
            <a:t>Aug: MRI on hold due to low score in the demo feedback &amp; no response on the supplier questionnaire</a:t>
          </a:r>
        </a:p>
        <a:p>
          <a:pPr marL="0" lvl="0" indent="0" algn="l" defTabSz="444500">
            <a:lnSpc>
              <a:spcPct val="90000"/>
            </a:lnSpc>
            <a:spcBef>
              <a:spcPct val="0"/>
            </a:spcBef>
            <a:spcAft>
              <a:spcPct val="35000"/>
            </a:spcAft>
            <a:buNone/>
          </a:pPr>
          <a:endParaRPr lang="en-US" sz="1000" b="0" kern="1200" dirty="0">
            <a:latin typeface="Gotham Book (Body)"/>
          </a:endParaRPr>
        </a:p>
        <a:p>
          <a:pPr marL="0" lvl="0" indent="0" algn="l" defTabSz="444500">
            <a:lnSpc>
              <a:spcPct val="90000"/>
            </a:lnSpc>
            <a:spcBef>
              <a:spcPct val="0"/>
            </a:spcBef>
            <a:spcAft>
              <a:spcPct val="35000"/>
            </a:spcAft>
            <a:buNone/>
          </a:pPr>
          <a:r>
            <a:rPr lang="en-US" sz="1000" b="0" kern="1200" dirty="0">
              <a:latin typeface="Gotham Book (Body)"/>
            </a:rPr>
            <a:t>Aug: Deep Dive Sessions with MRI &amp; Kingdee</a:t>
          </a:r>
        </a:p>
        <a:p>
          <a:pPr marL="0" lvl="0" indent="0" algn="l" defTabSz="444500">
            <a:lnSpc>
              <a:spcPct val="90000"/>
            </a:lnSpc>
            <a:spcBef>
              <a:spcPct val="0"/>
            </a:spcBef>
            <a:spcAft>
              <a:spcPct val="35000"/>
            </a:spcAft>
            <a:buNone/>
          </a:pPr>
          <a:endParaRPr lang="en-US" sz="1000" b="0" kern="1200" dirty="0">
            <a:latin typeface="Gotham Book (Body)"/>
          </a:endParaRPr>
        </a:p>
        <a:p>
          <a:pPr marL="0" lvl="0" indent="0" algn="l" defTabSz="444500">
            <a:lnSpc>
              <a:spcPct val="90000"/>
            </a:lnSpc>
            <a:spcBef>
              <a:spcPct val="0"/>
            </a:spcBef>
            <a:spcAft>
              <a:spcPct val="35000"/>
            </a:spcAft>
            <a:buNone/>
          </a:pPr>
          <a:r>
            <a:rPr lang="en-US" sz="1000" b="0" kern="1200" dirty="0">
              <a:highlight>
                <a:srgbClr val="FFE94E"/>
              </a:highlight>
              <a:latin typeface="Gotham Book (Body)"/>
            </a:rPr>
            <a:t>Sep 19: Vendor Scorecard by PMO &amp; PSC</a:t>
          </a:r>
        </a:p>
      </dsp:txBody>
      <dsp:txXfrm>
        <a:off x="6052094" y="1083174"/>
        <a:ext cx="1676432" cy="1544969"/>
      </dsp:txXfrm>
    </dsp:sp>
    <dsp:sp modelId="{68CFDFE1-3291-433B-96A0-754D4C404F4A}">
      <dsp:nvSpPr>
        <dsp:cNvPr id="0" name=""/>
        <dsp:cNvSpPr/>
      </dsp:nvSpPr>
      <dsp:spPr>
        <a:xfrm rot="5400000">
          <a:off x="6803558" y="2008576"/>
          <a:ext cx="2214168" cy="165165"/>
        </a:xfrm>
        <a:prstGeom prst="corner">
          <a:avLst>
            <a:gd name="adj1" fmla="val 1000"/>
            <a:gd name="adj2" fmla="val 1000"/>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F6179D3-9287-4DDD-8827-5DF95181E1E2}">
      <dsp:nvSpPr>
        <dsp:cNvPr id="0" name=""/>
        <dsp:cNvSpPr/>
      </dsp:nvSpPr>
      <dsp:spPr>
        <a:xfrm>
          <a:off x="7828059" y="3198243"/>
          <a:ext cx="2064571" cy="738056"/>
        </a:xfrm>
        <a:prstGeom prst="chevron">
          <a:avLst>
            <a:gd name="adj" fmla="val 25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0" tIns="165100" rIns="82550" bIns="165100" numCol="1" spcCol="1270" anchor="ctr" anchorCtr="0">
          <a:noAutofit/>
        </a:bodyPr>
        <a:lstStyle/>
        <a:p>
          <a:pPr marL="0" lvl="0" indent="0" algn="ctr" defTabSz="577850" rtl="0">
            <a:lnSpc>
              <a:spcPct val="90000"/>
            </a:lnSpc>
            <a:spcBef>
              <a:spcPct val="0"/>
            </a:spcBef>
            <a:spcAft>
              <a:spcPct val="35000"/>
            </a:spcAft>
            <a:buNone/>
          </a:pPr>
          <a:r>
            <a:rPr lang="en-US" sz="1300" kern="1200" dirty="0">
              <a:solidFill>
                <a:schemeClr val="bg2">
                  <a:lumMod val="75000"/>
                </a:schemeClr>
              </a:solidFill>
              <a:latin typeface="Neue Haas Grotesk Text Pro"/>
            </a:rPr>
            <a:t>2025 Q4</a:t>
          </a:r>
          <a:endParaRPr lang="en-US" sz="1300" kern="1200" dirty="0">
            <a:solidFill>
              <a:schemeClr val="bg2">
                <a:lumMod val="75000"/>
              </a:schemeClr>
            </a:solidFill>
          </a:endParaRPr>
        </a:p>
      </dsp:txBody>
      <dsp:txXfrm>
        <a:off x="8012573" y="3198243"/>
        <a:ext cx="1695543" cy="738056"/>
      </dsp:txXfrm>
    </dsp:sp>
    <dsp:sp modelId="{8BF64264-34EC-4B8B-B92F-B02E8CD0EA60}">
      <dsp:nvSpPr>
        <dsp:cNvPr id="0" name=""/>
        <dsp:cNvSpPr/>
      </dsp:nvSpPr>
      <dsp:spPr>
        <a:xfrm>
          <a:off x="7993225" y="1083174"/>
          <a:ext cx="1676432" cy="15449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44500" rtl="0">
            <a:lnSpc>
              <a:spcPct val="90000"/>
            </a:lnSpc>
            <a:spcBef>
              <a:spcPct val="0"/>
            </a:spcBef>
            <a:spcAft>
              <a:spcPct val="35000"/>
            </a:spcAft>
            <a:buNone/>
          </a:pPr>
          <a:r>
            <a:rPr lang="en-US" sz="1000" b="0" kern="1200" dirty="0">
              <a:latin typeface="Gotham Book (Body)"/>
            </a:rPr>
            <a:t>Sep 30: Confirm Vender</a:t>
          </a:r>
        </a:p>
        <a:p>
          <a:pPr marL="0" lvl="0" indent="0" algn="l" defTabSz="444500" rtl="0">
            <a:lnSpc>
              <a:spcPct val="90000"/>
            </a:lnSpc>
            <a:spcBef>
              <a:spcPct val="0"/>
            </a:spcBef>
            <a:spcAft>
              <a:spcPct val="35000"/>
            </a:spcAft>
            <a:buNone/>
          </a:pPr>
          <a:r>
            <a:rPr lang="en-US" sz="1000" b="0" kern="1200" dirty="0">
              <a:latin typeface="Gotham Book (Body)"/>
            </a:rPr>
            <a:t>Oct: Contract Negotiation</a:t>
          </a:r>
        </a:p>
        <a:p>
          <a:pPr marL="0" lvl="0" indent="0" algn="l" defTabSz="444500" rtl="0">
            <a:lnSpc>
              <a:spcPct val="90000"/>
            </a:lnSpc>
            <a:spcBef>
              <a:spcPct val="0"/>
            </a:spcBef>
            <a:spcAft>
              <a:spcPct val="35000"/>
            </a:spcAft>
            <a:buNone/>
          </a:pPr>
          <a:r>
            <a:rPr lang="en-US" sz="1000" b="0" kern="1200" dirty="0">
              <a:latin typeface="Gotham Book (Body)"/>
            </a:rPr>
            <a:t>Early Nov: Approval by HK Management</a:t>
          </a:r>
        </a:p>
        <a:p>
          <a:pPr marL="0" lvl="0" indent="0" algn="l" defTabSz="444500" rtl="0">
            <a:lnSpc>
              <a:spcPct val="90000"/>
            </a:lnSpc>
            <a:spcBef>
              <a:spcPct val="0"/>
            </a:spcBef>
            <a:spcAft>
              <a:spcPct val="35000"/>
            </a:spcAft>
            <a:buNone/>
          </a:pPr>
          <a:endParaRPr lang="en-US" sz="1000" b="0" kern="1200" dirty="0">
            <a:latin typeface="Gotham Book (Body)"/>
          </a:endParaRPr>
        </a:p>
        <a:p>
          <a:pPr marL="0" lvl="0" indent="0" algn="l" defTabSz="444500" rtl="0">
            <a:lnSpc>
              <a:spcPct val="90000"/>
            </a:lnSpc>
            <a:spcBef>
              <a:spcPct val="0"/>
            </a:spcBef>
            <a:spcAft>
              <a:spcPct val="35000"/>
            </a:spcAft>
            <a:buNone/>
          </a:pPr>
          <a:r>
            <a:rPr lang="en-US" sz="1000" b="0" kern="1200" dirty="0">
              <a:latin typeface="Gotham Book (Body)"/>
            </a:rPr>
            <a:t>Target Dec 3: </a:t>
          </a:r>
        </a:p>
        <a:p>
          <a:pPr marL="0" lvl="0" indent="0" algn="l" defTabSz="444500" rtl="0">
            <a:lnSpc>
              <a:spcPct val="90000"/>
            </a:lnSpc>
            <a:spcBef>
              <a:spcPct val="0"/>
            </a:spcBef>
            <a:spcAft>
              <a:spcPct val="35000"/>
            </a:spcAft>
            <a:buNone/>
          </a:pPr>
          <a:r>
            <a:rPr lang="en-US" sz="1000" b="0" kern="1200" dirty="0">
              <a:latin typeface="Gotham Book (Body)"/>
            </a:rPr>
            <a:t>Table to GEB for approval</a:t>
          </a:r>
        </a:p>
      </dsp:txBody>
      <dsp:txXfrm>
        <a:off x="7993225" y="1083174"/>
        <a:ext cx="1676432" cy="1544969"/>
      </dsp:txXfrm>
    </dsp:sp>
    <dsp:sp modelId="{5B9E716C-91EC-4235-8B25-AD03F8B7DCA2}">
      <dsp:nvSpPr>
        <dsp:cNvPr id="0" name=""/>
        <dsp:cNvSpPr/>
      </dsp:nvSpPr>
      <dsp:spPr>
        <a:xfrm rot="5400000">
          <a:off x="8785113" y="2008576"/>
          <a:ext cx="2214168" cy="165165"/>
        </a:xfrm>
        <a:prstGeom prst="corner">
          <a:avLst>
            <a:gd name="adj1" fmla="val 1000"/>
            <a:gd name="adj2" fmla="val 1000"/>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96AB583-B3C9-491A-906F-0BBD6E0F2D11}">
      <dsp:nvSpPr>
        <dsp:cNvPr id="0" name=""/>
        <dsp:cNvSpPr/>
      </dsp:nvSpPr>
      <dsp:spPr>
        <a:xfrm>
          <a:off x="9809614" y="3198243"/>
          <a:ext cx="2064571" cy="738056"/>
        </a:xfrm>
        <a:prstGeom prst="chevron">
          <a:avLst>
            <a:gd name="adj" fmla="val 25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0" tIns="165100" rIns="82550" bIns="165100" numCol="1" spcCol="1270" anchor="ctr" anchorCtr="0">
          <a:noAutofit/>
        </a:bodyPr>
        <a:lstStyle/>
        <a:p>
          <a:pPr marL="0" lvl="0" indent="0" algn="ctr" defTabSz="577850" rtl="0">
            <a:lnSpc>
              <a:spcPct val="90000"/>
            </a:lnSpc>
            <a:spcBef>
              <a:spcPct val="0"/>
            </a:spcBef>
            <a:spcAft>
              <a:spcPct val="35000"/>
            </a:spcAft>
            <a:buNone/>
          </a:pPr>
          <a:r>
            <a:rPr lang="en-US" sz="1300" kern="1200" dirty="0">
              <a:solidFill>
                <a:schemeClr val="bg2">
                  <a:lumMod val="75000"/>
                </a:schemeClr>
              </a:solidFill>
              <a:latin typeface="Neue Haas Grotesk Text Pro"/>
            </a:rPr>
            <a:t>2026…</a:t>
          </a:r>
        </a:p>
      </dsp:txBody>
      <dsp:txXfrm>
        <a:off x="9994128" y="3198243"/>
        <a:ext cx="1695543" cy="738056"/>
      </dsp:txXfrm>
    </dsp:sp>
    <dsp:sp modelId="{A3FF82AA-1E89-4207-BF60-6056C533DB40}">
      <dsp:nvSpPr>
        <dsp:cNvPr id="0" name=""/>
        <dsp:cNvSpPr/>
      </dsp:nvSpPr>
      <dsp:spPr>
        <a:xfrm>
          <a:off x="9974780" y="1083174"/>
          <a:ext cx="1676432" cy="1544969"/>
        </a:xfrm>
        <a:prstGeom prst="rect">
          <a:avLst/>
        </a:prstGeom>
        <a:noFill/>
        <a:ln>
          <a:noFill/>
        </a:ln>
        <a:effectLst/>
      </dsp:spPr>
      <dsp:style>
        <a:lnRef idx="0">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6/7/layout/AccentHomeChevronProcess">
  <dgm:title val="Accent Home Chevron Process"/>
  <dgm:desc val="Use to show a progression; a timeline; sequential steps in a task, process, or workflow; or to emphasize movement or direction. Level 1 text appears inside an chevron shape, except the first shape which comes in a home shape, while Level 2 text appears above the invisible rectangle shapes."/>
  <dgm:catLst>
    <dgm:cat type="process" pri="500"/>
    <dgm:cat type="timeline"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contrsBasedOnsibTransCount">
      <dgm:if name="oneSibTrans" axis="ch" ptType="sibTrans" func="cnt" op="equ" val="1">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2"/>
          <dgm:constr type="w" for="ch" ptType="sibTrans" op="equ"/>
        </dgm:constrLst>
      </dgm:if>
      <dgm:else name="moreThanOneSibTrans">
        <dgm:choose name="contrsForMoreThanOneSibTrans">
          <dgm:if name="twoSibTrans" axis="ch" ptType="sibTrans" func="cnt" op="equ" val="2">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3"/>
              <dgm:constr type="w" for="ch" ptType="sibTrans" op="equ"/>
            </dgm:constrLst>
          </dgm:if>
          <dgm:else name="moreThanTwoSibTrans">
            <dgm:choose name="contrsForMoreThanTwoSibTrans">
              <dgm:if name="threeSibTrans" axis="ch" ptType="sibTrans" func="cnt" op="equ" val="3">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4"/>
                  <dgm:constr type="w" for="ch" ptType="sibTrans" op="equ"/>
                </dgm:constrLst>
              </dgm:if>
              <dgm:else name="moreThanThreeSibTrans">
                <dgm:choose name="contrsForMoreThanThreeSibTrans">
                  <dgm:if name="fourToSixSibTrans" axis="ch" ptType="sibTrans" func="cnt" op="lte" val="6">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5"/>
                      <dgm:constr type="w" for="ch" ptType="sibTrans" op="equ"/>
                    </dgm:constrLst>
                  </dgm:if>
                  <dgm:else name="moreThanSixSibTrans">
                    <dgm:choose name="contrsForMoreThanSixSibTrans">
                      <dgm:if name="sevenToEightSibTrans" axis="ch" ptType="sibTrans" func="cnt" op="lte" val="8">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7"/>
                          <dgm:constr type="w" for="ch" ptType="sibTrans" op="equ"/>
                        </dgm:constrLst>
                      </dgm:if>
                      <dgm:else name="moreThanEightSibTrans">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9"/>
                          <dgm:constr type="w" for="ch" ptType="sibTrans" op="equ"/>
                        </dgm:constrLst>
                      </dgm:else>
                    </dgm:choose>
                  </dgm:else>
                </dgm:choose>
              </dgm:else>
            </dgm:choose>
          </dgm:else>
        </dgm:choose>
      </dgm:else>
    </dgm:choose>
    <dgm:ruleLst/>
    <dgm:forEach name="Name6" axis="ch" ptType="node">
      <dgm:layoutNode name="composite">
        <dgm:alg type="composite"/>
        <dgm:shape xmlns:r="http://schemas.openxmlformats.org/officeDocument/2006/relationships" r:blip="">
          <dgm:adjLst/>
        </dgm:shape>
        <dgm:presOf/>
        <dgm:choose name="LayoutLTRorRTL">
          <dgm:if name="LayoutLTR" func="var" arg="dir" op="equ" val="norm">
            <dgm:constrLst>
              <dgm:constr type="w" for="ch" forName="L" refType="w" fact="0.08"/>
              <dgm:constr type="h" for="ch" forName="L" refType="h" fact="0.75"/>
              <dgm:constr type="l" for="ch" forName="L"/>
              <dgm:constr type="l" for="ch" forName="parTx"/>
              <dgm:constr type="w" for="ch" forName="parTx" refType="w"/>
              <dgm:constr type="h" for="ch" forName="parTx" refType="h" fact="0.25"/>
              <dgm:constr type="t" for="ch" forName="parTx" refType="b" refFor="ch" refForName="L"/>
              <dgm:constr type="t" for="ch" forName="desTx" refType="w" refFor="ch" refForName="L" fact="0.6"/>
              <dgm:constr type="b" for="ch" forName="desTx" refType="t" refFor="ch" refForName="EmptyPlaceHolder"/>
              <dgm:constr type="l" for="ch" forName="desTx" refType="r" refFor="ch" refForName="L"/>
              <dgm:constr type="w" for="ch" forName="desTx" refType="w" fact="0.812"/>
              <dgm:constr type="w" for="ch" forName="EmptyPlaceHolder" refType="w" fact="0.82"/>
              <dgm:constr type="l" for="ch" forName="EmptyPlaceHolder" refType="r" refFor="ch" refForName="L"/>
              <dgm:constr type="b" for="ch" forName="EmptyPlaceHolder" refType="b" refFor="ch" refForName="L"/>
              <dgm:constr type="h" for="ch" forName="EmptyPlaceHolder" refType="t" refFor="ch" refForName="desTx"/>
            </dgm:constrLst>
          </dgm:if>
          <dgm:else name="LayoutRTL">
            <dgm:constrLst>
              <dgm:constr type="w" for="ch" forName="L" refType="w" fact="0.08"/>
              <dgm:constr type="h" for="ch" forName="L" refType="h" fact="0.75"/>
              <dgm:constr type="r" for="ch" forName="L" refType="w"/>
              <dgm:constr type="r" for="ch" forName="parTx" refType="w"/>
              <dgm:constr type="w" for="ch" forName="parTx" refType="w"/>
              <dgm:constr type="h" for="ch" forName="parTx" refType="h" fact="0.25"/>
              <dgm:constr type="t" for="ch" forName="parTx" refType="b" refFor="ch" refForName="L"/>
              <dgm:constr type="t" for="ch" forName="desTx" refType="w" refFor="ch" refForName="L" fact="0.6"/>
              <dgm:constr type="b" for="ch" forName="desTx" refType="t" refFor="ch" refForName="EmptyPlaceHolder"/>
              <dgm:constr type="r" for="ch" forName="desTx" refType="l" refFor="ch" refForName="L"/>
              <dgm:constr type="w" for="ch" forName="desTx" refType="w" fact="0.812"/>
              <dgm:constr type="w" for="ch" forName="EmptyPlaceHolder" refType="w" fact="0.82"/>
              <dgm:constr type="h" for="ch" forName="EmptyPlaceHolder" refType="w" refFor="ch" refForName="L" fact="0.6"/>
              <dgm:constr type="b" for="ch" forName="EmptyPlaceHolder" refType="b" refFor="ch" refForName="L"/>
            </dgm:constrLst>
          </dgm:else>
        </dgm:choose>
        <dgm:layoutNode name="L" styleLbl="solidFgAcc1" moveWith="parTx">
          <dgm:varLst>
            <dgm:chMax val="0"/>
            <dgm:chPref val="0"/>
          </dgm:varLst>
          <dgm:alg type="sp"/>
          <dgm:choose name="Name310">
            <dgm:if name="Name311" func="var" arg="dir" op="equ" val="norm">
              <dgm:shape xmlns:r="http://schemas.openxmlformats.org/officeDocument/2006/relationships" rot="90" type="corner" r:blip="">
                <dgm:adjLst>
                  <dgm:adj idx="1" val="0.01"/>
                  <dgm:adj idx="2" val="0.01"/>
                </dgm:adjLst>
              </dgm:shape>
            </dgm:if>
            <dgm:else name="Name312">
              <dgm:shape xmlns:r="http://schemas.openxmlformats.org/officeDocument/2006/relationships" rot="180" type="corner" r:blip="">
                <dgm:adjLst>
                  <dgm:adj idx="1" val="0.01"/>
                  <dgm:adj idx="2" val="0.01"/>
                </dgm:adjLst>
              </dgm:shape>
            </dgm:else>
          </dgm:choose>
          <dgm:presOf/>
          <dgm:constrLst/>
          <dgm:ruleLst/>
        </dgm:layoutNode>
        <dgm:layoutNode name="parTx" styleLbl="alignNode1">
          <dgm:varLst>
            <dgm:chMax val="0"/>
            <dgm:chPref val="0"/>
            <dgm:bulletEnabled val="1"/>
          </dgm:varLst>
          <dgm:alg type="tx">
            <dgm:param type="txAnchorVert" val="mid"/>
            <dgm:param type="parTxLTRAlign" val="ctr"/>
            <dgm:param type="parTxRTLAlign" val="ctr"/>
          </dgm:alg>
          <dgm:choose name="MakeFirstNodeHomePlate">
            <dgm:if name="IfFirstNode" axis="self" ptType="node" func="pos" op="equ" val="1">
              <dgm:choose name="Name110">
                <dgm:if name="Name111" func="var" arg="dir" op="equ" val="norm">
                  <dgm:shape xmlns:r="http://schemas.openxmlformats.org/officeDocument/2006/relationships" type="homePlate" r:blip="">
                    <dgm:adjLst>
                      <dgm:adj idx="1" val="0.25"/>
                    </dgm:adjLst>
                  </dgm:shape>
                </dgm:if>
                <dgm:else name="Name112">
                  <dgm:shape xmlns:r="http://schemas.openxmlformats.org/officeDocument/2006/relationships" rot="180" type="homePlate" r:blip="">
                    <dgm:adjLst>
                      <dgm:adj idx="1" val="0.25"/>
                    </dgm:adjLst>
                  </dgm:shape>
                </dgm:else>
              </dgm:choose>
            </dgm:if>
            <dgm:else name="MakeRestOfNodesChevrons">
              <dgm:choose name="Name10">
                <dgm:if name="Name11" func="var" arg="dir" op="equ" val="norm">
                  <dgm:shape xmlns:r="http://schemas.openxmlformats.org/officeDocument/2006/relationships" type="chevron" r:blip="">
                    <dgm:adjLst>
                      <dgm:adj idx="1" val="0.25"/>
                    </dgm:adjLst>
                  </dgm:shape>
                </dgm:if>
                <dgm:else name="Name12">
                  <dgm:shape xmlns:r="http://schemas.openxmlformats.org/officeDocument/2006/relationships" rot="180" type="chevron" r:blip="">
                    <dgm:adjLst>
                      <dgm:adj idx="1" val="0.25"/>
                    </dgm:adjLst>
                  </dgm:shape>
                </dgm:else>
              </dgm:choose>
            </dgm:else>
          </dgm:choose>
          <dgm:presOf axis="self" ptType="node"/>
          <dgm:constrLst>
            <dgm:constr type="tMarg" refType="primFontSz"/>
            <dgm:constr type="bMarg" refType="primFontSz"/>
            <dgm:constr type="lMarg" refType="primFontSz" fact="0.5"/>
            <dgm:constr type="rMarg" refType="primFontSz" fact="0.5"/>
          </dgm:constrLst>
          <dgm:ruleLst>
            <dgm:rule type="primFontSz" val="13" fact="NaN" max="NaN"/>
          </dgm:ruleLst>
        </dgm:layoutNode>
        <dgm:layoutNode name="desTx" styleLbl="revTx" moveWith="parTx">
          <dgm:varLst>
            <dgm:chMax val="0"/>
            <dgm:chPref val="0"/>
            <dgm:bulletEnabled val="1"/>
          </dgm:varLst>
          <dgm:choose name="Name210">
            <dgm:if name="Name211" func="var" arg="dir" op="equ" val="norm">
              <dgm:alg type="tx">
                <dgm:param type="txAnchorVert" val="t"/>
                <dgm:param type="parTxLTRAlign" val="l"/>
                <dgm:param type="shpTxLTRAlignCh" val="l"/>
                <dgm:param type="parTxRTLAlign" val="l"/>
                <dgm:param type="shpTxRTLAlignCh" val="l"/>
              </dgm:alg>
            </dgm:if>
            <dgm:else name="Name212">
              <dgm:alg type="tx">
                <dgm:param type="txAnchorVert" val="t"/>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 ptType="node"/>
          <dgm:constrLst>
            <dgm:constr type="tMarg"/>
            <dgm:constr type="bMarg"/>
            <dgm:constr type="lMarg"/>
            <dgm:constr type="rMarg"/>
          </dgm:constrLst>
          <dgm:ruleLst>
            <dgm:rule type="primFontSz" val="11" fact="NaN" max="NaN"/>
            <dgm:rule type="secFontSz" val="9" fact="NaN" max="NaN"/>
          </dgm:ruleLst>
        </dgm:layoutNode>
        <dgm:layoutNode name="EmptyPlaceHolder">
          <dgm:alg type="sp"/>
          <dgm:shape xmlns:r="http://schemas.openxmlformats.org/officeDocument/2006/relationships" r:blip="">
            <dgm:adjLst/>
          </dgm:shape>
          <dgm:presOf/>
          <dgm:constr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6/7/layout/AccentHomeChevronProcess">
  <dgm:title val="Accent Home Chevron Process"/>
  <dgm:desc val="Use to show a progression; a timeline; sequential steps in a task, process, or workflow; or to emphasize movement or direction. Level 1 text appears inside an chevron shape, except the first shape which comes in a home shape, while Level 2 text appears above the invisible rectangle shapes."/>
  <dgm:catLst>
    <dgm:cat type="process" pri="500"/>
    <dgm:cat type="timeline"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contrsBasedOnsibTransCount">
      <dgm:if name="oneSibTrans" axis="ch" ptType="sibTrans" func="cnt" op="equ" val="1">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2"/>
          <dgm:constr type="w" for="ch" ptType="sibTrans" op="equ"/>
        </dgm:constrLst>
      </dgm:if>
      <dgm:else name="moreThanOneSibTrans">
        <dgm:choose name="contrsForMoreThanOneSibTrans">
          <dgm:if name="twoSibTrans" axis="ch" ptType="sibTrans" func="cnt" op="equ" val="2">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3"/>
              <dgm:constr type="w" for="ch" ptType="sibTrans" op="equ"/>
            </dgm:constrLst>
          </dgm:if>
          <dgm:else name="moreThanTwoSibTrans">
            <dgm:choose name="contrsForMoreThanTwoSibTrans">
              <dgm:if name="threeSibTrans" axis="ch" ptType="sibTrans" func="cnt" op="equ" val="3">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4"/>
                  <dgm:constr type="w" for="ch" ptType="sibTrans" op="equ"/>
                </dgm:constrLst>
              </dgm:if>
              <dgm:else name="moreThanThreeSibTrans">
                <dgm:choose name="contrsForMoreThanThreeSibTrans">
                  <dgm:if name="fourToSixSibTrans" axis="ch" ptType="sibTrans" func="cnt" op="lte" val="6">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5"/>
                      <dgm:constr type="w" for="ch" ptType="sibTrans" op="equ"/>
                    </dgm:constrLst>
                  </dgm:if>
                  <dgm:else name="moreThanSixSibTrans">
                    <dgm:choose name="contrsForMoreThanSixSibTrans">
                      <dgm:if name="sevenToEightSibTrans" axis="ch" ptType="sibTrans" func="cnt" op="lte" val="8">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7"/>
                          <dgm:constr type="w" for="ch" ptType="sibTrans" op="equ"/>
                        </dgm:constrLst>
                      </dgm:if>
                      <dgm:else name="moreThanEightSibTrans">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9"/>
                          <dgm:constr type="w" for="ch" ptType="sibTrans" op="equ"/>
                        </dgm:constrLst>
                      </dgm:else>
                    </dgm:choose>
                  </dgm:else>
                </dgm:choose>
              </dgm:else>
            </dgm:choose>
          </dgm:else>
        </dgm:choose>
      </dgm:else>
    </dgm:choose>
    <dgm:ruleLst/>
    <dgm:forEach name="Name6" axis="ch" ptType="node">
      <dgm:layoutNode name="composite">
        <dgm:alg type="composite"/>
        <dgm:shape xmlns:r="http://schemas.openxmlformats.org/officeDocument/2006/relationships" r:blip="">
          <dgm:adjLst/>
        </dgm:shape>
        <dgm:presOf/>
        <dgm:choose name="LayoutLTRorRTL">
          <dgm:if name="LayoutLTR" func="var" arg="dir" op="equ" val="norm">
            <dgm:constrLst>
              <dgm:constr type="w" for="ch" forName="L" refType="w" fact="0.08"/>
              <dgm:constr type="h" for="ch" forName="L" refType="h" fact="0.75"/>
              <dgm:constr type="l" for="ch" forName="L"/>
              <dgm:constr type="l" for="ch" forName="parTx"/>
              <dgm:constr type="w" for="ch" forName="parTx" refType="w"/>
              <dgm:constr type="h" for="ch" forName="parTx" refType="h" fact="0.25"/>
              <dgm:constr type="t" for="ch" forName="parTx" refType="b" refFor="ch" refForName="L"/>
              <dgm:constr type="t" for="ch" forName="desTx" refType="w" refFor="ch" refForName="L" fact="0.6"/>
              <dgm:constr type="b" for="ch" forName="desTx" refType="t" refFor="ch" refForName="EmptyPlaceHolder"/>
              <dgm:constr type="l" for="ch" forName="desTx" refType="r" refFor="ch" refForName="L"/>
              <dgm:constr type="w" for="ch" forName="desTx" refType="w" fact="0.812"/>
              <dgm:constr type="w" for="ch" forName="EmptyPlaceHolder" refType="w" fact="0.82"/>
              <dgm:constr type="l" for="ch" forName="EmptyPlaceHolder" refType="r" refFor="ch" refForName="L"/>
              <dgm:constr type="b" for="ch" forName="EmptyPlaceHolder" refType="b" refFor="ch" refForName="L"/>
              <dgm:constr type="h" for="ch" forName="EmptyPlaceHolder" refType="t" refFor="ch" refForName="desTx"/>
            </dgm:constrLst>
          </dgm:if>
          <dgm:else name="LayoutRTL">
            <dgm:constrLst>
              <dgm:constr type="w" for="ch" forName="L" refType="w" fact="0.08"/>
              <dgm:constr type="h" for="ch" forName="L" refType="h" fact="0.75"/>
              <dgm:constr type="r" for="ch" forName="L" refType="w"/>
              <dgm:constr type="r" for="ch" forName="parTx" refType="w"/>
              <dgm:constr type="w" for="ch" forName="parTx" refType="w"/>
              <dgm:constr type="h" for="ch" forName="parTx" refType="h" fact="0.25"/>
              <dgm:constr type="t" for="ch" forName="parTx" refType="b" refFor="ch" refForName="L"/>
              <dgm:constr type="t" for="ch" forName="desTx" refType="w" refFor="ch" refForName="L" fact="0.6"/>
              <dgm:constr type="b" for="ch" forName="desTx" refType="t" refFor="ch" refForName="EmptyPlaceHolder"/>
              <dgm:constr type="r" for="ch" forName="desTx" refType="l" refFor="ch" refForName="L"/>
              <dgm:constr type="w" for="ch" forName="desTx" refType="w" fact="0.812"/>
              <dgm:constr type="w" for="ch" forName="EmptyPlaceHolder" refType="w" fact="0.82"/>
              <dgm:constr type="h" for="ch" forName="EmptyPlaceHolder" refType="w" refFor="ch" refForName="L" fact="0.6"/>
              <dgm:constr type="b" for="ch" forName="EmptyPlaceHolder" refType="b" refFor="ch" refForName="L"/>
            </dgm:constrLst>
          </dgm:else>
        </dgm:choose>
        <dgm:layoutNode name="L" styleLbl="solidFgAcc1" moveWith="parTx">
          <dgm:varLst>
            <dgm:chMax val="0"/>
            <dgm:chPref val="0"/>
          </dgm:varLst>
          <dgm:alg type="sp"/>
          <dgm:choose name="Name310">
            <dgm:if name="Name311" func="var" arg="dir" op="equ" val="norm">
              <dgm:shape xmlns:r="http://schemas.openxmlformats.org/officeDocument/2006/relationships" rot="90" type="corner" r:blip="">
                <dgm:adjLst>
                  <dgm:adj idx="1" val="0.01"/>
                  <dgm:adj idx="2" val="0.01"/>
                </dgm:adjLst>
              </dgm:shape>
            </dgm:if>
            <dgm:else name="Name312">
              <dgm:shape xmlns:r="http://schemas.openxmlformats.org/officeDocument/2006/relationships" rot="180" type="corner" r:blip="">
                <dgm:adjLst>
                  <dgm:adj idx="1" val="0.01"/>
                  <dgm:adj idx="2" val="0.01"/>
                </dgm:adjLst>
              </dgm:shape>
            </dgm:else>
          </dgm:choose>
          <dgm:presOf/>
          <dgm:constrLst/>
          <dgm:ruleLst/>
        </dgm:layoutNode>
        <dgm:layoutNode name="parTx" styleLbl="alignNode1">
          <dgm:varLst>
            <dgm:chMax val="0"/>
            <dgm:chPref val="0"/>
            <dgm:bulletEnabled val="1"/>
          </dgm:varLst>
          <dgm:alg type="tx">
            <dgm:param type="txAnchorVert" val="mid"/>
            <dgm:param type="parTxLTRAlign" val="ctr"/>
            <dgm:param type="parTxRTLAlign" val="ctr"/>
          </dgm:alg>
          <dgm:choose name="MakeFirstNodeHomePlate">
            <dgm:if name="IfFirstNode" axis="self" ptType="node" func="pos" op="equ" val="1">
              <dgm:choose name="Name110">
                <dgm:if name="Name111" func="var" arg="dir" op="equ" val="norm">
                  <dgm:shape xmlns:r="http://schemas.openxmlformats.org/officeDocument/2006/relationships" type="homePlate" r:blip="">
                    <dgm:adjLst>
                      <dgm:adj idx="1" val="0.25"/>
                    </dgm:adjLst>
                  </dgm:shape>
                </dgm:if>
                <dgm:else name="Name112">
                  <dgm:shape xmlns:r="http://schemas.openxmlformats.org/officeDocument/2006/relationships" rot="180" type="homePlate" r:blip="">
                    <dgm:adjLst>
                      <dgm:adj idx="1" val="0.25"/>
                    </dgm:adjLst>
                  </dgm:shape>
                </dgm:else>
              </dgm:choose>
            </dgm:if>
            <dgm:else name="MakeRestOfNodesChevrons">
              <dgm:choose name="Name10">
                <dgm:if name="Name11" func="var" arg="dir" op="equ" val="norm">
                  <dgm:shape xmlns:r="http://schemas.openxmlformats.org/officeDocument/2006/relationships" type="chevron" r:blip="">
                    <dgm:adjLst>
                      <dgm:adj idx="1" val="0.25"/>
                    </dgm:adjLst>
                  </dgm:shape>
                </dgm:if>
                <dgm:else name="Name12">
                  <dgm:shape xmlns:r="http://schemas.openxmlformats.org/officeDocument/2006/relationships" rot="180" type="chevron" r:blip="">
                    <dgm:adjLst>
                      <dgm:adj idx="1" val="0.25"/>
                    </dgm:adjLst>
                  </dgm:shape>
                </dgm:else>
              </dgm:choose>
            </dgm:else>
          </dgm:choose>
          <dgm:presOf axis="self" ptType="node"/>
          <dgm:constrLst>
            <dgm:constr type="tMarg" refType="primFontSz"/>
            <dgm:constr type="bMarg" refType="primFontSz"/>
            <dgm:constr type="lMarg" refType="primFontSz" fact="0.5"/>
            <dgm:constr type="rMarg" refType="primFontSz" fact="0.5"/>
          </dgm:constrLst>
          <dgm:ruleLst>
            <dgm:rule type="primFontSz" val="13" fact="NaN" max="NaN"/>
          </dgm:ruleLst>
        </dgm:layoutNode>
        <dgm:layoutNode name="desTx" styleLbl="revTx" moveWith="parTx">
          <dgm:varLst>
            <dgm:chMax val="0"/>
            <dgm:chPref val="0"/>
            <dgm:bulletEnabled val="1"/>
          </dgm:varLst>
          <dgm:choose name="Name210">
            <dgm:if name="Name211" func="var" arg="dir" op="equ" val="norm">
              <dgm:alg type="tx">
                <dgm:param type="txAnchorVert" val="t"/>
                <dgm:param type="parTxLTRAlign" val="l"/>
                <dgm:param type="shpTxLTRAlignCh" val="l"/>
                <dgm:param type="parTxRTLAlign" val="l"/>
                <dgm:param type="shpTxRTLAlignCh" val="l"/>
              </dgm:alg>
            </dgm:if>
            <dgm:else name="Name212">
              <dgm:alg type="tx">
                <dgm:param type="txAnchorVert" val="t"/>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 ptType="node"/>
          <dgm:constrLst>
            <dgm:constr type="tMarg"/>
            <dgm:constr type="bMarg"/>
            <dgm:constr type="lMarg"/>
            <dgm:constr type="rMarg"/>
          </dgm:constrLst>
          <dgm:ruleLst>
            <dgm:rule type="primFontSz" val="11" fact="NaN" max="NaN"/>
            <dgm:rule type="secFontSz" val="9" fact="NaN" max="NaN"/>
          </dgm:ruleLst>
        </dgm:layoutNode>
        <dgm:layoutNode name="EmptyPlaceHolder">
          <dgm:alg type="sp"/>
          <dgm:shape xmlns:r="http://schemas.openxmlformats.org/officeDocument/2006/relationships" r:blip="">
            <dgm:adjLst/>
          </dgm:shape>
          <dgm:presOf/>
          <dgm:constr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9787" cy="498693"/>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55838" y="0"/>
            <a:ext cx="2949787" cy="498693"/>
          </a:xfrm>
          <a:prstGeom prst="rect">
            <a:avLst/>
          </a:prstGeom>
        </p:spPr>
        <p:txBody>
          <a:bodyPr vert="horz" lIns="91440" tIns="45720" rIns="91440" bIns="45720" rtlCol="0"/>
          <a:lstStyle>
            <a:lvl1pPr algn="r">
              <a:defRPr sz="1200"/>
            </a:lvl1pPr>
          </a:lstStyle>
          <a:p>
            <a:fld id="{59088EAF-6ECA-4616-85EF-35AA19C641F3}" type="datetimeFigureOut">
              <a:rPr lang="en-US"/>
              <a:t>10/23/2025</a:t>
            </a:fld>
            <a:endParaRPr/>
          </a:p>
        </p:txBody>
      </p:sp>
      <p:sp>
        <p:nvSpPr>
          <p:cNvPr id="4" name="Footer Placeholder 3"/>
          <p:cNvSpPr>
            <a:spLocks noGrp="1"/>
          </p:cNvSpPr>
          <p:nvPr>
            <p:ph type="ftr" sz="quarter" idx="2"/>
          </p:nvPr>
        </p:nvSpPr>
        <p:spPr>
          <a:xfrm>
            <a:off x="0" y="9440647"/>
            <a:ext cx="2949787" cy="498692"/>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55838" y="9440647"/>
            <a:ext cx="2949787" cy="498692"/>
          </a:xfrm>
          <a:prstGeom prst="rect">
            <a:avLst/>
          </a:prstGeom>
        </p:spPr>
        <p:txBody>
          <a:bodyPr vert="horz" lIns="91440" tIns="45720" rIns="91440" bIns="45720" rtlCol="0" anchor="b"/>
          <a:lstStyle>
            <a:lvl1pPr algn="r">
              <a:defRPr sz="1200"/>
            </a:lvl1pPr>
          </a:lstStyle>
          <a:p>
            <a:fld id="{D9F912AB-2776-42F2-A957-313FC7EFEDB9}" type="slidenum">
              <a:rPr/>
              <a:t>‹#›</a:t>
            </a:fld>
            <a:endParaRPr/>
          </a:p>
        </p:txBody>
      </p:sp>
    </p:spTree>
    <p:extLst>
      <p:ext uri="{BB962C8B-B14F-4D97-AF65-F5344CB8AC3E}">
        <p14:creationId xmlns:p14="http://schemas.microsoft.com/office/powerpoint/2010/main" val="393206574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9787" cy="496967"/>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55838" y="0"/>
            <a:ext cx="2949787" cy="496967"/>
          </a:xfrm>
          <a:prstGeom prst="rect">
            <a:avLst/>
          </a:prstGeom>
        </p:spPr>
        <p:txBody>
          <a:bodyPr vert="horz" lIns="91440" tIns="45720" rIns="91440" bIns="45720" rtlCol="0"/>
          <a:lstStyle>
            <a:lvl1pPr algn="r">
              <a:defRPr sz="1200"/>
            </a:lvl1pPr>
          </a:lstStyle>
          <a:p>
            <a:fld id="{3ABD2D7A-D230-4F91-BD59-0A39C2703BA8}" type="datetimeFigureOut">
              <a:rPr lang="en-US"/>
              <a:t>10/23/2025</a:t>
            </a:fld>
            <a:endParaRPr/>
          </a:p>
        </p:txBody>
      </p:sp>
      <p:sp>
        <p:nvSpPr>
          <p:cNvPr id="4" name="Slide Image Placeholder 3"/>
          <p:cNvSpPr>
            <a:spLocks noGrp="1" noRot="1" noChangeAspect="1"/>
          </p:cNvSpPr>
          <p:nvPr>
            <p:ph type="sldImg" idx="2"/>
          </p:nvPr>
        </p:nvSpPr>
        <p:spPr>
          <a:xfrm>
            <a:off x="93663" y="746125"/>
            <a:ext cx="6619875" cy="3725863"/>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0720" y="4721186"/>
            <a:ext cx="5445760" cy="4472702"/>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9440646"/>
            <a:ext cx="2949787" cy="496967"/>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55838" y="9440646"/>
            <a:ext cx="2949787" cy="496967"/>
          </a:xfrm>
          <a:prstGeom prst="rect">
            <a:avLst/>
          </a:prstGeom>
        </p:spPr>
        <p:txBody>
          <a:bodyPr vert="horz" lIns="91440" tIns="45720" rIns="91440" bIns="45720" rtlCol="0" anchor="b"/>
          <a:lstStyle>
            <a:lvl1pPr algn="r">
              <a:defRPr sz="1200"/>
            </a:lvl1pPr>
          </a:lstStyle>
          <a:p>
            <a:fld id="{F93199CD-3E1B-4AE6-990F-76F925F5EA9F}" type="slidenum">
              <a:rPr/>
              <a:t>‹#›</a:t>
            </a:fld>
            <a:endParaRPr/>
          </a:p>
        </p:txBody>
      </p:sp>
    </p:spTree>
    <p:extLst>
      <p:ext uri="{BB962C8B-B14F-4D97-AF65-F5344CB8AC3E}">
        <p14:creationId xmlns:p14="http://schemas.microsoft.com/office/powerpoint/2010/main" val="42765798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633F5BA-17A7-45D1-8445-F284BBB9A451}" type="slidenum">
              <a:rPr lang="en-GB" smtClean="0"/>
              <a:t>1</a:t>
            </a:fld>
            <a:endParaRPr lang="en-GB" dirty="0"/>
          </a:p>
        </p:txBody>
      </p:sp>
    </p:spTree>
    <p:extLst>
      <p:ext uri="{BB962C8B-B14F-4D97-AF65-F5344CB8AC3E}">
        <p14:creationId xmlns:p14="http://schemas.microsoft.com/office/powerpoint/2010/main" val="20414828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3199CD-3E1B-4AE6-990F-76F925F5EA9F}" type="slidenum">
              <a:rPr lang="en-US" smtClean="0"/>
              <a:t>27</a:t>
            </a:fld>
            <a:endParaRPr lang="en-US"/>
          </a:p>
        </p:txBody>
      </p:sp>
    </p:spTree>
    <p:extLst>
      <p:ext uri="{BB962C8B-B14F-4D97-AF65-F5344CB8AC3E}">
        <p14:creationId xmlns:p14="http://schemas.microsoft.com/office/powerpoint/2010/main" val="39149678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4A8E91-475F-3E1D-ECAA-5E6394165F5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5E53EB0-9D7E-2614-8790-11A766D8E4F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45BF11F-C10E-3386-1020-5F413035E917}"/>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7257950B-6DA1-D3CE-0328-38BF202AE070}"/>
              </a:ext>
            </a:extLst>
          </p:cNvPr>
          <p:cNvSpPr>
            <a:spLocks noGrp="1"/>
          </p:cNvSpPr>
          <p:nvPr>
            <p:ph type="sldNum" sz="quarter" idx="5"/>
          </p:nvPr>
        </p:nvSpPr>
        <p:spPr/>
        <p:txBody>
          <a:bodyPr/>
          <a:lstStyle/>
          <a:p>
            <a:fld id="{B633F5BA-17A7-45D1-8445-F284BBB9A451}" type="slidenum">
              <a:rPr lang="en-GB" smtClean="0"/>
              <a:t>28</a:t>
            </a:fld>
            <a:endParaRPr lang="en-GB"/>
          </a:p>
        </p:txBody>
      </p:sp>
    </p:spTree>
    <p:extLst>
      <p:ext uri="{BB962C8B-B14F-4D97-AF65-F5344CB8AC3E}">
        <p14:creationId xmlns:p14="http://schemas.microsoft.com/office/powerpoint/2010/main" val="15227758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3199CD-3E1B-4AE6-990F-76F925F5EA9F}" type="slidenum">
              <a:rPr lang="en-US" smtClean="0"/>
              <a:t>29</a:t>
            </a:fld>
            <a:endParaRPr lang="en-US"/>
          </a:p>
        </p:txBody>
      </p:sp>
    </p:spTree>
    <p:extLst>
      <p:ext uri="{BB962C8B-B14F-4D97-AF65-F5344CB8AC3E}">
        <p14:creationId xmlns:p14="http://schemas.microsoft.com/office/powerpoint/2010/main" val="39177557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33F5BA-17A7-45D1-8445-F284BBB9A451}" type="slidenum">
              <a:rPr kumimoji="0" lang="en-GB" sz="19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GB" sz="19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6067727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3199CD-3E1B-4AE6-990F-76F925F5EA9F}" type="slidenum">
              <a:rPr lang="en-US" smtClean="0"/>
              <a:t>11</a:t>
            </a:fld>
            <a:endParaRPr lang="en-US"/>
          </a:p>
        </p:txBody>
      </p:sp>
    </p:spTree>
    <p:extLst>
      <p:ext uri="{BB962C8B-B14F-4D97-AF65-F5344CB8AC3E}">
        <p14:creationId xmlns:p14="http://schemas.microsoft.com/office/powerpoint/2010/main" val="9838442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772196-B146-CFA0-126E-336093C1F32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1D1036D-DDD4-2996-A9B5-357584817B5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BBB3235-C448-CCF1-FC8C-364E8D3FAD2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6DD2F83-B738-15F7-C960-E7C4ABCAE8F1}"/>
              </a:ext>
            </a:extLst>
          </p:cNvPr>
          <p:cNvSpPr>
            <a:spLocks noGrp="1"/>
          </p:cNvSpPr>
          <p:nvPr>
            <p:ph type="sldNum" sz="quarter" idx="5"/>
          </p:nvPr>
        </p:nvSpPr>
        <p:spPr/>
        <p:txBody>
          <a:bodyPr/>
          <a:lstStyle/>
          <a:p>
            <a:fld id="{F93199CD-3E1B-4AE6-990F-76F925F5EA9F}" type="slidenum">
              <a:rPr lang="en-US" smtClean="0"/>
              <a:t>13</a:t>
            </a:fld>
            <a:endParaRPr lang="en-US"/>
          </a:p>
        </p:txBody>
      </p:sp>
    </p:spTree>
    <p:extLst>
      <p:ext uri="{BB962C8B-B14F-4D97-AF65-F5344CB8AC3E}">
        <p14:creationId xmlns:p14="http://schemas.microsoft.com/office/powerpoint/2010/main" val="9010629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3199CD-3E1B-4AE6-990F-76F925F5EA9F}" type="slidenum">
              <a:rPr lang="en-US" smtClean="0"/>
              <a:t>14</a:t>
            </a:fld>
            <a:endParaRPr lang="en-US"/>
          </a:p>
        </p:txBody>
      </p:sp>
    </p:spTree>
    <p:extLst>
      <p:ext uri="{BB962C8B-B14F-4D97-AF65-F5344CB8AC3E}">
        <p14:creationId xmlns:p14="http://schemas.microsoft.com/office/powerpoint/2010/main" val="18277354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F33AC7-B989-44EB-315A-DDC979D69C2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B52A6E3-1ACF-0723-1726-56502AEB584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86A30EB-598A-D680-23D8-61371595619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0E44FC2-6F9E-9EC2-D05B-35C7C6E141E1}"/>
              </a:ext>
            </a:extLst>
          </p:cNvPr>
          <p:cNvSpPr>
            <a:spLocks noGrp="1"/>
          </p:cNvSpPr>
          <p:nvPr>
            <p:ph type="sldNum" sz="quarter" idx="5"/>
          </p:nvPr>
        </p:nvSpPr>
        <p:spPr/>
        <p:txBody>
          <a:bodyPr/>
          <a:lstStyle/>
          <a:p>
            <a:fld id="{F93199CD-3E1B-4AE6-990F-76F925F5EA9F}" type="slidenum">
              <a:rPr lang="en-US" smtClean="0"/>
              <a:t>17</a:t>
            </a:fld>
            <a:endParaRPr lang="en-US"/>
          </a:p>
        </p:txBody>
      </p:sp>
    </p:spTree>
    <p:extLst>
      <p:ext uri="{BB962C8B-B14F-4D97-AF65-F5344CB8AC3E}">
        <p14:creationId xmlns:p14="http://schemas.microsoft.com/office/powerpoint/2010/main" val="32252773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EDE3AC-FDEB-414F-687E-5D2C425700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68F060F-4F89-6A78-DEA6-D9008D05A63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267A6A4-F29B-44EF-D0C3-5BDB2527E0E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354F947-5186-7FAE-05D6-030256582109}"/>
              </a:ext>
            </a:extLst>
          </p:cNvPr>
          <p:cNvSpPr>
            <a:spLocks noGrp="1"/>
          </p:cNvSpPr>
          <p:nvPr>
            <p:ph type="sldNum" sz="quarter" idx="5"/>
          </p:nvPr>
        </p:nvSpPr>
        <p:spPr/>
        <p:txBody>
          <a:bodyPr/>
          <a:lstStyle/>
          <a:p>
            <a:fld id="{F93199CD-3E1B-4AE6-990F-76F925F5EA9F}" type="slidenum">
              <a:rPr lang="en-US" smtClean="0"/>
              <a:t>18</a:t>
            </a:fld>
            <a:endParaRPr lang="en-US"/>
          </a:p>
        </p:txBody>
      </p:sp>
    </p:spTree>
    <p:extLst>
      <p:ext uri="{BB962C8B-B14F-4D97-AF65-F5344CB8AC3E}">
        <p14:creationId xmlns:p14="http://schemas.microsoft.com/office/powerpoint/2010/main" val="35216929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125F15-D55E-A959-4691-CC94A2C59E8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0424381-A669-A2E9-DC26-851EF99E28F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78640C2-4E66-CDD9-C4EE-FC827D6B7BA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4D2F126-40B7-5273-CE49-ED5E9EE0CD9F}"/>
              </a:ext>
            </a:extLst>
          </p:cNvPr>
          <p:cNvSpPr>
            <a:spLocks noGrp="1"/>
          </p:cNvSpPr>
          <p:nvPr>
            <p:ph type="sldNum" sz="quarter" idx="5"/>
          </p:nvPr>
        </p:nvSpPr>
        <p:spPr/>
        <p:txBody>
          <a:bodyPr/>
          <a:lstStyle/>
          <a:p>
            <a:fld id="{F93199CD-3E1B-4AE6-990F-76F925F5EA9F}" type="slidenum">
              <a:rPr lang="en-US" smtClean="0"/>
              <a:t>23</a:t>
            </a:fld>
            <a:endParaRPr lang="en-US"/>
          </a:p>
        </p:txBody>
      </p:sp>
    </p:spTree>
    <p:extLst>
      <p:ext uri="{BB962C8B-B14F-4D97-AF65-F5344CB8AC3E}">
        <p14:creationId xmlns:p14="http://schemas.microsoft.com/office/powerpoint/2010/main" val="41803948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Change the line color </a:t>
            </a:r>
          </a:p>
        </p:txBody>
      </p:sp>
      <p:sp>
        <p:nvSpPr>
          <p:cNvPr id="4" name="Slide Number Placeholder 3"/>
          <p:cNvSpPr>
            <a:spLocks noGrp="1"/>
          </p:cNvSpPr>
          <p:nvPr>
            <p:ph type="sldNum" sz="quarter" idx="5"/>
          </p:nvPr>
        </p:nvSpPr>
        <p:spPr/>
        <p:txBody>
          <a:bodyPr/>
          <a:lstStyle/>
          <a:p>
            <a:fld id="{F93199CD-3E1B-4AE6-990F-76F925F5EA9F}" type="slidenum">
              <a:rPr lang="en-US" smtClean="0"/>
              <a:t>26</a:t>
            </a:fld>
            <a:endParaRPr lang="en-US"/>
          </a:p>
        </p:txBody>
      </p:sp>
    </p:spTree>
    <p:extLst>
      <p:ext uri="{BB962C8B-B14F-4D97-AF65-F5344CB8AC3E}">
        <p14:creationId xmlns:p14="http://schemas.microsoft.com/office/powerpoint/2010/main" val="42673706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2.xml"/><Relationship Id="rId1" Type="http://schemas.openxmlformats.org/officeDocument/2006/relationships/tags" Target="../tags/tag91.xml"/><Relationship Id="rId4" Type="http://schemas.openxmlformats.org/officeDocument/2006/relationships/image" Target="../media/image4.svg"/></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slideMaster" Target="../slideMasters/slideMaster2.xml"/><Relationship Id="rId1" Type="http://schemas.openxmlformats.org/officeDocument/2006/relationships/tags" Target="../tags/tag92.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3.svg"/></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slideMaster" Target="../slideMasters/slideMaster2.xml"/><Relationship Id="rId1" Type="http://schemas.openxmlformats.org/officeDocument/2006/relationships/tags" Target="../tags/tag93.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slideMaster" Target="../slideMasters/slideMaster2.xml"/><Relationship Id="rId1" Type="http://schemas.openxmlformats.org/officeDocument/2006/relationships/tags" Target="../tags/tag94.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slideMaster" Target="../slideMasters/slideMaster2.xml"/><Relationship Id="rId1" Type="http://schemas.openxmlformats.org/officeDocument/2006/relationships/tags" Target="../tags/tag95.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2.xml"/><Relationship Id="rId1" Type="http://schemas.openxmlformats.org/officeDocument/2006/relationships/tags" Target="../tags/tag96.xml"/><Relationship Id="rId4" Type="http://schemas.openxmlformats.org/officeDocument/2006/relationships/image" Target="../media/image4.svg"/></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2.xml"/><Relationship Id="rId1" Type="http://schemas.openxmlformats.org/officeDocument/2006/relationships/tags" Target="../tags/tag97.xml"/><Relationship Id="rId4" Type="http://schemas.openxmlformats.org/officeDocument/2006/relationships/image" Target="../media/image4.svg"/></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2.xml"/><Relationship Id="rId1" Type="http://schemas.openxmlformats.org/officeDocument/2006/relationships/tags" Target="../tags/tag98.xml"/><Relationship Id="rId4" Type="http://schemas.openxmlformats.org/officeDocument/2006/relationships/image" Target="../media/image4.svg"/></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2.xml"/><Relationship Id="rId1" Type="http://schemas.openxmlformats.org/officeDocument/2006/relationships/tags" Target="../tags/tag99.xml"/><Relationship Id="rId4" Type="http://schemas.openxmlformats.org/officeDocument/2006/relationships/image" Target="../media/image4.svg"/></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2.xml"/><Relationship Id="rId1" Type="http://schemas.openxmlformats.org/officeDocument/2006/relationships/tags" Target="../tags/tag100.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Master" Target="../slideMasters/slideMaster2.xml"/><Relationship Id="rId1" Type="http://schemas.openxmlformats.org/officeDocument/2006/relationships/tags" Target="../tags/tag101.xml"/><Relationship Id="rId4" Type="http://schemas.openxmlformats.org/officeDocument/2006/relationships/image" Target="../media/image18.svg"/></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Master" Target="../slideMasters/slideMaster2.xml"/><Relationship Id="rId1" Type="http://schemas.openxmlformats.org/officeDocument/2006/relationships/tags" Target="../tags/tag102.xml"/><Relationship Id="rId4" Type="http://schemas.openxmlformats.org/officeDocument/2006/relationships/image" Target="../media/image18.svg"/></Relationships>
</file>

<file path=ppt/slideLayouts/_rels/slideLayout112.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103.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slideMaster" Target="../slideMasters/slideMaster2.xml"/><Relationship Id="rId1" Type="http://schemas.openxmlformats.org/officeDocument/2006/relationships/tags" Target="../tags/tag104.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8.svg"/></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slideMaster" Target="../slideMasters/slideMaster2.xml"/><Relationship Id="rId1" Type="http://schemas.openxmlformats.org/officeDocument/2006/relationships/tags" Target="../tags/tag105.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slideMaster" Target="../slideMasters/slideMaster2.xml"/><Relationship Id="rId1" Type="http://schemas.openxmlformats.org/officeDocument/2006/relationships/tags" Target="../tags/tag106.xml"/><Relationship Id="rId4" Type="http://schemas.openxmlformats.org/officeDocument/2006/relationships/image" Target="../media/image31.jpeg"/></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Master" Target="../slideMasters/slideMaster2.xml"/><Relationship Id="rId1" Type="http://schemas.openxmlformats.org/officeDocument/2006/relationships/tags" Target="../tags/tag107.xml"/></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Master" Target="../slideMasters/slideMaster2.xml"/><Relationship Id="rId1" Type="http://schemas.openxmlformats.org/officeDocument/2006/relationships/tags" Target="../tags/tag108.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slideMaster" Target="../slideMasters/slideMaster2.xml"/><Relationship Id="rId1" Type="http://schemas.openxmlformats.org/officeDocument/2006/relationships/tags" Target="../tags/tag109.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slideMaster" Target="../slideMasters/slideMaster2.xml"/><Relationship Id="rId1" Type="http://schemas.openxmlformats.org/officeDocument/2006/relationships/tags" Target="../tags/tag110.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2.xml"/><Relationship Id="rId4" Type="http://schemas.openxmlformats.org/officeDocument/2006/relationships/image" Target="../media/image2.png"/></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Master" Target="../slideMasters/slideMaster2.xml"/><Relationship Id="rId1" Type="http://schemas.openxmlformats.org/officeDocument/2006/relationships/tags" Target="../tags/tag11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Master" Target="../slideMasters/slideMaster2.xml"/><Relationship Id="rId1" Type="http://schemas.openxmlformats.org/officeDocument/2006/relationships/tags" Target="../tags/tag112.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Master" Target="../slideMasters/slideMaster2.xml"/><Relationship Id="rId1" Type="http://schemas.openxmlformats.org/officeDocument/2006/relationships/tags" Target="../tags/tag113.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Master" Target="../slideMasters/slideMaster2.xml"/><Relationship Id="rId1" Type="http://schemas.openxmlformats.org/officeDocument/2006/relationships/tags" Target="../tags/tag114.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Master" Target="../slideMasters/slideMaster2.xml"/><Relationship Id="rId1" Type="http://schemas.openxmlformats.org/officeDocument/2006/relationships/tags" Target="../tags/tag115.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Master" Target="../slideMasters/slideMaster2.xml"/><Relationship Id="rId1" Type="http://schemas.openxmlformats.org/officeDocument/2006/relationships/tags" Target="../tags/tag116.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Master" Target="../slideMasters/slideMaster2.xml"/><Relationship Id="rId1" Type="http://schemas.openxmlformats.org/officeDocument/2006/relationships/tags" Target="../tags/tag117.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Master" Target="../slideMasters/slideMaster2.xml"/><Relationship Id="rId1" Type="http://schemas.openxmlformats.org/officeDocument/2006/relationships/tags" Target="../tags/tag118.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Master" Target="../slideMasters/slideMaster2.xml"/><Relationship Id="rId1" Type="http://schemas.openxmlformats.org/officeDocument/2006/relationships/tags" Target="../tags/tag119.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Master" Target="../slideMasters/slideMaster2.xml"/><Relationship Id="rId1" Type="http://schemas.openxmlformats.org/officeDocument/2006/relationships/tags" Target="../tags/tag120.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Master" Target="../slideMasters/slideMaster2.xml"/><Relationship Id="rId1" Type="http://schemas.openxmlformats.org/officeDocument/2006/relationships/tags" Target="../tags/tag4.xml"/><Relationship Id="rId6" Type="http://schemas.openxmlformats.org/officeDocument/2006/relationships/image" Target="../media/image6.png"/><Relationship Id="rId5" Type="http://schemas.openxmlformats.org/officeDocument/2006/relationships/image" Target="../media/image4.svg"/><Relationship Id="rId4" Type="http://schemas.openxmlformats.org/officeDocument/2006/relationships/image" Target="../media/image3.png"/></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Master" Target="../slideMasters/slideMaster2.xml"/><Relationship Id="rId1" Type="http://schemas.openxmlformats.org/officeDocument/2006/relationships/tags" Target="../tags/tag12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Master" Target="../slideMasters/slideMaster2.xml"/><Relationship Id="rId1" Type="http://schemas.openxmlformats.org/officeDocument/2006/relationships/tags" Target="../tags/tag122.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Master" Target="../slideMasters/slideMaster2.xml"/><Relationship Id="rId1" Type="http://schemas.openxmlformats.org/officeDocument/2006/relationships/tags" Target="../tags/tag123.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Master" Target="../slideMasters/slideMaster2.xml"/><Relationship Id="rId1" Type="http://schemas.openxmlformats.org/officeDocument/2006/relationships/tags" Target="../tags/tag124.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Master" Target="../slideMasters/slideMaster2.xml"/><Relationship Id="rId1" Type="http://schemas.openxmlformats.org/officeDocument/2006/relationships/tags" Target="../tags/tag125.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Master" Target="../slideMasters/slideMaster2.xml"/><Relationship Id="rId1" Type="http://schemas.openxmlformats.org/officeDocument/2006/relationships/tags" Target="../tags/tag126.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Master" Target="../slideMasters/slideMaster2.xml"/><Relationship Id="rId1" Type="http://schemas.openxmlformats.org/officeDocument/2006/relationships/tags" Target="../tags/tag127.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Master" Target="../slideMasters/slideMaster2.xml"/><Relationship Id="rId1" Type="http://schemas.openxmlformats.org/officeDocument/2006/relationships/tags" Target="../tags/tag128.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Master" Target="../slideMasters/slideMaster2.xml"/><Relationship Id="rId1" Type="http://schemas.openxmlformats.org/officeDocument/2006/relationships/tags" Target="../tags/tag129.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Master" Target="../slideMasters/slideMaster2.xml"/><Relationship Id="rId1" Type="http://schemas.openxmlformats.org/officeDocument/2006/relationships/tags" Target="../tags/tag130.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Master" Target="../slideMasters/slideMaster2.xml"/><Relationship Id="rId1" Type="http://schemas.openxmlformats.org/officeDocument/2006/relationships/tags" Target="../tags/tag5.xml"/><Relationship Id="rId6" Type="http://schemas.openxmlformats.org/officeDocument/2006/relationships/image" Target="../media/image10.png"/><Relationship Id="rId5" Type="http://schemas.openxmlformats.org/officeDocument/2006/relationships/image" Target="../media/image9.svg"/><Relationship Id="rId4" Type="http://schemas.openxmlformats.org/officeDocument/2006/relationships/image" Target="../media/image8.png"/></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Master" Target="../slideMasters/slideMaster2.xml"/><Relationship Id="rId1" Type="http://schemas.openxmlformats.org/officeDocument/2006/relationships/tags" Target="../tags/tag13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Master" Target="../slideMasters/slideMaster2.xml"/><Relationship Id="rId1" Type="http://schemas.openxmlformats.org/officeDocument/2006/relationships/tags" Target="../tags/tag132.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Master" Target="../slideMasters/slideMaster2.xml"/><Relationship Id="rId1" Type="http://schemas.openxmlformats.org/officeDocument/2006/relationships/tags" Target="../tags/tag133.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Master" Target="../slideMasters/slideMaster2.xml"/><Relationship Id="rId1" Type="http://schemas.openxmlformats.org/officeDocument/2006/relationships/tags" Target="../tags/tag134.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Master" Target="../slideMasters/slideMaster2.xml"/><Relationship Id="rId1" Type="http://schemas.openxmlformats.org/officeDocument/2006/relationships/tags" Target="../tags/tag135.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Master" Target="../slideMasters/slideMaster2.xml"/><Relationship Id="rId1" Type="http://schemas.openxmlformats.org/officeDocument/2006/relationships/tags" Target="../tags/tag136.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Master" Target="../slideMasters/slideMaster2.xml"/><Relationship Id="rId1" Type="http://schemas.openxmlformats.org/officeDocument/2006/relationships/tags" Target="../tags/tag137.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Master" Target="../slideMasters/slideMaster2.xml"/><Relationship Id="rId1" Type="http://schemas.openxmlformats.org/officeDocument/2006/relationships/tags" Target="../tags/tag138.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Master" Target="../slideMasters/slideMaster2.xml"/><Relationship Id="rId1" Type="http://schemas.openxmlformats.org/officeDocument/2006/relationships/tags" Target="../tags/tag139.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18.svg"/></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Master" Target="../slideMasters/slideMaster2.xml"/><Relationship Id="rId1" Type="http://schemas.openxmlformats.org/officeDocument/2006/relationships/tags" Target="../tags/tag140.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Master" Target="../slideMasters/slideMaster2.xml"/><Relationship Id="rId1" Type="http://schemas.openxmlformats.org/officeDocument/2006/relationships/tags" Target="../tags/tag6.xml"/><Relationship Id="rId6" Type="http://schemas.openxmlformats.org/officeDocument/2006/relationships/image" Target="../media/image10.png"/><Relationship Id="rId5" Type="http://schemas.openxmlformats.org/officeDocument/2006/relationships/image" Target="../media/image4.svg"/><Relationship Id="rId4" Type="http://schemas.openxmlformats.org/officeDocument/2006/relationships/image" Target="../media/image3.png"/></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Master" Target="../slideMasters/slideMaster2.xml"/><Relationship Id="rId1" Type="http://schemas.openxmlformats.org/officeDocument/2006/relationships/tags" Target="../tags/tag14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Master" Target="../slideMasters/slideMaster2.xml"/><Relationship Id="rId1" Type="http://schemas.openxmlformats.org/officeDocument/2006/relationships/tags" Target="../tags/tag142.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Master" Target="../slideMasters/slideMaster2.xml"/><Relationship Id="rId1" Type="http://schemas.openxmlformats.org/officeDocument/2006/relationships/tags" Target="../tags/tag143.xml"/><Relationship Id="rId5" Type="http://schemas.openxmlformats.org/officeDocument/2006/relationships/image" Target="../media/image9.svg"/><Relationship Id="rId4" Type="http://schemas.openxmlformats.org/officeDocument/2006/relationships/image" Target="../media/image8.png"/></Relationships>
</file>

<file path=ppt/slideLayouts/_rels/slideLayout15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slideMaster" Target="../slideMasters/slideMaster2.xml"/><Relationship Id="rId1" Type="http://schemas.openxmlformats.org/officeDocument/2006/relationships/tags" Target="../tags/tag144.xml"/><Relationship Id="rId5" Type="http://schemas.openxmlformats.org/officeDocument/2006/relationships/image" Target="../media/image9.svg"/><Relationship Id="rId4" Type="http://schemas.openxmlformats.org/officeDocument/2006/relationships/image" Target="../media/image8.png"/></Relationships>
</file>

<file path=ppt/slideLayouts/_rels/slideLayout15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slideMaster" Target="../slideMasters/slideMaster2.xml"/><Relationship Id="rId1" Type="http://schemas.openxmlformats.org/officeDocument/2006/relationships/tags" Target="../tags/tag145.xml"/><Relationship Id="rId5" Type="http://schemas.openxmlformats.org/officeDocument/2006/relationships/image" Target="../media/image9.svg"/><Relationship Id="rId4" Type="http://schemas.openxmlformats.org/officeDocument/2006/relationships/image" Target="../media/image8.png"/></Relationships>
</file>

<file path=ppt/slideLayouts/_rels/slideLayout15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slideMaster" Target="../slideMasters/slideMaster2.xml"/><Relationship Id="rId1" Type="http://schemas.openxmlformats.org/officeDocument/2006/relationships/tags" Target="../tags/tag146.xml"/><Relationship Id="rId5" Type="http://schemas.openxmlformats.org/officeDocument/2006/relationships/image" Target="../media/image9.svg"/><Relationship Id="rId4" Type="http://schemas.openxmlformats.org/officeDocument/2006/relationships/image" Target="../media/image8.png"/></Relationships>
</file>

<file path=ppt/slideLayouts/_rels/slideLayout15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2.xml"/><Relationship Id="rId1" Type="http://schemas.openxmlformats.org/officeDocument/2006/relationships/tags" Target="../tags/tag147.xml"/><Relationship Id="rId4" Type="http://schemas.openxmlformats.org/officeDocument/2006/relationships/image" Target="../media/image4.svg"/></Relationships>
</file>

<file path=ppt/slideLayouts/_rels/slideLayout15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2.xml"/><Relationship Id="rId1" Type="http://schemas.openxmlformats.org/officeDocument/2006/relationships/tags" Target="../tags/tag148.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4.svg"/></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9.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8.svg"/><Relationship Id="rId2" Type="http://schemas.openxmlformats.org/officeDocument/2006/relationships/slideMaster" Target="../slideMasters/slideMaster2.xml"/><Relationship Id="rId1" Type="http://schemas.openxmlformats.org/officeDocument/2006/relationships/tags" Target="../tags/tag149.xml"/><Relationship Id="rId6" Type="http://schemas.openxmlformats.org/officeDocument/2006/relationships/image" Target="../media/image17.png"/><Relationship Id="rId5" Type="http://schemas.openxmlformats.org/officeDocument/2006/relationships/image" Target="../media/image4.svg"/><Relationship Id="rId4"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Master" Target="../slideMasters/slideMaster2.xml"/><Relationship Id="rId1" Type="http://schemas.openxmlformats.org/officeDocument/2006/relationships/tags" Target="../tags/tag7.xml"/><Relationship Id="rId6" Type="http://schemas.openxmlformats.org/officeDocument/2006/relationships/image" Target="../media/image6.png"/><Relationship Id="rId5" Type="http://schemas.openxmlformats.org/officeDocument/2006/relationships/image" Target="../media/image4.svg"/><Relationship Id="rId4" Type="http://schemas.openxmlformats.org/officeDocument/2006/relationships/image" Target="../media/image3.png"/></Relationships>
</file>

<file path=ppt/slideLayouts/_rels/slideLayout16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Master" Target="../slideMasters/slideMaster3.xml"/><Relationship Id="rId1" Type="http://schemas.openxmlformats.org/officeDocument/2006/relationships/tags" Target="../tags/tag151.xml"/><Relationship Id="rId6" Type="http://schemas.openxmlformats.org/officeDocument/2006/relationships/image" Target="../media/image6.png"/><Relationship Id="rId5" Type="http://schemas.openxmlformats.org/officeDocument/2006/relationships/image" Target="../media/image4.svg"/><Relationship Id="rId4" Type="http://schemas.openxmlformats.org/officeDocument/2006/relationships/image" Target="../media/image3.png"/></Relationships>
</file>

<file path=ppt/slideLayouts/_rels/slideLayout16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Master" Target="../slideMasters/slideMaster3.xml"/><Relationship Id="rId1" Type="http://schemas.openxmlformats.org/officeDocument/2006/relationships/tags" Target="../tags/tag152.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6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Master" Target="../slideMasters/slideMaster3.xml"/><Relationship Id="rId1" Type="http://schemas.openxmlformats.org/officeDocument/2006/relationships/tags" Target="../tags/tag153.xml"/><Relationship Id="rId5" Type="http://schemas.openxmlformats.org/officeDocument/2006/relationships/image" Target="../media/image9.svg"/><Relationship Id="rId4" Type="http://schemas.openxmlformats.org/officeDocument/2006/relationships/image" Target="../media/image8.png"/></Relationships>
</file>

<file path=ppt/slideLayouts/_rels/slideLayout163.xml.rels><?xml version="1.0" encoding="UTF-8" standalone="yes"?>
<Relationships xmlns="http://schemas.openxmlformats.org/package/2006/relationships"><Relationship Id="rId3" Type="http://schemas.openxmlformats.org/officeDocument/2006/relationships/image" Target="../media/image11.jpeg"/><Relationship Id="rId7" Type="http://schemas.microsoft.com/office/2007/relationships/hdphoto" Target="../media/hdphoto1.wdp"/><Relationship Id="rId2" Type="http://schemas.openxmlformats.org/officeDocument/2006/relationships/slideMaster" Target="../slideMasters/slideMaster3.xml"/><Relationship Id="rId1" Type="http://schemas.openxmlformats.org/officeDocument/2006/relationships/tags" Target="../tags/tag154.xml"/><Relationship Id="rId6" Type="http://schemas.openxmlformats.org/officeDocument/2006/relationships/image" Target="../media/image34.png"/><Relationship Id="rId5" Type="http://schemas.openxmlformats.org/officeDocument/2006/relationships/image" Target="../media/image4.svg"/><Relationship Id="rId4" Type="http://schemas.openxmlformats.org/officeDocument/2006/relationships/image" Target="../media/image3.png"/></Relationships>
</file>

<file path=ppt/slideLayouts/_rels/slideLayout16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Master" Target="../slideMasters/slideMaster3.xml"/><Relationship Id="rId1" Type="http://schemas.openxmlformats.org/officeDocument/2006/relationships/tags" Target="../tags/tag155.xml"/><Relationship Id="rId6" Type="http://schemas.openxmlformats.org/officeDocument/2006/relationships/image" Target="../media/image6.png"/><Relationship Id="rId5" Type="http://schemas.openxmlformats.org/officeDocument/2006/relationships/image" Target="../media/image4.svg"/><Relationship Id="rId4" Type="http://schemas.openxmlformats.org/officeDocument/2006/relationships/image" Target="../media/image3.png"/></Relationships>
</file>

<file path=ppt/slideLayouts/_rels/slideLayout16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slideMaster" Target="../slideMasters/slideMaster3.xml"/><Relationship Id="rId1" Type="http://schemas.openxmlformats.org/officeDocument/2006/relationships/tags" Target="../tags/tag156.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6.png"/></Relationships>
</file>

<file path=ppt/slideLayouts/_rels/slideLayout166.xml.rels><?xml version="1.0" encoding="UTF-8" standalone="yes"?>
<Relationships xmlns="http://schemas.openxmlformats.org/package/2006/relationships"><Relationship Id="rId3" Type="http://schemas.openxmlformats.org/officeDocument/2006/relationships/image" Target="../media/image14.jpeg"/><Relationship Id="rId7" Type="http://schemas.openxmlformats.org/officeDocument/2006/relationships/image" Target="../media/image9.svg"/><Relationship Id="rId2" Type="http://schemas.openxmlformats.org/officeDocument/2006/relationships/slideMaster" Target="../slideMasters/slideMaster3.xml"/><Relationship Id="rId1" Type="http://schemas.openxmlformats.org/officeDocument/2006/relationships/tags" Target="../tags/tag157.xml"/><Relationship Id="rId6" Type="http://schemas.openxmlformats.org/officeDocument/2006/relationships/image" Target="../media/image8.png"/><Relationship Id="rId5" Type="http://schemas.microsoft.com/office/2007/relationships/hdphoto" Target="../media/hdphoto1.wdp"/><Relationship Id="rId4" Type="http://schemas.openxmlformats.org/officeDocument/2006/relationships/image" Target="../media/image34.png"/></Relationships>
</file>

<file path=ppt/slideLayouts/_rels/slideLayout16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slideMaster" Target="../slideMasters/slideMaster3.xml"/><Relationship Id="rId1" Type="http://schemas.openxmlformats.org/officeDocument/2006/relationships/tags" Target="../tags/tag158.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6.png"/></Relationships>
</file>

<file path=ppt/slideLayouts/_rels/slideLayout16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3.xml"/><Relationship Id="rId1" Type="http://schemas.openxmlformats.org/officeDocument/2006/relationships/tags" Target="../tags/tag159.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69.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8.svg"/><Relationship Id="rId2" Type="http://schemas.openxmlformats.org/officeDocument/2006/relationships/slideMaster" Target="../slideMasters/slideMaster3.xml"/><Relationship Id="rId1" Type="http://schemas.openxmlformats.org/officeDocument/2006/relationships/tags" Target="../tags/tag160.xml"/><Relationship Id="rId6" Type="http://schemas.openxmlformats.org/officeDocument/2006/relationships/image" Target="../media/image17.png"/><Relationship Id="rId5" Type="http://schemas.openxmlformats.org/officeDocument/2006/relationships/image" Target="../media/image4.svg"/><Relationship Id="rId4"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slideMaster" Target="../slideMasters/slideMaster2.xml"/><Relationship Id="rId1" Type="http://schemas.openxmlformats.org/officeDocument/2006/relationships/tags" Target="../tags/tag8.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6.png"/></Relationships>
</file>

<file path=ppt/slideLayouts/_rels/slideLayout17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Master" Target="../slideMasters/slideMaster3.xml"/><Relationship Id="rId1" Type="http://schemas.openxmlformats.org/officeDocument/2006/relationships/tags" Target="../tags/tag161.xml"/><Relationship Id="rId4" Type="http://schemas.openxmlformats.org/officeDocument/2006/relationships/image" Target="../media/image18.svg"/></Relationships>
</file>

<file path=ppt/slideLayouts/_rels/slideLayout17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Master" Target="../slideMasters/slideMaster3.xml"/><Relationship Id="rId1" Type="http://schemas.openxmlformats.org/officeDocument/2006/relationships/tags" Target="../tags/tag162.xml"/><Relationship Id="rId4" Type="http://schemas.openxmlformats.org/officeDocument/2006/relationships/image" Target="../media/image18.svg"/></Relationships>
</file>

<file path=ppt/slideLayouts/_rels/slideLayout17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63.xml"/></Relationships>
</file>

<file path=ppt/slideLayouts/_rels/slideLayout17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Master" Target="../slideMasters/slideMaster3.xml"/><Relationship Id="rId1" Type="http://schemas.openxmlformats.org/officeDocument/2006/relationships/tags" Target="../tags/tag164.xml"/><Relationship Id="rId4" Type="http://schemas.openxmlformats.org/officeDocument/2006/relationships/image" Target="../media/image18.svg"/></Relationships>
</file>

<file path=ppt/slideLayouts/_rels/slideLayout17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6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Master" Target="../slideMasters/slideMaster3.xml"/><Relationship Id="rId1" Type="http://schemas.openxmlformats.org/officeDocument/2006/relationships/tags" Target="../tags/tag166.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7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167.xml"/><Relationship Id="rId4" Type="http://schemas.openxmlformats.org/officeDocument/2006/relationships/image" Target="../media/image4.svg"/></Relationships>
</file>

<file path=ppt/slideLayouts/_rels/slideLayout17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Master" Target="../slideMasters/slideMaster3.xml"/><Relationship Id="rId1" Type="http://schemas.openxmlformats.org/officeDocument/2006/relationships/tags" Target="../tags/tag168.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7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169.xml"/><Relationship Id="rId4" Type="http://schemas.openxmlformats.org/officeDocument/2006/relationships/image" Target="../media/image4.sv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slideMaster" Target="../slideMasters/slideMaster2.xml"/><Relationship Id="rId1" Type="http://schemas.openxmlformats.org/officeDocument/2006/relationships/tags" Target="../tags/tag9.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15.png"/></Relationships>
</file>

<file path=ppt/slideLayouts/_rels/slideLayout18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Master" Target="../slideMasters/slideMaster3.xml"/><Relationship Id="rId1" Type="http://schemas.openxmlformats.org/officeDocument/2006/relationships/tags" Target="../tags/tag170.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8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3.xml"/><Relationship Id="rId1" Type="http://schemas.openxmlformats.org/officeDocument/2006/relationships/tags" Target="../tags/tag171.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9.svg"/></Relationships>
</file>

<file path=ppt/slideLayouts/_rels/slideLayout18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slideMaster" Target="../slideMasters/slideMaster3.xml"/><Relationship Id="rId1" Type="http://schemas.openxmlformats.org/officeDocument/2006/relationships/tags" Target="../tags/tag172.xml"/></Relationships>
</file>

<file path=ppt/slideLayouts/_rels/slideLayout18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slideMaster" Target="../slideMasters/slideMaster3.xml"/><Relationship Id="rId1" Type="http://schemas.openxmlformats.org/officeDocument/2006/relationships/tags" Target="../tags/tag173.xml"/><Relationship Id="rId5" Type="http://schemas.openxmlformats.org/officeDocument/2006/relationships/image" Target="../media/image35.svg"/><Relationship Id="rId4" Type="http://schemas.openxmlformats.org/officeDocument/2006/relationships/image" Target="../media/image17.png"/></Relationships>
</file>

<file path=ppt/slideLayouts/_rels/slideLayout18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slideMaster" Target="../slideMasters/slideMaster3.xml"/><Relationship Id="rId1" Type="http://schemas.openxmlformats.org/officeDocument/2006/relationships/tags" Target="../tags/tag174.xml"/></Relationships>
</file>

<file path=ppt/slideLayouts/_rels/slideLayout18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slideMaster" Target="../slideMasters/slideMaster3.xml"/><Relationship Id="rId1" Type="http://schemas.openxmlformats.org/officeDocument/2006/relationships/tags" Target="../tags/tag175.xml"/></Relationships>
</file>

<file path=ppt/slideLayouts/_rels/slideLayout186.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76.xml"/></Relationships>
</file>

<file path=ppt/slideLayouts/_rels/slideLayout18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Master" Target="../slideMasters/slideMaster3.xml"/><Relationship Id="rId1" Type="http://schemas.openxmlformats.org/officeDocument/2006/relationships/tags" Target="../tags/tag177.xml"/><Relationship Id="rId4" Type="http://schemas.openxmlformats.org/officeDocument/2006/relationships/image" Target="../media/image18.svg"/></Relationships>
</file>

<file path=ppt/slideLayouts/_rels/slideLayout18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Master" Target="../slideMasters/slideMaster3.xml"/><Relationship Id="rId1" Type="http://schemas.openxmlformats.org/officeDocument/2006/relationships/tags" Target="../tags/tag178.xml"/><Relationship Id="rId4" Type="http://schemas.openxmlformats.org/officeDocument/2006/relationships/image" Target="../media/image18.svg"/></Relationships>
</file>

<file path=ppt/slideLayouts/_rels/slideLayout18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Master" Target="../slideMasters/slideMaster3.xml"/><Relationship Id="rId1" Type="http://schemas.openxmlformats.org/officeDocument/2006/relationships/tags" Target="../tags/tag179.xml"/><Relationship Id="rId4" Type="http://schemas.openxmlformats.org/officeDocument/2006/relationships/image" Target="../media/image18.sv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slideMaster" Target="../slideMasters/slideMaster2.xml"/><Relationship Id="rId1" Type="http://schemas.openxmlformats.org/officeDocument/2006/relationships/tags" Target="../tags/tag10.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6.png"/></Relationships>
</file>

<file path=ppt/slideLayouts/_rels/slideLayout19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80.xml"/></Relationships>
</file>

<file path=ppt/slideLayouts/_rels/slideLayout19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81.xml"/></Relationships>
</file>

<file path=ppt/slideLayouts/_rels/slideLayout19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3.xml"/><Relationship Id="rId1" Type="http://schemas.openxmlformats.org/officeDocument/2006/relationships/tags" Target="../tags/tag182.xml"/><Relationship Id="rId4" Type="http://schemas.openxmlformats.org/officeDocument/2006/relationships/image" Target="../media/image9.svg"/></Relationships>
</file>

<file path=ppt/slideLayouts/_rels/slideLayout193.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3.jpeg"/><Relationship Id="rId2" Type="http://schemas.openxmlformats.org/officeDocument/2006/relationships/slideMaster" Target="../slideMasters/slideMaster3.xml"/><Relationship Id="rId1" Type="http://schemas.openxmlformats.org/officeDocument/2006/relationships/tags" Target="../tags/tag183.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9.svg"/></Relationships>
</file>

<file path=ppt/slideLayouts/_rels/slideLayout19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3.xml"/><Relationship Id="rId1" Type="http://schemas.openxmlformats.org/officeDocument/2006/relationships/tags" Target="../tags/tag184.xml"/><Relationship Id="rId4" Type="http://schemas.openxmlformats.org/officeDocument/2006/relationships/image" Target="../media/image9.svg"/></Relationships>
</file>

<file path=ppt/slideLayouts/_rels/slideLayout195.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85.xml"/></Relationships>
</file>

<file path=ppt/slideLayouts/_rels/slideLayout196.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86.xml"/></Relationships>
</file>

<file path=ppt/slideLayouts/_rels/slideLayout197.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87.xml"/></Relationships>
</file>

<file path=ppt/slideLayouts/_rels/slideLayout198.xml.rels><?xml version="1.0" encoding="UTF-8" standalone="yes"?>
<Relationships xmlns="http://schemas.openxmlformats.org/package/2006/relationships"><Relationship Id="rId3" Type="http://schemas.openxmlformats.org/officeDocument/2006/relationships/image" Target="../media/image13.jpeg"/><Relationship Id="rId7" Type="http://schemas.openxmlformats.org/officeDocument/2006/relationships/image" Target="../media/image9.svg"/><Relationship Id="rId2" Type="http://schemas.openxmlformats.org/officeDocument/2006/relationships/slideMaster" Target="../slideMasters/slideMaster3.xml"/><Relationship Id="rId1" Type="http://schemas.openxmlformats.org/officeDocument/2006/relationships/tags" Target="../tags/tag188.xml"/><Relationship Id="rId6" Type="http://schemas.openxmlformats.org/officeDocument/2006/relationships/image" Target="../media/image8.png"/><Relationship Id="rId5" Type="http://schemas.openxmlformats.org/officeDocument/2006/relationships/image" Target="../media/image18.svg"/><Relationship Id="rId4" Type="http://schemas.openxmlformats.org/officeDocument/2006/relationships/image" Target="../media/image17.png"/></Relationships>
</file>

<file path=ppt/slideLayouts/_rels/slideLayout19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189.xml"/><Relationship Id="rId4" Type="http://schemas.openxmlformats.org/officeDocument/2006/relationships/image" Target="../media/image4.sv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2.xml"/><Relationship Id="rId1" Type="http://schemas.openxmlformats.org/officeDocument/2006/relationships/tags" Target="../tags/tag1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20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90.xml"/></Relationships>
</file>

<file path=ppt/slideLayouts/_rels/slideLayout20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slideMaster" Target="../slideMasters/slideMaster3.xml"/><Relationship Id="rId1" Type="http://schemas.openxmlformats.org/officeDocument/2006/relationships/tags" Target="../tags/tag191.xml"/><Relationship Id="rId5" Type="http://schemas.openxmlformats.org/officeDocument/2006/relationships/image" Target="../media/image9.svg"/><Relationship Id="rId4" Type="http://schemas.openxmlformats.org/officeDocument/2006/relationships/image" Target="../media/image8.png"/></Relationships>
</file>

<file path=ppt/slideLayouts/_rels/slideLayout20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92.xml"/></Relationships>
</file>

<file path=ppt/slideLayouts/_rels/slideLayout20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3.xml"/><Relationship Id="rId1" Type="http://schemas.openxmlformats.org/officeDocument/2006/relationships/tags" Target="../tags/tag193.xml"/><Relationship Id="rId4" Type="http://schemas.openxmlformats.org/officeDocument/2006/relationships/image" Target="../media/image2.png"/></Relationships>
</file>

<file path=ppt/slideLayouts/_rels/slideLayout20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94.xml"/></Relationships>
</file>

<file path=ppt/slideLayouts/_rels/slideLayout205.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95.xml"/></Relationships>
</file>

<file path=ppt/slideLayouts/_rels/slideLayout20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slideMaster" Target="../slideMasters/slideMaster3.xml"/><Relationship Id="rId1" Type="http://schemas.openxmlformats.org/officeDocument/2006/relationships/tags" Target="../tags/tag196.xml"/></Relationships>
</file>

<file path=ppt/slideLayouts/_rels/slideLayout20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slideMaster" Target="../slideMasters/slideMaster3.xml"/><Relationship Id="rId1" Type="http://schemas.openxmlformats.org/officeDocument/2006/relationships/tags" Target="../tags/tag197.xml"/><Relationship Id="rId5" Type="http://schemas.openxmlformats.org/officeDocument/2006/relationships/image" Target="../media/image13.jpeg"/><Relationship Id="rId4" Type="http://schemas.openxmlformats.org/officeDocument/2006/relationships/image" Target="../media/image16.jpeg"/></Relationships>
</file>

<file path=ppt/slideLayouts/_rels/slideLayout20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98.xml"/></Relationships>
</file>

<file path=ppt/slideLayouts/_rels/slideLayout209.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slideMaster" Target="../slideMasters/slideMaster3.xml"/><Relationship Id="rId1" Type="http://schemas.openxmlformats.org/officeDocument/2006/relationships/tags" Target="../tags/tag199.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8.svg"/><Relationship Id="rId2" Type="http://schemas.openxmlformats.org/officeDocument/2006/relationships/slideMaster" Target="../slideMasters/slideMaster2.xml"/><Relationship Id="rId1" Type="http://schemas.openxmlformats.org/officeDocument/2006/relationships/tags" Target="../tags/tag12.xml"/><Relationship Id="rId6" Type="http://schemas.openxmlformats.org/officeDocument/2006/relationships/image" Target="../media/image17.png"/><Relationship Id="rId5" Type="http://schemas.openxmlformats.org/officeDocument/2006/relationships/image" Target="../media/image4.svg"/><Relationship Id="rId4" Type="http://schemas.openxmlformats.org/officeDocument/2006/relationships/image" Target="../media/image3.png"/></Relationships>
</file>

<file path=ppt/slideLayouts/_rels/slideLayout2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200.xml"/><Relationship Id="rId4" Type="http://schemas.openxmlformats.org/officeDocument/2006/relationships/image" Target="../media/image4.svg"/></Relationships>
</file>

<file path=ppt/slideLayouts/_rels/slideLayout2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3.xml"/><Relationship Id="rId1" Type="http://schemas.openxmlformats.org/officeDocument/2006/relationships/tags" Target="../tags/tag20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png"/></Relationships>
</file>

<file path=ppt/slideLayouts/_rels/slideLayout2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3.xml"/><Relationship Id="rId1" Type="http://schemas.openxmlformats.org/officeDocument/2006/relationships/tags" Target="../tags/tag202.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png"/></Relationships>
</file>

<file path=ppt/slideLayouts/_rels/slideLayout21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03.xml"/></Relationships>
</file>

<file path=ppt/slideLayouts/_rels/slideLayout21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04.xml"/></Relationships>
</file>

<file path=ppt/slideLayouts/_rels/slideLayout215.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05.xml"/></Relationships>
</file>

<file path=ppt/slideLayouts/_rels/slideLayout2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206.xml"/><Relationship Id="rId4" Type="http://schemas.openxmlformats.org/officeDocument/2006/relationships/image" Target="../media/image4.svg"/></Relationships>
</file>

<file path=ppt/slideLayouts/_rels/slideLayout217.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07.xml"/></Relationships>
</file>

<file path=ppt/slideLayouts/_rels/slideLayout21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08.xml"/></Relationships>
</file>

<file path=ppt/slideLayouts/_rels/slideLayout21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09.xml"/></Relationships>
</file>

<file path=ppt/slideLayouts/_rels/slideLayout22.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13.xml"/></Relationships>
</file>

<file path=ppt/slideLayouts/_rels/slideLayout220.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2.png"/><Relationship Id="rId2" Type="http://schemas.openxmlformats.org/officeDocument/2006/relationships/slideMaster" Target="../slideMasters/slideMaster3.xml"/><Relationship Id="rId1" Type="http://schemas.openxmlformats.org/officeDocument/2006/relationships/tags" Target="../tags/tag210.xml"/><Relationship Id="rId6" Type="http://schemas.openxmlformats.org/officeDocument/2006/relationships/image" Target="../media/image1.png"/><Relationship Id="rId5" Type="http://schemas.openxmlformats.org/officeDocument/2006/relationships/image" Target="../media/image16.jpeg"/><Relationship Id="rId4" Type="http://schemas.openxmlformats.org/officeDocument/2006/relationships/image" Target="../media/image9.svg"/></Relationships>
</file>

<file path=ppt/slideLayouts/_rels/slideLayout2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211.xml"/><Relationship Id="rId4" Type="http://schemas.openxmlformats.org/officeDocument/2006/relationships/image" Target="../media/image4.svg"/></Relationships>
</file>

<file path=ppt/slideLayouts/_rels/slideLayout2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212.xml"/><Relationship Id="rId4" Type="http://schemas.openxmlformats.org/officeDocument/2006/relationships/image" Target="../media/image4.svg"/></Relationships>
</file>

<file path=ppt/slideLayouts/_rels/slideLayout2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213.xml"/><Relationship Id="rId4" Type="http://schemas.openxmlformats.org/officeDocument/2006/relationships/image" Target="../media/image4.svg"/></Relationships>
</file>

<file path=ppt/slideLayouts/_rels/slideLayout2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3.xml"/><Relationship Id="rId1" Type="http://schemas.openxmlformats.org/officeDocument/2006/relationships/tags" Target="../tags/tag214.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png"/></Relationships>
</file>

<file path=ppt/slideLayouts/_rels/slideLayout2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3.xml"/><Relationship Id="rId1" Type="http://schemas.openxmlformats.org/officeDocument/2006/relationships/tags" Target="../tags/tag215.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png"/></Relationships>
</file>

<file path=ppt/slideLayouts/_rels/slideLayout2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3.xml"/><Relationship Id="rId1" Type="http://schemas.openxmlformats.org/officeDocument/2006/relationships/tags" Target="../tags/tag216.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png"/></Relationships>
</file>

<file path=ppt/slideLayouts/_rels/slideLayout2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3.xml"/><Relationship Id="rId1" Type="http://schemas.openxmlformats.org/officeDocument/2006/relationships/tags" Target="../tags/tag21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png"/></Relationships>
</file>

<file path=ppt/slideLayouts/_rels/slideLayout2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3.xml"/><Relationship Id="rId1" Type="http://schemas.openxmlformats.org/officeDocument/2006/relationships/tags" Target="../tags/tag218.xml"/><Relationship Id="rId4" Type="http://schemas.openxmlformats.org/officeDocument/2006/relationships/image" Target="../media/image2.png"/></Relationships>
</file>

<file path=ppt/slideLayouts/_rels/slideLayout22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3.xml"/><Relationship Id="rId1" Type="http://schemas.openxmlformats.org/officeDocument/2006/relationships/tags" Target="../tags/tag219.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image" Target="../media/image9.sv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Master" Target="../slideMasters/slideMaster2.xml"/><Relationship Id="rId1" Type="http://schemas.openxmlformats.org/officeDocument/2006/relationships/tags" Target="../tags/tag14.xml"/><Relationship Id="rId4" Type="http://schemas.openxmlformats.org/officeDocument/2006/relationships/image" Target="../media/image18.svg"/></Relationships>
</file>

<file path=ppt/slideLayouts/_rels/slideLayout2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3.xml"/><Relationship Id="rId1" Type="http://schemas.openxmlformats.org/officeDocument/2006/relationships/tags" Target="../tags/tag220.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png"/></Relationships>
</file>

<file path=ppt/slideLayouts/_rels/slideLayout2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3.xml"/><Relationship Id="rId1" Type="http://schemas.openxmlformats.org/officeDocument/2006/relationships/tags" Target="../tags/tag22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png"/></Relationships>
</file>

<file path=ppt/slideLayouts/_rels/slideLayout2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3.xml"/><Relationship Id="rId1" Type="http://schemas.openxmlformats.org/officeDocument/2006/relationships/tags" Target="../tags/tag222.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png"/></Relationships>
</file>

<file path=ppt/slideLayouts/_rels/slideLayout2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223.xml"/><Relationship Id="rId4" Type="http://schemas.openxmlformats.org/officeDocument/2006/relationships/image" Target="../media/image4.svg"/></Relationships>
</file>

<file path=ppt/slideLayouts/_rels/slideLayout2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3.xml"/><Relationship Id="rId1" Type="http://schemas.openxmlformats.org/officeDocument/2006/relationships/tags" Target="../tags/tag224.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png"/></Relationships>
</file>

<file path=ppt/slideLayouts/_rels/slideLayout2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3.xml"/><Relationship Id="rId1" Type="http://schemas.openxmlformats.org/officeDocument/2006/relationships/tags" Target="../tags/tag225.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png"/></Relationships>
</file>

<file path=ppt/slideLayouts/_rels/slideLayout2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3.xml"/><Relationship Id="rId1" Type="http://schemas.openxmlformats.org/officeDocument/2006/relationships/tags" Target="../tags/tag226.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png"/></Relationships>
</file>

<file path=ppt/slideLayouts/_rels/slideLayout23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3.xml"/><Relationship Id="rId1" Type="http://schemas.openxmlformats.org/officeDocument/2006/relationships/tags" Target="../tags/tag227.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image" Target="../media/image9.svg"/></Relationships>
</file>

<file path=ppt/slideLayouts/_rels/slideLayout2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3.xml"/><Relationship Id="rId1" Type="http://schemas.openxmlformats.org/officeDocument/2006/relationships/tags" Target="../tags/tag228.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png"/></Relationships>
</file>

<file path=ppt/slideLayouts/_rels/slideLayout2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3.xml"/><Relationship Id="rId1" Type="http://schemas.openxmlformats.org/officeDocument/2006/relationships/tags" Target="../tags/tag229.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Master" Target="../slideMasters/slideMaster2.xml"/><Relationship Id="rId1" Type="http://schemas.openxmlformats.org/officeDocument/2006/relationships/tags" Target="../tags/tag15.xml"/><Relationship Id="rId4" Type="http://schemas.openxmlformats.org/officeDocument/2006/relationships/image" Target="../media/image18.svg"/></Relationships>
</file>

<file path=ppt/slideLayouts/_rels/slideLayout24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3.xml"/><Relationship Id="rId1" Type="http://schemas.openxmlformats.org/officeDocument/2006/relationships/tags" Target="../tags/tag230.xml"/><Relationship Id="rId4" Type="http://schemas.openxmlformats.org/officeDocument/2006/relationships/image" Target="../media/image9.svg"/></Relationships>
</file>

<file path=ppt/slideLayouts/_rels/slideLayout24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slideMaster" Target="../slideMasters/slideMaster3.xml"/><Relationship Id="rId1" Type="http://schemas.openxmlformats.org/officeDocument/2006/relationships/tags" Target="../tags/tag23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2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232.xml"/><Relationship Id="rId4" Type="http://schemas.openxmlformats.org/officeDocument/2006/relationships/image" Target="../media/image4.svg"/></Relationships>
</file>

<file path=ppt/slideLayouts/_rels/slideLayout2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233.xml"/><Relationship Id="rId4" Type="http://schemas.openxmlformats.org/officeDocument/2006/relationships/image" Target="../media/image4.svg"/></Relationships>
</file>

<file path=ppt/slideLayouts/_rels/slideLayout244.xml.rels><?xml version="1.0" encoding="UTF-8" standalone="yes"?>
<Relationships xmlns="http://schemas.openxmlformats.org/package/2006/relationships"><Relationship Id="rId8" Type="http://schemas.openxmlformats.org/officeDocument/2006/relationships/image" Target="../media/image40.svg"/><Relationship Id="rId13" Type="http://schemas.openxmlformats.org/officeDocument/2006/relationships/image" Target="../media/image3.png"/><Relationship Id="rId3" Type="http://schemas.openxmlformats.org/officeDocument/2006/relationships/image" Target="../media/image1.png"/><Relationship Id="rId7" Type="http://schemas.openxmlformats.org/officeDocument/2006/relationships/image" Target="../media/image39.png"/><Relationship Id="rId12" Type="http://schemas.openxmlformats.org/officeDocument/2006/relationships/image" Target="../media/image44.svg"/><Relationship Id="rId2" Type="http://schemas.openxmlformats.org/officeDocument/2006/relationships/slideMaster" Target="../slideMasters/slideMaster3.xml"/><Relationship Id="rId1" Type="http://schemas.openxmlformats.org/officeDocument/2006/relationships/tags" Target="../tags/tag234.xml"/><Relationship Id="rId6" Type="http://schemas.openxmlformats.org/officeDocument/2006/relationships/image" Target="../media/image38.svg"/><Relationship Id="rId11" Type="http://schemas.openxmlformats.org/officeDocument/2006/relationships/image" Target="../media/image43.png"/><Relationship Id="rId5" Type="http://schemas.openxmlformats.org/officeDocument/2006/relationships/image" Target="../media/image37.png"/><Relationship Id="rId10" Type="http://schemas.openxmlformats.org/officeDocument/2006/relationships/image" Target="../media/image42.svg"/><Relationship Id="rId4" Type="http://schemas.openxmlformats.org/officeDocument/2006/relationships/image" Target="../media/image2.png"/><Relationship Id="rId9" Type="http://schemas.openxmlformats.org/officeDocument/2006/relationships/image" Target="../media/image41.png"/><Relationship Id="rId14" Type="http://schemas.openxmlformats.org/officeDocument/2006/relationships/image" Target="../media/image4.svg"/></Relationships>
</file>

<file path=ppt/slideLayouts/_rels/slideLayout24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slideMaster" Target="../slideMasters/slideMaster3.xml"/><Relationship Id="rId1" Type="http://schemas.openxmlformats.org/officeDocument/2006/relationships/tags" Target="../tags/tag235.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3.svg"/></Relationships>
</file>

<file path=ppt/slideLayouts/_rels/slideLayout2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236.xml"/><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4.svg"/></Relationships>
</file>

<file path=ppt/slideLayouts/_rels/slideLayout2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237.xml"/><Relationship Id="rId4" Type="http://schemas.openxmlformats.org/officeDocument/2006/relationships/image" Target="../media/image4.svg"/></Relationships>
</file>

<file path=ppt/slideLayouts/_rels/slideLayout24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238.xml"/><Relationship Id="rId4" Type="http://schemas.openxmlformats.org/officeDocument/2006/relationships/image" Target="../media/image4.svg"/></Relationships>
</file>

<file path=ppt/slideLayouts/_rels/slideLayout24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239.xml"/><Relationship Id="rId4" Type="http://schemas.openxmlformats.org/officeDocument/2006/relationships/image" Target="../media/image4.svg"/></Relationships>
</file>

<file path=ppt/slideLayouts/_rels/slideLayout25.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16.xml"/></Relationships>
</file>

<file path=ppt/slideLayouts/_rels/slideLayout25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240.xml"/><Relationship Id="rId4" Type="http://schemas.openxmlformats.org/officeDocument/2006/relationships/image" Target="../media/image4.svg"/></Relationships>
</file>

<file path=ppt/slideLayouts/_rels/slideLayout25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241.xml"/><Relationship Id="rId4" Type="http://schemas.openxmlformats.org/officeDocument/2006/relationships/image" Target="../media/image4.svg"/></Relationships>
</file>

<file path=ppt/slideLayouts/_rels/slideLayout25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242.xml"/><Relationship Id="rId4" Type="http://schemas.openxmlformats.org/officeDocument/2006/relationships/image" Target="../media/image4.svg"/></Relationships>
</file>

<file path=ppt/slideLayouts/_rels/slideLayout25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243.xml"/><Relationship Id="rId4" Type="http://schemas.openxmlformats.org/officeDocument/2006/relationships/image" Target="../media/image4.svg"/></Relationships>
</file>

<file path=ppt/slideLayouts/_rels/slideLayout25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244.xml"/><Relationship Id="rId4" Type="http://schemas.openxmlformats.org/officeDocument/2006/relationships/image" Target="../media/image4.svg"/></Relationships>
</file>

<file path=ppt/slideLayouts/_rels/slideLayout25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245.xml"/><Relationship Id="rId4" Type="http://schemas.openxmlformats.org/officeDocument/2006/relationships/image" Target="../media/image4.svg"/></Relationships>
</file>

<file path=ppt/slideLayouts/_rels/slideLayout25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246.xml"/><Relationship Id="rId4" Type="http://schemas.openxmlformats.org/officeDocument/2006/relationships/image" Target="../media/image4.svg"/></Relationships>
</file>

<file path=ppt/slideLayouts/_rels/slideLayout25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247.xml"/><Relationship Id="rId4" Type="http://schemas.openxmlformats.org/officeDocument/2006/relationships/image" Target="../media/image4.svg"/></Relationships>
</file>

<file path=ppt/slideLayouts/_rels/slideLayout25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3.xml"/><Relationship Id="rId1" Type="http://schemas.openxmlformats.org/officeDocument/2006/relationships/tags" Target="../tags/tag248.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png"/></Relationships>
</file>

<file path=ppt/slideLayouts/_rels/slideLayout25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3.xml"/><Relationship Id="rId1" Type="http://schemas.openxmlformats.org/officeDocument/2006/relationships/tags" Target="../tags/tag249.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Master" Target="../slideMasters/slideMaster2.xml"/><Relationship Id="rId1" Type="http://schemas.openxmlformats.org/officeDocument/2006/relationships/tags" Target="../tags/tag17.xml"/><Relationship Id="rId4" Type="http://schemas.openxmlformats.org/officeDocument/2006/relationships/image" Target="../media/image18.svg"/></Relationships>
</file>

<file path=ppt/slideLayouts/_rels/slideLayout26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3.xml"/><Relationship Id="rId1" Type="http://schemas.openxmlformats.org/officeDocument/2006/relationships/tags" Target="../tags/tag250.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png"/></Relationships>
</file>

<file path=ppt/slideLayouts/_rels/slideLayout26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3.xml"/><Relationship Id="rId1" Type="http://schemas.openxmlformats.org/officeDocument/2006/relationships/tags" Target="../tags/tag25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png"/></Relationships>
</file>

<file path=ppt/slideLayouts/_rels/slideLayout26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3.xml"/><Relationship Id="rId1" Type="http://schemas.openxmlformats.org/officeDocument/2006/relationships/tags" Target="../tags/tag252.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png"/></Relationships>
</file>

<file path=ppt/slideLayouts/_rels/slideLayout26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3.xml"/><Relationship Id="rId1" Type="http://schemas.openxmlformats.org/officeDocument/2006/relationships/tags" Target="../tags/tag253.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png"/></Relationships>
</file>

<file path=ppt/slideLayouts/_rels/slideLayout26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Master" Target="../slideMasters/slideMaster3.xml"/><Relationship Id="rId1" Type="http://schemas.openxmlformats.org/officeDocument/2006/relationships/tags" Target="../tags/tag254.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26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Master" Target="../slideMasters/slideMaster3.xml"/><Relationship Id="rId1" Type="http://schemas.openxmlformats.org/officeDocument/2006/relationships/tags" Target="../tags/tag255.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26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Master" Target="../slideMasters/slideMaster3.xml"/><Relationship Id="rId1" Type="http://schemas.openxmlformats.org/officeDocument/2006/relationships/tags" Target="../tags/tag256.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26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Master" Target="../slideMasters/slideMaster3.xml"/><Relationship Id="rId1" Type="http://schemas.openxmlformats.org/officeDocument/2006/relationships/tags" Target="../tags/tag257.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26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Master" Target="../slideMasters/slideMaster3.xml"/><Relationship Id="rId1" Type="http://schemas.openxmlformats.org/officeDocument/2006/relationships/tags" Target="../tags/tag258.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26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Master" Target="../slideMasters/slideMaster3.xml"/><Relationship Id="rId1" Type="http://schemas.openxmlformats.org/officeDocument/2006/relationships/tags" Target="../tags/tag259.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27.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18.xml"/></Relationships>
</file>

<file path=ppt/slideLayouts/_rels/slideLayout27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Master" Target="../slideMasters/slideMaster3.xml"/><Relationship Id="rId1" Type="http://schemas.openxmlformats.org/officeDocument/2006/relationships/tags" Target="../tags/tag260.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27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Master" Target="../slideMasters/slideMaster3.xml"/><Relationship Id="rId1" Type="http://schemas.openxmlformats.org/officeDocument/2006/relationships/tags" Target="../tags/tag26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27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Master" Target="../slideMasters/slideMaster3.xml"/><Relationship Id="rId1" Type="http://schemas.openxmlformats.org/officeDocument/2006/relationships/tags" Target="../tags/tag262.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27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Master" Target="../slideMasters/slideMaster3.xml"/><Relationship Id="rId1" Type="http://schemas.openxmlformats.org/officeDocument/2006/relationships/tags" Target="../tags/tag263.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27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Master" Target="../slideMasters/slideMaster3.xml"/><Relationship Id="rId1" Type="http://schemas.openxmlformats.org/officeDocument/2006/relationships/tags" Target="../tags/tag264.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27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Master" Target="../slideMasters/slideMaster3.xml"/><Relationship Id="rId1" Type="http://schemas.openxmlformats.org/officeDocument/2006/relationships/tags" Target="../tags/tag265.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27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Master" Target="../slideMasters/slideMaster3.xml"/><Relationship Id="rId1" Type="http://schemas.openxmlformats.org/officeDocument/2006/relationships/tags" Target="../tags/tag266.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27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Master" Target="../slideMasters/slideMaster3.xml"/><Relationship Id="rId1" Type="http://schemas.openxmlformats.org/officeDocument/2006/relationships/tags" Target="../tags/tag267.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27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Master" Target="../slideMasters/slideMaster3.xml"/><Relationship Id="rId1" Type="http://schemas.openxmlformats.org/officeDocument/2006/relationships/tags" Target="../tags/tag268.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27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Master" Target="../slideMasters/slideMaster3.xml"/><Relationship Id="rId1" Type="http://schemas.openxmlformats.org/officeDocument/2006/relationships/tags" Target="../tags/tag269.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Master" Target="../slideMasters/slideMaster2.xml"/><Relationship Id="rId1" Type="http://schemas.openxmlformats.org/officeDocument/2006/relationships/tags" Target="../tags/tag19.xml"/></Relationships>
</file>

<file path=ppt/slideLayouts/_rels/slideLayout28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Master" Target="../slideMasters/slideMaster3.xml"/><Relationship Id="rId1" Type="http://schemas.openxmlformats.org/officeDocument/2006/relationships/tags" Target="../tags/tag270.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28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Master" Target="../slideMasters/slideMaster3.xml"/><Relationship Id="rId1" Type="http://schemas.openxmlformats.org/officeDocument/2006/relationships/tags" Target="../tags/tag27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28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Master" Target="../slideMasters/slideMaster3.xml"/><Relationship Id="rId1" Type="http://schemas.openxmlformats.org/officeDocument/2006/relationships/tags" Target="../tags/tag272.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28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Master" Target="../slideMasters/slideMaster3.xml"/><Relationship Id="rId1" Type="http://schemas.openxmlformats.org/officeDocument/2006/relationships/tags" Target="../tags/tag273.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28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Master" Target="../slideMasters/slideMaster3.xml"/><Relationship Id="rId1" Type="http://schemas.openxmlformats.org/officeDocument/2006/relationships/tags" Target="../tags/tag274.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28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Master" Target="../slideMasters/slideMaster3.xml"/><Relationship Id="rId1" Type="http://schemas.openxmlformats.org/officeDocument/2006/relationships/tags" Target="../tags/tag275.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28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Master" Target="../slideMasters/slideMaster3.xml"/><Relationship Id="rId1" Type="http://schemas.openxmlformats.org/officeDocument/2006/relationships/tags" Target="../tags/tag276.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28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Master" Target="../slideMasters/slideMaster3.xml"/><Relationship Id="rId1" Type="http://schemas.openxmlformats.org/officeDocument/2006/relationships/tags" Target="../tags/tag277.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28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Master" Target="../slideMasters/slideMaster3.xml"/><Relationship Id="rId1" Type="http://schemas.openxmlformats.org/officeDocument/2006/relationships/tags" Target="../tags/tag278.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28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Master" Target="../slideMasters/slideMaster3.xml"/><Relationship Id="rId1" Type="http://schemas.openxmlformats.org/officeDocument/2006/relationships/tags" Target="../tags/tag279.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Master" Target="../slideMasters/slideMaster2.xml"/><Relationship Id="rId1" Type="http://schemas.openxmlformats.org/officeDocument/2006/relationships/tags" Target="../tags/tag20.xml"/></Relationships>
</file>

<file path=ppt/slideLayouts/_rels/slideLayout29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Master" Target="../slideMasters/slideMaster3.xml"/><Relationship Id="rId1" Type="http://schemas.openxmlformats.org/officeDocument/2006/relationships/tags" Target="../tags/tag280.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18.svg"/></Relationships>
</file>

<file path=ppt/slideLayouts/_rels/slideLayout29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Master" Target="../slideMasters/slideMaster3.xml"/><Relationship Id="rId1" Type="http://schemas.openxmlformats.org/officeDocument/2006/relationships/tags" Target="../tags/tag28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29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Master" Target="../slideMasters/slideMaster3.xml"/><Relationship Id="rId1" Type="http://schemas.openxmlformats.org/officeDocument/2006/relationships/tags" Target="../tags/tag282.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29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Master" Target="../slideMasters/slideMaster3.xml"/><Relationship Id="rId1" Type="http://schemas.openxmlformats.org/officeDocument/2006/relationships/tags" Target="../tags/tag283.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29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Master" Target="../slideMasters/slideMaster3.xml"/><Relationship Id="rId1" Type="http://schemas.openxmlformats.org/officeDocument/2006/relationships/tags" Target="../tags/tag284.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29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Master" Target="../slideMasters/slideMaster3.xml"/><Relationship Id="rId1" Type="http://schemas.openxmlformats.org/officeDocument/2006/relationships/tags" Target="../tags/tag285.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29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Master" Target="../slideMasters/slideMaster3.xml"/><Relationship Id="rId1" Type="http://schemas.openxmlformats.org/officeDocument/2006/relationships/tags" Target="../tags/tag286.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Master" Target="../slideMasters/slideMaster2.xml"/><Relationship Id="rId1" Type="http://schemas.openxmlformats.org/officeDocument/2006/relationships/tags" Target="../tags/tag21.xml"/></Relationships>
</file>

<file path=ppt/slideLayouts/_rels/slideLayout31.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2.xml"/></Relationships>
</file>

<file path=ppt/slideLayouts/_rels/slideLayout32.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3.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Master" Target="../slideMasters/slideMaster2.xml"/><Relationship Id="rId1" Type="http://schemas.openxmlformats.org/officeDocument/2006/relationships/tags" Target="../tags/tag24.xml"/><Relationship Id="rId4" Type="http://schemas.openxmlformats.org/officeDocument/2006/relationships/image" Target="../media/image18.sv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slideMaster" Target="../slideMasters/slideMaster2.xml"/><Relationship Id="rId1" Type="http://schemas.openxmlformats.org/officeDocument/2006/relationships/tags" Target="../tags/tag25.xml"/><Relationship Id="rId5" Type="http://schemas.openxmlformats.org/officeDocument/2006/relationships/image" Target="../media/image18.svg"/><Relationship Id="rId4" Type="http://schemas.openxmlformats.org/officeDocument/2006/relationships/image" Target="../media/image17.pn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slideMaster" Target="../slideMasters/slideMaster2.xml"/><Relationship Id="rId1" Type="http://schemas.openxmlformats.org/officeDocument/2006/relationships/tags" Target="../tags/tag26.xml"/><Relationship Id="rId5" Type="http://schemas.openxmlformats.org/officeDocument/2006/relationships/image" Target="../media/image18.svg"/><Relationship Id="rId4" Type="http://schemas.openxmlformats.org/officeDocument/2006/relationships/image" Target="../media/image17.pn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Master" Target="../slideMasters/slideMaster2.xml"/><Relationship Id="rId1" Type="http://schemas.openxmlformats.org/officeDocument/2006/relationships/tags" Target="../tags/tag27.xml"/><Relationship Id="rId5" Type="http://schemas.openxmlformats.org/officeDocument/2006/relationships/image" Target="../media/image18.svg"/><Relationship Id="rId4" Type="http://schemas.openxmlformats.org/officeDocument/2006/relationships/image" Target="../media/image17.pn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slideMaster" Target="../slideMasters/slideMaster2.xml"/><Relationship Id="rId1" Type="http://schemas.openxmlformats.org/officeDocument/2006/relationships/tags" Target="../tags/tag28.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slideMaster" Target="../slideMasters/slideMaster2.xml"/><Relationship Id="rId1" Type="http://schemas.openxmlformats.org/officeDocument/2006/relationships/tags" Target="../tags/tag29.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Master" Target="../slideMasters/slideMaster2.xml"/><Relationship Id="rId1" Type="http://schemas.openxmlformats.org/officeDocument/2006/relationships/tags" Target="../tags/tag30.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Master" Target="../slideMasters/slideMaster2.xml"/><Relationship Id="rId1" Type="http://schemas.openxmlformats.org/officeDocument/2006/relationships/tags" Target="../tags/tag31.xml"/><Relationship Id="rId4" Type="http://schemas.openxmlformats.org/officeDocument/2006/relationships/image" Target="../media/image18.svg"/></Relationships>
</file>

<file path=ppt/slideLayouts/_rels/slideLayout41.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3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Master" Target="../slideMasters/slideMaster2.xml"/><Relationship Id="rId1" Type="http://schemas.openxmlformats.org/officeDocument/2006/relationships/tags" Target="../tags/tag33.xml"/><Relationship Id="rId4" Type="http://schemas.openxmlformats.org/officeDocument/2006/relationships/image" Target="../media/image18.sv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3.jpeg"/><Relationship Id="rId7" Type="http://schemas.openxmlformats.org/officeDocument/2006/relationships/image" Target="../media/image18.svg"/><Relationship Id="rId2" Type="http://schemas.openxmlformats.org/officeDocument/2006/relationships/slideMaster" Target="../slideMasters/slideMaster2.xml"/><Relationship Id="rId1" Type="http://schemas.openxmlformats.org/officeDocument/2006/relationships/tags" Target="../tags/tag34.xml"/><Relationship Id="rId6" Type="http://schemas.openxmlformats.org/officeDocument/2006/relationships/image" Target="../media/image17.png"/><Relationship Id="rId5" Type="http://schemas.openxmlformats.org/officeDocument/2006/relationships/image" Target="../media/image4.svg"/><Relationship Id="rId4" Type="http://schemas.openxmlformats.org/officeDocument/2006/relationships/image" Target="../media/image3.pn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Master" Target="../slideMasters/slideMaster2.xml"/><Relationship Id="rId1" Type="http://schemas.openxmlformats.org/officeDocument/2006/relationships/tags" Target="../tags/tag35.xml"/><Relationship Id="rId4" Type="http://schemas.openxmlformats.org/officeDocument/2006/relationships/image" Target="../media/image18.svg"/></Relationships>
</file>

<file path=ppt/slideLayouts/_rels/slideLayout45.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36.xml"/></Relationships>
</file>

<file path=ppt/slideLayouts/_rels/slideLayout46.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37.xml"/></Relationships>
</file>

<file path=ppt/slideLayouts/_rels/slideLayout47.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38.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2.xml"/><Relationship Id="rId1" Type="http://schemas.openxmlformats.org/officeDocument/2006/relationships/tags" Target="../tags/tag39.xml"/><Relationship Id="rId4" Type="http://schemas.openxmlformats.org/officeDocument/2006/relationships/image" Target="../media/image4.svg"/></Relationships>
</file>

<file path=ppt/slideLayouts/_rels/slideLayout49.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40.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41.xml"/></Relationships>
</file>

<file path=ppt/slideLayouts/_rels/slideLayout51.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42.xml"/></Relationships>
</file>

<file path=ppt/slideLayouts/_rels/slideLayout52.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43.xml"/></Relationships>
</file>

<file path=ppt/slideLayouts/_rels/slideLayout53.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image" Target="../media/image13.jpeg"/><Relationship Id="rId7" Type="http://schemas.openxmlformats.org/officeDocument/2006/relationships/image" Target="../media/image3.png"/><Relationship Id="rId2" Type="http://schemas.openxmlformats.org/officeDocument/2006/relationships/slideMaster" Target="../slideMasters/slideMaster2.xml"/><Relationship Id="rId1" Type="http://schemas.openxmlformats.org/officeDocument/2006/relationships/tags" Target="../tags/tag44.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9.jpeg"/></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2.xml"/><Relationship Id="rId1" Type="http://schemas.openxmlformats.org/officeDocument/2006/relationships/tags" Target="../tags/tag45.xml"/><Relationship Id="rId4" Type="http://schemas.openxmlformats.org/officeDocument/2006/relationships/image" Target="../media/image4.svg"/></Relationships>
</file>

<file path=ppt/slideLayouts/_rels/slideLayout55.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46.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2.xml"/><Relationship Id="rId1" Type="http://schemas.openxmlformats.org/officeDocument/2006/relationships/tags" Target="../tags/tag47.xml"/><Relationship Id="rId4" Type="http://schemas.openxmlformats.org/officeDocument/2006/relationships/image" Target="../media/image4.sv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2.xml"/><Relationship Id="rId1" Type="http://schemas.openxmlformats.org/officeDocument/2006/relationships/tags" Target="../tags/tag48.xml"/><Relationship Id="rId4" Type="http://schemas.openxmlformats.org/officeDocument/2006/relationships/image" Target="../media/image2.png"/></Relationships>
</file>

<file path=ppt/slideLayouts/_rels/slideLayout58.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49.xml"/></Relationships>
</file>

<file path=ppt/slideLayouts/_rels/slideLayout59.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50.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slideMaster" Target="../slideMasters/slideMaster2.xml"/><Relationship Id="rId1" Type="http://schemas.openxmlformats.org/officeDocument/2006/relationships/tags" Target="../tags/tag51.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slideMaster" Target="../slideMasters/slideMaster2.xml"/><Relationship Id="rId1" Type="http://schemas.openxmlformats.org/officeDocument/2006/relationships/tags" Target="../tags/tag52.xml"/><Relationship Id="rId5" Type="http://schemas.openxmlformats.org/officeDocument/2006/relationships/image" Target="../media/image13.jpeg"/><Relationship Id="rId4" Type="http://schemas.openxmlformats.org/officeDocument/2006/relationships/image" Target="../media/image16.jpeg"/></Relationships>
</file>

<file path=ppt/slideLayouts/_rels/slideLayout62.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53.xml"/></Relationships>
</file>

<file path=ppt/slideLayouts/_rels/slideLayout63.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54.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slideMaster" Target="../slideMasters/slideMaster2.xml"/><Relationship Id="rId1" Type="http://schemas.openxmlformats.org/officeDocument/2006/relationships/tags" Target="../tags/tag55.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2.xml"/><Relationship Id="rId1" Type="http://schemas.openxmlformats.org/officeDocument/2006/relationships/tags" Target="../tags/tag56.xml"/><Relationship Id="rId4" Type="http://schemas.openxmlformats.org/officeDocument/2006/relationships/image" Target="../media/image4.svg"/></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slideMaster" Target="../slideMasters/slideMaster2.xml"/><Relationship Id="rId1" Type="http://schemas.openxmlformats.org/officeDocument/2006/relationships/tags" Target="../tags/tag57.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2.xml"/><Relationship Id="rId1" Type="http://schemas.openxmlformats.org/officeDocument/2006/relationships/tags" Target="../tags/tag58.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png"/></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2.xml"/><Relationship Id="rId1" Type="http://schemas.openxmlformats.org/officeDocument/2006/relationships/tags" Target="../tags/tag59.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png"/></Relationships>
</file>

<file path=ppt/slideLayouts/_rels/slideLayout69.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60.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61.xml"/></Relationships>
</file>

<file path=ppt/slideLayouts/_rels/slideLayout71.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62.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2.xml"/><Relationship Id="rId1" Type="http://schemas.openxmlformats.org/officeDocument/2006/relationships/tags" Target="../tags/tag63.xml"/><Relationship Id="rId4" Type="http://schemas.openxmlformats.org/officeDocument/2006/relationships/image" Target="../media/image4.svg"/></Relationships>
</file>

<file path=ppt/slideLayouts/_rels/slideLayout73.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64.xml"/></Relationships>
</file>

<file path=ppt/slideLayouts/_rels/slideLayout74.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65.xml"/></Relationships>
</file>

<file path=ppt/slideLayouts/_rels/slideLayout75.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66.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16.jpeg"/><Relationship Id="rId7" Type="http://schemas.openxmlformats.org/officeDocument/2006/relationships/image" Target="../media/image4.svg"/><Relationship Id="rId2" Type="http://schemas.openxmlformats.org/officeDocument/2006/relationships/slideMaster" Target="../slideMasters/slideMaster2.xml"/><Relationship Id="rId1" Type="http://schemas.openxmlformats.org/officeDocument/2006/relationships/tags" Target="../tags/tag67.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2.xml"/><Relationship Id="rId1" Type="http://schemas.openxmlformats.org/officeDocument/2006/relationships/tags" Target="../tags/tag68.xml"/><Relationship Id="rId4" Type="http://schemas.openxmlformats.org/officeDocument/2006/relationships/image" Target="../media/image4.svg"/></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2.xml"/><Relationship Id="rId1" Type="http://schemas.openxmlformats.org/officeDocument/2006/relationships/tags" Target="../tags/tag69.xml"/><Relationship Id="rId4" Type="http://schemas.openxmlformats.org/officeDocument/2006/relationships/image" Target="../media/image4.svg"/></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2.xml"/><Relationship Id="rId1" Type="http://schemas.openxmlformats.org/officeDocument/2006/relationships/tags" Target="../tags/tag70.xml"/><Relationship Id="rId4" Type="http://schemas.openxmlformats.org/officeDocument/2006/relationships/image" Target="../media/image4.sv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2.xml"/><Relationship Id="rId1" Type="http://schemas.openxmlformats.org/officeDocument/2006/relationships/tags" Target="../tags/tag7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png"/></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2.xml"/><Relationship Id="rId1" Type="http://schemas.openxmlformats.org/officeDocument/2006/relationships/tags" Target="../tags/tag72.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png"/></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2.xml"/><Relationship Id="rId1" Type="http://schemas.openxmlformats.org/officeDocument/2006/relationships/tags" Target="../tags/tag73.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png"/></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4.svg"/><Relationship Id="rId2" Type="http://schemas.openxmlformats.org/officeDocument/2006/relationships/slideMaster" Target="../slideMasters/slideMaster2.xml"/><Relationship Id="rId1" Type="http://schemas.openxmlformats.org/officeDocument/2006/relationships/tags" Target="../tags/tag74.xml"/><Relationship Id="rId6" Type="http://schemas.openxmlformats.org/officeDocument/2006/relationships/image" Target="../media/image3.png"/><Relationship Id="rId5" Type="http://schemas.openxmlformats.org/officeDocument/2006/relationships/image" Target="../media/image21.jpeg"/><Relationship Id="rId4" Type="http://schemas.openxmlformats.org/officeDocument/2006/relationships/image" Target="../media/image2.png"/></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2.xml"/><Relationship Id="rId1" Type="http://schemas.openxmlformats.org/officeDocument/2006/relationships/tags" Target="../tags/tag75.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png"/></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2.xml"/><Relationship Id="rId1" Type="http://schemas.openxmlformats.org/officeDocument/2006/relationships/tags" Target="../tags/tag76.xml"/><Relationship Id="rId4" Type="http://schemas.openxmlformats.org/officeDocument/2006/relationships/image" Target="../media/image2.png"/></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2.xml"/><Relationship Id="rId1" Type="http://schemas.openxmlformats.org/officeDocument/2006/relationships/tags" Target="../tags/tag77.xml"/><Relationship Id="rId4" Type="http://schemas.openxmlformats.org/officeDocument/2006/relationships/image" Target="../media/image2.png"/></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2.xml"/><Relationship Id="rId1" Type="http://schemas.openxmlformats.org/officeDocument/2006/relationships/tags" Target="../tags/tag78.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png"/></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2.xml"/><Relationship Id="rId1" Type="http://schemas.openxmlformats.org/officeDocument/2006/relationships/tags" Target="../tags/tag79.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png"/></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2.xml"/><Relationship Id="rId1" Type="http://schemas.openxmlformats.org/officeDocument/2006/relationships/tags" Target="../tags/tag80.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2.xml"/><Relationship Id="rId1" Type="http://schemas.openxmlformats.org/officeDocument/2006/relationships/tags" Target="../tags/tag81.xml"/><Relationship Id="rId4" Type="http://schemas.openxmlformats.org/officeDocument/2006/relationships/image" Target="../media/image4.svg"/></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2.xml"/><Relationship Id="rId1" Type="http://schemas.openxmlformats.org/officeDocument/2006/relationships/tags" Target="../tags/tag82.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png"/></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2.xml"/><Relationship Id="rId1" Type="http://schemas.openxmlformats.org/officeDocument/2006/relationships/tags" Target="../tags/tag83.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png"/></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2.xml"/><Relationship Id="rId1" Type="http://schemas.openxmlformats.org/officeDocument/2006/relationships/tags" Target="../tags/tag84.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png"/></Relationships>
</file>

<file path=ppt/slideLayouts/_rels/slideLayout94.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png"/><Relationship Id="rId7" Type="http://schemas.openxmlformats.org/officeDocument/2006/relationships/image" Target="../media/image17.png"/><Relationship Id="rId2" Type="http://schemas.openxmlformats.org/officeDocument/2006/relationships/slideMaster" Target="../slideMasters/slideMaster2.xml"/><Relationship Id="rId1" Type="http://schemas.openxmlformats.org/officeDocument/2006/relationships/tags" Target="../tags/tag85.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png"/></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2.xml"/><Relationship Id="rId1" Type="http://schemas.openxmlformats.org/officeDocument/2006/relationships/tags" Target="../tags/tag86.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png"/></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2.xml"/><Relationship Id="rId1" Type="http://schemas.openxmlformats.org/officeDocument/2006/relationships/tags" Target="../tags/tag8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png"/></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2.xml"/><Relationship Id="rId1" Type="http://schemas.openxmlformats.org/officeDocument/2006/relationships/tags" Target="../tags/tag88.xml"/><Relationship Id="rId4" Type="http://schemas.openxmlformats.org/officeDocument/2006/relationships/image" Target="../media/image4.svg"/></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slideMaster" Target="../slideMasters/slideMaster2.xml"/><Relationship Id="rId1" Type="http://schemas.openxmlformats.org/officeDocument/2006/relationships/tags" Target="../tags/tag89.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2.xml"/><Relationship Id="rId1" Type="http://schemas.openxmlformats.org/officeDocument/2006/relationships/tags" Target="../tags/tag90.xml"/><Relationship Id="rId4" Type="http://schemas.openxmlformats.org/officeDocument/2006/relationships/image" Target="../media/image4.sv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2301324" y="1122363"/>
            <a:ext cx="7586179" cy="2621154"/>
          </a:xfrm>
        </p:spPr>
        <p:txBody>
          <a:bodyPr anchor="b">
            <a:normAutofit/>
          </a:bodyPr>
          <a:lstStyle>
            <a:lvl1pPr algn="ctr">
              <a:defRPr sz="7109"/>
            </a:lvl1pPr>
          </a:lstStyle>
          <a:p>
            <a:r>
              <a:rPr lang="en-US"/>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2301324" y="3843709"/>
            <a:ext cx="7586179" cy="1414091"/>
          </a:xfrm>
        </p:spPr>
        <p:txBody>
          <a:bodyPr>
            <a:normAutofit/>
          </a:bodyPr>
          <a:lstStyle>
            <a:lvl1pPr marL="0" indent="0" algn="ctr">
              <a:buNone/>
              <a:defRPr sz="3199"/>
            </a:lvl1pPr>
            <a:lvl2pPr marL="812582" indent="0" algn="ctr">
              <a:buNone/>
              <a:defRPr sz="3199"/>
            </a:lvl2pPr>
            <a:lvl3pPr marL="1625163" indent="0" algn="ctr">
              <a:buNone/>
              <a:defRPr sz="3199"/>
            </a:lvl3pPr>
            <a:lvl4pPr marL="2437745" indent="0" algn="ctr">
              <a:buNone/>
              <a:defRPr sz="2844"/>
            </a:lvl4pPr>
            <a:lvl5pPr marL="3250326" indent="0" algn="ctr">
              <a:buNone/>
              <a:defRPr sz="2844"/>
            </a:lvl5pPr>
            <a:lvl6pPr marL="4062908" indent="0" algn="ctr">
              <a:buNone/>
              <a:defRPr sz="2844"/>
            </a:lvl6pPr>
            <a:lvl7pPr marL="4875489" indent="0" algn="ctr">
              <a:buNone/>
              <a:defRPr sz="2844"/>
            </a:lvl7pPr>
            <a:lvl8pPr marL="5688071" indent="0" algn="ctr">
              <a:buNone/>
              <a:defRPr sz="2844"/>
            </a:lvl8pPr>
            <a:lvl9pPr marL="6500652" indent="0" algn="ctr">
              <a:buNone/>
              <a:defRPr sz="2844"/>
            </a:lvl9pPr>
          </a:lstStyle>
          <a:p>
            <a:r>
              <a:rPr lang="en-US"/>
              <a:t>Click to edit Master subtitle style</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p>
            <a:fld id="{77CA0979-F579-4E9B-A675-1F5ABBFF00DB}" type="datetimeFigureOut">
              <a:rPr lang="en-US" dirty="0"/>
              <a:t>10/23/2025</a:t>
            </a:fld>
            <a:endParaRPr lang="en-US"/>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CC057153-B650-4DEB-B370-79DDCFDCE934}" type="slidenum">
              <a:rPr lang="en-US" dirty="0"/>
              <a:t>‹#›</a:t>
            </a:fld>
            <a:endParaRPr lang="en-US"/>
          </a:p>
        </p:txBody>
      </p:sp>
    </p:spTree>
    <p:extLst>
      <p:ext uri="{BB962C8B-B14F-4D97-AF65-F5344CB8AC3E}">
        <p14:creationId xmlns:p14="http://schemas.microsoft.com/office/powerpoint/2010/main" val="2727770716"/>
      </p:ext>
    </p:extLst>
  </p:cSld>
  <p:clrMapOvr>
    <a:masterClrMapping/>
  </p:clrMapOvr>
  <p:extLst>
    <p:ext uri="{DCECCB84-F9BA-43D5-87BE-67443E8EF086}">
      <p15:sldGuideLst xmlns:p15="http://schemas.microsoft.com/office/powerpoint/2012/main">
        <p15:guide id="5" orient="horz" pos="2160" userDrawn="1">
          <p15:clr>
            <a:srgbClr val="FBAE40"/>
          </p15:clr>
        </p15:guide>
        <p15:guide id="6" pos="3839"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E956D-CB73-C986-F100-46487310D11E}"/>
              </a:ext>
            </a:extLst>
          </p:cNvPr>
          <p:cNvSpPr>
            <a:spLocks noGrp="1"/>
          </p:cNvSpPr>
          <p:nvPr>
            <p:ph type="title"/>
          </p:nvPr>
        </p:nvSpPr>
        <p:spPr>
          <a:xfrm>
            <a:off x="612488" y="548640"/>
            <a:ext cx="10512862" cy="1132258"/>
          </a:xfr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423E6A-A07C-BF0D-EA30-9A8A854E48F1}"/>
              </a:ext>
            </a:extLst>
          </p:cNvPr>
          <p:cNvSpPr>
            <a:spLocks noGrp="1"/>
          </p:cNvSpPr>
          <p:nvPr>
            <p:ph type="body" orient="vert" idx="1"/>
          </p:nvPr>
        </p:nvSpPr>
        <p:spPr>
          <a:xfrm>
            <a:off x="612488" y="1680899"/>
            <a:ext cx="10512862" cy="449606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EDC9908-8F95-8DFC-72CC-158552B56735}"/>
              </a:ext>
            </a:extLst>
          </p:cNvPr>
          <p:cNvSpPr>
            <a:spLocks noGrp="1"/>
          </p:cNvSpPr>
          <p:nvPr>
            <p:ph type="dt" sz="half" idx="10"/>
          </p:nvPr>
        </p:nvSpPr>
        <p:spPr/>
        <p:txBody>
          <a:bodyPr/>
          <a:lstStyle/>
          <a:p>
            <a:fld id="{F7E76D0F-5A12-4D0A-80B0-1A6122B61E7B}" type="datetimeFigureOut">
              <a:rPr lang="en-US" dirty="0"/>
              <a:t>10/23/2025</a:t>
            </a:fld>
            <a:endParaRPr lang="en-US"/>
          </a:p>
        </p:txBody>
      </p:sp>
      <p:sp>
        <p:nvSpPr>
          <p:cNvPr id="5" name="Footer Placeholder 4">
            <a:extLst>
              <a:ext uri="{FF2B5EF4-FFF2-40B4-BE49-F238E27FC236}">
                <a16:creationId xmlns:a16="http://schemas.microsoft.com/office/drawing/2014/main" id="{2C26C9BE-9060-50CB-2BB7-07307FF89A7A}"/>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A84A835B-97D3-BC22-F0B8-4986D4636271}"/>
              </a:ext>
            </a:extLst>
          </p:cNvPr>
          <p:cNvSpPr>
            <a:spLocks noGrp="1"/>
          </p:cNvSpPr>
          <p:nvPr>
            <p:ph type="sldNum" sz="quarter" idx="12"/>
          </p:nvPr>
        </p:nvSpPr>
        <p:spPr/>
        <p:txBody>
          <a:bodyPr/>
          <a:lstStyle/>
          <a:p>
            <a:fld id="{CC057153-B650-4DEB-B370-79DDCFDCE934}" type="slidenum">
              <a:rPr lang="en-US" dirty="0"/>
              <a:t>‹#›</a:t>
            </a:fld>
            <a:endParaRPr lang="en-US"/>
          </a:p>
        </p:txBody>
      </p:sp>
    </p:spTree>
    <p:extLst>
      <p:ext uri="{BB962C8B-B14F-4D97-AF65-F5344CB8AC3E}">
        <p14:creationId xmlns:p14="http://schemas.microsoft.com/office/powerpoint/2010/main" val="334510241"/>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preserve="1" userDrawn="1">
  <p:cSld name="6 point graphic">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C8A2D7DB-4A87-6DE0-FC3F-DF11FD71BA74}"/>
              </a:ext>
            </a:extLst>
          </p:cNvPr>
          <p:cNvSpPr>
            <a:spLocks noGrp="1"/>
          </p:cNvSpPr>
          <p:nvPr>
            <p:ph type="pic" sz="quarter" idx="48"/>
          </p:nvPr>
        </p:nvSpPr>
        <p:spPr>
          <a:xfrm>
            <a:off x="0" y="0"/>
            <a:ext cx="12209458" cy="6858000"/>
          </a:xfrm>
        </p:spPr>
        <p:txBody>
          <a:bodyPr anchor="ctr"/>
          <a:lstStyle>
            <a:lvl1pPr algn="ctr">
              <a:defRPr/>
            </a:lvl1pPr>
          </a:lstStyle>
          <a:p>
            <a:r>
              <a:rPr lang="en-US"/>
              <a:t>Click icon to add picture</a:t>
            </a:r>
            <a:endParaRPr lang="en-GB"/>
          </a:p>
        </p:txBody>
      </p:sp>
      <p:sp>
        <p:nvSpPr>
          <p:cNvPr id="2" name="Text Placeholder 15">
            <a:extLst>
              <a:ext uri="{FF2B5EF4-FFF2-40B4-BE49-F238E27FC236}">
                <a16:creationId xmlns:a16="http://schemas.microsoft.com/office/drawing/2014/main" id="{DB5EBC07-6E6E-36D6-7DA1-DADA736D640E}"/>
              </a:ext>
            </a:extLst>
          </p:cNvPr>
          <p:cNvSpPr>
            <a:spLocks noGrp="1"/>
          </p:cNvSpPr>
          <p:nvPr>
            <p:ph type="body" sz="quarter" idx="63" hasCustomPrompt="1"/>
          </p:nvPr>
        </p:nvSpPr>
        <p:spPr>
          <a:xfrm>
            <a:off x="1" y="0"/>
            <a:ext cx="12187238" cy="6858000"/>
          </a:xfrm>
          <a:gradFill>
            <a:gsLst>
              <a:gs pos="0">
                <a:schemeClr val="tx1">
                  <a:alpha val="75000"/>
                </a:schemeClr>
              </a:gs>
              <a:gs pos="100000">
                <a:schemeClr val="tx1">
                  <a:alpha val="0"/>
                </a:schemeClr>
              </a:gs>
            </a:gsLst>
            <a:lin ang="0" scaled="1"/>
          </a:gradFill>
        </p:spPr>
        <p:txBody>
          <a:bodyPr/>
          <a:lstStyle>
            <a:lvl1pPr>
              <a:defRPr/>
            </a:lvl1pPr>
          </a:lstStyle>
          <a:p>
            <a:pPr lvl="0"/>
            <a:r>
              <a:rPr lang="en-US"/>
              <a:t> </a:t>
            </a:r>
            <a:endParaRPr lang="en-GB"/>
          </a:p>
        </p:txBody>
      </p:sp>
      <p:sp>
        <p:nvSpPr>
          <p:cNvPr id="6" name="Text Placeholder 9">
            <a:extLst>
              <a:ext uri="{FF2B5EF4-FFF2-40B4-BE49-F238E27FC236}">
                <a16:creationId xmlns:a16="http://schemas.microsoft.com/office/drawing/2014/main" id="{44B37A79-A189-047F-6B58-F180CA05952C}"/>
              </a:ext>
            </a:extLst>
          </p:cNvPr>
          <p:cNvSpPr>
            <a:spLocks noGrp="1"/>
          </p:cNvSpPr>
          <p:nvPr>
            <p:ph type="body" sz="quarter" idx="14" hasCustomPrompt="1"/>
          </p:nvPr>
        </p:nvSpPr>
        <p:spPr>
          <a:xfrm>
            <a:off x="450733" y="2065040"/>
            <a:ext cx="2620873" cy="1201041"/>
          </a:xfrm>
        </p:spPr>
        <p:txBody>
          <a:bodyPr anchor="t"/>
          <a:lstStyle>
            <a:lvl1pPr>
              <a:defRPr sz="1200" cap="all" spc="100" baseline="0">
                <a:solidFill>
                  <a:schemeClr val="bg1"/>
                </a:solidFill>
                <a:latin typeface="+mn-lt"/>
              </a:defRPr>
            </a:lvl1pPr>
          </a:lstStyle>
          <a:p>
            <a:pPr lvl="0"/>
            <a:r>
              <a:rPr lang="en-GB"/>
              <a:t>Section title</a:t>
            </a:r>
          </a:p>
        </p:txBody>
      </p:sp>
      <p:sp>
        <p:nvSpPr>
          <p:cNvPr id="9" name="Title 1">
            <a:extLst>
              <a:ext uri="{FF2B5EF4-FFF2-40B4-BE49-F238E27FC236}">
                <a16:creationId xmlns:a16="http://schemas.microsoft.com/office/drawing/2014/main" id="{42364D69-08D4-C7CE-5D65-4F8DCBCA2CD1}"/>
              </a:ext>
            </a:extLst>
          </p:cNvPr>
          <p:cNvSpPr>
            <a:spLocks noGrp="1"/>
          </p:cNvSpPr>
          <p:nvPr>
            <p:ph type="title" hasCustomPrompt="1"/>
          </p:nvPr>
        </p:nvSpPr>
        <p:spPr>
          <a:xfrm>
            <a:off x="450733" y="460771"/>
            <a:ext cx="10214489" cy="558404"/>
          </a:xfrm>
        </p:spPr>
        <p:txBody>
          <a:bodyPr/>
          <a:lstStyle>
            <a:lvl1pPr>
              <a:defRPr sz="3199">
                <a:solidFill>
                  <a:schemeClr val="bg1"/>
                </a:solidFill>
              </a:defRPr>
            </a:lvl1pPr>
          </a:lstStyle>
          <a:p>
            <a:r>
              <a:rPr lang="en-GB"/>
              <a:t>Insert title here</a:t>
            </a:r>
          </a:p>
        </p:txBody>
      </p:sp>
      <p:sp>
        <p:nvSpPr>
          <p:cNvPr id="11" name="Text Placeholder 9">
            <a:extLst>
              <a:ext uri="{FF2B5EF4-FFF2-40B4-BE49-F238E27FC236}">
                <a16:creationId xmlns:a16="http://schemas.microsoft.com/office/drawing/2014/main" id="{3DE1D6E4-15E9-63B7-EEA9-7326874CFDB9}"/>
              </a:ext>
            </a:extLst>
          </p:cNvPr>
          <p:cNvSpPr>
            <a:spLocks noGrp="1"/>
          </p:cNvSpPr>
          <p:nvPr>
            <p:ph type="body" sz="quarter" idx="50" hasCustomPrompt="1"/>
          </p:nvPr>
        </p:nvSpPr>
        <p:spPr>
          <a:xfrm>
            <a:off x="3508139" y="2065040"/>
            <a:ext cx="2620873" cy="1201041"/>
          </a:xfrm>
        </p:spPr>
        <p:txBody>
          <a:bodyPr anchor="t"/>
          <a:lstStyle>
            <a:lvl1pPr>
              <a:defRPr sz="1200" cap="all" spc="100" baseline="0">
                <a:solidFill>
                  <a:schemeClr val="bg1"/>
                </a:solidFill>
                <a:latin typeface="+mn-lt"/>
              </a:defRPr>
            </a:lvl1pPr>
          </a:lstStyle>
          <a:p>
            <a:pPr lvl="0"/>
            <a:r>
              <a:rPr lang="en-GB"/>
              <a:t>Section title</a:t>
            </a:r>
          </a:p>
        </p:txBody>
      </p:sp>
      <p:sp>
        <p:nvSpPr>
          <p:cNvPr id="14" name="Text Placeholder 9">
            <a:extLst>
              <a:ext uri="{FF2B5EF4-FFF2-40B4-BE49-F238E27FC236}">
                <a16:creationId xmlns:a16="http://schemas.microsoft.com/office/drawing/2014/main" id="{23BEB1D7-D364-9437-4FD5-0C313946CDA3}"/>
              </a:ext>
            </a:extLst>
          </p:cNvPr>
          <p:cNvSpPr>
            <a:spLocks noGrp="1"/>
          </p:cNvSpPr>
          <p:nvPr>
            <p:ph type="body" sz="quarter" idx="52" hasCustomPrompt="1"/>
          </p:nvPr>
        </p:nvSpPr>
        <p:spPr>
          <a:xfrm>
            <a:off x="6565546" y="2065040"/>
            <a:ext cx="2620873" cy="1201041"/>
          </a:xfrm>
        </p:spPr>
        <p:txBody>
          <a:bodyPr anchor="t"/>
          <a:lstStyle>
            <a:lvl1pPr>
              <a:defRPr sz="1200" cap="all" spc="100" baseline="0">
                <a:solidFill>
                  <a:schemeClr val="bg1"/>
                </a:solidFill>
                <a:latin typeface="+mn-lt"/>
              </a:defRPr>
            </a:lvl1pPr>
          </a:lstStyle>
          <a:p>
            <a:pPr lvl="0"/>
            <a:r>
              <a:rPr lang="en-GB"/>
              <a:t>Section title</a:t>
            </a:r>
          </a:p>
        </p:txBody>
      </p:sp>
      <p:sp>
        <p:nvSpPr>
          <p:cNvPr id="23" name="Text Placeholder 9">
            <a:extLst>
              <a:ext uri="{FF2B5EF4-FFF2-40B4-BE49-F238E27FC236}">
                <a16:creationId xmlns:a16="http://schemas.microsoft.com/office/drawing/2014/main" id="{4354EEFA-F0EA-8669-CFEC-36798682717A}"/>
              </a:ext>
            </a:extLst>
          </p:cNvPr>
          <p:cNvSpPr>
            <a:spLocks noGrp="1"/>
          </p:cNvSpPr>
          <p:nvPr>
            <p:ph type="body" sz="quarter" idx="53" hasCustomPrompt="1"/>
          </p:nvPr>
        </p:nvSpPr>
        <p:spPr>
          <a:xfrm>
            <a:off x="450733" y="4081515"/>
            <a:ext cx="2620873" cy="1201041"/>
          </a:xfrm>
        </p:spPr>
        <p:txBody>
          <a:bodyPr anchor="t"/>
          <a:lstStyle>
            <a:lvl1pPr>
              <a:defRPr sz="1200" cap="all" spc="100" baseline="0">
                <a:solidFill>
                  <a:schemeClr val="bg1"/>
                </a:solidFill>
                <a:latin typeface="+mn-lt"/>
              </a:defRPr>
            </a:lvl1pPr>
          </a:lstStyle>
          <a:p>
            <a:pPr lvl="0"/>
            <a:r>
              <a:rPr lang="en-GB"/>
              <a:t>Section title</a:t>
            </a:r>
          </a:p>
        </p:txBody>
      </p:sp>
      <p:sp>
        <p:nvSpPr>
          <p:cNvPr id="24" name="Text Placeholder 9">
            <a:extLst>
              <a:ext uri="{FF2B5EF4-FFF2-40B4-BE49-F238E27FC236}">
                <a16:creationId xmlns:a16="http://schemas.microsoft.com/office/drawing/2014/main" id="{52EBDC39-74DB-2BBC-9640-50DDDFA155E5}"/>
              </a:ext>
            </a:extLst>
          </p:cNvPr>
          <p:cNvSpPr>
            <a:spLocks noGrp="1"/>
          </p:cNvSpPr>
          <p:nvPr>
            <p:ph type="body" sz="quarter" idx="54" hasCustomPrompt="1"/>
          </p:nvPr>
        </p:nvSpPr>
        <p:spPr>
          <a:xfrm>
            <a:off x="3508139" y="4081515"/>
            <a:ext cx="2620873" cy="1201041"/>
          </a:xfrm>
        </p:spPr>
        <p:txBody>
          <a:bodyPr anchor="t"/>
          <a:lstStyle>
            <a:lvl1pPr>
              <a:defRPr sz="1200" cap="all" spc="100" baseline="0">
                <a:solidFill>
                  <a:schemeClr val="bg1"/>
                </a:solidFill>
                <a:latin typeface="+mn-lt"/>
              </a:defRPr>
            </a:lvl1pPr>
          </a:lstStyle>
          <a:p>
            <a:pPr lvl="0"/>
            <a:r>
              <a:rPr lang="en-GB"/>
              <a:t>Section title</a:t>
            </a:r>
          </a:p>
        </p:txBody>
      </p:sp>
      <p:sp>
        <p:nvSpPr>
          <p:cNvPr id="25" name="Text Placeholder 9">
            <a:extLst>
              <a:ext uri="{FF2B5EF4-FFF2-40B4-BE49-F238E27FC236}">
                <a16:creationId xmlns:a16="http://schemas.microsoft.com/office/drawing/2014/main" id="{2F91B177-68D5-1E93-D6FA-05BC639BC175}"/>
              </a:ext>
            </a:extLst>
          </p:cNvPr>
          <p:cNvSpPr>
            <a:spLocks noGrp="1"/>
          </p:cNvSpPr>
          <p:nvPr>
            <p:ph type="body" sz="quarter" idx="55" hasCustomPrompt="1"/>
          </p:nvPr>
        </p:nvSpPr>
        <p:spPr>
          <a:xfrm>
            <a:off x="6565546" y="4081515"/>
            <a:ext cx="2620873" cy="1201041"/>
          </a:xfrm>
        </p:spPr>
        <p:txBody>
          <a:bodyPr anchor="t"/>
          <a:lstStyle>
            <a:lvl1pPr>
              <a:defRPr sz="1200" cap="all" spc="100" baseline="0">
                <a:solidFill>
                  <a:schemeClr val="bg1"/>
                </a:solidFill>
                <a:latin typeface="+mn-lt"/>
              </a:defRPr>
            </a:lvl1pPr>
          </a:lstStyle>
          <a:p>
            <a:pPr lvl="0"/>
            <a:r>
              <a:rPr lang="en-GB"/>
              <a:t>Section title</a:t>
            </a:r>
          </a:p>
        </p:txBody>
      </p:sp>
      <p:sp>
        <p:nvSpPr>
          <p:cNvPr id="18" name="Text Placeholder 17">
            <a:extLst>
              <a:ext uri="{FF2B5EF4-FFF2-40B4-BE49-F238E27FC236}">
                <a16:creationId xmlns:a16="http://schemas.microsoft.com/office/drawing/2014/main" id="{F2BDFE44-0B86-C9EB-2000-9573C31B4315}"/>
              </a:ext>
            </a:extLst>
          </p:cNvPr>
          <p:cNvSpPr>
            <a:spLocks noGrp="1"/>
          </p:cNvSpPr>
          <p:nvPr>
            <p:ph type="body" sz="quarter" idx="56" hasCustomPrompt="1"/>
          </p:nvPr>
        </p:nvSpPr>
        <p:spPr>
          <a:xfrm>
            <a:off x="539610" y="1739900"/>
            <a:ext cx="276153" cy="274638"/>
          </a:xfrm>
          <a:solidFill>
            <a:schemeClr val="accent1"/>
          </a:solidFill>
        </p:spPr>
        <p:txBody>
          <a:bodyPr/>
          <a:lstStyle>
            <a:lvl1pPr>
              <a:defRPr>
                <a:solidFill>
                  <a:schemeClr val="accent1"/>
                </a:solidFill>
              </a:defRPr>
            </a:lvl1pPr>
          </a:lstStyle>
          <a:p>
            <a:pPr lvl="0"/>
            <a:r>
              <a:rPr lang="en-GB"/>
              <a:t>1</a:t>
            </a:r>
          </a:p>
        </p:txBody>
      </p:sp>
      <p:sp>
        <p:nvSpPr>
          <p:cNvPr id="27" name="Text Placeholder 17">
            <a:extLst>
              <a:ext uri="{FF2B5EF4-FFF2-40B4-BE49-F238E27FC236}">
                <a16:creationId xmlns:a16="http://schemas.microsoft.com/office/drawing/2014/main" id="{C2E27D77-AF9F-2B53-9DA6-DE299A82E38E}"/>
              </a:ext>
            </a:extLst>
          </p:cNvPr>
          <p:cNvSpPr>
            <a:spLocks noGrp="1"/>
          </p:cNvSpPr>
          <p:nvPr>
            <p:ph type="body" sz="quarter" idx="57" hasCustomPrompt="1"/>
          </p:nvPr>
        </p:nvSpPr>
        <p:spPr>
          <a:xfrm>
            <a:off x="3608174" y="1739900"/>
            <a:ext cx="276153" cy="274638"/>
          </a:xfrm>
          <a:solidFill>
            <a:schemeClr val="accent1"/>
          </a:solidFill>
        </p:spPr>
        <p:txBody>
          <a:bodyPr/>
          <a:lstStyle>
            <a:lvl1pPr>
              <a:defRPr>
                <a:solidFill>
                  <a:schemeClr val="accent1"/>
                </a:solidFill>
              </a:defRPr>
            </a:lvl1pPr>
          </a:lstStyle>
          <a:p>
            <a:pPr lvl="0"/>
            <a:r>
              <a:rPr lang="en-GB"/>
              <a:t>1</a:t>
            </a:r>
          </a:p>
        </p:txBody>
      </p:sp>
      <p:sp>
        <p:nvSpPr>
          <p:cNvPr id="28" name="Text Placeholder 17">
            <a:extLst>
              <a:ext uri="{FF2B5EF4-FFF2-40B4-BE49-F238E27FC236}">
                <a16:creationId xmlns:a16="http://schemas.microsoft.com/office/drawing/2014/main" id="{D3E351DD-6C4E-D17B-0B0A-145D7CDCEBBC}"/>
              </a:ext>
            </a:extLst>
          </p:cNvPr>
          <p:cNvSpPr>
            <a:spLocks noGrp="1"/>
          </p:cNvSpPr>
          <p:nvPr>
            <p:ph type="body" sz="quarter" idx="58" hasCustomPrompt="1"/>
          </p:nvPr>
        </p:nvSpPr>
        <p:spPr>
          <a:xfrm>
            <a:off x="6676737" y="1739900"/>
            <a:ext cx="276153" cy="274638"/>
          </a:xfrm>
          <a:solidFill>
            <a:schemeClr val="accent1"/>
          </a:solidFill>
        </p:spPr>
        <p:txBody>
          <a:bodyPr/>
          <a:lstStyle>
            <a:lvl1pPr>
              <a:defRPr>
                <a:solidFill>
                  <a:schemeClr val="accent1"/>
                </a:solidFill>
              </a:defRPr>
            </a:lvl1pPr>
          </a:lstStyle>
          <a:p>
            <a:pPr lvl="0"/>
            <a:r>
              <a:rPr lang="en-GB"/>
              <a:t>1</a:t>
            </a:r>
          </a:p>
        </p:txBody>
      </p:sp>
      <p:sp>
        <p:nvSpPr>
          <p:cNvPr id="29" name="Text Placeholder 17">
            <a:extLst>
              <a:ext uri="{FF2B5EF4-FFF2-40B4-BE49-F238E27FC236}">
                <a16:creationId xmlns:a16="http://schemas.microsoft.com/office/drawing/2014/main" id="{F97E0AA7-C5C4-834C-FE96-9C79130E9F44}"/>
              </a:ext>
            </a:extLst>
          </p:cNvPr>
          <p:cNvSpPr>
            <a:spLocks noGrp="1"/>
          </p:cNvSpPr>
          <p:nvPr>
            <p:ph type="body" sz="quarter" idx="59" hasCustomPrompt="1"/>
          </p:nvPr>
        </p:nvSpPr>
        <p:spPr>
          <a:xfrm>
            <a:off x="539610" y="3766445"/>
            <a:ext cx="276153" cy="274638"/>
          </a:xfrm>
          <a:solidFill>
            <a:schemeClr val="accent1"/>
          </a:solidFill>
        </p:spPr>
        <p:txBody>
          <a:bodyPr/>
          <a:lstStyle>
            <a:lvl1pPr>
              <a:defRPr>
                <a:solidFill>
                  <a:schemeClr val="accent1"/>
                </a:solidFill>
              </a:defRPr>
            </a:lvl1pPr>
          </a:lstStyle>
          <a:p>
            <a:pPr lvl="0"/>
            <a:r>
              <a:rPr lang="en-GB"/>
              <a:t>1</a:t>
            </a:r>
          </a:p>
        </p:txBody>
      </p:sp>
      <p:sp>
        <p:nvSpPr>
          <p:cNvPr id="30" name="Text Placeholder 17">
            <a:extLst>
              <a:ext uri="{FF2B5EF4-FFF2-40B4-BE49-F238E27FC236}">
                <a16:creationId xmlns:a16="http://schemas.microsoft.com/office/drawing/2014/main" id="{88EBF3B4-A8FC-0600-55F4-782AFC0AEA16}"/>
              </a:ext>
            </a:extLst>
          </p:cNvPr>
          <p:cNvSpPr>
            <a:spLocks noGrp="1"/>
          </p:cNvSpPr>
          <p:nvPr>
            <p:ph type="body" sz="quarter" idx="60" hasCustomPrompt="1"/>
          </p:nvPr>
        </p:nvSpPr>
        <p:spPr>
          <a:xfrm>
            <a:off x="3608174" y="3766445"/>
            <a:ext cx="276153" cy="274638"/>
          </a:xfrm>
          <a:solidFill>
            <a:schemeClr val="accent1"/>
          </a:solidFill>
        </p:spPr>
        <p:txBody>
          <a:bodyPr/>
          <a:lstStyle>
            <a:lvl1pPr>
              <a:defRPr>
                <a:solidFill>
                  <a:schemeClr val="accent1"/>
                </a:solidFill>
              </a:defRPr>
            </a:lvl1pPr>
          </a:lstStyle>
          <a:p>
            <a:pPr lvl="0"/>
            <a:r>
              <a:rPr lang="en-GB"/>
              <a:t>1</a:t>
            </a:r>
          </a:p>
        </p:txBody>
      </p:sp>
      <p:sp>
        <p:nvSpPr>
          <p:cNvPr id="31" name="Text Placeholder 17">
            <a:extLst>
              <a:ext uri="{FF2B5EF4-FFF2-40B4-BE49-F238E27FC236}">
                <a16:creationId xmlns:a16="http://schemas.microsoft.com/office/drawing/2014/main" id="{378D8A44-B01E-E882-BCAA-F6228FA50462}"/>
              </a:ext>
            </a:extLst>
          </p:cNvPr>
          <p:cNvSpPr>
            <a:spLocks noGrp="1"/>
          </p:cNvSpPr>
          <p:nvPr>
            <p:ph type="body" sz="quarter" idx="61" hasCustomPrompt="1"/>
          </p:nvPr>
        </p:nvSpPr>
        <p:spPr>
          <a:xfrm>
            <a:off x="6676737" y="3766445"/>
            <a:ext cx="276153" cy="274638"/>
          </a:xfrm>
          <a:solidFill>
            <a:schemeClr val="accent1"/>
          </a:solidFill>
        </p:spPr>
        <p:txBody>
          <a:bodyPr/>
          <a:lstStyle>
            <a:lvl1pPr>
              <a:defRPr>
                <a:solidFill>
                  <a:schemeClr val="accent1"/>
                </a:solidFill>
              </a:defRPr>
            </a:lvl1pPr>
          </a:lstStyle>
          <a:p>
            <a:pPr lvl="0"/>
            <a:r>
              <a:rPr lang="en-GB"/>
              <a:t>1</a:t>
            </a:r>
          </a:p>
        </p:txBody>
      </p:sp>
      <p:grpSp>
        <p:nvGrpSpPr>
          <p:cNvPr id="3" name="Group 2">
            <a:extLst>
              <a:ext uri="{FF2B5EF4-FFF2-40B4-BE49-F238E27FC236}">
                <a16:creationId xmlns:a16="http://schemas.microsoft.com/office/drawing/2014/main" id="{B392A302-2386-4C5D-A8F3-6F3061FC522C}"/>
              </a:ext>
            </a:extLst>
          </p:cNvPr>
          <p:cNvGrpSpPr/>
          <p:nvPr userDrawn="1"/>
        </p:nvGrpSpPr>
        <p:grpSpPr>
          <a:xfrm>
            <a:off x="12284371" y="0"/>
            <a:ext cx="2174456" cy="6019800"/>
            <a:chOff x="838199" y="1150069"/>
            <a:chExt cx="2175022" cy="6019800"/>
          </a:xfrm>
        </p:grpSpPr>
        <p:sp>
          <p:nvSpPr>
            <p:cNvPr id="4" name="Rectangle 3">
              <a:extLst>
                <a:ext uri="{FF2B5EF4-FFF2-40B4-BE49-F238E27FC236}">
                  <a16:creationId xmlns:a16="http://schemas.microsoft.com/office/drawing/2014/main" id="{BC63845A-2084-96C6-BB06-F681FD3A9B3C}"/>
                </a:ext>
              </a:extLst>
            </p:cNvPr>
            <p:cNvSpPr/>
            <p:nvPr/>
          </p:nvSpPr>
          <p:spPr>
            <a:xfrm>
              <a:off x="838199" y="1669942"/>
              <a:ext cx="2146446" cy="5499927"/>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333333"/>
                </a:solidFill>
              </a:endParaRPr>
            </a:p>
          </p:txBody>
        </p:sp>
        <p:sp>
          <p:nvSpPr>
            <p:cNvPr id="7" name="Rectangle 6">
              <a:extLst>
                <a:ext uri="{FF2B5EF4-FFF2-40B4-BE49-F238E27FC236}">
                  <a16:creationId xmlns:a16="http://schemas.microsoft.com/office/drawing/2014/main" id="{0ACD862A-3BB8-CDCC-B6A5-846FB15A8739}"/>
                </a:ext>
              </a:extLst>
            </p:cNvPr>
            <p:cNvSpPr/>
            <p:nvPr/>
          </p:nvSpPr>
          <p:spPr>
            <a:xfrm flipV="1">
              <a:off x="838200" y="1150069"/>
              <a:ext cx="2146445" cy="52016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799">
                <a:solidFill>
                  <a:srgbClr val="333333"/>
                </a:solidFill>
              </a:endParaRPr>
            </a:p>
          </p:txBody>
        </p:sp>
        <p:sp>
          <p:nvSpPr>
            <p:cNvPr id="10" name="TextBox 9">
              <a:extLst>
                <a:ext uri="{FF2B5EF4-FFF2-40B4-BE49-F238E27FC236}">
                  <a16:creationId xmlns:a16="http://schemas.microsoft.com/office/drawing/2014/main" id="{406796E1-ACDF-15D7-7A4C-7445163A2822}"/>
                </a:ext>
              </a:extLst>
            </p:cNvPr>
            <p:cNvSpPr txBox="1"/>
            <p:nvPr/>
          </p:nvSpPr>
          <p:spPr>
            <a:xfrm>
              <a:off x="866775" y="2681268"/>
              <a:ext cx="2087197" cy="553998"/>
            </a:xfrm>
            <a:prstGeom prst="rect">
              <a:avLst/>
            </a:prstGeom>
            <a:noFill/>
          </p:spPr>
          <p:txBody>
            <a:bodyPr wrap="square" rtlCol="0">
              <a:spAutoFit/>
            </a:bodyPr>
            <a:lstStyle/>
            <a:p>
              <a:r>
                <a:rPr lang="en-GB" sz="1000" b="1">
                  <a:solidFill>
                    <a:srgbClr val="333333"/>
                  </a:solidFill>
                </a:rPr>
                <a:t>2. </a:t>
              </a:r>
              <a:r>
                <a:rPr lang="en-GB" sz="1000">
                  <a:solidFill>
                    <a:srgbClr val="333333"/>
                  </a:solidFill>
                </a:rPr>
                <a:t>Click on the </a:t>
              </a:r>
              <a:r>
                <a:rPr lang="en-GB" sz="1000" b="0">
                  <a:solidFill>
                    <a:srgbClr val="333333"/>
                  </a:solidFill>
                  <a:latin typeface="Arial" panose="020B0604020202020204" pitchFamily="34" charset="0"/>
                </a:rPr>
                <a:t>icon</a:t>
              </a:r>
              <a:r>
                <a:rPr lang="en-GB" sz="1000">
                  <a:solidFill>
                    <a:srgbClr val="333333"/>
                  </a:solidFill>
                </a:rPr>
                <a:t> in the middle of the placeholder and choose the image from your computer.</a:t>
              </a:r>
            </a:p>
          </p:txBody>
        </p:sp>
        <p:sp>
          <p:nvSpPr>
            <p:cNvPr id="12" name="TextBox 11">
              <a:extLst>
                <a:ext uri="{FF2B5EF4-FFF2-40B4-BE49-F238E27FC236}">
                  <a16:creationId xmlns:a16="http://schemas.microsoft.com/office/drawing/2014/main" id="{8D643ED8-7F12-664C-1853-D9EEF7EE65B4}"/>
                </a:ext>
              </a:extLst>
            </p:cNvPr>
            <p:cNvSpPr txBox="1"/>
            <p:nvPr/>
          </p:nvSpPr>
          <p:spPr>
            <a:xfrm>
              <a:off x="866774" y="3435451"/>
              <a:ext cx="2146447" cy="553998"/>
            </a:xfrm>
            <a:prstGeom prst="rect">
              <a:avLst/>
            </a:prstGeom>
            <a:noFill/>
          </p:spPr>
          <p:txBody>
            <a:bodyPr wrap="square" rtlCol="0">
              <a:spAutoFit/>
            </a:bodyPr>
            <a:lstStyle/>
            <a:p>
              <a:r>
                <a:rPr lang="en-GB" sz="1000" b="1">
                  <a:solidFill>
                    <a:srgbClr val="333333"/>
                  </a:solidFill>
                </a:rPr>
                <a:t>3. </a:t>
              </a:r>
              <a:r>
                <a:rPr lang="en-GB" sz="1000">
                  <a:solidFill>
                    <a:srgbClr val="333333"/>
                  </a:solidFill>
                </a:rPr>
                <a:t>Click on the </a:t>
              </a:r>
              <a:r>
                <a:rPr lang="en-GB" sz="1000" b="0">
                  <a:solidFill>
                    <a:srgbClr val="333333"/>
                  </a:solidFill>
                  <a:latin typeface="Arial" panose="020B0604020202020204" pitchFamily="34" charset="0"/>
                </a:rPr>
                <a:t>Format Picture </a:t>
              </a:r>
              <a:r>
                <a:rPr lang="en-GB" sz="1000">
                  <a:solidFill>
                    <a:srgbClr val="333333"/>
                  </a:solidFill>
                </a:rPr>
                <a:t>tab in the ribbon and use the tools to edit the image.</a:t>
              </a:r>
            </a:p>
          </p:txBody>
        </p:sp>
        <p:sp>
          <p:nvSpPr>
            <p:cNvPr id="13" name="TextBox 12">
              <a:extLst>
                <a:ext uri="{FF2B5EF4-FFF2-40B4-BE49-F238E27FC236}">
                  <a16:creationId xmlns:a16="http://schemas.microsoft.com/office/drawing/2014/main" id="{F6B3BD72-2E83-3067-899F-291208A0E2B6}"/>
                </a:ext>
              </a:extLst>
            </p:cNvPr>
            <p:cNvSpPr txBox="1"/>
            <p:nvPr/>
          </p:nvSpPr>
          <p:spPr>
            <a:xfrm>
              <a:off x="866773" y="4035746"/>
              <a:ext cx="2146447" cy="1169551"/>
            </a:xfrm>
            <a:prstGeom prst="rect">
              <a:avLst/>
            </a:prstGeom>
            <a:noFill/>
          </p:spPr>
          <p:txBody>
            <a:bodyPr wrap="square" rtlCol="0">
              <a:spAutoFit/>
            </a:bodyPr>
            <a:lstStyle/>
            <a:p>
              <a:r>
                <a:rPr lang="en-GB" sz="1000" b="1">
                  <a:solidFill>
                    <a:srgbClr val="333333"/>
                  </a:solidFill>
                </a:rPr>
                <a:t>4. </a:t>
              </a:r>
              <a:r>
                <a:rPr lang="en-GB" sz="1000">
                  <a:solidFill>
                    <a:srgbClr val="333333"/>
                  </a:solidFill>
                </a:rPr>
                <a:t>Choose </a:t>
              </a:r>
              <a:r>
                <a:rPr lang="en-GB" sz="1000" b="0">
                  <a:solidFill>
                    <a:srgbClr val="333333"/>
                  </a:solidFill>
                  <a:latin typeface="Arial" panose="020B0604020202020204" pitchFamily="34" charset="0"/>
                </a:rPr>
                <a:t>Crop</a:t>
              </a:r>
              <a:r>
                <a:rPr lang="en-GB" sz="1000">
                  <a:solidFill>
                    <a:srgbClr val="333333"/>
                  </a:solidFill>
                </a:rPr>
                <a:t> to resize and move the image within the placeholder, using the white circles in the corners of the image. Click on the drop down arrow and choose </a:t>
              </a:r>
              <a:r>
                <a:rPr lang="en-GB" sz="1000" b="0">
                  <a:solidFill>
                    <a:srgbClr val="333333"/>
                  </a:solidFill>
                  <a:latin typeface="Arial" panose="020B0604020202020204" pitchFamily="34" charset="0"/>
                </a:rPr>
                <a:t>Fit </a:t>
              </a:r>
              <a:r>
                <a:rPr lang="en-GB" sz="1000">
                  <a:solidFill>
                    <a:srgbClr val="333333"/>
                  </a:solidFill>
                </a:rPr>
                <a:t>to fit the image to the placeholder.</a:t>
              </a:r>
            </a:p>
          </p:txBody>
        </p:sp>
        <p:sp>
          <p:nvSpPr>
            <p:cNvPr id="15" name="TextBox 14">
              <a:extLst>
                <a:ext uri="{FF2B5EF4-FFF2-40B4-BE49-F238E27FC236}">
                  <a16:creationId xmlns:a16="http://schemas.microsoft.com/office/drawing/2014/main" id="{B7B31F29-CB62-2C6A-D83C-0DE9F7056967}"/>
                </a:ext>
              </a:extLst>
            </p:cNvPr>
            <p:cNvSpPr txBox="1"/>
            <p:nvPr/>
          </p:nvSpPr>
          <p:spPr>
            <a:xfrm>
              <a:off x="866774" y="5251594"/>
              <a:ext cx="2146447" cy="400110"/>
            </a:xfrm>
            <a:prstGeom prst="rect">
              <a:avLst/>
            </a:prstGeom>
            <a:noFill/>
          </p:spPr>
          <p:txBody>
            <a:bodyPr wrap="square" rtlCol="0">
              <a:spAutoFit/>
            </a:bodyPr>
            <a:lstStyle/>
            <a:p>
              <a:r>
                <a:rPr lang="en-GB" sz="1000" b="1">
                  <a:solidFill>
                    <a:srgbClr val="333333"/>
                  </a:solidFill>
                </a:rPr>
                <a:t>5. </a:t>
              </a:r>
              <a:r>
                <a:rPr lang="en-GB" sz="1000">
                  <a:solidFill>
                    <a:srgbClr val="333333"/>
                  </a:solidFill>
                </a:rPr>
                <a:t>Choose </a:t>
              </a:r>
              <a:r>
                <a:rPr lang="en-GB" sz="1000" b="0">
                  <a:solidFill>
                    <a:srgbClr val="333333"/>
                  </a:solidFill>
                  <a:latin typeface="Arial" panose="020B0604020202020204" pitchFamily="34" charset="0"/>
                </a:rPr>
                <a:t>Picture Colour </a:t>
              </a:r>
              <a:r>
                <a:rPr lang="en-GB" sz="1000">
                  <a:solidFill>
                    <a:srgbClr val="333333"/>
                  </a:solidFill>
                </a:rPr>
                <a:t>to adjust the Saturation, Tone, and Colour.</a:t>
              </a:r>
            </a:p>
          </p:txBody>
        </p:sp>
        <p:sp>
          <p:nvSpPr>
            <p:cNvPr id="16" name="TextBox 15">
              <a:extLst>
                <a:ext uri="{FF2B5EF4-FFF2-40B4-BE49-F238E27FC236}">
                  <a16:creationId xmlns:a16="http://schemas.microsoft.com/office/drawing/2014/main" id="{0803FF45-EAAE-2EBB-1304-3CFE2D7D4A81}"/>
                </a:ext>
              </a:extLst>
            </p:cNvPr>
            <p:cNvSpPr txBox="1"/>
            <p:nvPr/>
          </p:nvSpPr>
          <p:spPr>
            <a:xfrm>
              <a:off x="866774" y="5851889"/>
              <a:ext cx="2146447" cy="553998"/>
            </a:xfrm>
            <a:prstGeom prst="rect">
              <a:avLst/>
            </a:prstGeom>
            <a:noFill/>
          </p:spPr>
          <p:txBody>
            <a:bodyPr wrap="square" rtlCol="0">
              <a:spAutoFit/>
            </a:bodyPr>
            <a:lstStyle/>
            <a:p>
              <a:r>
                <a:rPr lang="en-GB" sz="1000" b="1">
                  <a:solidFill>
                    <a:srgbClr val="333333"/>
                  </a:solidFill>
                </a:rPr>
                <a:t>6. </a:t>
              </a:r>
              <a:r>
                <a:rPr lang="en-GB" sz="1000">
                  <a:solidFill>
                    <a:srgbClr val="333333"/>
                  </a:solidFill>
                </a:rPr>
                <a:t>Choose </a:t>
              </a:r>
              <a:r>
                <a:rPr lang="en-GB" sz="1000" b="0">
                  <a:solidFill>
                    <a:srgbClr val="333333"/>
                  </a:solidFill>
                  <a:latin typeface="Arial" panose="020B0604020202020204" pitchFamily="34" charset="0"/>
                </a:rPr>
                <a:t>Picture Correction </a:t>
              </a:r>
              <a:r>
                <a:rPr lang="en-GB" sz="1000">
                  <a:solidFill>
                    <a:srgbClr val="333333"/>
                  </a:solidFill>
                </a:rPr>
                <a:t>to adjust the Sharpness, Brightness, and Contrast.</a:t>
              </a:r>
            </a:p>
          </p:txBody>
        </p:sp>
        <p:sp>
          <p:nvSpPr>
            <p:cNvPr id="17" name="TextBox 16">
              <a:extLst>
                <a:ext uri="{FF2B5EF4-FFF2-40B4-BE49-F238E27FC236}">
                  <a16:creationId xmlns:a16="http://schemas.microsoft.com/office/drawing/2014/main" id="{14A04172-7CA5-C014-C7C8-4E4C6681FB67}"/>
                </a:ext>
              </a:extLst>
            </p:cNvPr>
            <p:cNvSpPr txBox="1"/>
            <p:nvPr/>
          </p:nvSpPr>
          <p:spPr>
            <a:xfrm>
              <a:off x="1026885" y="1179173"/>
              <a:ext cx="1826222" cy="461665"/>
            </a:xfrm>
            <a:prstGeom prst="rect">
              <a:avLst/>
            </a:prstGeom>
            <a:noFill/>
          </p:spPr>
          <p:txBody>
            <a:bodyPr wrap="square" rtlCol="0">
              <a:spAutoFit/>
            </a:bodyPr>
            <a:lstStyle/>
            <a:p>
              <a:pPr algn="ctr"/>
              <a:r>
                <a:rPr lang="en-GB" sz="1200">
                  <a:solidFill>
                    <a:srgbClr val="333333"/>
                  </a:solidFill>
                  <a:latin typeface="+mn-lt"/>
                </a:rPr>
                <a:t>HOW TO INSERT AN IMAGE WITH FILTER</a:t>
              </a:r>
            </a:p>
          </p:txBody>
        </p:sp>
        <p:sp>
          <p:nvSpPr>
            <p:cNvPr id="19" name="TextBox 18">
              <a:extLst>
                <a:ext uri="{FF2B5EF4-FFF2-40B4-BE49-F238E27FC236}">
                  <a16:creationId xmlns:a16="http://schemas.microsoft.com/office/drawing/2014/main" id="{57D0D9F7-BCFC-9352-7F11-C9D2650AC88E}"/>
                </a:ext>
              </a:extLst>
            </p:cNvPr>
            <p:cNvSpPr txBox="1"/>
            <p:nvPr userDrawn="1"/>
          </p:nvSpPr>
          <p:spPr>
            <a:xfrm>
              <a:off x="866775" y="1759910"/>
              <a:ext cx="2087197" cy="861774"/>
            </a:xfrm>
            <a:prstGeom prst="rect">
              <a:avLst/>
            </a:prstGeom>
            <a:noFill/>
          </p:spPr>
          <p:txBody>
            <a:bodyPr wrap="square" rtlCol="0">
              <a:spAutoFit/>
            </a:bodyPr>
            <a:lstStyle/>
            <a:p>
              <a:r>
                <a:rPr lang="en-GB" sz="1000" b="0">
                  <a:solidFill>
                    <a:srgbClr val="333333"/>
                  </a:solidFill>
                  <a:latin typeface="+mn-lt"/>
                </a:rPr>
                <a:t>1. If there is an image behind the filter, first select the filter, right-click it and choose </a:t>
              </a:r>
              <a:r>
                <a:rPr lang="en-GB" sz="1000" b="0">
                  <a:solidFill>
                    <a:srgbClr val="333333"/>
                  </a:solidFill>
                  <a:latin typeface="Arial" panose="020B0604020202020204" pitchFamily="34" charset="0"/>
                </a:rPr>
                <a:t>Send to Back. </a:t>
              </a:r>
              <a:r>
                <a:rPr lang="en-GB" sz="1000" b="0">
                  <a:solidFill>
                    <a:srgbClr val="333333"/>
                  </a:solidFill>
                  <a:latin typeface="+mn-lt"/>
                </a:rPr>
                <a:t>You can then delete the existing image.</a:t>
              </a:r>
            </a:p>
          </p:txBody>
        </p:sp>
        <p:sp>
          <p:nvSpPr>
            <p:cNvPr id="35" name="TextBox 34">
              <a:extLst>
                <a:ext uri="{FF2B5EF4-FFF2-40B4-BE49-F238E27FC236}">
                  <a16:creationId xmlns:a16="http://schemas.microsoft.com/office/drawing/2014/main" id="{C9C18AEA-46D4-3AE5-4F1C-4186274F0F85}"/>
                </a:ext>
              </a:extLst>
            </p:cNvPr>
            <p:cNvSpPr txBox="1"/>
            <p:nvPr userDrawn="1"/>
          </p:nvSpPr>
          <p:spPr>
            <a:xfrm>
              <a:off x="866774" y="6450337"/>
              <a:ext cx="2146447" cy="553998"/>
            </a:xfrm>
            <a:prstGeom prst="rect">
              <a:avLst/>
            </a:prstGeom>
            <a:noFill/>
          </p:spPr>
          <p:txBody>
            <a:bodyPr wrap="square" rtlCol="0">
              <a:spAutoFit/>
            </a:bodyPr>
            <a:lstStyle/>
            <a:p>
              <a:r>
                <a:rPr lang="en-GB" sz="1000" b="1">
                  <a:solidFill>
                    <a:srgbClr val="333333"/>
                  </a:solidFill>
                </a:rPr>
                <a:t>7. </a:t>
              </a:r>
              <a:r>
                <a:rPr lang="en-GB" sz="1000">
                  <a:solidFill>
                    <a:srgbClr val="333333"/>
                  </a:solidFill>
                </a:rPr>
                <a:t>Once you are happy with your image, right click on it and select ‘</a:t>
              </a:r>
              <a:r>
                <a:rPr lang="en-GB" sz="1000" b="0">
                  <a:solidFill>
                    <a:srgbClr val="333333"/>
                  </a:solidFill>
                  <a:latin typeface="Arial" panose="020B0604020202020204" pitchFamily="34" charset="0"/>
                </a:rPr>
                <a:t>Send to back</a:t>
              </a:r>
              <a:r>
                <a:rPr lang="en-GB" sz="1000">
                  <a:solidFill>
                    <a:srgbClr val="333333"/>
                  </a:solidFill>
                </a:rPr>
                <a:t>’. </a:t>
              </a:r>
              <a:endParaRPr lang="en-GB" sz="1000">
                <a:solidFill>
                  <a:srgbClr val="333333"/>
                </a:solidFill>
                <a:latin typeface="Arial" panose="020B0604020202020204" pitchFamily="34" charset="0"/>
              </a:endParaRPr>
            </a:p>
          </p:txBody>
        </p:sp>
      </p:grpSp>
      <p:pic>
        <p:nvPicPr>
          <p:cNvPr id="20" name="Graphic 19">
            <a:extLst>
              <a:ext uri="{FF2B5EF4-FFF2-40B4-BE49-F238E27FC236}">
                <a16:creationId xmlns:a16="http://schemas.microsoft.com/office/drawing/2014/main" id="{4FBF9478-AB1A-0044-4AAC-5E366508D6ED}"/>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954264" y="449778"/>
            <a:ext cx="566076" cy="566223"/>
          </a:xfrm>
          <a:prstGeom prst="rect">
            <a:avLst/>
          </a:prstGeom>
        </p:spPr>
      </p:pic>
      <p:sp>
        <p:nvSpPr>
          <p:cNvPr id="22" name="Footer Placeholder 4">
            <a:extLst>
              <a:ext uri="{FF2B5EF4-FFF2-40B4-BE49-F238E27FC236}">
                <a16:creationId xmlns:a16="http://schemas.microsoft.com/office/drawing/2014/main" id="{EFCF847F-B8E8-05C6-D5AE-4E0E5CCCA2A4}"/>
              </a:ext>
            </a:extLst>
          </p:cNvPr>
          <p:cNvSpPr>
            <a:spLocks noGrp="1"/>
          </p:cNvSpPr>
          <p:nvPr>
            <p:ph type="ftr" sz="quarter" idx="3"/>
          </p:nvPr>
        </p:nvSpPr>
        <p:spPr>
          <a:xfrm rot="5400000">
            <a:off x="8770654" y="3198629"/>
            <a:ext cx="6616800" cy="219543"/>
          </a:xfrm>
          <a:prstGeom prst="rect">
            <a:avLst/>
          </a:prstGeom>
          <a:solidFill>
            <a:schemeClr val="accent1"/>
          </a:solidFill>
        </p:spPr>
        <p:txBody>
          <a:bodyPr wrap="square" rtlCol="0" anchor="ctr">
            <a:noAutofit/>
          </a:bodyPr>
          <a:lstStyle>
            <a:lvl1pPr algn="ctr">
              <a:lnSpc>
                <a:spcPct val="100000"/>
              </a:lnSpc>
              <a:spcAft>
                <a:spcPts val="1200"/>
              </a:spcAft>
              <a:defRPr lang="en-GB" sz="900" b="0" spc="100" baseline="0" smtClean="0"/>
            </a:lvl1pPr>
          </a:lstStyle>
          <a:p>
            <a:r>
              <a:rPr lang="en-IN"/>
              <a:t>SECTION TITLE</a:t>
            </a:r>
          </a:p>
        </p:txBody>
      </p:sp>
      <p:sp>
        <p:nvSpPr>
          <p:cNvPr id="26" name="Slide Number Placeholder 46">
            <a:extLst>
              <a:ext uri="{FF2B5EF4-FFF2-40B4-BE49-F238E27FC236}">
                <a16:creationId xmlns:a16="http://schemas.microsoft.com/office/drawing/2014/main" id="{7CCD0235-2BE1-C1AD-A4CE-A45287774C2B}"/>
              </a:ext>
            </a:extLst>
          </p:cNvPr>
          <p:cNvSpPr>
            <a:spLocks noGrp="1"/>
          </p:cNvSpPr>
          <p:nvPr>
            <p:ph type="sldNum" sz="quarter" idx="34"/>
          </p:nvPr>
        </p:nvSpPr>
        <p:spPr>
          <a:xfrm>
            <a:off x="11967901" y="6617924"/>
            <a:ext cx="220924" cy="240077"/>
          </a:xfrm>
          <a:prstGeom prst="rect">
            <a:avLst/>
          </a:prstGeom>
          <a:solidFill>
            <a:schemeClr val="accent1"/>
          </a:solidFill>
        </p:spPr>
        <p:txBody>
          <a:bodyPr/>
          <a:lstStyle/>
          <a:p>
            <a:fld id="{BB07EAE1-021A-493C-B07F-6FE9E5D11BEB}" type="slidenum">
              <a:rPr lang="en-GB" smtClean="0"/>
              <a:pPr/>
              <a:t>‹#›</a:t>
            </a:fld>
            <a:endParaRPr lang="en-GB"/>
          </a:p>
        </p:txBody>
      </p:sp>
    </p:spTree>
    <p:custDataLst>
      <p:tags r:id="rId1"/>
    </p:custDataLst>
    <p:extLst>
      <p:ext uri="{BB962C8B-B14F-4D97-AF65-F5344CB8AC3E}">
        <p14:creationId xmlns:p14="http://schemas.microsoft.com/office/powerpoint/2010/main" val="682563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userDrawn="1">
  <p:cSld name="Process 3">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747F6C83-6DEF-B0A6-CD4B-ABA25A9764DA}"/>
              </a:ext>
            </a:extLst>
          </p:cNvPr>
          <p:cNvCxnSpPr>
            <a:cxnSpLocks/>
          </p:cNvCxnSpPr>
          <p:nvPr/>
        </p:nvCxnSpPr>
        <p:spPr>
          <a:xfrm>
            <a:off x="8308240" y="805758"/>
            <a:ext cx="0" cy="553898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Text Placeholder 18">
            <a:extLst>
              <a:ext uri="{FF2B5EF4-FFF2-40B4-BE49-F238E27FC236}">
                <a16:creationId xmlns:a16="http://schemas.microsoft.com/office/drawing/2014/main" id="{4898C5DB-3C13-F774-A554-B2E10F3F75C4}"/>
              </a:ext>
            </a:extLst>
          </p:cNvPr>
          <p:cNvSpPr>
            <a:spLocks noGrp="1"/>
          </p:cNvSpPr>
          <p:nvPr>
            <p:ph type="body" sz="quarter" idx="76" hasCustomPrompt="1"/>
          </p:nvPr>
        </p:nvSpPr>
        <p:spPr>
          <a:xfrm>
            <a:off x="537282" y="2599586"/>
            <a:ext cx="6329089" cy="3212525"/>
          </a:xfrm>
          <a: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a:blipFill>
        </p:spPr>
        <p:txBody>
          <a:bodyPr/>
          <a:lstStyle>
            <a:lvl1pPr>
              <a:defRPr/>
            </a:lvl1pPr>
          </a:lstStyle>
          <a:p>
            <a:pPr lvl="0"/>
            <a:r>
              <a:rPr lang="en-US"/>
              <a:t> </a:t>
            </a:r>
            <a:endParaRPr lang="en-GB"/>
          </a:p>
        </p:txBody>
      </p:sp>
      <p:sp>
        <p:nvSpPr>
          <p:cNvPr id="63" name="Text Placeholder 13">
            <a:extLst>
              <a:ext uri="{FF2B5EF4-FFF2-40B4-BE49-F238E27FC236}">
                <a16:creationId xmlns:a16="http://schemas.microsoft.com/office/drawing/2014/main" id="{801023C5-F5BC-1E03-E465-CFD1DC97F53D}"/>
              </a:ext>
            </a:extLst>
          </p:cNvPr>
          <p:cNvSpPr>
            <a:spLocks noGrp="1"/>
          </p:cNvSpPr>
          <p:nvPr>
            <p:ph type="body" sz="quarter" idx="56" hasCustomPrompt="1"/>
          </p:nvPr>
        </p:nvSpPr>
        <p:spPr>
          <a:xfrm>
            <a:off x="1070155" y="3044632"/>
            <a:ext cx="1195251" cy="300376"/>
          </a:xfrm>
        </p:spPr>
        <p:txBody>
          <a:bodyPr anchor="b"/>
          <a:lstStyle>
            <a:lvl1pPr algn="l">
              <a:defRPr sz="800" cap="all" baseline="0">
                <a:latin typeface="+mj-lt"/>
              </a:defRPr>
            </a:lvl1pPr>
          </a:lstStyle>
          <a:p>
            <a:pPr lvl="0"/>
            <a:r>
              <a:rPr lang="en-GB"/>
              <a:t>Insert text</a:t>
            </a:r>
          </a:p>
        </p:txBody>
      </p:sp>
      <p:sp>
        <p:nvSpPr>
          <p:cNvPr id="65" name="Picture Placeholder 64">
            <a:extLst>
              <a:ext uri="{FF2B5EF4-FFF2-40B4-BE49-F238E27FC236}">
                <a16:creationId xmlns:a16="http://schemas.microsoft.com/office/drawing/2014/main" id="{D5B6889B-037A-88E0-3CA7-55C437386858}"/>
              </a:ext>
            </a:extLst>
          </p:cNvPr>
          <p:cNvSpPr>
            <a:spLocks noGrp="1"/>
          </p:cNvSpPr>
          <p:nvPr>
            <p:ph type="pic" sz="quarter" idx="57" hasCustomPrompt="1"/>
          </p:nvPr>
        </p:nvSpPr>
        <p:spPr>
          <a:xfrm>
            <a:off x="704667" y="2978298"/>
            <a:ext cx="368525" cy="366711"/>
          </a:xfrm>
        </p:spPr>
        <p:txBody>
          <a:bodyPr lIns="36000" rIns="36000"/>
          <a:lstStyle>
            <a:lvl1pPr algn="ctr">
              <a:defRPr sz="800"/>
            </a:lvl1pPr>
          </a:lstStyle>
          <a:p>
            <a:r>
              <a:rPr lang="en-GB"/>
              <a:t>Icon</a:t>
            </a:r>
          </a:p>
        </p:txBody>
      </p:sp>
      <p:sp>
        <p:nvSpPr>
          <p:cNvPr id="66" name="Text Placeholder 13">
            <a:extLst>
              <a:ext uri="{FF2B5EF4-FFF2-40B4-BE49-F238E27FC236}">
                <a16:creationId xmlns:a16="http://schemas.microsoft.com/office/drawing/2014/main" id="{66EEAE31-16C0-9609-AA20-21CED7C179E1}"/>
              </a:ext>
            </a:extLst>
          </p:cNvPr>
          <p:cNvSpPr>
            <a:spLocks noGrp="1"/>
          </p:cNvSpPr>
          <p:nvPr>
            <p:ph type="body" sz="quarter" idx="58" hasCustomPrompt="1"/>
          </p:nvPr>
        </p:nvSpPr>
        <p:spPr>
          <a:xfrm>
            <a:off x="1069150" y="3628273"/>
            <a:ext cx="1195251" cy="300376"/>
          </a:xfrm>
        </p:spPr>
        <p:txBody>
          <a:bodyPr anchor="b"/>
          <a:lstStyle>
            <a:lvl1pPr algn="l">
              <a:defRPr sz="800" cap="all" baseline="0">
                <a:latin typeface="+mj-lt"/>
              </a:defRPr>
            </a:lvl1pPr>
          </a:lstStyle>
          <a:p>
            <a:pPr lvl="0"/>
            <a:r>
              <a:rPr lang="en-GB"/>
              <a:t>Insert text</a:t>
            </a:r>
          </a:p>
        </p:txBody>
      </p:sp>
      <p:sp>
        <p:nvSpPr>
          <p:cNvPr id="67" name="Picture Placeholder 64">
            <a:extLst>
              <a:ext uri="{FF2B5EF4-FFF2-40B4-BE49-F238E27FC236}">
                <a16:creationId xmlns:a16="http://schemas.microsoft.com/office/drawing/2014/main" id="{3E483354-F297-C269-9618-31CE561EA902}"/>
              </a:ext>
            </a:extLst>
          </p:cNvPr>
          <p:cNvSpPr>
            <a:spLocks noGrp="1"/>
          </p:cNvSpPr>
          <p:nvPr>
            <p:ph type="pic" sz="quarter" idx="59" hasCustomPrompt="1"/>
          </p:nvPr>
        </p:nvSpPr>
        <p:spPr>
          <a:xfrm>
            <a:off x="703662" y="3561939"/>
            <a:ext cx="368525" cy="366711"/>
          </a:xfrm>
        </p:spPr>
        <p:txBody>
          <a:bodyPr lIns="36000" rIns="36000"/>
          <a:lstStyle>
            <a:lvl1pPr algn="ctr">
              <a:defRPr sz="800"/>
            </a:lvl1pPr>
          </a:lstStyle>
          <a:p>
            <a:r>
              <a:rPr lang="en-GB"/>
              <a:t>Icon</a:t>
            </a:r>
          </a:p>
        </p:txBody>
      </p:sp>
      <p:sp>
        <p:nvSpPr>
          <p:cNvPr id="68" name="Text Placeholder 13">
            <a:extLst>
              <a:ext uri="{FF2B5EF4-FFF2-40B4-BE49-F238E27FC236}">
                <a16:creationId xmlns:a16="http://schemas.microsoft.com/office/drawing/2014/main" id="{718C40B3-3342-CD2A-D831-CCF588D35F64}"/>
              </a:ext>
            </a:extLst>
          </p:cNvPr>
          <p:cNvSpPr>
            <a:spLocks noGrp="1"/>
          </p:cNvSpPr>
          <p:nvPr>
            <p:ph type="body" sz="quarter" idx="60" hasCustomPrompt="1"/>
          </p:nvPr>
        </p:nvSpPr>
        <p:spPr>
          <a:xfrm>
            <a:off x="1068146" y="4211914"/>
            <a:ext cx="1195251" cy="300376"/>
          </a:xfrm>
        </p:spPr>
        <p:txBody>
          <a:bodyPr anchor="b"/>
          <a:lstStyle>
            <a:lvl1pPr algn="l">
              <a:defRPr sz="800" cap="all" baseline="0">
                <a:latin typeface="+mj-lt"/>
              </a:defRPr>
            </a:lvl1pPr>
          </a:lstStyle>
          <a:p>
            <a:pPr lvl="0"/>
            <a:r>
              <a:rPr lang="en-GB"/>
              <a:t>Insert text</a:t>
            </a:r>
          </a:p>
        </p:txBody>
      </p:sp>
      <p:sp>
        <p:nvSpPr>
          <p:cNvPr id="69" name="Picture Placeholder 64">
            <a:extLst>
              <a:ext uri="{FF2B5EF4-FFF2-40B4-BE49-F238E27FC236}">
                <a16:creationId xmlns:a16="http://schemas.microsoft.com/office/drawing/2014/main" id="{D1AD8F68-F9F3-35BF-D234-607390B5D960}"/>
              </a:ext>
            </a:extLst>
          </p:cNvPr>
          <p:cNvSpPr>
            <a:spLocks noGrp="1"/>
          </p:cNvSpPr>
          <p:nvPr>
            <p:ph type="pic" sz="quarter" idx="61" hasCustomPrompt="1"/>
          </p:nvPr>
        </p:nvSpPr>
        <p:spPr>
          <a:xfrm>
            <a:off x="702657" y="4145580"/>
            <a:ext cx="368525" cy="366711"/>
          </a:xfrm>
        </p:spPr>
        <p:txBody>
          <a:bodyPr lIns="36000" rIns="36000"/>
          <a:lstStyle>
            <a:lvl1pPr algn="ctr">
              <a:defRPr sz="800"/>
            </a:lvl1pPr>
          </a:lstStyle>
          <a:p>
            <a:r>
              <a:rPr lang="en-GB"/>
              <a:t>Icon</a:t>
            </a:r>
          </a:p>
        </p:txBody>
      </p:sp>
      <p:sp>
        <p:nvSpPr>
          <p:cNvPr id="70" name="Text Placeholder 13">
            <a:extLst>
              <a:ext uri="{FF2B5EF4-FFF2-40B4-BE49-F238E27FC236}">
                <a16:creationId xmlns:a16="http://schemas.microsoft.com/office/drawing/2014/main" id="{F3D3C7EC-12E1-D404-3932-3409B3C079F8}"/>
              </a:ext>
            </a:extLst>
          </p:cNvPr>
          <p:cNvSpPr>
            <a:spLocks noGrp="1"/>
          </p:cNvSpPr>
          <p:nvPr>
            <p:ph type="body" sz="quarter" idx="62" hasCustomPrompt="1"/>
          </p:nvPr>
        </p:nvSpPr>
        <p:spPr>
          <a:xfrm>
            <a:off x="1067141" y="4795555"/>
            <a:ext cx="1195251" cy="300376"/>
          </a:xfrm>
        </p:spPr>
        <p:txBody>
          <a:bodyPr anchor="b"/>
          <a:lstStyle>
            <a:lvl1pPr algn="l">
              <a:defRPr sz="800" cap="all" baseline="0">
                <a:latin typeface="+mj-lt"/>
              </a:defRPr>
            </a:lvl1pPr>
          </a:lstStyle>
          <a:p>
            <a:pPr lvl="0"/>
            <a:r>
              <a:rPr lang="en-GB"/>
              <a:t>Insert text</a:t>
            </a:r>
          </a:p>
        </p:txBody>
      </p:sp>
      <p:sp>
        <p:nvSpPr>
          <p:cNvPr id="71" name="Picture Placeholder 64">
            <a:extLst>
              <a:ext uri="{FF2B5EF4-FFF2-40B4-BE49-F238E27FC236}">
                <a16:creationId xmlns:a16="http://schemas.microsoft.com/office/drawing/2014/main" id="{9F0BE526-E070-18D6-8A0B-02181470C498}"/>
              </a:ext>
            </a:extLst>
          </p:cNvPr>
          <p:cNvSpPr>
            <a:spLocks noGrp="1"/>
          </p:cNvSpPr>
          <p:nvPr>
            <p:ph type="pic" sz="quarter" idx="63" hasCustomPrompt="1"/>
          </p:nvPr>
        </p:nvSpPr>
        <p:spPr>
          <a:xfrm>
            <a:off x="701653" y="4729221"/>
            <a:ext cx="368525" cy="366711"/>
          </a:xfrm>
        </p:spPr>
        <p:txBody>
          <a:bodyPr lIns="36000" rIns="36000"/>
          <a:lstStyle>
            <a:lvl1pPr algn="ctr">
              <a:defRPr sz="800"/>
            </a:lvl1pPr>
          </a:lstStyle>
          <a:p>
            <a:r>
              <a:rPr lang="en-GB"/>
              <a:t>Icon</a:t>
            </a:r>
          </a:p>
        </p:txBody>
      </p:sp>
      <p:sp>
        <p:nvSpPr>
          <p:cNvPr id="21" name="Text Placeholder 9">
            <a:extLst>
              <a:ext uri="{FF2B5EF4-FFF2-40B4-BE49-F238E27FC236}">
                <a16:creationId xmlns:a16="http://schemas.microsoft.com/office/drawing/2014/main" id="{DEDC2CFE-7D8D-BF08-BEC6-C3DFB138886B}"/>
              </a:ext>
            </a:extLst>
          </p:cNvPr>
          <p:cNvSpPr>
            <a:spLocks noGrp="1"/>
          </p:cNvSpPr>
          <p:nvPr>
            <p:ph type="body" sz="quarter" idx="74" hasCustomPrompt="1"/>
          </p:nvPr>
        </p:nvSpPr>
        <p:spPr>
          <a:xfrm>
            <a:off x="4462683" y="4012665"/>
            <a:ext cx="1269025" cy="437150"/>
          </a:xfrm>
        </p:spPr>
        <p:txBody>
          <a:bodyPr anchor="ctr"/>
          <a:lstStyle>
            <a:lvl1pPr algn="ctr">
              <a:defRPr sz="1200" cap="all" baseline="0">
                <a:solidFill>
                  <a:schemeClr val="tx1"/>
                </a:solidFill>
                <a:latin typeface="+mj-lt"/>
              </a:defRPr>
            </a:lvl1pPr>
            <a:lvl2pPr>
              <a:defRPr cap="all" baseline="0">
                <a:solidFill>
                  <a:schemeClr val="bg2"/>
                </a:solidFill>
                <a:latin typeface="Gotham Medium" panose="02000604030000020004" pitchFamily="50" charset="0"/>
              </a:defRPr>
            </a:lvl2pPr>
            <a:lvl3pPr>
              <a:defRPr cap="all" baseline="0">
                <a:solidFill>
                  <a:schemeClr val="bg2"/>
                </a:solidFill>
                <a:latin typeface="Gotham Medium" panose="02000604030000020004" pitchFamily="50" charset="0"/>
              </a:defRPr>
            </a:lvl3pPr>
            <a:lvl4pPr>
              <a:defRPr cap="all" baseline="0">
                <a:solidFill>
                  <a:schemeClr val="bg2"/>
                </a:solidFill>
                <a:latin typeface="Gotham Medium" panose="02000604030000020004" pitchFamily="50" charset="0"/>
              </a:defRPr>
            </a:lvl4pPr>
            <a:lvl5pPr>
              <a:defRPr cap="all" baseline="0">
                <a:solidFill>
                  <a:schemeClr val="bg2"/>
                </a:solidFill>
                <a:latin typeface="Gotham Medium" panose="02000604030000020004" pitchFamily="50" charset="0"/>
              </a:defRPr>
            </a:lvl5pPr>
          </a:lstStyle>
          <a:p>
            <a:pPr lvl="0"/>
            <a:r>
              <a:rPr lang="en-GB"/>
              <a:t>Insert text</a:t>
            </a:r>
          </a:p>
        </p:txBody>
      </p:sp>
      <p:sp>
        <p:nvSpPr>
          <p:cNvPr id="2" name="Title 1">
            <a:extLst>
              <a:ext uri="{FF2B5EF4-FFF2-40B4-BE49-F238E27FC236}">
                <a16:creationId xmlns:a16="http://schemas.microsoft.com/office/drawing/2014/main" id="{4F1C7209-B521-6DD6-8206-8F91EB48B165}"/>
              </a:ext>
            </a:extLst>
          </p:cNvPr>
          <p:cNvSpPr>
            <a:spLocks noGrp="1"/>
          </p:cNvSpPr>
          <p:nvPr>
            <p:ph type="title" hasCustomPrompt="1"/>
          </p:nvPr>
        </p:nvSpPr>
        <p:spPr>
          <a:xfrm>
            <a:off x="450731" y="460771"/>
            <a:ext cx="7186329" cy="558163"/>
          </a:xfrm>
        </p:spPr>
        <p:txBody>
          <a:bodyPr/>
          <a:lstStyle>
            <a:lvl1pPr>
              <a:defRPr sz="3199"/>
            </a:lvl1pPr>
          </a:lstStyle>
          <a:p>
            <a:r>
              <a:rPr lang="en-GB"/>
              <a:t>Insert title here</a:t>
            </a:r>
          </a:p>
        </p:txBody>
      </p:sp>
      <p:sp>
        <p:nvSpPr>
          <p:cNvPr id="5" name="Text Placeholder 9">
            <a:extLst>
              <a:ext uri="{FF2B5EF4-FFF2-40B4-BE49-F238E27FC236}">
                <a16:creationId xmlns:a16="http://schemas.microsoft.com/office/drawing/2014/main" id="{1854E431-EFB8-C437-1FAB-546F99474F7A}"/>
              </a:ext>
            </a:extLst>
          </p:cNvPr>
          <p:cNvSpPr>
            <a:spLocks noGrp="1"/>
          </p:cNvSpPr>
          <p:nvPr>
            <p:ph type="body" sz="quarter" idx="30" hasCustomPrompt="1"/>
          </p:nvPr>
        </p:nvSpPr>
        <p:spPr>
          <a:xfrm>
            <a:off x="8463133" y="805757"/>
            <a:ext cx="2671465" cy="354706"/>
          </a:xfrm>
        </p:spPr>
        <p:txBody>
          <a:bodyPr/>
          <a:lstStyle>
            <a:lvl1pPr>
              <a:defRPr sz="1200" cap="none" baseline="0">
                <a:solidFill>
                  <a:schemeClr val="tx1"/>
                </a:solidFill>
                <a:latin typeface="+mj-lt"/>
              </a:defRPr>
            </a:lvl1pPr>
            <a:lvl2pPr>
              <a:defRPr cap="all" baseline="0">
                <a:solidFill>
                  <a:schemeClr val="bg2"/>
                </a:solidFill>
                <a:latin typeface="Gotham Medium" panose="02000604030000020004" pitchFamily="50" charset="0"/>
              </a:defRPr>
            </a:lvl2pPr>
            <a:lvl3pPr>
              <a:defRPr cap="all" baseline="0">
                <a:solidFill>
                  <a:schemeClr val="bg2"/>
                </a:solidFill>
                <a:latin typeface="Gotham Medium" panose="02000604030000020004" pitchFamily="50" charset="0"/>
              </a:defRPr>
            </a:lvl3pPr>
            <a:lvl4pPr>
              <a:defRPr cap="all" baseline="0">
                <a:solidFill>
                  <a:schemeClr val="bg2"/>
                </a:solidFill>
                <a:latin typeface="Gotham Medium" panose="02000604030000020004" pitchFamily="50" charset="0"/>
              </a:defRPr>
            </a:lvl4pPr>
            <a:lvl5pPr>
              <a:defRPr cap="all" baseline="0">
                <a:solidFill>
                  <a:schemeClr val="bg2"/>
                </a:solidFill>
                <a:latin typeface="Gotham Medium" panose="02000604030000020004" pitchFamily="50" charset="0"/>
              </a:defRPr>
            </a:lvl5pPr>
          </a:lstStyle>
          <a:p>
            <a:pPr lvl="0"/>
            <a:r>
              <a:rPr lang="en-GB"/>
              <a:t>INSERT HEADING</a:t>
            </a:r>
          </a:p>
        </p:txBody>
      </p:sp>
      <p:sp>
        <p:nvSpPr>
          <p:cNvPr id="12" name="Text Placeholder 10">
            <a:extLst>
              <a:ext uri="{FF2B5EF4-FFF2-40B4-BE49-F238E27FC236}">
                <a16:creationId xmlns:a16="http://schemas.microsoft.com/office/drawing/2014/main" id="{74F9F4A3-6C20-B9F6-1601-1EF100C69788}"/>
              </a:ext>
            </a:extLst>
          </p:cNvPr>
          <p:cNvSpPr>
            <a:spLocks noGrp="1"/>
          </p:cNvSpPr>
          <p:nvPr>
            <p:ph type="body" sz="quarter" idx="67" hasCustomPrompt="1"/>
          </p:nvPr>
        </p:nvSpPr>
        <p:spPr>
          <a:xfrm>
            <a:off x="8463134" y="1125739"/>
            <a:ext cx="2671464" cy="934149"/>
          </a:xfrm>
        </p:spPr>
        <p:txBody>
          <a:bodyPr/>
          <a:lstStyle>
            <a:lvl1pPr>
              <a:spcAft>
                <a:spcPts val="300"/>
              </a:spcAft>
              <a:defRPr sz="800">
                <a:latin typeface="+mj-lt"/>
              </a:defRPr>
            </a:lvl1pPr>
            <a:lvl2pPr>
              <a:spcAft>
                <a:spcPts val="300"/>
              </a:spcAft>
              <a:defRPr sz="800">
                <a:latin typeface="+mj-lt"/>
              </a:defRPr>
            </a:lvl2pPr>
            <a:lvl3pPr>
              <a:spcAft>
                <a:spcPts val="300"/>
              </a:spcAft>
              <a:defRPr sz="700">
                <a:latin typeface="+mj-lt"/>
              </a:defRPr>
            </a:lvl3pPr>
            <a:lvl4pPr>
              <a:spcAft>
                <a:spcPts val="300"/>
              </a:spcAft>
              <a:defRPr sz="600">
                <a:latin typeface="+mj-lt"/>
              </a:defRPr>
            </a:lvl4pPr>
            <a:lvl5pPr>
              <a:spcAft>
                <a:spcPts val="300"/>
              </a:spcAft>
              <a:defRPr sz="800">
                <a:latin typeface="Arial" panose="020B0604020202020204" pitchFamily="34" charset="0"/>
              </a:defRPr>
            </a:lvl5pPr>
          </a:lstStyle>
          <a:p>
            <a:pPr lvl="0"/>
            <a:r>
              <a:rPr lang="en-GB"/>
              <a:t>Insert text</a:t>
            </a:r>
          </a:p>
          <a:p>
            <a:pPr lvl="1"/>
            <a:r>
              <a:rPr lang="en-GB"/>
              <a:t>Second level</a:t>
            </a:r>
          </a:p>
          <a:p>
            <a:pPr lvl="2"/>
            <a:r>
              <a:rPr lang="en-GB"/>
              <a:t>Third level</a:t>
            </a:r>
          </a:p>
          <a:p>
            <a:pPr lvl="3"/>
            <a:r>
              <a:rPr lang="en-GB"/>
              <a:t>Fourth level</a:t>
            </a:r>
          </a:p>
          <a:p>
            <a:pPr lvl="4"/>
            <a:r>
              <a:rPr lang="en-GB"/>
              <a:t>Fifth level</a:t>
            </a:r>
          </a:p>
        </p:txBody>
      </p:sp>
      <p:sp>
        <p:nvSpPr>
          <p:cNvPr id="13" name="Text Placeholder 9">
            <a:extLst>
              <a:ext uri="{FF2B5EF4-FFF2-40B4-BE49-F238E27FC236}">
                <a16:creationId xmlns:a16="http://schemas.microsoft.com/office/drawing/2014/main" id="{892281FD-0D2D-27C5-43EB-7EEC2682C511}"/>
              </a:ext>
            </a:extLst>
          </p:cNvPr>
          <p:cNvSpPr>
            <a:spLocks noGrp="1"/>
          </p:cNvSpPr>
          <p:nvPr>
            <p:ph type="body" sz="quarter" idx="68" hasCustomPrompt="1"/>
          </p:nvPr>
        </p:nvSpPr>
        <p:spPr>
          <a:xfrm>
            <a:off x="8463133" y="2222851"/>
            <a:ext cx="2671465" cy="354706"/>
          </a:xfrm>
        </p:spPr>
        <p:txBody>
          <a:bodyPr/>
          <a:lstStyle>
            <a:lvl1pPr>
              <a:defRPr sz="1200" cap="none" baseline="0">
                <a:solidFill>
                  <a:schemeClr val="tx1"/>
                </a:solidFill>
                <a:latin typeface="+mj-lt"/>
              </a:defRPr>
            </a:lvl1pPr>
            <a:lvl2pPr>
              <a:defRPr cap="all" baseline="0">
                <a:solidFill>
                  <a:schemeClr val="bg2"/>
                </a:solidFill>
                <a:latin typeface="Gotham Medium" panose="02000604030000020004" pitchFamily="50" charset="0"/>
              </a:defRPr>
            </a:lvl2pPr>
            <a:lvl3pPr>
              <a:defRPr cap="all" baseline="0">
                <a:solidFill>
                  <a:schemeClr val="bg2"/>
                </a:solidFill>
                <a:latin typeface="Gotham Medium" panose="02000604030000020004" pitchFamily="50" charset="0"/>
              </a:defRPr>
            </a:lvl3pPr>
            <a:lvl4pPr>
              <a:defRPr cap="all" baseline="0">
                <a:solidFill>
                  <a:schemeClr val="bg2"/>
                </a:solidFill>
                <a:latin typeface="Gotham Medium" panose="02000604030000020004" pitchFamily="50" charset="0"/>
              </a:defRPr>
            </a:lvl4pPr>
            <a:lvl5pPr>
              <a:defRPr cap="all" baseline="0">
                <a:solidFill>
                  <a:schemeClr val="bg2"/>
                </a:solidFill>
                <a:latin typeface="Gotham Medium" panose="02000604030000020004" pitchFamily="50" charset="0"/>
              </a:defRPr>
            </a:lvl5pPr>
          </a:lstStyle>
          <a:p>
            <a:pPr lvl="0"/>
            <a:r>
              <a:rPr lang="en-GB"/>
              <a:t>INSERT HEADING</a:t>
            </a:r>
          </a:p>
        </p:txBody>
      </p:sp>
      <p:sp>
        <p:nvSpPr>
          <p:cNvPr id="14" name="Text Placeholder 10">
            <a:extLst>
              <a:ext uri="{FF2B5EF4-FFF2-40B4-BE49-F238E27FC236}">
                <a16:creationId xmlns:a16="http://schemas.microsoft.com/office/drawing/2014/main" id="{CD2D29B0-65F5-7D82-33AC-BFD4FF607001}"/>
              </a:ext>
            </a:extLst>
          </p:cNvPr>
          <p:cNvSpPr>
            <a:spLocks noGrp="1"/>
          </p:cNvSpPr>
          <p:nvPr>
            <p:ph type="body" sz="quarter" idx="69" hasCustomPrompt="1"/>
          </p:nvPr>
        </p:nvSpPr>
        <p:spPr>
          <a:xfrm>
            <a:off x="8463134" y="2542833"/>
            <a:ext cx="2671464" cy="934149"/>
          </a:xfrm>
        </p:spPr>
        <p:txBody>
          <a:bodyPr/>
          <a:lstStyle>
            <a:lvl1pPr>
              <a:spcAft>
                <a:spcPts val="300"/>
              </a:spcAft>
              <a:defRPr sz="800">
                <a:latin typeface="+mj-lt"/>
              </a:defRPr>
            </a:lvl1pPr>
            <a:lvl2pPr>
              <a:spcAft>
                <a:spcPts val="300"/>
              </a:spcAft>
              <a:defRPr sz="800">
                <a:latin typeface="+mj-lt"/>
              </a:defRPr>
            </a:lvl2pPr>
            <a:lvl3pPr>
              <a:spcAft>
                <a:spcPts val="300"/>
              </a:spcAft>
              <a:defRPr sz="700">
                <a:latin typeface="+mj-lt"/>
              </a:defRPr>
            </a:lvl3pPr>
            <a:lvl4pPr>
              <a:spcAft>
                <a:spcPts val="300"/>
              </a:spcAft>
              <a:defRPr sz="600">
                <a:latin typeface="+mj-lt"/>
              </a:defRPr>
            </a:lvl4pPr>
            <a:lvl5pPr>
              <a:spcAft>
                <a:spcPts val="300"/>
              </a:spcAft>
              <a:defRPr sz="800">
                <a:latin typeface="Arial" panose="020B0604020202020204" pitchFamily="34" charset="0"/>
              </a:defRPr>
            </a:lvl5pPr>
          </a:lstStyle>
          <a:p>
            <a:pPr lvl="0"/>
            <a:r>
              <a:rPr lang="en-GB"/>
              <a:t>Insert text</a:t>
            </a:r>
          </a:p>
          <a:p>
            <a:pPr lvl="1"/>
            <a:r>
              <a:rPr lang="en-GB"/>
              <a:t>Second level</a:t>
            </a:r>
          </a:p>
          <a:p>
            <a:pPr lvl="2"/>
            <a:r>
              <a:rPr lang="en-GB"/>
              <a:t>Third level</a:t>
            </a:r>
          </a:p>
          <a:p>
            <a:pPr lvl="3"/>
            <a:r>
              <a:rPr lang="en-GB"/>
              <a:t>Fourth level</a:t>
            </a:r>
          </a:p>
          <a:p>
            <a:pPr lvl="4"/>
            <a:r>
              <a:rPr lang="en-GB"/>
              <a:t>Fifth level</a:t>
            </a:r>
          </a:p>
        </p:txBody>
      </p:sp>
      <p:sp>
        <p:nvSpPr>
          <p:cNvPr id="15" name="Text Placeholder 9">
            <a:extLst>
              <a:ext uri="{FF2B5EF4-FFF2-40B4-BE49-F238E27FC236}">
                <a16:creationId xmlns:a16="http://schemas.microsoft.com/office/drawing/2014/main" id="{B670CC98-68F9-903F-ED5E-FCB6968A7698}"/>
              </a:ext>
            </a:extLst>
          </p:cNvPr>
          <p:cNvSpPr>
            <a:spLocks noGrp="1"/>
          </p:cNvSpPr>
          <p:nvPr>
            <p:ph type="body" sz="quarter" idx="70" hasCustomPrompt="1"/>
          </p:nvPr>
        </p:nvSpPr>
        <p:spPr>
          <a:xfrm>
            <a:off x="8463133" y="3639945"/>
            <a:ext cx="2671465" cy="354706"/>
          </a:xfrm>
        </p:spPr>
        <p:txBody>
          <a:bodyPr/>
          <a:lstStyle>
            <a:lvl1pPr>
              <a:defRPr sz="1200" cap="none" baseline="0">
                <a:solidFill>
                  <a:schemeClr val="tx1"/>
                </a:solidFill>
                <a:latin typeface="+mj-lt"/>
              </a:defRPr>
            </a:lvl1pPr>
            <a:lvl2pPr>
              <a:defRPr cap="all" baseline="0">
                <a:solidFill>
                  <a:schemeClr val="bg2"/>
                </a:solidFill>
                <a:latin typeface="Gotham Medium" panose="02000604030000020004" pitchFamily="50" charset="0"/>
              </a:defRPr>
            </a:lvl2pPr>
            <a:lvl3pPr>
              <a:defRPr cap="all" baseline="0">
                <a:solidFill>
                  <a:schemeClr val="bg2"/>
                </a:solidFill>
                <a:latin typeface="Gotham Medium" panose="02000604030000020004" pitchFamily="50" charset="0"/>
              </a:defRPr>
            </a:lvl3pPr>
            <a:lvl4pPr>
              <a:defRPr cap="all" baseline="0">
                <a:solidFill>
                  <a:schemeClr val="bg2"/>
                </a:solidFill>
                <a:latin typeface="Gotham Medium" panose="02000604030000020004" pitchFamily="50" charset="0"/>
              </a:defRPr>
            </a:lvl4pPr>
            <a:lvl5pPr>
              <a:defRPr cap="all" baseline="0">
                <a:solidFill>
                  <a:schemeClr val="bg2"/>
                </a:solidFill>
                <a:latin typeface="Gotham Medium" panose="02000604030000020004" pitchFamily="50" charset="0"/>
              </a:defRPr>
            </a:lvl5pPr>
          </a:lstStyle>
          <a:p>
            <a:pPr lvl="0"/>
            <a:r>
              <a:rPr lang="en-GB"/>
              <a:t>INSERT HEADING</a:t>
            </a:r>
          </a:p>
        </p:txBody>
      </p:sp>
      <p:sp>
        <p:nvSpPr>
          <p:cNvPr id="16" name="Text Placeholder 10">
            <a:extLst>
              <a:ext uri="{FF2B5EF4-FFF2-40B4-BE49-F238E27FC236}">
                <a16:creationId xmlns:a16="http://schemas.microsoft.com/office/drawing/2014/main" id="{02BF252A-C79B-00A6-7F8E-845E72607E26}"/>
              </a:ext>
            </a:extLst>
          </p:cNvPr>
          <p:cNvSpPr>
            <a:spLocks noGrp="1"/>
          </p:cNvSpPr>
          <p:nvPr>
            <p:ph type="body" sz="quarter" idx="71" hasCustomPrompt="1"/>
          </p:nvPr>
        </p:nvSpPr>
        <p:spPr>
          <a:xfrm>
            <a:off x="8463134" y="3959927"/>
            <a:ext cx="2671464" cy="934149"/>
          </a:xfrm>
        </p:spPr>
        <p:txBody>
          <a:bodyPr/>
          <a:lstStyle>
            <a:lvl1pPr>
              <a:spcAft>
                <a:spcPts val="300"/>
              </a:spcAft>
              <a:defRPr sz="800">
                <a:latin typeface="+mj-lt"/>
              </a:defRPr>
            </a:lvl1pPr>
            <a:lvl2pPr>
              <a:spcAft>
                <a:spcPts val="300"/>
              </a:spcAft>
              <a:defRPr sz="800">
                <a:latin typeface="+mj-lt"/>
              </a:defRPr>
            </a:lvl2pPr>
            <a:lvl3pPr>
              <a:spcAft>
                <a:spcPts val="300"/>
              </a:spcAft>
              <a:defRPr sz="700">
                <a:latin typeface="+mj-lt"/>
              </a:defRPr>
            </a:lvl3pPr>
            <a:lvl4pPr>
              <a:spcAft>
                <a:spcPts val="300"/>
              </a:spcAft>
              <a:defRPr sz="600">
                <a:latin typeface="+mj-lt"/>
              </a:defRPr>
            </a:lvl4pPr>
            <a:lvl5pPr>
              <a:spcAft>
                <a:spcPts val="300"/>
              </a:spcAft>
              <a:defRPr sz="800">
                <a:latin typeface="Arial" panose="020B0604020202020204" pitchFamily="34" charset="0"/>
              </a:defRPr>
            </a:lvl5pPr>
          </a:lstStyle>
          <a:p>
            <a:pPr lvl="0"/>
            <a:r>
              <a:rPr lang="en-GB"/>
              <a:t>Insert text</a:t>
            </a:r>
          </a:p>
          <a:p>
            <a:pPr lvl="1"/>
            <a:r>
              <a:rPr lang="en-GB"/>
              <a:t>Second level</a:t>
            </a:r>
          </a:p>
          <a:p>
            <a:pPr lvl="2"/>
            <a:r>
              <a:rPr lang="en-GB"/>
              <a:t>Third level</a:t>
            </a:r>
          </a:p>
          <a:p>
            <a:pPr lvl="3"/>
            <a:r>
              <a:rPr lang="en-GB"/>
              <a:t>Fourth level</a:t>
            </a:r>
          </a:p>
          <a:p>
            <a:pPr lvl="4"/>
            <a:r>
              <a:rPr lang="en-GB"/>
              <a:t>Fifth level</a:t>
            </a:r>
          </a:p>
        </p:txBody>
      </p:sp>
      <p:sp>
        <p:nvSpPr>
          <p:cNvPr id="17" name="Text Placeholder 9">
            <a:extLst>
              <a:ext uri="{FF2B5EF4-FFF2-40B4-BE49-F238E27FC236}">
                <a16:creationId xmlns:a16="http://schemas.microsoft.com/office/drawing/2014/main" id="{18AEE00A-7EF7-B4A6-810C-13E268FDCDE3}"/>
              </a:ext>
            </a:extLst>
          </p:cNvPr>
          <p:cNvSpPr>
            <a:spLocks noGrp="1"/>
          </p:cNvSpPr>
          <p:nvPr>
            <p:ph type="body" sz="quarter" idx="72" hasCustomPrompt="1"/>
          </p:nvPr>
        </p:nvSpPr>
        <p:spPr>
          <a:xfrm>
            <a:off x="8463133" y="5057039"/>
            <a:ext cx="2671465" cy="354706"/>
          </a:xfrm>
        </p:spPr>
        <p:txBody>
          <a:bodyPr/>
          <a:lstStyle>
            <a:lvl1pPr>
              <a:defRPr sz="1200" cap="none" baseline="0">
                <a:solidFill>
                  <a:schemeClr val="tx1"/>
                </a:solidFill>
                <a:latin typeface="+mj-lt"/>
              </a:defRPr>
            </a:lvl1pPr>
            <a:lvl2pPr>
              <a:defRPr cap="all" baseline="0">
                <a:solidFill>
                  <a:schemeClr val="bg2"/>
                </a:solidFill>
                <a:latin typeface="Gotham Medium" panose="02000604030000020004" pitchFamily="50" charset="0"/>
              </a:defRPr>
            </a:lvl2pPr>
            <a:lvl3pPr>
              <a:defRPr cap="all" baseline="0">
                <a:solidFill>
                  <a:schemeClr val="bg2"/>
                </a:solidFill>
                <a:latin typeface="Gotham Medium" panose="02000604030000020004" pitchFamily="50" charset="0"/>
              </a:defRPr>
            </a:lvl3pPr>
            <a:lvl4pPr>
              <a:defRPr cap="all" baseline="0">
                <a:solidFill>
                  <a:schemeClr val="bg2"/>
                </a:solidFill>
                <a:latin typeface="Gotham Medium" panose="02000604030000020004" pitchFamily="50" charset="0"/>
              </a:defRPr>
            </a:lvl4pPr>
            <a:lvl5pPr>
              <a:defRPr cap="all" baseline="0">
                <a:solidFill>
                  <a:schemeClr val="bg2"/>
                </a:solidFill>
                <a:latin typeface="Gotham Medium" panose="02000604030000020004" pitchFamily="50" charset="0"/>
              </a:defRPr>
            </a:lvl5pPr>
          </a:lstStyle>
          <a:p>
            <a:pPr lvl="0"/>
            <a:r>
              <a:rPr lang="en-GB"/>
              <a:t>INSERT HEADING</a:t>
            </a:r>
          </a:p>
        </p:txBody>
      </p:sp>
      <p:sp>
        <p:nvSpPr>
          <p:cNvPr id="18" name="Text Placeholder 10">
            <a:extLst>
              <a:ext uri="{FF2B5EF4-FFF2-40B4-BE49-F238E27FC236}">
                <a16:creationId xmlns:a16="http://schemas.microsoft.com/office/drawing/2014/main" id="{4605475C-23C3-EF6F-229C-E7A273284208}"/>
              </a:ext>
            </a:extLst>
          </p:cNvPr>
          <p:cNvSpPr>
            <a:spLocks noGrp="1"/>
          </p:cNvSpPr>
          <p:nvPr>
            <p:ph type="body" sz="quarter" idx="73" hasCustomPrompt="1"/>
          </p:nvPr>
        </p:nvSpPr>
        <p:spPr>
          <a:xfrm>
            <a:off x="8463134" y="5377021"/>
            <a:ext cx="2671464" cy="934149"/>
          </a:xfrm>
        </p:spPr>
        <p:txBody>
          <a:bodyPr/>
          <a:lstStyle>
            <a:lvl1pPr>
              <a:spcAft>
                <a:spcPts val="300"/>
              </a:spcAft>
              <a:defRPr sz="800">
                <a:latin typeface="+mj-lt"/>
              </a:defRPr>
            </a:lvl1pPr>
            <a:lvl2pPr>
              <a:spcAft>
                <a:spcPts val="300"/>
              </a:spcAft>
              <a:defRPr sz="800">
                <a:latin typeface="+mj-lt"/>
              </a:defRPr>
            </a:lvl2pPr>
            <a:lvl3pPr>
              <a:spcAft>
                <a:spcPts val="300"/>
              </a:spcAft>
              <a:defRPr sz="700">
                <a:latin typeface="+mj-lt"/>
              </a:defRPr>
            </a:lvl3pPr>
            <a:lvl4pPr>
              <a:spcAft>
                <a:spcPts val="300"/>
              </a:spcAft>
              <a:defRPr sz="600">
                <a:latin typeface="+mj-lt"/>
              </a:defRPr>
            </a:lvl4pPr>
            <a:lvl5pPr>
              <a:spcAft>
                <a:spcPts val="300"/>
              </a:spcAft>
              <a:defRPr sz="800">
                <a:latin typeface="Arial" panose="020B0604020202020204" pitchFamily="34" charset="0"/>
              </a:defRPr>
            </a:lvl5pPr>
          </a:lstStyle>
          <a:p>
            <a:pPr lvl="0"/>
            <a:r>
              <a:rPr lang="en-GB"/>
              <a:t>Insert text</a:t>
            </a:r>
          </a:p>
          <a:p>
            <a:pPr lvl="1"/>
            <a:r>
              <a:rPr lang="en-GB"/>
              <a:t>Second level</a:t>
            </a:r>
          </a:p>
          <a:p>
            <a:pPr lvl="2"/>
            <a:r>
              <a:rPr lang="en-GB"/>
              <a:t>Third level</a:t>
            </a:r>
          </a:p>
          <a:p>
            <a:pPr lvl="3"/>
            <a:r>
              <a:rPr lang="en-GB"/>
              <a:t>Fourth level</a:t>
            </a:r>
          </a:p>
          <a:p>
            <a:pPr lvl="4"/>
            <a:r>
              <a:rPr lang="en-GB"/>
              <a:t>Fifth level</a:t>
            </a:r>
          </a:p>
        </p:txBody>
      </p:sp>
      <p:sp>
        <p:nvSpPr>
          <p:cNvPr id="23" name="Text Placeholder 9">
            <a:extLst>
              <a:ext uri="{FF2B5EF4-FFF2-40B4-BE49-F238E27FC236}">
                <a16:creationId xmlns:a16="http://schemas.microsoft.com/office/drawing/2014/main" id="{1A4B7DC4-4AD8-56B7-7703-589EC8E3EAF2}"/>
              </a:ext>
            </a:extLst>
          </p:cNvPr>
          <p:cNvSpPr>
            <a:spLocks noGrp="1"/>
          </p:cNvSpPr>
          <p:nvPr>
            <p:ph type="body" sz="quarter" idx="75" hasCustomPrompt="1"/>
          </p:nvPr>
        </p:nvSpPr>
        <p:spPr>
          <a:xfrm>
            <a:off x="6890348" y="4012665"/>
            <a:ext cx="1269025" cy="437150"/>
          </a:xfrm>
        </p:spPr>
        <p:txBody>
          <a:bodyPr anchor="ctr"/>
          <a:lstStyle>
            <a:lvl1pPr algn="l">
              <a:defRPr sz="1200" cap="all" baseline="0">
                <a:solidFill>
                  <a:schemeClr val="tx1"/>
                </a:solidFill>
                <a:latin typeface="+mj-lt"/>
              </a:defRPr>
            </a:lvl1pPr>
            <a:lvl2pPr>
              <a:defRPr cap="all" baseline="0">
                <a:solidFill>
                  <a:schemeClr val="bg2"/>
                </a:solidFill>
                <a:latin typeface="Gotham Medium" panose="02000604030000020004" pitchFamily="50" charset="0"/>
              </a:defRPr>
            </a:lvl2pPr>
            <a:lvl3pPr>
              <a:defRPr cap="all" baseline="0">
                <a:solidFill>
                  <a:schemeClr val="bg2"/>
                </a:solidFill>
                <a:latin typeface="Gotham Medium" panose="02000604030000020004" pitchFamily="50" charset="0"/>
              </a:defRPr>
            </a:lvl3pPr>
            <a:lvl4pPr>
              <a:defRPr cap="all" baseline="0">
                <a:solidFill>
                  <a:schemeClr val="bg2"/>
                </a:solidFill>
                <a:latin typeface="Gotham Medium" panose="02000604030000020004" pitchFamily="50" charset="0"/>
              </a:defRPr>
            </a:lvl4pPr>
            <a:lvl5pPr>
              <a:defRPr cap="all" baseline="0">
                <a:solidFill>
                  <a:schemeClr val="bg2"/>
                </a:solidFill>
                <a:latin typeface="Gotham Medium" panose="02000604030000020004" pitchFamily="50" charset="0"/>
              </a:defRPr>
            </a:lvl5pPr>
          </a:lstStyle>
          <a:p>
            <a:pPr lvl="0"/>
            <a:r>
              <a:rPr lang="en-GB"/>
              <a:t>Insert text</a:t>
            </a:r>
          </a:p>
        </p:txBody>
      </p:sp>
      <p:cxnSp>
        <p:nvCxnSpPr>
          <p:cNvPr id="28" name="Straight Connector 27">
            <a:extLst>
              <a:ext uri="{FF2B5EF4-FFF2-40B4-BE49-F238E27FC236}">
                <a16:creationId xmlns:a16="http://schemas.microsoft.com/office/drawing/2014/main" id="{1CD5FF5A-8488-727D-7B38-789742F49486}"/>
              </a:ext>
            </a:extLst>
          </p:cNvPr>
          <p:cNvCxnSpPr>
            <a:cxnSpLocks/>
          </p:cNvCxnSpPr>
          <p:nvPr userDrawn="1"/>
        </p:nvCxnSpPr>
        <p:spPr>
          <a:xfrm>
            <a:off x="8308240" y="805758"/>
            <a:ext cx="0" cy="553898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31" name="Text Placeholder 30">
            <a:extLst>
              <a:ext uri="{FF2B5EF4-FFF2-40B4-BE49-F238E27FC236}">
                <a16:creationId xmlns:a16="http://schemas.microsoft.com/office/drawing/2014/main" id="{38CA2E55-7C14-1406-BD7A-45910798CE75}"/>
              </a:ext>
            </a:extLst>
          </p:cNvPr>
          <p:cNvSpPr>
            <a:spLocks noGrp="1"/>
          </p:cNvSpPr>
          <p:nvPr>
            <p:ph type="body" sz="quarter" idx="77"/>
          </p:nvPr>
        </p:nvSpPr>
        <p:spPr>
          <a:xfrm>
            <a:off x="537283" y="1543050"/>
            <a:ext cx="6353066" cy="8509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grpSp>
        <p:nvGrpSpPr>
          <p:cNvPr id="30" name="Group 29">
            <a:extLst>
              <a:ext uri="{FF2B5EF4-FFF2-40B4-BE49-F238E27FC236}">
                <a16:creationId xmlns:a16="http://schemas.microsoft.com/office/drawing/2014/main" id="{77050C90-DF2F-7B9C-5251-83D7EA2D3F82}"/>
              </a:ext>
            </a:extLst>
          </p:cNvPr>
          <p:cNvGrpSpPr/>
          <p:nvPr userDrawn="1"/>
        </p:nvGrpSpPr>
        <p:grpSpPr>
          <a:xfrm>
            <a:off x="12334791" y="0"/>
            <a:ext cx="2094408" cy="3914775"/>
            <a:chOff x="-2178418" y="4487679"/>
            <a:chExt cx="2094954" cy="3914775"/>
          </a:xfrm>
        </p:grpSpPr>
        <p:sp>
          <p:nvSpPr>
            <p:cNvPr id="32" name="Rectangle 31">
              <a:extLst>
                <a:ext uri="{FF2B5EF4-FFF2-40B4-BE49-F238E27FC236}">
                  <a16:creationId xmlns:a16="http://schemas.microsoft.com/office/drawing/2014/main" id="{03D68AC2-718D-688D-DB39-042DF9528E98}"/>
                </a:ext>
              </a:extLst>
            </p:cNvPr>
            <p:cNvSpPr/>
            <p:nvPr/>
          </p:nvSpPr>
          <p:spPr>
            <a:xfrm>
              <a:off x="-2178418" y="4487680"/>
              <a:ext cx="2094954" cy="3914774"/>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333333"/>
                </a:solidFill>
              </a:endParaRPr>
            </a:p>
          </p:txBody>
        </p:sp>
        <p:sp>
          <p:nvSpPr>
            <p:cNvPr id="34" name="Rectangle 33">
              <a:extLst>
                <a:ext uri="{FF2B5EF4-FFF2-40B4-BE49-F238E27FC236}">
                  <a16:creationId xmlns:a16="http://schemas.microsoft.com/office/drawing/2014/main" id="{2F760EFE-9485-20AC-56A0-00E19F3A3678}"/>
                </a:ext>
              </a:extLst>
            </p:cNvPr>
            <p:cNvSpPr/>
            <p:nvPr/>
          </p:nvSpPr>
          <p:spPr>
            <a:xfrm>
              <a:off x="-2178418" y="4487679"/>
              <a:ext cx="2094954" cy="55616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799">
                <a:solidFill>
                  <a:srgbClr val="333333"/>
                </a:solidFill>
              </a:endParaRPr>
            </a:p>
          </p:txBody>
        </p:sp>
        <p:sp>
          <p:nvSpPr>
            <p:cNvPr id="35" name="TextBox 34">
              <a:extLst>
                <a:ext uri="{FF2B5EF4-FFF2-40B4-BE49-F238E27FC236}">
                  <a16:creationId xmlns:a16="http://schemas.microsoft.com/office/drawing/2014/main" id="{13A0B690-B933-602D-C8E0-A3EB0871344D}"/>
                </a:ext>
              </a:extLst>
            </p:cNvPr>
            <p:cNvSpPr txBox="1"/>
            <p:nvPr/>
          </p:nvSpPr>
          <p:spPr>
            <a:xfrm>
              <a:off x="-1943077" y="4533656"/>
              <a:ext cx="1668186" cy="461665"/>
            </a:xfrm>
            <a:prstGeom prst="rect">
              <a:avLst/>
            </a:prstGeom>
            <a:noFill/>
          </p:spPr>
          <p:txBody>
            <a:bodyPr wrap="square" rtlCol="0">
              <a:spAutoFit/>
            </a:bodyPr>
            <a:lstStyle/>
            <a:p>
              <a:pPr algn="ctr"/>
              <a:r>
                <a:rPr lang="en-GB" sz="1200">
                  <a:solidFill>
                    <a:srgbClr val="333333"/>
                  </a:solidFill>
                  <a:latin typeface="+mn-lt"/>
                </a:rPr>
                <a:t>HOW TO INSERT AN ICON</a:t>
              </a:r>
            </a:p>
          </p:txBody>
        </p:sp>
        <p:sp>
          <p:nvSpPr>
            <p:cNvPr id="38" name="TextBox 37">
              <a:extLst>
                <a:ext uri="{FF2B5EF4-FFF2-40B4-BE49-F238E27FC236}">
                  <a16:creationId xmlns:a16="http://schemas.microsoft.com/office/drawing/2014/main" id="{AFF353C4-7702-973C-44BC-80F13436C5F9}"/>
                </a:ext>
              </a:extLst>
            </p:cNvPr>
            <p:cNvSpPr txBox="1"/>
            <p:nvPr/>
          </p:nvSpPr>
          <p:spPr>
            <a:xfrm>
              <a:off x="-2156460" y="5847658"/>
              <a:ext cx="1976174" cy="861774"/>
            </a:xfrm>
            <a:prstGeom prst="rect">
              <a:avLst/>
            </a:prstGeom>
            <a:noFill/>
          </p:spPr>
          <p:txBody>
            <a:bodyPr wrap="square" rtlCol="0">
              <a:spAutoFit/>
            </a:bodyPr>
            <a:lstStyle/>
            <a:p>
              <a:r>
                <a:rPr lang="en-GB" sz="1000" b="1">
                  <a:solidFill>
                    <a:srgbClr val="333333"/>
                  </a:solidFill>
                </a:rPr>
                <a:t>2. </a:t>
              </a:r>
              <a:r>
                <a:rPr lang="en-GB" sz="1000">
                  <a:solidFill>
                    <a:srgbClr val="333333"/>
                  </a:solidFill>
                </a:rPr>
                <a:t>Click on the </a:t>
              </a:r>
              <a:r>
                <a:rPr lang="en-GB" sz="1000" b="0">
                  <a:solidFill>
                    <a:srgbClr val="333333"/>
                  </a:solidFill>
                  <a:latin typeface="Arial" panose="020B0604020202020204" pitchFamily="34" charset="0"/>
                </a:rPr>
                <a:t>shape </a:t>
              </a:r>
              <a:r>
                <a:rPr lang="en-GB" sz="1000">
                  <a:solidFill>
                    <a:srgbClr val="333333"/>
                  </a:solidFill>
                </a:rPr>
                <a:t>you wish to add your icon to and choose the icon needed from the PPT Icon Library.</a:t>
              </a:r>
              <a:br>
                <a:rPr lang="en-GB" sz="1000">
                  <a:solidFill>
                    <a:srgbClr val="333333"/>
                  </a:solidFill>
                </a:rPr>
              </a:br>
              <a:r>
                <a:rPr lang="en-GB" sz="1000">
                  <a:solidFill>
                    <a:srgbClr val="333333"/>
                  </a:solidFill>
                </a:rPr>
                <a:t>Insert &gt; Icons</a:t>
              </a:r>
            </a:p>
          </p:txBody>
        </p:sp>
        <p:sp>
          <p:nvSpPr>
            <p:cNvPr id="39" name="TextBox 38">
              <a:extLst>
                <a:ext uri="{FF2B5EF4-FFF2-40B4-BE49-F238E27FC236}">
                  <a16:creationId xmlns:a16="http://schemas.microsoft.com/office/drawing/2014/main" id="{9E36AA15-F5C1-9344-DAA4-F7E1D08459A1}"/>
                </a:ext>
              </a:extLst>
            </p:cNvPr>
            <p:cNvSpPr txBox="1"/>
            <p:nvPr/>
          </p:nvSpPr>
          <p:spPr>
            <a:xfrm>
              <a:off x="-2156460" y="6706540"/>
              <a:ext cx="1881569" cy="861774"/>
            </a:xfrm>
            <a:prstGeom prst="rect">
              <a:avLst/>
            </a:prstGeom>
            <a:noFill/>
          </p:spPr>
          <p:txBody>
            <a:bodyPr wrap="square" rtlCol="0">
              <a:spAutoFit/>
            </a:bodyPr>
            <a:lstStyle/>
            <a:p>
              <a:r>
                <a:rPr lang="en-GB" sz="1000" b="1">
                  <a:solidFill>
                    <a:srgbClr val="333333"/>
                  </a:solidFill>
                </a:rPr>
                <a:t>3. </a:t>
              </a:r>
              <a:r>
                <a:rPr lang="en-GB" sz="1000">
                  <a:solidFill>
                    <a:srgbClr val="333333"/>
                  </a:solidFill>
                </a:rPr>
                <a:t>Click on the </a:t>
              </a:r>
              <a:r>
                <a:rPr lang="en-GB" sz="1000" b="0">
                  <a:solidFill>
                    <a:srgbClr val="333333"/>
                  </a:solidFill>
                  <a:latin typeface="Arial" panose="020B0604020202020204" pitchFamily="34" charset="0"/>
                </a:rPr>
                <a:t>Format Picture/Format Graphic </a:t>
              </a:r>
              <a:r>
                <a:rPr lang="en-GB" sz="1000">
                  <a:solidFill>
                    <a:srgbClr val="333333"/>
                  </a:solidFill>
                </a:rPr>
                <a:t>tab in the ribbon and choose </a:t>
              </a:r>
              <a:r>
                <a:rPr lang="en-GB" sz="1000" b="0">
                  <a:solidFill>
                    <a:srgbClr val="333333"/>
                  </a:solidFill>
                  <a:latin typeface="Arial" panose="020B0604020202020204" pitchFamily="34" charset="0"/>
                </a:rPr>
                <a:t>Crop</a:t>
              </a:r>
              <a:r>
                <a:rPr lang="en-GB" sz="1000">
                  <a:solidFill>
                    <a:srgbClr val="333333"/>
                  </a:solidFill>
                </a:rPr>
                <a:t> option to edit the position and composition of your icon.</a:t>
              </a:r>
            </a:p>
          </p:txBody>
        </p:sp>
        <p:sp>
          <p:nvSpPr>
            <p:cNvPr id="40" name="TextBox 39">
              <a:extLst>
                <a:ext uri="{FF2B5EF4-FFF2-40B4-BE49-F238E27FC236}">
                  <a16:creationId xmlns:a16="http://schemas.microsoft.com/office/drawing/2014/main" id="{C7D819C7-5F8D-A66E-4B7B-6DE8E2ADC7F5}"/>
                </a:ext>
              </a:extLst>
            </p:cNvPr>
            <p:cNvSpPr txBox="1"/>
            <p:nvPr/>
          </p:nvSpPr>
          <p:spPr>
            <a:xfrm>
              <a:off x="-2156460" y="7748950"/>
              <a:ext cx="2032272" cy="553998"/>
            </a:xfrm>
            <a:prstGeom prst="rect">
              <a:avLst/>
            </a:prstGeom>
            <a:noFill/>
          </p:spPr>
          <p:txBody>
            <a:bodyPr wrap="square" rtlCol="0">
              <a:spAutoFit/>
            </a:bodyPr>
            <a:lstStyle/>
            <a:p>
              <a:r>
                <a:rPr lang="en-GB" sz="1000" b="1">
                  <a:solidFill>
                    <a:srgbClr val="333333"/>
                  </a:solidFill>
                </a:rPr>
                <a:t>4. </a:t>
              </a:r>
              <a:r>
                <a:rPr lang="en-GB" sz="1000">
                  <a:solidFill>
                    <a:srgbClr val="333333"/>
                  </a:solidFill>
                </a:rPr>
                <a:t>Click on the drop down arrow and choose </a:t>
              </a:r>
              <a:r>
                <a:rPr lang="en-GB" sz="1000" b="0">
                  <a:solidFill>
                    <a:srgbClr val="333333"/>
                  </a:solidFill>
                  <a:latin typeface="Arial" panose="020B0604020202020204" pitchFamily="34" charset="0"/>
                </a:rPr>
                <a:t>Fit</a:t>
              </a:r>
              <a:r>
                <a:rPr lang="en-GB" sz="1000">
                  <a:solidFill>
                    <a:srgbClr val="333333"/>
                  </a:solidFill>
                </a:rPr>
                <a:t> to fit the icon to the placeholder.</a:t>
              </a:r>
            </a:p>
          </p:txBody>
        </p:sp>
        <p:sp>
          <p:nvSpPr>
            <p:cNvPr id="41" name="TextBox 40">
              <a:extLst>
                <a:ext uri="{FF2B5EF4-FFF2-40B4-BE49-F238E27FC236}">
                  <a16:creationId xmlns:a16="http://schemas.microsoft.com/office/drawing/2014/main" id="{C84337B3-AA18-E5B0-6A02-DF507563DCE8}"/>
                </a:ext>
              </a:extLst>
            </p:cNvPr>
            <p:cNvSpPr txBox="1"/>
            <p:nvPr/>
          </p:nvSpPr>
          <p:spPr>
            <a:xfrm>
              <a:off x="-2156460" y="5119692"/>
              <a:ext cx="1976174" cy="707886"/>
            </a:xfrm>
            <a:prstGeom prst="rect">
              <a:avLst/>
            </a:prstGeom>
            <a:noFill/>
          </p:spPr>
          <p:txBody>
            <a:bodyPr wrap="square" rtlCol="0">
              <a:spAutoFit/>
            </a:bodyPr>
            <a:lstStyle/>
            <a:p>
              <a:r>
                <a:rPr lang="en-GB" sz="1000" b="1">
                  <a:solidFill>
                    <a:srgbClr val="333333"/>
                  </a:solidFill>
                </a:rPr>
                <a:t>1. </a:t>
              </a:r>
              <a:r>
                <a:rPr lang="en-GB" sz="1000">
                  <a:solidFill>
                    <a:srgbClr val="333333"/>
                  </a:solidFill>
                </a:rPr>
                <a:t>To replace an existing icon, first delete it. Only use icons from the PowerPoint icon library: </a:t>
              </a:r>
              <a:r>
                <a:rPr lang="en-GB" sz="1000">
                  <a:solidFill>
                    <a:srgbClr val="333333"/>
                  </a:solidFill>
                  <a:latin typeface="Arial" panose="020B0604020202020204" pitchFamily="34" charset="0"/>
                </a:rPr>
                <a:t>Insert &gt; Icons. </a:t>
              </a:r>
            </a:p>
          </p:txBody>
        </p:sp>
      </p:grpSp>
      <p:pic>
        <p:nvPicPr>
          <p:cNvPr id="3" name="Graphic 2">
            <a:extLst>
              <a:ext uri="{FF2B5EF4-FFF2-40B4-BE49-F238E27FC236}">
                <a16:creationId xmlns:a16="http://schemas.microsoft.com/office/drawing/2014/main" id="{EB00365D-DCDD-6831-670C-1FFE7195AA13}"/>
              </a:ext>
            </a:extLst>
          </p:cNvPr>
          <p:cNvPicPr>
            <a:picLocks noChangeAspect="1"/>
          </p:cNvPicPr>
          <p:nvPr userDrawn="1"/>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0954264" y="449778"/>
            <a:ext cx="566076" cy="566223"/>
          </a:xfrm>
          <a:prstGeom prst="rect">
            <a:avLst/>
          </a:prstGeom>
        </p:spPr>
      </p:pic>
      <p:sp>
        <p:nvSpPr>
          <p:cNvPr id="7" name="Footer Placeholder 4">
            <a:extLst>
              <a:ext uri="{FF2B5EF4-FFF2-40B4-BE49-F238E27FC236}">
                <a16:creationId xmlns:a16="http://schemas.microsoft.com/office/drawing/2014/main" id="{90A10140-7C65-6435-3B8A-1A22352CCD39}"/>
              </a:ext>
            </a:extLst>
          </p:cNvPr>
          <p:cNvSpPr>
            <a:spLocks noGrp="1"/>
          </p:cNvSpPr>
          <p:nvPr>
            <p:ph type="ftr" sz="quarter" idx="3"/>
          </p:nvPr>
        </p:nvSpPr>
        <p:spPr>
          <a:xfrm rot="5400000">
            <a:off x="8770654" y="3198629"/>
            <a:ext cx="6616800" cy="219543"/>
          </a:xfrm>
          <a:prstGeom prst="rect">
            <a:avLst/>
          </a:prstGeom>
          <a:solidFill>
            <a:schemeClr val="accent1"/>
          </a:solidFill>
        </p:spPr>
        <p:txBody>
          <a:bodyPr wrap="square" rtlCol="0" anchor="ctr">
            <a:noAutofit/>
          </a:bodyPr>
          <a:lstStyle>
            <a:lvl1pPr algn="ctr">
              <a:lnSpc>
                <a:spcPct val="100000"/>
              </a:lnSpc>
              <a:spcAft>
                <a:spcPts val="1200"/>
              </a:spcAft>
              <a:defRPr lang="en-GB" sz="900" b="0" spc="100" baseline="0" smtClean="0"/>
            </a:lvl1pPr>
          </a:lstStyle>
          <a:p>
            <a:r>
              <a:rPr lang="en-IN"/>
              <a:t>SECTION TITLE</a:t>
            </a:r>
          </a:p>
        </p:txBody>
      </p:sp>
      <p:sp>
        <p:nvSpPr>
          <p:cNvPr id="9" name="Slide Number Placeholder 46">
            <a:extLst>
              <a:ext uri="{FF2B5EF4-FFF2-40B4-BE49-F238E27FC236}">
                <a16:creationId xmlns:a16="http://schemas.microsoft.com/office/drawing/2014/main" id="{29E20312-D7D1-9641-B5A6-657EEC332804}"/>
              </a:ext>
            </a:extLst>
          </p:cNvPr>
          <p:cNvSpPr>
            <a:spLocks noGrp="1"/>
          </p:cNvSpPr>
          <p:nvPr>
            <p:ph type="sldNum" sz="quarter" idx="34"/>
          </p:nvPr>
        </p:nvSpPr>
        <p:spPr>
          <a:xfrm>
            <a:off x="11967901" y="6617924"/>
            <a:ext cx="220924" cy="240077"/>
          </a:xfrm>
          <a:prstGeom prst="rect">
            <a:avLst/>
          </a:prstGeom>
          <a:solidFill>
            <a:schemeClr val="accent1"/>
          </a:solidFill>
        </p:spPr>
        <p:txBody>
          <a:bodyPr/>
          <a:lstStyle/>
          <a:p>
            <a:fld id="{BB07EAE1-021A-493C-B07F-6FE9E5D11BEB}" type="slidenum">
              <a:rPr lang="en-GB" smtClean="0"/>
              <a:pPr/>
              <a:t>‹#›</a:t>
            </a:fld>
            <a:endParaRPr lang="en-GB"/>
          </a:p>
        </p:txBody>
      </p:sp>
    </p:spTree>
    <p:custDataLst>
      <p:tags r:id="rId1"/>
    </p:custDataLst>
    <p:extLst>
      <p:ext uri="{BB962C8B-B14F-4D97-AF65-F5344CB8AC3E}">
        <p14:creationId xmlns:p14="http://schemas.microsoft.com/office/powerpoint/2010/main" val="16622599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userDrawn="1">
  <p:cSld name="5 step process (1)">
    <p:spTree>
      <p:nvGrpSpPr>
        <p:cNvPr id="1" name=""/>
        <p:cNvGrpSpPr/>
        <p:nvPr/>
      </p:nvGrpSpPr>
      <p:grpSpPr>
        <a:xfrm>
          <a:off x="0" y="0"/>
          <a:ext cx="0" cy="0"/>
          <a:chOff x="0" y="0"/>
          <a:chExt cx="0" cy="0"/>
        </a:xfrm>
      </p:grpSpPr>
      <p:sp>
        <p:nvSpPr>
          <p:cNvPr id="5" name="Text Placeholder 5">
            <a:extLst>
              <a:ext uri="{FF2B5EF4-FFF2-40B4-BE49-F238E27FC236}">
                <a16:creationId xmlns:a16="http://schemas.microsoft.com/office/drawing/2014/main" id="{FD0E3DFD-615A-6C5F-320F-4159E3D808D9}"/>
              </a:ext>
            </a:extLst>
          </p:cNvPr>
          <p:cNvSpPr>
            <a:spLocks noGrp="1"/>
          </p:cNvSpPr>
          <p:nvPr>
            <p:ph type="body" sz="quarter" idx="71" hasCustomPrompt="1"/>
          </p:nvPr>
        </p:nvSpPr>
        <p:spPr>
          <a:xfrm>
            <a:off x="450733" y="1125736"/>
            <a:ext cx="10214489" cy="581145"/>
          </a:xfrm>
        </p:spPr>
        <p:txBody>
          <a:bodyPr/>
          <a:lstStyle>
            <a:lvl1pPr>
              <a:defRPr sz="1200"/>
            </a:lvl1pPr>
            <a:lvl2pPr>
              <a:defRPr sz="1200"/>
            </a:lvl2pPr>
            <a:lvl3pPr>
              <a:defRPr sz="1100"/>
            </a:lvl3pPr>
            <a:lvl4pPr>
              <a:defRPr sz="1050"/>
            </a:lvl4pPr>
            <a:lvl5pPr>
              <a:defRPr sz="1200"/>
            </a:lvl5pPr>
          </a:lstStyle>
          <a:p>
            <a:pPr lvl="0"/>
            <a:r>
              <a:rPr lang="en-GB"/>
              <a:t>Insert text</a:t>
            </a:r>
          </a:p>
          <a:p>
            <a:pPr lvl="1"/>
            <a:r>
              <a:rPr lang="en-GB"/>
              <a:t>Second level</a:t>
            </a:r>
          </a:p>
          <a:p>
            <a:pPr lvl="2"/>
            <a:r>
              <a:rPr lang="en-GB"/>
              <a:t>Third level</a:t>
            </a:r>
          </a:p>
          <a:p>
            <a:pPr lvl="3"/>
            <a:r>
              <a:rPr lang="en-GB"/>
              <a:t>Fourth level</a:t>
            </a:r>
          </a:p>
          <a:p>
            <a:pPr lvl="4"/>
            <a:r>
              <a:rPr lang="en-GB"/>
              <a:t>Fifth level</a:t>
            </a:r>
          </a:p>
        </p:txBody>
      </p:sp>
      <p:sp>
        <p:nvSpPr>
          <p:cNvPr id="6" name="Title 1">
            <a:extLst>
              <a:ext uri="{FF2B5EF4-FFF2-40B4-BE49-F238E27FC236}">
                <a16:creationId xmlns:a16="http://schemas.microsoft.com/office/drawing/2014/main" id="{4A406532-CC2D-F65B-1D46-E89C3C5F25A7}"/>
              </a:ext>
            </a:extLst>
          </p:cNvPr>
          <p:cNvSpPr>
            <a:spLocks noGrp="1"/>
          </p:cNvSpPr>
          <p:nvPr>
            <p:ph type="title" hasCustomPrompt="1"/>
          </p:nvPr>
        </p:nvSpPr>
        <p:spPr>
          <a:xfrm>
            <a:off x="450733" y="460771"/>
            <a:ext cx="10214489" cy="558404"/>
          </a:xfrm>
        </p:spPr>
        <p:txBody>
          <a:bodyPr/>
          <a:lstStyle>
            <a:lvl1pPr>
              <a:defRPr sz="3199"/>
            </a:lvl1pPr>
          </a:lstStyle>
          <a:p>
            <a:r>
              <a:rPr lang="en-GB"/>
              <a:t>Insert title here</a:t>
            </a:r>
          </a:p>
        </p:txBody>
      </p:sp>
      <p:sp>
        <p:nvSpPr>
          <p:cNvPr id="7" name="Text Placeholder 33">
            <a:extLst>
              <a:ext uri="{FF2B5EF4-FFF2-40B4-BE49-F238E27FC236}">
                <a16:creationId xmlns:a16="http://schemas.microsoft.com/office/drawing/2014/main" id="{BD54EF05-F5D3-4E11-3463-37A652053736}"/>
              </a:ext>
            </a:extLst>
          </p:cNvPr>
          <p:cNvSpPr>
            <a:spLocks noGrp="1"/>
          </p:cNvSpPr>
          <p:nvPr>
            <p:ph type="body" sz="quarter" idx="33" hasCustomPrompt="1"/>
          </p:nvPr>
        </p:nvSpPr>
        <p:spPr>
          <a:xfrm>
            <a:off x="572205" y="2084359"/>
            <a:ext cx="1662413" cy="3451465"/>
          </a:xfrm>
          <a:solidFill>
            <a:schemeClr val="accent2"/>
          </a:solidFill>
        </p:spPr>
        <p:txBody>
          <a:bodyPr/>
          <a:lstStyle>
            <a:lvl1pPr>
              <a:defRPr/>
            </a:lvl1pPr>
          </a:lstStyle>
          <a:p>
            <a:pPr lvl="0"/>
            <a:r>
              <a:rPr lang="en-GB"/>
              <a:t> </a:t>
            </a:r>
          </a:p>
        </p:txBody>
      </p:sp>
      <p:sp>
        <p:nvSpPr>
          <p:cNvPr id="9" name="Text Placeholder 33">
            <a:extLst>
              <a:ext uri="{FF2B5EF4-FFF2-40B4-BE49-F238E27FC236}">
                <a16:creationId xmlns:a16="http://schemas.microsoft.com/office/drawing/2014/main" id="{70663A29-64CA-A502-84C9-14DB263BAB77}"/>
              </a:ext>
            </a:extLst>
          </p:cNvPr>
          <p:cNvSpPr>
            <a:spLocks noGrp="1"/>
          </p:cNvSpPr>
          <p:nvPr>
            <p:ph type="body" sz="quarter" idx="34" hasCustomPrompt="1"/>
          </p:nvPr>
        </p:nvSpPr>
        <p:spPr>
          <a:xfrm>
            <a:off x="2842911" y="2090048"/>
            <a:ext cx="1662413" cy="3451465"/>
          </a:xfrm>
          <a:solidFill>
            <a:schemeClr val="accent2"/>
          </a:solidFill>
        </p:spPr>
        <p:txBody>
          <a:bodyPr/>
          <a:lstStyle>
            <a:lvl1pPr>
              <a:defRPr/>
            </a:lvl1pPr>
          </a:lstStyle>
          <a:p>
            <a:pPr lvl="0"/>
            <a:r>
              <a:rPr lang="en-GB"/>
              <a:t> </a:t>
            </a:r>
          </a:p>
        </p:txBody>
      </p:sp>
      <p:sp>
        <p:nvSpPr>
          <p:cNvPr id="33" name="Text Placeholder 33">
            <a:extLst>
              <a:ext uri="{FF2B5EF4-FFF2-40B4-BE49-F238E27FC236}">
                <a16:creationId xmlns:a16="http://schemas.microsoft.com/office/drawing/2014/main" id="{D84CA426-17F1-F16A-3597-622E8AE6DF7E}"/>
              </a:ext>
            </a:extLst>
          </p:cNvPr>
          <p:cNvSpPr>
            <a:spLocks noGrp="1"/>
          </p:cNvSpPr>
          <p:nvPr>
            <p:ph type="body" sz="quarter" idx="35" hasCustomPrompt="1"/>
          </p:nvPr>
        </p:nvSpPr>
        <p:spPr>
          <a:xfrm>
            <a:off x="5118901" y="2084359"/>
            <a:ext cx="1662413" cy="3451465"/>
          </a:xfrm>
          <a:solidFill>
            <a:schemeClr val="accent2"/>
          </a:solidFill>
        </p:spPr>
        <p:txBody>
          <a:bodyPr/>
          <a:lstStyle>
            <a:lvl1pPr>
              <a:defRPr/>
            </a:lvl1pPr>
          </a:lstStyle>
          <a:p>
            <a:pPr lvl="0"/>
            <a:r>
              <a:rPr lang="en-GB"/>
              <a:t> </a:t>
            </a:r>
          </a:p>
        </p:txBody>
      </p:sp>
      <p:sp>
        <p:nvSpPr>
          <p:cNvPr id="36" name="Text Placeholder 33">
            <a:extLst>
              <a:ext uri="{FF2B5EF4-FFF2-40B4-BE49-F238E27FC236}">
                <a16:creationId xmlns:a16="http://schemas.microsoft.com/office/drawing/2014/main" id="{256E4BCA-7A5C-6644-FDD0-F0918F816722}"/>
              </a:ext>
            </a:extLst>
          </p:cNvPr>
          <p:cNvSpPr>
            <a:spLocks noGrp="1"/>
          </p:cNvSpPr>
          <p:nvPr>
            <p:ph type="body" sz="quarter" idx="36" hasCustomPrompt="1"/>
          </p:nvPr>
        </p:nvSpPr>
        <p:spPr>
          <a:xfrm>
            <a:off x="7394890" y="2078670"/>
            <a:ext cx="1662413" cy="3451465"/>
          </a:xfrm>
          <a:solidFill>
            <a:schemeClr val="accent2"/>
          </a:solidFill>
        </p:spPr>
        <p:txBody>
          <a:bodyPr/>
          <a:lstStyle>
            <a:lvl1pPr>
              <a:defRPr/>
            </a:lvl1pPr>
          </a:lstStyle>
          <a:p>
            <a:pPr lvl="0"/>
            <a:r>
              <a:rPr lang="en-GB"/>
              <a:t> </a:t>
            </a:r>
          </a:p>
        </p:txBody>
      </p:sp>
      <p:sp>
        <p:nvSpPr>
          <p:cNvPr id="37" name="Text Placeholder 33">
            <a:extLst>
              <a:ext uri="{FF2B5EF4-FFF2-40B4-BE49-F238E27FC236}">
                <a16:creationId xmlns:a16="http://schemas.microsoft.com/office/drawing/2014/main" id="{F27E3802-F925-2EFF-7FD3-02029EBA84D0}"/>
              </a:ext>
            </a:extLst>
          </p:cNvPr>
          <p:cNvSpPr>
            <a:spLocks noGrp="1"/>
          </p:cNvSpPr>
          <p:nvPr>
            <p:ph type="body" sz="quarter" idx="37" hasCustomPrompt="1"/>
          </p:nvPr>
        </p:nvSpPr>
        <p:spPr>
          <a:xfrm>
            <a:off x="9670879" y="2072981"/>
            <a:ext cx="1662413" cy="3451465"/>
          </a:xfrm>
          <a:blipFill>
            <a:blip r:embed="rId3" cstate="print">
              <a:extLst>
                <a:ext uri="{28A0092B-C50C-407E-A947-70E740481C1C}">
                  <a14:useLocalDpi xmlns:a14="http://schemas.microsoft.com/office/drawing/2010/main"/>
                </a:ext>
              </a:extLst>
            </a:blip>
            <a:srcRect/>
            <a:stretch>
              <a:fillRect l="-110732" r="-110732"/>
            </a:stretch>
          </a:blipFill>
        </p:spPr>
        <p:txBody>
          <a:bodyPr/>
          <a:lstStyle>
            <a:lvl1pPr>
              <a:defRPr/>
            </a:lvl1pPr>
          </a:lstStyle>
          <a:p>
            <a:pPr lvl="0"/>
            <a:r>
              <a:rPr lang="en-GB"/>
              <a:t> </a:t>
            </a:r>
          </a:p>
        </p:txBody>
      </p:sp>
      <p:sp>
        <p:nvSpPr>
          <p:cNvPr id="41" name="Text Placeholder 7">
            <a:extLst>
              <a:ext uri="{FF2B5EF4-FFF2-40B4-BE49-F238E27FC236}">
                <a16:creationId xmlns:a16="http://schemas.microsoft.com/office/drawing/2014/main" id="{211C04B3-D3F9-76DC-9FEA-702F5FC60C5F}"/>
              </a:ext>
            </a:extLst>
          </p:cNvPr>
          <p:cNvSpPr>
            <a:spLocks noGrp="1"/>
          </p:cNvSpPr>
          <p:nvPr>
            <p:ph type="body" sz="quarter" idx="13" hasCustomPrompt="1"/>
          </p:nvPr>
        </p:nvSpPr>
        <p:spPr>
          <a:xfrm>
            <a:off x="687801" y="2096399"/>
            <a:ext cx="642510" cy="723616"/>
          </a:xfrm>
        </p:spPr>
        <p:txBody>
          <a:bodyPr/>
          <a:lstStyle>
            <a:lvl1pPr>
              <a:defRPr sz="3199">
                <a:solidFill>
                  <a:schemeClr val="bg2"/>
                </a:solidFill>
                <a:latin typeface="Arial" panose="020B0604020202020204" pitchFamily="34" charset="0"/>
              </a:defRPr>
            </a:lvl1pPr>
          </a:lstStyle>
          <a:p>
            <a:pPr lvl="0"/>
            <a:r>
              <a:rPr lang="en-GB"/>
              <a:t>1</a:t>
            </a:r>
          </a:p>
        </p:txBody>
      </p:sp>
      <p:sp>
        <p:nvSpPr>
          <p:cNvPr id="42" name="Text Placeholder 9">
            <a:extLst>
              <a:ext uri="{FF2B5EF4-FFF2-40B4-BE49-F238E27FC236}">
                <a16:creationId xmlns:a16="http://schemas.microsoft.com/office/drawing/2014/main" id="{85F6E62F-F581-522D-B6EB-67BAE0F1EAF2}"/>
              </a:ext>
            </a:extLst>
          </p:cNvPr>
          <p:cNvSpPr>
            <a:spLocks noGrp="1"/>
          </p:cNvSpPr>
          <p:nvPr>
            <p:ph type="body" sz="quarter" idx="14" hasCustomPrompt="1"/>
          </p:nvPr>
        </p:nvSpPr>
        <p:spPr>
          <a:xfrm>
            <a:off x="687800" y="2839066"/>
            <a:ext cx="1485164" cy="221325"/>
          </a:xfrm>
        </p:spPr>
        <p:txBody>
          <a:bodyPr/>
          <a:lstStyle>
            <a:lvl1pPr>
              <a:defRPr sz="1200" cap="none" baseline="0">
                <a:solidFill>
                  <a:schemeClr val="bg2"/>
                </a:solidFill>
                <a:latin typeface="+mj-lt"/>
              </a:defRPr>
            </a:lvl1pPr>
            <a:lvl2pPr>
              <a:defRPr cap="all" baseline="0">
                <a:solidFill>
                  <a:schemeClr val="bg2"/>
                </a:solidFill>
                <a:latin typeface="Gotham Medium" panose="02000604030000020004" pitchFamily="50" charset="0"/>
              </a:defRPr>
            </a:lvl2pPr>
            <a:lvl3pPr>
              <a:defRPr cap="all" baseline="0">
                <a:solidFill>
                  <a:schemeClr val="bg2"/>
                </a:solidFill>
                <a:latin typeface="Gotham Medium" panose="02000604030000020004" pitchFamily="50" charset="0"/>
              </a:defRPr>
            </a:lvl3pPr>
            <a:lvl4pPr>
              <a:defRPr cap="all" baseline="0">
                <a:solidFill>
                  <a:schemeClr val="bg2"/>
                </a:solidFill>
                <a:latin typeface="Gotham Medium" panose="02000604030000020004" pitchFamily="50" charset="0"/>
              </a:defRPr>
            </a:lvl4pPr>
            <a:lvl5pPr>
              <a:defRPr cap="all" baseline="0">
                <a:solidFill>
                  <a:schemeClr val="bg2"/>
                </a:solidFill>
                <a:latin typeface="Gotham Medium" panose="02000604030000020004" pitchFamily="50" charset="0"/>
              </a:defRPr>
            </a:lvl5pPr>
          </a:lstStyle>
          <a:p>
            <a:pPr lvl="0"/>
            <a:r>
              <a:rPr lang="en-GB"/>
              <a:t>INSERT TITLE</a:t>
            </a:r>
          </a:p>
        </p:txBody>
      </p:sp>
      <p:sp>
        <p:nvSpPr>
          <p:cNvPr id="44" name="Text Placeholder 11">
            <a:extLst>
              <a:ext uri="{FF2B5EF4-FFF2-40B4-BE49-F238E27FC236}">
                <a16:creationId xmlns:a16="http://schemas.microsoft.com/office/drawing/2014/main" id="{452BF03B-C91F-2F15-2565-521AA12B0DB8}"/>
              </a:ext>
            </a:extLst>
          </p:cNvPr>
          <p:cNvSpPr>
            <a:spLocks noGrp="1"/>
          </p:cNvSpPr>
          <p:nvPr>
            <p:ph type="body" sz="quarter" idx="15" hasCustomPrompt="1"/>
          </p:nvPr>
        </p:nvSpPr>
        <p:spPr>
          <a:xfrm>
            <a:off x="687800" y="3092140"/>
            <a:ext cx="1485164" cy="815975"/>
          </a:xfrm>
        </p:spPr>
        <p:txBody>
          <a:bodyPr/>
          <a:lstStyle>
            <a:lvl1pPr>
              <a:defRPr sz="1200">
                <a:solidFill>
                  <a:schemeClr val="bg2"/>
                </a:solidFill>
              </a:defRPr>
            </a:lvl1pPr>
            <a:lvl2pPr>
              <a:defRPr sz="1200">
                <a:solidFill>
                  <a:schemeClr val="bg2"/>
                </a:solidFill>
              </a:defRPr>
            </a:lvl2pPr>
            <a:lvl3pPr>
              <a:defRPr sz="1100">
                <a:solidFill>
                  <a:schemeClr val="bg2"/>
                </a:solidFill>
              </a:defRPr>
            </a:lvl3pPr>
            <a:lvl4pPr>
              <a:defRPr sz="1050">
                <a:solidFill>
                  <a:schemeClr val="bg2"/>
                </a:solidFill>
              </a:defRPr>
            </a:lvl4pPr>
            <a:lvl5pPr>
              <a:defRPr sz="1200">
                <a:solidFill>
                  <a:schemeClr val="bg2"/>
                </a:solidFill>
              </a:defRPr>
            </a:lvl5pPr>
          </a:lstStyle>
          <a:p>
            <a:pPr lvl="0"/>
            <a:r>
              <a:rPr lang="en-GB"/>
              <a:t>Insert text here</a:t>
            </a:r>
          </a:p>
          <a:p>
            <a:pPr lvl="1"/>
            <a:r>
              <a:rPr lang="en-GB"/>
              <a:t>Second level</a:t>
            </a:r>
          </a:p>
          <a:p>
            <a:pPr lvl="2"/>
            <a:r>
              <a:rPr lang="en-GB"/>
              <a:t>Third level</a:t>
            </a:r>
          </a:p>
          <a:p>
            <a:pPr lvl="3"/>
            <a:r>
              <a:rPr lang="en-GB"/>
              <a:t>Fourth level</a:t>
            </a:r>
          </a:p>
          <a:p>
            <a:pPr lvl="4"/>
            <a:r>
              <a:rPr lang="en-GB"/>
              <a:t>Fifth level</a:t>
            </a:r>
          </a:p>
        </p:txBody>
      </p:sp>
      <p:sp>
        <p:nvSpPr>
          <p:cNvPr id="45" name="Picture Placeholder 13">
            <a:extLst>
              <a:ext uri="{FF2B5EF4-FFF2-40B4-BE49-F238E27FC236}">
                <a16:creationId xmlns:a16="http://schemas.microsoft.com/office/drawing/2014/main" id="{DEC154EA-DB59-3487-8508-47158698D8B5}"/>
              </a:ext>
            </a:extLst>
          </p:cNvPr>
          <p:cNvSpPr>
            <a:spLocks noGrp="1"/>
          </p:cNvSpPr>
          <p:nvPr>
            <p:ph type="pic" sz="quarter" idx="16" hasCustomPrompt="1"/>
          </p:nvPr>
        </p:nvSpPr>
        <p:spPr>
          <a:xfrm>
            <a:off x="946330" y="4306384"/>
            <a:ext cx="914162" cy="914400"/>
          </a:xfrm>
        </p:spPr>
        <p:txBody>
          <a:bodyPr/>
          <a:lstStyle>
            <a:lvl1pPr algn="ctr">
              <a:defRPr>
                <a:solidFill>
                  <a:schemeClr val="bg2"/>
                </a:solidFill>
              </a:defRPr>
            </a:lvl1pPr>
          </a:lstStyle>
          <a:p>
            <a:r>
              <a:rPr lang="en-GB"/>
              <a:t>Insert icon</a:t>
            </a:r>
          </a:p>
        </p:txBody>
      </p:sp>
      <p:sp>
        <p:nvSpPr>
          <p:cNvPr id="46" name="Text Placeholder 7">
            <a:extLst>
              <a:ext uri="{FF2B5EF4-FFF2-40B4-BE49-F238E27FC236}">
                <a16:creationId xmlns:a16="http://schemas.microsoft.com/office/drawing/2014/main" id="{07892EA4-0F89-922C-769D-1A2D3ABD8AFA}"/>
              </a:ext>
            </a:extLst>
          </p:cNvPr>
          <p:cNvSpPr>
            <a:spLocks noGrp="1"/>
          </p:cNvSpPr>
          <p:nvPr>
            <p:ph type="body" sz="quarter" idx="17" hasCustomPrompt="1"/>
          </p:nvPr>
        </p:nvSpPr>
        <p:spPr>
          <a:xfrm>
            <a:off x="2958279" y="2096399"/>
            <a:ext cx="642510" cy="723616"/>
          </a:xfrm>
        </p:spPr>
        <p:txBody>
          <a:bodyPr/>
          <a:lstStyle>
            <a:lvl1pPr>
              <a:defRPr sz="3199">
                <a:solidFill>
                  <a:schemeClr val="bg2"/>
                </a:solidFill>
                <a:latin typeface="Arial" panose="020B0604020202020204" pitchFamily="34" charset="0"/>
              </a:defRPr>
            </a:lvl1pPr>
          </a:lstStyle>
          <a:p>
            <a:pPr lvl="0"/>
            <a:r>
              <a:rPr lang="en-GB"/>
              <a:t>2</a:t>
            </a:r>
          </a:p>
        </p:txBody>
      </p:sp>
      <p:sp>
        <p:nvSpPr>
          <p:cNvPr id="47" name="Text Placeholder 9">
            <a:extLst>
              <a:ext uri="{FF2B5EF4-FFF2-40B4-BE49-F238E27FC236}">
                <a16:creationId xmlns:a16="http://schemas.microsoft.com/office/drawing/2014/main" id="{0A3CDAA2-13C4-4BD9-C1D3-8336C67D05EE}"/>
              </a:ext>
            </a:extLst>
          </p:cNvPr>
          <p:cNvSpPr>
            <a:spLocks noGrp="1"/>
          </p:cNvSpPr>
          <p:nvPr>
            <p:ph type="body" sz="quarter" idx="18" hasCustomPrompt="1"/>
          </p:nvPr>
        </p:nvSpPr>
        <p:spPr>
          <a:xfrm>
            <a:off x="2958278" y="2839066"/>
            <a:ext cx="1485164" cy="221325"/>
          </a:xfrm>
        </p:spPr>
        <p:txBody>
          <a:bodyPr/>
          <a:lstStyle>
            <a:lvl1pPr>
              <a:defRPr sz="1200" cap="none" baseline="0">
                <a:solidFill>
                  <a:schemeClr val="bg2"/>
                </a:solidFill>
                <a:latin typeface="+mj-lt"/>
              </a:defRPr>
            </a:lvl1pPr>
            <a:lvl2pPr>
              <a:defRPr cap="all" baseline="0">
                <a:solidFill>
                  <a:schemeClr val="bg2"/>
                </a:solidFill>
                <a:latin typeface="Gotham Medium" panose="02000604030000020004" pitchFamily="50" charset="0"/>
              </a:defRPr>
            </a:lvl2pPr>
            <a:lvl3pPr>
              <a:defRPr cap="all" baseline="0">
                <a:solidFill>
                  <a:schemeClr val="bg2"/>
                </a:solidFill>
                <a:latin typeface="Gotham Medium" panose="02000604030000020004" pitchFamily="50" charset="0"/>
              </a:defRPr>
            </a:lvl3pPr>
            <a:lvl4pPr>
              <a:defRPr cap="all" baseline="0">
                <a:solidFill>
                  <a:schemeClr val="bg2"/>
                </a:solidFill>
                <a:latin typeface="Gotham Medium" panose="02000604030000020004" pitchFamily="50" charset="0"/>
              </a:defRPr>
            </a:lvl4pPr>
            <a:lvl5pPr>
              <a:defRPr cap="all" baseline="0">
                <a:solidFill>
                  <a:schemeClr val="bg2"/>
                </a:solidFill>
                <a:latin typeface="Gotham Medium" panose="02000604030000020004" pitchFamily="50" charset="0"/>
              </a:defRPr>
            </a:lvl5pPr>
          </a:lstStyle>
          <a:p>
            <a:pPr lvl="0"/>
            <a:r>
              <a:rPr lang="en-GB"/>
              <a:t>INSERT TITLE</a:t>
            </a:r>
          </a:p>
        </p:txBody>
      </p:sp>
      <p:sp>
        <p:nvSpPr>
          <p:cNvPr id="56" name="Text Placeholder 11">
            <a:extLst>
              <a:ext uri="{FF2B5EF4-FFF2-40B4-BE49-F238E27FC236}">
                <a16:creationId xmlns:a16="http://schemas.microsoft.com/office/drawing/2014/main" id="{826C547F-8314-07C3-C382-30AEC33866BF}"/>
              </a:ext>
            </a:extLst>
          </p:cNvPr>
          <p:cNvSpPr>
            <a:spLocks noGrp="1"/>
          </p:cNvSpPr>
          <p:nvPr>
            <p:ph type="body" sz="quarter" idx="19" hasCustomPrompt="1"/>
          </p:nvPr>
        </p:nvSpPr>
        <p:spPr>
          <a:xfrm>
            <a:off x="2958278" y="3092140"/>
            <a:ext cx="1485164" cy="815975"/>
          </a:xfrm>
        </p:spPr>
        <p:txBody>
          <a:bodyPr/>
          <a:lstStyle>
            <a:lvl1pPr>
              <a:defRPr sz="1200">
                <a:solidFill>
                  <a:schemeClr val="bg2"/>
                </a:solidFill>
              </a:defRPr>
            </a:lvl1pPr>
            <a:lvl2pPr>
              <a:defRPr sz="1200">
                <a:solidFill>
                  <a:schemeClr val="bg2"/>
                </a:solidFill>
              </a:defRPr>
            </a:lvl2pPr>
            <a:lvl3pPr>
              <a:defRPr sz="1100">
                <a:solidFill>
                  <a:schemeClr val="bg2"/>
                </a:solidFill>
              </a:defRPr>
            </a:lvl3pPr>
            <a:lvl4pPr>
              <a:defRPr sz="1050">
                <a:solidFill>
                  <a:schemeClr val="bg2"/>
                </a:solidFill>
              </a:defRPr>
            </a:lvl4pPr>
            <a:lvl5pPr>
              <a:defRPr sz="1200">
                <a:solidFill>
                  <a:schemeClr val="bg2"/>
                </a:solidFill>
              </a:defRPr>
            </a:lvl5pPr>
          </a:lstStyle>
          <a:p>
            <a:pPr lvl="0"/>
            <a:r>
              <a:rPr lang="en-GB"/>
              <a:t>Insert text here</a:t>
            </a:r>
          </a:p>
          <a:p>
            <a:pPr lvl="1"/>
            <a:r>
              <a:rPr lang="en-GB"/>
              <a:t>Second level</a:t>
            </a:r>
          </a:p>
          <a:p>
            <a:pPr lvl="2"/>
            <a:r>
              <a:rPr lang="en-GB"/>
              <a:t>Third level</a:t>
            </a:r>
          </a:p>
          <a:p>
            <a:pPr lvl="3"/>
            <a:r>
              <a:rPr lang="en-GB"/>
              <a:t>Fourth level</a:t>
            </a:r>
          </a:p>
          <a:p>
            <a:pPr lvl="4"/>
            <a:r>
              <a:rPr lang="en-GB"/>
              <a:t>Fifth level</a:t>
            </a:r>
          </a:p>
        </p:txBody>
      </p:sp>
      <p:sp>
        <p:nvSpPr>
          <p:cNvPr id="60" name="Picture Placeholder 13">
            <a:extLst>
              <a:ext uri="{FF2B5EF4-FFF2-40B4-BE49-F238E27FC236}">
                <a16:creationId xmlns:a16="http://schemas.microsoft.com/office/drawing/2014/main" id="{1782941B-1C2E-9817-7315-C8B327C543B7}"/>
              </a:ext>
            </a:extLst>
          </p:cNvPr>
          <p:cNvSpPr>
            <a:spLocks noGrp="1"/>
          </p:cNvSpPr>
          <p:nvPr>
            <p:ph type="pic" sz="quarter" idx="20" hasCustomPrompt="1"/>
          </p:nvPr>
        </p:nvSpPr>
        <p:spPr>
          <a:xfrm>
            <a:off x="3217037" y="4306384"/>
            <a:ext cx="914162" cy="914400"/>
          </a:xfrm>
        </p:spPr>
        <p:txBody>
          <a:bodyPr/>
          <a:lstStyle>
            <a:lvl1pPr algn="ctr">
              <a:defRPr>
                <a:solidFill>
                  <a:schemeClr val="bg2"/>
                </a:solidFill>
              </a:defRPr>
            </a:lvl1pPr>
          </a:lstStyle>
          <a:p>
            <a:r>
              <a:rPr lang="en-GB"/>
              <a:t>Insert icon</a:t>
            </a:r>
          </a:p>
        </p:txBody>
      </p:sp>
      <p:sp>
        <p:nvSpPr>
          <p:cNvPr id="61" name="Text Placeholder 7">
            <a:extLst>
              <a:ext uri="{FF2B5EF4-FFF2-40B4-BE49-F238E27FC236}">
                <a16:creationId xmlns:a16="http://schemas.microsoft.com/office/drawing/2014/main" id="{2F4752BC-C761-5CE2-38E4-99C120B57425}"/>
              </a:ext>
            </a:extLst>
          </p:cNvPr>
          <p:cNvSpPr>
            <a:spLocks noGrp="1"/>
          </p:cNvSpPr>
          <p:nvPr>
            <p:ph type="body" sz="quarter" idx="21" hasCustomPrompt="1"/>
          </p:nvPr>
        </p:nvSpPr>
        <p:spPr>
          <a:xfrm>
            <a:off x="5244773" y="2096399"/>
            <a:ext cx="642510" cy="723616"/>
          </a:xfrm>
        </p:spPr>
        <p:txBody>
          <a:bodyPr/>
          <a:lstStyle>
            <a:lvl1pPr>
              <a:defRPr sz="3199">
                <a:solidFill>
                  <a:schemeClr val="bg2"/>
                </a:solidFill>
                <a:latin typeface="Arial" panose="020B0604020202020204" pitchFamily="34" charset="0"/>
              </a:defRPr>
            </a:lvl1pPr>
          </a:lstStyle>
          <a:p>
            <a:pPr lvl="0"/>
            <a:r>
              <a:rPr lang="en-GB"/>
              <a:t>3</a:t>
            </a:r>
          </a:p>
        </p:txBody>
      </p:sp>
      <p:sp>
        <p:nvSpPr>
          <p:cNvPr id="62" name="Text Placeholder 9">
            <a:extLst>
              <a:ext uri="{FF2B5EF4-FFF2-40B4-BE49-F238E27FC236}">
                <a16:creationId xmlns:a16="http://schemas.microsoft.com/office/drawing/2014/main" id="{78C5F41C-C6DB-13A1-DD45-F8B3CAD81191}"/>
              </a:ext>
            </a:extLst>
          </p:cNvPr>
          <p:cNvSpPr>
            <a:spLocks noGrp="1"/>
          </p:cNvSpPr>
          <p:nvPr>
            <p:ph type="body" sz="quarter" idx="22" hasCustomPrompt="1"/>
          </p:nvPr>
        </p:nvSpPr>
        <p:spPr>
          <a:xfrm>
            <a:off x="5244772" y="2839066"/>
            <a:ext cx="1485164" cy="221325"/>
          </a:xfrm>
        </p:spPr>
        <p:txBody>
          <a:bodyPr/>
          <a:lstStyle>
            <a:lvl1pPr>
              <a:defRPr sz="1200" cap="none" baseline="0">
                <a:solidFill>
                  <a:schemeClr val="bg2"/>
                </a:solidFill>
                <a:latin typeface="+mj-lt"/>
              </a:defRPr>
            </a:lvl1pPr>
            <a:lvl2pPr>
              <a:defRPr cap="all" baseline="0">
                <a:solidFill>
                  <a:schemeClr val="bg2"/>
                </a:solidFill>
                <a:latin typeface="Gotham Medium" panose="02000604030000020004" pitchFamily="50" charset="0"/>
              </a:defRPr>
            </a:lvl2pPr>
            <a:lvl3pPr>
              <a:defRPr cap="all" baseline="0">
                <a:solidFill>
                  <a:schemeClr val="bg2"/>
                </a:solidFill>
                <a:latin typeface="Gotham Medium" panose="02000604030000020004" pitchFamily="50" charset="0"/>
              </a:defRPr>
            </a:lvl3pPr>
            <a:lvl4pPr>
              <a:defRPr cap="all" baseline="0">
                <a:solidFill>
                  <a:schemeClr val="bg2"/>
                </a:solidFill>
                <a:latin typeface="Gotham Medium" panose="02000604030000020004" pitchFamily="50" charset="0"/>
              </a:defRPr>
            </a:lvl4pPr>
            <a:lvl5pPr>
              <a:defRPr cap="all" baseline="0">
                <a:solidFill>
                  <a:schemeClr val="bg2"/>
                </a:solidFill>
                <a:latin typeface="Gotham Medium" panose="02000604030000020004" pitchFamily="50" charset="0"/>
              </a:defRPr>
            </a:lvl5pPr>
          </a:lstStyle>
          <a:p>
            <a:pPr lvl="0"/>
            <a:r>
              <a:rPr lang="en-GB"/>
              <a:t>INSERT TITLE</a:t>
            </a:r>
          </a:p>
        </p:txBody>
      </p:sp>
      <p:sp>
        <p:nvSpPr>
          <p:cNvPr id="63" name="Text Placeholder 11">
            <a:extLst>
              <a:ext uri="{FF2B5EF4-FFF2-40B4-BE49-F238E27FC236}">
                <a16:creationId xmlns:a16="http://schemas.microsoft.com/office/drawing/2014/main" id="{D07B2EFF-7071-6CA2-06EF-1ED45FD500FB}"/>
              </a:ext>
            </a:extLst>
          </p:cNvPr>
          <p:cNvSpPr>
            <a:spLocks noGrp="1"/>
          </p:cNvSpPr>
          <p:nvPr>
            <p:ph type="body" sz="quarter" idx="23" hasCustomPrompt="1"/>
          </p:nvPr>
        </p:nvSpPr>
        <p:spPr>
          <a:xfrm>
            <a:off x="5244772" y="3092140"/>
            <a:ext cx="1485164" cy="815975"/>
          </a:xfrm>
        </p:spPr>
        <p:txBody>
          <a:bodyPr/>
          <a:lstStyle>
            <a:lvl1pPr>
              <a:defRPr sz="1200">
                <a:solidFill>
                  <a:schemeClr val="bg2"/>
                </a:solidFill>
              </a:defRPr>
            </a:lvl1pPr>
            <a:lvl2pPr>
              <a:defRPr sz="1200">
                <a:solidFill>
                  <a:schemeClr val="bg2"/>
                </a:solidFill>
              </a:defRPr>
            </a:lvl2pPr>
            <a:lvl3pPr>
              <a:defRPr sz="1100">
                <a:solidFill>
                  <a:schemeClr val="bg2"/>
                </a:solidFill>
              </a:defRPr>
            </a:lvl3pPr>
            <a:lvl4pPr>
              <a:defRPr sz="1050">
                <a:solidFill>
                  <a:schemeClr val="bg2"/>
                </a:solidFill>
              </a:defRPr>
            </a:lvl4pPr>
            <a:lvl5pPr>
              <a:defRPr sz="1200">
                <a:solidFill>
                  <a:schemeClr val="bg2"/>
                </a:solidFill>
              </a:defRPr>
            </a:lvl5pPr>
          </a:lstStyle>
          <a:p>
            <a:pPr lvl="0"/>
            <a:r>
              <a:rPr lang="en-GB"/>
              <a:t>Insert text here</a:t>
            </a:r>
          </a:p>
          <a:p>
            <a:pPr lvl="1"/>
            <a:r>
              <a:rPr lang="en-GB"/>
              <a:t>Second level</a:t>
            </a:r>
          </a:p>
          <a:p>
            <a:pPr lvl="2"/>
            <a:r>
              <a:rPr lang="en-GB"/>
              <a:t>Third level</a:t>
            </a:r>
          </a:p>
          <a:p>
            <a:pPr lvl="3"/>
            <a:r>
              <a:rPr lang="en-GB"/>
              <a:t>Fourth level</a:t>
            </a:r>
          </a:p>
          <a:p>
            <a:pPr lvl="4"/>
            <a:r>
              <a:rPr lang="en-GB"/>
              <a:t>Fifth level</a:t>
            </a:r>
          </a:p>
        </p:txBody>
      </p:sp>
      <p:sp>
        <p:nvSpPr>
          <p:cNvPr id="64" name="Picture Placeholder 13">
            <a:extLst>
              <a:ext uri="{FF2B5EF4-FFF2-40B4-BE49-F238E27FC236}">
                <a16:creationId xmlns:a16="http://schemas.microsoft.com/office/drawing/2014/main" id="{AAF2F368-AE97-FD33-09F1-B639A6412CC8}"/>
              </a:ext>
            </a:extLst>
          </p:cNvPr>
          <p:cNvSpPr>
            <a:spLocks noGrp="1"/>
          </p:cNvSpPr>
          <p:nvPr>
            <p:ph type="pic" sz="quarter" idx="24" hasCustomPrompt="1"/>
          </p:nvPr>
        </p:nvSpPr>
        <p:spPr>
          <a:xfrm>
            <a:off x="5493026" y="4306384"/>
            <a:ext cx="914162" cy="914400"/>
          </a:xfrm>
        </p:spPr>
        <p:txBody>
          <a:bodyPr/>
          <a:lstStyle>
            <a:lvl1pPr algn="ctr">
              <a:defRPr>
                <a:solidFill>
                  <a:schemeClr val="bg2"/>
                </a:solidFill>
              </a:defRPr>
            </a:lvl1pPr>
          </a:lstStyle>
          <a:p>
            <a:r>
              <a:rPr lang="en-GB"/>
              <a:t>Insert icon</a:t>
            </a:r>
          </a:p>
        </p:txBody>
      </p:sp>
      <p:sp>
        <p:nvSpPr>
          <p:cNvPr id="65" name="Text Placeholder 7">
            <a:extLst>
              <a:ext uri="{FF2B5EF4-FFF2-40B4-BE49-F238E27FC236}">
                <a16:creationId xmlns:a16="http://schemas.microsoft.com/office/drawing/2014/main" id="{BEE14E0B-5DC5-81DF-2C71-00AF81D8D8F7}"/>
              </a:ext>
            </a:extLst>
          </p:cNvPr>
          <p:cNvSpPr>
            <a:spLocks noGrp="1"/>
          </p:cNvSpPr>
          <p:nvPr>
            <p:ph type="body" sz="quarter" idx="25" hasCustomPrompt="1"/>
          </p:nvPr>
        </p:nvSpPr>
        <p:spPr>
          <a:xfrm>
            <a:off x="7503913" y="2096399"/>
            <a:ext cx="642510" cy="723616"/>
          </a:xfrm>
        </p:spPr>
        <p:txBody>
          <a:bodyPr/>
          <a:lstStyle>
            <a:lvl1pPr>
              <a:defRPr sz="3199">
                <a:solidFill>
                  <a:schemeClr val="bg2"/>
                </a:solidFill>
                <a:latin typeface="Arial" panose="020B0604020202020204" pitchFamily="34" charset="0"/>
              </a:defRPr>
            </a:lvl1pPr>
          </a:lstStyle>
          <a:p>
            <a:pPr lvl="0"/>
            <a:r>
              <a:rPr lang="en-GB"/>
              <a:t>4</a:t>
            </a:r>
          </a:p>
        </p:txBody>
      </p:sp>
      <p:sp>
        <p:nvSpPr>
          <p:cNvPr id="66" name="Text Placeholder 9">
            <a:extLst>
              <a:ext uri="{FF2B5EF4-FFF2-40B4-BE49-F238E27FC236}">
                <a16:creationId xmlns:a16="http://schemas.microsoft.com/office/drawing/2014/main" id="{42584483-9283-C0A8-EEA0-9E556863EE5D}"/>
              </a:ext>
            </a:extLst>
          </p:cNvPr>
          <p:cNvSpPr>
            <a:spLocks noGrp="1"/>
          </p:cNvSpPr>
          <p:nvPr>
            <p:ph type="body" sz="quarter" idx="26" hasCustomPrompt="1"/>
          </p:nvPr>
        </p:nvSpPr>
        <p:spPr>
          <a:xfrm>
            <a:off x="7503912" y="2839066"/>
            <a:ext cx="1485164" cy="221325"/>
          </a:xfrm>
        </p:spPr>
        <p:txBody>
          <a:bodyPr/>
          <a:lstStyle>
            <a:lvl1pPr>
              <a:defRPr sz="1200" cap="none" baseline="0">
                <a:solidFill>
                  <a:schemeClr val="bg2"/>
                </a:solidFill>
                <a:latin typeface="+mj-lt"/>
              </a:defRPr>
            </a:lvl1pPr>
            <a:lvl2pPr>
              <a:defRPr cap="all" baseline="0">
                <a:solidFill>
                  <a:schemeClr val="bg2"/>
                </a:solidFill>
                <a:latin typeface="Gotham Medium" panose="02000604030000020004" pitchFamily="50" charset="0"/>
              </a:defRPr>
            </a:lvl2pPr>
            <a:lvl3pPr>
              <a:defRPr cap="all" baseline="0">
                <a:solidFill>
                  <a:schemeClr val="bg2"/>
                </a:solidFill>
                <a:latin typeface="Gotham Medium" panose="02000604030000020004" pitchFamily="50" charset="0"/>
              </a:defRPr>
            </a:lvl3pPr>
            <a:lvl4pPr>
              <a:defRPr cap="all" baseline="0">
                <a:solidFill>
                  <a:schemeClr val="bg2"/>
                </a:solidFill>
                <a:latin typeface="Gotham Medium" panose="02000604030000020004" pitchFamily="50" charset="0"/>
              </a:defRPr>
            </a:lvl4pPr>
            <a:lvl5pPr>
              <a:defRPr cap="all" baseline="0">
                <a:solidFill>
                  <a:schemeClr val="bg2"/>
                </a:solidFill>
                <a:latin typeface="Gotham Medium" panose="02000604030000020004" pitchFamily="50" charset="0"/>
              </a:defRPr>
            </a:lvl5pPr>
          </a:lstStyle>
          <a:p>
            <a:pPr lvl="0"/>
            <a:r>
              <a:rPr lang="en-GB"/>
              <a:t>INSERT TITLE</a:t>
            </a:r>
          </a:p>
        </p:txBody>
      </p:sp>
      <p:sp>
        <p:nvSpPr>
          <p:cNvPr id="67" name="Text Placeholder 11">
            <a:extLst>
              <a:ext uri="{FF2B5EF4-FFF2-40B4-BE49-F238E27FC236}">
                <a16:creationId xmlns:a16="http://schemas.microsoft.com/office/drawing/2014/main" id="{5B15B3FC-63EE-562F-8924-0EAABF3D3DA9}"/>
              </a:ext>
            </a:extLst>
          </p:cNvPr>
          <p:cNvSpPr>
            <a:spLocks noGrp="1"/>
          </p:cNvSpPr>
          <p:nvPr>
            <p:ph type="body" sz="quarter" idx="27" hasCustomPrompt="1"/>
          </p:nvPr>
        </p:nvSpPr>
        <p:spPr>
          <a:xfrm>
            <a:off x="7503912" y="3092140"/>
            <a:ext cx="1485164" cy="815975"/>
          </a:xfrm>
        </p:spPr>
        <p:txBody>
          <a:bodyPr/>
          <a:lstStyle>
            <a:lvl1pPr>
              <a:defRPr sz="1200">
                <a:solidFill>
                  <a:schemeClr val="bg2"/>
                </a:solidFill>
              </a:defRPr>
            </a:lvl1pPr>
            <a:lvl2pPr>
              <a:defRPr sz="1200">
                <a:solidFill>
                  <a:schemeClr val="bg2"/>
                </a:solidFill>
              </a:defRPr>
            </a:lvl2pPr>
            <a:lvl3pPr>
              <a:defRPr sz="1100">
                <a:solidFill>
                  <a:schemeClr val="bg2"/>
                </a:solidFill>
              </a:defRPr>
            </a:lvl3pPr>
            <a:lvl4pPr>
              <a:defRPr sz="1050">
                <a:solidFill>
                  <a:schemeClr val="bg2"/>
                </a:solidFill>
              </a:defRPr>
            </a:lvl4pPr>
            <a:lvl5pPr>
              <a:defRPr sz="1200">
                <a:solidFill>
                  <a:schemeClr val="bg2"/>
                </a:solidFill>
              </a:defRPr>
            </a:lvl5pPr>
          </a:lstStyle>
          <a:p>
            <a:pPr lvl="0"/>
            <a:r>
              <a:rPr lang="en-GB"/>
              <a:t>Insert text here</a:t>
            </a:r>
          </a:p>
          <a:p>
            <a:pPr lvl="1"/>
            <a:r>
              <a:rPr lang="en-GB"/>
              <a:t>Second level</a:t>
            </a:r>
          </a:p>
          <a:p>
            <a:pPr lvl="2"/>
            <a:r>
              <a:rPr lang="en-GB"/>
              <a:t>Third level</a:t>
            </a:r>
          </a:p>
          <a:p>
            <a:pPr lvl="3"/>
            <a:r>
              <a:rPr lang="en-GB"/>
              <a:t>Fourth level</a:t>
            </a:r>
          </a:p>
          <a:p>
            <a:pPr lvl="4"/>
            <a:r>
              <a:rPr lang="en-GB"/>
              <a:t>Fifth level</a:t>
            </a:r>
          </a:p>
        </p:txBody>
      </p:sp>
      <p:sp>
        <p:nvSpPr>
          <p:cNvPr id="68" name="Picture Placeholder 13">
            <a:extLst>
              <a:ext uri="{FF2B5EF4-FFF2-40B4-BE49-F238E27FC236}">
                <a16:creationId xmlns:a16="http://schemas.microsoft.com/office/drawing/2014/main" id="{3590F9B2-37FA-246F-F342-4A081233C751}"/>
              </a:ext>
            </a:extLst>
          </p:cNvPr>
          <p:cNvSpPr>
            <a:spLocks noGrp="1"/>
          </p:cNvSpPr>
          <p:nvPr>
            <p:ph type="pic" sz="quarter" idx="28" hasCustomPrompt="1"/>
          </p:nvPr>
        </p:nvSpPr>
        <p:spPr>
          <a:xfrm>
            <a:off x="7769015" y="4306384"/>
            <a:ext cx="914162" cy="914400"/>
          </a:xfrm>
        </p:spPr>
        <p:txBody>
          <a:bodyPr/>
          <a:lstStyle>
            <a:lvl1pPr algn="ctr">
              <a:defRPr>
                <a:solidFill>
                  <a:schemeClr val="bg2"/>
                </a:solidFill>
              </a:defRPr>
            </a:lvl1pPr>
          </a:lstStyle>
          <a:p>
            <a:r>
              <a:rPr lang="en-GB"/>
              <a:t>Insert icon</a:t>
            </a:r>
          </a:p>
        </p:txBody>
      </p:sp>
      <p:sp>
        <p:nvSpPr>
          <p:cNvPr id="69" name="Text Placeholder 7">
            <a:extLst>
              <a:ext uri="{FF2B5EF4-FFF2-40B4-BE49-F238E27FC236}">
                <a16:creationId xmlns:a16="http://schemas.microsoft.com/office/drawing/2014/main" id="{88F79921-9C63-0D0A-CEE1-282398030A37}"/>
              </a:ext>
            </a:extLst>
          </p:cNvPr>
          <p:cNvSpPr>
            <a:spLocks noGrp="1"/>
          </p:cNvSpPr>
          <p:nvPr>
            <p:ph type="body" sz="quarter" idx="29" hasCustomPrompt="1"/>
          </p:nvPr>
        </p:nvSpPr>
        <p:spPr>
          <a:xfrm>
            <a:off x="9790407" y="2096399"/>
            <a:ext cx="642510" cy="723616"/>
          </a:xfrm>
        </p:spPr>
        <p:txBody>
          <a:bodyPr/>
          <a:lstStyle>
            <a:lvl1pPr>
              <a:defRPr sz="3199">
                <a:solidFill>
                  <a:schemeClr val="tx1"/>
                </a:solidFill>
                <a:latin typeface="Arial" panose="020B0604020202020204" pitchFamily="34" charset="0"/>
              </a:defRPr>
            </a:lvl1pPr>
          </a:lstStyle>
          <a:p>
            <a:pPr lvl="0"/>
            <a:r>
              <a:rPr lang="en-GB"/>
              <a:t>5</a:t>
            </a:r>
          </a:p>
        </p:txBody>
      </p:sp>
      <p:sp>
        <p:nvSpPr>
          <p:cNvPr id="70" name="Text Placeholder 9">
            <a:extLst>
              <a:ext uri="{FF2B5EF4-FFF2-40B4-BE49-F238E27FC236}">
                <a16:creationId xmlns:a16="http://schemas.microsoft.com/office/drawing/2014/main" id="{51197F54-4E46-997F-322C-5E1564FFF4CE}"/>
              </a:ext>
            </a:extLst>
          </p:cNvPr>
          <p:cNvSpPr>
            <a:spLocks noGrp="1"/>
          </p:cNvSpPr>
          <p:nvPr>
            <p:ph type="body" sz="quarter" idx="30" hasCustomPrompt="1"/>
          </p:nvPr>
        </p:nvSpPr>
        <p:spPr>
          <a:xfrm>
            <a:off x="9790406" y="2839066"/>
            <a:ext cx="1485164" cy="221325"/>
          </a:xfrm>
        </p:spPr>
        <p:txBody>
          <a:bodyPr/>
          <a:lstStyle>
            <a:lvl1pPr>
              <a:defRPr sz="1200" cap="none" baseline="0">
                <a:solidFill>
                  <a:schemeClr val="tx1"/>
                </a:solidFill>
                <a:latin typeface="+mj-lt"/>
              </a:defRPr>
            </a:lvl1pPr>
            <a:lvl2pPr>
              <a:defRPr cap="all" baseline="0">
                <a:solidFill>
                  <a:schemeClr val="bg2"/>
                </a:solidFill>
                <a:latin typeface="Gotham Medium" panose="02000604030000020004" pitchFamily="50" charset="0"/>
              </a:defRPr>
            </a:lvl2pPr>
            <a:lvl3pPr>
              <a:defRPr cap="all" baseline="0">
                <a:solidFill>
                  <a:schemeClr val="bg2"/>
                </a:solidFill>
                <a:latin typeface="Gotham Medium" panose="02000604030000020004" pitchFamily="50" charset="0"/>
              </a:defRPr>
            </a:lvl3pPr>
            <a:lvl4pPr>
              <a:defRPr cap="all" baseline="0">
                <a:solidFill>
                  <a:schemeClr val="bg2"/>
                </a:solidFill>
                <a:latin typeface="Gotham Medium" panose="02000604030000020004" pitchFamily="50" charset="0"/>
              </a:defRPr>
            </a:lvl4pPr>
            <a:lvl5pPr>
              <a:defRPr cap="all" baseline="0">
                <a:solidFill>
                  <a:schemeClr val="bg2"/>
                </a:solidFill>
                <a:latin typeface="Gotham Medium" panose="02000604030000020004" pitchFamily="50" charset="0"/>
              </a:defRPr>
            </a:lvl5pPr>
          </a:lstStyle>
          <a:p>
            <a:pPr lvl="0"/>
            <a:r>
              <a:rPr lang="en-GB"/>
              <a:t>INSERT TITLE</a:t>
            </a:r>
          </a:p>
        </p:txBody>
      </p:sp>
      <p:sp>
        <p:nvSpPr>
          <p:cNvPr id="71" name="Text Placeholder 11">
            <a:extLst>
              <a:ext uri="{FF2B5EF4-FFF2-40B4-BE49-F238E27FC236}">
                <a16:creationId xmlns:a16="http://schemas.microsoft.com/office/drawing/2014/main" id="{25DB0DCD-751F-55C8-7238-3C51ACF91726}"/>
              </a:ext>
            </a:extLst>
          </p:cNvPr>
          <p:cNvSpPr>
            <a:spLocks noGrp="1"/>
          </p:cNvSpPr>
          <p:nvPr>
            <p:ph type="body" sz="quarter" idx="31" hasCustomPrompt="1"/>
          </p:nvPr>
        </p:nvSpPr>
        <p:spPr>
          <a:xfrm>
            <a:off x="9790406" y="3092140"/>
            <a:ext cx="1485164" cy="815975"/>
          </a:xfrm>
        </p:spPr>
        <p:txBody>
          <a:bodyPr/>
          <a:lstStyle>
            <a:lvl1pPr>
              <a:defRPr sz="1200">
                <a:solidFill>
                  <a:schemeClr val="tx1"/>
                </a:solidFill>
              </a:defRPr>
            </a:lvl1pPr>
            <a:lvl2pPr>
              <a:buClr>
                <a:schemeClr val="accent3"/>
              </a:buClr>
              <a:defRPr sz="1200">
                <a:solidFill>
                  <a:schemeClr val="tx1"/>
                </a:solidFill>
              </a:defRPr>
            </a:lvl2pPr>
            <a:lvl3pPr>
              <a:buClr>
                <a:schemeClr val="accent3"/>
              </a:buClr>
              <a:defRPr sz="1100">
                <a:solidFill>
                  <a:schemeClr val="tx1"/>
                </a:solidFill>
              </a:defRPr>
            </a:lvl3pPr>
            <a:lvl4pPr>
              <a:buClr>
                <a:schemeClr val="accent3"/>
              </a:buClr>
              <a:defRPr sz="1050">
                <a:solidFill>
                  <a:schemeClr val="tx1"/>
                </a:solidFill>
              </a:defRPr>
            </a:lvl4pPr>
            <a:lvl5pPr>
              <a:buClr>
                <a:schemeClr val="accent3"/>
              </a:buClr>
              <a:defRPr sz="1200">
                <a:solidFill>
                  <a:schemeClr val="tx1"/>
                </a:solidFill>
              </a:defRPr>
            </a:lvl5pPr>
          </a:lstStyle>
          <a:p>
            <a:pPr lvl="0"/>
            <a:r>
              <a:rPr lang="en-GB"/>
              <a:t>Insert text here</a:t>
            </a:r>
          </a:p>
          <a:p>
            <a:pPr lvl="1"/>
            <a:r>
              <a:rPr lang="en-GB"/>
              <a:t>Second level</a:t>
            </a:r>
          </a:p>
          <a:p>
            <a:pPr lvl="2"/>
            <a:r>
              <a:rPr lang="en-GB"/>
              <a:t>Third level</a:t>
            </a:r>
          </a:p>
          <a:p>
            <a:pPr lvl="3"/>
            <a:r>
              <a:rPr lang="en-GB"/>
              <a:t>Fourth level</a:t>
            </a:r>
          </a:p>
          <a:p>
            <a:pPr lvl="4"/>
            <a:r>
              <a:rPr lang="en-GB"/>
              <a:t>Fifth level</a:t>
            </a:r>
          </a:p>
        </p:txBody>
      </p:sp>
      <p:sp>
        <p:nvSpPr>
          <p:cNvPr id="72" name="Picture Placeholder 13">
            <a:extLst>
              <a:ext uri="{FF2B5EF4-FFF2-40B4-BE49-F238E27FC236}">
                <a16:creationId xmlns:a16="http://schemas.microsoft.com/office/drawing/2014/main" id="{E3D3817C-5157-FC46-02D0-B35E90D81C51}"/>
              </a:ext>
            </a:extLst>
          </p:cNvPr>
          <p:cNvSpPr>
            <a:spLocks noGrp="1"/>
          </p:cNvSpPr>
          <p:nvPr>
            <p:ph type="pic" sz="quarter" idx="32" hasCustomPrompt="1"/>
          </p:nvPr>
        </p:nvSpPr>
        <p:spPr>
          <a:xfrm>
            <a:off x="10045004" y="4306384"/>
            <a:ext cx="914162" cy="914400"/>
          </a:xfrm>
        </p:spPr>
        <p:txBody>
          <a:bodyPr/>
          <a:lstStyle>
            <a:lvl1pPr algn="ctr">
              <a:defRPr>
                <a:solidFill>
                  <a:schemeClr val="tx2"/>
                </a:solidFill>
              </a:defRPr>
            </a:lvl1pPr>
          </a:lstStyle>
          <a:p>
            <a:r>
              <a:rPr lang="en-GB"/>
              <a:t>Insert icon</a:t>
            </a:r>
          </a:p>
        </p:txBody>
      </p:sp>
      <p:sp>
        <p:nvSpPr>
          <p:cNvPr id="73" name="Text Placeholder 10">
            <a:extLst>
              <a:ext uri="{FF2B5EF4-FFF2-40B4-BE49-F238E27FC236}">
                <a16:creationId xmlns:a16="http://schemas.microsoft.com/office/drawing/2014/main" id="{35A33C85-6F6B-0BBB-6FD8-2501D73175E9}"/>
              </a:ext>
            </a:extLst>
          </p:cNvPr>
          <p:cNvSpPr>
            <a:spLocks noGrp="1"/>
          </p:cNvSpPr>
          <p:nvPr>
            <p:ph type="body" sz="quarter" idx="38" hasCustomPrompt="1"/>
          </p:nvPr>
        </p:nvSpPr>
        <p:spPr>
          <a:xfrm rot="5400000">
            <a:off x="2482515" y="3511454"/>
            <a:ext cx="141468" cy="96159"/>
          </a:xfrm>
          <a:prstGeom prst="triangle">
            <a:avLst/>
          </a:prstGeom>
          <a:solidFill>
            <a:schemeClr val="accent3"/>
          </a:solidFill>
        </p:spPr>
        <p:txBody>
          <a:bodyPr/>
          <a:lstStyle>
            <a:lvl1pPr>
              <a:defRPr/>
            </a:lvl1pPr>
          </a:lstStyle>
          <a:p>
            <a:pPr lvl="0"/>
            <a:r>
              <a:rPr lang="en-GB"/>
              <a:t> </a:t>
            </a:r>
          </a:p>
        </p:txBody>
      </p:sp>
      <p:sp>
        <p:nvSpPr>
          <p:cNvPr id="74" name="Text Placeholder 10">
            <a:extLst>
              <a:ext uri="{FF2B5EF4-FFF2-40B4-BE49-F238E27FC236}">
                <a16:creationId xmlns:a16="http://schemas.microsoft.com/office/drawing/2014/main" id="{EB88080D-E107-4AA8-947A-4C25BDB5BACE}"/>
              </a:ext>
            </a:extLst>
          </p:cNvPr>
          <p:cNvSpPr>
            <a:spLocks noGrp="1"/>
          </p:cNvSpPr>
          <p:nvPr>
            <p:ph type="body" sz="quarter" idx="39" hasCustomPrompt="1"/>
          </p:nvPr>
        </p:nvSpPr>
        <p:spPr>
          <a:xfrm rot="5400000">
            <a:off x="4741379" y="3522833"/>
            <a:ext cx="141468" cy="96159"/>
          </a:xfrm>
          <a:prstGeom prst="triangle">
            <a:avLst/>
          </a:prstGeom>
          <a:solidFill>
            <a:schemeClr val="accent3"/>
          </a:solidFill>
        </p:spPr>
        <p:txBody>
          <a:bodyPr/>
          <a:lstStyle>
            <a:lvl1pPr>
              <a:defRPr/>
            </a:lvl1pPr>
          </a:lstStyle>
          <a:p>
            <a:pPr lvl="0"/>
            <a:r>
              <a:rPr lang="en-GB"/>
              <a:t> </a:t>
            </a:r>
          </a:p>
        </p:txBody>
      </p:sp>
      <p:sp>
        <p:nvSpPr>
          <p:cNvPr id="75" name="Text Placeholder 10">
            <a:extLst>
              <a:ext uri="{FF2B5EF4-FFF2-40B4-BE49-F238E27FC236}">
                <a16:creationId xmlns:a16="http://schemas.microsoft.com/office/drawing/2014/main" id="{7C391006-DC5C-0D20-D113-F072B8712977}"/>
              </a:ext>
            </a:extLst>
          </p:cNvPr>
          <p:cNvSpPr>
            <a:spLocks noGrp="1"/>
          </p:cNvSpPr>
          <p:nvPr>
            <p:ph type="body" sz="quarter" idx="40" hasCustomPrompt="1"/>
          </p:nvPr>
        </p:nvSpPr>
        <p:spPr>
          <a:xfrm rot="5400000">
            <a:off x="7000242" y="3534211"/>
            <a:ext cx="141468" cy="96159"/>
          </a:xfrm>
          <a:prstGeom prst="triangle">
            <a:avLst/>
          </a:prstGeom>
          <a:solidFill>
            <a:schemeClr val="accent3"/>
          </a:solidFill>
        </p:spPr>
        <p:txBody>
          <a:bodyPr/>
          <a:lstStyle>
            <a:lvl1pPr>
              <a:defRPr/>
            </a:lvl1pPr>
          </a:lstStyle>
          <a:p>
            <a:pPr lvl="0"/>
            <a:r>
              <a:rPr lang="en-GB"/>
              <a:t> </a:t>
            </a:r>
          </a:p>
        </p:txBody>
      </p:sp>
      <p:sp>
        <p:nvSpPr>
          <p:cNvPr id="76" name="Text Placeholder 10">
            <a:extLst>
              <a:ext uri="{FF2B5EF4-FFF2-40B4-BE49-F238E27FC236}">
                <a16:creationId xmlns:a16="http://schemas.microsoft.com/office/drawing/2014/main" id="{6D19F4B6-2AE2-B556-CCD8-6969F2F8A8F8}"/>
              </a:ext>
            </a:extLst>
          </p:cNvPr>
          <p:cNvSpPr>
            <a:spLocks noGrp="1"/>
          </p:cNvSpPr>
          <p:nvPr>
            <p:ph type="body" sz="quarter" idx="41" hasCustomPrompt="1"/>
          </p:nvPr>
        </p:nvSpPr>
        <p:spPr>
          <a:xfrm rot="5400000">
            <a:off x="9259106" y="3545589"/>
            <a:ext cx="141468" cy="96159"/>
          </a:xfrm>
          <a:prstGeom prst="triangle">
            <a:avLst/>
          </a:prstGeom>
          <a:solidFill>
            <a:schemeClr val="accent3"/>
          </a:solidFill>
        </p:spPr>
        <p:txBody>
          <a:bodyPr/>
          <a:lstStyle>
            <a:lvl1pPr>
              <a:defRPr/>
            </a:lvl1pPr>
          </a:lstStyle>
          <a:p>
            <a:pPr lvl="0"/>
            <a:r>
              <a:rPr lang="en-GB"/>
              <a:t> </a:t>
            </a:r>
          </a:p>
        </p:txBody>
      </p:sp>
      <p:grpSp>
        <p:nvGrpSpPr>
          <p:cNvPr id="2" name="Group 1">
            <a:extLst>
              <a:ext uri="{FF2B5EF4-FFF2-40B4-BE49-F238E27FC236}">
                <a16:creationId xmlns:a16="http://schemas.microsoft.com/office/drawing/2014/main" id="{E043DF4B-913D-5D6F-98C4-142FFABAE606}"/>
              </a:ext>
            </a:extLst>
          </p:cNvPr>
          <p:cNvGrpSpPr/>
          <p:nvPr userDrawn="1"/>
        </p:nvGrpSpPr>
        <p:grpSpPr>
          <a:xfrm>
            <a:off x="12334791" y="0"/>
            <a:ext cx="2094408" cy="3914775"/>
            <a:chOff x="-2178418" y="4487679"/>
            <a:chExt cx="2094954" cy="3914775"/>
          </a:xfrm>
        </p:grpSpPr>
        <p:sp>
          <p:nvSpPr>
            <p:cNvPr id="3" name="Rectangle 2">
              <a:extLst>
                <a:ext uri="{FF2B5EF4-FFF2-40B4-BE49-F238E27FC236}">
                  <a16:creationId xmlns:a16="http://schemas.microsoft.com/office/drawing/2014/main" id="{56A7FAFB-44BC-C20E-62B6-0E99AFC176A0}"/>
                </a:ext>
              </a:extLst>
            </p:cNvPr>
            <p:cNvSpPr/>
            <p:nvPr/>
          </p:nvSpPr>
          <p:spPr>
            <a:xfrm>
              <a:off x="-2178418" y="4487680"/>
              <a:ext cx="2094954" cy="3914774"/>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333333"/>
                </a:solidFill>
              </a:endParaRPr>
            </a:p>
          </p:txBody>
        </p:sp>
        <p:sp>
          <p:nvSpPr>
            <p:cNvPr id="8" name="Rectangle 7">
              <a:extLst>
                <a:ext uri="{FF2B5EF4-FFF2-40B4-BE49-F238E27FC236}">
                  <a16:creationId xmlns:a16="http://schemas.microsoft.com/office/drawing/2014/main" id="{F71F9BDD-AAA6-14D4-A63D-6A34C19C199C}"/>
                </a:ext>
              </a:extLst>
            </p:cNvPr>
            <p:cNvSpPr/>
            <p:nvPr/>
          </p:nvSpPr>
          <p:spPr>
            <a:xfrm>
              <a:off x="-2178418" y="4487679"/>
              <a:ext cx="2094954" cy="55616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799">
                <a:solidFill>
                  <a:srgbClr val="333333"/>
                </a:solidFill>
              </a:endParaRPr>
            </a:p>
          </p:txBody>
        </p:sp>
        <p:sp>
          <p:nvSpPr>
            <p:cNvPr id="10" name="TextBox 9">
              <a:extLst>
                <a:ext uri="{FF2B5EF4-FFF2-40B4-BE49-F238E27FC236}">
                  <a16:creationId xmlns:a16="http://schemas.microsoft.com/office/drawing/2014/main" id="{27256C9B-B6D6-3720-D046-A3037A5F8B76}"/>
                </a:ext>
              </a:extLst>
            </p:cNvPr>
            <p:cNvSpPr txBox="1"/>
            <p:nvPr/>
          </p:nvSpPr>
          <p:spPr>
            <a:xfrm>
              <a:off x="-1943077" y="4533656"/>
              <a:ext cx="1668186" cy="461665"/>
            </a:xfrm>
            <a:prstGeom prst="rect">
              <a:avLst/>
            </a:prstGeom>
            <a:noFill/>
          </p:spPr>
          <p:txBody>
            <a:bodyPr wrap="square" rtlCol="0">
              <a:spAutoFit/>
            </a:bodyPr>
            <a:lstStyle/>
            <a:p>
              <a:pPr algn="ctr"/>
              <a:r>
                <a:rPr lang="en-GB" sz="1200">
                  <a:solidFill>
                    <a:srgbClr val="333333"/>
                  </a:solidFill>
                  <a:latin typeface="+mn-lt"/>
                </a:rPr>
                <a:t>HOW TO INSERT AN ICON</a:t>
              </a:r>
            </a:p>
          </p:txBody>
        </p:sp>
        <p:sp>
          <p:nvSpPr>
            <p:cNvPr id="11" name="TextBox 10">
              <a:extLst>
                <a:ext uri="{FF2B5EF4-FFF2-40B4-BE49-F238E27FC236}">
                  <a16:creationId xmlns:a16="http://schemas.microsoft.com/office/drawing/2014/main" id="{58170350-21CF-07CE-CE14-DB287979169F}"/>
                </a:ext>
              </a:extLst>
            </p:cNvPr>
            <p:cNvSpPr txBox="1"/>
            <p:nvPr/>
          </p:nvSpPr>
          <p:spPr>
            <a:xfrm>
              <a:off x="-2156460" y="5847658"/>
              <a:ext cx="1976174" cy="861774"/>
            </a:xfrm>
            <a:prstGeom prst="rect">
              <a:avLst/>
            </a:prstGeom>
            <a:noFill/>
          </p:spPr>
          <p:txBody>
            <a:bodyPr wrap="square" rtlCol="0">
              <a:spAutoFit/>
            </a:bodyPr>
            <a:lstStyle/>
            <a:p>
              <a:r>
                <a:rPr lang="en-GB" sz="1000" b="1">
                  <a:solidFill>
                    <a:srgbClr val="333333"/>
                  </a:solidFill>
                </a:rPr>
                <a:t>2. </a:t>
              </a:r>
              <a:r>
                <a:rPr lang="en-GB" sz="1000">
                  <a:solidFill>
                    <a:srgbClr val="333333"/>
                  </a:solidFill>
                </a:rPr>
                <a:t>Click on the </a:t>
              </a:r>
              <a:r>
                <a:rPr lang="en-GB" sz="1000" b="0">
                  <a:solidFill>
                    <a:srgbClr val="333333"/>
                  </a:solidFill>
                  <a:latin typeface="Arial" panose="020B0604020202020204" pitchFamily="34" charset="0"/>
                </a:rPr>
                <a:t>shape </a:t>
              </a:r>
              <a:r>
                <a:rPr lang="en-GB" sz="1000">
                  <a:solidFill>
                    <a:srgbClr val="333333"/>
                  </a:solidFill>
                </a:rPr>
                <a:t>you wish to add your icon to and choose the icon needed from the PPT Icon Library.</a:t>
              </a:r>
              <a:br>
                <a:rPr lang="en-GB" sz="1000">
                  <a:solidFill>
                    <a:srgbClr val="333333"/>
                  </a:solidFill>
                </a:rPr>
              </a:br>
              <a:r>
                <a:rPr lang="en-GB" sz="1000">
                  <a:solidFill>
                    <a:srgbClr val="333333"/>
                  </a:solidFill>
                </a:rPr>
                <a:t>Insert &gt; Icons</a:t>
              </a:r>
            </a:p>
          </p:txBody>
        </p:sp>
        <p:sp>
          <p:nvSpPr>
            <p:cNvPr id="12" name="TextBox 11">
              <a:extLst>
                <a:ext uri="{FF2B5EF4-FFF2-40B4-BE49-F238E27FC236}">
                  <a16:creationId xmlns:a16="http://schemas.microsoft.com/office/drawing/2014/main" id="{CCBCEAAC-B75C-2B7F-86D3-71A1C152002F}"/>
                </a:ext>
              </a:extLst>
            </p:cNvPr>
            <p:cNvSpPr txBox="1"/>
            <p:nvPr/>
          </p:nvSpPr>
          <p:spPr>
            <a:xfrm>
              <a:off x="-2156460" y="6706540"/>
              <a:ext cx="1881569" cy="861774"/>
            </a:xfrm>
            <a:prstGeom prst="rect">
              <a:avLst/>
            </a:prstGeom>
            <a:noFill/>
          </p:spPr>
          <p:txBody>
            <a:bodyPr wrap="square" rtlCol="0">
              <a:spAutoFit/>
            </a:bodyPr>
            <a:lstStyle/>
            <a:p>
              <a:r>
                <a:rPr lang="en-GB" sz="1000" b="1">
                  <a:solidFill>
                    <a:srgbClr val="333333"/>
                  </a:solidFill>
                </a:rPr>
                <a:t>3. </a:t>
              </a:r>
              <a:r>
                <a:rPr lang="en-GB" sz="1000">
                  <a:solidFill>
                    <a:srgbClr val="333333"/>
                  </a:solidFill>
                </a:rPr>
                <a:t>Click on the </a:t>
              </a:r>
              <a:r>
                <a:rPr lang="en-GB" sz="1000" b="0">
                  <a:solidFill>
                    <a:srgbClr val="333333"/>
                  </a:solidFill>
                  <a:latin typeface="Arial" panose="020B0604020202020204" pitchFamily="34" charset="0"/>
                </a:rPr>
                <a:t>Format Picture/Format Graphic </a:t>
              </a:r>
              <a:r>
                <a:rPr lang="en-GB" sz="1000">
                  <a:solidFill>
                    <a:srgbClr val="333333"/>
                  </a:solidFill>
                </a:rPr>
                <a:t>tab in the ribbon and choose </a:t>
              </a:r>
              <a:r>
                <a:rPr lang="en-GB" sz="1000" b="0">
                  <a:solidFill>
                    <a:srgbClr val="333333"/>
                  </a:solidFill>
                  <a:latin typeface="Arial" panose="020B0604020202020204" pitchFamily="34" charset="0"/>
                </a:rPr>
                <a:t>Crop</a:t>
              </a:r>
              <a:r>
                <a:rPr lang="en-GB" sz="1000">
                  <a:solidFill>
                    <a:srgbClr val="333333"/>
                  </a:solidFill>
                </a:rPr>
                <a:t> option to edit the position and composition of your icon.</a:t>
              </a:r>
            </a:p>
          </p:txBody>
        </p:sp>
        <p:sp>
          <p:nvSpPr>
            <p:cNvPr id="13" name="TextBox 12">
              <a:extLst>
                <a:ext uri="{FF2B5EF4-FFF2-40B4-BE49-F238E27FC236}">
                  <a16:creationId xmlns:a16="http://schemas.microsoft.com/office/drawing/2014/main" id="{11637604-EF59-1EF6-222C-3ED6A3E1A031}"/>
                </a:ext>
              </a:extLst>
            </p:cNvPr>
            <p:cNvSpPr txBox="1"/>
            <p:nvPr/>
          </p:nvSpPr>
          <p:spPr>
            <a:xfrm>
              <a:off x="-2156460" y="7748950"/>
              <a:ext cx="2032272" cy="553998"/>
            </a:xfrm>
            <a:prstGeom prst="rect">
              <a:avLst/>
            </a:prstGeom>
            <a:noFill/>
          </p:spPr>
          <p:txBody>
            <a:bodyPr wrap="square" rtlCol="0">
              <a:spAutoFit/>
            </a:bodyPr>
            <a:lstStyle/>
            <a:p>
              <a:r>
                <a:rPr lang="en-GB" sz="1000" b="1">
                  <a:solidFill>
                    <a:srgbClr val="333333"/>
                  </a:solidFill>
                </a:rPr>
                <a:t>4. </a:t>
              </a:r>
              <a:r>
                <a:rPr lang="en-GB" sz="1000">
                  <a:solidFill>
                    <a:srgbClr val="333333"/>
                  </a:solidFill>
                </a:rPr>
                <a:t>Click on the drop down arrow and choose </a:t>
              </a:r>
              <a:r>
                <a:rPr lang="en-GB" sz="1000" b="0">
                  <a:solidFill>
                    <a:srgbClr val="333333"/>
                  </a:solidFill>
                  <a:latin typeface="Arial" panose="020B0604020202020204" pitchFamily="34" charset="0"/>
                </a:rPr>
                <a:t>Fit</a:t>
              </a:r>
              <a:r>
                <a:rPr lang="en-GB" sz="1000">
                  <a:solidFill>
                    <a:srgbClr val="333333"/>
                  </a:solidFill>
                </a:rPr>
                <a:t> to fit the icon to the placeholder.</a:t>
              </a:r>
            </a:p>
          </p:txBody>
        </p:sp>
        <p:sp>
          <p:nvSpPr>
            <p:cNvPr id="14" name="TextBox 13">
              <a:extLst>
                <a:ext uri="{FF2B5EF4-FFF2-40B4-BE49-F238E27FC236}">
                  <a16:creationId xmlns:a16="http://schemas.microsoft.com/office/drawing/2014/main" id="{C1095820-C07A-A04B-5F29-75D7CC57401B}"/>
                </a:ext>
              </a:extLst>
            </p:cNvPr>
            <p:cNvSpPr txBox="1"/>
            <p:nvPr/>
          </p:nvSpPr>
          <p:spPr>
            <a:xfrm>
              <a:off x="-2156460" y="5119692"/>
              <a:ext cx="1976174" cy="707886"/>
            </a:xfrm>
            <a:prstGeom prst="rect">
              <a:avLst/>
            </a:prstGeom>
            <a:noFill/>
          </p:spPr>
          <p:txBody>
            <a:bodyPr wrap="square" rtlCol="0">
              <a:spAutoFit/>
            </a:bodyPr>
            <a:lstStyle/>
            <a:p>
              <a:r>
                <a:rPr lang="en-GB" sz="1000" b="1">
                  <a:solidFill>
                    <a:srgbClr val="333333"/>
                  </a:solidFill>
                </a:rPr>
                <a:t>1. </a:t>
              </a:r>
              <a:r>
                <a:rPr lang="en-GB" sz="1000">
                  <a:solidFill>
                    <a:srgbClr val="333333"/>
                  </a:solidFill>
                </a:rPr>
                <a:t>To replace an existing icon, first delete it. Only use icons from the PowerPoint icon library: </a:t>
              </a:r>
              <a:r>
                <a:rPr lang="en-GB" sz="1000">
                  <a:solidFill>
                    <a:srgbClr val="333333"/>
                  </a:solidFill>
                  <a:latin typeface="Arial" panose="020B0604020202020204" pitchFamily="34" charset="0"/>
                </a:rPr>
                <a:t>Insert &gt; Icons. </a:t>
              </a:r>
            </a:p>
          </p:txBody>
        </p:sp>
      </p:grpSp>
      <p:pic>
        <p:nvPicPr>
          <p:cNvPr id="16" name="Graphic 15">
            <a:extLst>
              <a:ext uri="{FF2B5EF4-FFF2-40B4-BE49-F238E27FC236}">
                <a16:creationId xmlns:a16="http://schemas.microsoft.com/office/drawing/2014/main" id="{558BE5DF-E887-82BA-9AA2-3551B4A6E815}"/>
              </a:ext>
            </a:extLst>
          </p:cNvPr>
          <p:cNvPicPr>
            <a:picLocks noChangeAspect="1"/>
          </p:cNvPicPr>
          <p:nvPr userDrawn="1"/>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0954264" y="449778"/>
            <a:ext cx="566076" cy="566223"/>
          </a:xfrm>
          <a:prstGeom prst="rect">
            <a:avLst/>
          </a:prstGeom>
        </p:spPr>
      </p:pic>
      <p:sp>
        <p:nvSpPr>
          <p:cNvPr id="17" name="Footer Placeholder 4">
            <a:extLst>
              <a:ext uri="{FF2B5EF4-FFF2-40B4-BE49-F238E27FC236}">
                <a16:creationId xmlns:a16="http://schemas.microsoft.com/office/drawing/2014/main" id="{660DA3B5-C20C-858B-07E7-8D393630D896}"/>
              </a:ext>
            </a:extLst>
          </p:cNvPr>
          <p:cNvSpPr>
            <a:spLocks noGrp="1"/>
          </p:cNvSpPr>
          <p:nvPr>
            <p:ph type="ftr" sz="quarter" idx="3"/>
          </p:nvPr>
        </p:nvSpPr>
        <p:spPr>
          <a:xfrm rot="5400000">
            <a:off x="8770654" y="3198629"/>
            <a:ext cx="6616800" cy="219543"/>
          </a:xfrm>
          <a:prstGeom prst="rect">
            <a:avLst/>
          </a:prstGeom>
          <a:solidFill>
            <a:schemeClr val="accent1"/>
          </a:solidFill>
        </p:spPr>
        <p:txBody>
          <a:bodyPr wrap="square" rtlCol="0" anchor="ctr">
            <a:noAutofit/>
          </a:bodyPr>
          <a:lstStyle>
            <a:lvl1pPr algn="ctr">
              <a:lnSpc>
                <a:spcPct val="100000"/>
              </a:lnSpc>
              <a:spcAft>
                <a:spcPts val="1200"/>
              </a:spcAft>
              <a:defRPr lang="en-GB" sz="900" b="0" spc="100" baseline="0" smtClean="0"/>
            </a:lvl1pPr>
          </a:lstStyle>
          <a:p>
            <a:r>
              <a:rPr lang="en-IN"/>
              <a:t>SECTION TITLE</a:t>
            </a:r>
          </a:p>
        </p:txBody>
      </p:sp>
      <p:sp>
        <p:nvSpPr>
          <p:cNvPr id="18" name="Slide Number Placeholder 46">
            <a:extLst>
              <a:ext uri="{FF2B5EF4-FFF2-40B4-BE49-F238E27FC236}">
                <a16:creationId xmlns:a16="http://schemas.microsoft.com/office/drawing/2014/main" id="{967CDBC4-61CE-78BC-466F-B90037AF131A}"/>
              </a:ext>
            </a:extLst>
          </p:cNvPr>
          <p:cNvSpPr>
            <a:spLocks noGrp="1"/>
          </p:cNvSpPr>
          <p:nvPr>
            <p:ph type="sldNum" sz="quarter" idx="72"/>
          </p:nvPr>
        </p:nvSpPr>
        <p:spPr>
          <a:xfrm>
            <a:off x="11967901" y="6617924"/>
            <a:ext cx="220924" cy="240077"/>
          </a:xfrm>
          <a:prstGeom prst="rect">
            <a:avLst/>
          </a:prstGeom>
          <a:solidFill>
            <a:schemeClr val="accent1"/>
          </a:solidFill>
        </p:spPr>
        <p:txBody>
          <a:bodyPr/>
          <a:lstStyle/>
          <a:p>
            <a:fld id="{BB07EAE1-021A-493C-B07F-6FE9E5D11BEB}" type="slidenum">
              <a:rPr lang="en-GB" smtClean="0"/>
              <a:pPr/>
              <a:t>‹#›</a:t>
            </a:fld>
            <a:endParaRPr lang="en-GB"/>
          </a:p>
        </p:txBody>
      </p:sp>
    </p:spTree>
    <p:custDataLst>
      <p:tags r:id="rId1"/>
    </p:custDataLst>
    <p:extLst>
      <p:ext uri="{BB962C8B-B14F-4D97-AF65-F5344CB8AC3E}">
        <p14:creationId xmlns:p14="http://schemas.microsoft.com/office/powerpoint/2010/main" val="1506112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userDrawn="1">
  <p:cSld name="5 step process (2)">
    <p:spTree>
      <p:nvGrpSpPr>
        <p:cNvPr id="1" name=""/>
        <p:cNvGrpSpPr/>
        <p:nvPr/>
      </p:nvGrpSpPr>
      <p:grpSpPr>
        <a:xfrm>
          <a:off x="0" y="0"/>
          <a:ext cx="0" cy="0"/>
          <a:chOff x="0" y="0"/>
          <a:chExt cx="0" cy="0"/>
        </a:xfrm>
      </p:grpSpPr>
      <p:sp>
        <p:nvSpPr>
          <p:cNvPr id="3" name="Text Placeholder 7">
            <a:extLst>
              <a:ext uri="{FF2B5EF4-FFF2-40B4-BE49-F238E27FC236}">
                <a16:creationId xmlns:a16="http://schemas.microsoft.com/office/drawing/2014/main" id="{A14F3B30-87BB-5963-960F-B9877012DB30}"/>
              </a:ext>
            </a:extLst>
          </p:cNvPr>
          <p:cNvSpPr>
            <a:spLocks noGrp="1"/>
          </p:cNvSpPr>
          <p:nvPr>
            <p:ph type="body" sz="quarter" idx="13" hasCustomPrompt="1"/>
          </p:nvPr>
        </p:nvSpPr>
        <p:spPr>
          <a:xfrm>
            <a:off x="450733" y="2094612"/>
            <a:ext cx="642510" cy="723616"/>
          </a:xfrm>
        </p:spPr>
        <p:txBody>
          <a:bodyPr/>
          <a:lstStyle>
            <a:lvl1pPr>
              <a:defRPr sz="3199">
                <a:solidFill>
                  <a:schemeClr val="tx2"/>
                </a:solidFill>
                <a:latin typeface="Arial" panose="020B0604020202020204" pitchFamily="34" charset="0"/>
              </a:defRPr>
            </a:lvl1pPr>
          </a:lstStyle>
          <a:p>
            <a:pPr lvl="0"/>
            <a:r>
              <a:rPr lang="en-GB"/>
              <a:t>1</a:t>
            </a:r>
          </a:p>
        </p:txBody>
      </p:sp>
      <p:sp>
        <p:nvSpPr>
          <p:cNvPr id="6" name="Text Placeholder 9">
            <a:extLst>
              <a:ext uri="{FF2B5EF4-FFF2-40B4-BE49-F238E27FC236}">
                <a16:creationId xmlns:a16="http://schemas.microsoft.com/office/drawing/2014/main" id="{1AC2F3AB-F8FF-BCB6-4598-C9F623C4B969}"/>
              </a:ext>
            </a:extLst>
          </p:cNvPr>
          <p:cNvSpPr>
            <a:spLocks noGrp="1"/>
          </p:cNvSpPr>
          <p:nvPr>
            <p:ph type="body" sz="quarter" idx="14" hasCustomPrompt="1"/>
          </p:nvPr>
        </p:nvSpPr>
        <p:spPr>
          <a:xfrm>
            <a:off x="450732" y="2837279"/>
            <a:ext cx="1573781" cy="221325"/>
          </a:xfrm>
        </p:spPr>
        <p:txBody>
          <a:bodyPr/>
          <a:lstStyle>
            <a:lvl1pPr>
              <a:defRPr sz="1200" cap="none" baseline="0">
                <a:solidFill>
                  <a:schemeClr val="tx2"/>
                </a:solidFill>
                <a:latin typeface="+mj-lt"/>
              </a:defRPr>
            </a:lvl1pPr>
            <a:lvl2pPr>
              <a:defRPr cap="all" baseline="0">
                <a:solidFill>
                  <a:schemeClr val="bg2"/>
                </a:solidFill>
                <a:latin typeface="Gotham Medium" panose="02000604030000020004" pitchFamily="50" charset="0"/>
              </a:defRPr>
            </a:lvl2pPr>
            <a:lvl3pPr>
              <a:defRPr cap="all" baseline="0">
                <a:solidFill>
                  <a:schemeClr val="bg2"/>
                </a:solidFill>
                <a:latin typeface="Gotham Medium" panose="02000604030000020004" pitchFamily="50" charset="0"/>
              </a:defRPr>
            </a:lvl3pPr>
            <a:lvl4pPr>
              <a:defRPr cap="all" baseline="0">
                <a:solidFill>
                  <a:schemeClr val="bg2"/>
                </a:solidFill>
                <a:latin typeface="Gotham Medium" panose="02000604030000020004" pitchFamily="50" charset="0"/>
              </a:defRPr>
            </a:lvl4pPr>
            <a:lvl5pPr>
              <a:defRPr cap="all" baseline="0">
                <a:solidFill>
                  <a:schemeClr val="bg2"/>
                </a:solidFill>
                <a:latin typeface="Gotham Medium" panose="02000604030000020004" pitchFamily="50" charset="0"/>
              </a:defRPr>
            </a:lvl5pPr>
          </a:lstStyle>
          <a:p>
            <a:pPr lvl="0"/>
            <a:r>
              <a:rPr lang="en-GB"/>
              <a:t>INSERT TITLE</a:t>
            </a:r>
          </a:p>
        </p:txBody>
      </p:sp>
      <p:sp>
        <p:nvSpPr>
          <p:cNvPr id="7" name="Text Placeholder 11">
            <a:extLst>
              <a:ext uri="{FF2B5EF4-FFF2-40B4-BE49-F238E27FC236}">
                <a16:creationId xmlns:a16="http://schemas.microsoft.com/office/drawing/2014/main" id="{4F44D246-54FA-810D-AAB8-29E001D313CF}"/>
              </a:ext>
            </a:extLst>
          </p:cNvPr>
          <p:cNvSpPr>
            <a:spLocks noGrp="1"/>
          </p:cNvSpPr>
          <p:nvPr>
            <p:ph type="body" sz="quarter" idx="15" hasCustomPrompt="1"/>
          </p:nvPr>
        </p:nvSpPr>
        <p:spPr>
          <a:xfrm>
            <a:off x="450732" y="3090353"/>
            <a:ext cx="1573781" cy="815975"/>
          </a:xfrm>
        </p:spPr>
        <p:txBody>
          <a:bodyPr/>
          <a:lstStyle>
            <a:lvl1pPr>
              <a:defRPr sz="1200">
                <a:solidFill>
                  <a:schemeClr val="tx2"/>
                </a:solidFill>
              </a:defRPr>
            </a:lvl1pPr>
            <a:lvl2pPr>
              <a:defRPr sz="1200">
                <a:solidFill>
                  <a:schemeClr val="tx2"/>
                </a:solidFill>
              </a:defRPr>
            </a:lvl2pPr>
            <a:lvl3pPr>
              <a:defRPr sz="1100">
                <a:solidFill>
                  <a:schemeClr val="tx2"/>
                </a:solidFill>
              </a:defRPr>
            </a:lvl3pPr>
            <a:lvl4pPr>
              <a:defRPr sz="1050">
                <a:solidFill>
                  <a:schemeClr val="tx2"/>
                </a:solidFill>
              </a:defRPr>
            </a:lvl4pPr>
            <a:lvl5pPr>
              <a:defRPr sz="1200">
                <a:solidFill>
                  <a:schemeClr val="tx2"/>
                </a:solidFill>
              </a:defRPr>
            </a:lvl5pPr>
          </a:lstStyle>
          <a:p>
            <a:pPr lvl="0"/>
            <a:r>
              <a:rPr lang="en-GB"/>
              <a:t>Insert text here</a:t>
            </a:r>
          </a:p>
          <a:p>
            <a:pPr lvl="1"/>
            <a:r>
              <a:rPr lang="en-GB"/>
              <a:t>Second level</a:t>
            </a:r>
          </a:p>
          <a:p>
            <a:pPr lvl="2"/>
            <a:r>
              <a:rPr lang="en-GB"/>
              <a:t>Third level</a:t>
            </a:r>
          </a:p>
          <a:p>
            <a:pPr lvl="3"/>
            <a:r>
              <a:rPr lang="en-GB"/>
              <a:t>Fourth level</a:t>
            </a:r>
          </a:p>
          <a:p>
            <a:pPr lvl="4"/>
            <a:r>
              <a:rPr lang="en-GB"/>
              <a:t>Fifth level</a:t>
            </a:r>
          </a:p>
        </p:txBody>
      </p:sp>
      <p:sp>
        <p:nvSpPr>
          <p:cNvPr id="10" name="Text Placeholder 7">
            <a:extLst>
              <a:ext uri="{FF2B5EF4-FFF2-40B4-BE49-F238E27FC236}">
                <a16:creationId xmlns:a16="http://schemas.microsoft.com/office/drawing/2014/main" id="{75F125C8-8689-FC8E-408A-5A084D6B12F7}"/>
              </a:ext>
            </a:extLst>
          </p:cNvPr>
          <p:cNvSpPr>
            <a:spLocks noGrp="1"/>
          </p:cNvSpPr>
          <p:nvPr>
            <p:ph type="body" sz="quarter" idx="17" hasCustomPrompt="1"/>
          </p:nvPr>
        </p:nvSpPr>
        <p:spPr>
          <a:xfrm>
            <a:off x="2721210" y="2094612"/>
            <a:ext cx="642510" cy="723616"/>
          </a:xfrm>
        </p:spPr>
        <p:txBody>
          <a:bodyPr/>
          <a:lstStyle>
            <a:lvl1pPr>
              <a:defRPr sz="3199">
                <a:solidFill>
                  <a:schemeClr val="tx2"/>
                </a:solidFill>
                <a:latin typeface="Arial" panose="020B0604020202020204" pitchFamily="34" charset="0"/>
              </a:defRPr>
            </a:lvl1pPr>
          </a:lstStyle>
          <a:p>
            <a:pPr lvl="0"/>
            <a:r>
              <a:rPr lang="en-GB"/>
              <a:t>2</a:t>
            </a:r>
          </a:p>
        </p:txBody>
      </p:sp>
      <p:sp>
        <p:nvSpPr>
          <p:cNvPr id="11" name="Text Placeholder 9">
            <a:extLst>
              <a:ext uri="{FF2B5EF4-FFF2-40B4-BE49-F238E27FC236}">
                <a16:creationId xmlns:a16="http://schemas.microsoft.com/office/drawing/2014/main" id="{5CB225C5-9F98-63B4-CAAE-1EB5A831979E}"/>
              </a:ext>
            </a:extLst>
          </p:cNvPr>
          <p:cNvSpPr>
            <a:spLocks noGrp="1"/>
          </p:cNvSpPr>
          <p:nvPr>
            <p:ph type="body" sz="quarter" idx="18" hasCustomPrompt="1"/>
          </p:nvPr>
        </p:nvSpPr>
        <p:spPr>
          <a:xfrm>
            <a:off x="2721210" y="2837279"/>
            <a:ext cx="1573781" cy="221325"/>
          </a:xfrm>
        </p:spPr>
        <p:txBody>
          <a:bodyPr/>
          <a:lstStyle>
            <a:lvl1pPr>
              <a:defRPr sz="1200" cap="none" baseline="0">
                <a:solidFill>
                  <a:schemeClr val="tx2"/>
                </a:solidFill>
                <a:latin typeface="+mj-lt"/>
              </a:defRPr>
            </a:lvl1pPr>
            <a:lvl2pPr>
              <a:defRPr cap="all" baseline="0">
                <a:solidFill>
                  <a:schemeClr val="bg2"/>
                </a:solidFill>
                <a:latin typeface="Gotham Medium" panose="02000604030000020004" pitchFamily="50" charset="0"/>
              </a:defRPr>
            </a:lvl2pPr>
            <a:lvl3pPr>
              <a:defRPr cap="all" baseline="0">
                <a:solidFill>
                  <a:schemeClr val="bg2"/>
                </a:solidFill>
                <a:latin typeface="Gotham Medium" panose="02000604030000020004" pitchFamily="50" charset="0"/>
              </a:defRPr>
            </a:lvl3pPr>
            <a:lvl4pPr>
              <a:defRPr cap="all" baseline="0">
                <a:solidFill>
                  <a:schemeClr val="bg2"/>
                </a:solidFill>
                <a:latin typeface="Gotham Medium" panose="02000604030000020004" pitchFamily="50" charset="0"/>
              </a:defRPr>
            </a:lvl4pPr>
            <a:lvl5pPr>
              <a:defRPr cap="all" baseline="0">
                <a:solidFill>
                  <a:schemeClr val="bg2"/>
                </a:solidFill>
                <a:latin typeface="Gotham Medium" panose="02000604030000020004" pitchFamily="50" charset="0"/>
              </a:defRPr>
            </a:lvl5pPr>
          </a:lstStyle>
          <a:p>
            <a:pPr lvl="0"/>
            <a:r>
              <a:rPr lang="en-GB"/>
              <a:t>INSERT TITLE</a:t>
            </a:r>
          </a:p>
        </p:txBody>
      </p:sp>
      <p:sp>
        <p:nvSpPr>
          <p:cNvPr id="12" name="Text Placeholder 11">
            <a:extLst>
              <a:ext uri="{FF2B5EF4-FFF2-40B4-BE49-F238E27FC236}">
                <a16:creationId xmlns:a16="http://schemas.microsoft.com/office/drawing/2014/main" id="{E828843E-6F13-CF8E-8A5F-C43597BE9678}"/>
              </a:ext>
            </a:extLst>
          </p:cNvPr>
          <p:cNvSpPr>
            <a:spLocks noGrp="1"/>
          </p:cNvSpPr>
          <p:nvPr>
            <p:ph type="body" sz="quarter" idx="19" hasCustomPrompt="1"/>
          </p:nvPr>
        </p:nvSpPr>
        <p:spPr>
          <a:xfrm>
            <a:off x="2721210" y="3090353"/>
            <a:ext cx="1573781" cy="815975"/>
          </a:xfrm>
        </p:spPr>
        <p:txBody>
          <a:bodyPr/>
          <a:lstStyle>
            <a:lvl1pPr>
              <a:defRPr sz="1200">
                <a:solidFill>
                  <a:schemeClr val="tx2"/>
                </a:solidFill>
              </a:defRPr>
            </a:lvl1pPr>
            <a:lvl2pPr>
              <a:defRPr sz="1200">
                <a:solidFill>
                  <a:schemeClr val="tx2"/>
                </a:solidFill>
              </a:defRPr>
            </a:lvl2pPr>
            <a:lvl3pPr>
              <a:defRPr sz="1100">
                <a:solidFill>
                  <a:schemeClr val="tx2"/>
                </a:solidFill>
              </a:defRPr>
            </a:lvl3pPr>
            <a:lvl4pPr>
              <a:defRPr sz="1050">
                <a:solidFill>
                  <a:schemeClr val="tx2"/>
                </a:solidFill>
              </a:defRPr>
            </a:lvl4pPr>
            <a:lvl5pPr>
              <a:defRPr sz="1200">
                <a:solidFill>
                  <a:schemeClr val="tx2"/>
                </a:solidFill>
              </a:defRPr>
            </a:lvl5pPr>
          </a:lstStyle>
          <a:p>
            <a:pPr lvl="0"/>
            <a:r>
              <a:rPr lang="en-GB"/>
              <a:t>Insert text here</a:t>
            </a:r>
          </a:p>
          <a:p>
            <a:pPr lvl="1"/>
            <a:r>
              <a:rPr lang="en-GB"/>
              <a:t>Second level</a:t>
            </a:r>
          </a:p>
          <a:p>
            <a:pPr lvl="2"/>
            <a:r>
              <a:rPr lang="en-GB"/>
              <a:t>Third level</a:t>
            </a:r>
          </a:p>
          <a:p>
            <a:pPr lvl="3"/>
            <a:r>
              <a:rPr lang="en-GB"/>
              <a:t>Fourth level</a:t>
            </a:r>
          </a:p>
          <a:p>
            <a:pPr lvl="4"/>
            <a:r>
              <a:rPr lang="en-GB"/>
              <a:t>Fifth level</a:t>
            </a:r>
          </a:p>
        </p:txBody>
      </p:sp>
      <p:sp>
        <p:nvSpPr>
          <p:cNvPr id="14" name="Text Placeholder 7">
            <a:extLst>
              <a:ext uri="{FF2B5EF4-FFF2-40B4-BE49-F238E27FC236}">
                <a16:creationId xmlns:a16="http://schemas.microsoft.com/office/drawing/2014/main" id="{7C63A5E3-801A-201A-F9B0-2B8EFC43CDD4}"/>
              </a:ext>
            </a:extLst>
          </p:cNvPr>
          <p:cNvSpPr>
            <a:spLocks noGrp="1"/>
          </p:cNvSpPr>
          <p:nvPr>
            <p:ph type="body" sz="quarter" idx="21" hasCustomPrompt="1"/>
          </p:nvPr>
        </p:nvSpPr>
        <p:spPr>
          <a:xfrm>
            <a:off x="5007705" y="2094612"/>
            <a:ext cx="642510" cy="723616"/>
          </a:xfrm>
        </p:spPr>
        <p:txBody>
          <a:bodyPr/>
          <a:lstStyle>
            <a:lvl1pPr>
              <a:defRPr sz="3199">
                <a:solidFill>
                  <a:schemeClr val="tx2"/>
                </a:solidFill>
                <a:latin typeface="Arial" panose="020B0604020202020204" pitchFamily="34" charset="0"/>
              </a:defRPr>
            </a:lvl1pPr>
          </a:lstStyle>
          <a:p>
            <a:pPr lvl="0"/>
            <a:r>
              <a:rPr lang="en-GB"/>
              <a:t>3</a:t>
            </a:r>
          </a:p>
        </p:txBody>
      </p:sp>
      <p:sp>
        <p:nvSpPr>
          <p:cNvPr id="15" name="Text Placeholder 9">
            <a:extLst>
              <a:ext uri="{FF2B5EF4-FFF2-40B4-BE49-F238E27FC236}">
                <a16:creationId xmlns:a16="http://schemas.microsoft.com/office/drawing/2014/main" id="{35453983-AD94-E2E2-262F-4B914BC40FEC}"/>
              </a:ext>
            </a:extLst>
          </p:cNvPr>
          <p:cNvSpPr>
            <a:spLocks noGrp="1"/>
          </p:cNvSpPr>
          <p:nvPr>
            <p:ph type="body" sz="quarter" idx="22" hasCustomPrompt="1"/>
          </p:nvPr>
        </p:nvSpPr>
        <p:spPr>
          <a:xfrm>
            <a:off x="5007704" y="2837279"/>
            <a:ext cx="1573781" cy="221325"/>
          </a:xfrm>
        </p:spPr>
        <p:txBody>
          <a:bodyPr/>
          <a:lstStyle>
            <a:lvl1pPr>
              <a:defRPr sz="1200" cap="none" baseline="0">
                <a:solidFill>
                  <a:schemeClr val="tx2"/>
                </a:solidFill>
                <a:latin typeface="+mj-lt"/>
              </a:defRPr>
            </a:lvl1pPr>
            <a:lvl2pPr>
              <a:defRPr cap="all" baseline="0">
                <a:solidFill>
                  <a:schemeClr val="bg2"/>
                </a:solidFill>
                <a:latin typeface="Gotham Medium" panose="02000604030000020004" pitchFamily="50" charset="0"/>
              </a:defRPr>
            </a:lvl2pPr>
            <a:lvl3pPr>
              <a:defRPr cap="all" baseline="0">
                <a:solidFill>
                  <a:schemeClr val="bg2"/>
                </a:solidFill>
                <a:latin typeface="Gotham Medium" panose="02000604030000020004" pitchFamily="50" charset="0"/>
              </a:defRPr>
            </a:lvl3pPr>
            <a:lvl4pPr>
              <a:defRPr cap="all" baseline="0">
                <a:solidFill>
                  <a:schemeClr val="bg2"/>
                </a:solidFill>
                <a:latin typeface="Gotham Medium" panose="02000604030000020004" pitchFamily="50" charset="0"/>
              </a:defRPr>
            </a:lvl4pPr>
            <a:lvl5pPr>
              <a:defRPr cap="all" baseline="0">
                <a:solidFill>
                  <a:schemeClr val="bg2"/>
                </a:solidFill>
                <a:latin typeface="Gotham Medium" panose="02000604030000020004" pitchFamily="50" charset="0"/>
              </a:defRPr>
            </a:lvl5pPr>
          </a:lstStyle>
          <a:p>
            <a:pPr lvl="0"/>
            <a:r>
              <a:rPr lang="en-GB"/>
              <a:t>INSERT TITLE</a:t>
            </a:r>
          </a:p>
        </p:txBody>
      </p:sp>
      <p:sp>
        <p:nvSpPr>
          <p:cNvPr id="16" name="Text Placeholder 11">
            <a:extLst>
              <a:ext uri="{FF2B5EF4-FFF2-40B4-BE49-F238E27FC236}">
                <a16:creationId xmlns:a16="http://schemas.microsoft.com/office/drawing/2014/main" id="{EF7D8AE6-DA99-3C78-36BD-F740E6DB11CD}"/>
              </a:ext>
            </a:extLst>
          </p:cNvPr>
          <p:cNvSpPr>
            <a:spLocks noGrp="1"/>
          </p:cNvSpPr>
          <p:nvPr>
            <p:ph type="body" sz="quarter" idx="23" hasCustomPrompt="1"/>
          </p:nvPr>
        </p:nvSpPr>
        <p:spPr>
          <a:xfrm>
            <a:off x="5007704" y="3090353"/>
            <a:ext cx="1573781" cy="815975"/>
          </a:xfrm>
        </p:spPr>
        <p:txBody>
          <a:bodyPr/>
          <a:lstStyle>
            <a:lvl1pPr>
              <a:defRPr sz="1200">
                <a:solidFill>
                  <a:schemeClr val="tx2"/>
                </a:solidFill>
              </a:defRPr>
            </a:lvl1pPr>
            <a:lvl2pPr>
              <a:defRPr sz="1200">
                <a:solidFill>
                  <a:schemeClr val="tx2"/>
                </a:solidFill>
              </a:defRPr>
            </a:lvl2pPr>
            <a:lvl3pPr>
              <a:defRPr sz="1100">
                <a:solidFill>
                  <a:schemeClr val="tx2"/>
                </a:solidFill>
              </a:defRPr>
            </a:lvl3pPr>
            <a:lvl4pPr>
              <a:defRPr sz="1050">
                <a:solidFill>
                  <a:schemeClr val="tx2"/>
                </a:solidFill>
              </a:defRPr>
            </a:lvl4pPr>
            <a:lvl5pPr>
              <a:defRPr sz="1200">
                <a:solidFill>
                  <a:schemeClr val="tx2"/>
                </a:solidFill>
              </a:defRPr>
            </a:lvl5pPr>
          </a:lstStyle>
          <a:p>
            <a:pPr lvl="0"/>
            <a:r>
              <a:rPr lang="en-GB"/>
              <a:t>Insert text here</a:t>
            </a:r>
          </a:p>
          <a:p>
            <a:pPr lvl="1"/>
            <a:r>
              <a:rPr lang="en-GB"/>
              <a:t>Second level</a:t>
            </a:r>
          </a:p>
          <a:p>
            <a:pPr lvl="2"/>
            <a:r>
              <a:rPr lang="en-GB"/>
              <a:t>Third level</a:t>
            </a:r>
          </a:p>
          <a:p>
            <a:pPr lvl="3"/>
            <a:r>
              <a:rPr lang="en-GB"/>
              <a:t>Fourth level</a:t>
            </a:r>
          </a:p>
          <a:p>
            <a:pPr lvl="4"/>
            <a:r>
              <a:rPr lang="en-GB"/>
              <a:t>Fifth level</a:t>
            </a:r>
          </a:p>
        </p:txBody>
      </p:sp>
      <p:sp>
        <p:nvSpPr>
          <p:cNvPr id="18" name="Text Placeholder 7">
            <a:extLst>
              <a:ext uri="{FF2B5EF4-FFF2-40B4-BE49-F238E27FC236}">
                <a16:creationId xmlns:a16="http://schemas.microsoft.com/office/drawing/2014/main" id="{9C6FD5A0-FFE5-962C-E8B4-7CE69FDF3EC3}"/>
              </a:ext>
            </a:extLst>
          </p:cNvPr>
          <p:cNvSpPr>
            <a:spLocks noGrp="1"/>
          </p:cNvSpPr>
          <p:nvPr>
            <p:ph type="body" sz="quarter" idx="25" hasCustomPrompt="1"/>
          </p:nvPr>
        </p:nvSpPr>
        <p:spPr>
          <a:xfrm>
            <a:off x="7266844" y="2094612"/>
            <a:ext cx="642510" cy="723616"/>
          </a:xfrm>
        </p:spPr>
        <p:txBody>
          <a:bodyPr/>
          <a:lstStyle>
            <a:lvl1pPr>
              <a:defRPr sz="3199">
                <a:solidFill>
                  <a:schemeClr val="tx2"/>
                </a:solidFill>
                <a:latin typeface="Arial" panose="020B0604020202020204" pitchFamily="34" charset="0"/>
              </a:defRPr>
            </a:lvl1pPr>
          </a:lstStyle>
          <a:p>
            <a:pPr lvl="0"/>
            <a:r>
              <a:rPr lang="en-GB"/>
              <a:t>4</a:t>
            </a:r>
          </a:p>
        </p:txBody>
      </p:sp>
      <p:sp>
        <p:nvSpPr>
          <p:cNvPr id="19" name="Text Placeholder 9">
            <a:extLst>
              <a:ext uri="{FF2B5EF4-FFF2-40B4-BE49-F238E27FC236}">
                <a16:creationId xmlns:a16="http://schemas.microsoft.com/office/drawing/2014/main" id="{462B3EBC-DC71-4F02-8F7A-580C065AAE9B}"/>
              </a:ext>
            </a:extLst>
          </p:cNvPr>
          <p:cNvSpPr>
            <a:spLocks noGrp="1"/>
          </p:cNvSpPr>
          <p:nvPr>
            <p:ph type="body" sz="quarter" idx="26" hasCustomPrompt="1"/>
          </p:nvPr>
        </p:nvSpPr>
        <p:spPr>
          <a:xfrm>
            <a:off x="7266844" y="2837279"/>
            <a:ext cx="1573781" cy="221325"/>
          </a:xfrm>
        </p:spPr>
        <p:txBody>
          <a:bodyPr/>
          <a:lstStyle>
            <a:lvl1pPr>
              <a:defRPr sz="1200" cap="none" baseline="0">
                <a:solidFill>
                  <a:schemeClr val="tx2"/>
                </a:solidFill>
                <a:latin typeface="+mj-lt"/>
              </a:defRPr>
            </a:lvl1pPr>
            <a:lvl2pPr>
              <a:defRPr cap="all" baseline="0">
                <a:solidFill>
                  <a:schemeClr val="bg2"/>
                </a:solidFill>
                <a:latin typeface="Gotham Medium" panose="02000604030000020004" pitchFamily="50" charset="0"/>
              </a:defRPr>
            </a:lvl2pPr>
            <a:lvl3pPr>
              <a:defRPr cap="all" baseline="0">
                <a:solidFill>
                  <a:schemeClr val="bg2"/>
                </a:solidFill>
                <a:latin typeface="Gotham Medium" panose="02000604030000020004" pitchFamily="50" charset="0"/>
              </a:defRPr>
            </a:lvl3pPr>
            <a:lvl4pPr>
              <a:defRPr cap="all" baseline="0">
                <a:solidFill>
                  <a:schemeClr val="bg2"/>
                </a:solidFill>
                <a:latin typeface="Gotham Medium" panose="02000604030000020004" pitchFamily="50" charset="0"/>
              </a:defRPr>
            </a:lvl4pPr>
            <a:lvl5pPr>
              <a:defRPr cap="all" baseline="0">
                <a:solidFill>
                  <a:schemeClr val="bg2"/>
                </a:solidFill>
                <a:latin typeface="Gotham Medium" panose="02000604030000020004" pitchFamily="50" charset="0"/>
              </a:defRPr>
            </a:lvl5pPr>
          </a:lstStyle>
          <a:p>
            <a:pPr lvl="0"/>
            <a:r>
              <a:rPr lang="en-GB"/>
              <a:t>INSERT TITLE</a:t>
            </a:r>
          </a:p>
        </p:txBody>
      </p:sp>
      <p:sp>
        <p:nvSpPr>
          <p:cNvPr id="20" name="Text Placeholder 11">
            <a:extLst>
              <a:ext uri="{FF2B5EF4-FFF2-40B4-BE49-F238E27FC236}">
                <a16:creationId xmlns:a16="http://schemas.microsoft.com/office/drawing/2014/main" id="{F17E87F2-920B-C576-61B8-D7BEF4D03AE6}"/>
              </a:ext>
            </a:extLst>
          </p:cNvPr>
          <p:cNvSpPr>
            <a:spLocks noGrp="1"/>
          </p:cNvSpPr>
          <p:nvPr>
            <p:ph type="body" sz="quarter" idx="27" hasCustomPrompt="1"/>
          </p:nvPr>
        </p:nvSpPr>
        <p:spPr>
          <a:xfrm>
            <a:off x="7266844" y="3090353"/>
            <a:ext cx="1573781" cy="815975"/>
          </a:xfrm>
        </p:spPr>
        <p:txBody>
          <a:bodyPr/>
          <a:lstStyle>
            <a:lvl1pPr>
              <a:defRPr sz="1200">
                <a:solidFill>
                  <a:schemeClr val="tx2"/>
                </a:solidFill>
              </a:defRPr>
            </a:lvl1pPr>
            <a:lvl2pPr>
              <a:defRPr sz="1200">
                <a:solidFill>
                  <a:schemeClr val="tx2"/>
                </a:solidFill>
              </a:defRPr>
            </a:lvl2pPr>
            <a:lvl3pPr>
              <a:defRPr sz="1100">
                <a:solidFill>
                  <a:schemeClr val="tx2"/>
                </a:solidFill>
              </a:defRPr>
            </a:lvl3pPr>
            <a:lvl4pPr>
              <a:defRPr sz="1050">
                <a:solidFill>
                  <a:schemeClr val="tx2"/>
                </a:solidFill>
              </a:defRPr>
            </a:lvl4pPr>
            <a:lvl5pPr>
              <a:defRPr sz="1200">
                <a:solidFill>
                  <a:schemeClr val="tx2"/>
                </a:solidFill>
              </a:defRPr>
            </a:lvl5pPr>
          </a:lstStyle>
          <a:p>
            <a:pPr lvl="0"/>
            <a:r>
              <a:rPr lang="en-GB"/>
              <a:t>Insert text here</a:t>
            </a:r>
          </a:p>
          <a:p>
            <a:pPr lvl="1"/>
            <a:r>
              <a:rPr lang="en-GB"/>
              <a:t>Second level</a:t>
            </a:r>
          </a:p>
          <a:p>
            <a:pPr lvl="2"/>
            <a:r>
              <a:rPr lang="en-GB"/>
              <a:t>Third level</a:t>
            </a:r>
          </a:p>
          <a:p>
            <a:pPr lvl="3"/>
            <a:r>
              <a:rPr lang="en-GB"/>
              <a:t>Fourth level</a:t>
            </a:r>
          </a:p>
          <a:p>
            <a:pPr lvl="4"/>
            <a:r>
              <a:rPr lang="en-GB"/>
              <a:t>Fifth level</a:t>
            </a:r>
          </a:p>
        </p:txBody>
      </p:sp>
      <p:sp>
        <p:nvSpPr>
          <p:cNvPr id="22" name="Text Placeholder 7">
            <a:extLst>
              <a:ext uri="{FF2B5EF4-FFF2-40B4-BE49-F238E27FC236}">
                <a16:creationId xmlns:a16="http://schemas.microsoft.com/office/drawing/2014/main" id="{0301DFFD-87CF-690D-D487-FD658A55A4F0}"/>
              </a:ext>
            </a:extLst>
          </p:cNvPr>
          <p:cNvSpPr>
            <a:spLocks noGrp="1"/>
          </p:cNvSpPr>
          <p:nvPr>
            <p:ph type="body" sz="quarter" idx="29" hasCustomPrompt="1"/>
          </p:nvPr>
        </p:nvSpPr>
        <p:spPr>
          <a:xfrm>
            <a:off x="9553339" y="2094612"/>
            <a:ext cx="642510" cy="723616"/>
          </a:xfrm>
        </p:spPr>
        <p:txBody>
          <a:bodyPr/>
          <a:lstStyle>
            <a:lvl1pPr>
              <a:defRPr sz="3199">
                <a:solidFill>
                  <a:schemeClr val="tx2"/>
                </a:solidFill>
                <a:latin typeface="Arial" panose="020B0604020202020204" pitchFamily="34" charset="0"/>
              </a:defRPr>
            </a:lvl1pPr>
          </a:lstStyle>
          <a:p>
            <a:pPr lvl="0"/>
            <a:r>
              <a:rPr lang="en-GB"/>
              <a:t>5</a:t>
            </a:r>
          </a:p>
        </p:txBody>
      </p:sp>
      <p:sp>
        <p:nvSpPr>
          <p:cNvPr id="23" name="Text Placeholder 9">
            <a:extLst>
              <a:ext uri="{FF2B5EF4-FFF2-40B4-BE49-F238E27FC236}">
                <a16:creationId xmlns:a16="http://schemas.microsoft.com/office/drawing/2014/main" id="{5BE81C40-08DA-07FE-66E4-CE61FA828143}"/>
              </a:ext>
            </a:extLst>
          </p:cNvPr>
          <p:cNvSpPr>
            <a:spLocks noGrp="1"/>
          </p:cNvSpPr>
          <p:nvPr>
            <p:ph type="body" sz="quarter" idx="30" hasCustomPrompt="1"/>
          </p:nvPr>
        </p:nvSpPr>
        <p:spPr>
          <a:xfrm>
            <a:off x="9553338" y="2837279"/>
            <a:ext cx="1573781" cy="221325"/>
          </a:xfrm>
        </p:spPr>
        <p:txBody>
          <a:bodyPr/>
          <a:lstStyle>
            <a:lvl1pPr>
              <a:defRPr sz="1200" cap="none" baseline="0">
                <a:solidFill>
                  <a:schemeClr val="tx2"/>
                </a:solidFill>
                <a:latin typeface="+mj-lt"/>
              </a:defRPr>
            </a:lvl1pPr>
            <a:lvl2pPr>
              <a:defRPr cap="all" baseline="0">
                <a:solidFill>
                  <a:schemeClr val="bg2"/>
                </a:solidFill>
                <a:latin typeface="Gotham Medium" panose="02000604030000020004" pitchFamily="50" charset="0"/>
              </a:defRPr>
            </a:lvl2pPr>
            <a:lvl3pPr>
              <a:defRPr cap="all" baseline="0">
                <a:solidFill>
                  <a:schemeClr val="bg2"/>
                </a:solidFill>
                <a:latin typeface="Gotham Medium" panose="02000604030000020004" pitchFamily="50" charset="0"/>
              </a:defRPr>
            </a:lvl3pPr>
            <a:lvl4pPr>
              <a:defRPr cap="all" baseline="0">
                <a:solidFill>
                  <a:schemeClr val="bg2"/>
                </a:solidFill>
                <a:latin typeface="Gotham Medium" panose="02000604030000020004" pitchFamily="50" charset="0"/>
              </a:defRPr>
            </a:lvl4pPr>
            <a:lvl5pPr>
              <a:defRPr cap="all" baseline="0">
                <a:solidFill>
                  <a:schemeClr val="bg2"/>
                </a:solidFill>
                <a:latin typeface="Gotham Medium" panose="02000604030000020004" pitchFamily="50" charset="0"/>
              </a:defRPr>
            </a:lvl5pPr>
          </a:lstStyle>
          <a:p>
            <a:pPr lvl="0"/>
            <a:r>
              <a:rPr lang="en-GB"/>
              <a:t>INSERT TITLE</a:t>
            </a:r>
          </a:p>
        </p:txBody>
      </p:sp>
      <p:sp>
        <p:nvSpPr>
          <p:cNvPr id="24" name="Text Placeholder 11">
            <a:extLst>
              <a:ext uri="{FF2B5EF4-FFF2-40B4-BE49-F238E27FC236}">
                <a16:creationId xmlns:a16="http://schemas.microsoft.com/office/drawing/2014/main" id="{AA1B2F19-65C4-396A-9667-57D045B532E0}"/>
              </a:ext>
            </a:extLst>
          </p:cNvPr>
          <p:cNvSpPr>
            <a:spLocks noGrp="1"/>
          </p:cNvSpPr>
          <p:nvPr>
            <p:ph type="body" sz="quarter" idx="31" hasCustomPrompt="1"/>
          </p:nvPr>
        </p:nvSpPr>
        <p:spPr>
          <a:xfrm>
            <a:off x="9553338" y="3090353"/>
            <a:ext cx="1573781" cy="815975"/>
          </a:xfrm>
        </p:spPr>
        <p:txBody>
          <a:bodyPr/>
          <a:lstStyle>
            <a:lvl1pPr>
              <a:defRPr sz="1200">
                <a:solidFill>
                  <a:schemeClr val="tx2"/>
                </a:solidFill>
              </a:defRPr>
            </a:lvl1pPr>
            <a:lvl2pPr>
              <a:buClr>
                <a:schemeClr val="accent1"/>
              </a:buClr>
              <a:defRPr sz="1200">
                <a:solidFill>
                  <a:schemeClr val="tx2"/>
                </a:solidFill>
              </a:defRPr>
            </a:lvl2pPr>
            <a:lvl3pPr>
              <a:buClr>
                <a:schemeClr val="accent1"/>
              </a:buClr>
              <a:defRPr sz="1100">
                <a:solidFill>
                  <a:schemeClr val="tx2"/>
                </a:solidFill>
              </a:defRPr>
            </a:lvl3pPr>
            <a:lvl4pPr>
              <a:buClr>
                <a:schemeClr val="accent1"/>
              </a:buClr>
              <a:defRPr sz="1050">
                <a:solidFill>
                  <a:schemeClr val="tx2"/>
                </a:solidFill>
              </a:defRPr>
            </a:lvl4pPr>
            <a:lvl5pPr>
              <a:buClr>
                <a:schemeClr val="accent1"/>
              </a:buClr>
              <a:defRPr sz="1200">
                <a:solidFill>
                  <a:schemeClr val="tx2"/>
                </a:solidFill>
              </a:defRPr>
            </a:lvl5pPr>
          </a:lstStyle>
          <a:p>
            <a:pPr lvl="0"/>
            <a:r>
              <a:rPr lang="en-GB"/>
              <a:t>Insert text here</a:t>
            </a:r>
          </a:p>
          <a:p>
            <a:pPr lvl="1"/>
            <a:r>
              <a:rPr lang="en-GB"/>
              <a:t>Second level</a:t>
            </a:r>
          </a:p>
          <a:p>
            <a:pPr lvl="2"/>
            <a:r>
              <a:rPr lang="en-GB"/>
              <a:t>Third level</a:t>
            </a:r>
          </a:p>
          <a:p>
            <a:pPr lvl="3"/>
            <a:r>
              <a:rPr lang="en-GB"/>
              <a:t>Fourth level</a:t>
            </a:r>
          </a:p>
          <a:p>
            <a:pPr lvl="4"/>
            <a:r>
              <a:rPr lang="en-GB"/>
              <a:t>Fifth level</a:t>
            </a:r>
          </a:p>
        </p:txBody>
      </p:sp>
      <p:sp>
        <p:nvSpPr>
          <p:cNvPr id="26" name="Text Placeholder 10">
            <a:extLst>
              <a:ext uri="{FF2B5EF4-FFF2-40B4-BE49-F238E27FC236}">
                <a16:creationId xmlns:a16="http://schemas.microsoft.com/office/drawing/2014/main" id="{CDF33B04-EAC3-6D0A-8296-3F763389F484}"/>
              </a:ext>
            </a:extLst>
          </p:cNvPr>
          <p:cNvSpPr>
            <a:spLocks noGrp="1"/>
          </p:cNvSpPr>
          <p:nvPr>
            <p:ph type="body" sz="quarter" idx="38" hasCustomPrompt="1"/>
          </p:nvPr>
        </p:nvSpPr>
        <p:spPr>
          <a:xfrm rot="5400000">
            <a:off x="2307684" y="3899240"/>
            <a:ext cx="141468" cy="96159"/>
          </a:xfrm>
          <a:prstGeom prst="triangle">
            <a:avLst/>
          </a:prstGeom>
          <a:solidFill>
            <a:schemeClr val="accent3"/>
          </a:solidFill>
        </p:spPr>
        <p:txBody>
          <a:bodyPr/>
          <a:lstStyle>
            <a:lvl1pPr>
              <a:defRPr/>
            </a:lvl1pPr>
          </a:lstStyle>
          <a:p>
            <a:pPr lvl="0"/>
            <a:r>
              <a:rPr lang="en-GB"/>
              <a:t> </a:t>
            </a:r>
          </a:p>
        </p:txBody>
      </p:sp>
      <p:sp>
        <p:nvSpPr>
          <p:cNvPr id="27" name="Text Placeholder 10">
            <a:extLst>
              <a:ext uri="{FF2B5EF4-FFF2-40B4-BE49-F238E27FC236}">
                <a16:creationId xmlns:a16="http://schemas.microsoft.com/office/drawing/2014/main" id="{EAF7958B-FB29-AA52-E1F1-7DAAE9737C1A}"/>
              </a:ext>
            </a:extLst>
          </p:cNvPr>
          <p:cNvSpPr>
            <a:spLocks noGrp="1"/>
          </p:cNvSpPr>
          <p:nvPr>
            <p:ph type="body" sz="quarter" idx="39" hasCustomPrompt="1"/>
          </p:nvPr>
        </p:nvSpPr>
        <p:spPr>
          <a:xfrm rot="5400000">
            <a:off x="4576950" y="3910618"/>
            <a:ext cx="141468" cy="96159"/>
          </a:xfrm>
          <a:prstGeom prst="triangle">
            <a:avLst/>
          </a:prstGeom>
          <a:solidFill>
            <a:schemeClr val="accent3"/>
          </a:solidFill>
        </p:spPr>
        <p:txBody>
          <a:bodyPr/>
          <a:lstStyle>
            <a:lvl1pPr>
              <a:defRPr/>
            </a:lvl1pPr>
          </a:lstStyle>
          <a:p>
            <a:pPr lvl="0"/>
            <a:r>
              <a:rPr lang="en-GB"/>
              <a:t> </a:t>
            </a:r>
          </a:p>
        </p:txBody>
      </p:sp>
      <p:sp>
        <p:nvSpPr>
          <p:cNvPr id="28" name="Text Placeholder 10">
            <a:extLst>
              <a:ext uri="{FF2B5EF4-FFF2-40B4-BE49-F238E27FC236}">
                <a16:creationId xmlns:a16="http://schemas.microsoft.com/office/drawing/2014/main" id="{FFA64061-50CA-E1EA-6465-B429F1CFA8F4}"/>
              </a:ext>
            </a:extLst>
          </p:cNvPr>
          <p:cNvSpPr>
            <a:spLocks noGrp="1"/>
          </p:cNvSpPr>
          <p:nvPr>
            <p:ph type="body" sz="quarter" idx="40" hasCustomPrompt="1"/>
          </p:nvPr>
        </p:nvSpPr>
        <p:spPr>
          <a:xfrm rot="5400000">
            <a:off x="6856118" y="3921996"/>
            <a:ext cx="141468" cy="96159"/>
          </a:xfrm>
          <a:prstGeom prst="triangle">
            <a:avLst/>
          </a:prstGeom>
          <a:solidFill>
            <a:schemeClr val="accent3"/>
          </a:solidFill>
        </p:spPr>
        <p:txBody>
          <a:bodyPr/>
          <a:lstStyle>
            <a:lvl1pPr>
              <a:defRPr/>
            </a:lvl1pPr>
          </a:lstStyle>
          <a:p>
            <a:pPr lvl="0"/>
            <a:r>
              <a:rPr lang="en-GB"/>
              <a:t> </a:t>
            </a:r>
          </a:p>
        </p:txBody>
      </p:sp>
      <p:sp>
        <p:nvSpPr>
          <p:cNvPr id="29" name="Text Placeholder 10">
            <a:extLst>
              <a:ext uri="{FF2B5EF4-FFF2-40B4-BE49-F238E27FC236}">
                <a16:creationId xmlns:a16="http://schemas.microsoft.com/office/drawing/2014/main" id="{CCD0CC69-FA11-AEC7-B40B-A35D23042516}"/>
              </a:ext>
            </a:extLst>
          </p:cNvPr>
          <p:cNvSpPr>
            <a:spLocks noGrp="1"/>
          </p:cNvSpPr>
          <p:nvPr>
            <p:ph type="body" sz="quarter" idx="41" hasCustomPrompt="1"/>
          </p:nvPr>
        </p:nvSpPr>
        <p:spPr>
          <a:xfrm rot="5400000">
            <a:off x="9155209" y="3933374"/>
            <a:ext cx="141468" cy="96159"/>
          </a:xfrm>
          <a:prstGeom prst="triangle">
            <a:avLst/>
          </a:prstGeom>
          <a:solidFill>
            <a:schemeClr val="accent3"/>
          </a:solidFill>
        </p:spPr>
        <p:txBody>
          <a:bodyPr/>
          <a:lstStyle>
            <a:lvl1pPr>
              <a:defRPr/>
            </a:lvl1pPr>
          </a:lstStyle>
          <a:p>
            <a:pPr lvl="0"/>
            <a:r>
              <a:rPr lang="en-GB"/>
              <a:t> </a:t>
            </a:r>
          </a:p>
        </p:txBody>
      </p:sp>
      <p:sp>
        <p:nvSpPr>
          <p:cNvPr id="8" name="Picture Placeholder 13">
            <a:extLst>
              <a:ext uri="{FF2B5EF4-FFF2-40B4-BE49-F238E27FC236}">
                <a16:creationId xmlns:a16="http://schemas.microsoft.com/office/drawing/2014/main" id="{5244619E-4293-4031-7F53-A5F11848AC14}"/>
              </a:ext>
            </a:extLst>
          </p:cNvPr>
          <p:cNvSpPr>
            <a:spLocks noGrp="1"/>
          </p:cNvSpPr>
          <p:nvPr>
            <p:ph type="pic" sz="quarter" idx="16" hasCustomPrompt="1"/>
          </p:nvPr>
        </p:nvSpPr>
        <p:spPr>
          <a:xfrm>
            <a:off x="432325" y="4009232"/>
            <a:ext cx="1610593" cy="1611013"/>
          </a:xfrm>
          <a:solidFill>
            <a:schemeClr val="accent2"/>
          </a:solidFill>
        </p:spPr>
        <p:txBody>
          <a:bodyPr/>
          <a:lstStyle>
            <a:lvl1pPr algn="ctr">
              <a:defRPr>
                <a:solidFill>
                  <a:schemeClr val="bg2"/>
                </a:solidFill>
              </a:defRPr>
            </a:lvl1pPr>
          </a:lstStyle>
          <a:p>
            <a:r>
              <a:rPr lang="en-GB"/>
              <a:t>Insert icon</a:t>
            </a:r>
          </a:p>
        </p:txBody>
      </p:sp>
      <p:sp>
        <p:nvSpPr>
          <p:cNvPr id="30" name="Picture Placeholder 13">
            <a:extLst>
              <a:ext uri="{FF2B5EF4-FFF2-40B4-BE49-F238E27FC236}">
                <a16:creationId xmlns:a16="http://schemas.microsoft.com/office/drawing/2014/main" id="{0A2CD3B3-EE96-29D3-A42E-CA4DFB441B8A}"/>
              </a:ext>
            </a:extLst>
          </p:cNvPr>
          <p:cNvSpPr>
            <a:spLocks noGrp="1"/>
          </p:cNvSpPr>
          <p:nvPr>
            <p:ph type="pic" sz="quarter" idx="20" hasCustomPrompt="1"/>
          </p:nvPr>
        </p:nvSpPr>
        <p:spPr>
          <a:xfrm>
            <a:off x="2708314" y="4009232"/>
            <a:ext cx="1610593" cy="1611013"/>
          </a:xfrm>
          <a:solidFill>
            <a:schemeClr val="accent2"/>
          </a:solidFill>
        </p:spPr>
        <p:txBody>
          <a:bodyPr/>
          <a:lstStyle>
            <a:lvl1pPr algn="ctr">
              <a:defRPr>
                <a:solidFill>
                  <a:schemeClr val="bg2"/>
                </a:solidFill>
              </a:defRPr>
            </a:lvl1pPr>
          </a:lstStyle>
          <a:p>
            <a:r>
              <a:rPr lang="en-GB"/>
              <a:t>Insert icon</a:t>
            </a:r>
          </a:p>
        </p:txBody>
      </p:sp>
      <p:sp>
        <p:nvSpPr>
          <p:cNvPr id="31" name="Picture Placeholder 13">
            <a:extLst>
              <a:ext uri="{FF2B5EF4-FFF2-40B4-BE49-F238E27FC236}">
                <a16:creationId xmlns:a16="http://schemas.microsoft.com/office/drawing/2014/main" id="{458A5F2A-9BC6-4C63-BD15-0C69BB199B27}"/>
              </a:ext>
            </a:extLst>
          </p:cNvPr>
          <p:cNvSpPr>
            <a:spLocks noGrp="1"/>
          </p:cNvSpPr>
          <p:nvPr>
            <p:ph type="pic" sz="quarter" idx="24" hasCustomPrompt="1"/>
          </p:nvPr>
        </p:nvSpPr>
        <p:spPr>
          <a:xfrm>
            <a:off x="4992026" y="4009232"/>
            <a:ext cx="1610593" cy="1611013"/>
          </a:xfrm>
          <a:solidFill>
            <a:schemeClr val="accent2"/>
          </a:solidFill>
        </p:spPr>
        <p:txBody>
          <a:bodyPr/>
          <a:lstStyle>
            <a:lvl1pPr algn="ctr">
              <a:defRPr>
                <a:solidFill>
                  <a:schemeClr val="bg2"/>
                </a:solidFill>
              </a:defRPr>
            </a:lvl1pPr>
          </a:lstStyle>
          <a:p>
            <a:r>
              <a:rPr lang="en-GB"/>
              <a:t>Insert icon</a:t>
            </a:r>
          </a:p>
        </p:txBody>
      </p:sp>
      <p:sp>
        <p:nvSpPr>
          <p:cNvPr id="32" name="Picture Placeholder 13">
            <a:extLst>
              <a:ext uri="{FF2B5EF4-FFF2-40B4-BE49-F238E27FC236}">
                <a16:creationId xmlns:a16="http://schemas.microsoft.com/office/drawing/2014/main" id="{FE8F0730-BA93-E188-48C3-F7563D544E29}"/>
              </a:ext>
            </a:extLst>
          </p:cNvPr>
          <p:cNvSpPr>
            <a:spLocks noGrp="1"/>
          </p:cNvSpPr>
          <p:nvPr>
            <p:ph type="pic" sz="quarter" idx="28" hasCustomPrompt="1"/>
          </p:nvPr>
        </p:nvSpPr>
        <p:spPr>
          <a:xfrm>
            <a:off x="7266844" y="4009232"/>
            <a:ext cx="1610593" cy="1611013"/>
          </a:xfrm>
          <a:solidFill>
            <a:schemeClr val="accent2"/>
          </a:solidFill>
        </p:spPr>
        <p:txBody>
          <a:bodyPr/>
          <a:lstStyle>
            <a:lvl1pPr algn="ctr">
              <a:defRPr>
                <a:solidFill>
                  <a:schemeClr val="bg2"/>
                </a:solidFill>
              </a:defRPr>
            </a:lvl1pPr>
          </a:lstStyle>
          <a:p>
            <a:r>
              <a:rPr lang="en-GB"/>
              <a:t>Insert icon</a:t>
            </a:r>
          </a:p>
        </p:txBody>
      </p:sp>
      <p:sp>
        <p:nvSpPr>
          <p:cNvPr id="33" name="Picture Placeholder 13">
            <a:extLst>
              <a:ext uri="{FF2B5EF4-FFF2-40B4-BE49-F238E27FC236}">
                <a16:creationId xmlns:a16="http://schemas.microsoft.com/office/drawing/2014/main" id="{77B673D6-483E-F019-DF4D-7894835475CD}"/>
              </a:ext>
            </a:extLst>
          </p:cNvPr>
          <p:cNvSpPr>
            <a:spLocks noGrp="1"/>
          </p:cNvSpPr>
          <p:nvPr>
            <p:ph type="pic" sz="quarter" idx="32" hasCustomPrompt="1"/>
          </p:nvPr>
        </p:nvSpPr>
        <p:spPr>
          <a:xfrm>
            <a:off x="9553338" y="4009232"/>
            <a:ext cx="1610593" cy="1611013"/>
          </a:xfrm>
          <a:blipFill>
            <a:blip r:embed="rId3" cstate="print">
              <a:extLst>
                <a:ext uri="{28A0092B-C50C-407E-A947-70E740481C1C}">
                  <a14:useLocalDpi xmlns:a14="http://schemas.microsoft.com/office/drawing/2010/main"/>
                </a:ext>
              </a:extLst>
            </a:blip>
            <a:srcRect/>
            <a:stretch>
              <a:fillRect l="-27437" r="-27437"/>
            </a:stretch>
          </a:blipFill>
        </p:spPr>
        <p:txBody>
          <a:bodyPr/>
          <a:lstStyle>
            <a:lvl1pPr algn="ctr">
              <a:defRPr>
                <a:solidFill>
                  <a:schemeClr val="tx2"/>
                </a:solidFill>
              </a:defRPr>
            </a:lvl1pPr>
          </a:lstStyle>
          <a:p>
            <a:r>
              <a:rPr lang="en-GB"/>
              <a:t>Insert icon</a:t>
            </a:r>
          </a:p>
        </p:txBody>
      </p:sp>
      <p:sp>
        <p:nvSpPr>
          <p:cNvPr id="36" name="Text Placeholder 5">
            <a:extLst>
              <a:ext uri="{FF2B5EF4-FFF2-40B4-BE49-F238E27FC236}">
                <a16:creationId xmlns:a16="http://schemas.microsoft.com/office/drawing/2014/main" id="{11CD2F53-351B-6A2E-01D9-1B49FD281ECC}"/>
              </a:ext>
            </a:extLst>
          </p:cNvPr>
          <p:cNvSpPr>
            <a:spLocks noGrp="1"/>
          </p:cNvSpPr>
          <p:nvPr>
            <p:ph type="body" sz="quarter" idx="71" hasCustomPrompt="1"/>
          </p:nvPr>
        </p:nvSpPr>
        <p:spPr>
          <a:xfrm>
            <a:off x="450733" y="1125736"/>
            <a:ext cx="10214489" cy="581145"/>
          </a:xfrm>
        </p:spPr>
        <p:txBody>
          <a:bodyPr/>
          <a:lstStyle>
            <a:lvl1pPr>
              <a:defRPr sz="1200"/>
            </a:lvl1pPr>
            <a:lvl2pPr>
              <a:defRPr sz="1200"/>
            </a:lvl2pPr>
            <a:lvl3pPr>
              <a:defRPr sz="1100"/>
            </a:lvl3pPr>
            <a:lvl4pPr>
              <a:defRPr sz="1050"/>
            </a:lvl4pPr>
            <a:lvl5pPr>
              <a:defRPr sz="1200"/>
            </a:lvl5pPr>
          </a:lstStyle>
          <a:p>
            <a:pPr lvl="0"/>
            <a:r>
              <a:rPr lang="en-GB"/>
              <a:t>Insert text</a:t>
            </a:r>
          </a:p>
          <a:p>
            <a:pPr lvl="1"/>
            <a:r>
              <a:rPr lang="en-GB"/>
              <a:t>Second level</a:t>
            </a:r>
          </a:p>
          <a:p>
            <a:pPr lvl="2"/>
            <a:r>
              <a:rPr lang="en-GB"/>
              <a:t>Third level</a:t>
            </a:r>
          </a:p>
          <a:p>
            <a:pPr lvl="3"/>
            <a:r>
              <a:rPr lang="en-GB"/>
              <a:t>Fourth level</a:t>
            </a:r>
          </a:p>
          <a:p>
            <a:pPr lvl="4"/>
            <a:r>
              <a:rPr lang="en-GB"/>
              <a:t>Fifth level</a:t>
            </a:r>
          </a:p>
        </p:txBody>
      </p:sp>
      <p:sp>
        <p:nvSpPr>
          <p:cNvPr id="37" name="Title 1">
            <a:extLst>
              <a:ext uri="{FF2B5EF4-FFF2-40B4-BE49-F238E27FC236}">
                <a16:creationId xmlns:a16="http://schemas.microsoft.com/office/drawing/2014/main" id="{E79323C6-F3FC-E3CF-8BB4-D591AFA9B7D2}"/>
              </a:ext>
            </a:extLst>
          </p:cNvPr>
          <p:cNvSpPr>
            <a:spLocks noGrp="1"/>
          </p:cNvSpPr>
          <p:nvPr>
            <p:ph type="title" hasCustomPrompt="1"/>
          </p:nvPr>
        </p:nvSpPr>
        <p:spPr>
          <a:xfrm>
            <a:off x="450733" y="460771"/>
            <a:ext cx="10214489" cy="558404"/>
          </a:xfrm>
        </p:spPr>
        <p:txBody>
          <a:bodyPr/>
          <a:lstStyle>
            <a:lvl1pPr>
              <a:defRPr sz="3199"/>
            </a:lvl1pPr>
          </a:lstStyle>
          <a:p>
            <a:r>
              <a:rPr lang="en-GB"/>
              <a:t>Insert title here</a:t>
            </a:r>
          </a:p>
        </p:txBody>
      </p:sp>
      <p:grpSp>
        <p:nvGrpSpPr>
          <p:cNvPr id="2" name="Group 1">
            <a:extLst>
              <a:ext uri="{FF2B5EF4-FFF2-40B4-BE49-F238E27FC236}">
                <a16:creationId xmlns:a16="http://schemas.microsoft.com/office/drawing/2014/main" id="{96A4BE9C-7DAB-D191-97CA-E7CA6C617CB8}"/>
              </a:ext>
            </a:extLst>
          </p:cNvPr>
          <p:cNvGrpSpPr/>
          <p:nvPr userDrawn="1"/>
        </p:nvGrpSpPr>
        <p:grpSpPr>
          <a:xfrm>
            <a:off x="12334791" y="0"/>
            <a:ext cx="2094408" cy="3914775"/>
            <a:chOff x="-2178418" y="4487679"/>
            <a:chExt cx="2094954" cy="3914775"/>
          </a:xfrm>
        </p:grpSpPr>
        <p:sp>
          <p:nvSpPr>
            <p:cNvPr id="4" name="Rectangle 3">
              <a:extLst>
                <a:ext uri="{FF2B5EF4-FFF2-40B4-BE49-F238E27FC236}">
                  <a16:creationId xmlns:a16="http://schemas.microsoft.com/office/drawing/2014/main" id="{8A0067B1-A2D2-D3CD-4ACE-236DF14200E9}"/>
                </a:ext>
              </a:extLst>
            </p:cNvPr>
            <p:cNvSpPr/>
            <p:nvPr/>
          </p:nvSpPr>
          <p:spPr>
            <a:xfrm>
              <a:off x="-2178418" y="4487680"/>
              <a:ext cx="2094954" cy="3914774"/>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333333"/>
                </a:solidFill>
              </a:endParaRPr>
            </a:p>
          </p:txBody>
        </p:sp>
        <p:sp>
          <p:nvSpPr>
            <p:cNvPr id="9" name="Rectangle 8">
              <a:extLst>
                <a:ext uri="{FF2B5EF4-FFF2-40B4-BE49-F238E27FC236}">
                  <a16:creationId xmlns:a16="http://schemas.microsoft.com/office/drawing/2014/main" id="{AB4BE847-894D-7D46-6220-83F2FBFFE1EE}"/>
                </a:ext>
              </a:extLst>
            </p:cNvPr>
            <p:cNvSpPr/>
            <p:nvPr/>
          </p:nvSpPr>
          <p:spPr>
            <a:xfrm>
              <a:off x="-2178418" y="4487679"/>
              <a:ext cx="2094954" cy="55616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799">
                <a:solidFill>
                  <a:srgbClr val="333333"/>
                </a:solidFill>
              </a:endParaRPr>
            </a:p>
          </p:txBody>
        </p:sp>
        <p:sp>
          <p:nvSpPr>
            <p:cNvPr id="13" name="TextBox 12">
              <a:extLst>
                <a:ext uri="{FF2B5EF4-FFF2-40B4-BE49-F238E27FC236}">
                  <a16:creationId xmlns:a16="http://schemas.microsoft.com/office/drawing/2014/main" id="{D4C55C4D-FBEA-6115-22F7-C2D3C3B95C90}"/>
                </a:ext>
              </a:extLst>
            </p:cNvPr>
            <p:cNvSpPr txBox="1"/>
            <p:nvPr/>
          </p:nvSpPr>
          <p:spPr>
            <a:xfrm>
              <a:off x="-1943077" y="4533656"/>
              <a:ext cx="1668186" cy="461665"/>
            </a:xfrm>
            <a:prstGeom prst="rect">
              <a:avLst/>
            </a:prstGeom>
            <a:noFill/>
          </p:spPr>
          <p:txBody>
            <a:bodyPr wrap="square" rtlCol="0">
              <a:spAutoFit/>
            </a:bodyPr>
            <a:lstStyle/>
            <a:p>
              <a:pPr algn="ctr"/>
              <a:r>
                <a:rPr lang="en-GB" sz="1200">
                  <a:solidFill>
                    <a:srgbClr val="333333"/>
                  </a:solidFill>
                  <a:latin typeface="+mn-lt"/>
                </a:rPr>
                <a:t>HOW TO INSERT AN ICON</a:t>
              </a:r>
            </a:p>
          </p:txBody>
        </p:sp>
        <p:sp>
          <p:nvSpPr>
            <p:cNvPr id="17" name="TextBox 16">
              <a:extLst>
                <a:ext uri="{FF2B5EF4-FFF2-40B4-BE49-F238E27FC236}">
                  <a16:creationId xmlns:a16="http://schemas.microsoft.com/office/drawing/2014/main" id="{3F002EBF-24F7-3C58-4A11-0CDC711A579A}"/>
                </a:ext>
              </a:extLst>
            </p:cNvPr>
            <p:cNvSpPr txBox="1"/>
            <p:nvPr/>
          </p:nvSpPr>
          <p:spPr>
            <a:xfrm>
              <a:off x="-2156460" y="5847658"/>
              <a:ext cx="1976174" cy="861774"/>
            </a:xfrm>
            <a:prstGeom prst="rect">
              <a:avLst/>
            </a:prstGeom>
            <a:noFill/>
          </p:spPr>
          <p:txBody>
            <a:bodyPr wrap="square" rtlCol="0">
              <a:spAutoFit/>
            </a:bodyPr>
            <a:lstStyle/>
            <a:p>
              <a:r>
                <a:rPr lang="en-GB" sz="1000" b="1">
                  <a:solidFill>
                    <a:srgbClr val="333333"/>
                  </a:solidFill>
                </a:rPr>
                <a:t>2. </a:t>
              </a:r>
              <a:r>
                <a:rPr lang="en-GB" sz="1000">
                  <a:solidFill>
                    <a:srgbClr val="333333"/>
                  </a:solidFill>
                </a:rPr>
                <a:t>Click on the </a:t>
              </a:r>
              <a:r>
                <a:rPr lang="en-GB" sz="1000" b="0">
                  <a:solidFill>
                    <a:srgbClr val="333333"/>
                  </a:solidFill>
                  <a:latin typeface="Arial" panose="020B0604020202020204" pitchFamily="34" charset="0"/>
                </a:rPr>
                <a:t>shape </a:t>
              </a:r>
              <a:r>
                <a:rPr lang="en-GB" sz="1000">
                  <a:solidFill>
                    <a:srgbClr val="333333"/>
                  </a:solidFill>
                </a:rPr>
                <a:t>you wish to add your icon to and choose the icon needed from the PPT Icon Library.</a:t>
              </a:r>
              <a:br>
                <a:rPr lang="en-GB" sz="1000">
                  <a:solidFill>
                    <a:srgbClr val="333333"/>
                  </a:solidFill>
                </a:rPr>
              </a:br>
              <a:r>
                <a:rPr lang="en-GB" sz="1000">
                  <a:solidFill>
                    <a:srgbClr val="333333"/>
                  </a:solidFill>
                </a:rPr>
                <a:t>Insert &gt; Icons</a:t>
              </a:r>
            </a:p>
          </p:txBody>
        </p:sp>
        <p:sp>
          <p:nvSpPr>
            <p:cNvPr id="21" name="TextBox 20">
              <a:extLst>
                <a:ext uri="{FF2B5EF4-FFF2-40B4-BE49-F238E27FC236}">
                  <a16:creationId xmlns:a16="http://schemas.microsoft.com/office/drawing/2014/main" id="{3D07F57D-CBCF-F039-B23E-6827BDF8DEBA}"/>
                </a:ext>
              </a:extLst>
            </p:cNvPr>
            <p:cNvSpPr txBox="1"/>
            <p:nvPr/>
          </p:nvSpPr>
          <p:spPr>
            <a:xfrm>
              <a:off x="-2156460" y="6706540"/>
              <a:ext cx="1881569" cy="861774"/>
            </a:xfrm>
            <a:prstGeom prst="rect">
              <a:avLst/>
            </a:prstGeom>
            <a:noFill/>
          </p:spPr>
          <p:txBody>
            <a:bodyPr wrap="square" rtlCol="0">
              <a:spAutoFit/>
            </a:bodyPr>
            <a:lstStyle/>
            <a:p>
              <a:r>
                <a:rPr lang="en-GB" sz="1000" b="1">
                  <a:solidFill>
                    <a:srgbClr val="333333"/>
                  </a:solidFill>
                </a:rPr>
                <a:t>3. </a:t>
              </a:r>
              <a:r>
                <a:rPr lang="en-GB" sz="1000">
                  <a:solidFill>
                    <a:srgbClr val="333333"/>
                  </a:solidFill>
                </a:rPr>
                <a:t>Click on the </a:t>
              </a:r>
              <a:r>
                <a:rPr lang="en-GB" sz="1000" b="0">
                  <a:solidFill>
                    <a:srgbClr val="333333"/>
                  </a:solidFill>
                  <a:latin typeface="Arial" panose="020B0604020202020204" pitchFamily="34" charset="0"/>
                </a:rPr>
                <a:t>Format Picture/Format Graphic </a:t>
              </a:r>
              <a:r>
                <a:rPr lang="en-GB" sz="1000">
                  <a:solidFill>
                    <a:srgbClr val="333333"/>
                  </a:solidFill>
                </a:rPr>
                <a:t>tab in the ribbon and choose </a:t>
              </a:r>
              <a:r>
                <a:rPr lang="en-GB" sz="1000" b="0">
                  <a:solidFill>
                    <a:srgbClr val="333333"/>
                  </a:solidFill>
                  <a:latin typeface="Arial" panose="020B0604020202020204" pitchFamily="34" charset="0"/>
                </a:rPr>
                <a:t>Crop</a:t>
              </a:r>
              <a:r>
                <a:rPr lang="en-GB" sz="1000">
                  <a:solidFill>
                    <a:srgbClr val="333333"/>
                  </a:solidFill>
                </a:rPr>
                <a:t> option to edit the position and composition of your icon.</a:t>
              </a:r>
            </a:p>
          </p:txBody>
        </p:sp>
        <p:sp>
          <p:nvSpPr>
            <p:cNvPr id="25" name="TextBox 24">
              <a:extLst>
                <a:ext uri="{FF2B5EF4-FFF2-40B4-BE49-F238E27FC236}">
                  <a16:creationId xmlns:a16="http://schemas.microsoft.com/office/drawing/2014/main" id="{82EFEB9A-D124-CE86-61A1-72D3D3D28786}"/>
                </a:ext>
              </a:extLst>
            </p:cNvPr>
            <p:cNvSpPr txBox="1"/>
            <p:nvPr/>
          </p:nvSpPr>
          <p:spPr>
            <a:xfrm>
              <a:off x="-2156460" y="7748950"/>
              <a:ext cx="2032272" cy="553998"/>
            </a:xfrm>
            <a:prstGeom prst="rect">
              <a:avLst/>
            </a:prstGeom>
            <a:noFill/>
          </p:spPr>
          <p:txBody>
            <a:bodyPr wrap="square" rtlCol="0">
              <a:spAutoFit/>
            </a:bodyPr>
            <a:lstStyle/>
            <a:p>
              <a:r>
                <a:rPr lang="en-GB" sz="1000" b="1">
                  <a:solidFill>
                    <a:srgbClr val="333333"/>
                  </a:solidFill>
                </a:rPr>
                <a:t>4. </a:t>
              </a:r>
              <a:r>
                <a:rPr lang="en-GB" sz="1000">
                  <a:solidFill>
                    <a:srgbClr val="333333"/>
                  </a:solidFill>
                </a:rPr>
                <a:t>Click on the drop down arrow and choose </a:t>
              </a:r>
              <a:r>
                <a:rPr lang="en-GB" sz="1000" b="0">
                  <a:solidFill>
                    <a:srgbClr val="333333"/>
                  </a:solidFill>
                  <a:latin typeface="Arial" panose="020B0604020202020204" pitchFamily="34" charset="0"/>
                </a:rPr>
                <a:t>Fit</a:t>
              </a:r>
              <a:r>
                <a:rPr lang="en-GB" sz="1000">
                  <a:solidFill>
                    <a:srgbClr val="333333"/>
                  </a:solidFill>
                </a:rPr>
                <a:t> to fit the icon to the placeholder.</a:t>
              </a:r>
            </a:p>
          </p:txBody>
        </p:sp>
        <p:sp>
          <p:nvSpPr>
            <p:cNvPr id="34" name="TextBox 33">
              <a:extLst>
                <a:ext uri="{FF2B5EF4-FFF2-40B4-BE49-F238E27FC236}">
                  <a16:creationId xmlns:a16="http://schemas.microsoft.com/office/drawing/2014/main" id="{DD3D8CE2-C8BC-8E66-9A47-AE429DFAB908}"/>
                </a:ext>
              </a:extLst>
            </p:cNvPr>
            <p:cNvSpPr txBox="1"/>
            <p:nvPr/>
          </p:nvSpPr>
          <p:spPr>
            <a:xfrm>
              <a:off x="-2156460" y="5119692"/>
              <a:ext cx="1976174" cy="707886"/>
            </a:xfrm>
            <a:prstGeom prst="rect">
              <a:avLst/>
            </a:prstGeom>
            <a:noFill/>
          </p:spPr>
          <p:txBody>
            <a:bodyPr wrap="square" rtlCol="0">
              <a:spAutoFit/>
            </a:bodyPr>
            <a:lstStyle/>
            <a:p>
              <a:r>
                <a:rPr lang="en-GB" sz="1000" b="1">
                  <a:solidFill>
                    <a:srgbClr val="333333"/>
                  </a:solidFill>
                </a:rPr>
                <a:t>1. </a:t>
              </a:r>
              <a:r>
                <a:rPr lang="en-GB" sz="1000">
                  <a:solidFill>
                    <a:srgbClr val="333333"/>
                  </a:solidFill>
                </a:rPr>
                <a:t>To replace an existing icon, first delete it. Only use icons from the PowerPoint icon library: </a:t>
              </a:r>
              <a:r>
                <a:rPr lang="en-GB" sz="1000">
                  <a:solidFill>
                    <a:srgbClr val="333333"/>
                  </a:solidFill>
                  <a:latin typeface="Arial" panose="020B0604020202020204" pitchFamily="34" charset="0"/>
                </a:rPr>
                <a:t>Insert &gt; Icons. </a:t>
              </a:r>
            </a:p>
          </p:txBody>
        </p:sp>
      </p:grpSp>
      <p:pic>
        <p:nvPicPr>
          <p:cNvPr id="39" name="Graphic 38">
            <a:extLst>
              <a:ext uri="{FF2B5EF4-FFF2-40B4-BE49-F238E27FC236}">
                <a16:creationId xmlns:a16="http://schemas.microsoft.com/office/drawing/2014/main" id="{D2DFB7C6-83D9-CF1D-99A5-18428CAF924F}"/>
              </a:ext>
            </a:extLst>
          </p:cNvPr>
          <p:cNvPicPr>
            <a:picLocks noChangeAspect="1"/>
          </p:cNvPicPr>
          <p:nvPr userDrawn="1"/>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0954264" y="449778"/>
            <a:ext cx="566076" cy="566223"/>
          </a:xfrm>
          <a:prstGeom prst="rect">
            <a:avLst/>
          </a:prstGeom>
        </p:spPr>
      </p:pic>
      <p:sp>
        <p:nvSpPr>
          <p:cNvPr id="40" name="Footer Placeholder 4">
            <a:extLst>
              <a:ext uri="{FF2B5EF4-FFF2-40B4-BE49-F238E27FC236}">
                <a16:creationId xmlns:a16="http://schemas.microsoft.com/office/drawing/2014/main" id="{E0D7B560-D5B2-EAC6-9845-5F2C468F94E5}"/>
              </a:ext>
            </a:extLst>
          </p:cNvPr>
          <p:cNvSpPr>
            <a:spLocks noGrp="1"/>
          </p:cNvSpPr>
          <p:nvPr>
            <p:ph type="ftr" sz="quarter" idx="3"/>
          </p:nvPr>
        </p:nvSpPr>
        <p:spPr>
          <a:xfrm rot="5400000">
            <a:off x="8770654" y="3198629"/>
            <a:ext cx="6616800" cy="219543"/>
          </a:xfrm>
          <a:prstGeom prst="rect">
            <a:avLst/>
          </a:prstGeom>
          <a:solidFill>
            <a:schemeClr val="accent1"/>
          </a:solidFill>
        </p:spPr>
        <p:txBody>
          <a:bodyPr wrap="square" rtlCol="0" anchor="ctr">
            <a:noAutofit/>
          </a:bodyPr>
          <a:lstStyle>
            <a:lvl1pPr algn="ctr">
              <a:lnSpc>
                <a:spcPct val="100000"/>
              </a:lnSpc>
              <a:spcAft>
                <a:spcPts val="1200"/>
              </a:spcAft>
              <a:defRPr lang="en-GB" sz="900" b="0" spc="100" baseline="0" smtClean="0"/>
            </a:lvl1pPr>
          </a:lstStyle>
          <a:p>
            <a:r>
              <a:rPr lang="en-IN"/>
              <a:t>SECTION TITLE</a:t>
            </a:r>
          </a:p>
        </p:txBody>
      </p:sp>
      <p:sp>
        <p:nvSpPr>
          <p:cNvPr id="41" name="Slide Number Placeholder 46">
            <a:extLst>
              <a:ext uri="{FF2B5EF4-FFF2-40B4-BE49-F238E27FC236}">
                <a16:creationId xmlns:a16="http://schemas.microsoft.com/office/drawing/2014/main" id="{E368555D-0DEC-F8E5-C87B-8C12154D85EA}"/>
              </a:ext>
            </a:extLst>
          </p:cNvPr>
          <p:cNvSpPr>
            <a:spLocks noGrp="1"/>
          </p:cNvSpPr>
          <p:nvPr>
            <p:ph type="sldNum" sz="quarter" idx="34"/>
          </p:nvPr>
        </p:nvSpPr>
        <p:spPr>
          <a:xfrm>
            <a:off x="11967901" y="6617924"/>
            <a:ext cx="220924" cy="240077"/>
          </a:xfrm>
          <a:prstGeom prst="rect">
            <a:avLst/>
          </a:prstGeom>
          <a:solidFill>
            <a:schemeClr val="accent1"/>
          </a:solidFill>
        </p:spPr>
        <p:txBody>
          <a:bodyPr/>
          <a:lstStyle/>
          <a:p>
            <a:fld id="{BB07EAE1-021A-493C-B07F-6FE9E5D11BEB}" type="slidenum">
              <a:rPr lang="en-GB" smtClean="0"/>
              <a:pPr/>
              <a:t>‹#›</a:t>
            </a:fld>
            <a:endParaRPr lang="en-GB"/>
          </a:p>
        </p:txBody>
      </p:sp>
    </p:spTree>
    <p:custDataLst>
      <p:tags r:id="rId1"/>
    </p:custDataLst>
    <p:extLst>
      <p:ext uri="{BB962C8B-B14F-4D97-AF65-F5344CB8AC3E}">
        <p14:creationId xmlns:p14="http://schemas.microsoft.com/office/powerpoint/2010/main" val="33249302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5 step process (3)">
    <p:spTree>
      <p:nvGrpSpPr>
        <p:cNvPr id="1" name=""/>
        <p:cNvGrpSpPr/>
        <p:nvPr/>
      </p:nvGrpSpPr>
      <p:grpSpPr>
        <a:xfrm>
          <a:off x="0" y="0"/>
          <a:ext cx="0" cy="0"/>
          <a:chOff x="0" y="0"/>
          <a:chExt cx="0" cy="0"/>
        </a:xfrm>
      </p:grpSpPr>
      <p:sp>
        <p:nvSpPr>
          <p:cNvPr id="3" name="Text Placeholder 33">
            <a:extLst>
              <a:ext uri="{FF2B5EF4-FFF2-40B4-BE49-F238E27FC236}">
                <a16:creationId xmlns:a16="http://schemas.microsoft.com/office/drawing/2014/main" id="{A7CA929C-1520-6C82-85F8-94E6951EB50B}"/>
              </a:ext>
            </a:extLst>
          </p:cNvPr>
          <p:cNvSpPr>
            <a:spLocks noGrp="1"/>
          </p:cNvSpPr>
          <p:nvPr>
            <p:ph type="body" sz="quarter" idx="33" hasCustomPrompt="1"/>
          </p:nvPr>
        </p:nvSpPr>
        <p:spPr>
          <a:xfrm>
            <a:off x="572205" y="2779269"/>
            <a:ext cx="1662413" cy="2152025"/>
          </a:xfrm>
          <a:solidFill>
            <a:schemeClr val="accent2"/>
          </a:solidFill>
        </p:spPr>
        <p:txBody>
          <a:bodyPr/>
          <a:lstStyle>
            <a:lvl1pPr>
              <a:defRPr/>
            </a:lvl1pPr>
          </a:lstStyle>
          <a:p>
            <a:pPr lvl="0"/>
            <a:r>
              <a:rPr lang="en-GB"/>
              <a:t> </a:t>
            </a:r>
          </a:p>
        </p:txBody>
      </p:sp>
      <p:sp>
        <p:nvSpPr>
          <p:cNvPr id="46" name="Text Placeholder 45">
            <a:extLst>
              <a:ext uri="{FF2B5EF4-FFF2-40B4-BE49-F238E27FC236}">
                <a16:creationId xmlns:a16="http://schemas.microsoft.com/office/drawing/2014/main" id="{7F942F18-C439-CA31-ADDF-61FAB6756E2D}"/>
              </a:ext>
            </a:extLst>
          </p:cNvPr>
          <p:cNvSpPr>
            <a:spLocks noGrp="1"/>
          </p:cNvSpPr>
          <p:nvPr>
            <p:ph type="body" sz="quarter" idx="73" hasCustomPrompt="1"/>
          </p:nvPr>
        </p:nvSpPr>
        <p:spPr>
          <a:xfrm>
            <a:off x="1507732" y="2274889"/>
            <a:ext cx="926859" cy="930275"/>
          </a:xfrm>
          <a:solidFill>
            <a:schemeClr val="bg1"/>
          </a:solidFill>
        </p:spPr>
        <p:txBody>
          <a:bodyPr/>
          <a:lstStyle>
            <a:lvl1pPr>
              <a:defRPr/>
            </a:lvl1pPr>
          </a:lstStyle>
          <a:p>
            <a:pPr lvl="0"/>
            <a:r>
              <a:rPr lang="en-US"/>
              <a:t> </a:t>
            </a:r>
            <a:endParaRPr lang="en-GB"/>
          </a:p>
        </p:txBody>
      </p:sp>
      <p:sp>
        <p:nvSpPr>
          <p:cNvPr id="6" name="Text Placeholder 33">
            <a:extLst>
              <a:ext uri="{FF2B5EF4-FFF2-40B4-BE49-F238E27FC236}">
                <a16:creationId xmlns:a16="http://schemas.microsoft.com/office/drawing/2014/main" id="{5F747ECF-2936-7F8C-47EB-ED308241FE8B}"/>
              </a:ext>
            </a:extLst>
          </p:cNvPr>
          <p:cNvSpPr>
            <a:spLocks noGrp="1"/>
          </p:cNvSpPr>
          <p:nvPr>
            <p:ph type="body" sz="quarter" idx="34" hasCustomPrompt="1"/>
          </p:nvPr>
        </p:nvSpPr>
        <p:spPr>
          <a:xfrm>
            <a:off x="2842911" y="2784958"/>
            <a:ext cx="1662413" cy="2152025"/>
          </a:xfrm>
          <a:solidFill>
            <a:schemeClr val="accent2"/>
          </a:solidFill>
        </p:spPr>
        <p:txBody>
          <a:bodyPr/>
          <a:lstStyle>
            <a:lvl1pPr>
              <a:defRPr/>
            </a:lvl1pPr>
          </a:lstStyle>
          <a:p>
            <a:pPr lvl="0"/>
            <a:r>
              <a:rPr lang="en-GB"/>
              <a:t> </a:t>
            </a:r>
          </a:p>
        </p:txBody>
      </p:sp>
      <p:sp>
        <p:nvSpPr>
          <p:cNvPr id="8" name="Text Placeholder 33">
            <a:extLst>
              <a:ext uri="{FF2B5EF4-FFF2-40B4-BE49-F238E27FC236}">
                <a16:creationId xmlns:a16="http://schemas.microsoft.com/office/drawing/2014/main" id="{D9356183-A3EF-C9B4-D2FD-584BFEBCC365}"/>
              </a:ext>
            </a:extLst>
          </p:cNvPr>
          <p:cNvSpPr>
            <a:spLocks noGrp="1"/>
          </p:cNvSpPr>
          <p:nvPr>
            <p:ph type="body" sz="quarter" idx="35" hasCustomPrompt="1"/>
          </p:nvPr>
        </p:nvSpPr>
        <p:spPr>
          <a:xfrm>
            <a:off x="5118901" y="2779269"/>
            <a:ext cx="1662413" cy="2152025"/>
          </a:xfrm>
          <a:solidFill>
            <a:schemeClr val="accent2"/>
          </a:solidFill>
        </p:spPr>
        <p:txBody>
          <a:bodyPr/>
          <a:lstStyle>
            <a:lvl1pPr>
              <a:defRPr/>
            </a:lvl1pPr>
          </a:lstStyle>
          <a:p>
            <a:pPr lvl="0"/>
            <a:r>
              <a:rPr lang="en-GB"/>
              <a:t> </a:t>
            </a:r>
          </a:p>
        </p:txBody>
      </p:sp>
      <p:sp>
        <p:nvSpPr>
          <p:cNvPr id="9" name="Text Placeholder 33">
            <a:extLst>
              <a:ext uri="{FF2B5EF4-FFF2-40B4-BE49-F238E27FC236}">
                <a16:creationId xmlns:a16="http://schemas.microsoft.com/office/drawing/2014/main" id="{F8A8C620-72A7-5925-5DE0-2621FB022F2D}"/>
              </a:ext>
            </a:extLst>
          </p:cNvPr>
          <p:cNvSpPr>
            <a:spLocks noGrp="1"/>
          </p:cNvSpPr>
          <p:nvPr>
            <p:ph type="body" sz="quarter" idx="36" hasCustomPrompt="1"/>
          </p:nvPr>
        </p:nvSpPr>
        <p:spPr>
          <a:xfrm>
            <a:off x="7394890" y="2773580"/>
            <a:ext cx="1662413" cy="2152025"/>
          </a:xfrm>
          <a:solidFill>
            <a:schemeClr val="accent2"/>
          </a:solidFill>
        </p:spPr>
        <p:txBody>
          <a:bodyPr/>
          <a:lstStyle>
            <a:lvl1pPr>
              <a:defRPr/>
            </a:lvl1pPr>
          </a:lstStyle>
          <a:p>
            <a:pPr lvl="0"/>
            <a:r>
              <a:rPr lang="en-GB"/>
              <a:t> </a:t>
            </a:r>
          </a:p>
        </p:txBody>
      </p:sp>
      <p:sp>
        <p:nvSpPr>
          <p:cNvPr id="10" name="Text Placeholder 33">
            <a:extLst>
              <a:ext uri="{FF2B5EF4-FFF2-40B4-BE49-F238E27FC236}">
                <a16:creationId xmlns:a16="http://schemas.microsoft.com/office/drawing/2014/main" id="{DD531F87-000D-A0D0-CBBE-90CB77291E53}"/>
              </a:ext>
            </a:extLst>
          </p:cNvPr>
          <p:cNvSpPr>
            <a:spLocks noGrp="1"/>
          </p:cNvSpPr>
          <p:nvPr>
            <p:ph type="body" sz="quarter" idx="37" hasCustomPrompt="1"/>
          </p:nvPr>
        </p:nvSpPr>
        <p:spPr>
          <a:xfrm>
            <a:off x="9670879" y="2767891"/>
            <a:ext cx="1662413" cy="2163403"/>
          </a:xfrm>
          <a:blipFill>
            <a:blip r:embed="rId3" cstate="print">
              <a:extLst>
                <a:ext uri="{28A0092B-C50C-407E-A947-70E740481C1C}">
                  <a14:useLocalDpi xmlns:a14="http://schemas.microsoft.com/office/drawing/2010/main"/>
                </a:ext>
              </a:extLst>
            </a:blip>
            <a:srcRect/>
            <a:stretch>
              <a:fillRect l="-50748" r="-50748"/>
            </a:stretch>
          </a:blipFill>
        </p:spPr>
        <p:txBody>
          <a:bodyPr/>
          <a:lstStyle>
            <a:lvl1pPr>
              <a:defRPr/>
            </a:lvl1pPr>
          </a:lstStyle>
          <a:p>
            <a:pPr lvl="0"/>
            <a:r>
              <a:rPr lang="en-GB"/>
              <a:t> </a:t>
            </a:r>
          </a:p>
        </p:txBody>
      </p:sp>
      <p:sp>
        <p:nvSpPr>
          <p:cNvPr id="11" name="Text Placeholder 7">
            <a:extLst>
              <a:ext uri="{FF2B5EF4-FFF2-40B4-BE49-F238E27FC236}">
                <a16:creationId xmlns:a16="http://schemas.microsoft.com/office/drawing/2014/main" id="{1E4E2CF2-ABD9-E098-410C-49115C558CC4}"/>
              </a:ext>
            </a:extLst>
          </p:cNvPr>
          <p:cNvSpPr>
            <a:spLocks noGrp="1"/>
          </p:cNvSpPr>
          <p:nvPr>
            <p:ph type="body" sz="quarter" idx="13" hasCustomPrompt="1"/>
          </p:nvPr>
        </p:nvSpPr>
        <p:spPr>
          <a:xfrm>
            <a:off x="687801" y="2791308"/>
            <a:ext cx="642510" cy="723616"/>
          </a:xfrm>
        </p:spPr>
        <p:txBody>
          <a:bodyPr/>
          <a:lstStyle>
            <a:lvl1pPr>
              <a:defRPr sz="3199">
                <a:solidFill>
                  <a:schemeClr val="bg2"/>
                </a:solidFill>
                <a:latin typeface="Arial" panose="020B0604020202020204" pitchFamily="34" charset="0"/>
              </a:defRPr>
            </a:lvl1pPr>
          </a:lstStyle>
          <a:p>
            <a:pPr lvl="0"/>
            <a:r>
              <a:rPr lang="en-GB"/>
              <a:t>1</a:t>
            </a:r>
          </a:p>
        </p:txBody>
      </p:sp>
      <p:sp>
        <p:nvSpPr>
          <p:cNvPr id="12" name="Text Placeholder 9">
            <a:extLst>
              <a:ext uri="{FF2B5EF4-FFF2-40B4-BE49-F238E27FC236}">
                <a16:creationId xmlns:a16="http://schemas.microsoft.com/office/drawing/2014/main" id="{55C69A34-714A-F49C-168F-A21DD80BF8E0}"/>
              </a:ext>
            </a:extLst>
          </p:cNvPr>
          <p:cNvSpPr>
            <a:spLocks noGrp="1"/>
          </p:cNvSpPr>
          <p:nvPr>
            <p:ph type="body" sz="quarter" idx="14" hasCustomPrompt="1"/>
          </p:nvPr>
        </p:nvSpPr>
        <p:spPr>
          <a:xfrm>
            <a:off x="687801" y="3533975"/>
            <a:ext cx="1461114" cy="221325"/>
          </a:xfrm>
        </p:spPr>
        <p:txBody>
          <a:bodyPr/>
          <a:lstStyle>
            <a:lvl1pPr>
              <a:defRPr sz="1200" cap="none" baseline="0">
                <a:solidFill>
                  <a:schemeClr val="bg2"/>
                </a:solidFill>
                <a:latin typeface="+mj-lt"/>
              </a:defRPr>
            </a:lvl1pPr>
            <a:lvl2pPr>
              <a:defRPr cap="all" baseline="0">
                <a:solidFill>
                  <a:schemeClr val="bg2"/>
                </a:solidFill>
                <a:latin typeface="Gotham Medium" panose="02000604030000020004" pitchFamily="50" charset="0"/>
              </a:defRPr>
            </a:lvl2pPr>
            <a:lvl3pPr>
              <a:defRPr cap="all" baseline="0">
                <a:solidFill>
                  <a:schemeClr val="bg2"/>
                </a:solidFill>
                <a:latin typeface="Gotham Medium" panose="02000604030000020004" pitchFamily="50" charset="0"/>
              </a:defRPr>
            </a:lvl3pPr>
            <a:lvl4pPr>
              <a:defRPr cap="all" baseline="0">
                <a:solidFill>
                  <a:schemeClr val="bg2"/>
                </a:solidFill>
                <a:latin typeface="Gotham Medium" panose="02000604030000020004" pitchFamily="50" charset="0"/>
              </a:defRPr>
            </a:lvl4pPr>
            <a:lvl5pPr>
              <a:defRPr cap="all" baseline="0">
                <a:solidFill>
                  <a:schemeClr val="bg2"/>
                </a:solidFill>
                <a:latin typeface="Gotham Medium" panose="02000604030000020004" pitchFamily="50" charset="0"/>
              </a:defRPr>
            </a:lvl5pPr>
          </a:lstStyle>
          <a:p>
            <a:pPr lvl="0"/>
            <a:r>
              <a:rPr lang="en-GB"/>
              <a:t>INSERT TITLE</a:t>
            </a:r>
          </a:p>
        </p:txBody>
      </p:sp>
      <p:sp>
        <p:nvSpPr>
          <p:cNvPr id="13" name="Text Placeholder 11">
            <a:extLst>
              <a:ext uri="{FF2B5EF4-FFF2-40B4-BE49-F238E27FC236}">
                <a16:creationId xmlns:a16="http://schemas.microsoft.com/office/drawing/2014/main" id="{B4D4C1F6-F7BE-5251-58A4-59FD1AAD98DF}"/>
              </a:ext>
            </a:extLst>
          </p:cNvPr>
          <p:cNvSpPr>
            <a:spLocks noGrp="1"/>
          </p:cNvSpPr>
          <p:nvPr>
            <p:ph type="body" sz="quarter" idx="15" hasCustomPrompt="1"/>
          </p:nvPr>
        </p:nvSpPr>
        <p:spPr>
          <a:xfrm>
            <a:off x="687801" y="3787049"/>
            <a:ext cx="1461114" cy="815975"/>
          </a:xfrm>
        </p:spPr>
        <p:txBody>
          <a:bodyPr/>
          <a:lstStyle>
            <a:lvl1pPr>
              <a:defRPr sz="1200">
                <a:solidFill>
                  <a:schemeClr val="bg2"/>
                </a:solidFill>
              </a:defRPr>
            </a:lvl1pPr>
            <a:lvl2pPr>
              <a:defRPr sz="1200">
                <a:solidFill>
                  <a:schemeClr val="bg2"/>
                </a:solidFill>
              </a:defRPr>
            </a:lvl2pPr>
            <a:lvl3pPr>
              <a:defRPr sz="1100">
                <a:solidFill>
                  <a:schemeClr val="bg2"/>
                </a:solidFill>
              </a:defRPr>
            </a:lvl3pPr>
            <a:lvl4pPr>
              <a:defRPr sz="1050">
                <a:solidFill>
                  <a:schemeClr val="bg2"/>
                </a:solidFill>
              </a:defRPr>
            </a:lvl4pPr>
            <a:lvl5pPr>
              <a:defRPr sz="1200">
                <a:solidFill>
                  <a:schemeClr val="bg2"/>
                </a:solidFill>
              </a:defRPr>
            </a:lvl5pPr>
          </a:lstStyle>
          <a:p>
            <a:pPr lvl="0"/>
            <a:r>
              <a:rPr lang="en-GB"/>
              <a:t>Insert text here</a:t>
            </a:r>
          </a:p>
          <a:p>
            <a:pPr lvl="1"/>
            <a:r>
              <a:rPr lang="en-GB"/>
              <a:t>Second level</a:t>
            </a:r>
          </a:p>
          <a:p>
            <a:pPr lvl="2"/>
            <a:r>
              <a:rPr lang="en-GB"/>
              <a:t>Third level</a:t>
            </a:r>
          </a:p>
          <a:p>
            <a:pPr lvl="3"/>
            <a:r>
              <a:rPr lang="en-GB"/>
              <a:t>Fourth level</a:t>
            </a:r>
          </a:p>
          <a:p>
            <a:pPr lvl="4"/>
            <a:r>
              <a:rPr lang="en-GB"/>
              <a:t>Fifth level</a:t>
            </a:r>
          </a:p>
        </p:txBody>
      </p:sp>
      <p:sp>
        <p:nvSpPr>
          <p:cNvPr id="15" name="Text Placeholder 7">
            <a:extLst>
              <a:ext uri="{FF2B5EF4-FFF2-40B4-BE49-F238E27FC236}">
                <a16:creationId xmlns:a16="http://schemas.microsoft.com/office/drawing/2014/main" id="{3B1B0E6A-0850-F84B-67B0-87BB272F19F0}"/>
              </a:ext>
            </a:extLst>
          </p:cNvPr>
          <p:cNvSpPr>
            <a:spLocks noGrp="1"/>
          </p:cNvSpPr>
          <p:nvPr>
            <p:ph type="body" sz="quarter" idx="17" hasCustomPrompt="1"/>
          </p:nvPr>
        </p:nvSpPr>
        <p:spPr>
          <a:xfrm>
            <a:off x="2958279" y="2791308"/>
            <a:ext cx="642510" cy="723616"/>
          </a:xfrm>
        </p:spPr>
        <p:txBody>
          <a:bodyPr/>
          <a:lstStyle>
            <a:lvl1pPr>
              <a:defRPr sz="3199">
                <a:solidFill>
                  <a:schemeClr val="bg2"/>
                </a:solidFill>
                <a:latin typeface="Arial" panose="020B0604020202020204" pitchFamily="34" charset="0"/>
              </a:defRPr>
            </a:lvl1pPr>
          </a:lstStyle>
          <a:p>
            <a:pPr lvl="0"/>
            <a:r>
              <a:rPr lang="en-GB"/>
              <a:t>2</a:t>
            </a:r>
          </a:p>
        </p:txBody>
      </p:sp>
      <p:sp>
        <p:nvSpPr>
          <p:cNvPr id="16" name="Text Placeholder 9">
            <a:extLst>
              <a:ext uri="{FF2B5EF4-FFF2-40B4-BE49-F238E27FC236}">
                <a16:creationId xmlns:a16="http://schemas.microsoft.com/office/drawing/2014/main" id="{6A0002A2-7D20-144D-554B-138BC875F55A}"/>
              </a:ext>
            </a:extLst>
          </p:cNvPr>
          <p:cNvSpPr>
            <a:spLocks noGrp="1"/>
          </p:cNvSpPr>
          <p:nvPr>
            <p:ph type="body" sz="quarter" idx="18" hasCustomPrompt="1"/>
          </p:nvPr>
        </p:nvSpPr>
        <p:spPr>
          <a:xfrm>
            <a:off x="2958278" y="3533975"/>
            <a:ext cx="1461114" cy="221325"/>
          </a:xfrm>
        </p:spPr>
        <p:txBody>
          <a:bodyPr/>
          <a:lstStyle>
            <a:lvl1pPr>
              <a:defRPr sz="1200" cap="none" baseline="0">
                <a:solidFill>
                  <a:schemeClr val="bg2"/>
                </a:solidFill>
                <a:latin typeface="+mj-lt"/>
              </a:defRPr>
            </a:lvl1pPr>
            <a:lvl2pPr>
              <a:defRPr cap="all" baseline="0">
                <a:solidFill>
                  <a:schemeClr val="bg2"/>
                </a:solidFill>
                <a:latin typeface="Gotham Medium" panose="02000604030000020004" pitchFamily="50" charset="0"/>
              </a:defRPr>
            </a:lvl2pPr>
            <a:lvl3pPr>
              <a:defRPr cap="all" baseline="0">
                <a:solidFill>
                  <a:schemeClr val="bg2"/>
                </a:solidFill>
                <a:latin typeface="Gotham Medium" panose="02000604030000020004" pitchFamily="50" charset="0"/>
              </a:defRPr>
            </a:lvl3pPr>
            <a:lvl4pPr>
              <a:defRPr cap="all" baseline="0">
                <a:solidFill>
                  <a:schemeClr val="bg2"/>
                </a:solidFill>
                <a:latin typeface="Gotham Medium" panose="02000604030000020004" pitchFamily="50" charset="0"/>
              </a:defRPr>
            </a:lvl4pPr>
            <a:lvl5pPr>
              <a:defRPr cap="all" baseline="0">
                <a:solidFill>
                  <a:schemeClr val="bg2"/>
                </a:solidFill>
                <a:latin typeface="Gotham Medium" panose="02000604030000020004" pitchFamily="50" charset="0"/>
              </a:defRPr>
            </a:lvl5pPr>
          </a:lstStyle>
          <a:p>
            <a:pPr lvl="0"/>
            <a:r>
              <a:rPr lang="en-GB"/>
              <a:t>INSERT TITLE</a:t>
            </a:r>
          </a:p>
        </p:txBody>
      </p:sp>
      <p:sp>
        <p:nvSpPr>
          <p:cNvPr id="17" name="Text Placeholder 11">
            <a:extLst>
              <a:ext uri="{FF2B5EF4-FFF2-40B4-BE49-F238E27FC236}">
                <a16:creationId xmlns:a16="http://schemas.microsoft.com/office/drawing/2014/main" id="{C60591A8-5DF0-580B-C504-30CB69EEE542}"/>
              </a:ext>
            </a:extLst>
          </p:cNvPr>
          <p:cNvSpPr>
            <a:spLocks noGrp="1"/>
          </p:cNvSpPr>
          <p:nvPr>
            <p:ph type="body" sz="quarter" idx="19" hasCustomPrompt="1"/>
          </p:nvPr>
        </p:nvSpPr>
        <p:spPr>
          <a:xfrm>
            <a:off x="2958278" y="3787049"/>
            <a:ext cx="1461114" cy="815975"/>
          </a:xfrm>
        </p:spPr>
        <p:txBody>
          <a:bodyPr/>
          <a:lstStyle>
            <a:lvl1pPr>
              <a:defRPr sz="1200">
                <a:solidFill>
                  <a:schemeClr val="bg2"/>
                </a:solidFill>
              </a:defRPr>
            </a:lvl1pPr>
            <a:lvl2pPr>
              <a:defRPr sz="1200">
                <a:solidFill>
                  <a:schemeClr val="bg2"/>
                </a:solidFill>
              </a:defRPr>
            </a:lvl2pPr>
            <a:lvl3pPr>
              <a:defRPr sz="1100">
                <a:solidFill>
                  <a:schemeClr val="bg2"/>
                </a:solidFill>
              </a:defRPr>
            </a:lvl3pPr>
            <a:lvl4pPr>
              <a:defRPr sz="1050">
                <a:solidFill>
                  <a:schemeClr val="bg2"/>
                </a:solidFill>
              </a:defRPr>
            </a:lvl4pPr>
            <a:lvl5pPr>
              <a:defRPr sz="1200">
                <a:solidFill>
                  <a:schemeClr val="bg2"/>
                </a:solidFill>
              </a:defRPr>
            </a:lvl5pPr>
          </a:lstStyle>
          <a:p>
            <a:pPr lvl="0"/>
            <a:r>
              <a:rPr lang="en-GB"/>
              <a:t>Insert text here</a:t>
            </a:r>
          </a:p>
          <a:p>
            <a:pPr lvl="1"/>
            <a:r>
              <a:rPr lang="en-GB"/>
              <a:t>Second level</a:t>
            </a:r>
          </a:p>
          <a:p>
            <a:pPr lvl="2"/>
            <a:r>
              <a:rPr lang="en-GB"/>
              <a:t>Third level</a:t>
            </a:r>
          </a:p>
          <a:p>
            <a:pPr lvl="3"/>
            <a:r>
              <a:rPr lang="en-GB"/>
              <a:t>Fourth level</a:t>
            </a:r>
          </a:p>
          <a:p>
            <a:pPr lvl="4"/>
            <a:r>
              <a:rPr lang="en-GB"/>
              <a:t>Fifth level</a:t>
            </a:r>
          </a:p>
        </p:txBody>
      </p:sp>
      <p:sp>
        <p:nvSpPr>
          <p:cNvPr id="19" name="Text Placeholder 7">
            <a:extLst>
              <a:ext uri="{FF2B5EF4-FFF2-40B4-BE49-F238E27FC236}">
                <a16:creationId xmlns:a16="http://schemas.microsoft.com/office/drawing/2014/main" id="{8FE54522-3BBA-3E48-6C47-855E7A3F2AE2}"/>
              </a:ext>
            </a:extLst>
          </p:cNvPr>
          <p:cNvSpPr>
            <a:spLocks noGrp="1"/>
          </p:cNvSpPr>
          <p:nvPr>
            <p:ph type="body" sz="quarter" idx="21" hasCustomPrompt="1"/>
          </p:nvPr>
        </p:nvSpPr>
        <p:spPr>
          <a:xfrm>
            <a:off x="5244773" y="2791308"/>
            <a:ext cx="642510" cy="723616"/>
          </a:xfrm>
        </p:spPr>
        <p:txBody>
          <a:bodyPr/>
          <a:lstStyle>
            <a:lvl1pPr>
              <a:defRPr sz="3199">
                <a:solidFill>
                  <a:schemeClr val="bg2"/>
                </a:solidFill>
                <a:latin typeface="Arial" panose="020B0604020202020204" pitchFamily="34" charset="0"/>
              </a:defRPr>
            </a:lvl1pPr>
          </a:lstStyle>
          <a:p>
            <a:pPr lvl="0"/>
            <a:r>
              <a:rPr lang="en-GB"/>
              <a:t>3</a:t>
            </a:r>
          </a:p>
        </p:txBody>
      </p:sp>
      <p:sp>
        <p:nvSpPr>
          <p:cNvPr id="20" name="Text Placeholder 9">
            <a:extLst>
              <a:ext uri="{FF2B5EF4-FFF2-40B4-BE49-F238E27FC236}">
                <a16:creationId xmlns:a16="http://schemas.microsoft.com/office/drawing/2014/main" id="{7B9988F6-D58C-C16E-43E7-E51E501C2153}"/>
              </a:ext>
            </a:extLst>
          </p:cNvPr>
          <p:cNvSpPr>
            <a:spLocks noGrp="1"/>
          </p:cNvSpPr>
          <p:nvPr>
            <p:ph type="body" sz="quarter" idx="22" hasCustomPrompt="1"/>
          </p:nvPr>
        </p:nvSpPr>
        <p:spPr>
          <a:xfrm>
            <a:off x="5244773" y="3533975"/>
            <a:ext cx="1461114" cy="221325"/>
          </a:xfrm>
        </p:spPr>
        <p:txBody>
          <a:bodyPr/>
          <a:lstStyle>
            <a:lvl1pPr>
              <a:defRPr sz="1200" cap="none" baseline="0">
                <a:solidFill>
                  <a:schemeClr val="bg2"/>
                </a:solidFill>
                <a:latin typeface="+mj-lt"/>
              </a:defRPr>
            </a:lvl1pPr>
            <a:lvl2pPr>
              <a:defRPr cap="all" baseline="0">
                <a:solidFill>
                  <a:schemeClr val="bg2"/>
                </a:solidFill>
                <a:latin typeface="Gotham Medium" panose="02000604030000020004" pitchFamily="50" charset="0"/>
              </a:defRPr>
            </a:lvl2pPr>
            <a:lvl3pPr>
              <a:defRPr cap="all" baseline="0">
                <a:solidFill>
                  <a:schemeClr val="bg2"/>
                </a:solidFill>
                <a:latin typeface="Gotham Medium" panose="02000604030000020004" pitchFamily="50" charset="0"/>
              </a:defRPr>
            </a:lvl3pPr>
            <a:lvl4pPr>
              <a:defRPr cap="all" baseline="0">
                <a:solidFill>
                  <a:schemeClr val="bg2"/>
                </a:solidFill>
                <a:latin typeface="Gotham Medium" panose="02000604030000020004" pitchFamily="50" charset="0"/>
              </a:defRPr>
            </a:lvl4pPr>
            <a:lvl5pPr>
              <a:defRPr cap="all" baseline="0">
                <a:solidFill>
                  <a:schemeClr val="bg2"/>
                </a:solidFill>
                <a:latin typeface="Gotham Medium" panose="02000604030000020004" pitchFamily="50" charset="0"/>
              </a:defRPr>
            </a:lvl5pPr>
          </a:lstStyle>
          <a:p>
            <a:pPr lvl="0"/>
            <a:r>
              <a:rPr lang="en-GB"/>
              <a:t>INSERT TITLE</a:t>
            </a:r>
          </a:p>
        </p:txBody>
      </p:sp>
      <p:sp>
        <p:nvSpPr>
          <p:cNvPr id="21" name="Text Placeholder 11">
            <a:extLst>
              <a:ext uri="{FF2B5EF4-FFF2-40B4-BE49-F238E27FC236}">
                <a16:creationId xmlns:a16="http://schemas.microsoft.com/office/drawing/2014/main" id="{4FE2D75C-9EA3-FA85-F25C-DA6712E0D089}"/>
              </a:ext>
            </a:extLst>
          </p:cNvPr>
          <p:cNvSpPr>
            <a:spLocks noGrp="1"/>
          </p:cNvSpPr>
          <p:nvPr>
            <p:ph type="body" sz="quarter" idx="23" hasCustomPrompt="1"/>
          </p:nvPr>
        </p:nvSpPr>
        <p:spPr>
          <a:xfrm>
            <a:off x="5244773" y="3787049"/>
            <a:ext cx="1461114" cy="815975"/>
          </a:xfrm>
        </p:spPr>
        <p:txBody>
          <a:bodyPr/>
          <a:lstStyle>
            <a:lvl1pPr>
              <a:defRPr sz="1200">
                <a:solidFill>
                  <a:schemeClr val="bg2"/>
                </a:solidFill>
              </a:defRPr>
            </a:lvl1pPr>
            <a:lvl2pPr>
              <a:defRPr sz="1200">
                <a:solidFill>
                  <a:schemeClr val="bg2"/>
                </a:solidFill>
              </a:defRPr>
            </a:lvl2pPr>
            <a:lvl3pPr>
              <a:defRPr sz="1100">
                <a:solidFill>
                  <a:schemeClr val="bg2"/>
                </a:solidFill>
              </a:defRPr>
            </a:lvl3pPr>
            <a:lvl4pPr>
              <a:defRPr sz="1050">
                <a:solidFill>
                  <a:schemeClr val="bg2"/>
                </a:solidFill>
              </a:defRPr>
            </a:lvl4pPr>
            <a:lvl5pPr>
              <a:defRPr sz="1200">
                <a:solidFill>
                  <a:schemeClr val="bg2"/>
                </a:solidFill>
              </a:defRPr>
            </a:lvl5pPr>
          </a:lstStyle>
          <a:p>
            <a:pPr lvl="0"/>
            <a:r>
              <a:rPr lang="en-GB"/>
              <a:t>Insert text here</a:t>
            </a:r>
          </a:p>
          <a:p>
            <a:pPr lvl="1"/>
            <a:r>
              <a:rPr lang="en-GB"/>
              <a:t>Second level</a:t>
            </a:r>
          </a:p>
          <a:p>
            <a:pPr lvl="2"/>
            <a:r>
              <a:rPr lang="en-GB"/>
              <a:t>Third level</a:t>
            </a:r>
          </a:p>
          <a:p>
            <a:pPr lvl="3"/>
            <a:r>
              <a:rPr lang="en-GB"/>
              <a:t>Fourth level</a:t>
            </a:r>
          </a:p>
          <a:p>
            <a:pPr lvl="4"/>
            <a:r>
              <a:rPr lang="en-GB"/>
              <a:t>Fifth level</a:t>
            </a:r>
          </a:p>
        </p:txBody>
      </p:sp>
      <p:sp>
        <p:nvSpPr>
          <p:cNvPr id="23" name="Text Placeholder 7">
            <a:extLst>
              <a:ext uri="{FF2B5EF4-FFF2-40B4-BE49-F238E27FC236}">
                <a16:creationId xmlns:a16="http://schemas.microsoft.com/office/drawing/2014/main" id="{8D0BFD0D-4882-9051-B4B8-F204C85A54D3}"/>
              </a:ext>
            </a:extLst>
          </p:cNvPr>
          <p:cNvSpPr>
            <a:spLocks noGrp="1"/>
          </p:cNvSpPr>
          <p:nvPr>
            <p:ph type="body" sz="quarter" idx="25" hasCustomPrompt="1"/>
          </p:nvPr>
        </p:nvSpPr>
        <p:spPr>
          <a:xfrm>
            <a:off x="7503913" y="2791308"/>
            <a:ext cx="642510" cy="723616"/>
          </a:xfrm>
        </p:spPr>
        <p:txBody>
          <a:bodyPr/>
          <a:lstStyle>
            <a:lvl1pPr>
              <a:defRPr sz="3199">
                <a:solidFill>
                  <a:schemeClr val="bg2"/>
                </a:solidFill>
                <a:latin typeface="Arial" panose="020B0604020202020204" pitchFamily="34" charset="0"/>
              </a:defRPr>
            </a:lvl1pPr>
          </a:lstStyle>
          <a:p>
            <a:pPr lvl="0"/>
            <a:r>
              <a:rPr lang="en-GB"/>
              <a:t>4</a:t>
            </a:r>
          </a:p>
        </p:txBody>
      </p:sp>
      <p:sp>
        <p:nvSpPr>
          <p:cNvPr id="24" name="Text Placeholder 9">
            <a:extLst>
              <a:ext uri="{FF2B5EF4-FFF2-40B4-BE49-F238E27FC236}">
                <a16:creationId xmlns:a16="http://schemas.microsoft.com/office/drawing/2014/main" id="{B3158F37-3FD0-F594-FED8-FB4649A95231}"/>
              </a:ext>
            </a:extLst>
          </p:cNvPr>
          <p:cNvSpPr>
            <a:spLocks noGrp="1"/>
          </p:cNvSpPr>
          <p:nvPr>
            <p:ph type="body" sz="quarter" idx="26" hasCustomPrompt="1"/>
          </p:nvPr>
        </p:nvSpPr>
        <p:spPr>
          <a:xfrm>
            <a:off x="7503912" y="3533975"/>
            <a:ext cx="1461114" cy="221325"/>
          </a:xfrm>
        </p:spPr>
        <p:txBody>
          <a:bodyPr/>
          <a:lstStyle>
            <a:lvl1pPr>
              <a:defRPr sz="1200" cap="none" baseline="0">
                <a:solidFill>
                  <a:schemeClr val="bg2"/>
                </a:solidFill>
                <a:latin typeface="+mj-lt"/>
              </a:defRPr>
            </a:lvl1pPr>
            <a:lvl2pPr>
              <a:defRPr cap="all" baseline="0">
                <a:solidFill>
                  <a:schemeClr val="bg2"/>
                </a:solidFill>
                <a:latin typeface="Gotham Medium" panose="02000604030000020004" pitchFamily="50" charset="0"/>
              </a:defRPr>
            </a:lvl2pPr>
            <a:lvl3pPr>
              <a:defRPr cap="all" baseline="0">
                <a:solidFill>
                  <a:schemeClr val="bg2"/>
                </a:solidFill>
                <a:latin typeface="Gotham Medium" panose="02000604030000020004" pitchFamily="50" charset="0"/>
              </a:defRPr>
            </a:lvl3pPr>
            <a:lvl4pPr>
              <a:defRPr cap="all" baseline="0">
                <a:solidFill>
                  <a:schemeClr val="bg2"/>
                </a:solidFill>
                <a:latin typeface="Gotham Medium" panose="02000604030000020004" pitchFamily="50" charset="0"/>
              </a:defRPr>
            </a:lvl4pPr>
            <a:lvl5pPr>
              <a:defRPr cap="all" baseline="0">
                <a:solidFill>
                  <a:schemeClr val="bg2"/>
                </a:solidFill>
                <a:latin typeface="Gotham Medium" panose="02000604030000020004" pitchFamily="50" charset="0"/>
              </a:defRPr>
            </a:lvl5pPr>
          </a:lstStyle>
          <a:p>
            <a:pPr lvl="0"/>
            <a:r>
              <a:rPr lang="en-GB"/>
              <a:t>INSERT TITLE</a:t>
            </a:r>
          </a:p>
        </p:txBody>
      </p:sp>
      <p:sp>
        <p:nvSpPr>
          <p:cNvPr id="25" name="Text Placeholder 11">
            <a:extLst>
              <a:ext uri="{FF2B5EF4-FFF2-40B4-BE49-F238E27FC236}">
                <a16:creationId xmlns:a16="http://schemas.microsoft.com/office/drawing/2014/main" id="{EB1AC817-93FF-C4C8-4377-7D02B95FDC11}"/>
              </a:ext>
            </a:extLst>
          </p:cNvPr>
          <p:cNvSpPr>
            <a:spLocks noGrp="1"/>
          </p:cNvSpPr>
          <p:nvPr>
            <p:ph type="body" sz="quarter" idx="27" hasCustomPrompt="1"/>
          </p:nvPr>
        </p:nvSpPr>
        <p:spPr>
          <a:xfrm>
            <a:off x="7503912" y="3787049"/>
            <a:ext cx="1461114" cy="815975"/>
          </a:xfrm>
        </p:spPr>
        <p:txBody>
          <a:bodyPr/>
          <a:lstStyle>
            <a:lvl1pPr>
              <a:defRPr sz="1200">
                <a:solidFill>
                  <a:schemeClr val="bg2"/>
                </a:solidFill>
              </a:defRPr>
            </a:lvl1pPr>
            <a:lvl2pPr>
              <a:defRPr sz="1200">
                <a:solidFill>
                  <a:schemeClr val="bg2"/>
                </a:solidFill>
              </a:defRPr>
            </a:lvl2pPr>
            <a:lvl3pPr>
              <a:defRPr sz="1100">
                <a:solidFill>
                  <a:schemeClr val="bg2"/>
                </a:solidFill>
              </a:defRPr>
            </a:lvl3pPr>
            <a:lvl4pPr>
              <a:defRPr sz="1050">
                <a:solidFill>
                  <a:schemeClr val="bg2"/>
                </a:solidFill>
              </a:defRPr>
            </a:lvl4pPr>
            <a:lvl5pPr>
              <a:defRPr sz="1200">
                <a:solidFill>
                  <a:schemeClr val="bg2"/>
                </a:solidFill>
              </a:defRPr>
            </a:lvl5pPr>
          </a:lstStyle>
          <a:p>
            <a:pPr lvl="0"/>
            <a:r>
              <a:rPr lang="en-GB"/>
              <a:t>Insert text here</a:t>
            </a:r>
          </a:p>
          <a:p>
            <a:pPr lvl="1"/>
            <a:r>
              <a:rPr lang="en-GB"/>
              <a:t>Second level</a:t>
            </a:r>
          </a:p>
          <a:p>
            <a:pPr lvl="2"/>
            <a:r>
              <a:rPr lang="en-GB"/>
              <a:t>Third level</a:t>
            </a:r>
          </a:p>
          <a:p>
            <a:pPr lvl="3"/>
            <a:r>
              <a:rPr lang="en-GB"/>
              <a:t>Fourth level</a:t>
            </a:r>
          </a:p>
          <a:p>
            <a:pPr lvl="4"/>
            <a:r>
              <a:rPr lang="en-GB"/>
              <a:t>Fifth level</a:t>
            </a:r>
          </a:p>
        </p:txBody>
      </p:sp>
      <p:sp>
        <p:nvSpPr>
          <p:cNvPr id="27" name="Text Placeholder 7">
            <a:extLst>
              <a:ext uri="{FF2B5EF4-FFF2-40B4-BE49-F238E27FC236}">
                <a16:creationId xmlns:a16="http://schemas.microsoft.com/office/drawing/2014/main" id="{5CDCC5EA-A252-C5CA-3BA1-49E801B1EE4F}"/>
              </a:ext>
            </a:extLst>
          </p:cNvPr>
          <p:cNvSpPr>
            <a:spLocks noGrp="1"/>
          </p:cNvSpPr>
          <p:nvPr>
            <p:ph type="body" sz="quarter" idx="29" hasCustomPrompt="1"/>
          </p:nvPr>
        </p:nvSpPr>
        <p:spPr>
          <a:xfrm>
            <a:off x="9790407" y="2791308"/>
            <a:ext cx="642510" cy="723616"/>
          </a:xfrm>
        </p:spPr>
        <p:txBody>
          <a:bodyPr/>
          <a:lstStyle>
            <a:lvl1pPr>
              <a:defRPr sz="3199">
                <a:solidFill>
                  <a:schemeClr val="tx1"/>
                </a:solidFill>
                <a:latin typeface="Arial" panose="020B0604020202020204" pitchFamily="34" charset="0"/>
              </a:defRPr>
            </a:lvl1pPr>
          </a:lstStyle>
          <a:p>
            <a:pPr lvl="0"/>
            <a:r>
              <a:rPr lang="en-GB"/>
              <a:t>5</a:t>
            </a:r>
          </a:p>
        </p:txBody>
      </p:sp>
      <p:sp>
        <p:nvSpPr>
          <p:cNvPr id="28" name="Text Placeholder 9">
            <a:extLst>
              <a:ext uri="{FF2B5EF4-FFF2-40B4-BE49-F238E27FC236}">
                <a16:creationId xmlns:a16="http://schemas.microsoft.com/office/drawing/2014/main" id="{B0EE9759-4778-F947-47C4-0491D03E2C68}"/>
              </a:ext>
            </a:extLst>
          </p:cNvPr>
          <p:cNvSpPr>
            <a:spLocks noGrp="1"/>
          </p:cNvSpPr>
          <p:nvPr>
            <p:ph type="body" sz="quarter" idx="30" hasCustomPrompt="1"/>
          </p:nvPr>
        </p:nvSpPr>
        <p:spPr>
          <a:xfrm>
            <a:off x="9790406" y="3533975"/>
            <a:ext cx="1461114" cy="221325"/>
          </a:xfrm>
        </p:spPr>
        <p:txBody>
          <a:bodyPr/>
          <a:lstStyle>
            <a:lvl1pPr>
              <a:defRPr sz="1200" cap="none" baseline="0">
                <a:solidFill>
                  <a:schemeClr val="tx1"/>
                </a:solidFill>
                <a:latin typeface="+mj-lt"/>
              </a:defRPr>
            </a:lvl1pPr>
            <a:lvl2pPr>
              <a:defRPr cap="all" baseline="0">
                <a:solidFill>
                  <a:schemeClr val="bg2"/>
                </a:solidFill>
                <a:latin typeface="Gotham Medium" panose="02000604030000020004" pitchFamily="50" charset="0"/>
              </a:defRPr>
            </a:lvl2pPr>
            <a:lvl3pPr>
              <a:defRPr cap="all" baseline="0">
                <a:solidFill>
                  <a:schemeClr val="bg2"/>
                </a:solidFill>
                <a:latin typeface="Gotham Medium" panose="02000604030000020004" pitchFamily="50" charset="0"/>
              </a:defRPr>
            </a:lvl3pPr>
            <a:lvl4pPr>
              <a:defRPr cap="all" baseline="0">
                <a:solidFill>
                  <a:schemeClr val="bg2"/>
                </a:solidFill>
                <a:latin typeface="Gotham Medium" panose="02000604030000020004" pitchFamily="50" charset="0"/>
              </a:defRPr>
            </a:lvl4pPr>
            <a:lvl5pPr>
              <a:defRPr cap="all" baseline="0">
                <a:solidFill>
                  <a:schemeClr val="bg2"/>
                </a:solidFill>
                <a:latin typeface="Gotham Medium" panose="02000604030000020004" pitchFamily="50" charset="0"/>
              </a:defRPr>
            </a:lvl5pPr>
          </a:lstStyle>
          <a:p>
            <a:pPr lvl="0"/>
            <a:r>
              <a:rPr lang="en-GB"/>
              <a:t>INSERT TITLE</a:t>
            </a:r>
          </a:p>
        </p:txBody>
      </p:sp>
      <p:sp>
        <p:nvSpPr>
          <p:cNvPr id="29" name="Text Placeholder 11">
            <a:extLst>
              <a:ext uri="{FF2B5EF4-FFF2-40B4-BE49-F238E27FC236}">
                <a16:creationId xmlns:a16="http://schemas.microsoft.com/office/drawing/2014/main" id="{4D7CB5F6-494B-8EC5-2C3A-BC87F9C00778}"/>
              </a:ext>
            </a:extLst>
          </p:cNvPr>
          <p:cNvSpPr>
            <a:spLocks noGrp="1"/>
          </p:cNvSpPr>
          <p:nvPr>
            <p:ph type="body" sz="quarter" idx="31" hasCustomPrompt="1"/>
          </p:nvPr>
        </p:nvSpPr>
        <p:spPr>
          <a:xfrm>
            <a:off x="9790406" y="3787049"/>
            <a:ext cx="1461114" cy="815975"/>
          </a:xfrm>
        </p:spPr>
        <p:txBody>
          <a:bodyPr/>
          <a:lstStyle>
            <a:lvl1pPr>
              <a:defRPr sz="1200">
                <a:solidFill>
                  <a:schemeClr val="tx1"/>
                </a:solidFill>
              </a:defRPr>
            </a:lvl1pPr>
            <a:lvl2pPr>
              <a:buClr>
                <a:schemeClr val="accent3"/>
              </a:buClr>
              <a:defRPr sz="1200">
                <a:solidFill>
                  <a:schemeClr val="tx1"/>
                </a:solidFill>
              </a:defRPr>
            </a:lvl2pPr>
            <a:lvl3pPr>
              <a:buClr>
                <a:schemeClr val="accent3"/>
              </a:buClr>
              <a:defRPr sz="1100">
                <a:solidFill>
                  <a:schemeClr val="tx1"/>
                </a:solidFill>
              </a:defRPr>
            </a:lvl3pPr>
            <a:lvl4pPr>
              <a:buClr>
                <a:schemeClr val="accent3"/>
              </a:buClr>
              <a:defRPr sz="1050">
                <a:solidFill>
                  <a:schemeClr val="tx1"/>
                </a:solidFill>
              </a:defRPr>
            </a:lvl4pPr>
            <a:lvl5pPr>
              <a:buClr>
                <a:schemeClr val="accent3"/>
              </a:buClr>
              <a:defRPr sz="1200">
                <a:solidFill>
                  <a:schemeClr val="tx1"/>
                </a:solidFill>
              </a:defRPr>
            </a:lvl5pPr>
          </a:lstStyle>
          <a:p>
            <a:pPr lvl="0"/>
            <a:r>
              <a:rPr lang="en-GB"/>
              <a:t>Insert text here</a:t>
            </a:r>
          </a:p>
          <a:p>
            <a:pPr lvl="1"/>
            <a:r>
              <a:rPr lang="en-GB"/>
              <a:t>Second level</a:t>
            </a:r>
          </a:p>
          <a:p>
            <a:pPr lvl="2"/>
            <a:r>
              <a:rPr lang="en-GB"/>
              <a:t>Third level</a:t>
            </a:r>
          </a:p>
          <a:p>
            <a:pPr lvl="3"/>
            <a:r>
              <a:rPr lang="en-GB"/>
              <a:t>Fourth level</a:t>
            </a:r>
          </a:p>
          <a:p>
            <a:pPr lvl="4"/>
            <a:r>
              <a:rPr lang="en-GB"/>
              <a:t>Fifth level</a:t>
            </a:r>
          </a:p>
        </p:txBody>
      </p:sp>
      <p:sp>
        <p:nvSpPr>
          <p:cNvPr id="31" name="Text Placeholder 10">
            <a:extLst>
              <a:ext uri="{FF2B5EF4-FFF2-40B4-BE49-F238E27FC236}">
                <a16:creationId xmlns:a16="http://schemas.microsoft.com/office/drawing/2014/main" id="{F928AB10-4479-6B67-9202-2F9CBE6C2573}"/>
              </a:ext>
            </a:extLst>
          </p:cNvPr>
          <p:cNvSpPr>
            <a:spLocks noGrp="1"/>
          </p:cNvSpPr>
          <p:nvPr>
            <p:ph type="body" sz="quarter" idx="38" hasCustomPrompt="1"/>
          </p:nvPr>
        </p:nvSpPr>
        <p:spPr>
          <a:xfrm rot="5400000">
            <a:off x="2482515" y="3435684"/>
            <a:ext cx="141468" cy="96159"/>
          </a:xfrm>
          <a:prstGeom prst="triangle">
            <a:avLst/>
          </a:prstGeom>
          <a:solidFill>
            <a:schemeClr val="accent3"/>
          </a:solidFill>
        </p:spPr>
        <p:txBody>
          <a:bodyPr/>
          <a:lstStyle>
            <a:lvl1pPr>
              <a:defRPr>
                <a:latin typeface="+mj-lt"/>
              </a:defRPr>
            </a:lvl1pPr>
          </a:lstStyle>
          <a:p>
            <a:pPr lvl="0"/>
            <a:r>
              <a:rPr lang="en-GB"/>
              <a:t> </a:t>
            </a:r>
          </a:p>
        </p:txBody>
      </p:sp>
      <p:sp>
        <p:nvSpPr>
          <p:cNvPr id="32" name="Text Placeholder 10">
            <a:extLst>
              <a:ext uri="{FF2B5EF4-FFF2-40B4-BE49-F238E27FC236}">
                <a16:creationId xmlns:a16="http://schemas.microsoft.com/office/drawing/2014/main" id="{BBCA49DB-E4D6-DE2F-87B4-A10F6FC15EDC}"/>
              </a:ext>
            </a:extLst>
          </p:cNvPr>
          <p:cNvSpPr>
            <a:spLocks noGrp="1"/>
          </p:cNvSpPr>
          <p:nvPr>
            <p:ph type="body" sz="quarter" idx="39" hasCustomPrompt="1"/>
          </p:nvPr>
        </p:nvSpPr>
        <p:spPr>
          <a:xfrm rot="5400000">
            <a:off x="4741379" y="3447062"/>
            <a:ext cx="141468" cy="96159"/>
          </a:xfrm>
          <a:prstGeom prst="triangle">
            <a:avLst/>
          </a:prstGeom>
          <a:solidFill>
            <a:schemeClr val="accent3"/>
          </a:solidFill>
        </p:spPr>
        <p:txBody>
          <a:bodyPr/>
          <a:lstStyle>
            <a:lvl1pPr>
              <a:defRPr>
                <a:latin typeface="+mj-lt"/>
              </a:defRPr>
            </a:lvl1pPr>
          </a:lstStyle>
          <a:p>
            <a:pPr lvl="0"/>
            <a:r>
              <a:rPr lang="en-GB"/>
              <a:t> </a:t>
            </a:r>
          </a:p>
        </p:txBody>
      </p:sp>
      <p:sp>
        <p:nvSpPr>
          <p:cNvPr id="33" name="Text Placeholder 10">
            <a:extLst>
              <a:ext uri="{FF2B5EF4-FFF2-40B4-BE49-F238E27FC236}">
                <a16:creationId xmlns:a16="http://schemas.microsoft.com/office/drawing/2014/main" id="{8B3BA996-7FA3-8DD2-4C61-99170527CEE1}"/>
              </a:ext>
            </a:extLst>
          </p:cNvPr>
          <p:cNvSpPr>
            <a:spLocks noGrp="1"/>
          </p:cNvSpPr>
          <p:nvPr>
            <p:ph type="body" sz="quarter" idx="40" hasCustomPrompt="1"/>
          </p:nvPr>
        </p:nvSpPr>
        <p:spPr>
          <a:xfrm rot="5400000">
            <a:off x="7000242" y="3458439"/>
            <a:ext cx="141468" cy="96159"/>
          </a:xfrm>
          <a:prstGeom prst="triangle">
            <a:avLst/>
          </a:prstGeom>
          <a:solidFill>
            <a:schemeClr val="accent3"/>
          </a:solidFill>
        </p:spPr>
        <p:txBody>
          <a:bodyPr/>
          <a:lstStyle>
            <a:lvl1pPr>
              <a:defRPr>
                <a:latin typeface="+mj-lt"/>
              </a:defRPr>
            </a:lvl1pPr>
          </a:lstStyle>
          <a:p>
            <a:pPr lvl="0"/>
            <a:r>
              <a:rPr lang="en-GB"/>
              <a:t> </a:t>
            </a:r>
          </a:p>
        </p:txBody>
      </p:sp>
      <p:sp>
        <p:nvSpPr>
          <p:cNvPr id="34" name="Text Placeholder 10">
            <a:extLst>
              <a:ext uri="{FF2B5EF4-FFF2-40B4-BE49-F238E27FC236}">
                <a16:creationId xmlns:a16="http://schemas.microsoft.com/office/drawing/2014/main" id="{68B82C4C-19AF-3FBB-21C0-1C1E0E52DF52}"/>
              </a:ext>
            </a:extLst>
          </p:cNvPr>
          <p:cNvSpPr>
            <a:spLocks noGrp="1"/>
          </p:cNvSpPr>
          <p:nvPr>
            <p:ph type="body" sz="quarter" idx="41" hasCustomPrompt="1"/>
          </p:nvPr>
        </p:nvSpPr>
        <p:spPr>
          <a:xfrm rot="5400000">
            <a:off x="9259106" y="3469818"/>
            <a:ext cx="141468" cy="96159"/>
          </a:xfrm>
          <a:prstGeom prst="triangle">
            <a:avLst/>
          </a:prstGeom>
          <a:solidFill>
            <a:schemeClr val="accent3"/>
          </a:solidFill>
        </p:spPr>
        <p:txBody>
          <a:bodyPr/>
          <a:lstStyle>
            <a:lvl1pPr>
              <a:defRPr>
                <a:latin typeface="+mj-lt"/>
              </a:defRPr>
            </a:lvl1pPr>
          </a:lstStyle>
          <a:p>
            <a:pPr lvl="0"/>
            <a:r>
              <a:rPr lang="en-GB"/>
              <a:t> </a:t>
            </a:r>
          </a:p>
        </p:txBody>
      </p:sp>
      <p:sp>
        <p:nvSpPr>
          <p:cNvPr id="36" name="Text Placeholder 5">
            <a:extLst>
              <a:ext uri="{FF2B5EF4-FFF2-40B4-BE49-F238E27FC236}">
                <a16:creationId xmlns:a16="http://schemas.microsoft.com/office/drawing/2014/main" id="{C1305206-F814-B5DB-1C45-776B63C99EE0}"/>
              </a:ext>
            </a:extLst>
          </p:cNvPr>
          <p:cNvSpPr>
            <a:spLocks noGrp="1"/>
          </p:cNvSpPr>
          <p:nvPr>
            <p:ph type="body" sz="quarter" idx="71" hasCustomPrompt="1"/>
          </p:nvPr>
        </p:nvSpPr>
        <p:spPr>
          <a:xfrm>
            <a:off x="450733" y="1125736"/>
            <a:ext cx="10214489" cy="581145"/>
          </a:xfrm>
        </p:spPr>
        <p:txBody>
          <a:bodyPr/>
          <a:lstStyle>
            <a:lvl1pPr>
              <a:defRPr sz="1200"/>
            </a:lvl1pPr>
            <a:lvl2pPr>
              <a:defRPr sz="1200"/>
            </a:lvl2pPr>
            <a:lvl3pPr>
              <a:defRPr sz="1100"/>
            </a:lvl3pPr>
            <a:lvl4pPr>
              <a:defRPr sz="1050"/>
            </a:lvl4pPr>
            <a:lvl5pPr>
              <a:defRPr sz="1200"/>
            </a:lvl5pPr>
          </a:lstStyle>
          <a:p>
            <a:pPr lvl="0"/>
            <a:r>
              <a:rPr lang="en-GB"/>
              <a:t>Insert text</a:t>
            </a:r>
          </a:p>
          <a:p>
            <a:pPr lvl="1"/>
            <a:r>
              <a:rPr lang="en-GB"/>
              <a:t>Second level</a:t>
            </a:r>
          </a:p>
          <a:p>
            <a:pPr lvl="2"/>
            <a:r>
              <a:rPr lang="en-GB"/>
              <a:t>Third level</a:t>
            </a:r>
          </a:p>
          <a:p>
            <a:pPr lvl="3"/>
            <a:r>
              <a:rPr lang="en-GB"/>
              <a:t>Fourth level</a:t>
            </a:r>
          </a:p>
          <a:p>
            <a:pPr lvl="4"/>
            <a:r>
              <a:rPr lang="en-GB"/>
              <a:t>Fifth level</a:t>
            </a:r>
          </a:p>
        </p:txBody>
      </p:sp>
      <p:sp>
        <p:nvSpPr>
          <p:cNvPr id="37" name="Title 1">
            <a:extLst>
              <a:ext uri="{FF2B5EF4-FFF2-40B4-BE49-F238E27FC236}">
                <a16:creationId xmlns:a16="http://schemas.microsoft.com/office/drawing/2014/main" id="{CA782D64-9793-B5D7-1E8C-A3B508FEEF6C}"/>
              </a:ext>
            </a:extLst>
          </p:cNvPr>
          <p:cNvSpPr>
            <a:spLocks noGrp="1"/>
          </p:cNvSpPr>
          <p:nvPr>
            <p:ph type="title" hasCustomPrompt="1"/>
          </p:nvPr>
        </p:nvSpPr>
        <p:spPr>
          <a:xfrm>
            <a:off x="450733" y="460772"/>
            <a:ext cx="10214489" cy="558163"/>
          </a:xfrm>
        </p:spPr>
        <p:txBody>
          <a:bodyPr/>
          <a:lstStyle>
            <a:lvl1pPr>
              <a:defRPr sz="3199"/>
            </a:lvl1pPr>
          </a:lstStyle>
          <a:p>
            <a:r>
              <a:rPr lang="en-GB"/>
              <a:t>Insert title here</a:t>
            </a:r>
          </a:p>
        </p:txBody>
      </p:sp>
      <p:grpSp>
        <p:nvGrpSpPr>
          <p:cNvPr id="2" name="Group 1">
            <a:extLst>
              <a:ext uri="{FF2B5EF4-FFF2-40B4-BE49-F238E27FC236}">
                <a16:creationId xmlns:a16="http://schemas.microsoft.com/office/drawing/2014/main" id="{C5B14667-CB64-875E-3BC3-9DD874A6FFAE}"/>
              </a:ext>
            </a:extLst>
          </p:cNvPr>
          <p:cNvGrpSpPr/>
          <p:nvPr userDrawn="1"/>
        </p:nvGrpSpPr>
        <p:grpSpPr>
          <a:xfrm>
            <a:off x="12334791" y="0"/>
            <a:ext cx="2094408" cy="3914775"/>
            <a:chOff x="-2178418" y="4487679"/>
            <a:chExt cx="2094954" cy="3914775"/>
          </a:xfrm>
        </p:grpSpPr>
        <p:sp>
          <p:nvSpPr>
            <p:cNvPr id="4" name="Rectangle 3">
              <a:extLst>
                <a:ext uri="{FF2B5EF4-FFF2-40B4-BE49-F238E27FC236}">
                  <a16:creationId xmlns:a16="http://schemas.microsoft.com/office/drawing/2014/main" id="{39897D6A-A61F-747D-4878-1D4A10A21EDB}"/>
                </a:ext>
              </a:extLst>
            </p:cNvPr>
            <p:cNvSpPr/>
            <p:nvPr/>
          </p:nvSpPr>
          <p:spPr>
            <a:xfrm>
              <a:off x="-2178418" y="4487680"/>
              <a:ext cx="2094954" cy="3914774"/>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333333"/>
                </a:solidFill>
              </a:endParaRPr>
            </a:p>
          </p:txBody>
        </p:sp>
        <p:sp>
          <p:nvSpPr>
            <p:cNvPr id="7" name="Rectangle 6">
              <a:extLst>
                <a:ext uri="{FF2B5EF4-FFF2-40B4-BE49-F238E27FC236}">
                  <a16:creationId xmlns:a16="http://schemas.microsoft.com/office/drawing/2014/main" id="{59E07964-CAE9-9C7F-844E-F1A0B2ABD736}"/>
                </a:ext>
              </a:extLst>
            </p:cNvPr>
            <p:cNvSpPr/>
            <p:nvPr/>
          </p:nvSpPr>
          <p:spPr>
            <a:xfrm>
              <a:off x="-2178418" y="4487679"/>
              <a:ext cx="2094954" cy="55616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799">
                <a:solidFill>
                  <a:srgbClr val="333333"/>
                </a:solidFill>
              </a:endParaRPr>
            </a:p>
          </p:txBody>
        </p:sp>
        <p:sp>
          <p:nvSpPr>
            <p:cNvPr id="35" name="TextBox 34">
              <a:extLst>
                <a:ext uri="{FF2B5EF4-FFF2-40B4-BE49-F238E27FC236}">
                  <a16:creationId xmlns:a16="http://schemas.microsoft.com/office/drawing/2014/main" id="{0A4DF141-C2DE-13A3-38A1-334B252B39D9}"/>
                </a:ext>
              </a:extLst>
            </p:cNvPr>
            <p:cNvSpPr txBox="1"/>
            <p:nvPr/>
          </p:nvSpPr>
          <p:spPr>
            <a:xfrm>
              <a:off x="-1943077" y="4533656"/>
              <a:ext cx="1668186" cy="461665"/>
            </a:xfrm>
            <a:prstGeom prst="rect">
              <a:avLst/>
            </a:prstGeom>
            <a:noFill/>
          </p:spPr>
          <p:txBody>
            <a:bodyPr wrap="square" rtlCol="0">
              <a:spAutoFit/>
            </a:bodyPr>
            <a:lstStyle/>
            <a:p>
              <a:pPr algn="ctr"/>
              <a:r>
                <a:rPr lang="en-GB" sz="1200">
                  <a:solidFill>
                    <a:srgbClr val="333333"/>
                  </a:solidFill>
                  <a:latin typeface="+mn-lt"/>
                </a:rPr>
                <a:t>HOW TO INSERT AN ICON</a:t>
              </a:r>
            </a:p>
          </p:txBody>
        </p:sp>
        <p:sp>
          <p:nvSpPr>
            <p:cNvPr id="38" name="TextBox 37">
              <a:extLst>
                <a:ext uri="{FF2B5EF4-FFF2-40B4-BE49-F238E27FC236}">
                  <a16:creationId xmlns:a16="http://schemas.microsoft.com/office/drawing/2014/main" id="{CDBE81DD-C223-75DF-508B-3CE280864081}"/>
                </a:ext>
              </a:extLst>
            </p:cNvPr>
            <p:cNvSpPr txBox="1"/>
            <p:nvPr/>
          </p:nvSpPr>
          <p:spPr>
            <a:xfrm>
              <a:off x="-2156460" y="5847658"/>
              <a:ext cx="1976174" cy="861774"/>
            </a:xfrm>
            <a:prstGeom prst="rect">
              <a:avLst/>
            </a:prstGeom>
            <a:noFill/>
          </p:spPr>
          <p:txBody>
            <a:bodyPr wrap="square" rtlCol="0">
              <a:spAutoFit/>
            </a:bodyPr>
            <a:lstStyle/>
            <a:p>
              <a:r>
                <a:rPr lang="en-GB" sz="1000" b="1">
                  <a:solidFill>
                    <a:srgbClr val="333333"/>
                  </a:solidFill>
                </a:rPr>
                <a:t>2. </a:t>
              </a:r>
              <a:r>
                <a:rPr lang="en-GB" sz="1000">
                  <a:solidFill>
                    <a:srgbClr val="333333"/>
                  </a:solidFill>
                </a:rPr>
                <a:t>Click on the </a:t>
              </a:r>
              <a:r>
                <a:rPr lang="en-GB" sz="1000" b="0">
                  <a:solidFill>
                    <a:srgbClr val="333333"/>
                  </a:solidFill>
                  <a:latin typeface="Arial" panose="020B0604020202020204" pitchFamily="34" charset="0"/>
                </a:rPr>
                <a:t>shape </a:t>
              </a:r>
              <a:r>
                <a:rPr lang="en-GB" sz="1000">
                  <a:solidFill>
                    <a:srgbClr val="333333"/>
                  </a:solidFill>
                </a:rPr>
                <a:t>you wish to add your icon to and choose the icon needed from the PPT Icon Library.</a:t>
              </a:r>
              <a:br>
                <a:rPr lang="en-GB" sz="1000">
                  <a:solidFill>
                    <a:srgbClr val="333333"/>
                  </a:solidFill>
                </a:rPr>
              </a:br>
              <a:r>
                <a:rPr lang="en-GB" sz="1000">
                  <a:solidFill>
                    <a:srgbClr val="333333"/>
                  </a:solidFill>
                </a:rPr>
                <a:t>Insert &gt; Icons</a:t>
              </a:r>
            </a:p>
          </p:txBody>
        </p:sp>
        <p:sp>
          <p:nvSpPr>
            <p:cNvPr id="39" name="TextBox 38">
              <a:extLst>
                <a:ext uri="{FF2B5EF4-FFF2-40B4-BE49-F238E27FC236}">
                  <a16:creationId xmlns:a16="http://schemas.microsoft.com/office/drawing/2014/main" id="{763166F9-38FD-43AD-9D6C-FA7B8C82FC85}"/>
                </a:ext>
              </a:extLst>
            </p:cNvPr>
            <p:cNvSpPr txBox="1"/>
            <p:nvPr/>
          </p:nvSpPr>
          <p:spPr>
            <a:xfrm>
              <a:off x="-2156460" y="6706540"/>
              <a:ext cx="1881569" cy="861774"/>
            </a:xfrm>
            <a:prstGeom prst="rect">
              <a:avLst/>
            </a:prstGeom>
            <a:noFill/>
          </p:spPr>
          <p:txBody>
            <a:bodyPr wrap="square" rtlCol="0">
              <a:spAutoFit/>
            </a:bodyPr>
            <a:lstStyle/>
            <a:p>
              <a:r>
                <a:rPr lang="en-GB" sz="1000" b="1">
                  <a:solidFill>
                    <a:srgbClr val="333333"/>
                  </a:solidFill>
                </a:rPr>
                <a:t>3. </a:t>
              </a:r>
              <a:r>
                <a:rPr lang="en-GB" sz="1000">
                  <a:solidFill>
                    <a:srgbClr val="333333"/>
                  </a:solidFill>
                </a:rPr>
                <a:t>Click on the </a:t>
              </a:r>
              <a:r>
                <a:rPr lang="en-GB" sz="1000" b="0">
                  <a:solidFill>
                    <a:srgbClr val="333333"/>
                  </a:solidFill>
                  <a:latin typeface="Arial" panose="020B0604020202020204" pitchFamily="34" charset="0"/>
                </a:rPr>
                <a:t>Format Picture/Format Graphic </a:t>
              </a:r>
              <a:r>
                <a:rPr lang="en-GB" sz="1000">
                  <a:solidFill>
                    <a:srgbClr val="333333"/>
                  </a:solidFill>
                </a:rPr>
                <a:t>tab in the ribbon and choose </a:t>
              </a:r>
              <a:r>
                <a:rPr lang="en-GB" sz="1000" b="0">
                  <a:solidFill>
                    <a:srgbClr val="333333"/>
                  </a:solidFill>
                  <a:latin typeface="Arial" panose="020B0604020202020204" pitchFamily="34" charset="0"/>
                </a:rPr>
                <a:t>Crop</a:t>
              </a:r>
              <a:r>
                <a:rPr lang="en-GB" sz="1000">
                  <a:solidFill>
                    <a:srgbClr val="333333"/>
                  </a:solidFill>
                </a:rPr>
                <a:t> option to edit the position and composition of your icon.</a:t>
              </a:r>
            </a:p>
          </p:txBody>
        </p:sp>
        <p:sp>
          <p:nvSpPr>
            <p:cNvPr id="40" name="TextBox 39">
              <a:extLst>
                <a:ext uri="{FF2B5EF4-FFF2-40B4-BE49-F238E27FC236}">
                  <a16:creationId xmlns:a16="http://schemas.microsoft.com/office/drawing/2014/main" id="{85C8601C-84CA-38E0-72CB-D45B85D433A0}"/>
                </a:ext>
              </a:extLst>
            </p:cNvPr>
            <p:cNvSpPr txBox="1"/>
            <p:nvPr/>
          </p:nvSpPr>
          <p:spPr>
            <a:xfrm>
              <a:off x="-2156460" y="7748950"/>
              <a:ext cx="2032272" cy="553998"/>
            </a:xfrm>
            <a:prstGeom prst="rect">
              <a:avLst/>
            </a:prstGeom>
            <a:noFill/>
          </p:spPr>
          <p:txBody>
            <a:bodyPr wrap="square" rtlCol="0">
              <a:spAutoFit/>
            </a:bodyPr>
            <a:lstStyle/>
            <a:p>
              <a:r>
                <a:rPr lang="en-GB" sz="1000" b="1">
                  <a:solidFill>
                    <a:srgbClr val="333333"/>
                  </a:solidFill>
                </a:rPr>
                <a:t>4. </a:t>
              </a:r>
              <a:r>
                <a:rPr lang="en-GB" sz="1000">
                  <a:solidFill>
                    <a:srgbClr val="333333"/>
                  </a:solidFill>
                </a:rPr>
                <a:t>Click on the drop down arrow and choose </a:t>
              </a:r>
              <a:r>
                <a:rPr lang="en-GB" sz="1000" b="0">
                  <a:solidFill>
                    <a:srgbClr val="333333"/>
                  </a:solidFill>
                  <a:latin typeface="Arial" panose="020B0604020202020204" pitchFamily="34" charset="0"/>
                </a:rPr>
                <a:t>Fit</a:t>
              </a:r>
              <a:r>
                <a:rPr lang="en-GB" sz="1000">
                  <a:solidFill>
                    <a:srgbClr val="333333"/>
                  </a:solidFill>
                </a:rPr>
                <a:t> to fit the icon to the placeholder.</a:t>
              </a:r>
            </a:p>
          </p:txBody>
        </p:sp>
        <p:sp>
          <p:nvSpPr>
            <p:cNvPr id="41" name="TextBox 40">
              <a:extLst>
                <a:ext uri="{FF2B5EF4-FFF2-40B4-BE49-F238E27FC236}">
                  <a16:creationId xmlns:a16="http://schemas.microsoft.com/office/drawing/2014/main" id="{85B519BF-5A41-C3A7-293B-5537C7C1EB60}"/>
                </a:ext>
              </a:extLst>
            </p:cNvPr>
            <p:cNvSpPr txBox="1"/>
            <p:nvPr/>
          </p:nvSpPr>
          <p:spPr>
            <a:xfrm>
              <a:off x="-2156460" y="5119692"/>
              <a:ext cx="1976174" cy="707886"/>
            </a:xfrm>
            <a:prstGeom prst="rect">
              <a:avLst/>
            </a:prstGeom>
            <a:noFill/>
          </p:spPr>
          <p:txBody>
            <a:bodyPr wrap="square" rtlCol="0">
              <a:spAutoFit/>
            </a:bodyPr>
            <a:lstStyle/>
            <a:p>
              <a:r>
                <a:rPr lang="en-GB" sz="1000" b="1">
                  <a:solidFill>
                    <a:srgbClr val="333333"/>
                  </a:solidFill>
                </a:rPr>
                <a:t>1. </a:t>
              </a:r>
              <a:r>
                <a:rPr lang="en-GB" sz="1000">
                  <a:solidFill>
                    <a:srgbClr val="333333"/>
                  </a:solidFill>
                </a:rPr>
                <a:t>To replace an existing icon, first delete it. Only use icons from the PowerPoint icon library: </a:t>
              </a:r>
              <a:r>
                <a:rPr lang="en-GB" sz="1000">
                  <a:solidFill>
                    <a:srgbClr val="333333"/>
                  </a:solidFill>
                  <a:latin typeface="Arial" panose="020B0604020202020204" pitchFamily="34" charset="0"/>
                </a:rPr>
                <a:t>Insert &gt; Icons. </a:t>
              </a:r>
            </a:p>
          </p:txBody>
        </p:sp>
      </p:grpSp>
      <p:pic>
        <p:nvPicPr>
          <p:cNvPr id="44" name="Graphic 43">
            <a:extLst>
              <a:ext uri="{FF2B5EF4-FFF2-40B4-BE49-F238E27FC236}">
                <a16:creationId xmlns:a16="http://schemas.microsoft.com/office/drawing/2014/main" id="{2493FEB8-8A7C-015C-5465-737363BF3D05}"/>
              </a:ext>
            </a:extLst>
          </p:cNvPr>
          <p:cNvPicPr>
            <a:picLocks noChangeAspect="1"/>
          </p:cNvPicPr>
          <p:nvPr userDrawn="1"/>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0954264" y="449778"/>
            <a:ext cx="566076" cy="566223"/>
          </a:xfrm>
          <a:prstGeom prst="rect">
            <a:avLst/>
          </a:prstGeom>
        </p:spPr>
      </p:pic>
      <p:sp>
        <p:nvSpPr>
          <p:cNvPr id="42" name="Picture Placeholder 41">
            <a:extLst>
              <a:ext uri="{FF2B5EF4-FFF2-40B4-BE49-F238E27FC236}">
                <a16:creationId xmlns:a16="http://schemas.microsoft.com/office/drawing/2014/main" id="{D6894014-A3F3-A589-587C-27EE80DA0474}"/>
              </a:ext>
            </a:extLst>
          </p:cNvPr>
          <p:cNvSpPr>
            <a:spLocks noGrp="1"/>
          </p:cNvSpPr>
          <p:nvPr>
            <p:ph type="pic" sz="quarter" idx="72" hasCustomPrompt="1"/>
          </p:nvPr>
        </p:nvSpPr>
        <p:spPr>
          <a:xfrm>
            <a:off x="1704036" y="2468662"/>
            <a:ext cx="542585" cy="542726"/>
          </a:xfrm>
        </p:spPr>
        <p:txBody>
          <a:bodyPr anchor="ctr"/>
          <a:lstStyle>
            <a:lvl1pPr algn="ctr">
              <a:defRPr sz="1100"/>
            </a:lvl1pPr>
          </a:lstStyle>
          <a:p>
            <a:r>
              <a:rPr lang="en-GB"/>
              <a:t>Insert icon</a:t>
            </a:r>
          </a:p>
        </p:txBody>
      </p:sp>
      <p:sp>
        <p:nvSpPr>
          <p:cNvPr id="47" name="Text Placeholder 45">
            <a:extLst>
              <a:ext uri="{FF2B5EF4-FFF2-40B4-BE49-F238E27FC236}">
                <a16:creationId xmlns:a16="http://schemas.microsoft.com/office/drawing/2014/main" id="{63A946B3-57AE-7DC4-CB00-31902D8F74CC}"/>
              </a:ext>
            </a:extLst>
          </p:cNvPr>
          <p:cNvSpPr>
            <a:spLocks noGrp="1"/>
          </p:cNvSpPr>
          <p:nvPr>
            <p:ph type="body" sz="quarter" idx="74" hasCustomPrompt="1"/>
          </p:nvPr>
        </p:nvSpPr>
        <p:spPr>
          <a:xfrm>
            <a:off x="3802547" y="2274889"/>
            <a:ext cx="926859" cy="930275"/>
          </a:xfrm>
          <a:solidFill>
            <a:schemeClr val="bg1"/>
          </a:solidFill>
        </p:spPr>
        <p:txBody>
          <a:bodyPr/>
          <a:lstStyle>
            <a:lvl1pPr>
              <a:defRPr/>
            </a:lvl1pPr>
          </a:lstStyle>
          <a:p>
            <a:pPr lvl="0"/>
            <a:r>
              <a:rPr lang="en-US"/>
              <a:t> </a:t>
            </a:r>
            <a:endParaRPr lang="en-GB"/>
          </a:p>
        </p:txBody>
      </p:sp>
      <p:sp>
        <p:nvSpPr>
          <p:cNvPr id="48" name="Picture Placeholder 41">
            <a:extLst>
              <a:ext uri="{FF2B5EF4-FFF2-40B4-BE49-F238E27FC236}">
                <a16:creationId xmlns:a16="http://schemas.microsoft.com/office/drawing/2014/main" id="{A3E9C41F-AAE2-8B41-D009-E63B3FAB1F3A}"/>
              </a:ext>
            </a:extLst>
          </p:cNvPr>
          <p:cNvSpPr>
            <a:spLocks noGrp="1"/>
          </p:cNvSpPr>
          <p:nvPr>
            <p:ph type="pic" sz="quarter" idx="75" hasCustomPrompt="1"/>
          </p:nvPr>
        </p:nvSpPr>
        <p:spPr>
          <a:xfrm>
            <a:off x="3998851" y="2468662"/>
            <a:ext cx="542585" cy="542726"/>
          </a:xfrm>
        </p:spPr>
        <p:txBody>
          <a:bodyPr anchor="ctr"/>
          <a:lstStyle>
            <a:lvl1pPr algn="ctr">
              <a:defRPr sz="1100"/>
            </a:lvl1pPr>
          </a:lstStyle>
          <a:p>
            <a:r>
              <a:rPr lang="en-GB"/>
              <a:t>Insert icon</a:t>
            </a:r>
          </a:p>
        </p:txBody>
      </p:sp>
      <p:sp>
        <p:nvSpPr>
          <p:cNvPr id="49" name="Text Placeholder 45">
            <a:extLst>
              <a:ext uri="{FF2B5EF4-FFF2-40B4-BE49-F238E27FC236}">
                <a16:creationId xmlns:a16="http://schemas.microsoft.com/office/drawing/2014/main" id="{13AD1BEE-6F65-A2BE-BF92-D1DC5A0A3D43}"/>
              </a:ext>
            </a:extLst>
          </p:cNvPr>
          <p:cNvSpPr>
            <a:spLocks noGrp="1"/>
          </p:cNvSpPr>
          <p:nvPr>
            <p:ph type="body" sz="quarter" idx="76" hasCustomPrompt="1"/>
          </p:nvPr>
        </p:nvSpPr>
        <p:spPr>
          <a:xfrm>
            <a:off x="6097363" y="2274889"/>
            <a:ext cx="926859" cy="930275"/>
          </a:xfrm>
          <a:solidFill>
            <a:schemeClr val="bg1"/>
          </a:solidFill>
        </p:spPr>
        <p:txBody>
          <a:bodyPr/>
          <a:lstStyle>
            <a:lvl1pPr>
              <a:defRPr/>
            </a:lvl1pPr>
          </a:lstStyle>
          <a:p>
            <a:pPr lvl="0"/>
            <a:r>
              <a:rPr lang="en-US"/>
              <a:t> </a:t>
            </a:r>
            <a:endParaRPr lang="en-GB"/>
          </a:p>
        </p:txBody>
      </p:sp>
      <p:sp>
        <p:nvSpPr>
          <p:cNvPr id="50" name="Picture Placeholder 41">
            <a:extLst>
              <a:ext uri="{FF2B5EF4-FFF2-40B4-BE49-F238E27FC236}">
                <a16:creationId xmlns:a16="http://schemas.microsoft.com/office/drawing/2014/main" id="{13225623-0B59-1CA0-F028-EFFDF4FFF234}"/>
              </a:ext>
            </a:extLst>
          </p:cNvPr>
          <p:cNvSpPr>
            <a:spLocks noGrp="1"/>
          </p:cNvSpPr>
          <p:nvPr>
            <p:ph type="pic" sz="quarter" idx="77" hasCustomPrompt="1"/>
          </p:nvPr>
        </p:nvSpPr>
        <p:spPr>
          <a:xfrm>
            <a:off x="6293666" y="2468662"/>
            <a:ext cx="542585" cy="542726"/>
          </a:xfrm>
        </p:spPr>
        <p:txBody>
          <a:bodyPr anchor="ctr"/>
          <a:lstStyle>
            <a:lvl1pPr algn="ctr">
              <a:defRPr sz="1100"/>
            </a:lvl1pPr>
          </a:lstStyle>
          <a:p>
            <a:r>
              <a:rPr lang="en-GB"/>
              <a:t>Insert icon</a:t>
            </a:r>
          </a:p>
        </p:txBody>
      </p:sp>
      <p:sp>
        <p:nvSpPr>
          <p:cNvPr id="51" name="Text Placeholder 45">
            <a:extLst>
              <a:ext uri="{FF2B5EF4-FFF2-40B4-BE49-F238E27FC236}">
                <a16:creationId xmlns:a16="http://schemas.microsoft.com/office/drawing/2014/main" id="{2B3BF400-92AD-079B-AF28-F9832B154E44}"/>
              </a:ext>
            </a:extLst>
          </p:cNvPr>
          <p:cNvSpPr>
            <a:spLocks noGrp="1"/>
          </p:cNvSpPr>
          <p:nvPr>
            <p:ph type="body" sz="quarter" idx="78" hasCustomPrompt="1"/>
          </p:nvPr>
        </p:nvSpPr>
        <p:spPr>
          <a:xfrm>
            <a:off x="8392178" y="2274889"/>
            <a:ext cx="926859" cy="930275"/>
          </a:xfrm>
          <a:solidFill>
            <a:schemeClr val="bg1"/>
          </a:solidFill>
        </p:spPr>
        <p:txBody>
          <a:bodyPr/>
          <a:lstStyle>
            <a:lvl1pPr>
              <a:defRPr/>
            </a:lvl1pPr>
          </a:lstStyle>
          <a:p>
            <a:pPr lvl="0"/>
            <a:r>
              <a:rPr lang="en-US"/>
              <a:t> </a:t>
            </a:r>
            <a:endParaRPr lang="en-GB"/>
          </a:p>
        </p:txBody>
      </p:sp>
      <p:sp>
        <p:nvSpPr>
          <p:cNvPr id="52" name="Picture Placeholder 41">
            <a:extLst>
              <a:ext uri="{FF2B5EF4-FFF2-40B4-BE49-F238E27FC236}">
                <a16:creationId xmlns:a16="http://schemas.microsoft.com/office/drawing/2014/main" id="{ECDF4444-C840-8F5A-F7D8-12CFDA19FD64}"/>
              </a:ext>
            </a:extLst>
          </p:cNvPr>
          <p:cNvSpPr>
            <a:spLocks noGrp="1"/>
          </p:cNvSpPr>
          <p:nvPr>
            <p:ph type="pic" sz="quarter" idx="79" hasCustomPrompt="1"/>
          </p:nvPr>
        </p:nvSpPr>
        <p:spPr>
          <a:xfrm>
            <a:off x="8588482" y="2468662"/>
            <a:ext cx="542585" cy="542726"/>
          </a:xfrm>
        </p:spPr>
        <p:txBody>
          <a:bodyPr anchor="ctr"/>
          <a:lstStyle>
            <a:lvl1pPr algn="ctr">
              <a:defRPr sz="1100"/>
            </a:lvl1pPr>
          </a:lstStyle>
          <a:p>
            <a:r>
              <a:rPr lang="en-GB"/>
              <a:t>Insert icon</a:t>
            </a:r>
          </a:p>
        </p:txBody>
      </p:sp>
      <p:sp>
        <p:nvSpPr>
          <p:cNvPr id="53" name="Text Placeholder 45">
            <a:extLst>
              <a:ext uri="{FF2B5EF4-FFF2-40B4-BE49-F238E27FC236}">
                <a16:creationId xmlns:a16="http://schemas.microsoft.com/office/drawing/2014/main" id="{23C15FF4-3BBA-F414-0C5D-420F178FBEB0}"/>
              </a:ext>
            </a:extLst>
          </p:cNvPr>
          <p:cNvSpPr>
            <a:spLocks noGrp="1"/>
          </p:cNvSpPr>
          <p:nvPr>
            <p:ph type="body" sz="quarter" idx="80" hasCustomPrompt="1"/>
          </p:nvPr>
        </p:nvSpPr>
        <p:spPr>
          <a:xfrm>
            <a:off x="10686993" y="2274889"/>
            <a:ext cx="926859" cy="930275"/>
          </a:xfrm>
          <a:solidFill>
            <a:schemeClr val="bg1"/>
          </a:solidFill>
        </p:spPr>
        <p:txBody>
          <a:bodyPr/>
          <a:lstStyle>
            <a:lvl1pPr>
              <a:defRPr/>
            </a:lvl1pPr>
          </a:lstStyle>
          <a:p>
            <a:pPr lvl="0"/>
            <a:r>
              <a:rPr lang="en-US"/>
              <a:t> </a:t>
            </a:r>
            <a:endParaRPr lang="en-GB"/>
          </a:p>
        </p:txBody>
      </p:sp>
      <p:sp>
        <p:nvSpPr>
          <p:cNvPr id="54" name="Picture Placeholder 41">
            <a:extLst>
              <a:ext uri="{FF2B5EF4-FFF2-40B4-BE49-F238E27FC236}">
                <a16:creationId xmlns:a16="http://schemas.microsoft.com/office/drawing/2014/main" id="{0B56B5D1-3C59-3335-8D1D-CA0C75F9C261}"/>
              </a:ext>
            </a:extLst>
          </p:cNvPr>
          <p:cNvSpPr>
            <a:spLocks noGrp="1"/>
          </p:cNvSpPr>
          <p:nvPr>
            <p:ph type="pic" sz="quarter" idx="81" hasCustomPrompt="1"/>
          </p:nvPr>
        </p:nvSpPr>
        <p:spPr>
          <a:xfrm>
            <a:off x="10883297" y="2468662"/>
            <a:ext cx="542585" cy="542726"/>
          </a:xfrm>
        </p:spPr>
        <p:txBody>
          <a:bodyPr anchor="ctr"/>
          <a:lstStyle>
            <a:lvl1pPr algn="ctr">
              <a:defRPr sz="1100"/>
            </a:lvl1pPr>
          </a:lstStyle>
          <a:p>
            <a:r>
              <a:rPr lang="en-GB"/>
              <a:t>Insert icon</a:t>
            </a:r>
          </a:p>
        </p:txBody>
      </p:sp>
      <p:sp>
        <p:nvSpPr>
          <p:cNvPr id="18" name="Footer Placeholder 4">
            <a:extLst>
              <a:ext uri="{FF2B5EF4-FFF2-40B4-BE49-F238E27FC236}">
                <a16:creationId xmlns:a16="http://schemas.microsoft.com/office/drawing/2014/main" id="{BEBADF41-D6DB-1AA0-9CBE-7A4AD879FA7B}"/>
              </a:ext>
            </a:extLst>
          </p:cNvPr>
          <p:cNvSpPr>
            <a:spLocks noGrp="1"/>
          </p:cNvSpPr>
          <p:nvPr>
            <p:ph type="ftr" sz="quarter" idx="3"/>
          </p:nvPr>
        </p:nvSpPr>
        <p:spPr>
          <a:xfrm rot="5400000">
            <a:off x="8770654" y="3198629"/>
            <a:ext cx="6616800" cy="219543"/>
          </a:xfrm>
          <a:prstGeom prst="rect">
            <a:avLst/>
          </a:prstGeom>
          <a:solidFill>
            <a:schemeClr val="accent1"/>
          </a:solidFill>
        </p:spPr>
        <p:txBody>
          <a:bodyPr wrap="square" rtlCol="0" anchor="ctr">
            <a:noAutofit/>
          </a:bodyPr>
          <a:lstStyle>
            <a:lvl1pPr algn="ctr">
              <a:lnSpc>
                <a:spcPct val="100000"/>
              </a:lnSpc>
              <a:spcAft>
                <a:spcPts val="1200"/>
              </a:spcAft>
              <a:defRPr lang="en-GB" sz="900" b="0" spc="100" baseline="0" smtClean="0"/>
            </a:lvl1pPr>
          </a:lstStyle>
          <a:p>
            <a:r>
              <a:rPr lang="en-IN"/>
              <a:t>SECTION TITLE</a:t>
            </a:r>
          </a:p>
        </p:txBody>
      </p:sp>
      <p:sp>
        <p:nvSpPr>
          <p:cNvPr id="22" name="Slide Number Placeholder 46">
            <a:extLst>
              <a:ext uri="{FF2B5EF4-FFF2-40B4-BE49-F238E27FC236}">
                <a16:creationId xmlns:a16="http://schemas.microsoft.com/office/drawing/2014/main" id="{C8426EE1-5674-367D-AA42-AE73095C167C}"/>
              </a:ext>
            </a:extLst>
          </p:cNvPr>
          <p:cNvSpPr>
            <a:spLocks noGrp="1"/>
          </p:cNvSpPr>
          <p:nvPr>
            <p:ph type="sldNum" sz="quarter" idx="82"/>
          </p:nvPr>
        </p:nvSpPr>
        <p:spPr>
          <a:xfrm>
            <a:off x="11967901" y="6617924"/>
            <a:ext cx="220924" cy="240077"/>
          </a:xfrm>
          <a:prstGeom prst="rect">
            <a:avLst/>
          </a:prstGeom>
          <a:solidFill>
            <a:schemeClr val="accent1"/>
          </a:solidFill>
        </p:spPr>
        <p:txBody>
          <a:bodyPr/>
          <a:lstStyle/>
          <a:p>
            <a:fld id="{BB07EAE1-021A-493C-B07F-6FE9E5D11BEB}" type="slidenum">
              <a:rPr lang="en-GB" smtClean="0"/>
              <a:pPr/>
              <a:t>‹#›</a:t>
            </a:fld>
            <a:endParaRPr lang="en-GB"/>
          </a:p>
        </p:txBody>
      </p:sp>
    </p:spTree>
    <p:custDataLst>
      <p:tags r:id="rId1"/>
    </p:custDataLst>
    <p:extLst>
      <p:ext uri="{BB962C8B-B14F-4D97-AF65-F5344CB8AC3E}">
        <p14:creationId xmlns:p14="http://schemas.microsoft.com/office/powerpoint/2010/main" val="27192675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5 step process (4)">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069115E4-EE1C-1883-AB39-F165CAD0DB59}"/>
              </a:ext>
            </a:extLst>
          </p:cNvPr>
          <p:cNvCxnSpPr>
            <a:cxnSpLocks/>
          </p:cNvCxnSpPr>
          <p:nvPr/>
        </p:nvCxnSpPr>
        <p:spPr>
          <a:xfrm>
            <a:off x="-9284" y="2768779"/>
            <a:ext cx="12198110" cy="0"/>
          </a:xfrm>
          <a:prstGeom prst="line">
            <a:avLst/>
          </a:prstGeom>
          <a:ln w="9525" cap="flat" cmpd="sng" algn="ctr">
            <a:solidFill>
              <a:schemeClr val="bg2">
                <a:lumMod val="75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 name="Text Placeholder 3">
            <a:extLst>
              <a:ext uri="{FF2B5EF4-FFF2-40B4-BE49-F238E27FC236}">
                <a16:creationId xmlns:a16="http://schemas.microsoft.com/office/drawing/2014/main" id="{8A59912C-47B7-F7CE-CD7A-9F77BA3BAE59}"/>
              </a:ext>
            </a:extLst>
          </p:cNvPr>
          <p:cNvSpPr>
            <a:spLocks noGrp="1"/>
          </p:cNvSpPr>
          <p:nvPr>
            <p:ph type="body" sz="quarter" idx="72" hasCustomPrompt="1"/>
          </p:nvPr>
        </p:nvSpPr>
        <p:spPr>
          <a:xfrm>
            <a:off x="1067537" y="2655423"/>
            <a:ext cx="239938" cy="226715"/>
          </a:xfr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lvl1pPr>
              <a:defRPr lang="en-GB" sz="1799" dirty="0">
                <a:solidFill>
                  <a:schemeClr val="lt1"/>
                </a:solidFill>
              </a:defRPr>
            </a:lvl1pPr>
          </a:lstStyle>
          <a:p>
            <a:pPr lvl="0" algn="ctr"/>
            <a:r>
              <a:rPr lang="en-US"/>
              <a:t>  </a:t>
            </a:r>
            <a:endParaRPr lang="en-GB"/>
          </a:p>
        </p:txBody>
      </p:sp>
      <p:sp>
        <p:nvSpPr>
          <p:cNvPr id="7" name="Text Placeholder 3">
            <a:extLst>
              <a:ext uri="{FF2B5EF4-FFF2-40B4-BE49-F238E27FC236}">
                <a16:creationId xmlns:a16="http://schemas.microsoft.com/office/drawing/2014/main" id="{F0ED41E3-9A2D-F664-F24B-58F4A6EBF6F4}"/>
              </a:ext>
            </a:extLst>
          </p:cNvPr>
          <p:cNvSpPr>
            <a:spLocks noGrp="1"/>
          </p:cNvSpPr>
          <p:nvPr>
            <p:ph type="body" sz="quarter" idx="73" hasCustomPrompt="1"/>
          </p:nvPr>
        </p:nvSpPr>
        <p:spPr>
          <a:xfrm>
            <a:off x="3470402" y="2655423"/>
            <a:ext cx="239938" cy="226715"/>
          </a:xfr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lvl1pPr>
              <a:defRPr lang="en-GB" sz="1799" dirty="0">
                <a:solidFill>
                  <a:schemeClr val="lt1"/>
                </a:solidFill>
              </a:defRPr>
            </a:lvl1pPr>
          </a:lstStyle>
          <a:p>
            <a:pPr lvl="0" algn="ctr"/>
            <a:r>
              <a:rPr lang="en-US"/>
              <a:t>  </a:t>
            </a:r>
            <a:endParaRPr lang="en-GB"/>
          </a:p>
        </p:txBody>
      </p:sp>
      <p:sp>
        <p:nvSpPr>
          <p:cNvPr id="10" name="Text Placeholder 3">
            <a:extLst>
              <a:ext uri="{FF2B5EF4-FFF2-40B4-BE49-F238E27FC236}">
                <a16:creationId xmlns:a16="http://schemas.microsoft.com/office/drawing/2014/main" id="{2967DC6F-33CD-E1AD-EA3D-B5C5992454C6}"/>
              </a:ext>
            </a:extLst>
          </p:cNvPr>
          <p:cNvSpPr>
            <a:spLocks noGrp="1"/>
          </p:cNvSpPr>
          <p:nvPr>
            <p:ph type="body" sz="quarter" idx="74" hasCustomPrompt="1"/>
          </p:nvPr>
        </p:nvSpPr>
        <p:spPr>
          <a:xfrm>
            <a:off x="5863981" y="2655423"/>
            <a:ext cx="239938" cy="226715"/>
          </a:xfr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lvl1pPr>
              <a:defRPr lang="en-GB" sz="1799" dirty="0">
                <a:solidFill>
                  <a:schemeClr val="lt1"/>
                </a:solidFill>
              </a:defRPr>
            </a:lvl1pPr>
          </a:lstStyle>
          <a:p>
            <a:pPr lvl="0" algn="ctr"/>
            <a:r>
              <a:rPr lang="en-US"/>
              <a:t>  </a:t>
            </a:r>
            <a:endParaRPr lang="en-GB"/>
          </a:p>
        </p:txBody>
      </p:sp>
      <p:sp>
        <p:nvSpPr>
          <p:cNvPr id="11" name="Text Placeholder 3">
            <a:extLst>
              <a:ext uri="{FF2B5EF4-FFF2-40B4-BE49-F238E27FC236}">
                <a16:creationId xmlns:a16="http://schemas.microsoft.com/office/drawing/2014/main" id="{66507898-3D8A-FF6B-02AC-44005EF63566}"/>
              </a:ext>
            </a:extLst>
          </p:cNvPr>
          <p:cNvSpPr>
            <a:spLocks noGrp="1"/>
          </p:cNvSpPr>
          <p:nvPr>
            <p:ph type="body" sz="quarter" idx="75" hasCustomPrompt="1"/>
          </p:nvPr>
        </p:nvSpPr>
        <p:spPr>
          <a:xfrm>
            <a:off x="8257563" y="2655423"/>
            <a:ext cx="239938" cy="226715"/>
          </a:xfr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lvl1pPr>
              <a:defRPr lang="en-GB" sz="1799" dirty="0">
                <a:solidFill>
                  <a:schemeClr val="lt1"/>
                </a:solidFill>
              </a:defRPr>
            </a:lvl1pPr>
          </a:lstStyle>
          <a:p>
            <a:pPr lvl="0" algn="ctr"/>
            <a:r>
              <a:rPr lang="en-US"/>
              <a:t>  </a:t>
            </a:r>
            <a:endParaRPr lang="en-GB"/>
          </a:p>
        </p:txBody>
      </p:sp>
      <p:sp>
        <p:nvSpPr>
          <p:cNvPr id="12" name="Text Placeholder 3">
            <a:extLst>
              <a:ext uri="{FF2B5EF4-FFF2-40B4-BE49-F238E27FC236}">
                <a16:creationId xmlns:a16="http://schemas.microsoft.com/office/drawing/2014/main" id="{E4E739F5-CA94-88D1-3942-05A9DBEEB612}"/>
              </a:ext>
            </a:extLst>
          </p:cNvPr>
          <p:cNvSpPr>
            <a:spLocks noGrp="1"/>
          </p:cNvSpPr>
          <p:nvPr>
            <p:ph type="body" sz="quarter" idx="76" hasCustomPrompt="1"/>
          </p:nvPr>
        </p:nvSpPr>
        <p:spPr>
          <a:xfrm>
            <a:off x="10651141" y="2655423"/>
            <a:ext cx="239938" cy="226715"/>
          </a:xfr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lvl1pPr>
              <a:defRPr lang="en-GB" sz="1799" dirty="0">
                <a:solidFill>
                  <a:schemeClr val="lt1"/>
                </a:solidFill>
              </a:defRPr>
            </a:lvl1pPr>
          </a:lstStyle>
          <a:p>
            <a:pPr lvl="0" algn="ctr"/>
            <a:r>
              <a:rPr lang="en-US"/>
              <a:t>  </a:t>
            </a:r>
            <a:endParaRPr lang="en-GB"/>
          </a:p>
        </p:txBody>
      </p:sp>
      <p:sp>
        <p:nvSpPr>
          <p:cNvPr id="53" name="Text Placeholder 52">
            <a:extLst>
              <a:ext uri="{FF2B5EF4-FFF2-40B4-BE49-F238E27FC236}">
                <a16:creationId xmlns:a16="http://schemas.microsoft.com/office/drawing/2014/main" id="{B247D97E-DB79-B0F1-1E6A-D16EDF9058A2}"/>
              </a:ext>
            </a:extLst>
          </p:cNvPr>
          <p:cNvSpPr>
            <a:spLocks noGrp="1"/>
          </p:cNvSpPr>
          <p:nvPr>
            <p:ph type="body" sz="quarter" idx="45" hasCustomPrompt="1"/>
          </p:nvPr>
        </p:nvSpPr>
        <p:spPr>
          <a:xfrm>
            <a:off x="703688" y="2078205"/>
            <a:ext cx="967637" cy="291888"/>
          </a:xfrm>
          <a:solidFill>
            <a:schemeClr val="tx1"/>
          </a:solidFill>
        </p:spPr>
        <p:txBody>
          <a:bodyPr anchor="ctr"/>
          <a:lstStyle>
            <a:lvl1pPr algn="ctr">
              <a:defRPr sz="1600">
                <a:solidFill>
                  <a:schemeClr val="bg2"/>
                </a:solidFill>
                <a:latin typeface="Arial" panose="020B0604020202020204" pitchFamily="34" charset="0"/>
              </a:defRPr>
            </a:lvl1pPr>
          </a:lstStyle>
          <a:p>
            <a:pPr lvl="0"/>
            <a:r>
              <a:rPr lang="en-GB"/>
              <a:t>20XX</a:t>
            </a:r>
          </a:p>
        </p:txBody>
      </p:sp>
      <p:sp>
        <p:nvSpPr>
          <p:cNvPr id="56" name="Text Placeholder 55">
            <a:extLst>
              <a:ext uri="{FF2B5EF4-FFF2-40B4-BE49-F238E27FC236}">
                <a16:creationId xmlns:a16="http://schemas.microsoft.com/office/drawing/2014/main" id="{8689ACBA-E167-A301-7E1B-78CD9630EEEB}"/>
              </a:ext>
            </a:extLst>
          </p:cNvPr>
          <p:cNvSpPr>
            <a:spLocks noGrp="1"/>
          </p:cNvSpPr>
          <p:nvPr>
            <p:ph type="body" sz="quarter" idx="46" hasCustomPrompt="1"/>
          </p:nvPr>
        </p:nvSpPr>
        <p:spPr>
          <a:xfrm>
            <a:off x="231957" y="3145549"/>
            <a:ext cx="1911098" cy="586404"/>
          </a:xfrm>
        </p:spPr>
        <p:txBody>
          <a:bodyPr/>
          <a:lstStyle>
            <a:lvl1pPr algn="ctr">
              <a:defRPr sz="1600">
                <a:latin typeface="+mj-lt"/>
              </a:defRPr>
            </a:lvl1pPr>
          </a:lstStyle>
          <a:p>
            <a:pPr lvl="0"/>
            <a:r>
              <a:rPr lang="en-GB"/>
              <a:t>Insert Title</a:t>
            </a:r>
          </a:p>
        </p:txBody>
      </p:sp>
      <p:sp>
        <p:nvSpPr>
          <p:cNvPr id="59" name="Text Placeholder 58">
            <a:extLst>
              <a:ext uri="{FF2B5EF4-FFF2-40B4-BE49-F238E27FC236}">
                <a16:creationId xmlns:a16="http://schemas.microsoft.com/office/drawing/2014/main" id="{CC1A6EFA-E09E-5BD2-740A-629CD4AA4575}"/>
              </a:ext>
            </a:extLst>
          </p:cNvPr>
          <p:cNvSpPr>
            <a:spLocks noGrp="1"/>
          </p:cNvSpPr>
          <p:nvPr>
            <p:ph type="body" sz="quarter" idx="47" hasCustomPrompt="1"/>
          </p:nvPr>
        </p:nvSpPr>
        <p:spPr>
          <a:xfrm>
            <a:off x="231957" y="3796366"/>
            <a:ext cx="1911098" cy="1439844"/>
          </a:xfrm>
        </p:spPr>
        <p:txBody>
          <a:bodyPr/>
          <a:lstStyle>
            <a:lvl1pPr algn="ctr">
              <a:defRPr sz="1200"/>
            </a:lvl1pPr>
            <a:lvl2pPr algn="ctr">
              <a:defRPr sz="1200"/>
            </a:lvl2pPr>
            <a:lvl3pPr algn="ctr">
              <a:defRPr sz="1100"/>
            </a:lvl3pPr>
            <a:lvl4pPr algn="ctr">
              <a:defRPr sz="1050"/>
            </a:lvl4pPr>
            <a:lvl5pPr algn="ctr">
              <a:defRPr sz="1050"/>
            </a:lvl5pPr>
          </a:lstStyle>
          <a:p>
            <a:pPr lvl="0"/>
            <a:r>
              <a:rPr lang="en-GB"/>
              <a:t>Insert text</a:t>
            </a:r>
          </a:p>
          <a:p>
            <a:pPr lvl="1"/>
            <a:r>
              <a:rPr lang="en-GB"/>
              <a:t>Second level</a:t>
            </a:r>
          </a:p>
          <a:p>
            <a:pPr lvl="2"/>
            <a:r>
              <a:rPr lang="en-GB"/>
              <a:t>Third level</a:t>
            </a:r>
          </a:p>
          <a:p>
            <a:pPr lvl="3"/>
            <a:r>
              <a:rPr lang="en-GB"/>
              <a:t>Fourth level</a:t>
            </a:r>
          </a:p>
          <a:p>
            <a:pPr lvl="4"/>
            <a:r>
              <a:rPr lang="en-GB"/>
              <a:t>Fifth level</a:t>
            </a:r>
          </a:p>
        </p:txBody>
      </p:sp>
      <p:sp>
        <p:nvSpPr>
          <p:cNvPr id="62" name="Picture Placeholder 61">
            <a:extLst>
              <a:ext uri="{FF2B5EF4-FFF2-40B4-BE49-F238E27FC236}">
                <a16:creationId xmlns:a16="http://schemas.microsoft.com/office/drawing/2014/main" id="{A33BFF6D-73C4-7DD9-BE84-171237422DC0}"/>
              </a:ext>
            </a:extLst>
          </p:cNvPr>
          <p:cNvSpPr>
            <a:spLocks noGrp="1"/>
          </p:cNvSpPr>
          <p:nvPr>
            <p:ph type="pic" sz="quarter" idx="48" hasCustomPrompt="1"/>
          </p:nvPr>
        </p:nvSpPr>
        <p:spPr>
          <a:xfrm>
            <a:off x="0" y="5347554"/>
            <a:ext cx="2369201" cy="826692"/>
          </a:xfrm>
        </p:spPr>
        <p:txBody>
          <a:bodyPr/>
          <a:lstStyle>
            <a:lvl1pPr algn="ctr">
              <a:defRPr sz="900"/>
            </a:lvl1pPr>
          </a:lstStyle>
          <a:p>
            <a:r>
              <a:rPr lang="en-GB"/>
              <a:t>Click to insert image</a:t>
            </a:r>
          </a:p>
        </p:txBody>
      </p:sp>
      <p:sp>
        <p:nvSpPr>
          <p:cNvPr id="69" name="Text Placeholder 52">
            <a:extLst>
              <a:ext uri="{FF2B5EF4-FFF2-40B4-BE49-F238E27FC236}">
                <a16:creationId xmlns:a16="http://schemas.microsoft.com/office/drawing/2014/main" id="{DA108E02-B2AC-A7B4-74B2-DEF169E81613}"/>
              </a:ext>
            </a:extLst>
          </p:cNvPr>
          <p:cNvSpPr>
            <a:spLocks noGrp="1"/>
          </p:cNvSpPr>
          <p:nvPr>
            <p:ph type="body" sz="quarter" idx="49" hasCustomPrompt="1"/>
          </p:nvPr>
        </p:nvSpPr>
        <p:spPr>
          <a:xfrm>
            <a:off x="3106552" y="2078205"/>
            <a:ext cx="967637" cy="291888"/>
          </a:xfrm>
          <a:solidFill>
            <a:schemeClr val="tx1"/>
          </a:solidFill>
        </p:spPr>
        <p:txBody>
          <a:bodyPr anchor="ctr"/>
          <a:lstStyle>
            <a:lvl1pPr algn="ctr">
              <a:defRPr sz="1600">
                <a:solidFill>
                  <a:schemeClr val="bg2"/>
                </a:solidFill>
                <a:latin typeface="Arial" panose="020B0604020202020204" pitchFamily="34" charset="0"/>
              </a:defRPr>
            </a:lvl1pPr>
          </a:lstStyle>
          <a:p>
            <a:pPr lvl="0"/>
            <a:r>
              <a:rPr lang="en-GB"/>
              <a:t>20XX</a:t>
            </a:r>
          </a:p>
        </p:txBody>
      </p:sp>
      <p:sp>
        <p:nvSpPr>
          <p:cNvPr id="70" name="Text Placeholder 55">
            <a:extLst>
              <a:ext uri="{FF2B5EF4-FFF2-40B4-BE49-F238E27FC236}">
                <a16:creationId xmlns:a16="http://schemas.microsoft.com/office/drawing/2014/main" id="{5F951AA2-0581-6377-0789-DA8AE9E83B58}"/>
              </a:ext>
            </a:extLst>
          </p:cNvPr>
          <p:cNvSpPr>
            <a:spLocks noGrp="1"/>
          </p:cNvSpPr>
          <p:nvPr>
            <p:ph type="body" sz="quarter" idx="50" hasCustomPrompt="1"/>
          </p:nvPr>
        </p:nvSpPr>
        <p:spPr>
          <a:xfrm>
            <a:off x="2634822" y="3145549"/>
            <a:ext cx="1911098" cy="586404"/>
          </a:xfrm>
        </p:spPr>
        <p:txBody>
          <a:bodyPr/>
          <a:lstStyle>
            <a:lvl1pPr algn="ctr">
              <a:defRPr sz="1600">
                <a:latin typeface="+mj-lt"/>
              </a:defRPr>
            </a:lvl1pPr>
          </a:lstStyle>
          <a:p>
            <a:pPr lvl="0"/>
            <a:r>
              <a:rPr lang="en-GB"/>
              <a:t>Insert Title</a:t>
            </a:r>
          </a:p>
        </p:txBody>
      </p:sp>
      <p:sp>
        <p:nvSpPr>
          <p:cNvPr id="71" name="Text Placeholder 58">
            <a:extLst>
              <a:ext uri="{FF2B5EF4-FFF2-40B4-BE49-F238E27FC236}">
                <a16:creationId xmlns:a16="http://schemas.microsoft.com/office/drawing/2014/main" id="{41690464-1422-8E19-D4EF-AE83ACCD4E4F}"/>
              </a:ext>
            </a:extLst>
          </p:cNvPr>
          <p:cNvSpPr>
            <a:spLocks noGrp="1"/>
          </p:cNvSpPr>
          <p:nvPr>
            <p:ph type="body" sz="quarter" idx="51" hasCustomPrompt="1"/>
          </p:nvPr>
        </p:nvSpPr>
        <p:spPr>
          <a:xfrm>
            <a:off x="2634822" y="3796366"/>
            <a:ext cx="1911098" cy="1439844"/>
          </a:xfrm>
        </p:spPr>
        <p:txBody>
          <a:bodyPr/>
          <a:lstStyle>
            <a:lvl1pPr algn="ctr">
              <a:defRPr sz="1200"/>
            </a:lvl1pPr>
            <a:lvl2pPr algn="ctr">
              <a:defRPr sz="1200"/>
            </a:lvl2pPr>
            <a:lvl3pPr algn="ctr">
              <a:defRPr sz="1100"/>
            </a:lvl3pPr>
            <a:lvl4pPr algn="ctr">
              <a:defRPr sz="1050"/>
            </a:lvl4pPr>
            <a:lvl5pPr algn="ctr">
              <a:defRPr sz="1050"/>
            </a:lvl5pPr>
          </a:lstStyle>
          <a:p>
            <a:pPr lvl="0"/>
            <a:r>
              <a:rPr lang="en-GB"/>
              <a:t>Insert text</a:t>
            </a:r>
          </a:p>
          <a:p>
            <a:pPr lvl="1"/>
            <a:r>
              <a:rPr lang="en-GB"/>
              <a:t>Second level</a:t>
            </a:r>
          </a:p>
          <a:p>
            <a:pPr lvl="2"/>
            <a:r>
              <a:rPr lang="en-GB"/>
              <a:t>Third level</a:t>
            </a:r>
          </a:p>
          <a:p>
            <a:pPr lvl="3"/>
            <a:r>
              <a:rPr lang="en-GB"/>
              <a:t>Fourth level</a:t>
            </a:r>
          </a:p>
          <a:p>
            <a:pPr lvl="4"/>
            <a:r>
              <a:rPr lang="en-GB"/>
              <a:t>Fifth level</a:t>
            </a:r>
          </a:p>
        </p:txBody>
      </p:sp>
      <p:sp>
        <p:nvSpPr>
          <p:cNvPr id="72" name="Picture Placeholder 61">
            <a:extLst>
              <a:ext uri="{FF2B5EF4-FFF2-40B4-BE49-F238E27FC236}">
                <a16:creationId xmlns:a16="http://schemas.microsoft.com/office/drawing/2014/main" id="{8D05D26D-7330-E657-4E10-2D4B3BAE7282}"/>
              </a:ext>
            </a:extLst>
          </p:cNvPr>
          <p:cNvSpPr>
            <a:spLocks noGrp="1"/>
          </p:cNvSpPr>
          <p:nvPr>
            <p:ph type="pic" sz="quarter" idx="52" hasCustomPrompt="1"/>
          </p:nvPr>
        </p:nvSpPr>
        <p:spPr>
          <a:xfrm>
            <a:off x="2399675" y="5347554"/>
            <a:ext cx="2369201" cy="826692"/>
          </a:xfrm>
        </p:spPr>
        <p:txBody>
          <a:bodyPr/>
          <a:lstStyle>
            <a:lvl1pPr algn="ctr">
              <a:defRPr sz="900"/>
            </a:lvl1pPr>
          </a:lstStyle>
          <a:p>
            <a:r>
              <a:rPr lang="en-GB"/>
              <a:t>Click to insert image</a:t>
            </a:r>
          </a:p>
        </p:txBody>
      </p:sp>
      <p:sp>
        <p:nvSpPr>
          <p:cNvPr id="73" name="Text Placeholder 52">
            <a:extLst>
              <a:ext uri="{FF2B5EF4-FFF2-40B4-BE49-F238E27FC236}">
                <a16:creationId xmlns:a16="http://schemas.microsoft.com/office/drawing/2014/main" id="{DC92369E-B940-145B-EB76-B019BB6F06D9}"/>
              </a:ext>
            </a:extLst>
          </p:cNvPr>
          <p:cNvSpPr>
            <a:spLocks noGrp="1"/>
          </p:cNvSpPr>
          <p:nvPr>
            <p:ph type="body" sz="quarter" idx="53" hasCustomPrompt="1"/>
          </p:nvPr>
        </p:nvSpPr>
        <p:spPr>
          <a:xfrm>
            <a:off x="5500133" y="2078205"/>
            <a:ext cx="967637" cy="291888"/>
          </a:xfrm>
          <a:solidFill>
            <a:schemeClr val="tx1"/>
          </a:solidFill>
        </p:spPr>
        <p:txBody>
          <a:bodyPr anchor="ctr"/>
          <a:lstStyle>
            <a:lvl1pPr algn="ctr">
              <a:defRPr sz="1600">
                <a:solidFill>
                  <a:schemeClr val="bg2"/>
                </a:solidFill>
                <a:latin typeface="Arial" panose="020B0604020202020204" pitchFamily="34" charset="0"/>
              </a:defRPr>
            </a:lvl1pPr>
          </a:lstStyle>
          <a:p>
            <a:pPr lvl="0"/>
            <a:r>
              <a:rPr lang="en-GB"/>
              <a:t>20XX</a:t>
            </a:r>
          </a:p>
        </p:txBody>
      </p:sp>
      <p:sp>
        <p:nvSpPr>
          <p:cNvPr id="74" name="Text Placeholder 55">
            <a:extLst>
              <a:ext uri="{FF2B5EF4-FFF2-40B4-BE49-F238E27FC236}">
                <a16:creationId xmlns:a16="http://schemas.microsoft.com/office/drawing/2014/main" id="{EFFE6F4C-33A5-B716-5C5C-FD4F6222FB0D}"/>
              </a:ext>
            </a:extLst>
          </p:cNvPr>
          <p:cNvSpPr>
            <a:spLocks noGrp="1"/>
          </p:cNvSpPr>
          <p:nvPr>
            <p:ph type="body" sz="quarter" idx="54" hasCustomPrompt="1"/>
          </p:nvPr>
        </p:nvSpPr>
        <p:spPr>
          <a:xfrm>
            <a:off x="5028401" y="3145549"/>
            <a:ext cx="1911098" cy="586404"/>
          </a:xfrm>
        </p:spPr>
        <p:txBody>
          <a:bodyPr/>
          <a:lstStyle>
            <a:lvl1pPr algn="ctr">
              <a:defRPr sz="1600">
                <a:latin typeface="+mj-lt"/>
              </a:defRPr>
            </a:lvl1pPr>
          </a:lstStyle>
          <a:p>
            <a:pPr lvl="0"/>
            <a:r>
              <a:rPr lang="en-GB"/>
              <a:t>Insert Title</a:t>
            </a:r>
          </a:p>
        </p:txBody>
      </p:sp>
      <p:sp>
        <p:nvSpPr>
          <p:cNvPr id="75" name="Text Placeholder 58">
            <a:extLst>
              <a:ext uri="{FF2B5EF4-FFF2-40B4-BE49-F238E27FC236}">
                <a16:creationId xmlns:a16="http://schemas.microsoft.com/office/drawing/2014/main" id="{999F1FB9-5BE3-3709-D659-2557D4129EB3}"/>
              </a:ext>
            </a:extLst>
          </p:cNvPr>
          <p:cNvSpPr>
            <a:spLocks noGrp="1"/>
          </p:cNvSpPr>
          <p:nvPr>
            <p:ph type="body" sz="quarter" idx="55" hasCustomPrompt="1"/>
          </p:nvPr>
        </p:nvSpPr>
        <p:spPr>
          <a:xfrm>
            <a:off x="5028401" y="3796366"/>
            <a:ext cx="1911098" cy="1439844"/>
          </a:xfrm>
        </p:spPr>
        <p:txBody>
          <a:bodyPr/>
          <a:lstStyle>
            <a:lvl1pPr algn="ctr">
              <a:defRPr sz="1200"/>
            </a:lvl1pPr>
            <a:lvl2pPr algn="ctr">
              <a:defRPr sz="1200"/>
            </a:lvl2pPr>
            <a:lvl3pPr algn="ctr">
              <a:defRPr sz="1100"/>
            </a:lvl3pPr>
            <a:lvl4pPr algn="ctr">
              <a:defRPr sz="1050"/>
            </a:lvl4pPr>
            <a:lvl5pPr algn="ctr">
              <a:defRPr sz="1050"/>
            </a:lvl5pPr>
          </a:lstStyle>
          <a:p>
            <a:pPr lvl="0"/>
            <a:r>
              <a:rPr lang="en-GB"/>
              <a:t>Insert text</a:t>
            </a:r>
          </a:p>
          <a:p>
            <a:pPr lvl="1"/>
            <a:r>
              <a:rPr lang="en-GB"/>
              <a:t>Second level</a:t>
            </a:r>
          </a:p>
          <a:p>
            <a:pPr lvl="2"/>
            <a:r>
              <a:rPr lang="en-GB"/>
              <a:t>Third level</a:t>
            </a:r>
          </a:p>
          <a:p>
            <a:pPr lvl="3"/>
            <a:r>
              <a:rPr lang="en-GB"/>
              <a:t>Fourth level</a:t>
            </a:r>
          </a:p>
          <a:p>
            <a:pPr lvl="4"/>
            <a:r>
              <a:rPr lang="en-GB"/>
              <a:t>Fifth level</a:t>
            </a:r>
          </a:p>
        </p:txBody>
      </p:sp>
      <p:sp>
        <p:nvSpPr>
          <p:cNvPr id="76" name="Picture Placeholder 61">
            <a:extLst>
              <a:ext uri="{FF2B5EF4-FFF2-40B4-BE49-F238E27FC236}">
                <a16:creationId xmlns:a16="http://schemas.microsoft.com/office/drawing/2014/main" id="{98F3A3D7-8C3B-4279-598E-B52ABE57FFC2}"/>
              </a:ext>
            </a:extLst>
          </p:cNvPr>
          <p:cNvSpPr>
            <a:spLocks noGrp="1"/>
          </p:cNvSpPr>
          <p:nvPr>
            <p:ph type="pic" sz="quarter" idx="56" hasCustomPrompt="1"/>
          </p:nvPr>
        </p:nvSpPr>
        <p:spPr>
          <a:xfrm>
            <a:off x="4799350" y="5347554"/>
            <a:ext cx="2369201" cy="826692"/>
          </a:xfrm>
        </p:spPr>
        <p:txBody>
          <a:bodyPr/>
          <a:lstStyle>
            <a:lvl1pPr algn="ctr">
              <a:defRPr sz="900"/>
            </a:lvl1pPr>
          </a:lstStyle>
          <a:p>
            <a:r>
              <a:rPr lang="en-GB"/>
              <a:t>Click to insert image</a:t>
            </a:r>
          </a:p>
        </p:txBody>
      </p:sp>
      <p:sp>
        <p:nvSpPr>
          <p:cNvPr id="77" name="Text Placeholder 52">
            <a:extLst>
              <a:ext uri="{FF2B5EF4-FFF2-40B4-BE49-F238E27FC236}">
                <a16:creationId xmlns:a16="http://schemas.microsoft.com/office/drawing/2014/main" id="{303C9691-18D8-5F97-ADBB-94000A560CB8}"/>
              </a:ext>
            </a:extLst>
          </p:cNvPr>
          <p:cNvSpPr>
            <a:spLocks noGrp="1"/>
          </p:cNvSpPr>
          <p:nvPr>
            <p:ph type="body" sz="quarter" idx="57" hasCustomPrompt="1"/>
          </p:nvPr>
        </p:nvSpPr>
        <p:spPr>
          <a:xfrm>
            <a:off x="7893713" y="2078205"/>
            <a:ext cx="967637" cy="291888"/>
          </a:xfrm>
          <a:solidFill>
            <a:schemeClr val="tx1"/>
          </a:solidFill>
        </p:spPr>
        <p:txBody>
          <a:bodyPr anchor="ctr"/>
          <a:lstStyle>
            <a:lvl1pPr algn="ctr">
              <a:defRPr sz="1600">
                <a:solidFill>
                  <a:schemeClr val="bg2"/>
                </a:solidFill>
                <a:latin typeface="Arial" panose="020B0604020202020204" pitchFamily="34" charset="0"/>
              </a:defRPr>
            </a:lvl1pPr>
          </a:lstStyle>
          <a:p>
            <a:pPr lvl="0"/>
            <a:r>
              <a:rPr lang="en-GB"/>
              <a:t>20XX</a:t>
            </a:r>
          </a:p>
        </p:txBody>
      </p:sp>
      <p:sp>
        <p:nvSpPr>
          <p:cNvPr id="78" name="Text Placeholder 55">
            <a:extLst>
              <a:ext uri="{FF2B5EF4-FFF2-40B4-BE49-F238E27FC236}">
                <a16:creationId xmlns:a16="http://schemas.microsoft.com/office/drawing/2014/main" id="{980AA052-26F4-44EE-B1B5-4289DFFA0FDE}"/>
              </a:ext>
            </a:extLst>
          </p:cNvPr>
          <p:cNvSpPr>
            <a:spLocks noGrp="1"/>
          </p:cNvSpPr>
          <p:nvPr>
            <p:ph type="body" sz="quarter" idx="58" hasCustomPrompt="1"/>
          </p:nvPr>
        </p:nvSpPr>
        <p:spPr>
          <a:xfrm>
            <a:off x="7421982" y="3145549"/>
            <a:ext cx="1911098" cy="586404"/>
          </a:xfrm>
        </p:spPr>
        <p:txBody>
          <a:bodyPr/>
          <a:lstStyle>
            <a:lvl1pPr algn="ctr">
              <a:defRPr sz="1600">
                <a:latin typeface="+mj-lt"/>
              </a:defRPr>
            </a:lvl1pPr>
          </a:lstStyle>
          <a:p>
            <a:pPr lvl="0"/>
            <a:r>
              <a:rPr lang="en-GB"/>
              <a:t>Insert Title</a:t>
            </a:r>
          </a:p>
        </p:txBody>
      </p:sp>
      <p:sp>
        <p:nvSpPr>
          <p:cNvPr id="79" name="Text Placeholder 58">
            <a:extLst>
              <a:ext uri="{FF2B5EF4-FFF2-40B4-BE49-F238E27FC236}">
                <a16:creationId xmlns:a16="http://schemas.microsoft.com/office/drawing/2014/main" id="{303C6A17-0ACD-B7FC-74CB-B69C174509B4}"/>
              </a:ext>
            </a:extLst>
          </p:cNvPr>
          <p:cNvSpPr>
            <a:spLocks noGrp="1"/>
          </p:cNvSpPr>
          <p:nvPr>
            <p:ph type="body" sz="quarter" idx="59" hasCustomPrompt="1"/>
          </p:nvPr>
        </p:nvSpPr>
        <p:spPr>
          <a:xfrm>
            <a:off x="7421982" y="3796366"/>
            <a:ext cx="1911098" cy="1439844"/>
          </a:xfrm>
        </p:spPr>
        <p:txBody>
          <a:bodyPr/>
          <a:lstStyle>
            <a:lvl1pPr algn="ctr">
              <a:defRPr sz="1200"/>
            </a:lvl1pPr>
            <a:lvl2pPr algn="ctr">
              <a:defRPr sz="1200"/>
            </a:lvl2pPr>
            <a:lvl3pPr algn="ctr">
              <a:defRPr sz="1100"/>
            </a:lvl3pPr>
            <a:lvl4pPr algn="ctr">
              <a:defRPr sz="1050"/>
            </a:lvl4pPr>
            <a:lvl5pPr algn="ctr">
              <a:defRPr sz="1050"/>
            </a:lvl5pPr>
          </a:lstStyle>
          <a:p>
            <a:pPr lvl="0"/>
            <a:r>
              <a:rPr lang="en-GB"/>
              <a:t>Insert text</a:t>
            </a:r>
          </a:p>
          <a:p>
            <a:pPr lvl="1"/>
            <a:r>
              <a:rPr lang="en-GB"/>
              <a:t>Second level</a:t>
            </a:r>
          </a:p>
          <a:p>
            <a:pPr lvl="2"/>
            <a:r>
              <a:rPr lang="en-GB"/>
              <a:t>Third level</a:t>
            </a:r>
          </a:p>
          <a:p>
            <a:pPr lvl="3"/>
            <a:r>
              <a:rPr lang="en-GB"/>
              <a:t>Fourth level</a:t>
            </a:r>
          </a:p>
          <a:p>
            <a:pPr lvl="4"/>
            <a:r>
              <a:rPr lang="en-GB"/>
              <a:t>Fifth level</a:t>
            </a:r>
          </a:p>
        </p:txBody>
      </p:sp>
      <p:sp>
        <p:nvSpPr>
          <p:cNvPr id="80" name="Picture Placeholder 61">
            <a:extLst>
              <a:ext uri="{FF2B5EF4-FFF2-40B4-BE49-F238E27FC236}">
                <a16:creationId xmlns:a16="http://schemas.microsoft.com/office/drawing/2014/main" id="{649C5360-DC73-3BB2-21DF-D1D939A6553A}"/>
              </a:ext>
            </a:extLst>
          </p:cNvPr>
          <p:cNvSpPr>
            <a:spLocks noGrp="1"/>
          </p:cNvSpPr>
          <p:nvPr>
            <p:ph type="pic" sz="quarter" idx="60" hasCustomPrompt="1"/>
          </p:nvPr>
        </p:nvSpPr>
        <p:spPr>
          <a:xfrm>
            <a:off x="7199025" y="5347554"/>
            <a:ext cx="2369201" cy="826692"/>
          </a:xfrm>
        </p:spPr>
        <p:txBody>
          <a:bodyPr/>
          <a:lstStyle>
            <a:lvl1pPr algn="ctr">
              <a:defRPr sz="900"/>
            </a:lvl1pPr>
          </a:lstStyle>
          <a:p>
            <a:r>
              <a:rPr lang="en-GB"/>
              <a:t>Click to insert image</a:t>
            </a:r>
          </a:p>
        </p:txBody>
      </p:sp>
      <p:sp>
        <p:nvSpPr>
          <p:cNvPr id="81" name="Text Placeholder 52">
            <a:extLst>
              <a:ext uri="{FF2B5EF4-FFF2-40B4-BE49-F238E27FC236}">
                <a16:creationId xmlns:a16="http://schemas.microsoft.com/office/drawing/2014/main" id="{912268BC-7224-7AD3-349D-BF0DE9F8456D}"/>
              </a:ext>
            </a:extLst>
          </p:cNvPr>
          <p:cNvSpPr>
            <a:spLocks noGrp="1"/>
          </p:cNvSpPr>
          <p:nvPr>
            <p:ph type="body" sz="quarter" idx="61" hasCustomPrompt="1"/>
          </p:nvPr>
        </p:nvSpPr>
        <p:spPr>
          <a:xfrm>
            <a:off x="10287293" y="2078205"/>
            <a:ext cx="967637" cy="291888"/>
          </a:xfrm>
          <a:solidFill>
            <a:schemeClr val="tx1"/>
          </a:solidFill>
        </p:spPr>
        <p:txBody>
          <a:bodyPr anchor="ctr"/>
          <a:lstStyle>
            <a:lvl1pPr algn="ctr">
              <a:defRPr sz="1600">
                <a:solidFill>
                  <a:schemeClr val="bg2"/>
                </a:solidFill>
                <a:latin typeface="Arial" panose="020B0604020202020204" pitchFamily="34" charset="0"/>
              </a:defRPr>
            </a:lvl1pPr>
          </a:lstStyle>
          <a:p>
            <a:pPr lvl="0"/>
            <a:r>
              <a:rPr lang="en-GB"/>
              <a:t>20XX</a:t>
            </a:r>
          </a:p>
        </p:txBody>
      </p:sp>
      <p:sp>
        <p:nvSpPr>
          <p:cNvPr id="82" name="Text Placeholder 55">
            <a:extLst>
              <a:ext uri="{FF2B5EF4-FFF2-40B4-BE49-F238E27FC236}">
                <a16:creationId xmlns:a16="http://schemas.microsoft.com/office/drawing/2014/main" id="{EC791B11-92B5-7F48-9E92-4A763C66C222}"/>
              </a:ext>
            </a:extLst>
          </p:cNvPr>
          <p:cNvSpPr>
            <a:spLocks noGrp="1"/>
          </p:cNvSpPr>
          <p:nvPr>
            <p:ph type="body" sz="quarter" idx="62" hasCustomPrompt="1"/>
          </p:nvPr>
        </p:nvSpPr>
        <p:spPr>
          <a:xfrm>
            <a:off x="9815561" y="3145549"/>
            <a:ext cx="1911098" cy="586404"/>
          </a:xfrm>
        </p:spPr>
        <p:txBody>
          <a:bodyPr/>
          <a:lstStyle>
            <a:lvl1pPr algn="ctr">
              <a:defRPr sz="1600">
                <a:latin typeface="+mj-lt"/>
              </a:defRPr>
            </a:lvl1pPr>
          </a:lstStyle>
          <a:p>
            <a:pPr lvl="0"/>
            <a:r>
              <a:rPr lang="en-GB"/>
              <a:t>Insert Title</a:t>
            </a:r>
          </a:p>
        </p:txBody>
      </p:sp>
      <p:sp>
        <p:nvSpPr>
          <p:cNvPr id="83" name="Text Placeholder 58">
            <a:extLst>
              <a:ext uri="{FF2B5EF4-FFF2-40B4-BE49-F238E27FC236}">
                <a16:creationId xmlns:a16="http://schemas.microsoft.com/office/drawing/2014/main" id="{CA53D82C-9181-4BA0-F84C-6717AF7804B8}"/>
              </a:ext>
            </a:extLst>
          </p:cNvPr>
          <p:cNvSpPr>
            <a:spLocks noGrp="1"/>
          </p:cNvSpPr>
          <p:nvPr>
            <p:ph type="body" sz="quarter" idx="63" hasCustomPrompt="1"/>
          </p:nvPr>
        </p:nvSpPr>
        <p:spPr>
          <a:xfrm>
            <a:off x="9815561" y="3796366"/>
            <a:ext cx="1911098" cy="1439844"/>
          </a:xfrm>
        </p:spPr>
        <p:txBody>
          <a:bodyPr/>
          <a:lstStyle>
            <a:lvl1pPr algn="ctr">
              <a:defRPr sz="1200"/>
            </a:lvl1pPr>
            <a:lvl2pPr algn="ctr">
              <a:defRPr sz="1200"/>
            </a:lvl2pPr>
            <a:lvl3pPr algn="ctr">
              <a:defRPr sz="1100"/>
            </a:lvl3pPr>
            <a:lvl4pPr algn="ctr">
              <a:defRPr sz="1050"/>
            </a:lvl4pPr>
            <a:lvl5pPr algn="ctr">
              <a:defRPr sz="1050"/>
            </a:lvl5pPr>
          </a:lstStyle>
          <a:p>
            <a:pPr lvl="0"/>
            <a:r>
              <a:rPr lang="en-GB"/>
              <a:t>Insert text</a:t>
            </a:r>
          </a:p>
          <a:p>
            <a:pPr lvl="1"/>
            <a:r>
              <a:rPr lang="en-GB"/>
              <a:t>Second level</a:t>
            </a:r>
          </a:p>
          <a:p>
            <a:pPr lvl="2"/>
            <a:r>
              <a:rPr lang="en-GB"/>
              <a:t>Third level</a:t>
            </a:r>
          </a:p>
          <a:p>
            <a:pPr lvl="3"/>
            <a:r>
              <a:rPr lang="en-GB"/>
              <a:t>Fourth level</a:t>
            </a:r>
          </a:p>
          <a:p>
            <a:pPr lvl="4"/>
            <a:r>
              <a:rPr lang="en-GB"/>
              <a:t>Fifth level</a:t>
            </a:r>
          </a:p>
        </p:txBody>
      </p:sp>
      <p:sp>
        <p:nvSpPr>
          <p:cNvPr id="84" name="Picture Placeholder 61">
            <a:extLst>
              <a:ext uri="{FF2B5EF4-FFF2-40B4-BE49-F238E27FC236}">
                <a16:creationId xmlns:a16="http://schemas.microsoft.com/office/drawing/2014/main" id="{D6D3FD59-4D92-8F96-E70C-64E262FCFE73}"/>
              </a:ext>
            </a:extLst>
          </p:cNvPr>
          <p:cNvSpPr>
            <a:spLocks noGrp="1"/>
          </p:cNvSpPr>
          <p:nvPr>
            <p:ph type="pic" sz="quarter" idx="64" hasCustomPrompt="1"/>
          </p:nvPr>
        </p:nvSpPr>
        <p:spPr>
          <a:xfrm>
            <a:off x="9598700" y="5347554"/>
            <a:ext cx="2369201" cy="826692"/>
          </a:xfrm>
        </p:spPr>
        <p:txBody>
          <a:bodyPr/>
          <a:lstStyle>
            <a:lvl1pPr algn="ctr">
              <a:defRPr sz="900"/>
            </a:lvl1pPr>
          </a:lstStyle>
          <a:p>
            <a:r>
              <a:rPr lang="en-GB"/>
              <a:t>Click to insert image</a:t>
            </a:r>
          </a:p>
        </p:txBody>
      </p:sp>
      <p:grpSp>
        <p:nvGrpSpPr>
          <p:cNvPr id="85" name="Group 84">
            <a:extLst>
              <a:ext uri="{FF2B5EF4-FFF2-40B4-BE49-F238E27FC236}">
                <a16:creationId xmlns:a16="http://schemas.microsoft.com/office/drawing/2014/main" id="{67E980D5-30DB-88DE-79F2-ACE9EBA502C4}"/>
              </a:ext>
            </a:extLst>
          </p:cNvPr>
          <p:cNvGrpSpPr/>
          <p:nvPr/>
        </p:nvGrpSpPr>
        <p:grpSpPr>
          <a:xfrm>
            <a:off x="12284372" y="0"/>
            <a:ext cx="2174455" cy="4839558"/>
            <a:chOff x="838200" y="1150069"/>
            <a:chExt cx="2175021" cy="4839558"/>
          </a:xfrm>
        </p:grpSpPr>
        <p:sp>
          <p:nvSpPr>
            <p:cNvPr id="86" name="Rectangle 85">
              <a:extLst>
                <a:ext uri="{FF2B5EF4-FFF2-40B4-BE49-F238E27FC236}">
                  <a16:creationId xmlns:a16="http://schemas.microsoft.com/office/drawing/2014/main" id="{40432C77-B5DD-2E00-246E-8F3BE680A934}"/>
                </a:ext>
              </a:extLst>
            </p:cNvPr>
            <p:cNvSpPr/>
            <p:nvPr/>
          </p:nvSpPr>
          <p:spPr>
            <a:xfrm>
              <a:off x="838200" y="1150069"/>
              <a:ext cx="2146445" cy="4839558"/>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333333"/>
                </a:solidFill>
              </a:endParaRPr>
            </a:p>
          </p:txBody>
        </p:sp>
        <p:sp>
          <p:nvSpPr>
            <p:cNvPr id="87" name="Rectangle 86">
              <a:extLst>
                <a:ext uri="{FF2B5EF4-FFF2-40B4-BE49-F238E27FC236}">
                  <a16:creationId xmlns:a16="http://schemas.microsoft.com/office/drawing/2014/main" id="{13301AD8-7B3D-CE88-A813-4670087A9EE4}"/>
                </a:ext>
              </a:extLst>
            </p:cNvPr>
            <p:cNvSpPr/>
            <p:nvPr/>
          </p:nvSpPr>
          <p:spPr>
            <a:xfrm flipV="1">
              <a:off x="838200" y="1150069"/>
              <a:ext cx="2146445" cy="52016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799">
                <a:solidFill>
                  <a:srgbClr val="333333"/>
                </a:solidFill>
              </a:endParaRPr>
            </a:p>
          </p:txBody>
        </p:sp>
        <p:sp>
          <p:nvSpPr>
            <p:cNvPr id="88" name="TextBox 87">
              <a:extLst>
                <a:ext uri="{FF2B5EF4-FFF2-40B4-BE49-F238E27FC236}">
                  <a16:creationId xmlns:a16="http://schemas.microsoft.com/office/drawing/2014/main" id="{EAC42824-A77F-E887-3ED0-61A74431BCE9}"/>
                </a:ext>
              </a:extLst>
            </p:cNvPr>
            <p:cNvSpPr txBox="1"/>
            <p:nvPr/>
          </p:nvSpPr>
          <p:spPr>
            <a:xfrm>
              <a:off x="866775" y="2189496"/>
              <a:ext cx="2087197" cy="553998"/>
            </a:xfrm>
            <a:prstGeom prst="rect">
              <a:avLst/>
            </a:prstGeom>
            <a:noFill/>
          </p:spPr>
          <p:txBody>
            <a:bodyPr wrap="square" rtlCol="0">
              <a:spAutoFit/>
            </a:bodyPr>
            <a:lstStyle/>
            <a:p>
              <a:r>
                <a:rPr lang="en-GB" sz="1000" b="1">
                  <a:solidFill>
                    <a:srgbClr val="333333"/>
                  </a:solidFill>
                </a:rPr>
                <a:t>2. </a:t>
              </a:r>
              <a:r>
                <a:rPr lang="en-GB" sz="1000">
                  <a:solidFill>
                    <a:srgbClr val="333333"/>
                  </a:solidFill>
                </a:rPr>
                <a:t>Click on the </a:t>
              </a:r>
              <a:r>
                <a:rPr lang="en-GB" sz="1000" b="0">
                  <a:solidFill>
                    <a:srgbClr val="333333"/>
                  </a:solidFill>
                  <a:latin typeface="Arial" panose="020B0604020202020204" pitchFamily="34" charset="0"/>
                </a:rPr>
                <a:t>icon</a:t>
              </a:r>
              <a:r>
                <a:rPr lang="en-GB" sz="1000">
                  <a:solidFill>
                    <a:srgbClr val="333333"/>
                  </a:solidFill>
                </a:rPr>
                <a:t> in the middle of the placeholder and choose the image from your computer.</a:t>
              </a:r>
            </a:p>
          </p:txBody>
        </p:sp>
        <p:sp>
          <p:nvSpPr>
            <p:cNvPr id="89" name="TextBox 88">
              <a:extLst>
                <a:ext uri="{FF2B5EF4-FFF2-40B4-BE49-F238E27FC236}">
                  <a16:creationId xmlns:a16="http://schemas.microsoft.com/office/drawing/2014/main" id="{2A79D606-3AB2-0B16-3034-09A3CC54756D}"/>
                </a:ext>
              </a:extLst>
            </p:cNvPr>
            <p:cNvSpPr txBox="1"/>
            <p:nvPr/>
          </p:nvSpPr>
          <p:spPr>
            <a:xfrm>
              <a:off x="866774" y="2943679"/>
              <a:ext cx="2146447" cy="553998"/>
            </a:xfrm>
            <a:prstGeom prst="rect">
              <a:avLst/>
            </a:prstGeom>
            <a:noFill/>
          </p:spPr>
          <p:txBody>
            <a:bodyPr wrap="square" rtlCol="0">
              <a:spAutoFit/>
            </a:bodyPr>
            <a:lstStyle/>
            <a:p>
              <a:r>
                <a:rPr lang="en-GB" sz="1000" b="1">
                  <a:solidFill>
                    <a:srgbClr val="333333"/>
                  </a:solidFill>
                </a:rPr>
                <a:t>3. </a:t>
              </a:r>
              <a:r>
                <a:rPr lang="en-GB" sz="1000">
                  <a:solidFill>
                    <a:srgbClr val="333333"/>
                  </a:solidFill>
                </a:rPr>
                <a:t>Click on the </a:t>
              </a:r>
              <a:r>
                <a:rPr lang="en-GB" sz="1000" b="0">
                  <a:solidFill>
                    <a:srgbClr val="333333"/>
                  </a:solidFill>
                  <a:latin typeface="Arial" panose="020B0604020202020204" pitchFamily="34" charset="0"/>
                </a:rPr>
                <a:t>Format Picture </a:t>
              </a:r>
              <a:r>
                <a:rPr lang="en-GB" sz="1000">
                  <a:solidFill>
                    <a:srgbClr val="333333"/>
                  </a:solidFill>
                </a:rPr>
                <a:t>tab in the ribbon and use the tools to edit the image.</a:t>
              </a:r>
            </a:p>
          </p:txBody>
        </p:sp>
        <p:sp>
          <p:nvSpPr>
            <p:cNvPr id="90" name="TextBox 89">
              <a:extLst>
                <a:ext uri="{FF2B5EF4-FFF2-40B4-BE49-F238E27FC236}">
                  <a16:creationId xmlns:a16="http://schemas.microsoft.com/office/drawing/2014/main" id="{310C6248-EEA6-8290-AEBC-1794DEDDBE83}"/>
                </a:ext>
              </a:extLst>
            </p:cNvPr>
            <p:cNvSpPr txBox="1"/>
            <p:nvPr/>
          </p:nvSpPr>
          <p:spPr>
            <a:xfrm>
              <a:off x="866773" y="3543974"/>
              <a:ext cx="2146447" cy="1169551"/>
            </a:xfrm>
            <a:prstGeom prst="rect">
              <a:avLst/>
            </a:prstGeom>
            <a:noFill/>
          </p:spPr>
          <p:txBody>
            <a:bodyPr wrap="square" rtlCol="0">
              <a:spAutoFit/>
            </a:bodyPr>
            <a:lstStyle/>
            <a:p>
              <a:r>
                <a:rPr lang="en-GB" sz="1000" b="1">
                  <a:solidFill>
                    <a:srgbClr val="333333"/>
                  </a:solidFill>
                </a:rPr>
                <a:t>4. </a:t>
              </a:r>
              <a:r>
                <a:rPr lang="en-GB" sz="1000">
                  <a:solidFill>
                    <a:srgbClr val="333333"/>
                  </a:solidFill>
                </a:rPr>
                <a:t>Choose </a:t>
              </a:r>
              <a:r>
                <a:rPr lang="en-GB" sz="1000" b="0">
                  <a:solidFill>
                    <a:srgbClr val="333333"/>
                  </a:solidFill>
                  <a:latin typeface="Arial" panose="020B0604020202020204" pitchFamily="34" charset="0"/>
                </a:rPr>
                <a:t>Crop</a:t>
              </a:r>
              <a:r>
                <a:rPr lang="en-GB" sz="1000">
                  <a:solidFill>
                    <a:srgbClr val="333333"/>
                  </a:solidFill>
                </a:rPr>
                <a:t> to resize and move the image within the placeholder, using the white circles in the corners of the image. Click on the drop down arrow and choose </a:t>
              </a:r>
              <a:r>
                <a:rPr lang="en-GB" sz="1000" b="0">
                  <a:solidFill>
                    <a:srgbClr val="333333"/>
                  </a:solidFill>
                  <a:latin typeface="Arial" panose="020B0604020202020204" pitchFamily="34" charset="0"/>
                </a:rPr>
                <a:t>Fit </a:t>
              </a:r>
              <a:r>
                <a:rPr lang="en-GB" sz="1000">
                  <a:solidFill>
                    <a:srgbClr val="333333"/>
                  </a:solidFill>
                </a:rPr>
                <a:t>to fit the image to the placeholder.</a:t>
              </a:r>
            </a:p>
          </p:txBody>
        </p:sp>
        <p:sp>
          <p:nvSpPr>
            <p:cNvPr id="91" name="TextBox 90">
              <a:extLst>
                <a:ext uri="{FF2B5EF4-FFF2-40B4-BE49-F238E27FC236}">
                  <a16:creationId xmlns:a16="http://schemas.microsoft.com/office/drawing/2014/main" id="{732D434E-ECE4-7A4F-DB62-EA217B6EDE38}"/>
                </a:ext>
              </a:extLst>
            </p:cNvPr>
            <p:cNvSpPr txBox="1"/>
            <p:nvPr/>
          </p:nvSpPr>
          <p:spPr>
            <a:xfrm>
              <a:off x="866774" y="4759822"/>
              <a:ext cx="2146447" cy="400110"/>
            </a:xfrm>
            <a:prstGeom prst="rect">
              <a:avLst/>
            </a:prstGeom>
            <a:noFill/>
          </p:spPr>
          <p:txBody>
            <a:bodyPr wrap="square" rtlCol="0">
              <a:spAutoFit/>
            </a:bodyPr>
            <a:lstStyle/>
            <a:p>
              <a:r>
                <a:rPr lang="en-GB" sz="1000" b="1">
                  <a:solidFill>
                    <a:srgbClr val="333333"/>
                  </a:solidFill>
                </a:rPr>
                <a:t>5. </a:t>
              </a:r>
              <a:r>
                <a:rPr lang="en-GB" sz="1000">
                  <a:solidFill>
                    <a:srgbClr val="333333"/>
                  </a:solidFill>
                </a:rPr>
                <a:t>Choose </a:t>
              </a:r>
              <a:r>
                <a:rPr lang="en-GB" sz="1000" b="0">
                  <a:solidFill>
                    <a:srgbClr val="333333"/>
                  </a:solidFill>
                  <a:latin typeface="Arial" panose="020B0604020202020204" pitchFamily="34" charset="0"/>
                </a:rPr>
                <a:t>Picture Colour </a:t>
              </a:r>
              <a:r>
                <a:rPr lang="en-GB" sz="1000">
                  <a:solidFill>
                    <a:srgbClr val="333333"/>
                  </a:solidFill>
                </a:rPr>
                <a:t>to adjust the Saturation, Tone, and Colour.</a:t>
              </a:r>
            </a:p>
          </p:txBody>
        </p:sp>
        <p:sp>
          <p:nvSpPr>
            <p:cNvPr id="92" name="TextBox 91">
              <a:extLst>
                <a:ext uri="{FF2B5EF4-FFF2-40B4-BE49-F238E27FC236}">
                  <a16:creationId xmlns:a16="http://schemas.microsoft.com/office/drawing/2014/main" id="{86ACAC47-E209-5B38-47BB-AFEF0981E4A8}"/>
                </a:ext>
              </a:extLst>
            </p:cNvPr>
            <p:cNvSpPr txBox="1"/>
            <p:nvPr/>
          </p:nvSpPr>
          <p:spPr>
            <a:xfrm>
              <a:off x="866774" y="5360117"/>
              <a:ext cx="2146447" cy="553998"/>
            </a:xfrm>
            <a:prstGeom prst="rect">
              <a:avLst/>
            </a:prstGeom>
            <a:noFill/>
          </p:spPr>
          <p:txBody>
            <a:bodyPr wrap="square" rtlCol="0">
              <a:spAutoFit/>
            </a:bodyPr>
            <a:lstStyle/>
            <a:p>
              <a:r>
                <a:rPr lang="en-GB" sz="1000" b="1">
                  <a:solidFill>
                    <a:srgbClr val="333333"/>
                  </a:solidFill>
                </a:rPr>
                <a:t>6. </a:t>
              </a:r>
              <a:r>
                <a:rPr lang="en-GB" sz="1000">
                  <a:solidFill>
                    <a:srgbClr val="333333"/>
                  </a:solidFill>
                </a:rPr>
                <a:t>Choose </a:t>
              </a:r>
              <a:r>
                <a:rPr lang="en-GB" sz="1000" b="0">
                  <a:solidFill>
                    <a:srgbClr val="333333"/>
                  </a:solidFill>
                  <a:latin typeface="Arial" panose="020B0604020202020204" pitchFamily="34" charset="0"/>
                </a:rPr>
                <a:t>Picture Correction </a:t>
              </a:r>
              <a:r>
                <a:rPr lang="en-GB" sz="1000">
                  <a:solidFill>
                    <a:srgbClr val="333333"/>
                  </a:solidFill>
                </a:rPr>
                <a:t>to adjust the Sharpness, Brightness, and Contrast.</a:t>
              </a:r>
            </a:p>
          </p:txBody>
        </p:sp>
        <p:sp>
          <p:nvSpPr>
            <p:cNvPr id="93" name="TextBox 92">
              <a:extLst>
                <a:ext uri="{FF2B5EF4-FFF2-40B4-BE49-F238E27FC236}">
                  <a16:creationId xmlns:a16="http://schemas.microsoft.com/office/drawing/2014/main" id="{48D35EAF-A835-3FB4-2BC5-9742D13DCE8D}"/>
                </a:ext>
              </a:extLst>
            </p:cNvPr>
            <p:cNvSpPr txBox="1"/>
            <p:nvPr/>
          </p:nvSpPr>
          <p:spPr>
            <a:xfrm>
              <a:off x="1072610" y="1179173"/>
              <a:ext cx="1734772" cy="461665"/>
            </a:xfrm>
            <a:prstGeom prst="rect">
              <a:avLst/>
            </a:prstGeom>
            <a:noFill/>
          </p:spPr>
          <p:txBody>
            <a:bodyPr wrap="square" rtlCol="0">
              <a:spAutoFit/>
            </a:bodyPr>
            <a:lstStyle/>
            <a:p>
              <a:pPr algn="ctr"/>
              <a:r>
                <a:rPr lang="en-GB" sz="1200">
                  <a:solidFill>
                    <a:srgbClr val="333333"/>
                  </a:solidFill>
                  <a:latin typeface="+mn-lt"/>
                </a:rPr>
                <a:t>HOW TO INSERT AN IMAGE</a:t>
              </a:r>
            </a:p>
          </p:txBody>
        </p:sp>
        <p:sp>
          <p:nvSpPr>
            <p:cNvPr id="94" name="TextBox 93">
              <a:extLst>
                <a:ext uri="{FF2B5EF4-FFF2-40B4-BE49-F238E27FC236}">
                  <a16:creationId xmlns:a16="http://schemas.microsoft.com/office/drawing/2014/main" id="{1EEE198E-19ED-96BE-9E40-23A62CB85C5A}"/>
                </a:ext>
              </a:extLst>
            </p:cNvPr>
            <p:cNvSpPr txBox="1"/>
            <p:nvPr/>
          </p:nvSpPr>
          <p:spPr>
            <a:xfrm>
              <a:off x="866775" y="1759910"/>
              <a:ext cx="2087197" cy="400110"/>
            </a:xfrm>
            <a:prstGeom prst="rect">
              <a:avLst/>
            </a:prstGeom>
            <a:noFill/>
          </p:spPr>
          <p:txBody>
            <a:bodyPr wrap="square" rtlCol="0">
              <a:spAutoFit/>
            </a:bodyPr>
            <a:lstStyle/>
            <a:p>
              <a:r>
                <a:rPr lang="en-GB" sz="1000" b="1">
                  <a:solidFill>
                    <a:srgbClr val="333333"/>
                  </a:solidFill>
                </a:rPr>
                <a:t>1. </a:t>
              </a:r>
              <a:r>
                <a:rPr lang="en-GB" sz="1000">
                  <a:solidFill>
                    <a:srgbClr val="333333"/>
                  </a:solidFill>
                </a:rPr>
                <a:t>If there is already an image present, </a:t>
              </a:r>
              <a:r>
                <a:rPr lang="en-GB" sz="1000">
                  <a:solidFill>
                    <a:srgbClr val="333333"/>
                  </a:solidFill>
                  <a:latin typeface="Arial" panose="020B0604020202020204" pitchFamily="34" charset="0"/>
                </a:rPr>
                <a:t>delete this first.</a:t>
              </a:r>
            </a:p>
          </p:txBody>
        </p:sp>
      </p:grpSp>
      <p:sp>
        <p:nvSpPr>
          <p:cNvPr id="15" name="Text Placeholder 5">
            <a:extLst>
              <a:ext uri="{FF2B5EF4-FFF2-40B4-BE49-F238E27FC236}">
                <a16:creationId xmlns:a16="http://schemas.microsoft.com/office/drawing/2014/main" id="{574D27D7-18BE-E628-8B60-E83DA83DF89F}"/>
              </a:ext>
            </a:extLst>
          </p:cNvPr>
          <p:cNvSpPr>
            <a:spLocks noGrp="1"/>
          </p:cNvSpPr>
          <p:nvPr>
            <p:ph type="body" sz="quarter" idx="71" hasCustomPrompt="1"/>
          </p:nvPr>
        </p:nvSpPr>
        <p:spPr>
          <a:xfrm>
            <a:off x="450733" y="1125736"/>
            <a:ext cx="10214489" cy="581145"/>
          </a:xfrm>
        </p:spPr>
        <p:txBody>
          <a:bodyPr/>
          <a:lstStyle>
            <a:lvl1pPr>
              <a:defRPr sz="1200"/>
            </a:lvl1pPr>
            <a:lvl2pPr>
              <a:defRPr sz="1200"/>
            </a:lvl2pPr>
            <a:lvl3pPr>
              <a:defRPr sz="1100"/>
            </a:lvl3pPr>
            <a:lvl4pPr>
              <a:defRPr sz="1050"/>
            </a:lvl4pPr>
            <a:lvl5pPr>
              <a:defRPr sz="1200"/>
            </a:lvl5pPr>
          </a:lstStyle>
          <a:p>
            <a:pPr lvl="0"/>
            <a:r>
              <a:rPr lang="en-GB"/>
              <a:t>Insert text</a:t>
            </a:r>
          </a:p>
          <a:p>
            <a:pPr lvl="1"/>
            <a:r>
              <a:rPr lang="en-GB"/>
              <a:t>Second level</a:t>
            </a:r>
          </a:p>
          <a:p>
            <a:pPr lvl="2"/>
            <a:r>
              <a:rPr lang="en-GB"/>
              <a:t>Third level</a:t>
            </a:r>
          </a:p>
          <a:p>
            <a:pPr lvl="3"/>
            <a:r>
              <a:rPr lang="en-GB"/>
              <a:t>Fourth level</a:t>
            </a:r>
          </a:p>
          <a:p>
            <a:pPr lvl="4"/>
            <a:r>
              <a:rPr lang="en-GB"/>
              <a:t>Fifth level</a:t>
            </a:r>
          </a:p>
        </p:txBody>
      </p:sp>
      <p:sp>
        <p:nvSpPr>
          <p:cNvPr id="16" name="Title 1">
            <a:extLst>
              <a:ext uri="{FF2B5EF4-FFF2-40B4-BE49-F238E27FC236}">
                <a16:creationId xmlns:a16="http://schemas.microsoft.com/office/drawing/2014/main" id="{C9274D77-77AF-29D1-9E39-BF34C03A3F0E}"/>
              </a:ext>
            </a:extLst>
          </p:cNvPr>
          <p:cNvSpPr>
            <a:spLocks noGrp="1"/>
          </p:cNvSpPr>
          <p:nvPr>
            <p:ph type="title" hasCustomPrompt="1"/>
          </p:nvPr>
        </p:nvSpPr>
        <p:spPr>
          <a:xfrm>
            <a:off x="450733" y="460771"/>
            <a:ext cx="10214489" cy="558404"/>
          </a:xfrm>
        </p:spPr>
        <p:txBody>
          <a:bodyPr/>
          <a:lstStyle>
            <a:lvl1pPr>
              <a:defRPr sz="3199"/>
            </a:lvl1pPr>
          </a:lstStyle>
          <a:p>
            <a:r>
              <a:rPr lang="en-GB"/>
              <a:t>Insert title here</a:t>
            </a:r>
          </a:p>
        </p:txBody>
      </p:sp>
      <p:cxnSp>
        <p:nvCxnSpPr>
          <p:cNvPr id="3" name="Straight Connector 2">
            <a:extLst>
              <a:ext uri="{FF2B5EF4-FFF2-40B4-BE49-F238E27FC236}">
                <a16:creationId xmlns:a16="http://schemas.microsoft.com/office/drawing/2014/main" id="{1535A9D4-EF62-8A1A-9D4B-D34DE6D12A8B}"/>
              </a:ext>
            </a:extLst>
          </p:cNvPr>
          <p:cNvCxnSpPr>
            <a:cxnSpLocks/>
          </p:cNvCxnSpPr>
          <p:nvPr userDrawn="1"/>
        </p:nvCxnSpPr>
        <p:spPr>
          <a:xfrm>
            <a:off x="-9284" y="2768779"/>
            <a:ext cx="12198110" cy="0"/>
          </a:xfrm>
          <a:prstGeom prst="line">
            <a:avLst/>
          </a:prstGeom>
          <a:ln w="9525" cap="flat" cmpd="sng" algn="ctr">
            <a:solidFill>
              <a:schemeClr val="bg2">
                <a:lumMod val="75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nvGrpSpPr>
          <p:cNvPr id="6" name="Group 5">
            <a:extLst>
              <a:ext uri="{FF2B5EF4-FFF2-40B4-BE49-F238E27FC236}">
                <a16:creationId xmlns:a16="http://schemas.microsoft.com/office/drawing/2014/main" id="{443C1782-4584-4235-B22E-E2EB5B0AC590}"/>
              </a:ext>
            </a:extLst>
          </p:cNvPr>
          <p:cNvGrpSpPr/>
          <p:nvPr userDrawn="1"/>
        </p:nvGrpSpPr>
        <p:grpSpPr>
          <a:xfrm>
            <a:off x="12284372" y="0"/>
            <a:ext cx="2174455" cy="4839558"/>
            <a:chOff x="838200" y="1150069"/>
            <a:chExt cx="2175021" cy="4839558"/>
          </a:xfrm>
        </p:grpSpPr>
        <p:sp>
          <p:nvSpPr>
            <p:cNvPr id="8" name="Rectangle 7">
              <a:extLst>
                <a:ext uri="{FF2B5EF4-FFF2-40B4-BE49-F238E27FC236}">
                  <a16:creationId xmlns:a16="http://schemas.microsoft.com/office/drawing/2014/main" id="{9FDEDCC2-1BF4-1AB8-639A-92AF93A80A1C}"/>
                </a:ext>
              </a:extLst>
            </p:cNvPr>
            <p:cNvSpPr/>
            <p:nvPr/>
          </p:nvSpPr>
          <p:spPr>
            <a:xfrm>
              <a:off x="838200" y="1150069"/>
              <a:ext cx="2146445" cy="4839558"/>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333333"/>
                </a:solidFill>
              </a:endParaRPr>
            </a:p>
          </p:txBody>
        </p:sp>
        <p:sp>
          <p:nvSpPr>
            <p:cNvPr id="9" name="Rectangle 8">
              <a:extLst>
                <a:ext uri="{FF2B5EF4-FFF2-40B4-BE49-F238E27FC236}">
                  <a16:creationId xmlns:a16="http://schemas.microsoft.com/office/drawing/2014/main" id="{9955694B-D5AC-ADAC-AF61-29966B807745}"/>
                </a:ext>
              </a:extLst>
            </p:cNvPr>
            <p:cNvSpPr/>
            <p:nvPr/>
          </p:nvSpPr>
          <p:spPr>
            <a:xfrm flipV="1">
              <a:off x="838200" y="1150069"/>
              <a:ext cx="2146445" cy="52016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799">
                <a:solidFill>
                  <a:srgbClr val="333333"/>
                </a:solidFill>
              </a:endParaRPr>
            </a:p>
          </p:txBody>
        </p:sp>
        <p:sp>
          <p:nvSpPr>
            <p:cNvPr id="13" name="TextBox 12">
              <a:extLst>
                <a:ext uri="{FF2B5EF4-FFF2-40B4-BE49-F238E27FC236}">
                  <a16:creationId xmlns:a16="http://schemas.microsoft.com/office/drawing/2014/main" id="{3BC06F30-97D3-26F3-1DA0-EE2ADB50E2C0}"/>
                </a:ext>
              </a:extLst>
            </p:cNvPr>
            <p:cNvSpPr txBox="1"/>
            <p:nvPr/>
          </p:nvSpPr>
          <p:spPr>
            <a:xfrm>
              <a:off x="866775" y="2189496"/>
              <a:ext cx="2087197" cy="553998"/>
            </a:xfrm>
            <a:prstGeom prst="rect">
              <a:avLst/>
            </a:prstGeom>
            <a:noFill/>
          </p:spPr>
          <p:txBody>
            <a:bodyPr wrap="square" rtlCol="0">
              <a:spAutoFit/>
            </a:bodyPr>
            <a:lstStyle/>
            <a:p>
              <a:r>
                <a:rPr lang="en-GB" sz="1000" b="1">
                  <a:solidFill>
                    <a:srgbClr val="333333"/>
                  </a:solidFill>
                </a:rPr>
                <a:t>2. </a:t>
              </a:r>
              <a:r>
                <a:rPr lang="en-GB" sz="1000">
                  <a:solidFill>
                    <a:srgbClr val="333333"/>
                  </a:solidFill>
                </a:rPr>
                <a:t>Click on the </a:t>
              </a:r>
              <a:r>
                <a:rPr lang="en-GB" sz="1000" b="0">
                  <a:solidFill>
                    <a:srgbClr val="333333"/>
                  </a:solidFill>
                  <a:latin typeface="Arial" panose="020B0604020202020204" pitchFamily="34" charset="0"/>
                </a:rPr>
                <a:t>icon</a:t>
              </a:r>
              <a:r>
                <a:rPr lang="en-GB" sz="1000">
                  <a:solidFill>
                    <a:srgbClr val="333333"/>
                  </a:solidFill>
                </a:rPr>
                <a:t> in the middle of the placeholder and choose the image from your computer.</a:t>
              </a:r>
            </a:p>
          </p:txBody>
        </p:sp>
        <p:sp>
          <p:nvSpPr>
            <p:cNvPr id="14" name="TextBox 13">
              <a:extLst>
                <a:ext uri="{FF2B5EF4-FFF2-40B4-BE49-F238E27FC236}">
                  <a16:creationId xmlns:a16="http://schemas.microsoft.com/office/drawing/2014/main" id="{D8CC394E-F7A6-2457-94E1-FD78F3CEBBE8}"/>
                </a:ext>
              </a:extLst>
            </p:cNvPr>
            <p:cNvSpPr txBox="1"/>
            <p:nvPr/>
          </p:nvSpPr>
          <p:spPr>
            <a:xfrm>
              <a:off x="866774" y="2943679"/>
              <a:ext cx="2146447" cy="553998"/>
            </a:xfrm>
            <a:prstGeom prst="rect">
              <a:avLst/>
            </a:prstGeom>
            <a:noFill/>
          </p:spPr>
          <p:txBody>
            <a:bodyPr wrap="square" rtlCol="0">
              <a:spAutoFit/>
            </a:bodyPr>
            <a:lstStyle/>
            <a:p>
              <a:r>
                <a:rPr lang="en-GB" sz="1000" b="1">
                  <a:solidFill>
                    <a:srgbClr val="333333"/>
                  </a:solidFill>
                </a:rPr>
                <a:t>3. </a:t>
              </a:r>
              <a:r>
                <a:rPr lang="en-GB" sz="1000">
                  <a:solidFill>
                    <a:srgbClr val="333333"/>
                  </a:solidFill>
                </a:rPr>
                <a:t>Click on the </a:t>
              </a:r>
              <a:r>
                <a:rPr lang="en-GB" sz="1000" b="0">
                  <a:solidFill>
                    <a:srgbClr val="333333"/>
                  </a:solidFill>
                  <a:latin typeface="Arial" panose="020B0604020202020204" pitchFamily="34" charset="0"/>
                </a:rPr>
                <a:t>Format Picture </a:t>
              </a:r>
              <a:r>
                <a:rPr lang="en-GB" sz="1000">
                  <a:solidFill>
                    <a:srgbClr val="333333"/>
                  </a:solidFill>
                </a:rPr>
                <a:t>tab in the ribbon and use the tools to edit the image.</a:t>
              </a:r>
            </a:p>
          </p:txBody>
        </p:sp>
        <p:sp>
          <p:nvSpPr>
            <p:cNvPr id="17" name="TextBox 16">
              <a:extLst>
                <a:ext uri="{FF2B5EF4-FFF2-40B4-BE49-F238E27FC236}">
                  <a16:creationId xmlns:a16="http://schemas.microsoft.com/office/drawing/2014/main" id="{A31CC4A4-A1A5-81B4-722C-0251D3EE05AE}"/>
                </a:ext>
              </a:extLst>
            </p:cNvPr>
            <p:cNvSpPr txBox="1"/>
            <p:nvPr/>
          </p:nvSpPr>
          <p:spPr>
            <a:xfrm>
              <a:off x="866773" y="3543974"/>
              <a:ext cx="2146447" cy="1169551"/>
            </a:xfrm>
            <a:prstGeom prst="rect">
              <a:avLst/>
            </a:prstGeom>
            <a:noFill/>
          </p:spPr>
          <p:txBody>
            <a:bodyPr wrap="square" rtlCol="0">
              <a:spAutoFit/>
            </a:bodyPr>
            <a:lstStyle/>
            <a:p>
              <a:r>
                <a:rPr lang="en-GB" sz="1000" b="1">
                  <a:solidFill>
                    <a:srgbClr val="333333"/>
                  </a:solidFill>
                </a:rPr>
                <a:t>4. </a:t>
              </a:r>
              <a:r>
                <a:rPr lang="en-GB" sz="1000">
                  <a:solidFill>
                    <a:srgbClr val="333333"/>
                  </a:solidFill>
                </a:rPr>
                <a:t>Choose </a:t>
              </a:r>
              <a:r>
                <a:rPr lang="en-GB" sz="1000" b="0">
                  <a:solidFill>
                    <a:srgbClr val="333333"/>
                  </a:solidFill>
                  <a:latin typeface="Arial" panose="020B0604020202020204" pitchFamily="34" charset="0"/>
                </a:rPr>
                <a:t>Crop</a:t>
              </a:r>
              <a:r>
                <a:rPr lang="en-GB" sz="1000">
                  <a:solidFill>
                    <a:srgbClr val="333333"/>
                  </a:solidFill>
                </a:rPr>
                <a:t> to resize and move the image within the placeholder, using the white circles in the corners of the image. Click on the drop down arrow and choose </a:t>
              </a:r>
              <a:r>
                <a:rPr lang="en-GB" sz="1000" b="0">
                  <a:solidFill>
                    <a:srgbClr val="333333"/>
                  </a:solidFill>
                  <a:latin typeface="Arial" panose="020B0604020202020204" pitchFamily="34" charset="0"/>
                </a:rPr>
                <a:t>Fit </a:t>
              </a:r>
              <a:r>
                <a:rPr lang="en-GB" sz="1000">
                  <a:solidFill>
                    <a:srgbClr val="333333"/>
                  </a:solidFill>
                </a:rPr>
                <a:t>to fit the image to the placeholder.</a:t>
              </a:r>
            </a:p>
          </p:txBody>
        </p:sp>
        <p:sp>
          <p:nvSpPr>
            <p:cNvPr id="18" name="TextBox 17">
              <a:extLst>
                <a:ext uri="{FF2B5EF4-FFF2-40B4-BE49-F238E27FC236}">
                  <a16:creationId xmlns:a16="http://schemas.microsoft.com/office/drawing/2014/main" id="{B0C84B05-201F-B7AB-9E0D-3582DD4FA7D3}"/>
                </a:ext>
              </a:extLst>
            </p:cNvPr>
            <p:cNvSpPr txBox="1"/>
            <p:nvPr/>
          </p:nvSpPr>
          <p:spPr>
            <a:xfrm>
              <a:off x="866774" y="4759822"/>
              <a:ext cx="2146447" cy="400110"/>
            </a:xfrm>
            <a:prstGeom prst="rect">
              <a:avLst/>
            </a:prstGeom>
            <a:noFill/>
          </p:spPr>
          <p:txBody>
            <a:bodyPr wrap="square" rtlCol="0">
              <a:spAutoFit/>
            </a:bodyPr>
            <a:lstStyle/>
            <a:p>
              <a:r>
                <a:rPr lang="en-GB" sz="1000" b="1">
                  <a:solidFill>
                    <a:srgbClr val="333333"/>
                  </a:solidFill>
                </a:rPr>
                <a:t>5. </a:t>
              </a:r>
              <a:r>
                <a:rPr lang="en-GB" sz="1000">
                  <a:solidFill>
                    <a:srgbClr val="333333"/>
                  </a:solidFill>
                </a:rPr>
                <a:t>Choose </a:t>
              </a:r>
              <a:r>
                <a:rPr lang="en-GB" sz="1000" b="0">
                  <a:solidFill>
                    <a:srgbClr val="333333"/>
                  </a:solidFill>
                  <a:latin typeface="Arial" panose="020B0604020202020204" pitchFamily="34" charset="0"/>
                </a:rPr>
                <a:t>Picture Colour </a:t>
              </a:r>
              <a:r>
                <a:rPr lang="en-GB" sz="1000">
                  <a:solidFill>
                    <a:srgbClr val="333333"/>
                  </a:solidFill>
                </a:rPr>
                <a:t>to adjust the Saturation, Tone, and Colour.</a:t>
              </a:r>
            </a:p>
          </p:txBody>
        </p:sp>
        <p:sp>
          <p:nvSpPr>
            <p:cNvPr id="19" name="TextBox 18">
              <a:extLst>
                <a:ext uri="{FF2B5EF4-FFF2-40B4-BE49-F238E27FC236}">
                  <a16:creationId xmlns:a16="http://schemas.microsoft.com/office/drawing/2014/main" id="{C35CFAC1-CECF-602B-62C2-FB4AC5CA1377}"/>
                </a:ext>
              </a:extLst>
            </p:cNvPr>
            <p:cNvSpPr txBox="1"/>
            <p:nvPr/>
          </p:nvSpPr>
          <p:spPr>
            <a:xfrm>
              <a:off x="866774" y="5360117"/>
              <a:ext cx="2146447" cy="553998"/>
            </a:xfrm>
            <a:prstGeom prst="rect">
              <a:avLst/>
            </a:prstGeom>
            <a:noFill/>
          </p:spPr>
          <p:txBody>
            <a:bodyPr wrap="square" rtlCol="0">
              <a:spAutoFit/>
            </a:bodyPr>
            <a:lstStyle/>
            <a:p>
              <a:r>
                <a:rPr lang="en-GB" sz="1000" b="1">
                  <a:solidFill>
                    <a:srgbClr val="333333"/>
                  </a:solidFill>
                </a:rPr>
                <a:t>6. </a:t>
              </a:r>
              <a:r>
                <a:rPr lang="en-GB" sz="1000">
                  <a:solidFill>
                    <a:srgbClr val="333333"/>
                  </a:solidFill>
                </a:rPr>
                <a:t>Choose </a:t>
              </a:r>
              <a:r>
                <a:rPr lang="en-GB" sz="1000" b="0">
                  <a:solidFill>
                    <a:srgbClr val="333333"/>
                  </a:solidFill>
                  <a:latin typeface="Arial" panose="020B0604020202020204" pitchFamily="34" charset="0"/>
                </a:rPr>
                <a:t>Picture Correction </a:t>
              </a:r>
              <a:r>
                <a:rPr lang="en-GB" sz="1000">
                  <a:solidFill>
                    <a:srgbClr val="333333"/>
                  </a:solidFill>
                </a:rPr>
                <a:t>to adjust the Sharpness, Brightness, and Contrast.</a:t>
              </a:r>
            </a:p>
          </p:txBody>
        </p:sp>
        <p:sp>
          <p:nvSpPr>
            <p:cNvPr id="20" name="TextBox 19">
              <a:extLst>
                <a:ext uri="{FF2B5EF4-FFF2-40B4-BE49-F238E27FC236}">
                  <a16:creationId xmlns:a16="http://schemas.microsoft.com/office/drawing/2014/main" id="{32904176-66BB-53CA-1A56-437057FAD464}"/>
                </a:ext>
              </a:extLst>
            </p:cNvPr>
            <p:cNvSpPr txBox="1"/>
            <p:nvPr/>
          </p:nvSpPr>
          <p:spPr>
            <a:xfrm>
              <a:off x="1072610" y="1179173"/>
              <a:ext cx="1734772" cy="461665"/>
            </a:xfrm>
            <a:prstGeom prst="rect">
              <a:avLst/>
            </a:prstGeom>
            <a:noFill/>
          </p:spPr>
          <p:txBody>
            <a:bodyPr wrap="square" rtlCol="0">
              <a:spAutoFit/>
            </a:bodyPr>
            <a:lstStyle/>
            <a:p>
              <a:pPr algn="ctr"/>
              <a:r>
                <a:rPr lang="en-GB" sz="1200">
                  <a:solidFill>
                    <a:srgbClr val="333333"/>
                  </a:solidFill>
                  <a:latin typeface="+mn-lt"/>
                </a:rPr>
                <a:t>HOW TO INSERT AN IMAGE</a:t>
              </a:r>
            </a:p>
          </p:txBody>
        </p:sp>
        <p:sp>
          <p:nvSpPr>
            <p:cNvPr id="21" name="TextBox 20">
              <a:extLst>
                <a:ext uri="{FF2B5EF4-FFF2-40B4-BE49-F238E27FC236}">
                  <a16:creationId xmlns:a16="http://schemas.microsoft.com/office/drawing/2014/main" id="{CDBCF3E5-DE1D-096A-003B-DE490715D1E4}"/>
                </a:ext>
              </a:extLst>
            </p:cNvPr>
            <p:cNvSpPr txBox="1"/>
            <p:nvPr userDrawn="1"/>
          </p:nvSpPr>
          <p:spPr>
            <a:xfrm>
              <a:off x="866775" y="1759910"/>
              <a:ext cx="2087197" cy="400110"/>
            </a:xfrm>
            <a:prstGeom prst="rect">
              <a:avLst/>
            </a:prstGeom>
            <a:noFill/>
          </p:spPr>
          <p:txBody>
            <a:bodyPr wrap="square" rtlCol="0">
              <a:spAutoFit/>
            </a:bodyPr>
            <a:lstStyle/>
            <a:p>
              <a:r>
                <a:rPr lang="en-GB" sz="1000" b="1">
                  <a:solidFill>
                    <a:srgbClr val="333333"/>
                  </a:solidFill>
                </a:rPr>
                <a:t>1. </a:t>
              </a:r>
              <a:r>
                <a:rPr lang="en-GB" sz="1000">
                  <a:solidFill>
                    <a:srgbClr val="333333"/>
                  </a:solidFill>
                </a:rPr>
                <a:t>If there is already an image present, </a:t>
              </a:r>
              <a:r>
                <a:rPr lang="en-GB" sz="1000">
                  <a:solidFill>
                    <a:srgbClr val="333333"/>
                  </a:solidFill>
                  <a:latin typeface="Arial" panose="020B0604020202020204" pitchFamily="34" charset="0"/>
                </a:rPr>
                <a:t>delete this first.</a:t>
              </a:r>
            </a:p>
          </p:txBody>
        </p:sp>
      </p:grpSp>
      <p:pic>
        <p:nvPicPr>
          <p:cNvPr id="23" name="Graphic 22">
            <a:extLst>
              <a:ext uri="{FF2B5EF4-FFF2-40B4-BE49-F238E27FC236}">
                <a16:creationId xmlns:a16="http://schemas.microsoft.com/office/drawing/2014/main" id="{5136185E-9C15-6BCE-F605-4BDB533B5F36}"/>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954264" y="449778"/>
            <a:ext cx="566076" cy="566223"/>
          </a:xfrm>
          <a:prstGeom prst="rect">
            <a:avLst/>
          </a:prstGeom>
        </p:spPr>
      </p:pic>
      <p:sp>
        <p:nvSpPr>
          <p:cNvPr id="24" name="Footer Placeholder 4">
            <a:extLst>
              <a:ext uri="{FF2B5EF4-FFF2-40B4-BE49-F238E27FC236}">
                <a16:creationId xmlns:a16="http://schemas.microsoft.com/office/drawing/2014/main" id="{32177CBD-ECA1-9615-54A3-0C3A57AB55FE}"/>
              </a:ext>
            </a:extLst>
          </p:cNvPr>
          <p:cNvSpPr>
            <a:spLocks noGrp="1"/>
          </p:cNvSpPr>
          <p:nvPr>
            <p:ph type="ftr" sz="quarter" idx="3"/>
          </p:nvPr>
        </p:nvSpPr>
        <p:spPr>
          <a:xfrm rot="5400000">
            <a:off x="8770654" y="3198629"/>
            <a:ext cx="6616800" cy="219543"/>
          </a:xfrm>
          <a:prstGeom prst="rect">
            <a:avLst/>
          </a:prstGeom>
          <a:solidFill>
            <a:schemeClr val="accent1"/>
          </a:solidFill>
        </p:spPr>
        <p:txBody>
          <a:bodyPr wrap="square" rtlCol="0" anchor="ctr">
            <a:noAutofit/>
          </a:bodyPr>
          <a:lstStyle>
            <a:lvl1pPr algn="ctr">
              <a:lnSpc>
                <a:spcPct val="100000"/>
              </a:lnSpc>
              <a:spcAft>
                <a:spcPts val="1200"/>
              </a:spcAft>
              <a:defRPr lang="en-GB" sz="900" b="0" spc="100" baseline="0" smtClean="0"/>
            </a:lvl1pPr>
          </a:lstStyle>
          <a:p>
            <a:r>
              <a:rPr lang="en-IN"/>
              <a:t>SECTION TITLE</a:t>
            </a:r>
          </a:p>
        </p:txBody>
      </p:sp>
      <p:sp>
        <p:nvSpPr>
          <p:cNvPr id="25" name="Slide Number Placeholder 46">
            <a:extLst>
              <a:ext uri="{FF2B5EF4-FFF2-40B4-BE49-F238E27FC236}">
                <a16:creationId xmlns:a16="http://schemas.microsoft.com/office/drawing/2014/main" id="{36BA70E4-3234-B6B5-93E2-BE02DF37D130}"/>
              </a:ext>
            </a:extLst>
          </p:cNvPr>
          <p:cNvSpPr>
            <a:spLocks noGrp="1"/>
          </p:cNvSpPr>
          <p:nvPr>
            <p:ph type="sldNum" sz="quarter" idx="34"/>
          </p:nvPr>
        </p:nvSpPr>
        <p:spPr>
          <a:xfrm>
            <a:off x="11967901" y="6617924"/>
            <a:ext cx="220924" cy="240077"/>
          </a:xfrm>
          <a:prstGeom prst="rect">
            <a:avLst/>
          </a:prstGeom>
          <a:solidFill>
            <a:schemeClr val="accent1"/>
          </a:solidFill>
        </p:spPr>
        <p:txBody>
          <a:bodyPr/>
          <a:lstStyle/>
          <a:p>
            <a:fld id="{BB07EAE1-021A-493C-B07F-6FE9E5D11BEB}" type="slidenum">
              <a:rPr lang="en-GB" smtClean="0"/>
              <a:pPr/>
              <a:t>‹#›</a:t>
            </a:fld>
            <a:endParaRPr lang="en-GB"/>
          </a:p>
        </p:txBody>
      </p:sp>
    </p:spTree>
    <p:custDataLst>
      <p:tags r:id="rId1"/>
    </p:custDataLst>
    <p:extLst>
      <p:ext uri="{BB962C8B-B14F-4D97-AF65-F5344CB8AC3E}">
        <p14:creationId xmlns:p14="http://schemas.microsoft.com/office/powerpoint/2010/main" val="396373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userDrawn="1">
  <p:cSld name="8 point graphic">
    <p:spTree>
      <p:nvGrpSpPr>
        <p:cNvPr id="1" name=""/>
        <p:cNvGrpSpPr/>
        <p:nvPr/>
      </p:nvGrpSpPr>
      <p:grpSpPr>
        <a:xfrm>
          <a:off x="0" y="0"/>
          <a:ext cx="0" cy="0"/>
          <a:chOff x="0" y="0"/>
          <a:chExt cx="0" cy="0"/>
        </a:xfrm>
      </p:grpSpPr>
      <p:sp>
        <p:nvSpPr>
          <p:cNvPr id="3" name="Text Placeholder 33">
            <a:extLst>
              <a:ext uri="{FF2B5EF4-FFF2-40B4-BE49-F238E27FC236}">
                <a16:creationId xmlns:a16="http://schemas.microsoft.com/office/drawing/2014/main" id="{A7CA929C-1520-6C82-85F8-94E6951EB50B}"/>
              </a:ext>
            </a:extLst>
          </p:cNvPr>
          <p:cNvSpPr>
            <a:spLocks noGrp="1"/>
          </p:cNvSpPr>
          <p:nvPr>
            <p:ph type="body" sz="quarter" idx="33" hasCustomPrompt="1"/>
          </p:nvPr>
        </p:nvSpPr>
        <p:spPr>
          <a:xfrm>
            <a:off x="448743" y="2035510"/>
            <a:ext cx="2359039" cy="1609391"/>
          </a:xfrm>
          <a:solidFill>
            <a:schemeClr val="accent2"/>
          </a:solidFill>
        </p:spPr>
        <p:txBody>
          <a:bodyPr/>
          <a:lstStyle>
            <a:lvl1pPr>
              <a:defRPr/>
            </a:lvl1pPr>
          </a:lstStyle>
          <a:p>
            <a:pPr lvl="0"/>
            <a:r>
              <a:rPr lang="en-GB"/>
              <a:t> </a:t>
            </a:r>
          </a:p>
        </p:txBody>
      </p:sp>
      <p:sp>
        <p:nvSpPr>
          <p:cNvPr id="12" name="Text Placeholder 9">
            <a:extLst>
              <a:ext uri="{FF2B5EF4-FFF2-40B4-BE49-F238E27FC236}">
                <a16:creationId xmlns:a16="http://schemas.microsoft.com/office/drawing/2014/main" id="{55C69A34-714A-F49C-168F-A21DD80BF8E0}"/>
              </a:ext>
            </a:extLst>
          </p:cNvPr>
          <p:cNvSpPr>
            <a:spLocks noGrp="1"/>
          </p:cNvSpPr>
          <p:nvPr>
            <p:ph type="body" sz="quarter" idx="14" hasCustomPrompt="1"/>
          </p:nvPr>
        </p:nvSpPr>
        <p:spPr>
          <a:xfrm>
            <a:off x="555514" y="2255854"/>
            <a:ext cx="2145498" cy="221325"/>
          </a:xfrm>
        </p:spPr>
        <p:txBody>
          <a:bodyPr/>
          <a:lstStyle>
            <a:lvl1pPr algn="ctr">
              <a:defRPr sz="1200" cap="none" baseline="0">
                <a:solidFill>
                  <a:schemeClr val="bg2"/>
                </a:solidFill>
                <a:latin typeface="+mj-lt"/>
              </a:defRPr>
            </a:lvl1pPr>
            <a:lvl2pPr>
              <a:defRPr cap="all" baseline="0">
                <a:solidFill>
                  <a:schemeClr val="bg2"/>
                </a:solidFill>
                <a:latin typeface="Gotham Medium" panose="02000604030000020004" pitchFamily="50" charset="0"/>
              </a:defRPr>
            </a:lvl2pPr>
            <a:lvl3pPr>
              <a:defRPr cap="all" baseline="0">
                <a:solidFill>
                  <a:schemeClr val="bg2"/>
                </a:solidFill>
                <a:latin typeface="Gotham Medium" panose="02000604030000020004" pitchFamily="50" charset="0"/>
              </a:defRPr>
            </a:lvl3pPr>
            <a:lvl4pPr>
              <a:defRPr cap="all" baseline="0">
                <a:solidFill>
                  <a:schemeClr val="bg2"/>
                </a:solidFill>
                <a:latin typeface="Gotham Medium" panose="02000604030000020004" pitchFamily="50" charset="0"/>
              </a:defRPr>
            </a:lvl4pPr>
            <a:lvl5pPr>
              <a:defRPr cap="all" baseline="0">
                <a:solidFill>
                  <a:schemeClr val="bg2"/>
                </a:solidFill>
                <a:latin typeface="Gotham Medium" panose="02000604030000020004" pitchFamily="50" charset="0"/>
              </a:defRPr>
            </a:lvl5pPr>
          </a:lstStyle>
          <a:p>
            <a:pPr lvl="0"/>
            <a:r>
              <a:rPr lang="en-GB"/>
              <a:t>INSERT TITLE</a:t>
            </a:r>
          </a:p>
        </p:txBody>
      </p:sp>
      <p:sp>
        <p:nvSpPr>
          <p:cNvPr id="13" name="Text Placeholder 11">
            <a:extLst>
              <a:ext uri="{FF2B5EF4-FFF2-40B4-BE49-F238E27FC236}">
                <a16:creationId xmlns:a16="http://schemas.microsoft.com/office/drawing/2014/main" id="{B4D4C1F6-F7BE-5251-58A4-59FD1AAD98DF}"/>
              </a:ext>
            </a:extLst>
          </p:cNvPr>
          <p:cNvSpPr>
            <a:spLocks noGrp="1"/>
          </p:cNvSpPr>
          <p:nvPr>
            <p:ph type="body" sz="quarter" idx="15" hasCustomPrompt="1"/>
          </p:nvPr>
        </p:nvSpPr>
        <p:spPr>
          <a:xfrm>
            <a:off x="555514" y="2508927"/>
            <a:ext cx="2145498" cy="1022926"/>
          </a:xfrm>
        </p:spPr>
        <p:txBody>
          <a:bodyPr/>
          <a:lstStyle>
            <a:lvl1pPr algn="ctr">
              <a:defRPr sz="1200">
                <a:solidFill>
                  <a:schemeClr val="bg2"/>
                </a:solidFill>
              </a:defRPr>
            </a:lvl1pPr>
            <a:lvl2pPr algn="ctr">
              <a:defRPr sz="1200">
                <a:solidFill>
                  <a:schemeClr val="bg2"/>
                </a:solidFill>
              </a:defRPr>
            </a:lvl2pPr>
            <a:lvl3pPr>
              <a:defRPr sz="1100">
                <a:solidFill>
                  <a:schemeClr val="bg2"/>
                </a:solidFill>
              </a:defRPr>
            </a:lvl3pPr>
            <a:lvl4pPr>
              <a:defRPr sz="1050">
                <a:solidFill>
                  <a:schemeClr val="bg2"/>
                </a:solidFill>
              </a:defRPr>
            </a:lvl4pPr>
            <a:lvl5pPr>
              <a:defRPr sz="1200">
                <a:solidFill>
                  <a:schemeClr val="bg2"/>
                </a:solidFill>
              </a:defRPr>
            </a:lvl5pPr>
          </a:lstStyle>
          <a:p>
            <a:pPr lvl="0"/>
            <a:r>
              <a:rPr lang="en-GB"/>
              <a:t>Insert text here</a:t>
            </a:r>
          </a:p>
          <a:p>
            <a:pPr lvl="1"/>
            <a:endParaRPr lang="en-GB"/>
          </a:p>
        </p:txBody>
      </p:sp>
      <p:sp>
        <p:nvSpPr>
          <p:cNvPr id="14" name="Picture Placeholder 13">
            <a:extLst>
              <a:ext uri="{FF2B5EF4-FFF2-40B4-BE49-F238E27FC236}">
                <a16:creationId xmlns:a16="http://schemas.microsoft.com/office/drawing/2014/main" id="{60BD1BB1-DA36-6E5D-4C54-483BAA2BA0DA}"/>
              </a:ext>
            </a:extLst>
          </p:cNvPr>
          <p:cNvSpPr>
            <a:spLocks noGrp="1"/>
          </p:cNvSpPr>
          <p:nvPr>
            <p:ph type="pic" sz="quarter" idx="16" hasCustomPrompt="1"/>
          </p:nvPr>
        </p:nvSpPr>
        <p:spPr>
          <a:xfrm>
            <a:off x="1307726" y="1706881"/>
            <a:ext cx="641074" cy="465521"/>
          </a:xfrm>
          <a:prstGeom prst="rect">
            <a:avLst/>
          </a:prstGeom>
          <a:solidFill>
            <a:schemeClr val="bg2"/>
          </a:solidFill>
          <a:ln>
            <a:noFill/>
          </a:ln>
        </p:spPr>
        <p:txBody>
          <a:bodyPr/>
          <a:lstStyle>
            <a:lvl1pPr algn="ctr">
              <a:defRPr sz="1200">
                <a:solidFill>
                  <a:schemeClr val="tx2"/>
                </a:solidFill>
              </a:defRPr>
            </a:lvl1pPr>
          </a:lstStyle>
          <a:p>
            <a:r>
              <a:rPr lang="en-GB"/>
              <a:t>Insert icon</a:t>
            </a:r>
          </a:p>
        </p:txBody>
      </p:sp>
      <p:sp>
        <p:nvSpPr>
          <p:cNvPr id="37" name="Title 1">
            <a:extLst>
              <a:ext uri="{FF2B5EF4-FFF2-40B4-BE49-F238E27FC236}">
                <a16:creationId xmlns:a16="http://schemas.microsoft.com/office/drawing/2014/main" id="{CA782D64-9793-B5D7-1E8C-A3B508FEEF6C}"/>
              </a:ext>
            </a:extLst>
          </p:cNvPr>
          <p:cNvSpPr>
            <a:spLocks noGrp="1"/>
          </p:cNvSpPr>
          <p:nvPr>
            <p:ph type="title" hasCustomPrompt="1"/>
          </p:nvPr>
        </p:nvSpPr>
        <p:spPr>
          <a:xfrm>
            <a:off x="450733" y="460772"/>
            <a:ext cx="10214489" cy="558163"/>
          </a:xfrm>
        </p:spPr>
        <p:txBody>
          <a:bodyPr/>
          <a:lstStyle>
            <a:lvl1pPr>
              <a:defRPr sz="3199"/>
            </a:lvl1pPr>
          </a:lstStyle>
          <a:p>
            <a:r>
              <a:rPr lang="en-GB"/>
              <a:t>Insert title here</a:t>
            </a:r>
          </a:p>
        </p:txBody>
      </p:sp>
      <p:sp>
        <p:nvSpPr>
          <p:cNvPr id="56" name="Text Placeholder 33">
            <a:extLst>
              <a:ext uri="{FF2B5EF4-FFF2-40B4-BE49-F238E27FC236}">
                <a16:creationId xmlns:a16="http://schemas.microsoft.com/office/drawing/2014/main" id="{E6208FB4-40CD-312E-E6D6-2A16EF3CD770}"/>
              </a:ext>
            </a:extLst>
          </p:cNvPr>
          <p:cNvSpPr>
            <a:spLocks noGrp="1"/>
          </p:cNvSpPr>
          <p:nvPr>
            <p:ph type="body" sz="quarter" idx="72" hasCustomPrompt="1"/>
          </p:nvPr>
        </p:nvSpPr>
        <p:spPr>
          <a:xfrm>
            <a:off x="3141971" y="2035510"/>
            <a:ext cx="2359039" cy="1609391"/>
          </a:xfrm>
          <a:solidFill>
            <a:schemeClr val="accent2"/>
          </a:solidFill>
        </p:spPr>
        <p:txBody>
          <a:bodyPr/>
          <a:lstStyle>
            <a:lvl1pPr>
              <a:defRPr/>
            </a:lvl1pPr>
          </a:lstStyle>
          <a:p>
            <a:pPr lvl="0"/>
            <a:r>
              <a:rPr lang="en-GB"/>
              <a:t> </a:t>
            </a:r>
          </a:p>
        </p:txBody>
      </p:sp>
      <p:sp>
        <p:nvSpPr>
          <p:cNvPr id="60" name="Text Placeholder 9">
            <a:extLst>
              <a:ext uri="{FF2B5EF4-FFF2-40B4-BE49-F238E27FC236}">
                <a16:creationId xmlns:a16="http://schemas.microsoft.com/office/drawing/2014/main" id="{9B47F36B-D6D4-6C3E-8E51-90792F122CCF}"/>
              </a:ext>
            </a:extLst>
          </p:cNvPr>
          <p:cNvSpPr>
            <a:spLocks noGrp="1"/>
          </p:cNvSpPr>
          <p:nvPr>
            <p:ph type="body" sz="quarter" idx="73" hasCustomPrompt="1"/>
          </p:nvPr>
        </p:nvSpPr>
        <p:spPr>
          <a:xfrm>
            <a:off x="3248741" y="2255854"/>
            <a:ext cx="2145498" cy="221325"/>
          </a:xfrm>
        </p:spPr>
        <p:txBody>
          <a:bodyPr/>
          <a:lstStyle>
            <a:lvl1pPr algn="ctr">
              <a:defRPr sz="1200" cap="none" baseline="0">
                <a:solidFill>
                  <a:schemeClr val="bg2"/>
                </a:solidFill>
                <a:latin typeface="+mj-lt"/>
              </a:defRPr>
            </a:lvl1pPr>
            <a:lvl2pPr>
              <a:defRPr cap="all" baseline="0">
                <a:solidFill>
                  <a:schemeClr val="bg2"/>
                </a:solidFill>
                <a:latin typeface="Gotham Medium" panose="02000604030000020004" pitchFamily="50" charset="0"/>
              </a:defRPr>
            </a:lvl2pPr>
            <a:lvl3pPr>
              <a:defRPr cap="all" baseline="0">
                <a:solidFill>
                  <a:schemeClr val="bg2"/>
                </a:solidFill>
                <a:latin typeface="Gotham Medium" panose="02000604030000020004" pitchFamily="50" charset="0"/>
              </a:defRPr>
            </a:lvl3pPr>
            <a:lvl4pPr>
              <a:defRPr cap="all" baseline="0">
                <a:solidFill>
                  <a:schemeClr val="bg2"/>
                </a:solidFill>
                <a:latin typeface="Gotham Medium" panose="02000604030000020004" pitchFamily="50" charset="0"/>
              </a:defRPr>
            </a:lvl4pPr>
            <a:lvl5pPr>
              <a:defRPr cap="all" baseline="0">
                <a:solidFill>
                  <a:schemeClr val="bg2"/>
                </a:solidFill>
                <a:latin typeface="Gotham Medium" panose="02000604030000020004" pitchFamily="50" charset="0"/>
              </a:defRPr>
            </a:lvl5pPr>
          </a:lstStyle>
          <a:p>
            <a:pPr lvl="0"/>
            <a:r>
              <a:rPr lang="en-GB"/>
              <a:t>INSERT TITLE</a:t>
            </a:r>
          </a:p>
        </p:txBody>
      </p:sp>
      <p:sp>
        <p:nvSpPr>
          <p:cNvPr id="61" name="Text Placeholder 11">
            <a:extLst>
              <a:ext uri="{FF2B5EF4-FFF2-40B4-BE49-F238E27FC236}">
                <a16:creationId xmlns:a16="http://schemas.microsoft.com/office/drawing/2014/main" id="{A8F053DB-0D83-6509-CF0C-27B86D6F29AF}"/>
              </a:ext>
            </a:extLst>
          </p:cNvPr>
          <p:cNvSpPr>
            <a:spLocks noGrp="1"/>
          </p:cNvSpPr>
          <p:nvPr>
            <p:ph type="body" sz="quarter" idx="74" hasCustomPrompt="1"/>
          </p:nvPr>
        </p:nvSpPr>
        <p:spPr>
          <a:xfrm>
            <a:off x="3248741" y="2508927"/>
            <a:ext cx="2145498" cy="1022926"/>
          </a:xfrm>
        </p:spPr>
        <p:txBody>
          <a:bodyPr/>
          <a:lstStyle>
            <a:lvl1pPr algn="ctr">
              <a:defRPr sz="1200">
                <a:solidFill>
                  <a:schemeClr val="bg2"/>
                </a:solidFill>
              </a:defRPr>
            </a:lvl1pPr>
            <a:lvl2pPr algn="ctr">
              <a:defRPr sz="1200">
                <a:solidFill>
                  <a:schemeClr val="bg2"/>
                </a:solidFill>
              </a:defRPr>
            </a:lvl2pPr>
            <a:lvl3pPr>
              <a:defRPr sz="1100">
                <a:solidFill>
                  <a:schemeClr val="bg2"/>
                </a:solidFill>
              </a:defRPr>
            </a:lvl3pPr>
            <a:lvl4pPr>
              <a:defRPr sz="1050">
                <a:solidFill>
                  <a:schemeClr val="bg2"/>
                </a:solidFill>
              </a:defRPr>
            </a:lvl4pPr>
            <a:lvl5pPr>
              <a:defRPr sz="1200">
                <a:solidFill>
                  <a:schemeClr val="bg2"/>
                </a:solidFill>
              </a:defRPr>
            </a:lvl5pPr>
          </a:lstStyle>
          <a:p>
            <a:pPr lvl="0"/>
            <a:r>
              <a:rPr lang="en-GB"/>
              <a:t>Insert text here</a:t>
            </a:r>
          </a:p>
          <a:p>
            <a:pPr lvl="1"/>
            <a:endParaRPr lang="en-GB"/>
          </a:p>
        </p:txBody>
      </p:sp>
      <p:sp>
        <p:nvSpPr>
          <p:cNvPr id="62" name="Picture Placeholder 13">
            <a:extLst>
              <a:ext uri="{FF2B5EF4-FFF2-40B4-BE49-F238E27FC236}">
                <a16:creationId xmlns:a16="http://schemas.microsoft.com/office/drawing/2014/main" id="{64C51C13-BDBF-77B3-C4C7-DF3B70531B72}"/>
              </a:ext>
            </a:extLst>
          </p:cNvPr>
          <p:cNvSpPr>
            <a:spLocks noGrp="1"/>
          </p:cNvSpPr>
          <p:nvPr>
            <p:ph type="pic" sz="quarter" idx="75" hasCustomPrompt="1"/>
          </p:nvPr>
        </p:nvSpPr>
        <p:spPr>
          <a:xfrm>
            <a:off x="4000953" y="1706881"/>
            <a:ext cx="641074" cy="465521"/>
          </a:xfrm>
          <a:prstGeom prst="rect">
            <a:avLst/>
          </a:prstGeom>
          <a:solidFill>
            <a:schemeClr val="bg2"/>
          </a:solidFill>
          <a:ln>
            <a:noFill/>
          </a:ln>
        </p:spPr>
        <p:txBody>
          <a:bodyPr/>
          <a:lstStyle>
            <a:lvl1pPr algn="ctr">
              <a:defRPr sz="1200">
                <a:solidFill>
                  <a:schemeClr val="tx2"/>
                </a:solidFill>
              </a:defRPr>
            </a:lvl1pPr>
          </a:lstStyle>
          <a:p>
            <a:r>
              <a:rPr lang="en-GB"/>
              <a:t>Insert icon</a:t>
            </a:r>
          </a:p>
        </p:txBody>
      </p:sp>
      <p:sp>
        <p:nvSpPr>
          <p:cNvPr id="63" name="Text Placeholder 33">
            <a:extLst>
              <a:ext uri="{FF2B5EF4-FFF2-40B4-BE49-F238E27FC236}">
                <a16:creationId xmlns:a16="http://schemas.microsoft.com/office/drawing/2014/main" id="{E15BACBB-3B34-E32B-8BDB-5C0E564F6839}"/>
              </a:ext>
            </a:extLst>
          </p:cNvPr>
          <p:cNvSpPr>
            <a:spLocks noGrp="1"/>
          </p:cNvSpPr>
          <p:nvPr>
            <p:ph type="body" sz="quarter" idx="76" hasCustomPrompt="1"/>
          </p:nvPr>
        </p:nvSpPr>
        <p:spPr>
          <a:xfrm>
            <a:off x="5835198" y="2035510"/>
            <a:ext cx="2359039" cy="1609391"/>
          </a:xfrm>
          <a:solidFill>
            <a:schemeClr val="accent2"/>
          </a:solidFill>
        </p:spPr>
        <p:txBody>
          <a:bodyPr/>
          <a:lstStyle>
            <a:lvl1pPr>
              <a:defRPr/>
            </a:lvl1pPr>
          </a:lstStyle>
          <a:p>
            <a:pPr lvl="0"/>
            <a:r>
              <a:rPr lang="en-GB"/>
              <a:t> </a:t>
            </a:r>
          </a:p>
        </p:txBody>
      </p:sp>
      <p:sp>
        <p:nvSpPr>
          <p:cNvPr id="64" name="Text Placeholder 9">
            <a:extLst>
              <a:ext uri="{FF2B5EF4-FFF2-40B4-BE49-F238E27FC236}">
                <a16:creationId xmlns:a16="http://schemas.microsoft.com/office/drawing/2014/main" id="{8DB0D40D-C452-2BC6-A5A8-BB4C54AB5358}"/>
              </a:ext>
            </a:extLst>
          </p:cNvPr>
          <p:cNvSpPr>
            <a:spLocks noGrp="1"/>
          </p:cNvSpPr>
          <p:nvPr>
            <p:ph type="body" sz="quarter" idx="77" hasCustomPrompt="1"/>
          </p:nvPr>
        </p:nvSpPr>
        <p:spPr>
          <a:xfrm>
            <a:off x="5941969" y="2255854"/>
            <a:ext cx="2145498" cy="221325"/>
          </a:xfrm>
        </p:spPr>
        <p:txBody>
          <a:bodyPr/>
          <a:lstStyle>
            <a:lvl1pPr algn="ctr">
              <a:defRPr sz="1200" cap="none" baseline="0">
                <a:solidFill>
                  <a:schemeClr val="bg2"/>
                </a:solidFill>
                <a:latin typeface="+mj-lt"/>
              </a:defRPr>
            </a:lvl1pPr>
            <a:lvl2pPr>
              <a:defRPr cap="all" baseline="0">
                <a:solidFill>
                  <a:schemeClr val="bg2"/>
                </a:solidFill>
                <a:latin typeface="Gotham Medium" panose="02000604030000020004" pitchFamily="50" charset="0"/>
              </a:defRPr>
            </a:lvl2pPr>
            <a:lvl3pPr>
              <a:defRPr cap="all" baseline="0">
                <a:solidFill>
                  <a:schemeClr val="bg2"/>
                </a:solidFill>
                <a:latin typeface="Gotham Medium" panose="02000604030000020004" pitchFamily="50" charset="0"/>
              </a:defRPr>
            </a:lvl3pPr>
            <a:lvl4pPr>
              <a:defRPr cap="all" baseline="0">
                <a:solidFill>
                  <a:schemeClr val="bg2"/>
                </a:solidFill>
                <a:latin typeface="Gotham Medium" panose="02000604030000020004" pitchFamily="50" charset="0"/>
              </a:defRPr>
            </a:lvl4pPr>
            <a:lvl5pPr>
              <a:defRPr cap="all" baseline="0">
                <a:solidFill>
                  <a:schemeClr val="bg2"/>
                </a:solidFill>
                <a:latin typeface="Gotham Medium" panose="02000604030000020004" pitchFamily="50" charset="0"/>
              </a:defRPr>
            </a:lvl5pPr>
          </a:lstStyle>
          <a:p>
            <a:pPr lvl="0"/>
            <a:r>
              <a:rPr lang="en-GB"/>
              <a:t>INSERT TITLE</a:t>
            </a:r>
          </a:p>
        </p:txBody>
      </p:sp>
      <p:sp>
        <p:nvSpPr>
          <p:cNvPr id="65" name="Text Placeholder 11">
            <a:extLst>
              <a:ext uri="{FF2B5EF4-FFF2-40B4-BE49-F238E27FC236}">
                <a16:creationId xmlns:a16="http://schemas.microsoft.com/office/drawing/2014/main" id="{30070ADC-3723-223B-5FF6-5670962C2180}"/>
              </a:ext>
            </a:extLst>
          </p:cNvPr>
          <p:cNvSpPr>
            <a:spLocks noGrp="1"/>
          </p:cNvSpPr>
          <p:nvPr>
            <p:ph type="body" sz="quarter" idx="78" hasCustomPrompt="1"/>
          </p:nvPr>
        </p:nvSpPr>
        <p:spPr>
          <a:xfrm>
            <a:off x="5941969" y="2508927"/>
            <a:ext cx="2145498" cy="1022926"/>
          </a:xfrm>
        </p:spPr>
        <p:txBody>
          <a:bodyPr/>
          <a:lstStyle>
            <a:lvl1pPr algn="ctr">
              <a:defRPr sz="1200">
                <a:solidFill>
                  <a:schemeClr val="bg2"/>
                </a:solidFill>
              </a:defRPr>
            </a:lvl1pPr>
            <a:lvl2pPr algn="ctr">
              <a:defRPr sz="1200">
                <a:solidFill>
                  <a:schemeClr val="bg2"/>
                </a:solidFill>
              </a:defRPr>
            </a:lvl2pPr>
            <a:lvl3pPr>
              <a:defRPr sz="1100">
                <a:solidFill>
                  <a:schemeClr val="bg2"/>
                </a:solidFill>
              </a:defRPr>
            </a:lvl3pPr>
            <a:lvl4pPr>
              <a:defRPr sz="1050">
                <a:solidFill>
                  <a:schemeClr val="bg2"/>
                </a:solidFill>
              </a:defRPr>
            </a:lvl4pPr>
            <a:lvl5pPr>
              <a:defRPr sz="1200">
                <a:solidFill>
                  <a:schemeClr val="bg2"/>
                </a:solidFill>
              </a:defRPr>
            </a:lvl5pPr>
          </a:lstStyle>
          <a:p>
            <a:pPr lvl="0"/>
            <a:r>
              <a:rPr lang="en-GB"/>
              <a:t>Insert text here</a:t>
            </a:r>
          </a:p>
          <a:p>
            <a:pPr lvl="1"/>
            <a:endParaRPr lang="en-GB"/>
          </a:p>
        </p:txBody>
      </p:sp>
      <p:sp>
        <p:nvSpPr>
          <p:cNvPr id="66" name="Picture Placeholder 13">
            <a:extLst>
              <a:ext uri="{FF2B5EF4-FFF2-40B4-BE49-F238E27FC236}">
                <a16:creationId xmlns:a16="http://schemas.microsoft.com/office/drawing/2014/main" id="{A6E7DE20-59B9-BBFC-369B-2C820FD08C60}"/>
              </a:ext>
            </a:extLst>
          </p:cNvPr>
          <p:cNvSpPr>
            <a:spLocks noGrp="1"/>
          </p:cNvSpPr>
          <p:nvPr>
            <p:ph type="pic" sz="quarter" idx="79" hasCustomPrompt="1"/>
          </p:nvPr>
        </p:nvSpPr>
        <p:spPr>
          <a:xfrm>
            <a:off x="6694181" y="1706881"/>
            <a:ext cx="641074" cy="465521"/>
          </a:xfrm>
          <a:prstGeom prst="rect">
            <a:avLst/>
          </a:prstGeom>
          <a:solidFill>
            <a:schemeClr val="bg2"/>
          </a:solidFill>
          <a:ln>
            <a:noFill/>
          </a:ln>
        </p:spPr>
        <p:txBody>
          <a:bodyPr/>
          <a:lstStyle>
            <a:lvl1pPr algn="ctr">
              <a:defRPr sz="1200">
                <a:solidFill>
                  <a:schemeClr val="tx2"/>
                </a:solidFill>
              </a:defRPr>
            </a:lvl1pPr>
          </a:lstStyle>
          <a:p>
            <a:r>
              <a:rPr lang="en-GB"/>
              <a:t>Insert icon</a:t>
            </a:r>
          </a:p>
        </p:txBody>
      </p:sp>
      <p:sp>
        <p:nvSpPr>
          <p:cNvPr id="67" name="Text Placeholder 33">
            <a:extLst>
              <a:ext uri="{FF2B5EF4-FFF2-40B4-BE49-F238E27FC236}">
                <a16:creationId xmlns:a16="http://schemas.microsoft.com/office/drawing/2014/main" id="{5B4B4600-A12D-989C-BFC2-103872583114}"/>
              </a:ext>
            </a:extLst>
          </p:cNvPr>
          <p:cNvSpPr>
            <a:spLocks noGrp="1"/>
          </p:cNvSpPr>
          <p:nvPr>
            <p:ph type="body" sz="quarter" idx="80" hasCustomPrompt="1"/>
          </p:nvPr>
        </p:nvSpPr>
        <p:spPr>
          <a:xfrm>
            <a:off x="8528426" y="2035510"/>
            <a:ext cx="2359039" cy="1609391"/>
          </a:xfrm>
          <a:solidFill>
            <a:schemeClr val="accent2"/>
          </a:solidFill>
        </p:spPr>
        <p:txBody>
          <a:bodyPr/>
          <a:lstStyle>
            <a:lvl1pPr>
              <a:defRPr/>
            </a:lvl1pPr>
          </a:lstStyle>
          <a:p>
            <a:pPr lvl="0"/>
            <a:r>
              <a:rPr lang="en-GB"/>
              <a:t> </a:t>
            </a:r>
          </a:p>
        </p:txBody>
      </p:sp>
      <p:sp>
        <p:nvSpPr>
          <p:cNvPr id="68" name="Text Placeholder 9">
            <a:extLst>
              <a:ext uri="{FF2B5EF4-FFF2-40B4-BE49-F238E27FC236}">
                <a16:creationId xmlns:a16="http://schemas.microsoft.com/office/drawing/2014/main" id="{6BB32777-C341-01B3-7328-CED5E8E1C95D}"/>
              </a:ext>
            </a:extLst>
          </p:cNvPr>
          <p:cNvSpPr>
            <a:spLocks noGrp="1"/>
          </p:cNvSpPr>
          <p:nvPr>
            <p:ph type="body" sz="quarter" idx="81" hasCustomPrompt="1"/>
          </p:nvPr>
        </p:nvSpPr>
        <p:spPr>
          <a:xfrm>
            <a:off x="8635196" y="2255854"/>
            <a:ext cx="2145498" cy="221325"/>
          </a:xfrm>
        </p:spPr>
        <p:txBody>
          <a:bodyPr/>
          <a:lstStyle>
            <a:lvl1pPr algn="ctr">
              <a:defRPr sz="1200" cap="none" baseline="0">
                <a:solidFill>
                  <a:schemeClr val="bg2"/>
                </a:solidFill>
                <a:latin typeface="+mj-lt"/>
              </a:defRPr>
            </a:lvl1pPr>
            <a:lvl2pPr>
              <a:defRPr cap="all" baseline="0">
                <a:solidFill>
                  <a:schemeClr val="bg2"/>
                </a:solidFill>
                <a:latin typeface="Gotham Medium" panose="02000604030000020004" pitchFamily="50" charset="0"/>
              </a:defRPr>
            </a:lvl2pPr>
            <a:lvl3pPr>
              <a:defRPr cap="all" baseline="0">
                <a:solidFill>
                  <a:schemeClr val="bg2"/>
                </a:solidFill>
                <a:latin typeface="Gotham Medium" panose="02000604030000020004" pitchFamily="50" charset="0"/>
              </a:defRPr>
            </a:lvl3pPr>
            <a:lvl4pPr>
              <a:defRPr cap="all" baseline="0">
                <a:solidFill>
                  <a:schemeClr val="bg2"/>
                </a:solidFill>
                <a:latin typeface="Gotham Medium" panose="02000604030000020004" pitchFamily="50" charset="0"/>
              </a:defRPr>
            </a:lvl4pPr>
            <a:lvl5pPr>
              <a:defRPr cap="all" baseline="0">
                <a:solidFill>
                  <a:schemeClr val="bg2"/>
                </a:solidFill>
                <a:latin typeface="Gotham Medium" panose="02000604030000020004" pitchFamily="50" charset="0"/>
              </a:defRPr>
            </a:lvl5pPr>
          </a:lstStyle>
          <a:p>
            <a:pPr lvl="0"/>
            <a:r>
              <a:rPr lang="en-GB"/>
              <a:t>INSERT TITLE</a:t>
            </a:r>
          </a:p>
        </p:txBody>
      </p:sp>
      <p:sp>
        <p:nvSpPr>
          <p:cNvPr id="69" name="Text Placeholder 11">
            <a:extLst>
              <a:ext uri="{FF2B5EF4-FFF2-40B4-BE49-F238E27FC236}">
                <a16:creationId xmlns:a16="http://schemas.microsoft.com/office/drawing/2014/main" id="{B29EE702-65E3-D896-1D07-D9BD08DFD968}"/>
              </a:ext>
            </a:extLst>
          </p:cNvPr>
          <p:cNvSpPr>
            <a:spLocks noGrp="1"/>
          </p:cNvSpPr>
          <p:nvPr>
            <p:ph type="body" sz="quarter" idx="82" hasCustomPrompt="1"/>
          </p:nvPr>
        </p:nvSpPr>
        <p:spPr>
          <a:xfrm>
            <a:off x="8635196" y="2508927"/>
            <a:ext cx="2145498" cy="1022926"/>
          </a:xfrm>
        </p:spPr>
        <p:txBody>
          <a:bodyPr/>
          <a:lstStyle>
            <a:lvl1pPr algn="ctr">
              <a:defRPr sz="1200">
                <a:solidFill>
                  <a:schemeClr val="bg2"/>
                </a:solidFill>
              </a:defRPr>
            </a:lvl1pPr>
            <a:lvl2pPr algn="ctr">
              <a:defRPr sz="1200">
                <a:solidFill>
                  <a:schemeClr val="bg2"/>
                </a:solidFill>
              </a:defRPr>
            </a:lvl2pPr>
            <a:lvl3pPr>
              <a:defRPr sz="1100">
                <a:solidFill>
                  <a:schemeClr val="bg2"/>
                </a:solidFill>
              </a:defRPr>
            </a:lvl3pPr>
            <a:lvl4pPr>
              <a:defRPr sz="1050">
                <a:solidFill>
                  <a:schemeClr val="bg2"/>
                </a:solidFill>
              </a:defRPr>
            </a:lvl4pPr>
            <a:lvl5pPr>
              <a:defRPr sz="1200">
                <a:solidFill>
                  <a:schemeClr val="bg2"/>
                </a:solidFill>
              </a:defRPr>
            </a:lvl5pPr>
          </a:lstStyle>
          <a:p>
            <a:pPr lvl="0"/>
            <a:r>
              <a:rPr lang="en-GB"/>
              <a:t>Insert text here</a:t>
            </a:r>
          </a:p>
          <a:p>
            <a:pPr lvl="1"/>
            <a:endParaRPr lang="en-GB"/>
          </a:p>
        </p:txBody>
      </p:sp>
      <p:sp>
        <p:nvSpPr>
          <p:cNvPr id="70" name="Picture Placeholder 13">
            <a:extLst>
              <a:ext uri="{FF2B5EF4-FFF2-40B4-BE49-F238E27FC236}">
                <a16:creationId xmlns:a16="http://schemas.microsoft.com/office/drawing/2014/main" id="{60237F4C-AA2E-408E-3DCB-327CB9861437}"/>
              </a:ext>
            </a:extLst>
          </p:cNvPr>
          <p:cNvSpPr>
            <a:spLocks noGrp="1"/>
          </p:cNvSpPr>
          <p:nvPr>
            <p:ph type="pic" sz="quarter" idx="83" hasCustomPrompt="1"/>
          </p:nvPr>
        </p:nvSpPr>
        <p:spPr>
          <a:xfrm>
            <a:off x="9387408" y="1706881"/>
            <a:ext cx="641074" cy="465521"/>
          </a:xfrm>
          <a:prstGeom prst="rect">
            <a:avLst/>
          </a:prstGeom>
          <a:solidFill>
            <a:schemeClr val="bg2"/>
          </a:solidFill>
          <a:ln>
            <a:noFill/>
          </a:ln>
        </p:spPr>
        <p:txBody>
          <a:bodyPr/>
          <a:lstStyle>
            <a:lvl1pPr algn="ctr">
              <a:defRPr sz="1200">
                <a:solidFill>
                  <a:schemeClr val="tx2"/>
                </a:solidFill>
              </a:defRPr>
            </a:lvl1pPr>
          </a:lstStyle>
          <a:p>
            <a:r>
              <a:rPr lang="en-GB"/>
              <a:t>Insert icon</a:t>
            </a:r>
          </a:p>
        </p:txBody>
      </p:sp>
      <p:sp>
        <p:nvSpPr>
          <p:cNvPr id="71" name="Text Placeholder 33">
            <a:extLst>
              <a:ext uri="{FF2B5EF4-FFF2-40B4-BE49-F238E27FC236}">
                <a16:creationId xmlns:a16="http://schemas.microsoft.com/office/drawing/2014/main" id="{F6578EC0-BAF8-A16E-CA3F-E461C765789F}"/>
              </a:ext>
            </a:extLst>
          </p:cNvPr>
          <p:cNvSpPr>
            <a:spLocks noGrp="1"/>
          </p:cNvSpPr>
          <p:nvPr>
            <p:ph type="body" sz="quarter" idx="84" hasCustomPrompt="1"/>
          </p:nvPr>
        </p:nvSpPr>
        <p:spPr>
          <a:xfrm>
            <a:off x="448743" y="4224194"/>
            <a:ext cx="2359039" cy="1609391"/>
          </a:xfrm>
          <a:solidFill>
            <a:schemeClr val="accent2"/>
          </a:solidFill>
        </p:spPr>
        <p:txBody>
          <a:bodyPr/>
          <a:lstStyle>
            <a:lvl1pPr>
              <a:defRPr/>
            </a:lvl1pPr>
          </a:lstStyle>
          <a:p>
            <a:pPr lvl="0"/>
            <a:r>
              <a:rPr lang="en-GB"/>
              <a:t> </a:t>
            </a:r>
          </a:p>
        </p:txBody>
      </p:sp>
      <p:sp>
        <p:nvSpPr>
          <p:cNvPr id="72" name="Text Placeholder 9">
            <a:extLst>
              <a:ext uri="{FF2B5EF4-FFF2-40B4-BE49-F238E27FC236}">
                <a16:creationId xmlns:a16="http://schemas.microsoft.com/office/drawing/2014/main" id="{BBEC9738-9250-8047-E724-24FBCABF0C92}"/>
              </a:ext>
            </a:extLst>
          </p:cNvPr>
          <p:cNvSpPr>
            <a:spLocks noGrp="1"/>
          </p:cNvSpPr>
          <p:nvPr>
            <p:ph type="body" sz="quarter" idx="85" hasCustomPrompt="1"/>
          </p:nvPr>
        </p:nvSpPr>
        <p:spPr>
          <a:xfrm>
            <a:off x="555514" y="4444538"/>
            <a:ext cx="2145498" cy="221325"/>
          </a:xfrm>
        </p:spPr>
        <p:txBody>
          <a:bodyPr/>
          <a:lstStyle>
            <a:lvl1pPr algn="ctr">
              <a:defRPr sz="1200" cap="none" baseline="0">
                <a:solidFill>
                  <a:schemeClr val="bg2"/>
                </a:solidFill>
                <a:latin typeface="+mj-lt"/>
              </a:defRPr>
            </a:lvl1pPr>
            <a:lvl2pPr>
              <a:defRPr cap="all" baseline="0">
                <a:solidFill>
                  <a:schemeClr val="bg2"/>
                </a:solidFill>
                <a:latin typeface="Gotham Medium" panose="02000604030000020004" pitchFamily="50" charset="0"/>
              </a:defRPr>
            </a:lvl2pPr>
            <a:lvl3pPr>
              <a:defRPr cap="all" baseline="0">
                <a:solidFill>
                  <a:schemeClr val="bg2"/>
                </a:solidFill>
                <a:latin typeface="Gotham Medium" panose="02000604030000020004" pitchFamily="50" charset="0"/>
              </a:defRPr>
            </a:lvl3pPr>
            <a:lvl4pPr>
              <a:defRPr cap="all" baseline="0">
                <a:solidFill>
                  <a:schemeClr val="bg2"/>
                </a:solidFill>
                <a:latin typeface="Gotham Medium" panose="02000604030000020004" pitchFamily="50" charset="0"/>
              </a:defRPr>
            </a:lvl4pPr>
            <a:lvl5pPr>
              <a:defRPr cap="all" baseline="0">
                <a:solidFill>
                  <a:schemeClr val="bg2"/>
                </a:solidFill>
                <a:latin typeface="Gotham Medium" panose="02000604030000020004" pitchFamily="50" charset="0"/>
              </a:defRPr>
            </a:lvl5pPr>
          </a:lstStyle>
          <a:p>
            <a:pPr lvl="0"/>
            <a:r>
              <a:rPr lang="en-GB"/>
              <a:t>INSERT TITLE</a:t>
            </a:r>
          </a:p>
        </p:txBody>
      </p:sp>
      <p:sp>
        <p:nvSpPr>
          <p:cNvPr id="73" name="Text Placeholder 11">
            <a:extLst>
              <a:ext uri="{FF2B5EF4-FFF2-40B4-BE49-F238E27FC236}">
                <a16:creationId xmlns:a16="http://schemas.microsoft.com/office/drawing/2014/main" id="{A6DE3B5F-8938-4F51-50E1-D12FE90F5048}"/>
              </a:ext>
            </a:extLst>
          </p:cNvPr>
          <p:cNvSpPr>
            <a:spLocks noGrp="1"/>
          </p:cNvSpPr>
          <p:nvPr>
            <p:ph type="body" sz="quarter" idx="86" hasCustomPrompt="1"/>
          </p:nvPr>
        </p:nvSpPr>
        <p:spPr>
          <a:xfrm>
            <a:off x="555514" y="4697611"/>
            <a:ext cx="2145498" cy="1022926"/>
          </a:xfrm>
        </p:spPr>
        <p:txBody>
          <a:bodyPr/>
          <a:lstStyle>
            <a:lvl1pPr algn="ctr">
              <a:defRPr sz="1200">
                <a:solidFill>
                  <a:schemeClr val="bg2"/>
                </a:solidFill>
              </a:defRPr>
            </a:lvl1pPr>
            <a:lvl2pPr algn="ctr">
              <a:defRPr sz="1200">
                <a:solidFill>
                  <a:schemeClr val="bg2"/>
                </a:solidFill>
              </a:defRPr>
            </a:lvl2pPr>
            <a:lvl3pPr>
              <a:defRPr sz="1100">
                <a:solidFill>
                  <a:schemeClr val="bg2"/>
                </a:solidFill>
              </a:defRPr>
            </a:lvl3pPr>
            <a:lvl4pPr>
              <a:defRPr sz="1050">
                <a:solidFill>
                  <a:schemeClr val="bg2"/>
                </a:solidFill>
              </a:defRPr>
            </a:lvl4pPr>
            <a:lvl5pPr>
              <a:defRPr sz="1200">
                <a:solidFill>
                  <a:schemeClr val="bg2"/>
                </a:solidFill>
              </a:defRPr>
            </a:lvl5pPr>
          </a:lstStyle>
          <a:p>
            <a:pPr lvl="0"/>
            <a:r>
              <a:rPr lang="en-GB"/>
              <a:t>Insert text here</a:t>
            </a:r>
          </a:p>
          <a:p>
            <a:pPr lvl="1"/>
            <a:endParaRPr lang="en-GB"/>
          </a:p>
        </p:txBody>
      </p:sp>
      <p:sp>
        <p:nvSpPr>
          <p:cNvPr id="74" name="Picture Placeholder 13">
            <a:extLst>
              <a:ext uri="{FF2B5EF4-FFF2-40B4-BE49-F238E27FC236}">
                <a16:creationId xmlns:a16="http://schemas.microsoft.com/office/drawing/2014/main" id="{8F976E9F-D74B-ACF4-B02D-1FAFB1CAD25E}"/>
              </a:ext>
            </a:extLst>
          </p:cNvPr>
          <p:cNvSpPr>
            <a:spLocks noGrp="1"/>
          </p:cNvSpPr>
          <p:nvPr>
            <p:ph type="pic" sz="quarter" idx="87" hasCustomPrompt="1"/>
          </p:nvPr>
        </p:nvSpPr>
        <p:spPr>
          <a:xfrm>
            <a:off x="1307726" y="3895565"/>
            <a:ext cx="641074" cy="465521"/>
          </a:xfrm>
          <a:prstGeom prst="rect">
            <a:avLst/>
          </a:prstGeom>
          <a:solidFill>
            <a:schemeClr val="bg2"/>
          </a:solidFill>
          <a:ln>
            <a:noFill/>
          </a:ln>
        </p:spPr>
        <p:txBody>
          <a:bodyPr/>
          <a:lstStyle>
            <a:lvl1pPr algn="ctr">
              <a:defRPr sz="1200">
                <a:solidFill>
                  <a:schemeClr val="tx2"/>
                </a:solidFill>
              </a:defRPr>
            </a:lvl1pPr>
          </a:lstStyle>
          <a:p>
            <a:r>
              <a:rPr lang="en-GB"/>
              <a:t>Insert icon</a:t>
            </a:r>
          </a:p>
        </p:txBody>
      </p:sp>
      <p:sp>
        <p:nvSpPr>
          <p:cNvPr id="75" name="Text Placeholder 33">
            <a:extLst>
              <a:ext uri="{FF2B5EF4-FFF2-40B4-BE49-F238E27FC236}">
                <a16:creationId xmlns:a16="http://schemas.microsoft.com/office/drawing/2014/main" id="{446937A5-FA66-575D-89D6-EAC5B36D7548}"/>
              </a:ext>
            </a:extLst>
          </p:cNvPr>
          <p:cNvSpPr>
            <a:spLocks noGrp="1"/>
          </p:cNvSpPr>
          <p:nvPr>
            <p:ph type="body" sz="quarter" idx="88" hasCustomPrompt="1"/>
          </p:nvPr>
        </p:nvSpPr>
        <p:spPr>
          <a:xfrm>
            <a:off x="3141971" y="4224194"/>
            <a:ext cx="2359039" cy="1609391"/>
          </a:xfrm>
          <a:solidFill>
            <a:schemeClr val="accent2"/>
          </a:solidFill>
        </p:spPr>
        <p:txBody>
          <a:bodyPr/>
          <a:lstStyle>
            <a:lvl1pPr>
              <a:defRPr/>
            </a:lvl1pPr>
          </a:lstStyle>
          <a:p>
            <a:pPr lvl="0"/>
            <a:r>
              <a:rPr lang="en-GB"/>
              <a:t> </a:t>
            </a:r>
          </a:p>
        </p:txBody>
      </p:sp>
      <p:sp>
        <p:nvSpPr>
          <p:cNvPr id="76" name="Text Placeholder 9">
            <a:extLst>
              <a:ext uri="{FF2B5EF4-FFF2-40B4-BE49-F238E27FC236}">
                <a16:creationId xmlns:a16="http://schemas.microsoft.com/office/drawing/2014/main" id="{182BD1E5-ED65-7636-7694-FE713D3AEBE4}"/>
              </a:ext>
            </a:extLst>
          </p:cNvPr>
          <p:cNvSpPr>
            <a:spLocks noGrp="1"/>
          </p:cNvSpPr>
          <p:nvPr>
            <p:ph type="body" sz="quarter" idx="89" hasCustomPrompt="1"/>
          </p:nvPr>
        </p:nvSpPr>
        <p:spPr>
          <a:xfrm>
            <a:off x="3248741" y="4444538"/>
            <a:ext cx="2145498" cy="221325"/>
          </a:xfrm>
        </p:spPr>
        <p:txBody>
          <a:bodyPr/>
          <a:lstStyle>
            <a:lvl1pPr algn="ctr">
              <a:defRPr sz="1200" cap="none" baseline="0">
                <a:solidFill>
                  <a:schemeClr val="bg2"/>
                </a:solidFill>
                <a:latin typeface="+mj-lt"/>
              </a:defRPr>
            </a:lvl1pPr>
            <a:lvl2pPr>
              <a:defRPr cap="all" baseline="0">
                <a:solidFill>
                  <a:schemeClr val="bg2"/>
                </a:solidFill>
                <a:latin typeface="Gotham Medium" panose="02000604030000020004" pitchFamily="50" charset="0"/>
              </a:defRPr>
            </a:lvl2pPr>
            <a:lvl3pPr>
              <a:defRPr cap="all" baseline="0">
                <a:solidFill>
                  <a:schemeClr val="bg2"/>
                </a:solidFill>
                <a:latin typeface="Gotham Medium" panose="02000604030000020004" pitchFamily="50" charset="0"/>
              </a:defRPr>
            </a:lvl3pPr>
            <a:lvl4pPr>
              <a:defRPr cap="all" baseline="0">
                <a:solidFill>
                  <a:schemeClr val="bg2"/>
                </a:solidFill>
                <a:latin typeface="Gotham Medium" panose="02000604030000020004" pitchFamily="50" charset="0"/>
              </a:defRPr>
            </a:lvl4pPr>
            <a:lvl5pPr>
              <a:defRPr cap="all" baseline="0">
                <a:solidFill>
                  <a:schemeClr val="bg2"/>
                </a:solidFill>
                <a:latin typeface="Gotham Medium" panose="02000604030000020004" pitchFamily="50" charset="0"/>
              </a:defRPr>
            </a:lvl5pPr>
          </a:lstStyle>
          <a:p>
            <a:pPr lvl="0"/>
            <a:r>
              <a:rPr lang="en-GB"/>
              <a:t>INSERT TITLE</a:t>
            </a:r>
          </a:p>
        </p:txBody>
      </p:sp>
      <p:sp>
        <p:nvSpPr>
          <p:cNvPr id="77" name="Text Placeholder 11">
            <a:extLst>
              <a:ext uri="{FF2B5EF4-FFF2-40B4-BE49-F238E27FC236}">
                <a16:creationId xmlns:a16="http://schemas.microsoft.com/office/drawing/2014/main" id="{E1B87B7A-5702-FB58-3F79-1944DD19C082}"/>
              </a:ext>
            </a:extLst>
          </p:cNvPr>
          <p:cNvSpPr>
            <a:spLocks noGrp="1"/>
          </p:cNvSpPr>
          <p:nvPr>
            <p:ph type="body" sz="quarter" idx="90" hasCustomPrompt="1"/>
          </p:nvPr>
        </p:nvSpPr>
        <p:spPr>
          <a:xfrm>
            <a:off x="3248741" y="4697611"/>
            <a:ext cx="2145498" cy="1022926"/>
          </a:xfrm>
        </p:spPr>
        <p:txBody>
          <a:bodyPr/>
          <a:lstStyle>
            <a:lvl1pPr algn="ctr">
              <a:defRPr sz="1200">
                <a:solidFill>
                  <a:schemeClr val="bg2"/>
                </a:solidFill>
              </a:defRPr>
            </a:lvl1pPr>
            <a:lvl2pPr algn="ctr">
              <a:defRPr sz="1200">
                <a:solidFill>
                  <a:schemeClr val="bg2"/>
                </a:solidFill>
              </a:defRPr>
            </a:lvl2pPr>
            <a:lvl3pPr>
              <a:defRPr sz="1100">
                <a:solidFill>
                  <a:schemeClr val="bg2"/>
                </a:solidFill>
              </a:defRPr>
            </a:lvl3pPr>
            <a:lvl4pPr>
              <a:defRPr sz="1050">
                <a:solidFill>
                  <a:schemeClr val="bg2"/>
                </a:solidFill>
              </a:defRPr>
            </a:lvl4pPr>
            <a:lvl5pPr>
              <a:defRPr sz="1200">
                <a:solidFill>
                  <a:schemeClr val="bg2"/>
                </a:solidFill>
              </a:defRPr>
            </a:lvl5pPr>
          </a:lstStyle>
          <a:p>
            <a:pPr lvl="0"/>
            <a:r>
              <a:rPr lang="en-GB"/>
              <a:t>Insert text here</a:t>
            </a:r>
          </a:p>
          <a:p>
            <a:pPr lvl="1"/>
            <a:endParaRPr lang="en-GB"/>
          </a:p>
        </p:txBody>
      </p:sp>
      <p:sp>
        <p:nvSpPr>
          <p:cNvPr id="78" name="Picture Placeholder 13">
            <a:extLst>
              <a:ext uri="{FF2B5EF4-FFF2-40B4-BE49-F238E27FC236}">
                <a16:creationId xmlns:a16="http://schemas.microsoft.com/office/drawing/2014/main" id="{5ECBD990-1457-0043-019F-80E8A982537B}"/>
              </a:ext>
            </a:extLst>
          </p:cNvPr>
          <p:cNvSpPr>
            <a:spLocks noGrp="1"/>
          </p:cNvSpPr>
          <p:nvPr>
            <p:ph type="pic" sz="quarter" idx="91" hasCustomPrompt="1"/>
          </p:nvPr>
        </p:nvSpPr>
        <p:spPr>
          <a:xfrm>
            <a:off x="4000953" y="3895565"/>
            <a:ext cx="641074" cy="465521"/>
          </a:xfrm>
          <a:prstGeom prst="rect">
            <a:avLst/>
          </a:prstGeom>
          <a:solidFill>
            <a:schemeClr val="bg2"/>
          </a:solidFill>
          <a:ln>
            <a:noFill/>
          </a:ln>
        </p:spPr>
        <p:txBody>
          <a:bodyPr/>
          <a:lstStyle>
            <a:lvl1pPr algn="ctr">
              <a:defRPr sz="1200">
                <a:solidFill>
                  <a:schemeClr val="tx2"/>
                </a:solidFill>
              </a:defRPr>
            </a:lvl1pPr>
          </a:lstStyle>
          <a:p>
            <a:r>
              <a:rPr lang="en-GB"/>
              <a:t>Insert icon</a:t>
            </a:r>
          </a:p>
        </p:txBody>
      </p:sp>
      <p:sp>
        <p:nvSpPr>
          <p:cNvPr id="79" name="Text Placeholder 33">
            <a:extLst>
              <a:ext uri="{FF2B5EF4-FFF2-40B4-BE49-F238E27FC236}">
                <a16:creationId xmlns:a16="http://schemas.microsoft.com/office/drawing/2014/main" id="{959853BA-3CD6-E6C2-9579-7E2F4E830E61}"/>
              </a:ext>
            </a:extLst>
          </p:cNvPr>
          <p:cNvSpPr>
            <a:spLocks noGrp="1"/>
          </p:cNvSpPr>
          <p:nvPr>
            <p:ph type="body" sz="quarter" idx="92" hasCustomPrompt="1"/>
          </p:nvPr>
        </p:nvSpPr>
        <p:spPr>
          <a:xfrm>
            <a:off x="5835198" y="4224194"/>
            <a:ext cx="2359039" cy="1609391"/>
          </a:xfrm>
          <a:solidFill>
            <a:schemeClr val="accent2"/>
          </a:solidFill>
        </p:spPr>
        <p:txBody>
          <a:bodyPr/>
          <a:lstStyle>
            <a:lvl1pPr>
              <a:defRPr/>
            </a:lvl1pPr>
          </a:lstStyle>
          <a:p>
            <a:pPr lvl="0"/>
            <a:r>
              <a:rPr lang="en-GB"/>
              <a:t> </a:t>
            </a:r>
          </a:p>
        </p:txBody>
      </p:sp>
      <p:sp>
        <p:nvSpPr>
          <p:cNvPr id="80" name="Text Placeholder 9">
            <a:extLst>
              <a:ext uri="{FF2B5EF4-FFF2-40B4-BE49-F238E27FC236}">
                <a16:creationId xmlns:a16="http://schemas.microsoft.com/office/drawing/2014/main" id="{0C65B273-E4CE-FBA3-513D-9671802463F0}"/>
              </a:ext>
            </a:extLst>
          </p:cNvPr>
          <p:cNvSpPr>
            <a:spLocks noGrp="1"/>
          </p:cNvSpPr>
          <p:nvPr>
            <p:ph type="body" sz="quarter" idx="93" hasCustomPrompt="1"/>
          </p:nvPr>
        </p:nvSpPr>
        <p:spPr>
          <a:xfrm>
            <a:off x="5941969" y="4444538"/>
            <a:ext cx="2145498" cy="221325"/>
          </a:xfrm>
        </p:spPr>
        <p:txBody>
          <a:bodyPr/>
          <a:lstStyle>
            <a:lvl1pPr algn="ctr">
              <a:defRPr sz="1200" cap="none" baseline="0">
                <a:solidFill>
                  <a:schemeClr val="bg2"/>
                </a:solidFill>
                <a:latin typeface="+mj-lt"/>
              </a:defRPr>
            </a:lvl1pPr>
            <a:lvl2pPr>
              <a:defRPr cap="all" baseline="0">
                <a:solidFill>
                  <a:schemeClr val="bg2"/>
                </a:solidFill>
                <a:latin typeface="Gotham Medium" panose="02000604030000020004" pitchFamily="50" charset="0"/>
              </a:defRPr>
            </a:lvl2pPr>
            <a:lvl3pPr>
              <a:defRPr cap="all" baseline="0">
                <a:solidFill>
                  <a:schemeClr val="bg2"/>
                </a:solidFill>
                <a:latin typeface="Gotham Medium" panose="02000604030000020004" pitchFamily="50" charset="0"/>
              </a:defRPr>
            </a:lvl3pPr>
            <a:lvl4pPr>
              <a:defRPr cap="all" baseline="0">
                <a:solidFill>
                  <a:schemeClr val="bg2"/>
                </a:solidFill>
                <a:latin typeface="Gotham Medium" panose="02000604030000020004" pitchFamily="50" charset="0"/>
              </a:defRPr>
            </a:lvl4pPr>
            <a:lvl5pPr>
              <a:defRPr cap="all" baseline="0">
                <a:solidFill>
                  <a:schemeClr val="bg2"/>
                </a:solidFill>
                <a:latin typeface="Gotham Medium" panose="02000604030000020004" pitchFamily="50" charset="0"/>
              </a:defRPr>
            </a:lvl5pPr>
          </a:lstStyle>
          <a:p>
            <a:pPr lvl="0"/>
            <a:r>
              <a:rPr lang="en-GB"/>
              <a:t>INSERT TITLE</a:t>
            </a:r>
          </a:p>
        </p:txBody>
      </p:sp>
      <p:sp>
        <p:nvSpPr>
          <p:cNvPr id="81" name="Text Placeholder 11">
            <a:extLst>
              <a:ext uri="{FF2B5EF4-FFF2-40B4-BE49-F238E27FC236}">
                <a16:creationId xmlns:a16="http://schemas.microsoft.com/office/drawing/2014/main" id="{6FB953C2-8C1C-138A-FCB0-9CAF2D9DBDEA}"/>
              </a:ext>
            </a:extLst>
          </p:cNvPr>
          <p:cNvSpPr>
            <a:spLocks noGrp="1"/>
          </p:cNvSpPr>
          <p:nvPr>
            <p:ph type="body" sz="quarter" idx="94" hasCustomPrompt="1"/>
          </p:nvPr>
        </p:nvSpPr>
        <p:spPr>
          <a:xfrm>
            <a:off x="5941969" y="4697611"/>
            <a:ext cx="2145498" cy="1022926"/>
          </a:xfrm>
        </p:spPr>
        <p:txBody>
          <a:bodyPr/>
          <a:lstStyle>
            <a:lvl1pPr algn="ctr">
              <a:defRPr sz="1200">
                <a:solidFill>
                  <a:schemeClr val="bg2"/>
                </a:solidFill>
              </a:defRPr>
            </a:lvl1pPr>
            <a:lvl2pPr algn="ctr">
              <a:defRPr sz="1200">
                <a:solidFill>
                  <a:schemeClr val="bg2"/>
                </a:solidFill>
              </a:defRPr>
            </a:lvl2pPr>
            <a:lvl3pPr>
              <a:defRPr sz="1100">
                <a:solidFill>
                  <a:schemeClr val="bg2"/>
                </a:solidFill>
              </a:defRPr>
            </a:lvl3pPr>
            <a:lvl4pPr>
              <a:defRPr sz="1050">
                <a:solidFill>
                  <a:schemeClr val="bg2"/>
                </a:solidFill>
              </a:defRPr>
            </a:lvl4pPr>
            <a:lvl5pPr>
              <a:defRPr sz="1200">
                <a:solidFill>
                  <a:schemeClr val="bg2"/>
                </a:solidFill>
              </a:defRPr>
            </a:lvl5pPr>
          </a:lstStyle>
          <a:p>
            <a:pPr lvl="0"/>
            <a:r>
              <a:rPr lang="en-GB"/>
              <a:t>Insert text here</a:t>
            </a:r>
          </a:p>
          <a:p>
            <a:pPr lvl="1"/>
            <a:endParaRPr lang="en-GB"/>
          </a:p>
        </p:txBody>
      </p:sp>
      <p:sp>
        <p:nvSpPr>
          <p:cNvPr id="82" name="Picture Placeholder 13">
            <a:extLst>
              <a:ext uri="{FF2B5EF4-FFF2-40B4-BE49-F238E27FC236}">
                <a16:creationId xmlns:a16="http://schemas.microsoft.com/office/drawing/2014/main" id="{73335552-4766-A778-44CA-5B3A1ECE797D}"/>
              </a:ext>
            </a:extLst>
          </p:cNvPr>
          <p:cNvSpPr>
            <a:spLocks noGrp="1"/>
          </p:cNvSpPr>
          <p:nvPr>
            <p:ph type="pic" sz="quarter" idx="95" hasCustomPrompt="1"/>
          </p:nvPr>
        </p:nvSpPr>
        <p:spPr>
          <a:xfrm>
            <a:off x="6694181" y="3895565"/>
            <a:ext cx="641074" cy="465521"/>
          </a:xfrm>
          <a:prstGeom prst="rect">
            <a:avLst/>
          </a:prstGeom>
          <a:solidFill>
            <a:schemeClr val="bg2"/>
          </a:solidFill>
          <a:ln>
            <a:noFill/>
          </a:ln>
        </p:spPr>
        <p:txBody>
          <a:bodyPr/>
          <a:lstStyle>
            <a:lvl1pPr algn="ctr">
              <a:defRPr sz="1200">
                <a:solidFill>
                  <a:schemeClr val="tx2"/>
                </a:solidFill>
              </a:defRPr>
            </a:lvl1pPr>
          </a:lstStyle>
          <a:p>
            <a:r>
              <a:rPr lang="en-GB"/>
              <a:t>Insert icon</a:t>
            </a:r>
          </a:p>
        </p:txBody>
      </p:sp>
      <p:sp>
        <p:nvSpPr>
          <p:cNvPr id="83" name="Text Placeholder 33">
            <a:extLst>
              <a:ext uri="{FF2B5EF4-FFF2-40B4-BE49-F238E27FC236}">
                <a16:creationId xmlns:a16="http://schemas.microsoft.com/office/drawing/2014/main" id="{7D49D4CB-5BEE-BEDF-2ED2-F861239194B7}"/>
              </a:ext>
            </a:extLst>
          </p:cNvPr>
          <p:cNvSpPr>
            <a:spLocks noGrp="1"/>
          </p:cNvSpPr>
          <p:nvPr>
            <p:ph type="body" sz="quarter" idx="96" hasCustomPrompt="1"/>
          </p:nvPr>
        </p:nvSpPr>
        <p:spPr>
          <a:xfrm>
            <a:off x="8528426" y="4224194"/>
            <a:ext cx="2359039" cy="1609391"/>
          </a:xfrm>
          <a:solidFill>
            <a:schemeClr val="accent2"/>
          </a:solidFill>
        </p:spPr>
        <p:txBody>
          <a:bodyPr/>
          <a:lstStyle>
            <a:lvl1pPr>
              <a:defRPr/>
            </a:lvl1pPr>
          </a:lstStyle>
          <a:p>
            <a:pPr lvl="0"/>
            <a:r>
              <a:rPr lang="en-GB"/>
              <a:t> </a:t>
            </a:r>
          </a:p>
        </p:txBody>
      </p:sp>
      <p:sp>
        <p:nvSpPr>
          <p:cNvPr id="84" name="Text Placeholder 9">
            <a:extLst>
              <a:ext uri="{FF2B5EF4-FFF2-40B4-BE49-F238E27FC236}">
                <a16:creationId xmlns:a16="http://schemas.microsoft.com/office/drawing/2014/main" id="{A56A22D4-87CC-DAFF-F68C-07E7526F2808}"/>
              </a:ext>
            </a:extLst>
          </p:cNvPr>
          <p:cNvSpPr>
            <a:spLocks noGrp="1"/>
          </p:cNvSpPr>
          <p:nvPr>
            <p:ph type="body" sz="quarter" idx="97" hasCustomPrompt="1"/>
          </p:nvPr>
        </p:nvSpPr>
        <p:spPr>
          <a:xfrm>
            <a:off x="8635196" y="4444538"/>
            <a:ext cx="2145498" cy="221325"/>
          </a:xfrm>
        </p:spPr>
        <p:txBody>
          <a:bodyPr/>
          <a:lstStyle>
            <a:lvl1pPr algn="ctr">
              <a:defRPr sz="1200" cap="none" baseline="0">
                <a:solidFill>
                  <a:schemeClr val="bg2"/>
                </a:solidFill>
                <a:latin typeface="+mj-lt"/>
              </a:defRPr>
            </a:lvl1pPr>
            <a:lvl2pPr>
              <a:defRPr cap="all" baseline="0">
                <a:solidFill>
                  <a:schemeClr val="bg2"/>
                </a:solidFill>
                <a:latin typeface="Gotham Medium" panose="02000604030000020004" pitchFamily="50" charset="0"/>
              </a:defRPr>
            </a:lvl2pPr>
            <a:lvl3pPr>
              <a:defRPr cap="all" baseline="0">
                <a:solidFill>
                  <a:schemeClr val="bg2"/>
                </a:solidFill>
                <a:latin typeface="Gotham Medium" panose="02000604030000020004" pitchFamily="50" charset="0"/>
              </a:defRPr>
            </a:lvl3pPr>
            <a:lvl4pPr>
              <a:defRPr cap="all" baseline="0">
                <a:solidFill>
                  <a:schemeClr val="bg2"/>
                </a:solidFill>
                <a:latin typeface="Gotham Medium" panose="02000604030000020004" pitchFamily="50" charset="0"/>
              </a:defRPr>
            </a:lvl4pPr>
            <a:lvl5pPr>
              <a:defRPr cap="all" baseline="0">
                <a:solidFill>
                  <a:schemeClr val="bg2"/>
                </a:solidFill>
                <a:latin typeface="Gotham Medium" panose="02000604030000020004" pitchFamily="50" charset="0"/>
              </a:defRPr>
            </a:lvl5pPr>
          </a:lstStyle>
          <a:p>
            <a:pPr lvl="0"/>
            <a:r>
              <a:rPr lang="en-GB"/>
              <a:t>INSERT TITLE</a:t>
            </a:r>
          </a:p>
        </p:txBody>
      </p:sp>
      <p:sp>
        <p:nvSpPr>
          <p:cNvPr id="85" name="Text Placeholder 11">
            <a:extLst>
              <a:ext uri="{FF2B5EF4-FFF2-40B4-BE49-F238E27FC236}">
                <a16:creationId xmlns:a16="http://schemas.microsoft.com/office/drawing/2014/main" id="{22295C03-84D6-4A28-E7FF-8A7F6E8B4392}"/>
              </a:ext>
            </a:extLst>
          </p:cNvPr>
          <p:cNvSpPr>
            <a:spLocks noGrp="1"/>
          </p:cNvSpPr>
          <p:nvPr>
            <p:ph type="body" sz="quarter" idx="98" hasCustomPrompt="1"/>
          </p:nvPr>
        </p:nvSpPr>
        <p:spPr>
          <a:xfrm>
            <a:off x="8635196" y="4697611"/>
            <a:ext cx="2145498" cy="1022926"/>
          </a:xfrm>
        </p:spPr>
        <p:txBody>
          <a:bodyPr/>
          <a:lstStyle>
            <a:lvl1pPr algn="ctr">
              <a:defRPr sz="1200">
                <a:solidFill>
                  <a:schemeClr val="bg2"/>
                </a:solidFill>
              </a:defRPr>
            </a:lvl1pPr>
            <a:lvl2pPr algn="ctr">
              <a:defRPr sz="1200">
                <a:solidFill>
                  <a:schemeClr val="bg2"/>
                </a:solidFill>
              </a:defRPr>
            </a:lvl2pPr>
            <a:lvl3pPr>
              <a:defRPr sz="1100">
                <a:solidFill>
                  <a:schemeClr val="bg2"/>
                </a:solidFill>
              </a:defRPr>
            </a:lvl3pPr>
            <a:lvl4pPr>
              <a:defRPr sz="1050">
                <a:solidFill>
                  <a:schemeClr val="bg2"/>
                </a:solidFill>
              </a:defRPr>
            </a:lvl4pPr>
            <a:lvl5pPr>
              <a:defRPr sz="1200">
                <a:solidFill>
                  <a:schemeClr val="bg2"/>
                </a:solidFill>
              </a:defRPr>
            </a:lvl5pPr>
          </a:lstStyle>
          <a:p>
            <a:pPr lvl="0"/>
            <a:r>
              <a:rPr lang="en-GB"/>
              <a:t>Insert text here</a:t>
            </a:r>
          </a:p>
          <a:p>
            <a:pPr lvl="1"/>
            <a:endParaRPr lang="en-GB"/>
          </a:p>
        </p:txBody>
      </p:sp>
      <p:sp>
        <p:nvSpPr>
          <p:cNvPr id="86" name="Picture Placeholder 13">
            <a:extLst>
              <a:ext uri="{FF2B5EF4-FFF2-40B4-BE49-F238E27FC236}">
                <a16:creationId xmlns:a16="http://schemas.microsoft.com/office/drawing/2014/main" id="{5D011CCE-3B3D-04F7-106A-993AAD84DBD2}"/>
              </a:ext>
            </a:extLst>
          </p:cNvPr>
          <p:cNvSpPr>
            <a:spLocks noGrp="1"/>
          </p:cNvSpPr>
          <p:nvPr>
            <p:ph type="pic" sz="quarter" idx="99" hasCustomPrompt="1"/>
          </p:nvPr>
        </p:nvSpPr>
        <p:spPr>
          <a:xfrm>
            <a:off x="9387408" y="3895565"/>
            <a:ext cx="641074" cy="465521"/>
          </a:xfrm>
          <a:prstGeom prst="rect">
            <a:avLst/>
          </a:prstGeom>
          <a:solidFill>
            <a:schemeClr val="bg2"/>
          </a:solidFill>
          <a:ln>
            <a:noFill/>
          </a:ln>
        </p:spPr>
        <p:txBody>
          <a:bodyPr/>
          <a:lstStyle>
            <a:lvl1pPr algn="ctr">
              <a:defRPr sz="1200">
                <a:solidFill>
                  <a:schemeClr val="tx2"/>
                </a:solidFill>
              </a:defRPr>
            </a:lvl1pPr>
          </a:lstStyle>
          <a:p>
            <a:r>
              <a:rPr lang="en-GB"/>
              <a:t>Insert icon</a:t>
            </a:r>
          </a:p>
        </p:txBody>
      </p:sp>
      <p:sp>
        <p:nvSpPr>
          <p:cNvPr id="6" name="Text Placeholder 5">
            <a:extLst>
              <a:ext uri="{FF2B5EF4-FFF2-40B4-BE49-F238E27FC236}">
                <a16:creationId xmlns:a16="http://schemas.microsoft.com/office/drawing/2014/main" id="{FA93B444-750D-6E57-A474-77260E3CB5D6}"/>
              </a:ext>
            </a:extLst>
          </p:cNvPr>
          <p:cNvSpPr>
            <a:spLocks noGrp="1"/>
          </p:cNvSpPr>
          <p:nvPr>
            <p:ph type="body" sz="quarter" idx="71" hasCustomPrompt="1"/>
          </p:nvPr>
        </p:nvSpPr>
        <p:spPr>
          <a:xfrm>
            <a:off x="450733" y="1125736"/>
            <a:ext cx="10214489" cy="581145"/>
          </a:xfrm>
        </p:spPr>
        <p:txBody>
          <a:bodyPr/>
          <a:lstStyle>
            <a:lvl1pPr>
              <a:defRPr sz="1200"/>
            </a:lvl1pPr>
            <a:lvl2pPr>
              <a:defRPr sz="1200"/>
            </a:lvl2pPr>
            <a:lvl3pPr>
              <a:defRPr sz="1100"/>
            </a:lvl3pPr>
            <a:lvl4pPr>
              <a:defRPr sz="1050"/>
            </a:lvl4pPr>
            <a:lvl5pPr>
              <a:defRPr sz="1200"/>
            </a:lvl5pPr>
          </a:lstStyle>
          <a:p>
            <a:pPr lvl="0"/>
            <a:r>
              <a:rPr lang="en-GB"/>
              <a:t>Insert text</a:t>
            </a:r>
          </a:p>
          <a:p>
            <a:pPr lvl="1"/>
            <a:r>
              <a:rPr lang="en-GB"/>
              <a:t>Second level</a:t>
            </a:r>
          </a:p>
          <a:p>
            <a:pPr lvl="2"/>
            <a:r>
              <a:rPr lang="en-GB"/>
              <a:t>Third level</a:t>
            </a:r>
          </a:p>
          <a:p>
            <a:pPr lvl="3"/>
            <a:r>
              <a:rPr lang="en-GB"/>
              <a:t>Fourth level</a:t>
            </a:r>
          </a:p>
          <a:p>
            <a:pPr lvl="4"/>
            <a:r>
              <a:rPr lang="en-GB"/>
              <a:t>Fifth level</a:t>
            </a:r>
          </a:p>
        </p:txBody>
      </p:sp>
      <p:grpSp>
        <p:nvGrpSpPr>
          <p:cNvPr id="2" name="Group 1">
            <a:extLst>
              <a:ext uri="{FF2B5EF4-FFF2-40B4-BE49-F238E27FC236}">
                <a16:creationId xmlns:a16="http://schemas.microsoft.com/office/drawing/2014/main" id="{1ABA23F4-A317-F18C-3096-4A7468A25B35}"/>
              </a:ext>
            </a:extLst>
          </p:cNvPr>
          <p:cNvGrpSpPr/>
          <p:nvPr userDrawn="1"/>
        </p:nvGrpSpPr>
        <p:grpSpPr>
          <a:xfrm>
            <a:off x="12334791" y="0"/>
            <a:ext cx="2094408" cy="3914775"/>
            <a:chOff x="-2178418" y="4487679"/>
            <a:chExt cx="2094954" cy="3914775"/>
          </a:xfrm>
        </p:grpSpPr>
        <p:sp>
          <p:nvSpPr>
            <p:cNvPr id="4" name="Rectangle 3">
              <a:extLst>
                <a:ext uri="{FF2B5EF4-FFF2-40B4-BE49-F238E27FC236}">
                  <a16:creationId xmlns:a16="http://schemas.microsoft.com/office/drawing/2014/main" id="{408E9E27-5822-2FEC-8117-A2B5D9BD7F7C}"/>
                </a:ext>
              </a:extLst>
            </p:cNvPr>
            <p:cNvSpPr/>
            <p:nvPr/>
          </p:nvSpPr>
          <p:spPr>
            <a:xfrm>
              <a:off x="-2178418" y="4487680"/>
              <a:ext cx="2094954" cy="3914774"/>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333333"/>
                </a:solidFill>
              </a:endParaRPr>
            </a:p>
          </p:txBody>
        </p:sp>
        <p:sp>
          <p:nvSpPr>
            <p:cNvPr id="7" name="Rectangle 6">
              <a:extLst>
                <a:ext uri="{FF2B5EF4-FFF2-40B4-BE49-F238E27FC236}">
                  <a16:creationId xmlns:a16="http://schemas.microsoft.com/office/drawing/2014/main" id="{4A56F760-9B03-A4EB-39FA-F25DC5655592}"/>
                </a:ext>
              </a:extLst>
            </p:cNvPr>
            <p:cNvSpPr/>
            <p:nvPr/>
          </p:nvSpPr>
          <p:spPr>
            <a:xfrm>
              <a:off x="-2178418" y="4487679"/>
              <a:ext cx="2094954" cy="55616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799">
                <a:solidFill>
                  <a:srgbClr val="333333"/>
                </a:solidFill>
              </a:endParaRPr>
            </a:p>
          </p:txBody>
        </p:sp>
        <p:sp>
          <p:nvSpPr>
            <p:cNvPr id="19" name="TextBox 18">
              <a:extLst>
                <a:ext uri="{FF2B5EF4-FFF2-40B4-BE49-F238E27FC236}">
                  <a16:creationId xmlns:a16="http://schemas.microsoft.com/office/drawing/2014/main" id="{778EC7F6-A1A3-AB6E-043E-2CEEDD2F1CA9}"/>
                </a:ext>
              </a:extLst>
            </p:cNvPr>
            <p:cNvSpPr txBox="1"/>
            <p:nvPr/>
          </p:nvSpPr>
          <p:spPr>
            <a:xfrm>
              <a:off x="-1943077" y="4533656"/>
              <a:ext cx="1668186" cy="461665"/>
            </a:xfrm>
            <a:prstGeom prst="rect">
              <a:avLst/>
            </a:prstGeom>
            <a:noFill/>
          </p:spPr>
          <p:txBody>
            <a:bodyPr wrap="square" rtlCol="0">
              <a:spAutoFit/>
            </a:bodyPr>
            <a:lstStyle/>
            <a:p>
              <a:pPr algn="ctr"/>
              <a:r>
                <a:rPr lang="en-GB" sz="1200">
                  <a:solidFill>
                    <a:srgbClr val="333333"/>
                  </a:solidFill>
                  <a:latin typeface="+mn-lt"/>
                </a:rPr>
                <a:t>HOW TO INSERT AN ICON</a:t>
              </a:r>
            </a:p>
          </p:txBody>
        </p:sp>
        <p:sp>
          <p:nvSpPr>
            <p:cNvPr id="20" name="TextBox 19">
              <a:extLst>
                <a:ext uri="{FF2B5EF4-FFF2-40B4-BE49-F238E27FC236}">
                  <a16:creationId xmlns:a16="http://schemas.microsoft.com/office/drawing/2014/main" id="{F6824C58-B563-B58B-FAB3-1139B4AEF15F}"/>
                </a:ext>
              </a:extLst>
            </p:cNvPr>
            <p:cNvSpPr txBox="1"/>
            <p:nvPr/>
          </p:nvSpPr>
          <p:spPr>
            <a:xfrm>
              <a:off x="-2156460" y="5847658"/>
              <a:ext cx="1976174" cy="861774"/>
            </a:xfrm>
            <a:prstGeom prst="rect">
              <a:avLst/>
            </a:prstGeom>
            <a:noFill/>
          </p:spPr>
          <p:txBody>
            <a:bodyPr wrap="square" rtlCol="0">
              <a:spAutoFit/>
            </a:bodyPr>
            <a:lstStyle/>
            <a:p>
              <a:r>
                <a:rPr lang="en-GB" sz="1000" b="1">
                  <a:solidFill>
                    <a:srgbClr val="333333"/>
                  </a:solidFill>
                </a:rPr>
                <a:t>2. </a:t>
              </a:r>
              <a:r>
                <a:rPr lang="en-GB" sz="1000">
                  <a:solidFill>
                    <a:srgbClr val="333333"/>
                  </a:solidFill>
                </a:rPr>
                <a:t>Click on the </a:t>
              </a:r>
              <a:r>
                <a:rPr lang="en-GB" sz="1000" b="0">
                  <a:solidFill>
                    <a:srgbClr val="333333"/>
                  </a:solidFill>
                  <a:latin typeface="Arial" panose="020B0604020202020204" pitchFamily="34" charset="0"/>
                </a:rPr>
                <a:t>shape </a:t>
              </a:r>
              <a:r>
                <a:rPr lang="en-GB" sz="1000">
                  <a:solidFill>
                    <a:srgbClr val="333333"/>
                  </a:solidFill>
                </a:rPr>
                <a:t>you wish to add your icon to and choose the icon needed from the PPT Icon Library.</a:t>
              </a:r>
              <a:br>
                <a:rPr lang="en-GB" sz="1000">
                  <a:solidFill>
                    <a:srgbClr val="333333"/>
                  </a:solidFill>
                </a:rPr>
              </a:br>
              <a:r>
                <a:rPr lang="en-GB" sz="1000">
                  <a:solidFill>
                    <a:srgbClr val="333333"/>
                  </a:solidFill>
                </a:rPr>
                <a:t>Insert &gt; Icons</a:t>
              </a:r>
            </a:p>
          </p:txBody>
        </p:sp>
        <p:sp>
          <p:nvSpPr>
            <p:cNvPr id="21" name="TextBox 20">
              <a:extLst>
                <a:ext uri="{FF2B5EF4-FFF2-40B4-BE49-F238E27FC236}">
                  <a16:creationId xmlns:a16="http://schemas.microsoft.com/office/drawing/2014/main" id="{D3C778C1-E13C-B26E-3ECE-F43DC2BE5F8F}"/>
                </a:ext>
              </a:extLst>
            </p:cNvPr>
            <p:cNvSpPr txBox="1"/>
            <p:nvPr/>
          </p:nvSpPr>
          <p:spPr>
            <a:xfrm>
              <a:off x="-2156460" y="6706540"/>
              <a:ext cx="1881569" cy="861774"/>
            </a:xfrm>
            <a:prstGeom prst="rect">
              <a:avLst/>
            </a:prstGeom>
            <a:noFill/>
          </p:spPr>
          <p:txBody>
            <a:bodyPr wrap="square" rtlCol="0">
              <a:spAutoFit/>
            </a:bodyPr>
            <a:lstStyle/>
            <a:p>
              <a:r>
                <a:rPr lang="en-GB" sz="1000" b="1">
                  <a:solidFill>
                    <a:srgbClr val="333333"/>
                  </a:solidFill>
                </a:rPr>
                <a:t>3. </a:t>
              </a:r>
              <a:r>
                <a:rPr lang="en-GB" sz="1000">
                  <a:solidFill>
                    <a:srgbClr val="333333"/>
                  </a:solidFill>
                </a:rPr>
                <a:t>Click on the </a:t>
              </a:r>
              <a:r>
                <a:rPr lang="en-GB" sz="1000" b="0">
                  <a:solidFill>
                    <a:srgbClr val="333333"/>
                  </a:solidFill>
                  <a:latin typeface="Arial" panose="020B0604020202020204" pitchFamily="34" charset="0"/>
                </a:rPr>
                <a:t>Format Picture/Format Graphic </a:t>
              </a:r>
              <a:r>
                <a:rPr lang="en-GB" sz="1000">
                  <a:solidFill>
                    <a:srgbClr val="333333"/>
                  </a:solidFill>
                </a:rPr>
                <a:t>tab in the ribbon and choose </a:t>
              </a:r>
              <a:r>
                <a:rPr lang="en-GB" sz="1000" b="0">
                  <a:solidFill>
                    <a:srgbClr val="333333"/>
                  </a:solidFill>
                  <a:latin typeface="Arial" panose="020B0604020202020204" pitchFamily="34" charset="0"/>
                </a:rPr>
                <a:t>Crop</a:t>
              </a:r>
              <a:r>
                <a:rPr lang="en-GB" sz="1000">
                  <a:solidFill>
                    <a:srgbClr val="333333"/>
                  </a:solidFill>
                </a:rPr>
                <a:t> option to edit the position and composition of your icon.</a:t>
              </a:r>
            </a:p>
          </p:txBody>
        </p:sp>
        <p:sp>
          <p:nvSpPr>
            <p:cNvPr id="22" name="TextBox 21">
              <a:extLst>
                <a:ext uri="{FF2B5EF4-FFF2-40B4-BE49-F238E27FC236}">
                  <a16:creationId xmlns:a16="http://schemas.microsoft.com/office/drawing/2014/main" id="{0669B15E-B107-18B7-E60E-853500B30B24}"/>
                </a:ext>
              </a:extLst>
            </p:cNvPr>
            <p:cNvSpPr txBox="1"/>
            <p:nvPr/>
          </p:nvSpPr>
          <p:spPr>
            <a:xfrm>
              <a:off x="-2156460" y="7748950"/>
              <a:ext cx="2032272" cy="553998"/>
            </a:xfrm>
            <a:prstGeom prst="rect">
              <a:avLst/>
            </a:prstGeom>
            <a:noFill/>
          </p:spPr>
          <p:txBody>
            <a:bodyPr wrap="square" rtlCol="0">
              <a:spAutoFit/>
            </a:bodyPr>
            <a:lstStyle/>
            <a:p>
              <a:r>
                <a:rPr lang="en-GB" sz="1000" b="1">
                  <a:solidFill>
                    <a:srgbClr val="333333"/>
                  </a:solidFill>
                </a:rPr>
                <a:t>4. </a:t>
              </a:r>
              <a:r>
                <a:rPr lang="en-GB" sz="1000">
                  <a:solidFill>
                    <a:srgbClr val="333333"/>
                  </a:solidFill>
                </a:rPr>
                <a:t>Click on the drop down arrow and choose </a:t>
              </a:r>
              <a:r>
                <a:rPr lang="en-GB" sz="1000" b="0">
                  <a:solidFill>
                    <a:srgbClr val="333333"/>
                  </a:solidFill>
                  <a:latin typeface="Arial" panose="020B0604020202020204" pitchFamily="34" charset="0"/>
                </a:rPr>
                <a:t>Fit</a:t>
              </a:r>
              <a:r>
                <a:rPr lang="en-GB" sz="1000">
                  <a:solidFill>
                    <a:srgbClr val="333333"/>
                  </a:solidFill>
                </a:rPr>
                <a:t> to fit the icon to the placeholder.</a:t>
              </a:r>
            </a:p>
          </p:txBody>
        </p:sp>
        <p:sp>
          <p:nvSpPr>
            <p:cNvPr id="23" name="TextBox 22">
              <a:extLst>
                <a:ext uri="{FF2B5EF4-FFF2-40B4-BE49-F238E27FC236}">
                  <a16:creationId xmlns:a16="http://schemas.microsoft.com/office/drawing/2014/main" id="{91A2E684-4D1E-AA10-B2DF-8334B0BCA338}"/>
                </a:ext>
              </a:extLst>
            </p:cNvPr>
            <p:cNvSpPr txBox="1"/>
            <p:nvPr/>
          </p:nvSpPr>
          <p:spPr>
            <a:xfrm>
              <a:off x="-2156460" y="5119692"/>
              <a:ext cx="1976174" cy="707886"/>
            </a:xfrm>
            <a:prstGeom prst="rect">
              <a:avLst/>
            </a:prstGeom>
            <a:noFill/>
          </p:spPr>
          <p:txBody>
            <a:bodyPr wrap="square" rtlCol="0">
              <a:spAutoFit/>
            </a:bodyPr>
            <a:lstStyle/>
            <a:p>
              <a:r>
                <a:rPr lang="en-GB" sz="1000" b="1">
                  <a:solidFill>
                    <a:srgbClr val="333333"/>
                  </a:solidFill>
                </a:rPr>
                <a:t>1. </a:t>
              </a:r>
              <a:r>
                <a:rPr lang="en-GB" sz="1000">
                  <a:solidFill>
                    <a:srgbClr val="333333"/>
                  </a:solidFill>
                </a:rPr>
                <a:t>To replace an existing icon, first delete it. Only use icons from the PowerPoint icon library: </a:t>
              </a:r>
              <a:r>
                <a:rPr lang="en-GB" sz="1000">
                  <a:solidFill>
                    <a:srgbClr val="333333"/>
                  </a:solidFill>
                  <a:latin typeface="Arial" panose="020B0604020202020204" pitchFamily="34" charset="0"/>
                </a:rPr>
                <a:t>Insert &gt; Icons. </a:t>
              </a:r>
            </a:p>
          </p:txBody>
        </p:sp>
      </p:grpSp>
      <p:pic>
        <p:nvPicPr>
          <p:cNvPr id="8" name="Graphic 7">
            <a:extLst>
              <a:ext uri="{FF2B5EF4-FFF2-40B4-BE49-F238E27FC236}">
                <a16:creationId xmlns:a16="http://schemas.microsoft.com/office/drawing/2014/main" id="{1251332B-AD37-D3FD-666B-E9B276DA72DE}"/>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954264" y="449778"/>
            <a:ext cx="566076" cy="566223"/>
          </a:xfrm>
          <a:prstGeom prst="rect">
            <a:avLst/>
          </a:prstGeom>
        </p:spPr>
      </p:pic>
      <p:sp>
        <p:nvSpPr>
          <p:cNvPr id="10" name="Footer Placeholder 4">
            <a:extLst>
              <a:ext uri="{FF2B5EF4-FFF2-40B4-BE49-F238E27FC236}">
                <a16:creationId xmlns:a16="http://schemas.microsoft.com/office/drawing/2014/main" id="{A668DAD5-5183-FAA9-7E2D-E2D1E39E63AB}"/>
              </a:ext>
            </a:extLst>
          </p:cNvPr>
          <p:cNvSpPr>
            <a:spLocks noGrp="1"/>
          </p:cNvSpPr>
          <p:nvPr>
            <p:ph type="ftr" sz="quarter" idx="3"/>
          </p:nvPr>
        </p:nvSpPr>
        <p:spPr>
          <a:xfrm rot="5400000">
            <a:off x="8770654" y="3198629"/>
            <a:ext cx="6616800" cy="219543"/>
          </a:xfrm>
          <a:prstGeom prst="rect">
            <a:avLst/>
          </a:prstGeom>
          <a:solidFill>
            <a:schemeClr val="accent1"/>
          </a:solidFill>
        </p:spPr>
        <p:txBody>
          <a:bodyPr wrap="square" rtlCol="0" anchor="ctr">
            <a:noAutofit/>
          </a:bodyPr>
          <a:lstStyle>
            <a:lvl1pPr algn="ctr">
              <a:lnSpc>
                <a:spcPct val="100000"/>
              </a:lnSpc>
              <a:spcAft>
                <a:spcPts val="1200"/>
              </a:spcAft>
              <a:defRPr lang="en-GB" sz="900" b="0" spc="100" baseline="0" smtClean="0"/>
            </a:lvl1pPr>
          </a:lstStyle>
          <a:p>
            <a:r>
              <a:rPr lang="en-IN"/>
              <a:t>SECTION TITLE</a:t>
            </a:r>
          </a:p>
        </p:txBody>
      </p:sp>
      <p:sp>
        <p:nvSpPr>
          <p:cNvPr id="11" name="Slide Number Placeholder 46">
            <a:extLst>
              <a:ext uri="{FF2B5EF4-FFF2-40B4-BE49-F238E27FC236}">
                <a16:creationId xmlns:a16="http://schemas.microsoft.com/office/drawing/2014/main" id="{98BBE5AC-1A47-3D4D-224B-A643A20084BB}"/>
              </a:ext>
            </a:extLst>
          </p:cNvPr>
          <p:cNvSpPr>
            <a:spLocks noGrp="1"/>
          </p:cNvSpPr>
          <p:nvPr>
            <p:ph type="sldNum" sz="quarter" idx="34"/>
          </p:nvPr>
        </p:nvSpPr>
        <p:spPr>
          <a:xfrm>
            <a:off x="11967901" y="6617924"/>
            <a:ext cx="220924" cy="240077"/>
          </a:xfrm>
          <a:prstGeom prst="rect">
            <a:avLst/>
          </a:prstGeom>
          <a:solidFill>
            <a:schemeClr val="accent1"/>
          </a:solidFill>
        </p:spPr>
        <p:txBody>
          <a:bodyPr/>
          <a:lstStyle/>
          <a:p>
            <a:fld id="{BB07EAE1-021A-493C-B07F-6FE9E5D11BEB}" type="slidenum">
              <a:rPr lang="en-GB" smtClean="0"/>
              <a:pPr/>
              <a:t>‹#›</a:t>
            </a:fld>
            <a:endParaRPr lang="en-GB"/>
          </a:p>
        </p:txBody>
      </p:sp>
    </p:spTree>
    <p:custDataLst>
      <p:tags r:id="rId1"/>
    </p:custDataLst>
    <p:extLst>
      <p:ext uri="{BB962C8B-B14F-4D97-AF65-F5344CB8AC3E}">
        <p14:creationId xmlns:p14="http://schemas.microsoft.com/office/powerpoint/2010/main" val="2750697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Circular 8 step process">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8791AE1-DF17-3796-AF77-011DAE4805AF}"/>
              </a:ext>
            </a:extLst>
          </p:cNvPr>
          <p:cNvSpPr>
            <a:spLocks noGrp="1"/>
          </p:cNvSpPr>
          <p:nvPr>
            <p:ph type="title" hasCustomPrompt="1"/>
          </p:nvPr>
        </p:nvSpPr>
        <p:spPr>
          <a:xfrm>
            <a:off x="450732" y="460771"/>
            <a:ext cx="3375735" cy="558164"/>
          </a:xfrm>
        </p:spPr>
        <p:txBody>
          <a:bodyPr/>
          <a:lstStyle>
            <a:lvl1pPr>
              <a:defRPr sz="3199"/>
            </a:lvl1pPr>
          </a:lstStyle>
          <a:p>
            <a:r>
              <a:rPr lang="en-GB"/>
              <a:t>Insert title here</a:t>
            </a:r>
          </a:p>
        </p:txBody>
      </p:sp>
      <p:sp>
        <p:nvSpPr>
          <p:cNvPr id="7" name="Text Placeholder 5">
            <a:extLst>
              <a:ext uri="{FF2B5EF4-FFF2-40B4-BE49-F238E27FC236}">
                <a16:creationId xmlns:a16="http://schemas.microsoft.com/office/drawing/2014/main" id="{412994AB-9581-A99A-2CD8-BF823BA498B8}"/>
              </a:ext>
            </a:extLst>
          </p:cNvPr>
          <p:cNvSpPr>
            <a:spLocks noGrp="1"/>
          </p:cNvSpPr>
          <p:nvPr>
            <p:ph type="body" sz="quarter" idx="48" hasCustomPrompt="1"/>
          </p:nvPr>
        </p:nvSpPr>
        <p:spPr>
          <a:xfrm>
            <a:off x="450732" y="1688043"/>
            <a:ext cx="2467892" cy="4361775"/>
          </a:xfrm>
        </p:spPr>
        <p:txBody>
          <a:bodyPr/>
          <a:lstStyle>
            <a:lvl1pPr>
              <a:defRPr sz="1200"/>
            </a:lvl1pPr>
            <a:lvl2pPr>
              <a:defRPr sz="1200"/>
            </a:lvl2pPr>
            <a:lvl3pPr>
              <a:defRPr sz="1100"/>
            </a:lvl3pPr>
            <a:lvl4pPr>
              <a:defRPr sz="1050"/>
            </a:lvl4pPr>
            <a:lvl5pPr>
              <a:defRPr sz="1050"/>
            </a:lvl5pPr>
          </a:lstStyle>
          <a:p>
            <a:pPr lvl="0"/>
            <a:r>
              <a:rPr lang="en-GB"/>
              <a:t>Insert text</a:t>
            </a:r>
          </a:p>
          <a:p>
            <a:pPr lvl="1"/>
            <a:r>
              <a:rPr lang="en-GB"/>
              <a:t>Second level</a:t>
            </a:r>
          </a:p>
          <a:p>
            <a:pPr lvl="2"/>
            <a:r>
              <a:rPr lang="en-GB"/>
              <a:t>Third level</a:t>
            </a:r>
          </a:p>
          <a:p>
            <a:pPr lvl="3"/>
            <a:r>
              <a:rPr lang="en-GB"/>
              <a:t>Fourth level</a:t>
            </a:r>
          </a:p>
          <a:p>
            <a:pPr lvl="4"/>
            <a:r>
              <a:rPr lang="en-GB"/>
              <a:t>Fifth level</a:t>
            </a:r>
          </a:p>
        </p:txBody>
      </p:sp>
      <p:sp>
        <p:nvSpPr>
          <p:cNvPr id="35" name="Freeform: Shape 34">
            <a:extLst>
              <a:ext uri="{FF2B5EF4-FFF2-40B4-BE49-F238E27FC236}">
                <a16:creationId xmlns:a16="http://schemas.microsoft.com/office/drawing/2014/main" id="{64BBB326-B9DA-A85A-64F7-7B91B63BB05D}"/>
              </a:ext>
            </a:extLst>
          </p:cNvPr>
          <p:cNvSpPr/>
          <p:nvPr userDrawn="1"/>
        </p:nvSpPr>
        <p:spPr>
          <a:xfrm>
            <a:off x="6977326" y="723793"/>
            <a:ext cx="9223" cy="1053394"/>
          </a:xfrm>
          <a:custGeom>
            <a:avLst/>
            <a:gdLst>
              <a:gd name="connsiteX0" fmla="*/ 0 w 8315"/>
              <a:gd name="connsiteY0" fmla="*/ 0 h 949445"/>
              <a:gd name="connsiteX1" fmla="*/ 8316 w 8315"/>
              <a:gd name="connsiteY1" fmla="*/ 0 h 949445"/>
              <a:gd name="connsiteX2" fmla="*/ 8316 w 8315"/>
              <a:gd name="connsiteY2" fmla="*/ 949445 h 949445"/>
              <a:gd name="connsiteX3" fmla="*/ 0 w 8315"/>
              <a:gd name="connsiteY3" fmla="*/ 949445 h 949445"/>
            </a:gdLst>
            <a:ahLst/>
            <a:cxnLst>
              <a:cxn ang="0">
                <a:pos x="connsiteX0" y="connsiteY0"/>
              </a:cxn>
              <a:cxn ang="0">
                <a:pos x="connsiteX1" y="connsiteY1"/>
              </a:cxn>
              <a:cxn ang="0">
                <a:pos x="connsiteX2" y="connsiteY2"/>
              </a:cxn>
              <a:cxn ang="0">
                <a:pos x="connsiteX3" y="connsiteY3"/>
              </a:cxn>
            </a:cxnLst>
            <a:rect l="l" t="t" r="r" b="b"/>
            <a:pathLst>
              <a:path w="8315" h="949445">
                <a:moveTo>
                  <a:pt x="0" y="0"/>
                </a:moveTo>
                <a:lnTo>
                  <a:pt x="8316" y="0"/>
                </a:lnTo>
                <a:lnTo>
                  <a:pt x="8316" y="949445"/>
                </a:lnTo>
                <a:lnTo>
                  <a:pt x="0" y="949445"/>
                </a:lnTo>
                <a:close/>
              </a:path>
            </a:pathLst>
          </a:custGeom>
          <a:noFill/>
          <a:ln w="9525" cap="flat">
            <a:solidFill>
              <a:schemeClr val="accent1"/>
            </a:solidFill>
            <a:prstDash val="sysDot"/>
            <a:miter/>
          </a:ln>
        </p:spPr>
        <p:txBody>
          <a:bodyPr rtlCol="0" anchor="ctr"/>
          <a:lstStyle/>
          <a:p>
            <a:endParaRPr lang="en-GB" sz="1799"/>
          </a:p>
        </p:txBody>
      </p:sp>
      <p:sp>
        <p:nvSpPr>
          <p:cNvPr id="36" name="Freeform: Shape 35">
            <a:extLst>
              <a:ext uri="{FF2B5EF4-FFF2-40B4-BE49-F238E27FC236}">
                <a16:creationId xmlns:a16="http://schemas.microsoft.com/office/drawing/2014/main" id="{49F22C13-0E39-994D-D00E-4E2E81C8FE9A}"/>
              </a:ext>
            </a:extLst>
          </p:cNvPr>
          <p:cNvSpPr/>
          <p:nvPr userDrawn="1"/>
        </p:nvSpPr>
        <p:spPr>
          <a:xfrm>
            <a:off x="6977326" y="5424431"/>
            <a:ext cx="9223" cy="1053394"/>
          </a:xfrm>
          <a:custGeom>
            <a:avLst/>
            <a:gdLst>
              <a:gd name="connsiteX0" fmla="*/ 0 w 8315"/>
              <a:gd name="connsiteY0" fmla="*/ 0 h 949445"/>
              <a:gd name="connsiteX1" fmla="*/ 8316 w 8315"/>
              <a:gd name="connsiteY1" fmla="*/ 0 h 949445"/>
              <a:gd name="connsiteX2" fmla="*/ 8316 w 8315"/>
              <a:gd name="connsiteY2" fmla="*/ 949445 h 949445"/>
              <a:gd name="connsiteX3" fmla="*/ 0 w 8315"/>
              <a:gd name="connsiteY3" fmla="*/ 949445 h 949445"/>
            </a:gdLst>
            <a:ahLst/>
            <a:cxnLst>
              <a:cxn ang="0">
                <a:pos x="connsiteX0" y="connsiteY0"/>
              </a:cxn>
              <a:cxn ang="0">
                <a:pos x="connsiteX1" y="connsiteY1"/>
              </a:cxn>
              <a:cxn ang="0">
                <a:pos x="connsiteX2" y="connsiteY2"/>
              </a:cxn>
              <a:cxn ang="0">
                <a:pos x="connsiteX3" y="connsiteY3"/>
              </a:cxn>
            </a:cxnLst>
            <a:rect l="l" t="t" r="r" b="b"/>
            <a:pathLst>
              <a:path w="8315" h="949445">
                <a:moveTo>
                  <a:pt x="0" y="0"/>
                </a:moveTo>
                <a:lnTo>
                  <a:pt x="8316" y="0"/>
                </a:lnTo>
                <a:lnTo>
                  <a:pt x="8316" y="949445"/>
                </a:lnTo>
                <a:lnTo>
                  <a:pt x="0" y="949445"/>
                </a:lnTo>
                <a:close/>
              </a:path>
            </a:pathLst>
          </a:custGeom>
          <a:noFill/>
          <a:ln w="9525" cap="flat">
            <a:solidFill>
              <a:schemeClr val="accent1"/>
            </a:solidFill>
            <a:prstDash val="sysDot"/>
            <a:miter/>
          </a:ln>
        </p:spPr>
        <p:txBody>
          <a:bodyPr rtlCol="0" anchor="ctr"/>
          <a:lstStyle/>
          <a:p>
            <a:endParaRPr lang="en-GB" sz="1799"/>
          </a:p>
        </p:txBody>
      </p:sp>
      <p:sp>
        <p:nvSpPr>
          <p:cNvPr id="37" name="Freeform: Shape 36">
            <a:extLst>
              <a:ext uri="{FF2B5EF4-FFF2-40B4-BE49-F238E27FC236}">
                <a16:creationId xmlns:a16="http://schemas.microsoft.com/office/drawing/2014/main" id="{584AB6AC-DB53-BC52-2952-5A12FD59889C}"/>
              </a:ext>
            </a:extLst>
          </p:cNvPr>
          <p:cNvSpPr/>
          <p:nvPr userDrawn="1"/>
        </p:nvSpPr>
        <p:spPr>
          <a:xfrm>
            <a:off x="8805086" y="3614649"/>
            <a:ext cx="1683255" cy="9225"/>
          </a:xfrm>
          <a:custGeom>
            <a:avLst/>
            <a:gdLst>
              <a:gd name="connsiteX0" fmla="*/ 0 w 1517546"/>
              <a:gd name="connsiteY0" fmla="*/ 0 h 8315"/>
              <a:gd name="connsiteX1" fmla="*/ 1517546 w 1517546"/>
              <a:gd name="connsiteY1" fmla="*/ 0 h 8315"/>
              <a:gd name="connsiteX2" fmla="*/ 1517546 w 1517546"/>
              <a:gd name="connsiteY2" fmla="*/ 8316 h 8315"/>
              <a:gd name="connsiteX3" fmla="*/ 0 w 1517546"/>
              <a:gd name="connsiteY3" fmla="*/ 8316 h 8315"/>
            </a:gdLst>
            <a:ahLst/>
            <a:cxnLst>
              <a:cxn ang="0">
                <a:pos x="connsiteX0" y="connsiteY0"/>
              </a:cxn>
              <a:cxn ang="0">
                <a:pos x="connsiteX1" y="connsiteY1"/>
              </a:cxn>
              <a:cxn ang="0">
                <a:pos x="connsiteX2" y="connsiteY2"/>
              </a:cxn>
              <a:cxn ang="0">
                <a:pos x="connsiteX3" y="connsiteY3"/>
              </a:cxn>
            </a:cxnLst>
            <a:rect l="l" t="t" r="r" b="b"/>
            <a:pathLst>
              <a:path w="1517546" h="8315">
                <a:moveTo>
                  <a:pt x="0" y="0"/>
                </a:moveTo>
                <a:lnTo>
                  <a:pt x="1517546" y="0"/>
                </a:lnTo>
                <a:lnTo>
                  <a:pt x="1517546" y="8316"/>
                </a:lnTo>
                <a:lnTo>
                  <a:pt x="0" y="8316"/>
                </a:lnTo>
                <a:close/>
              </a:path>
            </a:pathLst>
          </a:custGeom>
          <a:noFill/>
          <a:ln w="9525" cap="flat">
            <a:solidFill>
              <a:schemeClr val="accent1"/>
            </a:solidFill>
            <a:prstDash val="sysDot"/>
            <a:miter/>
          </a:ln>
        </p:spPr>
        <p:txBody>
          <a:bodyPr rtlCol="0" anchor="ctr"/>
          <a:lstStyle/>
          <a:p>
            <a:endParaRPr lang="en-GB" sz="1799"/>
          </a:p>
        </p:txBody>
      </p:sp>
      <p:sp>
        <p:nvSpPr>
          <p:cNvPr id="38" name="Freeform: Shape 37">
            <a:extLst>
              <a:ext uri="{FF2B5EF4-FFF2-40B4-BE49-F238E27FC236}">
                <a16:creationId xmlns:a16="http://schemas.microsoft.com/office/drawing/2014/main" id="{C4552822-0A7B-E281-E930-9E449254CAAB}"/>
              </a:ext>
            </a:extLst>
          </p:cNvPr>
          <p:cNvSpPr/>
          <p:nvPr userDrawn="1"/>
        </p:nvSpPr>
        <p:spPr>
          <a:xfrm>
            <a:off x="3479072" y="3614649"/>
            <a:ext cx="1683255" cy="9225"/>
          </a:xfrm>
          <a:custGeom>
            <a:avLst/>
            <a:gdLst>
              <a:gd name="connsiteX0" fmla="*/ 0 w 1517546"/>
              <a:gd name="connsiteY0" fmla="*/ 0 h 8315"/>
              <a:gd name="connsiteX1" fmla="*/ 1517547 w 1517546"/>
              <a:gd name="connsiteY1" fmla="*/ 0 h 8315"/>
              <a:gd name="connsiteX2" fmla="*/ 1517547 w 1517546"/>
              <a:gd name="connsiteY2" fmla="*/ 8316 h 8315"/>
              <a:gd name="connsiteX3" fmla="*/ 0 w 1517546"/>
              <a:gd name="connsiteY3" fmla="*/ 8316 h 8315"/>
            </a:gdLst>
            <a:ahLst/>
            <a:cxnLst>
              <a:cxn ang="0">
                <a:pos x="connsiteX0" y="connsiteY0"/>
              </a:cxn>
              <a:cxn ang="0">
                <a:pos x="connsiteX1" y="connsiteY1"/>
              </a:cxn>
              <a:cxn ang="0">
                <a:pos x="connsiteX2" y="connsiteY2"/>
              </a:cxn>
              <a:cxn ang="0">
                <a:pos x="connsiteX3" y="connsiteY3"/>
              </a:cxn>
            </a:cxnLst>
            <a:rect l="l" t="t" r="r" b="b"/>
            <a:pathLst>
              <a:path w="1517546" h="8315">
                <a:moveTo>
                  <a:pt x="0" y="0"/>
                </a:moveTo>
                <a:lnTo>
                  <a:pt x="1517547" y="0"/>
                </a:lnTo>
                <a:lnTo>
                  <a:pt x="1517547" y="8316"/>
                </a:lnTo>
                <a:lnTo>
                  <a:pt x="0" y="8316"/>
                </a:lnTo>
                <a:close/>
              </a:path>
            </a:pathLst>
          </a:custGeom>
          <a:noFill/>
          <a:ln w="9525" cap="flat">
            <a:solidFill>
              <a:schemeClr val="accent1"/>
            </a:solidFill>
            <a:prstDash val="sysDot"/>
            <a:miter/>
          </a:ln>
        </p:spPr>
        <p:txBody>
          <a:bodyPr rtlCol="0" anchor="ctr"/>
          <a:lstStyle/>
          <a:p>
            <a:endParaRPr lang="en-GB" sz="1799"/>
          </a:p>
        </p:txBody>
      </p:sp>
      <p:sp>
        <p:nvSpPr>
          <p:cNvPr id="39" name="Freeform: Shape 38">
            <a:extLst>
              <a:ext uri="{FF2B5EF4-FFF2-40B4-BE49-F238E27FC236}">
                <a16:creationId xmlns:a16="http://schemas.microsoft.com/office/drawing/2014/main" id="{A003CE83-9A2A-3051-9407-9D373D2F39C1}"/>
              </a:ext>
            </a:extLst>
          </p:cNvPr>
          <p:cNvSpPr/>
          <p:nvPr userDrawn="1"/>
        </p:nvSpPr>
        <p:spPr>
          <a:xfrm>
            <a:off x="8274876" y="1781878"/>
            <a:ext cx="1605237" cy="551645"/>
          </a:xfrm>
          <a:custGeom>
            <a:avLst/>
            <a:gdLst>
              <a:gd name="connsiteX0" fmla="*/ 5891 w 1447209"/>
              <a:gd name="connsiteY0" fmla="*/ 497210 h 497209"/>
              <a:gd name="connsiteX1" fmla="*/ 0 w 1447209"/>
              <a:gd name="connsiteY1" fmla="*/ 491319 h 497209"/>
              <a:gd name="connsiteX2" fmla="*/ 491250 w 1447209"/>
              <a:gd name="connsiteY2" fmla="*/ 0 h 497209"/>
              <a:gd name="connsiteX3" fmla="*/ 1447210 w 1447209"/>
              <a:gd name="connsiteY3" fmla="*/ 0 h 497209"/>
              <a:gd name="connsiteX4" fmla="*/ 1447210 w 1447209"/>
              <a:gd name="connsiteY4" fmla="*/ 8316 h 497209"/>
              <a:gd name="connsiteX5" fmla="*/ 494715 w 1447209"/>
              <a:gd name="connsiteY5" fmla="*/ 8316 h 497209"/>
              <a:gd name="connsiteX6" fmla="*/ 5891 w 1447209"/>
              <a:gd name="connsiteY6" fmla="*/ 497210 h 497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7209" h="497209">
                <a:moveTo>
                  <a:pt x="5891" y="497210"/>
                </a:moveTo>
                <a:lnTo>
                  <a:pt x="0" y="491319"/>
                </a:lnTo>
                <a:lnTo>
                  <a:pt x="491250" y="0"/>
                </a:lnTo>
                <a:lnTo>
                  <a:pt x="1447210" y="0"/>
                </a:lnTo>
                <a:lnTo>
                  <a:pt x="1447210" y="8316"/>
                </a:lnTo>
                <a:lnTo>
                  <a:pt x="494715" y="8316"/>
                </a:lnTo>
                <a:lnTo>
                  <a:pt x="5891" y="497210"/>
                </a:lnTo>
                <a:close/>
              </a:path>
            </a:pathLst>
          </a:custGeom>
          <a:noFill/>
          <a:ln w="9525" cap="flat">
            <a:solidFill>
              <a:schemeClr val="accent1"/>
            </a:solidFill>
            <a:prstDash val="sysDot"/>
            <a:miter/>
          </a:ln>
        </p:spPr>
        <p:txBody>
          <a:bodyPr rtlCol="0" anchor="ctr"/>
          <a:lstStyle/>
          <a:p>
            <a:endParaRPr lang="en-GB" sz="1799"/>
          </a:p>
        </p:txBody>
      </p:sp>
      <p:sp>
        <p:nvSpPr>
          <p:cNvPr id="40" name="Freeform: Shape 39">
            <a:extLst>
              <a:ext uri="{FF2B5EF4-FFF2-40B4-BE49-F238E27FC236}">
                <a16:creationId xmlns:a16="http://schemas.microsoft.com/office/drawing/2014/main" id="{FF532A98-7626-7AB7-C895-AAE41EE15F5A}"/>
              </a:ext>
            </a:extLst>
          </p:cNvPr>
          <p:cNvSpPr/>
          <p:nvPr userDrawn="1"/>
        </p:nvSpPr>
        <p:spPr>
          <a:xfrm>
            <a:off x="3898177" y="4905462"/>
            <a:ext cx="1822568" cy="551645"/>
          </a:xfrm>
          <a:custGeom>
            <a:avLst/>
            <a:gdLst>
              <a:gd name="connsiteX0" fmla="*/ 955959 w 1447278"/>
              <a:gd name="connsiteY0" fmla="*/ 497210 h 497209"/>
              <a:gd name="connsiteX1" fmla="*/ 0 w 1447278"/>
              <a:gd name="connsiteY1" fmla="*/ 497210 h 497209"/>
              <a:gd name="connsiteX2" fmla="*/ 0 w 1447278"/>
              <a:gd name="connsiteY2" fmla="*/ 488894 h 497209"/>
              <a:gd name="connsiteX3" fmla="*/ 952564 w 1447278"/>
              <a:gd name="connsiteY3" fmla="*/ 488894 h 497209"/>
              <a:gd name="connsiteX4" fmla="*/ 1441389 w 1447278"/>
              <a:gd name="connsiteY4" fmla="*/ 0 h 497209"/>
              <a:gd name="connsiteX5" fmla="*/ 1447279 w 1447278"/>
              <a:gd name="connsiteY5" fmla="*/ 5890 h 497209"/>
              <a:gd name="connsiteX6" fmla="*/ 955959 w 1447278"/>
              <a:gd name="connsiteY6" fmla="*/ 497210 h 497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7278" h="497209">
                <a:moveTo>
                  <a:pt x="955959" y="497210"/>
                </a:moveTo>
                <a:lnTo>
                  <a:pt x="0" y="497210"/>
                </a:lnTo>
                <a:lnTo>
                  <a:pt x="0" y="488894"/>
                </a:lnTo>
                <a:lnTo>
                  <a:pt x="952564" y="488894"/>
                </a:lnTo>
                <a:lnTo>
                  <a:pt x="1441389" y="0"/>
                </a:lnTo>
                <a:lnTo>
                  <a:pt x="1447279" y="5890"/>
                </a:lnTo>
                <a:lnTo>
                  <a:pt x="955959" y="497210"/>
                </a:lnTo>
                <a:close/>
              </a:path>
            </a:pathLst>
          </a:custGeom>
          <a:noFill/>
          <a:ln w="9525" cap="flat">
            <a:solidFill>
              <a:schemeClr val="accent1"/>
            </a:solidFill>
            <a:prstDash val="sysDot"/>
            <a:miter/>
          </a:ln>
        </p:spPr>
        <p:txBody>
          <a:bodyPr rtlCol="0" anchor="ctr"/>
          <a:lstStyle/>
          <a:p>
            <a:endParaRPr lang="en-GB" sz="1799"/>
          </a:p>
        </p:txBody>
      </p:sp>
      <p:sp>
        <p:nvSpPr>
          <p:cNvPr id="41" name="Freeform: Shape 40">
            <a:extLst>
              <a:ext uri="{FF2B5EF4-FFF2-40B4-BE49-F238E27FC236}">
                <a16:creationId xmlns:a16="http://schemas.microsoft.com/office/drawing/2014/main" id="{DBC634A4-50CE-86B3-52A2-911E51E62E5C}"/>
              </a:ext>
            </a:extLst>
          </p:cNvPr>
          <p:cNvSpPr/>
          <p:nvPr userDrawn="1"/>
        </p:nvSpPr>
        <p:spPr>
          <a:xfrm>
            <a:off x="8258733" y="4896236"/>
            <a:ext cx="1838514" cy="551645"/>
          </a:xfrm>
          <a:custGeom>
            <a:avLst/>
            <a:gdLst>
              <a:gd name="connsiteX0" fmla="*/ 1447279 w 1447278"/>
              <a:gd name="connsiteY0" fmla="*/ 497210 h 497209"/>
              <a:gd name="connsiteX1" fmla="*/ 491250 w 1447278"/>
              <a:gd name="connsiteY1" fmla="*/ 497210 h 497209"/>
              <a:gd name="connsiteX2" fmla="*/ 0 w 1447278"/>
              <a:gd name="connsiteY2" fmla="*/ 5890 h 497209"/>
              <a:gd name="connsiteX3" fmla="*/ 5890 w 1447278"/>
              <a:gd name="connsiteY3" fmla="*/ 0 h 497209"/>
              <a:gd name="connsiteX4" fmla="*/ 494715 w 1447278"/>
              <a:gd name="connsiteY4" fmla="*/ 488894 h 497209"/>
              <a:gd name="connsiteX5" fmla="*/ 1447279 w 1447278"/>
              <a:gd name="connsiteY5" fmla="*/ 488894 h 497209"/>
              <a:gd name="connsiteX6" fmla="*/ 1447279 w 1447278"/>
              <a:gd name="connsiteY6" fmla="*/ 497210 h 497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7278" h="497209">
                <a:moveTo>
                  <a:pt x="1447279" y="497210"/>
                </a:moveTo>
                <a:lnTo>
                  <a:pt x="491250" y="497210"/>
                </a:lnTo>
                <a:lnTo>
                  <a:pt x="0" y="5890"/>
                </a:lnTo>
                <a:lnTo>
                  <a:pt x="5890" y="0"/>
                </a:lnTo>
                <a:lnTo>
                  <a:pt x="494715" y="488894"/>
                </a:lnTo>
                <a:lnTo>
                  <a:pt x="1447279" y="488894"/>
                </a:lnTo>
                <a:lnTo>
                  <a:pt x="1447279" y="497210"/>
                </a:lnTo>
                <a:close/>
              </a:path>
            </a:pathLst>
          </a:custGeom>
          <a:noFill/>
          <a:ln w="9525" cap="flat">
            <a:solidFill>
              <a:schemeClr val="accent1"/>
            </a:solidFill>
            <a:prstDash val="sysDot"/>
            <a:miter/>
          </a:ln>
        </p:spPr>
        <p:txBody>
          <a:bodyPr rtlCol="0" anchor="ctr"/>
          <a:lstStyle/>
          <a:p>
            <a:endParaRPr lang="en-GB" sz="1799"/>
          </a:p>
        </p:txBody>
      </p:sp>
      <p:sp>
        <p:nvSpPr>
          <p:cNvPr id="42" name="Freeform: Shape 41">
            <a:extLst>
              <a:ext uri="{FF2B5EF4-FFF2-40B4-BE49-F238E27FC236}">
                <a16:creationId xmlns:a16="http://schemas.microsoft.com/office/drawing/2014/main" id="{8E816EFF-BD34-8334-91D6-75A37AA0061C}"/>
              </a:ext>
            </a:extLst>
          </p:cNvPr>
          <p:cNvSpPr/>
          <p:nvPr userDrawn="1"/>
        </p:nvSpPr>
        <p:spPr>
          <a:xfrm>
            <a:off x="4078614" y="1750996"/>
            <a:ext cx="1605237" cy="551645"/>
          </a:xfrm>
          <a:custGeom>
            <a:avLst/>
            <a:gdLst>
              <a:gd name="connsiteX0" fmla="*/ 1441389 w 1447209"/>
              <a:gd name="connsiteY0" fmla="*/ 497210 h 497209"/>
              <a:gd name="connsiteX1" fmla="*/ 952494 w 1447209"/>
              <a:gd name="connsiteY1" fmla="*/ 8316 h 497209"/>
              <a:gd name="connsiteX2" fmla="*/ 0 w 1447209"/>
              <a:gd name="connsiteY2" fmla="*/ 8316 h 497209"/>
              <a:gd name="connsiteX3" fmla="*/ 0 w 1447209"/>
              <a:gd name="connsiteY3" fmla="*/ 0 h 497209"/>
              <a:gd name="connsiteX4" fmla="*/ 955959 w 1447209"/>
              <a:gd name="connsiteY4" fmla="*/ 0 h 497209"/>
              <a:gd name="connsiteX5" fmla="*/ 1447209 w 1447209"/>
              <a:gd name="connsiteY5" fmla="*/ 491319 h 497209"/>
              <a:gd name="connsiteX6" fmla="*/ 1441389 w 1447209"/>
              <a:gd name="connsiteY6" fmla="*/ 497210 h 497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7209" h="497209">
                <a:moveTo>
                  <a:pt x="1441389" y="497210"/>
                </a:moveTo>
                <a:lnTo>
                  <a:pt x="952494" y="8316"/>
                </a:lnTo>
                <a:lnTo>
                  <a:pt x="0" y="8316"/>
                </a:lnTo>
                <a:lnTo>
                  <a:pt x="0" y="0"/>
                </a:lnTo>
                <a:lnTo>
                  <a:pt x="955959" y="0"/>
                </a:lnTo>
                <a:lnTo>
                  <a:pt x="1447209" y="491319"/>
                </a:lnTo>
                <a:lnTo>
                  <a:pt x="1441389" y="497210"/>
                </a:lnTo>
                <a:close/>
              </a:path>
            </a:pathLst>
          </a:custGeom>
          <a:noFill/>
          <a:ln w="9525" cap="flat">
            <a:solidFill>
              <a:schemeClr val="accent1"/>
            </a:solidFill>
            <a:prstDash val="sysDot"/>
            <a:miter/>
          </a:ln>
        </p:spPr>
        <p:txBody>
          <a:bodyPr rtlCol="0" anchor="ctr"/>
          <a:lstStyle/>
          <a:p>
            <a:endParaRPr lang="en-GB" sz="1799"/>
          </a:p>
        </p:txBody>
      </p:sp>
      <p:sp>
        <p:nvSpPr>
          <p:cNvPr id="44" name="Freeform: Shape 43">
            <a:extLst>
              <a:ext uri="{FF2B5EF4-FFF2-40B4-BE49-F238E27FC236}">
                <a16:creationId xmlns:a16="http://schemas.microsoft.com/office/drawing/2014/main" id="{1FCACC20-8AB7-83A2-72A6-ED827F428EDD}"/>
              </a:ext>
            </a:extLst>
          </p:cNvPr>
          <p:cNvSpPr/>
          <p:nvPr userDrawn="1"/>
        </p:nvSpPr>
        <p:spPr>
          <a:xfrm>
            <a:off x="5089842" y="2395646"/>
            <a:ext cx="544200" cy="1052625"/>
          </a:xfrm>
          <a:custGeom>
            <a:avLst/>
            <a:gdLst>
              <a:gd name="connsiteX0" fmla="*/ 390214 w 490626"/>
              <a:gd name="connsiteY0" fmla="*/ 0 h 948752"/>
              <a:gd name="connsiteX1" fmla="*/ 0 w 490626"/>
              <a:gd name="connsiteY1" fmla="*/ 942585 h 948752"/>
              <a:gd name="connsiteX2" fmla="*/ 59596 w 490626"/>
              <a:gd name="connsiteY2" fmla="*/ 931220 h 948752"/>
              <a:gd name="connsiteX3" fmla="*/ 132843 w 490626"/>
              <a:gd name="connsiteY3" fmla="*/ 948752 h 948752"/>
              <a:gd name="connsiteX4" fmla="*/ 490626 w 490626"/>
              <a:gd name="connsiteY4" fmla="*/ 87038 h 948752"/>
              <a:gd name="connsiteX5" fmla="*/ 390214 w 490626"/>
              <a:gd name="connsiteY5" fmla="*/ 69 h 9487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0626" h="948752">
                <a:moveTo>
                  <a:pt x="390214" y="0"/>
                </a:moveTo>
                <a:cubicBezTo>
                  <a:pt x="173036" y="260351"/>
                  <a:pt x="31530" y="585841"/>
                  <a:pt x="0" y="942585"/>
                </a:cubicBezTo>
                <a:cubicBezTo>
                  <a:pt x="18502" y="935309"/>
                  <a:pt x="38529" y="931220"/>
                  <a:pt x="59596" y="931220"/>
                </a:cubicBezTo>
                <a:cubicBezTo>
                  <a:pt x="85998" y="931220"/>
                  <a:pt x="110807" y="937595"/>
                  <a:pt x="132843" y="948752"/>
                </a:cubicBezTo>
                <a:cubicBezTo>
                  <a:pt x="162849" y="622846"/>
                  <a:pt x="292436" y="325421"/>
                  <a:pt x="490626" y="87038"/>
                </a:cubicBezTo>
                <a:cubicBezTo>
                  <a:pt x="446068" y="73594"/>
                  <a:pt x="409687" y="41579"/>
                  <a:pt x="390214" y="69"/>
                </a:cubicBezTo>
                <a:close/>
              </a:path>
            </a:pathLst>
          </a:custGeom>
          <a:solidFill>
            <a:schemeClr val="accent1">
              <a:lumMod val="40000"/>
              <a:lumOff val="60000"/>
            </a:schemeClr>
          </a:solidFill>
          <a:ln w="0" cap="flat">
            <a:noFill/>
            <a:prstDash val="solid"/>
            <a:miter/>
          </a:ln>
        </p:spPr>
        <p:txBody>
          <a:bodyPr rtlCol="0" anchor="ctr"/>
          <a:lstStyle/>
          <a:p>
            <a:endParaRPr lang="en-GB" sz="1799"/>
          </a:p>
        </p:txBody>
      </p:sp>
      <p:sp>
        <p:nvSpPr>
          <p:cNvPr id="45" name="Freeform: Shape 44">
            <a:extLst>
              <a:ext uri="{FF2B5EF4-FFF2-40B4-BE49-F238E27FC236}">
                <a16:creationId xmlns:a16="http://schemas.microsoft.com/office/drawing/2014/main" id="{9EC0578C-69AE-C42C-D5DD-0C557C22F209}"/>
              </a:ext>
            </a:extLst>
          </p:cNvPr>
          <p:cNvSpPr/>
          <p:nvPr userDrawn="1"/>
        </p:nvSpPr>
        <p:spPr>
          <a:xfrm>
            <a:off x="5763022" y="1719293"/>
            <a:ext cx="1058960" cy="546494"/>
          </a:xfrm>
          <a:custGeom>
            <a:avLst/>
            <a:gdLst>
              <a:gd name="connsiteX0" fmla="*/ 69 w 954711"/>
              <a:gd name="connsiteY0" fmla="*/ 392363 h 492566"/>
              <a:gd name="connsiteX1" fmla="*/ 87246 w 954711"/>
              <a:gd name="connsiteY1" fmla="*/ 492567 h 492566"/>
              <a:gd name="connsiteX2" fmla="*/ 954712 w 954711"/>
              <a:gd name="connsiteY2" fmla="*/ 132358 h 492566"/>
              <a:gd name="connsiteX3" fmla="*/ 933992 w 954711"/>
              <a:gd name="connsiteY3" fmla="*/ 52874 h 492566"/>
              <a:gd name="connsiteX4" fmla="*/ 942931 w 954711"/>
              <a:gd name="connsiteY4" fmla="*/ 0 h 492566"/>
              <a:gd name="connsiteX5" fmla="*/ 0 w 954711"/>
              <a:gd name="connsiteY5" fmla="*/ 392363 h 492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4711" h="492566">
                <a:moveTo>
                  <a:pt x="69" y="392363"/>
                </a:moveTo>
                <a:cubicBezTo>
                  <a:pt x="41648" y="411835"/>
                  <a:pt x="73732" y="448078"/>
                  <a:pt x="87246" y="492567"/>
                </a:cubicBezTo>
                <a:cubicBezTo>
                  <a:pt x="326876" y="292505"/>
                  <a:pt x="626450" y="161948"/>
                  <a:pt x="954712" y="132358"/>
                </a:cubicBezTo>
                <a:cubicBezTo>
                  <a:pt x="941545" y="108797"/>
                  <a:pt x="933992" y="81702"/>
                  <a:pt x="933992" y="52874"/>
                </a:cubicBezTo>
                <a:cubicBezTo>
                  <a:pt x="933992" y="34372"/>
                  <a:pt x="937249" y="16562"/>
                  <a:pt x="942931" y="0"/>
                </a:cubicBezTo>
                <a:cubicBezTo>
                  <a:pt x="585910" y="32085"/>
                  <a:pt x="260212" y="174353"/>
                  <a:pt x="0" y="392363"/>
                </a:cubicBezTo>
                <a:close/>
              </a:path>
            </a:pathLst>
          </a:custGeom>
          <a:solidFill>
            <a:schemeClr val="accent1">
              <a:lumMod val="40000"/>
              <a:lumOff val="60000"/>
            </a:schemeClr>
          </a:solidFill>
          <a:ln w="0" cap="flat">
            <a:noFill/>
            <a:prstDash val="solid"/>
            <a:miter/>
          </a:ln>
        </p:spPr>
        <p:txBody>
          <a:bodyPr rtlCol="0" anchor="ctr"/>
          <a:lstStyle/>
          <a:p>
            <a:endParaRPr lang="en-GB" sz="1799"/>
          </a:p>
        </p:txBody>
      </p:sp>
      <p:sp>
        <p:nvSpPr>
          <p:cNvPr id="46" name="Freeform: Shape 45">
            <a:extLst>
              <a:ext uri="{FF2B5EF4-FFF2-40B4-BE49-F238E27FC236}">
                <a16:creationId xmlns:a16="http://schemas.microsoft.com/office/drawing/2014/main" id="{AD63C22F-AB0E-1A56-776C-4AF0FB4866DC}"/>
              </a:ext>
            </a:extLst>
          </p:cNvPr>
          <p:cNvSpPr/>
          <p:nvPr userDrawn="1"/>
        </p:nvSpPr>
        <p:spPr>
          <a:xfrm>
            <a:off x="8326297" y="3769033"/>
            <a:ext cx="544354" cy="1060621"/>
          </a:xfrm>
          <a:custGeom>
            <a:avLst/>
            <a:gdLst>
              <a:gd name="connsiteX0" fmla="*/ 96947 w 490765"/>
              <a:gd name="connsiteY0" fmla="*/ 955890 h 955959"/>
              <a:gd name="connsiteX1" fmla="*/ 490765 w 490765"/>
              <a:gd name="connsiteY1" fmla="*/ 10880 h 955959"/>
              <a:gd name="connsiteX2" fmla="*/ 436990 w 490765"/>
              <a:gd name="connsiteY2" fmla="*/ 20166 h 955959"/>
              <a:gd name="connsiteX3" fmla="*/ 358338 w 490765"/>
              <a:gd name="connsiteY3" fmla="*/ 0 h 955959"/>
              <a:gd name="connsiteX4" fmla="*/ 0 w 490765"/>
              <a:gd name="connsiteY4" fmla="*/ 864833 h 955959"/>
              <a:gd name="connsiteX5" fmla="*/ 96947 w 490765"/>
              <a:gd name="connsiteY5" fmla="*/ 955960 h 955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0765" h="955959">
                <a:moveTo>
                  <a:pt x="96947" y="955890"/>
                </a:moveTo>
                <a:cubicBezTo>
                  <a:pt x="315858" y="695331"/>
                  <a:pt x="458680" y="368801"/>
                  <a:pt x="490765" y="10880"/>
                </a:cubicBezTo>
                <a:cubicBezTo>
                  <a:pt x="473926" y="16770"/>
                  <a:pt x="455839" y="20166"/>
                  <a:pt x="436990" y="20166"/>
                </a:cubicBezTo>
                <a:cubicBezTo>
                  <a:pt x="408440" y="20166"/>
                  <a:pt x="381691" y="12820"/>
                  <a:pt x="358338" y="0"/>
                </a:cubicBezTo>
                <a:cubicBezTo>
                  <a:pt x="328747" y="327084"/>
                  <a:pt x="198953" y="625687"/>
                  <a:pt x="0" y="864833"/>
                </a:cubicBezTo>
                <a:cubicBezTo>
                  <a:pt x="43796" y="880148"/>
                  <a:pt x="79138" y="913411"/>
                  <a:pt x="96947" y="955960"/>
                </a:cubicBezTo>
                <a:close/>
              </a:path>
            </a:pathLst>
          </a:custGeom>
          <a:solidFill>
            <a:schemeClr val="accent1">
              <a:lumMod val="40000"/>
              <a:lumOff val="60000"/>
            </a:schemeClr>
          </a:solidFill>
          <a:ln w="0" cap="flat">
            <a:noFill/>
            <a:prstDash val="solid"/>
            <a:miter/>
          </a:ln>
        </p:spPr>
        <p:txBody>
          <a:bodyPr rtlCol="0" anchor="ctr"/>
          <a:lstStyle/>
          <a:p>
            <a:endParaRPr lang="en-GB" sz="1799"/>
          </a:p>
        </p:txBody>
      </p:sp>
      <p:sp>
        <p:nvSpPr>
          <p:cNvPr id="47" name="Freeform: Shape 46">
            <a:extLst>
              <a:ext uri="{FF2B5EF4-FFF2-40B4-BE49-F238E27FC236}">
                <a16:creationId xmlns:a16="http://schemas.microsoft.com/office/drawing/2014/main" id="{F4A52C32-1B29-9371-7743-F7930ADB99BC}"/>
              </a:ext>
            </a:extLst>
          </p:cNvPr>
          <p:cNvSpPr/>
          <p:nvPr userDrawn="1"/>
        </p:nvSpPr>
        <p:spPr>
          <a:xfrm>
            <a:off x="7144584" y="4958820"/>
            <a:ext cx="1051813" cy="542496"/>
          </a:xfrm>
          <a:custGeom>
            <a:avLst/>
            <a:gdLst>
              <a:gd name="connsiteX0" fmla="*/ 948267 w 948267"/>
              <a:gd name="connsiteY0" fmla="*/ 97155 h 488963"/>
              <a:gd name="connsiteX1" fmla="*/ 857349 w 948267"/>
              <a:gd name="connsiteY1" fmla="*/ 0 h 488963"/>
              <a:gd name="connsiteX2" fmla="*/ 0 w 948267"/>
              <a:gd name="connsiteY2" fmla="*/ 355773 h 488963"/>
              <a:gd name="connsiteX3" fmla="*/ 15315 w 948267"/>
              <a:gd name="connsiteY3" fmla="*/ 424586 h 488963"/>
              <a:gd name="connsiteX4" fmla="*/ 2079 w 948267"/>
              <a:gd name="connsiteY4" fmla="*/ 488963 h 488963"/>
              <a:gd name="connsiteX5" fmla="*/ 948267 w 948267"/>
              <a:gd name="connsiteY5" fmla="*/ 97155 h 488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48267" h="488963">
                <a:moveTo>
                  <a:pt x="948267" y="97155"/>
                </a:moveTo>
                <a:cubicBezTo>
                  <a:pt x="905719" y="79276"/>
                  <a:pt x="872525" y="43865"/>
                  <a:pt x="857349" y="0"/>
                </a:cubicBezTo>
                <a:cubicBezTo>
                  <a:pt x="619866" y="196805"/>
                  <a:pt x="324035" y="325490"/>
                  <a:pt x="0" y="355773"/>
                </a:cubicBezTo>
                <a:cubicBezTo>
                  <a:pt x="9771" y="376701"/>
                  <a:pt x="15315" y="399985"/>
                  <a:pt x="15315" y="424586"/>
                </a:cubicBezTo>
                <a:cubicBezTo>
                  <a:pt x="15315" y="447454"/>
                  <a:pt x="10603" y="469213"/>
                  <a:pt x="2079" y="488963"/>
                </a:cubicBezTo>
                <a:cubicBezTo>
                  <a:pt x="360278" y="457641"/>
                  <a:pt x="687154" y="315511"/>
                  <a:pt x="948267" y="97155"/>
                </a:cubicBezTo>
                <a:close/>
              </a:path>
            </a:pathLst>
          </a:custGeom>
          <a:solidFill>
            <a:schemeClr val="accent1">
              <a:lumMod val="40000"/>
              <a:lumOff val="60000"/>
            </a:schemeClr>
          </a:solidFill>
          <a:ln w="0" cap="flat">
            <a:noFill/>
            <a:prstDash val="solid"/>
            <a:miter/>
          </a:ln>
        </p:spPr>
        <p:txBody>
          <a:bodyPr rtlCol="0" anchor="ctr"/>
          <a:lstStyle/>
          <a:p>
            <a:endParaRPr lang="en-GB" sz="1799"/>
          </a:p>
        </p:txBody>
      </p:sp>
      <p:sp>
        <p:nvSpPr>
          <p:cNvPr id="56" name="Freeform: Shape 55">
            <a:extLst>
              <a:ext uri="{FF2B5EF4-FFF2-40B4-BE49-F238E27FC236}">
                <a16:creationId xmlns:a16="http://schemas.microsoft.com/office/drawing/2014/main" id="{E3705C10-184D-90D9-6156-0F3EAD0B6FA5}"/>
              </a:ext>
            </a:extLst>
          </p:cNvPr>
          <p:cNvSpPr/>
          <p:nvPr userDrawn="1"/>
        </p:nvSpPr>
        <p:spPr>
          <a:xfrm>
            <a:off x="7138589" y="1719293"/>
            <a:ext cx="1069952" cy="552414"/>
          </a:xfrm>
          <a:custGeom>
            <a:avLst/>
            <a:gdLst>
              <a:gd name="connsiteX0" fmla="*/ 873772 w 964621"/>
              <a:gd name="connsiteY0" fmla="*/ 497833 h 497902"/>
              <a:gd name="connsiteX1" fmla="*/ 964621 w 964621"/>
              <a:gd name="connsiteY1" fmla="*/ 400748 h 497902"/>
              <a:gd name="connsiteX2" fmla="*/ 11780 w 964621"/>
              <a:gd name="connsiteY2" fmla="*/ 0 h 497902"/>
              <a:gd name="connsiteX3" fmla="*/ 20720 w 964621"/>
              <a:gd name="connsiteY3" fmla="*/ 52943 h 497902"/>
              <a:gd name="connsiteX4" fmla="*/ 0 w 964621"/>
              <a:gd name="connsiteY4" fmla="*/ 132428 h 497902"/>
              <a:gd name="connsiteX5" fmla="*/ 873772 w 964621"/>
              <a:gd name="connsiteY5" fmla="*/ 497903 h 497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64621" h="497902">
                <a:moveTo>
                  <a:pt x="873772" y="497833"/>
                </a:moveTo>
                <a:cubicBezTo>
                  <a:pt x="889018" y="454037"/>
                  <a:pt x="922142" y="418626"/>
                  <a:pt x="964621" y="400748"/>
                </a:cubicBezTo>
                <a:cubicBezTo>
                  <a:pt x="702816" y="177956"/>
                  <a:pt x="373375" y="32501"/>
                  <a:pt x="11780" y="0"/>
                </a:cubicBezTo>
                <a:cubicBezTo>
                  <a:pt x="17463" y="16631"/>
                  <a:pt x="20720" y="34372"/>
                  <a:pt x="20720" y="52943"/>
                </a:cubicBezTo>
                <a:cubicBezTo>
                  <a:pt x="20720" y="81840"/>
                  <a:pt x="13166" y="108866"/>
                  <a:pt x="0" y="132428"/>
                </a:cubicBezTo>
                <a:cubicBezTo>
                  <a:pt x="331173" y="162226"/>
                  <a:pt x="633171" y="294792"/>
                  <a:pt x="873772" y="497903"/>
                </a:cubicBezTo>
                <a:close/>
              </a:path>
            </a:pathLst>
          </a:custGeom>
          <a:solidFill>
            <a:schemeClr val="accent1">
              <a:lumMod val="40000"/>
              <a:lumOff val="60000"/>
            </a:schemeClr>
          </a:solidFill>
          <a:ln w="0" cap="flat">
            <a:noFill/>
            <a:prstDash val="solid"/>
            <a:miter/>
          </a:ln>
        </p:spPr>
        <p:txBody>
          <a:bodyPr rtlCol="0" anchor="ctr"/>
          <a:lstStyle/>
          <a:p>
            <a:endParaRPr lang="en-GB" sz="1799"/>
          </a:p>
        </p:txBody>
      </p:sp>
      <p:sp>
        <p:nvSpPr>
          <p:cNvPr id="60" name="Freeform: Shape 59">
            <a:extLst>
              <a:ext uri="{FF2B5EF4-FFF2-40B4-BE49-F238E27FC236}">
                <a16:creationId xmlns:a16="http://schemas.microsoft.com/office/drawing/2014/main" id="{69C5D8FC-4C72-EA04-A78E-CF0CB55B7DB8}"/>
              </a:ext>
            </a:extLst>
          </p:cNvPr>
          <p:cNvSpPr/>
          <p:nvPr userDrawn="1"/>
        </p:nvSpPr>
        <p:spPr>
          <a:xfrm>
            <a:off x="8335598" y="2403794"/>
            <a:ext cx="534976" cy="1047396"/>
          </a:xfrm>
          <a:custGeom>
            <a:avLst/>
            <a:gdLst>
              <a:gd name="connsiteX0" fmla="*/ 98403 w 482310"/>
              <a:gd name="connsiteY0" fmla="*/ 0 h 944039"/>
              <a:gd name="connsiteX1" fmla="*/ 0 w 482310"/>
              <a:gd name="connsiteY1" fmla="*/ 89463 h 944039"/>
              <a:gd name="connsiteX2" fmla="*/ 349883 w 482310"/>
              <a:gd name="connsiteY2" fmla="*/ 944040 h 944039"/>
              <a:gd name="connsiteX3" fmla="*/ 428536 w 482310"/>
              <a:gd name="connsiteY3" fmla="*/ 923874 h 944039"/>
              <a:gd name="connsiteX4" fmla="*/ 482311 w 482310"/>
              <a:gd name="connsiteY4" fmla="*/ 933160 h 944039"/>
              <a:gd name="connsiteX5" fmla="*/ 98333 w 482310"/>
              <a:gd name="connsiteY5" fmla="*/ 69 h 944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2310" h="944039">
                <a:moveTo>
                  <a:pt x="98403" y="0"/>
                </a:moveTo>
                <a:cubicBezTo>
                  <a:pt x="79900" y="42133"/>
                  <a:pt x="44142" y="74911"/>
                  <a:pt x="0" y="89463"/>
                </a:cubicBezTo>
                <a:cubicBezTo>
                  <a:pt x="194171" y="326807"/>
                  <a:pt x="320778" y="621599"/>
                  <a:pt x="349883" y="944040"/>
                </a:cubicBezTo>
                <a:cubicBezTo>
                  <a:pt x="373236" y="931220"/>
                  <a:pt x="399985" y="923874"/>
                  <a:pt x="428536" y="923874"/>
                </a:cubicBezTo>
                <a:cubicBezTo>
                  <a:pt x="447454" y="923874"/>
                  <a:pt x="465471" y="927270"/>
                  <a:pt x="482311" y="933160"/>
                </a:cubicBezTo>
                <a:cubicBezTo>
                  <a:pt x="450711" y="580644"/>
                  <a:pt x="311631" y="258618"/>
                  <a:pt x="98333" y="69"/>
                </a:cubicBezTo>
                <a:close/>
              </a:path>
            </a:pathLst>
          </a:custGeom>
          <a:solidFill>
            <a:schemeClr val="accent1">
              <a:lumMod val="40000"/>
              <a:lumOff val="60000"/>
            </a:schemeClr>
          </a:solidFill>
          <a:ln w="0" cap="flat">
            <a:noFill/>
            <a:prstDash val="solid"/>
            <a:miter/>
          </a:ln>
        </p:spPr>
        <p:txBody>
          <a:bodyPr rtlCol="0" anchor="ctr"/>
          <a:lstStyle/>
          <a:p>
            <a:endParaRPr lang="en-GB" sz="1799"/>
          </a:p>
        </p:txBody>
      </p:sp>
      <p:sp>
        <p:nvSpPr>
          <p:cNvPr id="61" name="Freeform: Shape 60">
            <a:extLst>
              <a:ext uri="{FF2B5EF4-FFF2-40B4-BE49-F238E27FC236}">
                <a16:creationId xmlns:a16="http://schemas.microsoft.com/office/drawing/2014/main" id="{A26FBF63-DBE5-CA48-1C42-5E4F99881A27}"/>
              </a:ext>
            </a:extLst>
          </p:cNvPr>
          <p:cNvSpPr/>
          <p:nvPr userDrawn="1"/>
        </p:nvSpPr>
        <p:spPr>
          <a:xfrm>
            <a:off x="5089766" y="3771879"/>
            <a:ext cx="552270" cy="1066925"/>
          </a:xfrm>
          <a:custGeom>
            <a:avLst/>
            <a:gdLst>
              <a:gd name="connsiteX0" fmla="*/ 497903 w 497902"/>
              <a:gd name="connsiteY0" fmla="*/ 870515 h 961641"/>
              <a:gd name="connsiteX1" fmla="*/ 132843 w 497902"/>
              <a:gd name="connsiteY1" fmla="*/ 0 h 961641"/>
              <a:gd name="connsiteX2" fmla="*/ 59596 w 497902"/>
              <a:gd name="connsiteY2" fmla="*/ 17532 h 961641"/>
              <a:gd name="connsiteX3" fmla="*/ 0 w 497902"/>
              <a:gd name="connsiteY3" fmla="*/ 6167 h 961641"/>
              <a:gd name="connsiteX4" fmla="*/ 401094 w 497902"/>
              <a:gd name="connsiteY4" fmla="*/ 961641 h 961641"/>
              <a:gd name="connsiteX5" fmla="*/ 497903 w 497902"/>
              <a:gd name="connsiteY5" fmla="*/ 870515 h 961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7902" h="961641">
                <a:moveTo>
                  <a:pt x="497903" y="870515"/>
                </a:moveTo>
                <a:cubicBezTo>
                  <a:pt x="295554" y="630677"/>
                  <a:pt x="163196" y="329925"/>
                  <a:pt x="132843" y="0"/>
                </a:cubicBezTo>
                <a:cubicBezTo>
                  <a:pt x="110807" y="11087"/>
                  <a:pt x="85929" y="17532"/>
                  <a:pt x="59596" y="17532"/>
                </a:cubicBezTo>
                <a:cubicBezTo>
                  <a:pt x="38529" y="17532"/>
                  <a:pt x="18502" y="13444"/>
                  <a:pt x="0" y="6167"/>
                </a:cubicBezTo>
                <a:cubicBezTo>
                  <a:pt x="32085" y="368801"/>
                  <a:pt x="177748" y="699212"/>
                  <a:pt x="401094" y="961641"/>
                </a:cubicBezTo>
                <a:cubicBezTo>
                  <a:pt x="418904" y="919093"/>
                  <a:pt x="454176" y="885830"/>
                  <a:pt x="497903" y="870515"/>
                </a:cubicBezTo>
                <a:close/>
              </a:path>
            </a:pathLst>
          </a:custGeom>
          <a:solidFill>
            <a:schemeClr val="accent1">
              <a:lumMod val="40000"/>
              <a:lumOff val="60000"/>
            </a:schemeClr>
          </a:solidFill>
          <a:ln w="0" cap="flat">
            <a:noFill/>
            <a:prstDash val="solid"/>
            <a:miter/>
          </a:ln>
        </p:spPr>
        <p:txBody>
          <a:bodyPr rtlCol="0" anchor="ctr"/>
          <a:lstStyle/>
          <a:p>
            <a:endParaRPr lang="en-GB" sz="1799"/>
          </a:p>
        </p:txBody>
      </p:sp>
      <p:sp>
        <p:nvSpPr>
          <p:cNvPr id="62" name="Freeform: Shape 61">
            <a:extLst>
              <a:ext uri="{FF2B5EF4-FFF2-40B4-BE49-F238E27FC236}">
                <a16:creationId xmlns:a16="http://schemas.microsoft.com/office/drawing/2014/main" id="{8C5240B2-02B7-260E-1441-6A8943108BC3}"/>
              </a:ext>
            </a:extLst>
          </p:cNvPr>
          <p:cNvSpPr/>
          <p:nvPr userDrawn="1"/>
        </p:nvSpPr>
        <p:spPr>
          <a:xfrm>
            <a:off x="5774321" y="4965893"/>
            <a:ext cx="1041898" cy="535422"/>
          </a:xfrm>
          <a:custGeom>
            <a:avLst/>
            <a:gdLst>
              <a:gd name="connsiteX0" fmla="*/ 939328 w 939328"/>
              <a:gd name="connsiteY0" fmla="*/ 349329 h 482587"/>
              <a:gd name="connsiteX1" fmla="*/ 89671 w 939328"/>
              <a:gd name="connsiteY1" fmla="*/ 0 h 482587"/>
              <a:gd name="connsiteX2" fmla="*/ 0 w 939328"/>
              <a:gd name="connsiteY2" fmla="*/ 98194 h 482587"/>
              <a:gd name="connsiteX3" fmla="*/ 937180 w 939328"/>
              <a:gd name="connsiteY3" fmla="*/ 482588 h 482587"/>
              <a:gd name="connsiteX4" fmla="*/ 923944 w 939328"/>
              <a:gd name="connsiteY4" fmla="*/ 418210 h 482587"/>
              <a:gd name="connsiteX5" fmla="*/ 939328 w 939328"/>
              <a:gd name="connsiteY5" fmla="*/ 349329 h 482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39328" h="482587">
                <a:moveTo>
                  <a:pt x="939328" y="349329"/>
                </a:moveTo>
                <a:cubicBezTo>
                  <a:pt x="618827" y="319392"/>
                  <a:pt x="325837" y="193132"/>
                  <a:pt x="89671" y="0"/>
                </a:cubicBezTo>
                <a:cubicBezTo>
                  <a:pt x="74980" y="44073"/>
                  <a:pt x="42202" y="79762"/>
                  <a:pt x="0" y="98194"/>
                </a:cubicBezTo>
                <a:cubicBezTo>
                  <a:pt x="259589" y="312324"/>
                  <a:pt x="583069" y="451681"/>
                  <a:pt x="937180" y="482588"/>
                </a:cubicBezTo>
                <a:cubicBezTo>
                  <a:pt x="928726" y="462838"/>
                  <a:pt x="923944" y="441079"/>
                  <a:pt x="923944" y="418210"/>
                </a:cubicBezTo>
                <a:cubicBezTo>
                  <a:pt x="923944" y="393610"/>
                  <a:pt x="929557" y="370326"/>
                  <a:pt x="939328" y="349329"/>
                </a:cubicBezTo>
                <a:close/>
              </a:path>
            </a:pathLst>
          </a:custGeom>
          <a:solidFill>
            <a:schemeClr val="accent1">
              <a:lumMod val="40000"/>
              <a:lumOff val="60000"/>
            </a:schemeClr>
          </a:solidFill>
          <a:ln w="0" cap="flat">
            <a:noFill/>
            <a:prstDash val="solid"/>
            <a:miter/>
          </a:ln>
        </p:spPr>
        <p:txBody>
          <a:bodyPr rtlCol="0" anchor="ctr"/>
          <a:lstStyle/>
          <a:p>
            <a:endParaRPr lang="en-GB" sz="1799"/>
          </a:p>
        </p:txBody>
      </p:sp>
      <p:sp>
        <p:nvSpPr>
          <p:cNvPr id="79" name="Oval 78">
            <a:extLst>
              <a:ext uri="{FF2B5EF4-FFF2-40B4-BE49-F238E27FC236}">
                <a16:creationId xmlns:a16="http://schemas.microsoft.com/office/drawing/2014/main" id="{E15BB9F8-F848-E5FF-B6D2-5B3D67B08E79}"/>
              </a:ext>
            </a:extLst>
          </p:cNvPr>
          <p:cNvSpPr/>
          <p:nvPr userDrawn="1"/>
        </p:nvSpPr>
        <p:spPr>
          <a:xfrm>
            <a:off x="6116752" y="2769052"/>
            <a:ext cx="1709197" cy="1709642"/>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GB" sz="1799">
              <a:solidFill>
                <a:schemeClr val="tx1"/>
              </a:solidFill>
              <a:latin typeface="Arial" panose="020B0604020202020204" pitchFamily="34" charset="0"/>
            </a:endParaRPr>
          </a:p>
        </p:txBody>
      </p:sp>
      <p:sp>
        <p:nvSpPr>
          <p:cNvPr id="80" name="Rectangle 79">
            <a:extLst>
              <a:ext uri="{FF2B5EF4-FFF2-40B4-BE49-F238E27FC236}">
                <a16:creationId xmlns:a16="http://schemas.microsoft.com/office/drawing/2014/main" id="{FD7D02A0-BBCD-1B03-1C70-0194C05D9373}"/>
              </a:ext>
            </a:extLst>
          </p:cNvPr>
          <p:cNvSpPr/>
          <p:nvPr userDrawn="1"/>
        </p:nvSpPr>
        <p:spPr>
          <a:xfrm>
            <a:off x="6858341" y="1666877"/>
            <a:ext cx="244120" cy="24418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799"/>
          </a:p>
        </p:txBody>
      </p:sp>
      <p:sp>
        <p:nvSpPr>
          <p:cNvPr id="81" name="Rectangle 80">
            <a:extLst>
              <a:ext uri="{FF2B5EF4-FFF2-40B4-BE49-F238E27FC236}">
                <a16:creationId xmlns:a16="http://schemas.microsoft.com/office/drawing/2014/main" id="{1BBF5675-19EB-A0F6-5AC8-4156C47E9471}"/>
              </a:ext>
            </a:extLst>
          </p:cNvPr>
          <p:cNvSpPr/>
          <p:nvPr userDrawn="1"/>
        </p:nvSpPr>
        <p:spPr>
          <a:xfrm>
            <a:off x="8165468" y="2222190"/>
            <a:ext cx="244120" cy="24418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799"/>
          </a:p>
        </p:txBody>
      </p:sp>
      <p:sp>
        <p:nvSpPr>
          <p:cNvPr id="82" name="Rectangle 81">
            <a:extLst>
              <a:ext uri="{FF2B5EF4-FFF2-40B4-BE49-F238E27FC236}">
                <a16:creationId xmlns:a16="http://schemas.microsoft.com/office/drawing/2014/main" id="{E32F1FCE-0864-E409-6E00-83D053D729D3}"/>
              </a:ext>
            </a:extLst>
          </p:cNvPr>
          <p:cNvSpPr/>
          <p:nvPr userDrawn="1"/>
        </p:nvSpPr>
        <p:spPr>
          <a:xfrm>
            <a:off x="8669483" y="3489691"/>
            <a:ext cx="244120" cy="24418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799"/>
          </a:p>
        </p:txBody>
      </p:sp>
      <p:sp>
        <p:nvSpPr>
          <p:cNvPr id="83" name="Rectangle 82">
            <a:extLst>
              <a:ext uri="{FF2B5EF4-FFF2-40B4-BE49-F238E27FC236}">
                <a16:creationId xmlns:a16="http://schemas.microsoft.com/office/drawing/2014/main" id="{A1C4F6E4-EBB7-E728-18C9-D0B52A64DE58}"/>
              </a:ext>
            </a:extLst>
          </p:cNvPr>
          <p:cNvSpPr/>
          <p:nvPr userDrawn="1"/>
        </p:nvSpPr>
        <p:spPr>
          <a:xfrm>
            <a:off x="5032534" y="3489691"/>
            <a:ext cx="244120" cy="24418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799"/>
          </a:p>
        </p:txBody>
      </p:sp>
      <p:sp>
        <p:nvSpPr>
          <p:cNvPr id="84" name="Rectangle 83">
            <a:extLst>
              <a:ext uri="{FF2B5EF4-FFF2-40B4-BE49-F238E27FC236}">
                <a16:creationId xmlns:a16="http://schemas.microsoft.com/office/drawing/2014/main" id="{614B8C65-FA10-B4DB-A7B5-3F36DD89A815}"/>
              </a:ext>
            </a:extLst>
          </p:cNvPr>
          <p:cNvSpPr/>
          <p:nvPr userDrawn="1"/>
        </p:nvSpPr>
        <p:spPr>
          <a:xfrm>
            <a:off x="5618422" y="2222190"/>
            <a:ext cx="244120" cy="24418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799"/>
          </a:p>
        </p:txBody>
      </p:sp>
      <p:sp>
        <p:nvSpPr>
          <p:cNvPr id="85" name="Rectangle 84">
            <a:extLst>
              <a:ext uri="{FF2B5EF4-FFF2-40B4-BE49-F238E27FC236}">
                <a16:creationId xmlns:a16="http://schemas.microsoft.com/office/drawing/2014/main" id="{7FFE0204-0E7B-7DB8-A674-6F43B75B5281}"/>
              </a:ext>
            </a:extLst>
          </p:cNvPr>
          <p:cNvSpPr/>
          <p:nvPr userDrawn="1"/>
        </p:nvSpPr>
        <p:spPr>
          <a:xfrm>
            <a:off x="6858341" y="5342099"/>
            <a:ext cx="244120" cy="24418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799"/>
          </a:p>
        </p:txBody>
      </p:sp>
      <p:sp>
        <p:nvSpPr>
          <p:cNvPr id="86" name="Rectangle 85">
            <a:extLst>
              <a:ext uri="{FF2B5EF4-FFF2-40B4-BE49-F238E27FC236}">
                <a16:creationId xmlns:a16="http://schemas.microsoft.com/office/drawing/2014/main" id="{1FA36539-04CD-8F33-3454-612449E61256}"/>
              </a:ext>
            </a:extLst>
          </p:cNvPr>
          <p:cNvSpPr/>
          <p:nvPr userDrawn="1"/>
        </p:nvSpPr>
        <p:spPr>
          <a:xfrm>
            <a:off x="8158751" y="4775749"/>
            <a:ext cx="244120" cy="24418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799"/>
          </a:p>
        </p:txBody>
      </p:sp>
      <p:sp>
        <p:nvSpPr>
          <p:cNvPr id="87" name="Rectangle 86">
            <a:extLst>
              <a:ext uri="{FF2B5EF4-FFF2-40B4-BE49-F238E27FC236}">
                <a16:creationId xmlns:a16="http://schemas.microsoft.com/office/drawing/2014/main" id="{718E9DEA-D996-1409-6679-C7515D7D2722}"/>
              </a:ext>
            </a:extLst>
          </p:cNvPr>
          <p:cNvSpPr/>
          <p:nvPr userDrawn="1"/>
        </p:nvSpPr>
        <p:spPr>
          <a:xfrm>
            <a:off x="5581892" y="4775749"/>
            <a:ext cx="244120" cy="24418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799"/>
          </a:p>
        </p:txBody>
      </p:sp>
      <p:sp>
        <p:nvSpPr>
          <p:cNvPr id="89" name="Text Placeholder 88">
            <a:extLst>
              <a:ext uri="{FF2B5EF4-FFF2-40B4-BE49-F238E27FC236}">
                <a16:creationId xmlns:a16="http://schemas.microsoft.com/office/drawing/2014/main" id="{F5303CE2-A546-0392-EB09-18C3B94D6561}"/>
              </a:ext>
            </a:extLst>
          </p:cNvPr>
          <p:cNvSpPr>
            <a:spLocks noGrp="1"/>
          </p:cNvSpPr>
          <p:nvPr>
            <p:ph type="body" sz="quarter" idx="49" hasCustomPrompt="1"/>
          </p:nvPr>
        </p:nvSpPr>
        <p:spPr>
          <a:xfrm>
            <a:off x="3465778" y="2559222"/>
            <a:ext cx="1217296" cy="227013"/>
          </a:xfrm>
        </p:spPr>
        <p:txBody>
          <a:bodyPr lIns="0" tIns="0" rIns="0" bIns="0" anchor="ctr"/>
          <a:lstStyle>
            <a:lvl1pPr>
              <a:defRPr sz="1050" b="0" cap="none" baseline="0">
                <a:latin typeface="+mj-lt"/>
              </a:defRPr>
            </a:lvl1pPr>
          </a:lstStyle>
          <a:p>
            <a:pPr lvl="0"/>
            <a:r>
              <a:rPr lang="en-US"/>
              <a:t>INSERT HEADING</a:t>
            </a:r>
            <a:endParaRPr lang="en-GB"/>
          </a:p>
        </p:txBody>
      </p:sp>
      <p:sp>
        <p:nvSpPr>
          <p:cNvPr id="91" name="Text Placeholder 90">
            <a:extLst>
              <a:ext uri="{FF2B5EF4-FFF2-40B4-BE49-F238E27FC236}">
                <a16:creationId xmlns:a16="http://schemas.microsoft.com/office/drawing/2014/main" id="{2880C657-A84F-4369-1DD4-9ABDA392FDAC}"/>
              </a:ext>
            </a:extLst>
          </p:cNvPr>
          <p:cNvSpPr>
            <a:spLocks noGrp="1"/>
          </p:cNvSpPr>
          <p:nvPr>
            <p:ph type="body" sz="quarter" idx="50"/>
          </p:nvPr>
        </p:nvSpPr>
        <p:spPr>
          <a:xfrm>
            <a:off x="3466198" y="2862346"/>
            <a:ext cx="1217296" cy="622300"/>
          </a:xfrm>
        </p:spPr>
        <p:txBody>
          <a:bodyPr lIns="0" tIns="0" rIns="0" bIns="0"/>
          <a:lstStyle>
            <a:lvl1pPr>
              <a:defRPr sz="1000">
                <a:latin typeface="+mn-lt"/>
              </a:defRPr>
            </a:lvl1pPr>
            <a:lvl2pPr marL="0" indent="0">
              <a:buNone/>
              <a:defRPr/>
            </a:lvl2pPr>
          </a:lstStyle>
          <a:p>
            <a:pPr lvl="0"/>
            <a:r>
              <a:rPr lang="en-US"/>
              <a:t>Click to edit Master text styles</a:t>
            </a:r>
          </a:p>
        </p:txBody>
      </p:sp>
      <p:sp>
        <p:nvSpPr>
          <p:cNvPr id="93" name="Text Placeholder 92">
            <a:extLst>
              <a:ext uri="{FF2B5EF4-FFF2-40B4-BE49-F238E27FC236}">
                <a16:creationId xmlns:a16="http://schemas.microsoft.com/office/drawing/2014/main" id="{1DC01F95-4F67-14E0-414D-778984170D19}"/>
              </a:ext>
            </a:extLst>
          </p:cNvPr>
          <p:cNvSpPr>
            <a:spLocks noGrp="1"/>
          </p:cNvSpPr>
          <p:nvPr>
            <p:ph type="body" sz="quarter" idx="51"/>
          </p:nvPr>
        </p:nvSpPr>
        <p:spPr>
          <a:xfrm>
            <a:off x="6216619" y="3006726"/>
            <a:ext cx="1529951" cy="1236663"/>
          </a:xfrm>
        </p:spPr>
        <p:txBody>
          <a:bodyPr anchor="ctr"/>
          <a:lstStyle>
            <a:lvl1pPr algn="ctr">
              <a:defRPr sz="1799">
                <a:latin typeface="Arial" panose="020B0604020202020204" pitchFamily="34" charset="0"/>
              </a:defRPr>
            </a:lvl1pPr>
            <a:lvl2pPr marL="0" indent="0">
              <a:buNone/>
              <a:defRPr/>
            </a:lvl2pPr>
          </a:lstStyle>
          <a:p>
            <a:pPr lvl="0"/>
            <a:r>
              <a:rPr lang="en-US"/>
              <a:t>Click to edit Master text styles</a:t>
            </a:r>
          </a:p>
        </p:txBody>
      </p:sp>
      <p:sp>
        <p:nvSpPr>
          <p:cNvPr id="94" name="Text Placeholder 88">
            <a:extLst>
              <a:ext uri="{FF2B5EF4-FFF2-40B4-BE49-F238E27FC236}">
                <a16:creationId xmlns:a16="http://schemas.microsoft.com/office/drawing/2014/main" id="{4B3D3F1E-1B40-C2A5-00A8-B30025F531E0}"/>
              </a:ext>
            </a:extLst>
          </p:cNvPr>
          <p:cNvSpPr>
            <a:spLocks noGrp="1"/>
          </p:cNvSpPr>
          <p:nvPr>
            <p:ph type="body" sz="quarter" idx="52" hasCustomPrompt="1"/>
          </p:nvPr>
        </p:nvSpPr>
        <p:spPr>
          <a:xfrm>
            <a:off x="4059359" y="713532"/>
            <a:ext cx="1217296" cy="227013"/>
          </a:xfrm>
        </p:spPr>
        <p:txBody>
          <a:bodyPr lIns="0" tIns="0" rIns="0" bIns="0" anchor="ctr"/>
          <a:lstStyle>
            <a:lvl1pPr>
              <a:defRPr sz="1050" b="0" cap="none" baseline="0">
                <a:latin typeface="+mj-lt"/>
              </a:defRPr>
            </a:lvl1pPr>
          </a:lstStyle>
          <a:p>
            <a:pPr lvl="0"/>
            <a:r>
              <a:rPr lang="en-US"/>
              <a:t>INSERT HEADING</a:t>
            </a:r>
            <a:endParaRPr lang="en-GB"/>
          </a:p>
        </p:txBody>
      </p:sp>
      <p:sp>
        <p:nvSpPr>
          <p:cNvPr id="95" name="Text Placeholder 90">
            <a:extLst>
              <a:ext uri="{FF2B5EF4-FFF2-40B4-BE49-F238E27FC236}">
                <a16:creationId xmlns:a16="http://schemas.microsoft.com/office/drawing/2014/main" id="{AFB4235E-C1BA-2A3C-60BC-85751807CDA0}"/>
              </a:ext>
            </a:extLst>
          </p:cNvPr>
          <p:cNvSpPr>
            <a:spLocks noGrp="1"/>
          </p:cNvSpPr>
          <p:nvPr>
            <p:ph type="body" sz="quarter" idx="53"/>
          </p:nvPr>
        </p:nvSpPr>
        <p:spPr>
          <a:xfrm>
            <a:off x="4059779" y="1016656"/>
            <a:ext cx="1217296" cy="622300"/>
          </a:xfrm>
        </p:spPr>
        <p:txBody>
          <a:bodyPr lIns="0" tIns="0" rIns="0" bIns="0"/>
          <a:lstStyle>
            <a:lvl1pPr>
              <a:defRPr sz="1000">
                <a:latin typeface="+mn-lt"/>
              </a:defRPr>
            </a:lvl1pPr>
            <a:lvl2pPr marL="0" indent="0">
              <a:buNone/>
              <a:defRPr/>
            </a:lvl2pPr>
          </a:lstStyle>
          <a:p>
            <a:pPr lvl="0"/>
            <a:r>
              <a:rPr lang="en-US"/>
              <a:t>Click to edit Master text styles</a:t>
            </a:r>
          </a:p>
        </p:txBody>
      </p:sp>
      <p:sp>
        <p:nvSpPr>
          <p:cNvPr id="96" name="Text Placeholder 88">
            <a:extLst>
              <a:ext uri="{FF2B5EF4-FFF2-40B4-BE49-F238E27FC236}">
                <a16:creationId xmlns:a16="http://schemas.microsoft.com/office/drawing/2014/main" id="{B2963045-D9C1-7066-4204-20C378656313}"/>
              </a:ext>
            </a:extLst>
          </p:cNvPr>
          <p:cNvSpPr>
            <a:spLocks noGrp="1"/>
          </p:cNvSpPr>
          <p:nvPr>
            <p:ph type="body" sz="quarter" idx="54" hasCustomPrompt="1"/>
          </p:nvPr>
        </p:nvSpPr>
        <p:spPr>
          <a:xfrm>
            <a:off x="7130640" y="626140"/>
            <a:ext cx="1217296" cy="227013"/>
          </a:xfrm>
        </p:spPr>
        <p:txBody>
          <a:bodyPr lIns="0" tIns="0" rIns="0" bIns="0" anchor="ctr"/>
          <a:lstStyle>
            <a:lvl1pPr>
              <a:defRPr sz="1050" b="0" cap="none" baseline="0">
                <a:latin typeface="+mj-lt"/>
              </a:defRPr>
            </a:lvl1pPr>
          </a:lstStyle>
          <a:p>
            <a:pPr lvl="0"/>
            <a:r>
              <a:rPr lang="en-US"/>
              <a:t>INSERT HEADING</a:t>
            </a:r>
            <a:endParaRPr lang="en-GB"/>
          </a:p>
        </p:txBody>
      </p:sp>
      <p:sp>
        <p:nvSpPr>
          <p:cNvPr id="97" name="Text Placeholder 90">
            <a:extLst>
              <a:ext uri="{FF2B5EF4-FFF2-40B4-BE49-F238E27FC236}">
                <a16:creationId xmlns:a16="http://schemas.microsoft.com/office/drawing/2014/main" id="{B3072D39-4BA8-66B4-CA41-7A8C77585A4C}"/>
              </a:ext>
            </a:extLst>
          </p:cNvPr>
          <p:cNvSpPr>
            <a:spLocks noGrp="1"/>
          </p:cNvSpPr>
          <p:nvPr>
            <p:ph type="body" sz="quarter" idx="55"/>
          </p:nvPr>
        </p:nvSpPr>
        <p:spPr>
          <a:xfrm>
            <a:off x="7131060" y="929264"/>
            <a:ext cx="1217296" cy="622300"/>
          </a:xfrm>
        </p:spPr>
        <p:txBody>
          <a:bodyPr lIns="0" tIns="0" rIns="0" bIns="0"/>
          <a:lstStyle>
            <a:lvl1pPr>
              <a:defRPr sz="1000">
                <a:latin typeface="+mn-lt"/>
              </a:defRPr>
            </a:lvl1pPr>
            <a:lvl2pPr marL="0" indent="0">
              <a:buNone/>
              <a:defRPr/>
            </a:lvl2pPr>
          </a:lstStyle>
          <a:p>
            <a:pPr lvl="0"/>
            <a:r>
              <a:rPr lang="en-US"/>
              <a:t>Click to edit Master text styles</a:t>
            </a:r>
          </a:p>
        </p:txBody>
      </p:sp>
      <p:sp>
        <p:nvSpPr>
          <p:cNvPr id="98" name="Text Placeholder 88">
            <a:extLst>
              <a:ext uri="{FF2B5EF4-FFF2-40B4-BE49-F238E27FC236}">
                <a16:creationId xmlns:a16="http://schemas.microsoft.com/office/drawing/2014/main" id="{3462CCB8-367F-888D-5172-A48E72119D3D}"/>
              </a:ext>
            </a:extLst>
          </p:cNvPr>
          <p:cNvSpPr>
            <a:spLocks noGrp="1"/>
          </p:cNvSpPr>
          <p:nvPr>
            <p:ph type="body" sz="quarter" idx="56" hasCustomPrompt="1"/>
          </p:nvPr>
        </p:nvSpPr>
        <p:spPr>
          <a:xfrm>
            <a:off x="9262912" y="2559222"/>
            <a:ext cx="1217296" cy="227013"/>
          </a:xfrm>
        </p:spPr>
        <p:txBody>
          <a:bodyPr lIns="0" tIns="0" rIns="0" bIns="0" anchor="ctr"/>
          <a:lstStyle>
            <a:lvl1pPr>
              <a:defRPr sz="1050" b="0" cap="none" baseline="0">
                <a:latin typeface="+mj-lt"/>
              </a:defRPr>
            </a:lvl1pPr>
          </a:lstStyle>
          <a:p>
            <a:pPr lvl="0"/>
            <a:r>
              <a:rPr lang="en-US"/>
              <a:t>INSERT HEADING</a:t>
            </a:r>
            <a:endParaRPr lang="en-GB"/>
          </a:p>
        </p:txBody>
      </p:sp>
      <p:sp>
        <p:nvSpPr>
          <p:cNvPr id="99" name="Text Placeholder 90">
            <a:extLst>
              <a:ext uri="{FF2B5EF4-FFF2-40B4-BE49-F238E27FC236}">
                <a16:creationId xmlns:a16="http://schemas.microsoft.com/office/drawing/2014/main" id="{FB82C885-9875-1E25-BA17-62C073EA3FC4}"/>
              </a:ext>
            </a:extLst>
          </p:cNvPr>
          <p:cNvSpPr>
            <a:spLocks noGrp="1"/>
          </p:cNvSpPr>
          <p:nvPr>
            <p:ph type="body" sz="quarter" idx="57"/>
          </p:nvPr>
        </p:nvSpPr>
        <p:spPr>
          <a:xfrm>
            <a:off x="9263332" y="2862346"/>
            <a:ext cx="1217296" cy="622300"/>
          </a:xfrm>
        </p:spPr>
        <p:txBody>
          <a:bodyPr lIns="0" tIns="0" rIns="0" bIns="0"/>
          <a:lstStyle>
            <a:lvl1pPr>
              <a:defRPr sz="1000">
                <a:latin typeface="+mn-lt"/>
              </a:defRPr>
            </a:lvl1pPr>
            <a:lvl2pPr marL="0" indent="0">
              <a:buNone/>
              <a:defRPr/>
            </a:lvl2pPr>
          </a:lstStyle>
          <a:p>
            <a:pPr lvl="0"/>
            <a:r>
              <a:rPr lang="en-US"/>
              <a:t>Click to edit Master text styles</a:t>
            </a:r>
          </a:p>
        </p:txBody>
      </p:sp>
      <p:sp>
        <p:nvSpPr>
          <p:cNvPr id="100" name="Text Placeholder 88">
            <a:extLst>
              <a:ext uri="{FF2B5EF4-FFF2-40B4-BE49-F238E27FC236}">
                <a16:creationId xmlns:a16="http://schemas.microsoft.com/office/drawing/2014/main" id="{27497940-6DA6-6DC3-BC85-9245252ECC2B}"/>
              </a:ext>
            </a:extLst>
          </p:cNvPr>
          <p:cNvSpPr>
            <a:spLocks noGrp="1"/>
          </p:cNvSpPr>
          <p:nvPr>
            <p:ph type="body" sz="quarter" idx="58" hasCustomPrompt="1"/>
          </p:nvPr>
        </p:nvSpPr>
        <p:spPr>
          <a:xfrm>
            <a:off x="8903220" y="4390349"/>
            <a:ext cx="1217296" cy="227013"/>
          </a:xfrm>
        </p:spPr>
        <p:txBody>
          <a:bodyPr lIns="0" tIns="0" rIns="0" bIns="0" anchor="ctr"/>
          <a:lstStyle>
            <a:lvl1pPr>
              <a:defRPr sz="1050" b="0" cap="none" baseline="0">
                <a:latin typeface="+mj-lt"/>
              </a:defRPr>
            </a:lvl1pPr>
          </a:lstStyle>
          <a:p>
            <a:pPr lvl="0"/>
            <a:r>
              <a:rPr lang="en-US"/>
              <a:t>INSERT HEADING</a:t>
            </a:r>
            <a:endParaRPr lang="en-GB"/>
          </a:p>
        </p:txBody>
      </p:sp>
      <p:sp>
        <p:nvSpPr>
          <p:cNvPr id="101" name="Text Placeholder 90">
            <a:extLst>
              <a:ext uri="{FF2B5EF4-FFF2-40B4-BE49-F238E27FC236}">
                <a16:creationId xmlns:a16="http://schemas.microsoft.com/office/drawing/2014/main" id="{45E68B3F-F356-7334-E78A-EC8CE29B8134}"/>
              </a:ext>
            </a:extLst>
          </p:cNvPr>
          <p:cNvSpPr>
            <a:spLocks noGrp="1"/>
          </p:cNvSpPr>
          <p:nvPr>
            <p:ph type="body" sz="quarter" idx="59"/>
          </p:nvPr>
        </p:nvSpPr>
        <p:spPr>
          <a:xfrm>
            <a:off x="8903640" y="4693473"/>
            <a:ext cx="1217296" cy="622300"/>
          </a:xfrm>
        </p:spPr>
        <p:txBody>
          <a:bodyPr lIns="0" tIns="0" rIns="0" bIns="0"/>
          <a:lstStyle>
            <a:lvl1pPr>
              <a:defRPr sz="1000">
                <a:latin typeface="+mn-lt"/>
              </a:defRPr>
            </a:lvl1pPr>
            <a:lvl2pPr marL="0" indent="0">
              <a:buNone/>
              <a:defRPr/>
            </a:lvl2pPr>
          </a:lstStyle>
          <a:p>
            <a:pPr lvl="0"/>
            <a:r>
              <a:rPr lang="en-US"/>
              <a:t>Click to edit Master text styles</a:t>
            </a:r>
          </a:p>
        </p:txBody>
      </p:sp>
      <p:sp>
        <p:nvSpPr>
          <p:cNvPr id="104" name="Text Placeholder 88">
            <a:extLst>
              <a:ext uri="{FF2B5EF4-FFF2-40B4-BE49-F238E27FC236}">
                <a16:creationId xmlns:a16="http://schemas.microsoft.com/office/drawing/2014/main" id="{315EBCF2-ACFC-C44F-02E1-64677680839D}"/>
              </a:ext>
            </a:extLst>
          </p:cNvPr>
          <p:cNvSpPr>
            <a:spLocks noGrp="1"/>
          </p:cNvSpPr>
          <p:nvPr>
            <p:ph type="body" sz="quarter" idx="60" hasCustomPrompt="1"/>
          </p:nvPr>
        </p:nvSpPr>
        <p:spPr>
          <a:xfrm>
            <a:off x="3850221" y="4390349"/>
            <a:ext cx="1217296" cy="227013"/>
          </a:xfrm>
        </p:spPr>
        <p:txBody>
          <a:bodyPr lIns="0" tIns="0" rIns="0" bIns="0" anchor="ctr"/>
          <a:lstStyle>
            <a:lvl1pPr>
              <a:defRPr sz="1050" b="0" cap="none" baseline="0">
                <a:latin typeface="+mj-lt"/>
              </a:defRPr>
            </a:lvl1pPr>
          </a:lstStyle>
          <a:p>
            <a:pPr lvl="0"/>
            <a:r>
              <a:rPr lang="en-US"/>
              <a:t>INSERT HEADING</a:t>
            </a:r>
            <a:endParaRPr lang="en-GB"/>
          </a:p>
        </p:txBody>
      </p:sp>
      <p:sp>
        <p:nvSpPr>
          <p:cNvPr id="105" name="Text Placeholder 90">
            <a:extLst>
              <a:ext uri="{FF2B5EF4-FFF2-40B4-BE49-F238E27FC236}">
                <a16:creationId xmlns:a16="http://schemas.microsoft.com/office/drawing/2014/main" id="{D3BFA53A-33CF-ADA5-1285-7A36D49ED6A3}"/>
              </a:ext>
            </a:extLst>
          </p:cNvPr>
          <p:cNvSpPr>
            <a:spLocks noGrp="1"/>
          </p:cNvSpPr>
          <p:nvPr>
            <p:ph type="body" sz="quarter" idx="61"/>
          </p:nvPr>
        </p:nvSpPr>
        <p:spPr>
          <a:xfrm>
            <a:off x="3850640" y="4693473"/>
            <a:ext cx="1217296" cy="622300"/>
          </a:xfrm>
        </p:spPr>
        <p:txBody>
          <a:bodyPr lIns="0" tIns="0" rIns="0" bIns="0"/>
          <a:lstStyle>
            <a:lvl1pPr>
              <a:defRPr sz="1000">
                <a:latin typeface="+mn-lt"/>
              </a:defRPr>
            </a:lvl1pPr>
            <a:lvl2pPr marL="0" indent="0">
              <a:buNone/>
              <a:defRPr/>
            </a:lvl2pPr>
          </a:lstStyle>
          <a:p>
            <a:pPr lvl="0"/>
            <a:r>
              <a:rPr lang="en-US"/>
              <a:t>Click to edit Master text styles</a:t>
            </a:r>
          </a:p>
        </p:txBody>
      </p:sp>
      <p:sp>
        <p:nvSpPr>
          <p:cNvPr id="106" name="Text Placeholder 88">
            <a:extLst>
              <a:ext uri="{FF2B5EF4-FFF2-40B4-BE49-F238E27FC236}">
                <a16:creationId xmlns:a16="http://schemas.microsoft.com/office/drawing/2014/main" id="{5A47BBBB-4F82-CFE6-F7E6-39730A1DBF57}"/>
              </a:ext>
            </a:extLst>
          </p:cNvPr>
          <p:cNvSpPr>
            <a:spLocks noGrp="1"/>
          </p:cNvSpPr>
          <p:nvPr>
            <p:ph type="body" sz="quarter" idx="62" hasCustomPrompt="1"/>
          </p:nvPr>
        </p:nvSpPr>
        <p:spPr>
          <a:xfrm>
            <a:off x="7130640" y="5754430"/>
            <a:ext cx="1217296" cy="227013"/>
          </a:xfrm>
        </p:spPr>
        <p:txBody>
          <a:bodyPr lIns="0" tIns="0" rIns="0" bIns="0" anchor="ctr"/>
          <a:lstStyle>
            <a:lvl1pPr>
              <a:defRPr sz="1050" b="0" cap="none" baseline="0">
                <a:latin typeface="+mj-lt"/>
              </a:defRPr>
            </a:lvl1pPr>
          </a:lstStyle>
          <a:p>
            <a:pPr lvl="0"/>
            <a:r>
              <a:rPr lang="en-US"/>
              <a:t>INSERT HEADING</a:t>
            </a:r>
            <a:endParaRPr lang="en-GB"/>
          </a:p>
        </p:txBody>
      </p:sp>
      <p:sp>
        <p:nvSpPr>
          <p:cNvPr id="107" name="Text Placeholder 90">
            <a:extLst>
              <a:ext uri="{FF2B5EF4-FFF2-40B4-BE49-F238E27FC236}">
                <a16:creationId xmlns:a16="http://schemas.microsoft.com/office/drawing/2014/main" id="{686C76A5-2B25-BF44-8426-7FE0AA84D0F5}"/>
              </a:ext>
            </a:extLst>
          </p:cNvPr>
          <p:cNvSpPr>
            <a:spLocks noGrp="1"/>
          </p:cNvSpPr>
          <p:nvPr>
            <p:ph type="body" sz="quarter" idx="63"/>
          </p:nvPr>
        </p:nvSpPr>
        <p:spPr>
          <a:xfrm>
            <a:off x="7131060" y="6057554"/>
            <a:ext cx="1217296" cy="622300"/>
          </a:xfrm>
        </p:spPr>
        <p:txBody>
          <a:bodyPr lIns="0" tIns="0" rIns="0" bIns="0"/>
          <a:lstStyle>
            <a:lvl1pPr>
              <a:defRPr sz="1000">
                <a:latin typeface="+mn-lt"/>
              </a:defRPr>
            </a:lvl1pPr>
            <a:lvl2pPr marL="0" indent="0">
              <a:buNone/>
              <a:defRPr/>
            </a:lvl2pPr>
          </a:lstStyle>
          <a:p>
            <a:pPr lvl="0"/>
            <a:r>
              <a:rPr lang="en-US"/>
              <a:t>Click to edit Master text styles</a:t>
            </a:r>
          </a:p>
        </p:txBody>
      </p:sp>
      <p:sp>
        <p:nvSpPr>
          <p:cNvPr id="108" name="Text Placeholder 88">
            <a:extLst>
              <a:ext uri="{FF2B5EF4-FFF2-40B4-BE49-F238E27FC236}">
                <a16:creationId xmlns:a16="http://schemas.microsoft.com/office/drawing/2014/main" id="{1E3F96FB-91B4-EF20-6A41-AF3FE51BD84A}"/>
              </a:ext>
            </a:extLst>
          </p:cNvPr>
          <p:cNvSpPr>
            <a:spLocks noGrp="1"/>
          </p:cNvSpPr>
          <p:nvPr>
            <p:ph type="body" sz="quarter" idx="64" hasCustomPrompt="1"/>
          </p:nvPr>
        </p:nvSpPr>
        <p:spPr>
          <a:xfrm>
            <a:off x="8834549" y="710795"/>
            <a:ext cx="1217296" cy="227013"/>
          </a:xfrm>
        </p:spPr>
        <p:txBody>
          <a:bodyPr lIns="0" tIns="0" rIns="0" bIns="0" anchor="ctr"/>
          <a:lstStyle>
            <a:lvl1pPr>
              <a:defRPr sz="1050" b="0" cap="none" baseline="0">
                <a:latin typeface="+mj-lt"/>
              </a:defRPr>
            </a:lvl1pPr>
          </a:lstStyle>
          <a:p>
            <a:pPr lvl="0"/>
            <a:r>
              <a:rPr lang="en-US"/>
              <a:t>INSERT HEADING</a:t>
            </a:r>
            <a:endParaRPr lang="en-GB"/>
          </a:p>
        </p:txBody>
      </p:sp>
      <p:sp>
        <p:nvSpPr>
          <p:cNvPr id="109" name="Text Placeholder 90">
            <a:extLst>
              <a:ext uri="{FF2B5EF4-FFF2-40B4-BE49-F238E27FC236}">
                <a16:creationId xmlns:a16="http://schemas.microsoft.com/office/drawing/2014/main" id="{B679F2FD-3DC8-755F-A405-500938D2FFE7}"/>
              </a:ext>
            </a:extLst>
          </p:cNvPr>
          <p:cNvSpPr>
            <a:spLocks noGrp="1"/>
          </p:cNvSpPr>
          <p:nvPr>
            <p:ph type="body" sz="quarter" idx="65"/>
          </p:nvPr>
        </p:nvSpPr>
        <p:spPr>
          <a:xfrm>
            <a:off x="8834969" y="1013919"/>
            <a:ext cx="1217296" cy="622300"/>
          </a:xfrm>
        </p:spPr>
        <p:txBody>
          <a:bodyPr lIns="0" tIns="0" rIns="0" bIns="0"/>
          <a:lstStyle>
            <a:lvl1pPr>
              <a:defRPr sz="1000">
                <a:latin typeface="+mn-lt"/>
              </a:defRPr>
            </a:lvl1pPr>
            <a:lvl2pPr marL="0" indent="0">
              <a:buNone/>
              <a:defRPr/>
            </a:lvl2pPr>
          </a:lstStyle>
          <a:p>
            <a:pPr lvl="0"/>
            <a:r>
              <a:rPr lang="en-US"/>
              <a:t>Click to edit Master text styles</a:t>
            </a:r>
          </a:p>
        </p:txBody>
      </p:sp>
      <p:pic>
        <p:nvPicPr>
          <p:cNvPr id="2" name="Graphic 1">
            <a:extLst>
              <a:ext uri="{FF2B5EF4-FFF2-40B4-BE49-F238E27FC236}">
                <a16:creationId xmlns:a16="http://schemas.microsoft.com/office/drawing/2014/main" id="{C2F198C0-937A-A9C1-47F6-658370049664}"/>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954264" y="449778"/>
            <a:ext cx="566076" cy="566223"/>
          </a:xfrm>
          <a:prstGeom prst="rect">
            <a:avLst/>
          </a:prstGeom>
        </p:spPr>
      </p:pic>
      <p:sp>
        <p:nvSpPr>
          <p:cNvPr id="6" name="Footer Placeholder 4">
            <a:extLst>
              <a:ext uri="{FF2B5EF4-FFF2-40B4-BE49-F238E27FC236}">
                <a16:creationId xmlns:a16="http://schemas.microsoft.com/office/drawing/2014/main" id="{479D1D97-9299-69FF-D4FA-574B71EFA05F}"/>
              </a:ext>
            </a:extLst>
          </p:cNvPr>
          <p:cNvSpPr>
            <a:spLocks noGrp="1"/>
          </p:cNvSpPr>
          <p:nvPr>
            <p:ph type="ftr" sz="quarter" idx="3"/>
          </p:nvPr>
        </p:nvSpPr>
        <p:spPr>
          <a:xfrm rot="5400000">
            <a:off x="8770654" y="3198629"/>
            <a:ext cx="6616800" cy="219543"/>
          </a:xfrm>
          <a:prstGeom prst="rect">
            <a:avLst/>
          </a:prstGeom>
          <a:solidFill>
            <a:schemeClr val="accent1"/>
          </a:solidFill>
        </p:spPr>
        <p:txBody>
          <a:bodyPr wrap="square" rtlCol="0" anchor="ctr">
            <a:noAutofit/>
          </a:bodyPr>
          <a:lstStyle>
            <a:lvl1pPr algn="ctr">
              <a:lnSpc>
                <a:spcPct val="100000"/>
              </a:lnSpc>
              <a:spcAft>
                <a:spcPts val="1200"/>
              </a:spcAft>
              <a:defRPr lang="en-GB" sz="900" b="0" spc="100" baseline="0" smtClean="0"/>
            </a:lvl1pPr>
          </a:lstStyle>
          <a:p>
            <a:r>
              <a:rPr lang="en-IN"/>
              <a:t>SECTION TITLE</a:t>
            </a:r>
          </a:p>
        </p:txBody>
      </p:sp>
      <p:sp>
        <p:nvSpPr>
          <p:cNvPr id="8" name="Slide Number Placeholder 46">
            <a:extLst>
              <a:ext uri="{FF2B5EF4-FFF2-40B4-BE49-F238E27FC236}">
                <a16:creationId xmlns:a16="http://schemas.microsoft.com/office/drawing/2014/main" id="{0C33B87E-670E-B5A0-A67D-8327BD3973AB}"/>
              </a:ext>
            </a:extLst>
          </p:cNvPr>
          <p:cNvSpPr>
            <a:spLocks noGrp="1"/>
          </p:cNvSpPr>
          <p:nvPr>
            <p:ph type="sldNum" sz="quarter" idx="34"/>
          </p:nvPr>
        </p:nvSpPr>
        <p:spPr>
          <a:xfrm>
            <a:off x="11967901" y="6617924"/>
            <a:ext cx="220924" cy="240077"/>
          </a:xfrm>
          <a:prstGeom prst="rect">
            <a:avLst/>
          </a:prstGeom>
          <a:solidFill>
            <a:schemeClr val="accent1"/>
          </a:solidFill>
        </p:spPr>
        <p:txBody>
          <a:bodyPr/>
          <a:lstStyle/>
          <a:p>
            <a:fld id="{BB07EAE1-021A-493C-B07F-6FE9E5D11BEB}" type="slidenum">
              <a:rPr lang="en-GB" smtClean="0"/>
              <a:pPr/>
              <a:t>‹#›</a:t>
            </a:fld>
            <a:endParaRPr lang="en-GB"/>
          </a:p>
        </p:txBody>
      </p:sp>
    </p:spTree>
    <p:custDataLst>
      <p:tags r:id="rId1"/>
    </p:custDataLst>
    <p:extLst>
      <p:ext uri="{BB962C8B-B14F-4D97-AF65-F5344CB8AC3E}">
        <p14:creationId xmlns:p14="http://schemas.microsoft.com/office/powerpoint/2010/main" val="42624984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userDrawn="1">
  <p:cSld name="Circular 5 step process">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8791AE1-DF17-3796-AF77-011DAE4805AF}"/>
              </a:ext>
            </a:extLst>
          </p:cNvPr>
          <p:cNvSpPr>
            <a:spLocks noGrp="1"/>
          </p:cNvSpPr>
          <p:nvPr>
            <p:ph type="title" hasCustomPrompt="1"/>
          </p:nvPr>
        </p:nvSpPr>
        <p:spPr>
          <a:xfrm>
            <a:off x="450732" y="460771"/>
            <a:ext cx="4959647" cy="558164"/>
          </a:xfrm>
        </p:spPr>
        <p:txBody>
          <a:bodyPr/>
          <a:lstStyle>
            <a:lvl1pPr>
              <a:defRPr sz="3199"/>
            </a:lvl1pPr>
          </a:lstStyle>
          <a:p>
            <a:r>
              <a:rPr lang="en-GB"/>
              <a:t>Insert title here</a:t>
            </a:r>
          </a:p>
        </p:txBody>
      </p:sp>
      <p:sp>
        <p:nvSpPr>
          <p:cNvPr id="7" name="Text Placeholder 5">
            <a:extLst>
              <a:ext uri="{FF2B5EF4-FFF2-40B4-BE49-F238E27FC236}">
                <a16:creationId xmlns:a16="http://schemas.microsoft.com/office/drawing/2014/main" id="{412994AB-9581-A99A-2CD8-BF823BA498B8}"/>
              </a:ext>
            </a:extLst>
          </p:cNvPr>
          <p:cNvSpPr>
            <a:spLocks noGrp="1"/>
          </p:cNvSpPr>
          <p:nvPr>
            <p:ph type="body" sz="quarter" idx="48" hasCustomPrompt="1"/>
          </p:nvPr>
        </p:nvSpPr>
        <p:spPr>
          <a:xfrm>
            <a:off x="450732" y="1688043"/>
            <a:ext cx="3013817" cy="4361775"/>
          </a:xfrm>
        </p:spPr>
        <p:txBody>
          <a:bodyPr/>
          <a:lstStyle>
            <a:lvl1pPr>
              <a:defRPr sz="1200"/>
            </a:lvl1pPr>
            <a:lvl2pPr>
              <a:defRPr sz="1200"/>
            </a:lvl2pPr>
            <a:lvl3pPr>
              <a:defRPr sz="1100"/>
            </a:lvl3pPr>
            <a:lvl4pPr>
              <a:defRPr sz="1050"/>
            </a:lvl4pPr>
            <a:lvl5pPr>
              <a:defRPr sz="1050"/>
            </a:lvl5pPr>
          </a:lstStyle>
          <a:p>
            <a:pPr lvl="0"/>
            <a:r>
              <a:rPr lang="en-GB"/>
              <a:t>Insert text</a:t>
            </a:r>
          </a:p>
          <a:p>
            <a:pPr lvl="1"/>
            <a:r>
              <a:rPr lang="en-GB"/>
              <a:t>Second level</a:t>
            </a:r>
          </a:p>
          <a:p>
            <a:pPr lvl="2"/>
            <a:r>
              <a:rPr lang="en-GB"/>
              <a:t>Third level</a:t>
            </a:r>
          </a:p>
          <a:p>
            <a:pPr lvl="3"/>
            <a:r>
              <a:rPr lang="en-GB"/>
              <a:t>Fourth level</a:t>
            </a:r>
          </a:p>
          <a:p>
            <a:pPr lvl="4"/>
            <a:r>
              <a:rPr lang="en-GB"/>
              <a:t>Fifth level</a:t>
            </a:r>
          </a:p>
        </p:txBody>
      </p:sp>
      <p:sp>
        <p:nvSpPr>
          <p:cNvPr id="17" name="Freeform: Shape 16">
            <a:extLst>
              <a:ext uri="{FF2B5EF4-FFF2-40B4-BE49-F238E27FC236}">
                <a16:creationId xmlns:a16="http://schemas.microsoft.com/office/drawing/2014/main" id="{76ACCA0E-731D-52E0-915C-C4D4C4D280A5}"/>
              </a:ext>
            </a:extLst>
          </p:cNvPr>
          <p:cNvSpPr/>
          <p:nvPr userDrawn="1"/>
        </p:nvSpPr>
        <p:spPr>
          <a:xfrm>
            <a:off x="5149215" y="507029"/>
            <a:ext cx="2511754" cy="1730649"/>
          </a:xfrm>
          <a:custGeom>
            <a:avLst/>
            <a:gdLst>
              <a:gd name="connsiteX0" fmla="*/ 2512409 w 2512408"/>
              <a:gd name="connsiteY0" fmla="*/ 0 h 1730649"/>
              <a:gd name="connsiteX1" fmla="*/ 2512409 w 2512408"/>
              <a:gd name="connsiteY1" fmla="*/ 561061 h 1730649"/>
              <a:gd name="connsiteX2" fmla="*/ 485991 w 2512408"/>
              <a:gd name="connsiteY2" fmla="*/ 1730649 h 1730649"/>
              <a:gd name="connsiteX3" fmla="*/ 0 w 2512408"/>
              <a:gd name="connsiteY3" fmla="*/ 1450051 h 1730649"/>
              <a:gd name="connsiteX4" fmla="*/ 2512409 w 2512408"/>
              <a:gd name="connsiteY4" fmla="*/ 0 h 17306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12408" h="1730649">
                <a:moveTo>
                  <a:pt x="2512409" y="0"/>
                </a:moveTo>
                <a:lnTo>
                  <a:pt x="2512409" y="561061"/>
                </a:lnTo>
                <a:cubicBezTo>
                  <a:pt x="1648151" y="565482"/>
                  <a:pt x="893770" y="1034260"/>
                  <a:pt x="485991" y="1730649"/>
                </a:cubicBezTo>
                <a:lnTo>
                  <a:pt x="0" y="1450051"/>
                </a:lnTo>
                <a:cubicBezTo>
                  <a:pt x="504820" y="585995"/>
                  <a:pt x="1440513" y="4421"/>
                  <a:pt x="2512409" y="0"/>
                </a:cubicBezTo>
                <a:close/>
              </a:path>
            </a:pathLst>
          </a:custGeom>
          <a:solidFill>
            <a:schemeClr val="accent2">
              <a:lumMod val="50000"/>
              <a:lumOff val="50000"/>
              <a:alpha val="80000"/>
            </a:schemeClr>
          </a:solidFill>
          <a:ln w="0" cap="flat">
            <a:noFill/>
            <a:prstDash val="solid"/>
            <a:miter/>
          </a:ln>
        </p:spPr>
        <p:txBody>
          <a:bodyPr rtlCol="0" anchor="ctr"/>
          <a:lstStyle/>
          <a:p>
            <a:endParaRPr lang="en-GB" sz="1799"/>
          </a:p>
        </p:txBody>
      </p:sp>
      <p:sp>
        <p:nvSpPr>
          <p:cNvPr id="18" name="Freeform: Shape 17">
            <a:extLst>
              <a:ext uri="{FF2B5EF4-FFF2-40B4-BE49-F238E27FC236}">
                <a16:creationId xmlns:a16="http://schemas.microsoft.com/office/drawing/2014/main" id="{406083A8-18F5-121C-CDDA-2AD408884972}"/>
              </a:ext>
            </a:extLst>
          </p:cNvPr>
          <p:cNvSpPr/>
          <p:nvPr userDrawn="1"/>
        </p:nvSpPr>
        <p:spPr>
          <a:xfrm>
            <a:off x="7685650" y="507028"/>
            <a:ext cx="2511732" cy="1730626"/>
          </a:xfrm>
          <a:custGeom>
            <a:avLst/>
            <a:gdLst>
              <a:gd name="connsiteX0" fmla="*/ 2512387 w 2512386"/>
              <a:gd name="connsiteY0" fmla="*/ 1450051 h 1730626"/>
              <a:gd name="connsiteX1" fmla="*/ 2026418 w 2512386"/>
              <a:gd name="connsiteY1" fmla="*/ 1730627 h 1730626"/>
              <a:gd name="connsiteX2" fmla="*/ 0 w 2512386"/>
              <a:gd name="connsiteY2" fmla="*/ 561061 h 1730626"/>
              <a:gd name="connsiteX3" fmla="*/ 0 w 2512386"/>
              <a:gd name="connsiteY3" fmla="*/ 0 h 1730626"/>
              <a:gd name="connsiteX4" fmla="*/ 2512387 w 2512386"/>
              <a:gd name="connsiteY4" fmla="*/ 1450051 h 17306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12386" h="1730626">
                <a:moveTo>
                  <a:pt x="2512387" y="1450051"/>
                </a:moveTo>
                <a:lnTo>
                  <a:pt x="2026418" y="1730627"/>
                </a:lnTo>
                <a:cubicBezTo>
                  <a:pt x="1618616" y="1034238"/>
                  <a:pt x="864236" y="565482"/>
                  <a:pt x="0" y="561061"/>
                </a:cubicBezTo>
                <a:lnTo>
                  <a:pt x="0" y="0"/>
                </a:lnTo>
                <a:cubicBezTo>
                  <a:pt x="1071874" y="4421"/>
                  <a:pt x="2007566" y="585995"/>
                  <a:pt x="2512387" y="1450051"/>
                </a:cubicBezTo>
                <a:close/>
              </a:path>
            </a:pathLst>
          </a:custGeom>
          <a:solidFill>
            <a:schemeClr val="accent3">
              <a:lumMod val="60000"/>
              <a:lumOff val="40000"/>
              <a:alpha val="80000"/>
            </a:schemeClr>
          </a:solidFill>
          <a:ln w="0" cap="flat">
            <a:noFill/>
            <a:prstDash val="solid"/>
            <a:miter/>
          </a:ln>
        </p:spPr>
        <p:txBody>
          <a:bodyPr rtlCol="0" anchor="ctr"/>
          <a:lstStyle/>
          <a:p>
            <a:endParaRPr lang="en-GB" sz="1799"/>
          </a:p>
        </p:txBody>
      </p:sp>
      <p:sp>
        <p:nvSpPr>
          <p:cNvPr id="19" name="Freeform: Shape 18">
            <a:extLst>
              <a:ext uri="{FF2B5EF4-FFF2-40B4-BE49-F238E27FC236}">
                <a16:creationId xmlns:a16="http://schemas.microsoft.com/office/drawing/2014/main" id="{C4CAF7CC-5058-D519-B0FA-982FDB9B3CC5}"/>
              </a:ext>
            </a:extLst>
          </p:cNvPr>
          <p:cNvSpPr/>
          <p:nvPr userDrawn="1"/>
        </p:nvSpPr>
        <p:spPr>
          <a:xfrm>
            <a:off x="9723881" y="1978421"/>
            <a:ext cx="870674" cy="2901134"/>
          </a:xfrm>
          <a:custGeom>
            <a:avLst/>
            <a:gdLst>
              <a:gd name="connsiteX0" fmla="*/ 870902 w 870901"/>
              <a:gd name="connsiteY0" fmla="*/ 1450567 h 2901134"/>
              <a:gd name="connsiteX1" fmla="*/ 485991 w 870901"/>
              <a:gd name="connsiteY1" fmla="*/ 2901135 h 2901134"/>
              <a:gd name="connsiteX2" fmla="*/ 0 w 870901"/>
              <a:gd name="connsiteY2" fmla="*/ 2620537 h 2901134"/>
              <a:gd name="connsiteX3" fmla="*/ 309841 w 870901"/>
              <a:gd name="connsiteY3" fmla="*/ 1450567 h 2901134"/>
              <a:gd name="connsiteX4" fmla="*/ 0 w 870901"/>
              <a:gd name="connsiteY4" fmla="*/ 280598 h 2901134"/>
              <a:gd name="connsiteX5" fmla="*/ 485991 w 870901"/>
              <a:gd name="connsiteY5" fmla="*/ 0 h 2901134"/>
              <a:gd name="connsiteX6" fmla="*/ 870902 w 870901"/>
              <a:gd name="connsiteY6" fmla="*/ 1450567 h 2901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901" h="2901134">
                <a:moveTo>
                  <a:pt x="870902" y="1450567"/>
                </a:moveTo>
                <a:cubicBezTo>
                  <a:pt x="870902" y="1978481"/>
                  <a:pt x="730906" y="2473718"/>
                  <a:pt x="485991" y="2901135"/>
                </a:cubicBezTo>
                <a:lnTo>
                  <a:pt x="0" y="2620537"/>
                </a:lnTo>
                <a:cubicBezTo>
                  <a:pt x="197180" y="2275664"/>
                  <a:pt x="309841" y="1876278"/>
                  <a:pt x="309841" y="1450567"/>
                </a:cubicBezTo>
                <a:cubicBezTo>
                  <a:pt x="309841" y="1024857"/>
                  <a:pt x="197180" y="625471"/>
                  <a:pt x="0" y="280598"/>
                </a:cubicBezTo>
                <a:lnTo>
                  <a:pt x="485991" y="0"/>
                </a:lnTo>
                <a:cubicBezTo>
                  <a:pt x="730906" y="427416"/>
                  <a:pt x="870902" y="922654"/>
                  <a:pt x="870902" y="1450567"/>
                </a:cubicBezTo>
                <a:close/>
              </a:path>
            </a:pathLst>
          </a:custGeom>
          <a:solidFill>
            <a:schemeClr val="accent4">
              <a:lumMod val="90000"/>
              <a:alpha val="80000"/>
            </a:schemeClr>
          </a:solidFill>
          <a:ln w="0" cap="flat">
            <a:noFill/>
            <a:prstDash val="solid"/>
            <a:miter/>
          </a:ln>
        </p:spPr>
        <p:txBody>
          <a:bodyPr rtlCol="0" anchor="ctr"/>
          <a:lstStyle/>
          <a:p>
            <a:endParaRPr lang="en-GB" sz="1799"/>
          </a:p>
        </p:txBody>
      </p:sp>
      <p:sp>
        <p:nvSpPr>
          <p:cNvPr id="20" name="Freeform: Shape 19">
            <a:extLst>
              <a:ext uri="{FF2B5EF4-FFF2-40B4-BE49-F238E27FC236}">
                <a16:creationId xmlns:a16="http://schemas.microsoft.com/office/drawing/2014/main" id="{4FF55C72-F692-C4AF-AA3F-855F374A2975}"/>
              </a:ext>
            </a:extLst>
          </p:cNvPr>
          <p:cNvSpPr/>
          <p:nvPr userDrawn="1"/>
        </p:nvSpPr>
        <p:spPr>
          <a:xfrm>
            <a:off x="7685650" y="4620323"/>
            <a:ext cx="2511732" cy="1730626"/>
          </a:xfrm>
          <a:custGeom>
            <a:avLst/>
            <a:gdLst>
              <a:gd name="connsiteX0" fmla="*/ 2512387 w 2512386"/>
              <a:gd name="connsiteY0" fmla="*/ 280575 h 1730626"/>
              <a:gd name="connsiteX1" fmla="*/ 0 w 2512386"/>
              <a:gd name="connsiteY1" fmla="*/ 1730627 h 1730626"/>
              <a:gd name="connsiteX2" fmla="*/ 0 w 2512386"/>
              <a:gd name="connsiteY2" fmla="*/ 1169566 h 1730626"/>
              <a:gd name="connsiteX3" fmla="*/ 2026418 w 2512386"/>
              <a:gd name="connsiteY3" fmla="*/ 0 h 1730626"/>
              <a:gd name="connsiteX4" fmla="*/ 2512387 w 2512386"/>
              <a:gd name="connsiteY4" fmla="*/ 280575 h 17306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12386" h="1730626">
                <a:moveTo>
                  <a:pt x="2512387" y="280575"/>
                </a:moveTo>
                <a:cubicBezTo>
                  <a:pt x="2007566" y="1144632"/>
                  <a:pt x="1071874" y="1726206"/>
                  <a:pt x="0" y="1730627"/>
                </a:cubicBezTo>
                <a:lnTo>
                  <a:pt x="0" y="1169566"/>
                </a:lnTo>
                <a:cubicBezTo>
                  <a:pt x="864236" y="1165144"/>
                  <a:pt x="1618616" y="696389"/>
                  <a:pt x="2026418" y="0"/>
                </a:cubicBezTo>
                <a:lnTo>
                  <a:pt x="2512387" y="280575"/>
                </a:lnTo>
                <a:close/>
              </a:path>
            </a:pathLst>
          </a:custGeom>
          <a:solidFill>
            <a:schemeClr val="accent5">
              <a:lumMod val="90000"/>
              <a:alpha val="80000"/>
            </a:schemeClr>
          </a:solidFill>
          <a:ln w="0" cap="flat">
            <a:noFill/>
            <a:prstDash val="solid"/>
            <a:miter/>
          </a:ln>
        </p:spPr>
        <p:txBody>
          <a:bodyPr rtlCol="0" anchor="ctr"/>
          <a:lstStyle/>
          <a:p>
            <a:endParaRPr lang="en-GB" sz="1799"/>
          </a:p>
        </p:txBody>
      </p:sp>
      <p:sp>
        <p:nvSpPr>
          <p:cNvPr id="21" name="Freeform: Shape 20">
            <a:extLst>
              <a:ext uri="{FF2B5EF4-FFF2-40B4-BE49-F238E27FC236}">
                <a16:creationId xmlns:a16="http://schemas.microsoft.com/office/drawing/2014/main" id="{6E0122C8-71BF-3ABC-AFD8-D97DB6F4AAFE}"/>
              </a:ext>
            </a:extLst>
          </p:cNvPr>
          <p:cNvSpPr/>
          <p:nvPr userDrawn="1"/>
        </p:nvSpPr>
        <p:spPr>
          <a:xfrm>
            <a:off x="5149215" y="4620301"/>
            <a:ext cx="2511754" cy="1730648"/>
          </a:xfrm>
          <a:custGeom>
            <a:avLst/>
            <a:gdLst>
              <a:gd name="connsiteX0" fmla="*/ 2512409 w 2512408"/>
              <a:gd name="connsiteY0" fmla="*/ 1169588 h 1730648"/>
              <a:gd name="connsiteX1" fmla="*/ 2512409 w 2512408"/>
              <a:gd name="connsiteY1" fmla="*/ 1730649 h 1730648"/>
              <a:gd name="connsiteX2" fmla="*/ 0 w 2512408"/>
              <a:gd name="connsiteY2" fmla="*/ 280598 h 1730648"/>
              <a:gd name="connsiteX3" fmla="*/ 485991 w 2512408"/>
              <a:gd name="connsiteY3" fmla="*/ 0 h 1730648"/>
              <a:gd name="connsiteX4" fmla="*/ 2512409 w 2512408"/>
              <a:gd name="connsiteY4" fmla="*/ 1169588 h 17306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12408" h="1730648">
                <a:moveTo>
                  <a:pt x="2512409" y="1169588"/>
                </a:moveTo>
                <a:lnTo>
                  <a:pt x="2512409" y="1730649"/>
                </a:lnTo>
                <a:cubicBezTo>
                  <a:pt x="1440513" y="1726228"/>
                  <a:pt x="504820" y="1144654"/>
                  <a:pt x="0" y="280598"/>
                </a:cubicBezTo>
                <a:lnTo>
                  <a:pt x="485991" y="0"/>
                </a:lnTo>
                <a:cubicBezTo>
                  <a:pt x="893770" y="696389"/>
                  <a:pt x="1648151" y="1165167"/>
                  <a:pt x="2512409" y="1169588"/>
                </a:cubicBezTo>
                <a:close/>
              </a:path>
            </a:pathLst>
          </a:custGeom>
          <a:solidFill>
            <a:schemeClr val="bg1">
              <a:lumMod val="75000"/>
              <a:alpha val="80000"/>
            </a:schemeClr>
          </a:solidFill>
          <a:ln w="0" cap="flat">
            <a:noFill/>
            <a:prstDash val="solid"/>
            <a:miter/>
          </a:ln>
        </p:spPr>
        <p:txBody>
          <a:bodyPr rtlCol="0" anchor="ctr"/>
          <a:lstStyle/>
          <a:p>
            <a:endParaRPr lang="en-GB" sz="1799"/>
          </a:p>
        </p:txBody>
      </p:sp>
      <p:sp>
        <p:nvSpPr>
          <p:cNvPr id="22" name="Freeform: Shape 21">
            <a:extLst>
              <a:ext uri="{FF2B5EF4-FFF2-40B4-BE49-F238E27FC236}">
                <a16:creationId xmlns:a16="http://schemas.microsoft.com/office/drawing/2014/main" id="{DD110687-9D5B-E0B9-8E6E-F03946C16A70}"/>
              </a:ext>
            </a:extLst>
          </p:cNvPr>
          <p:cNvSpPr/>
          <p:nvPr userDrawn="1"/>
        </p:nvSpPr>
        <p:spPr>
          <a:xfrm>
            <a:off x="4752065" y="1978445"/>
            <a:ext cx="870651" cy="2901089"/>
          </a:xfrm>
          <a:custGeom>
            <a:avLst/>
            <a:gdLst>
              <a:gd name="connsiteX0" fmla="*/ 561061 w 870878"/>
              <a:gd name="connsiteY0" fmla="*/ 1450545 h 2901089"/>
              <a:gd name="connsiteX1" fmla="*/ 870879 w 870878"/>
              <a:gd name="connsiteY1" fmla="*/ 2620514 h 2901089"/>
              <a:gd name="connsiteX2" fmla="*/ 384910 w 870878"/>
              <a:gd name="connsiteY2" fmla="*/ 2901090 h 2901089"/>
              <a:gd name="connsiteX3" fmla="*/ 0 w 870878"/>
              <a:gd name="connsiteY3" fmla="*/ 1450545 h 2901089"/>
              <a:gd name="connsiteX4" fmla="*/ 384910 w 870878"/>
              <a:gd name="connsiteY4" fmla="*/ 0 h 2901089"/>
              <a:gd name="connsiteX5" fmla="*/ 870879 w 870878"/>
              <a:gd name="connsiteY5" fmla="*/ 280575 h 2901089"/>
              <a:gd name="connsiteX6" fmla="*/ 561061 w 870878"/>
              <a:gd name="connsiteY6" fmla="*/ 1450545 h 2901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878" h="2901089">
                <a:moveTo>
                  <a:pt x="561061" y="1450545"/>
                </a:moveTo>
                <a:cubicBezTo>
                  <a:pt x="561061" y="1876256"/>
                  <a:pt x="673722" y="2275641"/>
                  <a:pt x="870879" y="2620514"/>
                </a:cubicBezTo>
                <a:lnTo>
                  <a:pt x="384910" y="2901090"/>
                </a:lnTo>
                <a:cubicBezTo>
                  <a:pt x="139996" y="2473673"/>
                  <a:pt x="0" y="1978458"/>
                  <a:pt x="0" y="1450545"/>
                </a:cubicBezTo>
                <a:cubicBezTo>
                  <a:pt x="0" y="922631"/>
                  <a:pt x="139996" y="427416"/>
                  <a:pt x="384910" y="0"/>
                </a:cubicBezTo>
                <a:lnTo>
                  <a:pt x="870879" y="280575"/>
                </a:lnTo>
                <a:cubicBezTo>
                  <a:pt x="673722" y="625448"/>
                  <a:pt x="561061" y="1024834"/>
                  <a:pt x="561061" y="1450545"/>
                </a:cubicBezTo>
                <a:close/>
              </a:path>
            </a:pathLst>
          </a:custGeom>
          <a:solidFill>
            <a:schemeClr val="accent2">
              <a:alpha val="65000"/>
            </a:schemeClr>
          </a:solidFill>
          <a:ln w="0" cap="flat">
            <a:noFill/>
            <a:prstDash val="solid"/>
            <a:miter/>
          </a:ln>
        </p:spPr>
        <p:txBody>
          <a:bodyPr rtlCol="0" anchor="ctr"/>
          <a:lstStyle/>
          <a:p>
            <a:endParaRPr lang="en-GB" sz="1799"/>
          </a:p>
        </p:txBody>
      </p:sp>
      <p:sp>
        <p:nvSpPr>
          <p:cNvPr id="23" name="Freeform: Shape 22">
            <a:extLst>
              <a:ext uri="{FF2B5EF4-FFF2-40B4-BE49-F238E27FC236}">
                <a16:creationId xmlns:a16="http://schemas.microsoft.com/office/drawing/2014/main" id="{A2AD0984-9119-C6C6-930F-FA94C94499CC}"/>
              </a:ext>
            </a:extLst>
          </p:cNvPr>
          <p:cNvSpPr/>
          <p:nvPr userDrawn="1"/>
        </p:nvSpPr>
        <p:spPr>
          <a:xfrm>
            <a:off x="5312980" y="2259020"/>
            <a:ext cx="1340744" cy="2339961"/>
          </a:xfrm>
          <a:custGeom>
            <a:avLst/>
            <a:gdLst>
              <a:gd name="connsiteX0" fmla="*/ 1190572 w 1341093"/>
              <a:gd name="connsiteY0" fmla="*/ 1169969 h 2339961"/>
              <a:gd name="connsiteX1" fmla="*/ 1341093 w 1341093"/>
              <a:gd name="connsiteY1" fmla="*/ 1744563 h 2339961"/>
              <a:gd name="connsiteX2" fmla="*/ 309818 w 1341093"/>
              <a:gd name="connsiteY2" fmla="*/ 2339962 h 2339961"/>
              <a:gd name="connsiteX3" fmla="*/ 0 w 1341093"/>
              <a:gd name="connsiteY3" fmla="*/ 1169992 h 2339961"/>
              <a:gd name="connsiteX4" fmla="*/ 309818 w 1341093"/>
              <a:gd name="connsiteY4" fmla="*/ 0 h 2339961"/>
              <a:gd name="connsiteX5" fmla="*/ 1341093 w 1341093"/>
              <a:gd name="connsiteY5" fmla="*/ 595420 h 2339961"/>
              <a:gd name="connsiteX6" fmla="*/ 1190572 w 1341093"/>
              <a:gd name="connsiteY6" fmla="*/ 1169969 h 2339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1093" h="2339961">
                <a:moveTo>
                  <a:pt x="1190572" y="1169969"/>
                </a:moveTo>
                <a:cubicBezTo>
                  <a:pt x="1190572" y="1378797"/>
                  <a:pt x="1245264" y="1574854"/>
                  <a:pt x="1341093" y="1744563"/>
                </a:cubicBezTo>
                <a:lnTo>
                  <a:pt x="309818" y="2339962"/>
                </a:lnTo>
                <a:cubicBezTo>
                  <a:pt x="112661" y="1995066"/>
                  <a:pt x="0" y="1595680"/>
                  <a:pt x="0" y="1169992"/>
                </a:cubicBezTo>
                <a:cubicBezTo>
                  <a:pt x="0" y="744304"/>
                  <a:pt x="112661" y="344873"/>
                  <a:pt x="309818" y="0"/>
                </a:cubicBezTo>
                <a:lnTo>
                  <a:pt x="1341093" y="595420"/>
                </a:lnTo>
                <a:cubicBezTo>
                  <a:pt x="1245241" y="765130"/>
                  <a:pt x="1190572" y="961165"/>
                  <a:pt x="1190572" y="1169969"/>
                </a:cubicBezTo>
                <a:close/>
              </a:path>
            </a:pathLst>
          </a:custGeom>
          <a:solidFill>
            <a:schemeClr val="accent2"/>
          </a:solidFill>
          <a:ln w="0" cap="flat">
            <a:noFill/>
            <a:prstDash val="solid"/>
            <a:miter/>
          </a:ln>
        </p:spPr>
        <p:txBody>
          <a:bodyPr rtlCol="0" anchor="ctr"/>
          <a:lstStyle/>
          <a:p>
            <a:endParaRPr lang="en-GB" sz="1799"/>
          </a:p>
        </p:txBody>
      </p:sp>
      <p:sp>
        <p:nvSpPr>
          <p:cNvPr id="24" name="Freeform: Shape 23">
            <a:extLst>
              <a:ext uri="{FF2B5EF4-FFF2-40B4-BE49-F238E27FC236}">
                <a16:creationId xmlns:a16="http://schemas.microsoft.com/office/drawing/2014/main" id="{253FF3DA-8A49-395A-AD5E-03EFA7D36F73}"/>
              </a:ext>
            </a:extLst>
          </p:cNvPr>
          <p:cNvSpPr/>
          <p:nvPr userDrawn="1"/>
        </p:nvSpPr>
        <p:spPr>
          <a:xfrm>
            <a:off x="5635080" y="1068067"/>
            <a:ext cx="2025889" cy="1764985"/>
          </a:xfrm>
          <a:custGeom>
            <a:avLst/>
            <a:gdLst>
              <a:gd name="connsiteX0" fmla="*/ 2026418 w 2026417"/>
              <a:gd name="connsiteY0" fmla="*/ 0 h 1764985"/>
              <a:gd name="connsiteX1" fmla="*/ 2026418 w 2026417"/>
              <a:gd name="connsiteY1" fmla="*/ 1190594 h 1764985"/>
              <a:gd name="connsiteX2" fmla="*/ 1031230 w 2026417"/>
              <a:gd name="connsiteY2" fmla="*/ 1764986 h 1764985"/>
              <a:gd name="connsiteX3" fmla="*/ 0 w 2026417"/>
              <a:gd name="connsiteY3" fmla="*/ 1169588 h 1764985"/>
              <a:gd name="connsiteX4" fmla="*/ 2026418 w 2026417"/>
              <a:gd name="connsiteY4" fmla="*/ 0 h 17649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6417" h="1764985">
                <a:moveTo>
                  <a:pt x="2026418" y="0"/>
                </a:moveTo>
                <a:lnTo>
                  <a:pt x="2026418" y="1190594"/>
                </a:lnTo>
                <a:cubicBezTo>
                  <a:pt x="1602817" y="1194970"/>
                  <a:pt x="1233123" y="1424399"/>
                  <a:pt x="1031230" y="1764986"/>
                </a:cubicBezTo>
                <a:lnTo>
                  <a:pt x="0" y="1169588"/>
                </a:lnTo>
                <a:cubicBezTo>
                  <a:pt x="407779" y="473221"/>
                  <a:pt x="1162160" y="4444"/>
                  <a:pt x="2026418" y="0"/>
                </a:cubicBezTo>
                <a:close/>
              </a:path>
            </a:pathLst>
          </a:custGeom>
          <a:solidFill>
            <a:schemeClr val="accent2">
              <a:lumMod val="75000"/>
              <a:lumOff val="25000"/>
            </a:schemeClr>
          </a:solidFill>
          <a:ln w="0" cap="flat">
            <a:noFill/>
            <a:prstDash val="solid"/>
            <a:miter/>
          </a:ln>
        </p:spPr>
        <p:txBody>
          <a:bodyPr rtlCol="0" anchor="ctr"/>
          <a:lstStyle/>
          <a:p>
            <a:endParaRPr lang="en-GB" sz="1799"/>
          </a:p>
        </p:txBody>
      </p:sp>
      <p:sp>
        <p:nvSpPr>
          <p:cNvPr id="25" name="Freeform: Shape 24">
            <a:extLst>
              <a:ext uri="{FF2B5EF4-FFF2-40B4-BE49-F238E27FC236}">
                <a16:creationId xmlns:a16="http://schemas.microsoft.com/office/drawing/2014/main" id="{D68E8B6B-AD73-C0AD-1797-86BB1E4B446E}"/>
              </a:ext>
            </a:extLst>
          </p:cNvPr>
          <p:cNvSpPr/>
          <p:nvPr userDrawn="1"/>
        </p:nvSpPr>
        <p:spPr>
          <a:xfrm>
            <a:off x="7685651" y="1068067"/>
            <a:ext cx="2025889" cy="1764985"/>
          </a:xfrm>
          <a:custGeom>
            <a:avLst/>
            <a:gdLst>
              <a:gd name="connsiteX0" fmla="*/ 2026418 w 2026417"/>
              <a:gd name="connsiteY0" fmla="*/ 1169566 h 1764985"/>
              <a:gd name="connsiteX1" fmla="*/ 995165 w 2026417"/>
              <a:gd name="connsiteY1" fmla="*/ 1764986 h 1764985"/>
              <a:gd name="connsiteX2" fmla="*/ 0 w 2026417"/>
              <a:gd name="connsiteY2" fmla="*/ 1190594 h 1764985"/>
              <a:gd name="connsiteX3" fmla="*/ 0 w 2026417"/>
              <a:gd name="connsiteY3" fmla="*/ 0 h 1764985"/>
              <a:gd name="connsiteX4" fmla="*/ 2026418 w 2026417"/>
              <a:gd name="connsiteY4" fmla="*/ 1169566 h 17649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6417" h="1764985">
                <a:moveTo>
                  <a:pt x="2026418" y="1169566"/>
                </a:moveTo>
                <a:lnTo>
                  <a:pt x="995165" y="1764986"/>
                </a:lnTo>
                <a:cubicBezTo>
                  <a:pt x="793295" y="1424399"/>
                  <a:pt x="423601" y="1194970"/>
                  <a:pt x="0" y="1190594"/>
                </a:cubicBezTo>
                <a:lnTo>
                  <a:pt x="0" y="0"/>
                </a:lnTo>
                <a:cubicBezTo>
                  <a:pt x="864236" y="4444"/>
                  <a:pt x="1618616" y="473199"/>
                  <a:pt x="2026418" y="1169566"/>
                </a:cubicBezTo>
                <a:close/>
              </a:path>
            </a:pathLst>
          </a:custGeom>
          <a:solidFill>
            <a:schemeClr val="accent3"/>
          </a:solidFill>
          <a:ln w="0" cap="flat">
            <a:noFill/>
            <a:prstDash val="solid"/>
            <a:miter/>
          </a:ln>
        </p:spPr>
        <p:txBody>
          <a:bodyPr rtlCol="0" anchor="ctr"/>
          <a:lstStyle/>
          <a:p>
            <a:endParaRPr lang="en-GB" sz="1799"/>
          </a:p>
        </p:txBody>
      </p:sp>
      <p:sp>
        <p:nvSpPr>
          <p:cNvPr id="26" name="Freeform: Shape 25">
            <a:extLst>
              <a:ext uri="{FF2B5EF4-FFF2-40B4-BE49-F238E27FC236}">
                <a16:creationId xmlns:a16="http://schemas.microsoft.com/office/drawing/2014/main" id="{C6523406-1BB2-FA86-073B-A6CFA6EF87F0}"/>
              </a:ext>
            </a:extLst>
          </p:cNvPr>
          <p:cNvSpPr/>
          <p:nvPr userDrawn="1"/>
        </p:nvSpPr>
        <p:spPr>
          <a:xfrm>
            <a:off x="8692897" y="2259020"/>
            <a:ext cx="1340743" cy="2339961"/>
          </a:xfrm>
          <a:custGeom>
            <a:avLst/>
            <a:gdLst>
              <a:gd name="connsiteX0" fmla="*/ 1341093 w 1341092"/>
              <a:gd name="connsiteY0" fmla="*/ 1169992 h 2339961"/>
              <a:gd name="connsiteX1" fmla="*/ 1031252 w 1341092"/>
              <a:gd name="connsiteY1" fmla="*/ 2339962 h 2339961"/>
              <a:gd name="connsiteX2" fmla="*/ 0 w 1341092"/>
              <a:gd name="connsiteY2" fmla="*/ 1744563 h 2339961"/>
              <a:gd name="connsiteX3" fmla="*/ 150521 w 1341092"/>
              <a:gd name="connsiteY3" fmla="*/ 1169969 h 2339961"/>
              <a:gd name="connsiteX4" fmla="*/ 0 w 1341092"/>
              <a:gd name="connsiteY4" fmla="*/ 595398 h 2339961"/>
              <a:gd name="connsiteX5" fmla="*/ 1031252 w 1341092"/>
              <a:gd name="connsiteY5" fmla="*/ 0 h 2339961"/>
              <a:gd name="connsiteX6" fmla="*/ 1341093 w 1341092"/>
              <a:gd name="connsiteY6" fmla="*/ 1169992 h 2339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1092" h="2339961">
                <a:moveTo>
                  <a:pt x="1341093" y="1169992"/>
                </a:moveTo>
                <a:cubicBezTo>
                  <a:pt x="1341093" y="1595680"/>
                  <a:pt x="1228432" y="1995066"/>
                  <a:pt x="1031252" y="2339962"/>
                </a:cubicBezTo>
                <a:lnTo>
                  <a:pt x="0" y="1744563"/>
                </a:lnTo>
                <a:cubicBezTo>
                  <a:pt x="95829" y="1574854"/>
                  <a:pt x="150521" y="1378797"/>
                  <a:pt x="150521" y="1169969"/>
                </a:cubicBezTo>
                <a:cubicBezTo>
                  <a:pt x="150521" y="961143"/>
                  <a:pt x="95829" y="765130"/>
                  <a:pt x="0" y="595398"/>
                </a:cubicBezTo>
                <a:lnTo>
                  <a:pt x="1031252" y="0"/>
                </a:lnTo>
                <a:cubicBezTo>
                  <a:pt x="1228432" y="344873"/>
                  <a:pt x="1341093" y="744281"/>
                  <a:pt x="1341093" y="1169992"/>
                </a:cubicBezTo>
                <a:close/>
              </a:path>
            </a:pathLst>
          </a:custGeom>
          <a:solidFill>
            <a:schemeClr val="accent4">
              <a:lumMod val="75000"/>
            </a:schemeClr>
          </a:solidFill>
          <a:ln w="0" cap="flat">
            <a:noFill/>
            <a:prstDash val="solid"/>
            <a:miter/>
          </a:ln>
        </p:spPr>
        <p:txBody>
          <a:bodyPr rtlCol="0" anchor="ctr"/>
          <a:lstStyle/>
          <a:p>
            <a:endParaRPr lang="en-GB" sz="1799"/>
          </a:p>
        </p:txBody>
      </p:sp>
      <p:sp>
        <p:nvSpPr>
          <p:cNvPr id="35" name="Freeform: Shape 34">
            <a:extLst>
              <a:ext uri="{FF2B5EF4-FFF2-40B4-BE49-F238E27FC236}">
                <a16:creationId xmlns:a16="http://schemas.microsoft.com/office/drawing/2014/main" id="{BA6ACF67-0CC4-2574-4928-FD24184420B8}"/>
              </a:ext>
            </a:extLst>
          </p:cNvPr>
          <p:cNvSpPr/>
          <p:nvPr userDrawn="1"/>
        </p:nvSpPr>
        <p:spPr>
          <a:xfrm>
            <a:off x="7685651" y="4024904"/>
            <a:ext cx="2025889" cy="1764963"/>
          </a:xfrm>
          <a:custGeom>
            <a:avLst/>
            <a:gdLst>
              <a:gd name="connsiteX0" fmla="*/ 2026418 w 2026417"/>
              <a:gd name="connsiteY0" fmla="*/ 595398 h 1764963"/>
              <a:gd name="connsiteX1" fmla="*/ 0 w 2026417"/>
              <a:gd name="connsiteY1" fmla="*/ 1764963 h 1764963"/>
              <a:gd name="connsiteX2" fmla="*/ 0 w 2026417"/>
              <a:gd name="connsiteY2" fmla="*/ 574369 h 1764963"/>
              <a:gd name="connsiteX3" fmla="*/ 995165 w 2026417"/>
              <a:gd name="connsiteY3" fmla="*/ 0 h 1764963"/>
              <a:gd name="connsiteX4" fmla="*/ 2026418 w 2026417"/>
              <a:gd name="connsiteY4" fmla="*/ 595398 h 17649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6417" h="1764963">
                <a:moveTo>
                  <a:pt x="2026418" y="595398"/>
                </a:moveTo>
                <a:cubicBezTo>
                  <a:pt x="1618616" y="1291810"/>
                  <a:pt x="864236" y="1760565"/>
                  <a:pt x="0" y="1764963"/>
                </a:cubicBezTo>
                <a:lnTo>
                  <a:pt x="0" y="574369"/>
                </a:lnTo>
                <a:cubicBezTo>
                  <a:pt x="423601" y="569993"/>
                  <a:pt x="793273" y="340587"/>
                  <a:pt x="995165" y="0"/>
                </a:cubicBezTo>
                <a:lnTo>
                  <a:pt x="2026418" y="595398"/>
                </a:lnTo>
                <a:close/>
              </a:path>
            </a:pathLst>
          </a:custGeom>
          <a:solidFill>
            <a:schemeClr val="accent5">
              <a:lumMod val="75000"/>
            </a:schemeClr>
          </a:solidFill>
          <a:ln w="0" cap="flat">
            <a:noFill/>
            <a:prstDash val="solid"/>
            <a:miter/>
          </a:ln>
        </p:spPr>
        <p:txBody>
          <a:bodyPr rtlCol="0" anchor="ctr"/>
          <a:lstStyle/>
          <a:p>
            <a:endParaRPr lang="en-GB" sz="1799"/>
          </a:p>
        </p:txBody>
      </p:sp>
      <p:sp>
        <p:nvSpPr>
          <p:cNvPr id="36" name="Freeform: Shape 35">
            <a:extLst>
              <a:ext uri="{FF2B5EF4-FFF2-40B4-BE49-F238E27FC236}">
                <a16:creationId xmlns:a16="http://schemas.microsoft.com/office/drawing/2014/main" id="{8A78989F-643D-20AC-2786-8BDDC886803B}"/>
              </a:ext>
            </a:extLst>
          </p:cNvPr>
          <p:cNvSpPr/>
          <p:nvPr userDrawn="1"/>
        </p:nvSpPr>
        <p:spPr>
          <a:xfrm>
            <a:off x="5635080" y="4024904"/>
            <a:ext cx="2025889" cy="1764963"/>
          </a:xfrm>
          <a:custGeom>
            <a:avLst/>
            <a:gdLst>
              <a:gd name="connsiteX0" fmla="*/ 2026418 w 2026417"/>
              <a:gd name="connsiteY0" fmla="*/ 574369 h 1764963"/>
              <a:gd name="connsiteX1" fmla="*/ 2026418 w 2026417"/>
              <a:gd name="connsiteY1" fmla="*/ 1764963 h 1764963"/>
              <a:gd name="connsiteX2" fmla="*/ 0 w 2026417"/>
              <a:gd name="connsiteY2" fmla="*/ 595398 h 1764963"/>
              <a:gd name="connsiteX3" fmla="*/ 1031253 w 2026417"/>
              <a:gd name="connsiteY3" fmla="*/ 0 h 1764963"/>
              <a:gd name="connsiteX4" fmla="*/ 2026418 w 2026417"/>
              <a:gd name="connsiteY4" fmla="*/ 574369 h 17649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6417" h="1764963">
                <a:moveTo>
                  <a:pt x="2026418" y="574369"/>
                </a:moveTo>
                <a:lnTo>
                  <a:pt x="2026418" y="1764963"/>
                </a:lnTo>
                <a:cubicBezTo>
                  <a:pt x="1162160" y="1760565"/>
                  <a:pt x="407779" y="1291765"/>
                  <a:pt x="0" y="595398"/>
                </a:cubicBezTo>
                <a:lnTo>
                  <a:pt x="1031253" y="0"/>
                </a:lnTo>
                <a:cubicBezTo>
                  <a:pt x="1233145" y="340587"/>
                  <a:pt x="1602817" y="569993"/>
                  <a:pt x="2026418" y="574369"/>
                </a:cubicBezTo>
                <a:close/>
              </a:path>
            </a:pathLst>
          </a:custGeom>
          <a:solidFill>
            <a:schemeClr val="bg1">
              <a:lumMod val="65000"/>
            </a:schemeClr>
          </a:solidFill>
          <a:ln w="0" cap="flat">
            <a:noFill/>
            <a:prstDash val="solid"/>
            <a:miter/>
          </a:ln>
        </p:spPr>
        <p:txBody>
          <a:bodyPr rtlCol="0" anchor="ctr"/>
          <a:lstStyle/>
          <a:p>
            <a:endParaRPr lang="en-GB" sz="1799"/>
          </a:p>
        </p:txBody>
      </p:sp>
      <p:sp>
        <p:nvSpPr>
          <p:cNvPr id="37" name="Freeform: Shape 36">
            <a:extLst>
              <a:ext uri="{FF2B5EF4-FFF2-40B4-BE49-F238E27FC236}">
                <a16:creationId xmlns:a16="http://schemas.microsoft.com/office/drawing/2014/main" id="{C6723CE6-0018-5D7C-5ACD-8CFDAFE0080A}"/>
              </a:ext>
            </a:extLst>
          </p:cNvPr>
          <p:cNvSpPr/>
          <p:nvPr userDrawn="1"/>
        </p:nvSpPr>
        <p:spPr>
          <a:xfrm>
            <a:off x="7685650" y="2258661"/>
            <a:ext cx="994906" cy="766903"/>
          </a:xfrm>
          <a:custGeom>
            <a:avLst/>
            <a:gdLst>
              <a:gd name="connsiteX0" fmla="*/ 995165 w 995165"/>
              <a:gd name="connsiteY0" fmla="*/ 574392 h 766903"/>
              <a:gd name="connsiteX1" fmla="*/ 661738 w 995165"/>
              <a:gd name="connsiteY1" fmla="*/ 766903 h 766903"/>
              <a:gd name="connsiteX2" fmla="*/ 0 w 995165"/>
              <a:gd name="connsiteY2" fmla="*/ 384955 h 766903"/>
              <a:gd name="connsiteX3" fmla="*/ 0 w 995165"/>
              <a:gd name="connsiteY3" fmla="*/ 0 h 766903"/>
              <a:gd name="connsiteX4" fmla="*/ 995165 w 995165"/>
              <a:gd name="connsiteY4" fmla="*/ 574392 h 7669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5165" h="766903">
                <a:moveTo>
                  <a:pt x="995165" y="574392"/>
                </a:moveTo>
                <a:lnTo>
                  <a:pt x="661738" y="766903"/>
                </a:lnTo>
                <a:cubicBezTo>
                  <a:pt x="526455" y="541289"/>
                  <a:pt x="281137" y="389242"/>
                  <a:pt x="0" y="384955"/>
                </a:cubicBezTo>
                <a:lnTo>
                  <a:pt x="0" y="0"/>
                </a:lnTo>
                <a:cubicBezTo>
                  <a:pt x="423601" y="4376"/>
                  <a:pt x="793295" y="233805"/>
                  <a:pt x="995165" y="574392"/>
                </a:cubicBezTo>
                <a:close/>
              </a:path>
            </a:pathLst>
          </a:custGeom>
          <a:solidFill>
            <a:schemeClr val="accent3">
              <a:lumMod val="60000"/>
              <a:lumOff val="40000"/>
              <a:alpha val="80000"/>
            </a:schemeClr>
          </a:solidFill>
          <a:ln w="0" cap="flat">
            <a:noFill/>
            <a:prstDash val="solid"/>
            <a:miter/>
          </a:ln>
        </p:spPr>
        <p:txBody>
          <a:bodyPr rtlCol="0" anchor="ctr"/>
          <a:lstStyle/>
          <a:p>
            <a:endParaRPr lang="en-GB" sz="1799"/>
          </a:p>
        </p:txBody>
      </p:sp>
      <p:sp>
        <p:nvSpPr>
          <p:cNvPr id="38" name="Freeform: Shape 37">
            <a:extLst>
              <a:ext uri="{FF2B5EF4-FFF2-40B4-BE49-F238E27FC236}">
                <a16:creationId xmlns:a16="http://schemas.microsoft.com/office/drawing/2014/main" id="{97602E63-DE68-9F25-8C48-6265A9E2BC3B}"/>
              </a:ext>
            </a:extLst>
          </p:cNvPr>
          <p:cNvSpPr/>
          <p:nvPr userDrawn="1"/>
        </p:nvSpPr>
        <p:spPr>
          <a:xfrm>
            <a:off x="8359577" y="2854418"/>
            <a:ext cx="483800" cy="1149165"/>
          </a:xfrm>
          <a:custGeom>
            <a:avLst/>
            <a:gdLst>
              <a:gd name="connsiteX0" fmla="*/ 483926 w 483926"/>
              <a:gd name="connsiteY0" fmla="*/ 574571 h 1149165"/>
              <a:gd name="connsiteX1" fmla="*/ 333405 w 483926"/>
              <a:gd name="connsiteY1" fmla="*/ 1149165 h 1149165"/>
              <a:gd name="connsiteX2" fmla="*/ 0 w 483926"/>
              <a:gd name="connsiteY2" fmla="*/ 956677 h 1149165"/>
              <a:gd name="connsiteX3" fmla="*/ 99039 w 483926"/>
              <a:gd name="connsiteY3" fmla="*/ 574594 h 1149165"/>
              <a:gd name="connsiteX4" fmla="*/ 0 w 483926"/>
              <a:gd name="connsiteY4" fmla="*/ 192511 h 1149165"/>
              <a:gd name="connsiteX5" fmla="*/ 333405 w 483926"/>
              <a:gd name="connsiteY5" fmla="*/ 0 h 1149165"/>
              <a:gd name="connsiteX6" fmla="*/ 483926 w 483926"/>
              <a:gd name="connsiteY6" fmla="*/ 574571 h 11491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3926" h="1149165">
                <a:moveTo>
                  <a:pt x="483926" y="574571"/>
                </a:moveTo>
                <a:cubicBezTo>
                  <a:pt x="483926" y="783399"/>
                  <a:pt x="429234" y="979456"/>
                  <a:pt x="333405" y="1149165"/>
                </a:cubicBezTo>
                <a:lnTo>
                  <a:pt x="0" y="956677"/>
                </a:lnTo>
                <a:cubicBezTo>
                  <a:pt x="63086" y="843567"/>
                  <a:pt x="99039" y="713288"/>
                  <a:pt x="99039" y="574594"/>
                </a:cubicBezTo>
                <a:cubicBezTo>
                  <a:pt x="99039" y="435900"/>
                  <a:pt x="63086" y="305599"/>
                  <a:pt x="0" y="192511"/>
                </a:cubicBezTo>
                <a:lnTo>
                  <a:pt x="333405" y="0"/>
                </a:lnTo>
                <a:cubicBezTo>
                  <a:pt x="429234" y="169732"/>
                  <a:pt x="483926" y="365767"/>
                  <a:pt x="483926" y="574571"/>
                </a:cubicBezTo>
                <a:close/>
              </a:path>
            </a:pathLst>
          </a:custGeom>
          <a:solidFill>
            <a:schemeClr val="accent4">
              <a:lumMod val="90000"/>
              <a:alpha val="80000"/>
            </a:schemeClr>
          </a:solidFill>
          <a:ln w="0" cap="flat">
            <a:noFill/>
            <a:prstDash val="solid"/>
            <a:miter/>
          </a:ln>
        </p:spPr>
        <p:txBody>
          <a:bodyPr rtlCol="0" anchor="ctr"/>
          <a:lstStyle/>
          <a:p>
            <a:endParaRPr lang="en-GB" sz="1799"/>
          </a:p>
        </p:txBody>
      </p:sp>
      <p:sp>
        <p:nvSpPr>
          <p:cNvPr id="39" name="Freeform: Shape 38">
            <a:extLst>
              <a:ext uri="{FF2B5EF4-FFF2-40B4-BE49-F238E27FC236}">
                <a16:creationId xmlns:a16="http://schemas.microsoft.com/office/drawing/2014/main" id="{13BF60D5-5293-A8B3-006B-8B76667B781E}"/>
              </a:ext>
            </a:extLst>
          </p:cNvPr>
          <p:cNvSpPr/>
          <p:nvPr userDrawn="1"/>
        </p:nvSpPr>
        <p:spPr>
          <a:xfrm>
            <a:off x="7685650" y="3832414"/>
            <a:ext cx="994906" cy="766858"/>
          </a:xfrm>
          <a:custGeom>
            <a:avLst/>
            <a:gdLst>
              <a:gd name="connsiteX0" fmla="*/ 995165 w 995165"/>
              <a:gd name="connsiteY0" fmla="*/ 192489 h 766858"/>
              <a:gd name="connsiteX1" fmla="*/ 0 w 995165"/>
              <a:gd name="connsiteY1" fmla="*/ 766858 h 766858"/>
              <a:gd name="connsiteX2" fmla="*/ 0 w 995165"/>
              <a:gd name="connsiteY2" fmla="*/ 381926 h 766858"/>
              <a:gd name="connsiteX3" fmla="*/ 661738 w 995165"/>
              <a:gd name="connsiteY3" fmla="*/ 0 h 766858"/>
              <a:gd name="connsiteX4" fmla="*/ 995165 w 995165"/>
              <a:gd name="connsiteY4" fmla="*/ 192489 h 7668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5165" h="766858">
                <a:moveTo>
                  <a:pt x="995165" y="192489"/>
                </a:moveTo>
                <a:cubicBezTo>
                  <a:pt x="793273" y="533075"/>
                  <a:pt x="423601" y="762482"/>
                  <a:pt x="0" y="766858"/>
                </a:cubicBezTo>
                <a:lnTo>
                  <a:pt x="0" y="381926"/>
                </a:lnTo>
                <a:cubicBezTo>
                  <a:pt x="281137" y="377639"/>
                  <a:pt x="526455" y="225591"/>
                  <a:pt x="661738" y="0"/>
                </a:cubicBezTo>
                <a:lnTo>
                  <a:pt x="995165" y="192489"/>
                </a:lnTo>
                <a:close/>
              </a:path>
            </a:pathLst>
          </a:custGeom>
          <a:solidFill>
            <a:schemeClr val="accent5">
              <a:lumMod val="90000"/>
              <a:alpha val="80000"/>
            </a:schemeClr>
          </a:solidFill>
          <a:ln w="0" cap="flat">
            <a:noFill/>
            <a:prstDash val="solid"/>
            <a:miter/>
          </a:ln>
        </p:spPr>
        <p:txBody>
          <a:bodyPr rtlCol="0" anchor="ctr"/>
          <a:lstStyle/>
          <a:p>
            <a:endParaRPr lang="en-GB" sz="1799"/>
          </a:p>
        </p:txBody>
      </p:sp>
      <p:sp>
        <p:nvSpPr>
          <p:cNvPr id="40" name="Freeform: Shape 39">
            <a:extLst>
              <a:ext uri="{FF2B5EF4-FFF2-40B4-BE49-F238E27FC236}">
                <a16:creationId xmlns:a16="http://schemas.microsoft.com/office/drawing/2014/main" id="{1C4B6286-B90F-148A-275A-A87216FA9D56}"/>
              </a:ext>
            </a:extLst>
          </p:cNvPr>
          <p:cNvSpPr/>
          <p:nvPr userDrawn="1"/>
        </p:nvSpPr>
        <p:spPr>
          <a:xfrm>
            <a:off x="6666064" y="3832436"/>
            <a:ext cx="994906" cy="766858"/>
          </a:xfrm>
          <a:custGeom>
            <a:avLst/>
            <a:gdLst>
              <a:gd name="connsiteX0" fmla="*/ 995165 w 995165"/>
              <a:gd name="connsiteY0" fmla="*/ 381926 h 766858"/>
              <a:gd name="connsiteX1" fmla="*/ 995165 w 995165"/>
              <a:gd name="connsiteY1" fmla="*/ 766858 h 766858"/>
              <a:gd name="connsiteX2" fmla="*/ 0 w 995165"/>
              <a:gd name="connsiteY2" fmla="*/ 192489 h 766858"/>
              <a:gd name="connsiteX3" fmla="*/ 333405 w 995165"/>
              <a:gd name="connsiteY3" fmla="*/ 0 h 766858"/>
              <a:gd name="connsiteX4" fmla="*/ 995165 w 995165"/>
              <a:gd name="connsiteY4" fmla="*/ 381926 h 7668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5165" h="766858">
                <a:moveTo>
                  <a:pt x="995165" y="381926"/>
                </a:moveTo>
                <a:lnTo>
                  <a:pt x="995165" y="766858"/>
                </a:lnTo>
                <a:cubicBezTo>
                  <a:pt x="571564" y="762482"/>
                  <a:pt x="201892" y="533075"/>
                  <a:pt x="0" y="192489"/>
                </a:cubicBezTo>
                <a:lnTo>
                  <a:pt x="333405" y="0"/>
                </a:lnTo>
                <a:cubicBezTo>
                  <a:pt x="468688" y="225591"/>
                  <a:pt x="714006" y="377639"/>
                  <a:pt x="995165" y="381926"/>
                </a:cubicBezTo>
                <a:close/>
              </a:path>
            </a:pathLst>
          </a:custGeom>
          <a:solidFill>
            <a:schemeClr val="bg1">
              <a:lumMod val="75000"/>
              <a:alpha val="80000"/>
            </a:schemeClr>
          </a:solidFill>
          <a:ln w="0" cap="flat">
            <a:noFill/>
            <a:prstDash val="solid"/>
            <a:miter/>
          </a:ln>
        </p:spPr>
        <p:txBody>
          <a:bodyPr rtlCol="0" anchor="ctr"/>
          <a:lstStyle/>
          <a:p>
            <a:endParaRPr lang="en-GB" sz="1799"/>
          </a:p>
        </p:txBody>
      </p:sp>
      <p:sp>
        <p:nvSpPr>
          <p:cNvPr id="41" name="Freeform: Shape 40">
            <a:extLst>
              <a:ext uri="{FF2B5EF4-FFF2-40B4-BE49-F238E27FC236}">
                <a16:creationId xmlns:a16="http://schemas.microsoft.com/office/drawing/2014/main" id="{08AD7859-C410-D45A-3460-D00BBD3A8190}"/>
              </a:ext>
            </a:extLst>
          </p:cNvPr>
          <p:cNvSpPr/>
          <p:nvPr userDrawn="1"/>
        </p:nvSpPr>
        <p:spPr>
          <a:xfrm>
            <a:off x="6503241" y="2854440"/>
            <a:ext cx="483800" cy="1149142"/>
          </a:xfrm>
          <a:custGeom>
            <a:avLst/>
            <a:gdLst>
              <a:gd name="connsiteX0" fmla="*/ 384888 w 483926"/>
              <a:gd name="connsiteY0" fmla="*/ 574571 h 1149142"/>
              <a:gd name="connsiteX1" fmla="*/ 483926 w 483926"/>
              <a:gd name="connsiteY1" fmla="*/ 956654 h 1149142"/>
              <a:gd name="connsiteX2" fmla="*/ 150521 w 483926"/>
              <a:gd name="connsiteY2" fmla="*/ 1149143 h 1149142"/>
              <a:gd name="connsiteX3" fmla="*/ 0 w 483926"/>
              <a:gd name="connsiteY3" fmla="*/ 574549 h 1149142"/>
              <a:gd name="connsiteX4" fmla="*/ 150521 w 483926"/>
              <a:gd name="connsiteY4" fmla="*/ 0 h 1149142"/>
              <a:gd name="connsiteX5" fmla="*/ 483926 w 483926"/>
              <a:gd name="connsiteY5" fmla="*/ 192489 h 1149142"/>
              <a:gd name="connsiteX6" fmla="*/ 384888 w 483926"/>
              <a:gd name="connsiteY6" fmla="*/ 574571 h 1149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3926" h="1149142">
                <a:moveTo>
                  <a:pt x="384888" y="574571"/>
                </a:moveTo>
                <a:cubicBezTo>
                  <a:pt x="384888" y="713266"/>
                  <a:pt x="420841" y="843544"/>
                  <a:pt x="483926" y="956654"/>
                </a:cubicBezTo>
                <a:lnTo>
                  <a:pt x="150521" y="1149143"/>
                </a:lnTo>
                <a:cubicBezTo>
                  <a:pt x="54692" y="979433"/>
                  <a:pt x="0" y="783376"/>
                  <a:pt x="0" y="574549"/>
                </a:cubicBezTo>
                <a:cubicBezTo>
                  <a:pt x="0" y="365722"/>
                  <a:pt x="54670" y="169710"/>
                  <a:pt x="150521" y="0"/>
                </a:cubicBezTo>
                <a:lnTo>
                  <a:pt x="483926" y="192489"/>
                </a:lnTo>
                <a:cubicBezTo>
                  <a:pt x="420841" y="305576"/>
                  <a:pt x="384888" y="435855"/>
                  <a:pt x="384888" y="574571"/>
                </a:cubicBezTo>
                <a:close/>
              </a:path>
            </a:pathLst>
          </a:custGeom>
          <a:solidFill>
            <a:schemeClr val="accent2">
              <a:alpha val="65000"/>
            </a:schemeClr>
          </a:solidFill>
          <a:ln w="0" cap="flat">
            <a:noFill/>
            <a:prstDash val="solid"/>
            <a:miter/>
          </a:ln>
        </p:spPr>
        <p:txBody>
          <a:bodyPr rtlCol="0" anchor="ctr"/>
          <a:lstStyle/>
          <a:p>
            <a:endParaRPr lang="en-GB" sz="1799"/>
          </a:p>
        </p:txBody>
      </p:sp>
      <p:sp>
        <p:nvSpPr>
          <p:cNvPr id="42" name="Freeform: Shape 41">
            <a:extLst>
              <a:ext uri="{FF2B5EF4-FFF2-40B4-BE49-F238E27FC236}">
                <a16:creationId xmlns:a16="http://schemas.microsoft.com/office/drawing/2014/main" id="{E17F8FC5-E4EF-407D-8224-0C8C1A7080E4}"/>
              </a:ext>
            </a:extLst>
          </p:cNvPr>
          <p:cNvSpPr/>
          <p:nvPr userDrawn="1"/>
        </p:nvSpPr>
        <p:spPr>
          <a:xfrm>
            <a:off x="6666041" y="2258661"/>
            <a:ext cx="994928" cy="766903"/>
          </a:xfrm>
          <a:custGeom>
            <a:avLst/>
            <a:gdLst>
              <a:gd name="connsiteX0" fmla="*/ 995188 w 995187"/>
              <a:gd name="connsiteY0" fmla="*/ 0 h 766903"/>
              <a:gd name="connsiteX1" fmla="*/ 995188 w 995187"/>
              <a:gd name="connsiteY1" fmla="*/ 384955 h 766903"/>
              <a:gd name="connsiteX2" fmla="*/ 333427 w 995187"/>
              <a:gd name="connsiteY2" fmla="*/ 766903 h 766903"/>
              <a:gd name="connsiteX3" fmla="*/ 0 w 995187"/>
              <a:gd name="connsiteY3" fmla="*/ 574392 h 766903"/>
              <a:gd name="connsiteX4" fmla="*/ 995188 w 995187"/>
              <a:gd name="connsiteY4" fmla="*/ 0 h 7669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5187" h="766903">
                <a:moveTo>
                  <a:pt x="995188" y="0"/>
                </a:moveTo>
                <a:lnTo>
                  <a:pt x="995188" y="384955"/>
                </a:lnTo>
                <a:cubicBezTo>
                  <a:pt x="714029" y="389242"/>
                  <a:pt x="468711" y="541289"/>
                  <a:pt x="333427" y="766903"/>
                </a:cubicBezTo>
                <a:lnTo>
                  <a:pt x="0" y="574392"/>
                </a:lnTo>
                <a:cubicBezTo>
                  <a:pt x="201892" y="233805"/>
                  <a:pt x="571587" y="4376"/>
                  <a:pt x="995188" y="0"/>
                </a:cubicBezTo>
                <a:close/>
              </a:path>
            </a:pathLst>
          </a:custGeom>
          <a:solidFill>
            <a:schemeClr val="accent2">
              <a:lumMod val="50000"/>
              <a:lumOff val="50000"/>
              <a:alpha val="80000"/>
            </a:schemeClr>
          </a:solidFill>
          <a:ln w="0" cap="flat">
            <a:noFill/>
            <a:prstDash val="solid"/>
            <a:miter/>
          </a:ln>
        </p:spPr>
        <p:txBody>
          <a:bodyPr rtlCol="0" anchor="ctr"/>
          <a:lstStyle/>
          <a:p>
            <a:endParaRPr lang="en-GB" sz="1799"/>
          </a:p>
        </p:txBody>
      </p:sp>
      <p:sp>
        <p:nvSpPr>
          <p:cNvPr id="66" name="Text Placeholder 64">
            <a:extLst>
              <a:ext uri="{FF2B5EF4-FFF2-40B4-BE49-F238E27FC236}">
                <a16:creationId xmlns:a16="http://schemas.microsoft.com/office/drawing/2014/main" id="{7C009ABE-1287-E817-19FB-DF503677EFC3}"/>
              </a:ext>
            </a:extLst>
          </p:cNvPr>
          <p:cNvSpPr>
            <a:spLocks noGrp="1"/>
          </p:cNvSpPr>
          <p:nvPr>
            <p:ph type="body" sz="quarter" idx="56" hasCustomPrompt="1"/>
          </p:nvPr>
        </p:nvSpPr>
        <p:spPr>
          <a:xfrm>
            <a:off x="7921504" y="2388117"/>
            <a:ext cx="512263" cy="404813"/>
          </a:xfrm>
        </p:spPr>
        <p:txBody>
          <a:bodyPr anchor="ctr"/>
          <a:lstStyle>
            <a:lvl1pPr algn="ctr">
              <a:defRPr sz="1400">
                <a:solidFill>
                  <a:schemeClr val="accent2"/>
                </a:solidFill>
                <a:latin typeface="Arial" panose="020B0604020202020204" pitchFamily="34" charset="0"/>
              </a:defRPr>
            </a:lvl1pPr>
          </a:lstStyle>
          <a:p>
            <a:pPr lvl="0"/>
            <a:r>
              <a:rPr lang="en-GB"/>
              <a:t>02</a:t>
            </a:r>
          </a:p>
        </p:txBody>
      </p:sp>
      <p:sp>
        <p:nvSpPr>
          <p:cNvPr id="72" name="Text Placeholder 64">
            <a:extLst>
              <a:ext uri="{FF2B5EF4-FFF2-40B4-BE49-F238E27FC236}">
                <a16:creationId xmlns:a16="http://schemas.microsoft.com/office/drawing/2014/main" id="{08576306-B59B-E01B-DD3F-DBD877F058A8}"/>
              </a:ext>
            </a:extLst>
          </p:cNvPr>
          <p:cNvSpPr>
            <a:spLocks noGrp="1"/>
          </p:cNvSpPr>
          <p:nvPr>
            <p:ph type="body" sz="quarter" idx="57" hasCustomPrompt="1"/>
          </p:nvPr>
        </p:nvSpPr>
        <p:spPr>
          <a:xfrm>
            <a:off x="6893781" y="2388117"/>
            <a:ext cx="512263" cy="404813"/>
          </a:xfrm>
        </p:spPr>
        <p:txBody>
          <a:bodyPr anchor="ctr"/>
          <a:lstStyle>
            <a:lvl1pPr algn="ctr">
              <a:defRPr sz="1400">
                <a:solidFill>
                  <a:schemeClr val="accent2"/>
                </a:solidFill>
                <a:latin typeface="Arial" panose="020B0604020202020204" pitchFamily="34" charset="0"/>
              </a:defRPr>
            </a:lvl1pPr>
          </a:lstStyle>
          <a:p>
            <a:pPr lvl="0"/>
            <a:r>
              <a:rPr lang="en-GB"/>
              <a:t>01</a:t>
            </a:r>
          </a:p>
        </p:txBody>
      </p:sp>
      <p:sp>
        <p:nvSpPr>
          <p:cNvPr id="73" name="Text Placeholder 64">
            <a:extLst>
              <a:ext uri="{FF2B5EF4-FFF2-40B4-BE49-F238E27FC236}">
                <a16:creationId xmlns:a16="http://schemas.microsoft.com/office/drawing/2014/main" id="{917DB034-AE77-DE45-7983-54A3406B2BCD}"/>
              </a:ext>
            </a:extLst>
          </p:cNvPr>
          <p:cNvSpPr>
            <a:spLocks noGrp="1"/>
          </p:cNvSpPr>
          <p:nvPr>
            <p:ph type="body" sz="quarter" idx="58" hasCustomPrompt="1"/>
          </p:nvPr>
        </p:nvSpPr>
        <p:spPr>
          <a:xfrm>
            <a:off x="6440508" y="3235241"/>
            <a:ext cx="512263" cy="404813"/>
          </a:xfrm>
        </p:spPr>
        <p:txBody>
          <a:bodyPr anchor="ctr"/>
          <a:lstStyle>
            <a:lvl1pPr algn="ctr">
              <a:defRPr sz="1400">
                <a:solidFill>
                  <a:schemeClr val="accent2"/>
                </a:solidFill>
                <a:latin typeface="Arial" panose="020B0604020202020204" pitchFamily="34" charset="0"/>
              </a:defRPr>
            </a:lvl1pPr>
          </a:lstStyle>
          <a:p>
            <a:pPr lvl="0"/>
            <a:r>
              <a:rPr lang="en-GB"/>
              <a:t>06</a:t>
            </a:r>
          </a:p>
        </p:txBody>
      </p:sp>
      <p:sp>
        <p:nvSpPr>
          <p:cNvPr id="74" name="Text Placeholder 64">
            <a:extLst>
              <a:ext uri="{FF2B5EF4-FFF2-40B4-BE49-F238E27FC236}">
                <a16:creationId xmlns:a16="http://schemas.microsoft.com/office/drawing/2014/main" id="{19BE1D30-DEDD-BB6A-FA15-D61E6462C8BB}"/>
              </a:ext>
            </a:extLst>
          </p:cNvPr>
          <p:cNvSpPr>
            <a:spLocks noGrp="1"/>
          </p:cNvSpPr>
          <p:nvPr>
            <p:ph type="body" sz="quarter" idx="59" hasCustomPrompt="1"/>
          </p:nvPr>
        </p:nvSpPr>
        <p:spPr>
          <a:xfrm>
            <a:off x="8396052" y="3216774"/>
            <a:ext cx="512263" cy="404813"/>
          </a:xfrm>
        </p:spPr>
        <p:txBody>
          <a:bodyPr anchor="ctr"/>
          <a:lstStyle>
            <a:lvl1pPr algn="ctr">
              <a:defRPr sz="1400">
                <a:solidFill>
                  <a:schemeClr val="accent2"/>
                </a:solidFill>
                <a:latin typeface="Arial" panose="020B0604020202020204" pitchFamily="34" charset="0"/>
              </a:defRPr>
            </a:lvl1pPr>
          </a:lstStyle>
          <a:p>
            <a:pPr lvl="0"/>
            <a:r>
              <a:rPr lang="en-GB"/>
              <a:t>03</a:t>
            </a:r>
          </a:p>
        </p:txBody>
      </p:sp>
      <p:sp>
        <p:nvSpPr>
          <p:cNvPr id="75" name="Text Placeholder 64">
            <a:extLst>
              <a:ext uri="{FF2B5EF4-FFF2-40B4-BE49-F238E27FC236}">
                <a16:creationId xmlns:a16="http://schemas.microsoft.com/office/drawing/2014/main" id="{5781D23B-AB0E-A1AE-E449-820E01F7DDC3}"/>
              </a:ext>
            </a:extLst>
          </p:cNvPr>
          <p:cNvSpPr>
            <a:spLocks noGrp="1"/>
          </p:cNvSpPr>
          <p:nvPr>
            <p:ph type="body" sz="quarter" idx="60" hasCustomPrompt="1"/>
          </p:nvPr>
        </p:nvSpPr>
        <p:spPr>
          <a:xfrm>
            <a:off x="7900938" y="4068766"/>
            <a:ext cx="512263" cy="404813"/>
          </a:xfrm>
        </p:spPr>
        <p:txBody>
          <a:bodyPr anchor="ctr"/>
          <a:lstStyle>
            <a:lvl1pPr algn="ctr">
              <a:defRPr sz="1400">
                <a:solidFill>
                  <a:schemeClr val="accent2"/>
                </a:solidFill>
                <a:latin typeface="Arial" panose="020B0604020202020204" pitchFamily="34" charset="0"/>
              </a:defRPr>
            </a:lvl1pPr>
          </a:lstStyle>
          <a:p>
            <a:pPr lvl="0"/>
            <a:r>
              <a:rPr lang="en-GB"/>
              <a:t>04</a:t>
            </a:r>
          </a:p>
        </p:txBody>
      </p:sp>
      <p:sp>
        <p:nvSpPr>
          <p:cNvPr id="76" name="Text Placeholder 64">
            <a:extLst>
              <a:ext uri="{FF2B5EF4-FFF2-40B4-BE49-F238E27FC236}">
                <a16:creationId xmlns:a16="http://schemas.microsoft.com/office/drawing/2014/main" id="{09D58797-D74C-C589-60FC-EDE66BD9964B}"/>
              </a:ext>
            </a:extLst>
          </p:cNvPr>
          <p:cNvSpPr>
            <a:spLocks noGrp="1"/>
          </p:cNvSpPr>
          <p:nvPr>
            <p:ph type="body" sz="quarter" idx="61" hasCustomPrompt="1"/>
          </p:nvPr>
        </p:nvSpPr>
        <p:spPr>
          <a:xfrm>
            <a:off x="6940049" y="4068766"/>
            <a:ext cx="512263" cy="404813"/>
          </a:xfrm>
        </p:spPr>
        <p:txBody>
          <a:bodyPr anchor="ctr"/>
          <a:lstStyle>
            <a:lvl1pPr algn="ctr">
              <a:defRPr sz="1400">
                <a:solidFill>
                  <a:schemeClr val="accent2"/>
                </a:solidFill>
                <a:latin typeface="Arial" panose="020B0604020202020204" pitchFamily="34" charset="0"/>
              </a:defRPr>
            </a:lvl1pPr>
          </a:lstStyle>
          <a:p>
            <a:pPr lvl="0"/>
            <a:r>
              <a:rPr lang="en-GB"/>
              <a:t>05</a:t>
            </a:r>
          </a:p>
        </p:txBody>
      </p:sp>
      <p:sp>
        <p:nvSpPr>
          <p:cNvPr id="79" name="Text Placeholder 88">
            <a:extLst>
              <a:ext uri="{FF2B5EF4-FFF2-40B4-BE49-F238E27FC236}">
                <a16:creationId xmlns:a16="http://schemas.microsoft.com/office/drawing/2014/main" id="{58FB01F9-E2E0-0D38-1B0E-C9DB2F4A764C}"/>
              </a:ext>
            </a:extLst>
          </p:cNvPr>
          <p:cNvSpPr>
            <a:spLocks noGrp="1"/>
          </p:cNvSpPr>
          <p:nvPr>
            <p:ph type="body" sz="quarter" idx="62" hasCustomPrompt="1"/>
          </p:nvPr>
        </p:nvSpPr>
        <p:spPr>
          <a:xfrm>
            <a:off x="5471600" y="3175868"/>
            <a:ext cx="1182100" cy="227013"/>
          </a:xfrm>
        </p:spPr>
        <p:txBody>
          <a:bodyPr lIns="0" tIns="0" rIns="0" bIns="0" anchor="ctr"/>
          <a:lstStyle>
            <a:lvl1pPr>
              <a:defRPr sz="1000" b="0" cap="none" baseline="0">
                <a:solidFill>
                  <a:schemeClr val="bg1"/>
                </a:solidFill>
                <a:latin typeface="Arial" panose="020B0604020202020204" pitchFamily="34" charset="0"/>
              </a:defRPr>
            </a:lvl1pPr>
          </a:lstStyle>
          <a:p>
            <a:pPr lvl="0"/>
            <a:r>
              <a:rPr lang="en-US"/>
              <a:t>INSERT HEADING</a:t>
            </a:r>
            <a:endParaRPr lang="en-GB"/>
          </a:p>
        </p:txBody>
      </p:sp>
      <p:sp>
        <p:nvSpPr>
          <p:cNvPr id="80" name="Text Placeholder 90">
            <a:extLst>
              <a:ext uri="{FF2B5EF4-FFF2-40B4-BE49-F238E27FC236}">
                <a16:creationId xmlns:a16="http://schemas.microsoft.com/office/drawing/2014/main" id="{C14FCF61-5011-9D99-10C4-8E907833E5E6}"/>
              </a:ext>
            </a:extLst>
          </p:cNvPr>
          <p:cNvSpPr>
            <a:spLocks noGrp="1"/>
          </p:cNvSpPr>
          <p:nvPr>
            <p:ph type="body" sz="quarter" idx="63"/>
          </p:nvPr>
        </p:nvSpPr>
        <p:spPr>
          <a:xfrm>
            <a:off x="5472020" y="3478992"/>
            <a:ext cx="1006541" cy="437807"/>
          </a:xfrm>
        </p:spPr>
        <p:txBody>
          <a:bodyPr lIns="0" tIns="0" rIns="0" bIns="0"/>
          <a:lstStyle>
            <a:lvl1pPr>
              <a:defRPr sz="900">
                <a:solidFill>
                  <a:schemeClr val="bg1"/>
                </a:solidFill>
                <a:latin typeface="+mn-lt"/>
              </a:defRPr>
            </a:lvl1pPr>
            <a:lvl2pPr marL="0" indent="0">
              <a:buNone/>
              <a:defRPr/>
            </a:lvl2pPr>
          </a:lstStyle>
          <a:p>
            <a:pPr lvl="0"/>
            <a:r>
              <a:rPr lang="en-US"/>
              <a:t>Click to edit Master text styles</a:t>
            </a:r>
          </a:p>
        </p:txBody>
      </p:sp>
      <p:sp>
        <p:nvSpPr>
          <p:cNvPr id="81" name="Text Placeholder 88">
            <a:extLst>
              <a:ext uri="{FF2B5EF4-FFF2-40B4-BE49-F238E27FC236}">
                <a16:creationId xmlns:a16="http://schemas.microsoft.com/office/drawing/2014/main" id="{4658628F-30DC-A955-7812-CDB08A4EB2F3}"/>
              </a:ext>
            </a:extLst>
          </p:cNvPr>
          <p:cNvSpPr>
            <a:spLocks noGrp="1"/>
          </p:cNvSpPr>
          <p:nvPr>
            <p:ph type="body" sz="quarter" idx="64" hasCustomPrompt="1"/>
          </p:nvPr>
        </p:nvSpPr>
        <p:spPr>
          <a:xfrm>
            <a:off x="6352295" y="1539081"/>
            <a:ext cx="1164148" cy="227013"/>
          </a:xfrm>
        </p:spPr>
        <p:txBody>
          <a:bodyPr lIns="0" tIns="0" rIns="0" bIns="0" anchor="ctr"/>
          <a:lstStyle>
            <a:lvl1pPr>
              <a:defRPr sz="1000" b="0" cap="none" baseline="0">
                <a:solidFill>
                  <a:schemeClr val="bg1"/>
                </a:solidFill>
                <a:latin typeface="Arial" panose="020B0604020202020204" pitchFamily="34" charset="0"/>
              </a:defRPr>
            </a:lvl1pPr>
          </a:lstStyle>
          <a:p>
            <a:pPr lvl="0"/>
            <a:r>
              <a:rPr lang="en-US"/>
              <a:t>INSERT HEADING</a:t>
            </a:r>
            <a:endParaRPr lang="en-GB"/>
          </a:p>
        </p:txBody>
      </p:sp>
      <p:sp>
        <p:nvSpPr>
          <p:cNvPr id="82" name="Text Placeholder 90">
            <a:extLst>
              <a:ext uri="{FF2B5EF4-FFF2-40B4-BE49-F238E27FC236}">
                <a16:creationId xmlns:a16="http://schemas.microsoft.com/office/drawing/2014/main" id="{2BB6E848-77CF-DFC1-FD03-A6C53B38E085}"/>
              </a:ext>
            </a:extLst>
          </p:cNvPr>
          <p:cNvSpPr>
            <a:spLocks noGrp="1"/>
          </p:cNvSpPr>
          <p:nvPr>
            <p:ph type="body" sz="quarter" idx="65"/>
          </p:nvPr>
        </p:nvSpPr>
        <p:spPr>
          <a:xfrm>
            <a:off x="6352714" y="1842206"/>
            <a:ext cx="1008065" cy="437807"/>
          </a:xfrm>
        </p:spPr>
        <p:txBody>
          <a:bodyPr lIns="0" tIns="0" rIns="0" bIns="0"/>
          <a:lstStyle>
            <a:lvl1pPr>
              <a:defRPr sz="900">
                <a:solidFill>
                  <a:schemeClr val="bg1"/>
                </a:solidFill>
                <a:latin typeface="+mn-lt"/>
              </a:defRPr>
            </a:lvl1pPr>
            <a:lvl2pPr marL="0" indent="0">
              <a:buNone/>
              <a:defRPr/>
            </a:lvl2pPr>
          </a:lstStyle>
          <a:p>
            <a:pPr lvl="0"/>
            <a:r>
              <a:rPr lang="en-US"/>
              <a:t>Click to edit Master text styles</a:t>
            </a:r>
          </a:p>
        </p:txBody>
      </p:sp>
      <p:sp>
        <p:nvSpPr>
          <p:cNvPr id="83" name="Text Placeholder 88">
            <a:extLst>
              <a:ext uri="{FF2B5EF4-FFF2-40B4-BE49-F238E27FC236}">
                <a16:creationId xmlns:a16="http://schemas.microsoft.com/office/drawing/2014/main" id="{6CD7B320-78EA-09A1-6166-6F298EE6FD25}"/>
              </a:ext>
            </a:extLst>
          </p:cNvPr>
          <p:cNvSpPr>
            <a:spLocks noGrp="1"/>
          </p:cNvSpPr>
          <p:nvPr>
            <p:ph type="body" sz="quarter" idx="66" hasCustomPrompt="1"/>
          </p:nvPr>
        </p:nvSpPr>
        <p:spPr>
          <a:xfrm>
            <a:off x="8142655" y="1539081"/>
            <a:ext cx="1144095" cy="227013"/>
          </a:xfrm>
        </p:spPr>
        <p:txBody>
          <a:bodyPr lIns="0" tIns="0" rIns="0" bIns="0" anchor="ctr"/>
          <a:lstStyle>
            <a:lvl1pPr>
              <a:defRPr sz="1000" b="0" cap="none" baseline="0">
                <a:solidFill>
                  <a:schemeClr val="bg1"/>
                </a:solidFill>
                <a:latin typeface="Arial" panose="020B0604020202020204" pitchFamily="34" charset="0"/>
              </a:defRPr>
            </a:lvl1pPr>
          </a:lstStyle>
          <a:p>
            <a:pPr lvl="0"/>
            <a:r>
              <a:rPr lang="en-US"/>
              <a:t>INSERT HEADING</a:t>
            </a:r>
            <a:endParaRPr lang="en-GB"/>
          </a:p>
        </p:txBody>
      </p:sp>
      <p:sp>
        <p:nvSpPr>
          <p:cNvPr id="84" name="Text Placeholder 90">
            <a:extLst>
              <a:ext uri="{FF2B5EF4-FFF2-40B4-BE49-F238E27FC236}">
                <a16:creationId xmlns:a16="http://schemas.microsoft.com/office/drawing/2014/main" id="{4D19082D-7482-0261-30D0-334A8E99D56B}"/>
              </a:ext>
            </a:extLst>
          </p:cNvPr>
          <p:cNvSpPr>
            <a:spLocks noGrp="1"/>
          </p:cNvSpPr>
          <p:nvPr>
            <p:ph type="body" sz="quarter" idx="67"/>
          </p:nvPr>
        </p:nvSpPr>
        <p:spPr>
          <a:xfrm>
            <a:off x="8143076" y="1842206"/>
            <a:ext cx="1008065" cy="437807"/>
          </a:xfrm>
        </p:spPr>
        <p:txBody>
          <a:bodyPr lIns="0" tIns="0" rIns="0" bIns="0"/>
          <a:lstStyle>
            <a:lvl1pPr>
              <a:defRPr sz="900">
                <a:solidFill>
                  <a:schemeClr val="bg1"/>
                </a:solidFill>
                <a:latin typeface="+mn-lt"/>
              </a:defRPr>
            </a:lvl1pPr>
            <a:lvl2pPr marL="0" indent="0">
              <a:buNone/>
              <a:defRPr/>
            </a:lvl2pPr>
          </a:lstStyle>
          <a:p>
            <a:pPr lvl="0"/>
            <a:r>
              <a:rPr lang="en-US"/>
              <a:t>Click to edit Master text styles</a:t>
            </a:r>
          </a:p>
        </p:txBody>
      </p:sp>
      <p:sp>
        <p:nvSpPr>
          <p:cNvPr id="85" name="Text Placeholder 88">
            <a:extLst>
              <a:ext uri="{FF2B5EF4-FFF2-40B4-BE49-F238E27FC236}">
                <a16:creationId xmlns:a16="http://schemas.microsoft.com/office/drawing/2014/main" id="{FD6122AA-A4E1-00D6-926C-2DC14196AE04}"/>
              </a:ext>
            </a:extLst>
          </p:cNvPr>
          <p:cNvSpPr>
            <a:spLocks noGrp="1"/>
          </p:cNvSpPr>
          <p:nvPr>
            <p:ph type="body" sz="quarter" idx="68" hasCustomPrompt="1"/>
          </p:nvPr>
        </p:nvSpPr>
        <p:spPr>
          <a:xfrm>
            <a:off x="8987391" y="3175868"/>
            <a:ext cx="1141796" cy="253133"/>
          </a:xfrm>
        </p:spPr>
        <p:txBody>
          <a:bodyPr lIns="0" tIns="0" rIns="0" bIns="0" anchor="ctr"/>
          <a:lstStyle>
            <a:lvl1pPr>
              <a:defRPr sz="1000" b="0" cap="none" baseline="0">
                <a:solidFill>
                  <a:schemeClr val="bg1"/>
                </a:solidFill>
                <a:latin typeface="Arial" panose="020B0604020202020204" pitchFamily="34" charset="0"/>
              </a:defRPr>
            </a:lvl1pPr>
          </a:lstStyle>
          <a:p>
            <a:pPr lvl="0"/>
            <a:r>
              <a:rPr lang="en-US"/>
              <a:t>INSERT HEADING</a:t>
            </a:r>
            <a:endParaRPr lang="en-GB"/>
          </a:p>
        </p:txBody>
      </p:sp>
      <p:sp>
        <p:nvSpPr>
          <p:cNvPr id="86" name="Text Placeholder 90">
            <a:extLst>
              <a:ext uri="{FF2B5EF4-FFF2-40B4-BE49-F238E27FC236}">
                <a16:creationId xmlns:a16="http://schemas.microsoft.com/office/drawing/2014/main" id="{433C2F9D-F280-D4DB-90D8-9DAFEC977D76}"/>
              </a:ext>
            </a:extLst>
          </p:cNvPr>
          <p:cNvSpPr>
            <a:spLocks noGrp="1"/>
          </p:cNvSpPr>
          <p:nvPr>
            <p:ph type="body" sz="quarter" idx="69"/>
          </p:nvPr>
        </p:nvSpPr>
        <p:spPr>
          <a:xfrm>
            <a:off x="8987811" y="3478992"/>
            <a:ext cx="1036113" cy="437807"/>
          </a:xfrm>
        </p:spPr>
        <p:txBody>
          <a:bodyPr lIns="0" tIns="0" rIns="0" bIns="0"/>
          <a:lstStyle>
            <a:lvl1pPr>
              <a:defRPr sz="900">
                <a:solidFill>
                  <a:schemeClr val="bg1"/>
                </a:solidFill>
                <a:latin typeface="+mn-lt"/>
              </a:defRPr>
            </a:lvl1pPr>
            <a:lvl2pPr marL="0" indent="0">
              <a:buNone/>
              <a:defRPr/>
            </a:lvl2pPr>
          </a:lstStyle>
          <a:p>
            <a:pPr lvl="0"/>
            <a:r>
              <a:rPr lang="en-US"/>
              <a:t>Click to edit Master text styles</a:t>
            </a:r>
          </a:p>
        </p:txBody>
      </p:sp>
      <p:sp>
        <p:nvSpPr>
          <p:cNvPr id="87" name="Text Placeholder 88">
            <a:extLst>
              <a:ext uri="{FF2B5EF4-FFF2-40B4-BE49-F238E27FC236}">
                <a16:creationId xmlns:a16="http://schemas.microsoft.com/office/drawing/2014/main" id="{AFAC10F1-EA84-FB85-4168-F9CD5EF52A5B}"/>
              </a:ext>
            </a:extLst>
          </p:cNvPr>
          <p:cNvSpPr>
            <a:spLocks noGrp="1"/>
          </p:cNvSpPr>
          <p:nvPr>
            <p:ph type="body" sz="quarter" idx="70" hasCustomPrompt="1"/>
          </p:nvPr>
        </p:nvSpPr>
        <p:spPr>
          <a:xfrm>
            <a:off x="6352295" y="4586250"/>
            <a:ext cx="1164148" cy="227013"/>
          </a:xfrm>
        </p:spPr>
        <p:txBody>
          <a:bodyPr lIns="0" tIns="0" rIns="0" bIns="0" anchor="ctr"/>
          <a:lstStyle>
            <a:lvl1pPr>
              <a:defRPr sz="1000" b="0" cap="none" baseline="0">
                <a:solidFill>
                  <a:schemeClr val="bg1"/>
                </a:solidFill>
                <a:latin typeface="Arial" panose="020B0604020202020204" pitchFamily="34" charset="0"/>
              </a:defRPr>
            </a:lvl1pPr>
          </a:lstStyle>
          <a:p>
            <a:pPr lvl="0"/>
            <a:r>
              <a:rPr lang="en-US"/>
              <a:t>INSERT HEADING</a:t>
            </a:r>
            <a:endParaRPr lang="en-GB"/>
          </a:p>
        </p:txBody>
      </p:sp>
      <p:sp>
        <p:nvSpPr>
          <p:cNvPr id="89" name="Text Placeholder 90">
            <a:extLst>
              <a:ext uri="{FF2B5EF4-FFF2-40B4-BE49-F238E27FC236}">
                <a16:creationId xmlns:a16="http://schemas.microsoft.com/office/drawing/2014/main" id="{159303F5-B16F-D7B9-8AF2-0AC50344DEA0}"/>
              </a:ext>
            </a:extLst>
          </p:cNvPr>
          <p:cNvSpPr>
            <a:spLocks noGrp="1"/>
          </p:cNvSpPr>
          <p:nvPr>
            <p:ph type="body" sz="quarter" idx="71"/>
          </p:nvPr>
        </p:nvSpPr>
        <p:spPr>
          <a:xfrm>
            <a:off x="6352294" y="4889748"/>
            <a:ext cx="1008485" cy="437807"/>
          </a:xfrm>
        </p:spPr>
        <p:txBody>
          <a:bodyPr lIns="0" tIns="0" rIns="0" bIns="0"/>
          <a:lstStyle>
            <a:lvl1pPr>
              <a:defRPr sz="900">
                <a:solidFill>
                  <a:schemeClr val="bg1"/>
                </a:solidFill>
                <a:latin typeface="+mn-lt"/>
              </a:defRPr>
            </a:lvl1pPr>
            <a:lvl2pPr marL="0" indent="0">
              <a:buNone/>
              <a:defRPr/>
            </a:lvl2pPr>
          </a:lstStyle>
          <a:p>
            <a:pPr lvl="0"/>
            <a:r>
              <a:rPr lang="en-US"/>
              <a:t>Click to edit Master text styles</a:t>
            </a:r>
          </a:p>
        </p:txBody>
      </p:sp>
      <p:sp>
        <p:nvSpPr>
          <p:cNvPr id="91" name="Text Placeholder 88">
            <a:extLst>
              <a:ext uri="{FF2B5EF4-FFF2-40B4-BE49-F238E27FC236}">
                <a16:creationId xmlns:a16="http://schemas.microsoft.com/office/drawing/2014/main" id="{722A3D24-EDC0-A37B-4749-359BE024CFDE}"/>
              </a:ext>
            </a:extLst>
          </p:cNvPr>
          <p:cNvSpPr>
            <a:spLocks noGrp="1"/>
          </p:cNvSpPr>
          <p:nvPr>
            <p:ph type="body" sz="quarter" idx="72" hasCustomPrompt="1"/>
          </p:nvPr>
        </p:nvSpPr>
        <p:spPr>
          <a:xfrm>
            <a:off x="8142656" y="4586250"/>
            <a:ext cx="1167363" cy="262129"/>
          </a:xfrm>
        </p:spPr>
        <p:txBody>
          <a:bodyPr lIns="0" tIns="0" rIns="0" bIns="0" anchor="ctr"/>
          <a:lstStyle>
            <a:lvl1pPr>
              <a:defRPr sz="1000" b="0" cap="none" baseline="0">
                <a:solidFill>
                  <a:schemeClr val="bg1"/>
                </a:solidFill>
                <a:latin typeface="Arial" panose="020B0604020202020204" pitchFamily="34" charset="0"/>
              </a:defRPr>
            </a:lvl1pPr>
          </a:lstStyle>
          <a:p>
            <a:pPr lvl="0"/>
            <a:r>
              <a:rPr lang="en-US"/>
              <a:t>INSERT HEADING</a:t>
            </a:r>
            <a:endParaRPr lang="en-GB"/>
          </a:p>
        </p:txBody>
      </p:sp>
      <p:sp>
        <p:nvSpPr>
          <p:cNvPr id="93" name="Text Placeholder 90">
            <a:extLst>
              <a:ext uri="{FF2B5EF4-FFF2-40B4-BE49-F238E27FC236}">
                <a16:creationId xmlns:a16="http://schemas.microsoft.com/office/drawing/2014/main" id="{3376EE18-BEE2-9281-94C2-204FA6CBBA58}"/>
              </a:ext>
            </a:extLst>
          </p:cNvPr>
          <p:cNvSpPr>
            <a:spLocks noGrp="1"/>
          </p:cNvSpPr>
          <p:nvPr>
            <p:ph type="body" sz="quarter" idx="73"/>
          </p:nvPr>
        </p:nvSpPr>
        <p:spPr>
          <a:xfrm>
            <a:off x="8142656" y="4889748"/>
            <a:ext cx="1008485" cy="437807"/>
          </a:xfrm>
        </p:spPr>
        <p:txBody>
          <a:bodyPr lIns="0" tIns="0" rIns="0" bIns="0"/>
          <a:lstStyle>
            <a:lvl1pPr>
              <a:defRPr sz="900">
                <a:solidFill>
                  <a:schemeClr val="bg1"/>
                </a:solidFill>
                <a:latin typeface="+mn-lt"/>
              </a:defRPr>
            </a:lvl1pPr>
            <a:lvl2pPr marL="0" indent="0">
              <a:buNone/>
              <a:defRPr/>
            </a:lvl2pPr>
          </a:lstStyle>
          <a:p>
            <a:pPr lvl="0"/>
            <a:r>
              <a:rPr lang="en-US"/>
              <a:t>Click to edit Master text styles</a:t>
            </a:r>
          </a:p>
        </p:txBody>
      </p:sp>
      <p:sp>
        <p:nvSpPr>
          <p:cNvPr id="95" name="Text Placeholder 94">
            <a:extLst>
              <a:ext uri="{FF2B5EF4-FFF2-40B4-BE49-F238E27FC236}">
                <a16:creationId xmlns:a16="http://schemas.microsoft.com/office/drawing/2014/main" id="{D2ACD8B7-CB78-84E1-AEC8-3E8FB6584EFD}"/>
              </a:ext>
            </a:extLst>
          </p:cNvPr>
          <p:cNvSpPr>
            <a:spLocks noGrp="1"/>
          </p:cNvSpPr>
          <p:nvPr>
            <p:ph type="body" sz="quarter" idx="74"/>
          </p:nvPr>
        </p:nvSpPr>
        <p:spPr>
          <a:xfrm>
            <a:off x="7056187" y="2996162"/>
            <a:ext cx="1269669" cy="884238"/>
          </a:xfrm>
        </p:spPr>
        <p:txBody>
          <a:bodyPr anchor="ctr"/>
          <a:lstStyle>
            <a:lvl1pPr algn="ctr">
              <a:defRPr sz="1400">
                <a:latin typeface="Arial" panose="020B0604020202020204" pitchFamily="34" charset="0"/>
              </a:defRPr>
            </a:lvl1pPr>
          </a:lstStyle>
          <a:p>
            <a:pPr lvl="0"/>
            <a:r>
              <a:rPr lang="en-US"/>
              <a:t>Click to edit Master text styles</a:t>
            </a:r>
          </a:p>
        </p:txBody>
      </p:sp>
      <p:sp>
        <p:nvSpPr>
          <p:cNvPr id="97" name="Picture Placeholder 96">
            <a:extLst>
              <a:ext uri="{FF2B5EF4-FFF2-40B4-BE49-F238E27FC236}">
                <a16:creationId xmlns:a16="http://schemas.microsoft.com/office/drawing/2014/main" id="{80344229-5EDF-7448-1F2B-541BDC2B18F8}"/>
              </a:ext>
            </a:extLst>
          </p:cNvPr>
          <p:cNvSpPr>
            <a:spLocks noGrp="1"/>
          </p:cNvSpPr>
          <p:nvPr>
            <p:ph type="pic" sz="quarter" idx="75" hasCustomPrompt="1"/>
          </p:nvPr>
        </p:nvSpPr>
        <p:spPr>
          <a:xfrm>
            <a:off x="6030105" y="1000838"/>
            <a:ext cx="446198" cy="405605"/>
          </a:xfrm>
        </p:spPr>
        <p:txBody>
          <a:bodyPr wrap="none" anchor="ctr"/>
          <a:lstStyle>
            <a:lvl1pPr algn="ctr">
              <a:defRPr/>
            </a:lvl1pPr>
          </a:lstStyle>
          <a:p>
            <a:r>
              <a:rPr lang="en-GB"/>
              <a:t>icon</a:t>
            </a:r>
          </a:p>
        </p:txBody>
      </p:sp>
      <p:sp>
        <p:nvSpPr>
          <p:cNvPr id="13" name="Picture Placeholder 96">
            <a:extLst>
              <a:ext uri="{FF2B5EF4-FFF2-40B4-BE49-F238E27FC236}">
                <a16:creationId xmlns:a16="http://schemas.microsoft.com/office/drawing/2014/main" id="{45A41E7A-E362-75FC-372B-D0F44D5BFA96}"/>
              </a:ext>
            </a:extLst>
          </p:cNvPr>
          <p:cNvSpPr>
            <a:spLocks noGrp="1"/>
          </p:cNvSpPr>
          <p:nvPr>
            <p:ph type="pic" sz="quarter" idx="76" hasCustomPrompt="1"/>
          </p:nvPr>
        </p:nvSpPr>
        <p:spPr>
          <a:xfrm>
            <a:off x="8811218" y="948379"/>
            <a:ext cx="446198" cy="405605"/>
          </a:xfrm>
        </p:spPr>
        <p:txBody>
          <a:bodyPr wrap="none" anchor="ctr"/>
          <a:lstStyle>
            <a:lvl1pPr algn="ctr">
              <a:defRPr/>
            </a:lvl1pPr>
          </a:lstStyle>
          <a:p>
            <a:r>
              <a:rPr lang="en-GB"/>
              <a:t>icon</a:t>
            </a:r>
          </a:p>
        </p:txBody>
      </p:sp>
      <p:sp>
        <p:nvSpPr>
          <p:cNvPr id="14" name="Picture Placeholder 96">
            <a:extLst>
              <a:ext uri="{FF2B5EF4-FFF2-40B4-BE49-F238E27FC236}">
                <a16:creationId xmlns:a16="http://schemas.microsoft.com/office/drawing/2014/main" id="{F81A0079-21A0-E89D-5B7D-8227CEE69D16}"/>
              </a:ext>
            </a:extLst>
          </p:cNvPr>
          <p:cNvSpPr>
            <a:spLocks noGrp="1"/>
          </p:cNvSpPr>
          <p:nvPr>
            <p:ph type="pic" sz="quarter" idx="77" hasCustomPrompt="1"/>
          </p:nvPr>
        </p:nvSpPr>
        <p:spPr>
          <a:xfrm>
            <a:off x="10098151" y="3260272"/>
            <a:ext cx="446198" cy="405605"/>
          </a:xfrm>
        </p:spPr>
        <p:txBody>
          <a:bodyPr wrap="none" anchor="ctr"/>
          <a:lstStyle>
            <a:lvl1pPr algn="ctr">
              <a:defRPr/>
            </a:lvl1pPr>
          </a:lstStyle>
          <a:p>
            <a:r>
              <a:rPr lang="en-GB"/>
              <a:t>icon</a:t>
            </a:r>
          </a:p>
        </p:txBody>
      </p:sp>
      <p:sp>
        <p:nvSpPr>
          <p:cNvPr id="15" name="Picture Placeholder 96">
            <a:extLst>
              <a:ext uri="{FF2B5EF4-FFF2-40B4-BE49-F238E27FC236}">
                <a16:creationId xmlns:a16="http://schemas.microsoft.com/office/drawing/2014/main" id="{0F60053B-837F-ECF5-FF6E-A481D570E721}"/>
              </a:ext>
            </a:extLst>
          </p:cNvPr>
          <p:cNvSpPr>
            <a:spLocks noGrp="1"/>
          </p:cNvSpPr>
          <p:nvPr>
            <p:ph type="pic" sz="quarter" idx="78" hasCustomPrompt="1"/>
          </p:nvPr>
        </p:nvSpPr>
        <p:spPr>
          <a:xfrm>
            <a:off x="8863821" y="5437612"/>
            <a:ext cx="446198" cy="405605"/>
          </a:xfrm>
        </p:spPr>
        <p:txBody>
          <a:bodyPr wrap="none" anchor="ctr"/>
          <a:lstStyle>
            <a:lvl1pPr algn="ctr">
              <a:defRPr/>
            </a:lvl1pPr>
          </a:lstStyle>
          <a:p>
            <a:r>
              <a:rPr lang="en-GB"/>
              <a:t>icon</a:t>
            </a:r>
          </a:p>
        </p:txBody>
      </p:sp>
      <p:sp>
        <p:nvSpPr>
          <p:cNvPr id="16" name="Picture Placeholder 96">
            <a:extLst>
              <a:ext uri="{FF2B5EF4-FFF2-40B4-BE49-F238E27FC236}">
                <a16:creationId xmlns:a16="http://schemas.microsoft.com/office/drawing/2014/main" id="{E71C7B83-78E9-876D-D6EA-E63863C76E61}"/>
              </a:ext>
            </a:extLst>
          </p:cNvPr>
          <p:cNvSpPr>
            <a:spLocks noGrp="1"/>
          </p:cNvSpPr>
          <p:nvPr>
            <p:ph type="pic" sz="quarter" idx="79" hasCustomPrompt="1"/>
          </p:nvPr>
        </p:nvSpPr>
        <p:spPr>
          <a:xfrm>
            <a:off x="6032363" y="5423706"/>
            <a:ext cx="446198" cy="405605"/>
          </a:xfrm>
        </p:spPr>
        <p:txBody>
          <a:bodyPr wrap="none" anchor="ctr"/>
          <a:lstStyle>
            <a:lvl1pPr algn="ctr">
              <a:defRPr/>
            </a:lvl1pPr>
          </a:lstStyle>
          <a:p>
            <a:r>
              <a:rPr lang="en-GB"/>
              <a:t>icon</a:t>
            </a:r>
          </a:p>
        </p:txBody>
      </p:sp>
      <p:sp>
        <p:nvSpPr>
          <p:cNvPr id="27" name="Picture Placeholder 96">
            <a:extLst>
              <a:ext uri="{FF2B5EF4-FFF2-40B4-BE49-F238E27FC236}">
                <a16:creationId xmlns:a16="http://schemas.microsoft.com/office/drawing/2014/main" id="{565D7A79-1EE1-1D23-6A1D-A66C98F18CE0}"/>
              </a:ext>
            </a:extLst>
          </p:cNvPr>
          <p:cNvSpPr>
            <a:spLocks noGrp="1"/>
          </p:cNvSpPr>
          <p:nvPr>
            <p:ph type="pic" sz="quarter" idx="80" hasCustomPrompt="1"/>
          </p:nvPr>
        </p:nvSpPr>
        <p:spPr>
          <a:xfrm>
            <a:off x="4803081" y="3260271"/>
            <a:ext cx="446198" cy="405605"/>
          </a:xfrm>
        </p:spPr>
        <p:txBody>
          <a:bodyPr wrap="none" anchor="ctr"/>
          <a:lstStyle>
            <a:lvl1pPr algn="ctr">
              <a:defRPr/>
            </a:lvl1pPr>
          </a:lstStyle>
          <a:p>
            <a:r>
              <a:rPr lang="en-GB"/>
              <a:t>icon</a:t>
            </a:r>
          </a:p>
        </p:txBody>
      </p:sp>
      <p:grpSp>
        <p:nvGrpSpPr>
          <p:cNvPr id="28" name="Group 27">
            <a:extLst>
              <a:ext uri="{FF2B5EF4-FFF2-40B4-BE49-F238E27FC236}">
                <a16:creationId xmlns:a16="http://schemas.microsoft.com/office/drawing/2014/main" id="{2ECFF1AB-790B-FB78-53B2-29138BED54A0}"/>
              </a:ext>
            </a:extLst>
          </p:cNvPr>
          <p:cNvGrpSpPr/>
          <p:nvPr userDrawn="1"/>
        </p:nvGrpSpPr>
        <p:grpSpPr>
          <a:xfrm>
            <a:off x="12334791" y="0"/>
            <a:ext cx="2094408" cy="3914775"/>
            <a:chOff x="-2178418" y="4487679"/>
            <a:chExt cx="2094954" cy="3914775"/>
          </a:xfrm>
        </p:grpSpPr>
        <p:sp>
          <p:nvSpPr>
            <p:cNvPr id="29" name="Rectangle 28">
              <a:extLst>
                <a:ext uri="{FF2B5EF4-FFF2-40B4-BE49-F238E27FC236}">
                  <a16:creationId xmlns:a16="http://schemas.microsoft.com/office/drawing/2014/main" id="{577B094B-666A-689D-4E98-C378BAF1DAC6}"/>
                </a:ext>
              </a:extLst>
            </p:cNvPr>
            <p:cNvSpPr/>
            <p:nvPr/>
          </p:nvSpPr>
          <p:spPr>
            <a:xfrm>
              <a:off x="-2178418" y="4487680"/>
              <a:ext cx="2094954" cy="3914774"/>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333333"/>
                </a:solidFill>
              </a:endParaRPr>
            </a:p>
          </p:txBody>
        </p:sp>
        <p:sp>
          <p:nvSpPr>
            <p:cNvPr id="30" name="Rectangle 29">
              <a:extLst>
                <a:ext uri="{FF2B5EF4-FFF2-40B4-BE49-F238E27FC236}">
                  <a16:creationId xmlns:a16="http://schemas.microsoft.com/office/drawing/2014/main" id="{ED14A3A6-5680-D407-60FF-1556B0E760C8}"/>
                </a:ext>
              </a:extLst>
            </p:cNvPr>
            <p:cNvSpPr/>
            <p:nvPr/>
          </p:nvSpPr>
          <p:spPr>
            <a:xfrm>
              <a:off x="-2178418" y="4487679"/>
              <a:ext cx="2094954" cy="55616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799">
                <a:solidFill>
                  <a:srgbClr val="333333"/>
                </a:solidFill>
              </a:endParaRPr>
            </a:p>
          </p:txBody>
        </p:sp>
        <p:sp>
          <p:nvSpPr>
            <p:cNvPr id="31" name="TextBox 30">
              <a:extLst>
                <a:ext uri="{FF2B5EF4-FFF2-40B4-BE49-F238E27FC236}">
                  <a16:creationId xmlns:a16="http://schemas.microsoft.com/office/drawing/2014/main" id="{625B49CD-2C34-829A-95C4-439629680565}"/>
                </a:ext>
              </a:extLst>
            </p:cNvPr>
            <p:cNvSpPr txBox="1"/>
            <p:nvPr/>
          </p:nvSpPr>
          <p:spPr>
            <a:xfrm>
              <a:off x="-1943077" y="4533656"/>
              <a:ext cx="1668186" cy="461665"/>
            </a:xfrm>
            <a:prstGeom prst="rect">
              <a:avLst/>
            </a:prstGeom>
            <a:noFill/>
          </p:spPr>
          <p:txBody>
            <a:bodyPr wrap="square" rtlCol="0">
              <a:spAutoFit/>
            </a:bodyPr>
            <a:lstStyle/>
            <a:p>
              <a:pPr algn="ctr"/>
              <a:r>
                <a:rPr lang="en-GB" sz="1200">
                  <a:solidFill>
                    <a:srgbClr val="333333"/>
                  </a:solidFill>
                  <a:latin typeface="+mn-lt"/>
                </a:rPr>
                <a:t>HOW TO INSERT AN ICON</a:t>
              </a:r>
            </a:p>
          </p:txBody>
        </p:sp>
        <p:sp>
          <p:nvSpPr>
            <p:cNvPr id="32" name="TextBox 31">
              <a:extLst>
                <a:ext uri="{FF2B5EF4-FFF2-40B4-BE49-F238E27FC236}">
                  <a16:creationId xmlns:a16="http://schemas.microsoft.com/office/drawing/2014/main" id="{AC1658E5-93B6-6051-26FF-04D25FFACBFB}"/>
                </a:ext>
              </a:extLst>
            </p:cNvPr>
            <p:cNvSpPr txBox="1"/>
            <p:nvPr/>
          </p:nvSpPr>
          <p:spPr>
            <a:xfrm>
              <a:off x="-2156460" y="5847658"/>
              <a:ext cx="1976174" cy="861774"/>
            </a:xfrm>
            <a:prstGeom prst="rect">
              <a:avLst/>
            </a:prstGeom>
            <a:noFill/>
          </p:spPr>
          <p:txBody>
            <a:bodyPr wrap="square" rtlCol="0">
              <a:spAutoFit/>
            </a:bodyPr>
            <a:lstStyle/>
            <a:p>
              <a:r>
                <a:rPr lang="en-GB" sz="1000" b="1">
                  <a:solidFill>
                    <a:srgbClr val="333333"/>
                  </a:solidFill>
                </a:rPr>
                <a:t>2. </a:t>
              </a:r>
              <a:r>
                <a:rPr lang="en-GB" sz="1000">
                  <a:solidFill>
                    <a:srgbClr val="333333"/>
                  </a:solidFill>
                </a:rPr>
                <a:t>Click on the </a:t>
              </a:r>
              <a:r>
                <a:rPr lang="en-GB" sz="1000" b="0">
                  <a:solidFill>
                    <a:srgbClr val="333333"/>
                  </a:solidFill>
                  <a:latin typeface="Arial" panose="020B0604020202020204" pitchFamily="34" charset="0"/>
                </a:rPr>
                <a:t>shape </a:t>
              </a:r>
              <a:r>
                <a:rPr lang="en-GB" sz="1000">
                  <a:solidFill>
                    <a:srgbClr val="333333"/>
                  </a:solidFill>
                </a:rPr>
                <a:t>you wish to add your icon to and choose the icon needed from the PPT Icon Library.</a:t>
              </a:r>
              <a:br>
                <a:rPr lang="en-GB" sz="1000">
                  <a:solidFill>
                    <a:srgbClr val="333333"/>
                  </a:solidFill>
                </a:rPr>
              </a:br>
              <a:r>
                <a:rPr lang="en-GB" sz="1000">
                  <a:solidFill>
                    <a:srgbClr val="333333"/>
                  </a:solidFill>
                </a:rPr>
                <a:t>Insert &gt; Icons</a:t>
              </a:r>
            </a:p>
          </p:txBody>
        </p:sp>
        <p:sp>
          <p:nvSpPr>
            <p:cNvPr id="33" name="TextBox 32">
              <a:extLst>
                <a:ext uri="{FF2B5EF4-FFF2-40B4-BE49-F238E27FC236}">
                  <a16:creationId xmlns:a16="http://schemas.microsoft.com/office/drawing/2014/main" id="{48675525-B1C2-8360-098E-C1ACCE8787BC}"/>
                </a:ext>
              </a:extLst>
            </p:cNvPr>
            <p:cNvSpPr txBox="1"/>
            <p:nvPr/>
          </p:nvSpPr>
          <p:spPr>
            <a:xfrm>
              <a:off x="-2156460" y="6706540"/>
              <a:ext cx="1881569" cy="861774"/>
            </a:xfrm>
            <a:prstGeom prst="rect">
              <a:avLst/>
            </a:prstGeom>
            <a:noFill/>
          </p:spPr>
          <p:txBody>
            <a:bodyPr wrap="square" rtlCol="0">
              <a:spAutoFit/>
            </a:bodyPr>
            <a:lstStyle/>
            <a:p>
              <a:r>
                <a:rPr lang="en-GB" sz="1000" b="1">
                  <a:solidFill>
                    <a:srgbClr val="333333"/>
                  </a:solidFill>
                </a:rPr>
                <a:t>3. </a:t>
              </a:r>
              <a:r>
                <a:rPr lang="en-GB" sz="1000">
                  <a:solidFill>
                    <a:srgbClr val="333333"/>
                  </a:solidFill>
                </a:rPr>
                <a:t>Click on the </a:t>
              </a:r>
              <a:r>
                <a:rPr lang="en-GB" sz="1000" b="0">
                  <a:solidFill>
                    <a:srgbClr val="333333"/>
                  </a:solidFill>
                  <a:latin typeface="Arial" panose="020B0604020202020204" pitchFamily="34" charset="0"/>
                </a:rPr>
                <a:t>Format Picture/Format Graphic </a:t>
              </a:r>
              <a:r>
                <a:rPr lang="en-GB" sz="1000">
                  <a:solidFill>
                    <a:srgbClr val="333333"/>
                  </a:solidFill>
                </a:rPr>
                <a:t>tab in the ribbon and choose </a:t>
              </a:r>
              <a:r>
                <a:rPr lang="en-GB" sz="1000" b="0">
                  <a:solidFill>
                    <a:srgbClr val="333333"/>
                  </a:solidFill>
                  <a:latin typeface="Arial" panose="020B0604020202020204" pitchFamily="34" charset="0"/>
                </a:rPr>
                <a:t>Crop</a:t>
              </a:r>
              <a:r>
                <a:rPr lang="en-GB" sz="1000">
                  <a:solidFill>
                    <a:srgbClr val="333333"/>
                  </a:solidFill>
                </a:rPr>
                <a:t> option to edit the position and composition of your icon.</a:t>
              </a:r>
            </a:p>
          </p:txBody>
        </p:sp>
        <p:sp>
          <p:nvSpPr>
            <p:cNvPr id="34" name="TextBox 33">
              <a:extLst>
                <a:ext uri="{FF2B5EF4-FFF2-40B4-BE49-F238E27FC236}">
                  <a16:creationId xmlns:a16="http://schemas.microsoft.com/office/drawing/2014/main" id="{E3E9F938-8000-5468-939E-6DE8EE271F17}"/>
                </a:ext>
              </a:extLst>
            </p:cNvPr>
            <p:cNvSpPr txBox="1"/>
            <p:nvPr/>
          </p:nvSpPr>
          <p:spPr>
            <a:xfrm>
              <a:off x="-2156460" y="7748950"/>
              <a:ext cx="2032272" cy="553998"/>
            </a:xfrm>
            <a:prstGeom prst="rect">
              <a:avLst/>
            </a:prstGeom>
            <a:noFill/>
          </p:spPr>
          <p:txBody>
            <a:bodyPr wrap="square" rtlCol="0">
              <a:spAutoFit/>
            </a:bodyPr>
            <a:lstStyle/>
            <a:p>
              <a:r>
                <a:rPr lang="en-GB" sz="1000" b="1">
                  <a:solidFill>
                    <a:srgbClr val="333333"/>
                  </a:solidFill>
                </a:rPr>
                <a:t>4. </a:t>
              </a:r>
              <a:r>
                <a:rPr lang="en-GB" sz="1000">
                  <a:solidFill>
                    <a:srgbClr val="333333"/>
                  </a:solidFill>
                </a:rPr>
                <a:t>Click on the drop down arrow and choose </a:t>
              </a:r>
              <a:r>
                <a:rPr lang="en-GB" sz="1000" b="0">
                  <a:solidFill>
                    <a:srgbClr val="333333"/>
                  </a:solidFill>
                  <a:latin typeface="Arial" panose="020B0604020202020204" pitchFamily="34" charset="0"/>
                </a:rPr>
                <a:t>Fit</a:t>
              </a:r>
              <a:r>
                <a:rPr lang="en-GB" sz="1000">
                  <a:solidFill>
                    <a:srgbClr val="333333"/>
                  </a:solidFill>
                </a:rPr>
                <a:t> to fit the icon to the placeholder.</a:t>
              </a:r>
            </a:p>
          </p:txBody>
        </p:sp>
        <p:sp>
          <p:nvSpPr>
            <p:cNvPr id="44" name="TextBox 43">
              <a:extLst>
                <a:ext uri="{FF2B5EF4-FFF2-40B4-BE49-F238E27FC236}">
                  <a16:creationId xmlns:a16="http://schemas.microsoft.com/office/drawing/2014/main" id="{ABEDA492-BDC6-84CD-97BA-DF606D08F32D}"/>
                </a:ext>
              </a:extLst>
            </p:cNvPr>
            <p:cNvSpPr txBox="1"/>
            <p:nvPr/>
          </p:nvSpPr>
          <p:spPr>
            <a:xfrm>
              <a:off x="-2156460" y="5119692"/>
              <a:ext cx="1976174" cy="707886"/>
            </a:xfrm>
            <a:prstGeom prst="rect">
              <a:avLst/>
            </a:prstGeom>
            <a:noFill/>
          </p:spPr>
          <p:txBody>
            <a:bodyPr wrap="square" rtlCol="0">
              <a:spAutoFit/>
            </a:bodyPr>
            <a:lstStyle/>
            <a:p>
              <a:r>
                <a:rPr lang="en-GB" sz="1000" b="1">
                  <a:solidFill>
                    <a:srgbClr val="333333"/>
                  </a:solidFill>
                </a:rPr>
                <a:t>1. </a:t>
              </a:r>
              <a:r>
                <a:rPr lang="en-GB" sz="1000">
                  <a:solidFill>
                    <a:srgbClr val="333333"/>
                  </a:solidFill>
                </a:rPr>
                <a:t>To replace an existing icon, first delete it. Only use icons from the PowerPoint icon library: </a:t>
              </a:r>
              <a:r>
                <a:rPr lang="en-GB" sz="1000">
                  <a:solidFill>
                    <a:srgbClr val="333333"/>
                  </a:solidFill>
                  <a:latin typeface="Arial" panose="020B0604020202020204" pitchFamily="34" charset="0"/>
                </a:rPr>
                <a:t>Insert &gt; Icons. </a:t>
              </a:r>
            </a:p>
          </p:txBody>
        </p:sp>
      </p:grpSp>
      <p:pic>
        <p:nvPicPr>
          <p:cNvPr id="2" name="Graphic 1">
            <a:extLst>
              <a:ext uri="{FF2B5EF4-FFF2-40B4-BE49-F238E27FC236}">
                <a16:creationId xmlns:a16="http://schemas.microsoft.com/office/drawing/2014/main" id="{43D9068A-F224-E197-851B-90B32716F4B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954264" y="449778"/>
            <a:ext cx="566076" cy="566223"/>
          </a:xfrm>
          <a:prstGeom prst="rect">
            <a:avLst/>
          </a:prstGeom>
        </p:spPr>
      </p:pic>
      <p:sp>
        <p:nvSpPr>
          <p:cNvPr id="6" name="Footer Placeholder 4">
            <a:extLst>
              <a:ext uri="{FF2B5EF4-FFF2-40B4-BE49-F238E27FC236}">
                <a16:creationId xmlns:a16="http://schemas.microsoft.com/office/drawing/2014/main" id="{11468729-345E-189A-B673-700929C4943B}"/>
              </a:ext>
            </a:extLst>
          </p:cNvPr>
          <p:cNvSpPr>
            <a:spLocks noGrp="1"/>
          </p:cNvSpPr>
          <p:nvPr>
            <p:ph type="ftr" sz="quarter" idx="3"/>
          </p:nvPr>
        </p:nvSpPr>
        <p:spPr>
          <a:xfrm rot="5400000">
            <a:off x="8770654" y="3198629"/>
            <a:ext cx="6616800" cy="219543"/>
          </a:xfrm>
          <a:prstGeom prst="rect">
            <a:avLst/>
          </a:prstGeom>
          <a:solidFill>
            <a:schemeClr val="accent1"/>
          </a:solidFill>
        </p:spPr>
        <p:txBody>
          <a:bodyPr wrap="square" rtlCol="0" anchor="ctr">
            <a:noAutofit/>
          </a:bodyPr>
          <a:lstStyle>
            <a:lvl1pPr algn="ctr">
              <a:lnSpc>
                <a:spcPct val="100000"/>
              </a:lnSpc>
              <a:spcAft>
                <a:spcPts val="1200"/>
              </a:spcAft>
              <a:defRPr lang="en-GB" sz="900" b="0" spc="100" baseline="0" smtClean="0"/>
            </a:lvl1pPr>
          </a:lstStyle>
          <a:p>
            <a:r>
              <a:rPr lang="en-IN"/>
              <a:t>SECTION TITLE</a:t>
            </a:r>
          </a:p>
        </p:txBody>
      </p:sp>
      <p:sp>
        <p:nvSpPr>
          <p:cNvPr id="8" name="Slide Number Placeholder 46">
            <a:extLst>
              <a:ext uri="{FF2B5EF4-FFF2-40B4-BE49-F238E27FC236}">
                <a16:creationId xmlns:a16="http://schemas.microsoft.com/office/drawing/2014/main" id="{9E8F283C-6145-FE86-3698-51404A652C05}"/>
              </a:ext>
            </a:extLst>
          </p:cNvPr>
          <p:cNvSpPr>
            <a:spLocks noGrp="1"/>
          </p:cNvSpPr>
          <p:nvPr>
            <p:ph type="sldNum" sz="quarter" idx="34"/>
          </p:nvPr>
        </p:nvSpPr>
        <p:spPr>
          <a:xfrm>
            <a:off x="11967901" y="6617924"/>
            <a:ext cx="220924" cy="240077"/>
          </a:xfrm>
          <a:prstGeom prst="rect">
            <a:avLst/>
          </a:prstGeom>
          <a:solidFill>
            <a:schemeClr val="accent1"/>
          </a:solidFill>
        </p:spPr>
        <p:txBody>
          <a:bodyPr/>
          <a:lstStyle/>
          <a:p>
            <a:fld id="{BB07EAE1-021A-493C-B07F-6FE9E5D11BEB}" type="slidenum">
              <a:rPr lang="en-GB" smtClean="0"/>
              <a:pPr/>
              <a:t>‹#›</a:t>
            </a:fld>
            <a:endParaRPr lang="en-GB"/>
          </a:p>
        </p:txBody>
      </p:sp>
    </p:spTree>
    <p:custDataLst>
      <p:tags r:id="rId1"/>
    </p:custDataLst>
    <p:extLst>
      <p:ext uri="{BB962C8B-B14F-4D97-AF65-F5344CB8AC3E}">
        <p14:creationId xmlns:p14="http://schemas.microsoft.com/office/powerpoint/2010/main" val="2558407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Why Savills 2">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361649B1-B0E6-02C8-D336-5C901EAB35DF}"/>
              </a:ext>
            </a:extLst>
          </p:cNvPr>
          <p:cNvGrpSpPr/>
          <p:nvPr/>
        </p:nvGrpSpPr>
        <p:grpSpPr>
          <a:xfrm>
            <a:off x="-2177850" y="1"/>
            <a:ext cx="2116359" cy="4354799"/>
            <a:chOff x="-2170726" y="0"/>
            <a:chExt cx="2116910" cy="4354799"/>
          </a:xfrm>
        </p:grpSpPr>
        <p:grpSp>
          <p:nvGrpSpPr>
            <p:cNvPr id="6" name="Group 5">
              <a:extLst>
                <a:ext uri="{FF2B5EF4-FFF2-40B4-BE49-F238E27FC236}">
                  <a16:creationId xmlns:a16="http://schemas.microsoft.com/office/drawing/2014/main" id="{483901A3-B181-D7A6-9793-18564BB07F98}"/>
                </a:ext>
              </a:extLst>
            </p:cNvPr>
            <p:cNvGrpSpPr/>
            <p:nvPr/>
          </p:nvGrpSpPr>
          <p:grpSpPr>
            <a:xfrm>
              <a:off x="-2170726" y="0"/>
              <a:ext cx="2116910" cy="4354799"/>
              <a:chOff x="1841345" y="1593847"/>
              <a:chExt cx="2116910" cy="4354799"/>
            </a:xfrm>
          </p:grpSpPr>
          <p:sp>
            <p:nvSpPr>
              <p:cNvPr id="13" name="Rectangle 12">
                <a:extLst>
                  <a:ext uri="{FF2B5EF4-FFF2-40B4-BE49-F238E27FC236}">
                    <a16:creationId xmlns:a16="http://schemas.microsoft.com/office/drawing/2014/main" id="{2B36B062-70F1-5356-0939-F1F9E2D041DB}"/>
                  </a:ext>
                </a:extLst>
              </p:cNvPr>
              <p:cNvSpPr/>
              <p:nvPr/>
            </p:nvSpPr>
            <p:spPr>
              <a:xfrm>
                <a:off x="1841345" y="1593847"/>
                <a:ext cx="2094954" cy="4354799"/>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333333"/>
                  </a:solidFill>
                </a:endParaRPr>
              </a:p>
            </p:txBody>
          </p:sp>
          <p:sp>
            <p:nvSpPr>
              <p:cNvPr id="15" name="Rectangle 14">
                <a:extLst>
                  <a:ext uri="{FF2B5EF4-FFF2-40B4-BE49-F238E27FC236}">
                    <a16:creationId xmlns:a16="http://schemas.microsoft.com/office/drawing/2014/main" id="{FDB7B393-D8A4-A867-6000-DB684BC74389}"/>
                  </a:ext>
                </a:extLst>
              </p:cNvPr>
              <p:cNvSpPr/>
              <p:nvPr/>
            </p:nvSpPr>
            <p:spPr>
              <a:xfrm>
                <a:off x="1841345" y="1593847"/>
                <a:ext cx="2094953" cy="6882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799">
                  <a:solidFill>
                    <a:srgbClr val="333333"/>
                  </a:solidFill>
                </a:endParaRPr>
              </a:p>
            </p:txBody>
          </p:sp>
          <p:sp>
            <p:nvSpPr>
              <p:cNvPr id="25" name="TextBox 24">
                <a:extLst>
                  <a:ext uri="{FF2B5EF4-FFF2-40B4-BE49-F238E27FC236}">
                    <a16:creationId xmlns:a16="http://schemas.microsoft.com/office/drawing/2014/main" id="{88AFD635-E0F6-C89E-7406-FAA200E0721E}"/>
                  </a:ext>
                </a:extLst>
              </p:cNvPr>
              <p:cNvSpPr txBox="1"/>
              <p:nvPr/>
            </p:nvSpPr>
            <p:spPr>
              <a:xfrm>
                <a:off x="1986125" y="1707138"/>
                <a:ext cx="1805394" cy="461665"/>
              </a:xfrm>
              <a:prstGeom prst="rect">
                <a:avLst/>
              </a:prstGeom>
              <a:noFill/>
            </p:spPr>
            <p:txBody>
              <a:bodyPr wrap="square" rtlCol="0">
                <a:spAutoFit/>
              </a:bodyPr>
              <a:lstStyle/>
              <a:p>
                <a:pPr algn="ctr"/>
                <a:r>
                  <a:rPr lang="en-GB" sz="1200">
                    <a:solidFill>
                      <a:srgbClr val="333333"/>
                    </a:solidFill>
                    <a:latin typeface="+mn-lt"/>
                  </a:rPr>
                  <a:t>HOW TO USE BULLET POINTS</a:t>
                </a:r>
              </a:p>
            </p:txBody>
          </p:sp>
          <p:sp>
            <p:nvSpPr>
              <p:cNvPr id="26" name="TextBox 25">
                <a:extLst>
                  <a:ext uri="{FF2B5EF4-FFF2-40B4-BE49-F238E27FC236}">
                    <a16:creationId xmlns:a16="http://schemas.microsoft.com/office/drawing/2014/main" id="{08583100-F845-C7A3-7AF5-2B401945B353}"/>
                  </a:ext>
                </a:extLst>
              </p:cNvPr>
              <p:cNvSpPr txBox="1"/>
              <p:nvPr/>
            </p:nvSpPr>
            <p:spPr>
              <a:xfrm>
                <a:off x="1863302" y="4421432"/>
                <a:ext cx="2094953" cy="553998"/>
              </a:xfrm>
              <a:prstGeom prst="rect">
                <a:avLst/>
              </a:prstGeom>
              <a:noFill/>
            </p:spPr>
            <p:txBody>
              <a:bodyPr wrap="square" rtlCol="0">
                <a:spAutoFit/>
              </a:bodyPr>
              <a:lstStyle/>
              <a:p>
                <a:r>
                  <a:rPr lang="en-GB" sz="1000" b="1">
                    <a:solidFill>
                      <a:srgbClr val="333333"/>
                    </a:solidFill>
                  </a:rPr>
                  <a:t>3. </a:t>
                </a:r>
                <a:r>
                  <a:rPr lang="en-GB" sz="1000">
                    <a:solidFill>
                      <a:srgbClr val="333333"/>
                    </a:solidFill>
                  </a:rPr>
                  <a:t>If you want to remove them, just click the </a:t>
                </a:r>
                <a:r>
                  <a:rPr lang="en-GB" sz="1000" b="0">
                    <a:solidFill>
                      <a:srgbClr val="333333"/>
                    </a:solidFill>
                    <a:latin typeface="Arial" panose="020B0604020202020204" pitchFamily="34" charset="0"/>
                  </a:rPr>
                  <a:t>Decrease List Level </a:t>
                </a:r>
                <a:r>
                  <a:rPr lang="en-GB" sz="1000" b="0">
                    <a:solidFill>
                      <a:srgbClr val="333333"/>
                    </a:solidFill>
                  </a:rPr>
                  <a:t>button.</a:t>
                </a:r>
                <a:endParaRPr lang="en-GB" sz="1000" b="1">
                  <a:solidFill>
                    <a:srgbClr val="333333"/>
                  </a:solidFill>
                </a:endParaRPr>
              </a:p>
            </p:txBody>
          </p:sp>
          <p:sp>
            <p:nvSpPr>
              <p:cNvPr id="27" name="TextBox 26">
                <a:extLst>
                  <a:ext uri="{FF2B5EF4-FFF2-40B4-BE49-F238E27FC236}">
                    <a16:creationId xmlns:a16="http://schemas.microsoft.com/office/drawing/2014/main" id="{16D50D19-EEF9-DC24-2428-4C8953712C8C}"/>
                  </a:ext>
                </a:extLst>
              </p:cNvPr>
              <p:cNvSpPr txBox="1"/>
              <p:nvPr/>
            </p:nvSpPr>
            <p:spPr>
              <a:xfrm>
                <a:off x="1863302" y="2358061"/>
                <a:ext cx="2094953" cy="553998"/>
              </a:xfrm>
              <a:prstGeom prst="rect">
                <a:avLst/>
              </a:prstGeom>
              <a:noFill/>
            </p:spPr>
            <p:txBody>
              <a:bodyPr wrap="square" rtlCol="0">
                <a:spAutoFit/>
              </a:bodyPr>
              <a:lstStyle/>
              <a:p>
                <a:r>
                  <a:rPr lang="en-GB" sz="1000" b="1">
                    <a:solidFill>
                      <a:srgbClr val="333333"/>
                    </a:solidFill>
                  </a:rPr>
                  <a:t>1. </a:t>
                </a:r>
                <a:r>
                  <a:rPr lang="en-GB" sz="1000">
                    <a:solidFill>
                      <a:srgbClr val="333333"/>
                    </a:solidFill>
                  </a:rPr>
                  <a:t>If you want to use your pre-formatted bullets, click on the </a:t>
                </a:r>
                <a:r>
                  <a:rPr lang="en-GB" sz="1000" b="0">
                    <a:solidFill>
                      <a:srgbClr val="333333"/>
                    </a:solidFill>
                    <a:latin typeface="Arial" panose="020B0604020202020204" pitchFamily="34" charset="0"/>
                  </a:rPr>
                  <a:t>Increase List Level </a:t>
                </a:r>
                <a:r>
                  <a:rPr lang="en-GB" sz="1000" b="0">
                    <a:solidFill>
                      <a:srgbClr val="333333"/>
                    </a:solidFill>
                  </a:rPr>
                  <a:t>button.</a:t>
                </a:r>
              </a:p>
            </p:txBody>
          </p:sp>
          <p:sp>
            <p:nvSpPr>
              <p:cNvPr id="28" name="TextBox 27">
                <a:extLst>
                  <a:ext uri="{FF2B5EF4-FFF2-40B4-BE49-F238E27FC236}">
                    <a16:creationId xmlns:a16="http://schemas.microsoft.com/office/drawing/2014/main" id="{AF79312B-9574-3011-05FC-26C51D6DCF46}"/>
                  </a:ext>
                </a:extLst>
              </p:cNvPr>
              <p:cNvSpPr txBox="1"/>
              <p:nvPr/>
            </p:nvSpPr>
            <p:spPr>
              <a:xfrm>
                <a:off x="1863302" y="3822005"/>
                <a:ext cx="2094953" cy="553998"/>
              </a:xfrm>
              <a:prstGeom prst="rect">
                <a:avLst/>
              </a:prstGeom>
              <a:noFill/>
            </p:spPr>
            <p:txBody>
              <a:bodyPr wrap="square" rtlCol="0">
                <a:spAutoFit/>
              </a:bodyPr>
              <a:lstStyle/>
              <a:p>
                <a:r>
                  <a:rPr lang="en-GB" sz="1000" b="1">
                    <a:solidFill>
                      <a:srgbClr val="333333"/>
                    </a:solidFill>
                  </a:rPr>
                  <a:t>2. </a:t>
                </a:r>
                <a:r>
                  <a:rPr lang="en-GB" sz="1000">
                    <a:solidFill>
                      <a:srgbClr val="333333"/>
                    </a:solidFill>
                  </a:rPr>
                  <a:t>To indent your bullets </a:t>
                </a:r>
                <a:br>
                  <a:rPr lang="en-GB" sz="1000">
                    <a:solidFill>
                      <a:srgbClr val="333333"/>
                    </a:solidFill>
                  </a:rPr>
                </a:br>
                <a:r>
                  <a:rPr lang="en-GB" sz="1000">
                    <a:solidFill>
                      <a:srgbClr val="333333"/>
                    </a:solidFill>
                  </a:rPr>
                  <a:t>to the next level, click on</a:t>
                </a:r>
                <a:r>
                  <a:rPr lang="en-GB" sz="1000" b="1">
                    <a:solidFill>
                      <a:srgbClr val="333333"/>
                    </a:solidFill>
                  </a:rPr>
                  <a:t> </a:t>
                </a:r>
                <a:r>
                  <a:rPr lang="en-GB" sz="1000" b="0">
                    <a:solidFill>
                      <a:srgbClr val="333333"/>
                    </a:solidFill>
                    <a:latin typeface="Arial" panose="020B0604020202020204" pitchFamily="34" charset="0"/>
                  </a:rPr>
                  <a:t>Increase List Level </a:t>
                </a:r>
                <a:r>
                  <a:rPr lang="en-GB" sz="1000" b="0">
                    <a:solidFill>
                      <a:srgbClr val="333333"/>
                    </a:solidFill>
                  </a:rPr>
                  <a:t>again</a:t>
                </a:r>
                <a:r>
                  <a:rPr lang="en-GB" sz="1000">
                    <a:solidFill>
                      <a:srgbClr val="333333"/>
                    </a:solidFill>
                  </a:rPr>
                  <a:t>.</a:t>
                </a:r>
              </a:p>
            </p:txBody>
          </p:sp>
        </p:grpSp>
        <p:pic>
          <p:nvPicPr>
            <p:cNvPr id="7" name="Picture 6">
              <a:extLst>
                <a:ext uri="{FF2B5EF4-FFF2-40B4-BE49-F238E27FC236}">
                  <a16:creationId xmlns:a16="http://schemas.microsoft.com/office/drawing/2014/main" id="{70B82A41-675A-09F8-F908-D604A7C8C107}"/>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743959" y="1421385"/>
              <a:ext cx="1257300" cy="733425"/>
            </a:xfrm>
            <a:prstGeom prst="rect">
              <a:avLst/>
            </a:prstGeom>
          </p:spPr>
        </p:pic>
        <p:sp>
          <p:nvSpPr>
            <p:cNvPr id="8" name="Oval 7">
              <a:extLst>
                <a:ext uri="{FF2B5EF4-FFF2-40B4-BE49-F238E27FC236}">
                  <a16:creationId xmlns:a16="http://schemas.microsoft.com/office/drawing/2014/main" id="{7D0BEFAE-31E8-4C78-6B91-36911C6C3607}"/>
                </a:ext>
              </a:extLst>
            </p:cNvPr>
            <p:cNvSpPr/>
            <p:nvPr/>
          </p:nvSpPr>
          <p:spPr>
            <a:xfrm>
              <a:off x="-833829" y="1427869"/>
              <a:ext cx="365461" cy="365461"/>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Aft>
                  <a:spcPts val="600"/>
                </a:spcAft>
              </a:pPr>
              <a:endParaRPr lang="en-GB" sz="1400"/>
            </a:p>
          </p:txBody>
        </p:sp>
        <p:pic>
          <p:nvPicPr>
            <p:cNvPr id="9" name="Picture 8">
              <a:extLst>
                <a:ext uri="{FF2B5EF4-FFF2-40B4-BE49-F238E27FC236}">
                  <a16:creationId xmlns:a16="http://schemas.microsoft.com/office/drawing/2014/main" id="{00980F3E-547E-8994-51A5-ACCB25A46A13}"/>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743959" y="3490852"/>
              <a:ext cx="1257300" cy="723900"/>
            </a:xfrm>
            <a:prstGeom prst="rect">
              <a:avLst/>
            </a:prstGeom>
          </p:spPr>
        </p:pic>
        <p:sp>
          <p:nvSpPr>
            <p:cNvPr id="11" name="Oval 10">
              <a:extLst>
                <a:ext uri="{FF2B5EF4-FFF2-40B4-BE49-F238E27FC236}">
                  <a16:creationId xmlns:a16="http://schemas.microsoft.com/office/drawing/2014/main" id="{CB851FF3-3670-6384-35BA-50BE81178093}"/>
                </a:ext>
              </a:extLst>
            </p:cNvPr>
            <p:cNvSpPr/>
            <p:nvPr/>
          </p:nvSpPr>
          <p:spPr>
            <a:xfrm>
              <a:off x="-1055285" y="3502818"/>
              <a:ext cx="365461" cy="365461"/>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Aft>
                  <a:spcPts val="600"/>
                </a:spcAft>
              </a:pPr>
              <a:endParaRPr lang="en-GB" sz="1400"/>
            </a:p>
          </p:txBody>
        </p:sp>
      </p:grpSp>
      <p:grpSp>
        <p:nvGrpSpPr>
          <p:cNvPr id="20" name="Group 19">
            <a:extLst>
              <a:ext uri="{FF2B5EF4-FFF2-40B4-BE49-F238E27FC236}">
                <a16:creationId xmlns:a16="http://schemas.microsoft.com/office/drawing/2014/main" id="{BF939A27-BDBC-50F5-3A18-83F48E599DA2}"/>
              </a:ext>
            </a:extLst>
          </p:cNvPr>
          <p:cNvGrpSpPr/>
          <p:nvPr/>
        </p:nvGrpSpPr>
        <p:grpSpPr>
          <a:xfrm>
            <a:off x="12284372" y="0"/>
            <a:ext cx="2174455" cy="4839558"/>
            <a:chOff x="838200" y="1150069"/>
            <a:chExt cx="2175021" cy="4839558"/>
          </a:xfrm>
        </p:grpSpPr>
        <p:sp>
          <p:nvSpPr>
            <p:cNvPr id="24" name="Rectangle 23">
              <a:extLst>
                <a:ext uri="{FF2B5EF4-FFF2-40B4-BE49-F238E27FC236}">
                  <a16:creationId xmlns:a16="http://schemas.microsoft.com/office/drawing/2014/main" id="{67867839-47C4-2D4E-6C6C-AB8431CB0CC7}"/>
                </a:ext>
              </a:extLst>
            </p:cNvPr>
            <p:cNvSpPr/>
            <p:nvPr/>
          </p:nvSpPr>
          <p:spPr>
            <a:xfrm>
              <a:off x="838200" y="1150069"/>
              <a:ext cx="2146445" cy="4839558"/>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333333"/>
                </a:solidFill>
              </a:endParaRPr>
            </a:p>
          </p:txBody>
        </p:sp>
        <p:sp>
          <p:nvSpPr>
            <p:cNvPr id="29" name="Rectangle 28">
              <a:extLst>
                <a:ext uri="{FF2B5EF4-FFF2-40B4-BE49-F238E27FC236}">
                  <a16:creationId xmlns:a16="http://schemas.microsoft.com/office/drawing/2014/main" id="{ABA8E887-E466-3907-2B6A-57B52514EDBE}"/>
                </a:ext>
              </a:extLst>
            </p:cNvPr>
            <p:cNvSpPr/>
            <p:nvPr/>
          </p:nvSpPr>
          <p:spPr>
            <a:xfrm flipV="1">
              <a:off x="838200" y="1150069"/>
              <a:ext cx="2146445" cy="52016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799">
                <a:solidFill>
                  <a:srgbClr val="333333"/>
                </a:solidFill>
              </a:endParaRPr>
            </a:p>
          </p:txBody>
        </p:sp>
        <p:sp>
          <p:nvSpPr>
            <p:cNvPr id="30" name="TextBox 29">
              <a:extLst>
                <a:ext uri="{FF2B5EF4-FFF2-40B4-BE49-F238E27FC236}">
                  <a16:creationId xmlns:a16="http://schemas.microsoft.com/office/drawing/2014/main" id="{4C90F210-DE16-F3FF-72FA-91F4649F7D2F}"/>
                </a:ext>
              </a:extLst>
            </p:cNvPr>
            <p:cNvSpPr txBox="1"/>
            <p:nvPr/>
          </p:nvSpPr>
          <p:spPr>
            <a:xfrm>
              <a:off x="866775" y="2189496"/>
              <a:ext cx="2087197" cy="553998"/>
            </a:xfrm>
            <a:prstGeom prst="rect">
              <a:avLst/>
            </a:prstGeom>
            <a:noFill/>
          </p:spPr>
          <p:txBody>
            <a:bodyPr wrap="square" rtlCol="0">
              <a:spAutoFit/>
            </a:bodyPr>
            <a:lstStyle/>
            <a:p>
              <a:r>
                <a:rPr lang="en-GB" sz="1000" b="1">
                  <a:solidFill>
                    <a:srgbClr val="333333"/>
                  </a:solidFill>
                </a:rPr>
                <a:t>2. </a:t>
              </a:r>
              <a:r>
                <a:rPr lang="en-GB" sz="1000">
                  <a:solidFill>
                    <a:srgbClr val="333333"/>
                  </a:solidFill>
                </a:rPr>
                <a:t>Click on the </a:t>
              </a:r>
              <a:r>
                <a:rPr lang="en-GB" sz="1000" b="0">
                  <a:solidFill>
                    <a:srgbClr val="333333"/>
                  </a:solidFill>
                  <a:latin typeface="Arial" panose="020B0604020202020204" pitchFamily="34" charset="0"/>
                </a:rPr>
                <a:t>icon</a:t>
              </a:r>
              <a:r>
                <a:rPr lang="en-GB" sz="1000">
                  <a:solidFill>
                    <a:srgbClr val="333333"/>
                  </a:solidFill>
                </a:rPr>
                <a:t> in the middle of the placeholder and choose the image from your computer.</a:t>
              </a:r>
            </a:p>
          </p:txBody>
        </p:sp>
        <p:sp>
          <p:nvSpPr>
            <p:cNvPr id="31" name="TextBox 30">
              <a:extLst>
                <a:ext uri="{FF2B5EF4-FFF2-40B4-BE49-F238E27FC236}">
                  <a16:creationId xmlns:a16="http://schemas.microsoft.com/office/drawing/2014/main" id="{1CEBCECC-CFC9-64DA-034D-24B11EC532FE}"/>
                </a:ext>
              </a:extLst>
            </p:cNvPr>
            <p:cNvSpPr txBox="1"/>
            <p:nvPr/>
          </p:nvSpPr>
          <p:spPr>
            <a:xfrm>
              <a:off x="866774" y="2943679"/>
              <a:ext cx="2146447" cy="553998"/>
            </a:xfrm>
            <a:prstGeom prst="rect">
              <a:avLst/>
            </a:prstGeom>
            <a:noFill/>
          </p:spPr>
          <p:txBody>
            <a:bodyPr wrap="square" rtlCol="0">
              <a:spAutoFit/>
            </a:bodyPr>
            <a:lstStyle/>
            <a:p>
              <a:r>
                <a:rPr lang="en-GB" sz="1000" b="1">
                  <a:solidFill>
                    <a:srgbClr val="333333"/>
                  </a:solidFill>
                </a:rPr>
                <a:t>3. </a:t>
              </a:r>
              <a:r>
                <a:rPr lang="en-GB" sz="1000">
                  <a:solidFill>
                    <a:srgbClr val="333333"/>
                  </a:solidFill>
                </a:rPr>
                <a:t>Click on the </a:t>
              </a:r>
              <a:r>
                <a:rPr lang="en-GB" sz="1000" b="0">
                  <a:solidFill>
                    <a:srgbClr val="333333"/>
                  </a:solidFill>
                  <a:latin typeface="Arial" panose="020B0604020202020204" pitchFamily="34" charset="0"/>
                </a:rPr>
                <a:t>Format Picture </a:t>
              </a:r>
              <a:r>
                <a:rPr lang="en-GB" sz="1000">
                  <a:solidFill>
                    <a:srgbClr val="333333"/>
                  </a:solidFill>
                </a:rPr>
                <a:t>tab in the ribbon and use the tools to edit the image.</a:t>
              </a:r>
            </a:p>
          </p:txBody>
        </p:sp>
        <p:sp>
          <p:nvSpPr>
            <p:cNvPr id="32" name="TextBox 31">
              <a:extLst>
                <a:ext uri="{FF2B5EF4-FFF2-40B4-BE49-F238E27FC236}">
                  <a16:creationId xmlns:a16="http://schemas.microsoft.com/office/drawing/2014/main" id="{DC69DD41-E7B0-F450-83D2-B20286106546}"/>
                </a:ext>
              </a:extLst>
            </p:cNvPr>
            <p:cNvSpPr txBox="1"/>
            <p:nvPr/>
          </p:nvSpPr>
          <p:spPr>
            <a:xfrm>
              <a:off x="866773" y="3543974"/>
              <a:ext cx="2146447" cy="1169551"/>
            </a:xfrm>
            <a:prstGeom prst="rect">
              <a:avLst/>
            </a:prstGeom>
            <a:noFill/>
          </p:spPr>
          <p:txBody>
            <a:bodyPr wrap="square" rtlCol="0">
              <a:spAutoFit/>
            </a:bodyPr>
            <a:lstStyle/>
            <a:p>
              <a:r>
                <a:rPr lang="en-GB" sz="1000" b="1">
                  <a:solidFill>
                    <a:srgbClr val="333333"/>
                  </a:solidFill>
                </a:rPr>
                <a:t>4. </a:t>
              </a:r>
              <a:r>
                <a:rPr lang="en-GB" sz="1000">
                  <a:solidFill>
                    <a:srgbClr val="333333"/>
                  </a:solidFill>
                </a:rPr>
                <a:t>Choose </a:t>
              </a:r>
              <a:r>
                <a:rPr lang="en-GB" sz="1000" b="0">
                  <a:solidFill>
                    <a:srgbClr val="333333"/>
                  </a:solidFill>
                  <a:latin typeface="Arial" panose="020B0604020202020204" pitchFamily="34" charset="0"/>
                </a:rPr>
                <a:t>Crop</a:t>
              </a:r>
              <a:r>
                <a:rPr lang="en-GB" sz="1000">
                  <a:solidFill>
                    <a:srgbClr val="333333"/>
                  </a:solidFill>
                </a:rPr>
                <a:t> to resize and move the image within the placeholder, using the white circles in the corners of the image. Click on the drop down arrow and choose </a:t>
              </a:r>
              <a:r>
                <a:rPr lang="en-GB" sz="1000" b="0">
                  <a:solidFill>
                    <a:srgbClr val="333333"/>
                  </a:solidFill>
                  <a:latin typeface="Arial" panose="020B0604020202020204" pitchFamily="34" charset="0"/>
                </a:rPr>
                <a:t>Fit </a:t>
              </a:r>
              <a:r>
                <a:rPr lang="en-GB" sz="1000">
                  <a:solidFill>
                    <a:srgbClr val="333333"/>
                  </a:solidFill>
                </a:rPr>
                <a:t>to fit the image to the placeholder.</a:t>
              </a:r>
            </a:p>
          </p:txBody>
        </p:sp>
        <p:sp>
          <p:nvSpPr>
            <p:cNvPr id="33" name="TextBox 32">
              <a:extLst>
                <a:ext uri="{FF2B5EF4-FFF2-40B4-BE49-F238E27FC236}">
                  <a16:creationId xmlns:a16="http://schemas.microsoft.com/office/drawing/2014/main" id="{D3D918F4-8629-3CF1-9D4F-13E32DC96F47}"/>
                </a:ext>
              </a:extLst>
            </p:cNvPr>
            <p:cNvSpPr txBox="1"/>
            <p:nvPr/>
          </p:nvSpPr>
          <p:spPr>
            <a:xfrm>
              <a:off x="866774" y="4759822"/>
              <a:ext cx="2146447" cy="400110"/>
            </a:xfrm>
            <a:prstGeom prst="rect">
              <a:avLst/>
            </a:prstGeom>
            <a:noFill/>
          </p:spPr>
          <p:txBody>
            <a:bodyPr wrap="square" rtlCol="0">
              <a:spAutoFit/>
            </a:bodyPr>
            <a:lstStyle/>
            <a:p>
              <a:r>
                <a:rPr lang="en-GB" sz="1000" b="1">
                  <a:solidFill>
                    <a:srgbClr val="333333"/>
                  </a:solidFill>
                </a:rPr>
                <a:t>5. </a:t>
              </a:r>
              <a:r>
                <a:rPr lang="en-GB" sz="1000">
                  <a:solidFill>
                    <a:srgbClr val="333333"/>
                  </a:solidFill>
                </a:rPr>
                <a:t>Choose </a:t>
              </a:r>
              <a:r>
                <a:rPr lang="en-GB" sz="1000" b="0">
                  <a:solidFill>
                    <a:srgbClr val="333333"/>
                  </a:solidFill>
                  <a:latin typeface="Arial" panose="020B0604020202020204" pitchFamily="34" charset="0"/>
                </a:rPr>
                <a:t>Picture Colour </a:t>
              </a:r>
              <a:r>
                <a:rPr lang="en-GB" sz="1000">
                  <a:solidFill>
                    <a:srgbClr val="333333"/>
                  </a:solidFill>
                </a:rPr>
                <a:t>to adjust the Saturation, Tone, and Colour.</a:t>
              </a:r>
            </a:p>
          </p:txBody>
        </p:sp>
        <p:sp>
          <p:nvSpPr>
            <p:cNvPr id="35" name="TextBox 34">
              <a:extLst>
                <a:ext uri="{FF2B5EF4-FFF2-40B4-BE49-F238E27FC236}">
                  <a16:creationId xmlns:a16="http://schemas.microsoft.com/office/drawing/2014/main" id="{A047DC78-590F-5A00-9EA0-7DF351066376}"/>
                </a:ext>
              </a:extLst>
            </p:cNvPr>
            <p:cNvSpPr txBox="1"/>
            <p:nvPr/>
          </p:nvSpPr>
          <p:spPr>
            <a:xfrm>
              <a:off x="866774" y="5360117"/>
              <a:ext cx="2146447" cy="553998"/>
            </a:xfrm>
            <a:prstGeom prst="rect">
              <a:avLst/>
            </a:prstGeom>
            <a:noFill/>
          </p:spPr>
          <p:txBody>
            <a:bodyPr wrap="square" rtlCol="0">
              <a:spAutoFit/>
            </a:bodyPr>
            <a:lstStyle/>
            <a:p>
              <a:r>
                <a:rPr lang="en-GB" sz="1000" b="1">
                  <a:solidFill>
                    <a:srgbClr val="333333"/>
                  </a:solidFill>
                </a:rPr>
                <a:t>6. </a:t>
              </a:r>
              <a:r>
                <a:rPr lang="en-GB" sz="1000">
                  <a:solidFill>
                    <a:srgbClr val="333333"/>
                  </a:solidFill>
                </a:rPr>
                <a:t>Choose </a:t>
              </a:r>
              <a:r>
                <a:rPr lang="en-GB" sz="1000" b="0">
                  <a:solidFill>
                    <a:srgbClr val="333333"/>
                  </a:solidFill>
                  <a:latin typeface="Arial" panose="020B0604020202020204" pitchFamily="34" charset="0"/>
                </a:rPr>
                <a:t>Picture Correction </a:t>
              </a:r>
              <a:r>
                <a:rPr lang="en-GB" sz="1000">
                  <a:solidFill>
                    <a:srgbClr val="333333"/>
                  </a:solidFill>
                </a:rPr>
                <a:t>to adjust the Sharpness, Brightness, and Contrast.</a:t>
              </a:r>
            </a:p>
          </p:txBody>
        </p:sp>
        <p:sp>
          <p:nvSpPr>
            <p:cNvPr id="36" name="TextBox 35">
              <a:extLst>
                <a:ext uri="{FF2B5EF4-FFF2-40B4-BE49-F238E27FC236}">
                  <a16:creationId xmlns:a16="http://schemas.microsoft.com/office/drawing/2014/main" id="{F745D85B-89BF-0B20-5A5E-D036F91E0C51}"/>
                </a:ext>
              </a:extLst>
            </p:cNvPr>
            <p:cNvSpPr txBox="1"/>
            <p:nvPr/>
          </p:nvSpPr>
          <p:spPr>
            <a:xfrm>
              <a:off x="1072610" y="1179173"/>
              <a:ext cx="1734772" cy="461665"/>
            </a:xfrm>
            <a:prstGeom prst="rect">
              <a:avLst/>
            </a:prstGeom>
            <a:noFill/>
          </p:spPr>
          <p:txBody>
            <a:bodyPr wrap="square" rtlCol="0">
              <a:spAutoFit/>
            </a:bodyPr>
            <a:lstStyle/>
            <a:p>
              <a:pPr algn="ctr"/>
              <a:r>
                <a:rPr lang="en-GB" sz="1200">
                  <a:solidFill>
                    <a:srgbClr val="333333"/>
                  </a:solidFill>
                  <a:latin typeface="+mn-lt"/>
                </a:rPr>
                <a:t>HOW TO INSERT AN IMAGE</a:t>
              </a:r>
            </a:p>
          </p:txBody>
        </p:sp>
        <p:sp>
          <p:nvSpPr>
            <p:cNvPr id="37" name="TextBox 36">
              <a:extLst>
                <a:ext uri="{FF2B5EF4-FFF2-40B4-BE49-F238E27FC236}">
                  <a16:creationId xmlns:a16="http://schemas.microsoft.com/office/drawing/2014/main" id="{0509889F-2D9B-F84F-E3B0-D90EB4767940}"/>
                </a:ext>
              </a:extLst>
            </p:cNvPr>
            <p:cNvSpPr txBox="1"/>
            <p:nvPr/>
          </p:nvSpPr>
          <p:spPr>
            <a:xfrm>
              <a:off x="866775" y="1759910"/>
              <a:ext cx="2087197" cy="400110"/>
            </a:xfrm>
            <a:prstGeom prst="rect">
              <a:avLst/>
            </a:prstGeom>
            <a:noFill/>
          </p:spPr>
          <p:txBody>
            <a:bodyPr wrap="square" rtlCol="0">
              <a:spAutoFit/>
            </a:bodyPr>
            <a:lstStyle/>
            <a:p>
              <a:r>
                <a:rPr lang="en-GB" sz="1000" b="1">
                  <a:solidFill>
                    <a:srgbClr val="333333"/>
                  </a:solidFill>
                </a:rPr>
                <a:t>1. </a:t>
              </a:r>
              <a:r>
                <a:rPr lang="en-GB" sz="1000">
                  <a:solidFill>
                    <a:srgbClr val="333333"/>
                  </a:solidFill>
                </a:rPr>
                <a:t>If there is already an image present, </a:t>
              </a:r>
              <a:r>
                <a:rPr lang="en-GB" sz="1000">
                  <a:solidFill>
                    <a:srgbClr val="333333"/>
                  </a:solidFill>
                  <a:latin typeface="Arial" panose="020B0604020202020204" pitchFamily="34" charset="0"/>
                </a:rPr>
                <a:t>delete this first.</a:t>
              </a:r>
            </a:p>
          </p:txBody>
        </p:sp>
      </p:grpSp>
      <p:sp>
        <p:nvSpPr>
          <p:cNvPr id="18" name="Text Placeholder 5">
            <a:extLst>
              <a:ext uri="{FF2B5EF4-FFF2-40B4-BE49-F238E27FC236}">
                <a16:creationId xmlns:a16="http://schemas.microsoft.com/office/drawing/2014/main" id="{63AB0A32-9AA0-4BAA-F4D7-43F8B8787F9F}"/>
              </a:ext>
            </a:extLst>
          </p:cNvPr>
          <p:cNvSpPr>
            <a:spLocks noGrp="1"/>
          </p:cNvSpPr>
          <p:nvPr>
            <p:ph type="body" sz="quarter" idx="71" hasCustomPrompt="1"/>
          </p:nvPr>
        </p:nvSpPr>
        <p:spPr>
          <a:xfrm>
            <a:off x="450733" y="1125736"/>
            <a:ext cx="10214489" cy="581145"/>
          </a:xfrm>
        </p:spPr>
        <p:txBody>
          <a:bodyPr/>
          <a:lstStyle>
            <a:lvl1pPr>
              <a:defRPr sz="1200"/>
            </a:lvl1pPr>
            <a:lvl2pPr>
              <a:defRPr sz="1200"/>
            </a:lvl2pPr>
            <a:lvl3pPr>
              <a:defRPr sz="1100"/>
            </a:lvl3pPr>
            <a:lvl4pPr>
              <a:defRPr sz="1050"/>
            </a:lvl4pPr>
            <a:lvl5pPr>
              <a:defRPr sz="1200"/>
            </a:lvl5pPr>
          </a:lstStyle>
          <a:p>
            <a:pPr lvl="0"/>
            <a:r>
              <a:rPr lang="en-GB"/>
              <a:t>Insert text</a:t>
            </a:r>
          </a:p>
          <a:p>
            <a:pPr lvl="1"/>
            <a:r>
              <a:rPr lang="en-GB"/>
              <a:t>Second level</a:t>
            </a:r>
          </a:p>
          <a:p>
            <a:pPr lvl="2"/>
            <a:r>
              <a:rPr lang="en-GB"/>
              <a:t>Third level</a:t>
            </a:r>
          </a:p>
          <a:p>
            <a:pPr lvl="3"/>
            <a:r>
              <a:rPr lang="en-GB"/>
              <a:t>Fourth level</a:t>
            </a:r>
          </a:p>
          <a:p>
            <a:pPr lvl="4"/>
            <a:r>
              <a:rPr lang="en-GB"/>
              <a:t>Fifth level</a:t>
            </a:r>
          </a:p>
        </p:txBody>
      </p:sp>
      <p:sp>
        <p:nvSpPr>
          <p:cNvPr id="19" name="Title 1">
            <a:extLst>
              <a:ext uri="{FF2B5EF4-FFF2-40B4-BE49-F238E27FC236}">
                <a16:creationId xmlns:a16="http://schemas.microsoft.com/office/drawing/2014/main" id="{E4E83C8E-5B08-2819-F877-424F74BB6A92}"/>
              </a:ext>
            </a:extLst>
          </p:cNvPr>
          <p:cNvSpPr>
            <a:spLocks noGrp="1"/>
          </p:cNvSpPr>
          <p:nvPr>
            <p:ph type="title" hasCustomPrompt="1"/>
          </p:nvPr>
        </p:nvSpPr>
        <p:spPr>
          <a:xfrm>
            <a:off x="450733" y="460771"/>
            <a:ext cx="10214489" cy="558404"/>
          </a:xfrm>
        </p:spPr>
        <p:txBody>
          <a:bodyPr/>
          <a:lstStyle>
            <a:lvl1pPr>
              <a:defRPr sz="3199"/>
            </a:lvl1pPr>
          </a:lstStyle>
          <a:p>
            <a:r>
              <a:rPr lang="en-GB"/>
              <a:t>Insert title here</a:t>
            </a:r>
          </a:p>
        </p:txBody>
      </p:sp>
      <p:grpSp>
        <p:nvGrpSpPr>
          <p:cNvPr id="2" name="Group 1">
            <a:extLst>
              <a:ext uri="{FF2B5EF4-FFF2-40B4-BE49-F238E27FC236}">
                <a16:creationId xmlns:a16="http://schemas.microsoft.com/office/drawing/2014/main" id="{87E2F269-47E7-8111-457F-4A5774FF3274}"/>
              </a:ext>
            </a:extLst>
          </p:cNvPr>
          <p:cNvGrpSpPr/>
          <p:nvPr userDrawn="1"/>
        </p:nvGrpSpPr>
        <p:grpSpPr>
          <a:xfrm>
            <a:off x="-2177850" y="1"/>
            <a:ext cx="2116359" cy="4354799"/>
            <a:chOff x="-2170726" y="0"/>
            <a:chExt cx="2116910" cy="4354799"/>
          </a:xfrm>
        </p:grpSpPr>
        <p:grpSp>
          <p:nvGrpSpPr>
            <p:cNvPr id="4" name="Group 3">
              <a:extLst>
                <a:ext uri="{FF2B5EF4-FFF2-40B4-BE49-F238E27FC236}">
                  <a16:creationId xmlns:a16="http://schemas.microsoft.com/office/drawing/2014/main" id="{5BA5E76E-59E8-8173-E2B4-FD9705BB79CA}"/>
                </a:ext>
              </a:extLst>
            </p:cNvPr>
            <p:cNvGrpSpPr/>
            <p:nvPr userDrawn="1"/>
          </p:nvGrpSpPr>
          <p:grpSpPr>
            <a:xfrm>
              <a:off x="-2170726" y="0"/>
              <a:ext cx="2116910" cy="4354799"/>
              <a:chOff x="1841345" y="1593847"/>
              <a:chExt cx="2116910" cy="4354799"/>
            </a:xfrm>
          </p:grpSpPr>
          <p:sp>
            <p:nvSpPr>
              <p:cNvPr id="34" name="Rectangle 33">
                <a:extLst>
                  <a:ext uri="{FF2B5EF4-FFF2-40B4-BE49-F238E27FC236}">
                    <a16:creationId xmlns:a16="http://schemas.microsoft.com/office/drawing/2014/main" id="{8F3D7D83-DDFA-5DD8-3DAE-7C05A53B7761}"/>
                  </a:ext>
                </a:extLst>
              </p:cNvPr>
              <p:cNvSpPr/>
              <p:nvPr/>
            </p:nvSpPr>
            <p:spPr>
              <a:xfrm>
                <a:off x="1841345" y="1593847"/>
                <a:ext cx="2094954" cy="4354799"/>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333333"/>
                  </a:solidFill>
                </a:endParaRPr>
              </a:p>
            </p:txBody>
          </p:sp>
          <p:sp>
            <p:nvSpPr>
              <p:cNvPr id="38" name="Rectangle 37">
                <a:extLst>
                  <a:ext uri="{FF2B5EF4-FFF2-40B4-BE49-F238E27FC236}">
                    <a16:creationId xmlns:a16="http://schemas.microsoft.com/office/drawing/2014/main" id="{CA901114-43E9-A990-D667-FA5AA2B89111}"/>
                  </a:ext>
                </a:extLst>
              </p:cNvPr>
              <p:cNvSpPr/>
              <p:nvPr/>
            </p:nvSpPr>
            <p:spPr>
              <a:xfrm>
                <a:off x="1841345" y="1593847"/>
                <a:ext cx="2094953" cy="6882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799">
                  <a:solidFill>
                    <a:srgbClr val="333333"/>
                  </a:solidFill>
                </a:endParaRPr>
              </a:p>
            </p:txBody>
          </p:sp>
          <p:sp>
            <p:nvSpPr>
              <p:cNvPr id="39" name="TextBox 38">
                <a:extLst>
                  <a:ext uri="{FF2B5EF4-FFF2-40B4-BE49-F238E27FC236}">
                    <a16:creationId xmlns:a16="http://schemas.microsoft.com/office/drawing/2014/main" id="{2EAD8DE9-BBEA-2DF8-422C-32FC14A5AADB}"/>
                  </a:ext>
                </a:extLst>
              </p:cNvPr>
              <p:cNvSpPr txBox="1"/>
              <p:nvPr/>
            </p:nvSpPr>
            <p:spPr>
              <a:xfrm>
                <a:off x="1986125" y="1707138"/>
                <a:ext cx="1805394" cy="461665"/>
              </a:xfrm>
              <a:prstGeom prst="rect">
                <a:avLst/>
              </a:prstGeom>
              <a:noFill/>
            </p:spPr>
            <p:txBody>
              <a:bodyPr wrap="square" rtlCol="0">
                <a:spAutoFit/>
              </a:bodyPr>
              <a:lstStyle/>
              <a:p>
                <a:pPr algn="ctr"/>
                <a:r>
                  <a:rPr lang="en-GB" sz="1200">
                    <a:solidFill>
                      <a:srgbClr val="333333"/>
                    </a:solidFill>
                    <a:latin typeface="+mn-lt"/>
                  </a:rPr>
                  <a:t>HOW TO USE BULLET POINTS</a:t>
                </a:r>
              </a:p>
            </p:txBody>
          </p:sp>
          <p:sp>
            <p:nvSpPr>
              <p:cNvPr id="40" name="TextBox 39">
                <a:extLst>
                  <a:ext uri="{FF2B5EF4-FFF2-40B4-BE49-F238E27FC236}">
                    <a16:creationId xmlns:a16="http://schemas.microsoft.com/office/drawing/2014/main" id="{BC0C6C06-3715-173F-E4F4-47916461967D}"/>
                  </a:ext>
                </a:extLst>
              </p:cNvPr>
              <p:cNvSpPr txBox="1"/>
              <p:nvPr/>
            </p:nvSpPr>
            <p:spPr>
              <a:xfrm>
                <a:off x="1863302" y="4421432"/>
                <a:ext cx="2094953" cy="553998"/>
              </a:xfrm>
              <a:prstGeom prst="rect">
                <a:avLst/>
              </a:prstGeom>
              <a:noFill/>
            </p:spPr>
            <p:txBody>
              <a:bodyPr wrap="square" rtlCol="0">
                <a:spAutoFit/>
              </a:bodyPr>
              <a:lstStyle/>
              <a:p>
                <a:r>
                  <a:rPr lang="en-GB" sz="1000" b="1">
                    <a:solidFill>
                      <a:srgbClr val="333333"/>
                    </a:solidFill>
                  </a:rPr>
                  <a:t>3. </a:t>
                </a:r>
                <a:r>
                  <a:rPr lang="en-GB" sz="1000">
                    <a:solidFill>
                      <a:srgbClr val="333333"/>
                    </a:solidFill>
                  </a:rPr>
                  <a:t>If you want to remove them, just click the </a:t>
                </a:r>
                <a:r>
                  <a:rPr lang="en-GB" sz="1000" b="0">
                    <a:solidFill>
                      <a:srgbClr val="333333"/>
                    </a:solidFill>
                    <a:latin typeface="Arial" panose="020B0604020202020204" pitchFamily="34" charset="0"/>
                  </a:rPr>
                  <a:t>Decrease List Level </a:t>
                </a:r>
                <a:r>
                  <a:rPr lang="en-GB" sz="1000" b="0">
                    <a:solidFill>
                      <a:srgbClr val="333333"/>
                    </a:solidFill>
                  </a:rPr>
                  <a:t>button.</a:t>
                </a:r>
                <a:endParaRPr lang="en-GB" sz="1000" b="1">
                  <a:solidFill>
                    <a:srgbClr val="333333"/>
                  </a:solidFill>
                </a:endParaRPr>
              </a:p>
            </p:txBody>
          </p:sp>
          <p:sp>
            <p:nvSpPr>
              <p:cNvPr id="41" name="TextBox 40">
                <a:extLst>
                  <a:ext uri="{FF2B5EF4-FFF2-40B4-BE49-F238E27FC236}">
                    <a16:creationId xmlns:a16="http://schemas.microsoft.com/office/drawing/2014/main" id="{3BB2C8B9-16BC-3BF6-E0DF-7C7542FFF0BF}"/>
                  </a:ext>
                </a:extLst>
              </p:cNvPr>
              <p:cNvSpPr txBox="1"/>
              <p:nvPr/>
            </p:nvSpPr>
            <p:spPr>
              <a:xfrm>
                <a:off x="1863302" y="2358061"/>
                <a:ext cx="2094953" cy="553998"/>
              </a:xfrm>
              <a:prstGeom prst="rect">
                <a:avLst/>
              </a:prstGeom>
              <a:noFill/>
            </p:spPr>
            <p:txBody>
              <a:bodyPr wrap="square" rtlCol="0">
                <a:spAutoFit/>
              </a:bodyPr>
              <a:lstStyle/>
              <a:p>
                <a:r>
                  <a:rPr lang="en-GB" sz="1000" b="1">
                    <a:solidFill>
                      <a:srgbClr val="333333"/>
                    </a:solidFill>
                  </a:rPr>
                  <a:t>1. </a:t>
                </a:r>
                <a:r>
                  <a:rPr lang="en-GB" sz="1000">
                    <a:solidFill>
                      <a:srgbClr val="333333"/>
                    </a:solidFill>
                  </a:rPr>
                  <a:t>If you want to use your pre-formatted bullets, click on the </a:t>
                </a:r>
                <a:r>
                  <a:rPr lang="en-GB" sz="1000" b="0">
                    <a:solidFill>
                      <a:srgbClr val="333333"/>
                    </a:solidFill>
                    <a:latin typeface="Arial" panose="020B0604020202020204" pitchFamily="34" charset="0"/>
                  </a:rPr>
                  <a:t>Increase List Level </a:t>
                </a:r>
                <a:r>
                  <a:rPr lang="en-GB" sz="1000" b="0">
                    <a:solidFill>
                      <a:srgbClr val="333333"/>
                    </a:solidFill>
                  </a:rPr>
                  <a:t>button.</a:t>
                </a:r>
              </a:p>
            </p:txBody>
          </p:sp>
          <p:sp>
            <p:nvSpPr>
              <p:cNvPr id="45" name="TextBox 44">
                <a:extLst>
                  <a:ext uri="{FF2B5EF4-FFF2-40B4-BE49-F238E27FC236}">
                    <a16:creationId xmlns:a16="http://schemas.microsoft.com/office/drawing/2014/main" id="{26D857B0-F1D7-AA33-0A0B-059C85D63EA4}"/>
                  </a:ext>
                </a:extLst>
              </p:cNvPr>
              <p:cNvSpPr txBox="1"/>
              <p:nvPr/>
            </p:nvSpPr>
            <p:spPr>
              <a:xfrm>
                <a:off x="1863302" y="3822005"/>
                <a:ext cx="2094953" cy="553998"/>
              </a:xfrm>
              <a:prstGeom prst="rect">
                <a:avLst/>
              </a:prstGeom>
              <a:noFill/>
            </p:spPr>
            <p:txBody>
              <a:bodyPr wrap="square" rtlCol="0">
                <a:spAutoFit/>
              </a:bodyPr>
              <a:lstStyle/>
              <a:p>
                <a:r>
                  <a:rPr lang="en-GB" sz="1000" b="1">
                    <a:solidFill>
                      <a:srgbClr val="333333"/>
                    </a:solidFill>
                  </a:rPr>
                  <a:t>2. </a:t>
                </a:r>
                <a:r>
                  <a:rPr lang="en-GB" sz="1000">
                    <a:solidFill>
                      <a:srgbClr val="333333"/>
                    </a:solidFill>
                  </a:rPr>
                  <a:t>To indent your bullets </a:t>
                </a:r>
                <a:br>
                  <a:rPr lang="en-GB" sz="1000">
                    <a:solidFill>
                      <a:srgbClr val="333333"/>
                    </a:solidFill>
                  </a:rPr>
                </a:br>
                <a:r>
                  <a:rPr lang="en-GB" sz="1000">
                    <a:solidFill>
                      <a:srgbClr val="333333"/>
                    </a:solidFill>
                  </a:rPr>
                  <a:t>to the next level, click on</a:t>
                </a:r>
                <a:r>
                  <a:rPr lang="en-GB" sz="1000" b="1">
                    <a:solidFill>
                      <a:srgbClr val="333333"/>
                    </a:solidFill>
                  </a:rPr>
                  <a:t> </a:t>
                </a:r>
                <a:r>
                  <a:rPr lang="en-GB" sz="1000" b="0">
                    <a:solidFill>
                      <a:srgbClr val="333333"/>
                    </a:solidFill>
                    <a:latin typeface="Arial" panose="020B0604020202020204" pitchFamily="34" charset="0"/>
                  </a:rPr>
                  <a:t>Increase List Level </a:t>
                </a:r>
                <a:r>
                  <a:rPr lang="en-GB" sz="1000" b="0">
                    <a:solidFill>
                      <a:srgbClr val="333333"/>
                    </a:solidFill>
                  </a:rPr>
                  <a:t>again</a:t>
                </a:r>
                <a:r>
                  <a:rPr lang="en-GB" sz="1000">
                    <a:solidFill>
                      <a:srgbClr val="333333"/>
                    </a:solidFill>
                  </a:rPr>
                  <a:t>.</a:t>
                </a:r>
              </a:p>
            </p:txBody>
          </p:sp>
        </p:grpSp>
        <p:pic>
          <p:nvPicPr>
            <p:cNvPr id="12" name="Picture 11">
              <a:extLst>
                <a:ext uri="{FF2B5EF4-FFF2-40B4-BE49-F238E27FC236}">
                  <a16:creationId xmlns:a16="http://schemas.microsoft.com/office/drawing/2014/main" id="{56327BF1-D7FB-66C0-F900-96DB95A9DE38}"/>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743959" y="1421385"/>
              <a:ext cx="1257300" cy="733425"/>
            </a:xfrm>
            <a:prstGeom prst="rect">
              <a:avLst/>
            </a:prstGeom>
          </p:spPr>
        </p:pic>
        <p:sp>
          <p:nvSpPr>
            <p:cNvPr id="21" name="Oval 20">
              <a:extLst>
                <a:ext uri="{FF2B5EF4-FFF2-40B4-BE49-F238E27FC236}">
                  <a16:creationId xmlns:a16="http://schemas.microsoft.com/office/drawing/2014/main" id="{7E062020-DF10-40C0-03FB-85780AD7DB75}"/>
                </a:ext>
              </a:extLst>
            </p:cNvPr>
            <p:cNvSpPr/>
            <p:nvPr userDrawn="1"/>
          </p:nvSpPr>
          <p:spPr>
            <a:xfrm>
              <a:off x="-833829" y="1427869"/>
              <a:ext cx="365461" cy="365461"/>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Aft>
                  <a:spcPts val="600"/>
                </a:spcAft>
              </a:pPr>
              <a:endParaRPr lang="en-GB" sz="1400"/>
            </a:p>
          </p:txBody>
        </p:sp>
        <p:pic>
          <p:nvPicPr>
            <p:cNvPr id="22" name="Picture 21">
              <a:extLst>
                <a:ext uri="{FF2B5EF4-FFF2-40B4-BE49-F238E27FC236}">
                  <a16:creationId xmlns:a16="http://schemas.microsoft.com/office/drawing/2014/main" id="{FF9937A2-1F67-48AD-5E87-6C50C03CA4B4}"/>
                </a:ext>
              </a:extLst>
            </p:cNvPr>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1743959" y="3490852"/>
              <a:ext cx="1257300" cy="723900"/>
            </a:xfrm>
            <a:prstGeom prst="rect">
              <a:avLst/>
            </a:prstGeom>
          </p:spPr>
        </p:pic>
        <p:sp>
          <p:nvSpPr>
            <p:cNvPr id="23" name="Oval 22">
              <a:extLst>
                <a:ext uri="{FF2B5EF4-FFF2-40B4-BE49-F238E27FC236}">
                  <a16:creationId xmlns:a16="http://schemas.microsoft.com/office/drawing/2014/main" id="{9C51BBCD-F567-F859-1D85-62FCD3C50022}"/>
                </a:ext>
              </a:extLst>
            </p:cNvPr>
            <p:cNvSpPr/>
            <p:nvPr userDrawn="1"/>
          </p:nvSpPr>
          <p:spPr>
            <a:xfrm>
              <a:off x="-1055285" y="3502818"/>
              <a:ext cx="365461" cy="365461"/>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Aft>
                  <a:spcPts val="600"/>
                </a:spcAft>
              </a:pPr>
              <a:endParaRPr lang="en-GB" sz="1400"/>
            </a:p>
          </p:txBody>
        </p:sp>
      </p:grpSp>
      <p:grpSp>
        <p:nvGrpSpPr>
          <p:cNvPr id="46" name="Group 45">
            <a:extLst>
              <a:ext uri="{FF2B5EF4-FFF2-40B4-BE49-F238E27FC236}">
                <a16:creationId xmlns:a16="http://schemas.microsoft.com/office/drawing/2014/main" id="{BBEDA69E-9055-573F-ABB7-31DFCBB69080}"/>
              </a:ext>
            </a:extLst>
          </p:cNvPr>
          <p:cNvGrpSpPr/>
          <p:nvPr userDrawn="1"/>
        </p:nvGrpSpPr>
        <p:grpSpPr>
          <a:xfrm>
            <a:off x="12284372" y="0"/>
            <a:ext cx="2174455" cy="4839558"/>
            <a:chOff x="838200" y="1150069"/>
            <a:chExt cx="2175021" cy="4839558"/>
          </a:xfrm>
        </p:grpSpPr>
        <p:sp>
          <p:nvSpPr>
            <p:cNvPr id="47" name="Rectangle 46">
              <a:extLst>
                <a:ext uri="{FF2B5EF4-FFF2-40B4-BE49-F238E27FC236}">
                  <a16:creationId xmlns:a16="http://schemas.microsoft.com/office/drawing/2014/main" id="{D77AE75C-7DBC-AD5D-68C9-9E77C7737EC7}"/>
                </a:ext>
              </a:extLst>
            </p:cNvPr>
            <p:cNvSpPr/>
            <p:nvPr/>
          </p:nvSpPr>
          <p:spPr>
            <a:xfrm>
              <a:off x="838200" y="1150069"/>
              <a:ext cx="2146445" cy="4839558"/>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333333"/>
                </a:solidFill>
              </a:endParaRPr>
            </a:p>
          </p:txBody>
        </p:sp>
        <p:sp>
          <p:nvSpPr>
            <p:cNvPr id="48" name="Rectangle 47">
              <a:extLst>
                <a:ext uri="{FF2B5EF4-FFF2-40B4-BE49-F238E27FC236}">
                  <a16:creationId xmlns:a16="http://schemas.microsoft.com/office/drawing/2014/main" id="{325DE32D-F31F-8C07-5E6D-DE70AD4EDD22}"/>
                </a:ext>
              </a:extLst>
            </p:cNvPr>
            <p:cNvSpPr/>
            <p:nvPr/>
          </p:nvSpPr>
          <p:spPr>
            <a:xfrm flipV="1">
              <a:off x="838200" y="1150069"/>
              <a:ext cx="2146445" cy="52016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799">
                <a:solidFill>
                  <a:srgbClr val="333333"/>
                </a:solidFill>
              </a:endParaRPr>
            </a:p>
          </p:txBody>
        </p:sp>
        <p:sp>
          <p:nvSpPr>
            <p:cNvPr id="49" name="TextBox 48">
              <a:extLst>
                <a:ext uri="{FF2B5EF4-FFF2-40B4-BE49-F238E27FC236}">
                  <a16:creationId xmlns:a16="http://schemas.microsoft.com/office/drawing/2014/main" id="{AC560FFE-4407-8DA4-EAE6-A02C09894540}"/>
                </a:ext>
              </a:extLst>
            </p:cNvPr>
            <p:cNvSpPr txBox="1"/>
            <p:nvPr/>
          </p:nvSpPr>
          <p:spPr>
            <a:xfrm>
              <a:off x="866775" y="2189496"/>
              <a:ext cx="2087197" cy="553998"/>
            </a:xfrm>
            <a:prstGeom prst="rect">
              <a:avLst/>
            </a:prstGeom>
            <a:noFill/>
          </p:spPr>
          <p:txBody>
            <a:bodyPr wrap="square" rtlCol="0">
              <a:spAutoFit/>
            </a:bodyPr>
            <a:lstStyle/>
            <a:p>
              <a:r>
                <a:rPr lang="en-GB" sz="1000" b="1">
                  <a:solidFill>
                    <a:srgbClr val="333333"/>
                  </a:solidFill>
                </a:rPr>
                <a:t>2. </a:t>
              </a:r>
              <a:r>
                <a:rPr lang="en-GB" sz="1000">
                  <a:solidFill>
                    <a:srgbClr val="333333"/>
                  </a:solidFill>
                </a:rPr>
                <a:t>Click on the </a:t>
              </a:r>
              <a:r>
                <a:rPr lang="en-GB" sz="1000" b="0">
                  <a:solidFill>
                    <a:srgbClr val="333333"/>
                  </a:solidFill>
                  <a:latin typeface="Arial" panose="020B0604020202020204" pitchFamily="34" charset="0"/>
                </a:rPr>
                <a:t>icon</a:t>
              </a:r>
              <a:r>
                <a:rPr lang="en-GB" sz="1000">
                  <a:solidFill>
                    <a:srgbClr val="333333"/>
                  </a:solidFill>
                </a:rPr>
                <a:t> in the middle of the placeholder and choose the image from your computer.</a:t>
              </a:r>
            </a:p>
          </p:txBody>
        </p:sp>
        <p:sp>
          <p:nvSpPr>
            <p:cNvPr id="50" name="TextBox 49">
              <a:extLst>
                <a:ext uri="{FF2B5EF4-FFF2-40B4-BE49-F238E27FC236}">
                  <a16:creationId xmlns:a16="http://schemas.microsoft.com/office/drawing/2014/main" id="{0B5FCB3E-3FE8-D9F6-EBD1-5F9EA1CE57E7}"/>
                </a:ext>
              </a:extLst>
            </p:cNvPr>
            <p:cNvSpPr txBox="1"/>
            <p:nvPr/>
          </p:nvSpPr>
          <p:spPr>
            <a:xfrm>
              <a:off x="866774" y="2943679"/>
              <a:ext cx="2146447" cy="553998"/>
            </a:xfrm>
            <a:prstGeom prst="rect">
              <a:avLst/>
            </a:prstGeom>
            <a:noFill/>
          </p:spPr>
          <p:txBody>
            <a:bodyPr wrap="square" rtlCol="0">
              <a:spAutoFit/>
            </a:bodyPr>
            <a:lstStyle/>
            <a:p>
              <a:r>
                <a:rPr lang="en-GB" sz="1000" b="1">
                  <a:solidFill>
                    <a:srgbClr val="333333"/>
                  </a:solidFill>
                </a:rPr>
                <a:t>3. </a:t>
              </a:r>
              <a:r>
                <a:rPr lang="en-GB" sz="1000">
                  <a:solidFill>
                    <a:srgbClr val="333333"/>
                  </a:solidFill>
                </a:rPr>
                <a:t>Click on the </a:t>
              </a:r>
              <a:r>
                <a:rPr lang="en-GB" sz="1000" b="0">
                  <a:solidFill>
                    <a:srgbClr val="333333"/>
                  </a:solidFill>
                  <a:latin typeface="Arial" panose="020B0604020202020204" pitchFamily="34" charset="0"/>
                </a:rPr>
                <a:t>Format Picture </a:t>
              </a:r>
              <a:r>
                <a:rPr lang="en-GB" sz="1000">
                  <a:solidFill>
                    <a:srgbClr val="333333"/>
                  </a:solidFill>
                </a:rPr>
                <a:t>tab in the ribbon and use the tools to edit the image.</a:t>
              </a:r>
            </a:p>
          </p:txBody>
        </p:sp>
        <p:sp>
          <p:nvSpPr>
            <p:cNvPr id="51" name="TextBox 50">
              <a:extLst>
                <a:ext uri="{FF2B5EF4-FFF2-40B4-BE49-F238E27FC236}">
                  <a16:creationId xmlns:a16="http://schemas.microsoft.com/office/drawing/2014/main" id="{7056B37D-4C49-1047-F9C6-C66F9FFCC9BA}"/>
                </a:ext>
              </a:extLst>
            </p:cNvPr>
            <p:cNvSpPr txBox="1"/>
            <p:nvPr/>
          </p:nvSpPr>
          <p:spPr>
            <a:xfrm>
              <a:off x="866773" y="3543974"/>
              <a:ext cx="2146447" cy="1169551"/>
            </a:xfrm>
            <a:prstGeom prst="rect">
              <a:avLst/>
            </a:prstGeom>
            <a:noFill/>
          </p:spPr>
          <p:txBody>
            <a:bodyPr wrap="square" rtlCol="0">
              <a:spAutoFit/>
            </a:bodyPr>
            <a:lstStyle/>
            <a:p>
              <a:r>
                <a:rPr lang="en-GB" sz="1000" b="1">
                  <a:solidFill>
                    <a:srgbClr val="333333"/>
                  </a:solidFill>
                </a:rPr>
                <a:t>4. </a:t>
              </a:r>
              <a:r>
                <a:rPr lang="en-GB" sz="1000">
                  <a:solidFill>
                    <a:srgbClr val="333333"/>
                  </a:solidFill>
                </a:rPr>
                <a:t>Choose </a:t>
              </a:r>
              <a:r>
                <a:rPr lang="en-GB" sz="1000" b="0">
                  <a:solidFill>
                    <a:srgbClr val="333333"/>
                  </a:solidFill>
                  <a:latin typeface="Arial" panose="020B0604020202020204" pitchFamily="34" charset="0"/>
                </a:rPr>
                <a:t>Crop</a:t>
              </a:r>
              <a:r>
                <a:rPr lang="en-GB" sz="1000">
                  <a:solidFill>
                    <a:srgbClr val="333333"/>
                  </a:solidFill>
                </a:rPr>
                <a:t> to resize and move the image within the placeholder, using the white circles in the corners of the image. Click on the drop down arrow and choose </a:t>
              </a:r>
              <a:r>
                <a:rPr lang="en-GB" sz="1000" b="0">
                  <a:solidFill>
                    <a:srgbClr val="333333"/>
                  </a:solidFill>
                  <a:latin typeface="Arial" panose="020B0604020202020204" pitchFamily="34" charset="0"/>
                </a:rPr>
                <a:t>Fit </a:t>
              </a:r>
              <a:r>
                <a:rPr lang="en-GB" sz="1000">
                  <a:solidFill>
                    <a:srgbClr val="333333"/>
                  </a:solidFill>
                </a:rPr>
                <a:t>to fit the image to the placeholder.</a:t>
              </a:r>
            </a:p>
          </p:txBody>
        </p:sp>
        <p:sp>
          <p:nvSpPr>
            <p:cNvPr id="52" name="TextBox 51">
              <a:extLst>
                <a:ext uri="{FF2B5EF4-FFF2-40B4-BE49-F238E27FC236}">
                  <a16:creationId xmlns:a16="http://schemas.microsoft.com/office/drawing/2014/main" id="{E4CC6CA1-5E1F-D568-89A9-71CB4FD614B7}"/>
                </a:ext>
              </a:extLst>
            </p:cNvPr>
            <p:cNvSpPr txBox="1"/>
            <p:nvPr/>
          </p:nvSpPr>
          <p:spPr>
            <a:xfrm>
              <a:off x="866774" y="4759822"/>
              <a:ext cx="2146447" cy="400110"/>
            </a:xfrm>
            <a:prstGeom prst="rect">
              <a:avLst/>
            </a:prstGeom>
            <a:noFill/>
          </p:spPr>
          <p:txBody>
            <a:bodyPr wrap="square" rtlCol="0">
              <a:spAutoFit/>
            </a:bodyPr>
            <a:lstStyle/>
            <a:p>
              <a:r>
                <a:rPr lang="en-GB" sz="1000" b="1">
                  <a:solidFill>
                    <a:srgbClr val="333333"/>
                  </a:solidFill>
                </a:rPr>
                <a:t>5. </a:t>
              </a:r>
              <a:r>
                <a:rPr lang="en-GB" sz="1000">
                  <a:solidFill>
                    <a:srgbClr val="333333"/>
                  </a:solidFill>
                </a:rPr>
                <a:t>Choose </a:t>
              </a:r>
              <a:r>
                <a:rPr lang="en-GB" sz="1000" b="0">
                  <a:solidFill>
                    <a:srgbClr val="333333"/>
                  </a:solidFill>
                  <a:latin typeface="Arial" panose="020B0604020202020204" pitchFamily="34" charset="0"/>
                </a:rPr>
                <a:t>Picture Colour </a:t>
              </a:r>
              <a:r>
                <a:rPr lang="en-GB" sz="1000">
                  <a:solidFill>
                    <a:srgbClr val="333333"/>
                  </a:solidFill>
                </a:rPr>
                <a:t>to adjust the Saturation, Tone, and Colour.</a:t>
              </a:r>
            </a:p>
          </p:txBody>
        </p:sp>
        <p:sp>
          <p:nvSpPr>
            <p:cNvPr id="53" name="TextBox 52">
              <a:extLst>
                <a:ext uri="{FF2B5EF4-FFF2-40B4-BE49-F238E27FC236}">
                  <a16:creationId xmlns:a16="http://schemas.microsoft.com/office/drawing/2014/main" id="{415CC914-EB0D-0DBC-45AC-B9775A67F3C6}"/>
                </a:ext>
              </a:extLst>
            </p:cNvPr>
            <p:cNvSpPr txBox="1"/>
            <p:nvPr/>
          </p:nvSpPr>
          <p:spPr>
            <a:xfrm>
              <a:off x="866774" y="5360117"/>
              <a:ext cx="2146447" cy="553998"/>
            </a:xfrm>
            <a:prstGeom prst="rect">
              <a:avLst/>
            </a:prstGeom>
            <a:noFill/>
          </p:spPr>
          <p:txBody>
            <a:bodyPr wrap="square" rtlCol="0">
              <a:spAutoFit/>
            </a:bodyPr>
            <a:lstStyle/>
            <a:p>
              <a:r>
                <a:rPr lang="en-GB" sz="1000" b="1">
                  <a:solidFill>
                    <a:srgbClr val="333333"/>
                  </a:solidFill>
                </a:rPr>
                <a:t>6. </a:t>
              </a:r>
              <a:r>
                <a:rPr lang="en-GB" sz="1000">
                  <a:solidFill>
                    <a:srgbClr val="333333"/>
                  </a:solidFill>
                </a:rPr>
                <a:t>Choose </a:t>
              </a:r>
              <a:r>
                <a:rPr lang="en-GB" sz="1000" b="0">
                  <a:solidFill>
                    <a:srgbClr val="333333"/>
                  </a:solidFill>
                  <a:latin typeface="Arial" panose="020B0604020202020204" pitchFamily="34" charset="0"/>
                </a:rPr>
                <a:t>Picture Correction </a:t>
              </a:r>
              <a:r>
                <a:rPr lang="en-GB" sz="1000">
                  <a:solidFill>
                    <a:srgbClr val="333333"/>
                  </a:solidFill>
                </a:rPr>
                <a:t>to adjust the Sharpness, Brightness, and Contrast.</a:t>
              </a:r>
            </a:p>
          </p:txBody>
        </p:sp>
        <p:sp>
          <p:nvSpPr>
            <p:cNvPr id="54" name="TextBox 53">
              <a:extLst>
                <a:ext uri="{FF2B5EF4-FFF2-40B4-BE49-F238E27FC236}">
                  <a16:creationId xmlns:a16="http://schemas.microsoft.com/office/drawing/2014/main" id="{EE6348EF-D3A1-E57B-F466-0C8F4469A26A}"/>
                </a:ext>
              </a:extLst>
            </p:cNvPr>
            <p:cNvSpPr txBox="1"/>
            <p:nvPr/>
          </p:nvSpPr>
          <p:spPr>
            <a:xfrm>
              <a:off x="1072610" y="1179173"/>
              <a:ext cx="1734772" cy="461665"/>
            </a:xfrm>
            <a:prstGeom prst="rect">
              <a:avLst/>
            </a:prstGeom>
            <a:noFill/>
          </p:spPr>
          <p:txBody>
            <a:bodyPr wrap="square" rtlCol="0">
              <a:spAutoFit/>
            </a:bodyPr>
            <a:lstStyle/>
            <a:p>
              <a:pPr algn="ctr"/>
              <a:r>
                <a:rPr lang="en-GB" sz="1200">
                  <a:solidFill>
                    <a:srgbClr val="333333"/>
                  </a:solidFill>
                  <a:latin typeface="+mn-lt"/>
                </a:rPr>
                <a:t>HOW TO INSERT AN IMAGE</a:t>
              </a:r>
            </a:p>
          </p:txBody>
        </p:sp>
        <p:sp>
          <p:nvSpPr>
            <p:cNvPr id="55" name="TextBox 54">
              <a:extLst>
                <a:ext uri="{FF2B5EF4-FFF2-40B4-BE49-F238E27FC236}">
                  <a16:creationId xmlns:a16="http://schemas.microsoft.com/office/drawing/2014/main" id="{9683C0CD-CF09-5759-DE87-C162450E61FA}"/>
                </a:ext>
              </a:extLst>
            </p:cNvPr>
            <p:cNvSpPr txBox="1"/>
            <p:nvPr userDrawn="1"/>
          </p:nvSpPr>
          <p:spPr>
            <a:xfrm>
              <a:off x="866775" y="1759910"/>
              <a:ext cx="2087197" cy="400110"/>
            </a:xfrm>
            <a:prstGeom prst="rect">
              <a:avLst/>
            </a:prstGeom>
            <a:noFill/>
          </p:spPr>
          <p:txBody>
            <a:bodyPr wrap="square" rtlCol="0">
              <a:spAutoFit/>
            </a:bodyPr>
            <a:lstStyle/>
            <a:p>
              <a:r>
                <a:rPr lang="en-GB" sz="1000" b="1">
                  <a:solidFill>
                    <a:srgbClr val="333333"/>
                  </a:solidFill>
                </a:rPr>
                <a:t>1. </a:t>
              </a:r>
              <a:r>
                <a:rPr lang="en-GB" sz="1000">
                  <a:solidFill>
                    <a:srgbClr val="333333"/>
                  </a:solidFill>
                </a:rPr>
                <a:t>If there is already an image present, </a:t>
              </a:r>
              <a:r>
                <a:rPr lang="en-GB" sz="1000">
                  <a:solidFill>
                    <a:srgbClr val="333333"/>
                  </a:solidFill>
                  <a:latin typeface="Arial" panose="020B0604020202020204" pitchFamily="34" charset="0"/>
                </a:rPr>
                <a:t>delete this first.</a:t>
              </a:r>
            </a:p>
          </p:txBody>
        </p:sp>
      </p:grpSp>
      <p:sp>
        <p:nvSpPr>
          <p:cNvPr id="58" name="Text Placeholder 6">
            <a:extLst>
              <a:ext uri="{FF2B5EF4-FFF2-40B4-BE49-F238E27FC236}">
                <a16:creationId xmlns:a16="http://schemas.microsoft.com/office/drawing/2014/main" id="{3D30EEF4-5D1B-DA2E-2B33-5A6A5D1B6883}"/>
              </a:ext>
            </a:extLst>
          </p:cNvPr>
          <p:cNvSpPr>
            <a:spLocks noGrp="1"/>
          </p:cNvSpPr>
          <p:nvPr>
            <p:ph type="body" sz="quarter" idx="12"/>
          </p:nvPr>
        </p:nvSpPr>
        <p:spPr>
          <a:xfrm>
            <a:off x="1146450" y="2228158"/>
            <a:ext cx="2562578" cy="345479"/>
          </a:xfrm>
        </p:spPr>
        <p:txBody>
          <a:bodyPr wrap="square" numCol="1" spcCol="360000">
            <a:spAutoFit/>
          </a:bodyPr>
          <a:lstStyle>
            <a:lvl1pPr>
              <a:lnSpc>
                <a:spcPct val="110000"/>
              </a:lnSpc>
              <a:spcBef>
                <a:spcPts val="0"/>
              </a:spcBef>
              <a:spcAft>
                <a:spcPts val="400"/>
              </a:spcAft>
              <a:defRPr sz="1000" b="1"/>
            </a:lvl1pPr>
            <a:lvl2pPr>
              <a:lnSpc>
                <a:spcPct val="110000"/>
              </a:lnSpc>
              <a:spcBef>
                <a:spcPts val="0"/>
              </a:spcBef>
              <a:spcAft>
                <a:spcPts val="400"/>
              </a:spcAft>
              <a:defRPr sz="800" spc="0" baseline="0">
                <a:latin typeface="+mj-lt"/>
              </a:defRPr>
            </a:lvl2pPr>
            <a:lvl3pPr>
              <a:lnSpc>
                <a:spcPct val="110000"/>
              </a:lnSpc>
              <a:spcBef>
                <a:spcPts val="0"/>
              </a:spcBef>
              <a:spcAft>
                <a:spcPts val="200"/>
              </a:spcAft>
              <a:defRPr sz="800"/>
            </a:lvl3pPr>
            <a:lvl4pPr>
              <a:lnSpc>
                <a:spcPct val="110000"/>
              </a:lnSpc>
              <a:spcBef>
                <a:spcPts val="0"/>
              </a:spcBef>
              <a:spcAft>
                <a:spcPts val="200"/>
              </a:spcAft>
              <a:defRPr sz="800"/>
            </a:lvl4pPr>
            <a:lvl5pPr>
              <a:lnSpc>
                <a:spcPct val="110000"/>
              </a:lnSpc>
              <a:spcBef>
                <a:spcPts val="0"/>
              </a:spcBef>
              <a:spcAft>
                <a:spcPts val="200"/>
              </a:spcAft>
              <a:defRPr sz="800"/>
            </a:lvl5pPr>
          </a:lstStyle>
          <a:p>
            <a:pPr lvl="0"/>
            <a:r>
              <a:rPr lang="en-US"/>
              <a:t>Click to edit Master text styles</a:t>
            </a:r>
          </a:p>
          <a:p>
            <a:pPr lvl="1"/>
            <a:r>
              <a:rPr lang="en-US"/>
              <a:t>Second level</a:t>
            </a:r>
          </a:p>
        </p:txBody>
      </p:sp>
      <p:sp>
        <p:nvSpPr>
          <p:cNvPr id="60" name="Text Placeholder 35">
            <a:extLst>
              <a:ext uri="{FF2B5EF4-FFF2-40B4-BE49-F238E27FC236}">
                <a16:creationId xmlns:a16="http://schemas.microsoft.com/office/drawing/2014/main" id="{35C6B1C5-7104-EFF4-121E-E345DAEB2562}"/>
              </a:ext>
            </a:extLst>
          </p:cNvPr>
          <p:cNvSpPr>
            <a:spLocks noGrp="1"/>
          </p:cNvSpPr>
          <p:nvPr>
            <p:ph type="body" sz="quarter" idx="56" hasCustomPrompt="1"/>
          </p:nvPr>
        </p:nvSpPr>
        <p:spPr>
          <a:xfrm>
            <a:off x="471966" y="2224985"/>
            <a:ext cx="434862" cy="430213"/>
          </a:xfrm>
          <a:solidFill>
            <a:schemeClr val="accent1"/>
          </a:solidFill>
        </p:spPr>
        <p:txBody>
          <a:bodyPr/>
          <a:lstStyle>
            <a:lvl1pPr>
              <a:defRPr/>
            </a:lvl1pPr>
          </a:lstStyle>
          <a:p>
            <a:pPr lvl="0"/>
            <a:r>
              <a:rPr lang="en-US"/>
              <a:t> </a:t>
            </a:r>
            <a:endParaRPr lang="en-GB"/>
          </a:p>
        </p:txBody>
      </p:sp>
      <p:sp>
        <p:nvSpPr>
          <p:cNvPr id="62" name="Picture Placeholder 48">
            <a:extLst>
              <a:ext uri="{FF2B5EF4-FFF2-40B4-BE49-F238E27FC236}">
                <a16:creationId xmlns:a16="http://schemas.microsoft.com/office/drawing/2014/main" id="{E233DCA0-999B-7BAF-1BD8-0237A12963C0}"/>
              </a:ext>
            </a:extLst>
          </p:cNvPr>
          <p:cNvSpPr>
            <a:spLocks noGrp="1"/>
          </p:cNvSpPr>
          <p:nvPr>
            <p:ph type="pic" sz="quarter" idx="61" hasCustomPrompt="1"/>
          </p:nvPr>
        </p:nvSpPr>
        <p:spPr>
          <a:xfrm>
            <a:off x="502914" y="2278960"/>
            <a:ext cx="372966" cy="322263"/>
          </a:xfrm>
        </p:spPr>
        <p:txBody>
          <a:bodyPr anchor="ctr"/>
          <a:lstStyle>
            <a:lvl1pPr algn="ctr">
              <a:defRPr sz="900"/>
            </a:lvl1pPr>
          </a:lstStyle>
          <a:p>
            <a:r>
              <a:rPr lang="en-GB"/>
              <a:t>icon</a:t>
            </a:r>
          </a:p>
        </p:txBody>
      </p:sp>
      <p:sp>
        <p:nvSpPr>
          <p:cNvPr id="63" name="Text Placeholder 6">
            <a:extLst>
              <a:ext uri="{FF2B5EF4-FFF2-40B4-BE49-F238E27FC236}">
                <a16:creationId xmlns:a16="http://schemas.microsoft.com/office/drawing/2014/main" id="{56586888-5E30-04B3-8A03-E4E9DF01C0F0}"/>
              </a:ext>
            </a:extLst>
          </p:cNvPr>
          <p:cNvSpPr>
            <a:spLocks noGrp="1"/>
          </p:cNvSpPr>
          <p:nvPr>
            <p:ph type="body" sz="quarter" idx="72"/>
          </p:nvPr>
        </p:nvSpPr>
        <p:spPr>
          <a:xfrm>
            <a:off x="4902199" y="2228158"/>
            <a:ext cx="2562578" cy="345479"/>
          </a:xfrm>
        </p:spPr>
        <p:txBody>
          <a:bodyPr wrap="square" numCol="1" spcCol="360000">
            <a:spAutoFit/>
          </a:bodyPr>
          <a:lstStyle>
            <a:lvl1pPr>
              <a:lnSpc>
                <a:spcPct val="110000"/>
              </a:lnSpc>
              <a:spcBef>
                <a:spcPts val="0"/>
              </a:spcBef>
              <a:spcAft>
                <a:spcPts val="400"/>
              </a:spcAft>
              <a:defRPr sz="1000" b="1"/>
            </a:lvl1pPr>
            <a:lvl2pPr>
              <a:lnSpc>
                <a:spcPct val="110000"/>
              </a:lnSpc>
              <a:spcBef>
                <a:spcPts val="0"/>
              </a:spcBef>
              <a:spcAft>
                <a:spcPts val="400"/>
              </a:spcAft>
              <a:defRPr sz="800" spc="0" baseline="0">
                <a:latin typeface="+mj-lt"/>
              </a:defRPr>
            </a:lvl2pPr>
            <a:lvl3pPr>
              <a:lnSpc>
                <a:spcPct val="110000"/>
              </a:lnSpc>
              <a:spcBef>
                <a:spcPts val="0"/>
              </a:spcBef>
              <a:spcAft>
                <a:spcPts val="200"/>
              </a:spcAft>
              <a:defRPr sz="800"/>
            </a:lvl3pPr>
            <a:lvl4pPr>
              <a:lnSpc>
                <a:spcPct val="110000"/>
              </a:lnSpc>
              <a:spcBef>
                <a:spcPts val="0"/>
              </a:spcBef>
              <a:spcAft>
                <a:spcPts val="200"/>
              </a:spcAft>
              <a:defRPr sz="800"/>
            </a:lvl4pPr>
            <a:lvl5pPr>
              <a:lnSpc>
                <a:spcPct val="110000"/>
              </a:lnSpc>
              <a:spcBef>
                <a:spcPts val="0"/>
              </a:spcBef>
              <a:spcAft>
                <a:spcPts val="200"/>
              </a:spcAft>
              <a:defRPr sz="800"/>
            </a:lvl5pPr>
          </a:lstStyle>
          <a:p>
            <a:pPr lvl="0"/>
            <a:r>
              <a:rPr lang="en-US"/>
              <a:t>Click to edit Master text styles</a:t>
            </a:r>
          </a:p>
          <a:p>
            <a:pPr lvl="1"/>
            <a:r>
              <a:rPr lang="en-US"/>
              <a:t>Second level</a:t>
            </a:r>
          </a:p>
        </p:txBody>
      </p:sp>
      <p:sp>
        <p:nvSpPr>
          <p:cNvPr id="64" name="Text Placeholder 35">
            <a:extLst>
              <a:ext uri="{FF2B5EF4-FFF2-40B4-BE49-F238E27FC236}">
                <a16:creationId xmlns:a16="http://schemas.microsoft.com/office/drawing/2014/main" id="{D3F12CC8-565D-FC44-8725-3FE7F3640A4F}"/>
              </a:ext>
            </a:extLst>
          </p:cNvPr>
          <p:cNvSpPr>
            <a:spLocks noGrp="1"/>
          </p:cNvSpPr>
          <p:nvPr>
            <p:ph type="body" sz="quarter" idx="73" hasCustomPrompt="1"/>
          </p:nvPr>
        </p:nvSpPr>
        <p:spPr>
          <a:xfrm>
            <a:off x="4227716" y="2224985"/>
            <a:ext cx="434862" cy="430213"/>
          </a:xfrm>
          <a:solidFill>
            <a:schemeClr val="accent1"/>
          </a:solidFill>
        </p:spPr>
        <p:txBody>
          <a:bodyPr/>
          <a:lstStyle>
            <a:lvl1pPr>
              <a:defRPr/>
            </a:lvl1pPr>
          </a:lstStyle>
          <a:p>
            <a:pPr lvl="0"/>
            <a:r>
              <a:rPr lang="en-US"/>
              <a:t> </a:t>
            </a:r>
            <a:endParaRPr lang="en-GB"/>
          </a:p>
        </p:txBody>
      </p:sp>
      <p:sp>
        <p:nvSpPr>
          <p:cNvPr id="65" name="Picture Placeholder 48">
            <a:extLst>
              <a:ext uri="{FF2B5EF4-FFF2-40B4-BE49-F238E27FC236}">
                <a16:creationId xmlns:a16="http://schemas.microsoft.com/office/drawing/2014/main" id="{FF907990-A87D-F734-06B2-9F9D3066F657}"/>
              </a:ext>
            </a:extLst>
          </p:cNvPr>
          <p:cNvSpPr>
            <a:spLocks noGrp="1"/>
          </p:cNvSpPr>
          <p:nvPr>
            <p:ph type="pic" sz="quarter" idx="74" hasCustomPrompt="1"/>
          </p:nvPr>
        </p:nvSpPr>
        <p:spPr>
          <a:xfrm>
            <a:off x="4258664" y="2278960"/>
            <a:ext cx="372966" cy="322263"/>
          </a:xfrm>
        </p:spPr>
        <p:txBody>
          <a:bodyPr anchor="ctr"/>
          <a:lstStyle>
            <a:lvl1pPr algn="ctr">
              <a:defRPr sz="900"/>
            </a:lvl1pPr>
          </a:lstStyle>
          <a:p>
            <a:r>
              <a:rPr lang="en-GB"/>
              <a:t>icon</a:t>
            </a:r>
          </a:p>
        </p:txBody>
      </p:sp>
      <p:sp>
        <p:nvSpPr>
          <p:cNvPr id="66" name="Text Placeholder 6">
            <a:extLst>
              <a:ext uri="{FF2B5EF4-FFF2-40B4-BE49-F238E27FC236}">
                <a16:creationId xmlns:a16="http://schemas.microsoft.com/office/drawing/2014/main" id="{3394DE36-45D6-8564-718F-C99A77B65990}"/>
              </a:ext>
            </a:extLst>
          </p:cNvPr>
          <p:cNvSpPr>
            <a:spLocks noGrp="1"/>
          </p:cNvSpPr>
          <p:nvPr>
            <p:ph type="body" sz="quarter" idx="75"/>
          </p:nvPr>
        </p:nvSpPr>
        <p:spPr>
          <a:xfrm>
            <a:off x="8663130" y="2228158"/>
            <a:ext cx="2562578" cy="345479"/>
          </a:xfrm>
        </p:spPr>
        <p:txBody>
          <a:bodyPr wrap="square" numCol="1" spcCol="360000">
            <a:spAutoFit/>
          </a:bodyPr>
          <a:lstStyle>
            <a:lvl1pPr>
              <a:lnSpc>
                <a:spcPct val="110000"/>
              </a:lnSpc>
              <a:spcBef>
                <a:spcPts val="0"/>
              </a:spcBef>
              <a:spcAft>
                <a:spcPts val="400"/>
              </a:spcAft>
              <a:defRPr sz="1000" b="1"/>
            </a:lvl1pPr>
            <a:lvl2pPr>
              <a:lnSpc>
                <a:spcPct val="110000"/>
              </a:lnSpc>
              <a:spcBef>
                <a:spcPts val="0"/>
              </a:spcBef>
              <a:spcAft>
                <a:spcPts val="400"/>
              </a:spcAft>
              <a:defRPr sz="800" spc="0" baseline="0">
                <a:latin typeface="+mj-lt"/>
              </a:defRPr>
            </a:lvl2pPr>
            <a:lvl3pPr>
              <a:lnSpc>
                <a:spcPct val="110000"/>
              </a:lnSpc>
              <a:spcBef>
                <a:spcPts val="0"/>
              </a:spcBef>
              <a:spcAft>
                <a:spcPts val="200"/>
              </a:spcAft>
              <a:defRPr sz="800"/>
            </a:lvl3pPr>
            <a:lvl4pPr>
              <a:lnSpc>
                <a:spcPct val="110000"/>
              </a:lnSpc>
              <a:spcBef>
                <a:spcPts val="0"/>
              </a:spcBef>
              <a:spcAft>
                <a:spcPts val="200"/>
              </a:spcAft>
              <a:defRPr sz="800"/>
            </a:lvl4pPr>
            <a:lvl5pPr>
              <a:lnSpc>
                <a:spcPct val="110000"/>
              </a:lnSpc>
              <a:spcBef>
                <a:spcPts val="0"/>
              </a:spcBef>
              <a:spcAft>
                <a:spcPts val="200"/>
              </a:spcAft>
              <a:defRPr sz="800"/>
            </a:lvl5pPr>
          </a:lstStyle>
          <a:p>
            <a:pPr lvl="0"/>
            <a:r>
              <a:rPr lang="en-US"/>
              <a:t>Click to edit Master text styles</a:t>
            </a:r>
          </a:p>
          <a:p>
            <a:pPr lvl="1"/>
            <a:r>
              <a:rPr lang="en-US"/>
              <a:t>Second level</a:t>
            </a:r>
          </a:p>
        </p:txBody>
      </p:sp>
      <p:sp>
        <p:nvSpPr>
          <p:cNvPr id="67" name="Text Placeholder 35">
            <a:extLst>
              <a:ext uri="{FF2B5EF4-FFF2-40B4-BE49-F238E27FC236}">
                <a16:creationId xmlns:a16="http://schemas.microsoft.com/office/drawing/2014/main" id="{231A5ABC-0743-2565-A7E4-2007D4A7656C}"/>
              </a:ext>
            </a:extLst>
          </p:cNvPr>
          <p:cNvSpPr>
            <a:spLocks noGrp="1"/>
          </p:cNvSpPr>
          <p:nvPr>
            <p:ph type="body" sz="quarter" idx="76" hasCustomPrompt="1"/>
          </p:nvPr>
        </p:nvSpPr>
        <p:spPr>
          <a:xfrm>
            <a:off x="7988646" y="2224985"/>
            <a:ext cx="434862" cy="430213"/>
          </a:xfrm>
          <a:solidFill>
            <a:schemeClr val="accent1"/>
          </a:solidFill>
        </p:spPr>
        <p:txBody>
          <a:bodyPr/>
          <a:lstStyle>
            <a:lvl1pPr>
              <a:defRPr/>
            </a:lvl1pPr>
          </a:lstStyle>
          <a:p>
            <a:pPr lvl="0"/>
            <a:r>
              <a:rPr lang="en-US"/>
              <a:t> </a:t>
            </a:r>
            <a:endParaRPr lang="en-GB"/>
          </a:p>
        </p:txBody>
      </p:sp>
      <p:sp>
        <p:nvSpPr>
          <p:cNvPr id="68" name="Picture Placeholder 48">
            <a:extLst>
              <a:ext uri="{FF2B5EF4-FFF2-40B4-BE49-F238E27FC236}">
                <a16:creationId xmlns:a16="http://schemas.microsoft.com/office/drawing/2014/main" id="{05B1AF5F-6BB0-FC8A-204E-2F1180DAC011}"/>
              </a:ext>
            </a:extLst>
          </p:cNvPr>
          <p:cNvSpPr>
            <a:spLocks noGrp="1"/>
          </p:cNvSpPr>
          <p:nvPr>
            <p:ph type="pic" sz="quarter" idx="77" hasCustomPrompt="1"/>
          </p:nvPr>
        </p:nvSpPr>
        <p:spPr>
          <a:xfrm>
            <a:off x="8019594" y="2278960"/>
            <a:ext cx="372966" cy="322263"/>
          </a:xfrm>
        </p:spPr>
        <p:txBody>
          <a:bodyPr anchor="ctr"/>
          <a:lstStyle>
            <a:lvl1pPr algn="ctr">
              <a:defRPr sz="900"/>
            </a:lvl1pPr>
          </a:lstStyle>
          <a:p>
            <a:r>
              <a:rPr lang="en-GB"/>
              <a:t>icon</a:t>
            </a:r>
          </a:p>
        </p:txBody>
      </p:sp>
      <p:sp>
        <p:nvSpPr>
          <p:cNvPr id="69" name="Text Placeholder 6">
            <a:extLst>
              <a:ext uri="{FF2B5EF4-FFF2-40B4-BE49-F238E27FC236}">
                <a16:creationId xmlns:a16="http://schemas.microsoft.com/office/drawing/2014/main" id="{7FE405D6-440D-8C4C-25F7-1F9A00DB2563}"/>
              </a:ext>
            </a:extLst>
          </p:cNvPr>
          <p:cNvSpPr>
            <a:spLocks noGrp="1"/>
          </p:cNvSpPr>
          <p:nvPr>
            <p:ph type="body" sz="quarter" idx="78"/>
          </p:nvPr>
        </p:nvSpPr>
        <p:spPr>
          <a:xfrm>
            <a:off x="1146450" y="3212306"/>
            <a:ext cx="2562578" cy="345479"/>
          </a:xfrm>
        </p:spPr>
        <p:txBody>
          <a:bodyPr wrap="square" numCol="1" spcCol="360000">
            <a:spAutoFit/>
          </a:bodyPr>
          <a:lstStyle>
            <a:lvl1pPr>
              <a:lnSpc>
                <a:spcPct val="110000"/>
              </a:lnSpc>
              <a:spcBef>
                <a:spcPts val="0"/>
              </a:spcBef>
              <a:spcAft>
                <a:spcPts val="400"/>
              </a:spcAft>
              <a:defRPr sz="1000" b="1"/>
            </a:lvl1pPr>
            <a:lvl2pPr>
              <a:lnSpc>
                <a:spcPct val="110000"/>
              </a:lnSpc>
              <a:spcBef>
                <a:spcPts val="0"/>
              </a:spcBef>
              <a:spcAft>
                <a:spcPts val="400"/>
              </a:spcAft>
              <a:defRPr sz="800" spc="0" baseline="0">
                <a:latin typeface="+mj-lt"/>
              </a:defRPr>
            </a:lvl2pPr>
            <a:lvl3pPr>
              <a:lnSpc>
                <a:spcPct val="110000"/>
              </a:lnSpc>
              <a:spcBef>
                <a:spcPts val="0"/>
              </a:spcBef>
              <a:spcAft>
                <a:spcPts val="200"/>
              </a:spcAft>
              <a:defRPr sz="800"/>
            </a:lvl3pPr>
            <a:lvl4pPr>
              <a:lnSpc>
                <a:spcPct val="110000"/>
              </a:lnSpc>
              <a:spcBef>
                <a:spcPts val="0"/>
              </a:spcBef>
              <a:spcAft>
                <a:spcPts val="200"/>
              </a:spcAft>
              <a:defRPr sz="800"/>
            </a:lvl4pPr>
            <a:lvl5pPr>
              <a:lnSpc>
                <a:spcPct val="110000"/>
              </a:lnSpc>
              <a:spcBef>
                <a:spcPts val="0"/>
              </a:spcBef>
              <a:spcAft>
                <a:spcPts val="200"/>
              </a:spcAft>
              <a:defRPr sz="800"/>
            </a:lvl5pPr>
          </a:lstStyle>
          <a:p>
            <a:pPr lvl="0"/>
            <a:r>
              <a:rPr lang="en-US"/>
              <a:t>Click to edit Master text styles</a:t>
            </a:r>
          </a:p>
          <a:p>
            <a:pPr lvl="1"/>
            <a:r>
              <a:rPr lang="en-US"/>
              <a:t>Second level</a:t>
            </a:r>
          </a:p>
        </p:txBody>
      </p:sp>
      <p:sp>
        <p:nvSpPr>
          <p:cNvPr id="70" name="Text Placeholder 35">
            <a:extLst>
              <a:ext uri="{FF2B5EF4-FFF2-40B4-BE49-F238E27FC236}">
                <a16:creationId xmlns:a16="http://schemas.microsoft.com/office/drawing/2014/main" id="{F898E8EB-DF4E-3F86-7166-5D0CDE4253A2}"/>
              </a:ext>
            </a:extLst>
          </p:cNvPr>
          <p:cNvSpPr>
            <a:spLocks noGrp="1"/>
          </p:cNvSpPr>
          <p:nvPr>
            <p:ph type="body" sz="quarter" idx="79" hasCustomPrompt="1"/>
          </p:nvPr>
        </p:nvSpPr>
        <p:spPr>
          <a:xfrm>
            <a:off x="471966" y="3209133"/>
            <a:ext cx="434862" cy="430213"/>
          </a:xfrm>
          <a:solidFill>
            <a:schemeClr val="accent1"/>
          </a:solidFill>
        </p:spPr>
        <p:txBody>
          <a:bodyPr/>
          <a:lstStyle>
            <a:lvl1pPr>
              <a:defRPr/>
            </a:lvl1pPr>
          </a:lstStyle>
          <a:p>
            <a:pPr lvl="0"/>
            <a:r>
              <a:rPr lang="en-US"/>
              <a:t> </a:t>
            </a:r>
            <a:endParaRPr lang="en-GB"/>
          </a:p>
        </p:txBody>
      </p:sp>
      <p:sp>
        <p:nvSpPr>
          <p:cNvPr id="74" name="Picture Placeholder 48">
            <a:extLst>
              <a:ext uri="{FF2B5EF4-FFF2-40B4-BE49-F238E27FC236}">
                <a16:creationId xmlns:a16="http://schemas.microsoft.com/office/drawing/2014/main" id="{4F119464-3EFD-AC4B-EFFA-BBAC138D4BD7}"/>
              </a:ext>
            </a:extLst>
          </p:cNvPr>
          <p:cNvSpPr>
            <a:spLocks noGrp="1"/>
          </p:cNvSpPr>
          <p:nvPr>
            <p:ph type="pic" sz="quarter" idx="80" hasCustomPrompt="1"/>
          </p:nvPr>
        </p:nvSpPr>
        <p:spPr>
          <a:xfrm>
            <a:off x="502914" y="3263108"/>
            <a:ext cx="372966" cy="322263"/>
          </a:xfrm>
        </p:spPr>
        <p:txBody>
          <a:bodyPr anchor="ctr"/>
          <a:lstStyle>
            <a:lvl1pPr algn="ctr">
              <a:defRPr sz="900"/>
            </a:lvl1pPr>
          </a:lstStyle>
          <a:p>
            <a:r>
              <a:rPr lang="en-GB"/>
              <a:t>icon</a:t>
            </a:r>
          </a:p>
        </p:txBody>
      </p:sp>
      <p:sp>
        <p:nvSpPr>
          <p:cNvPr id="78" name="Text Placeholder 6">
            <a:extLst>
              <a:ext uri="{FF2B5EF4-FFF2-40B4-BE49-F238E27FC236}">
                <a16:creationId xmlns:a16="http://schemas.microsoft.com/office/drawing/2014/main" id="{C5EFE50F-5408-47B3-3117-53BC1676CD4F}"/>
              </a:ext>
            </a:extLst>
          </p:cNvPr>
          <p:cNvSpPr>
            <a:spLocks noGrp="1"/>
          </p:cNvSpPr>
          <p:nvPr>
            <p:ph type="body" sz="quarter" idx="81"/>
          </p:nvPr>
        </p:nvSpPr>
        <p:spPr>
          <a:xfrm>
            <a:off x="4902199" y="3212306"/>
            <a:ext cx="2562578" cy="345479"/>
          </a:xfrm>
        </p:spPr>
        <p:txBody>
          <a:bodyPr wrap="square" numCol="1" spcCol="360000">
            <a:spAutoFit/>
          </a:bodyPr>
          <a:lstStyle>
            <a:lvl1pPr>
              <a:lnSpc>
                <a:spcPct val="110000"/>
              </a:lnSpc>
              <a:spcBef>
                <a:spcPts val="0"/>
              </a:spcBef>
              <a:spcAft>
                <a:spcPts val="400"/>
              </a:spcAft>
              <a:defRPr sz="1000" b="1"/>
            </a:lvl1pPr>
            <a:lvl2pPr>
              <a:lnSpc>
                <a:spcPct val="110000"/>
              </a:lnSpc>
              <a:spcBef>
                <a:spcPts val="0"/>
              </a:spcBef>
              <a:spcAft>
                <a:spcPts val="400"/>
              </a:spcAft>
              <a:defRPr sz="800" spc="0" baseline="0">
                <a:latin typeface="+mj-lt"/>
              </a:defRPr>
            </a:lvl2pPr>
            <a:lvl3pPr>
              <a:lnSpc>
                <a:spcPct val="110000"/>
              </a:lnSpc>
              <a:spcBef>
                <a:spcPts val="0"/>
              </a:spcBef>
              <a:spcAft>
                <a:spcPts val="200"/>
              </a:spcAft>
              <a:defRPr sz="800"/>
            </a:lvl3pPr>
            <a:lvl4pPr>
              <a:lnSpc>
                <a:spcPct val="110000"/>
              </a:lnSpc>
              <a:spcBef>
                <a:spcPts val="0"/>
              </a:spcBef>
              <a:spcAft>
                <a:spcPts val="200"/>
              </a:spcAft>
              <a:defRPr sz="800"/>
            </a:lvl4pPr>
            <a:lvl5pPr>
              <a:lnSpc>
                <a:spcPct val="110000"/>
              </a:lnSpc>
              <a:spcBef>
                <a:spcPts val="0"/>
              </a:spcBef>
              <a:spcAft>
                <a:spcPts val="200"/>
              </a:spcAft>
              <a:defRPr sz="800"/>
            </a:lvl5pPr>
          </a:lstStyle>
          <a:p>
            <a:pPr lvl="0"/>
            <a:r>
              <a:rPr lang="en-US"/>
              <a:t>Click to edit Master text styles</a:t>
            </a:r>
          </a:p>
          <a:p>
            <a:pPr lvl="1"/>
            <a:r>
              <a:rPr lang="en-US"/>
              <a:t>Second level</a:t>
            </a:r>
          </a:p>
        </p:txBody>
      </p:sp>
      <p:sp>
        <p:nvSpPr>
          <p:cNvPr id="79" name="Text Placeholder 35">
            <a:extLst>
              <a:ext uri="{FF2B5EF4-FFF2-40B4-BE49-F238E27FC236}">
                <a16:creationId xmlns:a16="http://schemas.microsoft.com/office/drawing/2014/main" id="{5DA899CE-3328-59B0-9449-1250115934A8}"/>
              </a:ext>
            </a:extLst>
          </p:cNvPr>
          <p:cNvSpPr>
            <a:spLocks noGrp="1"/>
          </p:cNvSpPr>
          <p:nvPr>
            <p:ph type="body" sz="quarter" idx="82" hasCustomPrompt="1"/>
          </p:nvPr>
        </p:nvSpPr>
        <p:spPr>
          <a:xfrm>
            <a:off x="4227716" y="3209133"/>
            <a:ext cx="434862" cy="430213"/>
          </a:xfrm>
          <a:solidFill>
            <a:schemeClr val="accent1"/>
          </a:solidFill>
        </p:spPr>
        <p:txBody>
          <a:bodyPr/>
          <a:lstStyle>
            <a:lvl1pPr>
              <a:defRPr/>
            </a:lvl1pPr>
          </a:lstStyle>
          <a:p>
            <a:pPr lvl="0"/>
            <a:r>
              <a:rPr lang="en-US"/>
              <a:t> </a:t>
            </a:r>
            <a:endParaRPr lang="en-GB"/>
          </a:p>
        </p:txBody>
      </p:sp>
      <p:sp>
        <p:nvSpPr>
          <p:cNvPr id="80" name="Picture Placeholder 48">
            <a:extLst>
              <a:ext uri="{FF2B5EF4-FFF2-40B4-BE49-F238E27FC236}">
                <a16:creationId xmlns:a16="http://schemas.microsoft.com/office/drawing/2014/main" id="{67DEC376-5AA0-D3A7-A4B8-DBE308106735}"/>
              </a:ext>
            </a:extLst>
          </p:cNvPr>
          <p:cNvSpPr>
            <a:spLocks noGrp="1"/>
          </p:cNvSpPr>
          <p:nvPr>
            <p:ph type="pic" sz="quarter" idx="83" hasCustomPrompt="1"/>
          </p:nvPr>
        </p:nvSpPr>
        <p:spPr>
          <a:xfrm>
            <a:off x="4258664" y="3263108"/>
            <a:ext cx="372966" cy="322263"/>
          </a:xfrm>
        </p:spPr>
        <p:txBody>
          <a:bodyPr anchor="ctr"/>
          <a:lstStyle>
            <a:lvl1pPr algn="ctr">
              <a:defRPr sz="900"/>
            </a:lvl1pPr>
          </a:lstStyle>
          <a:p>
            <a:r>
              <a:rPr lang="en-GB"/>
              <a:t>icon</a:t>
            </a:r>
          </a:p>
        </p:txBody>
      </p:sp>
      <p:sp>
        <p:nvSpPr>
          <p:cNvPr id="81" name="Text Placeholder 6">
            <a:extLst>
              <a:ext uri="{FF2B5EF4-FFF2-40B4-BE49-F238E27FC236}">
                <a16:creationId xmlns:a16="http://schemas.microsoft.com/office/drawing/2014/main" id="{64FE2C22-9CBA-240D-3C3C-CC1369771DA8}"/>
              </a:ext>
            </a:extLst>
          </p:cNvPr>
          <p:cNvSpPr>
            <a:spLocks noGrp="1"/>
          </p:cNvSpPr>
          <p:nvPr>
            <p:ph type="body" sz="quarter" idx="84"/>
          </p:nvPr>
        </p:nvSpPr>
        <p:spPr>
          <a:xfrm>
            <a:off x="8663130" y="3212306"/>
            <a:ext cx="2562578" cy="345479"/>
          </a:xfrm>
        </p:spPr>
        <p:txBody>
          <a:bodyPr wrap="square" numCol="1" spcCol="360000">
            <a:spAutoFit/>
          </a:bodyPr>
          <a:lstStyle>
            <a:lvl1pPr>
              <a:lnSpc>
                <a:spcPct val="110000"/>
              </a:lnSpc>
              <a:spcBef>
                <a:spcPts val="0"/>
              </a:spcBef>
              <a:spcAft>
                <a:spcPts val="400"/>
              </a:spcAft>
              <a:defRPr sz="1000" b="1"/>
            </a:lvl1pPr>
            <a:lvl2pPr>
              <a:lnSpc>
                <a:spcPct val="110000"/>
              </a:lnSpc>
              <a:spcBef>
                <a:spcPts val="0"/>
              </a:spcBef>
              <a:spcAft>
                <a:spcPts val="400"/>
              </a:spcAft>
              <a:defRPr sz="800" spc="0" baseline="0">
                <a:latin typeface="+mj-lt"/>
              </a:defRPr>
            </a:lvl2pPr>
            <a:lvl3pPr>
              <a:lnSpc>
                <a:spcPct val="110000"/>
              </a:lnSpc>
              <a:spcBef>
                <a:spcPts val="0"/>
              </a:spcBef>
              <a:spcAft>
                <a:spcPts val="200"/>
              </a:spcAft>
              <a:defRPr sz="800"/>
            </a:lvl3pPr>
            <a:lvl4pPr>
              <a:lnSpc>
                <a:spcPct val="110000"/>
              </a:lnSpc>
              <a:spcBef>
                <a:spcPts val="0"/>
              </a:spcBef>
              <a:spcAft>
                <a:spcPts val="200"/>
              </a:spcAft>
              <a:defRPr sz="800"/>
            </a:lvl4pPr>
            <a:lvl5pPr>
              <a:lnSpc>
                <a:spcPct val="110000"/>
              </a:lnSpc>
              <a:spcBef>
                <a:spcPts val="0"/>
              </a:spcBef>
              <a:spcAft>
                <a:spcPts val="200"/>
              </a:spcAft>
              <a:defRPr sz="800"/>
            </a:lvl5pPr>
          </a:lstStyle>
          <a:p>
            <a:pPr lvl="0"/>
            <a:r>
              <a:rPr lang="en-US"/>
              <a:t>Click to edit Master text styles</a:t>
            </a:r>
          </a:p>
          <a:p>
            <a:pPr lvl="1"/>
            <a:r>
              <a:rPr lang="en-US"/>
              <a:t>Second level</a:t>
            </a:r>
          </a:p>
        </p:txBody>
      </p:sp>
      <p:sp>
        <p:nvSpPr>
          <p:cNvPr id="82" name="Text Placeholder 35">
            <a:extLst>
              <a:ext uri="{FF2B5EF4-FFF2-40B4-BE49-F238E27FC236}">
                <a16:creationId xmlns:a16="http://schemas.microsoft.com/office/drawing/2014/main" id="{3B284819-0BC8-8B04-EEE6-E9742508562C}"/>
              </a:ext>
            </a:extLst>
          </p:cNvPr>
          <p:cNvSpPr>
            <a:spLocks noGrp="1"/>
          </p:cNvSpPr>
          <p:nvPr>
            <p:ph type="body" sz="quarter" idx="85" hasCustomPrompt="1"/>
          </p:nvPr>
        </p:nvSpPr>
        <p:spPr>
          <a:xfrm>
            <a:off x="7988646" y="3209133"/>
            <a:ext cx="434862" cy="430213"/>
          </a:xfrm>
          <a:solidFill>
            <a:schemeClr val="accent1"/>
          </a:solidFill>
        </p:spPr>
        <p:txBody>
          <a:bodyPr/>
          <a:lstStyle>
            <a:lvl1pPr>
              <a:defRPr/>
            </a:lvl1pPr>
          </a:lstStyle>
          <a:p>
            <a:pPr lvl="0"/>
            <a:r>
              <a:rPr lang="en-US"/>
              <a:t> </a:t>
            </a:r>
            <a:endParaRPr lang="en-GB"/>
          </a:p>
        </p:txBody>
      </p:sp>
      <p:sp>
        <p:nvSpPr>
          <p:cNvPr id="83" name="Picture Placeholder 48">
            <a:extLst>
              <a:ext uri="{FF2B5EF4-FFF2-40B4-BE49-F238E27FC236}">
                <a16:creationId xmlns:a16="http://schemas.microsoft.com/office/drawing/2014/main" id="{CB4A77FD-58D3-04F3-1749-97B0E04D211B}"/>
              </a:ext>
            </a:extLst>
          </p:cNvPr>
          <p:cNvSpPr>
            <a:spLocks noGrp="1"/>
          </p:cNvSpPr>
          <p:nvPr>
            <p:ph type="pic" sz="quarter" idx="86" hasCustomPrompt="1"/>
          </p:nvPr>
        </p:nvSpPr>
        <p:spPr>
          <a:xfrm>
            <a:off x="8019594" y="3263108"/>
            <a:ext cx="372966" cy="322263"/>
          </a:xfrm>
        </p:spPr>
        <p:txBody>
          <a:bodyPr anchor="ctr"/>
          <a:lstStyle>
            <a:lvl1pPr algn="ctr">
              <a:defRPr sz="900"/>
            </a:lvl1pPr>
          </a:lstStyle>
          <a:p>
            <a:r>
              <a:rPr lang="en-GB"/>
              <a:t>icon</a:t>
            </a:r>
          </a:p>
        </p:txBody>
      </p:sp>
      <p:sp>
        <p:nvSpPr>
          <p:cNvPr id="84" name="Picture Placeholder 2">
            <a:extLst>
              <a:ext uri="{FF2B5EF4-FFF2-40B4-BE49-F238E27FC236}">
                <a16:creationId xmlns:a16="http://schemas.microsoft.com/office/drawing/2014/main" id="{6E63529D-62F8-24A6-1212-BB44E9D3CEC7}"/>
              </a:ext>
            </a:extLst>
          </p:cNvPr>
          <p:cNvSpPr>
            <a:spLocks noGrp="1"/>
          </p:cNvSpPr>
          <p:nvPr>
            <p:ph type="pic" sz="quarter" idx="16" hasCustomPrompt="1"/>
          </p:nvPr>
        </p:nvSpPr>
        <p:spPr>
          <a:xfrm>
            <a:off x="1" y="4163750"/>
            <a:ext cx="11967899" cy="2694250"/>
          </a:xfrm>
        </p:spPr>
        <p:txBody>
          <a:bodyPr anchor="ctr"/>
          <a:lstStyle>
            <a:lvl1pPr algn="ctr">
              <a:defRPr/>
            </a:lvl1pPr>
          </a:lstStyle>
          <a:p>
            <a:r>
              <a:rPr lang="en-GB"/>
              <a:t>Click icon to insert image &gt; Right click &gt; Send to Back</a:t>
            </a:r>
            <a:br>
              <a:rPr lang="en-GB"/>
            </a:br>
            <a:br>
              <a:rPr lang="en-GB"/>
            </a:br>
            <a:br>
              <a:rPr lang="en-GB"/>
            </a:br>
            <a:endParaRPr lang="en-GB"/>
          </a:p>
        </p:txBody>
      </p:sp>
      <p:sp>
        <p:nvSpPr>
          <p:cNvPr id="85" name="Text Placeholder 38">
            <a:extLst>
              <a:ext uri="{FF2B5EF4-FFF2-40B4-BE49-F238E27FC236}">
                <a16:creationId xmlns:a16="http://schemas.microsoft.com/office/drawing/2014/main" id="{D2EF1876-E0B7-FC34-D84B-239C4765A0E2}"/>
              </a:ext>
            </a:extLst>
          </p:cNvPr>
          <p:cNvSpPr>
            <a:spLocks noGrp="1"/>
          </p:cNvSpPr>
          <p:nvPr>
            <p:ph type="body" sz="quarter" idx="19" hasCustomPrompt="1"/>
          </p:nvPr>
        </p:nvSpPr>
        <p:spPr>
          <a:xfrm>
            <a:off x="1224" y="4163751"/>
            <a:ext cx="11955788" cy="2694249"/>
          </a:xfrm>
          <a:gradFill flip="none" rotWithShape="1">
            <a:gsLst>
              <a:gs pos="87000">
                <a:schemeClr val="bg1"/>
              </a:gs>
              <a:gs pos="0">
                <a:schemeClr val="bg1">
                  <a:alpha val="0"/>
                </a:schemeClr>
              </a:gs>
            </a:gsLst>
            <a:lin ang="16200000" scaled="1"/>
            <a:tileRect/>
          </a:gradFill>
        </p:spPr>
        <p:txBody>
          <a:bodyPr/>
          <a:lstStyle>
            <a:lvl1pPr>
              <a:defRPr/>
            </a:lvl1pPr>
          </a:lstStyle>
          <a:p>
            <a:pPr lvl="0"/>
            <a:r>
              <a:rPr lang="en-GB"/>
              <a:t> </a:t>
            </a:r>
          </a:p>
        </p:txBody>
      </p:sp>
      <p:pic>
        <p:nvPicPr>
          <p:cNvPr id="14" name="Graphic 13">
            <a:extLst>
              <a:ext uri="{FF2B5EF4-FFF2-40B4-BE49-F238E27FC236}">
                <a16:creationId xmlns:a16="http://schemas.microsoft.com/office/drawing/2014/main" id="{7C7308C7-D27A-C665-EAE5-825F7FCBDAE2}"/>
              </a:ext>
            </a:extLst>
          </p:cNvPr>
          <p:cNvPicPr>
            <a:picLocks noChangeAspect="1"/>
          </p:cNvPicPr>
          <p:nvPr userDrawn="1"/>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0954264" y="449778"/>
            <a:ext cx="566076" cy="566223"/>
          </a:xfrm>
          <a:prstGeom prst="rect">
            <a:avLst/>
          </a:prstGeom>
        </p:spPr>
      </p:pic>
      <p:sp>
        <p:nvSpPr>
          <p:cNvPr id="17" name="Footer Placeholder 4">
            <a:extLst>
              <a:ext uri="{FF2B5EF4-FFF2-40B4-BE49-F238E27FC236}">
                <a16:creationId xmlns:a16="http://schemas.microsoft.com/office/drawing/2014/main" id="{CA8E3B49-63A3-B982-DD06-F9F076DDDA9A}"/>
              </a:ext>
            </a:extLst>
          </p:cNvPr>
          <p:cNvSpPr>
            <a:spLocks noGrp="1"/>
          </p:cNvSpPr>
          <p:nvPr>
            <p:ph type="ftr" sz="quarter" idx="3"/>
          </p:nvPr>
        </p:nvSpPr>
        <p:spPr>
          <a:xfrm rot="5400000">
            <a:off x="8770654" y="3198629"/>
            <a:ext cx="6616800" cy="219543"/>
          </a:xfrm>
          <a:prstGeom prst="rect">
            <a:avLst/>
          </a:prstGeom>
          <a:solidFill>
            <a:schemeClr val="accent1"/>
          </a:solidFill>
        </p:spPr>
        <p:txBody>
          <a:bodyPr wrap="square" rtlCol="0" anchor="ctr">
            <a:noAutofit/>
          </a:bodyPr>
          <a:lstStyle>
            <a:lvl1pPr algn="ctr">
              <a:lnSpc>
                <a:spcPct val="100000"/>
              </a:lnSpc>
              <a:spcAft>
                <a:spcPts val="1200"/>
              </a:spcAft>
              <a:defRPr lang="en-GB" sz="900" b="0" spc="100" baseline="0" smtClean="0"/>
            </a:lvl1pPr>
          </a:lstStyle>
          <a:p>
            <a:r>
              <a:rPr lang="en-IN"/>
              <a:t>SECTION TITLE</a:t>
            </a:r>
          </a:p>
        </p:txBody>
      </p:sp>
      <p:sp>
        <p:nvSpPr>
          <p:cNvPr id="43" name="Slide Number Placeholder 46">
            <a:extLst>
              <a:ext uri="{FF2B5EF4-FFF2-40B4-BE49-F238E27FC236}">
                <a16:creationId xmlns:a16="http://schemas.microsoft.com/office/drawing/2014/main" id="{DF3E9B3F-93C1-D67D-A376-8CD263FC4681}"/>
              </a:ext>
            </a:extLst>
          </p:cNvPr>
          <p:cNvSpPr>
            <a:spLocks noGrp="1"/>
          </p:cNvSpPr>
          <p:nvPr>
            <p:ph type="sldNum" sz="quarter" idx="34"/>
          </p:nvPr>
        </p:nvSpPr>
        <p:spPr>
          <a:xfrm>
            <a:off x="11967901" y="6617924"/>
            <a:ext cx="220924" cy="240077"/>
          </a:xfrm>
          <a:prstGeom prst="rect">
            <a:avLst/>
          </a:prstGeom>
          <a:solidFill>
            <a:schemeClr val="accent1"/>
          </a:solidFill>
        </p:spPr>
        <p:txBody>
          <a:bodyPr/>
          <a:lstStyle/>
          <a:p>
            <a:fld id="{BB07EAE1-021A-493C-B07F-6FE9E5D11BEB}" type="slidenum">
              <a:rPr lang="en-GB" smtClean="0"/>
              <a:pPr/>
              <a:t>‹#›</a:t>
            </a:fld>
            <a:endParaRPr lang="en-GB"/>
          </a:p>
        </p:txBody>
      </p:sp>
    </p:spTree>
    <p:custDataLst>
      <p:tags r:id="rId1"/>
    </p:custDataLst>
    <p:extLst>
      <p:ext uri="{BB962C8B-B14F-4D97-AF65-F5344CB8AC3E}">
        <p14:creationId xmlns:p14="http://schemas.microsoft.com/office/powerpoint/2010/main" val="33076429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85B0252-346C-F6F4-3642-19F571550D45}"/>
              </a:ext>
            </a:extLst>
          </p:cNvPr>
          <p:cNvSpPr>
            <a:spLocks noGrp="1"/>
          </p:cNvSpPr>
          <p:nvPr>
            <p:ph type="title" orient="vert"/>
          </p:nvPr>
        </p:nvSpPr>
        <p:spPr>
          <a:xfrm>
            <a:off x="9632379" y="578497"/>
            <a:ext cx="2046504" cy="5598466"/>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798DA36-7351-9D6A-518B-678AB8A507D3}"/>
              </a:ext>
            </a:extLst>
          </p:cNvPr>
          <p:cNvSpPr>
            <a:spLocks noGrp="1"/>
          </p:cNvSpPr>
          <p:nvPr>
            <p:ph type="body" orient="vert" idx="1"/>
          </p:nvPr>
        </p:nvSpPr>
        <p:spPr>
          <a:xfrm>
            <a:off x="837982" y="578498"/>
            <a:ext cx="8794397" cy="559846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846BDFF-D746-836C-04B8-CA89AD5D1466}"/>
              </a:ext>
            </a:extLst>
          </p:cNvPr>
          <p:cNvSpPr>
            <a:spLocks noGrp="1"/>
          </p:cNvSpPr>
          <p:nvPr>
            <p:ph type="dt" sz="half" idx="10"/>
          </p:nvPr>
        </p:nvSpPr>
        <p:spPr/>
        <p:txBody>
          <a:bodyPr/>
          <a:lstStyle/>
          <a:p>
            <a:fld id="{8B9E8C84-89CA-44AB-B0BE-5C91BAF75478}" type="datetimeFigureOut">
              <a:rPr lang="en-US" dirty="0"/>
              <a:t>10/23/2025</a:t>
            </a:fld>
            <a:endParaRPr lang="en-US"/>
          </a:p>
        </p:txBody>
      </p:sp>
      <p:sp>
        <p:nvSpPr>
          <p:cNvPr id="5" name="Footer Placeholder 4">
            <a:extLst>
              <a:ext uri="{FF2B5EF4-FFF2-40B4-BE49-F238E27FC236}">
                <a16:creationId xmlns:a16="http://schemas.microsoft.com/office/drawing/2014/main" id="{919AA929-A9E6-FF9C-0C59-177F892D6A69}"/>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9316D893-7E81-90DC-4139-7687B39C3AC8}"/>
              </a:ext>
            </a:extLst>
          </p:cNvPr>
          <p:cNvSpPr>
            <a:spLocks noGrp="1"/>
          </p:cNvSpPr>
          <p:nvPr>
            <p:ph type="sldNum" sz="quarter" idx="12"/>
          </p:nvPr>
        </p:nvSpPr>
        <p:spPr/>
        <p:txBody>
          <a:bodyPr/>
          <a:lstStyle/>
          <a:p>
            <a:fld id="{CC057153-B650-4DEB-B370-79DDCFDCE934}" type="slidenum">
              <a:rPr lang="en-US" dirty="0"/>
              <a:t>‹#›</a:t>
            </a:fld>
            <a:endParaRPr lang="en-US"/>
          </a:p>
        </p:txBody>
      </p:sp>
    </p:spTree>
    <p:extLst>
      <p:ext uri="{BB962C8B-B14F-4D97-AF65-F5344CB8AC3E}">
        <p14:creationId xmlns:p14="http://schemas.microsoft.com/office/powerpoint/2010/main" val="1645428359"/>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userDrawn="1">
  <p:cSld name="Our purpose">
    <p:spTree>
      <p:nvGrpSpPr>
        <p:cNvPr id="1" name=""/>
        <p:cNvGrpSpPr/>
        <p:nvPr/>
      </p:nvGrpSpPr>
      <p:grpSpPr>
        <a:xfrm>
          <a:off x="0" y="0"/>
          <a:ext cx="0" cy="0"/>
          <a:chOff x="0" y="0"/>
          <a:chExt cx="0" cy="0"/>
        </a:xfrm>
      </p:grpSpPr>
      <p:sp>
        <p:nvSpPr>
          <p:cNvPr id="22" name="Picture Placeholder 60">
            <a:extLst>
              <a:ext uri="{FF2B5EF4-FFF2-40B4-BE49-F238E27FC236}">
                <a16:creationId xmlns:a16="http://schemas.microsoft.com/office/drawing/2014/main" id="{4CF5A45D-64F1-8A90-6C47-CDC597542D2D}"/>
              </a:ext>
            </a:extLst>
          </p:cNvPr>
          <p:cNvSpPr>
            <a:spLocks noGrp="1"/>
          </p:cNvSpPr>
          <p:nvPr>
            <p:ph type="pic" sz="quarter" idx="55" hasCustomPrompt="1"/>
          </p:nvPr>
        </p:nvSpPr>
        <p:spPr>
          <a:xfrm>
            <a:off x="7839402" y="3170888"/>
            <a:ext cx="2841201" cy="2682921"/>
          </a:xfrm>
        </p:spPr>
        <p:txBody>
          <a:bodyPr/>
          <a:lstStyle>
            <a:lvl1pPr algn="ctr">
              <a:defRPr sz="1100"/>
            </a:lvl1pPr>
          </a:lstStyle>
          <a:p>
            <a:r>
              <a:rPr lang="en-GB"/>
              <a:t>Click to insert image &gt; Right click &gt; Send to back</a:t>
            </a:r>
          </a:p>
        </p:txBody>
      </p:sp>
      <p:sp>
        <p:nvSpPr>
          <p:cNvPr id="16" name="Picture Placeholder 60">
            <a:extLst>
              <a:ext uri="{FF2B5EF4-FFF2-40B4-BE49-F238E27FC236}">
                <a16:creationId xmlns:a16="http://schemas.microsoft.com/office/drawing/2014/main" id="{AEA2B94D-367A-3677-F5D8-CC1F5AA801ED}"/>
              </a:ext>
            </a:extLst>
          </p:cNvPr>
          <p:cNvSpPr>
            <a:spLocks noGrp="1"/>
          </p:cNvSpPr>
          <p:nvPr>
            <p:ph type="pic" sz="quarter" idx="51" hasCustomPrompt="1"/>
          </p:nvPr>
        </p:nvSpPr>
        <p:spPr>
          <a:xfrm>
            <a:off x="6764657" y="551418"/>
            <a:ext cx="946166" cy="915015"/>
          </a:xfrm>
        </p:spPr>
        <p:txBody>
          <a:bodyPr/>
          <a:lstStyle>
            <a:lvl1pPr algn="ctr">
              <a:defRPr sz="1100"/>
            </a:lvl1pPr>
          </a:lstStyle>
          <a:p>
            <a:r>
              <a:rPr lang="en-GB"/>
              <a:t>Click to insert image</a:t>
            </a:r>
          </a:p>
        </p:txBody>
      </p:sp>
      <p:sp>
        <p:nvSpPr>
          <p:cNvPr id="17" name="Picture Placeholder 60">
            <a:extLst>
              <a:ext uri="{FF2B5EF4-FFF2-40B4-BE49-F238E27FC236}">
                <a16:creationId xmlns:a16="http://schemas.microsoft.com/office/drawing/2014/main" id="{9B7A48ED-2B68-7F4B-8277-DA7E014AF446}"/>
              </a:ext>
            </a:extLst>
          </p:cNvPr>
          <p:cNvSpPr>
            <a:spLocks noGrp="1"/>
          </p:cNvSpPr>
          <p:nvPr>
            <p:ph type="pic" sz="quarter" idx="52" hasCustomPrompt="1"/>
          </p:nvPr>
        </p:nvSpPr>
        <p:spPr>
          <a:xfrm>
            <a:off x="6259485" y="1601884"/>
            <a:ext cx="1451338" cy="1424989"/>
          </a:xfrm>
        </p:spPr>
        <p:txBody>
          <a:bodyPr/>
          <a:lstStyle>
            <a:lvl1pPr algn="ctr">
              <a:defRPr sz="1100"/>
            </a:lvl1pPr>
          </a:lstStyle>
          <a:p>
            <a:r>
              <a:rPr lang="en-GB"/>
              <a:t>Click to insert image</a:t>
            </a:r>
          </a:p>
        </p:txBody>
      </p:sp>
      <p:sp>
        <p:nvSpPr>
          <p:cNvPr id="20" name="Picture Placeholder 60">
            <a:extLst>
              <a:ext uri="{FF2B5EF4-FFF2-40B4-BE49-F238E27FC236}">
                <a16:creationId xmlns:a16="http://schemas.microsoft.com/office/drawing/2014/main" id="{FD317063-02F6-E326-57D9-01EAF8C998FB}"/>
              </a:ext>
            </a:extLst>
          </p:cNvPr>
          <p:cNvSpPr>
            <a:spLocks noGrp="1"/>
          </p:cNvSpPr>
          <p:nvPr>
            <p:ph type="pic" sz="quarter" idx="53" hasCustomPrompt="1"/>
          </p:nvPr>
        </p:nvSpPr>
        <p:spPr>
          <a:xfrm>
            <a:off x="7839402" y="1106552"/>
            <a:ext cx="1993603" cy="1927147"/>
          </a:xfrm>
        </p:spPr>
        <p:txBody>
          <a:bodyPr/>
          <a:lstStyle>
            <a:lvl1pPr algn="ctr">
              <a:defRPr sz="1100"/>
            </a:lvl1pPr>
          </a:lstStyle>
          <a:p>
            <a:r>
              <a:rPr lang="en-GB"/>
              <a:t>Click to insert image</a:t>
            </a:r>
          </a:p>
        </p:txBody>
      </p:sp>
      <p:sp>
        <p:nvSpPr>
          <p:cNvPr id="21" name="Picture Placeholder 60">
            <a:extLst>
              <a:ext uri="{FF2B5EF4-FFF2-40B4-BE49-F238E27FC236}">
                <a16:creationId xmlns:a16="http://schemas.microsoft.com/office/drawing/2014/main" id="{ADA4D8BD-5194-36FC-AE58-4A78532015BC}"/>
              </a:ext>
            </a:extLst>
          </p:cNvPr>
          <p:cNvSpPr>
            <a:spLocks noGrp="1"/>
          </p:cNvSpPr>
          <p:nvPr>
            <p:ph type="pic" sz="quarter" idx="54" hasCustomPrompt="1"/>
          </p:nvPr>
        </p:nvSpPr>
        <p:spPr>
          <a:xfrm>
            <a:off x="9962519" y="2257517"/>
            <a:ext cx="725454" cy="769355"/>
          </a:xfrm>
        </p:spPr>
        <p:txBody>
          <a:bodyPr/>
          <a:lstStyle>
            <a:lvl1pPr algn="ctr">
              <a:defRPr sz="1100"/>
            </a:lvl1pPr>
          </a:lstStyle>
          <a:p>
            <a:r>
              <a:rPr lang="en-GB"/>
              <a:t>Click to insert image</a:t>
            </a:r>
          </a:p>
        </p:txBody>
      </p:sp>
      <p:sp>
        <p:nvSpPr>
          <p:cNvPr id="2" name="Title 1">
            <a:extLst>
              <a:ext uri="{FF2B5EF4-FFF2-40B4-BE49-F238E27FC236}">
                <a16:creationId xmlns:a16="http://schemas.microsoft.com/office/drawing/2014/main" id="{05C4D63C-650E-C28E-4056-FB59D2129C63}"/>
              </a:ext>
            </a:extLst>
          </p:cNvPr>
          <p:cNvSpPr>
            <a:spLocks noGrp="1"/>
          </p:cNvSpPr>
          <p:nvPr>
            <p:ph type="title" hasCustomPrompt="1"/>
          </p:nvPr>
        </p:nvSpPr>
        <p:spPr>
          <a:xfrm>
            <a:off x="450732" y="460771"/>
            <a:ext cx="5808754" cy="558405"/>
          </a:xfrm>
        </p:spPr>
        <p:txBody>
          <a:bodyPr/>
          <a:lstStyle>
            <a:lvl1pPr>
              <a:defRPr sz="3199"/>
            </a:lvl1pPr>
          </a:lstStyle>
          <a:p>
            <a:r>
              <a:rPr lang="en-GB"/>
              <a:t>Insert title here</a:t>
            </a:r>
          </a:p>
        </p:txBody>
      </p:sp>
      <p:sp>
        <p:nvSpPr>
          <p:cNvPr id="3" name="Text Placeholder 7">
            <a:extLst>
              <a:ext uri="{FF2B5EF4-FFF2-40B4-BE49-F238E27FC236}">
                <a16:creationId xmlns:a16="http://schemas.microsoft.com/office/drawing/2014/main" id="{B27083F4-CBD5-5ECE-4CEB-52B8CEE0A2A8}"/>
              </a:ext>
            </a:extLst>
          </p:cNvPr>
          <p:cNvSpPr>
            <a:spLocks noGrp="1"/>
          </p:cNvSpPr>
          <p:nvPr>
            <p:ph type="body" sz="quarter" idx="58" hasCustomPrompt="1"/>
          </p:nvPr>
        </p:nvSpPr>
        <p:spPr>
          <a:xfrm>
            <a:off x="450734" y="1536982"/>
            <a:ext cx="5478607" cy="3302577"/>
          </a:xfrm>
        </p:spPr>
        <p:txBody>
          <a:bodyPr/>
          <a:lstStyle>
            <a:lvl1pPr>
              <a:defRPr/>
            </a:lvl1pPr>
          </a:lstStyle>
          <a:p>
            <a:pPr lvl="0"/>
            <a:r>
              <a:rPr lang="en-GB"/>
              <a:t>Insert text</a:t>
            </a:r>
          </a:p>
          <a:p>
            <a:pPr lvl="1"/>
            <a:r>
              <a:rPr lang="en-GB"/>
              <a:t>Second level</a:t>
            </a:r>
          </a:p>
          <a:p>
            <a:pPr lvl="2"/>
            <a:r>
              <a:rPr lang="en-GB"/>
              <a:t>Third level</a:t>
            </a:r>
          </a:p>
          <a:p>
            <a:pPr lvl="3"/>
            <a:r>
              <a:rPr lang="en-GB"/>
              <a:t>Fourth level</a:t>
            </a:r>
          </a:p>
          <a:p>
            <a:pPr lvl="4"/>
            <a:r>
              <a:rPr lang="en-GB"/>
              <a:t>Fifth level</a:t>
            </a:r>
          </a:p>
        </p:txBody>
      </p:sp>
      <p:sp>
        <p:nvSpPr>
          <p:cNvPr id="10" name="Text Placeholder 25">
            <a:extLst>
              <a:ext uri="{FF2B5EF4-FFF2-40B4-BE49-F238E27FC236}">
                <a16:creationId xmlns:a16="http://schemas.microsoft.com/office/drawing/2014/main" id="{2C87B48A-61A7-E3AF-D3CF-42ACA6C01630}"/>
              </a:ext>
            </a:extLst>
          </p:cNvPr>
          <p:cNvSpPr>
            <a:spLocks noGrp="1"/>
          </p:cNvSpPr>
          <p:nvPr>
            <p:ph type="body" sz="quarter" idx="33" hasCustomPrompt="1"/>
          </p:nvPr>
        </p:nvSpPr>
        <p:spPr>
          <a:xfrm>
            <a:off x="0" y="5006849"/>
            <a:ext cx="3968436" cy="963612"/>
          </a:xfrm>
          <a:solidFill>
            <a:schemeClr val="accent4">
              <a:alpha val="50000"/>
            </a:schemeClr>
          </a:solidFill>
        </p:spPr>
        <p:txBody>
          <a:bodyPr lIns="540000" rIns="180000" anchor="ctr"/>
          <a:lstStyle>
            <a:lvl1pPr>
              <a:defRPr sz="1600" b="0">
                <a:latin typeface="+mj-lt"/>
              </a:defRPr>
            </a:lvl1pPr>
          </a:lstStyle>
          <a:p>
            <a:pPr lvl="0"/>
            <a:r>
              <a:rPr lang="en-GB"/>
              <a:t>Insert text</a:t>
            </a:r>
          </a:p>
        </p:txBody>
      </p:sp>
      <p:grpSp>
        <p:nvGrpSpPr>
          <p:cNvPr id="56" name="Group 55">
            <a:extLst>
              <a:ext uri="{FF2B5EF4-FFF2-40B4-BE49-F238E27FC236}">
                <a16:creationId xmlns:a16="http://schemas.microsoft.com/office/drawing/2014/main" id="{CBD8E23E-5BED-6512-4B36-52B05EBFC6A3}"/>
              </a:ext>
            </a:extLst>
          </p:cNvPr>
          <p:cNvGrpSpPr/>
          <p:nvPr userDrawn="1"/>
        </p:nvGrpSpPr>
        <p:grpSpPr>
          <a:xfrm>
            <a:off x="12284371" y="0"/>
            <a:ext cx="2174456" cy="5067300"/>
            <a:chOff x="838199" y="1150069"/>
            <a:chExt cx="2175022" cy="5067300"/>
          </a:xfrm>
        </p:grpSpPr>
        <p:sp>
          <p:nvSpPr>
            <p:cNvPr id="57" name="Rectangle 56">
              <a:extLst>
                <a:ext uri="{FF2B5EF4-FFF2-40B4-BE49-F238E27FC236}">
                  <a16:creationId xmlns:a16="http://schemas.microsoft.com/office/drawing/2014/main" id="{A9269396-6626-DA3B-C011-92BD1385BED7}"/>
                </a:ext>
              </a:extLst>
            </p:cNvPr>
            <p:cNvSpPr/>
            <p:nvPr/>
          </p:nvSpPr>
          <p:spPr>
            <a:xfrm>
              <a:off x="838199" y="1669942"/>
              <a:ext cx="2146446" cy="4547427"/>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333333"/>
                </a:solidFill>
              </a:endParaRPr>
            </a:p>
          </p:txBody>
        </p:sp>
        <p:sp>
          <p:nvSpPr>
            <p:cNvPr id="58" name="Rectangle 57">
              <a:extLst>
                <a:ext uri="{FF2B5EF4-FFF2-40B4-BE49-F238E27FC236}">
                  <a16:creationId xmlns:a16="http://schemas.microsoft.com/office/drawing/2014/main" id="{FB280344-4E60-9880-E115-69494514E6AA}"/>
                </a:ext>
              </a:extLst>
            </p:cNvPr>
            <p:cNvSpPr/>
            <p:nvPr/>
          </p:nvSpPr>
          <p:spPr>
            <a:xfrm flipV="1">
              <a:off x="838200" y="1150069"/>
              <a:ext cx="2146445" cy="52016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799">
                <a:solidFill>
                  <a:srgbClr val="333333"/>
                </a:solidFill>
              </a:endParaRPr>
            </a:p>
          </p:txBody>
        </p:sp>
        <p:sp>
          <p:nvSpPr>
            <p:cNvPr id="59" name="TextBox 58">
              <a:extLst>
                <a:ext uri="{FF2B5EF4-FFF2-40B4-BE49-F238E27FC236}">
                  <a16:creationId xmlns:a16="http://schemas.microsoft.com/office/drawing/2014/main" id="{845BF7D5-5DDB-1776-FECE-D90BD962536B}"/>
                </a:ext>
              </a:extLst>
            </p:cNvPr>
            <p:cNvSpPr txBox="1"/>
            <p:nvPr/>
          </p:nvSpPr>
          <p:spPr>
            <a:xfrm>
              <a:off x="866775" y="1753646"/>
              <a:ext cx="2087197" cy="553998"/>
            </a:xfrm>
            <a:prstGeom prst="rect">
              <a:avLst/>
            </a:prstGeom>
            <a:noFill/>
          </p:spPr>
          <p:txBody>
            <a:bodyPr wrap="square" rtlCol="0">
              <a:spAutoFit/>
            </a:bodyPr>
            <a:lstStyle/>
            <a:p>
              <a:r>
                <a:rPr lang="en-GB" sz="1000" b="1">
                  <a:solidFill>
                    <a:srgbClr val="333333"/>
                  </a:solidFill>
                </a:rPr>
                <a:t>1. </a:t>
              </a:r>
              <a:r>
                <a:rPr lang="en-GB" sz="1000">
                  <a:solidFill>
                    <a:srgbClr val="333333"/>
                  </a:solidFill>
                </a:rPr>
                <a:t>Click on the </a:t>
              </a:r>
              <a:r>
                <a:rPr lang="en-GB" sz="1000" b="0">
                  <a:solidFill>
                    <a:srgbClr val="333333"/>
                  </a:solidFill>
                  <a:latin typeface="Arial" panose="020B0604020202020204" pitchFamily="34" charset="0"/>
                </a:rPr>
                <a:t>icon</a:t>
              </a:r>
              <a:r>
                <a:rPr lang="en-GB" sz="1000">
                  <a:solidFill>
                    <a:srgbClr val="333333"/>
                  </a:solidFill>
                </a:rPr>
                <a:t> in the middle of the placeholder and choose the image from your computer.</a:t>
              </a:r>
            </a:p>
          </p:txBody>
        </p:sp>
        <p:sp>
          <p:nvSpPr>
            <p:cNvPr id="60" name="TextBox 59">
              <a:extLst>
                <a:ext uri="{FF2B5EF4-FFF2-40B4-BE49-F238E27FC236}">
                  <a16:creationId xmlns:a16="http://schemas.microsoft.com/office/drawing/2014/main" id="{DF84F983-F002-46CA-B8AA-CAB7AE745D03}"/>
                </a:ext>
              </a:extLst>
            </p:cNvPr>
            <p:cNvSpPr txBox="1"/>
            <p:nvPr/>
          </p:nvSpPr>
          <p:spPr>
            <a:xfrm>
              <a:off x="866774" y="2507829"/>
              <a:ext cx="2146447" cy="553998"/>
            </a:xfrm>
            <a:prstGeom prst="rect">
              <a:avLst/>
            </a:prstGeom>
            <a:noFill/>
          </p:spPr>
          <p:txBody>
            <a:bodyPr wrap="square" rtlCol="0">
              <a:spAutoFit/>
            </a:bodyPr>
            <a:lstStyle/>
            <a:p>
              <a:r>
                <a:rPr lang="en-GB" sz="1000" b="1">
                  <a:solidFill>
                    <a:srgbClr val="333333"/>
                  </a:solidFill>
                </a:rPr>
                <a:t>2. </a:t>
              </a:r>
              <a:r>
                <a:rPr lang="en-GB" sz="1000">
                  <a:solidFill>
                    <a:srgbClr val="333333"/>
                  </a:solidFill>
                </a:rPr>
                <a:t>Click on the </a:t>
              </a:r>
              <a:r>
                <a:rPr lang="en-GB" sz="1000" b="0">
                  <a:solidFill>
                    <a:srgbClr val="333333"/>
                  </a:solidFill>
                  <a:latin typeface="Arial" panose="020B0604020202020204" pitchFamily="34" charset="0"/>
                </a:rPr>
                <a:t>Format Picture </a:t>
              </a:r>
              <a:r>
                <a:rPr lang="en-GB" sz="1000">
                  <a:solidFill>
                    <a:srgbClr val="333333"/>
                  </a:solidFill>
                </a:rPr>
                <a:t>tab in the ribbon and use the tools to edit the image.</a:t>
              </a:r>
            </a:p>
          </p:txBody>
        </p:sp>
        <p:sp>
          <p:nvSpPr>
            <p:cNvPr id="61" name="TextBox 60">
              <a:extLst>
                <a:ext uri="{FF2B5EF4-FFF2-40B4-BE49-F238E27FC236}">
                  <a16:creationId xmlns:a16="http://schemas.microsoft.com/office/drawing/2014/main" id="{B75494FA-DD08-30E7-9476-7490F3608E9F}"/>
                </a:ext>
              </a:extLst>
            </p:cNvPr>
            <p:cNvSpPr txBox="1"/>
            <p:nvPr/>
          </p:nvSpPr>
          <p:spPr>
            <a:xfrm>
              <a:off x="866773" y="3108124"/>
              <a:ext cx="2146447" cy="1169551"/>
            </a:xfrm>
            <a:prstGeom prst="rect">
              <a:avLst/>
            </a:prstGeom>
            <a:noFill/>
          </p:spPr>
          <p:txBody>
            <a:bodyPr wrap="square" rtlCol="0">
              <a:spAutoFit/>
            </a:bodyPr>
            <a:lstStyle/>
            <a:p>
              <a:r>
                <a:rPr lang="en-GB" sz="1000" b="1">
                  <a:solidFill>
                    <a:srgbClr val="333333"/>
                  </a:solidFill>
                </a:rPr>
                <a:t>3. </a:t>
              </a:r>
              <a:r>
                <a:rPr lang="en-GB" sz="1000">
                  <a:solidFill>
                    <a:srgbClr val="333333"/>
                  </a:solidFill>
                </a:rPr>
                <a:t>Choose </a:t>
              </a:r>
              <a:r>
                <a:rPr lang="en-GB" sz="1000" b="0">
                  <a:solidFill>
                    <a:srgbClr val="333333"/>
                  </a:solidFill>
                  <a:latin typeface="Arial" panose="020B0604020202020204" pitchFamily="34" charset="0"/>
                </a:rPr>
                <a:t>Crop</a:t>
              </a:r>
              <a:r>
                <a:rPr lang="en-GB" sz="1000">
                  <a:solidFill>
                    <a:srgbClr val="333333"/>
                  </a:solidFill>
                </a:rPr>
                <a:t> to resize and move the image within the placeholder, using the white circles in the corners of the image. Click on the drop down arrow and choose </a:t>
              </a:r>
              <a:r>
                <a:rPr lang="en-GB" sz="1000" b="0">
                  <a:solidFill>
                    <a:srgbClr val="333333"/>
                  </a:solidFill>
                  <a:latin typeface="Arial" panose="020B0604020202020204" pitchFamily="34" charset="0"/>
                </a:rPr>
                <a:t>Fit </a:t>
              </a:r>
              <a:r>
                <a:rPr lang="en-GB" sz="1000">
                  <a:solidFill>
                    <a:srgbClr val="333333"/>
                  </a:solidFill>
                </a:rPr>
                <a:t>to fit the image to the placeholder.</a:t>
              </a:r>
            </a:p>
          </p:txBody>
        </p:sp>
        <p:sp>
          <p:nvSpPr>
            <p:cNvPr id="62" name="TextBox 61">
              <a:extLst>
                <a:ext uri="{FF2B5EF4-FFF2-40B4-BE49-F238E27FC236}">
                  <a16:creationId xmlns:a16="http://schemas.microsoft.com/office/drawing/2014/main" id="{F4FCF041-16B9-22A2-6FA2-C1BECAA106FB}"/>
                </a:ext>
              </a:extLst>
            </p:cNvPr>
            <p:cNvSpPr txBox="1"/>
            <p:nvPr/>
          </p:nvSpPr>
          <p:spPr>
            <a:xfrm>
              <a:off x="866774" y="4323972"/>
              <a:ext cx="2146447" cy="400110"/>
            </a:xfrm>
            <a:prstGeom prst="rect">
              <a:avLst/>
            </a:prstGeom>
            <a:noFill/>
          </p:spPr>
          <p:txBody>
            <a:bodyPr wrap="square" rtlCol="0">
              <a:spAutoFit/>
            </a:bodyPr>
            <a:lstStyle/>
            <a:p>
              <a:r>
                <a:rPr lang="en-GB" sz="1000" b="1">
                  <a:solidFill>
                    <a:srgbClr val="333333"/>
                  </a:solidFill>
                </a:rPr>
                <a:t>4. </a:t>
              </a:r>
              <a:r>
                <a:rPr lang="en-GB" sz="1000">
                  <a:solidFill>
                    <a:srgbClr val="333333"/>
                  </a:solidFill>
                </a:rPr>
                <a:t>Choose </a:t>
              </a:r>
              <a:r>
                <a:rPr lang="en-GB" sz="1000" b="0">
                  <a:solidFill>
                    <a:srgbClr val="333333"/>
                  </a:solidFill>
                  <a:latin typeface="Arial" panose="020B0604020202020204" pitchFamily="34" charset="0"/>
                </a:rPr>
                <a:t>Picture Colour </a:t>
              </a:r>
              <a:r>
                <a:rPr lang="en-GB" sz="1000">
                  <a:solidFill>
                    <a:srgbClr val="333333"/>
                  </a:solidFill>
                </a:rPr>
                <a:t>to adjust the Saturation, Tone, and Colour.</a:t>
              </a:r>
            </a:p>
          </p:txBody>
        </p:sp>
        <p:sp>
          <p:nvSpPr>
            <p:cNvPr id="63" name="TextBox 62">
              <a:extLst>
                <a:ext uri="{FF2B5EF4-FFF2-40B4-BE49-F238E27FC236}">
                  <a16:creationId xmlns:a16="http://schemas.microsoft.com/office/drawing/2014/main" id="{77BF1326-0992-4497-19A8-51428A8B89B3}"/>
                </a:ext>
              </a:extLst>
            </p:cNvPr>
            <p:cNvSpPr txBox="1"/>
            <p:nvPr/>
          </p:nvSpPr>
          <p:spPr>
            <a:xfrm>
              <a:off x="866774" y="4924267"/>
              <a:ext cx="2146447" cy="553998"/>
            </a:xfrm>
            <a:prstGeom prst="rect">
              <a:avLst/>
            </a:prstGeom>
            <a:noFill/>
          </p:spPr>
          <p:txBody>
            <a:bodyPr wrap="square" rtlCol="0">
              <a:spAutoFit/>
            </a:bodyPr>
            <a:lstStyle/>
            <a:p>
              <a:r>
                <a:rPr lang="en-GB" sz="1000" b="1">
                  <a:solidFill>
                    <a:srgbClr val="333333"/>
                  </a:solidFill>
                </a:rPr>
                <a:t>5. </a:t>
              </a:r>
              <a:r>
                <a:rPr lang="en-GB" sz="1000">
                  <a:solidFill>
                    <a:srgbClr val="333333"/>
                  </a:solidFill>
                </a:rPr>
                <a:t>Choose </a:t>
              </a:r>
              <a:r>
                <a:rPr lang="en-GB" sz="1000" b="0">
                  <a:solidFill>
                    <a:srgbClr val="333333"/>
                  </a:solidFill>
                  <a:latin typeface="Arial" panose="020B0604020202020204" pitchFamily="34" charset="0"/>
                </a:rPr>
                <a:t>Picture Correction </a:t>
              </a:r>
              <a:r>
                <a:rPr lang="en-GB" sz="1000">
                  <a:solidFill>
                    <a:srgbClr val="333333"/>
                  </a:solidFill>
                </a:rPr>
                <a:t>to adjust the Sharpness, Brightness, and Contrast.</a:t>
              </a:r>
            </a:p>
          </p:txBody>
        </p:sp>
        <p:sp>
          <p:nvSpPr>
            <p:cNvPr id="64" name="TextBox 63">
              <a:extLst>
                <a:ext uri="{FF2B5EF4-FFF2-40B4-BE49-F238E27FC236}">
                  <a16:creationId xmlns:a16="http://schemas.microsoft.com/office/drawing/2014/main" id="{26F06FE8-9073-90B0-CE50-D92E8B24D42E}"/>
                </a:ext>
              </a:extLst>
            </p:cNvPr>
            <p:cNvSpPr txBox="1"/>
            <p:nvPr/>
          </p:nvSpPr>
          <p:spPr>
            <a:xfrm>
              <a:off x="1026885" y="1179173"/>
              <a:ext cx="1826222" cy="461665"/>
            </a:xfrm>
            <a:prstGeom prst="rect">
              <a:avLst/>
            </a:prstGeom>
            <a:noFill/>
          </p:spPr>
          <p:txBody>
            <a:bodyPr wrap="square" rtlCol="0">
              <a:spAutoFit/>
            </a:bodyPr>
            <a:lstStyle/>
            <a:p>
              <a:pPr algn="ctr"/>
              <a:r>
                <a:rPr lang="en-GB" sz="1200">
                  <a:solidFill>
                    <a:srgbClr val="333333"/>
                  </a:solidFill>
                  <a:latin typeface="+mn-lt"/>
                </a:rPr>
                <a:t>HOW TO INSERT </a:t>
              </a:r>
              <a:br>
                <a:rPr lang="en-GB" sz="1200">
                  <a:solidFill>
                    <a:srgbClr val="333333"/>
                  </a:solidFill>
                  <a:latin typeface="+mn-lt"/>
                </a:rPr>
              </a:br>
              <a:r>
                <a:rPr lang="en-GB" sz="1200">
                  <a:solidFill>
                    <a:srgbClr val="333333"/>
                  </a:solidFill>
                  <a:latin typeface="+mn-lt"/>
                </a:rPr>
                <a:t>AN IMAGE</a:t>
              </a:r>
            </a:p>
          </p:txBody>
        </p:sp>
        <p:sp>
          <p:nvSpPr>
            <p:cNvPr id="65" name="TextBox 64">
              <a:extLst>
                <a:ext uri="{FF2B5EF4-FFF2-40B4-BE49-F238E27FC236}">
                  <a16:creationId xmlns:a16="http://schemas.microsoft.com/office/drawing/2014/main" id="{4AD8E481-4AF6-E5D3-E6BC-CB37DDCFA657}"/>
                </a:ext>
              </a:extLst>
            </p:cNvPr>
            <p:cNvSpPr txBox="1"/>
            <p:nvPr userDrawn="1"/>
          </p:nvSpPr>
          <p:spPr>
            <a:xfrm>
              <a:off x="866774" y="5522715"/>
              <a:ext cx="2146447" cy="553998"/>
            </a:xfrm>
            <a:prstGeom prst="rect">
              <a:avLst/>
            </a:prstGeom>
            <a:noFill/>
          </p:spPr>
          <p:txBody>
            <a:bodyPr wrap="square" rtlCol="0">
              <a:spAutoFit/>
            </a:bodyPr>
            <a:lstStyle/>
            <a:p>
              <a:r>
                <a:rPr lang="en-GB" sz="1000" b="1">
                  <a:solidFill>
                    <a:srgbClr val="333333"/>
                  </a:solidFill>
                </a:rPr>
                <a:t>6. </a:t>
              </a:r>
              <a:r>
                <a:rPr lang="en-GB" sz="1000">
                  <a:solidFill>
                    <a:srgbClr val="333333"/>
                  </a:solidFill>
                </a:rPr>
                <a:t>Once you are happy with your image, right click on it and select ‘</a:t>
              </a:r>
              <a:r>
                <a:rPr lang="en-GB" sz="1000" b="0">
                  <a:solidFill>
                    <a:srgbClr val="333333"/>
                  </a:solidFill>
                  <a:latin typeface="Arial" panose="020B0604020202020204" pitchFamily="34" charset="0"/>
                </a:rPr>
                <a:t>Send to back</a:t>
              </a:r>
              <a:r>
                <a:rPr lang="en-GB" sz="1000">
                  <a:solidFill>
                    <a:srgbClr val="333333"/>
                  </a:solidFill>
                </a:rPr>
                <a:t>’. </a:t>
              </a:r>
              <a:endParaRPr lang="en-GB" sz="1000">
                <a:solidFill>
                  <a:srgbClr val="333333"/>
                </a:solidFill>
                <a:latin typeface="Arial" panose="020B0604020202020204" pitchFamily="34" charset="0"/>
              </a:endParaRPr>
            </a:p>
          </p:txBody>
        </p:sp>
      </p:grpSp>
      <p:grpSp>
        <p:nvGrpSpPr>
          <p:cNvPr id="66" name="Group 65">
            <a:extLst>
              <a:ext uri="{FF2B5EF4-FFF2-40B4-BE49-F238E27FC236}">
                <a16:creationId xmlns:a16="http://schemas.microsoft.com/office/drawing/2014/main" id="{2B3BABB7-140C-7B39-419E-468861ED25E3}"/>
              </a:ext>
            </a:extLst>
          </p:cNvPr>
          <p:cNvGrpSpPr/>
          <p:nvPr userDrawn="1"/>
        </p:nvGrpSpPr>
        <p:grpSpPr>
          <a:xfrm>
            <a:off x="12284372" y="12700"/>
            <a:ext cx="2174455" cy="5486150"/>
            <a:chOff x="12287572" y="0"/>
            <a:chExt cx="2175021" cy="5486150"/>
          </a:xfrm>
        </p:grpSpPr>
        <p:grpSp>
          <p:nvGrpSpPr>
            <p:cNvPr id="67" name="Group 66">
              <a:extLst>
                <a:ext uri="{FF2B5EF4-FFF2-40B4-BE49-F238E27FC236}">
                  <a16:creationId xmlns:a16="http://schemas.microsoft.com/office/drawing/2014/main" id="{C265A593-B357-AFFB-1CE1-A6805F491797}"/>
                </a:ext>
              </a:extLst>
            </p:cNvPr>
            <p:cNvGrpSpPr/>
            <p:nvPr/>
          </p:nvGrpSpPr>
          <p:grpSpPr>
            <a:xfrm>
              <a:off x="12287572" y="0"/>
              <a:ext cx="2175021" cy="4839558"/>
              <a:chOff x="838200" y="1150069"/>
              <a:chExt cx="2175021" cy="4839558"/>
            </a:xfrm>
          </p:grpSpPr>
          <p:sp>
            <p:nvSpPr>
              <p:cNvPr id="79" name="Rectangle 78">
                <a:extLst>
                  <a:ext uri="{FF2B5EF4-FFF2-40B4-BE49-F238E27FC236}">
                    <a16:creationId xmlns:a16="http://schemas.microsoft.com/office/drawing/2014/main" id="{E39E2C63-BF90-CF89-205F-D88BC1A77C2D}"/>
                  </a:ext>
                </a:extLst>
              </p:cNvPr>
              <p:cNvSpPr/>
              <p:nvPr/>
            </p:nvSpPr>
            <p:spPr>
              <a:xfrm>
                <a:off x="838200" y="1150069"/>
                <a:ext cx="2146445" cy="4839558"/>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333333"/>
                  </a:solidFill>
                </a:endParaRPr>
              </a:p>
            </p:txBody>
          </p:sp>
          <p:sp>
            <p:nvSpPr>
              <p:cNvPr id="80" name="Rectangle 79">
                <a:extLst>
                  <a:ext uri="{FF2B5EF4-FFF2-40B4-BE49-F238E27FC236}">
                    <a16:creationId xmlns:a16="http://schemas.microsoft.com/office/drawing/2014/main" id="{57AC294A-333B-D915-E72B-3EADD8DFB3A9}"/>
                  </a:ext>
                </a:extLst>
              </p:cNvPr>
              <p:cNvSpPr/>
              <p:nvPr/>
            </p:nvSpPr>
            <p:spPr>
              <a:xfrm flipV="1">
                <a:off x="838200" y="1150069"/>
                <a:ext cx="2146445" cy="52016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799">
                  <a:solidFill>
                    <a:srgbClr val="333333"/>
                  </a:solidFill>
                </a:endParaRPr>
              </a:p>
            </p:txBody>
          </p:sp>
          <p:sp>
            <p:nvSpPr>
              <p:cNvPr id="81" name="TextBox 80">
                <a:extLst>
                  <a:ext uri="{FF2B5EF4-FFF2-40B4-BE49-F238E27FC236}">
                    <a16:creationId xmlns:a16="http://schemas.microsoft.com/office/drawing/2014/main" id="{48EB1466-B3FA-FAB9-17C6-4425626A9C3D}"/>
                  </a:ext>
                </a:extLst>
              </p:cNvPr>
              <p:cNvSpPr txBox="1"/>
              <p:nvPr/>
            </p:nvSpPr>
            <p:spPr>
              <a:xfrm>
                <a:off x="866775" y="2189496"/>
                <a:ext cx="2087197" cy="553998"/>
              </a:xfrm>
              <a:prstGeom prst="rect">
                <a:avLst/>
              </a:prstGeom>
              <a:noFill/>
            </p:spPr>
            <p:txBody>
              <a:bodyPr wrap="square" rtlCol="0">
                <a:spAutoFit/>
              </a:bodyPr>
              <a:lstStyle/>
              <a:p>
                <a:r>
                  <a:rPr lang="en-GB" sz="1000" b="1">
                    <a:solidFill>
                      <a:srgbClr val="333333"/>
                    </a:solidFill>
                  </a:rPr>
                  <a:t>2. </a:t>
                </a:r>
                <a:r>
                  <a:rPr lang="en-GB" sz="1000">
                    <a:solidFill>
                      <a:srgbClr val="333333"/>
                    </a:solidFill>
                  </a:rPr>
                  <a:t>Click on the </a:t>
                </a:r>
                <a:r>
                  <a:rPr lang="en-GB" sz="1000" b="0">
                    <a:solidFill>
                      <a:srgbClr val="333333"/>
                    </a:solidFill>
                    <a:latin typeface="Arial" panose="020B0604020202020204" pitchFamily="34" charset="0"/>
                  </a:rPr>
                  <a:t>icon</a:t>
                </a:r>
                <a:r>
                  <a:rPr lang="en-GB" sz="1000">
                    <a:solidFill>
                      <a:srgbClr val="333333"/>
                    </a:solidFill>
                  </a:rPr>
                  <a:t> in the middle of the placeholder and choose the image from your computer.</a:t>
                </a:r>
              </a:p>
            </p:txBody>
          </p:sp>
          <p:sp>
            <p:nvSpPr>
              <p:cNvPr id="82" name="TextBox 81">
                <a:extLst>
                  <a:ext uri="{FF2B5EF4-FFF2-40B4-BE49-F238E27FC236}">
                    <a16:creationId xmlns:a16="http://schemas.microsoft.com/office/drawing/2014/main" id="{4AC2B8A3-2EF0-4B1B-FF20-E4EE9D664D3A}"/>
                  </a:ext>
                </a:extLst>
              </p:cNvPr>
              <p:cNvSpPr txBox="1"/>
              <p:nvPr/>
            </p:nvSpPr>
            <p:spPr>
              <a:xfrm>
                <a:off x="866774" y="2943679"/>
                <a:ext cx="2146447" cy="553998"/>
              </a:xfrm>
              <a:prstGeom prst="rect">
                <a:avLst/>
              </a:prstGeom>
              <a:noFill/>
            </p:spPr>
            <p:txBody>
              <a:bodyPr wrap="square" rtlCol="0">
                <a:spAutoFit/>
              </a:bodyPr>
              <a:lstStyle/>
              <a:p>
                <a:r>
                  <a:rPr lang="en-GB" sz="1000" b="1">
                    <a:solidFill>
                      <a:srgbClr val="333333"/>
                    </a:solidFill>
                  </a:rPr>
                  <a:t>3. </a:t>
                </a:r>
                <a:r>
                  <a:rPr lang="en-GB" sz="1000">
                    <a:solidFill>
                      <a:srgbClr val="333333"/>
                    </a:solidFill>
                  </a:rPr>
                  <a:t>Click on the </a:t>
                </a:r>
                <a:r>
                  <a:rPr lang="en-GB" sz="1000" b="0">
                    <a:solidFill>
                      <a:srgbClr val="333333"/>
                    </a:solidFill>
                    <a:latin typeface="Arial" panose="020B0604020202020204" pitchFamily="34" charset="0"/>
                  </a:rPr>
                  <a:t>Format Picture </a:t>
                </a:r>
                <a:r>
                  <a:rPr lang="en-GB" sz="1000">
                    <a:solidFill>
                      <a:srgbClr val="333333"/>
                    </a:solidFill>
                  </a:rPr>
                  <a:t>tab in the ribbon and use the tools to edit the image.</a:t>
                </a:r>
              </a:p>
            </p:txBody>
          </p:sp>
          <p:sp>
            <p:nvSpPr>
              <p:cNvPr id="83" name="TextBox 82">
                <a:extLst>
                  <a:ext uri="{FF2B5EF4-FFF2-40B4-BE49-F238E27FC236}">
                    <a16:creationId xmlns:a16="http://schemas.microsoft.com/office/drawing/2014/main" id="{B05B888C-2076-4537-C291-A28C22E3D5EA}"/>
                  </a:ext>
                </a:extLst>
              </p:cNvPr>
              <p:cNvSpPr txBox="1"/>
              <p:nvPr/>
            </p:nvSpPr>
            <p:spPr>
              <a:xfrm>
                <a:off x="866773" y="3543974"/>
                <a:ext cx="2146447" cy="1169551"/>
              </a:xfrm>
              <a:prstGeom prst="rect">
                <a:avLst/>
              </a:prstGeom>
              <a:noFill/>
            </p:spPr>
            <p:txBody>
              <a:bodyPr wrap="square" rtlCol="0">
                <a:spAutoFit/>
              </a:bodyPr>
              <a:lstStyle/>
              <a:p>
                <a:r>
                  <a:rPr lang="en-GB" sz="1000" b="1">
                    <a:solidFill>
                      <a:srgbClr val="333333"/>
                    </a:solidFill>
                  </a:rPr>
                  <a:t>4. </a:t>
                </a:r>
                <a:r>
                  <a:rPr lang="en-GB" sz="1000">
                    <a:solidFill>
                      <a:srgbClr val="333333"/>
                    </a:solidFill>
                  </a:rPr>
                  <a:t>Choose </a:t>
                </a:r>
                <a:r>
                  <a:rPr lang="en-GB" sz="1000" b="0">
                    <a:solidFill>
                      <a:srgbClr val="333333"/>
                    </a:solidFill>
                    <a:latin typeface="Arial" panose="020B0604020202020204" pitchFamily="34" charset="0"/>
                  </a:rPr>
                  <a:t>Crop</a:t>
                </a:r>
                <a:r>
                  <a:rPr lang="en-GB" sz="1000">
                    <a:solidFill>
                      <a:srgbClr val="333333"/>
                    </a:solidFill>
                  </a:rPr>
                  <a:t> to resize and move the image within the placeholder, using the white circles in the corners of the image. Click on the drop down arrow and choose </a:t>
                </a:r>
                <a:r>
                  <a:rPr lang="en-GB" sz="1000" b="0">
                    <a:solidFill>
                      <a:srgbClr val="333333"/>
                    </a:solidFill>
                    <a:latin typeface="Arial" panose="020B0604020202020204" pitchFamily="34" charset="0"/>
                  </a:rPr>
                  <a:t>Fit </a:t>
                </a:r>
                <a:r>
                  <a:rPr lang="en-GB" sz="1000">
                    <a:solidFill>
                      <a:srgbClr val="333333"/>
                    </a:solidFill>
                  </a:rPr>
                  <a:t>to fit the image to the placeholder.</a:t>
                </a:r>
              </a:p>
            </p:txBody>
          </p:sp>
          <p:sp>
            <p:nvSpPr>
              <p:cNvPr id="84" name="TextBox 83">
                <a:extLst>
                  <a:ext uri="{FF2B5EF4-FFF2-40B4-BE49-F238E27FC236}">
                    <a16:creationId xmlns:a16="http://schemas.microsoft.com/office/drawing/2014/main" id="{06A79941-6B03-CCE9-0EF6-FFD847A9111B}"/>
                  </a:ext>
                </a:extLst>
              </p:cNvPr>
              <p:cNvSpPr txBox="1"/>
              <p:nvPr/>
            </p:nvSpPr>
            <p:spPr>
              <a:xfrm>
                <a:off x="866774" y="4759822"/>
                <a:ext cx="2146447" cy="400110"/>
              </a:xfrm>
              <a:prstGeom prst="rect">
                <a:avLst/>
              </a:prstGeom>
              <a:noFill/>
            </p:spPr>
            <p:txBody>
              <a:bodyPr wrap="square" rtlCol="0">
                <a:spAutoFit/>
              </a:bodyPr>
              <a:lstStyle/>
              <a:p>
                <a:r>
                  <a:rPr lang="en-GB" sz="1000" b="1">
                    <a:solidFill>
                      <a:srgbClr val="333333"/>
                    </a:solidFill>
                  </a:rPr>
                  <a:t>5. </a:t>
                </a:r>
                <a:r>
                  <a:rPr lang="en-GB" sz="1000">
                    <a:solidFill>
                      <a:srgbClr val="333333"/>
                    </a:solidFill>
                  </a:rPr>
                  <a:t>Choose </a:t>
                </a:r>
                <a:r>
                  <a:rPr lang="en-GB" sz="1000" b="0">
                    <a:solidFill>
                      <a:srgbClr val="333333"/>
                    </a:solidFill>
                    <a:latin typeface="Arial" panose="020B0604020202020204" pitchFamily="34" charset="0"/>
                  </a:rPr>
                  <a:t>Picture Colour </a:t>
                </a:r>
                <a:r>
                  <a:rPr lang="en-GB" sz="1000">
                    <a:solidFill>
                      <a:srgbClr val="333333"/>
                    </a:solidFill>
                  </a:rPr>
                  <a:t>to adjust the Saturation, Tone, and Colour.</a:t>
                </a:r>
              </a:p>
            </p:txBody>
          </p:sp>
          <p:sp>
            <p:nvSpPr>
              <p:cNvPr id="85" name="TextBox 84">
                <a:extLst>
                  <a:ext uri="{FF2B5EF4-FFF2-40B4-BE49-F238E27FC236}">
                    <a16:creationId xmlns:a16="http://schemas.microsoft.com/office/drawing/2014/main" id="{1C372C54-9F80-8430-1093-9453378FCBD8}"/>
                  </a:ext>
                </a:extLst>
              </p:cNvPr>
              <p:cNvSpPr txBox="1"/>
              <p:nvPr/>
            </p:nvSpPr>
            <p:spPr>
              <a:xfrm>
                <a:off x="866774" y="5360117"/>
                <a:ext cx="2146447" cy="553998"/>
              </a:xfrm>
              <a:prstGeom prst="rect">
                <a:avLst/>
              </a:prstGeom>
              <a:noFill/>
            </p:spPr>
            <p:txBody>
              <a:bodyPr wrap="square" rtlCol="0">
                <a:spAutoFit/>
              </a:bodyPr>
              <a:lstStyle/>
              <a:p>
                <a:r>
                  <a:rPr lang="en-GB" sz="1000" b="1">
                    <a:solidFill>
                      <a:srgbClr val="333333"/>
                    </a:solidFill>
                  </a:rPr>
                  <a:t>6. </a:t>
                </a:r>
                <a:r>
                  <a:rPr lang="en-GB" sz="1000">
                    <a:solidFill>
                      <a:srgbClr val="333333"/>
                    </a:solidFill>
                  </a:rPr>
                  <a:t>Choose </a:t>
                </a:r>
                <a:r>
                  <a:rPr lang="en-GB" sz="1000" b="0">
                    <a:solidFill>
                      <a:srgbClr val="333333"/>
                    </a:solidFill>
                    <a:latin typeface="Arial" panose="020B0604020202020204" pitchFamily="34" charset="0"/>
                  </a:rPr>
                  <a:t>Picture Correction </a:t>
                </a:r>
                <a:r>
                  <a:rPr lang="en-GB" sz="1000">
                    <a:solidFill>
                      <a:srgbClr val="333333"/>
                    </a:solidFill>
                  </a:rPr>
                  <a:t>to adjust the Sharpness, Brightness, and Contrast.</a:t>
                </a:r>
              </a:p>
            </p:txBody>
          </p:sp>
          <p:sp>
            <p:nvSpPr>
              <p:cNvPr id="86" name="TextBox 85">
                <a:extLst>
                  <a:ext uri="{FF2B5EF4-FFF2-40B4-BE49-F238E27FC236}">
                    <a16:creationId xmlns:a16="http://schemas.microsoft.com/office/drawing/2014/main" id="{7B7107E1-97BA-1694-A638-8DE8DC373C26}"/>
                  </a:ext>
                </a:extLst>
              </p:cNvPr>
              <p:cNvSpPr txBox="1"/>
              <p:nvPr/>
            </p:nvSpPr>
            <p:spPr>
              <a:xfrm>
                <a:off x="1072610" y="1179173"/>
                <a:ext cx="1734772" cy="461665"/>
              </a:xfrm>
              <a:prstGeom prst="rect">
                <a:avLst/>
              </a:prstGeom>
              <a:noFill/>
            </p:spPr>
            <p:txBody>
              <a:bodyPr wrap="square" rtlCol="0">
                <a:spAutoFit/>
              </a:bodyPr>
              <a:lstStyle/>
              <a:p>
                <a:pPr algn="ctr"/>
                <a:r>
                  <a:rPr lang="en-GB" sz="1200">
                    <a:solidFill>
                      <a:srgbClr val="333333"/>
                    </a:solidFill>
                    <a:latin typeface="+mn-lt"/>
                  </a:rPr>
                  <a:t>HOW TO INSERT AN IMAGE</a:t>
                </a:r>
              </a:p>
            </p:txBody>
          </p:sp>
          <p:sp>
            <p:nvSpPr>
              <p:cNvPr id="87" name="TextBox 86">
                <a:extLst>
                  <a:ext uri="{FF2B5EF4-FFF2-40B4-BE49-F238E27FC236}">
                    <a16:creationId xmlns:a16="http://schemas.microsoft.com/office/drawing/2014/main" id="{1663ADE9-8C3F-88B3-559F-0055A617E7DA}"/>
                  </a:ext>
                </a:extLst>
              </p:cNvPr>
              <p:cNvSpPr txBox="1"/>
              <p:nvPr/>
            </p:nvSpPr>
            <p:spPr>
              <a:xfrm>
                <a:off x="866775" y="1759910"/>
                <a:ext cx="2087197" cy="400110"/>
              </a:xfrm>
              <a:prstGeom prst="rect">
                <a:avLst/>
              </a:prstGeom>
              <a:noFill/>
            </p:spPr>
            <p:txBody>
              <a:bodyPr wrap="square" rtlCol="0">
                <a:spAutoFit/>
              </a:bodyPr>
              <a:lstStyle/>
              <a:p>
                <a:r>
                  <a:rPr lang="en-GB" sz="1000" b="1">
                    <a:solidFill>
                      <a:srgbClr val="333333"/>
                    </a:solidFill>
                  </a:rPr>
                  <a:t>1. </a:t>
                </a:r>
                <a:r>
                  <a:rPr lang="en-GB" sz="1000">
                    <a:solidFill>
                      <a:srgbClr val="333333"/>
                    </a:solidFill>
                  </a:rPr>
                  <a:t>If there is already an image present, </a:t>
                </a:r>
                <a:r>
                  <a:rPr lang="en-GB" sz="1000">
                    <a:solidFill>
                      <a:srgbClr val="333333"/>
                    </a:solidFill>
                    <a:latin typeface="Arial" panose="020B0604020202020204" pitchFamily="34" charset="0"/>
                  </a:rPr>
                  <a:t>delete this first.</a:t>
                </a:r>
              </a:p>
            </p:txBody>
          </p:sp>
        </p:grpSp>
        <p:grpSp>
          <p:nvGrpSpPr>
            <p:cNvPr id="68" name="Group 67">
              <a:extLst>
                <a:ext uri="{FF2B5EF4-FFF2-40B4-BE49-F238E27FC236}">
                  <a16:creationId xmlns:a16="http://schemas.microsoft.com/office/drawing/2014/main" id="{D0428531-2E5C-E733-1AB8-8DD7F37D7C87}"/>
                </a:ext>
              </a:extLst>
            </p:cNvPr>
            <p:cNvGrpSpPr/>
            <p:nvPr userDrawn="1"/>
          </p:nvGrpSpPr>
          <p:grpSpPr>
            <a:xfrm>
              <a:off x="12287572" y="0"/>
              <a:ext cx="2175021" cy="5486150"/>
              <a:chOff x="838200" y="1150069"/>
              <a:chExt cx="2175021" cy="5486150"/>
            </a:xfrm>
          </p:grpSpPr>
          <p:sp>
            <p:nvSpPr>
              <p:cNvPr id="70" name="Rectangle 69">
                <a:extLst>
                  <a:ext uri="{FF2B5EF4-FFF2-40B4-BE49-F238E27FC236}">
                    <a16:creationId xmlns:a16="http://schemas.microsoft.com/office/drawing/2014/main" id="{DBF29E65-7817-8E4A-61D2-9D15457EDADD}"/>
                  </a:ext>
                </a:extLst>
              </p:cNvPr>
              <p:cNvSpPr/>
              <p:nvPr/>
            </p:nvSpPr>
            <p:spPr>
              <a:xfrm>
                <a:off x="838200" y="1150069"/>
                <a:ext cx="2146445" cy="548615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333333"/>
                  </a:solidFill>
                </a:endParaRPr>
              </a:p>
            </p:txBody>
          </p:sp>
          <p:sp>
            <p:nvSpPr>
              <p:cNvPr id="71" name="Rectangle 70">
                <a:extLst>
                  <a:ext uri="{FF2B5EF4-FFF2-40B4-BE49-F238E27FC236}">
                    <a16:creationId xmlns:a16="http://schemas.microsoft.com/office/drawing/2014/main" id="{A081E716-BB79-ACC3-052E-7B0EA5830808}"/>
                  </a:ext>
                </a:extLst>
              </p:cNvPr>
              <p:cNvSpPr/>
              <p:nvPr/>
            </p:nvSpPr>
            <p:spPr>
              <a:xfrm flipV="1">
                <a:off x="838200" y="1150069"/>
                <a:ext cx="2146445" cy="52016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799">
                  <a:solidFill>
                    <a:srgbClr val="333333"/>
                  </a:solidFill>
                </a:endParaRPr>
              </a:p>
            </p:txBody>
          </p:sp>
          <p:sp>
            <p:nvSpPr>
              <p:cNvPr id="72" name="TextBox 71">
                <a:extLst>
                  <a:ext uri="{FF2B5EF4-FFF2-40B4-BE49-F238E27FC236}">
                    <a16:creationId xmlns:a16="http://schemas.microsoft.com/office/drawing/2014/main" id="{78BD5A38-ABA4-3140-2480-E504EF8C6087}"/>
                  </a:ext>
                </a:extLst>
              </p:cNvPr>
              <p:cNvSpPr txBox="1"/>
              <p:nvPr/>
            </p:nvSpPr>
            <p:spPr>
              <a:xfrm>
                <a:off x="866775" y="2189496"/>
                <a:ext cx="2087197" cy="553998"/>
              </a:xfrm>
              <a:prstGeom prst="rect">
                <a:avLst/>
              </a:prstGeom>
              <a:noFill/>
            </p:spPr>
            <p:txBody>
              <a:bodyPr wrap="square" rtlCol="0">
                <a:spAutoFit/>
              </a:bodyPr>
              <a:lstStyle/>
              <a:p>
                <a:r>
                  <a:rPr lang="en-GB" sz="1000" b="1">
                    <a:solidFill>
                      <a:srgbClr val="333333"/>
                    </a:solidFill>
                  </a:rPr>
                  <a:t>2. </a:t>
                </a:r>
                <a:r>
                  <a:rPr lang="en-GB" sz="1000">
                    <a:solidFill>
                      <a:srgbClr val="333333"/>
                    </a:solidFill>
                  </a:rPr>
                  <a:t>Click on the </a:t>
                </a:r>
                <a:r>
                  <a:rPr lang="en-GB" sz="1000" b="0">
                    <a:solidFill>
                      <a:srgbClr val="333333"/>
                    </a:solidFill>
                    <a:latin typeface="Arial" panose="020B0604020202020204" pitchFamily="34" charset="0"/>
                  </a:rPr>
                  <a:t>icon</a:t>
                </a:r>
                <a:r>
                  <a:rPr lang="en-GB" sz="1000">
                    <a:solidFill>
                      <a:srgbClr val="333333"/>
                    </a:solidFill>
                  </a:rPr>
                  <a:t> in the middle of the placeholder and choose the image from your computer.</a:t>
                </a:r>
              </a:p>
            </p:txBody>
          </p:sp>
          <p:sp>
            <p:nvSpPr>
              <p:cNvPr id="73" name="TextBox 72">
                <a:extLst>
                  <a:ext uri="{FF2B5EF4-FFF2-40B4-BE49-F238E27FC236}">
                    <a16:creationId xmlns:a16="http://schemas.microsoft.com/office/drawing/2014/main" id="{9A77A369-A43D-6D30-4143-F5885D469297}"/>
                  </a:ext>
                </a:extLst>
              </p:cNvPr>
              <p:cNvSpPr txBox="1"/>
              <p:nvPr/>
            </p:nvSpPr>
            <p:spPr>
              <a:xfrm>
                <a:off x="866774" y="2943679"/>
                <a:ext cx="2146447" cy="553998"/>
              </a:xfrm>
              <a:prstGeom prst="rect">
                <a:avLst/>
              </a:prstGeom>
              <a:noFill/>
            </p:spPr>
            <p:txBody>
              <a:bodyPr wrap="square" rtlCol="0">
                <a:spAutoFit/>
              </a:bodyPr>
              <a:lstStyle/>
              <a:p>
                <a:r>
                  <a:rPr lang="en-GB" sz="1000" b="1">
                    <a:solidFill>
                      <a:srgbClr val="333333"/>
                    </a:solidFill>
                  </a:rPr>
                  <a:t>3. </a:t>
                </a:r>
                <a:r>
                  <a:rPr lang="en-GB" sz="1000">
                    <a:solidFill>
                      <a:srgbClr val="333333"/>
                    </a:solidFill>
                  </a:rPr>
                  <a:t>Click on the </a:t>
                </a:r>
                <a:r>
                  <a:rPr lang="en-GB" sz="1000" b="0">
                    <a:solidFill>
                      <a:srgbClr val="333333"/>
                    </a:solidFill>
                    <a:latin typeface="Arial" panose="020B0604020202020204" pitchFamily="34" charset="0"/>
                  </a:rPr>
                  <a:t>Format Picture </a:t>
                </a:r>
                <a:r>
                  <a:rPr lang="en-GB" sz="1000">
                    <a:solidFill>
                      <a:srgbClr val="333333"/>
                    </a:solidFill>
                  </a:rPr>
                  <a:t>tab in the ribbon and use the tools to edit the image.</a:t>
                </a:r>
              </a:p>
            </p:txBody>
          </p:sp>
          <p:sp>
            <p:nvSpPr>
              <p:cNvPr id="74" name="TextBox 73">
                <a:extLst>
                  <a:ext uri="{FF2B5EF4-FFF2-40B4-BE49-F238E27FC236}">
                    <a16:creationId xmlns:a16="http://schemas.microsoft.com/office/drawing/2014/main" id="{43B9DEFF-B8F5-9822-E29F-034FDED56019}"/>
                  </a:ext>
                </a:extLst>
              </p:cNvPr>
              <p:cNvSpPr txBox="1"/>
              <p:nvPr/>
            </p:nvSpPr>
            <p:spPr>
              <a:xfrm>
                <a:off x="866773" y="3543974"/>
                <a:ext cx="2146447" cy="1169551"/>
              </a:xfrm>
              <a:prstGeom prst="rect">
                <a:avLst/>
              </a:prstGeom>
              <a:noFill/>
            </p:spPr>
            <p:txBody>
              <a:bodyPr wrap="square" rtlCol="0">
                <a:spAutoFit/>
              </a:bodyPr>
              <a:lstStyle/>
              <a:p>
                <a:r>
                  <a:rPr lang="en-GB" sz="1000" b="1">
                    <a:solidFill>
                      <a:srgbClr val="333333"/>
                    </a:solidFill>
                  </a:rPr>
                  <a:t>4. </a:t>
                </a:r>
                <a:r>
                  <a:rPr lang="en-GB" sz="1000">
                    <a:solidFill>
                      <a:srgbClr val="333333"/>
                    </a:solidFill>
                  </a:rPr>
                  <a:t>Choose </a:t>
                </a:r>
                <a:r>
                  <a:rPr lang="en-GB" sz="1000" b="0">
                    <a:solidFill>
                      <a:srgbClr val="333333"/>
                    </a:solidFill>
                    <a:latin typeface="Arial" panose="020B0604020202020204" pitchFamily="34" charset="0"/>
                  </a:rPr>
                  <a:t>Crop</a:t>
                </a:r>
                <a:r>
                  <a:rPr lang="en-GB" sz="1000">
                    <a:solidFill>
                      <a:srgbClr val="333333"/>
                    </a:solidFill>
                  </a:rPr>
                  <a:t> to resize and move the image within the placeholder, using the white circles in the corners of the image. Click on the drop down arrow and choose </a:t>
                </a:r>
                <a:r>
                  <a:rPr lang="en-GB" sz="1000" b="0">
                    <a:solidFill>
                      <a:srgbClr val="333333"/>
                    </a:solidFill>
                    <a:latin typeface="Arial" panose="020B0604020202020204" pitchFamily="34" charset="0"/>
                  </a:rPr>
                  <a:t>Fit </a:t>
                </a:r>
                <a:r>
                  <a:rPr lang="en-GB" sz="1000">
                    <a:solidFill>
                      <a:srgbClr val="333333"/>
                    </a:solidFill>
                  </a:rPr>
                  <a:t>to fit the image to the placeholder.</a:t>
                </a:r>
              </a:p>
            </p:txBody>
          </p:sp>
          <p:sp>
            <p:nvSpPr>
              <p:cNvPr id="75" name="TextBox 74">
                <a:extLst>
                  <a:ext uri="{FF2B5EF4-FFF2-40B4-BE49-F238E27FC236}">
                    <a16:creationId xmlns:a16="http://schemas.microsoft.com/office/drawing/2014/main" id="{B9D9F571-B966-14C2-E150-3095B3F699A1}"/>
                  </a:ext>
                </a:extLst>
              </p:cNvPr>
              <p:cNvSpPr txBox="1"/>
              <p:nvPr/>
            </p:nvSpPr>
            <p:spPr>
              <a:xfrm>
                <a:off x="866774" y="4759822"/>
                <a:ext cx="2146447" cy="400110"/>
              </a:xfrm>
              <a:prstGeom prst="rect">
                <a:avLst/>
              </a:prstGeom>
              <a:noFill/>
            </p:spPr>
            <p:txBody>
              <a:bodyPr wrap="square" rtlCol="0">
                <a:spAutoFit/>
              </a:bodyPr>
              <a:lstStyle/>
              <a:p>
                <a:r>
                  <a:rPr lang="en-GB" sz="1000" b="1">
                    <a:solidFill>
                      <a:srgbClr val="333333"/>
                    </a:solidFill>
                  </a:rPr>
                  <a:t>5. </a:t>
                </a:r>
                <a:r>
                  <a:rPr lang="en-GB" sz="1000">
                    <a:solidFill>
                      <a:srgbClr val="333333"/>
                    </a:solidFill>
                  </a:rPr>
                  <a:t>Choose </a:t>
                </a:r>
                <a:r>
                  <a:rPr lang="en-GB" sz="1000" b="0">
                    <a:solidFill>
                      <a:srgbClr val="333333"/>
                    </a:solidFill>
                    <a:latin typeface="Arial" panose="020B0604020202020204" pitchFamily="34" charset="0"/>
                  </a:rPr>
                  <a:t>Picture Colour </a:t>
                </a:r>
                <a:r>
                  <a:rPr lang="en-GB" sz="1000">
                    <a:solidFill>
                      <a:srgbClr val="333333"/>
                    </a:solidFill>
                  </a:rPr>
                  <a:t>to adjust the Saturation, Tone, and Colour.</a:t>
                </a:r>
              </a:p>
            </p:txBody>
          </p:sp>
          <p:sp>
            <p:nvSpPr>
              <p:cNvPr id="76" name="TextBox 75">
                <a:extLst>
                  <a:ext uri="{FF2B5EF4-FFF2-40B4-BE49-F238E27FC236}">
                    <a16:creationId xmlns:a16="http://schemas.microsoft.com/office/drawing/2014/main" id="{AB12E15C-4BBE-A9B9-4F0C-31097244F88D}"/>
                  </a:ext>
                </a:extLst>
              </p:cNvPr>
              <p:cNvSpPr txBox="1"/>
              <p:nvPr/>
            </p:nvSpPr>
            <p:spPr>
              <a:xfrm>
                <a:off x="866774" y="5360117"/>
                <a:ext cx="2146447" cy="861774"/>
              </a:xfrm>
              <a:prstGeom prst="rect">
                <a:avLst/>
              </a:prstGeom>
              <a:noFill/>
            </p:spPr>
            <p:txBody>
              <a:bodyPr wrap="square" rtlCol="0">
                <a:spAutoFit/>
              </a:bodyPr>
              <a:lstStyle/>
              <a:p>
                <a:r>
                  <a:rPr lang="en-GB" sz="1000" b="1">
                    <a:solidFill>
                      <a:srgbClr val="333333"/>
                    </a:solidFill>
                  </a:rPr>
                  <a:t>6. </a:t>
                </a:r>
                <a:r>
                  <a:rPr lang="en-GB" sz="1000">
                    <a:solidFill>
                      <a:srgbClr val="333333"/>
                    </a:solidFill>
                  </a:rPr>
                  <a:t>Choose </a:t>
                </a:r>
                <a:r>
                  <a:rPr lang="en-GB" sz="1000" b="0">
                    <a:solidFill>
                      <a:srgbClr val="333333"/>
                    </a:solidFill>
                    <a:latin typeface="Arial" panose="020B0604020202020204" pitchFamily="34" charset="0"/>
                  </a:rPr>
                  <a:t>Picture Correction </a:t>
                </a:r>
                <a:r>
                  <a:rPr lang="en-GB" sz="1000">
                    <a:solidFill>
                      <a:srgbClr val="333333"/>
                    </a:solidFill>
                  </a:rPr>
                  <a:t>to adjust the Sharpness, Brightness, and Contrast.</a:t>
                </a:r>
              </a:p>
              <a:p>
                <a:endParaRPr lang="en-GB" sz="1000">
                  <a:solidFill>
                    <a:srgbClr val="333333"/>
                  </a:solidFill>
                </a:endParaRPr>
              </a:p>
              <a:p>
                <a:endParaRPr lang="en-GB" sz="1000">
                  <a:solidFill>
                    <a:srgbClr val="333333"/>
                  </a:solidFill>
                </a:endParaRPr>
              </a:p>
            </p:txBody>
          </p:sp>
          <p:sp>
            <p:nvSpPr>
              <p:cNvPr id="77" name="TextBox 76">
                <a:extLst>
                  <a:ext uri="{FF2B5EF4-FFF2-40B4-BE49-F238E27FC236}">
                    <a16:creationId xmlns:a16="http://schemas.microsoft.com/office/drawing/2014/main" id="{11FA1026-7359-71E8-7C45-DF03790098B7}"/>
                  </a:ext>
                </a:extLst>
              </p:cNvPr>
              <p:cNvSpPr txBox="1"/>
              <p:nvPr/>
            </p:nvSpPr>
            <p:spPr>
              <a:xfrm>
                <a:off x="1072610" y="1179173"/>
                <a:ext cx="1734772" cy="461665"/>
              </a:xfrm>
              <a:prstGeom prst="rect">
                <a:avLst/>
              </a:prstGeom>
              <a:noFill/>
            </p:spPr>
            <p:txBody>
              <a:bodyPr wrap="square" rtlCol="0">
                <a:spAutoFit/>
              </a:bodyPr>
              <a:lstStyle/>
              <a:p>
                <a:pPr algn="ctr"/>
                <a:r>
                  <a:rPr lang="en-GB" sz="1200">
                    <a:solidFill>
                      <a:srgbClr val="333333"/>
                    </a:solidFill>
                    <a:latin typeface="+mn-lt"/>
                  </a:rPr>
                  <a:t>HOW TO INSERT AN IMAGE</a:t>
                </a:r>
              </a:p>
            </p:txBody>
          </p:sp>
          <p:sp>
            <p:nvSpPr>
              <p:cNvPr id="78" name="TextBox 77">
                <a:extLst>
                  <a:ext uri="{FF2B5EF4-FFF2-40B4-BE49-F238E27FC236}">
                    <a16:creationId xmlns:a16="http://schemas.microsoft.com/office/drawing/2014/main" id="{957F3B6B-E151-9D3C-9A1C-5B15C2137348}"/>
                  </a:ext>
                </a:extLst>
              </p:cNvPr>
              <p:cNvSpPr txBox="1"/>
              <p:nvPr userDrawn="1"/>
            </p:nvSpPr>
            <p:spPr>
              <a:xfrm>
                <a:off x="866775" y="1759910"/>
                <a:ext cx="2087197" cy="400110"/>
              </a:xfrm>
              <a:prstGeom prst="rect">
                <a:avLst/>
              </a:prstGeom>
              <a:noFill/>
            </p:spPr>
            <p:txBody>
              <a:bodyPr wrap="square" rtlCol="0">
                <a:spAutoFit/>
              </a:bodyPr>
              <a:lstStyle/>
              <a:p>
                <a:r>
                  <a:rPr lang="en-GB" sz="1000" b="1">
                    <a:solidFill>
                      <a:srgbClr val="333333"/>
                    </a:solidFill>
                  </a:rPr>
                  <a:t>1. </a:t>
                </a:r>
                <a:r>
                  <a:rPr lang="en-GB" sz="1000">
                    <a:solidFill>
                      <a:srgbClr val="333333"/>
                    </a:solidFill>
                  </a:rPr>
                  <a:t>If there is already an image present, </a:t>
                </a:r>
                <a:r>
                  <a:rPr lang="en-GB" sz="1000">
                    <a:solidFill>
                      <a:srgbClr val="333333"/>
                    </a:solidFill>
                    <a:latin typeface="Arial" panose="020B0604020202020204" pitchFamily="34" charset="0"/>
                  </a:rPr>
                  <a:t>delete this first.</a:t>
                </a:r>
              </a:p>
            </p:txBody>
          </p:sp>
        </p:grpSp>
        <p:sp>
          <p:nvSpPr>
            <p:cNvPr id="69" name="TextBox 68">
              <a:extLst>
                <a:ext uri="{FF2B5EF4-FFF2-40B4-BE49-F238E27FC236}">
                  <a16:creationId xmlns:a16="http://schemas.microsoft.com/office/drawing/2014/main" id="{5CFC457E-3152-5783-EF44-5834965AFB1C}"/>
                </a:ext>
              </a:extLst>
            </p:cNvPr>
            <p:cNvSpPr txBox="1"/>
            <p:nvPr userDrawn="1"/>
          </p:nvSpPr>
          <p:spPr>
            <a:xfrm>
              <a:off x="12316146" y="4885855"/>
              <a:ext cx="2146447" cy="553998"/>
            </a:xfrm>
            <a:prstGeom prst="rect">
              <a:avLst/>
            </a:prstGeom>
            <a:noFill/>
          </p:spPr>
          <p:txBody>
            <a:bodyPr wrap="square" rtlCol="0">
              <a:spAutoFit/>
            </a:bodyPr>
            <a:lstStyle/>
            <a:p>
              <a:r>
                <a:rPr lang="en-GB" sz="1000" b="1">
                  <a:solidFill>
                    <a:srgbClr val="333333"/>
                  </a:solidFill>
                </a:rPr>
                <a:t>7. </a:t>
              </a:r>
              <a:r>
                <a:rPr lang="en-GB" sz="1000">
                  <a:solidFill>
                    <a:srgbClr val="333333"/>
                  </a:solidFill>
                </a:rPr>
                <a:t>Once you are happy with your image, right click on it and select ‘</a:t>
              </a:r>
              <a:r>
                <a:rPr lang="en-GB" sz="1000" b="0">
                  <a:solidFill>
                    <a:srgbClr val="333333"/>
                  </a:solidFill>
                  <a:latin typeface="Arial" panose="020B0604020202020204" pitchFamily="34" charset="0"/>
                </a:rPr>
                <a:t>Send to back</a:t>
              </a:r>
              <a:r>
                <a:rPr lang="en-GB" sz="1000">
                  <a:solidFill>
                    <a:srgbClr val="333333"/>
                  </a:solidFill>
                </a:rPr>
                <a:t>’. </a:t>
              </a:r>
              <a:endParaRPr lang="en-GB" sz="1000">
                <a:solidFill>
                  <a:srgbClr val="333333"/>
                </a:solidFill>
                <a:latin typeface="Arial" panose="020B0604020202020204" pitchFamily="34" charset="0"/>
              </a:endParaRPr>
            </a:p>
          </p:txBody>
        </p:sp>
      </p:grpSp>
      <p:sp>
        <p:nvSpPr>
          <p:cNvPr id="5" name="Text Placeholder 10">
            <a:extLst>
              <a:ext uri="{FF2B5EF4-FFF2-40B4-BE49-F238E27FC236}">
                <a16:creationId xmlns:a16="http://schemas.microsoft.com/office/drawing/2014/main" id="{53C63CB8-4E1E-5337-9014-01106DC795CD}"/>
              </a:ext>
            </a:extLst>
          </p:cNvPr>
          <p:cNvSpPr>
            <a:spLocks noGrp="1"/>
          </p:cNvSpPr>
          <p:nvPr>
            <p:ph type="body" sz="quarter" idx="47" hasCustomPrompt="1"/>
          </p:nvPr>
        </p:nvSpPr>
        <p:spPr>
          <a:xfrm>
            <a:off x="7340029" y="5355989"/>
            <a:ext cx="998746" cy="995639"/>
          </a:xfrm>
          <a:blipFill>
            <a:blip r:embed="rId3">
              <a:extLst>
                <a:ext uri="{96DAC541-7B7A-43D3-8B79-37D633B846F1}">
                  <asvg:svgBlip xmlns:asvg="http://schemas.microsoft.com/office/drawing/2016/SVG/main" r:embed="rId4"/>
                </a:ext>
              </a:extLst>
            </a:blip>
            <a:stretch>
              <a:fillRect/>
            </a:stretch>
          </a:blipFill>
        </p:spPr>
        <p:txBody>
          <a:bodyPr>
            <a:noAutofit/>
          </a:bodyPr>
          <a:lstStyle>
            <a:lvl1pPr>
              <a:defRPr/>
            </a:lvl1pPr>
          </a:lstStyle>
          <a:p>
            <a:pPr lvl="0"/>
            <a:r>
              <a:rPr lang="en-GB"/>
              <a:t> </a:t>
            </a:r>
          </a:p>
        </p:txBody>
      </p:sp>
      <p:sp>
        <p:nvSpPr>
          <p:cNvPr id="8" name="Footer Placeholder 4">
            <a:extLst>
              <a:ext uri="{FF2B5EF4-FFF2-40B4-BE49-F238E27FC236}">
                <a16:creationId xmlns:a16="http://schemas.microsoft.com/office/drawing/2014/main" id="{6361E7FA-1AFD-D0E2-5FD3-6E7C02A5AAE0}"/>
              </a:ext>
            </a:extLst>
          </p:cNvPr>
          <p:cNvSpPr>
            <a:spLocks noGrp="1"/>
          </p:cNvSpPr>
          <p:nvPr>
            <p:ph type="ftr" sz="quarter" idx="3"/>
          </p:nvPr>
        </p:nvSpPr>
        <p:spPr>
          <a:xfrm rot="5400000">
            <a:off x="8770654" y="3198629"/>
            <a:ext cx="6616800" cy="219543"/>
          </a:xfrm>
          <a:prstGeom prst="rect">
            <a:avLst/>
          </a:prstGeom>
          <a:solidFill>
            <a:schemeClr val="accent1"/>
          </a:solidFill>
        </p:spPr>
        <p:txBody>
          <a:bodyPr wrap="square" rtlCol="0" anchor="ctr">
            <a:noAutofit/>
          </a:bodyPr>
          <a:lstStyle>
            <a:lvl1pPr algn="ctr">
              <a:lnSpc>
                <a:spcPct val="100000"/>
              </a:lnSpc>
              <a:spcAft>
                <a:spcPts val="1200"/>
              </a:spcAft>
              <a:defRPr lang="en-GB" sz="900" b="0" spc="100" baseline="0" smtClean="0"/>
            </a:lvl1pPr>
          </a:lstStyle>
          <a:p>
            <a:r>
              <a:rPr lang="en-IN"/>
              <a:t>SECTION TITLE</a:t>
            </a:r>
          </a:p>
        </p:txBody>
      </p:sp>
      <p:sp>
        <p:nvSpPr>
          <p:cNvPr id="9" name="Slide Number Placeholder 46">
            <a:extLst>
              <a:ext uri="{FF2B5EF4-FFF2-40B4-BE49-F238E27FC236}">
                <a16:creationId xmlns:a16="http://schemas.microsoft.com/office/drawing/2014/main" id="{FF8DA37C-EB7F-8F4A-DC18-A2089CC8693A}"/>
              </a:ext>
            </a:extLst>
          </p:cNvPr>
          <p:cNvSpPr>
            <a:spLocks noGrp="1"/>
          </p:cNvSpPr>
          <p:nvPr>
            <p:ph type="sldNum" sz="quarter" idx="34"/>
          </p:nvPr>
        </p:nvSpPr>
        <p:spPr>
          <a:xfrm>
            <a:off x="11967901" y="6617924"/>
            <a:ext cx="220924" cy="240077"/>
          </a:xfrm>
          <a:prstGeom prst="rect">
            <a:avLst/>
          </a:prstGeom>
          <a:solidFill>
            <a:schemeClr val="accent1"/>
          </a:solidFill>
        </p:spPr>
        <p:txBody>
          <a:bodyPr/>
          <a:lstStyle/>
          <a:p>
            <a:fld id="{BB07EAE1-021A-493C-B07F-6FE9E5D11BEB}" type="slidenum">
              <a:rPr lang="en-GB" smtClean="0"/>
              <a:pPr/>
              <a:t>‹#›</a:t>
            </a:fld>
            <a:endParaRPr lang="en-GB"/>
          </a:p>
        </p:txBody>
      </p:sp>
    </p:spTree>
    <p:custDataLst>
      <p:tags r:id="rId1"/>
    </p:custDataLst>
    <p:extLst>
      <p:ext uri="{BB962C8B-B14F-4D97-AF65-F5344CB8AC3E}">
        <p14:creationId xmlns:p14="http://schemas.microsoft.com/office/powerpoint/2010/main" val="1591575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userDrawn="1">
  <p:cSld name="Our people, your vision">
    <p:spTree>
      <p:nvGrpSpPr>
        <p:cNvPr id="1" name=""/>
        <p:cNvGrpSpPr/>
        <p:nvPr/>
      </p:nvGrpSpPr>
      <p:grpSpPr>
        <a:xfrm>
          <a:off x="0" y="0"/>
          <a:ext cx="0" cy="0"/>
          <a:chOff x="0" y="0"/>
          <a:chExt cx="0" cy="0"/>
        </a:xfrm>
      </p:grpSpPr>
      <p:sp>
        <p:nvSpPr>
          <p:cNvPr id="5" name="Text Placeholder 7">
            <a:extLst>
              <a:ext uri="{FF2B5EF4-FFF2-40B4-BE49-F238E27FC236}">
                <a16:creationId xmlns:a16="http://schemas.microsoft.com/office/drawing/2014/main" id="{8B41B0C9-7B39-7EBB-6E33-819535E8BE46}"/>
              </a:ext>
            </a:extLst>
          </p:cNvPr>
          <p:cNvSpPr>
            <a:spLocks noGrp="1"/>
          </p:cNvSpPr>
          <p:nvPr>
            <p:ph type="body" sz="quarter" idx="59" hasCustomPrompt="1"/>
          </p:nvPr>
        </p:nvSpPr>
        <p:spPr>
          <a:xfrm>
            <a:off x="7035432" y="1535380"/>
            <a:ext cx="3739299" cy="4398365"/>
          </a:xfrm>
        </p:spPr>
        <p:txBody>
          <a:bodyPr/>
          <a:lstStyle>
            <a:lvl1pPr>
              <a:defRPr/>
            </a:lvl1pPr>
          </a:lstStyle>
          <a:p>
            <a:pPr lvl="0"/>
            <a:r>
              <a:rPr lang="en-GB"/>
              <a:t>Insert text</a:t>
            </a:r>
          </a:p>
          <a:p>
            <a:pPr lvl="1"/>
            <a:r>
              <a:rPr lang="en-GB"/>
              <a:t>Second level</a:t>
            </a:r>
          </a:p>
          <a:p>
            <a:pPr lvl="2"/>
            <a:r>
              <a:rPr lang="en-GB"/>
              <a:t>Third level</a:t>
            </a:r>
          </a:p>
          <a:p>
            <a:pPr lvl="3"/>
            <a:r>
              <a:rPr lang="en-GB"/>
              <a:t>Fourth level</a:t>
            </a:r>
          </a:p>
          <a:p>
            <a:pPr lvl="4"/>
            <a:r>
              <a:rPr lang="en-GB"/>
              <a:t>Fifth level</a:t>
            </a:r>
          </a:p>
        </p:txBody>
      </p:sp>
      <p:sp>
        <p:nvSpPr>
          <p:cNvPr id="18" name="Picture Placeholder 60">
            <a:extLst>
              <a:ext uri="{FF2B5EF4-FFF2-40B4-BE49-F238E27FC236}">
                <a16:creationId xmlns:a16="http://schemas.microsoft.com/office/drawing/2014/main" id="{90F0BB22-A4A8-7064-EE3B-7F60822423A2}"/>
              </a:ext>
            </a:extLst>
          </p:cNvPr>
          <p:cNvSpPr>
            <a:spLocks noGrp="1"/>
          </p:cNvSpPr>
          <p:nvPr>
            <p:ph type="pic" sz="quarter" idx="51" hasCustomPrompt="1"/>
          </p:nvPr>
        </p:nvSpPr>
        <p:spPr>
          <a:xfrm>
            <a:off x="564217" y="2891208"/>
            <a:ext cx="2981089" cy="2815017"/>
          </a:xfrm>
        </p:spPr>
        <p:txBody>
          <a:bodyPr/>
          <a:lstStyle>
            <a:lvl1pPr algn="ctr">
              <a:defRPr sz="1100"/>
            </a:lvl1pPr>
          </a:lstStyle>
          <a:p>
            <a:r>
              <a:rPr lang="en-GB"/>
              <a:t>Click to insert image</a:t>
            </a:r>
          </a:p>
        </p:txBody>
      </p:sp>
      <p:sp>
        <p:nvSpPr>
          <p:cNvPr id="21" name="Picture Placeholder 60">
            <a:extLst>
              <a:ext uri="{FF2B5EF4-FFF2-40B4-BE49-F238E27FC236}">
                <a16:creationId xmlns:a16="http://schemas.microsoft.com/office/drawing/2014/main" id="{33452392-00D1-EBC5-4DCE-7160FBBD35FF}"/>
              </a:ext>
            </a:extLst>
          </p:cNvPr>
          <p:cNvSpPr>
            <a:spLocks noGrp="1"/>
          </p:cNvSpPr>
          <p:nvPr>
            <p:ph type="pic" sz="quarter" idx="53" hasCustomPrompt="1"/>
          </p:nvPr>
        </p:nvSpPr>
        <p:spPr>
          <a:xfrm>
            <a:off x="3670011" y="1322204"/>
            <a:ext cx="1451338" cy="1424989"/>
          </a:xfrm>
        </p:spPr>
        <p:txBody>
          <a:bodyPr/>
          <a:lstStyle>
            <a:lvl1pPr algn="ctr">
              <a:defRPr sz="1100"/>
            </a:lvl1pPr>
          </a:lstStyle>
          <a:p>
            <a:r>
              <a:rPr lang="en-GB"/>
              <a:t>Click to insert image &gt; Right click &gt; Send to back</a:t>
            </a:r>
          </a:p>
        </p:txBody>
      </p:sp>
      <p:sp>
        <p:nvSpPr>
          <p:cNvPr id="22" name="Picture Placeholder 60">
            <a:extLst>
              <a:ext uri="{FF2B5EF4-FFF2-40B4-BE49-F238E27FC236}">
                <a16:creationId xmlns:a16="http://schemas.microsoft.com/office/drawing/2014/main" id="{1F561219-82DB-F3A7-8601-27039D5964A0}"/>
              </a:ext>
            </a:extLst>
          </p:cNvPr>
          <p:cNvSpPr>
            <a:spLocks noGrp="1"/>
          </p:cNvSpPr>
          <p:nvPr>
            <p:ph type="pic" sz="quarter" idx="54" hasCustomPrompt="1"/>
          </p:nvPr>
        </p:nvSpPr>
        <p:spPr>
          <a:xfrm>
            <a:off x="3673886" y="2891208"/>
            <a:ext cx="1993603" cy="1927147"/>
          </a:xfrm>
        </p:spPr>
        <p:txBody>
          <a:bodyPr/>
          <a:lstStyle>
            <a:lvl1pPr algn="ctr">
              <a:defRPr sz="1100"/>
            </a:lvl1pPr>
          </a:lstStyle>
          <a:p>
            <a:r>
              <a:rPr lang="en-GB"/>
              <a:t>Click to insert image</a:t>
            </a:r>
          </a:p>
        </p:txBody>
      </p:sp>
      <p:sp>
        <p:nvSpPr>
          <p:cNvPr id="23" name="Picture Placeholder 60">
            <a:extLst>
              <a:ext uri="{FF2B5EF4-FFF2-40B4-BE49-F238E27FC236}">
                <a16:creationId xmlns:a16="http://schemas.microsoft.com/office/drawing/2014/main" id="{672CA250-97ED-43C8-8F58-73537EB65287}"/>
              </a:ext>
            </a:extLst>
          </p:cNvPr>
          <p:cNvSpPr>
            <a:spLocks noGrp="1"/>
          </p:cNvSpPr>
          <p:nvPr>
            <p:ph type="pic" sz="quarter" idx="55" hasCustomPrompt="1"/>
          </p:nvPr>
        </p:nvSpPr>
        <p:spPr>
          <a:xfrm>
            <a:off x="3670332" y="4936870"/>
            <a:ext cx="725454" cy="769355"/>
          </a:xfrm>
        </p:spPr>
        <p:txBody>
          <a:bodyPr/>
          <a:lstStyle>
            <a:lvl1pPr algn="ctr">
              <a:defRPr sz="1100"/>
            </a:lvl1pPr>
          </a:lstStyle>
          <a:p>
            <a:r>
              <a:rPr lang="en-GB"/>
              <a:t>Click to insert image</a:t>
            </a:r>
          </a:p>
        </p:txBody>
      </p:sp>
      <p:sp>
        <p:nvSpPr>
          <p:cNvPr id="19" name="Picture Placeholder 60">
            <a:extLst>
              <a:ext uri="{FF2B5EF4-FFF2-40B4-BE49-F238E27FC236}">
                <a16:creationId xmlns:a16="http://schemas.microsoft.com/office/drawing/2014/main" id="{57C6F03B-9221-E892-B061-293B0A4E3493}"/>
              </a:ext>
            </a:extLst>
          </p:cNvPr>
          <p:cNvSpPr>
            <a:spLocks noGrp="1"/>
          </p:cNvSpPr>
          <p:nvPr>
            <p:ph type="pic" sz="quarter" idx="52" hasCustomPrompt="1"/>
          </p:nvPr>
        </p:nvSpPr>
        <p:spPr>
          <a:xfrm>
            <a:off x="1547466" y="817243"/>
            <a:ext cx="1993603" cy="1927147"/>
          </a:xfrm>
        </p:spPr>
        <p:txBody>
          <a:bodyPr/>
          <a:lstStyle>
            <a:lvl1pPr algn="ctr">
              <a:defRPr sz="1100"/>
            </a:lvl1pPr>
          </a:lstStyle>
          <a:p>
            <a:r>
              <a:rPr lang="en-GB"/>
              <a:t>Click to insert image</a:t>
            </a:r>
          </a:p>
        </p:txBody>
      </p:sp>
      <p:sp>
        <p:nvSpPr>
          <p:cNvPr id="3" name="Title 1">
            <a:extLst>
              <a:ext uri="{FF2B5EF4-FFF2-40B4-BE49-F238E27FC236}">
                <a16:creationId xmlns:a16="http://schemas.microsoft.com/office/drawing/2014/main" id="{46EE421C-9E1B-C12A-65D6-2C6D5D98E54E}"/>
              </a:ext>
            </a:extLst>
          </p:cNvPr>
          <p:cNvSpPr>
            <a:spLocks noGrp="1"/>
          </p:cNvSpPr>
          <p:nvPr>
            <p:ph type="title" hasCustomPrompt="1"/>
          </p:nvPr>
        </p:nvSpPr>
        <p:spPr>
          <a:xfrm>
            <a:off x="7035432" y="460771"/>
            <a:ext cx="3739299" cy="558405"/>
          </a:xfrm>
        </p:spPr>
        <p:txBody>
          <a:bodyPr/>
          <a:lstStyle>
            <a:lvl1pPr>
              <a:defRPr sz="3199"/>
            </a:lvl1pPr>
          </a:lstStyle>
          <a:p>
            <a:r>
              <a:rPr lang="en-GB"/>
              <a:t>Insert title here</a:t>
            </a:r>
          </a:p>
        </p:txBody>
      </p:sp>
      <p:grpSp>
        <p:nvGrpSpPr>
          <p:cNvPr id="55" name="Group 54">
            <a:extLst>
              <a:ext uri="{FF2B5EF4-FFF2-40B4-BE49-F238E27FC236}">
                <a16:creationId xmlns:a16="http://schemas.microsoft.com/office/drawing/2014/main" id="{E12792A1-326C-5D39-34F5-1DBE41C04E4E}"/>
              </a:ext>
            </a:extLst>
          </p:cNvPr>
          <p:cNvGrpSpPr/>
          <p:nvPr userDrawn="1"/>
        </p:nvGrpSpPr>
        <p:grpSpPr>
          <a:xfrm>
            <a:off x="12284371" y="0"/>
            <a:ext cx="2174456" cy="5067300"/>
            <a:chOff x="838199" y="1150069"/>
            <a:chExt cx="2175022" cy="5067300"/>
          </a:xfrm>
        </p:grpSpPr>
        <p:sp>
          <p:nvSpPr>
            <p:cNvPr id="56" name="Rectangle 55">
              <a:extLst>
                <a:ext uri="{FF2B5EF4-FFF2-40B4-BE49-F238E27FC236}">
                  <a16:creationId xmlns:a16="http://schemas.microsoft.com/office/drawing/2014/main" id="{04CD637F-E085-A8E8-607C-DF443FF4A143}"/>
                </a:ext>
              </a:extLst>
            </p:cNvPr>
            <p:cNvSpPr/>
            <p:nvPr/>
          </p:nvSpPr>
          <p:spPr>
            <a:xfrm>
              <a:off x="838199" y="1669942"/>
              <a:ext cx="2146446" cy="4547427"/>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333333"/>
                </a:solidFill>
              </a:endParaRPr>
            </a:p>
          </p:txBody>
        </p:sp>
        <p:sp>
          <p:nvSpPr>
            <p:cNvPr id="57" name="Rectangle 56">
              <a:extLst>
                <a:ext uri="{FF2B5EF4-FFF2-40B4-BE49-F238E27FC236}">
                  <a16:creationId xmlns:a16="http://schemas.microsoft.com/office/drawing/2014/main" id="{ED789F82-1DAA-5160-5257-F20223BB1B89}"/>
                </a:ext>
              </a:extLst>
            </p:cNvPr>
            <p:cNvSpPr/>
            <p:nvPr/>
          </p:nvSpPr>
          <p:spPr>
            <a:xfrm flipV="1">
              <a:off x="838200" y="1150069"/>
              <a:ext cx="2146445" cy="52016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799">
                <a:solidFill>
                  <a:srgbClr val="333333"/>
                </a:solidFill>
              </a:endParaRPr>
            </a:p>
          </p:txBody>
        </p:sp>
        <p:sp>
          <p:nvSpPr>
            <p:cNvPr id="58" name="TextBox 57">
              <a:extLst>
                <a:ext uri="{FF2B5EF4-FFF2-40B4-BE49-F238E27FC236}">
                  <a16:creationId xmlns:a16="http://schemas.microsoft.com/office/drawing/2014/main" id="{2327BB15-BD9A-075F-ED6F-36BA570AE5D4}"/>
                </a:ext>
              </a:extLst>
            </p:cNvPr>
            <p:cNvSpPr txBox="1"/>
            <p:nvPr/>
          </p:nvSpPr>
          <p:spPr>
            <a:xfrm>
              <a:off x="866775" y="1753646"/>
              <a:ext cx="2087197" cy="553998"/>
            </a:xfrm>
            <a:prstGeom prst="rect">
              <a:avLst/>
            </a:prstGeom>
            <a:noFill/>
          </p:spPr>
          <p:txBody>
            <a:bodyPr wrap="square" rtlCol="0">
              <a:spAutoFit/>
            </a:bodyPr>
            <a:lstStyle/>
            <a:p>
              <a:r>
                <a:rPr lang="en-GB" sz="1000" b="1">
                  <a:solidFill>
                    <a:srgbClr val="333333"/>
                  </a:solidFill>
                </a:rPr>
                <a:t>1. </a:t>
              </a:r>
              <a:r>
                <a:rPr lang="en-GB" sz="1000">
                  <a:solidFill>
                    <a:srgbClr val="333333"/>
                  </a:solidFill>
                </a:rPr>
                <a:t>Click on the </a:t>
              </a:r>
              <a:r>
                <a:rPr lang="en-GB" sz="1000" b="0">
                  <a:solidFill>
                    <a:srgbClr val="333333"/>
                  </a:solidFill>
                  <a:latin typeface="Arial" panose="020B0604020202020204" pitchFamily="34" charset="0"/>
                </a:rPr>
                <a:t>icon</a:t>
              </a:r>
              <a:r>
                <a:rPr lang="en-GB" sz="1000">
                  <a:solidFill>
                    <a:srgbClr val="333333"/>
                  </a:solidFill>
                </a:rPr>
                <a:t> in the middle of the placeholder and choose the image from your computer.</a:t>
              </a:r>
            </a:p>
          </p:txBody>
        </p:sp>
        <p:sp>
          <p:nvSpPr>
            <p:cNvPr id="59" name="TextBox 58">
              <a:extLst>
                <a:ext uri="{FF2B5EF4-FFF2-40B4-BE49-F238E27FC236}">
                  <a16:creationId xmlns:a16="http://schemas.microsoft.com/office/drawing/2014/main" id="{BB454B4C-3229-729E-5C16-4BC16535B2AE}"/>
                </a:ext>
              </a:extLst>
            </p:cNvPr>
            <p:cNvSpPr txBox="1"/>
            <p:nvPr/>
          </p:nvSpPr>
          <p:spPr>
            <a:xfrm>
              <a:off x="866774" y="2507829"/>
              <a:ext cx="2146447" cy="553998"/>
            </a:xfrm>
            <a:prstGeom prst="rect">
              <a:avLst/>
            </a:prstGeom>
            <a:noFill/>
          </p:spPr>
          <p:txBody>
            <a:bodyPr wrap="square" rtlCol="0">
              <a:spAutoFit/>
            </a:bodyPr>
            <a:lstStyle/>
            <a:p>
              <a:r>
                <a:rPr lang="en-GB" sz="1000" b="1">
                  <a:solidFill>
                    <a:srgbClr val="333333"/>
                  </a:solidFill>
                </a:rPr>
                <a:t>2. </a:t>
              </a:r>
              <a:r>
                <a:rPr lang="en-GB" sz="1000">
                  <a:solidFill>
                    <a:srgbClr val="333333"/>
                  </a:solidFill>
                </a:rPr>
                <a:t>Click on the </a:t>
              </a:r>
              <a:r>
                <a:rPr lang="en-GB" sz="1000" b="0">
                  <a:solidFill>
                    <a:srgbClr val="333333"/>
                  </a:solidFill>
                  <a:latin typeface="Arial" panose="020B0604020202020204" pitchFamily="34" charset="0"/>
                </a:rPr>
                <a:t>Format Picture </a:t>
              </a:r>
              <a:r>
                <a:rPr lang="en-GB" sz="1000">
                  <a:solidFill>
                    <a:srgbClr val="333333"/>
                  </a:solidFill>
                </a:rPr>
                <a:t>tab in the ribbon and use the tools to edit the image.</a:t>
              </a:r>
            </a:p>
          </p:txBody>
        </p:sp>
        <p:sp>
          <p:nvSpPr>
            <p:cNvPr id="60" name="TextBox 59">
              <a:extLst>
                <a:ext uri="{FF2B5EF4-FFF2-40B4-BE49-F238E27FC236}">
                  <a16:creationId xmlns:a16="http://schemas.microsoft.com/office/drawing/2014/main" id="{8BEE90C2-3C11-E3E8-2A28-18801E32F364}"/>
                </a:ext>
              </a:extLst>
            </p:cNvPr>
            <p:cNvSpPr txBox="1"/>
            <p:nvPr/>
          </p:nvSpPr>
          <p:spPr>
            <a:xfrm>
              <a:off x="866773" y="3108124"/>
              <a:ext cx="2146447" cy="1169551"/>
            </a:xfrm>
            <a:prstGeom prst="rect">
              <a:avLst/>
            </a:prstGeom>
            <a:noFill/>
          </p:spPr>
          <p:txBody>
            <a:bodyPr wrap="square" rtlCol="0">
              <a:spAutoFit/>
            </a:bodyPr>
            <a:lstStyle/>
            <a:p>
              <a:r>
                <a:rPr lang="en-GB" sz="1000" b="1">
                  <a:solidFill>
                    <a:srgbClr val="333333"/>
                  </a:solidFill>
                </a:rPr>
                <a:t>3. </a:t>
              </a:r>
              <a:r>
                <a:rPr lang="en-GB" sz="1000">
                  <a:solidFill>
                    <a:srgbClr val="333333"/>
                  </a:solidFill>
                </a:rPr>
                <a:t>Choose </a:t>
              </a:r>
              <a:r>
                <a:rPr lang="en-GB" sz="1000" b="0">
                  <a:solidFill>
                    <a:srgbClr val="333333"/>
                  </a:solidFill>
                  <a:latin typeface="Arial" panose="020B0604020202020204" pitchFamily="34" charset="0"/>
                </a:rPr>
                <a:t>Crop</a:t>
              </a:r>
              <a:r>
                <a:rPr lang="en-GB" sz="1000">
                  <a:solidFill>
                    <a:srgbClr val="333333"/>
                  </a:solidFill>
                </a:rPr>
                <a:t> to resize and move the image within the placeholder, using the white circles in the corners of the image. Click on the drop down arrow and choose </a:t>
              </a:r>
              <a:r>
                <a:rPr lang="en-GB" sz="1000" b="0">
                  <a:solidFill>
                    <a:srgbClr val="333333"/>
                  </a:solidFill>
                  <a:latin typeface="Arial" panose="020B0604020202020204" pitchFamily="34" charset="0"/>
                </a:rPr>
                <a:t>Fit </a:t>
              </a:r>
              <a:r>
                <a:rPr lang="en-GB" sz="1000">
                  <a:solidFill>
                    <a:srgbClr val="333333"/>
                  </a:solidFill>
                </a:rPr>
                <a:t>to fit the image to the placeholder.</a:t>
              </a:r>
            </a:p>
          </p:txBody>
        </p:sp>
        <p:sp>
          <p:nvSpPr>
            <p:cNvPr id="61" name="TextBox 60">
              <a:extLst>
                <a:ext uri="{FF2B5EF4-FFF2-40B4-BE49-F238E27FC236}">
                  <a16:creationId xmlns:a16="http://schemas.microsoft.com/office/drawing/2014/main" id="{2D78395A-DF45-AA1F-E8BC-4231CECEF875}"/>
                </a:ext>
              </a:extLst>
            </p:cNvPr>
            <p:cNvSpPr txBox="1"/>
            <p:nvPr/>
          </p:nvSpPr>
          <p:spPr>
            <a:xfrm>
              <a:off x="866774" y="4323972"/>
              <a:ext cx="2146447" cy="400110"/>
            </a:xfrm>
            <a:prstGeom prst="rect">
              <a:avLst/>
            </a:prstGeom>
            <a:noFill/>
          </p:spPr>
          <p:txBody>
            <a:bodyPr wrap="square" rtlCol="0">
              <a:spAutoFit/>
            </a:bodyPr>
            <a:lstStyle/>
            <a:p>
              <a:r>
                <a:rPr lang="en-GB" sz="1000" b="1">
                  <a:solidFill>
                    <a:srgbClr val="333333"/>
                  </a:solidFill>
                </a:rPr>
                <a:t>4. </a:t>
              </a:r>
              <a:r>
                <a:rPr lang="en-GB" sz="1000">
                  <a:solidFill>
                    <a:srgbClr val="333333"/>
                  </a:solidFill>
                </a:rPr>
                <a:t>Choose </a:t>
              </a:r>
              <a:r>
                <a:rPr lang="en-GB" sz="1000" b="0">
                  <a:solidFill>
                    <a:srgbClr val="333333"/>
                  </a:solidFill>
                  <a:latin typeface="Arial" panose="020B0604020202020204" pitchFamily="34" charset="0"/>
                </a:rPr>
                <a:t>Picture Colour </a:t>
              </a:r>
              <a:r>
                <a:rPr lang="en-GB" sz="1000">
                  <a:solidFill>
                    <a:srgbClr val="333333"/>
                  </a:solidFill>
                </a:rPr>
                <a:t>to adjust the Saturation, Tone, and Colour.</a:t>
              </a:r>
            </a:p>
          </p:txBody>
        </p:sp>
        <p:sp>
          <p:nvSpPr>
            <p:cNvPr id="62" name="TextBox 61">
              <a:extLst>
                <a:ext uri="{FF2B5EF4-FFF2-40B4-BE49-F238E27FC236}">
                  <a16:creationId xmlns:a16="http://schemas.microsoft.com/office/drawing/2014/main" id="{EA46FFEC-ED8B-BE20-63BB-81505F193729}"/>
                </a:ext>
              </a:extLst>
            </p:cNvPr>
            <p:cNvSpPr txBox="1"/>
            <p:nvPr/>
          </p:nvSpPr>
          <p:spPr>
            <a:xfrm>
              <a:off x="866774" y="4924267"/>
              <a:ext cx="2146447" cy="553998"/>
            </a:xfrm>
            <a:prstGeom prst="rect">
              <a:avLst/>
            </a:prstGeom>
            <a:noFill/>
          </p:spPr>
          <p:txBody>
            <a:bodyPr wrap="square" rtlCol="0">
              <a:spAutoFit/>
            </a:bodyPr>
            <a:lstStyle/>
            <a:p>
              <a:r>
                <a:rPr lang="en-GB" sz="1000" b="1">
                  <a:solidFill>
                    <a:srgbClr val="333333"/>
                  </a:solidFill>
                </a:rPr>
                <a:t>5. </a:t>
              </a:r>
              <a:r>
                <a:rPr lang="en-GB" sz="1000">
                  <a:solidFill>
                    <a:srgbClr val="333333"/>
                  </a:solidFill>
                </a:rPr>
                <a:t>Choose </a:t>
              </a:r>
              <a:r>
                <a:rPr lang="en-GB" sz="1000" b="0">
                  <a:solidFill>
                    <a:srgbClr val="333333"/>
                  </a:solidFill>
                  <a:latin typeface="Arial" panose="020B0604020202020204" pitchFamily="34" charset="0"/>
                </a:rPr>
                <a:t>Picture Correction </a:t>
              </a:r>
              <a:r>
                <a:rPr lang="en-GB" sz="1000">
                  <a:solidFill>
                    <a:srgbClr val="333333"/>
                  </a:solidFill>
                </a:rPr>
                <a:t>to adjust the Sharpness, Brightness, and Contrast.</a:t>
              </a:r>
            </a:p>
          </p:txBody>
        </p:sp>
        <p:sp>
          <p:nvSpPr>
            <p:cNvPr id="63" name="TextBox 62">
              <a:extLst>
                <a:ext uri="{FF2B5EF4-FFF2-40B4-BE49-F238E27FC236}">
                  <a16:creationId xmlns:a16="http://schemas.microsoft.com/office/drawing/2014/main" id="{8DCBAD6B-D76F-38E7-5749-4DE33BCC152A}"/>
                </a:ext>
              </a:extLst>
            </p:cNvPr>
            <p:cNvSpPr txBox="1"/>
            <p:nvPr/>
          </p:nvSpPr>
          <p:spPr>
            <a:xfrm>
              <a:off x="1026885" y="1179173"/>
              <a:ext cx="1826222" cy="461665"/>
            </a:xfrm>
            <a:prstGeom prst="rect">
              <a:avLst/>
            </a:prstGeom>
            <a:noFill/>
          </p:spPr>
          <p:txBody>
            <a:bodyPr wrap="square" rtlCol="0">
              <a:spAutoFit/>
            </a:bodyPr>
            <a:lstStyle/>
            <a:p>
              <a:pPr algn="ctr"/>
              <a:r>
                <a:rPr lang="en-GB" sz="1200">
                  <a:solidFill>
                    <a:srgbClr val="333333"/>
                  </a:solidFill>
                  <a:latin typeface="+mn-lt"/>
                </a:rPr>
                <a:t>HOW TO INSERT </a:t>
              </a:r>
              <a:br>
                <a:rPr lang="en-GB" sz="1200">
                  <a:solidFill>
                    <a:srgbClr val="333333"/>
                  </a:solidFill>
                  <a:latin typeface="+mn-lt"/>
                </a:rPr>
              </a:br>
              <a:r>
                <a:rPr lang="en-GB" sz="1200">
                  <a:solidFill>
                    <a:srgbClr val="333333"/>
                  </a:solidFill>
                  <a:latin typeface="+mn-lt"/>
                </a:rPr>
                <a:t>AN IMAGE</a:t>
              </a:r>
            </a:p>
          </p:txBody>
        </p:sp>
        <p:sp>
          <p:nvSpPr>
            <p:cNvPr id="64" name="TextBox 63">
              <a:extLst>
                <a:ext uri="{FF2B5EF4-FFF2-40B4-BE49-F238E27FC236}">
                  <a16:creationId xmlns:a16="http://schemas.microsoft.com/office/drawing/2014/main" id="{01B185E6-26B8-73B3-5415-12A2CAC04AA0}"/>
                </a:ext>
              </a:extLst>
            </p:cNvPr>
            <p:cNvSpPr txBox="1"/>
            <p:nvPr userDrawn="1"/>
          </p:nvSpPr>
          <p:spPr>
            <a:xfrm>
              <a:off x="866774" y="5522715"/>
              <a:ext cx="2146447" cy="553998"/>
            </a:xfrm>
            <a:prstGeom prst="rect">
              <a:avLst/>
            </a:prstGeom>
            <a:noFill/>
          </p:spPr>
          <p:txBody>
            <a:bodyPr wrap="square" rtlCol="0">
              <a:spAutoFit/>
            </a:bodyPr>
            <a:lstStyle/>
            <a:p>
              <a:r>
                <a:rPr lang="en-GB" sz="1000" b="1">
                  <a:solidFill>
                    <a:srgbClr val="333333"/>
                  </a:solidFill>
                </a:rPr>
                <a:t>6. </a:t>
              </a:r>
              <a:r>
                <a:rPr lang="en-GB" sz="1000">
                  <a:solidFill>
                    <a:srgbClr val="333333"/>
                  </a:solidFill>
                </a:rPr>
                <a:t>Once you are happy with your image, right click on it and select ‘</a:t>
              </a:r>
              <a:r>
                <a:rPr lang="en-GB" sz="1000" b="0">
                  <a:solidFill>
                    <a:srgbClr val="333333"/>
                  </a:solidFill>
                  <a:latin typeface="Arial" panose="020B0604020202020204" pitchFamily="34" charset="0"/>
                </a:rPr>
                <a:t>Send to back</a:t>
              </a:r>
              <a:r>
                <a:rPr lang="en-GB" sz="1000">
                  <a:solidFill>
                    <a:srgbClr val="333333"/>
                  </a:solidFill>
                </a:rPr>
                <a:t>’. </a:t>
              </a:r>
              <a:endParaRPr lang="en-GB" sz="1000">
                <a:solidFill>
                  <a:srgbClr val="333333"/>
                </a:solidFill>
                <a:latin typeface="Arial" panose="020B0604020202020204" pitchFamily="34" charset="0"/>
              </a:endParaRPr>
            </a:p>
          </p:txBody>
        </p:sp>
      </p:grpSp>
      <p:grpSp>
        <p:nvGrpSpPr>
          <p:cNvPr id="65" name="Group 64">
            <a:extLst>
              <a:ext uri="{FF2B5EF4-FFF2-40B4-BE49-F238E27FC236}">
                <a16:creationId xmlns:a16="http://schemas.microsoft.com/office/drawing/2014/main" id="{919653C0-FBE7-A4F0-4D2D-FE43AF1AAEA7}"/>
              </a:ext>
            </a:extLst>
          </p:cNvPr>
          <p:cNvGrpSpPr/>
          <p:nvPr userDrawn="1"/>
        </p:nvGrpSpPr>
        <p:grpSpPr>
          <a:xfrm>
            <a:off x="12284372" y="0"/>
            <a:ext cx="2174455" cy="5486150"/>
            <a:chOff x="12287572" y="0"/>
            <a:chExt cx="2175021" cy="5486150"/>
          </a:xfrm>
        </p:grpSpPr>
        <p:grpSp>
          <p:nvGrpSpPr>
            <p:cNvPr id="66" name="Group 65">
              <a:extLst>
                <a:ext uri="{FF2B5EF4-FFF2-40B4-BE49-F238E27FC236}">
                  <a16:creationId xmlns:a16="http://schemas.microsoft.com/office/drawing/2014/main" id="{EBDBEA9E-C982-B268-4D0B-3F2503F5A4E7}"/>
                </a:ext>
              </a:extLst>
            </p:cNvPr>
            <p:cNvGrpSpPr/>
            <p:nvPr/>
          </p:nvGrpSpPr>
          <p:grpSpPr>
            <a:xfrm>
              <a:off x="12287572" y="0"/>
              <a:ext cx="2175021" cy="4839558"/>
              <a:chOff x="838200" y="1150069"/>
              <a:chExt cx="2175021" cy="4839558"/>
            </a:xfrm>
          </p:grpSpPr>
          <p:sp>
            <p:nvSpPr>
              <p:cNvPr id="78" name="Rectangle 77">
                <a:extLst>
                  <a:ext uri="{FF2B5EF4-FFF2-40B4-BE49-F238E27FC236}">
                    <a16:creationId xmlns:a16="http://schemas.microsoft.com/office/drawing/2014/main" id="{0967B118-E509-96C2-BAC7-7E0F5992A4EA}"/>
                  </a:ext>
                </a:extLst>
              </p:cNvPr>
              <p:cNvSpPr/>
              <p:nvPr/>
            </p:nvSpPr>
            <p:spPr>
              <a:xfrm>
                <a:off x="838200" y="1150069"/>
                <a:ext cx="2146445" cy="4839558"/>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333333"/>
                  </a:solidFill>
                </a:endParaRPr>
              </a:p>
            </p:txBody>
          </p:sp>
          <p:sp>
            <p:nvSpPr>
              <p:cNvPr id="79" name="Rectangle 78">
                <a:extLst>
                  <a:ext uri="{FF2B5EF4-FFF2-40B4-BE49-F238E27FC236}">
                    <a16:creationId xmlns:a16="http://schemas.microsoft.com/office/drawing/2014/main" id="{CE00D776-62F9-3738-5942-3AED5F10F957}"/>
                  </a:ext>
                </a:extLst>
              </p:cNvPr>
              <p:cNvSpPr/>
              <p:nvPr/>
            </p:nvSpPr>
            <p:spPr>
              <a:xfrm flipV="1">
                <a:off x="838200" y="1150069"/>
                <a:ext cx="2146445" cy="52016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799">
                  <a:solidFill>
                    <a:srgbClr val="333333"/>
                  </a:solidFill>
                </a:endParaRPr>
              </a:p>
            </p:txBody>
          </p:sp>
          <p:sp>
            <p:nvSpPr>
              <p:cNvPr id="80" name="TextBox 79">
                <a:extLst>
                  <a:ext uri="{FF2B5EF4-FFF2-40B4-BE49-F238E27FC236}">
                    <a16:creationId xmlns:a16="http://schemas.microsoft.com/office/drawing/2014/main" id="{BBD46E2B-91F3-E6F0-E1DF-711D476070A3}"/>
                  </a:ext>
                </a:extLst>
              </p:cNvPr>
              <p:cNvSpPr txBox="1"/>
              <p:nvPr/>
            </p:nvSpPr>
            <p:spPr>
              <a:xfrm>
                <a:off x="866775" y="2189496"/>
                <a:ext cx="2087197" cy="553998"/>
              </a:xfrm>
              <a:prstGeom prst="rect">
                <a:avLst/>
              </a:prstGeom>
              <a:noFill/>
            </p:spPr>
            <p:txBody>
              <a:bodyPr wrap="square" rtlCol="0">
                <a:spAutoFit/>
              </a:bodyPr>
              <a:lstStyle/>
              <a:p>
                <a:r>
                  <a:rPr lang="en-GB" sz="1000" b="1">
                    <a:solidFill>
                      <a:srgbClr val="333333"/>
                    </a:solidFill>
                  </a:rPr>
                  <a:t>2. </a:t>
                </a:r>
                <a:r>
                  <a:rPr lang="en-GB" sz="1000">
                    <a:solidFill>
                      <a:srgbClr val="333333"/>
                    </a:solidFill>
                  </a:rPr>
                  <a:t>Click on the </a:t>
                </a:r>
                <a:r>
                  <a:rPr lang="en-GB" sz="1000" b="0">
                    <a:solidFill>
                      <a:srgbClr val="333333"/>
                    </a:solidFill>
                    <a:latin typeface="Arial" panose="020B0604020202020204" pitchFamily="34" charset="0"/>
                  </a:rPr>
                  <a:t>icon</a:t>
                </a:r>
                <a:r>
                  <a:rPr lang="en-GB" sz="1000">
                    <a:solidFill>
                      <a:srgbClr val="333333"/>
                    </a:solidFill>
                  </a:rPr>
                  <a:t> in the middle of the placeholder and choose the image from your computer.</a:t>
                </a:r>
              </a:p>
            </p:txBody>
          </p:sp>
          <p:sp>
            <p:nvSpPr>
              <p:cNvPr id="81" name="TextBox 80">
                <a:extLst>
                  <a:ext uri="{FF2B5EF4-FFF2-40B4-BE49-F238E27FC236}">
                    <a16:creationId xmlns:a16="http://schemas.microsoft.com/office/drawing/2014/main" id="{25D9EDE8-52A9-D894-76B0-30D5DE34B31A}"/>
                  </a:ext>
                </a:extLst>
              </p:cNvPr>
              <p:cNvSpPr txBox="1"/>
              <p:nvPr/>
            </p:nvSpPr>
            <p:spPr>
              <a:xfrm>
                <a:off x="866774" y="2943679"/>
                <a:ext cx="2146447" cy="553998"/>
              </a:xfrm>
              <a:prstGeom prst="rect">
                <a:avLst/>
              </a:prstGeom>
              <a:noFill/>
            </p:spPr>
            <p:txBody>
              <a:bodyPr wrap="square" rtlCol="0">
                <a:spAutoFit/>
              </a:bodyPr>
              <a:lstStyle/>
              <a:p>
                <a:r>
                  <a:rPr lang="en-GB" sz="1000" b="1">
                    <a:solidFill>
                      <a:srgbClr val="333333"/>
                    </a:solidFill>
                  </a:rPr>
                  <a:t>3. </a:t>
                </a:r>
                <a:r>
                  <a:rPr lang="en-GB" sz="1000">
                    <a:solidFill>
                      <a:srgbClr val="333333"/>
                    </a:solidFill>
                  </a:rPr>
                  <a:t>Click on the </a:t>
                </a:r>
                <a:r>
                  <a:rPr lang="en-GB" sz="1000" b="0">
                    <a:solidFill>
                      <a:srgbClr val="333333"/>
                    </a:solidFill>
                    <a:latin typeface="Arial" panose="020B0604020202020204" pitchFamily="34" charset="0"/>
                  </a:rPr>
                  <a:t>Format Picture </a:t>
                </a:r>
                <a:r>
                  <a:rPr lang="en-GB" sz="1000">
                    <a:solidFill>
                      <a:srgbClr val="333333"/>
                    </a:solidFill>
                  </a:rPr>
                  <a:t>tab in the ribbon and use the tools to edit the image.</a:t>
                </a:r>
              </a:p>
            </p:txBody>
          </p:sp>
          <p:sp>
            <p:nvSpPr>
              <p:cNvPr id="82" name="TextBox 81">
                <a:extLst>
                  <a:ext uri="{FF2B5EF4-FFF2-40B4-BE49-F238E27FC236}">
                    <a16:creationId xmlns:a16="http://schemas.microsoft.com/office/drawing/2014/main" id="{D1673617-400B-1183-7561-3B662C38D64A}"/>
                  </a:ext>
                </a:extLst>
              </p:cNvPr>
              <p:cNvSpPr txBox="1"/>
              <p:nvPr/>
            </p:nvSpPr>
            <p:spPr>
              <a:xfrm>
                <a:off x="866773" y="3543974"/>
                <a:ext cx="2146447" cy="1169551"/>
              </a:xfrm>
              <a:prstGeom prst="rect">
                <a:avLst/>
              </a:prstGeom>
              <a:noFill/>
            </p:spPr>
            <p:txBody>
              <a:bodyPr wrap="square" rtlCol="0">
                <a:spAutoFit/>
              </a:bodyPr>
              <a:lstStyle/>
              <a:p>
                <a:r>
                  <a:rPr lang="en-GB" sz="1000" b="1">
                    <a:solidFill>
                      <a:srgbClr val="333333"/>
                    </a:solidFill>
                  </a:rPr>
                  <a:t>4. </a:t>
                </a:r>
                <a:r>
                  <a:rPr lang="en-GB" sz="1000">
                    <a:solidFill>
                      <a:srgbClr val="333333"/>
                    </a:solidFill>
                  </a:rPr>
                  <a:t>Choose </a:t>
                </a:r>
                <a:r>
                  <a:rPr lang="en-GB" sz="1000" b="0">
                    <a:solidFill>
                      <a:srgbClr val="333333"/>
                    </a:solidFill>
                    <a:latin typeface="Arial" panose="020B0604020202020204" pitchFamily="34" charset="0"/>
                  </a:rPr>
                  <a:t>Crop</a:t>
                </a:r>
                <a:r>
                  <a:rPr lang="en-GB" sz="1000">
                    <a:solidFill>
                      <a:srgbClr val="333333"/>
                    </a:solidFill>
                  </a:rPr>
                  <a:t> to resize and move the image within the placeholder, using the white circles in the corners of the image. Click on the drop down arrow and choose </a:t>
                </a:r>
                <a:r>
                  <a:rPr lang="en-GB" sz="1000" b="0">
                    <a:solidFill>
                      <a:srgbClr val="333333"/>
                    </a:solidFill>
                    <a:latin typeface="Arial" panose="020B0604020202020204" pitchFamily="34" charset="0"/>
                  </a:rPr>
                  <a:t>Fit </a:t>
                </a:r>
                <a:r>
                  <a:rPr lang="en-GB" sz="1000">
                    <a:solidFill>
                      <a:srgbClr val="333333"/>
                    </a:solidFill>
                  </a:rPr>
                  <a:t>to fit the image to the placeholder.</a:t>
                </a:r>
              </a:p>
            </p:txBody>
          </p:sp>
          <p:sp>
            <p:nvSpPr>
              <p:cNvPr id="83" name="TextBox 82">
                <a:extLst>
                  <a:ext uri="{FF2B5EF4-FFF2-40B4-BE49-F238E27FC236}">
                    <a16:creationId xmlns:a16="http://schemas.microsoft.com/office/drawing/2014/main" id="{62D7700D-4256-1C3F-2CB5-5FE8A4ED78A2}"/>
                  </a:ext>
                </a:extLst>
              </p:cNvPr>
              <p:cNvSpPr txBox="1"/>
              <p:nvPr/>
            </p:nvSpPr>
            <p:spPr>
              <a:xfrm>
                <a:off x="866774" y="4759822"/>
                <a:ext cx="2146447" cy="400110"/>
              </a:xfrm>
              <a:prstGeom prst="rect">
                <a:avLst/>
              </a:prstGeom>
              <a:noFill/>
            </p:spPr>
            <p:txBody>
              <a:bodyPr wrap="square" rtlCol="0">
                <a:spAutoFit/>
              </a:bodyPr>
              <a:lstStyle/>
              <a:p>
                <a:r>
                  <a:rPr lang="en-GB" sz="1000" b="1">
                    <a:solidFill>
                      <a:srgbClr val="333333"/>
                    </a:solidFill>
                  </a:rPr>
                  <a:t>5. </a:t>
                </a:r>
                <a:r>
                  <a:rPr lang="en-GB" sz="1000">
                    <a:solidFill>
                      <a:srgbClr val="333333"/>
                    </a:solidFill>
                  </a:rPr>
                  <a:t>Choose </a:t>
                </a:r>
                <a:r>
                  <a:rPr lang="en-GB" sz="1000" b="0">
                    <a:solidFill>
                      <a:srgbClr val="333333"/>
                    </a:solidFill>
                    <a:latin typeface="Arial" panose="020B0604020202020204" pitchFamily="34" charset="0"/>
                  </a:rPr>
                  <a:t>Picture Colour </a:t>
                </a:r>
                <a:r>
                  <a:rPr lang="en-GB" sz="1000">
                    <a:solidFill>
                      <a:srgbClr val="333333"/>
                    </a:solidFill>
                  </a:rPr>
                  <a:t>to adjust the Saturation, Tone, and Colour.</a:t>
                </a:r>
              </a:p>
            </p:txBody>
          </p:sp>
          <p:sp>
            <p:nvSpPr>
              <p:cNvPr id="84" name="TextBox 83">
                <a:extLst>
                  <a:ext uri="{FF2B5EF4-FFF2-40B4-BE49-F238E27FC236}">
                    <a16:creationId xmlns:a16="http://schemas.microsoft.com/office/drawing/2014/main" id="{5EAB7CE1-2A12-50F8-FC5F-2D0A9C828E80}"/>
                  </a:ext>
                </a:extLst>
              </p:cNvPr>
              <p:cNvSpPr txBox="1"/>
              <p:nvPr/>
            </p:nvSpPr>
            <p:spPr>
              <a:xfrm>
                <a:off x="866774" y="5360117"/>
                <a:ext cx="2146447" cy="553998"/>
              </a:xfrm>
              <a:prstGeom prst="rect">
                <a:avLst/>
              </a:prstGeom>
              <a:noFill/>
            </p:spPr>
            <p:txBody>
              <a:bodyPr wrap="square" rtlCol="0">
                <a:spAutoFit/>
              </a:bodyPr>
              <a:lstStyle/>
              <a:p>
                <a:r>
                  <a:rPr lang="en-GB" sz="1000" b="1">
                    <a:solidFill>
                      <a:srgbClr val="333333"/>
                    </a:solidFill>
                  </a:rPr>
                  <a:t>6. </a:t>
                </a:r>
                <a:r>
                  <a:rPr lang="en-GB" sz="1000">
                    <a:solidFill>
                      <a:srgbClr val="333333"/>
                    </a:solidFill>
                  </a:rPr>
                  <a:t>Choose </a:t>
                </a:r>
                <a:r>
                  <a:rPr lang="en-GB" sz="1000" b="0">
                    <a:solidFill>
                      <a:srgbClr val="333333"/>
                    </a:solidFill>
                    <a:latin typeface="Arial" panose="020B0604020202020204" pitchFamily="34" charset="0"/>
                  </a:rPr>
                  <a:t>Picture Correction </a:t>
                </a:r>
                <a:r>
                  <a:rPr lang="en-GB" sz="1000">
                    <a:solidFill>
                      <a:srgbClr val="333333"/>
                    </a:solidFill>
                  </a:rPr>
                  <a:t>to adjust the Sharpness, Brightness, and Contrast.</a:t>
                </a:r>
              </a:p>
            </p:txBody>
          </p:sp>
          <p:sp>
            <p:nvSpPr>
              <p:cNvPr id="85" name="TextBox 84">
                <a:extLst>
                  <a:ext uri="{FF2B5EF4-FFF2-40B4-BE49-F238E27FC236}">
                    <a16:creationId xmlns:a16="http://schemas.microsoft.com/office/drawing/2014/main" id="{3D424E73-BABD-0C51-A02C-76070AE010C1}"/>
                  </a:ext>
                </a:extLst>
              </p:cNvPr>
              <p:cNvSpPr txBox="1"/>
              <p:nvPr/>
            </p:nvSpPr>
            <p:spPr>
              <a:xfrm>
                <a:off x="1072610" y="1179173"/>
                <a:ext cx="1734772" cy="461665"/>
              </a:xfrm>
              <a:prstGeom prst="rect">
                <a:avLst/>
              </a:prstGeom>
              <a:noFill/>
            </p:spPr>
            <p:txBody>
              <a:bodyPr wrap="square" rtlCol="0">
                <a:spAutoFit/>
              </a:bodyPr>
              <a:lstStyle/>
              <a:p>
                <a:pPr algn="ctr"/>
                <a:r>
                  <a:rPr lang="en-GB" sz="1200">
                    <a:solidFill>
                      <a:srgbClr val="333333"/>
                    </a:solidFill>
                    <a:latin typeface="+mn-lt"/>
                  </a:rPr>
                  <a:t>HOW TO INSERT AN IMAGE</a:t>
                </a:r>
              </a:p>
            </p:txBody>
          </p:sp>
          <p:sp>
            <p:nvSpPr>
              <p:cNvPr id="86" name="TextBox 85">
                <a:extLst>
                  <a:ext uri="{FF2B5EF4-FFF2-40B4-BE49-F238E27FC236}">
                    <a16:creationId xmlns:a16="http://schemas.microsoft.com/office/drawing/2014/main" id="{68713B15-A6F2-87B6-10EC-DC88E3FFCF24}"/>
                  </a:ext>
                </a:extLst>
              </p:cNvPr>
              <p:cNvSpPr txBox="1"/>
              <p:nvPr/>
            </p:nvSpPr>
            <p:spPr>
              <a:xfrm>
                <a:off x="866775" y="1759910"/>
                <a:ext cx="2087197" cy="400110"/>
              </a:xfrm>
              <a:prstGeom prst="rect">
                <a:avLst/>
              </a:prstGeom>
              <a:noFill/>
            </p:spPr>
            <p:txBody>
              <a:bodyPr wrap="square" rtlCol="0">
                <a:spAutoFit/>
              </a:bodyPr>
              <a:lstStyle/>
              <a:p>
                <a:r>
                  <a:rPr lang="en-GB" sz="1000" b="1">
                    <a:solidFill>
                      <a:srgbClr val="333333"/>
                    </a:solidFill>
                  </a:rPr>
                  <a:t>1. </a:t>
                </a:r>
                <a:r>
                  <a:rPr lang="en-GB" sz="1000">
                    <a:solidFill>
                      <a:srgbClr val="333333"/>
                    </a:solidFill>
                  </a:rPr>
                  <a:t>If there is already an image present, </a:t>
                </a:r>
                <a:r>
                  <a:rPr lang="en-GB" sz="1000">
                    <a:solidFill>
                      <a:srgbClr val="333333"/>
                    </a:solidFill>
                    <a:latin typeface="Arial" panose="020B0604020202020204" pitchFamily="34" charset="0"/>
                  </a:rPr>
                  <a:t>delete this first.</a:t>
                </a:r>
              </a:p>
            </p:txBody>
          </p:sp>
        </p:grpSp>
        <p:grpSp>
          <p:nvGrpSpPr>
            <p:cNvPr id="67" name="Group 66">
              <a:extLst>
                <a:ext uri="{FF2B5EF4-FFF2-40B4-BE49-F238E27FC236}">
                  <a16:creationId xmlns:a16="http://schemas.microsoft.com/office/drawing/2014/main" id="{2EBBE685-22E2-2697-B6B0-4F25675A9DBE}"/>
                </a:ext>
              </a:extLst>
            </p:cNvPr>
            <p:cNvGrpSpPr/>
            <p:nvPr userDrawn="1"/>
          </p:nvGrpSpPr>
          <p:grpSpPr>
            <a:xfrm>
              <a:off x="12287572" y="0"/>
              <a:ext cx="2175021" cy="5486150"/>
              <a:chOff x="838200" y="1150069"/>
              <a:chExt cx="2175021" cy="5486150"/>
            </a:xfrm>
          </p:grpSpPr>
          <p:sp>
            <p:nvSpPr>
              <p:cNvPr id="69" name="Rectangle 68">
                <a:extLst>
                  <a:ext uri="{FF2B5EF4-FFF2-40B4-BE49-F238E27FC236}">
                    <a16:creationId xmlns:a16="http://schemas.microsoft.com/office/drawing/2014/main" id="{62C545BB-A0F1-6944-405C-67AD1D7EE898}"/>
                  </a:ext>
                </a:extLst>
              </p:cNvPr>
              <p:cNvSpPr/>
              <p:nvPr/>
            </p:nvSpPr>
            <p:spPr>
              <a:xfrm>
                <a:off x="838200" y="1150069"/>
                <a:ext cx="2146445" cy="548615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333333"/>
                  </a:solidFill>
                </a:endParaRPr>
              </a:p>
            </p:txBody>
          </p:sp>
          <p:sp>
            <p:nvSpPr>
              <p:cNvPr id="70" name="Rectangle 69">
                <a:extLst>
                  <a:ext uri="{FF2B5EF4-FFF2-40B4-BE49-F238E27FC236}">
                    <a16:creationId xmlns:a16="http://schemas.microsoft.com/office/drawing/2014/main" id="{3D123738-9643-A1FE-5705-4BC6B578C9D8}"/>
                  </a:ext>
                </a:extLst>
              </p:cNvPr>
              <p:cNvSpPr/>
              <p:nvPr/>
            </p:nvSpPr>
            <p:spPr>
              <a:xfrm flipV="1">
                <a:off x="838200" y="1150069"/>
                <a:ext cx="2146445" cy="52016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799">
                  <a:solidFill>
                    <a:srgbClr val="333333"/>
                  </a:solidFill>
                </a:endParaRPr>
              </a:p>
            </p:txBody>
          </p:sp>
          <p:sp>
            <p:nvSpPr>
              <p:cNvPr id="71" name="TextBox 70">
                <a:extLst>
                  <a:ext uri="{FF2B5EF4-FFF2-40B4-BE49-F238E27FC236}">
                    <a16:creationId xmlns:a16="http://schemas.microsoft.com/office/drawing/2014/main" id="{26590827-4A80-53C5-6AC7-1FCAF5C86FA0}"/>
                  </a:ext>
                </a:extLst>
              </p:cNvPr>
              <p:cNvSpPr txBox="1"/>
              <p:nvPr/>
            </p:nvSpPr>
            <p:spPr>
              <a:xfrm>
                <a:off x="866775" y="2189496"/>
                <a:ext cx="2087197" cy="553998"/>
              </a:xfrm>
              <a:prstGeom prst="rect">
                <a:avLst/>
              </a:prstGeom>
              <a:noFill/>
            </p:spPr>
            <p:txBody>
              <a:bodyPr wrap="square" rtlCol="0">
                <a:spAutoFit/>
              </a:bodyPr>
              <a:lstStyle/>
              <a:p>
                <a:r>
                  <a:rPr lang="en-GB" sz="1000" b="1">
                    <a:solidFill>
                      <a:srgbClr val="333333"/>
                    </a:solidFill>
                  </a:rPr>
                  <a:t>2. </a:t>
                </a:r>
                <a:r>
                  <a:rPr lang="en-GB" sz="1000">
                    <a:solidFill>
                      <a:srgbClr val="333333"/>
                    </a:solidFill>
                  </a:rPr>
                  <a:t>Click on the </a:t>
                </a:r>
                <a:r>
                  <a:rPr lang="en-GB" sz="1000" b="0">
                    <a:solidFill>
                      <a:srgbClr val="333333"/>
                    </a:solidFill>
                    <a:latin typeface="Arial" panose="020B0604020202020204" pitchFamily="34" charset="0"/>
                  </a:rPr>
                  <a:t>icon</a:t>
                </a:r>
                <a:r>
                  <a:rPr lang="en-GB" sz="1000">
                    <a:solidFill>
                      <a:srgbClr val="333333"/>
                    </a:solidFill>
                  </a:rPr>
                  <a:t> in the middle of the placeholder and choose the image from your computer.</a:t>
                </a:r>
              </a:p>
            </p:txBody>
          </p:sp>
          <p:sp>
            <p:nvSpPr>
              <p:cNvPr id="72" name="TextBox 71">
                <a:extLst>
                  <a:ext uri="{FF2B5EF4-FFF2-40B4-BE49-F238E27FC236}">
                    <a16:creationId xmlns:a16="http://schemas.microsoft.com/office/drawing/2014/main" id="{5CC7D728-F762-322C-CD5D-1D8B94D72CE5}"/>
                  </a:ext>
                </a:extLst>
              </p:cNvPr>
              <p:cNvSpPr txBox="1"/>
              <p:nvPr/>
            </p:nvSpPr>
            <p:spPr>
              <a:xfrm>
                <a:off x="866774" y="2943679"/>
                <a:ext cx="2146447" cy="553998"/>
              </a:xfrm>
              <a:prstGeom prst="rect">
                <a:avLst/>
              </a:prstGeom>
              <a:noFill/>
            </p:spPr>
            <p:txBody>
              <a:bodyPr wrap="square" rtlCol="0">
                <a:spAutoFit/>
              </a:bodyPr>
              <a:lstStyle/>
              <a:p>
                <a:r>
                  <a:rPr lang="en-GB" sz="1000" b="1">
                    <a:solidFill>
                      <a:srgbClr val="333333"/>
                    </a:solidFill>
                  </a:rPr>
                  <a:t>3. </a:t>
                </a:r>
                <a:r>
                  <a:rPr lang="en-GB" sz="1000">
                    <a:solidFill>
                      <a:srgbClr val="333333"/>
                    </a:solidFill>
                  </a:rPr>
                  <a:t>Click on the </a:t>
                </a:r>
                <a:r>
                  <a:rPr lang="en-GB" sz="1000" b="0">
                    <a:solidFill>
                      <a:srgbClr val="333333"/>
                    </a:solidFill>
                    <a:latin typeface="Arial" panose="020B0604020202020204" pitchFamily="34" charset="0"/>
                  </a:rPr>
                  <a:t>Format Picture </a:t>
                </a:r>
                <a:r>
                  <a:rPr lang="en-GB" sz="1000">
                    <a:solidFill>
                      <a:srgbClr val="333333"/>
                    </a:solidFill>
                  </a:rPr>
                  <a:t>tab in the ribbon and use the tools to edit the image.</a:t>
                </a:r>
              </a:p>
            </p:txBody>
          </p:sp>
          <p:sp>
            <p:nvSpPr>
              <p:cNvPr id="73" name="TextBox 72">
                <a:extLst>
                  <a:ext uri="{FF2B5EF4-FFF2-40B4-BE49-F238E27FC236}">
                    <a16:creationId xmlns:a16="http://schemas.microsoft.com/office/drawing/2014/main" id="{F8BC0B0B-2D7F-B9F6-0CD0-E0E4BB009F56}"/>
                  </a:ext>
                </a:extLst>
              </p:cNvPr>
              <p:cNvSpPr txBox="1"/>
              <p:nvPr/>
            </p:nvSpPr>
            <p:spPr>
              <a:xfrm>
                <a:off x="866773" y="3543974"/>
                <a:ext cx="2146447" cy="1169551"/>
              </a:xfrm>
              <a:prstGeom prst="rect">
                <a:avLst/>
              </a:prstGeom>
              <a:noFill/>
            </p:spPr>
            <p:txBody>
              <a:bodyPr wrap="square" rtlCol="0">
                <a:spAutoFit/>
              </a:bodyPr>
              <a:lstStyle/>
              <a:p>
                <a:r>
                  <a:rPr lang="en-GB" sz="1000" b="1">
                    <a:solidFill>
                      <a:srgbClr val="333333"/>
                    </a:solidFill>
                  </a:rPr>
                  <a:t>4. </a:t>
                </a:r>
                <a:r>
                  <a:rPr lang="en-GB" sz="1000">
                    <a:solidFill>
                      <a:srgbClr val="333333"/>
                    </a:solidFill>
                  </a:rPr>
                  <a:t>Choose </a:t>
                </a:r>
                <a:r>
                  <a:rPr lang="en-GB" sz="1000" b="0">
                    <a:solidFill>
                      <a:srgbClr val="333333"/>
                    </a:solidFill>
                    <a:latin typeface="Arial" panose="020B0604020202020204" pitchFamily="34" charset="0"/>
                  </a:rPr>
                  <a:t>Crop</a:t>
                </a:r>
                <a:r>
                  <a:rPr lang="en-GB" sz="1000">
                    <a:solidFill>
                      <a:srgbClr val="333333"/>
                    </a:solidFill>
                  </a:rPr>
                  <a:t> to resize and move the image within the placeholder, using the white circles in the corners of the image. Click on the drop down arrow and choose </a:t>
                </a:r>
                <a:r>
                  <a:rPr lang="en-GB" sz="1000" b="0">
                    <a:solidFill>
                      <a:srgbClr val="333333"/>
                    </a:solidFill>
                    <a:latin typeface="Arial" panose="020B0604020202020204" pitchFamily="34" charset="0"/>
                  </a:rPr>
                  <a:t>Fit </a:t>
                </a:r>
                <a:r>
                  <a:rPr lang="en-GB" sz="1000">
                    <a:solidFill>
                      <a:srgbClr val="333333"/>
                    </a:solidFill>
                  </a:rPr>
                  <a:t>to fit the image to the placeholder.</a:t>
                </a:r>
              </a:p>
            </p:txBody>
          </p:sp>
          <p:sp>
            <p:nvSpPr>
              <p:cNvPr id="74" name="TextBox 73">
                <a:extLst>
                  <a:ext uri="{FF2B5EF4-FFF2-40B4-BE49-F238E27FC236}">
                    <a16:creationId xmlns:a16="http://schemas.microsoft.com/office/drawing/2014/main" id="{9B784575-55E9-3816-4818-B5FFC971448E}"/>
                  </a:ext>
                </a:extLst>
              </p:cNvPr>
              <p:cNvSpPr txBox="1"/>
              <p:nvPr/>
            </p:nvSpPr>
            <p:spPr>
              <a:xfrm>
                <a:off x="866774" y="4759822"/>
                <a:ext cx="2146447" cy="400110"/>
              </a:xfrm>
              <a:prstGeom prst="rect">
                <a:avLst/>
              </a:prstGeom>
              <a:noFill/>
            </p:spPr>
            <p:txBody>
              <a:bodyPr wrap="square" rtlCol="0">
                <a:spAutoFit/>
              </a:bodyPr>
              <a:lstStyle/>
              <a:p>
                <a:r>
                  <a:rPr lang="en-GB" sz="1000" b="1">
                    <a:solidFill>
                      <a:srgbClr val="333333"/>
                    </a:solidFill>
                  </a:rPr>
                  <a:t>5. </a:t>
                </a:r>
                <a:r>
                  <a:rPr lang="en-GB" sz="1000">
                    <a:solidFill>
                      <a:srgbClr val="333333"/>
                    </a:solidFill>
                  </a:rPr>
                  <a:t>Choose </a:t>
                </a:r>
                <a:r>
                  <a:rPr lang="en-GB" sz="1000" b="0">
                    <a:solidFill>
                      <a:srgbClr val="333333"/>
                    </a:solidFill>
                    <a:latin typeface="Arial" panose="020B0604020202020204" pitchFamily="34" charset="0"/>
                  </a:rPr>
                  <a:t>Picture Colour </a:t>
                </a:r>
                <a:r>
                  <a:rPr lang="en-GB" sz="1000">
                    <a:solidFill>
                      <a:srgbClr val="333333"/>
                    </a:solidFill>
                  </a:rPr>
                  <a:t>to adjust the Saturation, Tone, and Colour.</a:t>
                </a:r>
              </a:p>
            </p:txBody>
          </p:sp>
          <p:sp>
            <p:nvSpPr>
              <p:cNvPr id="75" name="TextBox 74">
                <a:extLst>
                  <a:ext uri="{FF2B5EF4-FFF2-40B4-BE49-F238E27FC236}">
                    <a16:creationId xmlns:a16="http://schemas.microsoft.com/office/drawing/2014/main" id="{D376F793-FB37-3972-A155-DA0FCC7A30B4}"/>
                  </a:ext>
                </a:extLst>
              </p:cNvPr>
              <p:cNvSpPr txBox="1"/>
              <p:nvPr/>
            </p:nvSpPr>
            <p:spPr>
              <a:xfrm>
                <a:off x="866774" y="5360117"/>
                <a:ext cx="2146447" cy="861774"/>
              </a:xfrm>
              <a:prstGeom prst="rect">
                <a:avLst/>
              </a:prstGeom>
              <a:noFill/>
            </p:spPr>
            <p:txBody>
              <a:bodyPr wrap="square" rtlCol="0">
                <a:spAutoFit/>
              </a:bodyPr>
              <a:lstStyle/>
              <a:p>
                <a:r>
                  <a:rPr lang="en-GB" sz="1000" b="1">
                    <a:solidFill>
                      <a:srgbClr val="333333"/>
                    </a:solidFill>
                  </a:rPr>
                  <a:t>6. </a:t>
                </a:r>
                <a:r>
                  <a:rPr lang="en-GB" sz="1000">
                    <a:solidFill>
                      <a:srgbClr val="333333"/>
                    </a:solidFill>
                  </a:rPr>
                  <a:t>Choose </a:t>
                </a:r>
                <a:r>
                  <a:rPr lang="en-GB" sz="1000" b="0">
                    <a:solidFill>
                      <a:srgbClr val="333333"/>
                    </a:solidFill>
                    <a:latin typeface="Arial" panose="020B0604020202020204" pitchFamily="34" charset="0"/>
                  </a:rPr>
                  <a:t>Picture Correction </a:t>
                </a:r>
                <a:r>
                  <a:rPr lang="en-GB" sz="1000">
                    <a:solidFill>
                      <a:srgbClr val="333333"/>
                    </a:solidFill>
                  </a:rPr>
                  <a:t>to adjust the Sharpness, Brightness, and Contrast.</a:t>
                </a:r>
              </a:p>
              <a:p>
                <a:endParaRPr lang="en-GB" sz="1000">
                  <a:solidFill>
                    <a:srgbClr val="333333"/>
                  </a:solidFill>
                </a:endParaRPr>
              </a:p>
              <a:p>
                <a:endParaRPr lang="en-GB" sz="1000">
                  <a:solidFill>
                    <a:srgbClr val="333333"/>
                  </a:solidFill>
                </a:endParaRPr>
              </a:p>
            </p:txBody>
          </p:sp>
          <p:sp>
            <p:nvSpPr>
              <p:cNvPr id="76" name="TextBox 75">
                <a:extLst>
                  <a:ext uri="{FF2B5EF4-FFF2-40B4-BE49-F238E27FC236}">
                    <a16:creationId xmlns:a16="http://schemas.microsoft.com/office/drawing/2014/main" id="{30EAEFF4-E513-2737-6DC7-035F3D39FF01}"/>
                  </a:ext>
                </a:extLst>
              </p:cNvPr>
              <p:cNvSpPr txBox="1"/>
              <p:nvPr/>
            </p:nvSpPr>
            <p:spPr>
              <a:xfrm>
                <a:off x="1072610" y="1179173"/>
                <a:ext cx="1734772" cy="461665"/>
              </a:xfrm>
              <a:prstGeom prst="rect">
                <a:avLst/>
              </a:prstGeom>
              <a:noFill/>
            </p:spPr>
            <p:txBody>
              <a:bodyPr wrap="square" rtlCol="0">
                <a:spAutoFit/>
              </a:bodyPr>
              <a:lstStyle/>
              <a:p>
                <a:pPr algn="ctr"/>
                <a:r>
                  <a:rPr lang="en-GB" sz="1200">
                    <a:solidFill>
                      <a:srgbClr val="333333"/>
                    </a:solidFill>
                    <a:latin typeface="+mn-lt"/>
                  </a:rPr>
                  <a:t>HOW TO INSERT AN IMAGE</a:t>
                </a:r>
              </a:p>
            </p:txBody>
          </p:sp>
          <p:sp>
            <p:nvSpPr>
              <p:cNvPr id="77" name="TextBox 76">
                <a:extLst>
                  <a:ext uri="{FF2B5EF4-FFF2-40B4-BE49-F238E27FC236}">
                    <a16:creationId xmlns:a16="http://schemas.microsoft.com/office/drawing/2014/main" id="{EB4F1294-C4C7-888A-7257-AB45D856AB67}"/>
                  </a:ext>
                </a:extLst>
              </p:cNvPr>
              <p:cNvSpPr txBox="1"/>
              <p:nvPr userDrawn="1"/>
            </p:nvSpPr>
            <p:spPr>
              <a:xfrm>
                <a:off x="866775" y="1759910"/>
                <a:ext cx="2087197" cy="400110"/>
              </a:xfrm>
              <a:prstGeom prst="rect">
                <a:avLst/>
              </a:prstGeom>
              <a:noFill/>
            </p:spPr>
            <p:txBody>
              <a:bodyPr wrap="square" rtlCol="0">
                <a:spAutoFit/>
              </a:bodyPr>
              <a:lstStyle/>
              <a:p>
                <a:r>
                  <a:rPr lang="en-GB" sz="1000" b="1">
                    <a:solidFill>
                      <a:srgbClr val="333333"/>
                    </a:solidFill>
                  </a:rPr>
                  <a:t>1. </a:t>
                </a:r>
                <a:r>
                  <a:rPr lang="en-GB" sz="1000">
                    <a:solidFill>
                      <a:srgbClr val="333333"/>
                    </a:solidFill>
                  </a:rPr>
                  <a:t>If there is already an image present, </a:t>
                </a:r>
                <a:r>
                  <a:rPr lang="en-GB" sz="1000">
                    <a:solidFill>
                      <a:srgbClr val="333333"/>
                    </a:solidFill>
                    <a:latin typeface="Arial" panose="020B0604020202020204" pitchFamily="34" charset="0"/>
                  </a:rPr>
                  <a:t>delete this first.</a:t>
                </a:r>
              </a:p>
            </p:txBody>
          </p:sp>
        </p:grpSp>
        <p:sp>
          <p:nvSpPr>
            <p:cNvPr id="68" name="TextBox 67">
              <a:extLst>
                <a:ext uri="{FF2B5EF4-FFF2-40B4-BE49-F238E27FC236}">
                  <a16:creationId xmlns:a16="http://schemas.microsoft.com/office/drawing/2014/main" id="{8D427A39-C3FE-0447-D702-75E6277AD8AE}"/>
                </a:ext>
              </a:extLst>
            </p:cNvPr>
            <p:cNvSpPr txBox="1"/>
            <p:nvPr userDrawn="1"/>
          </p:nvSpPr>
          <p:spPr>
            <a:xfrm>
              <a:off x="12316146" y="4885855"/>
              <a:ext cx="2146447" cy="553998"/>
            </a:xfrm>
            <a:prstGeom prst="rect">
              <a:avLst/>
            </a:prstGeom>
            <a:noFill/>
          </p:spPr>
          <p:txBody>
            <a:bodyPr wrap="square" rtlCol="0">
              <a:spAutoFit/>
            </a:bodyPr>
            <a:lstStyle/>
            <a:p>
              <a:r>
                <a:rPr lang="en-GB" sz="1000" b="1">
                  <a:solidFill>
                    <a:srgbClr val="333333"/>
                  </a:solidFill>
                </a:rPr>
                <a:t>7. </a:t>
              </a:r>
              <a:r>
                <a:rPr lang="en-GB" sz="1000">
                  <a:solidFill>
                    <a:srgbClr val="333333"/>
                  </a:solidFill>
                </a:rPr>
                <a:t>Once you are happy with your image, right click on it and select ‘</a:t>
              </a:r>
              <a:r>
                <a:rPr lang="en-GB" sz="1000" b="0">
                  <a:solidFill>
                    <a:srgbClr val="333333"/>
                  </a:solidFill>
                  <a:latin typeface="Arial" panose="020B0604020202020204" pitchFamily="34" charset="0"/>
                </a:rPr>
                <a:t>Send to back</a:t>
              </a:r>
              <a:r>
                <a:rPr lang="en-GB" sz="1000">
                  <a:solidFill>
                    <a:srgbClr val="333333"/>
                  </a:solidFill>
                </a:rPr>
                <a:t>’. </a:t>
              </a:r>
              <a:endParaRPr lang="en-GB" sz="1000">
                <a:solidFill>
                  <a:srgbClr val="333333"/>
                </a:solidFill>
                <a:latin typeface="Arial" panose="020B0604020202020204" pitchFamily="34" charset="0"/>
              </a:endParaRPr>
            </a:p>
          </p:txBody>
        </p:sp>
      </p:grpSp>
      <p:sp>
        <p:nvSpPr>
          <p:cNvPr id="4" name="Text Placeholder 25">
            <a:extLst>
              <a:ext uri="{FF2B5EF4-FFF2-40B4-BE49-F238E27FC236}">
                <a16:creationId xmlns:a16="http://schemas.microsoft.com/office/drawing/2014/main" id="{CE9D570F-FA00-109A-40BC-6C93555043D5}"/>
              </a:ext>
            </a:extLst>
          </p:cNvPr>
          <p:cNvSpPr>
            <a:spLocks noGrp="1"/>
          </p:cNvSpPr>
          <p:nvPr>
            <p:ph type="body" sz="quarter" idx="33" hasCustomPrompt="1"/>
          </p:nvPr>
        </p:nvSpPr>
        <p:spPr>
          <a:xfrm>
            <a:off x="7035432" y="4958047"/>
            <a:ext cx="3725854" cy="963612"/>
          </a:xfrm>
          <a:solidFill>
            <a:schemeClr val="accent4">
              <a:alpha val="50000"/>
            </a:schemeClr>
          </a:solidFill>
        </p:spPr>
        <p:txBody>
          <a:bodyPr lIns="180000" rIns="180000" anchor="ctr"/>
          <a:lstStyle>
            <a:lvl1pPr>
              <a:defRPr sz="1600" b="0">
                <a:latin typeface="+mj-lt"/>
              </a:defRPr>
            </a:lvl1pPr>
          </a:lstStyle>
          <a:p>
            <a:pPr lvl="0"/>
            <a:r>
              <a:rPr lang="en-GB"/>
              <a:t>Insert text</a:t>
            </a:r>
          </a:p>
        </p:txBody>
      </p:sp>
      <p:sp>
        <p:nvSpPr>
          <p:cNvPr id="6" name="Text Placeholder 10">
            <a:extLst>
              <a:ext uri="{FF2B5EF4-FFF2-40B4-BE49-F238E27FC236}">
                <a16:creationId xmlns:a16="http://schemas.microsoft.com/office/drawing/2014/main" id="{351A69B8-1A25-640E-6CDA-95A0FD6D3547}"/>
              </a:ext>
            </a:extLst>
          </p:cNvPr>
          <p:cNvSpPr>
            <a:spLocks noGrp="1"/>
          </p:cNvSpPr>
          <p:nvPr>
            <p:ph type="body" sz="quarter" idx="39" hasCustomPrompt="1"/>
          </p:nvPr>
        </p:nvSpPr>
        <p:spPr>
          <a:xfrm>
            <a:off x="4621976" y="797972"/>
            <a:ext cx="998746" cy="995639"/>
          </a:xfrm>
          <a:blipFill>
            <a:blip r:embed="rId3">
              <a:extLst>
                <a:ext uri="{96DAC541-7B7A-43D3-8B79-37D633B846F1}">
                  <asvg:svgBlip xmlns:asvg="http://schemas.microsoft.com/office/drawing/2016/SVG/main" r:embed="rId4"/>
                </a:ext>
              </a:extLst>
            </a:blip>
            <a:stretch>
              <a:fillRect/>
            </a:stretch>
          </a:blipFill>
        </p:spPr>
        <p:txBody>
          <a:bodyPr>
            <a:normAutofit/>
          </a:bodyPr>
          <a:lstStyle>
            <a:lvl1pPr>
              <a:defRPr/>
            </a:lvl1pPr>
          </a:lstStyle>
          <a:p>
            <a:pPr lvl="0"/>
            <a:r>
              <a:rPr lang="en-GB"/>
              <a:t> </a:t>
            </a:r>
          </a:p>
        </p:txBody>
      </p:sp>
      <p:sp>
        <p:nvSpPr>
          <p:cNvPr id="9" name="Footer Placeholder 4">
            <a:extLst>
              <a:ext uri="{FF2B5EF4-FFF2-40B4-BE49-F238E27FC236}">
                <a16:creationId xmlns:a16="http://schemas.microsoft.com/office/drawing/2014/main" id="{99DED508-A62D-282E-9970-639B36EF5B11}"/>
              </a:ext>
            </a:extLst>
          </p:cNvPr>
          <p:cNvSpPr>
            <a:spLocks noGrp="1"/>
          </p:cNvSpPr>
          <p:nvPr>
            <p:ph type="ftr" sz="quarter" idx="3"/>
          </p:nvPr>
        </p:nvSpPr>
        <p:spPr>
          <a:xfrm rot="5400000">
            <a:off x="8770654" y="3198629"/>
            <a:ext cx="6616800" cy="219543"/>
          </a:xfrm>
          <a:prstGeom prst="rect">
            <a:avLst/>
          </a:prstGeom>
          <a:solidFill>
            <a:schemeClr val="accent1"/>
          </a:solidFill>
        </p:spPr>
        <p:txBody>
          <a:bodyPr wrap="square" rtlCol="0" anchor="ctr">
            <a:noAutofit/>
          </a:bodyPr>
          <a:lstStyle>
            <a:lvl1pPr algn="ctr">
              <a:lnSpc>
                <a:spcPct val="100000"/>
              </a:lnSpc>
              <a:spcAft>
                <a:spcPts val="1200"/>
              </a:spcAft>
              <a:defRPr lang="en-GB" sz="900" b="0" spc="100" baseline="0" smtClean="0"/>
            </a:lvl1pPr>
          </a:lstStyle>
          <a:p>
            <a:r>
              <a:rPr lang="en-IN"/>
              <a:t>SECTION TITLE</a:t>
            </a:r>
          </a:p>
        </p:txBody>
      </p:sp>
      <p:sp>
        <p:nvSpPr>
          <p:cNvPr id="10" name="Slide Number Placeholder 46">
            <a:extLst>
              <a:ext uri="{FF2B5EF4-FFF2-40B4-BE49-F238E27FC236}">
                <a16:creationId xmlns:a16="http://schemas.microsoft.com/office/drawing/2014/main" id="{BC5AD865-0FFA-0563-F077-EB4B3DEB4EB4}"/>
              </a:ext>
            </a:extLst>
          </p:cNvPr>
          <p:cNvSpPr>
            <a:spLocks noGrp="1"/>
          </p:cNvSpPr>
          <p:nvPr>
            <p:ph type="sldNum" sz="quarter" idx="34"/>
          </p:nvPr>
        </p:nvSpPr>
        <p:spPr>
          <a:xfrm>
            <a:off x="11967901" y="6617924"/>
            <a:ext cx="220924" cy="240077"/>
          </a:xfrm>
          <a:prstGeom prst="rect">
            <a:avLst/>
          </a:prstGeom>
          <a:solidFill>
            <a:schemeClr val="accent1"/>
          </a:solidFill>
        </p:spPr>
        <p:txBody>
          <a:bodyPr/>
          <a:lstStyle/>
          <a:p>
            <a:fld id="{BB07EAE1-021A-493C-B07F-6FE9E5D11BEB}" type="slidenum">
              <a:rPr lang="en-GB" smtClean="0"/>
              <a:pPr/>
              <a:t>‹#›</a:t>
            </a:fld>
            <a:endParaRPr lang="en-GB"/>
          </a:p>
        </p:txBody>
      </p:sp>
    </p:spTree>
    <p:custDataLst>
      <p:tags r:id="rId1"/>
    </p:custDataLst>
    <p:extLst>
      <p:ext uri="{BB962C8B-B14F-4D97-AF65-F5344CB8AC3E}">
        <p14:creationId xmlns:p14="http://schemas.microsoft.com/office/powerpoint/2010/main" val="1454324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userDrawn="1">
  <p:cSld name="Our values">
    <p:spTree>
      <p:nvGrpSpPr>
        <p:cNvPr id="1" name=""/>
        <p:cNvGrpSpPr/>
        <p:nvPr/>
      </p:nvGrpSpPr>
      <p:grpSpPr>
        <a:xfrm>
          <a:off x="0" y="0"/>
          <a:ext cx="0" cy="0"/>
          <a:chOff x="0" y="0"/>
          <a:chExt cx="0" cy="0"/>
        </a:xfrm>
      </p:grpSpPr>
      <p:sp>
        <p:nvSpPr>
          <p:cNvPr id="2" name="Text Placeholder 7">
            <a:extLst>
              <a:ext uri="{FF2B5EF4-FFF2-40B4-BE49-F238E27FC236}">
                <a16:creationId xmlns:a16="http://schemas.microsoft.com/office/drawing/2014/main" id="{4EDE68D3-589C-23B5-5BA0-6E95E05B3B73}"/>
              </a:ext>
            </a:extLst>
          </p:cNvPr>
          <p:cNvSpPr>
            <a:spLocks noGrp="1"/>
          </p:cNvSpPr>
          <p:nvPr>
            <p:ph type="body" sz="quarter" idx="70" hasCustomPrompt="1"/>
          </p:nvPr>
        </p:nvSpPr>
        <p:spPr>
          <a:xfrm>
            <a:off x="449209" y="1899103"/>
            <a:ext cx="2493250" cy="3330561"/>
          </a:xfrm>
          <a:solidFill>
            <a:schemeClr val="accent4">
              <a:alpha val="50000"/>
            </a:schemeClr>
          </a:solidFill>
        </p:spPr>
        <p:txBody>
          <a:bodyPr lIns="252000" tIns="828000" rIns="252000"/>
          <a:lstStyle>
            <a:lvl1pPr>
              <a:defRPr>
                <a:latin typeface="+mn-lt"/>
              </a:defRPr>
            </a:lvl1pPr>
            <a:lvl2pPr>
              <a:defRPr>
                <a:latin typeface="+mn-lt"/>
              </a:defRPr>
            </a:lvl2pPr>
            <a:lvl3pPr>
              <a:defRPr>
                <a:latin typeface="+mn-lt"/>
              </a:defRPr>
            </a:lvl3pPr>
            <a:lvl4pPr>
              <a:defRPr>
                <a:latin typeface="+mn-lt"/>
              </a:defRPr>
            </a:lvl4pPr>
            <a:lvl5pPr>
              <a:defRPr>
                <a:latin typeface="Arial" panose="020B0604020202020204" pitchFamily="34" charset="0"/>
              </a:defRPr>
            </a:lvl5pPr>
          </a:lstStyle>
          <a:p>
            <a:pPr lvl="0"/>
            <a:r>
              <a:rPr lang="en-GB"/>
              <a:t>Insert text</a:t>
            </a:r>
          </a:p>
          <a:p>
            <a:pPr lvl="1"/>
            <a:r>
              <a:rPr lang="en-GB"/>
              <a:t>Second level</a:t>
            </a:r>
          </a:p>
          <a:p>
            <a:pPr lvl="2"/>
            <a:r>
              <a:rPr lang="en-GB"/>
              <a:t>Third level</a:t>
            </a:r>
          </a:p>
          <a:p>
            <a:pPr lvl="3"/>
            <a:r>
              <a:rPr lang="en-GB"/>
              <a:t>Fourth level</a:t>
            </a:r>
          </a:p>
          <a:p>
            <a:pPr lvl="4"/>
            <a:r>
              <a:rPr lang="en-GB"/>
              <a:t>Fifth level</a:t>
            </a:r>
          </a:p>
        </p:txBody>
      </p:sp>
      <p:sp>
        <p:nvSpPr>
          <p:cNvPr id="7" name="Text Placeholder 7">
            <a:extLst>
              <a:ext uri="{FF2B5EF4-FFF2-40B4-BE49-F238E27FC236}">
                <a16:creationId xmlns:a16="http://schemas.microsoft.com/office/drawing/2014/main" id="{1E754983-1E90-CE5C-6902-04450B994A13}"/>
              </a:ext>
            </a:extLst>
          </p:cNvPr>
          <p:cNvSpPr>
            <a:spLocks noGrp="1"/>
          </p:cNvSpPr>
          <p:nvPr>
            <p:ph type="body" sz="quarter" idx="71" hasCustomPrompt="1"/>
          </p:nvPr>
        </p:nvSpPr>
        <p:spPr>
          <a:xfrm>
            <a:off x="3371565" y="1899103"/>
            <a:ext cx="2493250" cy="3330561"/>
          </a:xfrm>
          <a:solidFill>
            <a:schemeClr val="accent4">
              <a:alpha val="50000"/>
            </a:schemeClr>
          </a:solidFill>
        </p:spPr>
        <p:txBody>
          <a:bodyPr lIns="252000" tIns="828000" rIns="252000"/>
          <a:lstStyle>
            <a:lvl1pPr>
              <a:defRPr>
                <a:latin typeface="+mn-lt"/>
              </a:defRPr>
            </a:lvl1pPr>
            <a:lvl2pPr>
              <a:defRPr>
                <a:latin typeface="+mn-lt"/>
              </a:defRPr>
            </a:lvl2pPr>
            <a:lvl3pPr>
              <a:defRPr>
                <a:latin typeface="+mn-lt"/>
              </a:defRPr>
            </a:lvl3pPr>
            <a:lvl4pPr>
              <a:defRPr>
                <a:latin typeface="+mn-lt"/>
              </a:defRPr>
            </a:lvl4pPr>
            <a:lvl5pPr>
              <a:defRPr>
                <a:latin typeface="Arial" panose="020B0604020202020204" pitchFamily="34" charset="0"/>
              </a:defRPr>
            </a:lvl5pPr>
          </a:lstStyle>
          <a:p>
            <a:pPr lvl="0"/>
            <a:r>
              <a:rPr lang="en-GB"/>
              <a:t>Insert text</a:t>
            </a:r>
          </a:p>
          <a:p>
            <a:pPr lvl="1"/>
            <a:r>
              <a:rPr lang="en-GB"/>
              <a:t>Second level</a:t>
            </a:r>
          </a:p>
          <a:p>
            <a:pPr lvl="2"/>
            <a:r>
              <a:rPr lang="en-GB"/>
              <a:t>Third level</a:t>
            </a:r>
          </a:p>
          <a:p>
            <a:pPr lvl="3"/>
            <a:r>
              <a:rPr lang="en-GB"/>
              <a:t>Fourth level</a:t>
            </a:r>
          </a:p>
          <a:p>
            <a:pPr lvl="4"/>
            <a:r>
              <a:rPr lang="en-GB"/>
              <a:t>Fifth level</a:t>
            </a:r>
          </a:p>
        </p:txBody>
      </p:sp>
      <p:sp>
        <p:nvSpPr>
          <p:cNvPr id="9" name="Text Placeholder 7">
            <a:extLst>
              <a:ext uri="{FF2B5EF4-FFF2-40B4-BE49-F238E27FC236}">
                <a16:creationId xmlns:a16="http://schemas.microsoft.com/office/drawing/2014/main" id="{819A90F5-0E48-1C45-0A82-81CAD3DD21B3}"/>
              </a:ext>
            </a:extLst>
          </p:cNvPr>
          <p:cNvSpPr>
            <a:spLocks noGrp="1"/>
          </p:cNvSpPr>
          <p:nvPr>
            <p:ph type="body" sz="quarter" idx="72" hasCustomPrompt="1"/>
          </p:nvPr>
        </p:nvSpPr>
        <p:spPr>
          <a:xfrm>
            <a:off x="6293921" y="1899103"/>
            <a:ext cx="2493250" cy="3330561"/>
          </a:xfrm>
          <a:solidFill>
            <a:schemeClr val="accent4">
              <a:alpha val="50000"/>
            </a:schemeClr>
          </a:solidFill>
        </p:spPr>
        <p:txBody>
          <a:bodyPr lIns="252000" tIns="828000" rIns="252000"/>
          <a:lstStyle>
            <a:lvl1pPr>
              <a:defRPr>
                <a:latin typeface="+mn-lt"/>
              </a:defRPr>
            </a:lvl1pPr>
            <a:lvl2pPr>
              <a:defRPr>
                <a:latin typeface="+mn-lt"/>
              </a:defRPr>
            </a:lvl2pPr>
            <a:lvl3pPr>
              <a:defRPr>
                <a:latin typeface="+mn-lt"/>
              </a:defRPr>
            </a:lvl3pPr>
            <a:lvl4pPr>
              <a:defRPr>
                <a:latin typeface="+mn-lt"/>
              </a:defRPr>
            </a:lvl4pPr>
            <a:lvl5pPr>
              <a:defRPr>
                <a:latin typeface="Arial" panose="020B0604020202020204" pitchFamily="34" charset="0"/>
              </a:defRPr>
            </a:lvl5pPr>
          </a:lstStyle>
          <a:p>
            <a:pPr lvl="0"/>
            <a:r>
              <a:rPr lang="en-GB"/>
              <a:t>Insert text</a:t>
            </a:r>
          </a:p>
          <a:p>
            <a:pPr lvl="1"/>
            <a:r>
              <a:rPr lang="en-GB"/>
              <a:t>Second level</a:t>
            </a:r>
          </a:p>
          <a:p>
            <a:pPr lvl="2"/>
            <a:r>
              <a:rPr lang="en-GB"/>
              <a:t>Third level</a:t>
            </a:r>
          </a:p>
          <a:p>
            <a:pPr lvl="3"/>
            <a:r>
              <a:rPr lang="en-GB"/>
              <a:t>Fourth level</a:t>
            </a:r>
          </a:p>
          <a:p>
            <a:pPr lvl="4"/>
            <a:r>
              <a:rPr lang="en-GB"/>
              <a:t>Fifth level</a:t>
            </a:r>
          </a:p>
        </p:txBody>
      </p:sp>
      <p:sp>
        <p:nvSpPr>
          <p:cNvPr id="10" name="Text Placeholder 7">
            <a:extLst>
              <a:ext uri="{FF2B5EF4-FFF2-40B4-BE49-F238E27FC236}">
                <a16:creationId xmlns:a16="http://schemas.microsoft.com/office/drawing/2014/main" id="{EB079604-7D4B-0F8E-B23D-70DA39D4D461}"/>
              </a:ext>
            </a:extLst>
          </p:cNvPr>
          <p:cNvSpPr>
            <a:spLocks noGrp="1"/>
          </p:cNvSpPr>
          <p:nvPr>
            <p:ph type="body" sz="quarter" idx="73" hasCustomPrompt="1"/>
          </p:nvPr>
        </p:nvSpPr>
        <p:spPr>
          <a:xfrm>
            <a:off x="9216276" y="1899103"/>
            <a:ext cx="2493250" cy="3330561"/>
          </a:xfrm>
          <a:solidFill>
            <a:schemeClr val="accent4">
              <a:alpha val="50000"/>
            </a:schemeClr>
          </a:solidFill>
        </p:spPr>
        <p:txBody>
          <a:bodyPr lIns="252000" tIns="828000" rIns="252000"/>
          <a:lstStyle>
            <a:lvl1pPr>
              <a:defRPr>
                <a:latin typeface="+mn-lt"/>
              </a:defRPr>
            </a:lvl1pPr>
            <a:lvl2pPr>
              <a:defRPr>
                <a:latin typeface="+mn-lt"/>
              </a:defRPr>
            </a:lvl2pPr>
            <a:lvl3pPr>
              <a:defRPr>
                <a:latin typeface="+mn-lt"/>
              </a:defRPr>
            </a:lvl3pPr>
            <a:lvl4pPr>
              <a:defRPr>
                <a:latin typeface="+mn-lt"/>
              </a:defRPr>
            </a:lvl4pPr>
            <a:lvl5pPr>
              <a:defRPr>
                <a:latin typeface="Arial" panose="020B0604020202020204" pitchFamily="34" charset="0"/>
              </a:defRPr>
            </a:lvl5pPr>
          </a:lstStyle>
          <a:p>
            <a:pPr lvl="0"/>
            <a:r>
              <a:rPr lang="en-GB"/>
              <a:t>Insert text</a:t>
            </a:r>
          </a:p>
          <a:p>
            <a:pPr lvl="1"/>
            <a:r>
              <a:rPr lang="en-GB"/>
              <a:t>Second level</a:t>
            </a:r>
          </a:p>
          <a:p>
            <a:pPr lvl="2"/>
            <a:r>
              <a:rPr lang="en-GB"/>
              <a:t>Third level</a:t>
            </a:r>
          </a:p>
          <a:p>
            <a:pPr lvl="3"/>
            <a:r>
              <a:rPr lang="en-GB"/>
              <a:t>Fourth level</a:t>
            </a:r>
          </a:p>
          <a:p>
            <a:pPr lvl="4"/>
            <a:r>
              <a:rPr lang="en-GB"/>
              <a:t>Fifth level</a:t>
            </a:r>
          </a:p>
        </p:txBody>
      </p:sp>
      <p:sp>
        <p:nvSpPr>
          <p:cNvPr id="45" name="Picture Placeholder 60">
            <a:extLst>
              <a:ext uri="{FF2B5EF4-FFF2-40B4-BE49-F238E27FC236}">
                <a16:creationId xmlns:a16="http://schemas.microsoft.com/office/drawing/2014/main" id="{4B62B7AD-41DA-064F-C54B-B363B11188B7}"/>
              </a:ext>
            </a:extLst>
          </p:cNvPr>
          <p:cNvSpPr>
            <a:spLocks noGrp="1"/>
          </p:cNvSpPr>
          <p:nvPr>
            <p:ph type="pic" sz="quarter" idx="51" hasCustomPrompt="1"/>
          </p:nvPr>
        </p:nvSpPr>
        <p:spPr>
          <a:xfrm>
            <a:off x="449209" y="5229666"/>
            <a:ext cx="2489673" cy="1079501"/>
          </a:xfrm>
        </p:spPr>
        <p:txBody>
          <a:bodyPr/>
          <a:lstStyle>
            <a:lvl1pPr algn="ctr">
              <a:defRPr sz="1100"/>
            </a:lvl1pPr>
          </a:lstStyle>
          <a:p>
            <a:r>
              <a:rPr lang="en-GB"/>
              <a:t>Click to insert image</a:t>
            </a:r>
          </a:p>
        </p:txBody>
      </p:sp>
      <p:sp>
        <p:nvSpPr>
          <p:cNvPr id="46" name="Picture Placeholder 60">
            <a:extLst>
              <a:ext uri="{FF2B5EF4-FFF2-40B4-BE49-F238E27FC236}">
                <a16:creationId xmlns:a16="http://schemas.microsoft.com/office/drawing/2014/main" id="{F5D7904F-B685-43F7-5F5C-3C5EB491A87C}"/>
              </a:ext>
            </a:extLst>
          </p:cNvPr>
          <p:cNvSpPr>
            <a:spLocks noGrp="1"/>
          </p:cNvSpPr>
          <p:nvPr>
            <p:ph type="pic" sz="quarter" idx="52" hasCustomPrompt="1"/>
          </p:nvPr>
        </p:nvSpPr>
        <p:spPr>
          <a:xfrm>
            <a:off x="3371565" y="5229665"/>
            <a:ext cx="2489673" cy="1079501"/>
          </a:xfrm>
        </p:spPr>
        <p:txBody>
          <a:bodyPr/>
          <a:lstStyle>
            <a:lvl1pPr algn="ctr">
              <a:defRPr sz="1100"/>
            </a:lvl1pPr>
          </a:lstStyle>
          <a:p>
            <a:r>
              <a:rPr lang="en-GB"/>
              <a:t>Click to insert image</a:t>
            </a:r>
          </a:p>
        </p:txBody>
      </p:sp>
      <p:sp>
        <p:nvSpPr>
          <p:cNvPr id="47" name="Picture Placeholder 60">
            <a:extLst>
              <a:ext uri="{FF2B5EF4-FFF2-40B4-BE49-F238E27FC236}">
                <a16:creationId xmlns:a16="http://schemas.microsoft.com/office/drawing/2014/main" id="{DFB4AEBD-91C9-88E0-4317-0391E9058777}"/>
              </a:ext>
            </a:extLst>
          </p:cNvPr>
          <p:cNvSpPr>
            <a:spLocks noGrp="1"/>
          </p:cNvSpPr>
          <p:nvPr>
            <p:ph type="pic" sz="quarter" idx="53" hasCustomPrompt="1"/>
          </p:nvPr>
        </p:nvSpPr>
        <p:spPr>
          <a:xfrm>
            <a:off x="6293921" y="5229665"/>
            <a:ext cx="2489673" cy="1079501"/>
          </a:xfrm>
        </p:spPr>
        <p:txBody>
          <a:bodyPr/>
          <a:lstStyle>
            <a:lvl1pPr algn="ctr">
              <a:defRPr sz="1100"/>
            </a:lvl1pPr>
          </a:lstStyle>
          <a:p>
            <a:r>
              <a:rPr lang="en-GB"/>
              <a:t>Click to insert image</a:t>
            </a:r>
          </a:p>
        </p:txBody>
      </p:sp>
      <p:sp>
        <p:nvSpPr>
          <p:cNvPr id="48" name="Picture Placeholder 60">
            <a:extLst>
              <a:ext uri="{FF2B5EF4-FFF2-40B4-BE49-F238E27FC236}">
                <a16:creationId xmlns:a16="http://schemas.microsoft.com/office/drawing/2014/main" id="{8ED57C0B-C434-D44F-05D3-9FBE16ED94A1}"/>
              </a:ext>
            </a:extLst>
          </p:cNvPr>
          <p:cNvSpPr>
            <a:spLocks noGrp="1"/>
          </p:cNvSpPr>
          <p:nvPr>
            <p:ph type="pic" sz="quarter" idx="54" hasCustomPrompt="1"/>
          </p:nvPr>
        </p:nvSpPr>
        <p:spPr>
          <a:xfrm>
            <a:off x="9216276" y="5229665"/>
            <a:ext cx="2489673" cy="1079501"/>
          </a:xfrm>
        </p:spPr>
        <p:txBody>
          <a:bodyPr/>
          <a:lstStyle>
            <a:lvl1pPr algn="ctr">
              <a:defRPr sz="1100"/>
            </a:lvl1pPr>
          </a:lstStyle>
          <a:p>
            <a:r>
              <a:rPr lang="en-GB"/>
              <a:t>Click to insert image</a:t>
            </a:r>
          </a:p>
        </p:txBody>
      </p:sp>
      <p:grpSp>
        <p:nvGrpSpPr>
          <p:cNvPr id="49" name="Group 48">
            <a:extLst>
              <a:ext uri="{FF2B5EF4-FFF2-40B4-BE49-F238E27FC236}">
                <a16:creationId xmlns:a16="http://schemas.microsoft.com/office/drawing/2014/main" id="{F98F1B82-3558-F267-5D3F-D0808DFB5496}"/>
              </a:ext>
            </a:extLst>
          </p:cNvPr>
          <p:cNvGrpSpPr/>
          <p:nvPr/>
        </p:nvGrpSpPr>
        <p:grpSpPr>
          <a:xfrm>
            <a:off x="12284372" y="0"/>
            <a:ext cx="2174455" cy="4839558"/>
            <a:chOff x="838200" y="1150069"/>
            <a:chExt cx="2175021" cy="4839558"/>
          </a:xfrm>
        </p:grpSpPr>
        <p:sp>
          <p:nvSpPr>
            <p:cNvPr id="50" name="Rectangle 49">
              <a:extLst>
                <a:ext uri="{FF2B5EF4-FFF2-40B4-BE49-F238E27FC236}">
                  <a16:creationId xmlns:a16="http://schemas.microsoft.com/office/drawing/2014/main" id="{01C48082-9327-6C59-C40F-3DB43354FB59}"/>
                </a:ext>
              </a:extLst>
            </p:cNvPr>
            <p:cNvSpPr/>
            <p:nvPr/>
          </p:nvSpPr>
          <p:spPr>
            <a:xfrm>
              <a:off x="838200" y="1150069"/>
              <a:ext cx="2146445" cy="4839558"/>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333333"/>
                </a:solidFill>
              </a:endParaRPr>
            </a:p>
          </p:txBody>
        </p:sp>
        <p:sp>
          <p:nvSpPr>
            <p:cNvPr id="51" name="Rectangle 50">
              <a:extLst>
                <a:ext uri="{FF2B5EF4-FFF2-40B4-BE49-F238E27FC236}">
                  <a16:creationId xmlns:a16="http://schemas.microsoft.com/office/drawing/2014/main" id="{35B0E74B-C8D1-9888-567F-1CC2017D102F}"/>
                </a:ext>
              </a:extLst>
            </p:cNvPr>
            <p:cNvSpPr/>
            <p:nvPr/>
          </p:nvSpPr>
          <p:spPr>
            <a:xfrm flipV="1">
              <a:off x="838200" y="1150069"/>
              <a:ext cx="2146445" cy="52016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799">
                <a:solidFill>
                  <a:srgbClr val="333333"/>
                </a:solidFill>
              </a:endParaRPr>
            </a:p>
          </p:txBody>
        </p:sp>
        <p:sp>
          <p:nvSpPr>
            <p:cNvPr id="52" name="TextBox 51">
              <a:extLst>
                <a:ext uri="{FF2B5EF4-FFF2-40B4-BE49-F238E27FC236}">
                  <a16:creationId xmlns:a16="http://schemas.microsoft.com/office/drawing/2014/main" id="{4BC74642-8747-3CE7-9060-B46C9C4F350A}"/>
                </a:ext>
              </a:extLst>
            </p:cNvPr>
            <p:cNvSpPr txBox="1"/>
            <p:nvPr/>
          </p:nvSpPr>
          <p:spPr>
            <a:xfrm>
              <a:off x="866775" y="2189496"/>
              <a:ext cx="2087197" cy="553998"/>
            </a:xfrm>
            <a:prstGeom prst="rect">
              <a:avLst/>
            </a:prstGeom>
            <a:noFill/>
          </p:spPr>
          <p:txBody>
            <a:bodyPr wrap="square" rtlCol="0">
              <a:spAutoFit/>
            </a:bodyPr>
            <a:lstStyle/>
            <a:p>
              <a:r>
                <a:rPr lang="en-GB" sz="1000" b="1">
                  <a:solidFill>
                    <a:srgbClr val="333333"/>
                  </a:solidFill>
                </a:rPr>
                <a:t>2. </a:t>
              </a:r>
              <a:r>
                <a:rPr lang="en-GB" sz="1000">
                  <a:solidFill>
                    <a:srgbClr val="333333"/>
                  </a:solidFill>
                </a:rPr>
                <a:t>Click on the </a:t>
              </a:r>
              <a:r>
                <a:rPr lang="en-GB" sz="1000" b="0">
                  <a:solidFill>
                    <a:srgbClr val="333333"/>
                  </a:solidFill>
                  <a:latin typeface="Arial" panose="020B0604020202020204" pitchFamily="34" charset="0"/>
                </a:rPr>
                <a:t>icon</a:t>
              </a:r>
              <a:r>
                <a:rPr lang="en-GB" sz="1000">
                  <a:solidFill>
                    <a:srgbClr val="333333"/>
                  </a:solidFill>
                </a:rPr>
                <a:t> in the middle of the placeholder and choose the image from your computer.</a:t>
              </a:r>
            </a:p>
          </p:txBody>
        </p:sp>
        <p:sp>
          <p:nvSpPr>
            <p:cNvPr id="53" name="TextBox 52">
              <a:extLst>
                <a:ext uri="{FF2B5EF4-FFF2-40B4-BE49-F238E27FC236}">
                  <a16:creationId xmlns:a16="http://schemas.microsoft.com/office/drawing/2014/main" id="{A379EB38-BE74-28F0-C4CB-FAC7A6231DB5}"/>
                </a:ext>
              </a:extLst>
            </p:cNvPr>
            <p:cNvSpPr txBox="1"/>
            <p:nvPr/>
          </p:nvSpPr>
          <p:spPr>
            <a:xfrm>
              <a:off x="866774" y="2943679"/>
              <a:ext cx="2146447" cy="553998"/>
            </a:xfrm>
            <a:prstGeom prst="rect">
              <a:avLst/>
            </a:prstGeom>
            <a:noFill/>
          </p:spPr>
          <p:txBody>
            <a:bodyPr wrap="square" rtlCol="0">
              <a:spAutoFit/>
            </a:bodyPr>
            <a:lstStyle/>
            <a:p>
              <a:r>
                <a:rPr lang="en-GB" sz="1000" b="1">
                  <a:solidFill>
                    <a:srgbClr val="333333"/>
                  </a:solidFill>
                </a:rPr>
                <a:t>3. </a:t>
              </a:r>
              <a:r>
                <a:rPr lang="en-GB" sz="1000">
                  <a:solidFill>
                    <a:srgbClr val="333333"/>
                  </a:solidFill>
                </a:rPr>
                <a:t>Click on the </a:t>
              </a:r>
              <a:r>
                <a:rPr lang="en-GB" sz="1000" b="0">
                  <a:solidFill>
                    <a:srgbClr val="333333"/>
                  </a:solidFill>
                  <a:latin typeface="Arial" panose="020B0604020202020204" pitchFamily="34" charset="0"/>
                </a:rPr>
                <a:t>Format Picture </a:t>
              </a:r>
              <a:r>
                <a:rPr lang="en-GB" sz="1000">
                  <a:solidFill>
                    <a:srgbClr val="333333"/>
                  </a:solidFill>
                </a:rPr>
                <a:t>tab in the ribbon and use the tools to edit the image.</a:t>
              </a:r>
            </a:p>
          </p:txBody>
        </p:sp>
        <p:sp>
          <p:nvSpPr>
            <p:cNvPr id="54" name="TextBox 53">
              <a:extLst>
                <a:ext uri="{FF2B5EF4-FFF2-40B4-BE49-F238E27FC236}">
                  <a16:creationId xmlns:a16="http://schemas.microsoft.com/office/drawing/2014/main" id="{D8F79E81-3D84-9A8C-5305-96997F842A40}"/>
                </a:ext>
              </a:extLst>
            </p:cNvPr>
            <p:cNvSpPr txBox="1"/>
            <p:nvPr/>
          </p:nvSpPr>
          <p:spPr>
            <a:xfrm>
              <a:off x="866773" y="3543974"/>
              <a:ext cx="2146447" cy="1169551"/>
            </a:xfrm>
            <a:prstGeom prst="rect">
              <a:avLst/>
            </a:prstGeom>
            <a:noFill/>
          </p:spPr>
          <p:txBody>
            <a:bodyPr wrap="square" rtlCol="0">
              <a:spAutoFit/>
            </a:bodyPr>
            <a:lstStyle/>
            <a:p>
              <a:r>
                <a:rPr lang="en-GB" sz="1000" b="1">
                  <a:solidFill>
                    <a:srgbClr val="333333"/>
                  </a:solidFill>
                </a:rPr>
                <a:t>4. </a:t>
              </a:r>
              <a:r>
                <a:rPr lang="en-GB" sz="1000">
                  <a:solidFill>
                    <a:srgbClr val="333333"/>
                  </a:solidFill>
                </a:rPr>
                <a:t>Choose </a:t>
              </a:r>
              <a:r>
                <a:rPr lang="en-GB" sz="1000" b="0">
                  <a:solidFill>
                    <a:srgbClr val="333333"/>
                  </a:solidFill>
                  <a:latin typeface="Arial" panose="020B0604020202020204" pitchFamily="34" charset="0"/>
                </a:rPr>
                <a:t>Crop</a:t>
              </a:r>
              <a:r>
                <a:rPr lang="en-GB" sz="1000">
                  <a:solidFill>
                    <a:srgbClr val="333333"/>
                  </a:solidFill>
                </a:rPr>
                <a:t> to resize and move the image within the placeholder, using the white circles in the corners of the image. Click on the drop down arrow and choose </a:t>
              </a:r>
              <a:r>
                <a:rPr lang="en-GB" sz="1000" b="0">
                  <a:solidFill>
                    <a:srgbClr val="333333"/>
                  </a:solidFill>
                  <a:latin typeface="Arial" panose="020B0604020202020204" pitchFamily="34" charset="0"/>
                </a:rPr>
                <a:t>Fit </a:t>
              </a:r>
              <a:r>
                <a:rPr lang="en-GB" sz="1000">
                  <a:solidFill>
                    <a:srgbClr val="333333"/>
                  </a:solidFill>
                </a:rPr>
                <a:t>to fit the image to the placeholder.</a:t>
              </a:r>
            </a:p>
          </p:txBody>
        </p:sp>
        <p:sp>
          <p:nvSpPr>
            <p:cNvPr id="55" name="TextBox 54">
              <a:extLst>
                <a:ext uri="{FF2B5EF4-FFF2-40B4-BE49-F238E27FC236}">
                  <a16:creationId xmlns:a16="http://schemas.microsoft.com/office/drawing/2014/main" id="{C873B6FE-7FC3-53E6-6EBC-8DEF9B25EAFB}"/>
                </a:ext>
              </a:extLst>
            </p:cNvPr>
            <p:cNvSpPr txBox="1"/>
            <p:nvPr/>
          </p:nvSpPr>
          <p:spPr>
            <a:xfrm>
              <a:off x="866774" y="4759822"/>
              <a:ext cx="2146447" cy="400110"/>
            </a:xfrm>
            <a:prstGeom prst="rect">
              <a:avLst/>
            </a:prstGeom>
            <a:noFill/>
          </p:spPr>
          <p:txBody>
            <a:bodyPr wrap="square" rtlCol="0">
              <a:spAutoFit/>
            </a:bodyPr>
            <a:lstStyle/>
            <a:p>
              <a:r>
                <a:rPr lang="en-GB" sz="1000" b="1">
                  <a:solidFill>
                    <a:srgbClr val="333333"/>
                  </a:solidFill>
                </a:rPr>
                <a:t>5. </a:t>
              </a:r>
              <a:r>
                <a:rPr lang="en-GB" sz="1000">
                  <a:solidFill>
                    <a:srgbClr val="333333"/>
                  </a:solidFill>
                </a:rPr>
                <a:t>Choose </a:t>
              </a:r>
              <a:r>
                <a:rPr lang="en-GB" sz="1000" b="0">
                  <a:solidFill>
                    <a:srgbClr val="333333"/>
                  </a:solidFill>
                  <a:latin typeface="Arial" panose="020B0604020202020204" pitchFamily="34" charset="0"/>
                </a:rPr>
                <a:t>Picture Colour </a:t>
              </a:r>
              <a:r>
                <a:rPr lang="en-GB" sz="1000">
                  <a:solidFill>
                    <a:srgbClr val="333333"/>
                  </a:solidFill>
                </a:rPr>
                <a:t>to adjust the Saturation, Tone, and Colour.</a:t>
              </a:r>
            </a:p>
          </p:txBody>
        </p:sp>
        <p:sp>
          <p:nvSpPr>
            <p:cNvPr id="56" name="TextBox 55">
              <a:extLst>
                <a:ext uri="{FF2B5EF4-FFF2-40B4-BE49-F238E27FC236}">
                  <a16:creationId xmlns:a16="http://schemas.microsoft.com/office/drawing/2014/main" id="{569462A7-82E2-5CC0-E149-B26575776F96}"/>
                </a:ext>
              </a:extLst>
            </p:cNvPr>
            <p:cNvSpPr txBox="1"/>
            <p:nvPr/>
          </p:nvSpPr>
          <p:spPr>
            <a:xfrm>
              <a:off x="866774" y="5360117"/>
              <a:ext cx="2146447" cy="553998"/>
            </a:xfrm>
            <a:prstGeom prst="rect">
              <a:avLst/>
            </a:prstGeom>
            <a:noFill/>
          </p:spPr>
          <p:txBody>
            <a:bodyPr wrap="square" rtlCol="0">
              <a:spAutoFit/>
            </a:bodyPr>
            <a:lstStyle/>
            <a:p>
              <a:r>
                <a:rPr lang="en-GB" sz="1000" b="1">
                  <a:solidFill>
                    <a:srgbClr val="333333"/>
                  </a:solidFill>
                </a:rPr>
                <a:t>6. </a:t>
              </a:r>
              <a:r>
                <a:rPr lang="en-GB" sz="1000">
                  <a:solidFill>
                    <a:srgbClr val="333333"/>
                  </a:solidFill>
                </a:rPr>
                <a:t>Choose </a:t>
              </a:r>
              <a:r>
                <a:rPr lang="en-GB" sz="1000" b="0">
                  <a:solidFill>
                    <a:srgbClr val="333333"/>
                  </a:solidFill>
                  <a:latin typeface="Arial" panose="020B0604020202020204" pitchFamily="34" charset="0"/>
                </a:rPr>
                <a:t>Picture Correction </a:t>
              </a:r>
              <a:r>
                <a:rPr lang="en-GB" sz="1000">
                  <a:solidFill>
                    <a:srgbClr val="333333"/>
                  </a:solidFill>
                </a:rPr>
                <a:t>to adjust the Sharpness, Brightness, and Contrast.</a:t>
              </a:r>
            </a:p>
          </p:txBody>
        </p:sp>
        <p:sp>
          <p:nvSpPr>
            <p:cNvPr id="57" name="TextBox 56">
              <a:extLst>
                <a:ext uri="{FF2B5EF4-FFF2-40B4-BE49-F238E27FC236}">
                  <a16:creationId xmlns:a16="http://schemas.microsoft.com/office/drawing/2014/main" id="{E0921F49-2B84-14B3-5296-B9C205B940E4}"/>
                </a:ext>
              </a:extLst>
            </p:cNvPr>
            <p:cNvSpPr txBox="1"/>
            <p:nvPr/>
          </p:nvSpPr>
          <p:spPr>
            <a:xfrm>
              <a:off x="1072610" y="1179173"/>
              <a:ext cx="1734772" cy="461665"/>
            </a:xfrm>
            <a:prstGeom prst="rect">
              <a:avLst/>
            </a:prstGeom>
            <a:noFill/>
          </p:spPr>
          <p:txBody>
            <a:bodyPr wrap="square" rtlCol="0">
              <a:spAutoFit/>
            </a:bodyPr>
            <a:lstStyle/>
            <a:p>
              <a:pPr algn="ctr"/>
              <a:r>
                <a:rPr lang="en-GB" sz="1200">
                  <a:solidFill>
                    <a:srgbClr val="333333"/>
                  </a:solidFill>
                  <a:latin typeface="+mn-lt"/>
                </a:rPr>
                <a:t>HOW TO INSERT AN IMAGE</a:t>
              </a:r>
            </a:p>
          </p:txBody>
        </p:sp>
        <p:sp>
          <p:nvSpPr>
            <p:cNvPr id="58" name="TextBox 57">
              <a:extLst>
                <a:ext uri="{FF2B5EF4-FFF2-40B4-BE49-F238E27FC236}">
                  <a16:creationId xmlns:a16="http://schemas.microsoft.com/office/drawing/2014/main" id="{D8A7750B-A1E4-BDD8-F522-19B6EA38B594}"/>
                </a:ext>
              </a:extLst>
            </p:cNvPr>
            <p:cNvSpPr txBox="1"/>
            <p:nvPr/>
          </p:nvSpPr>
          <p:spPr>
            <a:xfrm>
              <a:off x="866775" y="1759910"/>
              <a:ext cx="2087197" cy="400110"/>
            </a:xfrm>
            <a:prstGeom prst="rect">
              <a:avLst/>
            </a:prstGeom>
            <a:noFill/>
          </p:spPr>
          <p:txBody>
            <a:bodyPr wrap="square" rtlCol="0">
              <a:spAutoFit/>
            </a:bodyPr>
            <a:lstStyle/>
            <a:p>
              <a:r>
                <a:rPr lang="en-GB" sz="1000" b="1">
                  <a:solidFill>
                    <a:srgbClr val="333333"/>
                  </a:solidFill>
                </a:rPr>
                <a:t>1. </a:t>
              </a:r>
              <a:r>
                <a:rPr lang="en-GB" sz="1000">
                  <a:solidFill>
                    <a:srgbClr val="333333"/>
                  </a:solidFill>
                </a:rPr>
                <a:t>If there is already an image present, </a:t>
              </a:r>
              <a:r>
                <a:rPr lang="en-GB" sz="1000">
                  <a:solidFill>
                    <a:srgbClr val="333333"/>
                  </a:solidFill>
                  <a:latin typeface="Arial" panose="020B0604020202020204" pitchFamily="34" charset="0"/>
                </a:rPr>
                <a:t>delete this first.</a:t>
              </a:r>
            </a:p>
          </p:txBody>
        </p:sp>
      </p:grpSp>
      <p:sp>
        <p:nvSpPr>
          <p:cNvPr id="6" name="Text Placeholder 60">
            <a:extLst>
              <a:ext uri="{FF2B5EF4-FFF2-40B4-BE49-F238E27FC236}">
                <a16:creationId xmlns:a16="http://schemas.microsoft.com/office/drawing/2014/main" id="{FB818A15-D69C-97BB-162D-7A2FB1C8047E}"/>
              </a:ext>
            </a:extLst>
          </p:cNvPr>
          <p:cNvSpPr>
            <a:spLocks noGrp="1"/>
          </p:cNvSpPr>
          <p:nvPr>
            <p:ph type="body" sz="quarter" idx="58" hasCustomPrompt="1"/>
          </p:nvPr>
        </p:nvSpPr>
        <p:spPr>
          <a:xfrm>
            <a:off x="449209" y="1899103"/>
            <a:ext cx="395897" cy="396000"/>
          </a:xfrm>
          <a:solidFill>
            <a:schemeClr val="accent1"/>
          </a:solidFill>
        </p:spPr>
        <p:txBody>
          <a:bodyPr wrap="square" lIns="0" rIns="0" anchor="ctr">
            <a:noAutofit/>
          </a:bodyPr>
          <a:lstStyle>
            <a:lvl1pPr algn="ctr">
              <a:defRPr sz="1799">
                <a:latin typeface="Arial" panose="020B0604020202020204" pitchFamily="34" charset="0"/>
              </a:defRPr>
            </a:lvl1pPr>
          </a:lstStyle>
          <a:p>
            <a:pPr lvl="0"/>
            <a:r>
              <a:rPr lang="en-GB"/>
              <a:t>1</a:t>
            </a:r>
          </a:p>
        </p:txBody>
      </p:sp>
      <p:sp>
        <p:nvSpPr>
          <p:cNvPr id="8" name="Text Placeholder 7">
            <a:extLst>
              <a:ext uri="{FF2B5EF4-FFF2-40B4-BE49-F238E27FC236}">
                <a16:creationId xmlns:a16="http://schemas.microsoft.com/office/drawing/2014/main" id="{B7A71B2E-B3E5-892D-06C8-0F88A0BA046B}"/>
              </a:ext>
            </a:extLst>
          </p:cNvPr>
          <p:cNvSpPr>
            <a:spLocks noGrp="1"/>
          </p:cNvSpPr>
          <p:nvPr>
            <p:ph type="body" sz="quarter" idx="59" hasCustomPrompt="1"/>
          </p:nvPr>
        </p:nvSpPr>
        <p:spPr>
          <a:xfrm>
            <a:off x="689264" y="2391600"/>
            <a:ext cx="2009564" cy="275677"/>
          </a:xfrm>
        </p:spPr>
        <p:txBody>
          <a:bodyPr anchor="ctr"/>
          <a:lstStyle>
            <a:lvl1pPr>
              <a:defRPr sz="1200">
                <a:latin typeface="+mj-lt"/>
              </a:defRPr>
            </a:lvl1pPr>
          </a:lstStyle>
          <a:p>
            <a:pPr lvl="0"/>
            <a:r>
              <a:rPr lang="en-GB"/>
              <a:t>INSERT HEADING</a:t>
            </a:r>
          </a:p>
        </p:txBody>
      </p:sp>
      <p:sp>
        <p:nvSpPr>
          <p:cNvPr id="14" name="Text Placeholder 60">
            <a:extLst>
              <a:ext uri="{FF2B5EF4-FFF2-40B4-BE49-F238E27FC236}">
                <a16:creationId xmlns:a16="http://schemas.microsoft.com/office/drawing/2014/main" id="{E9F785F7-0FAE-3088-49BD-C3B33DF04C64}"/>
              </a:ext>
            </a:extLst>
          </p:cNvPr>
          <p:cNvSpPr>
            <a:spLocks noGrp="1"/>
          </p:cNvSpPr>
          <p:nvPr>
            <p:ph type="body" sz="quarter" idx="62" hasCustomPrompt="1"/>
          </p:nvPr>
        </p:nvSpPr>
        <p:spPr>
          <a:xfrm>
            <a:off x="3371565" y="1899103"/>
            <a:ext cx="395897" cy="396000"/>
          </a:xfrm>
          <a:solidFill>
            <a:schemeClr val="accent1"/>
          </a:solidFill>
        </p:spPr>
        <p:txBody>
          <a:bodyPr wrap="square" lIns="0" rIns="0" anchor="ctr">
            <a:noAutofit/>
          </a:bodyPr>
          <a:lstStyle>
            <a:lvl1pPr algn="ctr">
              <a:defRPr sz="1799">
                <a:latin typeface="Arial" panose="020B0604020202020204" pitchFamily="34" charset="0"/>
              </a:defRPr>
            </a:lvl1pPr>
          </a:lstStyle>
          <a:p>
            <a:pPr lvl="0"/>
            <a:r>
              <a:rPr lang="en-GB"/>
              <a:t>2</a:t>
            </a:r>
          </a:p>
        </p:txBody>
      </p:sp>
      <p:sp>
        <p:nvSpPr>
          <p:cNvPr id="15" name="Text Placeholder 7">
            <a:extLst>
              <a:ext uri="{FF2B5EF4-FFF2-40B4-BE49-F238E27FC236}">
                <a16:creationId xmlns:a16="http://schemas.microsoft.com/office/drawing/2014/main" id="{DE7D8BDC-D8A3-576D-5D5A-24D0C02AE1EB}"/>
              </a:ext>
            </a:extLst>
          </p:cNvPr>
          <p:cNvSpPr>
            <a:spLocks noGrp="1"/>
          </p:cNvSpPr>
          <p:nvPr>
            <p:ph type="body" sz="quarter" idx="63" hasCustomPrompt="1"/>
          </p:nvPr>
        </p:nvSpPr>
        <p:spPr>
          <a:xfrm>
            <a:off x="3611619" y="2391600"/>
            <a:ext cx="2009564" cy="275677"/>
          </a:xfrm>
        </p:spPr>
        <p:txBody>
          <a:bodyPr anchor="ctr"/>
          <a:lstStyle>
            <a:lvl1pPr>
              <a:defRPr sz="1200">
                <a:latin typeface="+mj-lt"/>
              </a:defRPr>
            </a:lvl1pPr>
          </a:lstStyle>
          <a:p>
            <a:pPr lvl="0"/>
            <a:r>
              <a:rPr lang="en-GB"/>
              <a:t>INSERT HEADING</a:t>
            </a:r>
          </a:p>
        </p:txBody>
      </p:sp>
      <p:sp>
        <p:nvSpPr>
          <p:cNvPr id="17" name="Text Placeholder 60">
            <a:extLst>
              <a:ext uri="{FF2B5EF4-FFF2-40B4-BE49-F238E27FC236}">
                <a16:creationId xmlns:a16="http://schemas.microsoft.com/office/drawing/2014/main" id="{92917534-1759-C9E2-4175-BBFE121BDBD1}"/>
              </a:ext>
            </a:extLst>
          </p:cNvPr>
          <p:cNvSpPr>
            <a:spLocks noGrp="1"/>
          </p:cNvSpPr>
          <p:nvPr>
            <p:ph type="body" sz="quarter" idx="65" hasCustomPrompt="1"/>
          </p:nvPr>
        </p:nvSpPr>
        <p:spPr>
          <a:xfrm>
            <a:off x="6293920" y="1899103"/>
            <a:ext cx="395897" cy="396000"/>
          </a:xfrm>
          <a:solidFill>
            <a:schemeClr val="accent1"/>
          </a:solidFill>
        </p:spPr>
        <p:txBody>
          <a:bodyPr wrap="square" lIns="0" rIns="0" anchor="ctr">
            <a:noAutofit/>
          </a:bodyPr>
          <a:lstStyle>
            <a:lvl1pPr algn="ctr">
              <a:defRPr sz="1799">
                <a:latin typeface="Arial" panose="020B0604020202020204" pitchFamily="34" charset="0"/>
              </a:defRPr>
            </a:lvl1pPr>
          </a:lstStyle>
          <a:p>
            <a:pPr lvl="0"/>
            <a:r>
              <a:rPr lang="en-GB"/>
              <a:t>3</a:t>
            </a:r>
          </a:p>
        </p:txBody>
      </p:sp>
      <p:sp>
        <p:nvSpPr>
          <p:cNvPr id="19" name="Text Placeholder 7">
            <a:extLst>
              <a:ext uri="{FF2B5EF4-FFF2-40B4-BE49-F238E27FC236}">
                <a16:creationId xmlns:a16="http://schemas.microsoft.com/office/drawing/2014/main" id="{E34CE2AB-27AD-BE82-DC55-7C9FAD8D5D8E}"/>
              </a:ext>
            </a:extLst>
          </p:cNvPr>
          <p:cNvSpPr>
            <a:spLocks noGrp="1"/>
          </p:cNvSpPr>
          <p:nvPr>
            <p:ph type="body" sz="quarter" idx="66" hasCustomPrompt="1"/>
          </p:nvPr>
        </p:nvSpPr>
        <p:spPr>
          <a:xfrm>
            <a:off x="6533975" y="2391600"/>
            <a:ext cx="2009564" cy="275677"/>
          </a:xfrm>
        </p:spPr>
        <p:txBody>
          <a:bodyPr anchor="ctr"/>
          <a:lstStyle>
            <a:lvl1pPr>
              <a:defRPr sz="1200">
                <a:latin typeface="+mj-lt"/>
              </a:defRPr>
            </a:lvl1pPr>
          </a:lstStyle>
          <a:p>
            <a:pPr lvl="0"/>
            <a:r>
              <a:rPr lang="en-GB"/>
              <a:t>INSERT HEADING</a:t>
            </a:r>
          </a:p>
        </p:txBody>
      </p:sp>
      <p:sp>
        <p:nvSpPr>
          <p:cNvPr id="25" name="Text Placeholder 60">
            <a:extLst>
              <a:ext uri="{FF2B5EF4-FFF2-40B4-BE49-F238E27FC236}">
                <a16:creationId xmlns:a16="http://schemas.microsoft.com/office/drawing/2014/main" id="{2424A35F-9D09-6EE8-5C71-235A6F2EA65A}"/>
              </a:ext>
            </a:extLst>
          </p:cNvPr>
          <p:cNvSpPr>
            <a:spLocks noGrp="1"/>
          </p:cNvSpPr>
          <p:nvPr>
            <p:ph type="body" sz="quarter" idx="68" hasCustomPrompt="1"/>
          </p:nvPr>
        </p:nvSpPr>
        <p:spPr>
          <a:xfrm>
            <a:off x="9216275" y="1899103"/>
            <a:ext cx="421958" cy="396000"/>
          </a:xfrm>
          <a:solidFill>
            <a:schemeClr val="accent1"/>
          </a:solidFill>
        </p:spPr>
        <p:txBody>
          <a:bodyPr wrap="square" lIns="0" rIns="0" anchor="ctr">
            <a:noAutofit/>
          </a:bodyPr>
          <a:lstStyle>
            <a:lvl1pPr algn="ctr">
              <a:defRPr sz="1799">
                <a:latin typeface="Arial" panose="020B0604020202020204" pitchFamily="34" charset="0"/>
              </a:defRPr>
            </a:lvl1pPr>
          </a:lstStyle>
          <a:p>
            <a:pPr lvl="0"/>
            <a:r>
              <a:rPr lang="en-GB"/>
              <a:t>4</a:t>
            </a:r>
          </a:p>
        </p:txBody>
      </p:sp>
      <p:sp>
        <p:nvSpPr>
          <p:cNvPr id="30" name="Text Placeholder 7">
            <a:extLst>
              <a:ext uri="{FF2B5EF4-FFF2-40B4-BE49-F238E27FC236}">
                <a16:creationId xmlns:a16="http://schemas.microsoft.com/office/drawing/2014/main" id="{6143C7E3-978B-5E1A-6CF3-262EB2A41C56}"/>
              </a:ext>
            </a:extLst>
          </p:cNvPr>
          <p:cNvSpPr>
            <a:spLocks noGrp="1"/>
          </p:cNvSpPr>
          <p:nvPr>
            <p:ph type="body" sz="quarter" idx="69" hasCustomPrompt="1"/>
          </p:nvPr>
        </p:nvSpPr>
        <p:spPr>
          <a:xfrm>
            <a:off x="9460458" y="2391600"/>
            <a:ext cx="2141848" cy="275677"/>
          </a:xfrm>
        </p:spPr>
        <p:txBody>
          <a:bodyPr anchor="ctr"/>
          <a:lstStyle>
            <a:lvl1pPr>
              <a:defRPr sz="1200">
                <a:latin typeface="+mj-lt"/>
              </a:defRPr>
            </a:lvl1pPr>
          </a:lstStyle>
          <a:p>
            <a:pPr lvl="0"/>
            <a:r>
              <a:rPr lang="en-GB"/>
              <a:t>INSERT HEADING</a:t>
            </a:r>
          </a:p>
        </p:txBody>
      </p:sp>
      <p:sp>
        <p:nvSpPr>
          <p:cNvPr id="11" name="Text Placeholder 5">
            <a:extLst>
              <a:ext uri="{FF2B5EF4-FFF2-40B4-BE49-F238E27FC236}">
                <a16:creationId xmlns:a16="http://schemas.microsoft.com/office/drawing/2014/main" id="{61B49DE6-DA86-9CFA-E00A-FA00FD84E3AF}"/>
              </a:ext>
            </a:extLst>
          </p:cNvPr>
          <p:cNvSpPr>
            <a:spLocks noGrp="1"/>
          </p:cNvSpPr>
          <p:nvPr>
            <p:ph type="body" sz="quarter" idx="74" hasCustomPrompt="1"/>
          </p:nvPr>
        </p:nvSpPr>
        <p:spPr>
          <a:xfrm>
            <a:off x="450733" y="1125736"/>
            <a:ext cx="10214489" cy="581145"/>
          </a:xfrm>
        </p:spPr>
        <p:txBody>
          <a:bodyPr/>
          <a:lstStyle>
            <a:lvl1pPr>
              <a:defRPr sz="1200"/>
            </a:lvl1pPr>
            <a:lvl2pPr>
              <a:defRPr sz="1200"/>
            </a:lvl2pPr>
            <a:lvl3pPr>
              <a:defRPr sz="1100"/>
            </a:lvl3pPr>
            <a:lvl4pPr>
              <a:defRPr sz="1050"/>
            </a:lvl4pPr>
            <a:lvl5pPr>
              <a:defRPr sz="1200"/>
            </a:lvl5pPr>
          </a:lstStyle>
          <a:p>
            <a:pPr lvl="0"/>
            <a:r>
              <a:rPr lang="en-GB"/>
              <a:t>Insert text</a:t>
            </a:r>
          </a:p>
          <a:p>
            <a:pPr lvl="1"/>
            <a:r>
              <a:rPr lang="en-GB"/>
              <a:t>Second level</a:t>
            </a:r>
          </a:p>
          <a:p>
            <a:pPr lvl="2"/>
            <a:r>
              <a:rPr lang="en-GB"/>
              <a:t>Third level</a:t>
            </a:r>
          </a:p>
          <a:p>
            <a:pPr lvl="3"/>
            <a:r>
              <a:rPr lang="en-GB"/>
              <a:t>Fourth level</a:t>
            </a:r>
          </a:p>
          <a:p>
            <a:pPr lvl="4"/>
            <a:r>
              <a:rPr lang="en-GB"/>
              <a:t>Fifth level</a:t>
            </a:r>
          </a:p>
        </p:txBody>
      </p:sp>
      <p:sp>
        <p:nvSpPr>
          <p:cNvPr id="18" name="Title 1">
            <a:extLst>
              <a:ext uri="{FF2B5EF4-FFF2-40B4-BE49-F238E27FC236}">
                <a16:creationId xmlns:a16="http://schemas.microsoft.com/office/drawing/2014/main" id="{FFE57F52-D26A-CA4C-1ADA-667690883998}"/>
              </a:ext>
            </a:extLst>
          </p:cNvPr>
          <p:cNvSpPr>
            <a:spLocks noGrp="1"/>
          </p:cNvSpPr>
          <p:nvPr>
            <p:ph type="title" hasCustomPrompt="1"/>
          </p:nvPr>
        </p:nvSpPr>
        <p:spPr>
          <a:xfrm>
            <a:off x="450733" y="460771"/>
            <a:ext cx="10214489" cy="558404"/>
          </a:xfrm>
        </p:spPr>
        <p:txBody>
          <a:bodyPr/>
          <a:lstStyle>
            <a:lvl1pPr>
              <a:defRPr sz="3199"/>
            </a:lvl1pPr>
          </a:lstStyle>
          <a:p>
            <a:r>
              <a:rPr lang="en-GB"/>
              <a:t>Insert title here</a:t>
            </a:r>
          </a:p>
        </p:txBody>
      </p:sp>
      <p:grpSp>
        <p:nvGrpSpPr>
          <p:cNvPr id="4" name="Group 3">
            <a:extLst>
              <a:ext uri="{FF2B5EF4-FFF2-40B4-BE49-F238E27FC236}">
                <a16:creationId xmlns:a16="http://schemas.microsoft.com/office/drawing/2014/main" id="{EDDF6B61-8868-15A8-C01E-10C01F9BEE3A}"/>
              </a:ext>
            </a:extLst>
          </p:cNvPr>
          <p:cNvGrpSpPr/>
          <p:nvPr userDrawn="1"/>
        </p:nvGrpSpPr>
        <p:grpSpPr>
          <a:xfrm>
            <a:off x="12284372" y="0"/>
            <a:ext cx="2174455" cy="4839558"/>
            <a:chOff x="838200" y="1150069"/>
            <a:chExt cx="2175021" cy="4839558"/>
          </a:xfrm>
        </p:grpSpPr>
        <p:sp>
          <p:nvSpPr>
            <p:cNvPr id="5" name="Rectangle 4">
              <a:extLst>
                <a:ext uri="{FF2B5EF4-FFF2-40B4-BE49-F238E27FC236}">
                  <a16:creationId xmlns:a16="http://schemas.microsoft.com/office/drawing/2014/main" id="{99370A08-A1D2-E435-6350-378C33AE6670}"/>
                </a:ext>
              </a:extLst>
            </p:cNvPr>
            <p:cNvSpPr/>
            <p:nvPr/>
          </p:nvSpPr>
          <p:spPr>
            <a:xfrm>
              <a:off x="838200" y="1150069"/>
              <a:ext cx="2146445" cy="4839558"/>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333333"/>
                </a:solidFill>
              </a:endParaRPr>
            </a:p>
          </p:txBody>
        </p:sp>
        <p:sp>
          <p:nvSpPr>
            <p:cNvPr id="12" name="Rectangle 11">
              <a:extLst>
                <a:ext uri="{FF2B5EF4-FFF2-40B4-BE49-F238E27FC236}">
                  <a16:creationId xmlns:a16="http://schemas.microsoft.com/office/drawing/2014/main" id="{8AEA0391-5649-B4BB-387C-68A55D56EFA5}"/>
                </a:ext>
              </a:extLst>
            </p:cNvPr>
            <p:cNvSpPr/>
            <p:nvPr/>
          </p:nvSpPr>
          <p:spPr>
            <a:xfrm flipV="1">
              <a:off x="838200" y="1150069"/>
              <a:ext cx="2146445" cy="52016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799">
                <a:solidFill>
                  <a:srgbClr val="333333"/>
                </a:solidFill>
              </a:endParaRPr>
            </a:p>
          </p:txBody>
        </p:sp>
        <p:sp>
          <p:nvSpPr>
            <p:cNvPr id="13" name="TextBox 12">
              <a:extLst>
                <a:ext uri="{FF2B5EF4-FFF2-40B4-BE49-F238E27FC236}">
                  <a16:creationId xmlns:a16="http://schemas.microsoft.com/office/drawing/2014/main" id="{14A5B155-213E-4704-5CB9-1E4F6ECF5302}"/>
                </a:ext>
              </a:extLst>
            </p:cNvPr>
            <p:cNvSpPr txBox="1"/>
            <p:nvPr/>
          </p:nvSpPr>
          <p:spPr>
            <a:xfrm>
              <a:off x="866775" y="2189496"/>
              <a:ext cx="2087197" cy="553998"/>
            </a:xfrm>
            <a:prstGeom prst="rect">
              <a:avLst/>
            </a:prstGeom>
            <a:noFill/>
          </p:spPr>
          <p:txBody>
            <a:bodyPr wrap="square" rtlCol="0">
              <a:spAutoFit/>
            </a:bodyPr>
            <a:lstStyle/>
            <a:p>
              <a:r>
                <a:rPr lang="en-GB" sz="1000" b="1">
                  <a:solidFill>
                    <a:srgbClr val="333333"/>
                  </a:solidFill>
                </a:rPr>
                <a:t>2. </a:t>
              </a:r>
              <a:r>
                <a:rPr lang="en-GB" sz="1000">
                  <a:solidFill>
                    <a:srgbClr val="333333"/>
                  </a:solidFill>
                </a:rPr>
                <a:t>Click on the </a:t>
              </a:r>
              <a:r>
                <a:rPr lang="en-GB" sz="1000" b="0">
                  <a:solidFill>
                    <a:srgbClr val="333333"/>
                  </a:solidFill>
                  <a:latin typeface="Arial" panose="020B0604020202020204" pitchFamily="34" charset="0"/>
                </a:rPr>
                <a:t>icon</a:t>
              </a:r>
              <a:r>
                <a:rPr lang="en-GB" sz="1000">
                  <a:solidFill>
                    <a:srgbClr val="333333"/>
                  </a:solidFill>
                </a:rPr>
                <a:t> in the middle of the placeholder and choose the image from your computer.</a:t>
              </a:r>
            </a:p>
          </p:txBody>
        </p:sp>
        <p:sp>
          <p:nvSpPr>
            <p:cNvPr id="16" name="TextBox 15">
              <a:extLst>
                <a:ext uri="{FF2B5EF4-FFF2-40B4-BE49-F238E27FC236}">
                  <a16:creationId xmlns:a16="http://schemas.microsoft.com/office/drawing/2014/main" id="{8A8B797F-E7E5-6151-4F92-10D0668E3754}"/>
                </a:ext>
              </a:extLst>
            </p:cNvPr>
            <p:cNvSpPr txBox="1"/>
            <p:nvPr/>
          </p:nvSpPr>
          <p:spPr>
            <a:xfrm>
              <a:off x="866774" y="2943679"/>
              <a:ext cx="2146447" cy="553998"/>
            </a:xfrm>
            <a:prstGeom prst="rect">
              <a:avLst/>
            </a:prstGeom>
            <a:noFill/>
          </p:spPr>
          <p:txBody>
            <a:bodyPr wrap="square" rtlCol="0">
              <a:spAutoFit/>
            </a:bodyPr>
            <a:lstStyle/>
            <a:p>
              <a:r>
                <a:rPr lang="en-GB" sz="1000" b="1">
                  <a:solidFill>
                    <a:srgbClr val="333333"/>
                  </a:solidFill>
                </a:rPr>
                <a:t>3. </a:t>
              </a:r>
              <a:r>
                <a:rPr lang="en-GB" sz="1000">
                  <a:solidFill>
                    <a:srgbClr val="333333"/>
                  </a:solidFill>
                </a:rPr>
                <a:t>Click on the </a:t>
              </a:r>
              <a:r>
                <a:rPr lang="en-GB" sz="1000" b="0">
                  <a:solidFill>
                    <a:srgbClr val="333333"/>
                  </a:solidFill>
                  <a:latin typeface="Arial" panose="020B0604020202020204" pitchFamily="34" charset="0"/>
                </a:rPr>
                <a:t>Format Picture </a:t>
              </a:r>
              <a:r>
                <a:rPr lang="en-GB" sz="1000">
                  <a:solidFill>
                    <a:srgbClr val="333333"/>
                  </a:solidFill>
                </a:rPr>
                <a:t>tab in the ribbon and use the tools to edit the image.</a:t>
              </a:r>
            </a:p>
          </p:txBody>
        </p:sp>
        <p:sp>
          <p:nvSpPr>
            <p:cNvPr id="20" name="TextBox 19">
              <a:extLst>
                <a:ext uri="{FF2B5EF4-FFF2-40B4-BE49-F238E27FC236}">
                  <a16:creationId xmlns:a16="http://schemas.microsoft.com/office/drawing/2014/main" id="{2B60D660-604D-6712-2272-E99248CED8A4}"/>
                </a:ext>
              </a:extLst>
            </p:cNvPr>
            <p:cNvSpPr txBox="1"/>
            <p:nvPr/>
          </p:nvSpPr>
          <p:spPr>
            <a:xfrm>
              <a:off x="866773" y="3543974"/>
              <a:ext cx="2146447" cy="1169551"/>
            </a:xfrm>
            <a:prstGeom prst="rect">
              <a:avLst/>
            </a:prstGeom>
            <a:noFill/>
          </p:spPr>
          <p:txBody>
            <a:bodyPr wrap="square" rtlCol="0">
              <a:spAutoFit/>
            </a:bodyPr>
            <a:lstStyle/>
            <a:p>
              <a:r>
                <a:rPr lang="en-GB" sz="1000" b="1">
                  <a:solidFill>
                    <a:srgbClr val="333333"/>
                  </a:solidFill>
                </a:rPr>
                <a:t>4. </a:t>
              </a:r>
              <a:r>
                <a:rPr lang="en-GB" sz="1000">
                  <a:solidFill>
                    <a:srgbClr val="333333"/>
                  </a:solidFill>
                </a:rPr>
                <a:t>Choose </a:t>
              </a:r>
              <a:r>
                <a:rPr lang="en-GB" sz="1000" b="0">
                  <a:solidFill>
                    <a:srgbClr val="333333"/>
                  </a:solidFill>
                  <a:latin typeface="Arial" panose="020B0604020202020204" pitchFamily="34" charset="0"/>
                </a:rPr>
                <a:t>Crop</a:t>
              </a:r>
              <a:r>
                <a:rPr lang="en-GB" sz="1000">
                  <a:solidFill>
                    <a:srgbClr val="333333"/>
                  </a:solidFill>
                </a:rPr>
                <a:t> to resize and move the image within the placeholder, using the white circles in the corners of the image. Click on the drop down arrow and choose </a:t>
              </a:r>
              <a:r>
                <a:rPr lang="en-GB" sz="1000" b="0">
                  <a:solidFill>
                    <a:srgbClr val="333333"/>
                  </a:solidFill>
                  <a:latin typeface="Arial" panose="020B0604020202020204" pitchFamily="34" charset="0"/>
                </a:rPr>
                <a:t>Fit </a:t>
              </a:r>
              <a:r>
                <a:rPr lang="en-GB" sz="1000">
                  <a:solidFill>
                    <a:srgbClr val="333333"/>
                  </a:solidFill>
                </a:rPr>
                <a:t>to fit the image to the placeholder.</a:t>
              </a:r>
            </a:p>
          </p:txBody>
        </p:sp>
        <p:sp>
          <p:nvSpPr>
            <p:cNvPr id="21" name="TextBox 20">
              <a:extLst>
                <a:ext uri="{FF2B5EF4-FFF2-40B4-BE49-F238E27FC236}">
                  <a16:creationId xmlns:a16="http://schemas.microsoft.com/office/drawing/2014/main" id="{DF13C341-E8BD-A55F-AD3C-DC63BB83CC6F}"/>
                </a:ext>
              </a:extLst>
            </p:cNvPr>
            <p:cNvSpPr txBox="1"/>
            <p:nvPr/>
          </p:nvSpPr>
          <p:spPr>
            <a:xfrm>
              <a:off x="866774" y="4759822"/>
              <a:ext cx="2146447" cy="400110"/>
            </a:xfrm>
            <a:prstGeom prst="rect">
              <a:avLst/>
            </a:prstGeom>
            <a:noFill/>
          </p:spPr>
          <p:txBody>
            <a:bodyPr wrap="square" rtlCol="0">
              <a:spAutoFit/>
            </a:bodyPr>
            <a:lstStyle/>
            <a:p>
              <a:r>
                <a:rPr lang="en-GB" sz="1000" b="1">
                  <a:solidFill>
                    <a:srgbClr val="333333"/>
                  </a:solidFill>
                </a:rPr>
                <a:t>5. </a:t>
              </a:r>
              <a:r>
                <a:rPr lang="en-GB" sz="1000">
                  <a:solidFill>
                    <a:srgbClr val="333333"/>
                  </a:solidFill>
                </a:rPr>
                <a:t>Choose </a:t>
              </a:r>
              <a:r>
                <a:rPr lang="en-GB" sz="1000" b="0">
                  <a:solidFill>
                    <a:srgbClr val="333333"/>
                  </a:solidFill>
                  <a:latin typeface="Arial" panose="020B0604020202020204" pitchFamily="34" charset="0"/>
                </a:rPr>
                <a:t>Picture Colour </a:t>
              </a:r>
              <a:r>
                <a:rPr lang="en-GB" sz="1000">
                  <a:solidFill>
                    <a:srgbClr val="333333"/>
                  </a:solidFill>
                </a:rPr>
                <a:t>to adjust the Saturation, Tone, and Colour.</a:t>
              </a:r>
            </a:p>
          </p:txBody>
        </p:sp>
        <p:sp>
          <p:nvSpPr>
            <p:cNvPr id="22" name="TextBox 21">
              <a:extLst>
                <a:ext uri="{FF2B5EF4-FFF2-40B4-BE49-F238E27FC236}">
                  <a16:creationId xmlns:a16="http://schemas.microsoft.com/office/drawing/2014/main" id="{80458A3D-3490-72E7-0A8E-28209B0AB38E}"/>
                </a:ext>
              </a:extLst>
            </p:cNvPr>
            <p:cNvSpPr txBox="1"/>
            <p:nvPr/>
          </p:nvSpPr>
          <p:spPr>
            <a:xfrm>
              <a:off x="866774" y="5360117"/>
              <a:ext cx="2146447" cy="553998"/>
            </a:xfrm>
            <a:prstGeom prst="rect">
              <a:avLst/>
            </a:prstGeom>
            <a:noFill/>
          </p:spPr>
          <p:txBody>
            <a:bodyPr wrap="square" rtlCol="0">
              <a:spAutoFit/>
            </a:bodyPr>
            <a:lstStyle/>
            <a:p>
              <a:r>
                <a:rPr lang="en-GB" sz="1000" b="1">
                  <a:solidFill>
                    <a:srgbClr val="333333"/>
                  </a:solidFill>
                </a:rPr>
                <a:t>6. </a:t>
              </a:r>
              <a:r>
                <a:rPr lang="en-GB" sz="1000">
                  <a:solidFill>
                    <a:srgbClr val="333333"/>
                  </a:solidFill>
                </a:rPr>
                <a:t>Choose </a:t>
              </a:r>
              <a:r>
                <a:rPr lang="en-GB" sz="1000" b="0">
                  <a:solidFill>
                    <a:srgbClr val="333333"/>
                  </a:solidFill>
                  <a:latin typeface="Arial" panose="020B0604020202020204" pitchFamily="34" charset="0"/>
                </a:rPr>
                <a:t>Picture Correction </a:t>
              </a:r>
              <a:r>
                <a:rPr lang="en-GB" sz="1000">
                  <a:solidFill>
                    <a:srgbClr val="333333"/>
                  </a:solidFill>
                </a:rPr>
                <a:t>to adjust the Sharpness, Brightness, and Contrast.</a:t>
              </a:r>
            </a:p>
          </p:txBody>
        </p:sp>
        <p:sp>
          <p:nvSpPr>
            <p:cNvPr id="23" name="TextBox 22">
              <a:extLst>
                <a:ext uri="{FF2B5EF4-FFF2-40B4-BE49-F238E27FC236}">
                  <a16:creationId xmlns:a16="http://schemas.microsoft.com/office/drawing/2014/main" id="{FD98166C-3A58-22C1-C98B-5C44AAB96E47}"/>
                </a:ext>
              </a:extLst>
            </p:cNvPr>
            <p:cNvSpPr txBox="1"/>
            <p:nvPr/>
          </p:nvSpPr>
          <p:spPr>
            <a:xfrm>
              <a:off x="1072610" y="1179173"/>
              <a:ext cx="1734772" cy="461665"/>
            </a:xfrm>
            <a:prstGeom prst="rect">
              <a:avLst/>
            </a:prstGeom>
            <a:noFill/>
          </p:spPr>
          <p:txBody>
            <a:bodyPr wrap="square" rtlCol="0">
              <a:spAutoFit/>
            </a:bodyPr>
            <a:lstStyle/>
            <a:p>
              <a:pPr algn="ctr"/>
              <a:r>
                <a:rPr lang="en-GB" sz="1200">
                  <a:solidFill>
                    <a:srgbClr val="333333"/>
                  </a:solidFill>
                  <a:latin typeface="+mn-lt"/>
                </a:rPr>
                <a:t>HOW TO INSERT AN IMAGE</a:t>
              </a:r>
            </a:p>
          </p:txBody>
        </p:sp>
        <p:sp>
          <p:nvSpPr>
            <p:cNvPr id="24" name="TextBox 23">
              <a:extLst>
                <a:ext uri="{FF2B5EF4-FFF2-40B4-BE49-F238E27FC236}">
                  <a16:creationId xmlns:a16="http://schemas.microsoft.com/office/drawing/2014/main" id="{878FFBEF-B37A-9029-E8A4-8248E8EA703D}"/>
                </a:ext>
              </a:extLst>
            </p:cNvPr>
            <p:cNvSpPr txBox="1"/>
            <p:nvPr userDrawn="1"/>
          </p:nvSpPr>
          <p:spPr>
            <a:xfrm>
              <a:off x="866775" y="1759910"/>
              <a:ext cx="2087197" cy="400110"/>
            </a:xfrm>
            <a:prstGeom prst="rect">
              <a:avLst/>
            </a:prstGeom>
            <a:noFill/>
          </p:spPr>
          <p:txBody>
            <a:bodyPr wrap="square" rtlCol="0">
              <a:spAutoFit/>
            </a:bodyPr>
            <a:lstStyle/>
            <a:p>
              <a:r>
                <a:rPr lang="en-GB" sz="1000" b="1">
                  <a:solidFill>
                    <a:srgbClr val="333333"/>
                  </a:solidFill>
                </a:rPr>
                <a:t>1. </a:t>
              </a:r>
              <a:r>
                <a:rPr lang="en-GB" sz="1000">
                  <a:solidFill>
                    <a:srgbClr val="333333"/>
                  </a:solidFill>
                </a:rPr>
                <a:t>If there is already an image present, </a:t>
              </a:r>
              <a:r>
                <a:rPr lang="en-GB" sz="1000">
                  <a:solidFill>
                    <a:srgbClr val="333333"/>
                  </a:solidFill>
                  <a:latin typeface="Arial" panose="020B0604020202020204" pitchFamily="34" charset="0"/>
                </a:rPr>
                <a:t>delete this first.</a:t>
              </a:r>
            </a:p>
          </p:txBody>
        </p:sp>
      </p:grpSp>
      <p:sp>
        <p:nvSpPr>
          <p:cNvPr id="28" name="Footer Placeholder 4">
            <a:extLst>
              <a:ext uri="{FF2B5EF4-FFF2-40B4-BE49-F238E27FC236}">
                <a16:creationId xmlns:a16="http://schemas.microsoft.com/office/drawing/2014/main" id="{FA214BE0-96AC-5F3B-3E70-2DC512DA1CEB}"/>
              </a:ext>
            </a:extLst>
          </p:cNvPr>
          <p:cNvSpPr>
            <a:spLocks noGrp="1"/>
          </p:cNvSpPr>
          <p:nvPr>
            <p:ph type="ftr" sz="quarter" idx="3"/>
          </p:nvPr>
        </p:nvSpPr>
        <p:spPr>
          <a:xfrm rot="5400000">
            <a:off x="8770654" y="3198629"/>
            <a:ext cx="6616800" cy="219543"/>
          </a:xfrm>
          <a:prstGeom prst="rect">
            <a:avLst/>
          </a:prstGeom>
          <a:solidFill>
            <a:schemeClr val="accent1"/>
          </a:solidFill>
        </p:spPr>
        <p:txBody>
          <a:bodyPr wrap="square" rtlCol="0" anchor="ctr">
            <a:noAutofit/>
          </a:bodyPr>
          <a:lstStyle>
            <a:lvl1pPr algn="ctr">
              <a:lnSpc>
                <a:spcPct val="100000"/>
              </a:lnSpc>
              <a:spcAft>
                <a:spcPts val="1200"/>
              </a:spcAft>
              <a:defRPr lang="en-GB" sz="900" b="0" spc="100" baseline="0" smtClean="0"/>
            </a:lvl1pPr>
          </a:lstStyle>
          <a:p>
            <a:r>
              <a:rPr lang="en-IN"/>
              <a:t>SECTION TITLE</a:t>
            </a:r>
          </a:p>
        </p:txBody>
      </p:sp>
      <p:sp>
        <p:nvSpPr>
          <p:cNvPr id="29" name="Slide Number Placeholder 46">
            <a:extLst>
              <a:ext uri="{FF2B5EF4-FFF2-40B4-BE49-F238E27FC236}">
                <a16:creationId xmlns:a16="http://schemas.microsoft.com/office/drawing/2014/main" id="{F75097B0-87BC-CB34-EF0E-A6092A07011F}"/>
              </a:ext>
            </a:extLst>
          </p:cNvPr>
          <p:cNvSpPr>
            <a:spLocks noGrp="1"/>
          </p:cNvSpPr>
          <p:nvPr>
            <p:ph type="sldNum" sz="quarter" idx="34"/>
          </p:nvPr>
        </p:nvSpPr>
        <p:spPr>
          <a:xfrm>
            <a:off x="11967901" y="6617924"/>
            <a:ext cx="220924" cy="240077"/>
          </a:xfrm>
          <a:prstGeom prst="rect">
            <a:avLst/>
          </a:prstGeom>
          <a:solidFill>
            <a:schemeClr val="accent1"/>
          </a:solidFill>
        </p:spPr>
        <p:txBody>
          <a:bodyPr/>
          <a:lstStyle/>
          <a:p>
            <a:fld id="{BB07EAE1-021A-493C-B07F-6FE9E5D11BEB}" type="slidenum">
              <a:rPr lang="en-GB" smtClean="0"/>
              <a:pPr/>
              <a:t>‹#›</a:t>
            </a:fld>
            <a:endParaRPr lang="en-GB"/>
          </a:p>
        </p:txBody>
      </p:sp>
    </p:spTree>
    <p:custDataLst>
      <p:tags r:id="rId1"/>
    </p:custDataLst>
    <p:extLst>
      <p:ext uri="{BB962C8B-B14F-4D97-AF65-F5344CB8AC3E}">
        <p14:creationId xmlns:p14="http://schemas.microsoft.com/office/powerpoint/2010/main" val="1579903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userDrawn="1">
  <p:cSld name="6 step process">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96E97D3C-B235-8738-A511-8A5121387E5A}"/>
              </a:ext>
            </a:extLst>
          </p:cNvPr>
          <p:cNvSpPr>
            <a:spLocks noGrp="1"/>
          </p:cNvSpPr>
          <p:nvPr>
            <p:ph type="body" sz="quarter" idx="45" hasCustomPrompt="1"/>
          </p:nvPr>
        </p:nvSpPr>
        <p:spPr>
          <a:xfrm>
            <a:off x="610537" y="3976980"/>
            <a:ext cx="1725320" cy="424742"/>
          </a:xfrm>
          <a:prstGeom prst="chevron">
            <a:avLst/>
          </a:prstGeom>
          <a:solidFill>
            <a:schemeClr val="accent2"/>
          </a:solidFill>
        </p:spPr>
        <p:txBody>
          <a:bodyPr anchor="ctr"/>
          <a:lstStyle>
            <a:lvl1pPr algn="ctr">
              <a:defRPr sz="1999">
                <a:solidFill>
                  <a:schemeClr val="bg2"/>
                </a:solidFill>
                <a:latin typeface="Arial" panose="020B0604020202020204" pitchFamily="34" charset="0"/>
              </a:defRPr>
            </a:lvl1pPr>
          </a:lstStyle>
          <a:p>
            <a:pPr lvl="0"/>
            <a:r>
              <a:rPr lang="en-GB"/>
              <a:t>01</a:t>
            </a:r>
          </a:p>
        </p:txBody>
      </p:sp>
      <p:sp>
        <p:nvSpPr>
          <p:cNvPr id="17" name="Text Placeholder 10">
            <a:extLst>
              <a:ext uri="{FF2B5EF4-FFF2-40B4-BE49-F238E27FC236}">
                <a16:creationId xmlns:a16="http://schemas.microsoft.com/office/drawing/2014/main" id="{C8AEC416-CF77-9077-54B3-1782550035C2}"/>
              </a:ext>
            </a:extLst>
          </p:cNvPr>
          <p:cNvSpPr>
            <a:spLocks noGrp="1"/>
          </p:cNvSpPr>
          <p:nvPr>
            <p:ph type="body" sz="quarter" idx="46" hasCustomPrompt="1"/>
          </p:nvPr>
        </p:nvSpPr>
        <p:spPr>
          <a:xfrm>
            <a:off x="2381257" y="3976980"/>
            <a:ext cx="1725320" cy="424742"/>
          </a:xfrm>
          <a:prstGeom prst="chevron">
            <a:avLst/>
          </a:prstGeom>
          <a:solidFill>
            <a:schemeClr val="accent2"/>
          </a:solidFill>
        </p:spPr>
        <p:txBody>
          <a:bodyPr anchor="ctr"/>
          <a:lstStyle>
            <a:lvl1pPr algn="ctr">
              <a:defRPr sz="1999">
                <a:solidFill>
                  <a:schemeClr val="bg2"/>
                </a:solidFill>
                <a:latin typeface="Arial" panose="020B0604020202020204" pitchFamily="34" charset="0"/>
              </a:defRPr>
            </a:lvl1pPr>
          </a:lstStyle>
          <a:p>
            <a:pPr lvl="0"/>
            <a:r>
              <a:rPr lang="en-GB"/>
              <a:t>02</a:t>
            </a:r>
          </a:p>
        </p:txBody>
      </p:sp>
      <p:sp>
        <p:nvSpPr>
          <p:cNvPr id="18" name="Text Placeholder 10">
            <a:extLst>
              <a:ext uri="{FF2B5EF4-FFF2-40B4-BE49-F238E27FC236}">
                <a16:creationId xmlns:a16="http://schemas.microsoft.com/office/drawing/2014/main" id="{1F70BF04-D644-372B-380A-3858F7BFCA11}"/>
              </a:ext>
            </a:extLst>
          </p:cNvPr>
          <p:cNvSpPr>
            <a:spLocks noGrp="1"/>
          </p:cNvSpPr>
          <p:nvPr>
            <p:ph type="body" sz="quarter" idx="47" hasCustomPrompt="1"/>
          </p:nvPr>
        </p:nvSpPr>
        <p:spPr>
          <a:xfrm>
            <a:off x="4151977" y="3976980"/>
            <a:ext cx="1725320" cy="424742"/>
          </a:xfrm>
          <a:prstGeom prst="chevron">
            <a:avLst/>
          </a:prstGeom>
          <a:solidFill>
            <a:schemeClr val="accent2"/>
          </a:solidFill>
        </p:spPr>
        <p:txBody>
          <a:bodyPr anchor="ctr"/>
          <a:lstStyle>
            <a:lvl1pPr algn="ctr">
              <a:defRPr sz="1999">
                <a:solidFill>
                  <a:schemeClr val="bg2"/>
                </a:solidFill>
                <a:latin typeface="Arial" panose="020B0604020202020204" pitchFamily="34" charset="0"/>
              </a:defRPr>
            </a:lvl1pPr>
          </a:lstStyle>
          <a:p>
            <a:pPr lvl="0"/>
            <a:r>
              <a:rPr lang="en-GB"/>
              <a:t>03</a:t>
            </a:r>
          </a:p>
        </p:txBody>
      </p:sp>
      <p:sp>
        <p:nvSpPr>
          <p:cNvPr id="19" name="Text Placeholder 10">
            <a:extLst>
              <a:ext uri="{FF2B5EF4-FFF2-40B4-BE49-F238E27FC236}">
                <a16:creationId xmlns:a16="http://schemas.microsoft.com/office/drawing/2014/main" id="{2352B3E1-07C5-9536-36AB-00FDF566FB39}"/>
              </a:ext>
            </a:extLst>
          </p:cNvPr>
          <p:cNvSpPr>
            <a:spLocks noGrp="1"/>
          </p:cNvSpPr>
          <p:nvPr>
            <p:ph type="body" sz="quarter" idx="48" hasCustomPrompt="1"/>
          </p:nvPr>
        </p:nvSpPr>
        <p:spPr>
          <a:xfrm>
            <a:off x="5922697" y="3976980"/>
            <a:ext cx="1725320" cy="424742"/>
          </a:xfrm>
          <a:prstGeom prst="chevron">
            <a:avLst/>
          </a:prstGeom>
          <a:solidFill>
            <a:schemeClr val="accent2"/>
          </a:solidFill>
        </p:spPr>
        <p:txBody>
          <a:bodyPr anchor="ctr"/>
          <a:lstStyle>
            <a:lvl1pPr algn="ctr">
              <a:defRPr sz="1999">
                <a:solidFill>
                  <a:schemeClr val="bg2"/>
                </a:solidFill>
                <a:latin typeface="Arial" panose="020B0604020202020204" pitchFamily="34" charset="0"/>
              </a:defRPr>
            </a:lvl1pPr>
          </a:lstStyle>
          <a:p>
            <a:pPr lvl="0"/>
            <a:r>
              <a:rPr lang="en-GB"/>
              <a:t>04</a:t>
            </a:r>
          </a:p>
        </p:txBody>
      </p:sp>
      <p:sp>
        <p:nvSpPr>
          <p:cNvPr id="20" name="Text Placeholder 10">
            <a:extLst>
              <a:ext uri="{FF2B5EF4-FFF2-40B4-BE49-F238E27FC236}">
                <a16:creationId xmlns:a16="http://schemas.microsoft.com/office/drawing/2014/main" id="{8899604D-7407-C225-1BF6-87EE065DF8EA}"/>
              </a:ext>
            </a:extLst>
          </p:cNvPr>
          <p:cNvSpPr>
            <a:spLocks noGrp="1"/>
          </p:cNvSpPr>
          <p:nvPr>
            <p:ph type="body" sz="quarter" idx="49" hasCustomPrompt="1"/>
          </p:nvPr>
        </p:nvSpPr>
        <p:spPr>
          <a:xfrm>
            <a:off x="7693416" y="3976980"/>
            <a:ext cx="1725320" cy="424742"/>
          </a:xfrm>
          <a:prstGeom prst="chevron">
            <a:avLst/>
          </a:prstGeom>
          <a:solidFill>
            <a:schemeClr val="accent2"/>
          </a:solidFill>
        </p:spPr>
        <p:txBody>
          <a:bodyPr anchor="ctr"/>
          <a:lstStyle>
            <a:lvl1pPr algn="ctr">
              <a:defRPr sz="1999">
                <a:solidFill>
                  <a:schemeClr val="bg2"/>
                </a:solidFill>
                <a:latin typeface="Arial" panose="020B0604020202020204" pitchFamily="34" charset="0"/>
              </a:defRPr>
            </a:lvl1pPr>
          </a:lstStyle>
          <a:p>
            <a:pPr lvl="0"/>
            <a:r>
              <a:rPr lang="en-GB"/>
              <a:t>05</a:t>
            </a:r>
          </a:p>
        </p:txBody>
      </p:sp>
      <p:sp>
        <p:nvSpPr>
          <p:cNvPr id="21" name="Text Placeholder 10">
            <a:extLst>
              <a:ext uri="{FF2B5EF4-FFF2-40B4-BE49-F238E27FC236}">
                <a16:creationId xmlns:a16="http://schemas.microsoft.com/office/drawing/2014/main" id="{BED2A249-7A71-4DD7-DD6A-911A998BCAF1}"/>
              </a:ext>
            </a:extLst>
          </p:cNvPr>
          <p:cNvSpPr>
            <a:spLocks noGrp="1"/>
          </p:cNvSpPr>
          <p:nvPr>
            <p:ph type="body" sz="quarter" idx="50" hasCustomPrompt="1"/>
          </p:nvPr>
        </p:nvSpPr>
        <p:spPr>
          <a:xfrm>
            <a:off x="9464136" y="3976980"/>
            <a:ext cx="1725320" cy="424742"/>
          </a:xfrm>
          <a:prstGeom prst="chevron">
            <a:avLst/>
          </a:prstGeom>
          <a:solidFill>
            <a:schemeClr val="accent2"/>
          </a:solidFill>
        </p:spPr>
        <p:txBody>
          <a:bodyPr anchor="ctr"/>
          <a:lstStyle>
            <a:lvl1pPr algn="ctr">
              <a:defRPr sz="1999">
                <a:solidFill>
                  <a:schemeClr val="bg2"/>
                </a:solidFill>
                <a:latin typeface="Arial" panose="020B0604020202020204" pitchFamily="34" charset="0"/>
              </a:defRPr>
            </a:lvl1pPr>
          </a:lstStyle>
          <a:p>
            <a:pPr lvl="0"/>
            <a:r>
              <a:rPr lang="en-GB"/>
              <a:t>06</a:t>
            </a:r>
          </a:p>
        </p:txBody>
      </p:sp>
      <p:sp>
        <p:nvSpPr>
          <p:cNvPr id="29" name="Picture Placeholder 13">
            <a:extLst>
              <a:ext uri="{FF2B5EF4-FFF2-40B4-BE49-F238E27FC236}">
                <a16:creationId xmlns:a16="http://schemas.microsoft.com/office/drawing/2014/main" id="{EBD6CBB9-20E7-6A37-07AB-939C71EDCC7C}"/>
              </a:ext>
            </a:extLst>
          </p:cNvPr>
          <p:cNvSpPr>
            <a:spLocks noGrp="1"/>
          </p:cNvSpPr>
          <p:nvPr>
            <p:ph type="pic" sz="quarter" idx="32" hasCustomPrompt="1"/>
          </p:nvPr>
        </p:nvSpPr>
        <p:spPr>
          <a:xfrm>
            <a:off x="1183407" y="2512826"/>
            <a:ext cx="579581" cy="579732"/>
          </a:xfrm>
        </p:spPr>
        <p:txBody>
          <a:bodyPr/>
          <a:lstStyle>
            <a:lvl1pPr algn="ctr">
              <a:defRPr sz="1100">
                <a:solidFill>
                  <a:schemeClr val="tx2"/>
                </a:solidFill>
              </a:defRPr>
            </a:lvl1pPr>
          </a:lstStyle>
          <a:p>
            <a:r>
              <a:rPr lang="en-GB"/>
              <a:t>Insert icon</a:t>
            </a:r>
          </a:p>
        </p:txBody>
      </p:sp>
      <p:sp>
        <p:nvSpPr>
          <p:cNvPr id="34" name="Text Placeholder 33">
            <a:extLst>
              <a:ext uri="{FF2B5EF4-FFF2-40B4-BE49-F238E27FC236}">
                <a16:creationId xmlns:a16="http://schemas.microsoft.com/office/drawing/2014/main" id="{65AF605B-6D9F-BCE4-68B3-583B10293126}"/>
              </a:ext>
            </a:extLst>
          </p:cNvPr>
          <p:cNvSpPr>
            <a:spLocks noGrp="1"/>
          </p:cNvSpPr>
          <p:nvPr>
            <p:ph type="body" sz="quarter" idx="51" hasCustomPrompt="1"/>
          </p:nvPr>
        </p:nvSpPr>
        <p:spPr>
          <a:xfrm>
            <a:off x="1981840" y="2412680"/>
            <a:ext cx="2528026" cy="401537"/>
          </a:xfrm>
        </p:spPr>
        <p:txBody>
          <a:bodyPr/>
          <a:lstStyle>
            <a:lvl1pPr>
              <a:defRPr sz="1600">
                <a:latin typeface="+mj-lt"/>
              </a:defRPr>
            </a:lvl1pPr>
          </a:lstStyle>
          <a:p>
            <a:pPr lvl="0"/>
            <a:r>
              <a:rPr lang="en-GB"/>
              <a:t>Insert title</a:t>
            </a:r>
          </a:p>
        </p:txBody>
      </p:sp>
      <p:sp>
        <p:nvSpPr>
          <p:cNvPr id="39" name="Text Placeholder 37">
            <a:extLst>
              <a:ext uri="{FF2B5EF4-FFF2-40B4-BE49-F238E27FC236}">
                <a16:creationId xmlns:a16="http://schemas.microsoft.com/office/drawing/2014/main" id="{D9B4E73C-7F55-D4F4-222B-B20C81DA9789}"/>
              </a:ext>
            </a:extLst>
          </p:cNvPr>
          <p:cNvSpPr>
            <a:spLocks noGrp="1"/>
          </p:cNvSpPr>
          <p:nvPr>
            <p:ph type="body" sz="quarter" idx="52" hasCustomPrompt="1"/>
          </p:nvPr>
        </p:nvSpPr>
        <p:spPr>
          <a:xfrm>
            <a:off x="1982272" y="2874754"/>
            <a:ext cx="2528228" cy="793750"/>
          </a:xfrm>
        </p:spPr>
        <p:txBody>
          <a:bodyPr/>
          <a:lstStyle>
            <a:lvl1pPr>
              <a:defRPr sz="1200">
                <a:latin typeface="+mj-lt"/>
              </a:defRPr>
            </a:lvl1pPr>
            <a:lvl2pPr>
              <a:defRPr sz="1200">
                <a:latin typeface="+mj-lt"/>
              </a:defRPr>
            </a:lvl2pPr>
            <a:lvl3pPr>
              <a:defRPr sz="1100">
                <a:latin typeface="+mj-lt"/>
              </a:defRPr>
            </a:lvl3pPr>
            <a:lvl4pPr>
              <a:defRPr sz="1050">
                <a:latin typeface="+mj-lt"/>
              </a:defRPr>
            </a:lvl4pPr>
            <a:lvl5pPr>
              <a:defRPr sz="1050">
                <a:latin typeface="+mj-lt"/>
              </a:defRPr>
            </a:lvl5pPr>
          </a:lstStyle>
          <a:p>
            <a:pPr lvl="0"/>
            <a:r>
              <a:rPr lang="en-GB"/>
              <a:t>Insert text</a:t>
            </a:r>
          </a:p>
          <a:p>
            <a:pPr lvl="1"/>
            <a:r>
              <a:rPr lang="en-GB"/>
              <a:t>Second level</a:t>
            </a:r>
          </a:p>
          <a:p>
            <a:pPr lvl="2"/>
            <a:r>
              <a:rPr lang="en-GB"/>
              <a:t>Third level</a:t>
            </a:r>
          </a:p>
          <a:p>
            <a:pPr lvl="3"/>
            <a:r>
              <a:rPr lang="en-GB"/>
              <a:t>Fourth level</a:t>
            </a:r>
          </a:p>
          <a:p>
            <a:pPr lvl="4"/>
            <a:r>
              <a:rPr lang="en-GB"/>
              <a:t>Fifth level</a:t>
            </a:r>
          </a:p>
        </p:txBody>
      </p:sp>
      <p:sp>
        <p:nvSpPr>
          <p:cNvPr id="40" name="Picture Placeholder 13">
            <a:extLst>
              <a:ext uri="{FF2B5EF4-FFF2-40B4-BE49-F238E27FC236}">
                <a16:creationId xmlns:a16="http://schemas.microsoft.com/office/drawing/2014/main" id="{5C0729A7-ADD5-48F8-AE69-79E81C66642F}"/>
              </a:ext>
            </a:extLst>
          </p:cNvPr>
          <p:cNvSpPr>
            <a:spLocks noGrp="1"/>
          </p:cNvSpPr>
          <p:nvPr>
            <p:ph type="pic" sz="quarter" idx="53" hasCustomPrompt="1"/>
          </p:nvPr>
        </p:nvSpPr>
        <p:spPr>
          <a:xfrm>
            <a:off x="2954126" y="5232594"/>
            <a:ext cx="579581" cy="579732"/>
          </a:xfrm>
        </p:spPr>
        <p:txBody>
          <a:bodyPr/>
          <a:lstStyle>
            <a:lvl1pPr algn="ctr">
              <a:defRPr sz="1100">
                <a:solidFill>
                  <a:schemeClr val="tx2"/>
                </a:solidFill>
              </a:defRPr>
            </a:lvl1pPr>
          </a:lstStyle>
          <a:p>
            <a:r>
              <a:rPr lang="en-GB"/>
              <a:t>Insert icon</a:t>
            </a:r>
          </a:p>
        </p:txBody>
      </p:sp>
      <p:sp>
        <p:nvSpPr>
          <p:cNvPr id="41" name="Text Placeholder 33">
            <a:extLst>
              <a:ext uri="{FF2B5EF4-FFF2-40B4-BE49-F238E27FC236}">
                <a16:creationId xmlns:a16="http://schemas.microsoft.com/office/drawing/2014/main" id="{A967454B-1A9A-BCE5-8932-2A30783092C1}"/>
              </a:ext>
            </a:extLst>
          </p:cNvPr>
          <p:cNvSpPr>
            <a:spLocks noGrp="1"/>
          </p:cNvSpPr>
          <p:nvPr>
            <p:ph type="body" sz="quarter" idx="54" hasCustomPrompt="1"/>
          </p:nvPr>
        </p:nvSpPr>
        <p:spPr>
          <a:xfrm>
            <a:off x="206466" y="4725736"/>
            <a:ext cx="2528026" cy="401537"/>
          </a:xfrm>
        </p:spPr>
        <p:txBody>
          <a:bodyPr/>
          <a:lstStyle>
            <a:lvl1pPr algn="r">
              <a:defRPr sz="1600">
                <a:latin typeface="+mj-lt"/>
              </a:defRPr>
            </a:lvl1pPr>
          </a:lstStyle>
          <a:p>
            <a:pPr lvl="0"/>
            <a:r>
              <a:rPr lang="en-GB"/>
              <a:t>Insert title</a:t>
            </a:r>
          </a:p>
        </p:txBody>
      </p:sp>
      <p:sp>
        <p:nvSpPr>
          <p:cNvPr id="51" name="Text Placeholder 37">
            <a:extLst>
              <a:ext uri="{FF2B5EF4-FFF2-40B4-BE49-F238E27FC236}">
                <a16:creationId xmlns:a16="http://schemas.microsoft.com/office/drawing/2014/main" id="{DDD13D56-B276-62CB-77E2-F47DE1F1E5BF}"/>
              </a:ext>
            </a:extLst>
          </p:cNvPr>
          <p:cNvSpPr>
            <a:spLocks noGrp="1"/>
          </p:cNvSpPr>
          <p:nvPr>
            <p:ph type="body" sz="quarter" idx="55" hasCustomPrompt="1"/>
          </p:nvPr>
        </p:nvSpPr>
        <p:spPr>
          <a:xfrm>
            <a:off x="206899" y="5187810"/>
            <a:ext cx="2528228" cy="793750"/>
          </a:xfrm>
        </p:spPr>
        <p:txBody>
          <a:bodyPr/>
          <a:lstStyle>
            <a:lvl1pPr algn="r">
              <a:defRPr sz="1200">
                <a:latin typeface="+mj-lt"/>
              </a:defRPr>
            </a:lvl1pPr>
            <a:lvl2pPr algn="r">
              <a:defRPr sz="1200">
                <a:latin typeface="+mj-lt"/>
              </a:defRPr>
            </a:lvl2pPr>
            <a:lvl3pPr algn="r">
              <a:defRPr sz="1100">
                <a:latin typeface="+mj-lt"/>
              </a:defRPr>
            </a:lvl3pPr>
            <a:lvl4pPr algn="r">
              <a:defRPr sz="1050">
                <a:latin typeface="+mj-lt"/>
              </a:defRPr>
            </a:lvl4pPr>
            <a:lvl5pPr algn="r">
              <a:defRPr sz="1050">
                <a:latin typeface="+mj-lt"/>
              </a:defRPr>
            </a:lvl5pPr>
          </a:lstStyle>
          <a:p>
            <a:pPr lvl="0"/>
            <a:r>
              <a:rPr lang="en-GB"/>
              <a:t>Insert text</a:t>
            </a:r>
          </a:p>
        </p:txBody>
      </p:sp>
      <p:sp>
        <p:nvSpPr>
          <p:cNvPr id="54" name="Picture Placeholder 13">
            <a:extLst>
              <a:ext uri="{FF2B5EF4-FFF2-40B4-BE49-F238E27FC236}">
                <a16:creationId xmlns:a16="http://schemas.microsoft.com/office/drawing/2014/main" id="{B0D05C67-C697-6934-FF19-7B1B46002A11}"/>
              </a:ext>
            </a:extLst>
          </p:cNvPr>
          <p:cNvSpPr>
            <a:spLocks noGrp="1"/>
          </p:cNvSpPr>
          <p:nvPr>
            <p:ph type="pic" sz="quarter" idx="56" hasCustomPrompt="1"/>
          </p:nvPr>
        </p:nvSpPr>
        <p:spPr>
          <a:xfrm>
            <a:off x="4718562" y="2512826"/>
            <a:ext cx="579581" cy="579732"/>
          </a:xfrm>
        </p:spPr>
        <p:txBody>
          <a:bodyPr/>
          <a:lstStyle>
            <a:lvl1pPr algn="ctr">
              <a:defRPr sz="1100">
                <a:solidFill>
                  <a:schemeClr val="tx2"/>
                </a:solidFill>
              </a:defRPr>
            </a:lvl1pPr>
          </a:lstStyle>
          <a:p>
            <a:r>
              <a:rPr lang="en-GB"/>
              <a:t>Insert icon</a:t>
            </a:r>
          </a:p>
        </p:txBody>
      </p:sp>
      <p:sp>
        <p:nvSpPr>
          <p:cNvPr id="55" name="Text Placeholder 33">
            <a:extLst>
              <a:ext uri="{FF2B5EF4-FFF2-40B4-BE49-F238E27FC236}">
                <a16:creationId xmlns:a16="http://schemas.microsoft.com/office/drawing/2014/main" id="{0CD0BA5F-33EF-1D18-9A6B-2D9BB12E1BD0}"/>
              </a:ext>
            </a:extLst>
          </p:cNvPr>
          <p:cNvSpPr>
            <a:spLocks noGrp="1"/>
          </p:cNvSpPr>
          <p:nvPr>
            <p:ph type="body" sz="quarter" idx="57" hasCustomPrompt="1"/>
          </p:nvPr>
        </p:nvSpPr>
        <p:spPr>
          <a:xfrm>
            <a:off x="5516995" y="2412680"/>
            <a:ext cx="2528026" cy="401537"/>
          </a:xfrm>
        </p:spPr>
        <p:txBody>
          <a:bodyPr/>
          <a:lstStyle>
            <a:lvl1pPr>
              <a:defRPr sz="1600">
                <a:latin typeface="+mj-lt"/>
              </a:defRPr>
            </a:lvl1pPr>
          </a:lstStyle>
          <a:p>
            <a:pPr lvl="0"/>
            <a:r>
              <a:rPr lang="en-GB"/>
              <a:t>Insert title</a:t>
            </a:r>
          </a:p>
        </p:txBody>
      </p:sp>
      <p:sp>
        <p:nvSpPr>
          <p:cNvPr id="57" name="Text Placeholder 37">
            <a:extLst>
              <a:ext uri="{FF2B5EF4-FFF2-40B4-BE49-F238E27FC236}">
                <a16:creationId xmlns:a16="http://schemas.microsoft.com/office/drawing/2014/main" id="{5DE3D312-3B3D-0104-504B-92E2648F1C3F}"/>
              </a:ext>
            </a:extLst>
          </p:cNvPr>
          <p:cNvSpPr>
            <a:spLocks noGrp="1"/>
          </p:cNvSpPr>
          <p:nvPr>
            <p:ph type="body" sz="quarter" idx="58" hasCustomPrompt="1"/>
          </p:nvPr>
        </p:nvSpPr>
        <p:spPr>
          <a:xfrm>
            <a:off x="5517428" y="2874754"/>
            <a:ext cx="2528228" cy="793750"/>
          </a:xfrm>
        </p:spPr>
        <p:txBody>
          <a:bodyPr/>
          <a:lstStyle>
            <a:lvl1pPr>
              <a:defRPr sz="1200">
                <a:latin typeface="+mj-lt"/>
              </a:defRPr>
            </a:lvl1pPr>
            <a:lvl2pPr>
              <a:defRPr sz="1200">
                <a:latin typeface="+mj-lt"/>
              </a:defRPr>
            </a:lvl2pPr>
            <a:lvl3pPr>
              <a:defRPr sz="1100">
                <a:latin typeface="+mj-lt"/>
              </a:defRPr>
            </a:lvl3pPr>
            <a:lvl4pPr>
              <a:defRPr sz="1050">
                <a:latin typeface="+mj-lt"/>
              </a:defRPr>
            </a:lvl4pPr>
            <a:lvl5pPr>
              <a:defRPr sz="1050">
                <a:latin typeface="+mj-lt"/>
              </a:defRPr>
            </a:lvl5pPr>
          </a:lstStyle>
          <a:p>
            <a:pPr lvl="0"/>
            <a:r>
              <a:rPr lang="en-GB"/>
              <a:t>Insert text</a:t>
            </a:r>
          </a:p>
          <a:p>
            <a:pPr lvl="1"/>
            <a:r>
              <a:rPr lang="en-GB"/>
              <a:t>Second level</a:t>
            </a:r>
          </a:p>
          <a:p>
            <a:pPr lvl="2"/>
            <a:r>
              <a:rPr lang="en-GB"/>
              <a:t>Third level</a:t>
            </a:r>
          </a:p>
          <a:p>
            <a:pPr lvl="3"/>
            <a:r>
              <a:rPr lang="en-GB"/>
              <a:t>Fourth level</a:t>
            </a:r>
          </a:p>
          <a:p>
            <a:pPr lvl="4"/>
            <a:r>
              <a:rPr lang="en-GB"/>
              <a:t>Fifth level</a:t>
            </a:r>
          </a:p>
        </p:txBody>
      </p:sp>
      <p:sp>
        <p:nvSpPr>
          <p:cNvPr id="58" name="Picture Placeholder 13">
            <a:extLst>
              <a:ext uri="{FF2B5EF4-FFF2-40B4-BE49-F238E27FC236}">
                <a16:creationId xmlns:a16="http://schemas.microsoft.com/office/drawing/2014/main" id="{61C73364-991B-BF9A-CD77-C897C06F31E9}"/>
              </a:ext>
            </a:extLst>
          </p:cNvPr>
          <p:cNvSpPr>
            <a:spLocks noGrp="1"/>
          </p:cNvSpPr>
          <p:nvPr>
            <p:ph type="pic" sz="quarter" idx="59" hasCustomPrompt="1"/>
          </p:nvPr>
        </p:nvSpPr>
        <p:spPr>
          <a:xfrm>
            <a:off x="6494929" y="5232594"/>
            <a:ext cx="579581" cy="579732"/>
          </a:xfrm>
        </p:spPr>
        <p:txBody>
          <a:bodyPr/>
          <a:lstStyle>
            <a:lvl1pPr algn="ctr">
              <a:defRPr sz="1100">
                <a:solidFill>
                  <a:schemeClr val="tx2"/>
                </a:solidFill>
              </a:defRPr>
            </a:lvl1pPr>
          </a:lstStyle>
          <a:p>
            <a:r>
              <a:rPr lang="en-GB"/>
              <a:t>Insert icon</a:t>
            </a:r>
          </a:p>
        </p:txBody>
      </p:sp>
      <p:sp>
        <p:nvSpPr>
          <p:cNvPr id="60" name="Text Placeholder 33">
            <a:extLst>
              <a:ext uri="{FF2B5EF4-FFF2-40B4-BE49-F238E27FC236}">
                <a16:creationId xmlns:a16="http://schemas.microsoft.com/office/drawing/2014/main" id="{E8BDC286-F7B6-D32F-906A-AE3BB66F9834}"/>
              </a:ext>
            </a:extLst>
          </p:cNvPr>
          <p:cNvSpPr>
            <a:spLocks noGrp="1"/>
          </p:cNvSpPr>
          <p:nvPr>
            <p:ph type="body" sz="quarter" idx="60" hasCustomPrompt="1"/>
          </p:nvPr>
        </p:nvSpPr>
        <p:spPr>
          <a:xfrm>
            <a:off x="3747270" y="4725736"/>
            <a:ext cx="2528026" cy="401537"/>
          </a:xfrm>
        </p:spPr>
        <p:txBody>
          <a:bodyPr/>
          <a:lstStyle>
            <a:lvl1pPr algn="r">
              <a:defRPr sz="1600">
                <a:latin typeface="+mj-lt"/>
              </a:defRPr>
            </a:lvl1pPr>
          </a:lstStyle>
          <a:p>
            <a:pPr lvl="0"/>
            <a:r>
              <a:rPr lang="en-GB"/>
              <a:t>Insert title</a:t>
            </a:r>
          </a:p>
        </p:txBody>
      </p:sp>
      <p:sp>
        <p:nvSpPr>
          <p:cNvPr id="61" name="Text Placeholder 37">
            <a:extLst>
              <a:ext uri="{FF2B5EF4-FFF2-40B4-BE49-F238E27FC236}">
                <a16:creationId xmlns:a16="http://schemas.microsoft.com/office/drawing/2014/main" id="{CE29AB72-9BE9-5465-89CB-614EC927CEFE}"/>
              </a:ext>
            </a:extLst>
          </p:cNvPr>
          <p:cNvSpPr>
            <a:spLocks noGrp="1"/>
          </p:cNvSpPr>
          <p:nvPr>
            <p:ph type="body" sz="quarter" idx="61" hasCustomPrompt="1"/>
          </p:nvPr>
        </p:nvSpPr>
        <p:spPr>
          <a:xfrm>
            <a:off x="3747702" y="5187810"/>
            <a:ext cx="2528228" cy="793750"/>
          </a:xfrm>
        </p:spPr>
        <p:txBody>
          <a:bodyPr/>
          <a:lstStyle>
            <a:lvl1pPr algn="r">
              <a:defRPr sz="1200">
                <a:latin typeface="+mj-lt"/>
              </a:defRPr>
            </a:lvl1pPr>
            <a:lvl2pPr algn="r">
              <a:defRPr sz="1200">
                <a:latin typeface="+mj-lt"/>
              </a:defRPr>
            </a:lvl2pPr>
            <a:lvl3pPr algn="r">
              <a:defRPr sz="1100">
                <a:latin typeface="+mj-lt"/>
              </a:defRPr>
            </a:lvl3pPr>
            <a:lvl4pPr algn="r">
              <a:defRPr sz="1050">
                <a:latin typeface="+mj-lt"/>
              </a:defRPr>
            </a:lvl4pPr>
            <a:lvl5pPr algn="r">
              <a:defRPr sz="1050">
                <a:latin typeface="+mj-lt"/>
              </a:defRPr>
            </a:lvl5pPr>
          </a:lstStyle>
          <a:p>
            <a:pPr lvl="0"/>
            <a:r>
              <a:rPr lang="en-GB"/>
              <a:t>Insert text</a:t>
            </a:r>
          </a:p>
        </p:txBody>
      </p:sp>
      <p:sp>
        <p:nvSpPr>
          <p:cNvPr id="63" name="Picture Placeholder 13">
            <a:extLst>
              <a:ext uri="{FF2B5EF4-FFF2-40B4-BE49-F238E27FC236}">
                <a16:creationId xmlns:a16="http://schemas.microsoft.com/office/drawing/2014/main" id="{B6B07D35-5A02-6C6B-5F21-FD8B546D7FFC}"/>
              </a:ext>
            </a:extLst>
          </p:cNvPr>
          <p:cNvSpPr>
            <a:spLocks noGrp="1"/>
          </p:cNvSpPr>
          <p:nvPr>
            <p:ph type="pic" sz="quarter" idx="62" hasCustomPrompt="1"/>
          </p:nvPr>
        </p:nvSpPr>
        <p:spPr>
          <a:xfrm>
            <a:off x="8270516" y="2509003"/>
            <a:ext cx="579581" cy="579732"/>
          </a:xfrm>
        </p:spPr>
        <p:txBody>
          <a:bodyPr/>
          <a:lstStyle>
            <a:lvl1pPr algn="ctr">
              <a:defRPr sz="1100">
                <a:solidFill>
                  <a:schemeClr val="tx2"/>
                </a:solidFill>
              </a:defRPr>
            </a:lvl1pPr>
          </a:lstStyle>
          <a:p>
            <a:r>
              <a:rPr lang="en-GB"/>
              <a:t>Insert icon</a:t>
            </a:r>
          </a:p>
        </p:txBody>
      </p:sp>
      <p:sp>
        <p:nvSpPr>
          <p:cNvPr id="64" name="Text Placeholder 33">
            <a:extLst>
              <a:ext uri="{FF2B5EF4-FFF2-40B4-BE49-F238E27FC236}">
                <a16:creationId xmlns:a16="http://schemas.microsoft.com/office/drawing/2014/main" id="{5C1E2751-5F8C-2BEA-9C30-1C9EC527D1FA}"/>
              </a:ext>
            </a:extLst>
          </p:cNvPr>
          <p:cNvSpPr>
            <a:spLocks noGrp="1"/>
          </p:cNvSpPr>
          <p:nvPr>
            <p:ph type="body" sz="quarter" idx="63" hasCustomPrompt="1"/>
          </p:nvPr>
        </p:nvSpPr>
        <p:spPr>
          <a:xfrm>
            <a:off x="9068948" y="2408857"/>
            <a:ext cx="2528026" cy="401537"/>
          </a:xfrm>
        </p:spPr>
        <p:txBody>
          <a:bodyPr/>
          <a:lstStyle>
            <a:lvl1pPr>
              <a:defRPr sz="1600">
                <a:latin typeface="+mj-lt"/>
              </a:defRPr>
            </a:lvl1pPr>
          </a:lstStyle>
          <a:p>
            <a:pPr lvl="0"/>
            <a:r>
              <a:rPr lang="en-GB"/>
              <a:t>Insert title</a:t>
            </a:r>
          </a:p>
        </p:txBody>
      </p:sp>
      <p:sp>
        <p:nvSpPr>
          <p:cNvPr id="65" name="Text Placeholder 37">
            <a:extLst>
              <a:ext uri="{FF2B5EF4-FFF2-40B4-BE49-F238E27FC236}">
                <a16:creationId xmlns:a16="http://schemas.microsoft.com/office/drawing/2014/main" id="{C8AEF241-FB3E-7504-3068-D7B72B6C64BA}"/>
              </a:ext>
            </a:extLst>
          </p:cNvPr>
          <p:cNvSpPr>
            <a:spLocks noGrp="1"/>
          </p:cNvSpPr>
          <p:nvPr>
            <p:ph type="body" sz="quarter" idx="64" hasCustomPrompt="1"/>
          </p:nvPr>
        </p:nvSpPr>
        <p:spPr>
          <a:xfrm>
            <a:off x="9069381" y="2870931"/>
            <a:ext cx="2528228" cy="793750"/>
          </a:xfrm>
        </p:spPr>
        <p:txBody>
          <a:bodyPr/>
          <a:lstStyle>
            <a:lvl1pPr>
              <a:defRPr sz="1200">
                <a:latin typeface="+mj-lt"/>
              </a:defRPr>
            </a:lvl1pPr>
            <a:lvl2pPr>
              <a:defRPr sz="1200">
                <a:latin typeface="+mj-lt"/>
              </a:defRPr>
            </a:lvl2pPr>
            <a:lvl3pPr>
              <a:defRPr sz="1100">
                <a:latin typeface="+mj-lt"/>
              </a:defRPr>
            </a:lvl3pPr>
            <a:lvl4pPr>
              <a:defRPr sz="1050">
                <a:latin typeface="+mj-lt"/>
              </a:defRPr>
            </a:lvl4pPr>
            <a:lvl5pPr>
              <a:defRPr sz="1050">
                <a:latin typeface="+mj-lt"/>
              </a:defRPr>
            </a:lvl5pPr>
          </a:lstStyle>
          <a:p>
            <a:pPr lvl="0"/>
            <a:r>
              <a:rPr lang="en-GB"/>
              <a:t>Insert text</a:t>
            </a:r>
          </a:p>
          <a:p>
            <a:pPr lvl="1"/>
            <a:r>
              <a:rPr lang="en-GB"/>
              <a:t>Second level</a:t>
            </a:r>
          </a:p>
          <a:p>
            <a:pPr lvl="2"/>
            <a:r>
              <a:rPr lang="en-GB"/>
              <a:t>Third level</a:t>
            </a:r>
          </a:p>
          <a:p>
            <a:pPr lvl="3"/>
            <a:r>
              <a:rPr lang="en-GB"/>
              <a:t>Fourth level</a:t>
            </a:r>
          </a:p>
          <a:p>
            <a:pPr lvl="4"/>
            <a:r>
              <a:rPr lang="en-GB"/>
              <a:t>Fifth level</a:t>
            </a:r>
          </a:p>
        </p:txBody>
      </p:sp>
      <p:sp>
        <p:nvSpPr>
          <p:cNvPr id="66" name="Picture Placeholder 13">
            <a:extLst>
              <a:ext uri="{FF2B5EF4-FFF2-40B4-BE49-F238E27FC236}">
                <a16:creationId xmlns:a16="http://schemas.microsoft.com/office/drawing/2014/main" id="{6C91A29B-C679-96CE-230A-CEAD6909E53E}"/>
              </a:ext>
            </a:extLst>
          </p:cNvPr>
          <p:cNvSpPr>
            <a:spLocks noGrp="1"/>
          </p:cNvSpPr>
          <p:nvPr>
            <p:ph type="pic" sz="quarter" idx="65" hasCustomPrompt="1"/>
          </p:nvPr>
        </p:nvSpPr>
        <p:spPr>
          <a:xfrm>
            <a:off x="10039330" y="5232594"/>
            <a:ext cx="579581" cy="579732"/>
          </a:xfrm>
        </p:spPr>
        <p:txBody>
          <a:bodyPr/>
          <a:lstStyle>
            <a:lvl1pPr algn="ctr">
              <a:defRPr sz="1100">
                <a:solidFill>
                  <a:schemeClr val="tx2"/>
                </a:solidFill>
              </a:defRPr>
            </a:lvl1pPr>
          </a:lstStyle>
          <a:p>
            <a:r>
              <a:rPr lang="en-GB"/>
              <a:t>Insert icon</a:t>
            </a:r>
          </a:p>
        </p:txBody>
      </p:sp>
      <p:sp>
        <p:nvSpPr>
          <p:cNvPr id="67" name="Text Placeholder 33">
            <a:extLst>
              <a:ext uri="{FF2B5EF4-FFF2-40B4-BE49-F238E27FC236}">
                <a16:creationId xmlns:a16="http://schemas.microsoft.com/office/drawing/2014/main" id="{FCEC01FC-DB7C-08C0-195A-83A0D88669F1}"/>
              </a:ext>
            </a:extLst>
          </p:cNvPr>
          <p:cNvSpPr>
            <a:spLocks noGrp="1"/>
          </p:cNvSpPr>
          <p:nvPr>
            <p:ph type="body" sz="quarter" idx="66" hasCustomPrompt="1"/>
          </p:nvPr>
        </p:nvSpPr>
        <p:spPr>
          <a:xfrm>
            <a:off x="7291670" y="4725736"/>
            <a:ext cx="2528026" cy="401537"/>
          </a:xfrm>
        </p:spPr>
        <p:txBody>
          <a:bodyPr/>
          <a:lstStyle>
            <a:lvl1pPr algn="r">
              <a:defRPr sz="1600">
                <a:latin typeface="+mj-lt"/>
              </a:defRPr>
            </a:lvl1pPr>
          </a:lstStyle>
          <a:p>
            <a:pPr lvl="0"/>
            <a:r>
              <a:rPr lang="en-GB"/>
              <a:t>Insert title</a:t>
            </a:r>
          </a:p>
        </p:txBody>
      </p:sp>
      <p:sp>
        <p:nvSpPr>
          <p:cNvPr id="68" name="Text Placeholder 37">
            <a:extLst>
              <a:ext uri="{FF2B5EF4-FFF2-40B4-BE49-F238E27FC236}">
                <a16:creationId xmlns:a16="http://schemas.microsoft.com/office/drawing/2014/main" id="{E21634E0-B2E6-D052-CF63-5056B890BAD2}"/>
              </a:ext>
            </a:extLst>
          </p:cNvPr>
          <p:cNvSpPr>
            <a:spLocks noGrp="1"/>
          </p:cNvSpPr>
          <p:nvPr>
            <p:ph type="body" sz="quarter" idx="67" hasCustomPrompt="1"/>
          </p:nvPr>
        </p:nvSpPr>
        <p:spPr>
          <a:xfrm>
            <a:off x="7292103" y="5187810"/>
            <a:ext cx="2528228" cy="793750"/>
          </a:xfrm>
        </p:spPr>
        <p:txBody>
          <a:bodyPr/>
          <a:lstStyle>
            <a:lvl1pPr algn="r">
              <a:defRPr sz="1200">
                <a:latin typeface="+mj-lt"/>
              </a:defRPr>
            </a:lvl1pPr>
            <a:lvl2pPr algn="r">
              <a:defRPr sz="1200">
                <a:latin typeface="+mj-lt"/>
              </a:defRPr>
            </a:lvl2pPr>
            <a:lvl3pPr algn="r">
              <a:defRPr sz="1100">
                <a:latin typeface="+mj-lt"/>
              </a:defRPr>
            </a:lvl3pPr>
            <a:lvl4pPr algn="r">
              <a:defRPr sz="1050">
                <a:latin typeface="+mj-lt"/>
              </a:defRPr>
            </a:lvl4pPr>
            <a:lvl5pPr algn="r">
              <a:defRPr sz="1050">
                <a:latin typeface="+mj-lt"/>
              </a:defRPr>
            </a:lvl5pPr>
          </a:lstStyle>
          <a:p>
            <a:pPr lvl="0"/>
            <a:r>
              <a:rPr lang="en-GB"/>
              <a:t>Insert text</a:t>
            </a:r>
          </a:p>
        </p:txBody>
      </p:sp>
      <p:sp>
        <p:nvSpPr>
          <p:cNvPr id="9" name="Text Placeholder 8">
            <a:extLst>
              <a:ext uri="{FF2B5EF4-FFF2-40B4-BE49-F238E27FC236}">
                <a16:creationId xmlns:a16="http://schemas.microsoft.com/office/drawing/2014/main" id="{1D2C7DEA-DFD7-388F-2429-074EFBFA4182}"/>
              </a:ext>
            </a:extLst>
          </p:cNvPr>
          <p:cNvSpPr>
            <a:spLocks noGrp="1"/>
          </p:cNvSpPr>
          <p:nvPr>
            <p:ph type="body" sz="quarter" idx="72" hasCustomPrompt="1"/>
          </p:nvPr>
        </p:nvSpPr>
        <p:spPr>
          <a:xfrm>
            <a:off x="1432941" y="3413176"/>
            <a:ext cx="80513" cy="413777"/>
          </a:xfrm>
          <a: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a:blipFill>
        </p:spPr>
        <p:txBody>
          <a:bodyPr/>
          <a:lstStyle>
            <a:lvl1pPr>
              <a:defRPr/>
            </a:lvl1pPr>
          </a:lstStyle>
          <a:p>
            <a:pPr lvl="0"/>
            <a:r>
              <a:rPr lang="en-US"/>
              <a:t> </a:t>
            </a:r>
            <a:endParaRPr lang="en-GB"/>
          </a:p>
        </p:txBody>
      </p:sp>
      <p:sp>
        <p:nvSpPr>
          <p:cNvPr id="10" name="Text Placeholder 8">
            <a:extLst>
              <a:ext uri="{FF2B5EF4-FFF2-40B4-BE49-F238E27FC236}">
                <a16:creationId xmlns:a16="http://schemas.microsoft.com/office/drawing/2014/main" id="{22FC6C43-6A2A-C903-CB28-C93B8DC2030B}"/>
              </a:ext>
            </a:extLst>
          </p:cNvPr>
          <p:cNvSpPr>
            <a:spLocks noGrp="1"/>
          </p:cNvSpPr>
          <p:nvPr>
            <p:ph type="body" sz="quarter" idx="73" hasCustomPrompt="1"/>
          </p:nvPr>
        </p:nvSpPr>
        <p:spPr>
          <a:xfrm rot="10800000">
            <a:off x="3203661" y="4550246"/>
            <a:ext cx="80513" cy="413777"/>
          </a:xfrm>
          <a: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a:blipFill>
        </p:spPr>
        <p:txBody>
          <a:bodyPr/>
          <a:lstStyle>
            <a:lvl1pPr>
              <a:defRPr/>
            </a:lvl1pPr>
          </a:lstStyle>
          <a:p>
            <a:pPr lvl="0"/>
            <a:r>
              <a:rPr lang="en-US"/>
              <a:t> </a:t>
            </a:r>
            <a:endParaRPr lang="en-GB"/>
          </a:p>
        </p:txBody>
      </p:sp>
      <p:sp>
        <p:nvSpPr>
          <p:cNvPr id="12" name="Text Placeholder 8">
            <a:extLst>
              <a:ext uri="{FF2B5EF4-FFF2-40B4-BE49-F238E27FC236}">
                <a16:creationId xmlns:a16="http://schemas.microsoft.com/office/drawing/2014/main" id="{77D38ADE-8265-09B0-0B6D-B410164B7A1D}"/>
              </a:ext>
            </a:extLst>
          </p:cNvPr>
          <p:cNvSpPr>
            <a:spLocks noGrp="1"/>
          </p:cNvSpPr>
          <p:nvPr>
            <p:ph type="body" sz="quarter" idx="74" hasCustomPrompt="1"/>
          </p:nvPr>
        </p:nvSpPr>
        <p:spPr>
          <a:xfrm>
            <a:off x="4968096" y="3413176"/>
            <a:ext cx="80513" cy="413777"/>
          </a:xfrm>
          <a: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a:blipFill>
        </p:spPr>
        <p:txBody>
          <a:bodyPr/>
          <a:lstStyle>
            <a:lvl1pPr>
              <a:defRPr/>
            </a:lvl1pPr>
          </a:lstStyle>
          <a:p>
            <a:pPr lvl="0"/>
            <a:r>
              <a:rPr lang="en-US"/>
              <a:t> </a:t>
            </a:r>
            <a:endParaRPr lang="en-GB"/>
          </a:p>
        </p:txBody>
      </p:sp>
      <p:sp>
        <p:nvSpPr>
          <p:cNvPr id="13" name="Text Placeholder 8">
            <a:extLst>
              <a:ext uri="{FF2B5EF4-FFF2-40B4-BE49-F238E27FC236}">
                <a16:creationId xmlns:a16="http://schemas.microsoft.com/office/drawing/2014/main" id="{C8977F58-FB7A-D32C-B902-88B60E176255}"/>
              </a:ext>
            </a:extLst>
          </p:cNvPr>
          <p:cNvSpPr>
            <a:spLocks noGrp="1"/>
          </p:cNvSpPr>
          <p:nvPr>
            <p:ph type="body" sz="quarter" idx="75" hasCustomPrompt="1"/>
          </p:nvPr>
        </p:nvSpPr>
        <p:spPr>
          <a:xfrm rot="10800000">
            <a:off x="6745099" y="4550246"/>
            <a:ext cx="80513" cy="413777"/>
          </a:xfrm>
          <a: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a:blipFill>
        </p:spPr>
        <p:txBody>
          <a:bodyPr/>
          <a:lstStyle>
            <a:lvl1pPr>
              <a:defRPr/>
            </a:lvl1pPr>
          </a:lstStyle>
          <a:p>
            <a:pPr lvl="0"/>
            <a:r>
              <a:rPr lang="en-US"/>
              <a:t> </a:t>
            </a:r>
            <a:endParaRPr lang="en-GB"/>
          </a:p>
        </p:txBody>
      </p:sp>
      <p:sp>
        <p:nvSpPr>
          <p:cNvPr id="14" name="Text Placeholder 8">
            <a:extLst>
              <a:ext uri="{FF2B5EF4-FFF2-40B4-BE49-F238E27FC236}">
                <a16:creationId xmlns:a16="http://schemas.microsoft.com/office/drawing/2014/main" id="{596E807E-5152-BA13-B04C-384A40475F95}"/>
              </a:ext>
            </a:extLst>
          </p:cNvPr>
          <p:cNvSpPr>
            <a:spLocks noGrp="1"/>
          </p:cNvSpPr>
          <p:nvPr>
            <p:ph type="body" sz="quarter" idx="76" hasCustomPrompt="1"/>
          </p:nvPr>
        </p:nvSpPr>
        <p:spPr>
          <a:xfrm>
            <a:off x="8515819" y="3417320"/>
            <a:ext cx="80513" cy="413777"/>
          </a:xfrm>
          <a: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a:blipFill>
        </p:spPr>
        <p:txBody>
          <a:bodyPr/>
          <a:lstStyle>
            <a:lvl1pPr>
              <a:defRPr/>
            </a:lvl1pPr>
          </a:lstStyle>
          <a:p>
            <a:pPr lvl="0"/>
            <a:r>
              <a:rPr lang="en-US"/>
              <a:t> </a:t>
            </a:r>
            <a:endParaRPr lang="en-GB"/>
          </a:p>
        </p:txBody>
      </p:sp>
      <p:sp>
        <p:nvSpPr>
          <p:cNvPr id="15" name="Text Placeholder 8">
            <a:extLst>
              <a:ext uri="{FF2B5EF4-FFF2-40B4-BE49-F238E27FC236}">
                <a16:creationId xmlns:a16="http://schemas.microsoft.com/office/drawing/2014/main" id="{46DB3B24-9A32-0F7E-B436-417A15CCB961}"/>
              </a:ext>
            </a:extLst>
          </p:cNvPr>
          <p:cNvSpPr>
            <a:spLocks noGrp="1"/>
          </p:cNvSpPr>
          <p:nvPr>
            <p:ph type="body" sz="quarter" idx="77" hasCustomPrompt="1"/>
          </p:nvPr>
        </p:nvSpPr>
        <p:spPr>
          <a:xfrm rot="10800000">
            <a:off x="10286539" y="4550246"/>
            <a:ext cx="80513" cy="413777"/>
          </a:xfrm>
          <a: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a:blipFill>
        </p:spPr>
        <p:txBody>
          <a:bodyPr/>
          <a:lstStyle>
            <a:lvl1pPr>
              <a:defRPr/>
            </a:lvl1pPr>
          </a:lstStyle>
          <a:p>
            <a:pPr lvl="0"/>
            <a:r>
              <a:rPr lang="en-US"/>
              <a:t> </a:t>
            </a:r>
            <a:endParaRPr lang="en-GB"/>
          </a:p>
        </p:txBody>
      </p:sp>
      <p:sp>
        <p:nvSpPr>
          <p:cNvPr id="7" name="Text Placeholder 5">
            <a:extLst>
              <a:ext uri="{FF2B5EF4-FFF2-40B4-BE49-F238E27FC236}">
                <a16:creationId xmlns:a16="http://schemas.microsoft.com/office/drawing/2014/main" id="{CCB868FD-B532-8594-A04E-E5846D633F99}"/>
              </a:ext>
            </a:extLst>
          </p:cNvPr>
          <p:cNvSpPr>
            <a:spLocks noGrp="1"/>
          </p:cNvSpPr>
          <p:nvPr>
            <p:ph type="body" sz="quarter" idx="71" hasCustomPrompt="1"/>
          </p:nvPr>
        </p:nvSpPr>
        <p:spPr>
          <a:xfrm>
            <a:off x="450733" y="1125736"/>
            <a:ext cx="10214489" cy="581145"/>
          </a:xfrm>
        </p:spPr>
        <p:txBody>
          <a:bodyPr/>
          <a:lstStyle>
            <a:lvl1pPr>
              <a:defRPr sz="1200"/>
            </a:lvl1pPr>
            <a:lvl2pPr>
              <a:defRPr sz="1200"/>
            </a:lvl2pPr>
            <a:lvl3pPr>
              <a:defRPr sz="1100"/>
            </a:lvl3pPr>
            <a:lvl4pPr>
              <a:defRPr sz="1050"/>
            </a:lvl4pPr>
            <a:lvl5pPr>
              <a:defRPr sz="1200"/>
            </a:lvl5pPr>
          </a:lstStyle>
          <a:p>
            <a:pPr lvl="0"/>
            <a:r>
              <a:rPr lang="en-GB"/>
              <a:t>Insert text</a:t>
            </a:r>
          </a:p>
          <a:p>
            <a:pPr lvl="1"/>
            <a:r>
              <a:rPr lang="en-GB"/>
              <a:t>Second level</a:t>
            </a:r>
          </a:p>
          <a:p>
            <a:pPr lvl="2"/>
            <a:r>
              <a:rPr lang="en-GB"/>
              <a:t>Third level</a:t>
            </a:r>
          </a:p>
          <a:p>
            <a:pPr lvl="3"/>
            <a:r>
              <a:rPr lang="en-GB"/>
              <a:t>Fourth level</a:t>
            </a:r>
          </a:p>
          <a:p>
            <a:pPr lvl="4"/>
            <a:r>
              <a:rPr lang="en-GB"/>
              <a:t>Fifth level</a:t>
            </a:r>
          </a:p>
        </p:txBody>
      </p:sp>
      <p:sp>
        <p:nvSpPr>
          <p:cNvPr id="8" name="Title 1">
            <a:extLst>
              <a:ext uri="{FF2B5EF4-FFF2-40B4-BE49-F238E27FC236}">
                <a16:creationId xmlns:a16="http://schemas.microsoft.com/office/drawing/2014/main" id="{0D78FC09-D641-B9A9-E590-69C8A4937275}"/>
              </a:ext>
            </a:extLst>
          </p:cNvPr>
          <p:cNvSpPr>
            <a:spLocks noGrp="1"/>
          </p:cNvSpPr>
          <p:nvPr>
            <p:ph type="title" hasCustomPrompt="1"/>
          </p:nvPr>
        </p:nvSpPr>
        <p:spPr>
          <a:xfrm>
            <a:off x="450733" y="470296"/>
            <a:ext cx="10214489" cy="553036"/>
          </a:xfrm>
        </p:spPr>
        <p:txBody>
          <a:bodyPr/>
          <a:lstStyle>
            <a:lvl1pPr>
              <a:defRPr sz="3199"/>
            </a:lvl1pPr>
          </a:lstStyle>
          <a:p>
            <a:r>
              <a:rPr lang="en-GB"/>
              <a:t>Insert title here</a:t>
            </a:r>
          </a:p>
        </p:txBody>
      </p:sp>
      <p:grpSp>
        <p:nvGrpSpPr>
          <p:cNvPr id="2" name="Group 1">
            <a:extLst>
              <a:ext uri="{FF2B5EF4-FFF2-40B4-BE49-F238E27FC236}">
                <a16:creationId xmlns:a16="http://schemas.microsoft.com/office/drawing/2014/main" id="{F1F790E2-438B-5A1A-E179-8F74A4CFA3F3}"/>
              </a:ext>
            </a:extLst>
          </p:cNvPr>
          <p:cNvGrpSpPr/>
          <p:nvPr userDrawn="1"/>
        </p:nvGrpSpPr>
        <p:grpSpPr>
          <a:xfrm>
            <a:off x="12334791" y="0"/>
            <a:ext cx="2094408" cy="3914775"/>
            <a:chOff x="-2178418" y="4487679"/>
            <a:chExt cx="2094954" cy="3914775"/>
          </a:xfrm>
        </p:grpSpPr>
        <p:sp>
          <p:nvSpPr>
            <p:cNvPr id="3" name="Rectangle 2">
              <a:extLst>
                <a:ext uri="{FF2B5EF4-FFF2-40B4-BE49-F238E27FC236}">
                  <a16:creationId xmlns:a16="http://schemas.microsoft.com/office/drawing/2014/main" id="{025369EC-2994-BC3F-C27B-3AD093C36721}"/>
                </a:ext>
              </a:extLst>
            </p:cNvPr>
            <p:cNvSpPr/>
            <p:nvPr/>
          </p:nvSpPr>
          <p:spPr>
            <a:xfrm>
              <a:off x="-2178418" y="4487680"/>
              <a:ext cx="2094954" cy="3914774"/>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333333"/>
                </a:solidFill>
              </a:endParaRPr>
            </a:p>
          </p:txBody>
        </p:sp>
        <p:sp>
          <p:nvSpPr>
            <p:cNvPr id="5" name="Rectangle 4">
              <a:extLst>
                <a:ext uri="{FF2B5EF4-FFF2-40B4-BE49-F238E27FC236}">
                  <a16:creationId xmlns:a16="http://schemas.microsoft.com/office/drawing/2014/main" id="{2DDE7953-0A3E-6FAD-7760-77C188E7EFBB}"/>
                </a:ext>
              </a:extLst>
            </p:cNvPr>
            <p:cNvSpPr/>
            <p:nvPr/>
          </p:nvSpPr>
          <p:spPr>
            <a:xfrm>
              <a:off x="-2178418" y="4487679"/>
              <a:ext cx="2094954" cy="55616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799">
                <a:solidFill>
                  <a:srgbClr val="333333"/>
                </a:solidFill>
              </a:endParaRPr>
            </a:p>
          </p:txBody>
        </p:sp>
        <p:sp>
          <p:nvSpPr>
            <p:cNvPr id="6" name="TextBox 5">
              <a:extLst>
                <a:ext uri="{FF2B5EF4-FFF2-40B4-BE49-F238E27FC236}">
                  <a16:creationId xmlns:a16="http://schemas.microsoft.com/office/drawing/2014/main" id="{6C67F6BB-5501-5BEE-E4CE-8D2F493F3C34}"/>
                </a:ext>
              </a:extLst>
            </p:cNvPr>
            <p:cNvSpPr txBox="1"/>
            <p:nvPr/>
          </p:nvSpPr>
          <p:spPr>
            <a:xfrm>
              <a:off x="-1943077" y="4533656"/>
              <a:ext cx="1668186" cy="461665"/>
            </a:xfrm>
            <a:prstGeom prst="rect">
              <a:avLst/>
            </a:prstGeom>
            <a:noFill/>
          </p:spPr>
          <p:txBody>
            <a:bodyPr wrap="square" rtlCol="0">
              <a:spAutoFit/>
            </a:bodyPr>
            <a:lstStyle/>
            <a:p>
              <a:pPr algn="ctr"/>
              <a:r>
                <a:rPr lang="en-GB" sz="1200">
                  <a:solidFill>
                    <a:srgbClr val="333333"/>
                  </a:solidFill>
                  <a:latin typeface="+mn-lt"/>
                </a:rPr>
                <a:t>HOW TO INSERT AN ICON</a:t>
              </a:r>
            </a:p>
          </p:txBody>
        </p:sp>
        <p:sp>
          <p:nvSpPr>
            <p:cNvPr id="16" name="TextBox 15">
              <a:extLst>
                <a:ext uri="{FF2B5EF4-FFF2-40B4-BE49-F238E27FC236}">
                  <a16:creationId xmlns:a16="http://schemas.microsoft.com/office/drawing/2014/main" id="{FDF26F61-0AD4-E602-D7D7-FC3F61C62BDC}"/>
                </a:ext>
              </a:extLst>
            </p:cNvPr>
            <p:cNvSpPr txBox="1"/>
            <p:nvPr/>
          </p:nvSpPr>
          <p:spPr>
            <a:xfrm>
              <a:off x="-2156460" y="5847658"/>
              <a:ext cx="1976174" cy="861774"/>
            </a:xfrm>
            <a:prstGeom prst="rect">
              <a:avLst/>
            </a:prstGeom>
            <a:noFill/>
          </p:spPr>
          <p:txBody>
            <a:bodyPr wrap="square" rtlCol="0">
              <a:spAutoFit/>
            </a:bodyPr>
            <a:lstStyle/>
            <a:p>
              <a:r>
                <a:rPr lang="en-GB" sz="1000" b="1">
                  <a:solidFill>
                    <a:srgbClr val="333333"/>
                  </a:solidFill>
                </a:rPr>
                <a:t>2. </a:t>
              </a:r>
              <a:r>
                <a:rPr lang="en-GB" sz="1000">
                  <a:solidFill>
                    <a:srgbClr val="333333"/>
                  </a:solidFill>
                </a:rPr>
                <a:t>Click on the </a:t>
              </a:r>
              <a:r>
                <a:rPr lang="en-GB" sz="1000" b="0">
                  <a:solidFill>
                    <a:srgbClr val="333333"/>
                  </a:solidFill>
                  <a:latin typeface="Arial" panose="020B0604020202020204" pitchFamily="34" charset="0"/>
                </a:rPr>
                <a:t>shape </a:t>
              </a:r>
              <a:r>
                <a:rPr lang="en-GB" sz="1000">
                  <a:solidFill>
                    <a:srgbClr val="333333"/>
                  </a:solidFill>
                </a:rPr>
                <a:t>you wish to add your icon to and choose the icon needed from the PPT Icon Library.</a:t>
              </a:r>
              <a:br>
                <a:rPr lang="en-GB" sz="1000">
                  <a:solidFill>
                    <a:srgbClr val="333333"/>
                  </a:solidFill>
                </a:rPr>
              </a:br>
              <a:r>
                <a:rPr lang="en-GB" sz="1000">
                  <a:solidFill>
                    <a:srgbClr val="333333"/>
                  </a:solidFill>
                </a:rPr>
                <a:t>Insert &gt; Icons</a:t>
              </a:r>
            </a:p>
          </p:txBody>
        </p:sp>
        <p:sp>
          <p:nvSpPr>
            <p:cNvPr id="22" name="TextBox 21">
              <a:extLst>
                <a:ext uri="{FF2B5EF4-FFF2-40B4-BE49-F238E27FC236}">
                  <a16:creationId xmlns:a16="http://schemas.microsoft.com/office/drawing/2014/main" id="{45BDD2E3-530D-61DF-D138-775321D59087}"/>
                </a:ext>
              </a:extLst>
            </p:cNvPr>
            <p:cNvSpPr txBox="1"/>
            <p:nvPr/>
          </p:nvSpPr>
          <p:spPr>
            <a:xfrm>
              <a:off x="-2156460" y="6706540"/>
              <a:ext cx="1881569" cy="861774"/>
            </a:xfrm>
            <a:prstGeom prst="rect">
              <a:avLst/>
            </a:prstGeom>
            <a:noFill/>
          </p:spPr>
          <p:txBody>
            <a:bodyPr wrap="square" rtlCol="0">
              <a:spAutoFit/>
            </a:bodyPr>
            <a:lstStyle/>
            <a:p>
              <a:r>
                <a:rPr lang="en-GB" sz="1000" b="1">
                  <a:solidFill>
                    <a:srgbClr val="333333"/>
                  </a:solidFill>
                </a:rPr>
                <a:t>3. </a:t>
              </a:r>
              <a:r>
                <a:rPr lang="en-GB" sz="1000">
                  <a:solidFill>
                    <a:srgbClr val="333333"/>
                  </a:solidFill>
                </a:rPr>
                <a:t>Click on the </a:t>
              </a:r>
              <a:r>
                <a:rPr lang="en-GB" sz="1000" b="0">
                  <a:solidFill>
                    <a:srgbClr val="333333"/>
                  </a:solidFill>
                  <a:latin typeface="Arial" panose="020B0604020202020204" pitchFamily="34" charset="0"/>
                </a:rPr>
                <a:t>Format Picture/Format Graphic </a:t>
              </a:r>
              <a:r>
                <a:rPr lang="en-GB" sz="1000">
                  <a:solidFill>
                    <a:srgbClr val="333333"/>
                  </a:solidFill>
                </a:rPr>
                <a:t>tab in the ribbon and choose </a:t>
              </a:r>
              <a:r>
                <a:rPr lang="en-GB" sz="1000" b="0">
                  <a:solidFill>
                    <a:srgbClr val="333333"/>
                  </a:solidFill>
                  <a:latin typeface="Arial" panose="020B0604020202020204" pitchFamily="34" charset="0"/>
                </a:rPr>
                <a:t>Crop</a:t>
              </a:r>
              <a:r>
                <a:rPr lang="en-GB" sz="1000">
                  <a:solidFill>
                    <a:srgbClr val="333333"/>
                  </a:solidFill>
                </a:rPr>
                <a:t> option to edit the position and composition of your icon.</a:t>
              </a:r>
            </a:p>
          </p:txBody>
        </p:sp>
        <p:sp>
          <p:nvSpPr>
            <p:cNvPr id="23" name="TextBox 22">
              <a:extLst>
                <a:ext uri="{FF2B5EF4-FFF2-40B4-BE49-F238E27FC236}">
                  <a16:creationId xmlns:a16="http://schemas.microsoft.com/office/drawing/2014/main" id="{41E8EC9B-8F71-38B3-D595-B67A36826FEB}"/>
                </a:ext>
              </a:extLst>
            </p:cNvPr>
            <p:cNvSpPr txBox="1"/>
            <p:nvPr/>
          </p:nvSpPr>
          <p:spPr>
            <a:xfrm>
              <a:off x="-2156460" y="7748950"/>
              <a:ext cx="2032272" cy="553998"/>
            </a:xfrm>
            <a:prstGeom prst="rect">
              <a:avLst/>
            </a:prstGeom>
            <a:noFill/>
          </p:spPr>
          <p:txBody>
            <a:bodyPr wrap="square" rtlCol="0">
              <a:spAutoFit/>
            </a:bodyPr>
            <a:lstStyle/>
            <a:p>
              <a:r>
                <a:rPr lang="en-GB" sz="1000" b="1">
                  <a:solidFill>
                    <a:srgbClr val="333333"/>
                  </a:solidFill>
                </a:rPr>
                <a:t>4. </a:t>
              </a:r>
              <a:r>
                <a:rPr lang="en-GB" sz="1000">
                  <a:solidFill>
                    <a:srgbClr val="333333"/>
                  </a:solidFill>
                </a:rPr>
                <a:t>Click on the drop down arrow and choose </a:t>
              </a:r>
              <a:r>
                <a:rPr lang="en-GB" sz="1000" b="0">
                  <a:solidFill>
                    <a:srgbClr val="333333"/>
                  </a:solidFill>
                  <a:latin typeface="Arial" panose="020B0604020202020204" pitchFamily="34" charset="0"/>
                </a:rPr>
                <a:t>Fit</a:t>
              </a:r>
              <a:r>
                <a:rPr lang="en-GB" sz="1000">
                  <a:solidFill>
                    <a:srgbClr val="333333"/>
                  </a:solidFill>
                </a:rPr>
                <a:t> to fit the icon to the placeholder.</a:t>
              </a:r>
            </a:p>
          </p:txBody>
        </p:sp>
        <p:sp>
          <p:nvSpPr>
            <p:cNvPr id="24" name="TextBox 23">
              <a:extLst>
                <a:ext uri="{FF2B5EF4-FFF2-40B4-BE49-F238E27FC236}">
                  <a16:creationId xmlns:a16="http://schemas.microsoft.com/office/drawing/2014/main" id="{2EB105CB-49EA-5E86-AB80-E39954BC4B44}"/>
                </a:ext>
              </a:extLst>
            </p:cNvPr>
            <p:cNvSpPr txBox="1"/>
            <p:nvPr/>
          </p:nvSpPr>
          <p:spPr>
            <a:xfrm>
              <a:off x="-2156460" y="5119692"/>
              <a:ext cx="1976174" cy="707886"/>
            </a:xfrm>
            <a:prstGeom prst="rect">
              <a:avLst/>
            </a:prstGeom>
            <a:noFill/>
          </p:spPr>
          <p:txBody>
            <a:bodyPr wrap="square" rtlCol="0">
              <a:spAutoFit/>
            </a:bodyPr>
            <a:lstStyle/>
            <a:p>
              <a:r>
                <a:rPr lang="en-GB" sz="1000" b="1">
                  <a:solidFill>
                    <a:srgbClr val="333333"/>
                  </a:solidFill>
                </a:rPr>
                <a:t>1. </a:t>
              </a:r>
              <a:r>
                <a:rPr lang="en-GB" sz="1000">
                  <a:solidFill>
                    <a:srgbClr val="333333"/>
                  </a:solidFill>
                </a:rPr>
                <a:t>To replace an existing icon, first delete it. Only use icons from the PowerPoint icon library: </a:t>
              </a:r>
              <a:r>
                <a:rPr lang="en-GB" sz="1000">
                  <a:solidFill>
                    <a:srgbClr val="333333"/>
                  </a:solidFill>
                  <a:latin typeface="Arial" panose="020B0604020202020204" pitchFamily="34" charset="0"/>
                </a:rPr>
                <a:t>Insert &gt; Icons. </a:t>
              </a:r>
            </a:p>
          </p:txBody>
        </p:sp>
      </p:grpSp>
      <p:pic>
        <p:nvPicPr>
          <p:cNvPr id="4" name="Graphic 3">
            <a:extLst>
              <a:ext uri="{FF2B5EF4-FFF2-40B4-BE49-F238E27FC236}">
                <a16:creationId xmlns:a16="http://schemas.microsoft.com/office/drawing/2014/main" id="{227C44D6-072A-8F52-7A0A-5C38D1BC4F1E}"/>
              </a:ext>
            </a:extLst>
          </p:cNvPr>
          <p:cNvPicPr>
            <a:picLocks noChangeAspect="1"/>
          </p:cNvPicPr>
          <p:nvPr userDrawn="1"/>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0954264" y="449778"/>
            <a:ext cx="566076" cy="566223"/>
          </a:xfrm>
          <a:prstGeom prst="rect">
            <a:avLst/>
          </a:prstGeom>
        </p:spPr>
      </p:pic>
      <p:sp>
        <p:nvSpPr>
          <p:cNvPr id="27" name="Footer Placeholder 4">
            <a:extLst>
              <a:ext uri="{FF2B5EF4-FFF2-40B4-BE49-F238E27FC236}">
                <a16:creationId xmlns:a16="http://schemas.microsoft.com/office/drawing/2014/main" id="{8C8AAFDD-EC6E-FDA6-CB7A-4D01518A6A3A}"/>
              </a:ext>
            </a:extLst>
          </p:cNvPr>
          <p:cNvSpPr>
            <a:spLocks noGrp="1"/>
          </p:cNvSpPr>
          <p:nvPr>
            <p:ph type="ftr" sz="quarter" idx="3"/>
          </p:nvPr>
        </p:nvSpPr>
        <p:spPr>
          <a:xfrm rot="5400000">
            <a:off x="8770654" y="3198629"/>
            <a:ext cx="6616800" cy="219543"/>
          </a:xfrm>
          <a:prstGeom prst="rect">
            <a:avLst/>
          </a:prstGeom>
          <a:solidFill>
            <a:schemeClr val="accent1"/>
          </a:solidFill>
        </p:spPr>
        <p:txBody>
          <a:bodyPr wrap="square" rtlCol="0" anchor="ctr">
            <a:noAutofit/>
          </a:bodyPr>
          <a:lstStyle>
            <a:lvl1pPr algn="ctr">
              <a:lnSpc>
                <a:spcPct val="100000"/>
              </a:lnSpc>
              <a:spcAft>
                <a:spcPts val="1200"/>
              </a:spcAft>
              <a:defRPr lang="en-GB" sz="900" b="0" spc="100" baseline="0" smtClean="0"/>
            </a:lvl1pPr>
          </a:lstStyle>
          <a:p>
            <a:r>
              <a:rPr lang="en-IN"/>
              <a:t>SECTION TITLE</a:t>
            </a:r>
          </a:p>
        </p:txBody>
      </p:sp>
      <p:sp>
        <p:nvSpPr>
          <p:cNvPr id="28" name="Slide Number Placeholder 46">
            <a:extLst>
              <a:ext uri="{FF2B5EF4-FFF2-40B4-BE49-F238E27FC236}">
                <a16:creationId xmlns:a16="http://schemas.microsoft.com/office/drawing/2014/main" id="{8F6EA9C7-CDB9-BC06-F8ED-66549F5D1AAE}"/>
              </a:ext>
            </a:extLst>
          </p:cNvPr>
          <p:cNvSpPr>
            <a:spLocks noGrp="1"/>
          </p:cNvSpPr>
          <p:nvPr>
            <p:ph type="sldNum" sz="quarter" idx="34"/>
          </p:nvPr>
        </p:nvSpPr>
        <p:spPr>
          <a:xfrm>
            <a:off x="11967901" y="6617924"/>
            <a:ext cx="220924" cy="240077"/>
          </a:xfrm>
          <a:prstGeom prst="rect">
            <a:avLst/>
          </a:prstGeom>
          <a:solidFill>
            <a:schemeClr val="accent1"/>
          </a:solidFill>
        </p:spPr>
        <p:txBody>
          <a:bodyPr/>
          <a:lstStyle/>
          <a:p>
            <a:fld id="{BB07EAE1-021A-493C-B07F-6FE9E5D11BEB}" type="slidenum">
              <a:rPr lang="en-GB" smtClean="0"/>
              <a:pPr/>
              <a:t>‹#›</a:t>
            </a:fld>
            <a:endParaRPr lang="en-GB"/>
          </a:p>
        </p:txBody>
      </p:sp>
    </p:spTree>
    <p:custDataLst>
      <p:tags r:id="rId1"/>
    </p:custDataLst>
    <p:extLst>
      <p:ext uri="{BB962C8B-B14F-4D97-AF65-F5344CB8AC3E}">
        <p14:creationId xmlns:p14="http://schemas.microsoft.com/office/powerpoint/2010/main" val="893800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userDrawn="1">
  <p:cSld name="A global advisory business white  ">
    <p:bg>
      <p:bgRef idx="1001">
        <a:schemeClr val="bg2"/>
      </p:bgRef>
    </p:bg>
    <p:spTree>
      <p:nvGrpSpPr>
        <p:cNvPr id="1" name=""/>
        <p:cNvGrpSpPr/>
        <p:nvPr/>
      </p:nvGrpSpPr>
      <p:grpSpPr>
        <a:xfrm>
          <a:off x="0" y="0"/>
          <a:ext cx="0" cy="0"/>
          <a:chOff x="0" y="0"/>
          <a:chExt cx="0" cy="0"/>
        </a:xfrm>
      </p:grpSpPr>
      <p:pic>
        <p:nvPicPr>
          <p:cNvPr id="10" name="Picture 9" descr="A map of the world&#10;&#10;Description automatically generated">
            <a:extLst>
              <a:ext uri="{FF2B5EF4-FFF2-40B4-BE49-F238E27FC236}">
                <a16:creationId xmlns:a16="http://schemas.microsoft.com/office/drawing/2014/main" id="{D5EF47B2-4AE6-82BC-49D3-91F88F6E1D3B}"/>
              </a:ext>
            </a:extLst>
          </p:cNvPr>
          <p:cNvPicPr>
            <a:picLocks noChangeAspect="1"/>
          </p:cNvPicPr>
          <p:nvPr userDrawn="1"/>
        </p:nvPicPr>
        <p:blipFill rotWithShape="1">
          <a:blip r:embed="rId3" cstate="print">
            <a:alphaModFix amt="25000"/>
            <a:extLst>
              <a:ext uri="{28A0092B-C50C-407E-A947-70E740481C1C}">
                <a14:useLocalDpi xmlns:a14="http://schemas.microsoft.com/office/drawing/2010/main"/>
              </a:ext>
            </a:extLst>
          </a:blip>
          <a:srcRect l="3660" t="23254" r="3305" b="12334"/>
          <a:stretch/>
        </p:blipFill>
        <p:spPr>
          <a:xfrm>
            <a:off x="0" y="981075"/>
            <a:ext cx="11967901" cy="5860438"/>
          </a:xfrm>
          <a:prstGeom prst="rect">
            <a:avLst/>
          </a:prstGeom>
        </p:spPr>
      </p:pic>
      <p:sp>
        <p:nvSpPr>
          <p:cNvPr id="4" name="Title 1">
            <a:extLst>
              <a:ext uri="{FF2B5EF4-FFF2-40B4-BE49-F238E27FC236}">
                <a16:creationId xmlns:a16="http://schemas.microsoft.com/office/drawing/2014/main" id="{1E782A2E-E858-31D3-2E48-6F415413CA51}"/>
              </a:ext>
            </a:extLst>
          </p:cNvPr>
          <p:cNvSpPr>
            <a:spLocks noGrp="1"/>
          </p:cNvSpPr>
          <p:nvPr userDrawn="1">
            <p:ph type="title" hasCustomPrompt="1"/>
          </p:nvPr>
        </p:nvSpPr>
        <p:spPr>
          <a:xfrm>
            <a:off x="450732" y="460771"/>
            <a:ext cx="10214490" cy="558405"/>
          </a:xfrm>
        </p:spPr>
        <p:txBody>
          <a:bodyPr/>
          <a:lstStyle>
            <a:lvl1pPr>
              <a:defRPr sz="3199"/>
            </a:lvl1pPr>
          </a:lstStyle>
          <a:p>
            <a:r>
              <a:rPr lang="en-GB"/>
              <a:t>Insert title here</a:t>
            </a:r>
          </a:p>
        </p:txBody>
      </p:sp>
      <p:grpSp>
        <p:nvGrpSpPr>
          <p:cNvPr id="9" name="Group 8">
            <a:extLst>
              <a:ext uri="{FF2B5EF4-FFF2-40B4-BE49-F238E27FC236}">
                <a16:creationId xmlns:a16="http://schemas.microsoft.com/office/drawing/2014/main" id="{17674BC5-E904-E3F0-4BC2-FE0CDAA60C56}"/>
              </a:ext>
            </a:extLst>
          </p:cNvPr>
          <p:cNvGrpSpPr/>
          <p:nvPr userDrawn="1"/>
        </p:nvGrpSpPr>
        <p:grpSpPr>
          <a:xfrm>
            <a:off x="12334791" y="0"/>
            <a:ext cx="2094408" cy="3914775"/>
            <a:chOff x="-2178418" y="4487679"/>
            <a:chExt cx="2094954" cy="3914775"/>
          </a:xfrm>
        </p:grpSpPr>
        <p:sp>
          <p:nvSpPr>
            <p:cNvPr id="11" name="Rectangle 10">
              <a:extLst>
                <a:ext uri="{FF2B5EF4-FFF2-40B4-BE49-F238E27FC236}">
                  <a16:creationId xmlns:a16="http://schemas.microsoft.com/office/drawing/2014/main" id="{40972E95-F961-16B8-3F62-D0FE2D8797DF}"/>
                </a:ext>
              </a:extLst>
            </p:cNvPr>
            <p:cNvSpPr/>
            <p:nvPr/>
          </p:nvSpPr>
          <p:spPr>
            <a:xfrm>
              <a:off x="-2178418" y="4487680"/>
              <a:ext cx="2094954" cy="3914774"/>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333333"/>
                </a:solidFill>
              </a:endParaRPr>
            </a:p>
          </p:txBody>
        </p:sp>
        <p:sp>
          <p:nvSpPr>
            <p:cNvPr id="15" name="Rectangle 14">
              <a:extLst>
                <a:ext uri="{FF2B5EF4-FFF2-40B4-BE49-F238E27FC236}">
                  <a16:creationId xmlns:a16="http://schemas.microsoft.com/office/drawing/2014/main" id="{5506BEAD-5A05-203F-1BF5-D43CCC73A3A7}"/>
                </a:ext>
              </a:extLst>
            </p:cNvPr>
            <p:cNvSpPr/>
            <p:nvPr/>
          </p:nvSpPr>
          <p:spPr>
            <a:xfrm>
              <a:off x="-2178418" y="4487679"/>
              <a:ext cx="2094954" cy="55616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799">
                <a:solidFill>
                  <a:srgbClr val="333333"/>
                </a:solidFill>
              </a:endParaRPr>
            </a:p>
          </p:txBody>
        </p:sp>
        <p:sp>
          <p:nvSpPr>
            <p:cNvPr id="16" name="TextBox 15">
              <a:extLst>
                <a:ext uri="{FF2B5EF4-FFF2-40B4-BE49-F238E27FC236}">
                  <a16:creationId xmlns:a16="http://schemas.microsoft.com/office/drawing/2014/main" id="{1090A9A3-8A56-DB89-4428-E6D781B5464D}"/>
                </a:ext>
              </a:extLst>
            </p:cNvPr>
            <p:cNvSpPr txBox="1"/>
            <p:nvPr/>
          </p:nvSpPr>
          <p:spPr>
            <a:xfrm>
              <a:off x="-1943077" y="4533656"/>
              <a:ext cx="1668186" cy="461665"/>
            </a:xfrm>
            <a:prstGeom prst="rect">
              <a:avLst/>
            </a:prstGeom>
            <a:noFill/>
          </p:spPr>
          <p:txBody>
            <a:bodyPr wrap="square" rtlCol="0">
              <a:spAutoFit/>
            </a:bodyPr>
            <a:lstStyle/>
            <a:p>
              <a:pPr algn="ctr"/>
              <a:r>
                <a:rPr lang="en-GB" sz="1200">
                  <a:solidFill>
                    <a:srgbClr val="333333"/>
                  </a:solidFill>
                  <a:latin typeface="+mn-lt"/>
                </a:rPr>
                <a:t>HOW TO INSERT AN ICON</a:t>
              </a:r>
            </a:p>
          </p:txBody>
        </p:sp>
        <p:sp>
          <p:nvSpPr>
            <p:cNvPr id="18" name="TextBox 17">
              <a:extLst>
                <a:ext uri="{FF2B5EF4-FFF2-40B4-BE49-F238E27FC236}">
                  <a16:creationId xmlns:a16="http://schemas.microsoft.com/office/drawing/2014/main" id="{65CC26C0-4399-9272-D462-9FB44C2A9EDA}"/>
                </a:ext>
              </a:extLst>
            </p:cNvPr>
            <p:cNvSpPr txBox="1"/>
            <p:nvPr/>
          </p:nvSpPr>
          <p:spPr>
            <a:xfrm>
              <a:off x="-2156460" y="5847658"/>
              <a:ext cx="1976174" cy="861774"/>
            </a:xfrm>
            <a:prstGeom prst="rect">
              <a:avLst/>
            </a:prstGeom>
            <a:noFill/>
          </p:spPr>
          <p:txBody>
            <a:bodyPr wrap="square" rtlCol="0">
              <a:spAutoFit/>
            </a:bodyPr>
            <a:lstStyle/>
            <a:p>
              <a:r>
                <a:rPr lang="en-GB" sz="1000" b="1">
                  <a:solidFill>
                    <a:srgbClr val="333333"/>
                  </a:solidFill>
                </a:rPr>
                <a:t>2. </a:t>
              </a:r>
              <a:r>
                <a:rPr lang="en-GB" sz="1000">
                  <a:solidFill>
                    <a:srgbClr val="333333"/>
                  </a:solidFill>
                </a:rPr>
                <a:t>Click on the </a:t>
              </a:r>
              <a:r>
                <a:rPr lang="en-GB" sz="1000" b="0">
                  <a:solidFill>
                    <a:srgbClr val="333333"/>
                  </a:solidFill>
                  <a:latin typeface="Arial" panose="020B0604020202020204" pitchFamily="34" charset="0"/>
                </a:rPr>
                <a:t>shape </a:t>
              </a:r>
              <a:r>
                <a:rPr lang="en-GB" sz="1000">
                  <a:solidFill>
                    <a:srgbClr val="333333"/>
                  </a:solidFill>
                </a:rPr>
                <a:t>you wish to add your icon to and choose the icon needed from the PPT Icon Library.</a:t>
              </a:r>
              <a:br>
                <a:rPr lang="en-GB" sz="1000">
                  <a:solidFill>
                    <a:srgbClr val="333333"/>
                  </a:solidFill>
                </a:rPr>
              </a:br>
              <a:r>
                <a:rPr lang="en-GB" sz="1000">
                  <a:solidFill>
                    <a:srgbClr val="333333"/>
                  </a:solidFill>
                </a:rPr>
                <a:t>Insert &gt; Icons</a:t>
              </a:r>
            </a:p>
          </p:txBody>
        </p:sp>
        <p:sp>
          <p:nvSpPr>
            <p:cNvPr id="20" name="TextBox 19">
              <a:extLst>
                <a:ext uri="{FF2B5EF4-FFF2-40B4-BE49-F238E27FC236}">
                  <a16:creationId xmlns:a16="http://schemas.microsoft.com/office/drawing/2014/main" id="{10E19A02-5966-D3E5-3016-723E749925EA}"/>
                </a:ext>
              </a:extLst>
            </p:cNvPr>
            <p:cNvSpPr txBox="1"/>
            <p:nvPr/>
          </p:nvSpPr>
          <p:spPr>
            <a:xfrm>
              <a:off x="-2156460" y="6706540"/>
              <a:ext cx="1881569" cy="861774"/>
            </a:xfrm>
            <a:prstGeom prst="rect">
              <a:avLst/>
            </a:prstGeom>
            <a:noFill/>
          </p:spPr>
          <p:txBody>
            <a:bodyPr wrap="square" rtlCol="0">
              <a:spAutoFit/>
            </a:bodyPr>
            <a:lstStyle/>
            <a:p>
              <a:r>
                <a:rPr lang="en-GB" sz="1000" b="1">
                  <a:solidFill>
                    <a:srgbClr val="333333"/>
                  </a:solidFill>
                </a:rPr>
                <a:t>3. </a:t>
              </a:r>
              <a:r>
                <a:rPr lang="en-GB" sz="1000">
                  <a:solidFill>
                    <a:srgbClr val="333333"/>
                  </a:solidFill>
                </a:rPr>
                <a:t>Click on the </a:t>
              </a:r>
              <a:r>
                <a:rPr lang="en-GB" sz="1000" b="0">
                  <a:solidFill>
                    <a:srgbClr val="333333"/>
                  </a:solidFill>
                  <a:latin typeface="Arial" panose="020B0604020202020204" pitchFamily="34" charset="0"/>
                </a:rPr>
                <a:t>Format Picture/Format Graphic </a:t>
              </a:r>
              <a:r>
                <a:rPr lang="en-GB" sz="1000">
                  <a:solidFill>
                    <a:srgbClr val="333333"/>
                  </a:solidFill>
                </a:rPr>
                <a:t>tab in the ribbon and choose </a:t>
              </a:r>
              <a:r>
                <a:rPr lang="en-GB" sz="1000" b="0">
                  <a:solidFill>
                    <a:srgbClr val="333333"/>
                  </a:solidFill>
                  <a:latin typeface="Arial" panose="020B0604020202020204" pitchFamily="34" charset="0"/>
                </a:rPr>
                <a:t>Crop</a:t>
              </a:r>
              <a:r>
                <a:rPr lang="en-GB" sz="1000">
                  <a:solidFill>
                    <a:srgbClr val="333333"/>
                  </a:solidFill>
                </a:rPr>
                <a:t> option to edit the position and composition of your icon.</a:t>
              </a:r>
            </a:p>
          </p:txBody>
        </p:sp>
        <p:sp>
          <p:nvSpPr>
            <p:cNvPr id="24" name="TextBox 23">
              <a:extLst>
                <a:ext uri="{FF2B5EF4-FFF2-40B4-BE49-F238E27FC236}">
                  <a16:creationId xmlns:a16="http://schemas.microsoft.com/office/drawing/2014/main" id="{C9CF068D-6222-EEF5-71B8-DB8173C71E95}"/>
                </a:ext>
              </a:extLst>
            </p:cNvPr>
            <p:cNvSpPr txBox="1"/>
            <p:nvPr/>
          </p:nvSpPr>
          <p:spPr>
            <a:xfrm>
              <a:off x="-2156460" y="7748950"/>
              <a:ext cx="2032272" cy="553998"/>
            </a:xfrm>
            <a:prstGeom prst="rect">
              <a:avLst/>
            </a:prstGeom>
            <a:noFill/>
          </p:spPr>
          <p:txBody>
            <a:bodyPr wrap="square" rtlCol="0">
              <a:spAutoFit/>
            </a:bodyPr>
            <a:lstStyle/>
            <a:p>
              <a:r>
                <a:rPr lang="en-GB" sz="1000" b="1">
                  <a:solidFill>
                    <a:srgbClr val="333333"/>
                  </a:solidFill>
                </a:rPr>
                <a:t>4. </a:t>
              </a:r>
              <a:r>
                <a:rPr lang="en-GB" sz="1000">
                  <a:solidFill>
                    <a:srgbClr val="333333"/>
                  </a:solidFill>
                </a:rPr>
                <a:t>Click on the drop down arrow and choose </a:t>
              </a:r>
              <a:r>
                <a:rPr lang="en-GB" sz="1000" b="0">
                  <a:solidFill>
                    <a:srgbClr val="333333"/>
                  </a:solidFill>
                  <a:latin typeface="Arial" panose="020B0604020202020204" pitchFamily="34" charset="0"/>
                </a:rPr>
                <a:t>Fit</a:t>
              </a:r>
              <a:r>
                <a:rPr lang="en-GB" sz="1000">
                  <a:solidFill>
                    <a:srgbClr val="333333"/>
                  </a:solidFill>
                </a:rPr>
                <a:t> to fit the icon to the placeholder.</a:t>
              </a:r>
            </a:p>
          </p:txBody>
        </p:sp>
        <p:sp>
          <p:nvSpPr>
            <p:cNvPr id="25" name="TextBox 24">
              <a:extLst>
                <a:ext uri="{FF2B5EF4-FFF2-40B4-BE49-F238E27FC236}">
                  <a16:creationId xmlns:a16="http://schemas.microsoft.com/office/drawing/2014/main" id="{F1C11D65-CCA1-180C-2E7B-4416A7C3B03E}"/>
                </a:ext>
              </a:extLst>
            </p:cNvPr>
            <p:cNvSpPr txBox="1"/>
            <p:nvPr/>
          </p:nvSpPr>
          <p:spPr>
            <a:xfrm>
              <a:off x="-2156460" y="5119692"/>
              <a:ext cx="1976174" cy="707886"/>
            </a:xfrm>
            <a:prstGeom prst="rect">
              <a:avLst/>
            </a:prstGeom>
            <a:noFill/>
          </p:spPr>
          <p:txBody>
            <a:bodyPr wrap="square" rtlCol="0">
              <a:spAutoFit/>
            </a:bodyPr>
            <a:lstStyle/>
            <a:p>
              <a:r>
                <a:rPr lang="en-GB" sz="1000" b="1">
                  <a:solidFill>
                    <a:srgbClr val="333333"/>
                  </a:solidFill>
                </a:rPr>
                <a:t>1. </a:t>
              </a:r>
              <a:r>
                <a:rPr lang="en-GB" sz="1000">
                  <a:solidFill>
                    <a:srgbClr val="333333"/>
                  </a:solidFill>
                </a:rPr>
                <a:t>To replace an existing icon, first delete it. Only use icons from the PowerPoint icon library: </a:t>
              </a:r>
              <a:r>
                <a:rPr lang="en-GB" sz="1000">
                  <a:solidFill>
                    <a:srgbClr val="333333"/>
                  </a:solidFill>
                  <a:latin typeface="Arial" panose="020B0604020202020204" pitchFamily="34" charset="0"/>
                </a:rPr>
                <a:t>Insert &gt; Icons. </a:t>
              </a:r>
            </a:p>
          </p:txBody>
        </p:sp>
      </p:grpSp>
      <p:sp>
        <p:nvSpPr>
          <p:cNvPr id="6" name="Footer Placeholder 4">
            <a:extLst>
              <a:ext uri="{FF2B5EF4-FFF2-40B4-BE49-F238E27FC236}">
                <a16:creationId xmlns:a16="http://schemas.microsoft.com/office/drawing/2014/main" id="{AEDFBB13-5A08-04D3-4B62-CD452DF97FC0}"/>
              </a:ext>
            </a:extLst>
          </p:cNvPr>
          <p:cNvSpPr>
            <a:spLocks noGrp="1"/>
          </p:cNvSpPr>
          <p:nvPr>
            <p:ph type="ftr" sz="quarter" idx="3"/>
          </p:nvPr>
        </p:nvSpPr>
        <p:spPr>
          <a:xfrm rot="5400000">
            <a:off x="8770654" y="3198629"/>
            <a:ext cx="6616800" cy="219543"/>
          </a:xfrm>
          <a:prstGeom prst="rect">
            <a:avLst/>
          </a:prstGeom>
          <a:solidFill>
            <a:schemeClr val="accent1"/>
          </a:solidFill>
        </p:spPr>
        <p:txBody>
          <a:bodyPr wrap="square" rtlCol="0" anchor="ctr">
            <a:noAutofit/>
          </a:bodyPr>
          <a:lstStyle>
            <a:lvl1pPr algn="ctr">
              <a:lnSpc>
                <a:spcPct val="100000"/>
              </a:lnSpc>
              <a:spcAft>
                <a:spcPts val="1200"/>
              </a:spcAft>
              <a:defRPr lang="en-GB" sz="900" b="0" spc="100" baseline="0" smtClean="0"/>
            </a:lvl1pPr>
          </a:lstStyle>
          <a:p>
            <a:r>
              <a:rPr lang="en-IN"/>
              <a:t>SECTION TITLE</a:t>
            </a:r>
          </a:p>
        </p:txBody>
      </p:sp>
      <p:sp>
        <p:nvSpPr>
          <p:cNvPr id="7" name="Slide Number Placeholder 46">
            <a:extLst>
              <a:ext uri="{FF2B5EF4-FFF2-40B4-BE49-F238E27FC236}">
                <a16:creationId xmlns:a16="http://schemas.microsoft.com/office/drawing/2014/main" id="{E6172713-626B-4BDB-B4A9-D586786D9A1F}"/>
              </a:ext>
            </a:extLst>
          </p:cNvPr>
          <p:cNvSpPr>
            <a:spLocks noGrp="1"/>
          </p:cNvSpPr>
          <p:nvPr>
            <p:ph type="sldNum" sz="quarter" idx="34"/>
          </p:nvPr>
        </p:nvSpPr>
        <p:spPr>
          <a:xfrm>
            <a:off x="11967901" y="6617924"/>
            <a:ext cx="220924" cy="240077"/>
          </a:xfrm>
          <a:prstGeom prst="rect">
            <a:avLst/>
          </a:prstGeom>
          <a:solidFill>
            <a:schemeClr val="accent1"/>
          </a:solidFill>
        </p:spPr>
        <p:txBody>
          <a:bodyPr/>
          <a:lstStyle/>
          <a:p>
            <a:fld id="{BB07EAE1-021A-493C-B07F-6FE9E5D11BEB}" type="slidenum">
              <a:rPr lang="en-GB" smtClean="0"/>
              <a:pPr/>
              <a:t>‹#›</a:t>
            </a:fld>
            <a:endParaRPr lang="en-GB"/>
          </a:p>
        </p:txBody>
      </p:sp>
      <p:sp>
        <p:nvSpPr>
          <p:cNvPr id="8" name="Rectangle 7">
            <a:extLst>
              <a:ext uri="{FF2B5EF4-FFF2-40B4-BE49-F238E27FC236}">
                <a16:creationId xmlns:a16="http://schemas.microsoft.com/office/drawing/2014/main" id="{B6F3A172-EBDD-CD0F-792B-8485993AF1DA}"/>
              </a:ext>
            </a:extLst>
          </p:cNvPr>
          <p:cNvSpPr/>
          <p:nvPr userDrawn="1"/>
        </p:nvSpPr>
        <p:spPr>
          <a:xfrm>
            <a:off x="2546323" y="5102963"/>
            <a:ext cx="2007956" cy="1123666"/>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799"/>
          </a:p>
        </p:txBody>
      </p:sp>
      <p:sp>
        <p:nvSpPr>
          <p:cNvPr id="12" name="Rectangle 11">
            <a:extLst>
              <a:ext uri="{FF2B5EF4-FFF2-40B4-BE49-F238E27FC236}">
                <a16:creationId xmlns:a16="http://schemas.microsoft.com/office/drawing/2014/main" id="{CC6AC876-AFEA-B2DB-8218-1BCC4AA91F95}"/>
              </a:ext>
            </a:extLst>
          </p:cNvPr>
          <p:cNvSpPr/>
          <p:nvPr userDrawn="1"/>
        </p:nvSpPr>
        <p:spPr>
          <a:xfrm>
            <a:off x="5407512" y="5102963"/>
            <a:ext cx="1296342" cy="1123666"/>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799"/>
          </a:p>
        </p:txBody>
      </p:sp>
      <p:sp>
        <p:nvSpPr>
          <p:cNvPr id="13" name="Rectangle 12">
            <a:extLst>
              <a:ext uri="{FF2B5EF4-FFF2-40B4-BE49-F238E27FC236}">
                <a16:creationId xmlns:a16="http://schemas.microsoft.com/office/drawing/2014/main" id="{DE0D0627-5E49-6B56-D6BF-56FF3AF66F82}"/>
              </a:ext>
            </a:extLst>
          </p:cNvPr>
          <p:cNvSpPr/>
          <p:nvPr userDrawn="1"/>
        </p:nvSpPr>
        <p:spPr>
          <a:xfrm>
            <a:off x="7634545" y="5102963"/>
            <a:ext cx="1710221" cy="1123666"/>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799"/>
          </a:p>
        </p:txBody>
      </p:sp>
      <p:sp>
        <p:nvSpPr>
          <p:cNvPr id="14" name="Text Placeholder 37">
            <a:extLst>
              <a:ext uri="{FF2B5EF4-FFF2-40B4-BE49-F238E27FC236}">
                <a16:creationId xmlns:a16="http://schemas.microsoft.com/office/drawing/2014/main" id="{E6747D35-D75A-836E-8324-78F9EF65E93B}"/>
              </a:ext>
            </a:extLst>
          </p:cNvPr>
          <p:cNvSpPr>
            <a:spLocks noGrp="1"/>
          </p:cNvSpPr>
          <p:nvPr>
            <p:ph type="body" sz="quarter" idx="85" hasCustomPrompt="1"/>
          </p:nvPr>
        </p:nvSpPr>
        <p:spPr>
          <a:xfrm>
            <a:off x="2289210" y="1750851"/>
            <a:ext cx="1580401" cy="1580400"/>
          </a:xfrm>
          <a:solidFill>
            <a:schemeClr val="accent1"/>
          </a:solidFill>
        </p:spPr>
        <p:txBody>
          <a:bodyPr tIns="180000"/>
          <a:lstStyle>
            <a:lvl1pPr algn="ctr">
              <a:defRPr sz="1000" cap="all" baseline="0">
                <a:latin typeface="+mj-lt"/>
              </a:defRPr>
            </a:lvl1pPr>
          </a:lstStyle>
          <a:p>
            <a:pPr lvl="0"/>
            <a:r>
              <a:rPr lang="en-GB"/>
              <a:t> Insert region</a:t>
            </a:r>
          </a:p>
        </p:txBody>
      </p:sp>
      <p:sp>
        <p:nvSpPr>
          <p:cNvPr id="17" name="Text Placeholder 28">
            <a:extLst>
              <a:ext uri="{FF2B5EF4-FFF2-40B4-BE49-F238E27FC236}">
                <a16:creationId xmlns:a16="http://schemas.microsoft.com/office/drawing/2014/main" id="{62F9A970-0215-21BF-9441-66AD67286E65}"/>
              </a:ext>
            </a:extLst>
          </p:cNvPr>
          <p:cNvSpPr>
            <a:spLocks noGrp="1"/>
          </p:cNvSpPr>
          <p:nvPr>
            <p:ph type="body" sz="quarter" idx="83" hasCustomPrompt="1"/>
          </p:nvPr>
        </p:nvSpPr>
        <p:spPr>
          <a:xfrm>
            <a:off x="2357432" y="2493365"/>
            <a:ext cx="1443958" cy="387798"/>
          </a:xfrm>
        </p:spPr>
        <p:txBody>
          <a:bodyPr anchor="b"/>
          <a:lstStyle>
            <a:lvl1pPr algn="ctr">
              <a:defRPr sz="2799" b="1"/>
            </a:lvl1pPr>
          </a:lstStyle>
          <a:p>
            <a:pPr lvl="0"/>
            <a:r>
              <a:rPr lang="en-GB"/>
              <a:t>XX</a:t>
            </a:r>
          </a:p>
        </p:txBody>
      </p:sp>
      <p:sp>
        <p:nvSpPr>
          <p:cNvPr id="19" name="Text Placeholder 32">
            <a:extLst>
              <a:ext uri="{FF2B5EF4-FFF2-40B4-BE49-F238E27FC236}">
                <a16:creationId xmlns:a16="http://schemas.microsoft.com/office/drawing/2014/main" id="{E4D6A3C6-0233-E632-09EA-C680B262F2E0}"/>
              </a:ext>
            </a:extLst>
          </p:cNvPr>
          <p:cNvSpPr>
            <a:spLocks noGrp="1"/>
          </p:cNvSpPr>
          <p:nvPr>
            <p:ph type="body" sz="quarter" idx="31" hasCustomPrompt="1"/>
          </p:nvPr>
        </p:nvSpPr>
        <p:spPr>
          <a:xfrm>
            <a:off x="2357432" y="2846922"/>
            <a:ext cx="1443958" cy="276999"/>
          </a:xfrm>
        </p:spPr>
        <p:txBody>
          <a:bodyPr/>
          <a:lstStyle>
            <a:lvl1pPr algn="ctr">
              <a:defRPr sz="800" cap="all" spc="300" baseline="0">
                <a:latin typeface="+mj-lt"/>
              </a:defRPr>
            </a:lvl1pPr>
          </a:lstStyle>
          <a:p>
            <a:pPr lvl="0"/>
            <a:r>
              <a:rPr lang="en-GB"/>
              <a:t>offices</a:t>
            </a:r>
          </a:p>
        </p:txBody>
      </p:sp>
      <p:sp>
        <p:nvSpPr>
          <p:cNvPr id="21" name="Text Placeholder 4">
            <a:extLst>
              <a:ext uri="{FF2B5EF4-FFF2-40B4-BE49-F238E27FC236}">
                <a16:creationId xmlns:a16="http://schemas.microsoft.com/office/drawing/2014/main" id="{2AC53112-C2F8-7C3E-FAB0-77265041B78A}"/>
              </a:ext>
            </a:extLst>
          </p:cNvPr>
          <p:cNvSpPr>
            <a:spLocks noGrp="1"/>
          </p:cNvSpPr>
          <p:nvPr>
            <p:ph type="body" sz="quarter" idx="77" hasCustomPrompt="1"/>
          </p:nvPr>
        </p:nvSpPr>
        <p:spPr>
          <a:xfrm>
            <a:off x="2546323" y="5162551"/>
            <a:ext cx="1998641" cy="429405"/>
          </a:xfrm>
          <a:solidFill>
            <a:schemeClr val="accent1"/>
          </a:solidFill>
        </p:spPr>
        <p:txBody>
          <a:bodyPr lIns="36000" rIns="36000" anchor="t"/>
          <a:lstStyle>
            <a:lvl1pPr algn="ctr">
              <a:defRPr sz="2799" b="1">
                <a:solidFill>
                  <a:schemeClr val="tx1"/>
                </a:solidFill>
                <a:latin typeface="+mn-lt"/>
              </a:defRPr>
            </a:lvl1pPr>
          </a:lstStyle>
          <a:p>
            <a:pPr lvl="0"/>
            <a:r>
              <a:rPr lang="en-GB"/>
              <a:t>00,000+</a:t>
            </a:r>
          </a:p>
        </p:txBody>
      </p:sp>
      <p:sp>
        <p:nvSpPr>
          <p:cNvPr id="22" name="Text Placeholder 6">
            <a:extLst>
              <a:ext uri="{FF2B5EF4-FFF2-40B4-BE49-F238E27FC236}">
                <a16:creationId xmlns:a16="http://schemas.microsoft.com/office/drawing/2014/main" id="{00E6DC32-9FE1-D45E-F244-6F2C98C04FC9}"/>
              </a:ext>
            </a:extLst>
          </p:cNvPr>
          <p:cNvSpPr>
            <a:spLocks noGrp="1"/>
          </p:cNvSpPr>
          <p:nvPr>
            <p:ph type="body" sz="quarter" idx="78" hasCustomPrompt="1"/>
          </p:nvPr>
        </p:nvSpPr>
        <p:spPr>
          <a:xfrm>
            <a:off x="2546324" y="5642557"/>
            <a:ext cx="1998641" cy="368294"/>
          </a:xfrm>
          <a:noFill/>
        </p:spPr>
        <p:txBody>
          <a:bodyPr anchor="ctr"/>
          <a:lstStyle>
            <a:lvl1pPr algn="ctr">
              <a:defRPr sz="800" cap="all" spc="300" baseline="0">
                <a:solidFill>
                  <a:schemeClr val="tx1"/>
                </a:solidFill>
                <a:latin typeface="+mj-lt"/>
              </a:defRPr>
            </a:lvl1pPr>
          </a:lstStyle>
          <a:p>
            <a:pPr lvl="0"/>
            <a:r>
              <a:rPr lang="en-GB"/>
              <a:t>Employees</a:t>
            </a:r>
          </a:p>
        </p:txBody>
      </p:sp>
      <p:sp>
        <p:nvSpPr>
          <p:cNvPr id="26" name="Text Placeholder 4">
            <a:extLst>
              <a:ext uri="{FF2B5EF4-FFF2-40B4-BE49-F238E27FC236}">
                <a16:creationId xmlns:a16="http://schemas.microsoft.com/office/drawing/2014/main" id="{669B97C6-5F8A-5B92-A485-40BD9430DBA9}"/>
              </a:ext>
            </a:extLst>
          </p:cNvPr>
          <p:cNvSpPr>
            <a:spLocks noGrp="1"/>
          </p:cNvSpPr>
          <p:nvPr>
            <p:ph type="body" sz="quarter" idx="79" hasCustomPrompt="1"/>
          </p:nvPr>
        </p:nvSpPr>
        <p:spPr>
          <a:xfrm>
            <a:off x="5407512" y="5162551"/>
            <a:ext cx="1296342" cy="429405"/>
          </a:xfrm>
          <a:solidFill>
            <a:schemeClr val="accent1"/>
          </a:solidFill>
        </p:spPr>
        <p:txBody>
          <a:bodyPr lIns="36000" rIns="36000" anchor="t"/>
          <a:lstStyle>
            <a:lvl1pPr algn="ctr">
              <a:defRPr sz="2799" b="1">
                <a:solidFill>
                  <a:schemeClr val="tx1"/>
                </a:solidFill>
                <a:latin typeface="+mn-lt"/>
              </a:defRPr>
            </a:lvl1pPr>
          </a:lstStyle>
          <a:p>
            <a:pPr lvl="0"/>
            <a:r>
              <a:rPr lang="en-GB"/>
              <a:t>000</a:t>
            </a:r>
          </a:p>
        </p:txBody>
      </p:sp>
      <p:sp>
        <p:nvSpPr>
          <p:cNvPr id="27" name="Text Placeholder 6">
            <a:extLst>
              <a:ext uri="{FF2B5EF4-FFF2-40B4-BE49-F238E27FC236}">
                <a16:creationId xmlns:a16="http://schemas.microsoft.com/office/drawing/2014/main" id="{6940BA11-C287-AE2C-3A3F-AA8A7BDD1726}"/>
              </a:ext>
            </a:extLst>
          </p:cNvPr>
          <p:cNvSpPr>
            <a:spLocks noGrp="1"/>
          </p:cNvSpPr>
          <p:nvPr>
            <p:ph type="body" sz="quarter" idx="80" hasCustomPrompt="1"/>
          </p:nvPr>
        </p:nvSpPr>
        <p:spPr>
          <a:xfrm>
            <a:off x="5407512" y="5642557"/>
            <a:ext cx="1296342" cy="368294"/>
          </a:xfrm>
          <a:noFill/>
        </p:spPr>
        <p:txBody>
          <a:bodyPr anchor="ctr"/>
          <a:lstStyle>
            <a:lvl1pPr algn="ctr">
              <a:defRPr sz="800" cap="all" spc="300" baseline="0">
                <a:solidFill>
                  <a:schemeClr val="tx1"/>
                </a:solidFill>
                <a:latin typeface="+mj-lt"/>
              </a:defRPr>
            </a:lvl1pPr>
          </a:lstStyle>
          <a:p>
            <a:pPr lvl="0"/>
            <a:r>
              <a:rPr lang="en-GB"/>
              <a:t>Offices</a:t>
            </a:r>
          </a:p>
        </p:txBody>
      </p:sp>
      <p:sp>
        <p:nvSpPr>
          <p:cNvPr id="28" name="Text Placeholder 4">
            <a:extLst>
              <a:ext uri="{FF2B5EF4-FFF2-40B4-BE49-F238E27FC236}">
                <a16:creationId xmlns:a16="http://schemas.microsoft.com/office/drawing/2014/main" id="{036FB6D0-6403-CB28-84C8-C529AC6A6602}"/>
              </a:ext>
            </a:extLst>
          </p:cNvPr>
          <p:cNvSpPr>
            <a:spLocks noGrp="1"/>
          </p:cNvSpPr>
          <p:nvPr>
            <p:ph type="body" sz="quarter" idx="81" hasCustomPrompt="1"/>
          </p:nvPr>
        </p:nvSpPr>
        <p:spPr>
          <a:xfrm>
            <a:off x="7634547" y="5162551"/>
            <a:ext cx="1710219" cy="429405"/>
          </a:xfrm>
          <a:solidFill>
            <a:schemeClr val="accent1"/>
          </a:solidFill>
        </p:spPr>
        <p:txBody>
          <a:bodyPr lIns="36000" rIns="36000" anchor="t"/>
          <a:lstStyle>
            <a:lvl1pPr algn="ctr">
              <a:defRPr sz="2799" b="1">
                <a:solidFill>
                  <a:schemeClr val="tx1"/>
                </a:solidFill>
                <a:latin typeface="+mn-lt"/>
              </a:defRPr>
            </a:lvl1pPr>
          </a:lstStyle>
          <a:p>
            <a:pPr lvl="0"/>
            <a:r>
              <a:rPr lang="en-GB"/>
              <a:t>£0.0bn</a:t>
            </a:r>
          </a:p>
        </p:txBody>
      </p:sp>
      <p:sp>
        <p:nvSpPr>
          <p:cNvPr id="30" name="Text Placeholder 6">
            <a:extLst>
              <a:ext uri="{FF2B5EF4-FFF2-40B4-BE49-F238E27FC236}">
                <a16:creationId xmlns:a16="http://schemas.microsoft.com/office/drawing/2014/main" id="{610102B6-D2C5-8728-CC51-79670919B2A0}"/>
              </a:ext>
            </a:extLst>
          </p:cNvPr>
          <p:cNvSpPr>
            <a:spLocks noGrp="1"/>
          </p:cNvSpPr>
          <p:nvPr>
            <p:ph type="body" sz="quarter" idx="82" hasCustomPrompt="1"/>
          </p:nvPr>
        </p:nvSpPr>
        <p:spPr>
          <a:xfrm>
            <a:off x="7634547" y="5642557"/>
            <a:ext cx="1710221" cy="368294"/>
          </a:xfrm>
          <a:noFill/>
        </p:spPr>
        <p:txBody>
          <a:bodyPr anchor="ctr"/>
          <a:lstStyle>
            <a:lvl1pPr algn="ctr">
              <a:defRPr sz="800" cap="all" spc="300" baseline="0">
                <a:solidFill>
                  <a:schemeClr val="tx1"/>
                </a:solidFill>
                <a:latin typeface="+mj-lt"/>
              </a:defRPr>
            </a:lvl1pPr>
          </a:lstStyle>
          <a:p>
            <a:pPr lvl="0"/>
            <a:r>
              <a:rPr lang="en-GB"/>
              <a:t>Group revenue 20XX</a:t>
            </a:r>
          </a:p>
        </p:txBody>
      </p:sp>
      <p:sp>
        <p:nvSpPr>
          <p:cNvPr id="31" name="Picture Placeholder 16">
            <a:extLst>
              <a:ext uri="{FF2B5EF4-FFF2-40B4-BE49-F238E27FC236}">
                <a16:creationId xmlns:a16="http://schemas.microsoft.com/office/drawing/2014/main" id="{BEFF1514-3F15-FDC2-74B6-B4AD66238564}"/>
              </a:ext>
            </a:extLst>
          </p:cNvPr>
          <p:cNvSpPr>
            <a:spLocks noGrp="1"/>
          </p:cNvSpPr>
          <p:nvPr>
            <p:ph type="pic" sz="quarter" idx="103" hasCustomPrompt="1"/>
          </p:nvPr>
        </p:nvSpPr>
        <p:spPr>
          <a:xfrm>
            <a:off x="3317103" y="4568595"/>
            <a:ext cx="457081" cy="457200"/>
          </a:xfrm>
        </p:spPr>
        <p:txBody>
          <a:bodyPr/>
          <a:lstStyle>
            <a:lvl1pPr algn="ctr">
              <a:defRPr sz="900">
                <a:solidFill>
                  <a:schemeClr val="tx1"/>
                </a:solidFill>
              </a:defRPr>
            </a:lvl1pPr>
          </a:lstStyle>
          <a:p>
            <a:r>
              <a:rPr lang="en-GB"/>
              <a:t>Icon</a:t>
            </a:r>
          </a:p>
        </p:txBody>
      </p:sp>
      <p:sp>
        <p:nvSpPr>
          <p:cNvPr id="32" name="Picture Placeholder 16">
            <a:extLst>
              <a:ext uri="{FF2B5EF4-FFF2-40B4-BE49-F238E27FC236}">
                <a16:creationId xmlns:a16="http://schemas.microsoft.com/office/drawing/2014/main" id="{A28CB235-8FF7-54B8-FF8B-3D92EA1D3573}"/>
              </a:ext>
            </a:extLst>
          </p:cNvPr>
          <p:cNvSpPr>
            <a:spLocks noGrp="1"/>
          </p:cNvSpPr>
          <p:nvPr>
            <p:ph type="pic" sz="quarter" idx="104" hasCustomPrompt="1"/>
          </p:nvPr>
        </p:nvSpPr>
        <p:spPr>
          <a:xfrm>
            <a:off x="5827142" y="4568595"/>
            <a:ext cx="457081" cy="457200"/>
          </a:xfrm>
        </p:spPr>
        <p:txBody>
          <a:bodyPr/>
          <a:lstStyle>
            <a:lvl1pPr algn="ctr">
              <a:defRPr sz="900">
                <a:solidFill>
                  <a:schemeClr val="tx1"/>
                </a:solidFill>
              </a:defRPr>
            </a:lvl1pPr>
          </a:lstStyle>
          <a:p>
            <a:r>
              <a:rPr lang="en-GB"/>
              <a:t>Icon</a:t>
            </a:r>
          </a:p>
        </p:txBody>
      </p:sp>
      <p:sp>
        <p:nvSpPr>
          <p:cNvPr id="33" name="Picture Placeholder 16">
            <a:extLst>
              <a:ext uri="{FF2B5EF4-FFF2-40B4-BE49-F238E27FC236}">
                <a16:creationId xmlns:a16="http://schemas.microsoft.com/office/drawing/2014/main" id="{51B99321-8E44-DB7A-BF44-AF9F9EB1BF93}"/>
              </a:ext>
            </a:extLst>
          </p:cNvPr>
          <p:cNvSpPr>
            <a:spLocks noGrp="1"/>
          </p:cNvSpPr>
          <p:nvPr>
            <p:ph type="pic" sz="quarter" idx="105" hasCustomPrompt="1"/>
          </p:nvPr>
        </p:nvSpPr>
        <p:spPr>
          <a:xfrm>
            <a:off x="8261116" y="4568595"/>
            <a:ext cx="457081" cy="457200"/>
          </a:xfrm>
        </p:spPr>
        <p:txBody>
          <a:bodyPr/>
          <a:lstStyle>
            <a:lvl1pPr algn="ctr">
              <a:defRPr sz="900">
                <a:solidFill>
                  <a:schemeClr val="tx1"/>
                </a:solidFill>
              </a:defRPr>
            </a:lvl1pPr>
          </a:lstStyle>
          <a:p>
            <a:r>
              <a:rPr lang="en-GB"/>
              <a:t>Icon</a:t>
            </a:r>
          </a:p>
        </p:txBody>
      </p:sp>
      <p:sp>
        <p:nvSpPr>
          <p:cNvPr id="34" name="Text Placeholder 37">
            <a:extLst>
              <a:ext uri="{FF2B5EF4-FFF2-40B4-BE49-F238E27FC236}">
                <a16:creationId xmlns:a16="http://schemas.microsoft.com/office/drawing/2014/main" id="{ED98D4E9-3CE2-4564-3099-7F65D9F48720}"/>
              </a:ext>
            </a:extLst>
          </p:cNvPr>
          <p:cNvSpPr>
            <a:spLocks noGrp="1"/>
          </p:cNvSpPr>
          <p:nvPr>
            <p:ph type="body" sz="quarter" idx="88" hasCustomPrompt="1"/>
          </p:nvPr>
        </p:nvSpPr>
        <p:spPr>
          <a:xfrm>
            <a:off x="4297026" y="1750851"/>
            <a:ext cx="1580401" cy="1580400"/>
          </a:xfrm>
          <a:solidFill>
            <a:schemeClr val="accent1"/>
          </a:solidFill>
        </p:spPr>
        <p:txBody>
          <a:bodyPr tIns="180000"/>
          <a:lstStyle>
            <a:lvl1pPr algn="ctr">
              <a:defRPr sz="1000" cap="all" baseline="0">
                <a:latin typeface="+mj-lt"/>
              </a:defRPr>
            </a:lvl1pPr>
          </a:lstStyle>
          <a:p>
            <a:pPr lvl="0"/>
            <a:r>
              <a:rPr lang="en-GB"/>
              <a:t> Insert region</a:t>
            </a:r>
          </a:p>
        </p:txBody>
      </p:sp>
      <p:sp>
        <p:nvSpPr>
          <p:cNvPr id="35" name="Text Placeholder 28">
            <a:extLst>
              <a:ext uri="{FF2B5EF4-FFF2-40B4-BE49-F238E27FC236}">
                <a16:creationId xmlns:a16="http://schemas.microsoft.com/office/drawing/2014/main" id="{753C9087-39B3-DE7C-2C26-47EE3B14FBA4}"/>
              </a:ext>
            </a:extLst>
          </p:cNvPr>
          <p:cNvSpPr>
            <a:spLocks noGrp="1"/>
          </p:cNvSpPr>
          <p:nvPr>
            <p:ph type="body" sz="quarter" idx="89" hasCustomPrompt="1"/>
          </p:nvPr>
        </p:nvSpPr>
        <p:spPr>
          <a:xfrm>
            <a:off x="4365248" y="2493365"/>
            <a:ext cx="1443958" cy="387798"/>
          </a:xfrm>
        </p:spPr>
        <p:txBody>
          <a:bodyPr anchor="b"/>
          <a:lstStyle>
            <a:lvl1pPr algn="ctr">
              <a:defRPr sz="2799" b="1"/>
            </a:lvl1pPr>
          </a:lstStyle>
          <a:p>
            <a:pPr lvl="0"/>
            <a:r>
              <a:rPr lang="en-GB"/>
              <a:t>XX</a:t>
            </a:r>
          </a:p>
        </p:txBody>
      </p:sp>
      <p:sp>
        <p:nvSpPr>
          <p:cNvPr id="36" name="Text Placeholder 32">
            <a:extLst>
              <a:ext uri="{FF2B5EF4-FFF2-40B4-BE49-F238E27FC236}">
                <a16:creationId xmlns:a16="http://schemas.microsoft.com/office/drawing/2014/main" id="{51C37469-7C81-9AEC-C09F-38615CE90FFA}"/>
              </a:ext>
            </a:extLst>
          </p:cNvPr>
          <p:cNvSpPr>
            <a:spLocks noGrp="1"/>
          </p:cNvSpPr>
          <p:nvPr>
            <p:ph type="body" sz="quarter" idx="90" hasCustomPrompt="1"/>
          </p:nvPr>
        </p:nvSpPr>
        <p:spPr>
          <a:xfrm>
            <a:off x="4365248" y="2846922"/>
            <a:ext cx="1443958" cy="276999"/>
          </a:xfrm>
        </p:spPr>
        <p:txBody>
          <a:bodyPr/>
          <a:lstStyle>
            <a:lvl1pPr algn="ctr">
              <a:defRPr sz="800" cap="all" spc="300" baseline="0">
                <a:latin typeface="+mj-lt"/>
              </a:defRPr>
            </a:lvl1pPr>
          </a:lstStyle>
          <a:p>
            <a:pPr lvl="0"/>
            <a:r>
              <a:rPr lang="en-GB"/>
              <a:t>offices</a:t>
            </a:r>
          </a:p>
        </p:txBody>
      </p:sp>
      <p:sp>
        <p:nvSpPr>
          <p:cNvPr id="37" name="Text Placeholder 37">
            <a:extLst>
              <a:ext uri="{FF2B5EF4-FFF2-40B4-BE49-F238E27FC236}">
                <a16:creationId xmlns:a16="http://schemas.microsoft.com/office/drawing/2014/main" id="{680CA3E2-7F3B-F0F5-653C-5D0436911823}"/>
              </a:ext>
            </a:extLst>
          </p:cNvPr>
          <p:cNvSpPr>
            <a:spLocks noGrp="1"/>
          </p:cNvSpPr>
          <p:nvPr>
            <p:ph type="body" sz="quarter" idx="93" hasCustomPrompt="1"/>
          </p:nvPr>
        </p:nvSpPr>
        <p:spPr>
          <a:xfrm>
            <a:off x="6312474" y="1750851"/>
            <a:ext cx="1580401" cy="1580400"/>
          </a:xfrm>
          <a:solidFill>
            <a:schemeClr val="accent1"/>
          </a:solidFill>
        </p:spPr>
        <p:txBody>
          <a:bodyPr tIns="180000"/>
          <a:lstStyle>
            <a:lvl1pPr algn="ctr">
              <a:defRPr sz="1000" cap="all" baseline="0">
                <a:latin typeface="+mj-lt"/>
              </a:defRPr>
            </a:lvl1pPr>
          </a:lstStyle>
          <a:p>
            <a:pPr lvl="0"/>
            <a:r>
              <a:rPr lang="en-GB"/>
              <a:t> Insert region</a:t>
            </a:r>
          </a:p>
        </p:txBody>
      </p:sp>
      <p:sp>
        <p:nvSpPr>
          <p:cNvPr id="39" name="Text Placeholder 28">
            <a:extLst>
              <a:ext uri="{FF2B5EF4-FFF2-40B4-BE49-F238E27FC236}">
                <a16:creationId xmlns:a16="http://schemas.microsoft.com/office/drawing/2014/main" id="{C13E9F35-2255-061C-56C7-C1FD400917EC}"/>
              </a:ext>
            </a:extLst>
          </p:cNvPr>
          <p:cNvSpPr>
            <a:spLocks noGrp="1"/>
          </p:cNvSpPr>
          <p:nvPr>
            <p:ph type="body" sz="quarter" idx="94" hasCustomPrompt="1"/>
          </p:nvPr>
        </p:nvSpPr>
        <p:spPr>
          <a:xfrm>
            <a:off x="6380696" y="2493365"/>
            <a:ext cx="1443958" cy="387798"/>
          </a:xfrm>
        </p:spPr>
        <p:txBody>
          <a:bodyPr anchor="b"/>
          <a:lstStyle>
            <a:lvl1pPr algn="ctr">
              <a:defRPr sz="2799" b="1"/>
            </a:lvl1pPr>
          </a:lstStyle>
          <a:p>
            <a:pPr lvl="0"/>
            <a:r>
              <a:rPr lang="en-GB"/>
              <a:t>XX</a:t>
            </a:r>
          </a:p>
        </p:txBody>
      </p:sp>
      <p:sp>
        <p:nvSpPr>
          <p:cNvPr id="40" name="Text Placeholder 32">
            <a:extLst>
              <a:ext uri="{FF2B5EF4-FFF2-40B4-BE49-F238E27FC236}">
                <a16:creationId xmlns:a16="http://schemas.microsoft.com/office/drawing/2014/main" id="{1D31733F-D416-9F62-E1C4-D5EDDA0BC0F4}"/>
              </a:ext>
            </a:extLst>
          </p:cNvPr>
          <p:cNvSpPr>
            <a:spLocks noGrp="1"/>
          </p:cNvSpPr>
          <p:nvPr>
            <p:ph type="body" sz="quarter" idx="95" hasCustomPrompt="1"/>
          </p:nvPr>
        </p:nvSpPr>
        <p:spPr>
          <a:xfrm>
            <a:off x="6380696" y="2846922"/>
            <a:ext cx="1443958" cy="276999"/>
          </a:xfrm>
        </p:spPr>
        <p:txBody>
          <a:bodyPr/>
          <a:lstStyle>
            <a:lvl1pPr algn="ctr">
              <a:defRPr sz="800" cap="all" spc="300" baseline="0">
                <a:latin typeface="+mj-lt"/>
              </a:defRPr>
            </a:lvl1pPr>
          </a:lstStyle>
          <a:p>
            <a:pPr lvl="0"/>
            <a:r>
              <a:rPr lang="en-GB"/>
              <a:t>offices</a:t>
            </a:r>
          </a:p>
        </p:txBody>
      </p:sp>
      <p:sp>
        <p:nvSpPr>
          <p:cNvPr id="41" name="Text Placeholder 37">
            <a:extLst>
              <a:ext uri="{FF2B5EF4-FFF2-40B4-BE49-F238E27FC236}">
                <a16:creationId xmlns:a16="http://schemas.microsoft.com/office/drawing/2014/main" id="{DC706849-7B46-2460-ED35-62B13A90B3EE}"/>
              </a:ext>
            </a:extLst>
          </p:cNvPr>
          <p:cNvSpPr>
            <a:spLocks noGrp="1"/>
          </p:cNvSpPr>
          <p:nvPr>
            <p:ph type="body" sz="quarter" idx="98" hasCustomPrompt="1"/>
          </p:nvPr>
        </p:nvSpPr>
        <p:spPr>
          <a:xfrm>
            <a:off x="8320290" y="1750851"/>
            <a:ext cx="1580401" cy="1580400"/>
          </a:xfrm>
          <a:solidFill>
            <a:schemeClr val="accent1"/>
          </a:solidFill>
        </p:spPr>
        <p:txBody>
          <a:bodyPr tIns="180000"/>
          <a:lstStyle>
            <a:lvl1pPr algn="ctr">
              <a:defRPr sz="1000" cap="all" baseline="0">
                <a:latin typeface="+mj-lt"/>
              </a:defRPr>
            </a:lvl1pPr>
          </a:lstStyle>
          <a:p>
            <a:pPr lvl="0"/>
            <a:r>
              <a:rPr lang="en-GB"/>
              <a:t> Insert region</a:t>
            </a:r>
          </a:p>
        </p:txBody>
      </p:sp>
      <p:sp>
        <p:nvSpPr>
          <p:cNvPr id="42" name="Text Placeholder 28">
            <a:extLst>
              <a:ext uri="{FF2B5EF4-FFF2-40B4-BE49-F238E27FC236}">
                <a16:creationId xmlns:a16="http://schemas.microsoft.com/office/drawing/2014/main" id="{0C37184F-163F-CE51-1852-9B48D74CDF95}"/>
              </a:ext>
            </a:extLst>
          </p:cNvPr>
          <p:cNvSpPr>
            <a:spLocks noGrp="1"/>
          </p:cNvSpPr>
          <p:nvPr>
            <p:ph type="body" sz="quarter" idx="99" hasCustomPrompt="1"/>
          </p:nvPr>
        </p:nvSpPr>
        <p:spPr>
          <a:xfrm>
            <a:off x="8388512" y="2493365"/>
            <a:ext cx="1443958" cy="387798"/>
          </a:xfrm>
        </p:spPr>
        <p:txBody>
          <a:bodyPr anchor="b"/>
          <a:lstStyle>
            <a:lvl1pPr algn="ctr">
              <a:defRPr sz="2799" b="1"/>
            </a:lvl1pPr>
          </a:lstStyle>
          <a:p>
            <a:pPr lvl="0"/>
            <a:r>
              <a:rPr lang="en-GB"/>
              <a:t>XX</a:t>
            </a:r>
          </a:p>
        </p:txBody>
      </p:sp>
      <p:sp>
        <p:nvSpPr>
          <p:cNvPr id="43" name="Text Placeholder 32">
            <a:extLst>
              <a:ext uri="{FF2B5EF4-FFF2-40B4-BE49-F238E27FC236}">
                <a16:creationId xmlns:a16="http://schemas.microsoft.com/office/drawing/2014/main" id="{B3CB81E4-F229-8B3D-EC70-ED8148856A0F}"/>
              </a:ext>
            </a:extLst>
          </p:cNvPr>
          <p:cNvSpPr>
            <a:spLocks noGrp="1"/>
          </p:cNvSpPr>
          <p:nvPr>
            <p:ph type="body" sz="quarter" idx="100" hasCustomPrompt="1"/>
          </p:nvPr>
        </p:nvSpPr>
        <p:spPr>
          <a:xfrm>
            <a:off x="8388512" y="2846922"/>
            <a:ext cx="1443958" cy="276999"/>
          </a:xfrm>
        </p:spPr>
        <p:txBody>
          <a:bodyPr/>
          <a:lstStyle>
            <a:lvl1pPr algn="ctr">
              <a:defRPr sz="800" cap="all" spc="300" baseline="0">
                <a:latin typeface="+mj-lt"/>
              </a:defRPr>
            </a:lvl1pPr>
          </a:lstStyle>
          <a:p>
            <a:pPr lvl="0"/>
            <a:r>
              <a:rPr lang="en-GB"/>
              <a:t>offices</a:t>
            </a:r>
          </a:p>
        </p:txBody>
      </p:sp>
    </p:spTree>
    <p:custDataLst>
      <p:tags r:id="rId1"/>
    </p:custDataLst>
    <p:extLst>
      <p:ext uri="{BB962C8B-B14F-4D97-AF65-F5344CB8AC3E}">
        <p14:creationId xmlns:p14="http://schemas.microsoft.com/office/powerpoint/2010/main" val="21846491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userDrawn="1">
  <p:cSld name="A global advisory business navy">
    <p:bg>
      <p:bgPr>
        <a:solidFill>
          <a:schemeClr val="accent2"/>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1FBBCC4B-AA75-4C1B-0E4E-8D5D58016726}"/>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4471333" y="2503466"/>
            <a:ext cx="7363256" cy="3627347"/>
          </a:xfrm>
          <a:prstGeom prst="rect">
            <a:avLst/>
          </a:prstGeom>
        </p:spPr>
      </p:pic>
      <p:sp>
        <p:nvSpPr>
          <p:cNvPr id="2" name="Title 1">
            <a:extLst>
              <a:ext uri="{FF2B5EF4-FFF2-40B4-BE49-F238E27FC236}">
                <a16:creationId xmlns:a16="http://schemas.microsoft.com/office/drawing/2014/main" id="{5051E5C8-4421-DBB5-A01A-02857E112433}"/>
              </a:ext>
            </a:extLst>
          </p:cNvPr>
          <p:cNvSpPr>
            <a:spLocks noGrp="1"/>
          </p:cNvSpPr>
          <p:nvPr userDrawn="1">
            <p:ph type="title" hasCustomPrompt="1"/>
          </p:nvPr>
        </p:nvSpPr>
        <p:spPr>
          <a:xfrm>
            <a:off x="450732" y="460771"/>
            <a:ext cx="10214490" cy="543134"/>
          </a:xfrm>
        </p:spPr>
        <p:txBody>
          <a:bodyPr/>
          <a:lstStyle>
            <a:lvl1pPr>
              <a:defRPr sz="3199"/>
            </a:lvl1pPr>
          </a:lstStyle>
          <a:p>
            <a:r>
              <a:rPr lang="en-GB"/>
              <a:t>Insert title here</a:t>
            </a:r>
          </a:p>
        </p:txBody>
      </p:sp>
      <p:sp>
        <p:nvSpPr>
          <p:cNvPr id="3" name="Text Placeholder 7">
            <a:extLst>
              <a:ext uri="{FF2B5EF4-FFF2-40B4-BE49-F238E27FC236}">
                <a16:creationId xmlns:a16="http://schemas.microsoft.com/office/drawing/2014/main" id="{6BE3DB4D-1BA1-FB53-B360-A55699C793B8}"/>
              </a:ext>
            </a:extLst>
          </p:cNvPr>
          <p:cNvSpPr>
            <a:spLocks noGrp="1"/>
          </p:cNvSpPr>
          <p:nvPr userDrawn="1">
            <p:ph type="body" sz="quarter" idx="76" hasCustomPrompt="1"/>
          </p:nvPr>
        </p:nvSpPr>
        <p:spPr>
          <a:xfrm>
            <a:off x="450733" y="1539958"/>
            <a:ext cx="3651481" cy="1774692"/>
          </a:xfrm>
        </p:spPr>
        <p:txBody>
          <a:bodyPr/>
          <a:lstStyle>
            <a:lvl1pPr>
              <a:defRPr/>
            </a:lvl1pPr>
          </a:lstStyle>
          <a:p>
            <a:pPr lvl="0"/>
            <a:r>
              <a:rPr lang="en-GB"/>
              <a:t>Insert text here</a:t>
            </a:r>
          </a:p>
          <a:p>
            <a:pPr lvl="1"/>
            <a:r>
              <a:rPr lang="en-GB"/>
              <a:t>Second level</a:t>
            </a:r>
          </a:p>
          <a:p>
            <a:pPr lvl="2"/>
            <a:r>
              <a:rPr lang="en-GB"/>
              <a:t>Third level</a:t>
            </a:r>
          </a:p>
          <a:p>
            <a:pPr lvl="3"/>
            <a:r>
              <a:rPr lang="en-GB"/>
              <a:t>Fourth level</a:t>
            </a:r>
          </a:p>
          <a:p>
            <a:pPr lvl="4"/>
            <a:r>
              <a:rPr lang="en-GB"/>
              <a:t>Fifth level</a:t>
            </a:r>
          </a:p>
        </p:txBody>
      </p:sp>
      <p:sp>
        <p:nvSpPr>
          <p:cNvPr id="22" name="Text Placeholder 15">
            <a:extLst>
              <a:ext uri="{FF2B5EF4-FFF2-40B4-BE49-F238E27FC236}">
                <a16:creationId xmlns:a16="http://schemas.microsoft.com/office/drawing/2014/main" id="{02F93721-AF78-93EA-90DC-E9AFC69BE787}"/>
              </a:ext>
            </a:extLst>
          </p:cNvPr>
          <p:cNvSpPr>
            <a:spLocks noGrp="1"/>
          </p:cNvSpPr>
          <p:nvPr userDrawn="1">
            <p:ph type="body" sz="quarter" idx="84" hasCustomPrompt="1"/>
          </p:nvPr>
        </p:nvSpPr>
        <p:spPr>
          <a:xfrm>
            <a:off x="5507557" y="3111663"/>
            <a:ext cx="1589691" cy="169070"/>
          </a:xfrm>
          <a:solidFill>
            <a:schemeClr val="accent1"/>
          </a:solidFill>
        </p:spPr>
        <p:txBody>
          <a:bodyPr lIns="36000" rIns="36000" anchor="ctr"/>
          <a:lstStyle>
            <a:lvl1pPr>
              <a:defRPr sz="800" cap="all" spc="50" baseline="0">
                <a:solidFill>
                  <a:schemeClr val="bg1"/>
                </a:solidFill>
              </a:defRPr>
            </a:lvl1pPr>
          </a:lstStyle>
          <a:p>
            <a:pPr lvl="0"/>
            <a:r>
              <a:rPr lang="en-GB"/>
              <a:t>Region</a:t>
            </a:r>
          </a:p>
        </p:txBody>
      </p:sp>
      <p:sp>
        <p:nvSpPr>
          <p:cNvPr id="23" name="Text Placeholder 21">
            <a:extLst>
              <a:ext uri="{FF2B5EF4-FFF2-40B4-BE49-F238E27FC236}">
                <a16:creationId xmlns:a16="http://schemas.microsoft.com/office/drawing/2014/main" id="{56668503-20FF-DF7D-E845-C0304865C4DB}"/>
              </a:ext>
            </a:extLst>
          </p:cNvPr>
          <p:cNvSpPr>
            <a:spLocks noGrp="1"/>
          </p:cNvSpPr>
          <p:nvPr userDrawn="1">
            <p:ph type="body" sz="quarter" idx="86" hasCustomPrompt="1"/>
          </p:nvPr>
        </p:nvSpPr>
        <p:spPr>
          <a:xfrm>
            <a:off x="5507557" y="3379798"/>
            <a:ext cx="1680278" cy="617292"/>
          </a:xfrm>
        </p:spPr>
        <p:txBody>
          <a:bodyPr/>
          <a:lstStyle>
            <a:lvl1pPr>
              <a:defRPr>
                <a:latin typeface="+mn-lt"/>
              </a:defRPr>
            </a:lvl1pPr>
          </a:lstStyle>
          <a:p>
            <a:pPr lvl="0"/>
            <a:r>
              <a:rPr lang="en-GB"/>
              <a:t>XXXX Offices</a:t>
            </a:r>
          </a:p>
          <a:p>
            <a:pPr lvl="0"/>
            <a:r>
              <a:rPr lang="en-GB"/>
              <a:t>XXXX Employees</a:t>
            </a:r>
          </a:p>
        </p:txBody>
      </p:sp>
      <p:sp>
        <p:nvSpPr>
          <p:cNvPr id="24" name="Text Placeholder 15">
            <a:extLst>
              <a:ext uri="{FF2B5EF4-FFF2-40B4-BE49-F238E27FC236}">
                <a16:creationId xmlns:a16="http://schemas.microsoft.com/office/drawing/2014/main" id="{46E57F44-6C59-FE8F-ABEE-80B0A380667B}"/>
              </a:ext>
            </a:extLst>
          </p:cNvPr>
          <p:cNvSpPr>
            <a:spLocks noGrp="1"/>
          </p:cNvSpPr>
          <p:nvPr userDrawn="1">
            <p:ph type="body" sz="quarter" idx="87" hasCustomPrompt="1"/>
          </p:nvPr>
        </p:nvSpPr>
        <p:spPr>
          <a:xfrm>
            <a:off x="7462716" y="2747566"/>
            <a:ext cx="1589691" cy="169070"/>
          </a:xfrm>
          <a:solidFill>
            <a:schemeClr val="accent1"/>
          </a:solidFill>
        </p:spPr>
        <p:txBody>
          <a:bodyPr lIns="36000" rIns="36000" anchor="ctr"/>
          <a:lstStyle>
            <a:lvl1pPr>
              <a:defRPr sz="800" cap="all" spc="50" baseline="0">
                <a:solidFill>
                  <a:schemeClr val="bg1"/>
                </a:solidFill>
              </a:defRPr>
            </a:lvl1pPr>
          </a:lstStyle>
          <a:p>
            <a:pPr lvl="0"/>
            <a:r>
              <a:rPr lang="en-GB"/>
              <a:t>Region</a:t>
            </a:r>
          </a:p>
        </p:txBody>
      </p:sp>
      <p:sp>
        <p:nvSpPr>
          <p:cNvPr id="25" name="Text Placeholder 21">
            <a:extLst>
              <a:ext uri="{FF2B5EF4-FFF2-40B4-BE49-F238E27FC236}">
                <a16:creationId xmlns:a16="http://schemas.microsoft.com/office/drawing/2014/main" id="{5BB9B2FC-B82F-897E-1026-EBB62848D70B}"/>
              </a:ext>
            </a:extLst>
          </p:cNvPr>
          <p:cNvSpPr>
            <a:spLocks noGrp="1"/>
          </p:cNvSpPr>
          <p:nvPr userDrawn="1">
            <p:ph type="body" sz="quarter" idx="88" hasCustomPrompt="1"/>
          </p:nvPr>
        </p:nvSpPr>
        <p:spPr>
          <a:xfrm>
            <a:off x="7464636" y="3015701"/>
            <a:ext cx="1680278" cy="617292"/>
          </a:xfrm>
        </p:spPr>
        <p:txBody>
          <a:bodyPr/>
          <a:lstStyle>
            <a:lvl1pPr>
              <a:defRPr>
                <a:latin typeface="+mn-lt"/>
              </a:defRPr>
            </a:lvl1pPr>
          </a:lstStyle>
          <a:p>
            <a:pPr lvl="0"/>
            <a:r>
              <a:rPr lang="en-GB"/>
              <a:t>XXXX Offices</a:t>
            </a:r>
          </a:p>
          <a:p>
            <a:pPr lvl="0"/>
            <a:r>
              <a:rPr lang="en-GB"/>
              <a:t>XXXX Employees</a:t>
            </a:r>
          </a:p>
        </p:txBody>
      </p:sp>
      <p:sp>
        <p:nvSpPr>
          <p:cNvPr id="26" name="Text Placeholder 15">
            <a:extLst>
              <a:ext uri="{FF2B5EF4-FFF2-40B4-BE49-F238E27FC236}">
                <a16:creationId xmlns:a16="http://schemas.microsoft.com/office/drawing/2014/main" id="{FF39A76B-3823-BE0D-BE14-53CC0B63F368}"/>
              </a:ext>
            </a:extLst>
          </p:cNvPr>
          <p:cNvSpPr>
            <a:spLocks noGrp="1"/>
          </p:cNvSpPr>
          <p:nvPr userDrawn="1">
            <p:ph type="body" sz="quarter" idx="89" hasCustomPrompt="1"/>
          </p:nvPr>
        </p:nvSpPr>
        <p:spPr>
          <a:xfrm>
            <a:off x="9217897" y="3405077"/>
            <a:ext cx="1589691" cy="169070"/>
          </a:xfrm>
          <a:solidFill>
            <a:schemeClr val="accent1"/>
          </a:solidFill>
        </p:spPr>
        <p:txBody>
          <a:bodyPr lIns="36000" rIns="36000" anchor="ctr"/>
          <a:lstStyle>
            <a:lvl1pPr>
              <a:defRPr sz="800" cap="all" spc="50" baseline="0">
                <a:solidFill>
                  <a:schemeClr val="bg1"/>
                </a:solidFill>
              </a:defRPr>
            </a:lvl1pPr>
          </a:lstStyle>
          <a:p>
            <a:pPr lvl="0"/>
            <a:r>
              <a:rPr lang="en-GB"/>
              <a:t>Region</a:t>
            </a:r>
          </a:p>
        </p:txBody>
      </p:sp>
      <p:sp>
        <p:nvSpPr>
          <p:cNvPr id="27" name="Text Placeholder 21">
            <a:extLst>
              <a:ext uri="{FF2B5EF4-FFF2-40B4-BE49-F238E27FC236}">
                <a16:creationId xmlns:a16="http://schemas.microsoft.com/office/drawing/2014/main" id="{951F72F3-1D20-A780-F452-1C0A58B7CEFD}"/>
              </a:ext>
            </a:extLst>
          </p:cNvPr>
          <p:cNvSpPr>
            <a:spLocks noGrp="1"/>
          </p:cNvSpPr>
          <p:nvPr userDrawn="1">
            <p:ph type="body" sz="quarter" idx="90" hasCustomPrompt="1"/>
          </p:nvPr>
        </p:nvSpPr>
        <p:spPr>
          <a:xfrm>
            <a:off x="9217897" y="3673212"/>
            <a:ext cx="1680278" cy="617292"/>
          </a:xfrm>
        </p:spPr>
        <p:txBody>
          <a:bodyPr/>
          <a:lstStyle>
            <a:lvl1pPr>
              <a:defRPr>
                <a:latin typeface="+mn-lt"/>
              </a:defRPr>
            </a:lvl1pPr>
          </a:lstStyle>
          <a:p>
            <a:pPr lvl="0"/>
            <a:r>
              <a:rPr lang="en-GB"/>
              <a:t>XXXX Offices</a:t>
            </a:r>
          </a:p>
          <a:p>
            <a:pPr lvl="0"/>
            <a:r>
              <a:rPr lang="en-GB"/>
              <a:t>XXXX Employees</a:t>
            </a:r>
          </a:p>
        </p:txBody>
      </p:sp>
      <p:sp>
        <p:nvSpPr>
          <p:cNvPr id="28" name="Text Placeholder 15">
            <a:extLst>
              <a:ext uri="{FF2B5EF4-FFF2-40B4-BE49-F238E27FC236}">
                <a16:creationId xmlns:a16="http://schemas.microsoft.com/office/drawing/2014/main" id="{BE37D9F6-FA04-2915-3E43-66DE8B1DB84E}"/>
              </a:ext>
            </a:extLst>
          </p:cNvPr>
          <p:cNvSpPr>
            <a:spLocks noGrp="1"/>
          </p:cNvSpPr>
          <p:nvPr userDrawn="1">
            <p:ph type="body" sz="quarter" idx="91" hasCustomPrompt="1"/>
          </p:nvPr>
        </p:nvSpPr>
        <p:spPr>
          <a:xfrm>
            <a:off x="9918225" y="4480813"/>
            <a:ext cx="1589691" cy="169070"/>
          </a:xfrm>
          <a:solidFill>
            <a:schemeClr val="accent1"/>
          </a:solidFill>
        </p:spPr>
        <p:txBody>
          <a:bodyPr lIns="36000" rIns="36000" anchor="ctr"/>
          <a:lstStyle>
            <a:lvl1pPr>
              <a:defRPr sz="800" cap="all" spc="50" baseline="0">
                <a:solidFill>
                  <a:schemeClr val="bg1"/>
                </a:solidFill>
              </a:defRPr>
            </a:lvl1pPr>
          </a:lstStyle>
          <a:p>
            <a:pPr lvl="0"/>
            <a:r>
              <a:rPr lang="en-GB"/>
              <a:t>Region</a:t>
            </a:r>
          </a:p>
        </p:txBody>
      </p:sp>
      <p:sp>
        <p:nvSpPr>
          <p:cNvPr id="29" name="Text Placeholder 21">
            <a:extLst>
              <a:ext uri="{FF2B5EF4-FFF2-40B4-BE49-F238E27FC236}">
                <a16:creationId xmlns:a16="http://schemas.microsoft.com/office/drawing/2014/main" id="{96EF23B8-4CF8-ECE2-C53A-EDC5CC8FFFD3}"/>
              </a:ext>
            </a:extLst>
          </p:cNvPr>
          <p:cNvSpPr>
            <a:spLocks noGrp="1"/>
          </p:cNvSpPr>
          <p:nvPr userDrawn="1">
            <p:ph type="body" sz="quarter" idx="92" hasCustomPrompt="1"/>
          </p:nvPr>
        </p:nvSpPr>
        <p:spPr>
          <a:xfrm>
            <a:off x="9918225" y="4748948"/>
            <a:ext cx="1680278" cy="617292"/>
          </a:xfrm>
        </p:spPr>
        <p:txBody>
          <a:bodyPr/>
          <a:lstStyle>
            <a:lvl1pPr>
              <a:defRPr>
                <a:latin typeface="+mn-lt"/>
              </a:defRPr>
            </a:lvl1pPr>
          </a:lstStyle>
          <a:p>
            <a:pPr lvl="0"/>
            <a:r>
              <a:rPr lang="en-GB"/>
              <a:t>XXXX Offices</a:t>
            </a:r>
          </a:p>
          <a:p>
            <a:pPr lvl="0"/>
            <a:r>
              <a:rPr lang="en-GB"/>
              <a:t>XXXX Employees</a:t>
            </a:r>
          </a:p>
        </p:txBody>
      </p:sp>
      <p:grpSp>
        <p:nvGrpSpPr>
          <p:cNvPr id="14" name="Group 13">
            <a:extLst>
              <a:ext uri="{FF2B5EF4-FFF2-40B4-BE49-F238E27FC236}">
                <a16:creationId xmlns:a16="http://schemas.microsoft.com/office/drawing/2014/main" id="{141C640E-4A4B-53C4-91DC-84627146B632}"/>
              </a:ext>
            </a:extLst>
          </p:cNvPr>
          <p:cNvGrpSpPr/>
          <p:nvPr userDrawn="1"/>
        </p:nvGrpSpPr>
        <p:grpSpPr>
          <a:xfrm>
            <a:off x="12334791" y="0"/>
            <a:ext cx="2094408" cy="3914775"/>
            <a:chOff x="-2178418" y="4487679"/>
            <a:chExt cx="2094954" cy="3914775"/>
          </a:xfrm>
        </p:grpSpPr>
        <p:sp>
          <p:nvSpPr>
            <p:cNvPr id="15" name="Rectangle 14">
              <a:extLst>
                <a:ext uri="{FF2B5EF4-FFF2-40B4-BE49-F238E27FC236}">
                  <a16:creationId xmlns:a16="http://schemas.microsoft.com/office/drawing/2014/main" id="{8AC530F3-3D55-E619-B819-F26B8095A472}"/>
                </a:ext>
              </a:extLst>
            </p:cNvPr>
            <p:cNvSpPr/>
            <p:nvPr/>
          </p:nvSpPr>
          <p:spPr>
            <a:xfrm>
              <a:off x="-2178418" y="4487680"/>
              <a:ext cx="2094954" cy="3914774"/>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333333"/>
                </a:solidFill>
              </a:endParaRPr>
            </a:p>
          </p:txBody>
        </p:sp>
        <p:sp>
          <p:nvSpPr>
            <p:cNvPr id="16" name="Rectangle 15">
              <a:extLst>
                <a:ext uri="{FF2B5EF4-FFF2-40B4-BE49-F238E27FC236}">
                  <a16:creationId xmlns:a16="http://schemas.microsoft.com/office/drawing/2014/main" id="{0AB3B03B-1370-69D9-ABCC-33B96FBD1AD5}"/>
                </a:ext>
              </a:extLst>
            </p:cNvPr>
            <p:cNvSpPr/>
            <p:nvPr/>
          </p:nvSpPr>
          <p:spPr>
            <a:xfrm>
              <a:off x="-2178418" y="4487679"/>
              <a:ext cx="2094954" cy="55616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799">
                <a:solidFill>
                  <a:srgbClr val="333333"/>
                </a:solidFill>
              </a:endParaRPr>
            </a:p>
          </p:txBody>
        </p:sp>
        <p:sp>
          <p:nvSpPr>
            <p:cNvPr id="21" name="TextBox 20">
              <a:extLst>
                <a:ext uri="{FF2B5EF4-FFF2-40B4-BE49-F238E27FC236}">
                  <a16:creationId xmlns:a16="http://schemas.microsoft.com/office/drawing/2014/main" id="{C81F2432-DA1A-1692-1399-7D9A0C10AC3F}"/>
                </a:ext>
              </a:extLst>
            </p:cNvPr>
            <p:cNvSpPr txBox="1"/>
            <p:nvPr/>
          </p:nvSpPr>
          <p:spPr>
            <a:xfrm>
              <a:off x="-1943077" y="4533656"/>
              <a:ext cx="1668186" cy="461665"/>
            </a:xfrm>
            <a:prstGeom prst="rect">
              <a:avLst/>
            </a:prstGeom>
            <a:noFill/>
          </p:spPr>
          <p:txBody>
            <a:bodyPr wrap="square" rtlCol="0">
              <a:spAutoFit/>
            </a:bodyPr>
            <a:lstStyle/>
            <a:p>
              <a:pPr algn="ctr"/>
              <a:r>
                <a:rPr lang="en-GB" sz="1200">
                  <a:solidFill>
                    <a:srgbClr val="333333"/>
                  </a:solidFill>
                  <a:latin typeface="+mn-lt"/>
                </a:rPr>
                <a:t>HOW TO INSERT AN ICON</a:t>
              </a:r>
            </a:p>
          </p:txBody>
        </p:sp>
        <p:sp>
          <p:nvSpPr>
            <p:cNvPr id="31" name="TextBox 30">
              <a:extLst>
                <a:ext uri="{FF2B5EF4-FFF2-40B4-BE49-F238E27FC236}">
                  <a16:creationId xmlns:a16="http://schemas.microsoft.com/office/drawing/2014/main" id="{93BD7E23-A4A3-6B5E-A97C-800564ED7A85}"/>
                </a:ext>
              </a:extLst>
            </p:cNvPr>
            <p:cNvSpPr txBox="1"/>
            <p:nvPr/>
          </p:nvSpPr>
          <p:spPr>
            <a:xfrm>
              <a:off x="-2156460" y="5847658"/>
              <a:ext cx="1976174" cy="861774"/>
            </a:xfrm>
            <a:prstGeom prst="rect">
              <a:avLst/>
            </a:prstGeom>
            <a:noFill/>
          </p:spPr>
          <p:txBody>
            <a:bodyPr wrap="square" rtlCol="0">
              <a:spAutoFit/>
            </a:bodyPr>
            <a:lstStyle/>
            <a:p>
              <a:r>
                <a:rPr lang="en-GB" sz="1000" b="1">
                  <a:solidFill>
                    <a:srgbClr val="333333"/>
                  </a:solidFill>
                </a:rPr>
                <a:t>2. </a:t>
              </a:r>
              <a:r>
                <a:rPr lang="en-GB" sz="1000">
                  <a:solidFill>
                    <a:srgbClr val="333333"/>
                  </a:solidFill>
                </a:rPr>
                <a:t>Click on the </a:t>
              </a:r>
              <a:r>
                <a:rPr lang="en-GB" sz="1000" b="0">
                  <a:solidFill>
                    <a:srgbClr val="333333"/>
                  </a:solidFill>
                  <a:latin typeface="Arial" panose="020B0604020202020204" pitchFamily="34" charset="0"/>
                </a:rPr>
                <a:t>shape </a:t>
              </a:r>
              <a:r>
                <a:rPr lang="en-GB" sz="1000">
                  <a:solidFill>
                    <a:srgbClr val="333333"/>
                  </a:solidFill>
                </a:rPr>
                <a:t>you wish to add your icon to and choose the icon needed from the PPT Icon Library.</a:t>
              </a:r>
              <a:br>
                <a:rPr lang="en-GB" sz="1000">
                  <a:solidFill>
                    <a:srgbClr val="333333"/>
                  </a:solidFill>
                </a:rPr>
              </a:br>
              <a:r>
                <a:rPr lang="en-GB" sz="1000">
                  <a:solidFill>
                    <a:srgbClr val="333333"/>
                  </a:solidFill>
                </a:rPr>
                <a:t>Insert &gt; Icons</a:t>
              </a:r>
            </a:p>
          </p:txBody>
        </p:sp>
        <p:sp>
          <p:nvSpPr>
            <p:cNvPr id="32" name="TextBox 31">
              <a:extLst>
                <a:ext uri="{FF2B5EF4-FFF2-40B4-BE49-F238E27FC236}">
                  <a16:creationId xmlns:a16="http://schemas.microsoft.com/office/drawing/2014/main" id="{5EDA847E-EE7D-B7E1-2609-B2F0C9A0F926}"/>
                </a:ext>
              </a:extLst>
            </p:cNvPr>
            <p:cNvSpPr txBox="1"/>
            <p:nvPr/>
          </p:nvSpPr>
          <p:spPr>
            <a:xfrm>
              <a:off x="-2156460" y="6706540"/>
              <a:ext cx="1881569" cy="861774"/>
            </a:xfrm>
            <a:prstGeom prst="rect">
              <a:avLst/>
            </a:prstGeom>
            <a:noFill/>
          </p:spPr>
          <p:txBody>
            <a:bodyPr wrap="square" rtlCol="0">
              <a:spAutoFit/>
            </a:bodyPr>
            <a:lstStyle/>
            <a:p>
              <a:r>
                <a:rPr lang="en-GB" sz="1000" b="1">
                  <a:solidFill>
                    <a:srgbClr val="333333"/>
                  </a:solidFill>
                </a:rPr>
                <a:t>3. </a:t>
              </a:r>
              <a:r>
                <a:rPr lang="en-GB" sz="1000">
                  <a:solidFill>
                    <a:srgbClr val="333333"/>
                  </a:solidFill>
                </a:rPr>
                <a:t>Click on the </a:t>
              </a:r>
              <a:r>
                <a:rPr lang="en-GB" sz="1000" b="0">
                  <a:solidFill>
                    <a:srgbClr val="333333"/>
                  </a:solidFill>
                  <a:latin typeface="Arial" panose="020B0604020202020204" pitchFamily="34" charset="0"/>
                </a:rPr>
                <a:t>Format Picture/Format Graphic </a:t>
              </a:r>
              <a:r>
                <a:rPr lang="en-GB" sz="1000">
                  <a:solidFill>
                    <a:srgbClr val="333333"/>
                  </a:solidFill>
                </a:rPr>
                <a:t>tab in the ribbon and choose </a:t>
              </a:r>
              <a:r>
                <a:rPr lang="en-GB" sz="1000" b="0">
                  <a:solidFill>
                    <a:srgbClr val="333333"/>
                  </a:solidFill>
                  <a:latin typeface="Arial" panose="020B0604020202020204" pitchFamily="34" charset="0"/>
                </a:rPr>
                <a:t>Crop</a:t>
              </a:r>
              <a:r>
                <a:rPr lang="en-GB" sz="1000">
                  <a:solidFill>
                    <a:srgbClr val="333333"/>
                  </a:solidFill>
                </a:rPr>
                <a:t> option to edit the position and composition of your icon.</a:t>
              </a:r>
            </a:p>
          </p:txBody>
        </p:sp>
        <p:sp>
          <p:nvSpPr>
            <p:cNvPr id="33" name="TextBox 32">
              <a:extLst>
                <a:ext uri="{FF2B5EF4-FFF2-40B4-BE49-F238E27FC236}">
                  <a16:creationId xmlns:a16="http://schemas.microsoft.com/office/drawing/2014/main" id="{0C421D41-6DD8-B7D7-7110-2AFE22697E8A}"/>
                </a:ext>
              </a:extLst>
            </p:cNvPr>
            <p:cNvSpPr txBox="1"/>
            <p:nvPr/>
          </p:nvSpPr>
          <p:spPr>
            <a:xfrm>
              <a:off x="-2156460" y="7748950"/>
              <a:ext cx="2032272" cy="553998"/>
            </a:xfrm>
            <a:prstGeom prst="rect">
              <a:avLst/>
            </a:prstGeom>
            <a:noFill/>
          </p:spPr>
          <p:txBody>
            <a:bodyPr wrap="square" rtlCol="0">
              <a:spAutoFit/>
            </a:bodyPr>
            <a:lstStyle/>
            <a:p>
              <a:r>
                <a:rPr lang="en-GB" sz="1000" b="1">
                  <a:solidFill>
                    <a:srgbClr val="333333"/>
                  </a:solidFill>
                </a:rPr>
                <a:t>4. </a:t>
              </a:r>
              <a:r>
                <a:rPr lang="en-GB" sz="1000">
                  <a:solidFill>
                    <a:srgbClr val="333333"/>
                  </a:solidFill>
                </a:rPr>
                <a:t>Click on the drop down arrow and choose </a:t>
              </a:r>
              <a:r>
                <a:rPr lang="en-GB" sz="1000" b="0">
                  <a:solidFill>
                    <a:srgbClr val="333333"/>
                  </a:solidFill>
                  <a:latin typeface="Arial" panose="020B0604020202020204" pitchFamily="34" charset="0"/>
                </a:rPr>
                <a:t>Fit</a:t>
              </a:r>
              <a:r>
                <a:rPr lang="en-GB" sz="1000">
                  <a:solidFill>
                    <a:srgbClr val="333333"/>
                  </a:solidFill>
                </a:rPr>
                <a:t> to fit the icon to the placeholder.</a:t>
              </a:r>
            </a:p>
          </p:txBody>
        </p:sp>
        <p:sp>
          <p:nvSpPr>
            <p:cNvPr id="34" name="TextBox 33">
              <a:extLst>
                <a:ext uri="{FF2B5EF4-FFF2-40B4-BE49-F238E27FC236}">
                  <a16:creationId xmlns:a16="http://schemas.microsoft.com/office/drawing/2014/main" id="{59349F2C-F67E-8A0A-9BA3-BBD3A9C64E6E}"/>
                </a:ext>
              </a:extLst>
            </p:cNvPr>
            <p:cNvSpPr txBox="1"/>
            <p:nvPr/>
          </p:nvSpPr>
          <p:spPr>
            <a:xfrm>
              <a:off x="-2156460" y="5119692"/>
              <a:ext cx="1976174" cy="707886"/>
            </a:xfrm>
            <a:prstGeom prst="rect">
              <a:avLst/>
            </a:prstGeom>
            <a:noFill/>
          </p:spPr>
          <p:txBody>
            <a:bodyPr wrap="square" rtlCol="0">
              <a:spAutoFit/>
            </a:bodyPr>
            <a:lstStyle/>
            <a:p>
              <a:r>
                <a:rPr lang="en-GB" sz="1000" b="1">
                  <a:solidFill>
                    <a:srgbClr val="333333"/>
                  </a:solidFill>
                </a:rPr>
                <a:t>1. </a:t>
              </a:r>
              <a:r>
                <a:rPr lang="en-GB" sz="1000">
                  <a:solidFill>
                    <a:srgbClr val="333333"/>
                  </a:solidFill>
                </a:rPr>
                <a:t>To replace an existing icon, first delete it. Only use icons from the PowerPoint icon library: </a:t>
              </a:r>
              <a:r>
                <a:rPr lang="en-GB" sz="1000">
                  <a:solidFill>
                    <a:srgbClr val="333333"/>
                  </a:solidFill>
                  <a:latin typeface="Arial" panose="020B0604020202020204" pitchFamily="34" charset="0"/>
                </a:rPr>
                <a:t>Insert &gt; Icons. </a:t>
              </a:r>
            </a:p>
          </p:txBody>
        </p:sp>
      </p:grpSp>
      <p:sp>
        <p:nvSpPr>
          <p:cNvPr id="7" name="Footer Placeholder 4">
            <a:extLst>
              <a:ext uri="{FF2B5EF4-FFF2-40B4-BE49-F238E27FC236}">
                <a16:creationId xmlns:a16="http://schemas.microsoft.com/office/drawing/2014/main" id="{A635790C-6A09-E3DB-1CA1-33C89666709A}"/>
              </a:ext>
            </a:extLst>
          </p:cNvPr>
          <p:cNvSpPr>
            <a:spLocks noGrp="1"/>
          </p:cNvSpPr>
          <p:nvPr>
            <p:ph type="ftr" sz="quarter" idx="3"/>
          </p:nvPr>
        </p:nvSpPr>
        <p:spPr>
          <a:xfrm rot="5400000">
            <a:off x="8770654" y="3198629"/>
            <a:ext cx="6616800" cy="219543"/>
          </a:xfrm>
          <a:prstGeom prst="rect">
            <a:avLst/>
          </a:prstGeom>
          <a:solidFill>
            <a:schemeClr val="accent1"/>
          </a:solidFill>
        </p:spPr>
        <p:txBody>
          <a:bodyPr wrap="square" rtlCol="0" anchor="ctr">
            <a:noAutofit/>
          </a:bodyPr>
          <a:lstStyle>
            <a:lvl1pPr algn="ctr">
              <a:lnSpc>
                <a:spcPct val="100000"/>
              </a:lnSpc>
              <a:spcAft>
                <a:spcPts val="1200"/>
              </a:spcAft>
              <a:defRPr lang="en-GB" sz="900" b="0" spc="100" baseline="0" smtClean="0">
                <a:solidFill>
                  <a:schemeClr val="bg2"/>
                </a:solidFill>
              </a:defRPr>
            </a:lvl1pPr>
          </a:lstStyle>
          <a:p>
            <a:r>
              <a:rPr lang="en-IN"/>
              <a:t>SECTION TITLE</a:t>
            </a:r>
          </a:p>
        </p:txBody>
      </p:sp>
      <p:sp>
        <p:nvSpPr>
          <p:cNvPr id="8" name="Slide Number Placeholder 46">
            <a:extLst>
              <a:ext uri="{FF2B5EF4-FFF2-40B4-BE49-F238E27FC236}">
                <a16:creationId xmlns:a16="http://schemas.microsoft.com/office/drawing/2014/main" id="{9BEEAF61-94FF-C0E9-D8C0-2E332FE155DB}"/>
              </a:ext>
            </a:extLst>
          </p:cNvPr>
          <p:cNvSpPr>
            <a:spLocks noGrp="1"/>
          </p:cNvSpPr>
          <p:nvPr>
            <p:ph type="sldNum" sz="quarter" idx="34"/>
          </p:nvPr>
        </p:nvSpPr>
        <p:spPr>
          <a:xfrm>
            <a:off x="11967901" y="6617924"/>
            <a:ext cx="220924" cy="240077"/>
          </a:xfrm>
          <a:prstGeom prst="rect">
            <a:avLst/>
          </a:prstGeom>
          <a:solidFill>
            <a:schemeClr val="accent1"/>
          </a:solidFill>
        </p:spPr>
        <p:txBody>
          <a:bodyPr/>
          <a:lstStyle>
            <a:lvl1pPr>
              <a:defRPr>
                <a:solidFill>
                  <a:schemeClr val="bg2"/>
                </a:solidFill>
              </a:defRPr>
            </a:lvl1pPr>
          </a:lstStyle>
          <a:p>
            <a:fld id="{BB07EAE1-021A-493C-B07F-6FE9E5D11BEB}" type="slidenum">
              <a:rPr lang="en-GB" smtClean="0"/>
              <a:pPr/>
              <a:t>‹#›</a:t>
            </a:fld>
            <a:endParaRPr lang="en-GB"/>
          </a:p>
        </p:txBody>
      </p:sp>
      <p:sp>
        <p:nvSpPr>
          <p:cNvPr id="10" name="Text Placeholder 5">
            <a:extLst>
              <a:ext uri="{FF2B5EF4-FFF2-40B4-BE49-F238E27FC236}">
                <a16:creationId xmlns:a16="http://schemas.microsoft.com/office/drawing/2014/main" id="{59888322-CE52-BE30-9061-39F7EA75197B}"/>
              </a:ext>
            </a:extLst>
          </p:cNvPr>
          <p:cNvSpPr>
            <a:spLocks noGrp="1"/>
          </p:cNvSpPr>
          <p:nvPr>
            <p:ph type="body" sz="quarter" idx="93" hasCustomPrompt="1"/>
          </p:nvPr>
        </p:nvSpPr>
        <p:spPr>
          <a:xfrm>
            <a:off x="442798" y="3442183"/>
            <a:ext cx="3153594" cy="2829076"/>
          </a:xfrm>
          <a:blipFill>
            <a:blip r:embed="rId4"/>
            <a:stretch>
              <a:fillRect/>
            </a:stretch>
          </a:blipFill>
        </p:spPr>
        <p:txBody>
          <a:bodyPr/>
          <a:lstStyle>
            <a:lvl1pPr>
              <a:defRPr/>
            </a:lvl1pPr>
          </a:lstStyle>
          <a:p>
            <a:pPr lvl="0"/>
            <a:r>
              <a:rPr lang="en-US"/>
              <a:t> </a:t>
            </a:r>
            <a:endParaRPr lang="en-GB"/>
          </a:p>
        </p:txBody>
      </p:sp>
      <p:sp>
        <p:nvSpPr>
          <p:cNvPr id="11" name="Text Placeholder 4">
            <a:extLst>
              <a:ext uri="{FF2B5EF4-FFF2-40B4-BE49-F238E27FC236}">
                <a16:creationId xmlns:a16="http://schemas.microsoft.com/office/drawing/2014/main" id="{6C45C04D-91DE-5F37-81C7-F29084D79667}"/>
              </a:ext>
            </a:extLst>
          </p:cNvPr>
          <p:cNvSpPr>
            <a:spLocks noGrp="1"/>
          </p:cNvSpPr>
          <p:nvPr>
            <p:ph type="body" sz="quarter" idx="77" hasCustomPrompt="1"/>
          </p:nvPr>
        </p:nvSpPr>
        <p:spPr>
          <a:xfrm>
            <a:off x="1502287" y="3672360"/>
            <a:ext cx="1768034" cy="345824"/>
          </a:xfrm>
          <a:solidFill>
            <a:schemeClr val="accent1"/>
          </a:solidFill>
        </p:spPr>
        <p:txBody>
          <a:bodyPr lIns="36000" anchor="ctr"/>
          <a:lstStyle>
            <a:lvl1pPr>
              <a:defRPr sz="2799" b="1">
                <a:solidFill>
                  <a:schemeClr val="bg1"/>
                </a:solidFill>
                <a:latin typeface="+mj-lt"/>
              </a:defRPr>
            </a:lvl1pPr>
          </a:lstStyle>
          <a:p>
            <a:pPr lvl="0"/>
            <a:r>
              <a:rPr lang="en-GB"/>
              <a:t>00,000+</a:t>
            </a:r>
          </a:p>
        </p:txBody>
      </p:sp>
      <p:sp>
        <p:nvSpPr>
          <p:cNvPr id="12" name="Text Placeholder 6">
            <a:extLst>
              <a:ext uri="{FF2B5EF4-FFF2-40B4-BE49-F238E27FC236}">
                <a16:creationId xmlns:a16="http://schemas.microsoft.com/office/drawing/2014/main" id="{CDAC2C02-FE04-4F4A-3D36-9DC034C00FBE}"/>
              </a:ext>
            </a:extLst>
          </p:cNvPr>
          <p:cNvSpPr>
            <a:spLocks noGrp="1"/>
          </p:cNvSpPr>
          <p:nvPr>
            <p:ph type="body" sz="quarter" idx="78" hasCustomPrompt="1"/>
          </p:nvPr>
        </p:nvSpPr>
        <p:spPr>
          <a:xfrm>
            <a:off x="1405162" y="4028687"/>
            <a:ext cx="1865159" cy="222250"/>
          </a:xfrm>
        </p:spPr>
        <p:txBody>
          <a:bodyPr/>
          <a:lstStyle>
            <a:lvl1pPr>
              <a:defRPr sz="800">
                <a:solidFill>
                  <a:schemeClr val="bg1"/>
                </a:solidFill>
              </a:defRPr>
            </a:lvl1pPr>
          </a:lstStyle>
          <a:p>
            <a:pPr lvl="0"/>
            <a:r>
              <a:rPr lang="en-GB"/>
              <a:t>Employees</a:t>
            </a:r>
          </a:p>
        </p:txBody>
      </p:sp>
      <p:sp>
        <p:nvSpPr>
          <p:cNvPr id="13" name="Text Placeholder 5">
            <a:extLst>
              <a:ext uri="{FF2B5EF4-FFF2-40B4-BE49-F238E27FC236}">
                <a16:creationId xmlns:a16="http://schemas.microsoft.com/office/drawing/2014/main" id="{34632637-AF45-C136-0BEA-782189DCB2CF}"/>
              </a:ext>
            </a:extLst>
          </p:cNvPr>
          <p:cNvSpPr>
            <a:spLocks noGrp="1"/>
          </p:cNvSpPr>
          <p:nvPr>
            <p:ph type="body" sz="quarter" idx="94" hasCustomPrompt="1"/>
          </p:nvPr>
        </p:nvSpPr>
        <p:spPr>
          <a:xfrm>
            <a:off x="741279" y="3672840"/>
            <a:ext cx="533002" cy="533141"/>
          </a:xfrm>
          <a:solidFill>
            <a:schemeClr val="accent1"/>
          </a:solidFill>
        </p:spPr>
        <p:txBody>
          <a:bodyPr/>
          <a:lstStyle>
            <a:lvl1pPr>
              <a:defRPr/>
            </a:lvl1pPr>
          </a:lstStyle>
          <a:p>
            <a:pPr lvl="0"/>
            <a:r>
              <a:rPr lang="en-US"/>
              <a:t> </a:t>
            </a:r>
            <a:endParaRPr lang="en-GB"/>
          </a:p>
        </p:txBody>
      </p:sp>
      <p:sp>
        <p:nvSpPr>
          <p:cNvPr id="17" name="Picture Placeholder 16">
            <a:extLst>
              <a:ext uri="{FF2B5EF4-FFF2-40B4-BE49-F238E27FC236}">
                <a16:creationId xmlns:a16="http://schemas.microsoft.com/office/drawing/2014/main" id="{01AA0B50-90AD-B07F-3A5D-27603C3E0402}"/>
              </a:ext>
            </a:extLst>
          </p:cNvPr>
          <p:cNvSpPr>
            <a:spLocks noGrp="1"/>
          </p:cNvSpPr>
          <p:nvPr>
            <p:ph type="pic" sz="quarter" idx="95" hasCustomPrompt="1"/>
          </p:nvPr>
        </p:nvSpPr>
        <p:spPr>
          <a:xfrm>
            <a:off x="779240" y="3710810"/>
            <a:ext cx="457081" cy="457200"/>
          </a:xfrm>
        </p:spPr>
        <p:txBody>
          <a:bodyPr/>
          <a:lstStyle>
            <a:lvl1pPr algn="ctr">
              <a:defRPr sz="900">
                <a:solidFill>
                  <a:schemeClr val="bg1"/>
                </a:solidFill>
              </a:defRPr>
            </a:lvl1pPr>
          </a:lstStyle>
          <a:p>
            <a:r>
              <a:rPr lang="en-GB"/>
              <a:t>Icon</a:t>
            </a:r>
          </a:p>
        </p:txBody>
      </p:sp>
      <p:sp>
        <p:nvSpPr>
          <p:cNvPr id="18" name="Text Placeholder 4">
            <a:extLst>
              <a:ext uri="{FF2B5EF4-FFF2-40B4-BE49-F238E27FC236}">
                <a16:creationId xmlns:a16="http://schemas.microsoft.com/office/drawing/2014/main" id="{7F55424A-703C-492A-6E93-035DCDCE1932}"/>
              </a:ext>
            </a:extLst>
          </p:cNvPr>
          <p:cNvSpPr>
            <a:spLocks noGrp="1"/>
          </p:cNvSpPr>
          <p:nvPr>
            <p:ph type="body" sz="quarter" idx="79" hasCustomPrompt="1"/>
          </p:nvPr>
        </p:nvSpPr>
        <p:spPr>
          <a:xfrm>
            <a:off x="1502287" y="4562424"/>
            <a:ext cx="1164941" cy="345824"/>
          </a:xfrm>
          <a:solidFill>
            <a:schemeClr val="accent1"/>
          </a:solidFill>
        </p:spPr>
        <p:txBody>
          <a:bodyPr lIns="36000" anchor="ctr"/>
          <a:lstStyle>
            <a:lvl1pPr>
              <a:defRPr sz="2799" b="1">
                <a:solidFill>
                  <a:schemeClr val="bg1"/>
                </a:solidFill>
                <a:latin typeface="+mj-lt"/>
              </a:defRPr>
            </a:lvl1pPr>
          </a:lstStyle>
          <a:p>
            <a:pPr lvl="0"/>
            <a:r>
              <a:rPr lang="en-GB"/>
              <a:t>000+</a:t>
            </a:r>
          </a:p>
        </p:txBody>
      </p:sp>
      <p:sp>
        <p:nvSpPr>
          <p:cNvPr id="19" name="Text Placeholder 6">
            <a:extLst>
              <a:ext uri="{FF2B5EF4-FFF2-40B4-BE49-F238E27FC236}">
                <a16:creationId xmlns:a16="http://schemas.microsoft.com/office/drawing/2014/main" id="{BA641C2E-F04E-76FB-9372-D705CD7EB78C}"/>
              </a:ext>
            </a:extLst>
          </p:cNvPr>
          <p:cNvSpPr>
            <a:spLocks noGrp="1"/>
          </p:cNvSpPr>
          <p:nvPr>
            <p:ph type="body" sz="quarter" idx="80" hasCustomPrompt="1"/>
          </p:nvPr>
        </p:nvSpPr>
        <p:spPr>
          <a:xfrm>
            <a:off x="1405162" y="4918751"/>
            <a:ext cx="1865159" cy="222250"/>
          </a:xfrm>
        </p:spPr>
        <p:txBody>
          <a:bodyPr/>
          <a:lstStyle>
            <a:lvl1pPr>
              <a:defRPr sz="800">
                <a:solidFill>
                  <a:schemeClr val="bg1"/>
                </a:solidFill>
              </a:defRPr>
            </a:lvl1pPr>
          </a:lstStyle>
          <a:p>
            <a:pPr lvl="0"/>
            <a:r>
              <a:rPr lang="en-GB"/>
              <a:t>Offices</a:t>
            </a:r>
          </a:p>
        </p:txBody>
      </p:sp>
      <p:sp>
        <p:nvSpPr>
          <p:cNvPr id="20" name="Text Placeholder 4">
            <a:extLst>
              <a:ext uri="{FF2B5EF4-FFF2-40B4-BE49-F238E27FC236}">
                <a16:creationId xmlns:a16="http://schemas.microsoft.com/office/drawing/2014/main" id="{B2275DD3-6A21-9571-957F-FC94B14E5B74}"/>
              </a:ext>
            </a:extLst>
          </p:cNvPr>
          <p:cNvSpPr>
            <a:spLocks noGrp="1"/>
          </p:cNvSpPr>
          <p:nvPr>
            <p:ph type="body" sz="quarter" idx="81" hasCustomPrompt="1"/>
          </p:nvPr>
        </p:nvSpPr>
        <p:spPr>
          <a:xfrm>
            <a:off x="1502288" y="5454492"/>
            <a:ext cx="1448077" cy="345824"/>
          </a:xfrm>
          <a:solidFill>
            <a:schemeClr val="accent1"/>
          </a:solidFill>
        </p:spPr>
        <p:txBody>
          <a:bodyPr lIns="36000" anchor="ctr"/>
          <a:lstStyle>
            <a:lvl1pPr>
              <a:defRPr sz="2799" b="1">
                <a:solidFill>
                  <a:schemeClr val="bg1"/>
                </a:solidFill>
                <a:latin typeface="+mj-lt"/>
              </a:defRPr>
            </a:lvl1pPr>
          </a:lstStyle>
          <a:p>
            <a:pPr lvl="0"/>
            <a:r>
              <a:rPr lang="en-GB"/>
              <a:t>£0.0bn</a:t>
            </a:r>
          </a:p>
        </p:txBody>
      </p:sp>
      <p:sp>
        <p:nvSpPr>
          <p:cNvPr id="30" name="Text Placeholder 6">
            <a:extLst>
              <a:ext uri="{FF2B5EF4-FFF2-40B4-BE49-F238E27FC236}">
                <a16:creationId xmlns:a16="http://schemas.microsoft.com/office/drawing/2014/main" id="{2DC9F787-DA3F-4B1D-CBD4-63795E3223EA}"/>
              </a:ext>
            </a:extLst>
          </p:cNvPr>
          <p:cNvSpPr>
            <a:spLocks noGrp="1"/>
          </p:cNvSpPr>
          <p:nvPr>
            <p:ph type="body" sz="quarter" idx="82" hasCustomPrompt="1"/>
          </p:nvPr>
        </p:nvSpPr>
        <p:spPr>
          <a:xfrm>
            <a:off x="1405162" y="5810819"/>
            <a:ext cx="1865159" cy="222250"/>
          </a:xfrm>
        </p:spPr>
        <p:txBody>
          <a:bodyPr/>
          <a:lstStyle>
            <a:lvl1pPr>
              <a:defRPr sz="800">
                <a:solidFill>
                  <a:schemeClr val="bg1"/>
                </a:solidFill>
              </a:defRPr>
            </a:lvl1pPr>
          </a:lstStyle>
          <a:p>
            <a:pPr lvl="0"/>
            <a:r>
              <a:rPr lang="en-GB"/>
              <a:t>Group revenue 20XX</a:t>
            </a:r>
          </a:p>
        </p:txBody>
      </p:sp>
      <p:sp>
        <p:nvSpPr>
          <p:cNvPr id="35" name="Text Placeholder 5">
            <a:extLst>
              <a:ext uri="{FF2B5EF4-FFF2-40B4-BE49-F238E27FC236}">
                <a16:creationId xmlns:a16="http://schemas.microsoft.com/office/drawing/2014/main" id="{08D7F1C0-6586-1473-17AE-E3BEEEC780AD}"/>
              </a:ext>
            </a:extLst>
          </p:cNvPr>
          <p:cNvSpPr>
            <a:spLocks noGrp="1"/>
          </p:cNvSpPr>
          <p:nvPr>
            <p:ph type="body" sz="quarter" idx="96" hasCustomPrompt="1"/>
          </p:nvPr>
        </p:nvSpPr>
        <p:spPr>
          <a:xfrm>
            <a:off x="739292" y="4562425"/>
            <a:ext cx="533002" cy="533141"/>
          </a:xfrm>
          <a:solidFill>
            <a:schemeClr val="accent1"/>
          </a:solidFill>
        </p:spPr>
        <p:txBody>
          <a:bodyPr/>
          <a:lstStyle>
            <a:lvl1pPr>
              <a:defRPr/>
            </a:lvl1pPr>
          </a:lstStyle>
          <a:p>
            <a:pPr lvl="0"/>
            <a:r>
              <a:rPr lang="en-US"/>
              <a:t> </a:t>
            </a:r>
            <a:endParaRPr lang="en-GB"/>
          </a:p>
        </p:txBody>
      </p:sp>
      <p:sp>
        <p:nvSpPr>
          <p:cNvPr id="36" name="Picture Placeholder 16">
            <a:extLst>
              <a:ext uri="{FF2B5EF4-FFF2-40B4-BE49-F238E27FC236}">
                <a16:creationId xmlns:a16="http://schemas.microsoft.com/office/drawing/2014/main" id="{C9DADBA7-DA3A-6C2A-FD5C-1844B169A63C}"/>
              </a:ext>
            </a:extLst>
          </p:cNvPr>
          <p:cNvSpPr>
            <a:spLocks noGrp="1"/>
          </p:cNvSpPr>
          <p:nvPr>
            <p:ph type="pic" sz="quarter" idx="97" hasCustomPrompt="1"/>
          </p:nvPr>
        </p:nvSpPr>
        <p:spPr>
          <a:xfrm>
            <a:off x="777253" y="4600395"/>
            <a:ext cx="457081" cy="457200"/>
          </a:xfrm>
        </p:spPr>
        <p:txBody>
          <a:bodyPr/>
          <a:lstStyle>
            <a:lvl1pPr algn="ctr">
              <a:defRPr sz="900">
                <a:solidFill>
                  <a:schemeClr val="bg1"/>
                </a:solidFill>
              </a:defRPr>
            </a:lvl1pPr>
          </a:lstStyle>
          <a:p>
            <a:r>
              <a:rPr lang="en-GB"/>
              <a:t>Icon</a:t>
            </a:r>
          </a:p>
        </p:txBody>
      </p:sp>
      <p:sp>
        <p:nvSpPr>
          <p:cNvPr id="37" name="Text Placeholder 5">
            <a:extLst>
              <a:ext uri="{FF2B5EF4-FFF2-40B4-BE49-F238E27FC236}">
                <a16:creationId xmlns:a16="http://schemas.microsoft.com/office/drawing/2014/main" id="{73342EBA-51C4-8019-9EB3-287D350A096B}"/>
              </a:ext>
            </a:extLst>
          </p:cNvPr>
          <p:cNvSpPr>
            <a:spLocks noGrp="1"/>
          </p:cNvSpPr>
          <p:nvPr>
            <p:ph type="body" sz="quarter" idx="98" hasCustomPrompt="1"/>
          </p:nvPr>
        </p:nvSpPr>
        <p:spPr>
          <a:xfrm>
            <a:off x="739292" y="5452010"/>
            <a:ext cx="533002" cy="533141"/>
          </a:xfrm>
          <a:solidFill>
            <a:schemeClr val="accent1"/>
          </a:solidFill>
        </p:spPr>
        <p:txBody>
          <a:bodyPr/>
          <a:lstStyle>
            <a:lvl1pPr>
              <a:defRPr/>
            </a:lvl1pPr>
          </a:lstStyle>
          <a:p>
            <a:pPr lvl="0"/>
            <a:r>
              <a:rPr lang="en-US"/>
              <a:t> </a:t>
            </a:r>
            <a:endParaRPr lang="en-GB"/>
          </a:p>
        </p:txBody>
      </p:sp>
      <p:sp>
        <p:nvSpPr>
          <p:cNvPr id="38" name="Picture Placeholder 16">
            <a:extLst>
              <a:ext uri="{FF2B5EF4-FFF2-40B4-BE49-F238E27FC236}">
                <a16:creationId xmlns:a16="http://schemas.microsoft.com/office/drawing/2014/main" id="{B112D3F6-88DC-6634-9A38-C43A3F97DF05}"/>
              </a:ext>
            </a:extLst>
          </p:cNvPr>
          <p:cNvSpPr>
            <a:spLocks noGrp="1"/>
          </p:cNvSpPr>
          <p:nvPr>
            <p:ph type="pic" sz="quarter" idx="99" hasCustomPrompt="1"/>
          </p:nvPr>
        </p:nvSpPr>
        <p:spPr>
          <a:xfrm>
            <a:off x="777253" y="5489980"/>
            <a:ext cx="457081" cy="457200"/>
          </a:xfrm>
        </p:spPr>
        <p:txBody>
          <a:bodyPr/>
          <a:lstStyle>
            <a:lvl1pPr algn="ctr">
              <a:defRPr sz="900">
                <a:solidFill>
                  <a:schemeClr val="bg1"/>
                </a:solidFill>
              </a:defRPr>
            </a:lvl1pPr>
          </a:lstStyle>
          <a:p>
            <a:r>
              <a:rPr lang="en-GB"/>
              <a:t>Icon</a:t>
            </a:r>
          </a:p>
        </p:txBody>
      </p:sp>
    </p:spTree>
    <p:custDataLst>
      <p:tags r:id="rId1"/>
    </p:custDataLst>
    <p:extLst>
      <p:ext uri="{BB962C8B-B14F-4D97-AF65-F5344CB8AC3E}">
        <p14:creationId xmlns:p14="http://schemas.microsoft.com/office/powerpoint/2010/main" val="12148233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userDrawn="1">
  <p:cSld name="Our global presence navy">
    <p:bg>
      <p:bgPr>
        <a:solidFill>
          <a:schemeClr val="accent2"/>
        </a:solidFill>
        <a:effectLst/>
      </p:bgPr>
    </p:bg>
    <p:spTree>
      <p:nvGrpSpPr>
        <p:cNvPr id="1" name=""/>
        <p:cNvGrpSpPr/>
        <p:nvPr/>
      </p:nvGrpSpPr>
      <p:grpSpPr>
        <a:xfrm>
          <a:off x="0" y="0"/>
          <a:ext cx="0" cy="0"/>
          <a:chOff x="0" y="0"/>
          <a:chExt cx="0" cy="0"/>
        </a:xfrm>
      </p:grpSpPr>
      <p:pic>
        <p:nvPicPr>
          <p:cNvPr id="21" name="Graphic 20">
            <a:extLst>
              <a:ext uri="{FF2B5EF4-FFF2-40B4-BE49-F238E27FC236}">
                <a16:creationId xmlns:a16="http://schemas.microsoft.com/office/drawing/2014/main" id="{F495617A-8AE4-BD3B-5782-A6CC007A3F05}"/>
              </a:ext>
            </a:extLst>
          </p:cNvPr>
          <p:cNvPicPr>
            <a:picLocks noChangeAspect="1"/>
          </p:cNvPicPr>
          <p:nvPr userDrawn="1"/>
        </p:nvPicPr>
        <p:blipFill>
          <a:blip r:embed="rId3">
            <a:extLst>
              <a:ext uri="{28A0092B-C50C-407E-A947-70E740481C1C}">
                <a14:useLocalDpi xmlns:a14="http://schemas.microsoft.com/office/drawing/2010/main"/>
              </a:ext>
            </a:extLst>
          </a:blip>
          <a:srcRect/>
          <a:stretch/>
        </p:blipFill>
        <p:spPr>
          <a:xfrm>
            <a:off x="289176" y="1094439"/>
            <a:ext cx="10998821" cy="5412829"/>
          </a:xfrm>
          <a:prstGeom prst="rect">
            <a:avLst/>
          </a:prstGeom>
        </p:spPr>
      </p:pic>
      <p:sp>
        <p:nvSpPr>
          <p:cNvPr id="2" name="Title 1">
            <a:extLst>
              <a:ext uri="{FF2B5EF4-FFF2-40B4-BE49-F238E27FC236}">
                <a16:creationId xmlns:a16="http://schemas.microsoft.com/office/drawing/2014/main" id="{5051E5C8-4421-DBB5-A01A-02857E112433}"/>
              </a:ext>
            </a:extLst>
          </p:cNvPr>
          <p:cNvSpPr>
            <a:spLocks noGrp="1"/>
          </p:cNvSpPr>
          <p:nvPr userDrawn="1">
            <p:ph type="title" hasCustomPrompt="1"/>
          </p:nvPr>
        </p:nvSpPr>
        <p:spPr>
          <a:xfrm>
            <a:off x="450732" y="422671"/>
            <a:ext cx="10326690" cy="1109663"/>
          </a:xfrm>
        </p:spPr>
        <p:txBody>
          <a:bodyPr/>
          <a:lstStyle>
            <a:lvl1pPr>
              <a:defRPr sz="3199"/>
            </a:lvl1pPr>
          </a:lstStyle>
          <a:p>
            <a:r>
              <a:rPr lang="en-GB"/>
              <a:t>Insert title here</a:t>
            </a:r>
          </a:p>
        </p:txBody>
      </p:sp>
      <p:cxnSp>
        <p:nvCxnSpPr>
          <p:cNvPr id="83" name="Straight Connector 82">
            <a:extLst>
              <a:ext uri="{FF2B5EF4-FFF2-40B4-BE49-F238E27FC236}">
                <a16:creationId xmlns:a16="http://schemas.microsoft.com/office/drawing/2014/main" id="{805F63A6-29E7-3AB6-7BFB-B2D544DFFF8A}"/>
              </a:ext>
            </a:extLst>
          </p:cNvPr>
          <p:cNvCxnSpPr>
            <a:cxnSpLocks/>
          </p:cNvCxnSpPr>
          <p:nvPr/>
        </p:nvCxnSpPr>
        <p:spPr>
          <a:xfrm>
            <a:off x="756381" y="4213856"/>
            <a:ext cx="1662010" cy="0"/>
          </a:xfrm>
          <a:prstGeom prst="line">
            <a:avLst/>
          </a:prstGeom>
          <a:noFill/>
          <a:ln w="6350" cap="flat" cmpd="sng" algn="ctr">
            <a:solidFill>
              <a:schemeClr val="accent1"/>
            </a:solidFill>
            <a:prstDash val="solid"/>
            <a:miter lim="800000"/>
          </a:ln>
          <a:effectLst/>
        </p:spPr>
      </p:cxnSp>
      <p:sp>
        <p:nvSpPr>
          <p:cNvPr id="100" name="Text Placeholder 98">
            <a:extLst>
              <a:ext uri="{FF2B5EF4-FFF2-40B4-BE49-F238E27FC236}">
                <a16:creationId xmlns:a16="http://schemas.microsoft.com/office/drawing/2014/main" id="{3B92068C-9E7E-6887-5EC7-1DA6A90B7CAB}"/>
              </a:ext>
            </a:extLst>
          </p:cNvPr>
          <p:cNvSpPr>
            <a:spLocks noGrp="1"/>
          </p:cNvSpPr>
          <p:nvPr>
            <p:ph type="body" sz="quarter" idx="23"/>
          </p:nvPr>
        </p:nvSpPr>
        <p:spPr>
          <a:xfrm>
            <a:off x="757041" y="3706813"/>
            <a:ext cx="1660093" cy="431800"/>
          </a:xfrm>
        </p:spPr>
        <p:txBody>
          <a:bodyPr anchor="ctr"/>
          <a:lstStyle>
            <a:lvl1pPr algn="ctr">
              <a:defRPr sz="1100"/>
            </a:lvl1pPr>
          </a:lstStyle>
          <a:p>
            <a:pPr lvl="0"/>
            <a:r>
              <a:rPr lang="en-US"/>
              <a:t>Click to edit Master text styles</a:t>
            </a:r>
          </a:p>
        </p:txBody>
      </p:sp>
      <p:cxnSp>
        <p:nvCxnSpPr>
          <p:cNvPr id="133" name="Straight Connector 132">
            <a:extLst>
              <a:ext uri="{FF2B5EF4-FFF2-40B4-BE49-F238E27FC236}">
                <a16:creationId xmlns:a16="http://schemas.microsoft.com/office/drawing/2014/main" id="{7EDF136A-5A53-CA57-B8FF-5D2B0C2196BF}"/>
              </a:ext>
            </a:extLst>
          </p:cNvPr>
          <p:cNvCxnSpPr>
            <a:cxnSpLocks/>
          </p:cNvCxnSpPr>
          <p:nvPr userDrawn="1"/>
        </p:nvCxnSpPr>
        <p:spPr>
          <a:xfrm>
            <a:off x="2938370" y="2544922"/>
            <a:ext cx="1662010" cy="0"/>
          </a:xfrm>
          <a:prstGeom prst="line">
            <a:avLst/>
          </a:prstGeom>
          <a:noFill/>
          <a:ln w="6350" cap="flat" cmpd="sng" algn="ctr">
            <a:solidFill>
              <a:schemeClr val="accent1"/>
            </a:solidFill>
            <a:prstDash val="solid"/>
            <a:miter lim="800000"/>
          </a:ln>
          <a:effectLst/>
        </p:spPr>
      </p:cxnSp>
      <p:sp>
        <p:nvSpPr>
          <p:cNvPr id="135" name="Picture Placeholder 90">
            <a:extLst>
              <a:ext uri="{FF2B5EF4-FFF2-40B4-BE49-F238E27FC236}">
                <a16:creationId xmlns:a16="http://schemas.microsoft.com/office/drawing/2014/main" id="{97DFB5FA-9E79-1193-7853-D2B9CE69ED03}"/>
              </a:ext>
            </a:extLst>
          </p:cNvPr>
          <p:cNvSpPr>
            <a:spLocks noGrp="1"/>
          </p:cNvSpPr>
          <p:nvPr>
            <p:ph type="pic" sz="quarter" idx="25"/>
          </p:nvPr>
        </p:nvSpPr>
        <p:spPr>
          <a:xfrm>
            <a:off x="2939031" y="3211274"/>
            <a:ext cx="379313" cy="367665"/>
          </a:xfrm>
        </p:spPr>
        <p:txBody>
          <a:bodyPr anchor="ctr"/>
          <a:lstStyle>
            <a:lvl1pPr algn="ctr">
              <a:defRPr sz="700"/>
            </a:lvl1pPr>
          </a:lstStyle>
          <a:p>
            <a:r>
              <a:rPr lang="en-US"/>
              <a:t>Click icon to add picture</a:t>
            </a:r>
            <a:endParaRPr lang="en-GB"/>
          </a:p>
        </p:txBody>
      </p:sp>
      <p:sp>
        <p:nvSpPr>
          <p:cNvPr id="140" name="Text Placeholder 98">
            <a:extLst>
              <a:ext uri="{FF2B5EF4-FFF2-40B4-BE49-F238E27FC236}">
                <a16:creationId xmlns:a16="http://schemas.microsoft.com/office/drawing/2014/main" id="{AF502C8B-61FD-F165-B0A8-9D8F6446BA29}"/>
              </a:ext>
            </a:extLst>
          </p:cNvPr>
          <p:cNvSpPr>
            <a:spLocks noGrp="1"/>
          </p:cNvSpPr>
          <p:nvPr>
            <p:ph type="body" sz="quarter" idx="30"/>
          </p:nvPr>
        </p:nvSpPr>
        <p:spPr>
          <a:xfrm>
            <a:off x="2939031" y="2029412"/>
            <a:ext cx="1660093" cy="431800"/>
          </a:xfrm>
        </p:spPr>
        <p:txBody>
          <a:bodyPr anchor="ctr"/>
          <a:lstStyle>
            <a:lvl1pPr algn="ctr">
              <a:defRPr sz="1100"/>
            </a:lvl1pPr>
          </a:lstStyle>
          <a:p>
            <a:pPr lvl="0"/>
            <a:r>
              <a:rPr lang="en-US"/>
              <a:t>Click to edit Master text styles</a:t>
            </a:r>
          </a:p>
        </p:txBody>
      </p:sp>
      <p:cxnSp>
        <p:nvCxnSpPr>
          <p:cNvPr id="149" name="Straight Connector 148">
            <a:extLst>
              <a:ext uri="{FF2B5EF4-FFF2-40B4-BE49-F238E27FC236}">
                <a16:creationId xmlns:a16="http://schemas.microsoft.com/office/drawing/2014/main" id="{3BC08D53-9D49-0C1E-A623-B9DCCB3B1F99}"/>
              </a:ext>
            </a:extLst>
          </p:cNvPr>
          <p:cNvCxnSpPr>
            <a:cxnSpLocks/>
          </p:cNvCxnSpPr>
          <p:nvPr userDrawn="1"/>
        </p:nvCxnSpPr>
        <p:spPr>
          <a:xfrm>
            <a:off x="5808470" y="1869053"/>
            <a:ext cx="1662010" cy="0"/>
          </a:xfrm>
          <a:prstGeom prst="line">
            <a:avLst/>
          </a:prstGeom>
          <a:noFill/>
          <a:ln w="6350" cap="flat" cmpd="sng" algn="ctr">
            <a:solidFill>
              <a:schemeClr val="accent1"/>
            </a:solidFill>
            <a:prstDash val="solid"/>
            <a:miter lim="800000"/>
          </a:ln>
          <a:effectLst/>
        </p:spPr>
      </p:cxnSp>
      <p:sp>
        <p:nvSpPr>
          <p:cNvPr id="156" name="Text Placeholder 98">
            <a:extLst>
              <a:ext uri="{FF2B5EF4-FFF2-40B4-BE49-F238E27FC236}">
                <a16:creationId xmlns:a16="http://schemas.microsoft.com/office/drawing/2014/main" id="{34986368-3398-6BD3-5AA7-C5044963E26E}"/>
              </a:ext>
            </a:extLst>
          </p:cNvPr>
          <p:cNvSpPr>
            <a:spLocks noGrp="1"/>
          </p:cNvSpPr>
          <p:nvPr>
            <p:ph type="body" sz="quarter" idx="37"/>
          </p:nvPr>
        </p:nvSpPr>
        <p:spPr>
          <a:xfrm>
            <a:off x="5809130" y="1344021"/>
            <a:ext cx="1660093" cy="431800"/>
          </a:xfrm>
        </p:spPr>
        <p:txBody>
          <a:bodyPr anchor="ctr"/>
          <a:lstStyle>
            <a:lvl1pPr algn="ctr">
              <a:defRPr sz="1100"/>
            </a:lvl1pPr>
          </a:lstStyle>
          <a:p>
            <a:pPr lvl="0"/>
            <a:r>
              <a:rPr lang="en-US"/>
              <a:t>Click to edit Master text styles</a:t>
            </a:r>
          </a:p>
        </p:txBody>
      </p:sp>
      <p:sp>
        <p:nvSpPr>
          <p:cNvPr id="172" name="Text Placeholder 98">
            <a:extLst>
              <a:ext uri="{FF2B5EF4-FFF2-40B4-BE49-F238E27FC236}">
                <a16:creationId xmlns:a16="http://schemas.microsoft.com/office/drawing/2014/main" id="{534B0E89-E78D-17D5-5ED3-4106A1B3A36D}"/>
              </a:ext>
            </a:extLst>
          </p:cNvPr>
          <p:cNvSpPr>
            <a:spLocks noGrp="1"/>
          </p:cNvSpPr>
          <p:nvPr>
            <p:ph type="body" sz="quarter" idx="44"/>
          </p:nvPr>
        </p:nvSpPr>
        <p:spPr>
          <a:xfrm>
            <a:off x="6824825" y="4247822"/>
            <a:ext cx="1660093" cy="431800"/>
          </a:xfrm>
        </p:spPr>
        <p:txBody>
          <a:bodyPr anchor="ctr"/>
          <a:lstStyle>
            <a:lvl1pPr algn="ctr">
              <a:defRPr sz="1100"/>
            </a:lvl1pPr>
          </a:lstStyle>
          <a:p>
            <a:pPr lvl="0"/>
            <a:r>
              <a:rPr lang="en-US"/>
              <a:t>Click to edit Master text styles</a:t>
            </a:r>
          </a:p>
        </p:txBody>
      </p:sp>
      <p:sp>
        <p:nvSpPr>
          <p:cNvPr id="188" name="Text Placeholder 98">
            <a:extLst>
              <a:ext uri="{FF2B5EF4-FFF2-40B4-BE49-F238E27FC236}">
                <a16:creationId xmlns:a16="http://schemas.microsoft.com/office/drawing/2014/main" id="{03FC94FA-AAAE-B862-7635-793DE0DD87DC}"/>
              </a:ext>
            </a:extLst>
          </p:cNvPr>
          <p:cNvSpPr>
            <a:spLocks noGrp="1"/>
          </p:cNvSpPr>
          <p:nvPr>
            <p:ph type="body" sz="quarter" idx="51"/>
          </p:nvPr>
        </p:nvSpPr>
        <p:spPr>
          <a:xfrm>
            <a:off x="9183908" y="2636389"/>
            <a:ext cx="1660093" cy="431800"/>
          </a:xfrm>
        </p:spPr>
        <p:txBody>
          <a:bodyPr anchor="ctr"/>
          <a:lstStyle>
            <a:lvl1pPr algn="ctr">
              <a:defRPr sz="1100"/>
            </a:lvl1pPr>
          </a:lstStyle>
          <a:p>
            <a:pPr lvl="0"/>
            <a:r>
              <a:rPr lang="en-US"/>
              <a:t>Click to edit Master text styles</a:t>
            </a:r>
          </a:p>
        </p:txBody>
      </p:sp>
      <p:cxnSp>
        <p:nvCxnSpPr>
          <p:cNvPr id="194" name="Straight Connector 193">
            <a:extLst>
              <a:ext uri="{FF2B5EF4-FFF2-40B4-BE49-F238E27FC236}">
                <a16:creationId xmlns:a16="http://schemas.microsoft.com/office/drawing/2014/main" id="{F33E501F-FD14-AF83-1EF6-977B11163433}"/>
              </a:ext>
            </a:extLst>
          </p:cNvPr>
          <p:cNvCxnSpPr>
            <a:cxnSpLocks/>
          </p:cNvCxnSpPr>
          <p:nvPr userDrawn="1"/>
        </p:nvCxnSpPr>
        <p:spPr>
          <a:xfrm>
            <a:off x="6824164" y="4760717"/>
            <a:ext cx="1662010" cy="0"/>
          </a:xfrm>
          <a:prstGeom prst="line">
            <a:avLst/>
          </a:prstGeom>
          <a:noFill/>
          <a:ln w="6350" cap="flat" cmpd="sng" algn="ctr">
            <a:solidFill>
              <a:schemeClr val="accent1"/>
            </a:solidFill>
            <a:prstDash val="solid"/>
            <a:miter lim="800000"/>
          </a:ln>
          <a:effectLst/>
        </p:spPr>
      </p:cxnSp>
      <p:cxnSp>
        <p:nvCxnSpPr>
          <p:cNvPr id="195" name="Straight Connector 194">
            <a:extLst>
              <a:ext uri="{FF2B5EF4-FFF2-40B4-BE49-F238E27FC236}">
                <a16:creationId xmlns:a16="http://schemas.microsoft.com/office/drawing/2014/main" id="{7A9F4C2D-B3C8-D51A-826B-B8947340416E}"/>
              </a:ext>
            </a:extLst>
          </p:cNvPr>
          <p:cNvCxnSpPr>
            <a:cxnSpLocks/>
          </p:cNvCxnSpPr>
          <p:nvPr userDrawn="1"/>
        </p:nvCxnSpPr>
        <p:spPr>
          <a:xfrm>
            <a:off x="9177284" y="3160517"/>
            <a:ext cx="1662010" cy="0"/>
          </a:xfrm>
          <a:prstGeom prst="line">
            <a:avLst/>
          </a:prstGeom>
          <a:noFill/>
          <a:ln w="6350" cap="flat" cmpd="sng" algn="ctr">
            <a:solidFill>
              <a:schemeClr val="accent1"/>
            </a:solidFill>
            <a:prstDash val="solid"/>
            <a:miter lim="800000"/>
          </a:ln>
          <a:effectLst/>
        </p:spPr>
      </p:cxnSp>
      <p:sp>
        <p:nvSpPr>
          <p:cNvPr id="7" name="Text Placeholder 5">
            <a:extLst>
              <a:ext uri="{FF2B5EF4-FFF2-40B4-BE49-F238E27FC236}">
                <a16:creationId xmlns:a16="http://schemas.microsoft.com/office/drawing/2014/main" id="{B55F4A42-5873-5E75-0271-40C7CC900371}"/>
              </a:ext>
            </a:extLst>
          </p:cNvPr>
          <p:cNvSpPr>
            <a:spLocks noGrp="1"/>
          </p:cNvSpPr>
          <p:nvPr>
            <p:ph type="body" sz="quarter" idx="53" hasCustomPrompt="1"/>
          </p:nvPr>
        </p:nvSpPr>
        <p:spPr>
          <a:xfrm>
            <a:off x="3308821" y="3213736"/>
            <a:ext cx="1280778" cy="367665"/>
          </a:xfrm>
          <a:solidFill>
            <a:schemeClr val="accent1"/>
          </a:solidFill>
        </p:spPr>
        <p:txBody>
          <a:bodyPr lIns="72000" tIns="36000" rIns="72000"/>
          <a:lstStyle>
            <a:lvl1pPr>
              <a:spcAft>
                <a:spcPts val="0"/>
              </a:spcAft>
              <a:tabLst>
                <a:tab pos="628461" algn="l"/>
              </a:tabLst>
              <a:defRPr sz="1000" b="1">
                <a:solidFill>
                  <a:schemeClr val="bg2"/>
                </a:solidFill>
                <a:latin typeface="+mn-lt"/>
              </a:defRPr>
            </a:lvl1pPr>
            <a:lvl2pPr marL="0" indent="0">
              <a:buNone/>
              <a:defRPr sz="900">
                <a:solidFill>
                  <a:schemeClr val="bg2"/>
                </a:solidFill>
                <a:latin typeface="+mn-lt"/>
              </a:defRPr>
            </a:lvl2pPr>
          </a:lstStyle>
          <a:p>
            <a:pPr lvl="0"/>
            <a:r>
              <a:rPr lang="en-GB"/>
              <a:t>Insert name</a:t>
            </a:r>
          </a:p>
          <a:p>
            <a:pPr lvl="1"/>
            <a:r>
              <a:rPr lang="en-GB"/>
              <a:t>Insert position</a:t>
            </a:r>
          </a:p>
        </p:txBody>
      </p:sp>
      <p:sp>
        <p:nvSpPr>
          <p:cNvPr id="3" name="Picture Placeholder 90">
            <a:extLst>
              <a:ext uri="{FF2B5EF4-FFF2-40B4-BE49-F238E27FC236}">
                <a16:creationId xmlns:a16="http://schemas.microsoft.com/office/drawing/2014/main" id="{7826F2E7-4EBC-D5D6-1B1A-710845788EDD}"/>
              </a:ext>
            </a:extLst>
          </p:cNvPr>
          <p:cNvSpPr>
            <a:spLocks noGrp="1"/>
          </p:cNvSpPr>
          <p:nvPr>
            <p:ph type="pic" sz="quarter" idx="67"/>
          </p:nvPr>
        </p:nvSpPr>
        <p:spPr>
          <a:xfrm>
            <a:off x="2939031" y="2671729"/>
            <a:ext cx="379313" cy="367665"/>
          </a:xfrm>
        </p:spPr>
        <p:txBody>
          <a:bodyPr anchor="ctr"/>
          <a:lstStyle>
            <a:lvl1pPr algn="ctr">
              <a:defRPr sz="700"/>
            </a:lvl1pPr>
          </a:lstStyle>
          <a:p>
            <a:r>
              <a:rPr lang="en-US"/>
              <a:t>Click icon to add picture</a:t>
            </a:r>
            <a:endParaRPr lang="en-GB"/>
          </a:p>
        </p:txBody>
      </p:sp>
      <p:sp>
        <p:nvSpPr>
          <p:cNvPr id="4" name="Text Placeholder 5">
            <a:extLst>
              <a:ext uri="{FF2B5EF4-FFF2-40B4-BE49-F238E27FC236}">
                <a16:creationId xmlns:a16="http://schemas.microsoft.com/office/drawing/2014/main" id="{5E97AD1E-0D53-F524-4AA1-A7555C332733}"/>
              </a:ext>
            </a:extLst>
          </p:cNvPr>
          <p:cNvSpPr>
            <a:spLocks noGrp="1"/>
          </p:cNvSpPr>
          <p:nvPr>
            <p:ph type="body" sz="quarter" idx="68" hasCustomPrompt="1"/>
          </p:nvPr>
        </p:nvSpPr>
        <p:spPr>
          <a:xfrm>
            <a:off x="3308821" y="2674191"/>
            <a:ext cx="1280778" cy="367665"/>
          </a:xfrm>
          <a:solidFill>
            <a:schemeClr val="accent1"/>
          </a:solidFill>
        </p:spPr>
        <p:txBody>
          <a:bodyPr lIns="72000" tIns="36000" rIns="72000"/>
          <a:lstStyle>
            <a:lvl1pPr>
              <a:spcAft>
                <a:spcPts val="0"/>
              </a:spcAft>
              <a:tabLst>
                <a:tab pos="628461" algn="l"/>
              </a:tabLst>
              <a:defRPr sz="1000" b="1">
                <a:solidFill>
                  <a:schemeClr val="bg2"/>
                </a:solidFill>
                <a:latin typeface="+mn-lt"/>
              </a:defRPr>
            </a:lvl1pPr>
            <a:lvl2pPr marL="0" indent="0">
              <a:buNone/>
              <a:defRPr sz="900">
                <a:solidFill>
                  <a:schemeClr val="bg2"/>
                </a:solidFill>
                <a:latin typeface="+mn-lt"/>
              </a:defRPr>
            </a:lvl2pPr>
          </a:lstStyle>
          <a:p>
            <a:pPr lvl="0"/>
            <a:r>
              <a:rPr lang="en-GB"/>
              <a:t>Insert name</a:t>
            </a:r>
          </a:p>
          <a:p>
            <a:pPr lvl="1"/>
            <a:r>
              <a:rPr lang="en-GB"/>
              <a:t>Insert position</a:t>
            </a:r>
          </a:p>
        </p:txBody>
      </p:sp>
      <p:sp>
        <p:nvSpPr>
          <p:cNvPr id="5" name="Picture Placeholder 90">
            <a:extLst>
              <a:ext uri="{FF2B5EF4-FFF2-40B4-BE49-F238E27FC236}">
                <a16:creationId xmlns:a16="http://schemas.microsoft.com/office/drawing/2014/main" id="{BC51C77F-CD71-8EFE-4A94-FBB93989FDC1}"/>
              </a:ext>
            </a:extLst>
          </p:cNvPr>
          <p:cNvSpPr>
            <a:spLocks noGrp="1"/>
          </p:cNvSpPr>
          <p:nvPr>
            <p:ph type="pic" sz="quarter" idx="69"/>
          </p:nvPr>
        </p:nvSpPr>
        <p:spPr>
          <a:xfrm>
            <a:off x="2939031" y="3748357"/>
            <a:ext cx="379313" cy="367665"/>
          </a:xfrm>
        </p:spPr>
        <p:txBody>
          <a:bodyPr anchor="ctr"/>
          <a:lstStyle>
            <a:lvl1pPr algn="ctr">
              <a:defRPr sz="700"/>
            </a:lvl1pPr>
          </a:lstStyle>
          <a:p>
            <a:r>
              <a:rPr lang="en-US"/>
              <a:t>Click icon to add picture</a:t>
            </a:r>
            <a:endParaRPr lang="en-GB"/>
          </a:p>
        </p:txBody>
      </p:sp>
      <p:sp>
        <p:nvSpPr>
          <p:cNvPr id="23" name="Text Placeholder 5">
            <a:extLst>
              <a:ext uri="{FF2B5EF4-FFF2-40B4-BE49-F238E27FC236}">
                <a16:creationId xmlns:a16="http://schemas.microsoft.com/office/drawing/2014/main" id="{E034B884-87FB-F3A6-945E-EB15993BA425}"/>
              </a:ext>
            </a:extLst>
          </p:cNvPr>
          <p:cNvSpPr>
            <a:spLocks noGrp="1"/>
          </p:cNvSpPr>
          <p:nvPr>
            <p:ph type="body" sz="quarter" idx="70" hasCustomPrompt="1"/>
          </p:nvPr>
        </p:nvSpPr>
        <p:spPr>
          <a:xfrm>
            <a:off x="3308821" y="3750819"/>
            <a:ext cx="1280778" cy="367665"/>
          </a:xfrm>
          <a:solidFill>
            <a:schemeClr val="accent1"/>
          </a:solidFill>
        </p:spPr>
        <p:txBody>
          <a:bodyPr lIns="72000" tIns="36000" rIns="72000"/>
          <a:lstStyle>
            <a:lvl1pPr>
              <a:spcAft>
                <a:spcPts val="0"/>
              </a:spcAft>
              <a:tabLst>
                <a:tab pos="628461" algn="l"/>
              </a:tabLst>
              <a:defRPr sz="1000" b="1">
                <a:solidFill>
                  <a:schemeClr val="bg2"/>
                </a:solidFill>
                <a:latin typeface="+mn-lt"/>
              </a:defRPr>
            </a:lvl1pPr>
            <a:lvl2pPr marL="0" indent="0">
              <a:buNone/>
              <a:defRPr sz="900">
                <a:solidFill>
                  <a:schemeClr val="bg2"/>
                </a:solidFill>
                <a:latin typeface="+mn-lt"/>
              </a:defRPr>
            </a:lvl2pPr>
          </a:lstStyle>
          <a:p>
            <a:pPr lvl="0"/>
            <a:r>
              <a:rPr lang="en-GB"/>
              <a:t>Insert name</a:t>
            </a:r>
          </a:p>
          <a:p>
            <a:pPr lvl="1"/>
            <a:r>
              <a:rPr lang="en-GB"/>
              <a:t>Insert position</a:t>
            </a:r>
          </a:p>
        </p:txBody>
      </p:sp>
      <p:sp>
        <p:nvSpPr>
          <p:cNvPr id="31" name="Picture Placeholder 90">
            <a:extLst>
              <a:ext uri="{FF2B5EF4-FFF2-40B4-BE49-F238E27FC236}">
                <a16:creationId xmlns:a16="http://schemas.microsoft.com/office/drawing/2014/main" id="{415AEA0C-635D-83FA-DA3B-915898574B82}"/>
              </a:ext>
            </a:extLst>
          </p:cNvPr>
          <p:cNvSpPr>
            <a:spLocks noGrp="1"/>
          </p:cNvSpPr>
          <p:nvPr>
            <p:ph type="pic" sz="quarter" idx="71"/>
          </p:nvPr>
        </p:nvSpPr>
        <p:spPr>
          <a:xfrm>
            <a:off x="766564" y="4853870"/>
            <a:ext cx="379313" cy="367665"/>
          </a:xfrm>
        </p:spPr>
        <p:txBody>
          <a:bodyPr anchor="ctr"/>
          <a:lstStyle>
            <a:lvl1pPr algn="ctr">
              <a:defRPr sz="700"/>
            </a:lvl1pPr>
          </a:lstStyle>
          <a:p>
            <a:r>
              <a:rPr lang="en-US"/>
              <a:t>Click icon to add picture</a:t>
            </a:r>
            <a:endParaRPr lang="en-GB"/>
          </a:p>
        </p:txBody>
      </p:sp>
      <p:sp>
        <p:nvSpPr>
          <p:cNvPr id="32" name="Text Placeholder 5">
            <a:extLst>
              <a:ext uri="{FF2B5EF4-FFF2-40B4-BE49-F238E27FC236}">
                <a16:creationId xmlns:a16="http://schemas.microsoft.com/office/drawing/2014/main" id="{BFF04308-68F4-2C14-E73B-92F18D517365}"/>
              </a:ext>
            </a:extLst>
          </p:cNvPr>
          <p:cNvSpPr>
            <a:spLocks noGrp="1"/>
          </p:cNvSpPr>
          <p:nvPr>
            <p:ph type="body" sz="quarter" idx="72" hasCustomPrompt="1"/>
          </p:nvPr>
        </p:nvSpPr>
        <p:spPr>
          <a:xfrm>
            <a:off x="1136355" y="4856332"/>
            <a:ext cx="1280778" cy="367665"/>
          </a:xfrm>
          <a:solidFill>
            <a:schemeClr val="accent1"/>
          </a:solidFill>
        </p:spPr>
        <p:txBody>
          <a:bodyPr lIns="72000" tIns="36000" rIns="72000"/>
          <a:lstStyle>
            <a:lvl1pPr>
              <a:spcAft>
                <a:spcPts val="0"/>
              </a:spcAft>
              <a:tabLst>
                <a:tab pos="628461" algn="l"/>
              </a:tabLst>
              <a:defRPr sz="1000" b="1">
                <a:solidFill>
                  <a:schemeClr val="bg2"/>
                </a:solidFill>
                <a:latin typeface="+mn-lt"/>
              </a:defRPr>
            </a:lvl1pPr>
            <a:lvl2pPr marL="0" indent="0">
              <a:buNone/>
              <a:defRPr sz="900">
                <a:solidFill>
                  <a:schemeClr val="bg2"/>
                </a:solidFill>
                <a:latin typeface="+mn-lt"/>
              </a:defRPr>
            </a:lvl2pPr>
          </a:lstStyle>
          <a:p>
            <a:pPr lvl="0"/>
            <a:r>
              <a:rPr lang="en-GB"/>
              <a:t>Insert name</a:t>
            </a:r>
          </a:p>
          <a:p>
            <a:pPr lvl="1"/>
            <a:r>
              <a:rPr lang="en-GB"/>
              <a:t>Insert position</a:t>
            </a:r>
          </a:p>
        </p:txBody>
      </p:sp>
      <p:sp>
        <p:nvSpPr>
          <p:cNvPr id="33" name="Picture Placeholder 90">
            <a:extLst>
              <a:ext uri="{FF2B5EF4-FFF2-40B4-BE49-F238E27FC236}">
                <a16:creationId xmlns:a16="http://schemas.microsoft.com/office/drawing/2014/main" id="{38C5CD97-B271-7A9D-198E-F9E49BCABCB9}"/>
              </a:ext>
            </a:extLst>
          </p:cNvPr>
          <p:cNvSpPr>
            <a:spLocks noGrp="1"/>
          </p:cNvSpPr>
          <p:nvPr>
            <p:ph type="pic" sz="quarter" idx="73"/>
          </p:nvPr>
        </p:nvSpPr>
        <p:spPr>
          <a:xfrm>
            <a:off x="766564" y="4314325"/>
            <a:ext cx="379313" cy="367665"/>
          </a:xfrm>
        </p:spPr>
        <p:txBody>
          <a:bodyPr anchor="ctr"/>
          <a:lstStyle>
            <a:lvl1pPr algn="ctr">
              <a:defRPr sz="700"/>
            </a:lvl1pPr>
          </a:lstStyle>
          <a:p>
            <a:r>
              <a:rPr lang="en-US"/>
              <a:t>Click icon to add picture</a:t>
            </a:r>
            <a:endParaRPr lang="en-GB"/>
          </a:p>
        </p:txBody>
      </p:sp>
      <p:sp>
        <p:nvSpPr>
          <p:cNvPr id="34" name="Text Placeholder 5">
            <a:extLst>
              <a:ext uri="{FF2B5EF4-FFF2-40B4-BE49-F238E27FC236}">
                <a16:creationId xmlns:a16="http://schemas.microsoft.com/office/drawing/2014/main" id="{A55C90CF-1B8C-9243-7193-E4ACB542D36E}"/>
              </a:ext>
            </a:extLst>
          </p:cNvPr>
          <p:cNvSpPr>
            <a:spLocks noGrp="1"/>
          </p:cNvSpPr>
          <p:nvPr>
            <p:ph type="body" sz="quarter" idx="74" hasCustomPrompt="1"/>
          </p:nvPr>
        </p:nvSpPr>
        <p:spPr>
          <a:xfrm>
            <a:off x="1136355" y="4316787"/>
            <a:ext cx="1280778" cy="367665"/>
          </a:xfrm>
          <a:solidFill>
            <a:schemeClr val="accent1"/>
          </a:solidFill>
        </p:spPr>
        <p:txBody>
          <a:bodyPr lIns="72000" tIns="36000" rIns="72000"/>
          <a:lstStyle>
            <a:lvl1pPr>
              <a:spcAft>
                <a:spcPts val="0"/>
              </a:spcAft>
              <a:tabLst>
                <a:tab pos="628461" algn="l"/>
              </a:tabLst>
              <a:defRPr sz="1000" b="1">
                <a:solidFill>
                  <a:schemeClr val="bg2"/>
                </a:solidFill>
                <a:latin typeface="+mn-lt"/>
              </a:defRPr>
            </a:lvl1pPr>
            <a:lvl2pPr marL="0" indent="0">
              <a:buNone/>
              <a:defRPr sz="900">
                <a:solidFill>
                  <a:schemeClr val="bg2"/>
                </a:solidFill>
                <a:latin typeface="+mn-lt"/>
              </a:defRPr>
            </a:lvl2pPr>
          </a:lstStyle>
          <a:p>
            <a:pPr lvl="0"/>
            <a:r>
              <a:rPr lang="en-GB"/>
              <a:t>Insert name</a:t>
            </a:r>
          </a:p>
          <a:p>
            <a:pPr lvl="1"/>
            <a:r>
              <a:rPr lang="en-GB"/>
              <a:t>Insert position</a:t>
            </a:r>
          </a:p>
        </p:txBody>
      </p:sp>
      <p:sp>
        <p:nvSpPr>
          <p:cNvPr id="35" name="Picture Placeholder 90">
            <a:extLst>
              <a:ext uri="{FF2B5EF4-FFF2-40B4-BE49-F238E27FC236}">
                <a16:creationId xmlns:a16="http://schemas.microsoft.com/office/drawing/2014/main" id="{64C6C273-44CF-3C13-CB7F-1F7C84DC8245}"/>
              </a:ext>
            </a:extLst>
          </p:cNvPr>
          <p:cNvSpPr>
            <a:spLocks noGrp="1"/>
          </p:cNvSpPr>
          <p:nvPr>
            <p:ph type="pic" sz="quarter" idx="75"/>
          </p:nvPr>
        </p:nvSpPr>
        <p:spPr>
          <a:xfrm>
            <a:off x="766564" y="5390953"/>
            <a:ext cx="379313" cy="367665"/>
          </a:xfrm>
        </p:spPr>
        <p:txBody>
          <a:bodyPr anchor="ctr"/>
          <a:lstStyle>
            <a:lvl1pPr algn="ctr">
              <a:defRPr sz="700"/>
            </a:lvl1pPr>
          </a:lstStyle>
          <a:p>
            <a:r>
              <a:rPr lang="en-US"/>
              <a:t>Click icon to add picture</a:t>
            </a:r>
            <a:endParaRPr lang="en-GB"/>
          </a:p>
        </p:txBody>
      </p:sp>
      <p:sp>
        <p:nvSpPr>
          <p:cNvPr id="36" name="Text Placeholder 5">
            <a:extLst>
              <a:ext uri="{FF2B5EF4-FFF2-40B4-BE49-F238E27FC236}">
                <a16:creationId xmlns:a16="http://schemas.microsoft.com/office/drawing/2014/main" id="{340E7F74-705F-283B-0EEA-55C995F8F211}"/>
              </a:ext>
            </a:extLst>
          </p:cNvPr>
          <p:cNvSpPr>
            <a:spLocks noGrp="1"/>
          </p:cNvSpPr>
          <p:nvPr>
            <p:ph type="body" sz="quarter" idx="76" hasCustomPrompt="1"/>
          </p:nvPr>
        </p:nvSpPr>
        <p:spPr>
          <a:xfrm>
            <a:off x="1136355" y="5393415"/>
            <a:ext cx="1280778" cy="367665"/>
          </a:xfrm>
          <a:solidFill>
            <a:schemeClr val="accent1"/>
          </a:solidFill>
        </p:spPr>
        <p:txBody>
          <a:bodyPr lIns="72000" tIns="36000" rIns="72000"/>
          <a:lstStyle>
            <a:lvl1pPr>
              <a:spcAft>
                <a:spcPts val="0"/>
              </a:spcAft>
              <a:tabLst>
                <a:tab pos="628461" algn="l"/>
              </a:tabLst>
              <a:defRPr sz="1000" b="1">
                <a:solidFill>
                  <a:schemeClr val="bg2"/>
                </a:solidFill>
                <a:latin typeface="+mn-lt"/>
              </a:defRPr>
            </a:lvl1pPr>
            <a:lvl2pPr marL="0" indent="0">
              <a:buNone/>
              <a:defRPr sz="900">
                <a:solidFill>
                  <a:schemeClr val="bg2"/>
                </a:solidFill>
                <a:latin typeface="+mn-lt"/>
              </a:defRPr>
            </a:lvl2pPr>
          </a:lstStyle>
          <a:p>
            <a:pPr lvl="0"/>
            <a:r>
              <a:rPr lang="en-GB"/>
              <a:t>Insert name</a:t>
            </a:r>
          </a:p>
          <a:p>
            <a:pPr lvl="1"/>
            <a:r>
              <a:rPr lang="en-GB"/>
              <a:t>Insert position</a:t>
            </a:r>
          </a:p>
        </p:txBody>
      </p:sp>
      <p:sp>
        <p:nvSpPr>
          <p:cNvPr id="37" name="Picture Placeholder 90">
            <a:extLst>
              <a:ext uri="{FF2B5EF4-FFF2-40B4-BE49-F238E27FC236}">
                <a16:creationId xmlns:a16="http://schemas.microsoft.com/office/drawing/2014/main" id="{6386D4A9-BACB-8F7E-3839-B459A3331B9F}"/>
              </a:ext>
            </a:extLst>
          </p:cNvPr>
          <p:cNvSpPr>
            <a:spLocks noGrp="1"/>
          </p:cNvSpPr>
          <p:nvPr>
            <p:ph type="pic" sz="quarter" idx="77"/>
          </p:nvPr>
        </p:nvSpPr>
        <p:spPr>
          <a:xfrm>
            <a:off x="6824164" y="5396999"/>
            <a:ext cx="379313" cy="367665"/>
          </a:xfrm>
        </p:spPr>
        <p:txBody>
          <a:bodyPr anchor="ctr"/>
          <a:lstStyle>
            <a:lvl1pPr algn="ctr">
              <a:defRPr sz="700"/>
            </a:lvl1pPr>
          </a:lstStyle>
          <a:p>
            <a:r>
              <a:rPr lang="en-US"/>
              <a:t>Click icon to add picture</a:t>
            </a:r>
            <a:endParaRPr lang="en-GB"/>
          </a:p>
        </p:txBody>
      </p:sp>
      <p:sp>
        <p:nvSpPr>
          <p:cNvPr id="38" name="Text Placeholder 5">
            <a:extLst>
              <a:ext uri="{FF2B5EF4-FFF2-40B4-BE49-F238E27FC236}">
                <a16:creationId xmlns:a16="http://schemas.microsoft.com/office/drawing/2014/main" id="{33F30507-C4F7-B882-D6DA-8BC2A1CE2C51}"/>
              </a:ext>
            </a:extLst>
          </p:cNvPr>
          <p:cNvSpPr>
            <a:spLocks noGrp="1"/>
          </p:cNvSpPr>
          <p:nvPr>
            <p:ph type="body" sz="quarter" idx="78" hasCustomPrompt="1"/>
          </p:nvPr>
        </p:nvSpPr>
        <p:spPr>
          <a:xfrm>
            <a:off x="7193954" y="5399461"/>
            <a:ext cx="1280778" cy="367665"/>
          </a:xfrm>
          <a:solidFill>
            <a:schemeClr val="accent1"/>
          </a:solidFill>
        </p:spPr>
        <p:txBody>
          <a:bodyPr lIns="72000" tIns="36000" rIns="72000"/>
          <a:lstStyle>
            <a:lvl1pPr>
              <a:spcAft>
                <a:spcPts val="0"/>
              </a:spcAft>
              <a:tabLst>
                <a:tab pos="628461" algn="l"/>
              </a:tabLst>
              <a:defRPr sz="1000" b="1">
                <a:solidFill>
                  <a:schemeClr val="bg2"/>
                </a:solidFill>
                <a:latin typeface="+mn-lt"/>
              </a:defRPr>
            </a:lvl1pPr>
            <a:lvl2pPr marL="0" indent="0">
              <a:buNone/>
              <a:defRPr sz="900">
                <a:solidFill>
                  <a:schemeClr val="bg2"/>
                </a:solidFill>
                <a:latin typeface="+mn-lt"/>
              </a:defRPr>
            </a:lvl2pPr>
          </a:lstStyle>
          <a:p>
            <a:pPr lvl="0"/>
            <a:r>
              <a:rPr lang="en-GB"/>
              <a:t>Insert name</a:t>
            </a:r>
          </a:p>
          <a:p>
            <a:pPr lvl="1"/>
            <a:r>
              <a:rPr lang="en-GB"/>
              <a:t>Insert position</a:t>
            </a:r>
          </a:p>
        </p:txBody>
      </p:sp>
      <p:sp>
        <p:nvSpPr>
          <p:cNvPr id="39" name="Picture Placeholder 90">
            <a:extLst>
              <a:ext uri="{FF2B5EF4-FFF2-40B4-BE49-F238E27FC236}">
                <a16:creationId xmlns:a16="http://schemas.microsoft.com/office/drawing/2014/main" id="{3D6B2A48-3199-7BCE-E0B9-F50CA991DD2B}"/>
              </a:ext>
            </a:extLst>
          </p:cNvPr>
          <p:cNvSpPr>
            <a:spLocks noGrp="1"/>
          </p:cNvSpPr>
          <p:nvPr>
            <p:ph type="pic" sz="quarter" idx="79"/>
          </p:nvPr>
        </p:nvSpPr>
        <p:spPr>
          <a:xfrm>
            <a:off x="6824164" y="4857454"/>
            <a:ext cx="379313" cy="367665"/>
          </a:xfrm>
        </p:spPr>
        <p:txBody>
          <a:bodyPr anchor="ctr"/>
          <a:lstStyle>
            <a:lvl1pPr algn="ctr">
              <a:defRPr sz="700"/>
            </a:lvl1pPr>
          </a:lstStyle>
          <a:p>
            <a:r>
              <a:rPr lang="en-US"/>
              <a:t>Click icon to add picture</a:t>
            </a:r>
            <a:endParaRPr lang="en-GB"/>
          </a:p>
        </p:txBody>
      </p:sp>
      <p:sp>
        <p:nvSpPr>
          <p:cNvPr id="40" name="Text Placeholder 5">
            <a:extLst>
              <a:ext uri="{FF2B5EF4-FFF2-40B4-BE49-F238E27FC236}">
                <a16:creationId xmlns:a16="http://schemas.microsoft.com/office/drawing/2014/main" id="{D3EAAE75-45FF-E8CF-DD85-80FCB308A8A3}"/>
              </a:ext>
            </a:extLst>
          </p:cNvPr>
          <p:cNvSpPr>
            <a:spLocks noGrp="1"/>
          </p:cNvSpPr>
          <p:nvPr>
            <p:ph type="body" sz="quarter" idx="80" hasCustomPrompt="1"/>
          </p:nvPr>
        </p:nvSpPr>
        <p:spPr>
          <a:xfrm>
            <a:off x="7193954" y="4859916"/>
            <a:ext cx="1280778" cy="367665"/>
          </a:xfrm>
          <a:solidFill>
            <a:schemeClr val="accent1"/>
          </a:solidFill>
        </p:spPr>
        <p:txBody>
          <a:bodyPr lIns="72000" tIns="36000" rIns="72000"/>
          <a:lstStyle>
            <a:lvl1pPr>
              <a:spcAft>
                <a:spcPts val="0"/>
              </a:spcAft>
              <a:tabLst>
                <a:tab pos="628461" algn="l"/>
              </a:tabLst>
              <a:defRPr sz="1000" b="1">
                <a:solidFill>
                  <a:schemeClr val="bg2"/>
                </a:solidFill>
                <a:latin typeface="+mn-lt"/>
              </a:defRPr>
            </a:lvl1pPr>
            <a:lvl2pPr marL="0" indent="0">
              <a:buNone/>
              <a:defRPr sz="900">
                <a:solidFill>
                  <a:schemeClr val="bg2"/>
                </a:solidFill>
                <a:latin typeface="+mn-lt"/>
              </a:defRPr>
            </a:lvl2pPr>
          </a:lstStyle>
          <a:p>
            <a:pPr lvl="0"/>
            <a:r>
              <a:rPr lang="en-GB"/>
              <a:t>Insert name</a:t>
            </a:r>
          </a:p>
          <a:p>
            <a:pPr lvl="1"/>
            <a:r>
              <a:rPr lang="en-GB"/>
              <a:t>Insert position</a:t>
            </a:r>
          </a:p>
        </p:txBody>
      </p:sp>
      <p:sp>
        <p:nvSpPr>
          <p:cNvPr id="41" name="Picture Placeholder 90">
            <a:extLst>
              <a:ext uri="{FF2B5EF4-FFF2-40B4-BE49-F238E27FC236}">
                <a16:creationId xmlns:a16="http://schemas.microsoft.com/office/drawing/2014/main" id="{E99F2036-EEBE-70C5-C5D7-3002CA590A54}"/>
              </a:ext>
            </a:extLst>
          </p:cNvPr>
          <p:cNvSpPr>
            <a:spLocks noGrp="1"/>
          </p:cNvSpPr>
          <p:nvPr>
            <p:ph type="pic" sz="quarter" idx="81"/>
          </p:nvPr>
        </p:nvSpPr>
        <p:spPr>
          <a:xfrm>
            <a:off x="6824164" y="5934082"/>
            <a:ext cx="379313" cy="367665"/>
          </a:xfrm>
        </p:spPr>
        <p:txBody>
          <a:bodyPr anchor="ctr"/>
          <a:lstStyle>
            <a:lvl1pPr algn="ctr">
              <a:defRPr sz="700"/>
            </a:lvl1pPr>
          </a:lstStyle>
          <a:p>
            <a:r>
              <a:rPr lang="en-US"/>
              <a:t>Click icon to add picture</a:t>
            </a:r>
            <a:endParaRPr lang="en-GB"/>
          </a:p>
        </p:txBody>
      </p:sp>
      <p:sp>
        <p:nvSpPr>
          <p:cNvPr id="42" name="Text Placeholder 5">
            <a:extLst>
              <a:ext uri="{FF2B5EF4-FFF2-40B4-BE49-F238E27FC236}">
                <a16:creationId xmlns:a16="http://schemas.microsoft.com/office/drawing/2014/main" id="{4B988A24-4451-7029-2018-7D788DCA010E}"/>
              </a:ext>
            </a:extLst>
          </p:cNvPr>
          <p:cNvSpPr>
            <a:spLocks noGrp="1"/>
          </p:cNvSpPr>
          <p:nvPr>
            <p:ph type="body" sz="quarter" idx="82" hasCustomPrompt="1"/>
          </p:nvPr>
        </p:nvSpPr>
        <p:spPr>
          <a:xfrm>
            <a:off x="7193954" y="5936544"/>
            <a:ext cx="1280778" cy="367665"/>
          </a:xfrm>
          <a:solidFill>
            <a:schemeClr val="accent1"/>
          </a:solidFill>
        </p:spPr>
        <p:txBody>
          <a:bodyPr lIns="72000" tIns="36000" rIns="72000"/>
          <a:lstStyle>
            <a:lvl1pPr>
              <a:spcAft>
                <a:spcPts val="0"/>
              </a:spcAft>
              <a:tabLst>
                <a:tab pos="628461" algn="l"/>
              </a:tabLst>
              <a:defRPr sz="1000" b="1">
                <a:solidFill>
                  <a:schemeClr val="bg2"/>
                </a:solidFill>
                <a:latin typeface="+mn-lt"/>
              </a:defRPr>
            </a:lvl1pPr>
            <a:lvl2pPr marL="0" indent="0">
              <a:buNone/>
              <a:defRPr sz="900">
                <a:solidFill>
                  <a:schemeClr val="bg2"/>
                </a:solidFill>
                <a:latin typeface="+mn-lt"/>
              </a:defRPr>
            </a:lvl2pPr>
          </a:lstStyle>
          <a:p>
            <a:pPr lvl="0"/>
            <a:r>
              <a:rPr lang="en-GB"/>
              <a:t>Insert name</a:t>
            </a:r>
          </a:p>
          <a:p>
            <a:pPr lvl="1"/>
            <a:r>
              <a:rPr lang="en-GB"/>
              <a:t>Insert position</a:t>
            </a:r>
          </a:p>
        </p:txBody>
      </p:sp>
      <p:sp>
        <p:nvSpPr>
          <p:cNvPr id="43" name="Picture Placeholder 90">
            <a:extLst>
              <a:ext uri="{FF2B5EF4-FFF2-40B4-BE49-F238E27FC236}">
                <a16:creationId xmlns:a16="http://schemas.microsoft.com/office/drawing/2014/main" id="{838638A2-8CEE-5477-CB52-CEC9414AEC8C}"/>
              </a:ext>
            </a:extLst>
          </p:cNvPr>
          <p:cNvSpPr>
            <a:spLocks noGrp="1"/>
          </p:cNvSpPr>
          <p:nvPr>
            <p:ph type="pic" sz="quarter" idx="83"/>
          </p:nvPr>
        </p:nvSpPr>
        <p:spPr>
          <a:xfrm>
            <a:off x="9188725" y="3795316"/>
            <a:ext cx="379313" cy="367665"/>
          </a:xfrm>
        </p:spPr>
        <p:txBody>
          <a:bodyPr anchor="ctr"/>
          <a:lstStyle>
            <a:lvl1pPr algn="ctr">
              <a:defRPr sz="700"/>
            </a:lvl1pPr>
          </a:lstStyle>
          <a:p>
            <a:r>
              <a:rPr lang="en-US"/>
              <a:t>Click icon to add picture</a:t>
            </a:r>
            <a:endParaRPr lang="en-GB"/>
          </a:p>
        </p:txBody>
      </p:sp>
      <p:sp>
        <p:nvSpPr>
          <p:cNvPr id="44" name="Text Placeholder 5">
            <a:extLst>
              <a:ext uri="{FF2B5EF4-FFF2-40B4-BE49-F238E27FC236}">
                <a16:creationId xmlns:a16="http://schemas.microsoft.com/office/drawing/2014/main" id="{ECF9352A-D3FE-E426-E188-E43BD20C6B6E}"/>
              </a:ext>
            </a:extLst>
          </p:cNvPr>
          <p:cNvSpPr>
            <a:spLocks noGrp="1"/>
          </p:cNvSpPr>
          <p:nvPr>
            <p:ph type="body" sz="quarter" idx="84" hasCustomPrompt="1"/>
          </p:nvPr>
        </p:nvSpPr>
        <p:spPr>
          <a:xfrm>
            <a:off x="9558515" y="3797778"/>
            <a:ext cx="1280778" cy="367665"/>
          </a:xfrm>
          <a:solidFill>
            <a:schemeClr val="accent1"/>
          </a:solidFill>
        </p:spPr>
        <p:txBody>
          <a:bodyPr lIns="72000" tIns="36000" rIns="72000"/>
          <a:lstStyle>
            <a:lvl1pPr>
              <a:spcAft>
                <a:spcPts val="0"/>
              </a:spcAft>
              <a:tabLst>
                <a:tab pos="628461" algn="l"/>
              </a:tabLst>
              <a:defRPr sz="1000" b="1">
                <a:solidFill>
                  <a:schemeClr val="bg2"/>
                </a:solidFill>
                <a:latin typeface="+mn-lt"/>
              </a:defRPr>
            </a:lvl1pPr>
            <a:lvl2pPr marL="0" indent="0">
              <a:buNone/>
              <a:defRPr sz="900">
                <a:solidFill>
                  <a:schemeClr val="bg2"/>
                </a:solidFill>
                <a:latin typeface="+mn-lt"/>
              </a:defRPr>
            </a:lvl2pPr>
          </a:lstStyle>
          <a:p>
            <a:pPr lvl="0"/>
            <a:r>
              <a:rPr lang="en-GB"/>
              <a:t>Insert name</a:t>
            </a:r>
          </a:p>
          <a:p>
            <a:pPr lvl="1"/>
            <a:r>
              <a:rPr lang="en-GB"/>
              <a:t>Insert position</a:t>
            </a:r>
          </a:p>
        </p:txBody>
      </p:sp>
      <p:sp>
        <p:nvSpPr>
          <p:cNvPr id="45" name="Picture Placeholder 90">
            <a:extLst>
              <a:ext uri="{FF2B5EF4-FFF2-40B4-BE49-F238E27FC236}">
                <a16:creationId xmlns:a16="http://schemas.microsoft.com/office/drawing/2014/main" id="{6CB6F63F-8BEA-B691-7E40-A7C50E081CE7}"/>
              </a:ext>
            </a:extLst>
          </p:cNvPr>
          <p:cNvSpPr>
            <a:spLocks noGrp="1"/>
          </p:cNvSpPr>
          <p:nvPr>
            <p:ph type="pic" sz="quarter" idx="85"/>
          </p:nvPr>
        </p:nvSpPr>
        <p:spPr>
          <a:xfrm>
            <a:off x="9188725" y="3255771"/>
            <a:ext cx="379313" cy="367665"/>
          </a:xfrm>
        </p:spPr>
        <p:txBody>
          <a:bodyPr anchor="ctr"/>
          <a:lstStyle>
            <a:lvl1pPr algn="ctr">
              <a:defRPr sz="700"/>
            </a:lvl1pPr>
          </a:lstStyle>
          <a:p>
            <a:r>
              <a:rPr lang="en-US"/>
              <a:t>Click icon to add picture</a:t>
            </a:r>
            <a:endParaRPr lang="en-GB"/>
          </a:p>
        </p:txBody>
      </p:sp>
      <p:sp>
        <p:nvSpPr>
          <p:cNvPr id="46" name="Text Placeholder 5">
            <a:extLst>
              <a:ext uri="{FF2B5EF4-FFF2-40B4-BE49-F238E27FC236}">
                <a16:creationId xmlns:a16="http://schemas.microsoft.com/office/drawing/2014/main" id="{D5C8A515-4C13-E8CF-7C0C-6673BD1C96B3}"/>
              </a:ext>
            </a:extLst>
          </p:cNvPr>
          <p:cNvSpPr>
            <a:spLocks noGrp="1"/>
          </p:cNvSpPr>
          <p:nvPr>
            <p:ph type="body" sz="quarter" idx="86" hasCustomPrompt="1"/>
          </p:nvPr>
        </p:nvSpPr>
        <p:spPr>
          <a:xfrm>
            <a:off x="9558515" y="3258233"/>
            <a:ext cx="1280778" cy="367665"/>
          </a:xfrm>
          <a:solidFill>
            <a:schemeClr val="accent1"/>
          </a:solidFill>
        </p:spPr>
        <p:txBody>
          <a:bodyPr lIns="72000" tIns="36000" rIns="72000"/>
          <a:lstStyle>
            <a:lvl1pPr>
              <a:spcAft>
                <a:spcPts val="0"/>
              </a:spcAft>
              <a:tabLst>
                <a:tab pos="628461" algn="l"/>
              </a:tabLst>
              <a:defRPr sz="1000" b="1">
                <a:solidFill>
                  <a:schemeClr val="bg2"/>
                </a:solidFill>
                <a:latin typeface="+mn-lt"/>
              </a:defRPr>
            </a:lvl1pPr>
            <a:lvl2pPr marL="0" indent="0">
              <a:buNone/>
              <a:defRPr sz="900">
                <a:solidFill>
                  <a:schemeClr val="bg2"/>
                </a:solidFill>
                <a:latin typeface="+mn-lt"/>
              </a:defRPr>
            </a:lvl2pPr>
          </a:lstStyle>
          <a:p>
            <a:pPr lvl="0"/>
            <a:r>
              <a:rPr lang="en-GB"/>
              <a:t>Insert name</a:t>
            </a:r>
          </a:p>
          <a:p>
            <a:pPr lvl="1"/>
            <a:r>
              <a:rPr lang="en-GB"/>
              <a:t>Insert position</a:t>
            </a:r>
          </a:p>
        </p:txBody>
      </p:sp>
      <p:sp>
        <p:nvSpPr>
          <p:cNvPr id="47" name="Picture Placeholder 90">
            <a:extLst>
              <a:ext uri="{FF2B5EF4-FFF2-40B4-BE49-F238E27FC236}">
                <a16:creationId xmlns:a16="http://schemas.microsoft.com/office/drawing/2014/main" id="{9ED77726-AC12-354F-32A1-8049D8C9352A}"/>
              </a:ext>
            </a:extLst>
          </p:cNvPr>
          <p:cNvSpPr>
            <a:spLocks noGrp="1"/>
          </p:cNvSpPr>
          <p:nvPr>
            <p:ph type="pic" sz="quarter" idx="87"/>
          </p:nvPr>
        </p:nvSpPr>
        <p:spPr>
          <a:xfrm>
            <a:off x="9188725" y="4332399"/>
            <a:ext cx="379313" cy="367665"/>
          </a:xfrm>
        </p:spPr>
        <p:txBody>
          <a:bodyPr anchor="ctr"/>
          <a:lstStyle>
            <a:lvl1pPr algn="ctr">
              <a:defRPr sz="700"/>
            </a:lvl1pPr>
          </a:lstStyle>
          <a:p>
            <a:r>
              <a:rPr lang="en-US"/>
              <a:t>Click icon to add picture</a:t>
            </a:r>
            <a:endParaRPr lang="en-GB"/>
          </a:p>
        </p:txBody>
      </p:sp>
      <p:sp>
        <p:nvSpPr>
          <p:cNvPr id="48" name="Text Placeholder 5">
            <a:extLst>
              <a:ext uri="{FF2B5EF4-FFF2-40B4-BE49-F238E27FC236}">
                <a16:creationId xmlns:a16="http://schemas.microsoft.com/office/drawing/2014/main" id="{AD8806DB-A07F-5BE3-F4F9-B8DF0B6CA82B}"/>
              </a:ext>
            </a:extLst>
          </p:cNvPr>
          <p:cNvSpPr>
            <a:spLocks noGrp="1"/>
          </p:cNvSpPr>
          <p:nvPr>
            <p:ph type="body" sz="quarter" idx="88" hasCustomPrompt="1"/>
          </p:nvPr>
        </p:nvSpPr>
        <p:spPr>
          <a:xfrm>
            <a:off x="9558515" y="4334861"/>
            <a:ext cx="1280778" cy="367665"/>
          </a:xfrm>
          <a:solidFill>
            <a:schemeClr val="accent1"/>
          </a:solidFill>
        </p:spPr>
        <p:txBody>
          <a:bodyPr lIns="72000" tIns="36000" rIns="72000"/>
          <a:lstStyle>
            <a:lvl1pPr>
              <a:spcAft>
                <a:spcPts val="0"/>
              </a:spcAft>
              <a:tabLst>
                <a:tab pos="628461" algn="l"/>
              </a:tabLst>
              <a:defRPr sz="1000" b="1">
                <a:solidFill>
                  <a:schemeClr val="bg2"/>
                </a:solidFill>
                <a:latin typeface="+mn-lt"/>
              </a:defRPr>
            </a:lvl1pPr>
            <a:lvl2pPr marL="0" indent="0">
              <a:buNone/>
              <a:defRPr sz="900">
                <a:solidFill>
                  <a:schemeClr val="bg2"/>
                </a:solidFill>
                <a:latin typeface="+mn-lt"/>
              </a:defRPr>
            </a:lvl2pPr>
          </a:lstStyle>
          <a:p>
            <a:pPr lvl="0"/>
            <a:r>
              <a:rPr lang="en-GB"/>
              <a:t>Insert name</a:t>
            </a:r>
          </a:p>
          <a:p>
            <a:pPr lvl="1"/>
            <a:r>
              <a:rPr lang="en-GB"/>
              <a:t>Insert position</a:t>
            </a:r>
          </a:p>
        </p:txBody>
      </p:sp>
      <p:sp>
        <p:nvSpPr>
          <p:cNvPr id="49" name="Picture Placeholder 90">
            <a:extLst>
              <a:ext uri="{FF2B5EF4-FFF2-40B4-BE49-F238E27FC236}">
                <a16:creationId xmlns:a16="http://schemas.microsoft.com/office/drawing/2014/main" id="{8654F307-CD5B-C314-A61C-A7F19D1E2A9B}"/>
              </a:ext>
            </a:extLst>
          </p:cNvPr>
          <p:cNvSpPr>
            <a:spLocks noGrp="1"/>
          </p:cNvSpPr>
          <p:nvPr>
            <p:ph type="pic" sz="quarter" idx="89"/>
          </p:nvPr>
        </p:nvSpPr>
        <p:spPr>
          <a:xfrm>
            <a:off x="5819910" y="2511091"/>
            <a:ext cx="379313" cy="367665"/>
          </a:xfrm>
        </p:spPr>
        <p:txBody>
          <a:bodyPr anchor="ctr"/>
          <a:lstStyle>
            <a:lvl1pPr algn="ctr">
              <a:defRPr sz="700"/>
            </a:lvl1pPr>
          </a:lstStyle>
          <a:p>
            <a:r>
              <a:rPr lang="en-US"/>
              <a:t>Click icon to add picture</a:t>
            </a:r>
            <a:endParaRPr lang="en-GB"/>
          </a:p>
        </p:txBody>
      </p:sp>
      <p:sp>
        <p:nvSpPr>
          <p:cNvPr id="50" name="Text Placeholder 5">
            <a:extLst>
              <a:ext uri="{FF2B5EF4-FFF2-40B4-BE49-F238E27FC236}">
                <a16:creationId xmlns:a16="http://schemas.microsoft.com/office/drawing/2014/main" id="{9E8B1FAB-C8BA-9FBD-07C9-DBD82C6B6970}"/>
              </a:ext>
            </a:extLst>
          </p:cNvPr>
          <p:cNvSpPr>
            <a:spLocks noGrp="1"/>
          </p:cNvSpPr>
          <p:nvPr>
            <p:ph type="body" sz="quarter" idx="90" hasCustomPrompt="1"/>
          </p:nvPr>
        </p:nvSpPr>
        <p:spPr>
          <a:xfrm>
            <a:off x="6189701" y="2513553"/>
            <a:ext cx="1280778" cy="367665"/>
          </a:xfrm>
          <a:solidFill>
            <a:schemeClr val="accent1"/>
          </a:solidFill>
        </p:spPr>
        <p:txBody>
          <a:bodyPr lIns="72000" tIns="36000" rIns="72000"/>
          <a:lstStyle>
            <a:lvl1pPr>
              <a:spcAft>
                <a:spcPts val="0"/>
              </a:spcAft>
              <a:tabLst>
                <a:tab pos="628461" algn="l"/>
              </a:tabLst>
              <a:defRPr sz="1000" b="1">
                <a:solidFill>
                  <a:schemeClr val="bg2"/>
                </a:solidFill>
                <a:latin typeface="+mn-lt"/>
              </a:defRPr>
            </a:lvl1pPr>
            <a:lvl2pPr marL="0" indent="0">
              <a:buNone/>
              <a:defRPr sz="900">
                <a:solidFill>
                  <a:schemeClr val="bg2"/>
                </a:solidFill>
                <a:latin typeface="+mn-lt"/>
              </a:defRPr>
            </a:lvl2pPr>
          </a:lstStyle>
          <a:p>
            <a:pPr lvl="0"/>
            <a:r>
              <a:rPr lang="en-GB"/>
              <a:t>Insert name</a:t>
            </a:r>
          </a:p>
          <a:p>
            <a:pPr lvl="1"/>
            <a:r>
              <a:rPr lang="en-GB"/>
              <a:t>Insert position</a:t>
            </a:r>
          </a:p>
        </p:txBody>
      </p:sp>
      <p:sp>
        <p:nvSpPr>
          <p:cNvPr id="51" name="Picture Placeholder 90">
            <a:extLst>
              <a:ext uri="{FF2B5EF4-FFF2-40B4-BE49-F238E27FC236}">
                <a16:creationId xmlns:a16="http://schemas.microsoft.com/office/drawing/2014/main" id="{AEE0BD75-3D4D-79EA-0887-1C37906947C1}"/>
              </a:ext>
            </a:extLst>
          </p:cNvPr>
          <p:cNvSpPr>
            <a:spLocks noGrp="1"/>
          </p:cNvSpPr>
          <p:nvPr>
            <p:ph type="pic" sz="quarter" idx="91"/>
          </p:nvPr>
        </p:nvSpPr>
        <p:spPr>
          <a:xfrm>
            <a:off x="5819910" y="1971546"/>
            <a:ext cx="379313" cy="367665"/>
          </a:xfrm>
        </p:spPr>
        <p:txBody>
          <a:bodyPr anchor="ctr"/>
          <a:lstStyle>
            <a:lvl1pPr algn="ctr">
              <a:defRPr sz="700"/>
            </a:lvl1pPr>
          </a:lstStyle>
          <a:p>
            <a:r>
              <a:rPr lang="en-US"/>
              <a:t>Click icon to add picture</a:t>
            </a:r>
            <a:endParaRPr lang="en-GB"/>
          </a:p>
        </p:txBody>
      </p:sp>
      <p:sp>
        <p:nvSpPr>
          <p:cNvPr id="52" name="Text Placeholder 5">
            <a:extLst>
              <a:ext uri="{FF2B5EF4-FFF2-40B4-BE49-F238E27FC236}">
                <a16:creationId xmlns:a16="http://schemas.microsoft.com/office/drawing/2014/main" id="{D8F3BEA1-DEFB-1620-C324-8ED3E29D3F1A}"/>
              </a:ext>
            </a:extLst>
          </p:cNvPr>
          <p:cNvSpPr>
            <a:spLocks noGrp="1"/>
          </p:cNvSpPr>
          <p:nvPr>
            <p:ph type="body" sz="quarter" idx="92" hasCustomPrompt="1"/>
          </p:nvPr>
        </p:nvSpPr>
        <p:spPr>
          <a:xfrm>
            <a:off x="6189701" y="1974008"/>
            <a:ext cx="1280778" cy="367665"/>
          </a:xfrm>
          <a:solidFill>
            <a:schemeClr val="accent1"/>
          </a:solidFill>
        </p:spPr>
        <p:txBody>
          <a:bodyPr lIns="72000" tIns="36000" rIns="72000"/>
          <a:lstStyle>
            <a:lvl1pPr>
              <a:spcAft>
                <a:spcPts val="0"/>
              </a:spcAft>
              <a:tabLst>
                <a:tab pos="628461" algn="l"/>
              </a:tabLst>
              <a:defRPr sz="1000" b="1">
                <a:solidFill>
                  <a:schemeClr val="bg2"/>
                </a:solidFill>
                <a:latin typeface="+mn-lt"/>
              </a:defRPr>
            </a:lvl1pPr>
            <a:lvl2pPr marL="0" indent="0">
              <a:buNone/>
              <a:defRPr sz="900">
                <a:solidFill>
                  <a:schemeClr val="bg2"/>
                </a:solidFill>
                <a:latin typeface="+mn-lt"/>
              </a:defRPr>
            </a:lvl2pPr>
          </a:lstStyle>
          <a:p>
            <a:pPr lvl="0"/>
            <a:r>
              <a:rPr lang="en-GB"/>
              <a:t>Insert name</a:t>
            </a:r>
          </a:p>
          <a:p>
            <a:pPr lvl="1"/>
            <a:r>
              <a:rPr lang="en-GB"/>
              <a:t>Insert position</a:t>
            </a:r>
          </a:p>
        </p:txBody>
      </p:sp>
      <p:sp>
        <p:nvSpPr>
          <p:cNvPr id="53" name="Picture Placeholder 90">
            <a:extLst>
              <a:ext uri="{FF2B5EF4-FFF2-40B4-BE49-F238E27FC236}">
                <a16:creationId xmlns:a16="http://schemas.microsoft.com/office/drawing/2014/main" id="{5CA3D8C5-A463-BCED-E6BF-3E2F8B0B56A5}"/>
              </a:ext>
            </a:extLst>
          </p:cNvPr>
          <p:cNvSpPr>
            <a:spLocks noGrp="1"/>
          </p:cNvSpPr>
          <p:nvPr>
            <p:ph type="pic" sz="quarter" idx="93"/>
          </p:nvPr>
        </p:nvSpPr>
        <p:spPr>
          <a:xfrm>
            <a:off x="5819910" y="3048174"/>
            <a:ext cx="379313" cy="367665"/>
          </a:xfrm>
        </p:spPr>
        <p:txBody>
          <a:bodyPr anchor="ctr"/>
          <a:lstStyle>
            <a:lvl1pPr algn="ctr">
              <a:defRPr sz="700"/>
            </a:lvl1pPr>
          </a:lstStyle>
          <a:p>
            <a:r>
              <a:rPr lang="en-US"/>
              <a:t>Click icon to add picture</a:t>
            </a:r>
            <a:endParaRPr lang="en-GB"/>
          </a:p>
        </p:txBody>
      </p:sp>
      <p:sp>
        <p:nvSpPr>
          <p:cNvPr id="54" name="Text Placeholder 5">
            <a:extLst>
              <a:ext uri="{FF2B5EF4-FFF2-40B4-BE49-F238E27FC236}">
                <a16:creationId xmlns:a16="http://schemas.microsoft.com/office/drawing/2014/main" id="{782DA969-9AF2-4331-69A0-852E614941AE}"/>
              </a:ext>
            </a:extLst>
          </p:cNvPr>
          <p:cNvSpPr>
            <a:spLocks noGrp="1"/>
          </p:cNvSpPr>
          <p:nvPr>
            <p:ph type="body" sz="quarter" idx="94" hasCustomPrompt="1"/>
          </p:nvPr>
        </p:nvSpPr>
        <p:spPr>
          <a:xfrm>
            <a:off x="6189701" y="3050636"/>
            <a:ext cx="1280778" cy="367665"/>
          </a:xfrm>
          <a:solidFill>
            <a:schemeClr val="accent1"/>
          </a:solidFill>
        </p:spPr>
        <p:txBody>
          <a:bodyPr lIns="72000" tIns="36000" rIns="72000"/>
          <a:lstStyle>
            <a:lvl1pPr>
              <a:spcAft>
                <a:spcPts val="0"/>
              </a:spcAft>
              <a:tabLst>
                <a:tab pos="628461" algn="l"/>
              </a:tabLst>
              <a:defRPr sz="1000" b="1">
                <a:solidFill>
                  <a:schemeClr val="bg2"/>
                </a:solidFill>
                <a:latin typeface="+mn-lt"/>
              </a:defRPr>
            </a:lvl1pPr>
            <a:lvl2pPr marL="0" indent="0">
              <a:buNone/>
              <a:defRPr sz="900">
                <a:solidFill>
                  <a:schemeClr val="bg2"/>
                </a:solidFill>
                <a:latin typeface="+mn-lt"/>
              </a:defRPr>
            </a:lvl2pPr>
          </a:lstStyle>
          <a:p>
            <a:pPr lvl="0"/>
            <a:r>
              <a:rPr lang="en-GB"/>
              <a:t>Insert name</a:t>
            </a:r>
          </a:p>
          <a:p>
            <a:pPr lvl="1"/>
            <a:r>
              <a:rPr lang="en-GB"/>
              <a:t>Insert position</a:t>
            </a:r>
          </a:p>
        </p:txBody>
      </p:sp>
      <p:grpSp>
        <p:nvGrpSpPr>
          <p:cNvPr id="18" name="Group 17">
            <a:extLst>
              <a:ext uri="{FF2B5EF4-FFF2-40B4-BE49-F238E27FC236}">
                <a16:creationId xmlns:a16="http://schemas.microsoft.com/office/drawing/2014/main" id="{D1BBFD0D-96F2-9D97-C7D0-E11DE3E34955}"/>
              </a:ext>
            </a:extLst>
          </p:cNvPr>
          <p:cNvGrpSpPr/>
          <p:nvPr userDrawn="1"/>
        </p:nvGrpSpPr>
        <p:grpSpPr>
          <a:xfrm>
            <a:off x="12284372" y="0"/>
            <a:ext cx="2174455" cy="4839558"/>
            <a:chOff x="838200" y="1150069"/>
            <a:chExt cx="2175021" cy="4839558"/>
          </a:xfrm>
        </p:grpSpPr>
        <p:sp>
          <p:nvSpPr>
            <p:cNvPr id="19" name="Rectangle 18">
              <a:extLst>
                <a:ext uri="{FF2B5EF4-FFF2-40B4-BE49-F238E27FC236}">
                  <a16:creationId xmlns:a16="http://schemas.microsoft.com/office/drawing/2014/main" id="{38F21193-D5D1-F66B-7302-2545F84FD646}"/>
                </a:ext>
              </a:extLst>
            </p:cNvPr>
            <p:cNvSpPr/>
            <p:nvPr/>
          </p:nvSpPr>
          <p:spPr>
            <a:xfrm>
              <a:off x="838200" y="1150069"/>
              <a:ext cx="2146445" cy="4839558"/>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333333"/>
                </a:solidFill>
              </a:endParaRPr>
            </a:p>
          </p:txBody>
        </p:sp>
        <p:sp>
          <p:nvSpPr>
            <p:cNvPr id="20" name="Rectangle 19">
              <a:extLst>
                <a:ext uri="{FF2B5EF4-FFF2-40B4-BE49-F238E27FC236}">
                  <a16:creationId xmlns:a16="http://schemas.microsoft.com/office/drawing/2014/main" id="{679096A0-3330-A0A6-28DF-47A78DCDC72F}"/>
                </a:ext>
              </a:extLst>
            </p:cNvPr>
            <p:cNvSpPr/>
            <p:nvPr/>
          </p:nvSpPr>
          <p:spPr>
            <a:xfrm flipV="1">
              <a:off x="838200" y="1150069"/>
              <a:ext cx="2146445" cy="52016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799">
                <a:solidFill>
                  <a:srgbClr val="333333"/>
                </a:solidFill>
              </a:endParaRPr>
            </a:p>
          </p:txBody>
        </p:sp>
        <p:sp>
          <p:nvSpPr>
            <p:cNvPr id="22" name="TextBox 21">
              <a:extLst>
                <a:ext uri="{FF2B5EF4-FFF2-40B4-BE49-F238E27FC236}">
                  <a16:creationId xmlns:a16="http://schemas.microsoft.com/office/drawing/2014/main" id="{D5B0650E-08A8-EF97-1083-21CB5184D252}"/>
                </a:ext>
              </a:extLst>
            </p:cNvPr>
            <p:cNvSpPr txBox="1"/>
            <p:nvPr/>
          </p:nvSpPr>
          <p:spPr>
            <a:xfrm>
              <a:off x="866775" y="2189496"/>
              <a:ext cx="2087197" cy="553998"/>
            </a:xfrm>
            <a:prstGeom prst="rect">
              <a:avLst/>
            </a:prstGeom>
            <a:noFill/>
          </p:spPr>
          <p:txBody>
            <a:bodyPr wrap="square" rtlCol="0">
              <a:spAutoFit/>
            </a:bodyPr>
            <a:lstStyle/>
            <a:p>
              <a:r>
                <a:rPr lang="en-GB" sz="1000" b="1">
                  <a:solidFill>
                    <a:srgbClr val="333333"/>
                  </a:solidFill>
                </a:rPr>
                <a:t>2. </a:t>
              </a:r>
              <a:r>
                <a:rPr lang="en-GB" sz="1000">
                  <a:solidFill>
                    <a:srgbClr val="333333"/>
                  </a:solidFill>
                </a:rPr>
                <a:t>Click on the </a:t>
              </a:r>
              <a:r>
                <a:rPr lang="en-GB" sz="1000" b="0">
                  <a:solidFill>
                    <a:srgbClr val="333333"/>
                  </a:solidFill>
                  <a:latin typeface="Arial" panose="020B0604020202020204" pitchFamily="34" charset="0"/>
                </a:rPr>
                <a:t>icon</a:t>
              </a:r>
              <a:r>
                <a:rPr lang="en-GB" sz="1000">
                  <a:solidFill>
                    <a:srgbClr val="333333"/>
                  </a:solidFill>
                </a:rPr>
                <a:t> in the middle of the placeholder and choose the image from your computer.</a:t>
              </a:r>
            </a:p>
          </p:txBody>
        </p:sp>
        <p:sp>
          <p:nvSpPr>
            <p:cNvPr id="24" name="TextBox 23">
              <a:extLst>
                <a:ext uri="{FF2B5EF4-FFF2-40B4-BE49-F238E27FC236}">
                  <a16:creationId xmlns:a16="http://schemas.microsoft.com/office/drawing/2014/main" id="{A91C1A4E-3991-6220-83D9-82E2BFFFE5BA}"/>
                </a:ext>
              </a:extLst>
            </p:cNvPr>
            <p:cNvSpPr txBox="1"/>
            <p:nvPr/>
          </p:nvSpPr>
          <p:spPr>
            <a:xfrm>
              <a:off x="866774" y="2943679"/>
              <a:ext cx="2146447" cy="553998"/>
            </a:xfrm>
            <a:prstGeom prst="rect">
              <a:avLst/>
            </a:prstGeom>
            <a:noFill/>
          </p:spPr>
          <p:txBody>
            <a:bodyPr wrap="square" rtlCol="0">
              <a:spAutoFit/>
            </a:bodyPr>
            <a:lstStyle/>
            <a:p>
              <a:r>
                <a:rPr lang="en-GB" sz="1000" b="1">
                  <a:solidFill>
                    <a:srgbClr val="333333"/>
                  </a:solidFill>
                </a:rPr>
                <a:t>3. </a:t>
              </a:r>
              <a:r>
                <a:rPr lang="en-GB" sz="1000">
                  <a:solidFill>
                    <a:srgbClr val="333333"/>
                  </a:solidFill>
                </a:rPr>
                <a:t>Click on the </a:t>
              </a:r>
              <a:r>
                <a:rPr lang="en-GB" sz="1000" b="0">
                  <a:solidFill>
                    <a:srgbClr val="333333"/>
                  </a:solidFill>
                  <a:latin typeface="Arial" panose="020B0604020202020204" pitchFamily="34" charset="0"/>
                </a:rPr>
                <a:t>Format Picture </a:t>
              </a:r>
              <a:r>
                <a:rPr lang="en-GB" sz="1000">
                  <a:solidFill>
                    <a:srgbClr val="333333"/>
                  </a:solidFill>
                </a:rPr>
                <a:t>tab in the ribbon and use the tools to edit the image.</a:t>
              </a:r>
            </a:p>
          </p:txBody>
        </p:sp>
        <p:sp>
          <p:nvSpPr>
            <p:cNvPr id="25" name="TextBox 24">
              <a:extLst>
                <a:ext uri="{FF2B5EF4-FFF2-40B4-BE49-F238E27FC236}">
                  <a16:creationId xmlns:a16="http://schemas.microsoft.com/office/drawing/2014/main" id="{CB08DA1E-40D6-2A88-0FFF-540401389DD3}"/>
                </a:ext>
              </a:extLst>
            </p:cNvPr>
            <p:cNvSpPr txBox="1"/>
            <p:nvPr/>
          </p:nvSpPr>
          <p:spPr>
            <a:xfrm>
              <a:off x="866773" y="3543974"/>
              <a:ext cx="2146447" cy="1169551"/>
            </a:xfrm>
            <a:prstGeom prst="rect">
              <a:avLst/>
            </a:prstGeom>
            <a:noFill/>
          </p:spPr>
          <p:txBody>
            <a:bodyPr wrap="square" rtlCol="0">
              <a:spAutoFit/>
            </a:bodyPr>
            <a:lstStyle/>
            <a:p>
              <a:r>
                <a:rPr lang="en-GB" sz="1000" b="1">
                  <a:solidFill>
                    <a:srgbClr val="333333"/>
                  </a:solidFill>
                </a:rPr>
                <a:t>4. </a:t>
              </a:r>
              <a:r>
                <a:rPr lang="en-GB" sz="1000">
                  <a:solidFill>
                    <a:srgbClr val="333333"/>
                  </a:solidFill>
                </a:rPr>
                <a:t>Choose </a:t>
              </a:r>
              <a:r>
                <a:rPr lang="en-GB" sz="1000" b="0">
                  <a:solidFill>
                    <a:srgbClr val="333333"/>
                  </a:solidFill>
                  <a:latin typeface="Arial" panose="020B0604020202020204" pitchFamily="34" charset="0"/>
                </a:rPr>
                <a:t>Crop</a:t>
              </a:r>
              <a:r>
                <a:rPr lang="en-GB" sz="1000">
                  <a:solidFill>
                    <a:srgbClr val="333333"/>
                  </a:solidFill>
                </a:rPr>
                <a:t> to resize and move the image within the placeholder, using the white circles in the corners of the image. Click on the drop down arrow and choose </a:t>
              </a:r>
              <a:r>
                <a:rPr lang="en-GB" sz="1000" b="0">
                  <a:solidFill>
                    <a:srgbClr val="333333"/>
                  </a:solidFill>
                  <a:latin typeface="Arial" panose="020B0604020202020204" pitchFamily="34" charset="0"/>
                </a:rPr>
                <a:t>Fit </a:t>
              </a:r>
              <a:r>
                <a:rPr lang="en-GB" sz="1000">
                  <a:solidFill>
                    <a:srgbClr val="333333"/>
                  </a:solidFill>
                </a:rPr>
                <a:t>to fit the image to the placeholder.</a:t>
              </a:r>
            </a:p>
          </p:txBody>
        </p:sp>
        <p:sp>
          <p:nvSpPr>
            <p:cNvPr id="26" name="TextBox 25">
              <a:extLst>
                <a:ext uri="{FF2B5EF4-FFF2-40B4-BE49-F238E27FC236}">
                  <a16:creationId xmlns:a16="http://schemas.microsoft.com/office/drawing/2014/main" id="{D4E5A7A6-17B6-C9C2-88EB-3754399E9205}"/>
                </a:ext>
              </a:extLst>
            </p:cNvPr>
            <p:cNvSpPr txBox="1"/>
            <p:nvPr/>
          </p:nvSpPr>
          <p:spPr>
            <a:xfrm>
              <a:off x="866774" y="4759822"/>
              <a:ext cx="2146447" cy="400110"/>
            </a:xfrm>
            <a:prstGeom prst="rect">
              <a:avLst/>
            </a:prstGeom>
            <a:noFill/>
          </p:spPr>
          <p:txBody>
            <a:bodyPr wrap="square" rtlCol="0">
              <a:spAutoFit/>
            </a:bodyPr>
            <a:lstStyle/>
            <a:p>
              <a:r>
                <a:rPr lang="en-GB" sz="1000" b="1">
                  <a:solidFill>
                    <a:srgbClr val="333333"/>
                  </a:solidFill>
                </a:rPr>
                <a:t>5. </a:t>
              </a:r>
              <a:r>
                <a:rPr lang="en-GB" sz="1000">
                  <a:solidFill>
                    <a:srgbClr val="333333"/>
                  </a:solidFill>
                </a:rPr>
                <a:t>Choose </a:t>
              </a:r>
              <a:r>
                <a:rPr lang="en-GB" sz="1000" b="0">
                  <a:solidFill>
                    <a:srgbClr val="333333"/>
                  </a:solidFill>
                  <a:latin typeface="Arial" panose="020B0604020202020204" pitchFamily="34" charset="0"/>
                </a:rPr>
                <a:t>Picture Colour </a:t>
              </a:r>
              <a:r>
                <a:rPr lang="en-GB" sz="1000">
                  <a:solidFill>
                    <a:srgbClr val="333333"/>
                  </a:solidFill>
                </a:rPr>
                <a:t>to adjust the Saturation, Tone, and Colour.</a:t>
              </a:r>
            </a:p>
          </p:txBody>
        </p:sp>
        <p:sp>
          <p:nvSpPr>
            <p:cNvPr id="27" name="TextBox 26">
              <a:extLst>
                <a:ext uri="{FF2B5EF4-FFF2-40B4-BE49-F238E27FC236}">
                  <a16:creationId xmlns:a16="http://schemas.microsoft.com/office/drawing/2014/main" id="{4BB6FF68-1480-A6E1-86BD-7B78AEA00F4D}"/>
                </a:ext>
              </a:extLst>
            </p:cNvPr>
            <p:cNvSpPr txBox="1"/>
            <p:nvPr/>
          </p:nvSpPr>
          <p:spPr>
            <a:xfrm>
              <a:off x="866774" y="5360117"/>
              <a:ext cx="2146447" cy="553998"/>
            </a:xfrm>
            <a:prstGeom prst="rect">
              <a:avLst/>
            </a:prstGeom>
            <a:noFill/>
          </p:spPr>
          <p:txBody>
            <a:bodyPr wrap="square" rtlCol="0">
              <a:spAutoFit/>
            </a:bodyPr>
            <a:lstStyle/>
            <a:p>
              <a:r>
                <a:rPr lang="en-GB" sz="1000" b="1">
                  <a:solidFill>
                    <a:srgbClr val="333333"/>
                  </a:solidFill>
                </a:rPr>
                <a:t>6. </a:t>
              </a:r>
              <a:r>
                <a:rPr lang="en-GB" sz="1000">
                  <a:solidFill>
                    <a:srgbClr val="333333"/>
                  </a:solidFill>
                </a:rPr>
                <a:t>Choose </a:t>
              </a:r>
              <a:r>
                <a:rPr lang="en-GB" sz="1000" b="0">
                  <a:solidFill>
                    <a:srgbClr val="333333"/>
                  </a:solidFill>
                  <a:latin typeface="Arial" panose="020B0604020202020204" pitchFamily="34" charset="0"/>
                </a:rPr>
                <a:t>Picture Correction </a:t>
              </a:r>
              <a:r>
                <a:rPr lang="en-GB" sz="1000">
                  <a:solidFill>
                    <a:srgbClr val="333333"/>
                  </a:solidFill>
                </a:rPr>
                <a:t>to adjust the Sharpness, Brightness, and Contrast.</a:t>
              </a:r>
            </a:p>
          </p:txBody>
        </p:sp>
        <p:sp>
          <p:nvSpPr>
            <p:cNvPr id="28" name="TextBox 27">
              <a:extLst>
                <a:ext uri="{FF2B5EF4-FFF2-40B4-BE49-F238E27FC236}">
                  <a16:creationId xmlns:a16="http://schemas.microsoft.com/office/drawing/2014/main" id="{46CA1ABC-317E-C261-D071-F396D459BAFE}"/>
                </a:ext>
              </a:extLst>
            </p:cNvPr>
            <p:cNvSpPr txBox="1"/>
            <p:nvPr/>
          </p:nvSpPr>
          <p:spPr>
            <a:xfrm>
              <a:off x="1072610" y="1179173"/>
              <a:ext cx="1734772" cy="461665"/>
            </a:xfrm>
            <a:prstGeom prst="rect">
              <a:avLst/>
            </a:prstGeom>
            <a:noFill/>
          </p:spPr>
          <p:txBody>
            <a:bodyPr wrap="square" rtlCol="0">
              <a:spAutoFit/>
            </a:bodyPr>
            <a:lstStyle/>
            <a:p>
              <a:pPr algn="ctr"/>
              <a:r>
                <a:rPr lang="en-GB" sz="1200">
                  <a:solidFill>
                    <a:srgbClr val="333333"/>
                  </a:solidFill>
                  <a:latin typeface="+mn-lt"/>
                </a:rPr>
                <a:t>HOW TO INSERT AN IMAGE</a:t>
              </a:r>
            </a:p>
          </p:txBody>
        </p:sp>
        <p:sp>
          <p:nvSpPr>
            <p:cNvPr id="29" name="TextBox 28">
              <a:extLst>
                <a:ext uri="{FF2B5EF4-FFF2-40B4-BE49-F238E27FC236}">
                  <a16:creationId xmlns:a16="http://schemas.microsoft.com/office/drawing/2014/main" id="{00072DB6-7FDB-CCC4-22D2-B0D3472E3F23}"/>
                </a:ext>
              </a:extLst>
            </p:cNvPr>
            <p:cNvSpPr txBox="1"/>
            <p:nvPr userDrawn="1"/>
          </p:nvSpPr>
          <p:spPr>
            <a:xfrm>
              <a:off x="866775" y="1759910"/>
              <a:ext cx="2087197" cy="400110"/>
            </a:xfrm>
            <a:prstGeom prst="rect">
              <a:avLst/>
            </a:prstGeom>
            <a:noFill/>
          </p:spPr>
          <p:txBody>
            <a:bodyPr wrap="square" rtlCol="0">
              <a:spAutoFit/>
            </a:bodyPr>
            <a:lstStyle/>
            <a:p>
              <a:r>
                <a:rPr lang="en-GB" sz="1000" b="1">
                  <a:solidFill>
                    <a:srgbClr val="333333"/>
                  </a:solidFill>
                </a:rPr>
                <a:t>1. </a:t>
              </a:r>
              <a:r>
                <a:rPr lang="en-GB" sz="1000">
                  <a:solidFill>
                    <a:srgbClr val="333333"/>
                  </a:solidFill>
                </a:rPr>
                <a:t>If there is already an image present, </a:t>
              </a:r>
              <a:r>
                <a:rPr lang="en-GB" sz="1000">
                  <a:solidFill>
                    <a:srgbClr val="333333"/>
                  </a:solidFill>
                  <a:latin typeface="Arial" panose="020B0604020202020204" pitchFamily="34" charset="0"/>
                </a:rPr>
                <a:t>delete this first.</a:t>
              </a:r>
            </a:p>
          </p:txBody>
        </p:sp>
      </p:grpSp>
      <p:sp>
        <p:nvSpPr>
          <p:cNvPr id="6" name="Footer Placeholder 4">
            <a:extLst>
              <a:ext uri="{FF2B5EF4-FFF2-40B4-BE49-F238E27FC236}">
                <a16:creationId xmlns:a16="http://schemas.microsoft.com/office/drawing/2014/main" id="{5E4CD52A-1874-430D-8B95-FE19CB209B00}"/>
              </a:ext>
            </a:extLst>
          </p:cNvPr>
          <p:cNvSpPr>
            <a:spLocks noGrp="1"/>
          </p:cNvSpPr>
          <p:nvPr>
            <p:ph type="ftr" sz="quarter" idx="3"/>
          </p:nvPr>
        </p:nvSpPr>
        <p:spPr>
          <a:xfrm rot="5400000">
            <a:off x="8770654" y="3198629"/>
            <a:ext cx="6616800" cy="219543"/>
          </a:xfrm>
          <a:prstGeom prst="rect">
            <a:avLst/>
          </a:prstGeom>
          <a:solidFill>
            <a:schemeClr val="accent1"/>
          </a:solidFill>
        </p:spPr>
        <p:txBody>
          <a:bodyPr wrap="square" rtlCol="0" anchor="ctr">
            <a:noAutofit/>
          </a:bodyPr>
          <a:lstStyle>
            <a:lvl1pPr algn="ctr">
              <a:lnSpc>
                <a:spcPct val="100000"/>
              </a:lnSpc>
              <a:spcAft>
                <a:spcPts val="1200"/>
              </a:spcAft>
              <a:defRPr lang="en-GB" sz="900" b="0" spc="100" baseline="0" smtClean="0">
                <a:solidFill>
                  <a:schemeClr val="bg2"/>
                </a:solidFill>
              </a:defRPr>
            </a:lvl1pPr>
          </a:lstStyle>
          <a:p>
            <a:r>
              <a:rPr lang="en-IN"/>
              <a:t>SECTION TITLE</a:t>
            </a:r>
          </a:p>
        </p:txBody>
      </p:sp>
      <p:sp>
        <p:nvSpPr>
          <p:cNvPr id="8" name="Slide Number Placeholder 46">
            <a:extLst>
              <a:ext uri="{FF2B5EF4-FFF2-40B4-BE49-F238E27FC236}">
                <a16:creationId xmlns:a16="http://schemas.microsoft.com/office/drawing/2014/main" id="{ADC9B38C-482E-017E-89E8-92C842A8D4D0}"/>
              </a:ext>
            </a:extLst>
          </p:cNvPr>
          <p:cNvSpPr>
            <a:spLocks noGrp="1"/>
          </p:cNvSpPr>
          <p:nvPr>
            <p:ph type="sldNum" sz="quarter" idx="34"/>
          </p:nvPr>
        </p:nvSpPr>
        <p:spPr>
          <a:xfrm>
            <a:off x="11967901" y="6617924"/>
            <a:ext cx="220924" cy="240077"/>
          </a:xfrm>
          <a:prstGeom prst="rect">
            <a:avLst/>
          </a:prstGeom>
          <a:solidFill>
            <a:schemeClr val="accent1"/>
          </a:solidFill>
        </p:spPr>
        <p:txBody>
          <a:bodyPr/>
          <a:lstStyle>
            <a:lvl1pPr>
              <a:defRPr>
                <a:solidFill>
                  <a:schemeClr val="bg2"/>
                </a:solidFill>
              </a:defRPr>
            </a:lvl1pPr>
          </a:lstStyle>
          <a:p>
            <a:fld id="{BB07EAE1-021A-493C-B07F-6FE9E5D11BEB}" type="slidenum">
              <a:rPr lang="en-GB" smtClean="0"/>
              <a:pPr/>
              <a:t>‹#›</a:t>
            </a:fld>
            <a:endParaRPr lang="en-GB"/>
          </a:p>
        </p:txBody>
      </p:sp>
    </p:spTree>
    <p:custDataLst>
      <p:tags r:id="rId1"/>
    </p:custDataLst>
    <p:extLst>
      <p:ext uri="{BB962C8B-B14F-4D97-AF65-F5344CB8AC3E}">
        <p14:creationId xmlns:p14="http://schemas.microsoft.com/office/powerpoint/2010/main" val="33198644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userDrawn="1">
  <p:cSld name="Global reach navy">
    <p:bg>
      <p:bgPr>
        <a:solidFill>
          <a:schemeClr val="accent2"/>
        </a:solidFill>
        <a:effectLst/>
      </p:bgPr>
    </p:bg>
    <p:spTree>
      <p:nvGrpSpPr>
        <p:cNvPr id="1" name=""/>
        <p:cNvGrpSpPr/>
        <p:nvPr/>
      </p:nvGrpSpPr>
      <p:grpSpPr>
        <a:xfrm>
          <a:off x="0" y="0"/>
          <a:ext cx="0" cy="0"/>
          <a:chOff x="0" y="0"/>
          <a:chExt cx="0" cy="0"/>
        </a:xfrm>
      </p:grpSpPr>
      <p:pic>
        <p:nvPicPr>
          <p:cNvPr id="21" name="Graphic 20">
            <a:extLst>
              <a:ext uri="{FF2B5EF4-FFF2-40B4-BE49-F238E27FC236}">
                <a16:creationId xmlns:a16="http://schemas.microsoft.com/office/drawing/2014/main" id="{F495617A-8AE4-BD3B-5782-A6CC007A3F05}"/>
              </a:ext>
            </a:extLst>
          </p:cNvPr>
          <p:cNvPicPr>
            <a:picLocks noChangeAspect="1"/>
          </p:cNvPicPr>
          <p:nvPr userDrawn="1"/>
        </p:nvPicPr>
        <p:blipFill>
          <a:blip r:embed="rId3">
            <a:extLst>
              <a:ext uri="{28A0092B-C50C-407E-A947-70E740481C1C}">
                <a14:useLocalDpi xmlns:a14="http://schemas.microsoft.com/office/drawing/2010/main"/>
              </a:ext>
            </a:extLst>
          </a:blip>
          <a:srcRect/>
          <a:stretch/>
        </p:blipFill>
        <p:spPr>
          <a:xfrm>
            <a:off x="289176" y="1094439"/>
            <a:ext cx="10998821" cy="5412829"/>
          </a:xfrm>
          <a:prstGeom prst="rect">
            <a:avLst/>
          </a:prstGeom>
        </p:spPr>
      </p:pic>
      <p:sp>
        <p:nvSpPr>
          <p:cNvPr id="2" name="Title 1">
            <a:extLst>
              <a:ext uri="{FF2B5EF4-FFF2-40B4-BE49-F238E27FC236}">
                <a16:creationId xmlns:a16="http://schemas.microsoft.com/office/drawing/2014/main" id="{5051E5C8-4421-DBB5-A01A-02857E112433}"/>
              </a:ext>
            </a:extLst>
          </p:cNvPr>
          <p:cNvSpPr>
            <a:spLocks noGrp="1"/>
          </p:cNvSpPr>
          <p:nvPr userDrawn="1">
            <p:ph type="title" hasCustomPrompt="1"/>
          </p:nvPr>
        </p:nvSpPr>
        <p:spPr>
          <a:xfrm>
            <a:off x="450732" y="422671"/>
            <a:ext cx="10326690" cy="1109663"/>
          </a:xfrm>
        </p:spPr>
        <p:txBody>
          <a:bodyPr/>
          <a:lstStyle>
            <a:lvl1pPr>
              <a:defRPr sz="3199"/>
            </a:lvl1pPr>
          </a:lstStyle>
          <a:p>
            <a:r>
              <a:rPr lang="en-GB"/>
              <a:t>Insert title here</a:t>
            </a:r>
          </a:p>
        </p:txBody>
      </p:sp>
      <p:sp>
        <p:nvSpPr>
          <p:cNvPr id="3" name="Text Placeholder 4">
            <a:extLst>
              <a:ext uri="{FF2B5EF4-FFF2-40B4-BE49-F238E27FC236}">
                <a16:creationId xmlns:a16="http://schemas.microsoft.com/office/drawing/2014/main" id="{CBFC6407-D79A-E54C-FBCD-FD01D3B69CBA}"/>
              </a:ext>
            </a:extLst>
          </p:cNvPr>
          <p:cNvSpPr txBox="1">
            <a:spLocks/>
          </p:cNvSpPr>
          <p:nvPr userDrawn="1"/>
        </p:nvSpPr>
        <p:spPr>
          <a:xfrm>
            <a:off x="450732" y="4985179"/>
            <a:ext cx="10887316" cy="1537238"/>
          </a:xfrm>
          <a:prstGeom prst="rect">
            <a:avLst/>
          </a:prstGeom>
          <a:solidFill>
            <a:schemeClr val="accent2">
              <a:alpha val="63000"/>
            </a:schemeClr>
          </a:solidFill>
        </p:spPr>
        <p:txBody>
          <a:bodyPr vert="horz" wrap="square" lIns="107972" tIns="35991" rIns="35991" bIns="45708" rtlCol="0" anchor="ctr">
            <a:noAutofit/>
          </a:bodyPr>
          <a:lstStyle>
            <a:lvl1pPr marL="0" indent="0" algn="ctr" defTabSz="914400" rtl="0" eaLnBrk="1" latinLnBrk="0" hangingPunct="1">
              <a:lnSpc>
                <a:spcPct val="100000"/>
              </a:lnSpc>
              <a:spcBef>
                <a:spcPts val="0"/>
              </a:spcBef>
              <a:spcAft>
                <a:spcPts val="1200"/>
              </a:spcAft>
              <a:buFont typeface="Arial" panose="020B0604020202020204" pitchFamily="34" charset="0"/>
              <a:buNone/>
              <a:defRPr sz="1600" kern="1200">
                <a:solidFill>
                  <a:schemeClr val="tx1"/>
                </a:solidFill>
                <a:latin typeface="Gotham Bold" pitchFamily="50" charset="0"/>
                <a:ea typeface="+mn-ea"/>
                <a:cs typeface="+mn-cs"/>
              </a:defRPr>
            </a:lvl1pPr>
            <a:lvl2pPr marL="131763" indent="-131763" algn="l" defTabSz="914400" rtl="0" eaLnBrk="1" latinLnBrk="0" hangingPunct="1">
              <a:lnSpc>
                <a:spcPct val="100000"/>
              </a:lnSpc>
              <a:spcBef>
                <a:spcPts val="0"/>
              </a:spcBef>
              <a:spcAft>
                <a:spcPts val="1200"/>
              </a:spcAft>
              <a:buClr>
                <a:schemeClr val="accent1"/>
              </a:buClr>
              <a:buFont typeface="Wingdings" panose="05000000000000000000" pitchFamily="2" charset="2"/>
              <a:buChar char="§"/>
              <a:defRPr sz="1200" kern="1200">
                <a:solidFill>
                  <a:schemeClr val="tx1"/>
                </a:solidFill>
                <a:latin typeface="+mn-lt"/>
                <a:ea typeface="+mn-ea"/>
                <a:cs typeface="+mn-cs"/>
              </a:defRPr>
            </a:lvl2pPr>
            <a:lvl3pPr marL="266700" indent="-133350" algn="l" defTabSz="914400" rtl="0" eaLnBrk="1" latinLnBrk="0" hangingPunct="1">
              <a:lnSpc>
                <a:spcPct val="100000"/>
              </a:lnSpc>
              <a:spcBef>
                <a:spcPts val="0"/>
              </a:spcBef>
              <a:spcAft>
                <a:spcPts val="1200"/>
              </a:spcAft>
              <a:buClr>
                <a:schemeClr val="accent1"/>
              </a:buClr>
              <a:buFont typeface="Wingdings" panose="05000000000000000000" pitchFamily="2" charset="2"/>
              <a:buChar char="§"/>
              <a:defRPr sz="1100" kern="1200">
                <a:solidFill>
                  <a:schemeClr val="tx1"/>
                </a:solidFill>
                <a:latin typeface="+mn-lt"/>
                <a:ea typeface="+mn-ea"/>
                <a:cs typeface="+mn-cs"/>
              </a:defRPr>
            </a:lvl3pPr>
            <a:lvl4pPr marL="449263" indent="-138113" algn="l" defTabSz="914400" rtl="0" eaLnBrk="1" latinLnBrk="0" hangingPunct="1">
              <a:lnSpc>
                <a:spcPct val="100000"/>
              </a:lnSpc>
              <a:spcBef>
                <a:spcPts val="0"/>
              </a:spcBef>
              <a:spcAft>
                <a:spcPts val="1200"/>
              </a:spcAft>
              <a:buClr>
                <a:schemeClr val="accent1"/>
              </a:buClr>
              <a:buFont typeface="Wingdings" panose="05000000000000000000" pitchFamily="2" charset="2"/>
              <a:buChar char="§"/>
              <a:defRPr sz="1050" kern="1200">
                <a:solidFill>
                  <a:schemeClr val="tx1"/>
                </a:solidFill>
                <a:latin typeface="+mn-lt"/>
                <a:ea typeface="+mn-ea"/>
                <a:cs typeface="+mn-cs"/>
              </a:defRPr>
            </a:lvl4pPr>
            <a:lvl5pPr marL="625475" indent="-136525" algn="l" defTabSz="914400" rtl="0" eaLnBrk="1" latinLnBrk="0" hangingPunct="1">
              <a:lnSpc>
                <a:spcPct val="100000"/>
              </a:lnSpc>
              <a:spcBef>
                <a:spcPts val="0"/>
              </a:spcBef>
              <a:spcAft>
                <a:spcPts val="1200"/>
              </a:spcAft>
              <a:buClr>
                <a:schemeClr val="accent1"/>
              </a:buClr>
              <a:buFont typeface="Wingdings" panose="05000000000000000000" pitchFamily="2" charset="2"/>
              <a:buChar char="§"/>
              <a:defRPr sz="105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126"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GB" sz="1400" b="0" i="0" u="none" strike="noStrike" kern="1200" cap="none" spc="0" normalizeH="0" baseline="0" noProof="0">
              <a:ln>
                <a:noFill/>
              </a:ln>
              <a:solidFill>
                <a:sysClr val="windowText" lastClr="000000"/>
              </a:solidFill>
              <a:effectLst/>
              <a:uLnTx/>
              <a:uFillTx/>
              <a:latin typeface="+mj-lt"/>
              <a:ea typeface="+mn-ea"/>
              <a:cs typeface="+mn-cs"/>
            </a:endParaRPr>
          </a:p>
        </p:txBody>
      </p:sp>
      <p:sp>
        <p:nvSpPr>
          <p:cNvPr id="5" name="Text Placeholder 4">
            <a:extLst>
              <a:ext uri="{FF2B5EF4-FFF2-40B4-BE49-F238E27FC236}">
                <a16:creationId xmlns:a16="http://schemas.microsoft.com/office/drawing/2014/main" id="{11009E51-D81B-F394-8D19-615BD1041CBB}"/>
              </a:ext>
            </a:extLst>
          </p:cNvPr>
          <p:cNvSpPr txBox="1">
            <a:spLocks/>
          </p:cNvSpPr>
          <p:nvPr/>
        </p:nvSpPr>
        <p:spPr>
          <a:xfrm>
            <a:off x="9880072" y="5040701"/>
            <a:ext cx="1352299" cy="1390648"/>
          </a:xfrm>
          <a:prstGeom prst="rect">
            <a:avLst/>
          </a:prstGeom>
          <a:solidFill>
            <a:schemeClr val="accent1"/>
          </a:solidFill>
        </p:spPr>
        <p:txBody>
          <a:bodyPr vert="horz" wrap="square" lIns="107972" tIns="35991" rIns="35991" bIns="45708" rtlCol="0" anchor="ctr">
            <a:noAutofit/>
          </a:bodyPr>
          <a:lstStyle>
            <a:lvl1pPr marL="0" indent="0" algn="ctr" defTabSz="914400" rtl="0" eaLnBrk="1" latinLnBrk="0" hangingPunct="1">
              <a:lnSpc>
                <a:spcPct val="100000"/>
              </a:lnSpc>
              <a:spcBef>
                <a:spcPts val="0"/>
              </a:spcBef>
              <a:spcAft>
                <a:spcPts val="1200"/>
              </a:spcAft>
              <a:buFont typeface="Arial" panose="020B0604020202020204" pitchFamily="34" charset="0"/>
              <a:buNone/>
              <a:defRPr sz="1600" kern="1200">
                <a:solidFill>
                  <a:schemeClr val="tx1"/>
                </a:solidFill>
                <a:latin typeface="Gotham Bold" pitchFamily="50" charset="0"/>
                <a:ea typeface="+mn-ea"/>
                <a:cs typeface="+mn-cs"/>
              </a:defRPr>
            </a:lvl1pPr>
            <a:lvl2pPr marL="131763" indent="-131763" algn="l" defTabSz="914400" rtl="0" eaLnBrk="1" latinLnBrk="0" hangingPunct="1">
              <a:lnSpc>
                <a:spcPct val="100000"/>
              </a:lnSpc>
              <a:spcBef>
                <a:spcPts val="0"/>
              </a:spcBef>
              <a:spcAft>
                <a:spcPts val="1200"/>
              </a:spcAft>
              <a:buClr>
                <a:schemeClr val="accent1"/>
              </a:buClr>
              <a:buFont typeface="Wingdings" panose="05000000000000000000" pitchFamily="2" charset="2"/>
              <a:buChar char="§"/>
              <a:defRPr sz="1200" kern="1200">
                <a:solidFill>
                  <a:schemeClr val="tx1"/>
                </a:solidFill>
                <a:latin typeface="+mn-lt"/>
                <a:ea typeface="+mn-ea"/>
                <a:cs typeface="+mn-cs"/>
              </a:defRPr>
            </a:lvl2pPr>
            <a:lvl3pPr marL="266700" indent="-133350" algn="l" defTabSz="914400" rtl="0" eaLnBrk="1" latinLnBrk="0" hangingPunct="1">
              <a:lnSpc>
                <a:spcPct val="100000"/>
              </a:lnSpc>
              <a:spcBef>
                <a:spcPts val="0"/>
              </a:spcBef>
              <a:spcAft>
                <a:spcPts val="1200"/>
              </a:spcAft>
              <a:buClr>
                <a:schemeClr val="accent1"/>
              </a:buClr>
              <a:buFont typeface="Wingdings" panose="05000000000000000000" pitchFamily="2" charset="2"/>
              <a:buChar char="§"/>
              <a:defRPr sz="1100" kern="1200">
                <a:solidFill>
                  <a:schemeClr val="tx1"/>
                </a:solidFill>
                <a:latin typeface="+mn-lt"/>
                <a:ea typeface="+mn-ea"/>
                <a:cs typeface="+mn-cs"/>
              </a:defRPr>
            </a:lvl3pPr>
            <a:lvl4pPr marL="449263" indent="-138113" algn="l" defTabSz="914400" rtl="0" eaLnBrk="1" latinLnBrk="0" hangingPunct="1">
              <a:lnSpc>
                <a:spcPct val="100000"/>
              </a:lnSpc>
              <a:spcBef>
                <a:spcPts val="0"/>
              </a:spcBef>
              <a:spcAft>
                <a:spcPts val="1200"/>
              </a:spcAft>
              <a:buClr>
                <a:schemeClr val="accent1"/>
              </a:buClr>
              <a:buFont typeface="Wingdings" panose="05000000000000000000" pitchFamily="2" charset="2"/>
              <a:buChar char="§"/>
              <a:defRPr sz="1050" kern="1200">
                <a:solidFill>
                  <a:schemeClr val="tx1"/>
                </a:solidFill>
                <a:latin typeface="+mn-lt"/>
                <a:ea typeface="+mn-ea"/>
                <a:cs typeface="+mn-cs"/>
              </a:defRPr>
            </a:lvl4pPr>
            <a:lvl5pPr marL="625475" indent="-136525" algn="l" defTabSz="914400" rtl="0" eaLnBrk="1" latinLnBrk="0" hangingPunct="1">
              <a:lnSpc>
                <a:spcPct val="100000"/>
              </a:lnSpc>
              <a:spcBef>
                <a:spcPts val="0"/>
              </a:spcBef>
              <a:spcAft>
                <a:spcPts val="1200"/>
              </a:spcAft>
              <a:buClr>
                <a:schemeClr val="accent1"/>
              </a:buClr>
              <a:buFont typeface="Wingdings" panose="05000000000000000000" pitchFamily="2" charset="2"/>
              <a:buChar char="§"/>
              <a:defRPr sz="105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126"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GB" sz="1400" b="0" i="0" u="none" strike="noStrike" kern="1200" cap="none" spc="0" normalizeH="0" baseline="0" noProof="0">
              <a:ln>
                <a:noFill/>
              </a:ln>
              <a:solidFill>
                <a:sysClr val="windowText" lastClr="000000"/>
              </a:solidFill>
              <a:effectLst/>
              <a:uLnTx/>
              <a:uFillTx/>
              <a:latin typeface="+mj-lt"/>
              <a:ea typeface="+mn-ea"/>
              <a:cs typeface="+mn-cs"/>
            </a:endParaRPr>
          </a:p>
        </p:txBody>
      </p:sp>
      <p:cxnSp>
        <p:nvCxnSpPr>
          <p:cNvPr id="11" name="Straight Connector 10">
            <a:extLst>
              <a:ext uri="{FF2B5EF4-FFF2-40B4-BE49-F238E27FC236}">
                <a16:creationId xmlns:a16="http://schemas.microsoft.com/office/drawing/2014/main" id="{66F87A8F-4A10-C24D-EC3F-445A09FFA221}"/>
              </a:ext>
            </a:extLst>
          </p:cNvPr>
          <p:cNvCxnSpPr>
            <a:cxnSpLocks/>
          </p:cNvCxnSpPr>
          <p:nvPr/>
        </p:nvCxnSpPr>
        <p:spPr>
          <a:xfrm>
            <a:off x="567391" y="3519603"/>
            <a:ext cx="8220078" cy="0"/>
          </a:xfrm>
          <a:prstGeom prst="line">
            <a:avLst/>
          </a:prstGeom>
          <a:ln w="63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nvGrpSpPr>
          <p:cNvPr id="34" name="Group 33">
            <a:extLst>
              <a:ext uri="{FF2B5EF4-FFF2-40B4-BE49-F238E27FC236}">
                <a16:creationId xmlns:a16="http://schemas.microsoft.com/office/drawing/2014/main" id="{1C1B8045-8607-DF84-6808-F8F1EFA1045C}"/>
              </a:ext>
            </a:extLst>
          </p:cNvPr>
          <p:cNvGrpSpPr/>
          <p:nvPr/>
        </p:nvGrpSpPr>
        <p:grpSpPr>
          <a:xfrm>
            <a:off x="3483057" y="3406226"/>
            <a:ext cx="239938" cy="226715"/>
            <a:chOff x="3805605" y="3406225"/>
            <a:chExt cx="240000" cy="226715"/>
          </a:xfrm>
        </p:grpSpPr>
        <p:sp>
          <p:nvSpPr>
            <p:cNvPr id="35" name="Rectangle 34">
              <a:extLst>
                <a:ext uri="{FF2B5EF4-FFF2-40B4-BE49-F238E27FC236}">
                  <a16:creationId xmlns:a16="http://schemas.microsoft.com/office/drawing/2014/main" id="{A1051619-A778-A39A-E0C7-E436B7AE82CA}"/>
                </a:ext>
              </a:extLst>
            </p:cNvPr>
            <p:cNvSpPr/>
            <p:nvPr/>
          </p:nvSpPr>
          <p:spPr>
            <a:xfrm>
              <a:off x="3805605" y="3406225"/>
              <a:ext cx="240000" cy="226715"/>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799"/>
            </a:p>
          </p:txBody>
        </p:sp>
        <p:sp>
          <p:nvSpPr>
            <p:cNvPr id="36" name="Freeform: Shape 35">
              <a:extLst>
                <a:ext uri="{FF2B5EF4-FFF2-40B4-BE49-F238E27FC236}">
                  <a16:creationId xmlns:a16="http://schemas.microsoft.com/office/drawing/2014/main" id="{3299278E-AC4B-9B06-CCFA-8B4AF5E954B1}"/>
                </a:ext>
              </a:extLst>
            </p:cNvPr>
            <p:cNvSpPr/>
            <p:nvPr/>
          </p:nvSpPr>
          <p:spPr>
            <a:xfrm rot="8063767">
              <a:off x="3866001" y="3482597"/>
              <a:ext cx="73380" cy="73028"/>
            </a:xfrm>
            <a:custGeom>
              <a:avLst/>
              <a:gdLst>
                <a:gd name="connsiteX0" fmla="*/ 8763 w 79629"/>
                <a:gd name="connsiteY0" fmla="*/ 79248 h 79247"/>
                <a:gd name="connsiteX1" fmla="*/ 0 w 79629"/>
                <a:gd name="connsiteY1" fmla="*/ 0 h 79247"/>
                <a:gd name="connsiteX2" fmla="*/ 79629 w 79629"/>
                <a:gd name="connsiteY2" fmla="*/ 3238 h 79247"/>
              </a:gdLst>
              <a:ahLst/>
              <a:cxnLst>
                <a:cxn ang="0">
                  <a:pos x="connsiteX0" y="connsiteY0"/>
                </a:cxn>
                <a:cxn ang="0">
                  <a:pos x="connsiteX1" y="connsiteY1"/>
                </a:cxn>
                <a:cxn ang="0">
                  <a:pos x="connsiteX2" y="connsiteY2"/>
                </a:cxn>
              </a:cxnLst>
              <a:rect l="l" t="t" r="r" b="b"/>
              <a:pathLst>
                <a:path w="79629" h="79247">
                  <a:moveTo>
                    <a:pt x="8763" y="79248"/>
                  </a:moveTo>
                  <a:lnTo>
                    <a:pt x="0" y="0"/>
                  </a:lnTo>
                  <a:lnTo>
                    <a:pt x="79629" y="3238"/>
                  </a:lnTo>
                </a:path>
              </a:pathLst>
            </a:custGeom>
            <a:noFill/>
            <a:ln w="19050" cap="rnd">
              <a:solidFill>
                <a:schemeClr val="accent2"/>
              </a:solidFill>
              <a:prstDash val="solid"/>
              <a:round/>
            </a:ln>
          </p:spPr>
          <p:txBody>
            <a:bodyPr rtlCol="0" anchor="ctr"/>
            <a:lstStyle/>
            <a:p>
              <a:endParaRPr lang="en-GB" sz="1799"/>
            </a:p>
          </p:txBody>
        </p:sp>
      </p:grpSp>
      <p:grpSp>
        <p:nvGrpSpPr>
          <p:cNvPr id="37" name="Group 36">
            <a:extLst>
              <a:ext uri="{FF2B5EF4-FFF2-40B4-BE49-F238E27FC236}">
                <a16:creationId xmlns:a16="http://schemas.microsoft.com/office/drawing/2014/main" id="{E72AFBE7-7AC2-F4F6-ECF8-1538995DD76B}"/>
              </a:ext>
            </a:extLst>
          </p:cNvPr>
          <p:cNvGrpSpPr/>
          <p:nvPr/>
        </p:nvGrpSpPr>
        <p:grpSpPr>
          <a:xfrm>
            <a:off x="7560690" y="3406226"/>
            <a:ext cx="239938" cy="226715"/>
            <a:chOff x="3805605" y="3406225"/>
            <a:chExt cx="240000" cy="226715"/>
          </a:xfrm>
        </p:grpSpPr>
        <p:sp>
          <p:nvSpPr>
            <p:cNvPr id="38" name="Rectangle 37">
              <a:extLst>
                <a:ext uri="{FF2B5EF4-FFF2-40B4-BE49-F238E27FC236}">
                  <a16:creationId xmlns:a16="http://schemas.microsoft.com/office/drawing/2014/main" id="{6444C9A5-64B4-AB8B-3C6E-447093ACFD2F}"/>
                </a:ext>
              </a:extLst>
            </p:cNvPr>
            <p:cNvSpPr/>
            <p:nvPr/>
          </p:nvSpPr>
          <p:spPr>
            <a:xfrm>
              <a:off x="3805605" y="3406225"/>
              <a:ext cx="240000" cy="226715"/>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799"/>
            </a:p>
          </p:txBody>
        </p:sp>
        <p:sp>
          <p:nvSpPr>
            <p:cNvPr id="39" name="Freeform: Shape 38">
              <a:extLst>
                <a:ext uri="{FF2B5EF4-FFF2-40B4-BE49-F238E27FC236}">
                  <a16:creationId xmlns:a16="http://schemas.microsoft.com/office/drawing/2014/main" id="{C1381A5E-696D-9435-9F70-27ECF6DF66FA}"/>
                </a:ext>
              </a:extLst>
            </p:cNvPr>
            <p:cNvSpPr/>
            <p:nvPr/>
          </p:nvSpPr>
          <p:spPr>
            <a:xfrm rot="8063767">
              <a:off x="3866001" y="3482597"/>
              <a:ext cx="73380" cy="73028"/>
            </a:xfrm>
            <a:custGeom>
              <a:avLst/>
              <a:gdLst>
                <a:gd name="connsiteX0" fmla="*/ 8763 w 79629"/>
                <a:gd name="connsiteY0" fmla="*/ 79248 h 79247"/>
                <a:gd name="connsiteX1" fmla="*/ 0 w 79629"/>
                <a:gd name="connsiteY1" fmla="*/ 0 h 79247"/>
                <a:gd name="connsiteX2" fmla="*/ 79629 w 79629"/>
                <a:gd name="connsiteY2" fmla="*/ 3238 h 79247"/>
              </a:gdLst>
              <a:ahLst/>
              <a:cxnLst>
                <a:cxn ang="0">
                  <a:pos x="connsiteX0" y="connsiteY0"/>
                </a:cxn>
                <a:cxn ang="0">
                  <a:pos x="connsiteX1" y="connsiteY1"/>
                </a:cxn>
                <a:cxn ang="0">
                  <a:pos x="connsiteX2" y="connsiteY2"/>
                </a:cxn>
              </a:cxnLst>
              <a:rect l="l" t="t" r="r" b="b"/>
              <a:pathLst>
                <a:path w="79629" h="79247">
                  <a:moveTo>
                    <a:pt x="8763" y="79248"/>
                  </a:moveTo>
                  <a:lnTo>
                    <a:pt x="0" y="0"/>
                  </a:lnTo>
                  <a:lnTo>
                    <a:pt x="79629" y="3238"/>
                  </a:lnTo>
                </a:path>
              </a:pathLst>
            </a:custGeom>
            <a:noFill/>
            <a:ln w="19050" cap="rnd">
              <a:solidFill>
                <a:schemeClr val="accent2"/>
              </a:solidFill>
              <a:prstDash val="solid"/>
              <a:round/>
            </a:ln>
          </p:spPr>
          <p:txBody>
            <a:bodyPr rtlCol="0" anchor="ctr"/>
            <a:lstStyle/>
            <a:p>
              <a:endParaRPr lang="en-GB" sz="1799"/>
            </a:p>
          </p:txBody>
        </p:sp>
      </p:grpSp>
      <p:cxnSp>
        <p:nvCxnSpPr>
          <p:cNvPr id="42" name="Straight Connector 41">
            <a:extLst>
              <a:ext uri="{FF2B5EF4-FFF2-40B4-BE49-F238E27FC236}">
                <a16:creationId xmlns:a16="http://schemas.microsoft.com/office/drawing/2014/main" id="{1B2F9FDC-83A0-D386-9A9F-6CA75346D4F4}"/>
              </a:ext>
            </a:extLst>
          </p:cNvPr>
          <p:cNvCxnSpPr>
            <a:cxnSpLocks/>
          </p:cNvCxnSpPr>
          <p:nvPr/>
        </p:nvCxnSpPr>
        <p:spPr>
          <a:xfrm>
            <a:off x="749410" y="5326620"/>
            <a:ext cx="4252799" cy="0"/>
          </a:xfrm>
          <a:prstGeom prst="line">
            <a:avLst/>
          </a:prstGeom>
          <a:noFill/>
          <a:ln w="6350" cap="flat" cmpd="sng" algn="ctr">
            <a:solidFill>
              <a:schemeClr val="accent1"/>
            </a:solidFill>
            <a:prstDash val="solid"/>
            <a:miter lim="800000"/>
          </a:ln>
          <a:effectLst/>
        </p:spPr>
      </p:cxnSp>
      <p:cxnSp>
        <p:nvCxnSpPr>
          <p:cNvPr id="57" name="Straight Connector 56">
            <a:extLst>
              <a:ext uri="{FF2B5EF4-FFF2-40B4-BE49-F238E27FC236}">
                <a16:creationId xmlns:a16="http://schemas.microsoft.com/office/drawing/2014/main" id="{CCFD5425-230B-39F8-D04C-FCE2F2487682}"/>
              </a:ext>
            </a:extLst>
          </p:cNvPr>
          <p:cNvCxnSpPr>
            <a:cxnSpLocks/>
          </p:cNvCxnSpPr>
          <p:nvPr/>
        </p:nvCxnSpPr>
        <p:spPr>
          <a:xfrm>
            <a:off x="5422930" y="5326620"/>
            <a:ext cx="4252799" cy="0"/>
          </a:xfrm>
          <a:prstGeom prst="line">
            <a:avLst/>
          </a:prstGeom>
          <a:noFill/>
          <a:ln w="6350" cap="flat" cmpd="sng" algn="ctr">
            <a:solidFill>
              <a:schemeClr val="accent1"/>
            </a:solidFill>
            <a:prstDash val="solid"/>
            <a:miter lim="800000"/>
          </a:ln>
          <a:effectLst/>
        </p:spPr>
      </p:cxnSp>
      <p:grpSp>
        <p:nvGrpSpPr>
          <p:cNvPr id="73" name="Group 72">
            <a:extLst>
              <a:ext uri="{FF2B5EF4-FFF2-40B4-BE49-F238E27FC236}">
                <a16:creationId xmlns:a16="http://schemas.microsoft.com/office/drawing/2014/main" id="{80A2A069-B97F-CD40-911C-C22010675B9A}"/>
              </a:ext>
            </a:extLst>
          </p:cNvPr>
          <p:cNvGrpSpPr/>
          <p:nvPr/>
        </p:nvGrpSpPr>
        <p:grpSpPr>
          <a:xfrm rot="5400000">
            <a:off x="5524266" y="4038095"/>
            <a:ext cx="240000" cy="226656"/>
            <a:chOff x="3805605" y="3406225"/>
            <a:chExt cx="240000" cy="226715"/>
          </a:xfrm>
        </p:grpSpPr>
        <p:sp>
          <p:nvSpPr>
            <p:cNvPr id="74" name="Rectangle 73">
              <a:extLst>
                <a:ext uri="{FF2B5EF4-FFF2-40B4-BE49-F238E27FC236}">
                  <a16:creationId xmlns:a16="http://schemas.microsoft.com/office/drawing/2014/main" id="{CA1805DC-941D-9AF2-32B3-8281EB99E255}"/>
                </a:ext>
              </a:extLst>
            </p:cNvPr>
            <p:cNvSpPr/>
            <p:nvPr/>
          </p:nvSpPr>
          <p:spPr>
            <a:xfrm>
              <a:off x="3805605" y="3406225"/>
              <a:ext cx="240000" cy="226715"/>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799"/>
            </a:p>
          </p:txBody>
        </p:sp>
        <p:sp>
          <p:nvSpPr>
            <p:cNvPr id="75" name="Freeform: Shape 74">
              <a:extLst>
                <a:ext uri="{FF2B5EF4-FFF2-40B4-BE49-F238E27FC236}">
                  <a16:creationId xmlns:a16="http://schemas.microsoft.com/office/drawing/2014/main" id="{6BCF79A8-ED95-5C21-CF59-454C8031F2B4}"/>
                </a:ext>
              </a:extLst>
            </p:cNvPr>
            <p:cNvSpPr/>
            <p:nvPr/>
          </p:nvSpPr>
          <p:spPr>
            <a:xfrm rot="8063767">
              <a:off x="3866001" y="3482597"/>
              <a:ext cx="73380" cy="73028"/>
            </a:xfrm>
            <a:custGeom>
              <a:avLst/>
              <a:gdLst>
                <a:gd name="connsiteX0" fmla="*/ 8763 w 79629"/>
                <a:gd name="connsiteY0" fmla="*/ 79248 h 79247"/>
                <a:gd name="connsiteX1" fmla="*/ 0 w 79629"/>
                <a:gd name="connsiteY1" fmla="*/ 0 h 79247"/>
                <a:gd name="connsiteX2" fmla="*/ 79629 w 79629"/>
                <a:gd name="connsiteY2" fmla="*/ 3238 h 79247"/>
              </a:gdLst>
              <a:ahLst/>
              <a:cxnLst>
                <a:cxn ang="0">
                  <a:pos x="connsiteX0" y="connsiteY0"/>
                </a:cxn>
                <a:cxn ang="0">
                  <a:pos x="connsiteX1" y="connsiteY1"/>
                </a:cxn>
                <a:cxn ang="0">
                  <a:pos x="connsiteX2" y="connsiteY2"/>
                </a:cxn>
              </a:cxnLst>
              <a:rect l="l" t="t" r="r" b="b"/>
              <a:pathLst>
                <a:path w="79629" h="79247">
                  <a:moveTo>
                    <a:pt x="8763" y="79248"/>
                  </a:moveTo>
                  <a:lnTo>
                    <a:pt x="0" y="0"/>
                  </a:lnTo>
                  <a:lnTo>
                    <a:pt x="79629" y="3238"/>
                  </a:lnTo>
                </a:path>
              </a:pathLst>
            </a:custGeom>
            <a:noFill/>
            <a:ln w="19050" cap="rnd">
              <a:solidFill>
                <a:schemeClr val="accent2"/>
              </a:solidFill>
              <a:prstDash val="solid"/>
              <a:round/>
            </a:ln>
          </p:spPr>
          <p:txBody>
            <a:bodyPr rtlCol="0" anchor="ctr"/>
            <a:lstStyle/>
            <a:p>
              <a:endParaRPr lang="en-GB" sz="1799"/>
            </a:p>
          </p:txBody>
        </p:sp>
      </p:grpSp>
      <p:grpSp>
        <p:nvGrpSpPr>
          <p:cNvPr id="76" name="Group 75">
            <a:extLst>
              <a:ext uri="{FF2B5EF4-FFF2-40B4-BE49-F238E27FC236}">
                <a16:creationId xmlns:a16="http://schemas.microsoft.com/office/drawing/2014/main" id="{10BAEA93-E60F-08D3-8501-623F0ACD8B90}"/>
              </a:ext>
            </a:extLst>
          </p:cNvPr>
          <p:cNvGrpSpPr/>
          <p:nvPr/>
        </p:nvGrpSpPr>
        <p:grpSpPr>
          <a:xfrm rot="5400000">
            <a:off x="5524266" y="4494044"/>
            <a:ext cx="240000" cy="226656"/>
            <a:chOff x="3805605" y="3406225"/>
            <a:chExt cx="240000" cy="226715"/>
          </a:xfrm>
        </p:grpSpPr>
        <p:sp>
          <p:nvSpPr>
            <p:cNvPr id="77" name="Rectangle 76">
              <a:extLst>
                <a:ext uri="{FF2B5EF4-FFF2-40B4-BE49-F238E27FC236}">
                  <a16:creationId xmlns:a16="http://schemas.microsoft.com/office/drawing/2014/main" id="{051DB55A-2270-B7A1-04C1-EE1417D16FB9}"/>
                </a:ext>
              </a:extLst>
            </p:cNvPr>
            <p:cNvSpPr/>
            <p:nvPr/>
          </p:nvSpPr>
          <p:spPr>
            <a:xfrm>
              <a:off x="3805605" y="3406225"/>
              <a:ext cx="240000" cy="226715"/>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799"/>
            </a:p>
          </p:txBody>
        </p:sp>
        <p:sp>
          <p:nvSpPr>
            <p:cNvPr id="78" name="Freeform: Shape 77">
              <a:extLst>
                <a:ext uri="{FF2B5EF4-FFF2-40B4-BE49-F238E27FC236}">
                  <a16:creationId xmlns:a16="http://schemas.microsoft.com/office/drawing/2014/main" id="{7C85E399-CC29-BFA1-205D-80D818D015FE}"/>
                </a:ext>
              </a:extLst>
            </p:cNvPr>
            <p:cNvSpPr/>
            <p:nvPr/>
          </p:nvSpPr>
          <p:spPr>
            <a:xfrm rot="8063767">
              <a:off x="3866001" y="3482597"/>
              <a:ext cx="73380" cy="73028"/>
            </a:xfrm>
            <a:custGeom>
              <a:avLst/>
              <a:gdLst>
                <a:gd name="connsiteX0" fmla="*/ 8763 w 79629"/>
                <a:gd name="connsiteY0" fmla="*/ 79248 h 79247"/>
                <a:gd name="connsiteX1" fmla="*/ 0 w 79629"/>
                <a:gd name="connsiteY1" fmla="*/ 0 h 79247"/>
                <a:gd name="connsiteX2" fmla="*/ 79629 w 79629"/>
                <a:gd name="connsiteY2" fmla="*/ 3238 h 79247"/>
              </a:gdLst>
              <a:ahLst/>
              <a:cxnLst>
                <a:cxn ang="0">
                  <a:pos x="connsiteX0" y="connsiteY0"/>
                </a:cxn>
                <a:cxn ang="0">
                  <a:pos x="connsiteX1" y="connsiteY1"/>
                </a:cxn>
                <a:cxn ang="0">
                  <a:pos x="connsiteX2" y="connsiteY2"/>
                </a:cxn>
              </a:cxnLst>
              <a:rect l="l" t="t" r="r" b="b"/>
              <a:pathLst>
                <a:path w="79629" h="79247">
                  <a:moveTo>
                    <a:pt x="8763" y="79248"/>
                  </a:moveTo>
                  <a:lnTo>
                    <a:pt x="0" y="0"/>
                  </a:lnTo>
                  <a:lnTo>
                    <a:pt x="79629" y="3238"/>
                  </a:lnTo>
                </a:path>
              </a:pathLst>
            </a:custGeom>
            <a:noFill/>
            <a:ln w="19050" cap="rnd">
              <a:solidFill>
                <a:schemeClr val="accent2"/>
              </a:solidFill>
              <a:prstDash val="solid"/>
              <a:round/>
            </a:ln>
          </p:spPr>
          <p:txBody>
            <a:bodyPr rtlCol="0" anchor="ctr"/>
            <a:lstStyle/>
            <a:p>
              <a:endParaRPr lang="en-GB" sz="1799"/>
            </a:p>
          </p:txBody>
        </p:sp>
      </p:grpSp>
      <p:sp>
        <p:nvSpPr>
          <p:cNvPr id="81" name="Picture Placeholder 90">
            <a:extLst>
              <a:ext uri="{FF2B5EF4-FFF2-40B4-BE49-F238E27FC236}">
                <a16:creationId xmlns:a16="http://schemas.microsoft.com/office/drawing/2014/main" id="{9D532858-6FFD-7EE8-8633-0E7AAF8C32B8}"/>
              </a:ext>
            </a:extLst>
          </p:cNvPr>
          <p:cNvSpPr>
            <a:spLocks noGrp="1"/>
          </p:cNvSpPr>
          <p:nvPr>
            <p:ph type="pic" sz="quarter" idx="17"/>
          </p:nvPr>
        </p:nvSpPr>
        <p:spPr>
          <a:xfrm>
            <a:off x="567389" y="2521226"/>
            <a:ext cx="516809" cy="483705"/>
          </a:xfrm>
        </p:spPr>
        <p:txBody>
          <a:bodyPr anchor="ctr"/>
          <a:lstStyle>
            <a:lvl1pPr algn="ctr">
              <a:defRPr sz="700"/>
            </a:lvl1pPr>
          </a:lstStyle>
          <a:p>
            <a:r>
              <a:rPr lang="en-US"/>
              <a:t>Click icon to add picture</a:t>
            </a:r>
            <a:endParaRPr lang="en-GB"/>
          </a:p>
        </p:txBody>
      </p:sp>
      <p:sp>
        <p:nvSpPr>
          <p:cNvPr id="82" name="Text Placeholder 5">
            <a:extLst>
              <a:ext uri="{FF2B5EF4-FFF2-40B4-BE49-F238E27FC236}">
                <a16:creationId xmlns:a16="http://schemas.microsoft.com/office/drawing/2014/main" id="{674CCFC6-42F2-B661-CB5B-DE87300BD397}"/>
              </a:ext>
            </a:extLst>
          </p:cNvPr>
          <p:cNvSpPr>
            <a:spLocks noGrp="1"/>
          </p:cNvSpPr>
          <p:nvPr>
            <p:ph type="body" sz="quarter" idx="55" hasCustomPrompt="1"/>
          </p:nvPr>
        </p:nvSpPr>
        <p:spPr>
          <a:xfrm>
            <a:off x="1069436" y="2514637"/>
            <a:ext cx="1740544" cy="488913"/>
          </a:xfrm>
          <a:solidFill>
            <a:schemeClr val="accent1"/>
          </a:solidFill>
        </p:spPr>
        <p:txBody>
          <a:bodyPr lIns="72000" rIns="72000" anchor="ctr"/>
          <a:lstStyle>
            <a:lvl1pPr>
              <a:spcAft>
                <a:spcPts val="0"/>
              </a:spcAft>
              <a:tabLst>
                <a:tab pos="628461" algn="l"/>
              </a:tabLst>
              <a:defRPr sz="1000" b="1">
                <a:solidFill>
                  <a:schemeClr val="bg2"/>
                </a:solidFill>
                <a:latin typeface="+mn-lt"/>
              </a:defRPr>
            </a:lvl1pPr>
            <a:lvl2pPr marL="0" indent="0">
              <a:buNone/>
              <a:defRPr sz="900">
                <a:solidFill>
                  <a:schemeClr val="bg2"/>
                </a:solidFill>
                <a:latin typeface="+mn-lt"/>
              </a:defRPr>
            </a:lvl2pPr>
          </a:lstStyle>
          <a:p>
            <a:pPr lvl="0"/>
            <a:r>
              <a:rPr lang="en-GB"/>
              <a:t>Insert name</a:t>
            </a:r>
          </a:p>
          <a:p>
            <a:pPr lvl="1"/>
            <a:r>
              <a:rPr lang="en-GB"/>
              <a:t>Insert position</a:t>
            </a:r>
          </a:p>
        </p:txBody>
      </p:sp>
      <p:sp>
        <p:nvSpPr>
          <p:cNvPr id="83" name="Picture Placeholder 90">
            <a:extLst>
              <a:ext uri="{FF2B5EF4-FFF2-40B4-BE49-F238E27FC236}">
                <a16:creationId xmlns:a16="http://schemas.microsoft.com/office/drawing/2014/main" id="{1EEE70A8-A434-99BE-420A-ABF36B9EF822}"/>
              </a:ext>
            </a:extLst>
          </p:cNvPr>
          <p:cNvSpPr>
            <a:spLocks noGrp="1"/>
          </p:cNvSpPr>
          <p:nvPr>
            <p:ph type="pic" sz="quarter" idx="56"/>
          </p:nvPr>
        </p:nvSpPr>
        <p:spPr>
          <a:xfrm>
            <a:off x="567389" y="3283493"/>
            <a:ext cx="516809" cy="483705"/>
          </a:xfrm>
        </p:spPr>
        <p:txBody>
          <a:bodyPr anchor="ctr"/>
          <a:lstStyle>
            <a:lvl1pPr algn="ctr">
              <a:defRPr sz="700"/>
            </a:lvl1pPr>
          </a:lstStyle>
          <a:p>
            <a:r>
              <a:rPr lang="en-US"/>
              <a:t>Click icon to add picture</a:t>
            </a:r>
            <a:endParaRPr lang="en-GB"/>
          </a:p>
        </p:txBody>
      </p:sp>
      <p:sp>
        <p:nvSpPr>
          <p:cNvPr id="84" name="Text Placeholder 5">
            <a:extLst>
              <a:ext uri="{FF2B5EF4-FFF2-40B4-BE49-F238E27FC236}">
                <a16:creationId xmlns:a16="http://schemas.microsoft.com/office/drawing/2014/main" id="{ABF7B808-164F-034D-E119-F7CD68AD6F34}"/>
              </a:ext>
            </a:extLst>
          </p:cNvPr>
          <p:cNvSpPr>
            <a:spLocks noGrp="1"/>
          </p:cNvSpPr>
          <p:nvPr>
            <p:ph type="body" sz="quarter" idx="57" hasCustomPrompt="1"/>
          </p:nvPr>
        </p:nvSpPr>
        <p:spPr>
          <a:xfrm>
            <a:off x="1069436" y="3276904"/>
            <a:ext cx="1740544" cy="488913"/>
          </a:xfrm>
          <a:solidFill>
            <a:schemeClr val="accent1"/>
          </a:solidFill>
        </p:spPr>
        <p:txBody>
          <a:bodyPr lIns="72000" rIns="72000" anchor="ctr"/>
          <a:lstStyle>
            <a:lvl1pPr>
              <a:spcAft>
                <a:spcPts val="0"/>
              </a:spcAft>
              <a:tabLst>
                <a:tab pos="628461" algn="l"/>
              </a:tabLst>
              <a:defRPr sz="1000" b="1">
                <a:solidFill>
                  <a:schemeClr val="bg2"/>
                </a:solidFill>
                <a:latin typeface="+mn-lt"/>
              </a:defRPr>
            </a:lvl1pPr>
            <a:lvl2pPr marL="0" indent="0">
              <a:buNone/>
              <a:defRPr sz="900">
                <a:solidFill>
                  <a:schemeClr val="bg2"/>
                </a:solidFill>
                <a:latin typeface="+mn-lt"/>
              </a:defRPr>
            </a:lvl2pPr>
          </a:lstStyle>
          <a:p>
            <a:pPr lvl="0"/>
            <a:r>
              <a:rPr lang="en-GB"/>
              <a:t>Insert name</a:t>
            </a:r>
          </a:p>
          <a:p>
            <a:pPr lvl="1"/>
            <a:r>
              <a:rPr lang="en-GB"/>
              <a:t>Insert position</a:t>
            </a:r>
          </a:p>
        </p:txBody>
      </p:sp>
      <p:sp>
        <p:nvSpPr>
          <p:cNvPr id="85" name="Picture Placeholder 90">
            <a:extLst>
              <a:ext uri="{FF2B5EF4-FFF2-40B4-BE49-F238E27FC236}">
                <a16:creationId xmlns:a16="http://schemas.microsoft.com/office/drawing/2014/main" id="{666ED563-E66B-E147-DE9B-74C94D448ED3}"/>
              </a:ext>
            </a:extLst>
          </p:cNvPr>
          <p:cNvSpPr>
            <a:spLocks noGrp="1"/>
          </p:cNvSpPr>
          <p:nvPr>
            <p:ph type="pic" sz="quarter" idx="58"/>
          </p:nvPr>
        </p:nvSpPr>
        <p:spPr>
          <a:xfrm>
            <a:off x="567389" y="4045760"/>
            <a:ext cx="516809" cy="483705"/>
          </a:xfrm>
        </p:spPr>
        <p:txBody>
          <a:bodyPr anchor="ctr"/>
          <a:lstStyle>
            <a:lvl1pPr algn="ctr">
              <a:defRPr sz="700"/>
            </a:lvl1pPr>
          </a:lstStyle>
          <a:p>
            <a:r>
              <a:rPr lang="en-US"/>
              <a:t>Click icon to add picture</a:t>
            </a:r>
            <a:endParaRPr lang="en-GB"/>
          </a:p>
        </p:txBody>
      </p:sp>
      <p:sp>
        <p:nvSpPr>
          <p:cNvPr id="86" name="Text Placeholder 5">
            <a:extLst>
              <a:ext uri="{FF2B5EF4-FFF2-40B4-BE49-F238E27FC236}">
                <a16:creationId xmlns:a16="http://schemas.microsoft.com/office/drawing/2014/main" id="{82ACC1C8-EFB5-DF32-B0CF-42374C67C4A7}"/>
              </a:ext>
            </a:extLst>
          </p:cNvPr>
          <p:cNvSpPr>
            <a:spLocks noGrp="1"/>
          </p:cNvSpPr>
          <p:nvPr>
            <p:ph type="body" sz="quarter" idx="59" hasCustomPrompt="1"/>
          </p:nvPr>
        </p:nvSpPr>
        <p:spPr>
          <a:xfrm>
            <a:off x="1069436" y="4039171"/>
            <a:ext cx="1740544" cy="488913"/>
          </a:xfrm>
          <a:solidFill>
            <a:schemeClr val="accent1"/>
          </a:solidFill>
        </p:spPr>
        <p:txBody>
          <a:bodyPr lIns="72000" rIns="72000" anchor="ctr"/>
          <a:lstStyle>
            <a:lvl1pPr>
              <a:spcAft>
                <a:spcPts val="0"/>
              </a:spcAft>
              <a:tabLst>
                <a:tab pos="628461" algn="l"/>
              </a:tabLst>
              <a:defRPr sz="1000" b="1">
                <a:solidFill>
                  <a:schemeClr val="bg2"/>
                </a:solidFill>
                <a:latin typeface="+mn-lt"/>
              </a:defRPr>
            </a:lvl1pPr>
            <a:lvl2pPr marL="0" indent="0">
              <a:buNone/>
              <a:defRPr sz="900">
                <a:solidFill>
                  <a:schemeClr val="bg2"/>
                </a:solidFill>
                <a:latin typeface="+mn-lt"/>
              </a:defRPr>
            </a:lvl2pPr>
          </a:lstStyle>
          <a:p>
            <a:pPr lvl="0"/>
            <a:r>
              <a:rPr lang="en-GB"/>
              <a:t>Insert name</a:t>
            </a:r>
          </a:p>
          <a:p>
            <a:pPr lvl="1"/>
            <a:r>
              <a:rPr lang="en-GB"/>
              <a:t>Insert position</a:t>
            </a:r>
          </a:p>
        </p:txBody>
      </p:sp>
      <p:sp>
        <p:nvSpPr>
          <p:cNvPr id="87" name="Picture Placeholder 90">
            <a:extLst>
              <a:ext uri="{FF2B5EF4-FFF2-40B4-BE49-F238E27FC236}">
                <a16:creationId xmlns:a16="http://schemas.microsoft.com/office/drawing/2014/main" id="{7AB0F67D-3A73-0A0C-29E8-14BC80BA2444}"/>
              </a:ext>
            </a:extLst>
          </p:cNvPr>
          <p:cNvSpPr>
            <a:spLocks noGrp="1"/>
          </p:cNvSpPr>
          <p:nvPr>
            <p:ph type="pic" sz="quarter" idx="60"/>
          </p:nvPr>
        </p:nvSpPr>
        <p:spPr>
          <a:xfrm>
            <a:off x="8803084" y="2521226"/>
            <a:ext cx="516809" cy="483705"/>
          </a:xfrm>
        </p:spPr>
        <p:txBody>
          <a:bodyPr anchor="ctr"/>
          <a:lstStyle>
            <a:lvl1pPr algn="ctr">
              <a:defRPr sz="700"/>
            </a:lvl1pPr>
          </a:lstStyle>
          <a:p>
            <a:r>
              <a:rPr lang="en-US"/>
              <a:t>Click icon to add picture</a:t>
            </a:r>
            <a:endParaRPr lang="en-GB"/>
          </a:p>
        </p:txBody>
      </p:sp>
      <p:sp>
        <p:nvSpPr>
          <p:cNvPr id="88" name="Text Placeholder 5">
            <a:extLst>
              <a:ext uri="{FF2B5EF4-FFF2-40B4-BE49-F238E27FC236}">
                <a16:creationId xmlns:a16="http://schemas.microsoft.com/office/drawing/2014/main" id="{7B6EB2E5-B099-1E7C-1F56-B522B78712A4}"/>
              </a:ext>
            </a:extLst>
          </p:cNvPr>
          <p:cNvSpPr>
            <a:spLocks noGrp="1"/>
          </p:cNvSpPr>
          <p:nvPr>
            <p:ph type="body" sz="quarter" idx="61" hasCustomPrompt="1"/>
          </p:nvPr>
        </p:nvSpPr>
        <p:spPr>
          <a:xfrm>
            <a:off x="9305130" y="2514637"/>
            <a:ext cx="1740544" cy="488913"/>
          </a:xfrm>
          <a:solidFill>
            <a:schemeClr val="accent1"/>
          </a:solidFill>
        </p:spPr>
        <p:txBody>
          <a:bodyPr lIns="72000" rIns="72000" anchor="ctr"/>
          <a:lstStyle>
            <a:lvl1pPr>
              <a:spcAft>
                <a:spcPts val="0"/>
              </a:spcAft>
              <a:tabLst>
                <a:tab pos="628461" algn="l"/>
              </a:tabLst>
              <a:defRPr sz="1000" b="1">
                <a:solidFill>
                  <a:schemeClr val="bg2"/>
                </a:solidFill>
                <a:latin typeface="+mn-lt"/>
              </a:defRPr>
            </a:lvl1pPr>
            <a:lvl2pPr marL="0" indent="0">
              <a:buNone/>
              <a:defRPr sz="900">
                <a:solidFill>
                  <a:schemeClr val="bg2"/>
                </a:solidFill>
                <a:latin typeface="+mn-lt"/>
              </a:defRPr>
            </a:lvl2pPr>
          </a:lstStyle>
          <a:p>
            <a:pPr lvl="0"/>
            <a:r>
              <a:rPr lang="en-GB"/>
              <a:t>Insert name</a:t>
            </a:r>
          </a:p>
          <a:p>
            <a:pPr lvl="1"/>
            <a:r>
              <a:rPr lang="en-GB"/>
              <a:t>Insert position</a:t>
            </a:r>
          </a:p>
        </p:txBody>
      </p:sp>
      <p:sp>
        <p:nvSpPr>
          <p:cNvPr id="89" name="Picture Placeholder 90">
            <a:extLst>
              <a:ext uri="{FF2B5EF4-FFF2-40B4-BE49-F238E27FC236}">
                <a16:creationId xmlns:a16="http://schemas.microsoft.com/office/drawing/2014/main" id="{CAEEB6E1-5B74-4CA2-5CEA-91A9FF467BDA}"/>
              </a:ext>
            </a:extLst>
          </p:cNvPr>
          <p:cNvSpPr>
            <a:spLocks noGrp="1"/>
          </p:cNvSpPr>
          <p:nvPr>
            <p:ph type="pic" sz="quarter" idx="62"/>
          </p:nvPr>
        </p:nvSpPr>
        <p:spPr>
          <a:xfrm>
            <a:off x="8803084" y="3283493"/>
            <a:ext cx="516809" cy="483705"/>
          </a:xfrm>
        </p:spPr>
        <p:txBody>
          <a:bodyPr anchor="ctr"/>
          <a:lstStyle>
            <a:lvl1pPr algn="ctr">
              <a:defRPr sz="700"/>
            </a:lvl1pPr>
          </a:lstStyle>
          <a:p>
            <a:r>
              <a:rPr lang="en-US"/>
              <a:t>Click icon to add picture</a:t>
            </a:r>
            <a:endParaRPr lang="en-GB"/>
          </a:p>
        </p:txBody>
      </p:sp>
      <p:sp>
        <p:nvSpPr>
          <p:cNvPr id="90" name="Text Placeholder 5">
            <a:extLst>
              <a:ext uri="{FF2B5EF4-FFF2-40B4-BE49-F238E27FC236}">
                <a16:creationId xmlns:a16="http://schemas.microsoft.com/office/drawing/2014/main" id="{6EF4FEA3-D64D-FD3C-B278-E13732E33DB9}"/>
              </a:ext>
            </a:extLst>
          </p:cNvPr>
          <p:cNvSpPr>
            <a:spLocks noGrp="1"/>
          </p:cNvSpPr>
          <p:nvPr>
            <p:ph type="body" sz="quarter" idx="63" hasCustomPrompt="1"/>
          </p:nvPr>
        </p:nvSpPr>
        <p:spPr>
          <a:xfrm>
            <a:off x="9305130" y="3276904"/>
            <a:ext cx="1740544" cy="488913"/>
          </a:xfrm>
          <a:solidFill>
            <a:schemeClr val="accent1"/>
          </a:solidFill>
        </p:spPr>
        <p:txBody>
          <a:bodyPr lIns="72000" rIns="72000" anchor="ctr"/>
          <a:lstStyle>
            <a:lvl1pPr>
              <a:spcAft>
                <a:spcPts val="0"/>
              </a:spcAft>
              <a:tabLst>
                <a:tab pos="628461" algn="l"/>
              </a:tabLst>
              <a:defRPr sz="1000" b="1">
                <a:solidFill>
                  <a:schemeClr val="bg2"/>
                </a:solidFill>
                <a:latin typeface="+mn-lt"/>
              </a:defRPr>
            </a:lvl1pPr>
            <a:lvl2pPr marL="0" indent="0">
              <a:buNone/>
              <a:defRPr sz="900">
                <a:solidFill>
                  <a:schemeClr val="bg2"/>
                </a:solidFill>
                <a:latin typeface="+mn-lt"/>
              </a:defRPr>
            </a:lvl2pPr>
          </a:lstStyle>
          <a:p>
            <a:pPr lvl="0"/>
            <a:r>
              <a:rPr lang="en-GB"/>
              <a:t>Insert name</a:t>
            </a:r>
          </a:p>
          <a:p>
            <a:pPr lvl="1"/>
            <a:r>
              <a:rPr lang="en-GB"/>
              <a:t>Insert position</a:t>
            </a:r>
          </a:p>
        </p:txBody>
      </p:sp>
      <p:sp>
        <p:nvSpPr>
          <p:cNvPr id="91" name="Picture Placeholder 90">
            <a:extLst>
              <a:ext uri="{FF2B5EF4-FFF2-40B4-BE49-F238E27FC236}">
                <a16:creationId xmlns:a16="http://schemas.microsoft.com/office/drawing/2014/main" id="{CDA633C3-6935-FD22-74BC-4CF31E761C86}"/>
              </a:ext>
            </a:extLst>
          </p:cNvPr>
          <p:cNvSpPr>
            <a:spLocks noGrp="1"/>
          </p:cNvSpPr>
          <p:nvPr>
            <p:ph type="pic" sz="quarter" idx="64"/>
          </p:nvPr>
        </p:nvSpPr>
        <p:spPr>
          <a:xfrm>
            <a:off x="8803084" y="4045760"/>
            <a:ext cx="516809" cy="483705"/>
          </a:xfrm>
        </p:spPr>
        <p:txBody>
          <a:bodyPr anchor="ctr"/>
          <a:lstStyle>
            <a:lvl1pPr algn="ctr">
              <a:defRPr sz="700"/>
            </a:lvl1pPr>
          </a:lstStyle>
          <a:p>
            <a:r>
              <a:rPr lang="en-US"/>
              <a:t>Click icon to add picture</a:t>
            </a:r>
            <a:endParaRPr lang="en-GB"/>
          </a:p>
        </p:txBody>
      </p:sp>
      <p:sp>
        <p:nvSpPr>
          <p:cNvPr id="92" name="Text Placeholder 5">
            <a:extLst>
              <a:ext uri="{FF2B5EF4-FFF2-40B4-BE49-F238E27FC236}">
                <a16:creationId xmlns:a16="http://schemas.microsoft.com/office/drawing/2014/main" id="{2EE869C9-232B-71DC-66C0-1CAE56476799}"/>
              </a:ext>
            </a:extLst>
          </p:cNvPr>
          <p:cNvSpPr>
            <a:spLocks noGrp="1"/>
          </p:cNvSpPr>
          <p:nvPr>
            <p:ph type="body" sz="quarter" idx="65" hasCustomPrompt="1"/>
          </p:nvPr>
        </p:nvSpPr>
        <p:spPr>
          <a:xfrm>
            <a:off x="9305130" y="4039171"/>
            <a:ext cx="1740544" cy="488913"/>
          </a:xfrm>
          <a:solidFill>
            <a:schemeClr val="accent1"/>
          </a:solidFill>
        </p:spPr>
        <p:txBody>
          <a:bodyPr lIns="72000" rIns="72000" anchor="ctr"/>
          <a:lstStyle>
            <a:lvl1pPr>
              <a:spcAft>
                <a:spcPts val="0"/>
              </a:spcAft>
              <a:tabLst>
                <a:tab pos="628461" algn="l"/>
              </a:tabLst>
              <a:defRPr sz="1000" b="1">
                <a:solidFill>
                  <a:schemeClr val="bg2"/>
                </a:solidFill>
                <a:latin typeface="+mn-lt"/>
              </a:defRPr>
            </a:lvl1pPr>
            <a:lvl2pPr marL="0" indent="0">
              <a:buNone/>
              <a:defRPr sz="900">
                <a:solidFill>
                  <a:schemeClr val="bg2"/>
                </a:solidFill>
                <a:latin typeface="+mn-lt"/>
              </a:defRPr>
            </a:lvl2pPr>
          </a:lstStyle>
          <a:p>
            <a:pPr lvl="0"/>
            <a:r>
              <a:rPr lang="en-GB"/>
              <a:t>Insert name</a:t>
            </a:r>
          </a:p>
          <a:p>
            <a:pPr lvl="1"/>
            <a:r>
              <a:rPr lang="en-GB"/>
              <a:t>Insert position</a:t>
            </a:r>
          </a:p>
        </p:txBody>
      </p:sp>
      <p:sp>
        <p:nvSpPr>
          <p:cNvPr id="93" name="Picture Placeholder 90">
            <a:extLst>
              <a:ext uri="{FF2B5EF4-FFF2-40B4-BE49-F238E27FC236}">
                <a16:creationId xmlns:a16="http://schemas.microsoft.com/office/drawing/2014/main" id="{B4B3CD5E-48E8-C85C-E6A2-754EA6DB9A3A}"/>
              </a:ext>
            </a:extLst>
          </p:cNvPr>
          <p:cNvSpPr>
            <a:spLocks noGrp="1"/>
          </p:cNvSpPr>
          <p:nvPr>
            <p:ph type="pic" sz="quarter" idx="66"/>
          </p:nvPr>
        </p:nvSpPr>
        <p:spPr>
          <a:xfrm>
            <a:off x="4440825" y="3290321"/>
            <a:ext cx="516809" cy="483705"/>
          </a:xfrm>
        </p:spPr>
        <p:txBody>
          <a:bodyPr anchor="ctr"/>
          <a:lstStyle>
            <a:lvl1pPr algn="ctr">
              <a:defRPr sz="700"/>
            </a:lvl1pPr>
          </a:lstStyle>
          <a:p>
            <a:r>
              <a:rPr lang="en-US"/>
              <a:t>Click icon to add picture</a:t>
            </a:r>
            <a:endParaRPr lang="en-GB"/>
          </a:p>
        </p:txBody>
      </p:sp>
      <p:sp>
        <p:nvSpPr>
          <p:cNvPr id="94" name="Text Placeholder 5">
            <a:extLst>
              <a:ext uri="{FF2B5EF4-FFF2-40B4-BE49-F238E27FC236}">
                <a16:creationId xmlns:a16="http://schemas.microsoft.com/office/drawing/2014/main" id="{B2D05014-0565-57A6-AC1B-05097420886F}"/>
              </a:ext>
            </a:extLst>
          </p:cNvPr>
          <p:cNvSpPr>
            <a:spLocks noGrp="1"/>
          </p:cNvSpPr>
          <p:nvPr>
            <p:ph type="body" sz="quarter" idx="67" hasCustomPrompt="1"/>
          </p:nvPr>
        </p:nvSpPr>
        <p:spPr>
          <a:xfrm>
            <a:off x="4942872" y="3283732"/>
            <a:ext cx="1740544" cy="488913"/>
          </a:xfrm>
          <a:solidFill>
            <a:schemeClr val="accent1"/>
          </a:solidFill>
        </p:spPr>
        <p:txBody>
          <a:bodyPr lIns="72000" rIns="72000" anchor="ctr"/>
          <a:lstStyle>
            <a:lvl1pPr>
              <a:spcAft>
                <a:spcPts val="0"/>
              </a:spcAft>
              <a:tabLst>
                <a:tab pos="628461" algn="l"/>
              </a:tabLst>
              <a:defRPr sz="1000" b="1">
                <a:solidFill>
                  <a:schemeClr val="bg2"/>
                </a:solidFill>
                <a:latin typeface="+mn-lt"/>
              </a:defRPr>
            </a:lvl1pPr>
            <a:lvl2pPr marL="0" indent="0">
              <a:buNone/>
              <a:defRPr sz="900">
                <a:solidFill>
                  <a:schemeClr val="bg2"/>
                </a:solidFill>
                <a:latin typeface="+mn-lt"/>
              </a:defRPr>
            </a:lvl2pPr>
          </a:lstStyle>
          <a:p>
            <a:pPr lvl="0"/>
            <a:r>
              <a:rPr lang="en-GB"/>
              <a:t>Insert name</a:t>
            </a:r>
          </a:p>
          <a:p>
            <a:pPr lvl="1"/>
            <a:r>
              <a:rPr lang="en-GB"/>
              <a:t>Insert position</a:t>
            </a:r>
          </a:p>
        </p:txBody>
      </p:sp>
      <p:sp>
        <p:nvSpPr>
          <p:cNvPr id="98" name="Text Placeholder 96">
            <a:extLst>
              <a:ext uri="{FF2B5EF4-FFF2-40B4-BE49-F238E27FC236}">
                <a16:creationId xmlns:a16="http://schemas.microsoft.com/office/drawing/2014/main" id="{5E5C8AC4-5CDE-0820-6FE6-A8B57B3B3CA0}"/>
              </a:ext>
            </a:extLst>
          </p:cNvPr>
          <p:cNvSpPr>
            <a:spLocks noGrp="1"/>
          </p:cNvSpPr>
          <p:nvPr>
            <p:ph type="body" sz="quarter" idx="68"/>
          </p:nvPr>
        </p:nvSpPr>
        <p:spPr>
          <a:xfrm>
            <a:off x="749105" y="5059363"/>
            <a:ext cx="4253392" cy="195262"/>
          </a:xfrm>
        </p:spPr>
        <p:txBody>
          <a:bodyPr/>
          <a:lstStyle>
            <a:lvl1pPr algn="ctr">
              <a:defRPr/>
            </a:lvl1pPr>
            <a:lvl2pPr marL="0" indent="0">
              <a:buNone/>
              <a:defRPr/>
            </a:lvl2pPr>
          </a:lstStyle>
          <a:p>
            <a:pPr lvl="0"/>
            <a:r>
              <a:rPr lang="en-US"/>
              <a:t>Click to edit Master text styles</a:t>
            </a:r>
          </a:p>
        </p:txBody>
      </p:sp>
      <p:sp>
        <p:nvSpPr>
          <p:cNvPr id="99" name="Text Placeholder 96">
            <a:extLst>
              <a:ext uri="{FF2B5EF4-FFF2-40B4-BE49-F238E27FC236}">
                <a16:creationId xmlns:a16="http://schemas.microsoft.com/office/drawing/2014/main" id="{BCE91FB1-42D4-EA20-4653-981BD8873DA3}"/>
              </a:ext>
            </a:extLst>
          </p:cNvPr>
          <p:cNvSpPr>
            <a:spLocks noGrp="1"/>
          </p:cNvSpPr>
          <p:nvPr>
            <p:ph type="body" sz="quarter" idx="69"/>
          </p:nvPr>
        </p:nvSpPr>
        <p:spPr>
          <a:xfrm>
            <a:off x="5409631" y="5059363"/>
            <a:ext cx="4253392" cy="195262"/>
          </a:xfrm>
        </p:spPr>
        <p:txBody>
          <a:bodyPr/>
          <a:lstStyle>
            <a:lvl1pPr algn="ctr">
              <a:defRPr/>
            </a:lvl1pPr>
            <a:lvl2pPr marL="0" indent="0">
              <a:buNone/>
              <a:defRPr/>
            </a:lvl2pPr>
          </a:lstStyle>
          <a:p>
            <a:pPr lvl="0"/>
            <a:r>
              <a:rPr lang="en-US"/>
              <a:t>Click to edit Master text styles</a:t>
            </a:r>
          </a:p>
        </p:txBody>
      </p:sp>
      <p:sp>
        <p:nvSpPr>
          <p:cNvPr id="100" name="Picture Placeholder 90">
            <a:extLst>
              <a:ext uri="{FF2B5EF4-FFF2-40B4-BE49-F238E27FC236}">
                <a16:creationId xmlns:a16="http://schemas.microsoft.com/office/drawing/2014/main" id="{8901C888-14AF-BB26-7DE0-A41FF2473ECB}"/>
              </a:ext>
            </a:extLst>
          </p:cNvPr>
          <p:cNvSpPr>
            <a:spLocks noGrp="1"/>
          </p:cNvSpPr>
          <p:nvPr>
            <p:ph type="pic" sz="quarter" idx="70"/>
          </p:nvPr>
        </p:nvSpPr>
        <p:spPr>
          <a:xfrm>
            <a:off x="773270" y="5454435"/>
            <a:ext cx="516809" cy="483705"/>
          </a:xfrm>
        </p:spPr>
        <p:txBody>
          <a:bodyPr anchor="ctr"/>
          <a:lstStyle>
            <a:lvl1pPr algn="ctr">
              <a:defRPr sz="700"/>
            </a:lvl1pPr>
          </a:lstStyle>
          <a:p>
            <a:r>
              <a:rPr lang="en-US"/>
              <a:t>Click icon to add picture</a:t>
            </a:r>
            <a:endParaRPr lang="en-GB"/>
          </a:p>
        </p:txBody>
      </p:sp>
      <p:sp>
        <p:nvSpPr>
          <p:cNvPr id="103" name="Picture Placeholder 90">
            <a:extLst>
              <a:ext uri="{FF2B5EF4-FFF2-40B4-BE49-F238E27FC236}">
                <a16:creationId xmlns:a16="http://schemas.microsoft.com/office/drawing/2014/main" id="{2A0785D0-99B7-9CB4-6E5A-A0548866C3AD}"/>
              </a:ext>
            </a:extLst>
          </p:cNvPr>
          <p:cNvSpPr>
            <a:spLocks noGrp="1"/>
          </p:cNvSpPr>
          <p:nvPr>
            <p:ph type="pic" sz="quarter" idx="71"/>
          </p:nvPr>
        </p:nvSpPr>
        <p:spPr>
          <a:xfrm>
            <a:off x="1700400" y="5454435"/>
            <a:ext cx="516809" cy="483705"/>
          </a:xfrm>
        </p:spPr>
        <p:txBody>
          <a:bodyPr anchor="ctr"/>
          <a:lstStyle>
            <a:lvl1pPr algn="ctr">
              <a:defRPr sz="700"/>
            </a:lvl1pPr>
          </a:lstStyle>
          <a:p>
            <a:r>
              <a:rPr lang="en-US"/>
              <a:t>Click icon to add picture</a:t>
            </a:r>
            <a:endParaRPr lang="en-GB"/>
          </a:p>
        </p:txBody>
      </p:sp>
      <p:sp>
        <p:nvSpPr>
          <p:cNvPr id="104" name="Picture Placeholder 90">
            <a:extLst>
              <a:ext uri="{FF2B5EF4-FFF2-40B4-BE49-F238E27FC236}">
                <a16:creationId xmlns:a16="http://schemas.microsoft.com/office/drawing/2014/main" id="{DBCDB3F3-17D6-D02A-31A6-A2571CE4C333}"/>
              </a:ext>
            </a:extLst>
          </p:cNvPr>
          <p:cNvSpPr>
            <a:spLocks noGrp="1"/>
          </p:cNvSpPr>
          <p:nvPr>
            <p:ph type="pic" sz="quarter" idx="72"/>
          </p:nvPr>
        </p:nvSpPr>
        <p:spPr>
          <a:xfrm>
            <a:off x="2627531" y="5454435"/>
            <a:ext cx="516809" cy="483705"/>
          </a:xfrm>
        </p:spPr>
        <p:txBody>
          <a:bodyPr anchor="ctr"/>
          <a:lstStyle>
            <a:lvl1pPr algn="ctr">
              <a:defRPr sz="700"/>
            </a:lvl1pPr>
          </a:lstStyle>
          <a:p>
            <a:r>
              <a:rPr lang="en-US"/>
              <a:t>Click icon to add picture</a:t>
            </a:r>
            <a:endParaRPr lang="en-GB"/>
          </a:p>
        </p:txBody>
      </p:sp>
      <p:sp>
        <p:nvSpPr>
          <p:cNvPr id="105" name="Picture Placeholder 90">
            <a:extLst>
              <a:ext uri="{FF2B5EF4-FFF2-40B4-BE49-F238E27FC236}">
                <a16:creationId xmlns:a16="http://schemas.microsoft.com/office/drawing/2014/main" id="{330DCD28-20E4-67A5-8659-C2485FE35CE2}"/>
              </a:ext>
            </a:extLst>
          </p:cNvPr>
          <p:cNvSpPr>
            <a:spLocks noGrp="1"/>
          </p:cNvSpPr>
          <p:nvPr>
            <p:ph type="pic" sz="quarter" idx="73"/>
          </p:nvPr>
        </p:nvSpPr>
        <p:spPr>
          <a:xfrm>
            <a:off x="3554661" y="5454435"/>
            <a:ext cx="516809" cy="483705"/>
          </a:xfrm>
        </p:spPr>
        <p:txBody>
          <a:bodyPr anchor="ctr"/>
          <a:lstStyle>
            <a:lvl1pPr algn="ctr">
              <a:defRPr sz="700"/>
            </a:lvl1pPr>
          </a:lstStyle>
          <a:p>
            <a:r>
              <a:rPr lang="en-US"/>
              <a:t>Click icon to add picture</a:t>
            </a:r>
            <a:endParaRPr lang="en-GB"/>
          </a:p>
        </p:txBody>
      </p:sp>
      <p:sp>
        <p:nvSpPr>
          <p:cNvPr id="106" name="Picture Placeholder 90">
            <a:extLst>
              <a:ext uri="{FF2B5EF4-FFF2-40B4-BE49-F238E27FC236}">
                <a16:creationId xmlns:a16="http://schemas.microsoft.com/office/drawing/2014/main" id="{D74674E1-CE23-3514-E32F-FEF210B4F715}"/>
              </a:ext>
            </a:extLst>
          </p:cNvPr>
          <p:cNvSpPr>
            <a:spLocks noGrp="1"/>
          </p:cNvSpPr>
          <p:nvPr>
            <p:ph type="pic" sz="quarter" idx="74"/>
          </p:nvPr>
        </p:nvSpPr>
        <p:spPr>
          <a:xfrm>
            <a:off x="4481793" y="5454435"/>
            <a:ext cx="516809" cy="483705"/>
          </a:xfrm>
        </p:spPr>
        <p:txBody>
          <a:bodyPr anchor="ctr"/>
          <a:lstStyle>
            <a:lvl1pPr algn="ctr">
              <a:defRPr sz="700"/>
            </a:lvl1pPr>
          </a:lstStyle>
          <a:p>
            <a:r>
              <a:rPr lang="en-US"/>
              <a:t>Click icon to add picture</a:t>
            </a:r>
            <a:endParaRPr lang="en-GB"/>
          </a:p>
        </p:txBody>
      </p:sp>
      <p:sp>
        <p:nvSpPr>
          <p:cNvPr id="107" name="Text Placeholder 5">
            <a:extLst>
              <a:ext uri="{FF2B5EF4-FFF2-40B4-BE49-F238E27FC236}">
                <a16:creationId xmlns:a16="http://schemas.microsoft.com/office/drawing/2014/main" id="{D551A439-855C-CD6D-49A2-33ADBC1C0943}"/>
              </a:ext>
            </a:extLst>
          </p:cNvPr>
          <p:cNvSpPr>
            <a:spLocks noGrp="1"/>
          </p:cNvSpPr>
          <p:nvPr>
            <p:ph type="body" sz="quarter" idx="75" hasCustomPrompt="1"/>
          </p:nvPr>
        </p:nvSpPr>
        <p:spPr>
          <a:xfrm>
            <a:off x="606403" y="5963226"/>
            <a:ext cx="850542" cy="394671"/>
          </a:xfrm>
          <a:noFill/>
        </p:spPr>
        <p:txBody>
          <a:bodyPr anchor="ctr"/>
          <a:lstStyle>
            <a:lvl1pPr algn="ctr">
              <a:spcAft>
                <a:spcPts val="0"/>
              </a:spcAft>
              <a:tabLst>
                <a:tab pos="628461" algn="l"/>
              </a:tabLst>
              <a:defRPr sz="800" b="1">
                <a:solidFill>
                  <a:schemeClr val="tx1"/>
                </a:solidFill>
                <a:latin typeface="+mn-lt"/>
              </a:defRPr>
            </a:lvl1pPr>
            <a:lvl2pPr marL="0" indent="0" algn="ctr">
              <a:buNone/>
              <a:defRPr sz="700">
                <a:solidFill>
                  <a:schemeClr val="tx1"/>
                </a:solidFill>
                <a:latin typeface="+mn-lt"/>
              </a:defRPr>
            </a:lvl2pPr>
          </a:lstStyle>
          <a:p>
            <a:pPr lvl="0"/>
            <a:r>
              <a:rPr lang="en-GB"/>
              <a:t>Insert name</a:t>
            </a:r>
          </a:p>
          <a:p>
            <a:pPr lvl="1"/>
            <a:r>
              <a:rPr lang="en-GB"/>
              <a:t>Insert position</a:t>
            </a:r>
          </a:p>
        </p:txBody>
      </p:sp>
      <p:sp>
        <p:nvSpPr>
          <p:cNvPr id="109" name="Text Placeholder 5">
            <a:extLst>
              <a:ext uri="{FF2B5EF4-FFF2-40B4-BE49-F238E27FC236}">
                <a16:creationId xmlns:a16="http://schemas.microsoft.com/office/drawing/2014/main" id="{0E2E8CAA-DFED-C776-7C36-EEDC19E2225E}"/>
              </a:ext>
            </a:extLst>
          </p:cNvPr>
          <p:cNvSpPr>
            <a:spLocks noGrp="1"/>
          </p:cNvSpPr>
          <p:nvPr>
            <p:ph type="body" sz="quarter" idx="76" hasCustomPrompt="1"/>
          </p:nvPr>
        </p:nvSpPr>
        <p:spPr>
          <a:xfrm>
            <a:off x="1533534" y="5963226"/>
            <a:ext cx="850542" cy="394671"/>
          </a:xfrm>
          <a:noFill/>
        </p:spPr>
        <p:txBody>
          <a:bodyPr anchor="ctr"/>
          <a:lstStyle>
            <a:lvl1pPr algn="ctr">
              <a:spcAft>
                <a:spcPts val="0"/>
              </a:spcAft>
              <a:tabLst>
                <a:tab pos="628461" algn="l"/>
              </a:tabLst>
              <a:defRPr sz="800" b="1">
                <a:solidFill>
                  <a:schemeClr val="tx1"/>
                </a:solidFill>
                <a:latin typeface="+mn-lt"/>
              </a:defRPr>
            </a:lvl1pPr>
            <a:lvl2pPr marL="0" indent="0" algn="ctr">
              <a:buNone/>
              <a:defRPr sz="700">
                <a:solidFill>
                  <a:schemeClr val="tx1"/>
                </a:solidFill>
                <a:latin typeface="+mn-lt"/>
              </a:defRPr>
            </a:lvl2pPr>
          </a:lstStyle>
          <a:p>
            <a:pPr lvl="0"/>
            <a:r>
              <a:rPr lang="en-GB"/>
              <a:t>Insert name</a:t>
            </a:r>
          </a:p>
          <a:p>
            <a:pPr lvl="1"/>
            <a:r>
              <a:rPr lang="en-GB"/>
              <a:t>Insert position</a:t>
            </a:r>
          </a:p>
        </p:txBody>
      </p:sp>
      <p:sp>
        <p:nvSpPr>
          <p:cNvPr id="110" name="Text Placeholder 5">
            <a:extLst>
              <a:ext uri="{FF2B5EF4-FFF2-40B4-BE49-F238E27FC236}">
                <a16:creationId xmlns:a16="http://schemas.microsoft.com/office/drawing/2014/main" id="{085AA5A7-1DD3-7F7F-495F-86D779458A42}"/>
              </a:ext>
            </a:extLst>
          </p:cNvPr>
          <p:cNvSpPr>
            <a:spLocks noGrp="1"/>
          </p:cNvSpPr>
          <p:nvPr>
            <p:ph type="body" sz="quarter" idx="77" hasCustomPrompt="1"/>
          </p:nvPr>
        </p:nvSpPr>
        <p:spPr>
          <a:xfrm>
            <a:off x="2460664" y="5963226"/>
            <a:ext cx="850542" cy="394671"/>
          </a:xfrm>
          <a:noFill/>
        </p:spPr>
        <p:txBody>
          <a:bodyPr anchor="ctr"/>
          <a:lstStyle>
            <a:lvl1pPr algn="ctr">
              <a:spcAft>
                <a:spcPts val="0"/>
              </a:spcAft>
              <a:tabLst>
                <a:tab pos="628461" algn="l"/>
              </a:tabLst>
              <a:defRPr sz="800" b="1">
                <a:solidFill>
                  <a:schemeClr val="tx1"/>
                </a:solidFill>
                <a:latin typeface="+mn-lt"/>
              </a:defRPr>
            </a:lvl1pPr>
            <a:lvl2pPr marL="0" indent="0" algn="ctr">
              <a:buNone/>
              <a:defRPr sz="700">
                <a:solidFill>
                  <a:schemeClr val="tx1"/>
                </a:solidFill>
                <a:latin typeface="+mn-lt"/>
              </a:defRPr>
            </a:lvl2pPr>
          </a:lstStyle>
          <a:p>
            <a:pPr lvl="0"/>
            <a:r>
              <a:rPr lang="en-GB"/>
              <a:t>Insert name</a:t>
            </a:r>
          </a:p>
          <a:p>
            <a:pPr lvl="1"/>
            <a:r>
              <a:rPr lang="en-GB"/>
              <a:t>Insert position</a:t>
            </a:r>
          </a:p>
        </p:txBody>
      </p:sp>
      <p:sp>
        <p:nvSpPr>
          <p:cNvPr id="111" name="Text Placeholder 5">
            <a:extLst>
              <a:ext uri="{FF2B5EF4-FFF2-40B4-BE49-F238E27FC236}">
                <a16:creationId xmlns:a16="http://schemas.microsoft.com/office/drawing/2014/main" id="{E34D6CD9-BC71-21F1-2268-19BC7C6A9F1F}"/>
              </a:ext>
            </a:extLst>
          </p:cNvPr>
          <p:cNvSpPr>
            <a:spLocks noGrp="1"/>
          </p:cNvSpPr>
          <p:nvPr>
            <p:ph type="body" sz="quarter" idx="78" hasCustomPrompt="1"/>
          </p:nvPr>
        </p:nvSpPr>
        <p:spPr>
          <a:xfrm>
            <a:off x="3387795" y="5963226"/>
            <a:ext cx="850542" cy="394671"/>
          </a:xfrm>
          <a:noFill/>
        </p:spPr>
        <p:txBody>
          <a:bodyPr anchor="ctr"/>
          <a:lstStyle>
            <a:lvl1pPr algn="ctr">
              <a:spcAft>
                <a:spcPts val="0"/>
              </a:spcAft>
              <a:tabLst>
                <a:tab pos="628461" algn="l"/>
              </a:tabLst>
              <a:defRPr sz="800" b="1">
                <a:solidFill>
                  <a:schemeClr val="tx1"/>
                </a:solidFill>
                <a:latin typeface="+mn-lt"/>
              </a:defRPr>
            </a:lvl1pPr>
            <a:lvl2pPr marL="0" indent="0" algn="ctr">
              <a:buNone/>
              <a:defRPr sz="700">
                <a:solidFill>
                  <a:schemeClr val="tx1"/>
                </a:solidFill>
                <a:latin typeface="+mn-lt"/>
              </a:defRPr>
            </a:lvl2pPr>
          </a:lstStyle>
          <a:p>
            <a:pPr lvl="0"/>
            <a:r>
              <a:rPr lang="en-GB"/>
              <a:t>Insert name</a:t>
            </a:r>
          </a:p>
          <a:p>
            <a:pPr lvl="1"/>
            <a:r>
              <a:rPr lang="en-GB"/>
              <a:t>Insert position</a:t>
            </a:r>
          </a:p>
        </p:txBody>
      </p:sp>
      <p:sp>
        <p:nvSpPr>
          <p:cNvPr id="112" name="Text Placeholder 5">
            <a:extLst>
              <a:ext uri="{FF2B5EF4-FFF2-40B4-BE49-F238E27FC236}">
                <a16:creationId xmlns:a16="http://schemas.microsoft.com/office/drawing/2014/main" id="{5B042B55-5A18-23DE-1B38-D3379C47545C}"/>
              </a:ext>
            </a:extLst>
          </p:cNvPr>
          <p:cNvSpPr>
            <a:spLocks noGrp="1"/>
          </p:cNvSpPr>
          <p:nvPr>
            <p:ph type="body" sz="quarter" idx="79" hasCustomPrompt="1"/>
          </p:nvPr>
        </p:nvSpPr>
        <p:spPr>
          <a:xfrm>
            <a:off x="4314925" y="5963226"/>
            <a:ext cx="850542" cy="394671"/>
          </a:xfrm>
          <a:noFill/>
        </p:spPr>
        <p:txBody>
          <a:bodyPr anchor="ctr"/>
          <a:lstStyle>
            <a:lvl1pPr algn="ctr">
              <a:spcAft>
                <a:spcPts val="0"/>
              </a:spcAft>
              <a:tabLst>
                <a:tab pos="628461" algn="l"/>
              </a:tabLst>
              <a:defRPr sz="800" b="1">
                <a:solidFill>
                  <a:schemeClr val="tx1"/>
                </a:solidFill>
                <a:latin typeface="+mn-lt"/>
              </a:defRPr>
            </a:lvl1pPr>
            <a:lvl2pPr marL="0" indent="0" algn="ctr">
              <a:buNone/>
              <a:defRPr sz="700">
                <a:solidFill>
                  <a:schemeClr val="tx1"/>
                </a:solidFill>
                <a:latin typeface="+mn-lt"/>
              </a:defRPr>
            </a:lvl2pPr>
          </a:lstStyle>
          <a:p>
            <a:pPr lvl="0"/>
            <a:r>
              <a:rPr lang="en-GB"/>
              <a:t>Insert name</a:t>
            </a:r>
          </a:p>
          <a:p>
            <a:pPr lvl="1"/>
            <a:r>
              <a:rPr lang="en-GB"/>
              <a:t>Insert position</a:t>
            </a:r>
          </a:p>
        </p:txBody>
      </p:sp>
      <p:cxnSp>
        <p:nvCxnSpPr>
          <p:cNvPr id="113" name="Straight Connector 112">
            <a:extLst>
              <a:ext uri="{FF2B5EF4-FFF2-40B4-BE49-F238E27FC236}">
                <a16:creationId xmlns:a16="http://schemas.microsoft.com/office/drawing/2014/main" id="{58CCD99E-6C5F-D6B3-473F-A2AFC959ECB4}"/>
              </a:ext>
            </a:extLst>
          </p:cNvPr>
          <p:cNvCxnSpPr>
            <a:cxnSpLocks/>
          </p:cNvCxnSpPr>
          <p:nvPr/>
        </p:nvCxnSpPr>
        <p:spPr>
          <a:xfrm>
            <a:off x="5404154" y="5326620"/>
            <a:ext cx="4252799" cy="0"/>
          </a:xfrm>
          <a:prstGeom prst="line">
            <a:avLst/>
          </a:prstGeom>
          <a:noFill/>
          <a:ln w="6350" cap="flat" cmpd="sng" algn="ctr">
            <a:solidFill>
              <a:schemeClr val="accent1"/>
            </a:solidFill>
            <a:prstDash val="solid"/>
            <a:miter lim="800000"/>
          </a:ln>
          <a:effectLst/>
        </p:spPr>
      </p:cxnSp>
      <p:sp>
        <p:nvSpPr>
          <p:cNvPr id="114" name="Picture Placeholder 90">
            <a:extLst>
              <a:ext uri="{FF2B5EF4-FFF2-40B4-BE49-F238E27FC236}">
                <a16:creationId xmlns:a16="http://schemas.microsoft.com/office/drawing/2014/main" id="{35498B35-E18F-F13E-64E8-6FBCEDD8E68A}"/>
              </a:ext>
            </a:extLst>
          </p:cNvPr>
          <p:cNvSpPr>
            <a:spLocks noGrp="1"/>
          </p:cNvSpPr>
          <p:nvPr>
            <p:ph type="pic" sz="quarter" idx="80"/>
          </p:nvPr>
        </p:nvSpPr>
        <p:spPr>
          <a:xfrm>
            <a:off x="5428013" y="5454435"/>
            <a:ext cx="516809" cy="483705"/>
          </a:xfrm>
        </p:spPr>
        <p:txBody>
          <a:bodyPr anchor="ctr"/>
          <a:lstStyle>
            <a:lvl1pPr algn="ctr">
              <a:defRPr sz="700"/>
            </a:lvl1pPr>
          </a:lstStyle>
          <a:p>
            <a:r>
              <a:rPr lang="en-US"/>
              <a:t>Click icon to add picture</a:t>
            </a:r>
            <a:endParaRPr lang="en-GB"/>
          </a:p>
        </p:txBody>
      </p:sp>
      <p:sp>
        <p:nvSpPr>
          <p:cNvPr id="115" name="Picture Placeholder 90">
            <a:extLst>
              <a:ext uri="{FF2B5EF4-FFF2-40B4-BE49-F238E27FC236}">
                <a16:creationId xmlns:a16="http://schemas.microsoft.com/office/drawing/2014/main" id="{195683C5-2DEC-C235-02A8-ED5C974E1EC1}"/>
              </a:ext>
            </a:extLst>
          </p:cNvPr>
          <p:cNvSpPr>
            <a:spLocks noGrp="1"/>
          </p:cNvSpPr>
          <p:nvPr>
            <p:ph type="pic" sz="quarter" idx="81"/>
          </p:nvPr>
        </p:nvSpPr>
        <p:spPr>
          <a:xfrm>
            <a:off x="6355144" y="5454435"/>
            <a:ext cx="516809" cy="483705"/>
          </a:xfrm>
        </p:spPr>
        <p:txBody>
          <a:bodyPr anchor="ctr"/>
          <a:lstStyle>
            <a:lvl1pPr algn="ctr">
              <a:defRPr sz="700"/>
            </a:lvl1pPr>
          </a:lstStyle>
          <a:p>
            <a:r>
              <a:rPr lang="en-US"/>
              <a:t>Click icon to add picture</a:t>
            </a:r>
            <a:endParaRPr lang="en-GB"/>
          </a:p>
        </p:txBody>
      </p:sp>
      <p:sp>
        <p:nvSpPr>
          <p:cNvPr id="116" name="Picture Placeholder 90">
            <a:extLst>
              <a:ext uri="{FF2B5EF4-FFF2-40B4-BE49-F238E27FC236}">
                <a16:creationId xmlns:a16="http://schemas.microsoft.com/office/drawing/2014/main" id="{3171C2D3-C96B-96FD-49B9-D61CC752F3B9}"/>
              </a:ext>
            </a:extLst>
          </p:cNvPr>
          <p:cNvSpPr>
            <a:spLocks noGrp="1"/>
          </p:cNvSpPr>
          <p:nvPr>
            <p:ph type="pic" sz="quarter" idx="82"/>
          </p:nvPr>
        </p:nvSpPr>
        <p:spPr>
          <a:xfrm>
            <a:off x="7282274" y="5454435"/>
            <a:ext cx="516809" cy="483705"/>
          </a:xfrm>
        </p:spPr>
        <p:txBody>
          <a:bodyPr anchor="ctr"/>
          <a:lstStyle>
            <a:lvl1pPr algn="ctr">
              <a:defRPr sz="700"/>
            </a:lvl1pPr>
          </a:lstStyle>
          <a:p>
            <a:r>
              <a:rPr lang="en-US"/>
              <a:t>Click icon to add picture</a:t>
            </a:r>
            <a:endParaRPr lang="en-GB"/>
          </a:p>
        </p:txBody>
      </p:sp>
      <p:sp>
        <p:nvSpPr>
          <p:cNvPr id="117" name="Picture Placeholder 90">
            <a:extLst>
              <a:ext uri="{FF2B5EF4-FFF2-40B4-BE49-F238E27FC236}">
                <a16:creationId xmlns:a16="http://schemas.microsoft.com/office/drawing/2014/main" id="{ED21679A-CF73-ED5D-3EFE-890B67FD8C5A}"/>
              </a:ext>
            </a:extLst>
          </p:cNvPr>
          <p:cNvSpPr>
            <a:spLocks noGrp="1"/>
          </p:cNvSpPr>
          <p:nvPr>
            <p:ph type="pic" sz="quarter" idx="83"/>
          </p:nvPr>
        </p:nvSpPr>
        <p:spPr>
          <a:xfrm>
            <a:off x="8209405" y="5454435"/>
            <a:ext cx="516809" cy="483705"/>
          </a:xfrm>
        </p:spPr>
        <p:txBody>
          <a:bodyPr anchor="ctr"/>
          <a:lstStyle>
            <a:lvl1pPr algn="ctr">
              <a:defRPr sz="700"/>
            </a:lvl1pPr>
          </a:lstStyle>
          <a:p>
            <a:r>
              <a:rPr lang="en-US"/>
              <a:t>Click icon to add picture</a:t>
            </a:r>
            <a:endParaRPr lang="en-GB"/>
          </a:p>
        </p:txBody>
      </p:sp>
      <p:sp>
        <p:nvSpPr>
          <p:cNvPr id="118" name="Picture Placeholder 90">
            <a:extLst>
              <a:ext uri="{FF2B5EF4-FFF2-40B4-BE49-F238E27FC236}">
                <a16:creationId xmlns:a16="http://schemas.microsoft.com/office/drawing/2014/main" id="{1C1AFC93-0BC7-D9E7-C71C-5D0DBEC9193F}"/>
              </a:ext>
            </a:extLst>
          </p:cNvPr>
          <p:cNvSpPr>
            <a:spLocks noGrp="1"/>
          </p:cNvSpPr>
          <p:nvPr>
            <p:ph type="pic" sz="quarter" idx="84"/>
          </p:nvPr>
        </p:nvSpPr>
        <p:spPr>
          <a:xfrm>
            <a:off x="9136536" y="5454435"/>
            <a:ext cx="516809" cy="483705"/>
          </a:xfrm>
        </p:spPr>
        <p:txBody>
          <a:bodyPr anchor="ctr"/>
          <a:lstStyle>
            <a:lvl1pPr algn="ctr">
              <a:defRPr sz="700"/>
            </a:lvl1pPr>
          </a:lstStyle>
          <a:p>
            <a:r>
              <a:rPr lang="en-US"/>
              <a:t>Click icon to add picture</a:t>
            </a:r>
            <a:endParaRPr lang="en-GB"/>
          </a:p>
        </p:txBody>
      </p:sp>
      <p:sp>
        <p:nvSpPr>
          <p:cNvPr id="119" name="Text Placeholder 5">
            <a:extLst>
              <a:ext uri="{FF2B5EF4-FFF2-40B4-BE49-F238E27FC236}">
                <a16:creationId xmlns:a16="http://schemas.microsoft.com/office/drawing/2014/main" id="{EA85D366-B9A8-2A12-C554-322A824549B7}"/>
              </a:ext>
            </a:extLst>
          </p:cNvPr>
          <p:cNvSpPr>
            <a:spLocks noGrp="1"/>
          </p:cNvSpPr>
          <p:nvPr>
            <p:ph type="body" sz="quarter" idx="85" hasCustomPrompt="1"/>
          </p:nvPr>
        </p:nvSpPr>
        <p:spPr>
          <a:xfrm>
            <a:off x="5261147" y="5963226"/>
            <a:ext cx="850542" cy="394671"/>
          </a:xfrm>
          <a:noFill/>
        </p:spPr>
        <p:txBody>
          <a:bodyPr anchor="ctr"/>
          <a:lstStyle>
            <a:lvl1pPr algn="ctr">
              <a:spcAft>
                <a:spcPts val="0"/>
              </a:spcAft>
              <a:tabLst>
                <a:tab pos="628461" algn="l"/>
              </a:tabLst>
              <a:defRPr sz="800" b="1">
                <a:solidFill>
                  <a:schemeClr val="tx1"/>
                </a:solidFill>
                <a:latin typeface="+mn-lt"/>
              </a:defRPr>
            </a:lvl1pPr>
            <a:lvl2pPr marL="0" indent="0" algn="ctr">
              <a:buNone/>
              <a:defRPr sz="700">
                <a:solidFill>
                  <a:schemeClr val="tx1"/>
                </a:solidFill>
                <a:latin typeface="+mn-lt"/>
              </a:defRPr>
            </a:lvl2pPr>
          </a:lstStyle>
          <a:p>
            <a:pPr lvl="0"/>
            <a:r>
              <a:rPr lang="en-GB"/>
              <a:t>Insert name</a:t>
            </a:r>
          </a:p>
          <a:p>
            <a:pPr lvl="1"/>
            <a:r>
              <a:rPr lang="en-GB"/>
              <a:t>Insert position</a:t>
            </a:r>
          </a:p>
        </p:txBody>
      </p:sp>
      <p:sp>
        <p:nvSpPr>
          <p:cNvPr id="120" name="Text Placeholder 5">
            <a:extLst>
              <a:ext uri="{FF2B5EF4-FFF2-40B4-BE49-F238E27FC236}">
                <a16:creationId xmlns:a16="http://schemas.microsoft.com/office/drawing/2014/main" id="{58733455-3DEC-4017-AB5F-107083B0D189}"/>
              </a:ext>
            </a:extLst>
          </p:cNvPr>
          <p:cNvSpPr>
            <a:spLocks noGrp="1"/>
          </p:cNvSpPr>
          <p:nvPr>
            <p:ph type="body" sz="quarter" idx="86" hasCustomPrompt="1"/>
          </p:nvPr>
        </p:nvSpPr>
        <p:spPr>
          <a:xfrm>
            <a:off x="6188277" y="5963226"/>
            <a:ext cx="850542" cy="394671"/>
          </a:xfrm>
          <a:noFill/>
        </p:spPr>
        <p:txBody>
          <a:bodyPr anchor="ctr"/>
          <a:lstStyle>
            <a:lvl1pPr algn="ctr">
              <a:spcAft>
                <a:spcPts val="0"/>
              </a:spcAft>
              <a:tabLst>
                <a:tab pos="628461" algn="l"/>
              </a:tabLst>
              <a:defRPr sz="800" b="1">
                <a:solidFill>
                  <a:schemeClr val="tx1"/>
                </a:solidFill>
                <a:latin typeface="+mn-lt"/>
              </a:defRPr>
            </a:lvl1pPr>
            <a:lvl2pPr marL="0" indent="0" algn="ctr">
              <a:buNone/>
              <a:defRPr sz="700">
                <a:solidFill>
                  <a:schemeClr val="tx1"/>
                </a:solidFill>
                <a:latin typeface="+mn-lt"/>
              </a:defRPr>
            </a:lvl2pPr>
          </a:lstStyle>
          <a:p>
            <a:pPr lvl="0"/>
            <a:r>
              <a:rPr lang="en-GB"/>
              <a:t>Insert name</a:t>
            </a:r>
          </a:p>
          <a:p>
            <a:pPr lvl="1"/>
            <a:r>
              <a:rPr lang="en-GB"/>
              <a:t>Insert position</a:t>
            </a:r>
          </a:p>
        </p:txBody>
      </p:sp>
      <p:sp>
        <p:nvSpPr>
          <p:cNvPr id="121" name="Text Placeholder 5">
            <a:extLst>
              <a:ext uri="{FF2B5EF4-FFF2-40B4-BE49-F238E27FC236}">
                <a16:creationId xmlns:a16="http://schemas.microsoft.com/office/drawing/2014/main" id="{1B90F3CA-8646-7BBF-3724-DA0366758D2A}"/>
              </a:ext>
            </a:extLst>
          </p:cNvPr>
          <p:cNvSpPr>
            <a:spLocks noGrp="1"/>
          </p:cNvSpPr>
          <p:nvPr>
            <p:ph type="body" sz="quarter" idx="87" hasCustomPrompt="1"/>
          </p:nvPr>
        </p:nvSpPr>
        <p:spPr>
          <a:xfrm>
            <a:off x="7115408" y="5963226"/>
            <a:ext cx="850542" cy="394671"/>
          </a:xfrm>
          <a:noFill/>
        </p:spPr>
        <p:txBody>
          <a:bodyPr anchor="ctr"/>
          <a:lstStyle>
            <a:lvl1pPr algn="ctr">
              <a:spcAft>
                <a:spcPts val="0"/>
              </a:spcAft>
              <a:tabLst>
                <a:tab pos="628461" algn="l"/>
              </a:tabLst>
              <a:defRPr sz="800" b="1">
                <a:solidFill>
                  <a:schemeClr val="tx1"/>
                </a:solidFill>
                <a:latin typeface="+mn-lt"/>
              </a:defRPr>
            </a:lvl1pPr>
            <a:lvl2pPr marL="0" indent="0" algn="ctr">
              <a:buNone/>
              <a:defRPr sz="700">
                <a:solidFill>
                  <a:schemeClr val="tx1"/>
                </a:solidFill>
                <a:latin typeface="+mn-lt"/>
              </a:defRPr>
            </a:lvl2pPr>
          </a:lstStyle>
          <a:p>
            <a:pPr lvl="0"/>
            <a:r>
              <a:rPr lang="en-GB"/>
              <a:t>Insert name</a:t>
            </a:r>
          </a:p>
          <a:p>
            <a:pPr lvl="1"/>
            <a:r>
              <a:rPr lang="en-GB"/>
              <a:t>Insert position</a:t>
            </a:r>
          </a:p>
        </p:txBody>
      </p:sp>
      <p:sp>
        <p:nvSpPr>
          <p:cNvPr id="122" name="Text Placeholder 5">
            <a:extLst>
              <a:ext uri="{FF2B5EF4-FFF2-40B4-BE49-F238E27FC236}">
                <a16:creationId xmlns:a16="http://schemas.microsoft.com/office/drawing/2014/main" id="{1F7AD3E4-AD2B-D8B5-5D2C-CD0679473D2A}"/>
              </a:ext>
            </a:extLst>
          </p:cNvPr>
          <p:cNvSpPr>
            <a:spLocks noGrp="1"/>
          </p:cNvSpPr>
          <p:nvPr>
            <p:ph type="body" sz="quarter" idx="88" hasCustomPrompt="1"/>
          </p:nvPr>
        </p:nvSpPr>
        <p:spPr>
          <a:xfrm>
            <a:off x="8042538" y="5963226"/>
            <a:ext cx="850542" cy="394671"/>
          </a:xfrm>
          <a:noFill/>
        </p:spPr>
        <p:txBody>
          <a:bodyPr anchor="ctr"/>
          <a:lstStyle>
            <a:lvl1pPr algn="ctr">
              <a:spcAft>
                <a:spcPts val="0"/>
              </a:spcAft>
              <a:tabLst>
                <a:tab pos="628461" algn="l"/>
              </a:tabLst>
              <a:defRPr sz="800" b="1">
                <a:solidFill>
                  <a:schemeClr val="tx1"/>
                </a:solidFill>
                <a:latin typeface="+mn-lt"/>
              </a:defRPr>
            </a:lvl1pPr>
            <a:lvl2pPr marL="0" indent="0" algn="ctr">
              <a:buNone/>
              <a:defRPr sz="700">
                <a:solidFill>
                  <a:schemeClr val="tx1"/>
                </a:solidFill>
                <a:latin typeface="+mn-lt"/>
              </a:defRPr>
            </a:lvl2pPr>
          </a:lstStyle>
          <a:p>
            <a:pPr lvl="0"/>
            <a:r>
              <a:rPr lang="en-GB"/>
              <a:t>Insert name</a:t>
            </a:r>
          </a:p>
          <a:p>
            <a:pPr lvl="1"/>
            <a:r>
              <a:rPr lang="en-GB"/>
              <a:t>Insert position</a:t>
            </a:r>
          </a:p>
        </p:txBody>
      </p:sp>
      <p:sp>
        <p:nvSpPr>
          <p:cNvPr id="123" name="Text Placeholder 5">
            <a:extLst>
              <a:ext uri="{FF2B5EF4-FFF2-40B4-BE49-F238E27FC236}">
                <a16:creationId xmlns:a16="http://schemas.microsoft.com/office/drawing/2014/main" id="{8DFC3073-5A37-3199-930B-D2302BB7A0F9}"/>
              </a:ext>
            </a:extLst>
          </p:cNvPr>
          <p:cNvSpPr>
            <a:spLocks noGrp="1"/>
          </p:cNvSpPr>
          <p:nvPr>
            <p:ph type="body" sz="quarter" idx="89" hasCustomPrompt="1"/>
          </p:nvPr>
        </p:nvSpPr>
        <p:spPr>
          <a:xfrm>
            <a:off x="8969669" y="5963226"/>
            <a:ext cx="850542" cy="394671"/>
          </a:xfrm>
          <a:noFill/>
        </p:spPr>
        <p:txBody>
          <a:bodyPr anchor="ctr"/>
          <a:lstStyle>
            <a:lvl1pPr algn="ctr">
              <a:spcAft>
                <a:spcPts val="0"/>
              </a:spcAft>
              <a:tabLst>
                <a:tab pos="628461" algn="l"/>
              </a:tabLst>
              <a:defRPr sz="800" b="1">
                <a:solidFill>
                  <a:schemeClr val="tx1"/>
                </a:solidFill>
                <a:latin typeface="+mn-lt"/>
              </a:defRPr>
            </a:lvl1pPr>
            <a:lvl2pPr marL="0" indent="0" algn="ctr">
              <a:buNone/>
              <a:defRPr sz="700">
                <a:solidFill>
                  <a:schemeClr val="tx1"/>
                </a:solidFill>
                <a:latin typeface="+mn-lt"/>
              </a:defRPr>
            </a:lvl2pPr>
          </a:lstStyle>
          <a:p>
            <a:pPr lvl="0"/>
            <a:r>
              <a:rPr lang="en-GB"/>
              <a:t>Insert name</a:t>
            </a:r>
          </a:p>
          <a:p>
            <a:pPr lvl="1"/>
            <a:r>
              <a:rPr lang="en-GB"/>
              <a:t>Insert position</a:t>
            </a:r>
          </a:p>
        </p:txBody>
      </p:sp>
      <p:sp>
        <p:nvSpPr>
          <p:cNvPr id="124" name="Text Placeholder 96">
            <a:extLst>
              <a:ext uri="{FF2B5EF4-FFF2-40B4-BE49-F238E27FC236}">
                <a16:creationId xmlns:a16="http://schemas.microsoft.com/office/drawing/2014/main" id="{C1BFBFB4-083C-CCED-6C72-EA4419AEDAAE}"/>
              </a:ext>
            </a:extLst>
          </p:cNvPr>
          <p:cNvSpPr>
            <a:spLocks noGrp="1"/>
          </p:cNvSpPr>
          <p:nvPr>
            <p:ph type="body" sz="quarter" idx="90" hasCustomPrompt="1"/>
          </p:nvPr>
        </p:nvSpPr>
        <p:spPr>
          <a:xfrm>
            <a:off x="9880070" y="5134604"/>
            <a:ext cx="1352300" cy="195260"/>
          </a:xfrm>
        </p:spPr>
        <p:txBody>
          <a:bodyPr/>
          <a:lstStyle>
            <a:lvl1pPr algn="ctr">
              <a:defRPr sz="1100">
                <a:solidFill>
                  <a:schemeClr val="bg1"/>
                </a:solidFill>
              </a:defRPr>
            </a:lvl1pPr>
            <a:lvl2pPr marL="0" indent="0">
              <a:buNone/>
              <a:defRPr/>
            </a:lvl2pPr>
          </a:lstStyle>
          <a:p>
            <a:pPr lvl="0"/>
            <a:r>
              <a:rPr lang="en-US"/>
              <a:t>Insert Heading</a:t>
            </a:r>
          </a:p>
        </p:txBody>
      </p:sp>
      <p:sp>
        <p:nvSpPr>
          <p:cNvPr id="125" name="Picture Placeholder 90">
            <a:extLst>
              <a:ext uri="{FF2B5EF4-FFF2-40B4-BE49-F238E27FC236}">
                <a16:creationId xmlns:a16="http://schemas.microsoft.com/office/drawing/2014/main" id="{31D8917C-F294-907A-37ED-B22AD9C149DD}"/>
              </a:ext>
            </a:extLst>
          </p:cNvPr>
          <p:cNvSpPr>
            <a:spLocks noGrp="1"/>
          </p:cNvSpPr>
          <p:nvPr>
            <p:ph type="pic" sz="quarter" idx="91"/>
          </p:nvPr>
        </p:nvSpPr>
        <p:spPr>
          <a:xfrm>
            <a:off x="10297816" y="5454435"/>
            <a:ext cx="516809" cy="483705"/>
          </a:xfrm>
        </p:spPr>
        <p:txBody>
          <a:bodyPr anchor="ctr"/>
          <a:lstStyle>
            <a:lvl1pPr algn="ctr">
              <a:defRPr sz="700"/>
            </a:lvl1pPr>
          </a:lstStyle>
          <a:p>
            <a:r>
              <a:rPr lang="en-US"/>
              <a:t>Click icon to add picture</a:t>
            </a:r>
            <a:endParaRPr lang="en-GB"/>
          </a:p>
        </p:txBody>
      </p:sp>
      <p:sp>
        <p:nvSpPr>
          <p:cNvPr id="126" name="Text Placeholder 5">
            <a:extLst>
              <a:ext uri="{FF2B5EF4-FFF2-40B4-BE49-F238E27FC236}">
                <a16:creationId xmlns:a16="http://schemas.microsoft.com/office/drawing/2014/main" id="{8BB2C7E3-A94D-6C72-E9CC-EC280401D42F}"/>
              </a:ext>
            </a:extLst>
          </p:cNvPr>
          <p:cNvSpPr>
            <a:spLocks noGrp="1"/>
          </p:cNvSpPr>
          <p:nvPr>
            <p:ph type="body" sz="quarter" idx="92" hasCustomPrompt="1"/>
          </p:nvPr>
        </p:nvSpPr>
        <p:spPr>
          <a:xfrm>
            <a:off x="10130949" y="5963226"/>
            <a:ext cx="850542" cy="394671"/>
          </a:xfrm>
          <a:noFill/>
        </p:spPr>
        <p:txBody>
          <a:bodyPr anchor="ctr"/>
          <a:lstStyle>
            <a:lvl1pPr algn="ctr">
              <a:spcAft>
                <a:spcPts val="0"/>
              </a:spcAft>
              <a:tabLst>
                <a:tab pos="628461" algn="l"/>
              </a:tabLst>
              <a:defRPr sz="800" b="1">
                <a:solidFill>
                  <a:schemeClr val="bg1"/>
                </a:solidFill>
                <a:latin typeface="+mn-lt"/>
              </a:defRPr>
            </a:lvl1pPr>
            <a:lvl2pPr marL="0" indent="0" algn="ctr">
              <a:buNone/>
              <a:defRPr sz="700">
                <a:solidFill>
                  <a:schemeClr val="bg1"/>
                </a:solidFill>
                <a:latin typeface="+mn-lt"/>
              </a:defRPr>
            </a:lvl2pPr>
          </a:lstStyle>
          <a:p>
            <a:pPr lvl="0"/>
            <a:r>
              <a:rPr lang="en-GB"/>
              <a:t>Insert name</a:t>
            </a:r>
          </a:p>
          <a:p>
            <a:pPr lvl="1"/>
            <a:r>
              <a:rPr lang="en-GB"/>
              <a:t>Insert position</a:t>
            </a:r>
          </a:p>
        </p:txBody>
      </p:sp>
      <p:grpSp>
        <p:nvGrpSpPr>
          <p:cNvPr id="4" name="Group 3">
            <a:extLst>
              <a:ext uri="{FF2B5EF4-FFF2-40B4-BE49-F238E27FC236}">
                <a16:creationId xmlns:a16="http://schemas.microsoft.com/office/drawing/2014/main" id="{DE17AC27-64D1-2433-157D-2BCC99AB8113}"/>
              </a:ext>
            </a:extLst>
          </p:cNvPr>
          <p:cNvGrpSpPr/>
          <p:nvPr userDrawn="1"/>
        </p:nvGrpSpPr>
        <p:grpSpPr>
          <a:xfrm>
            <a:off x="12284372" y="0"/>
            <a:ext cx="2174455" cy="4839558"/>
            <a:chOff x="838200" y="1150069"/>
            <a:chExt cx="2175021" cy="4839558"/>
          </a:xfrm>
        </p:grpSpPr>
        <p:sp>
          <p:nvSpPr>
            <p:cNvPr id="6" name="Rectangle 5">
              <a:extLst>
                <a:ext uri="{FF2B5EF4-FFF2-40B4-BE49-F238E27FC236}">
                  <a16:creationId xmlns:a16="http://schemas.microsoft.com/office/drawing/2014/main" id="{467A0F08-B857-22ED-03C5-E9185A0C1869}"/>
                </a:ext>
              </a:extLst>
            </p:cNvPr>
            <p:cNvSpPr/>
            <p:nvPr/>
          </p:nvSpPr>
          <p:spPr>
            <a:xfrm>
              <a:off x="838200" y="1150069"/>
              <a:ext cx="2146445" cy="4839558"/>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333333"/>
                </a:solidFill>
              </a:endParaRPr>
            </a:p>
          </p:txBody>
        </p:sp>
        <p:sp>
          <p:nvSpPr>
            <p:cNvPr id="7" name="Rectangle 6">
              <a:extLst>
                <a:ext uri="{FF2B5EF4-FFF2-40B4-BE49-F238E27FC236}">
                  <a16:creationId xmlns:a16="http://schemas.microsoft.com/office/drawing/2014/main" id="{BFAD335D-D029-21FA-DB53-DC676E7C8671}"/>
                </a:ext>
              </a:extLst>
            </p:cNvPr>
            <p:cNvSpPr/>
            <p:nvPr/>
          </p:nvSpPr>
          <p:spPr>
            <a:xfrm flipV="1">
              <a:off x="838200" y="1150069"/>
              <a:ext cx="2146445" cy="52016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799">
                <a:solidFill>
                  <a:srgbClr val="333333"/>
                </a:solidFill>
              </a:endParaRPr>
            </a:p>
          </p:txBody>
        </p:sp>
        <p:sp>
          <p:nvSpPr>
            <p:cNvPr id="8" name="TextBox 7">
              <a:extLst>
                <a:ext uri="{FF2B5EF4-FFF2-40B4-BE49-F238E27FC236}">
                  <a16:creationId xmlns:a16="http://schemas.microsoft.com/office/drawing/2014/main" id="{3CE16B35-ABD3-267D-470B-E4E0AE4AB518}"/>
                </a:ext>
              </a:extLst>
            </p:cNvPr>
            <p:cNvSpPr txBox="1"/>
            <p:nvPr/>
          </p:nvSpPr>
          <p:spPr>
            <a:xfrm>
              <a:off x="866775" y="2189496"/>
              <a:ext cx="2087197" cy="553998"/>
            </a:xfrm>
            <a:prstGeom prst="rect">
              <a:avLst/>
            </a:prstGeom>
            <a:noFill/>
          </p:spPr>
          <p:txBody>
            <a:bodyPr wrap="square" rtlCol="0">
              <a:spAutoFit/>
            </a:bodyPr>
            <a:lstStyle/>
            <a:p>
              <a:r>
                <a:rPr lang="en-GB" sz="1000" b="1">
                  <a:solidFill>
                    <a:srgbClr val="333333"/>
                  </a:solidFill>
                </a:rPr>
                <a:t>2. </a:t>
              </a:r>
              <a:r>
                <a:rPr lang="en-GB" sz="1000">
                  <a:solidFill>
                    <a:srgbClr val="333333"/>
                  </a:solidFill>
                </a:rPr>
                <a:t>Click on the </a:t>
              </a:r>
              <a:r>
                <a:rPr lang="en-GB" sz="1000" b="0">
                  <a:solidFill>
                    <a:srgbClr val="333333"/>
                  </a:solidFill>
                  <a:latin typeface="Arial" panose="020B0604020202020204" pitchFamily="34" charset="0"/>
                </a:rPr>
                <a:t>icon</a:t>
              </a:r>
              <a:r>
                <a:rPr lang="en-GB" sz="1000">
                  <a:solidFill>
                    <a:srgbClr val="333333"/>
                  </a:solidFill>
                </a:rPr>
                <a:t> in the middle of the placeholder and choose the image from your computer.</a:t>
              </a:r>
            </a:p>
          </p:txBody>
        </p:sp>
        <p:sp>
          <p:nvSpPr>
            <p:cNvPr id="10" name="TextBox 9">
              <a:extLst>
                <a:ext uri="{FF2B5EF4-FFF2-40B4-BE49-F238E27FC236}">
                  <a16:creationId xmlns:a16="http://schemas.microsoft.com/office/drawing/2014/main" id="{EBC48E4A-7129-4AC9-1451-31F04E61FE6A}"/>
                </a:ext>
              </a:extLst>
            </p:cNvPr>
            <p:cNvSpPr txBox="1"/>
            <p:nvPr/>
          </p:nvSpPr>
          <p:spPr>
            <a:xfrm>
              <a:off x="866774" y="2943679"/>
              <a:ext cx="2146447" cy="553998"/>
            </a:xfrm>
            <a:prstGeom prst="rect">
              <a:avLst/>
            </a:prstGeom>
            <a:noFill/>
          </p:spPr>
          <p:txBody>
            <a:bodyPr wrap="square" rtlCol="0">
              <a:spAutoFit/>
            </a:bodyPr>
            <a:lstStyle/>
            <a:p>
              <a:r>
                <a:rPr lang="en-GB" sz="1000" b="1">
                  <a:solidFill>
                    <a:srgbClr val="333333"/>
                  </a:solidFill>
                </a:rPr>
                <a:t>3. </a:t>
              </a:r>
              <a:r>
                <a:rPr lang="en-GB" sz="1000">
                  <a:solidFill>
                    <a:srgbClr val="333333"/>
                  </a:solidFill>
                </a:rPr>
                <a:t>Click on the </a:t>
              </a:r>
              <a:r>
                <a:rPr lang="en-GB" sz="1000" b="0">
                  <a:solidFill>
                    <a:srgbClr val="333333"/>
                  </a:solidFill>
                  <a:latin typeface="Arial" panose="020B0604020202020204" pitchFamily="34" charset="0"/>
                </a:rPr>
                <a:t>Format Picture </a:t>
              </a:r>
              <a:r>
                <a:rPr lang="en-GB" sz="1000">
                  <a:solidFill>
                    <a:srgbClr val="333333"/>
                  </a:solidFill>
                </a:rPr>
                <a:t>tab in the ribbon and use the tools to edit the image.</a:t>
              </a:r>
            </a:p>
          </p:txBody>
        </p:sp>
        <p:sp>
          <p:nvSpPr>
            <p:cNvPr id="12" name="TextBox 11">
              <a:extLst>
                <a:ext uri="{FF2B5EF4-FFF2-40B4-BE49-F238E27FC236}">
                  <a16:creationId xmlns:a16="http://schemas.microsoft.com/office/drawing/2014/main" id="{62F5B232-AAAB-874B-940B-3D17FA4F756C}"/>
                </a:ext>
              </a:extLst>
            </p:cNvPr>
            <p:cNvSpPr txBox="1"/>
            <p:nvPr/>
          </p:nvSpPr>
          <p:spPr>
            <a:xfrm>
              <a:off x="866773" y="3543974"/>
              <a:ext cx="2146447" cy="1169551"/>
            </a:xfrm>
            <a:prstGeom prst="rect">
              <a:avLst/>
            </a:prstGeom>
            <a:noFill/>
          </p:spPr>
          <p:txBody>
            <a:bodyPr wrap="square" rtlCol="0">
              <a:spAutoFit/>
            </a:bodyPr>
            <a:lstStyle/>
            <a:p>
              <a:r>
                <a:rPr lang="en-GB" sz="1000" b="1">
                  <a:solidFill>
                    <a:srgbClr val="333333"/>
                  </a:solidFill>
                </a:rPr>
                <a:t>4. </a:t>
              </a:r>
              <a:r>
                <a:rPr lang="en-GB" sz="1000">
                  <a:solidFill>
                    <a:srgbClr val="333333"/>
                  </a:solidFill>
                </a:rPr>
                <a:t>Choose </a:t>
              </a:r>
              <a:r>
                <a:rPr lang="en-GB" sz="1000" b="0">
                  <a:solidFill>
                    <a:srgbClr val="333333"/>
                  </a:solidFill>
                  <a:latin typeface="Arial" panose="020B0604020202020204" pitchFamily="34" charset="0"/>
                </a:rPr>
                <a:t>Crop</a:t>
              </a:r>
              <a:r>
                <a:rPr lang="en-GB" sz="1000">
                  <a:solidFill>
                    <a:srgbClr val="333333"/>
                  </a:solidFill>
                </a:rPr>
                <a:t> to resize and move the image within the placeholder, using the white circles in the corners of the image. Click on the drop down arrow and choose </a:t>
              </a:r>
              <a:r>
                <a:rPr lang="en-GB" sz="1000" b="0">
                  <a:solidFill>
                    <a:srgbClr val="333333"/>
                  </a:solidFill>
                  <a:latin typeface="Arial" panose="020B0604020202020204" pitchFamily="34" charset="0"/>
                </a:rPr>
                <a:t>Fit </a:t>
              </a:r>
              <a:r>
                <a:rPr lang="en-GB" sz="1000">
                  <a:solidFill>
                    <a:srgbClr val="333333"/>
                  </a:solidFill>
                </a:rPr>
                <a:t>to fit the image to the placeholder.</a:t>
              </a:r>
            </a:p>
          </p:txBody>
        </p:sp>
        <p:sp>
          <p:nvSpPr>
            <p:cNvPr id="13" name="TextBox 12">
              <a:extLst>
                <a:ext uri="{FF2B5EF4-FFF2-40B4-BE49-F238E27FC236}">
                  <a16:creationId xmlns:a16="http://schemas.microsoft.com/office/drawing/2014/main" id="{DD99C6B3-ED74-49AB-A718-F5729052341E}"/>
                </a:ext>
              </a:extLst>
            </p:cNvPr>
            <p:cNvSpPr txBox="1"/>
            <p:nvPr/>
          </p:nvSpPr>
          <p:spPr>
            <a:xfrm>
              <a:off x="866774" y="4759822"/>
              <a:ext cx="2146447" cy="400110"/>
            </a:xfrm>
            <a:prstGeom prst="rect">
              <a:avLst/>
            </a:prstGeom>
            <a:noFill/>
          </p:spPr>
          <p:txBody>
            <a:bodyPr wrap="square" rtlCol="0">
              <a:spAutoFit/>
            </a:bodyPr>
            <a:lstStyle/>
            <a:p>
              <a:r>
                <a:rPr lang="en-GB" sz="1000" b="1">
                  <a:solidFill>
                    <a:srgbClr val="333333"/>
                  </a:solidFill>
                </a:rPr>
                <a:t>5. </a:t>
              </a:r>
              <a:r>
                <a:rPr lang="en-GB" sz="1000">
                  <a:solidFill>
                    <a:srgbClr val="333333"/>
                  </a:solidFill>
                </a:rPr>
                <a:t>Choose </a:t>
              </a:r>
              <a:r>
                <a:rPr lang="en-GB" sz="1000" b="0">
                  <a:solidFill>
                    <a:srgbClr val="333333"/>
                  </a:solidFill>
                  <a:latin typeface="Arial" panose="020B0604020202020204" pitchFamily="34" charset="0"/>
                </a:rPr>
                <a:t>Picture Colour </a:t>
              </a:r>
              <a:r>
                <a:rPr lang="en-GB" sz="1000">
                  <a:solidFill>
                    <a:srgbClr val="333333"/>
                  </a:solidFill>
                </a:rPr>
                <a:t>to adjust the Saturation, Tone, and Colour.</a:t>
              </a:r>
            </a:p>
          </p:txBody>
        </p:sp>
        <p:sp>
          <p:nvSpPr>
            <p:cNvPr id="14" name="TextBox 13">
              <a:extLst>
                <a:ext uri="{FF2B5EF4-FFF2-40B4-BE49-F238E27FC236}">
                  <a16:creationId xmlns:a16="http://schemas.microsoft.com/office/drawing/2014/main" id="{2F94BC84-7A1A-31D2-EC22-DE6AB566E877}"/>
                </a:ext>
              </a:extLst>
            </p:cNvPr>
            <p:cNvSpPr txBox="1"/>
            <p:nvPr/>
          </p:nvSpPr>
          <p:spPr>
            <a:xfrm>
              <a:off x="866774" y="5360117"/>
              <a:ext cx="2146447" cy="553998"/>
            </a:xfrm>
            <a:prstGeom prst="rect">
              <a:avLst/>
            </a:prstGeom>
            <a:noFill/>
          </p:spPr>
          <p:txBody>
            <a:bodyPr wrap="square" rtlCol="0">
              <a:spAutoFit/>
            </a:bodyPr>
            <a:lstStyle/>
            <a:p>
              <a:r>
                <a:rPr lang="en-GB" sz="1000" b="1">
                  <a:solidFill>
                    <a:srgbClr val="333333"/>
                  </a:solidFill>
                </a:rPr>
                <a:t>6. </a:t>
              </a:r>
              <a:r>
                <a:rPr lang="en-GB" sz="1000">
                  <a:solidFill>
                    <a:srgbClr val="333333"/>
                  </a:solidFill>
                </a:rPr>
                <a:t>Choose </a:t>
              </a:r>
              <a:r>
                <a:rPr lang="en-GB" sz="1000" b="0">
                  <a:solidFill>
                    <a:srgbClr val="333333"/>
                  </a:solidFill>
                  <a:latin typeface="Arial" panose="020B0604020202020204" pitchFamily="34" charset="0"/>
                </a:rPr>
                <a:t>Picture Correction </a:t>
              </a:r>
              <a:r>
                <a:rPr lang="en-GB" sz="1000">
                  <a:solidFill>
                    <a:srgbClr val="333333"/>
                  </a:solidFill>
                </a:rPr>
                <a:t>to adjust the Sharpness, Brightness, and Contrast.</a:t>
              </a:r>
            </a:p>
          </p:txBody>
        </p:sp>
        <p:sp>
          <p:nvSpPr>
            <p:cNvPr id="15" name="TextBox 14">
              <a:extLst>
                <a:ext uri="{FF2B5EF4-FFF2-40B4-BE49-F238E27FC236}">
                  <a16:creationId xmlns:a16="http://schemas.microsoft.com/office/drawing/2014/main" id="{3077C90F-9C3B-5A3B-265E-0D8F007DDAC5}"/>
                </a:ext>
              </a:extLst>
            </p:cNvPr>
            <p:cNvSpPr txBox="1"/>
            <p:nvPr/>
          </p:nvSpPr>
          <p:spPr>
            <a:xfrm>
              <a:off x="1072610" y="1179173"/>
              <a:ext cx="1734772" cy="461665"/>
            </a:xfrm>
            <a:prstGeom prst="rect">
              <a:avLst/>
            </a:prstGeom>
            <a:noFill/>
          </p:spPr>
          <p:txBody>
            <a:bodyPr wrap="square" rtlCol="0">
              <a:spAutoFit/>
            </a:bodyPr>
            <a:lstStyle/>
            <a:p>
              <a:pPr algn="ctr"/>
              <a:r>
                <a:rPr lang="en-GB" sz="1200">
                  <a:solidFill>
                    <a:srgbClr val="333333"/>
                  </a:solidFill>
                  <a:latin typeface="+mn-lt"/>
                </a:rPr>
                <a:t>HOW TO INSERT AN IMAGE</a:t>
              </a:r>
            </a:p>
          </p:txBody>
        </p:sp>
        <p:sp>
          <p:nvSpPr>
            <p:cNvPr id="16" name="TextBox 15">
              <a:extLst>
                <a:ext uri="{FF2B5EF4-FFF2-40B4-BE49-F238E27FC236}">
                  <a16:creationId xmlns:a16="http://schemas.microsoft.com/office/drawing/2014/main" id="{58BB0D78-5384-03BF-3F19-B46F9E6F16B4}"/>
                </a:ext>
              </a:extLst>
            </p:cNvPr>
            <p:cNvSpPr txBox="1"/>
            <p:nvPr userDrawn="1"/>
          </p:nvSpPr>
          <p:spPr>
            <a:xfrm>
              <a:off x="866775" y="1759910"/>
              <a:ext cx="2087197" cy="400110"/>
            </a:xfrm>
            <a:prstGeom prst="rect">
              <a:avLst/>
            </a:prstGeom>
            <a:noFill/>
          </p:spPr>
          <p:txBody>
            <a:bodyPr wrap="square" rtlCol="0">
              <a:spAutoFit/>
            </a:bodyPr>
            <a:lstStyle/>
            <a:p>
              <a:r>
                <a:rPr lang="en-GB" sz="1000" b="1">
                  <a:solidFill>
                    <a:srgbClr val="333333"/>
                  </a:solidFill>
                </a:rPr>
                <a:t>1. </a:t>
              </a:r>
              <a:r>
                <a:rPr lang="en-GB" sz="1000">
                  <a:solidFill>
                    <a:srgbClr val="333333"/>
                  </a:solidFill>
                </a:rPr>
                <a:t>If there is already an image present, </a:t>
              </a:r>
              <a:r>
                <a:rPr lang="en-GB" sz="1000">
                  <a:solidFill>
                    <a:srgbClr val="333333"/>
                  </a:solidFill>
                  <a:latin typeface="Arial" panose="020B0604020202020204" pitchFamily="34" charset="0"/>
                </a:rPr>
                <a:t>delete this first.</a:t>
              </a:r>
            </a:p>
          </p:txBody>
        </p:sp>
      </p:grpSp>
      <p:sp>
        <p:nvSpPr>
          <p:cNvPr id="17" name="Footer Placeholder 4">
            <a:extLst>
              <a:ext uri="{FF2B5EF4-FFF2-40B4-BE49-F238E27FC236}">
                <a16:creationId xmlns:a16="http://schemas.microsoft.com/office/drawing/2014/main" id="{4473630E-A190-3C97-018A-4E165AF84AFF}"/>
              </a:ext>
            </a:extLst>
          </p:cNvPr>
          <p:cNvSpPr>
            <a:spLocks noGrp="1"/>
          </p:cNvSpPr>
          <p:nvPr>
            <p:ph type="ftr" sz="quarter" idx="3"/>
          </p:nvPr>
        </p:nvSpPr>
        <p:spPr>
          <a:xfrm rot="5400000">
            <a:off x="8770654" y="3198629"/>
            <a:ext cx="6616800" cy="219543"/>
          </a:xfrm>
          <a:prstGeom prst="rect">
            <a:avLst/>
          </a:prstGeom>
          <a:solidFill>
            <a:schemeClr val="accent1"/>
          </a:solidFill>
        </p:spPr>
        <p:txBody>
          <a:bodyPr wrap="square" rtlCol="0" anchor="ctr">
            <a:noAutofit/>
          </a:bodyPr>
          <a:lstStyle>
            <a:lvl1pPr algn="ctr">
              <a:lnSpc>
                <a:spcPct val="100000"/>
              </a:lnSpc>
              <a:spcAft>
                <a:spcPts val="1200"/>
              </a:spcAft>
              <a:defRPr lang="en-GB" sz="900" b="0" spc="100" baseline="0" smtClean="0">
                <a:solidFill>
                  <a:schemeClr val="bg2"/>
                </a:solidFill>
              </a:defRPr>
            </a:lvl1pPr>
          </a:lstStyle>
          <a:p>
            <a:r>
              <a:rPr lang="en-IN"/>
              <a:t>SECTION TITLE</a:t>
            </a:r>
          </a:p>
        </p:txBody>
      </p:sp>
      <p:sp>
        <p:nvSpPr>
          <p:cNvPr id="18" name="Slide Number Placeholder 46">
            <a:extLst>
              <a:ext uri="{FF2B5EF4-FFF2-40B4-BE49-F238E27FC236}">
                <a16:creationId xmlns:a16="http://schemas.microsoft.com/office/drawing/2014/main" id="{C60A66D6-17BA-5C6C-6F38-8B79A36EC595}"/>
              </a:ext>
            </a:extLst>
          </p:cNvPr>
          <p:cNvSpPr>
            <a:spLocks noGrp="1"/>
          </p:cNvSpPr>
          <p:nvPr>
            <p:ph type="sldNum" sz="quarter" idx="34"/>
          </p:nvPr>
        </p:nvSpPr>
        <p:spPr>
          <a:xfrm>
            <a:off x="11967901" y="6617924"/>
            <a:ext cx="220924" cy="240077"/>
          </a:xfrm>
          <a:prstGeom prst="rect">
            <a:avLst/>
          </a:prstGeom>
          <a:solidFill>
            <a:schemeClr val="accent1"/>
          </a:solidFill>
        </p:spPr>
        <p:txBody>
          <a:bodyPr/>
          <a:lstStyle>
            <a:lvl1pPr>
              <a:defRPr>
                <a:solidFill>
                  <a:schemeClr val="bg2"/>
                </a:solidFill>
              </a:defRPr>
            </a:lvl1pPr>
          </a:lstStyle>
          <a:p>
            <a:fld id="{BB07EAE1-021A-493C-B07F-6FE9E5D11BEB}" type="slidenum">
              <a:rPr lang="en-GB" smtClean="0"/>
              <a:pPr/>
              <a:t>‹#›</a:t>
            </a:fld>
            <a:endParaRPr lang="en-GB"/>
          </a:p>
        </p:txBody>
      </p:sp>
    </p:spTree>
    <p:custDataLst>
      <p:tags r:id="rId1"/>
    </p:custDataLst>
    <p:extLst>
      <p:ext uri="{BB962C8B-B14F-4D97-AF65-F5344CB8AC3E}">
        <p14:creationId xmlns:p14="http://schemas.microsoft.com/office/powerpoint/2010/main" val="26436319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userDrawn="1">
  <p:cSld name="Our global presence white">
    <p:bg>
      <p:bgRef idx="1001">
        <a:schemeClr val="bg2"/>
      </p:bgRef>
    </p:bg>
    <p:spTree>
      <p:nvGrpSpPr>
        <p:cNvPr id="1" name=""/>
        <p:cNvGrpSpPr/>
        <p:nvPr/>
      </p:nvGrpSpPr>
      <p:grpSpPr>
        <a:xfrm>
          <a:off x="0" y="0"/>
          <a:ext cx="0" cy="0"/>
          <a:chOff x="0" y="0"/>
          <a:chExt cx="0" cy="0"/>
        </a:xfrm>
      </p:grpSpPr>
      <p:pic>
        <p:nvPicPr>
          <p:cNvPr id="84" name="Picture 4">
            <a:extLst>
              <a:ext uri="{FF2B5EF4-FFF2-40B4-BE49-F238E27FC236}">
                <a16:creationId xmlns:a16="http://schemas.microsoft.com/office/drawing/2014/main" id="{8668F99C-84B4-A839-ADEF-DF7F92F61BB3}"/>
              </a:ext>
            </a:extLst>
          </p:cNvPr>
          <p:cNvPicPr>
            <a:picLocks noChangeAspect="1" noChangeArrowheads="1"/>
          </p:cNvPicPr>
          <p:nvPr userDrawn="1"/>
        </p:nvPicPr>
        <p:blipFill>
          <a:blip r:embed="rId3" cstate="print">
            <a:alphaModFix amt="25000"/>
            <a:extLst>
              <a:ext uri="{28A0092B-C50C-407E-A947-70E740481C1C}">
                <a14:useLocalDpi xmlns:a14="http://schemas.microsoft.com/office/drawing/2010/main"/>
              </a:ext>
            </a:extLst>
          </a:blip>
          <a:srcRect l="1003" r="1003"/>
          <a:stretch/>
        </p:blipFill>
        <p:spPr bwMode="auto">
          <a:xfrm>
            <a:off x="138077" y="869818"/>
            <a:ext cx="11912672" cy="5988599"/>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410B371D-B43B-0DCB-E652-1D0DB7C2C618}"/>
              </a:ext>
            </a:extLst>
          </p:cNvPr>
          <p:cNvSpPr>
            <a:spLocks noGrp="1"/>
          </p:cNvSpPr>
          <p:nvPr userDrawn="1">
            <p:ph type="title" hasCustomPrompt="1"/>
          </p:nvPr>
        </p:nvSpPr>
        <p:spPr>
          <a:xfrm>
            <a:off x="450732" y="422671"/>
            <a:ext cx="10326690" cy="1109663"/>
          </a:xfrm>
        </p:spPr>
        <p:txBody>
          <a:bodyPr/>
          <a:lstStyle>
            <a:lvl1pPr>
              <a:defRPr sz="3199"/>
            </a:lvl1pPr>
          </a:lstStyle>
          <a:p>
            <a:r>
              <a:rPr lang="en-GB"/>
              <a:t>Insert title here</a:t>
            </a:r>
          </a:p>
        </p:txBody>
      </p:sp>
      <p:cxnSp>
        <p:nvCxnSpPr>
          <p:cNvPr id="3" name="Straight Connector 2">
            <a:extLst>
              <a:ext uri="{FF2B5EF4-FFF2-40B4-BE49-F238E27FC236}">
                <a16:creationId xmlns:a16="http://schemas.microsoft.com/office/drawing/2014/main" id="{91000F99-76E5-5CF5-8E7D-D29834B25434}"/>
              </a:ext>
            </a:extLst>
          </p:cNvPr>
          <p:cNvCxnSpPr>
            <a:cxnSpLocks/>
          </p:cNvCxnSpPr>
          <p:nvPr userDrawn="1"/>
        </p:nvCxnSpPr>
        <p:spPr>
          <a:xfrm>
            <a:off x="756381" y="4213856"/>
            <a:ext cx="1662010" cy="0"/>
          </a:xfrm>
          <a:prstGeom prst="line">
            <a:avLst/>
          </a:prstGeom>
          <a:noFill/>
          <a:ln w="6350" cap="flat" cmpd="sng" algn="ctr">
            <a:solidFill>
              <a:schemeClr val="accent3"/>
            </a:solidFill>
            <a:prstDash val="solid"/>
            <a:miter lim="800000"/>
          </a:ln>
          <a:effectLst/>
        </p:spPr>
      </p:cxnSp>
      <p:sp>
        <p:nvSpPr>
          <p:cNvPr id="4" name="Text Placeholder 98">
            <a:extLst>
              <a:ext uri="{FF2B5EF4-FFF2-40B4-BE49-F238E27FC236}">
                <a16:creationId xmlns:a16="http://schemas.microsoft.com/office/drawing/2014/main" id="{473A2901-6757-F666-A536-1AA7765653B4}"/>
              </a:ext>
            </a:extLst>
          </p:cNvPr>
          <p:cNvSpPr>
            <a:spLocks noGrp="1"/>
          </p:cNvSpPr>
          <p:nvPr>
            <p:ph type="body" sz="quarter" idx="23"/>
          </p:nvPr>
        </p:nvSpPr>
        <p:spPr>
          <a:xfrm>
            <a:off x="757041" y="3706813"/>
            <a:ext cx="1660093" cy="431800"/>
          </a:xfrm>
        </p:spPr>
        <p:txBody>
          <a:bodyPr anchor="ctr"/>
          <a:lstStyle>
            <a:lvl1pPr algn="ctr">
              <a:defRPr sz="1100"/>
            </a:lvl1pPr>
          </a:lstStyle>
          <a:p>
            <a:pPr lvl="0"/>
            <a:r>
              <a:rPr lang="en-US"/>
              <a:t>Click to edit Master text styles</a:t>
            </a:r>
          </a:p>
        </p:txBody>
      </p:sp>
      <p:cxnSp>
        <p:nvCxnSpPr>
          <p:cNvPr id="6" name="Straight Connector 5">
            <a:extLst>
              <a:ext uri="{FF2B5EF4-FFF2-40B4-BE49-F238E27FC236}">
                <a16:creationId xmlns:a16="http://schemas.microsoft.com/office/drawing/2014/main" id="{ED89D331-1C9D-923E-72EC-06E14CEAB656}"/>
              </a:ext>
            </a:extLst>
          </p:cNvPr>
          <p:cNvCxnSpPr>
            <a:cxnSpLocks/>
          </p:cNvCxnSpPr>
          <p:nvPr userDrawn="1"/>
        </p:nvCxnSpPr>
        <p:spPr>
          <a:xfrm>
            <a:off x="2938370" y="2544922"/>
            <a:ext cx="1662010" cy="0"/>
          </a:xfrm>
          <a:prstGeom prst="line">
            <a:avLst/>
          </a:prstGeom>
          <a:noFill/>
          <a:ln w="6350" cap="flat" cmpd="sng" algn="ctr">
            <a:solidFill>
              <a:schemeClr val="accent3"/>
            </a:solidFill>
            <a:prstDash val="solid"/>
            <a:miter lim="800000"/>
          </a:ln>
          <a:effectLst/>
        </p:spPr>
      </p:cxnSp>
      <p:sp>
        <p:nvSpPr>
          <p:cNvPr id="7" name="Picture Placeholder 90">
            <a:extLst>
              <a:ext uri="{FF2B5EF4-FFF2-40B4-BE49-F238E27FC236}">
                <a16:creationId xmlns:a16="http://schemas.microsoft.com/office/drawing/2014/main" id="{17E7EF54-E220-3B08-77CD-632BAB1C13EA}"/>
              </a:ext>
            </a:extLst>
          </p:cNvPr>
          <p:cNvSpPr>
            <a:spLocks noGrp="1"/>
          </p:cNvSpPr>
          <p:nvPr>
            <p:ph type="pic" sz="quarter" idx="25"/>
          </p:nvPr>
        </p:nvSpPr>
        <p:spPr>
          <a:xfrm>
            <a:off x="2939031" y="3211274"/>
            <a:ext cx="379313" cy="367665"/>
          </a:xfrm>
        </p:spPr>
        <p:txBody>
          <a:bodyPr anchor="ctr"/>
          <a:lstStyle>
            <a:lvl1pPr algn="ctr">
              <a:defRPr sz="700"/>
            </a:lvl1pPr>
          </a:lstStyle>
          <a:p>
            <a:r>
              <a:rPr lang="en-US"/>
              <a:t>Click icon to add picture</a:t>
            </a:r>
            <a:endParaRPr lang="en-GB"/>
          </a:p>
        </p:txBody>
      </p:sp>
      <p:sp>
        <p:nvSpPr>
          <p:cNvPr id="8" name="Text Placeholder 98">
            <a:extLst>
              <a:ext uri="{FF2B5EF4-FFF2-40B4-BE49-F238E27FC236}">
                <a16:creationId xmlns:a16="http://schemas.microsoft.com/office/drawing/2014/main" id="{E6E0CC2A-C708-0865-FF01-15E53E4615F2}"/>
              </a:ext>
            </a:extLst>
          </p:cNvPr>
          <p:cNvSpPr>
            <a:spLocks noGrp="1"/>
          </p:cNvSpPr>
          <p:nvPr>
            <p:ph type="body" sz="quarter" idx="30"/>
          </p:nvPr>
        </p:nvSpPr>
        <p:spPr>
          <a:xfrm>
            <a:off x="2939031" y="2029412"/>
            <a:ext cx="1660093" cy="431800"/>
          </a:xfrm>
        </p:spPr>
        <p:txBody>
          <a:bodyPr anchor="ctr"/>
          <a:lstStyle>
            <a:lvl1pPr algn="ctr">
              <a:defRPr sz="1100"/>
            </a:lvl1pPr>
          </a:lstStyle>
          <a:p>
            <a:pPr lvl="0"/>
            <a:r>
              <a:rPr lang="en-US"/>
              <a:t>Click to edit Master text styles</a:t>
            </a:r>
          </a:p>
        </p:txBody>
      </p:sp>
      <p:cxnSp>
        <p:nvCxnSpPr>
          <p:cNvPr id="9" name="Straight Connector 8">
            <a:extLst>
              <a:ext uri="{FF2B5EF4-FFF2-40B4-BE49-F238E27FC236}">
                <a16:creationId xmlns:a16="http://schemas.microsoft.com/office/drawing/2014/main" id="{790F1011-A570-99E9-0777-D69C8ADE2419}"/>
              </a:ext>
            </a:extLst>
          </p:cNvPr>
          <p:cNvCxnSpPr>
            <a:cxnSpLocks/>
          </p:cNvCxnSpPr>
          <p:nvPr userDrawn="1"/>
        </p:nvCxnSpPr>
        <p:spPr>
          <a:xfrm>
            <a:off x="5808470" y="1869053"/>
            <a:ext cx="1662010" cy="0"/>
          </a:xfrm>
          <a:prstGeom prst="line">
            <a:avLst/>
          </a:prstGeom>
          <a:noFill/>
          <a:ln w="6350" cap="flat" cmpd="sng" algn="ctr">
            <a:solidFill>
              <a:schemeClr val="accent3"/>
            </a:solidFill>
            <a:prstDash val="solid"/>
            <a:miter lim="800000"/>
          </a:ln>
          <a:effectLst/>
        </p:spPr>
      </p:cxnSp>
      <p:sp>
        <p:nvSpPr>
          <p:cNvPr id="10" name="Text Placeholder 98">
            <a:extLst>
              <a:ext uri="{FF2B5EF4-FFF2-40B4-BE49-F238E27FC236}">
                <a16:creationId xmlns:a16="http://schemas.microsoft.com/office/drawing/2014/main" id="{9D910E77-F9B7-DD7F-A2D1-FDC544789737}"/>
              </a:ext>
            </a:extLst>
          </p:cNvPr>
          <p:cNvSpPr>
            <a:spLocks noGrp="1"/>
          </p:cNvSpPr>
          <p:nvPr>
            <p:ph type="body" sz="quarter" idx="37"/>
          </p:nvPr>
        </p:nvSpPr>
        <p:spPr>
          <a:xfrm>
            <a:off x="5809130" y="1344021"/>
            <a:ext cx="1660093" cy="431800"/>
          </a:xfrm>
        </p:spPr>
        <p:txBody>
          <a:bodyPr anchor="ctr"/>
          <a:lstStyle>
            <a:lvl1pPr algn="ctr">
              <a:defRPr sz="1100"/>
            </a:lvl1pPr>
          </a:lstStyle>
          <a:p>
            <a:pPr lvl="0"/>
            <a:r>
              <a:rPr lang="en-US"/>
              <a:t>Click to edit Master text styles</a:t>
            </a:r>
          </a:p>
        </p:txBody>
      </p:sp>
      <p:sp>
        <p:nvSpPr>
          <p:cNvPr id="11" name="Text Placeholder 98">
            <a:extLst>
              <a:ext uri="{FF2B5EF4-FFF2-40B4-BE49-F238E27FC236}">
                <a16:creationId xmlns:a16="http://schemas.microsoft.com/office/drawing/2014/main" id="{1475D186-F12F-16D4-5F43-742C46F9E521}"/>
              </a:ext>
            </a:extLst>
          </p:cNvPr>
          <p:cNvSpPr>
            <a:spLocks noGrp="1"/>
          </p:cNvSpPr>
          <p:nvPr>
            <p:ph type="body" sz="quarter" idx="44"/>
          </p:nvPr>
        </p:nvSpPr>
        <p:spPr>
          <a:xfrm>
            <a:off x="6824825" y="4247822"/>
            <a:ext cx="1660093" cy="431800"/>
          </a:xfrm>
        </p:spPr>
        <p:txBody>
          <a:bodyPr anchor="ctr"/>
          <a:lstStyle>
            <a:lvl1pPr algn="ctr">
              <a:defRPr sz="1100"/>
            </a:lvl1pPr>
          </a:lstStyle>
          <a:p>
            <a:pPr lvl="0"/>
            <a:r>
              <a:rPr lang="en-US"/>
              <a:t>Click to edit Master text styles</a:t>
            </a:r>
          </a:p>
        </p:txBody>
      </p:sp>
      <p:sp>
        <p:nvSpPr>
          <p:cNvPr id="12" name="Text Placeholder 98">
            <a:extLst>
              <a:ext uri="{FF2B5EF4-FFF2-40B4-BE49-F238E27FC236}">
                <a16:creationId xmlns:a16="http://schemas.microsoft.com/office/drawing/2014/main" id="{0C573460-A0C5-861D-ABC7-D088908B7811}"/>
              </a:ext>
            </a:extLst>
          </p:cNvPr>
          <p:cNvSpPr>
            <a:spLocks noGrp="1"/>
          </p:cNvSpPr>
          <p:nvPr>
            <p:ph type="body" sz="quarter" idx="51"/>
          </p:nvPr>
        </p:nvSpPr>
        <p:spPr>
          <a:xfrm>
            <a:off x="9183908" y="2636389"/>
            <a:ext cx="1660093" cy="431800"/>
          </a:xfrm>
        </p:spPr>
        <p:txBody>
          <a:bodyPr anchor="ctr"/>
          <a:lstStyle>
            <a:lvl1pPr algn="ctr">
              <a:defRPr sz="1100"/>
            </a:lvl1pPr>
          </a:lstStyle>
          <a:p>
            <a:pPr lvl="0"/>
            <a:r>
              <a:rPr lang="en-US"/>
              <a:t>Click to edit Master text styles</a:t>
            </a:r>
          </a:p>
        </p:txBody>
      </p:sp>
      <p:cxnSp>
        <p:nvCxnSpPr>
          <p:cNvPr id="13" name="Straight Connector 12">
            <a:extLst>
              <a:ext uri="{FF2B5EF4-FFF2-40B4-BE49-F238E27FC236}">
                <a16:creationId xmlns:a16="http://schemas.microsoft.com/office/drawing/2014/main" id="{FD706910-96F0-6706-AD8C-AE7BE81CE072}"/>
              </a:ext>
            </a:extLst>
          </p:cNvPr>
          <p:cNvCxnSpPr>
            <a:cxnSpLocks/>
          </p:cNvCxnSpPr>
          <p:nvPr userDrawn="1"/>
        </p:nvCxnSpPr>
        <p:spPr>
          <a:xfrm>
            <a:off x="6824164" y="4760717"/>
            <a:ext cx="1662010" cy="0"/>
          </a:xfrm>
          <a:prstGeom prst="line">
            <a:avLst/>
          </a:prstGeom>
          <a:noFill/>
          <a:ln w="6350" cap="flat" cmpd="sng" algn="ctr">
            <a:solidFill>
              <a:schemeClr val="accent3"/>
            </a:solidFill>
            <a:prstDash val="solid"/>
            <a:miter lim="800000"/>
          </a:ln>
          <a:effectLst/>
        </p:spPr>
      </p:cxnSp>
      <p:cxnSp>
        <p:nvCxnSpPr>
          <p:cNvPr id="14" name="Straight Connector 13">
            <a:extLst>
              <a:ext uri="{FF2B5EF4-FFF2-40B4-BE49-F238E27FC236}">
                <a16:creationId xmlns:a16="http://schemas.microsoft.com/office/drawing/2014/main" id="{9900CA9A-5C59-F213-E4D5-60278DEE71B4}"/>
              </a:ext>
            </a:extLst>
          </p:cNvPr>
          <p:cNvCxnSpPr>
            <a:cxnSpLocks/>
          </p:cNvCxnSpPr>
          <p:nvPr userDrawn="1"/>
        </p:nvCxnSpPr>
        <p:spPr>
          <a:xfrm>
            <a:off x="9177284" y="3160517"/>
            <a:ext cx="1662010" cy="0"/>
          </a:xfrm>
          <a:prstGeom prst="line">
            <a:avLst/>
          </a:prstGeom>
          <a:noFill/>
          <a:ln w="6350" cap="flat" cmpd="sng" algn="ctr">
            <a:solidFill>
              <a:schemeClr val="accent3"/>
            </a:solidFill>
            <a:prstDash val="solid"/>
            <a:miter lim="800000"/>
          </a:ln>
          <a:effectLst/>
        </p:spPr>
      </p:cxnSp>
      <p:sp>
        <p:nvSpPr>
          <p:cNvPr id="15" name="Text Placeholder 5">
            <a:extLst>
              <a:ext uri="{FF2B5EF4-FFF2-40B4-BE49-F238E27FC236}">
                <a16:creationId xmlns:a16="http://schemas.microsoft.com/office/drawing/2014/main" id="{036C80D9-963B-44FD-284C-20E173A30118}"/>
              </a:ext>
            </a:extLst>
          </p:cNvPr>
          <p:cNvSpPr>
            <a:spLocks noGrp="1"/>
          </p:cNvSpPr>
          <p:nvPr>
            <p:ph type="body" sz="quarter" idx="53" hasCustomPrompt="1"/>
          </p:nvPr>
        </p:nvSpPr>
        <p:spPr>
          <a:xfrm>
            <a:off x="3308821" y="3213736"/>
            <a:ext cx="1280778" cy="367665"/>
          </a:xfrm>
          <a:solidFill>
            <a:schemeClr val="accent1"/>
          </a:solidFill>
        </p:spPr>
        <p:txBody>
          <a:bodyPr lIns="72000" tIns="36000" rIns="72000"/>
          <a:lstStyle>
            <a:lvl1pPr>
              <a:spcAft>
                <a:spcPts val="0"/>
              </a:spcAft>
              <a:tabLst>
                <a:tab pos="628461" algn="l"/>
              </a:tabLst>
              <a:defRPr sz="1000" b="1">
                <a:solidFill>
                  <a:schemeClr val="tx1"/>
                </a:solidFill>
                <a:latin typeface="+mn-lt"/>
              </a:defRPr>
            </a:lvl1pPr>
            <a:lvl2pPr marL="0" indent="0">
              <a:buNone/>
              <a:defRPr sz="900">
                <a:solidFill>
                  <a:schemeClr val="tx1"/>
                </a:solidFill>
                <a:latin typeface="+mn-lt"/>
              </a:defRPr>
            </a:lvl2pPr>
          </a:lstStyle>
          <a:p>
            <a:pPr lvl="0"/>
            <a:r>
              <a:rPr lang="en-GB"/>
              <a:t>Insert name</a:t>
            </a:r>
          </a:p>
          <a:p>
            <a:pPr lvl="1"/>
            <a:r>
              <a:rPr lang="en-GB"/>
              <a:t>Insert position</a:t>
            </a:r>
          </a:p>
        </p:txBody>
      </p:sp>
      <p:sp>
        <p:nvSpPr>
          <p:cNvPr id="16" name="Picture Placeholder 90">
            <a:extLst>
              <a:ext uri="{FF2B5EF4-FFF2-40B4-BE49-F238E27FC236}">
                <a16:creationId xmlns:a16="http://schemas.microsoft.com/office/drawing/2014/main" id="{BAD6051D-CC35-16F1-7CBC-E2EF62502D6B}"/>
              </a:ext>
            </a:extLst>
          </p:cNvPr>
          <p:cNvSpPr>
            <a:spLocks noGrp="1"/>
          </p:cNvSpPr>
          <p:nvPr>
            <p:ph type="pic" sz="quarter" idx="67"/>
          </p:nvPr>
        </p:nvSpPr>
        <p:spPr>
          <a:xfrm>
            <a:off x="2939031" y="2671729"/>
            <a:ext cx="379313" cy="367665"/>
          </a:xfrm>
        </p:spPr>
        <p:txBody>
          <a:bodyPr anchor="ctr"/>
          <a:lstStyle>
            <a:lvl1pPr algn="ctr">
              <a:defRPr sz="700"/>
            </a:lvl1pPr>
          </a:lstStyle>
          <a:p>
            <a:r>
              <a:rPr lang="en-US"/>
              <a:t>Click icon to add picture</a:t>
            </a:r>
            <a:endParaRPr lang="en-GB"/>
          </a:p>
        </p:txBody>
      </p:sp>
      <p:sp>
        <p:nvSpPr>
          <p:cNvPr id="17" name="Text Placeholder 5">
            <a:extLst>
              <a:ext uri="{FF2B5EF4-FFF2-40B4-BE49-F238E27FC236}">
                <a16:creationId xmlns:a16="http://schemas.microsoft.com/office/drawing/2014/main" id="{F0140B8C-4171-B3BA-5710-9405D23B8276}"/>
              </a:ext>
            </a:extLst>
          </p:cNvPr>
          <p:cNvSpPr>
            <a:spLocks noGrp="1"/>
          </p:cNvSpPr>
          <p:nvPr>
            <p:ph type="body" sz="quarter" idx="68" hasCustomPrompt="1"/>
          </p:nvPr>
        </p:nvSpPr>
        <p:spPr>
          <a:xfrm>
            <a:off x="3308821" y="2674191"/>
            <a:ext cx="1280778" cy="367665"/>
          </a:xfrm>
          <a:solidFill>
            <a:schemeClr val="accent1"/>
          </a:solidFill>
        </p:spPr>
        <p:txBody>
          <a:bodyPr lIns="72000" tIns="36000" rIns="72000"/>
          <a:lstStyle>
            <a:lvl1pPr>
              <a:spcAft>
                <a:spcPts val="0"/>
              </a:spcAft>
              <a:tabLst>
                <a:tab pos="628461" algn="l"/>
              </a:tabLst>
              <a:defRPr sz="1000" b="1">
                <a:solidFill>
                  <a:schemeClr val="tx1"/>
                </a:solidFill>
                <a:latin typeface="+mn-lt"/>
              </a:defRPr>
            </a:lvl1pPr>
            <a:lvl2pPr marL="0" indent="0">
              <a:buNone/>
              <a:defRPr sz="900">
                <a:solidFill>
                  <a:schemeClr val="tx1"/>
                </a:solidFill>
                <a:latin typeface="+mn-lt"/>
              </a:defRPr>
            </a:lvl2pPr>
          </a:lstStyle>
          <a:p>
            <a:pPr lvl="0"/>
            <a:r>
              <a:rPr lang="en-GB"/>
              <a:t>Insert name</a:t>
            </a:r>
          </a:p>
          <a:p>
            <a:pPr lvl="1"/>
            <a:r>
              <a:rPr lang="en-GB"/>
              <a:t>Insert position</a:t>
            </a:r>
          </a:p>
        </p:txBody>
      </p:sp>
      <p:sp>
        <p:nvSpPr>
          <p:cNvPr id="18" name="Picture Placeholder 90">
            <a:extLst>
              <a:ext uri="{FF2B5EF4-FFF2-40B4-BE49-F238E27FC236}">
                <a16:creationId xmlns:a16="http://schemas.microsoft.com/office/drawing/2014/main" id="{62CC24E5-8D19-9ECD-CC4B-00A9B1D8FA9B}"/>
              </a:ext>
            </a:extLst>
          </p:cNvPr>
          <p:cNvSpPr>
            <a:spLocks noGrp="1"/>
          </p:cNvSpPr>
          <p:nvPr>
            <p:ph type="pic" sz="quarter" idx="69"/>
          </p:nvPr>
        </p:nvSpPr>
        <p:spPr>
          <a:xfrm>
            <a:off x="2939031" y="3748357"/>
            <a:ext cx="379313" cy="367665"/>
          </a:xfrm>
        </p:spPr>
        <p:txBody>
          <a:bodyPr anchor="ctr"/>
          <a:lstStyle>
            <a:lvl1pPr algn="ctr">
              <a:defRPr sz="700"/>
            </a:lvl1pPr>
          </a:lstStyle>
          <a:p>
            <a:r>
              <a:rPr lang="en-US"/>
              <a:t>Click icon to add picture</a:t>
            </a:r>
            <a:endParaRPr lang="en-GB"/>
          </a:p>
        </p:txBody>
      </p:sp>
      <p:sp>
        <p:nvSpPr>
          <p:cNvPr id="19" name="Text Placeholder 5">
            <a:extLst>
              <a:ext uri="{FF2B5EF4-FFF2-40B4-BE49-F238E27FC236}">
                <a16:creationId xmlns:a16="http://schemas.microsoft.com/office/drawing/2014/main" id="{01C44A72-086E-C78F-9A33-985FA6009C9B}"/>
              </a:ext>
            </a:extLst>
          </p:cNvPr>
          <p:cNvSpPr>
            <a:spLocks noGrp="1"/>
          </p:cNvSpPr>
          <p:nvPr>
            <p:ph type="body" sz="quarter" idx="70" hasCustomPrompt="1"/>
          </p:nvPr>
        </p:nvSpPr>
        <p:spPr>
          <a:xfrm>
            <a:off x="3308821" y="3750819"/>
            <a:ext cx="1280778" cy="367665"/>
          </a:xfrm>
          <a:solidFill>
            <a:schemeClr val="accent1"/>
          </a:solidFill>
        </p:spPr>
        <p:txBody>
          <a:bodyPr lIns="72000" tIns="36000" rIns="72000"/>
          <a:lstStyle>
            <a:lvl1pPr>
              <a:spcAft>
                <a:spcPts val="0"/>
              </a:spcAft>
              <a:tabLst>
                <a:tab pos="628461" algn="l"/>
              </a:tabLst>
              <a:defRPr sz="1000" b="1">
                <a:solidFill>
                  <a:schemeClr val="tx1"/>
                </a:solidFill>
                <a:latin typeface="+mn-lt"/>
              </a:defRPr>
            </a:lvl1pPr>
            <a:lvl2pPr marL="0" indent="0">
              <a:buNone/>
              <a:defRPr sz="900">
                <a:solidFill>
                  <a:schemeClr val="tx1"/>
                </a:solidFill>
                <a:latin typeface="+mn-lt"/>
              </a:defRPr>
            </a:lvl2pPr>
          </a:lstStyle>
          <a:p>
            <a:pPr lvl="0"/>
            <a:r>
              <a:rPr lang="en-GB"/>
              <a:t>Insert name</a:t>
            </a:r>
          </a:p>
          <a:p>
            <a:pPr lvl="1"/>
            <a:r>
              <a:rPr lang="en-GB"/>
              <a:t>Insert position</a:t>
            </a:r>
          </a:p>
        </p:txBody>
      </p:sp>
      <p:sp>
        <p:nvSpPr>
          <p:cNvPr id="20" name="Picture Placeholder 90">
            <a:extLst>
              <a:ext uri="{FF2B5EF4-FFF2-40B4-BE49-F238E27FC236}">
                <a16:creationId xmlns:a16="http://schemas.microsoft.com/office/drawing/2014/main" id="{37834780-444C-6CE4-F948-727371C8B53D}"/>
              </a:ext>
            </a:extLst>
          </p:cNvPr>
          <p:cNvSpPr>
            <a:spLocks noGrp="1"/>
          </p:cNvSpPr>
          <p:nvPr>
            <p:ph type="pic" sz="quarter" idx="71"/>
          </p:nvPr>
        </p:nvSpPr>
        <p:spPr>
          <a:xfrm>
            <a:off x="766564" y="4853870"/>
            <a:ext cx="379313" cy="367665"/>
          </a:xfrm>
        </p:spPr>
        <p:txBody>
          <a:bodyPr anchor="ctr"/>
          <a:lstStyle>
            <a:lvl1pPr algn="ctr">
              <a:defRPr sz="700"/>
            </a:lvl1pPr>
          </a:lstStyle>
          <a:p>
            <a:r>
              <a:rPr lang="en-US"/>
              <a:t>Click icon to add picture</a:t>
            </a:r>
            <a:endParaRPr lang="en-GB"/>
          </a:p>
        </p:txBody>
      </p:sp>
      <p:sp>
        <p:nvSpPr>
          <p:cNvPr id="21" name="Text Placeholder 5">
            <a:extLst>
              <a:ext uri="{FF2B5EF4-FFF2-40B4-BE49-F238E27FC236}">
                <a16:creationId xmlns:a16="http://schemas.microsoft.com/office/drawing/2014/main" id="{5AE03FBC-272C-88B1-3A5C-9873BBFF288C}"/>
              </a:ext>
            </a:extLst>
          </p:cNvPr>
          <p:cNvSpPr>
            <a:spLocks noGrp="1"/>
          </p:cNvSpPr>
          <p:nvPr>
            <p:ph type="body" sz="quarter" idx="72" hasCustomPrompt="1"/>
          </p:nvPr>
        </p:nvSpPr>
        <p:spPr>
          <a:xfrm>
            <a:off x="1136355" y="4856332"/>
            <a:ext cx="1280778" cy="367665"/>
          </a:xfrm>
          <a:solidFill>
            <a:schemeClr val="accent1"/>
          </a:solidFill>
        </p:spPr>
        <p:txBody>
          <a:bodyPr lIns="72000" tIns="36000" rIns="72000"/>
          <a:lstStyle>
            <a:lvl1pPr>
              <a:spcAft>
                <a:spcPts val="0"/>
              </a:spcAft>
              <a:tabLst>
                <a:tab pos="628461" algn="l"/>
              </a:tabLst>
              <a:defRPr sz="1000" b="1">
                <a:solidFill>
                  <a:schemeClr val="tx1"/>
                </a:solidFill>
                <a:latin typeface="+mn-lt"/>
              </a:defRPr>
            </a:lvl1pPr>
            <a:lvl2pPr marL="0" indent="0">
              <a:buNone/>
              <a:defRPr sz="900">
                <a:solidFill>
                  <a:schemeClr val="tx1"/>
                </a:solidFill>
                <a:latin typeface="+mn-lt"/>
              </a:defRPr>
            </a:lvl2pPr>
          </a:lstStyle>
          <a:p>
            <a:pPr lvl="0"/>
            <a:r>
              <a:rPr lang="en-GB"/>
              <a:t>Insert name</a:t>
            </a:r>
          </a:p>
          <a:p>
            <a:pPr lvl="1"/>
            <a:r>
              <a:rPr lang="en-GB"/>
              <a:t>Insert position</a:t>
            </a:r>
          </a:p>
        </p:txBody>
      </p:sp>
      <p:sp>
        <p:nvSpPr>
          <p:cNvPr id="22" name="Picture Placeholder 90">
            <a:extLst>
              <a:ext uri="{FF2B5EF4-FFF2-40B4-BE49-F238E27FC236}">
                <a16:creationId xmlns:a16="http://schemas.microsoft.com/office/drawing/2014/main" id="{31555E0E-1AFF-6D22-215B-B0AFBCECB0CE}"/>
              </a:ext>
            </a:extLst>
          </p:cNvPr>
          <p:cNvSpPr>
            <a:spLocks noGrp="1"/>
          </p:cNvSpPr>
          <p:nvPr>
            <p:ph type="pic" sz="quarter" idx="73"/>
          </p:nvPr>
        </p:nvSpPr>
        <p:spPr>
          <a:xfrm>
            <a:off x="766564" y="4314325"/>
            <a:ext cx="379313" cy="367665"/>
          </a:xfrm>
        </p:spPr>
        <p:txBody>
          <a:bodyPr anchor="ctr"/>
          <a:lstStyle>
            <a:lvl1pPr algn="ctr">
              <a:defRPr sz="700"/>
            </a:lvl1pPr>
          </a:lstStyle>
          <a:p>
            <a:r>
              <a:rPr lang="en-US"/>
              <a:t>Click icon to add picture</a:t>
            </a:r>
            <a:endParaRPr lang="en-GB"/>
          </a:p>
        </p:txBody>
      </p:sp>
      <p:sp>
        <p:nvSpPr>
          <p:cNvPr id="23" name="Text Placeholder 5">
            <a:extLst>
              <a:ext uri="{FF2B5EF4-FFF2-40B4-BE49-F238E27FC236}">
                <a16:creationId xmlns:a16="http://schemas.microsoft.com/office/drawing/2014/main" id="{5C30BC68-CD9F-7EE3-66F0-CA9F71D549C2}"/>
              </a:ext>
            </a:extLst>
          </p:cNvPr>
          <p:cNvSpPr>
            <a:spLocks noGrp="1"/>
          </p:cNvSpPr>
          <p:nvPr>
            <p:ph type="body" sz="quarter" idx="74" hasCustomPrompt="1"/>
          </p:nvPr>
        </p:nvSpPr>
        <p:spPr>
          <a:xfrm>
            <a:off x="1136355" y="4316787"/>
            <a:ext cx="1280778" cy="367665"/>
          </a:xfrm>
          <a:solidFill>
            <a:schemeClr val="accent1"/>
          </a:solidFill>
        </p:spPr>
        <p:txBody>
          <a:bodyPr lIns="72000" tIns="36000" rIns="72000"/>
          <a:lstStyle>
            <a:lvl1pPr>
              <a:spcAft>
                <a:spcPts val="0"/>
              </a:spcAft>
              <a:tabLst>
                <a:tab pos="628461" algn="l"/>
              </a:tabLst>
              <a:defRPr sz="1000" b="1">
                <a:solidFill>
                  <a:schemeClr val="tx1"/>
                </a:solidFill>
                <a:latin typeface="+mn-lt"/>
              </a:defRPr>
            </a:lvl1pPr>
            <a:lvl2pPr marL="0" indent="0">
              <a:buNone/>
              <a:defRPr sz="900">
                <a:solidFill>
                  <a:schemeClr val="tx1"/>
                </a:solidFill>
                <a:latin typeface="+mn-lt"/>
              </a:defRPr>
            </a:lvl2pPr>
          </a:lstStyle>
          <a:p>
            <a:pPr lvl="0"/>
            <a:r>
              <a:rPr lang="en-GB"/>
              <a:t>Insert name</a:t>
            </a:r>
          </a:p>
          <a:p>
            <a:pPr lvl="1"/>
            <a:r>
              <a:rPr lang="en-GB"/>
              <a:t>Insert position</a:t>
            </a:r>
          </a:p>
        </p:txBody>
      </p:sp>
      <p:sp>
        <p:nvSpPr>
          <p:cNvPr id="24" name="Picture Placeholder 90">
            <a:extLst>
              <a:ext uri="{FF2B5EF4-FFF2-40B4-BE49-F238E27FC236}">
                <a16:creationId xmlns:a16="http://schemas.microsoft.com/office/drawing/2014/main" id="{ECB920B6-8AF6-BC0D-836F-2A0C604609BD}"/>
              </a:ext>
            </a:extLst>
          </p:cNvPr>
          <p:cNvSpPr>
            <a:spLocks noGrp="1"/>
          </p:cNvSpPr>
          <p:nvPr>
            <p:ph type="pic" sz="quarter" idx="75"/>
          </p:nvPr>
        </p:nvSpPr>
        <p:spPr>
          <a:xfrm>
            <a:off x="766564" y="5390953"/>
            <a:ext cx="379313" cy="367665"/>
          </a:xfrm>
        </p:spPr>
        <p:txBody>
          <a:bodyPr anchor="ctr"/>
          <a:lstStyle>
            <a:lvl1pPr algn="ctr">
              <a:defRPr sz="700"/>
            </a:lvl1pPr>
          </a:lstStyle>
          <a:p>
            <a:r>
              <a:rPr lang="en-US"/>
              <a:t>Click icon to add picture</a:t>
            </a:r>
            <a:endParaRPr lang="en-GB"/>
          </a:p>
        </p:txBody>
      </p:sp>
      <p:sp>
        <p:nvSpPr>
          <p:cNvPr id="25" name="Text Placeholder 5">
            <a:extLst>
              <a:ext uri="{FF2B5EF4-FFF2-40B4-BE49-F238E27FC236}">
                <a16:creationId xmlns:a16="http://schemas.microsoft.com/office/drawing/2014/main" id="{463D197A-C3DF-7AAC-2020-BC610F7CB53C}"/>
              </a:ext>
            </a:extLst>
          </p:cNvPr>
          <p:cNvSpPr>
            <a:spLocks noGrp="1"/>
          </p:cNvSpPr>
          <p:nvPr>
            <p:ph type="body" sz="quarter" idx="76" hasCustomPrompt="1"/>
          </p:nvPr>
        </p:nvSpPr>
        <p:spPr>
          <a:xfrm>
            <a:off x="1136355" y="5393415"/>
            <a:ext cx="1280778" cy="367665"/>
          </a:xfrm>
          <a:solidFill>
            <a:schemeClr val="accent1"/>
          </a:solidFill>
        </p:spPr>
        <p:txBody>
          <a:bodyPr lIns="72000" tIns="36000" rIns="72000"/>
          <a:lstStyle>
            <a:lvl1pPr>
              <a:spcAft>
                <a:spcPts val="0"/>
              </a:spcAft>
              <a:tabLst>
                <a:tab pos="628461" algn="l"/>
              </a:tabLst>
              <a:defRPr sz="1000" b="1">
                <a:solidFill>
                  <a:schemeClr val="tx1"/>
                </a:solidFill>
                <a:latin typeface="+mn-lt"/>
              </a:defRPr>
            </a:lvl1pPr>
            <a:lvl2pPr marL="0" indent="0">
              <a:buNone/>
              <a:defRPr sz="900">
                <a:solidFill>
                  <a:schemeClr val="tx1"/>
                </a:solidFill>
                <a:latin typeface="+mn-lt"/>
              </a:defRPr>
            </a:lvl2pPr>
          </a:lstStyle>
          <a:p>
            <a:pPr lvl="0"/>
            <a:r>
              <a:rPr lang="en-GB"/>
              <a:t>Insert name</a:t>
            </a:r>
          </a:p>
          <a:p>
            <a:pPr lvl="1"/>
            <a:r>
              <a:rPr lang="en-GB"/>
              <a:t>Insert position</a:t>
            </a:r>
          </a:p>
        </p:txBody>
      </p:sp>
      <p:sp>
        <p:nvSpPr>
          <p:cNvPr id="26" name="Picture Placeholder 90">
            <a:extLst>
              <a:ext uri="{FF2B5EF4-FFF2-40B4-BE49-F238E27FC236}">
                <a16:creationId xmlns:a16="http://schemas.microsoft.com/office/drawing/2014/main" id="{2FCC7215-5C74-23C9-BB09-FF03F21179A8}"/>
              </a:ext>
            </a:extLst>
          </p:cNvPr>
          <p:cNvSpPr>
            <a:spLocks noGrp="1"/>
          </p:cNvSpPr>
          <p:nvPr>
            <p:ph type="pic" sz="quarter" idx="77"/>
          </p:nvPr>
        </p:nvSpPr>
        <p:spPr>
          <a:xfrm>
            <a:off x="6824164" y="5396999"/>
            <a:ext cx="379313" cy="367665"/>
          </a:xfrm>
        </p:spPr>
        <p:txBody>
          <a:bodyPr anchor="ctr"/>
          <a:lstStyle>
            <a:lvl1pPr algn="ctr">
              <a:defRPr sz="700"/>
            </a:lvl1pPr>
          </a:lstStyle>
          <a:p>
            <a:r>
              <a:rPr lang="en-US"/>
              <a:t>Click icon to add picture</a:t>
            </a:r>
            <a:endParaRPr lang="en-GB"/>
          </a:p>
        </p:txBody>
      </p:sp>
      <p:sp>
        <p:nvSpPr>
          <p:cNvPr id="27" name="Text Placeholder 5">
            <a:extLst>
              <a:ext uri="{FF2B5EF4-FFF2-40B4-BE49-F238E27FC236}">
                <a16:creationId xmlns:a16="http://schemas.microsoft.com/office/drawing/2014/main" id="{FF15D497-6E1B-F6A7-DA05-EFE412EC2BD5}"/>
              </a:ext>
            </a:extLst>
          </p:cNvPr>
          <p:cNvSpPr>
            <a:spLocks noGrp="1"/>
          </p:cNvSpPr>
          <p:nvPr>
            <p:ph type="body" sz="quarter" idx="78" hasCustomPrompt="1"/>
          </p:nvPr>
        </p:nvSpPr>
        <p:spPr>
          <a:xfrm>
            <a:off x="7193954" y="5399461"/>
            <a:ext cx="1280778" cy="367665"/>
          </a:xfrm>
          <a:solidFill>
            <a:schemeClr val="accent1"/>
          </a:solidFill>
        </p:spPr>
        <p:txBody>
          <a:bodyPr lIns="72000" tIns="36000" rIns="72000"/>
          <a:lstStyle>
            <a:lvl1pPr>
              <a:spcAft>
                <a:spcPts val="0"/>
              </a:spcAft>
              <a:tabLst>
                <a:tab pos="628461" algn="l"/>
              </a:tabLst>
              <a:defRPr sz="1000" b="1">
                <a:solidFill>
                  <a:schemeClr val="tx1"/>
                </a:solidFill>
                <a:latin typeface="+mn-lt"/>
              </a:defRPr>
            </a:lvl1pPr>
            <a:lvl2pPr marL="0" indent="0">
              <a:buNone/>
              <a:defRPr sz="900">
                <a:solidFill>
                  <a:schemeClr val="tx1"/>
                </a:solidFill>
                <a:latin typeface="+mn-lt"/>
              </a:defRPr>
            </a:lvl2pPr>
          </a:lstStyle>
          <a:p>
            <a:pPr lvl="0"/>
            <a:r>
              <a:rPr lang="en-GB"/>
              <a:t>Insert name</a:t>
            </a:r>
          </a:p>
          <a:p>
            <a:pPr lvl="1"/>
            <a:r>
              <a:rPr lang="en-GB"/>
              <a:t>Insert position</a:t>
            </a:r>
          </a:p>
        </p:txBody>
      </p:sp>
      <p:sp>
        <p:nvSpPr>
          <p:cNvPr id="28" name="Picture Placeholder 90">
            <a:extLst>
              <a:ext uri="{FF2B5EF4-FFF2-40B4-BE49-F238E27FC236}">
                <a16:creationId xmlns:a16="http://schemas.microsoft.com/office/drawing/2014/main" id="{9A7E8534-D189-9146-A45F-EF7D5F0762F2}"/>
              </a:ext>
            </a:extLst>
          </p:cNvPr>
          <p:cNvSpPr>
            <a:spLocks noGrp="1"/>
          </p:cNvSpPr>
          <p:nvPr>
            <p:ph type="pic" sz="quarter" idx="79"/>
          </p:nvPr>
        </p:nvSpPr>
        <p:spPr>
          <a:xfrm>
            <a:off x="6824164" y="4857454"/>
            <a:ext cx="379313" cy="367665"/>
          </a:xfrm>
        </p:spPr>
        <p:txBody>
          <a:bodyPr anchor="ctr"/>
          <a:lstStyle>
            <a:lvl1pPr algn="ctr">
              <a:defRPr sz="700"/>
            </a:lvl1pPr>
          </a:lstStyle>
          <a:p>
            <a:r>
              <a:rPr lang="en-US"/>
              <a:t>Click icon to add picture</a:t>
            </a:r>
            <a:endParaRPr lang="en-GB"/>
          </a:p>
        </p:txBody>
      </p:sp>
      <p:sp>
        <p:nvSpPr>
          <p:cNvPr id="29" name="Text Placeholder 5">
            <a:extLst>
              <a:ext uri="{FF2B5EF4-FFF2-40B4-BE49-F238E27FC236}">
                <a16:creationId xmlns:a16="http://schemas.microsoft.com/office/drawing/2014/main" id="{602EFBE9-DE45-84BB-295B-9A62329461DD}"/>
              </a:ext>
            </a:extLst>
          </p:cNvPr>
          <p:cNvSpPr>
            <a:spLocks noGrp="1"/>
          </p:cNvSpPr>
          <p:nvPr>
            <p:ph type="body" sz="quarter" idx="80" hasCustomPrompt="1"/>
          </p:nvPr>
        </p:nvSpPr>
        <p:spPr>
          <a:xfrm>
            <a:off x="7193954" y="4859916"/>
            <a:ext cx="1280778" cy="367665"/>
          </a:xfrm>
          <a:solidFill>
            <a:schemeClr val="accent1"/>
          </a:solidFill>
        </p:spPr>
        <p:txBody>
          <a:bodyPr lIns="72000" tIns="36000" rIns="72000"/>
          <a:lstStyle>
            <a:lvl1pPr>
              <a:spcAft>
                <a:spcPts val="0"/>
              </a:spcAft>
              <a:tabLst>
                <a:tab pos="628461" algn="l"/>
              </a:tabLst>
              <a:defRPr sz="1000" b="1">
                <a:solidFill>
                  <a:schemeClr val="tx1"/>
                </a:solidFill>
                <a:latin typeface="+mn-lt"/>
              </a:defRPr>
            </a:lvl1pPr>
            <a:lvl2pPr marL="0" indent="0">
              <a:buNone/>
              <a:defRPr sz="900">
                <a:solidFill>
                  <a:schemeClr val="tx1"/>
                </a:solidFill>
                <a:latin typeface="+mn-lt"/>
              </a:defRPr>
            </a:lvl2pPr>
          </a:lstStyle>
          <a:p>
            <a:pPr lvl="0"/>
            <a:r>
              <a:rPr lang="en-GB"/>
              <a:t>Insert name</a:t>
            </a:r>
          </a:p>
          <a:p>
            <a:pPr lvl="1"/>
            <a:r>
              <a:rPr lang="en-GB"/>
              <a:t>Insert position</a:t>
            </a:r>
          </a:p>
        </p:txBody>
      </p:sp>
      <p:sp>
        <p:nvSpPr>
          <p:cNvPr id="30" name="Picture Placeholder 90">
            <a:extLst>
              <a:ext uri="{FF2B5EF4-FFF2-40B4-BE49-F238E27FC236}">
                <a16:creationId xmlns:a16="http://schemas.microsoft.com/office/drawing/2014/main" id="{EB4168FC-4CFE-2B7D-A5B0-F8565ED426E3}"/>
              </a:ext>
            </a:extLst>
          </p:cNvPr>
          <p:cNvSpPr>
            <a:spLocks noGrp="1"/>
          </p:cNvSpPr>
          <p:nvPr>
            <p:ph type="pic" sz="quarter" idx="81"/>
          </p:nvPr>
        </p:nvSpPr>
        <p:spPr>
          <a:xfrm>
            <a:off x="6824164" y="5934082"/>
            <a:ext cx="379313" cy="367665"/>
          </a:xfrm>
        </p:spPr>
        <p:txBody>
          <a:bodyPr anchor="ctr"/>
          <a:lstStyle>
            <a:lvl1pPr algn="ctr">
              <a:defRPr sz="700"/>
            </a:lvl1pPr>
          </a:lstStyle>
          <a:p>
            <a:r>
              <a:rPr lang="en-US"/>
              <a:t>Click icon to add picture</a:t>
            </a:r>
            <a:endParaRPr lang="en-GB"/>
          </a:p>
        </p:txBody>
      </p:sp>
      <p:sp>
        <p:nvSpPr>
          <p:cNvPr id="31" name="Text Placeholder 5">
            <a:extLst>
              <a:ext uri="{FF2B5EF4-FFF2-40B4-BE49-F238E27FC236}">
                <a16:creationId xmlns:a16="http://schemas.microsoft.com/office/drawing/2014/main" id="{AE69FEDE-EF98-AA6B-2934-687D1B6AF0F4}"/>
              </a:ext>
            </a:extLst>
          </p:cNvPr>
          <p:cNvSpPr>
            <a:spLocks noGrp="1"/>
          </p:cNvSpPr>
          <p:nvPr>
            <p:ph type="body" sz="quarter" idx="82" hasCustomPrompt="1"/>
          </p:nvPr>
        </p:nvSpPr>
        <p:spPr>
          <a:xfrm>
            <a:off x="7193954" y="5936544"/>
            <a:ext cx="1280778" cy="367665"/>
          </a:xfrm>
          <a:solidFill>
            <a:schemeClr val="accent1"/>
          </a:solidFill>
        </p:spPr>
        <p:txBody>
          <a:bodyPr lIns="72000" tIns="36000" rIns="72000"/>
          <a:lstStyle>
            <a:lvl1pPr>
              <a:spcAft>
                <a:spcPts val="0"/>
              </a:spcAft>
              <a:tabLst>
                <a:tab pos="628461" algn="l"/>
              </a:tabLst>
              <a:defRPr sz="1000" b="1">
                <a:solidFill>
                  <a:schemeClr val="tx1"/>
                </a:solidFill>
                <a:latin typeface="+mn-lt"/>
              </a:defRPr>
            </a:lvl1pPr>
            <a:lvl2pPr marL="0" indent="0">
              <a:buNone/>
              <a:defRPr sz="900">
                <a:solidFill>
                  <a:schemeClr val="tx1"/>
                </a:solidFill>
                <a:latin typeface="+mn-lt"/>
              </a:defRPr>
            </a:lvl2pPr>
          </a:lstStyle>
          <a:p>
            <a:pPr lvl="0"/>
            <a:r>
              <a:rPr lang="en-GB"/>
              <a:t>Insert name</a:t>
            </a:r>
          </a:p>
          <a:p>
            <a:pPr lvl="1"/>
            <a:r>
              <a:rPr lang="en-GB"/>
              <a:t>Insert position</a:t>
            </a:r>
          </a:p>
        </p:txBody>
      </p:sp>
      <p:sp>
        <p:nvSpPr>
          <p:cNvPr id="32" name="Picture Placeholder 90">
            <a:extLst>
              <a:ext uri="{FF2B5EF4-FFF2-40B4-BE49-F238E27FC236}">
                <a16:creationId xmlns:a16="http://schemas.microsoft.com/office/drawing/2014/main" id="{02AC5181-6D7F-E9B2-6F8A-D49A578577F5}"/>
              </a:ext>
            </a:extLst>
          </p:cNvPr>
          <p:cNvSpPr>
            <a:spLocks noGrp="1"/>
          </p:cNvSpPr>
          <p:nvPr>
            <p:ph type="pic" sz="quarter" idx="83"/>
          </p:nvPr>
        </p:nvSpPr>
        <p:spPr>
          <a:xfrm>
            <a:off x="9188725" y="3795316"/>
            <a:ext cx="379313" cy="367665"/>
          </a:xfrm>
        </p:spPr>
        <p:txBody>
          <a:bodyPr anchor="ctr"/>
          <a:lstStyle>
            <a:lvl1pPr algn="ctr">
              <a:defRPr sz="700"/>
            </a:lvl1pPr>
          </a:lstStyle>
          <a:p>
            <a:r>
              <a:rPr lang="en-US"/>
              <a:t>Click icon to add picture</a:t>
            </a:r>
            <a:endParaRPr lang="en-GB"/>
          </a:p>
        </p:txBody>
      </p:sp>
      <p:sp>
        <p:nvSpPr>
          <p:cNvPr id="33" name="Text Placeholder 5">
            <a:extLst>
              <a:ext uri="{FF2B5EF4-FFF2-40B4-BE49-F238E27FC236}">
                <a16:creationId xmlns:a16="http://schemas.microsoft.com/office/drawing/2014/main" id="{08ACAB2E-98B0-ABF7-5BB6-5B011456FDAF}"/>
              </a:ext>
            </a:extLst>
          </p:cNvPr>
          <p:cNvSpPr>
            <a:spLocks noGrp="1"/>
          </p:cNvSpPr>
          <p:nvPr>
            <p:ph type="body" sz="quarter" idx="84" hasCustomPrompt="1"/>
          </p:nvPr>
        </p:nvSpPr>
        <p:spPr>
          <a:xfrm>
            <a:off x="9558515" y="3797778"/>
            <a:ext cx="1280778" cy="367665"/>
          </a:xfrm>
          <a:solidFill>
            <a:schemeClr val="accent1"/>
          </a:solidFill>
        </p:spPr>
        <p:txBody>
          <a:bodyPr lIns="72000" tIns="36000" rIns="72000"/>
          <a:lstStyle>
            <a:lvl1pPr>
              <a:spcAft>
                <a:spcPts val="0"/>
              </a:spcAft>
              <a:tabLst>
                <a:tab pos="628461" algn="l"/>
              </a:tabLst>
              <a:defRPr sz="1000" b="1">
                <a:solidFill>
                  <a:schemeClr val="tx1"/>
                </a:solidFill>
                <a:latin typeface="+mn-lt"/>
              </a:defRPr>
            </a:lvl1pPr>
            <a:lvl2pPr marL="0" indent="0">
              <a:buNone/>
              <a:defRPr sz="900">
                <a:solidFill>
                  <a:schemeClr val="tx1"/>
                </a:solidFill>
                <a:latin typeface="+mn-lt"/>
              </a:defRPr>
            </a:lvl2pPr>
          </a:lstStyle>
          <a:p>
            <a:pPr lvl="0"/>
            <a:r>
              <a:rPr lang="en-GB"/>
              <a:t>Insert name</a:t>
            </a:r>
          </a:p>
          <a:p>
            <a:pPr lvl="1"/>
            <a:r>
              <a:rPr lang="en-GB"/>
              <a:t>Insert position</a:t>
            </a:r>
          </a:p>
        </p:txBody>
      </p:sp>
      <p:sp>
        <p:nvSpPr>
          <p:cNvPr id="34" name="Picture Placeholder 90">
            <a:extLst>
              <a:ext uri="{FF2B5EF4-FFF2-40B4-BE49-F238E27FC236}">
                <a16:creationId xmlns:a16="http://schemas.microsoft.com/office/drawing/2014/main" id="{118522E7-6E80-A9FA-DE3F-F8FA7C8263B9}"/>
              </a:ext>
            </a:extLst>
          </p:cNvPr>
          <p:cNvSpPr>
            <a:spLocks noGrp="1"/>
          </p:cNvSpPr>
          <p:nvPr>
            <p:ph type="pic" sz="quarter" idx="85"/>
          </p:nvPr>
        </p:nvSpPr>
        <p:spPr>
          <a:xfrm>
            <a:off x="9188725" y="3255771"/>
            <a:ext cx="379313" cy="367665"/>
          </a:xfrm>
        </p:spPr>
        <p:txBody>
          <a:bodyPr anchor="ctr"/>
          <a:lstStyle>
            <a:lvl1pPr algn="ctr">
              <a:defRPr sz="700"/>
            </a:lvl1pPr>
          </a:lstStyle>
          <a:p>
            <a:r>
              <a:rPr lang="en-US"/>
              <a:t>Click icon to add picture</a:t>
            </a:r>
            <a:endParaRPr lang="en-GB"/>
          </a:p>
        </p:txBody>
      </p:sp>
      <p:sp>
        <p:nvSpPr>
          <p:cNvPr id="35" name="Text Placeholder 5">
            <a:extLst>
              <a:ext uri="{FF2B5EF4-FFF2-40B4-BE49-F238E27FC236}">
                <a16:creationId xmlns:a16="http://schemas.microsoft.com/office/drawing/2014/main" id="{F784CD88-A8F4-CDAB-B286-35D5132CD8ED}"/>
              </a:ext>
            </a:extLst>
          </p:cNvPr>
          <p:cNvSpPr>
            <a:spLocks noGrp="1"/>
          </p:cNvSpPr>
          <p:nvPr>
            <p:ph type="body" sz="quarter" idx="86" hasCustomPrompt="1"/>
          </p:nvPr>
        </p:nvSpPr>
        <p:spPr>
          <a:xfrm>
            <a:off x="9558515" y="3258233"/>
            <a:ext cx="1280778" cy="367665"/>
          </a:xfrm>
          <a:solidFill>
            <a:schemeClr val="accent1"/>
          </a:solidFill>
        </p:spPr>
        <p:txBody>
          <a:bodyPr lIns="72000" tIns="36000" rIns="72000"/>
          <a:lstStyle>
            <a:lvl1pPr>
              <a:spcAft>
                <a:spcPts val="0"/>
              </a:spcAft>
              <a:tabLst>
                <a:tab pos="628461" algn="l"/>
              </a:tabLst>
              <a:defRPr sz="1000" b="1">
                <a:solidFill>
                  <a:schemeClr val="tx1"/>
                </a:solidFill>
                <a:latin typeface="+mn-lt"/>
              </a:defRPr>
            </a:lvl1pPr>
            <a:lvl2pPr marL="0" indent="0">
              <a:buNone/>
              <a:defRPr sz="900">
                <a:solidFill>
                  <a:schemeClr val="tx1"/>
                </a:solidFill>
                <a:latin typeface="+mn-lt"/>
              </a:defRPr>
            </a:lvl2pPr>
          </a:lstStyle>
          <a:p>
            <a:pPr lvl="0"/>
            <a:r>
              <a:rPr lang="en-GB"/>
              <a:t>Insert name</a:t>
            </a:r>
          </a:p>
          <a:p>
            <a:pPr lvl="1"/>
            <a:r>
              <a:rPr lang="en-GB"/>
              <a:t>Insert position</a:t>
            </a:r>
          </a:p>
        </p:txBody>
      </p:sp>
      <p:sp>
        <p:nvSpPr>
          <p:cNvPr id="36" name="Picture Placeholder 90">
            <a:extLst>
              <a:ext uri="{FF2B5EF4-FFF2-40B4-BE49-F238E27FC236}">
                <a16:creationId xmlns:a16="http://schemas.microsoft.com/office/drawing/2014/main" id="{9AA63896-547A-C694-BF19-EBDC404280EC}"/>
              </a:ext>
            </a:extLst>
          </p:cNvPr>
          <p:cNvSpPr>
            <a:spLocks noGrp="1"/>
          </p:cNvSpPr>
          <p:nvPr>
            <p:ph type="pic" sz="quarter" idx="87"/>
          </p:nvPr>
        </p:nvSpPr>
        <p:spPr>
          <a:xfrm>
            <a:off x="9188725" y="4332399"/>
            <a:ext cx="379313" cy="367665"/>
          </a:xfrm>
        </p:spPr>
        <p:txBody>
          <a:bodyPr anchor="ctr"/>
          <a:lstStyle>
            <a:lvl1pPr algn="ctr">
              <a:defRPr sz="700"/>
            </a:lvl1pPr>
          </a:lstStyle>
          <a:p>
            <a:r>
              <a:rPr lang="en-US"/>
              <a:t>Click icon to add picture</a:t>
            </a:r>
            <a:endParaRPr lang="en-GB"/>
          </a:p>
        </p:txBody>
      </p:sp>
      <p:sp>
        <p:nvSpPr>
          <p:cNvPr id="52" name="Text Placeholder 5">
            <a:extLst>
              <a:ext uri="{FF2B5EF4-FFF2-40B4-BE49-F238E27FC236}">
                <a16:creationId xmlns:a16="http://schemas.microsoft.com/office/drawing/2014/main" id="{57A87E6D-9327-35CC-3B4F-01F4D21EBD76}"/>
              </a:ext>
            </a:extLst>
          </p:cNvPr>
          <p:cNvSpPr>
            <a:spLocks noGrp="1"/>
          </p:cNvSpPr>
          <p:nvPr>
            <p:ph type="body" sz="quarter" idx="88" hasCustomPrompt="1"/>
          </p:nvPr>
        </p:nvSpPr>
        <p:spPr>
          <a:xfrm>
            <a:off x="9558515" y="4334861"/>
            <a:ext cx="1280778" cy="367665"/>
          </a:xfrm>
          <a:solidFill>
            <a:schemeClr val="accent1"/>
          </a:solidFill>
        </p:spPr>
        <p:txBody>
          <a:bodyPr lIns="72000" tIns="36000" rIns="72000"/>
          <a:lstStyle>
            <a:lvl1pPr>
              <a:spcAft>
                <a:spcPts val="0"/>
              </a:spcAft>
              <a:tabLst>
                <a:tab pos="628461" algn="l"/>
              </a:tabLst>
              <a:defRPr sz="1000" b="1">
                <a:solidFill>
                  <a:schemeClr val="tx1"/>
                </a:solidFill>
                <a:latin typeface="+mn-lt"/>
              </a:defRPr>
            </a:lvl1pPr>
            <a:lvl2pPr marL="0" indent="0">
              <a:buNone/>
              <a:defRPr sz="900">
                <a:solidFill>
                  <a:schemeClr val="tx1"/>
                </a:solidFill>
                <a:latin typeface="+mn-lt"/>
              </a:defRPr>
            </a:lvl2pPr>
          </a:lstStyle>
          <a:p>
            <a:pPr lvl="0"/>
            <a:r>
              <a:rPr lang="en-GB"/>
              <a:t>Insert name</a:t>
            </a:r>
          </a:p>
          <a:p>
            <a:pPr lvl="1"/>
            <a:r>
              <a:rPr lang="en-GB"/>
              <a:t>Insert position</a:t>
            </a:r>
          </a:p>
        </p:txBody>
      </p:sp>
      <p:sp>
        <p:nvSpPr>
          <p:cNvPr id="53" name="Picture Placeholder 90">
            <a:extLst>
              <a:ext uri="{FF2B5EF4-FFF2-40B4-BE49-F238E27FC236}">
                <a16:creationId xmlns:a16="http://schemas.microsoft.com/office/drawing/2014/main" id="{EE3596D1-8A96-2FD5-2689-E62D616A0CC9}"/>
              </a:ext>
            </a:extLst>
          </p:cNvPr>
          <p:cNvSpPr>
            <a:spLocks noGrp="1"/>
          </p:cNvSpPr>
          <p:nvPr>
            <p:ph type="pic" sz="quarter" idx="89"/>
          </p:nvPr>
        </p:nvSpPr>
        <p:spPr>
          <a:xfrm>
            <a:off x="5819910" y="2511091"/>
            <a:ext cx="379313" cy="367665"/>
          </a:xfrm>
        </p:spPr>
        <p:txBody>
          <a:bodyPr anchor="ctr"/>
          <a:lstStyle>
            <a:lvl1pPr algn="ctr">
              <a:defRPr sz="700"/>
            </a:lvl1pPr>
          </a:lstStyle>
          <a:p>
            <a:r>
              <a:rPr lang="en-US"/>
              <a:t>Click icon to add picture</a:t>
            </a:r>
            <a:endParaRPr lang="en-GB"/>
          </a:p>
        </p:txBody>
      </p:sp>
      <p:sp>
        <p:nvSpPr>
          <p:cNvPr id="54" name="Text Placeholder 5">
            <a:extLst>
              <a:ext uri="{FF2B5EF4-FFF2-40B4-BE49-F238E27FC236}">
                <a16:creationId xmlns:a16="http://schemas.microsoft.com/office/drawing/2014/main" id="{539C1F16-B3F4-66E4-8118-1B90BF0075E2}"/>
              </a:ext>
            </a:extLst>
          </p:cNvPr>
          <p:cNvSpPr>
            <a:spLocks noGrp="1"/>
          </p:cNvSpPr>
          <p:nvPr>
            <p:ph type="body" sz="quarter" idx="90" hasCustomPrompt="1"/>
          </p:nvPr>
        </p:nvSpPr>
        <p:spPr>
          <a:xfrm>
            <a:off x="6189701" y="2513553"/>
            <a:ext cx="1280778" cy="367665"/>
          </a:xfrm>
          <a:solidFill>
            <a:schemeClr val="accent1"/>
          </a:solidFill>
        </p:spPr>
        <p:txBody>
          <a:bodyPr lIns="72000" tIns="36000" rIns="72000"/>
          <a:lstStyle>
            <a:lvl1pPr>
              <a:spcAft>
                <a:spcPts val="0"/>
              </a:spcAft>
              <a:tabLst>
                <a:tab pos="628461" algn="l"/>
              </a:tabLst>
              <a:defRPr sz="1000" b="1">
                <a:solidFill>
                  <a:schemeClr val="tx1"/>
                </a:solidFill>
                <a:latin typeface="+mn-lt"/>
              </a:defRPr>
            </a:lvl1pPr>
            <a:lvl2pPr marL="0" indent="0">
              <a:buNone/>
              <a:defRPr sz="900">
                <a:solidFill>
                  <a:schemeClr val="tx1"/>
                </a:solidFill>
                <a:latin typeface="+mn-lt"/>
              </a:defRPr>
            </a:lvl2pPr>
          </a:lstStyle>
          <a:p>
            <a:pPr lvl="0"/>
            <a:r>
              <a:rPr lang="en-GB"/>
              <a:t>Insert name</a:t>
            </a:r>
          </a:p>
          <a:p>
            <a:pPr lvl="1"/>
            <a:r>
              <a:rPr lang="en-GB"/>
              <a:t>Insert position</a:t>
            </a:r>
          </a:p>
        </p:txBody>
      </p:sp>
      <p:sp>
        <p:nvSpPr>
          <p:cNvPr id="55" name="Picture Placeholder 90">
            <a:extLst>
              <a:ext uri="{FF2B5EF4-FFF2-40B4-BE49-F238E27FC236}">
                <a16:creationId xmlns:a16="http://schemas.microsoft.com/office/drawing/2014/main" id="{CB090C95-08F7-31FC-5CDE-77E29369C6C7}"/>
              </a:ext>
            </a:extLst>
          </p:cNvPr>
          <p:cNvSpPr>
            <a:spLocks noGrp="1"/>
          </p:cNvSpPr>
          <p:nvPr>
            <p:ph type="pic" sz="quarter" idx="91"/>
          </p:nvPr>
        </p:nvSpPr>
        <p:spPr>
          <a:xfrm>
            <a:off x="5819910" y="1971546"/>
            <a:ext cx="379313" cy="367665"/>
          </a:xfrm>
        </p:spPr>
        <p:txBody>
          <a:bodyPr anchor="ctr"/>
          <a:lstStyle>
            <a:lvl1pPr algn="ctr">
              <a:defRPr sz="700"/>
            </a:lvl1pPr>
          </a:lstStyle>
          <a:p>
            <a:r>
              <a:rPr lang="en-US"/>
              <a:t>Click icon to add picture</a:t>
            </a:r>
            <a:endParaRPr lang="en-GB"/>
          </a:p>
        </p:txBody>
      </p:sp>
      <p:sp>
        <p:nvSpPr>
          <p:cNvPr id="56" name="Text Placeholder 5">
            <a:extLst>
              <a:ext uri="{FF2B5EF4-FFF2-40B4-BE49-F238E27FC236}">
                <a16:creationId xmlns:a16="http://schemas.microsoft.com/office/drawing/2014/main" id="{6AE7F7AC-78CC-0124-6EE8-83AE0EE315CE}"/>
              </a:ext>
            </a:extLst>
          </p:cNvPr>
          <p:cNvSpPr>
            <a:spLocks noGrp="1"/>
          </p:cNvSpPr>
          <p:nvPr>
            <p:ph type="body" sz="quarter" idx="92" hasCustomPrompt="1"/>
          </p:nvPr>
        </p:nvSpPr>
        <p:spPr>
          <a:xfrm>
            <a:off x="6189701" y="1974008"/>
            <a:ext cx="1280778" cy="367665"/>
          </a:xfrm>
          <a:solidFill>
            <a:schemeClr val="accent1"/>
          </a:solidFill>
        </p:spPr>
        <p:txBody>
          <a:bodyPr lIns="72000" tIns="36000" rIns="72000"/>
          <a:lstStyle>
            <a:lvl1pPr>
              <a:spcAft>
                <a:spcPts val="0"/>
              </a:spcAft>
              <a:tabLst>
                <a:tab pos="628461" algn="l"/>
              </a:tabLst>
              <a:defRPr sz="1000" b="1">
                <a:solidFill>
                  <a:schemeClr val="tx1"/>
                </a:solidFill>
                <a:latin typeface="+mn-lt"/>
              </a:defRPr>
            </a:lvl1pPr>
            <a:lvl2pPr marL="0" indent="0">
              <a:buNone/>
              <a:defRPr sz="900">
                <a:solidFill>
                  <a:schemeClr val="tx1"/>
                </a:solidFill>
                <a:latin typeface="+mn-lt"/>
              </a:defRPr>
            </a:lvl2pPr>
          </a:lstStyle>
          <a:p>
            <a:pPr lvl="0"/>
            <a:r>
              <a:rPr lang="en-GB"/>
              <a:t>Insert name</a:t>
            </a:r>
          </a:p>
          <a:p>
            <a:pPr lvl="1"/>
            <a:r>
              <a:rPr lang="en-GB"/>
              <a:t>Insert position</a:t>
            </a:r>
          </a:p>
        </p:txBody>
      </p:sp>
      <p:sp>
        <p:nvSpPr>
          <p:cNvPr id="57" name="Picture Placeholder 90">
            <a:extLst>
              <a:ext uri="{FF2B5EF4-FFF2-40B4-BE49-F238E27FC236}">
                <a16:creationId xmlns:a16="http://schemas.microsoft.com/office/drawing/2014/main" id="{B11A9A28-CD2D-CE1E-4654-CA91C726EBCB}"/>
              </a:ext>
            </a:extLst>
          </p:cNvPr>
          <p:cNvSpPr>
            <a:spLocks noGrp="1"/>
          </p:cNvSpPr>
          <p:nvPr>
            <p:ph type="pic" sz="quarter" idx="93"/>
          </p:nvPr>
        </p:nvSpPr>
        <p:spPr>
          <a:xfrm>
            <a:off x="5819910" y="3048174"/>
            <a:ext cx="379313" cy="367665"/>
          </a:xfrm>
        </p:spPr>
        <p:txBody>
          <a:bodyPr anchor="ctr"/>
          <a:lstStyle>
            <a:lvl1pPr algn="ctr">
              <a:defRPr sz="700"/>
            </a:lvl1pPr>
          </a:lstStyle>
          <a:p>
            <a:r>
              <a:rPr lang="en-US"/>
              <a:t>Click icon to add picture</a:t>
            </a:r>
            <a:endParaRPr lang="en-GB"/>
          </a:p>
        </p:txBody>
      </p:sp>
      <p:sp>
        <p:nvSpPr>
          <p:cNvPr id="58" name="Text Placeholder 5">
            <a:extLst>
              <a:ext uri="{FF2B5EF4-FFF2-40B4-BE49-F238E27FC236}">
                <a16:creationId xmlns:a16="http://schemas.microsoft.com/office/drawing/2014/main" id="{4F676D9D-99F6-8F77-F5DA-4D2B6955B3A3}"/>
              </a:ext>
            </a:extLst>
          </p:cNvPr>
          <p:cNvSpPr>
            <a:spLocks noGrp="1"/>
          </p:cNvSpPr>
          <p:nvPr>
            <p:ph type="body" sz="quarter" idx="94" hasCustomPrompt="1"/>
          </p:nvPr>
        </p:nvSpPr>
        <p:spPr>
          <a:xfrm>
            <a:off x="6189701" y="3050636"/>
            <a:ext cx="1280778" cy="367665"/>
          </a:xfrm>
          <a:solidFill>
            <a:schemeClr val="accent1"/>
          </a:solidFill>
        </p:spPr>
        <p:txBody>
          <a:bodyPr lIns="72000" tIns="36000" rIns="72000"/>
          <a:lstStyle>
            <a:lvl1pPr>
              <a:spcAft>
                <a:spcPts val="0"/>
              </a:spcAft>
              <a:tabLst>
                <a:tab pos="628461" algn="l"/>
              </a:tabLst>
              <a:defRPr sz="1000" b="1">
                <a:solidFill>
                  <a:schemeClr val="tx1"/>
                </a:solidFill>
                <a:latin typeface="+mn-lt"/>
              </a:defRPr>
            </a:lvl1pPr>
            <a:lvl2pPr marL="0" indent="0">
              <a:buNone/>
              <a:defRPr sz="900">
                <a:solidFill>
                  <a:schemeClr val="tx1"/>
                </a:solidFill>
                <a:latin typeface="+mn-lt"/>
              </a:defRPr>
            </a:lvl2pPr>
          </a:lstStyle>
          <a:p>
            <a:pPr lvl="0"/>
            <a:r>
              <a:rPr lang="en-GB"/>
              <a:t>Insert name</a:t>
            </a:r>
          </a:p>
          <a:p>
            <a:pPr lvl="1"/>
            <a:r>
              <a:rPr lang="en-GB"/>
              <a:t>Insert position</a:t>
            </a:r>
          </a:p>
        </p:txBody>
      </p:sp>
      <p:grpSp>
        <p:nvGrpSpPr>
          <p:cNvPr id="37" name="Group 36">
            <a:extLst>
              <a:ext uri="{FF2B5EF4-FFF2-40B4-BE49-F238E27FC236}">
                <a16:creationId xmlns:a16="http://schemas.microsoft.com/office/drawing/2014/main" id="{689A5E92-51E0-5089-04EC-0CB9E1DCC4CD}"/>
              </a:ext>
            </a:extLst>
          </p:cNvPr>
          <p:cNvGrpSpPr/>
          <p:nvPr userDrawn="1"/>
        </p:nvGrpSpPr>
        <p:grpSpPr>
          <a:xfrm>
            <a:off x="12284372" y="0"/>
            <a:ext cx="2174455" cy="4839558"/>
            <a:chOff x="838200" y="1150069"/>
            <a:chExt cx="2175021" cy="4839558"/>
          </a:xfrm>
        </p:grpSpPr>
        <p:sp>
          <p:nvSpPr>
            <p:cNvPr id="38" name="Rectangle 37">
              <a:extLst>
                <a:ext uri="{FF2B5EF4-FFF2-40B4-BE49-F238E27FC236}">
                  <a16:creationId xmlns:a16="http://schemas.microsoft.com/office/drawing/2014/main" id="{C12E4651-418E-7649-4C19-00FF93716672}"/>
                </a:ext>
              </a:extLst>
            </p:cNvPr>
            <p:cNvSpPr/>
            <p:nvPr/>
          </p:nvSpPr>
          <p:spPr>
            <a:xfrm>
              <a:off x="838200" y="1150069"/>
              <a:ext cx="2146445" cy="4839558"/>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333333"/>
                </a:solidFill>
              </a:endParaRPr>
            </a:p>
          </p:txBody>
        </p:sp>
        <p:sp>
          <p:nvSpPr>
            <p:cNvPr id="39" name="Rectangle 38">
              <a:extLst>
                <a:ext uri="{FF2B5EF4-FFF2-40B4-BE49-F238E27FC236}">
                  <a16:creationId xmlns:a16="http://schemas.microsoft.com/office/drawing/2014/main" id="{37C19EC6-37CA-297D-B9BA-C24DE8C1C126}"/>
                </a:ext>
              </a:extLst>
            </p:cNvPr>
            <p:cNvSpPr/>
            <p:nvPr/>
          </p:nvSpPr>
          <p:spPr>
            <a:xfrm flipV="1">
              <a:off x="838200" y="1150069"/>
              <a:ext cx="2146445" cy="52016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799">
                <a:solidFill>
                  <a:srgbClr val="333333"/>
                </a:solidFill>
              </a:endParaRPr>
            </a:p>
          </p:txBody>
        </p:sp>
        <p:sp>
          <p:nvSpPr>
            <p:cNvPr id="40" name="TextBox 39">
              <a:extLst>
                <a:ext uri="{FF2B5EF4-FFF2-40B4-BE49-F238E27FC236}">
                  <a16:creationId xmlns:a16="http://schemas.microsoft.com/office/drawing/2014/main" id="{D13089A4-B679-3139-4E12-E9D0D1C3EFA3}"/>
                </a:ext>
              </a:extLst>
            </p:cNvPr>
            <p:cNvSpPr txBox="1"/>
            <p:nvPr/>
          </p:nvSpPr>
          <p:spPr>
            <a:xfrm>
              <a:off x="866775" y="2189496"/>
              <a:ext cx="2087197" cy="553998"/>
            </a:xfrm>
            <a:prstGeom prst="rect">
              <a:avLst/>
            </a:prstGeom>
            <a:noFill/>
          </p:spPr>
          <p:txBody>
            <a:bodyPr wrap="square" rtlCol="0">
              <a:spAutoFit/>
            </a:bodyPr>
            <a:lstStyle/>
            <a:p>
              <a:r>
                <a:rPr lang="en-GB" sz="1000" b="1">
                  <a:solidFill>
                    <a:srgbClr val="333333"/>
                  </a:solidFill>
                </a:rPr>
                <a:t>2. </a:t>
              </a:r>
              <a:r>
                <a:rPr lang="en-GB" sz="1000">
                  <a:solidFill>
                    <a:srgbClr val="333333"/>
                  </a:solidFill>
                </a:rPr>
                <a:t>Click on the </a:t>
              </a:r>
              <a:r>
                <a:rPr lang="en-GB" sz="1000" b="0">
                  <a:solidFill>
                    <a:srgbClr val="333333"/>
                  </a:solidFill>
                  <a:latin typeface="Arial" panose="020B0604020202020204" pitchFamily="34" charset="0"/>
                </a:rPr>
                <a:t>icon</a:t>
              </a:r>
              <a:r>
                <a:rPr lang="en-GB" sz="1000">
                  <a:solidFill>
                    <a:srgbClr val="333333"/>
                  </a:solidFill>
                </a:rPr>
                <a:t> in the middle of the placeholder and choose the image from your computer.</a:t>
              </a:r>
            </a:p>
          </p:txBody>
        </p:sp>
        <p:sp>
          <p:nvSpPr>
            <p:cNvPr id="41" name="TextBox 40">
              <a:extLst>
                <a:ext uri="{FF2B5EF4-FFF2-40B4-BE49-F238E27FC236}">
                  <a16:creationId xmlns:a16="http://schemas.microsoft.com/office/drawing/2014/main" id="{2278CEEA-7F19-516A-800D-2B501E15C429}"/>
                </a:ext>
              </a:extLst>
            </p:cNvPr>
            <p:cNvSpPr txBox="1"/>
            <p:nvPr/>
          </p:nvSpPr>
          <p:spPr>
            <a:xfrm>
              <a:off x="866774" y="2943679"/>
              <a:ext cx="2146447" cy="553998"/>
            </a:xfrm>
            <a:prstGeom prst="rect">
              <a:avLst/>
            </a:prstGeom>
            <a:noFill/>
          </p:spPr>
          <p:txBody>
            <a:bodyPr wrap="square" rtlCol="0">
              <a:spAutoFit/>
            </a:bodyPr>
            <a:lstStyle/>
            <a:p>
              <a:r>
                <a:rPr lang="en-GB" sz="1000" b="1">
                  <a:solidFill>
                    <a:srgbClr val="333333"/>
                  </a:solidFill>
                </a:rPr>
                <a:t>3. </a:t>
              </a:r>
              <a:r>
                <a:rPr lang="en-GB" sz="1000">
                  <a:solidFill>
                    <a:srgbClr val="333333"/>
                  </a:solidFill>
                </a:rPr>
                <a:t>Click on the </a:t>
              </a:r>
              <a:r>
                <a:rPr lang="en-GB" sz="1000" b="0">
                  <a:solidFill>
                    <a:srgbClr val="333333"/>
                  </a:solidFill>
                  <a:latin typeface="Arial" panose="020B0604020202020204" pitchFamily="34" charset="0"/>
                </a:rPr>
                <a:t>Format Picture </a:t>
              </a:r>
              <a:r>
                <a:rPr lang="en-GB" sz="1000">
                  <a:solidFill>
                    <a:srgbClr val="333333"/>
                  </a:solidFill>
                </a:rPr>
                <a:t>tab in the ribbon and use the tools to edit the image.</a:t>
              </a:r>
            </a:p>
          </p:txBody>
        </p:sp>
        <p:sp>
          <p:nvSpPr>
            <p:cNvPr id="42" name="TextBox 41">
              <a:extLst>
                <a:ext uri="{FF2B5EF4-FFF2-40B4-BE49-F238E27FC236}">
                  <a16:creationId xmlns:a16="http://schemas.microsoft.com/office/drawing/2014/main" id="{4FC21E76-A9CE-619A-0540-5DF22EA219FF}"/>
                </a:ext>
              </a:extLst>
            </p:cNvPr>
            <p:cNvSpPr txBox="1"/>
            <p:nvPr/>
          </p:nvSpPr>
          <p:spPr>
            <a:xfrm>
              <a:off x="866773" y="3543974"/>
              <a:ext cx="2146447" cy="1169551"/>
            </a:xfrm>
            <a:prstGeom prst="rect">
              <a:avLst/>
            </a:prstGeom>
            <a:noFill/>
          </p:spPr>
          <p:txBody>
            <a:bodyPr wrap="square" rtlCol="0">
              <a:spAutoFit/>
            </a:bodyPr>
            <a:lstStyle/>
            <a:p>
              <a:r>
                <a:rPr lang="en-GB" sz="1000" b="1">
                  <a:solidFill>
                    <a:srgbClr val="333333"/>
                  </a:solidFill>
                </a:rPr>
                <a:t>4. </a:t>
              </a:r>
              <a:r>
                <a:rPr lang="en-GB" sz="1000">
                  <a:solidFill>
                    <a:srgbClr val="333333"/>
                  </a:solidFill>
                </a:rPr>
                <a:t>Choose </a:t>
              </a:r>
              <a:r>
                <a:rPr lang="en-GB" sz="1000" b="0">
                  <a:solidFill>
                    <a:srgbClr val="333333"/>
                  </a:solidFill>
                  <a:latin typeface="Arial" panose="020B0604020202020204" pitchFamily="34" charset="0"/>
                </a:rPr>
                <a:t>Crop</a:t>
              </a:r>
              <a:r>
                <a:rPr lang="en-GB" sz="1000">
                  <a:solidFill>
                    <a:srgbClr val="333333"/>
                  </a:solidFill>
                </a:rPr>
                <a:t> to resize and move the image within the placeholder, using the white circles in the corners of the image. Click on the drop down arrow and choose </a:t>
              </a:r>
              <a:r>
                <a:rPr lang="en-GB" sz="1000" b="0">
                  <a:solidFill>
                    <a:srgbClr val="333333"/>
                  </a:solidFill>
                  <a:latin typeface="Arial" panose="020B0604020202020204" pitchFamily="34" charset="0"/>
                </a:rPr>
                <a:t>Fit </a:t>
              </a:r>
              <a:r>
                <a:rPr lang="en-GB" sz="1000">
                  <a:solidFill>
                    <a:srgbClr val="333333"/>
                  </a:solidFill>
                </a:rPr>
                <a:t>to fit the image to the placeholder.</a:t>
              </a:r>
            </a:p>
          </p:txBody>
        </p:sp>
        <p:sp>
          <p:nvSpPr>
            <p:cNvPr id="43" name="TextBox 42">
              <a:extLst>
                <a:ext uri="{FF2B5EF4-FFF2-40B4-BE49-F238E27FC236}">
                  <a16:creationId xmlns:a16="http://schemas.microsoft.com/office/drawing/2014/main" id="{8C313BC2-02C4-0B6F-C7D9-7B9ACFB12E47}"/>
                </a:ext>
              </a:extLst>
            </p:cNvPr>
            <p:cNvSpPr txBox="1"/>
            <p:nvPr/>
          </p:nvSpPr>
          <p:spPr>
            <a:xfrm>
              <a:off x="866774" y="4759822"/>
              <a:ext cx="2146447" cy="400110"/>
            </a:xfrm>
            <a:prstGeom prst="rect">
              <a:avLst/>
            </a:prstGeom>
            <a:noFill/>
          </p:spPr>
          <p:txBody>
            <a:bodyPr wrap="square" rtlCol="0">
              <a:spAutoFit/>
            </a:bodyPr>
            <a:lstStyle/>
            <a:p>
              <a:r>
                <a:rPr lang="en-GB" sz="1000" b="1">
                  <a:solidFill>
                    <a:srgbClr val="333333"/>
                  </a:solidFill>
                </a:rPr>
                <a:t>5. </a:t>
              </a:r>
              <a:r>
                <a:rPr lang="en-GB" sz="1000">
                  <a:solidFill>
                    <a:srgbClr val="333333"/>
                  </a:solidFill>
                </a:rPr>
                <a:t>Choose </a:t>
              </a:r>
              <a:r>
                <a:rPr lang="en-GB" sz="1000" b="0">
                  <a:solidFill>
                    <a:srgbClr val="333333"/>
                  </a:solidFill>
                  <a:latin typeface="Arial" panose="020B0604020202020204" pitchFamily="34" charset="0"/>
                </a:rPr>
                <a:t>Picture Colour </a:t>
              </a:r>
              <a:r>
                <a:rPr lang="en-GB" sz="1000">
                  <a:solidFill>
                    <a:srgbClr val="333333"/>
                  </a:solidFill>
                </a:rPr>
                <a:t>to adjust the Saturation, Tone, and Colour.</a:t>
              </a:r>
            </a:p>
          </p:txBody>
        </p:sp>
        <p:sp>
          <p:nvSpPr>
            <p:cNvPr id="44" name="TextBox 43">
              <a:extLst>
                <a:ext uri="{FF2B5EF4-FFF2-40B4-BE49-F238E27FC236}">
                  <a16:creationId xmlns:a16="http://schemas.microsoft.com/office/drawing/2014/main" id="{91D04DA8-7574-3ACF-B151-78D9CCA91AFE}"/>
                </a:ext>
              </a:extLst>
            </p:cNvPr>
            <p:cNvSpPr txBox="1"/>
            <p:nvPr/>
          </p:nvSpPr>
          <p:spPr>
            <a:xfrm>
              <a:off x="866774" y="5360117"/>
              <a:ext cx="2146447" cy="553998"/>
            </a:xfrm>
            <a:prstGeom prst="rect">
              <a:avLst/>
            </a:prstGeom>
            <a:noFill/>
          </p:spPr>
          <p:txBody>
            <a:bodyPr wrap="square" rtlCol="0">
              <a:spAutoFit/>
            </a:bodyPr>
            <a:lstStyle/>
            <a:p>
              <a:r>
                <a:rPr lang="en-GB" sz="1000" b="1">
                  <a:solidFill>
                    <a:srgbClr val="333333"/>
                  </a:solidFill>
                </a:rPr>
                <a:t>6. </a:t>
              </a:r>
              <a:r>
                <a:rPr lang="en-GB" sz="1000">
                  <a:solidFill>
                    <a:srgbClr val="333333"/>
                  </a:solidFill>
                </a:rPr>
                <a:t>Choose </a:t>
              </a:r>
              <a:r>
                <a:rPr lang="en-GB" sz="1000" b="0">
                  <a:solidFill>
                    <a:srgbClr val="333333"/>
                  </a:solidFill>
                  <a:latin typeface="Arial" panose="020B0604020202020204" pitchFamily="34" charset="0"/>
                </a:rPr>
                <a:t>Picture Correction </a:t>
              </a:r>
              <a:r>
                <a:rPr lang="en-GB" sz="1000">
                  <a:solidFill>
                    <a:srgbClr val="333333"/>
                  </a:solidFill>
                </a:rPr>
                <a:t>to adjust the Sharpness, Brightness, and Contrast.</a:t>
              </a:r>
            </a:p>
          </p:txBody>
        </p:sp>
        <p:sp>
          <p:nvSpPr>
            <p:cNvPr id="45" name="TextBox 44">
              <a:extLst>
                <a:ext uri="{FF2B5EF4-FFF2-40B4-BE49-F238E27FC236}">
                  <a16:creationId xmlns:a16="http://schemas.microsoft.com/office/drawing/2014/main" id="{292B7056-5AC9-1C4E-572F-FA42BA582247}"/>
                </a:ext>
              </a:extLst>
            </p:cNvPr>
            <p:cNvSpPr txBox="1"/>
            <p:nvPr/>
          </p:nvSpPr>
          <p:spPr>
            <a:xfrm>
              <a:off x="1072610" y="1179173"/>
              <a:ext cx="1734772" cy="461665"/>
            </a:xfrm>
            <a:prstGeom prst="rect">
              <a:avLst/>
            </a:prstGeom>
            <a:noFill/>
          </p:spPr>
          <p:txBody>
            <a:bodyPr wrap="square" rtlCol="0">
              <a:spAutoFit/>
            </a:bodyPr>
            <a:lstStyle/>
            <a:p>
              <a:pPr algn="ctr"/>
              <a:r>
                <a:rPr lang="en-GB" sz="1200">
                  <a:solidFill>
                    <a:srgbClr val="333333"/>
                  </a:solidFill>
                  <a:latin typeface="+mn-lt"/>
                </a:rPr>
                <a:t>HOW TO INSERT AN IMAGE</a:t>
              </a:r>
            </a:p>
          </p:txBody>
        </p:sp>
        <p:sp>
          <p:nvSpPr>
            <p:cNvPr id="46" name="TextBox 45">
              <a:extLst>
                <a:ext uri="{FF2B5EF4-FFF2-40B4-BE49-F238E27FC236}">
                  <a16:creationId xmlns:a16="http://schemas.microsoft.com/office/drawing/2014/main" id="{29716BC6-CC46-3BFA-DFB1-E8DF60536462}"/>
                </a:ext>
              </a:extLst>
            </p:cNvPr>
            <p:cNvSpPr txBox="1"/>
            <p:nvPr userDrawn="1"/>
          </p:nvSpPr>
          <p:spPr>
            <a:xfrm>
              <a:off x="866775" y="1759910"/>
              <a:ext cx="2087197" cy="400110"/>
            </a:xfrm>
            <a:prstGeom prst="rect">
              <a:avLst/>
            </a:prstGeom>
            <a:noFill/>
          </p:spPr>
          <p:txBody>
            <a:bodyPr wrap="square" rtlCol="0">
              <a:spAutoFit/>
            </a:bodyPr>
            <a:lstStyle/>
            <a:p>
              <a:r>
                <a:rPr lang="en-GB" sz="1000" b="1">
                  <a:solidFill>
                    <a:srgbClr val="333333"/>
                  </a:solidFill>
                </a:rPr>
                <a:t>1. </a:t>
              </a:r>
              <a:r>
                <a:rPr lang="en-GB" sz="1000">
                  <a:solidFill>
                    <a:srgbClr val="333333"/>
                  </a:solidFill>
                </a:rPr>
                <a:t>If there is already an image present, </a:t>
              </a:r>
              <a:r>
                <a:rPr lang="en-GB" sz="1000">
                  <a:solidFill>
                    <a:srgbClr val="333333"/>
                  </a:solidFill>
                  <a:latin typeface="Arial" panose="020B0604020202020204" pitchFamily="34" charset="0"/>
                </a:rPr>
                <a:t>delete this first.</a:t>
              </a:r>
            </a:p>
          </p:txBody>
        </p:sp>
      </p:grpSp>
      <p:sp>
        <p:nvSpPr>
          <p:cNvPr id="47" name="Footer Placeholder 4">
            <a:extLst>
              <a:ext uri="{FF2B5EF4-FFF2-40B4-BE49-F238E27FC236}">
                <a16:creationId xmlns:a16="http://schemas.microsoft.com/office/drawing/2014/main" id="{AA3A48A3-5C91-FCE8-0B77-737B18151D92}"/>
              </a:ext>
            </a:extLst>
          </p:cNvPr>
          <p:cNvSpPr>
            <a:spLocks noGrp="1"/>
          </p:cNvSpPr>
          <p:nvPr>
            <p:ph type="ftr" sz="quarter" idx="3"/>
          </p:nvPr>
        </p:nvSpPr>
        <p:spPr>
          <a:xfrm rot="5400000">
            <a:off x="8770654" y="3198629"/>
            <a:ext cx="6616800" cy="219543"/>
          </a:xfrm>
          <a:prstGeom prst="rect">
            <a:avLst/>
          </a:prstGeom>
          <a:solidFill>
            <a:schemeClr val="accent1"/>
          </a:solidFill>
        </p:spPr>
        <p:txBody>
          <a:bodyPr wrap="square" rtlCol="0" anchor="ctr">
            <a:noAutofit/>
          </a:bodyPr>
          <a:lstStyle>
            <a:lvl1pPr algn="ctr">
              <a:lnSpc>
                <a:spcPct val="100000"/>
              </a:lnSpc>
              <a:spcAft>
                <a:spcPts val="1200"/>
              </a:spcAft>
              <a:defRPr lang="en-GB" sz="900" b="0" spc="100" baseline="0" smtClean="0">
                <a:solidFill>
                  <a:schemeClr val="tx1"/>
                </a:solidFill>
              </a:defRPr>
            </a:lvl1pPr>
          </a:lstStyle>
          <a:p>
            <a:r>
              <a:rPr lang="en-IN"/>
              <a:t>SECTION TITLE</a:t>
            </a:r>
          </a:p>
        </p:txBody>
      </p:sp>
      <p:sp>
        <p:nvSpPr>
          <p:cNvPr id="48" name="Slide Number Placeholder 46">
            <a:extLst>
              <a:ext uri="{FF2B5EF4-FFF2-40B4-BE49-F238E27FC236}">
                <a16:creationId xmlns:a16="http://schemas.microsoft.com/office/drawing/2014/main" id="{973E96B1-79ED-87A1-97D4-D50D1935F163}"/>
              </a:ext>
            </a:extLst>
          </p:cNvPr>
          <p:cNvSpPr>
            <a:spLocks noGrp="1"/>
          </p:cNvSpPr>
          <p:nvPr>
            <p:ph type="sldNum" sz="quarter" idx="34"/>
          </p:nvPr>
        </p:nvSpPr>
        <p:spPr>
          <a:xfrm>
            <a:off x="11967901" y="6617924"/>
            <a:ext cx="220924" cy="240077"/>
          </a:xfrm>
          <a:prstGeom prst="rect">
            <a:avLst/>
          </a:prstGeom>
          <a:solidFill>
            <a:schemeClr val="accent1"/>
          </a:solidFill>
        </p:spPr>
        <p:txBody>
          <a:bodyPr/>
          <a:lstStyle>
            <a:lvl1pPr>
              <a:defRPr>
                <a:solidFill>
                  <a:schemeClr val="tx1"/>
                </a:solidFill>
              </a:defRPr>
            </a:lvl1pPr>
          </a:lstStyle>
          <a:p>
            <a:fld id="{BB07EAE1-021A-493C-B07F-6FE9E5D11BEB}" type="slidenum">
              <a:rPr lang="en-GB" smtClean="0"/>
              <a:pPr/>
              <a:t>‹#›</a:t>
            </a:fld>
            <a:endParaRPr lang="en-GB"/>
          </a:p>
        </p:txBody>
      </p:sp>
    </p:spTree>
    <p:custDataLst>
      <p:tags r:id="rId1"/>
    </p:custDataLst>
    <p:extLst>
      <p:ext uri="{BB962C8B-B14F-4D97-AF65-F5344CB8AC3E}">
        <p14:creationId xmlns:p14="http://schemas.microsoft.com/office/powerpoint/2010/main" val="14698307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userDrawn="1">
  <p:cSld name="Global reach white">
    <p:bg>
      <p:bgRef idx="1001">
        <a:schemeClr val="bg2"/>
      </p:bgRef>
    </p:bg>
    <p:spTree>
      <p:nvGrpSpPr>
        <p:cNvPr id="1" name=""/>
        <p:cNvGrpSpPr/>
        <p:nvPr/>
      </p:nvGrpSpPr>
      <p:grpSpPr>
        <a:xfrm>
          <a:off x="0" y="0"/>
          <a:ext cx="0" cy="0"/>
          <a:chOff x="0" y="0"/>
          <a:chExt cx="0" cy="0"/>
        </a:xfrm>
      </p:grpSpPr>
      <p:pic>
        <p:nvPicPr>
          <p:cNvPr id="62" name="Picture 4">
            <a:extLst>
              <a:ext uri="{FF2B5EF4-FFF2-40B4-BE49-F238E27FC236}">
                <a16:creationId xmlns:a16="http://schemas.microsoft.com/office/drawing/2014/main" id="{6164CFEC-F023-0D5C-F66D-16307B7B85E2}"/>
              </a:ext>
            </a:extLst>
          </p:cNvPr>
          <p:cNvPicPr>
            <a:picLocks noChangeAspect="1" noChangeArrowheads="1"/>
          </p:cNvPicPr>
          <p:nvPr userDrawn="1"/>
        </p:nvPicPr>
        <p:blipFill>
          <a:blip r:embed="rId3" cstate="print">
            <a:alphaModFix amt="25000"/>
            <a:extLst>
              <a:ext uri="{28A0092B-C50C-407E-A947-70E740481C1C}">
                <a14:useLocalDpi xmlns:a14="http://schemas.microsoft.com/office/drawing/2010/main"/>
              </a:ext>
            </a:extLst>
          </a:blip>
          <a:srcRect l="1003" r="1003"/>
          <a:stretch/>
        </p:blipFill>
        <p:spPr bwMode="auto">
          <a:xfrm>
            <a:off x="138077" y="869818"/>
            <a:ext cx="11912672" cy="5988599"/>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410B371D-B43B-0DCB-E652-1D0DB7C2C618}"/>
              </a:ext>
            </a:extLst>
          </p:cNvPr>
          <p:cNvSpPr>
            <a:spLocks noGrp="1"/>
          </p:cNvSpPr>
          <p:nvPr userDrawn="1">
            <p:ph type="title" hasCustomPrompt="1"/>
          </p:nvPr>
        </p:nvSpPr>
        <p:spPr>
          <a:xfrm>
            <a:off x="450732" y="422671"/>
            <a:ext cx="10326690" cy="1109663"/>
          </a:xfrm>
        </p:spPr>
        <p:txBody>
          <a:bodyPr/>
          <a:lstStyle>
            <a:lvl1pPr>
              <a:defRPr sz="3199"/>
            </a:lvl1pPr>
          </a:lstStyle>
          <a:p>
            <a:r>
              <a:rPr lang="en-GB"/>
              <a:t>Insert title here</a:t>
            </a:r>
          </a:p>
        </p:txBody>
      </p:sp>
      <p:sp>
        <p:nvSpPr>
          <p:cNvPr id="4" name="Text Placeholder 4">
            <a:extLst>
              <a:ext uri="{FF2B5EF4-FFF2-40B4-BE49-F238E27FC236}">
                <a16:creationId xmlns:a16="http://schemas.microsoft.com/office/drawing/2014/main" id="{6EA69FB7-C8D5-4340-87C4-7619F4F47392}"/>
              </a:ext>
            </a:extLst>
          </p:cNvPr>
          <p:cNvSpPr txBox="1">
            <a:spLocks/>
          </p:cNvSpPr>
          <p:nvPr userDrawn="1"/>
        </p:nvSpPr>
        <p:spPr>
          <a:xfrm>
            <a:off x="450732" y="4985179"/>
            <a:ext cx="10887316" cy="1537238"/>
          </a:xfrm>
          <a:prstGeom prst="rect">
            <a:avLst/>
          </a:prstGeom>
          <a:solidFill>
            <a:schemeClr val="bg1">
              <a:alpha val="63000"/>
            </a:schemeClr>
          </a:solidFill>
          <a:ln w="12700">
            <a:solidFill>
              <a:schemeClr val="accent1"/>
            </a:solidFill>
            <a:prstDash val="sysDot"/>
          </a:ln>
        </p:spPr>
        <p:txBody>
          <a:bodyPr vert="horz" wrap="square" lIns="107972" tIns="35991" rIns="35991" bIns="45708" rtlCol="0" anchor="ctr">
            <a:noAutofit/>
          </a:bodyPr>
          <a:lstStyle>
            <a:lvl1pPr marL="0" indent="0" algn="ctr" defTabSz="914400" rtl="0" eaLnBrk="1" latinLnBrk="0" hangingPunct="1">
              <a:lnSpc>
                <a:spcPct val="100000"/>
              </a:lnSpc>
              <a:spcBef>
                <a:spcPts val="0"/>
              </a:spcBef>
              <a:spcAft>
                <a:spcPts val="1200"/>
              </a:spcAft>
              <a:buFont typeface="Arial" panose="020B0604020202020204" pitchFamily="34" charset="0"/>
              <a:buNone/>
              <a:defRPr sz="1600" kern="1200">
                <a:solidFill>
                  <a:schemeClr val="tx1"/>
                </a:solidFill>
                <a:latin typeface="Gotham Bold" pitchFamily="50" charset="0"/>
                <a:ea typeface="+mn-ea"/>
                <a:cs typeface="+mn-cs"/>
              </a:defRPr>
            </a:lvl1pPr>
            <a:lvl2pPr marL="131763" indent="-131763" algn="l" defTabSz="914400" rtl="0" eaLnBrk="1" latinLnBrk="0" hangingPunct="1">
              <a:lnSpc>
                <a:spcPct val="100000"/>
              </a:lnSpc>
              <a:spcBef>
                <a:spcPts val="0"/>
              </a:spcBef>
              <a:spcAft>
                <a:spcPts val="1200"/>
              </a:spcAft>
              <a:buClr>
                <a:schemeClr val="accent1"/>
              </a:buClr>
              <a:buFont typeface="Wingdings" panose="05000000000000000000" pitchFamily="2" charset="2"/>
              <a:buChar char="§"/>
              <a:defRPr sz="1200" kern="1200">
                <a:solidFill>
                  <a:schemeClr val="tx1"/>
                </a:solidFill>
                <a:latin typeface="+mn-lt"/>
                <a:ea typeface="+mn-ea"/>
                <a:cs typeface="+mn-cs"/>
              </a:defRPr>
            </a:lvl2pPr>
            <a:lvl3pPr marL="266700" indent="-133350" algn="l" defTabSz="914400" rtl="0" eaLnBrk="1" latinLnBrk="0" hangingPunct="1">
              <a:lnSpc>
                <a:spcPct val="100000"/>
              </a:lnSpc>
              <a:spcBef>
                <a:spcPts val="0"/>
              </a:spcBef>
              <a:spcAft>
                <a:spcPts val="1200"/>
              </a:spcAft>
              <a:buClr>
                <a:schemeClr val="accent1"/>
              </a:buClr>
              <a:buFont typeface="Wingdings" panose="05000000000000000000" pitchFamily="2" charset="2"/>
              <a:buChar char="§"/>
              <a:defRPr sz="1100" kern="1200">
                <a:solidFill>
                  <a:schemeClr val="tx1"/>
                </a:solidFill>
                <a:latin typeface="+mn-lt"/>
                <a:ea typeface="+mn-ea"/>
                <a:cs typeface="+mn-cs"/>
              </a:defRPr>
            </a:lvl3pPr>
            <a:lvl4pPr marL="449263" indent="-138113" algn="l" defTabSz="914400" rtl="0" eaLnBrk="1" latinLnBrk="0" hangingPunct="1">
              <a:lnSpc>
                <a:spcPct val="100000"/>
              </a:lnSpc>
              <a:spcBef>
                <a:spcPts val="0"/>
              </a:spcBef>
              <a:spcAft>
                <a:spcPts val="1200"/>
              </a:spcAft>
              <a:buClr>
                <a:schemeClr val="accent1"/>
              </a:buClr>
              <a:buFont typeface="Wingdings" panose="05000000000000000000" pitchFamily="2" charset="2"/>
              <a:buChar char="§"/>
              <a:defRPr sz="1050" kern="1200">
                <a:solidFill>
                  <a:schemeClr val="tx1"/>
                </a:solidFill>
                <a:latin typeface="+mn-lt"/>
                <a:ea typeface="+mn-ea"/>
                <a:cs typeface="+mn-cs"/>
              </a:defRPr>
            </a:lvl4pPr>
            <a:lvl5pPr marL="625475" indent="-136525" algn="l" defTabSz="914400" rtl="0" eaLnBrk="1" latinLnBrk="0" hangingPunct="1">
              <a:lnSpc>
                <a:spcPct val="100000"/>
              </a:lnSpc>
              <a:spcBef>
                <a:spcPts val="0"/>
              </a:spcBef>
              <a:spcAft>
                <a:spcPts val="1200"/>
              </a:spcAft>
              <a:buClr>
                <a:schemeClr val="accent1"/>
              </a:buClr>
              <a:buFont typeface="Wingdings" panose="05000000000000000000" pitchFamily="2" charset="2"/>
              <a:buChar char="§"/>
              <a:defRPr sz="105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126"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GB" sz="1400" b="0" i="0" u="none" strike="noStrike" kern="1200" cap="none" spc="0" normalizeH="0" baseline="0" noProof="0">
              <a:ln>
                <a:noFill/>
              </a:ln>
              <a:solidFill>
                <a:sysClr val="windowText" lastClr="000000"/>
              </a:solidFill>
              <a:effectLst/>
              <a:uLnTx/>
              <a:uFillTx/>
              <a:latin typeface="+mj-lt"/>
              <a:ea typeface="+mn-ea"/>
              <a:cs typeface="+mn-cs"/>
            </a:endParaRPr>
          </a:p>
        </p:txBody>
      </p:sp>
      <p:sp>
        <p:nvSpPr>
          <p:cNvPr id="6" name="Text Placeholder 4">
            <a:extLst>
              <a:ext uri="{FF2B5EF4-FFF2-40B4-BE49-F238E27FC236}">
                <a16:creationId xmlns:a16="http://schemas.microsoft.com/office/drawing/2014/main" id="{BE2B5F29-6206-27BC-D41E-2F56D28A1291}"/>
              </a:ext>
            </a:extLst>
          </p:cNvPr>
          <p:cNvSpPr txBox="1">
            <a:spLocks/>
          </p:cNvSpPr>
          <p:nvPr userDrawn="1"/>
        </p:nvSpPr>
        <p:spPr>
          <a:xfrm>
            <a:off x="9899117" y="5050226"/>
            <a:ext cx="1352299" cy="1390648"/>
          </a:xfrm>
          <a:prstGeom prst="rect">
            <a:avLst/>
          </a:prstGeom>
          <a:solidFill>
            <a:schemeClr val="accent1"/>
          </a:solidFill>
        </p:spPr>
        <p:txBody>
          <a:bodyPr vert="horz" wrap="square" lIns="107972" tIns="35991" rIns="35991" bIns="45708" rtlCol="0" anchor="ctr">
            <a:noAutofit/>
          </a:bodyPr>
          <a:lstStyle>
            <a:lvl1pPr marL="0" indent="0" algn="ctr" defTabSz="914400" rtl="0" eaLnBrk="1" latinLnBrk="0" hangingPunct="1">
              <a:lnSpc>
                <a:spcPct val="100000"/>
              </a:lnSpc>
              <a:spcBef>
                <a:spcPts val="0"/>
              </a:spcBef>
              <a:spcAft>
                <a:spcPts val="1200"/>
              </a:spcAft>
              <a:buFont typeface="Arial" panose="020B0604020202020204" pitchFamily="34" charset="0"/>
              <a:buNone/>
              <a:defRPr sz="1600" kern="1200">
                <a:solidFill>
                  <a:schemeClr val="tx1"/>
                </a:solidFill>
                <a:latin typeface="Gotham Bold" pitchFamily="50" charset="0"/>
                <a:ea typeface="+mn-ea"/>
                <a:cs typeface="+mn-cs"/>
              </a:defRPr>
            </a:lvl1pPr>
            <a:lvl2pPr marL="131763" indent="-131763" algn="l" defTabSz="914400" rtl="0" eaLnBrk="1" latinLnBrk="0" hangingPunct="1">
              <a:lnSpc>
                <a:spcPct val="100000"/>
              </a:lnSpc>
              <a:spcBef>
                <a:spcPts val="0"/>
              </a:spcBef>
              <a:spcAft>
                <a:spcPts val="1200"/>
              </a:spcAft>
              <a:buClr>
                <a:schemeClr val="accent1"/>
              </a:buClr>
              <a:buFont typeface="Wingdings" panose="05000000000000000000" pitchFamily="2" charset="2"/>
              <a:buChar char="§"/>
              <a:defRPr sz="1200" kern="1200">
                <a:solidFill>
                  <a:schemeClr val="tx1"/>
                </a:solidFill>
                <a:latin typeface="+mn-lt"/>
                <a:ea typeface="+mn-ea"/>
                <a:cs typeface="+mn-cs"/>
              </a:defRPr>
            </a:lvl2pPr>
            <a:lvl3pPr marL="266700" indent="-133350" algn="l" defTabSz="914400" rtl="0" eaLnBrk="1" latinLnBrk="0" hangingPunct="1">
              <a:lnSpc>
                <a:spcPct val="100000"/>
              </a:lnSpc>
              <a:spcBef>
                <a:spcPts val="0"/>
              </a:spcBef>
              <a:spcAft>
                <a:spcPts val="1200"/>
              </a:spcAft>
              <a:buClr>
                <a:schemeClr val="accent1"/>
              </a:buClr>
              <a:buFont typeface="Wingdings" panose="05000000000000000000" pitchFamily="2" charset="2"/>
              <a:buChar char="§"/>
              <a:defRPr sz="1100" kern="1200">
                <a:solidFill>
                  <a:schemeClr val="tx1"/>
                </a:solidFill>
                <a:latin typeface="+mn-lt"/>
                <a:ea typeface="+mn-ea"/>
                <a:cs typeface="+mn-cs"/>
              </a:defRPr>
            </a:lvl3pPr>
            <a:lvl4pPr marL="449263" indent="-138113" algn="l" defTabSz="914400" rtl="0" eaLnBrk="1" latinLnBrk="0" hangingPunct="1">
              <a:lnSpc>
                <a:spcPct val="100000"/>
              </a:lnSpc>
              <a:spcBef>
                <a:spcPts val="0"/>
              </a:spcBef>
              <a:spcAft>
                <a:spcPts val="1200"/>
              </a:spcAft>
              <a:buClr>
                <a:schemeClr val="accent1"/>
              </a:buClr>
              <a:buFont typeface="Wingdings" panose="05000000000000000000" pitchFamily="2" charset="2"/>
              <a:buChar char="§"/>
              <a:defRPr sz="1050" kern="1200">
                <a:solidFill>
                  <a:schemeClr val="tx1"/>
                </a:solidFill>
                <a:latin typeface="+mn-lt"/>
                <a:ea typeface="+mn-ea"/>
                <a:cs typeface="+mn-cs"/>
              </a:defRPr>
            </a:lvl4pPr>
            <a:lvl5pPr marL="625475" indent="-136525" algn="l" defTabSz="914400" rtl="0" eaLnBrk="1" latinLnBrk="0" hangingPunct="1">
              <a:lnSpc>
                <a:spcPct val="100000"/>
              </a:lnSpc>
              <a:spcBef>
                <a:spcPts val="0"/>
              </a:spcBef>
              <a:spcAft>
                <a:spcPts val="1200"/>
              </a:spcAft>
              <a:buClr>
                <a:schemeClr val="accent1"/>
              </a:buClr>
              <a:buFont typeface="Wingdings" panose="05000000000000000000" pitchFamily="2" charset="2"/>
              <a:buChar char="§"/>
              <a:defRPr sz="105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126"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GB" sz="1400" b="0" i="0" u="none" strike="noStrike" kern="1200" cap="none" spc="0" normalizeH="0" baseline="0" noProof="0">
              <a:ln>
                <a:noFill/>
              </a:ln>
              <a:solidFill>
                <a:schemeClr val="tx1"/>
              </a:solidFill>
              <a:effectLst/>
              <a:uLnTx/>
              <a:uFillTx/>
              <a:latin typeface="+mj-lt"/>
              <a:ea typeface="+mn-ea"/>
              <a:cs typeface="+mn-cs"/>
            </a:endParaRPr>
          </a:p>
        </p:txBody>
      </p:sp>
      <p:cxnSp>
        <p:nvCxnSpPr>
          <p:cNvPr id="7" name="Straight Connector 6">
            <a:extLst>
              <a:ext uri="{FF2B5EF4-FFF2-40B4-BE49-F238E27FC236}">
                <a16:creationId xmlns:a16="http://schemas.microsoft.com/office/drawing/2014/main" id="{E2343714-C706-A67B-B435-B1323D6991B8}"/>
              </a:ext>
            </a:extLst>
          </p:cNvPr>
          <p:cNvCxnSpPr>
            <a:cxnSpLocks/>
          </p:cNvCxnSpPr>
          <p:nvPr userDrawn="1"/>
        </p:nvCxnSpPr>
        <p:spPr>
          <a:xfrm>
            <a:off x="567391" y="3519603"/>
            <a:ext cx="8220078" cy="0"/>
          </a:xfrm>
          <a:prstGeom prst="line">
            <a:avLst/>
          </a:prstGeom>
          <a:ln w="635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nvGrpSpPr>
          <p:cNvPr id="8" name="Group 7">
            <a:extLst>
              <a:ext uri="{FF2B5EF4-FFF2-40B4-BE49-F238E27FC236}">
                <a16:creationId xmlns:a16="http://schemas.microsoft.com/office/drawing/2014/main" id="{92B7FF39-F94F-374B-1E2F-4FE2BFE50A4C}"/>
              </a:ext>
            </a:extLst>
          </p:cNvPr>
          <p:cNvGrpSpPr/>
          <p:nvPr userDrawn="1"/>
        </p:nvGrpSpPr>
        <p:grpSpPr>
          <a:xfrm>
            <a:off x="3483057" y="3406226"/>
            <a:ext cx="239938" cy="226715"/>
            <a:chOff x="3805605" y="3406225"/>
            <a:chExt cx="240000" cy="226715"/>
          </a:xfrm>
        </p:grpSpPr>
        <p:sp>
          <p:nvSpPr>
            <p:cNvPr id="9" name="Rectangle 8">
              <a:extLst>
                <a:ext uri="{FF2B5EF4-FFF2-40B4-BE49-F238E27FC236}">
                  <a16:creationId xmlns:a16="http://schemas.microsoft.com/office/drawing/2014/main" id="{B783E863-08BE-2602-EA12-0E032BFC3551}"/>
                </a:ext>
              </a:extLst>
            </p:cNvPr>
            <p:cNvSpPr/>
            <p:nvPr/>
          </p:nvSpPr>
          <p:spPr>
            <a:xfrm>
              <a:off x="3805605" y="3406225"/>
              <a:ext cx="240000" cy="226715"/>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799"/>
            </a:p>
          </p:txBody>
        </p:sp>
        <p:sp>
          <p:nvSpPr>
            <p:cNvPr id="10" name="Freeform: Shape 9">
              <a:extLst>
                <a:ext uri="{FF2B5EF4-FFF2-40B4-BE49-F238E27FC236}">
                  <a16:creationId xmlns:a16="http://schemas.microsoft.com/office/drawing/2014/main" id="{F41CD039-AC1A-292F-182D-D96AA9C329FA}"/>
                </a:ext>
              </a:extLst>
            </p:cNvPr>
            <p:cNvSpPr/>
            <p:nvPr/>
          </p:nvSpPr>
          <p:spPr>
            <a:xfrm rot="8063767">
              <a:off x="3866001" y="3482597"/>
              <a:ext cx="73380" cy="73028"/>
            </a:xfrm>
            <a:custGeom>
              <a:avLst/>
              <a:gdLst>
                <a:gd name="connsiteX0" fmla="*/ 8763 w 79629"/>
                <a:gd name="connsiteY0" fmla="*/ 79248 h 79247"/>
                <a:gd name="connsiteX1" fmla="*/ 0 w 79629"/>
                <a:gd name="connsiteY1" fmla="*/ 0 h 79247"/>
                <a:gd name="connsiteX2" fmla="*/ 79629 w 79629"/>
                <a:gd name="connsiteY2" fmla="*/ 3238 h 79247"/>
              </a:gdLst>
              <a:ahLst/>
              <a:cxnLst>
                <a:cxn ang="0">
                  <a:pos x="connsiteX0" y="connsiteY0"/>
                </a:cxn>
                <a:cxn ang="0">
                  <a:pos x="connsiteX1" y="connsiteY1"/>
                </a:cxn>
                <a:cxn ang="0">
                  <a:pos x="connsiteX2" y="connsiteY2"/>
                </a:cxn>
              </a:cxnLst>
              <a:rect l="l" t="t" r="r" b="b"/>
              <a:pathLst>
                <a:path w="79629" h="79247">
                  <a:moveTo>
                    <a:pt x="8763" y="79248"/>
                  </a:moveTo>
                  <a:lnTo>
                    <a:pt x="0" y="0"/>
                  </a:lnTo>
                  <a:lnTo>
                    <a:pt x="79629" y="3238"/>
                  </a:lnTo>
                </a:path>
              </a:pathLst>
            </a:custGeom>
            <a:noFill/>
            <a:ln w="19050" cap="rnd">
              <a:solidFill>
                <a:schemeClr val="accent2"/>
              </a:solidFill>
              <a:prstDash val="solid"/>
              <a:round/>
            </a:ln>
          </p:spPr>
          <p:txBody>
            <a:bodyPr rtlCol="0" anchor="ctr"/>
            <a:lstStyle/>
            <a:p>
              <a:endParaRPr lang="en-GB" sz="1799"/>
            </a:p>
          </p:txBody>
        </p:sp>
      </p:grpSp>
      <p:grpSp>
        <p:nvGrpSpPr>
          <p:cNvPr id="11" name="Group 10">
            <a:extLst>
              <a:ext uri="{FF2B5EF4-FFF2-40B4-BE49-F238E27FC236}">
                <a16:creationId xmlns:a16="http://schemas.microsoft.com/office/drawing/2014/main" id="{88A5E005-DDEE-46DF-39BB-A4FC8F7B4ECF}"/>
              </a:ext>
            </a:extLst>
          </p:cNvPr>
          <p:cNvGrpSpPr/>
          <p:nvPr userDrawn="1"/>
        </p:nvGrpSpPr>
        <p:grpSpPr>
          <a:xfrm>
            <a:off x="7560690" y="3406226"/>
            <a:ext cx="239938" cy="226715"/>
            <a:chOff x="3805605" y="3406225"/>
            <a:chExt cx="240000" cy="226715"/>
          </a:xfrm>
        </p:grpSpPr>
        <p:sp>
          <p:nvSpPr>
            <p:cNvPr id="12" name="Rectangle 11">
              <a:extLst>
                <a:ext uri="{FF2B5EF4-FFF2-40B4-BE49-F238E27FC236}">
                  <a16:creationId xmlns:a16="http://schemas.microsoft.com/office/drawing/2014/main" id="{0A04BBE4-B796-C3C8-8134-44D157E4DD75}"/>
                </a:ext>
              </a:extLst>
            </p:cNvPr>
            <p:cNvSpPr/>
            <p:nvPr/>
          </p:nvSpPr>
          <p:spPr>
            <a:xfrm>
              <a:off x="3805605" y="3406225"/>
              <a:ext cx="240000" cy="226715"/>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799"/>
            </a:p>
          </p:txBody>
        </p:sp>
        <p:sp>
          <p:nvSpPr>
            <p:cNvPr id="13" name="Freeform: Shape 12">
              <a:extLst>
                <a:ext uri="{FF2B5EF4-FFF2-40B4-BE49-F238E27FC236}">
                  <a16:creationId xmlns:a16="http://schemas.microsoft.com/office/drawing/2014/main" id="{C07FDDAE-89E8-829E-9910-13E3025E92D4}"/>
                </a:ext>
              </a:extLst>
            </p:cNvPr>
            <p:cNvSpPr/>
            <p:nvPr/>
          </p:nvSpPr>
          <p:spPr>
            <a:xfrm rot="8063767">
              <a:off x="3866001" y="3482597"/>
              <a:ext cx="73380" cy="73028"/>
            </a:xfrm>
            <a:custGeom>
              <a:avLst/>
              <a:gdLst>
                <a:gd name="connsiteX0" fmla="*/ 8763 w 79629"/>
                <a:gd name="connsiteY0" fmla="*/ 79248 h 79247"/>
                <a:gd name="connsiteX1" fmla="*/ 0 w 79629"/>
                <a:gd name="connsiteY1" fmla="*/ 0 h 79247"/>
                <a:gd name="connsiteX2" fmla="*/ 79629 w 79629"/>
                <a:gd name="connsiteY2" fmla="*/ 3238 h 79247"/>
              </a:gdLst>
              <a:ahLst/>
              <a:cxnLst>
                <a:cxn ang="0">
                  <a:pos x="connsiteX0" y="connsiteY0"/>
                </a:cxn>
                <a:cxn ang="0">
                  <a:pos x="connsiteX1" y="connsiteY1"/>
                </a:cxn>
                <a:cxn ang="0">
                  <a:pos x="connsiteX2" y="connsiteY2"/>
                </a:cxn>
              </a:cxnLst>
              <a:rect l="l" t="t" r="r" b="b"/>
              <a:pathLst>
                <a:path w="79629" h="79247">
                  <a:moveTo>
                    <a:pt x="8763" y="79248"/>
                  </a:moveTo>
                  <a:lnTo>
                    <a:pt x="0" y="0"/>
                  </a:lnTo>
                  <a:lnTo>
                    <a:pt x="79629" y="3238"/>
                  </a:lnTo>
                </a:path>
              </a:pathLst>
            </a:custGeom>
            <a:noFill/>
            <a:ln w="19050" cap="rnd">
              <a:solidFill>
                <a:schemeClr val="accent2"/>
              </a:solidFill>
              <a:prstDash val="solid"/>
              <a:round/>
            </a:ln>
          </p:spPr>
          <p:txBody>
            <a:bodyPr rtlCol="0" anchor="ctr"/>
            <a:lstStyle/>
            <a:p>
              <a:endParaRPr lang="en-GB" sz="1799"/>
            </a:p>
          </p:txBody>
        </p:sp>
      </p:grpSp>
      <p:cxnSp>
        <p:nvCxnSpPr>
          <p:cNvPr id="14" name="Straight Connector 13">
            <a:extLst>
              <a:ext uri="{FF2B5EF4-FFF2-40B4-BE49-F238E27FC236}">
                <a16:creationId xmlns:a16="http://schemas.microsoft.com/office/drawing/2014/main" id="{351C3C2C-DE0D-9664-9217-5E7BCD309365}"/>
              </a:ext>
            </a:extLst>
          </p:cNvPr>
          <p:cNvCxnSpPr>
            <a:cxnSpLocks/>
          </p:cNvCxnSpPr>
          <p:nvPr userDrawn="1"/>
        </p:nvCxnSpPr>
        <p:spPr>
          <a:xfrm>
            <a:off x="749410" y="5326620"/>
            <a:ext cx="4252799" cy="0"/>
          </a:xfrm>
          <a:prstGeom prst="line">
            <a:avLst/>
          </a:prstGeom>
          <a:noFill/>
          <a:ln w="6350" cap="flat" cmpd="sng" algn="ctr">
            <a:solidFill>
              <a:schemeClr val="accent1"/>
            </a:solidFill>
            <a:prstDash val="solid"/>
            <a:miter lim="800000"/>
          </a:ln>
          <a:effectLst/>
        </p:spPr>
      </p:cxnSp>
      <p:cxnSp>
        <p:nvCxnSpPr>
          <p:cNvPr id="15" name="Straight Connector 14">
            <a:extLst>
              <a:ext uri="{FF2B5EF4-FFF2-40B4-BE49-F238E27FC236}">
                <a16:creationId xmlns:a16="http://schemas.microsoft.com/office/drawing/2014/main" id="{814E72B7-EF1F-2D5F-9F35-199DDFCD8997}"/>
              </a:ext>
            </a:extLst>
          </p:cNvPr>
          <p:cNvCxnSpPr>
            <a:cxnSpLocks/>
          </p:cNvCxnSpPr>
          <p:nvPr userDrawn="1"/>
        </p:nvCxnSpPr>
        <p:spPr>
          <a:xfrm>
            <a:off x="5422930" y="5326620"/>
            <a:ext cx="4252799" cy="0"/>
          </a:xfrm>
          <a:prstGeom prst="line">
            <a:avLst/>
          </a:prstGeom>
          <a:noFill/>
          <a:ln w="6350" cap="flat" cmpd="sng" algn="ctr">
            <a:solidFill>
              <a:schemeClr val="accent1"/>
            </a:solidFill>
            <a:prstDash val="solid"/>
            <a:miter lim="800000"/>
          </a:ln>
          <a:effectLst/>
        </p:spPr>
      </p:cxnSp>
      <p:grpSp>
        <p:nvGrpSpPr>
          <p:cNvPr id="16" name="Group 15">
            <a:extLst>
              <a:ext uri="{FF2B5EF4-FFF2-40B4-BE49-F238E27FC236}">
                <a16:creationId xmlns:a16="http://schemas.microsoft.com/office/drawing/2014/main" id="{DFED7806-BB15-639C-C4DD-F30CF33C3812}"/>
              </a:ext>
            </a:extLst>
          </p:cNvPr>
          <p:cNvGrpSpPr/>
          <p:nvPr userDrawn="1"/>
        </p:nvGrpSpPr>
        <p:grpSpPr>
          <a:xfrm rot="5400000">
            <a:off x="5524266" y="4038095"/>
            <a:ext cx="240000" cy="226656"/>
            <a:chOff x="3805605" y="3406225"/>
            <a:chExt cx="240000" cy="226715"/>
          </a:xfrm>
        </p:grpSpPr>
        <p:sp>
          <p:nvSpPr>
            <p:cNvPr id="17" name="Rectangle 16">
              <a:extLst>
                <a:ext uri="{FF2B5EF4-FFF2-40B4-BE49-F238E27FC236}">
                  <a16:creationId xmlns:a16="http://schemas.microsoft.com/office/drawing/2014/main" id="{DD7559DA-4442-CAF1-C797-35046636810B}"/>
                </a:ext>
              </a:extLst>
            </p:cNvPr>
            <p:cNvSpPr/>
            <p:nvPr/>
          </p:nvSpPr>
          <p:spPr>
            <a:xfrm>
              <a:off x="3805605" y="3406225"/>
              <a:ext cx="240000" cy="226715"/>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799"/>
            </a:p>
          </p:txBody>
        </p:sp>
        <p:sp>
          <p:nvSpPr>
            <p:cNvPr id="18" name="Freeform: Shape 17">
              <a:extLst>
                <a:ext uri="{FF2B5EF4-FFF2-40B4-BE49-F238E27FC236}">
                  <a16:creationId xmlns:a16="http://schemas.microsoft.com/office/drawing/2014/main" id="{D5D76F3A-AA75-294F-F29F-4400776829F2}"/>
                </a:ext>
              </a:extLst>
            </p:cNvPr>
            <p:cNvSpPr/>
            <p:nvPr/>
          </p:nvSpPr>
          <p:spPr>
            <a:xfrm rot="8063767">
              <a:off x="3866001" y="3482597"/>
              <a:ext cx="73380" cy="73028"/>
            </a:xfrm>
            <a:custGeom>
              <a:avLst/>
              <a:gdLst>
                <a:gd name="connsiteX0" fmla="*/ 8763 w 79629"/>
                <a:gd name="connsiteY0" fmla="*/ 79248 h 79247"/>
                <a:gd name="connsiteX1" fmla="*/ 0 w 79629"/>
                <a:gd name="connsiteY1" fmla="*/ 0 h 79247"/>
                <a:gd name="connsiteX2" fmla="*/ 79629 w 79629"/>
                <a:gd name="connsiteY2" fmla="*/ 3238 h 79247"/>
              </a:gdLst>
              <a:ahLst/>
              <a:cxnLst>
                <a:cxn ang="0">
                  <a:pos x="connsiteX0" y="connsiteY0"/>
                </a:cxn>
                <a:cxn ang="0">
                  <a:pos x="connsiteX1" y="connsiteY1"/>
                </a:cxn>
                <a:cxn ang="0">
                  <a:pos x="connsiteX2" y="connsiteY2"/>
                </a:cxn>
              </a:cxnLst>
              <a:rect l="l" t="t" r="r" b="b"/>
              <a:pathLst>
                <a:path w="79629" h="79247">
                  <a:moveTo>
                    <a:pt x="8763" y="79248"/>
                  </a:moveTo>
                  <a:lnTo>
                    <a:pt x="0" y="0"/>
                  </a:lnTo>
                  <a:lnTo>
                    <a:pt x="79629" y="3238"/>
                  </a:lnTo>
                </a:path>
              </a:pathLst>
            </a:custGeom>
            <a:noFill/>
            <a:ln w="19050" cap="rnd">
              <a:solidFill>
                <a:schemeClr val="accent2"/>
              </a:solidFill>
              <a:prstDash val="solid"/>
              <a:round/>
            </a:ln>
          </p:spPr>
          <p:txBody>
            <a:bodyPr rtlCol="0" anchor="ctr"/>
            <a:lstStyle/>
            <a:p>
              <a:endParaRPr lang="en-GB" sz="1799"/>
            </a:p>
          </p:txBody>
        </p:sp>
      </p:grpSp>
      <p:grpSp>
        <p:nvGrpSpPr>
          <p:cNvPr id="19" name="Group 18">
            <a:extLst>
              <a:ext uri="{FF2B5EF4-FFF2-40B4-BE49-F238E27FC236}">
                <a16:creationId xmlns:a16="http://schemas.microsoft.com/office/drawing/2014/main" id="{4F017060-EBC0-571C-8366-206F77BD4AFA}"/>
              </a:ext>
            </a:extLst>
          </p:cNvPr>
          <p:cNvGrpSpPr/>
          <p:nvPr userDrawn="1"/>
        </p:nvGrpSpPr>
        <p:grpSpPr>
          <a:xfrm rot="5400000">
            <a:off x="5524266" y="4494044"/>
            <a:ext cx="240000" cy="226656"/>
            <a:chOff x="3805605" y="3406225"/>
            <a:chExt cx="240000" cy="226715"/>
          </a:xfrm>
        </p:grpSpPr>
        <p:sp>
          <p:nvSpPr>
            <p:cNvPr id="20" name="Rectangle 19">
              <a:extLst>
                <a:ext uri="{FF2B5EF4-FFF2-40B4-BE49-F238E27FC236}">
                  <a16:creationId xmlns:a16="http://schemas.microsoft.com/office/drawing/2014/main" id="{6F34D5C9-47D6-32C6-CCCD-3D05A6E30C22}"/>
                </a:ext>
              </a:extLst>
            </p:cNvPr>
            <p:cNvSpPr/>
            <p:nvPr/>
          </p:nvSpPr>
          <p:spPr>
            <a:xfrm>
              <a:off x="3805605" y="3406225"/>
              <a:ext cx="240000" cy="226715"/>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799"/>
            </a:p>
          </p:txBody>
        </p:sp>
        <p:sp>
          <p:nvSpPr>
            <p:cNvPr id="21" name="Freeform: Shape 20">
              <a:extLst>
                <a:ext uri="{FF2B5EF4-FFF2-40B4-BE49-F238E27FC236}">
                  <a16:creationId xmlns:a16="http://schemas.microsoft.com/office/drawing/2014/main" id="{955455E4-C1B8-D5FE-5DCF-10F2B3969FA3}"/>
                </a:ext>
              </a:extLst>
            </p:cNvPr>
            <p:cNvSpPr/>
            <p:nvPr/>
          </p:nvSpPr>
          <p:spPr>
            <a:xfrm rot="8063767">
              <a:off x="3866001" y="3482597"/>
              <a:ext cx="73380" cy="73028"/>
            </a:xfrm>
            <a:custGeom>
              <a:avLst/>
              <a:gdLst>
                <a:gd name="connsiteX0" fmla="*/ 8763 w 79629"/>
                <a:gd name="connsiteY0" fmla="*/ 79248 h 79247"/>
                <a:gd name="connsiteX1" fmla="*/ 0 w 79629"/>
                <a:gd name="connsiteY1" fmla="*/ 0 h 79247"/>
                <a:gd name="connsiteX2" fmla="*/ 79629 w 79629"/>
                <a:gd name="connsiteY2" fmla="*/ 3238 h 79247"/>
              </a:gdLst>
              <a:ahLst/>
              <a:cxnLst>
                <a:cxn ang="0">
                  <a:pos x="connsiteX0" y="connsiteY0"/>
                </a:cxn>
                <a:cxn ang="0">
                  <a:pos x="connsiteX1" y="connsiteY1"/>
                </a:cxn>
                <a:cxn ang="0">
                  <a:pos x="connsiteX2" y="connsiteY2"/>
                </a:cxn>
              </a:cxnLst>
              <a:rect l="l" t="t" r="r" b="b"/>
              <a:pathLst>
                <a:path w="79629" h="79247">
                  <a:moveTo>
                    <a:pt x="8763" y="79248"/>
                  </a:moveTo>
                  <a:lnTo>
                    <a:pt x="0" y="0"/>
                  </a:lnTo>
                  <a:lnTo>
                    <a:pt x="79629" y="3238"/>
                  </a:lnTo>
                </a:path>
              </a:pathLst>
            </a:custGeom>
            <a:noFill/>
            <a:ln w="19050" cap="rnd">
              <a:solidFill>
                <a:schemeClr val="accent2"/>
              </a:solidFill>
              <a:prstDash val="solid"/>
              <a:round/>
            </a:ln>
          </p:spPr>
          <p:txBody>
            <a:bodyPr rtlCol="0" anchor="ctr"/>
            <a:lstStyle/>
            <a:p>
              <a:endParaRPr lang="en-GB" sz="1799"/>
            </a:p>
          </p:txBody>
        </p:sp>
      </p:grpSp>
      <p:sp>
        <p:nvSpPr>
          <p:cNvPr id="22" name="Picture Placeholder 90">
            <a:extLst>
              <a:ext uri="{FF2B5EF4-FFF2-40B4-BE49-F238E27FC236}">
                <a16:creationId xmlns:a16="http://schemas.microsoft.com/office/drawing/2014/main" id="{3FB88120-5CB5-0124-948A-B8F2B9E9D052}"/>
              </a:ext>
            </a:extLst>
          </p:cNvPr>
          <p:cNvSpPr>
            <a:spLocks noGrp="1"/>
          </p:cNvSpPr>
          <p:nvPr>
            <p:ph type="pic" sz="quarter" idx="17"/>
          </p:nvPr>
        </p:nvSpPr>
        <p:spPr>
          <a:xfrm>
            <a:off x="567389" y="2521226"/>
            <a:ext cx="516809" cy="483705"/>
          </a:xfrm>
        </p:spPr>
        <p:txBody>
          <a:bodyPr anchor="ctr"/>
          <a:lstStyle>
            <a:lvl1pPr algn="ctr">
              <a:defRPr sz="700"/>
            </a:lvl1pPr>
          </a:lstStyle>
          <a:p>
            <a:r>
              <a:rPr lang="en-US"/>
              <a:t>Click icon to add picture</a:t>
            </a:r>
            <a:endParaRPr lang="en-GB"/>
          </a:p>
        </p:txBody>
      </p:sp>
      <p:sp>
        <p:nvSpPr>
          <p:cNvPr id="23" name="Text Placeholder 5">
            <a:extLst>
              <a:ext uri="{FF2B5EF4-FFF2-40B4-BE49-F238E27FC236}">
                <a16:creationId xmlns:a16="http://schemas.microsoft.com/office/drawing/2014/main" id="{266CA742-7162-B293-98C8-E076FB716343}"/>
              </a:ext>
            </a:extLst>
          </p:cNvPr>
          <p:cNvSpPr>
            <a:spLocks noGrp="1"/>
          </p:cNvSpPr>
          <p:nvPr>
            <p:ph type="body" sz="quarter" idx="55" hasCustomPrompt="1"/>
          </p:nvPr>
        </p:nvSpPr>
        <p:spPr>
          <a:xfrm>
            <a:off x="1069436" y="2514637"/>
            <a:ext cx="1740544" cy="488913"/>
          </a:xfrm>
          <a:solidFill>
            <a:schemeClr val="accent1"/>
          </a:solidFill>
        </p:spPr>
        <p:txBody>
          <a:bodyPr lIns="72000" tIns="36000" rIns="72000" anchor="ctr"/>
          <a:lstStyle>
            <a:lvl1pPr>
              <a:spcAft>
                <a:spcPts val="0"/>
              </a:spcAft>
              <a:tabLst>
                <a:tab pos="628461" algn="l"/>
              </a:tabLst>
              <a:defRPr sz="1000" b="1">
                <a:solidFill>
                  <a:schemeClr val="tx1"/>
                </a:solidFill>
                <a:latin typeface="+mn-lt"/>
              </a:defRPr>
            </a:lvl1pPr>
            <a:lvl2pPr marL="0" indent="0">
              <a:buNone/>
              <a:defRPr sz="900">
                <a:solidFill>
                  <a:schemeClr val="tx1"/>
                </a:solidFill>
                <a:latin typeface="+mn-lt"/>
              </a:defRPr>
            </a:lvl2pPr>
          </a:lstStyle>
          <a:p>
            <a:pPr lvl="0"/>
            <a:r>
              <a:rPr lang="en-GB"/>
              <a:t>Insert name</a:t>
            </a:r>
          </a:p>
          <a:p>
            <a:pPr lvl="1"/>
            <a:r>
              <a:rPr lang="en-GB"/>
              <a:t>Insert position</a:t>
            </a:r>
          </a:p>
        </p:txBody>
      </p:sp>
      <p:sp>
        <p:nvSpPr>
          <p:cNvPr id="24" name="Picture Placeholder 90">
            <a:extLst>
              <a:ext uri="{FF2B5EF4-FFF2-40B4-BE49-F238E27FC236}">
                <a16:creationId xmlns:a16="http://schemas.microsoft.com/office/drawing/2014/main" id="{6BAE861E-FECB-29AF-A367-55451B95FD83}"/>
              </a:ext>
            </a:extLst>
          </p:cNvPr>
          <p:cNvSpPr>
            <a:spLocks noGrp="1"/>
          </p:cNvSpPr>
          <p:nvPr>
            <p:ph type="pic" sz="quarter" idx="56"/>
          </p:nvPr>
        </p:nvSpPr>
        <p:spPr>
          <a:xfrm>
            <a:off x="567389" y="3283493"/>
            <a:ext cx="516809" cy="483705"/>
          </a:xfrm>
        </p:spPr>
        <p:txBody>
          <a:bodyPr anchor="ctr"/>
          <a:lstStyle>
            <a:lvl1pPr algn="ctr">
              <a:defRPr sz="700"/>
            </a:lvl1pPr>
          </a:lstStyle>
          <a:p>
            <a:r>
              <a:rPr lang="en-US"/>
              <a:t>Click icon to add picture</a:t>
            </a:r>
            <a:endParaRPr lang="en-GB"/>
          </a:p>
        </p:txBody>
      </p:sp>
      <p:sp>
        <p:nvSpPr>
          <p:cNvPr id="25" name="Text Placeholder 5">
            <a:extLst>
              <a:ext uri="{FF2B5EF4-FFF2-40B4-BE49-F238E27FC236}">
                <a16:creationId xmlns:a16="http://schemas.microsoft.com/office/drawing/2014/main" id="{2F39BB2E-C97F-A487-1221-496FB64921DB}"/>
              </a:ext>
            </a:extLst>
          </p:cNvPr>
          <p:cNvSpPr>
            <a:spLocks noGrp="1"/>
          </p:cNvSpPr>
          <p:nvPr>
            <p:ph type="body" sz="quarter" idx="57" hasCustomPrompt="1"/>
          </p:nvPr>
        </p:nvSpPr>
        <p:spPr>
          <a:xfrm>
            <a:off x="1069436" y="3276904"/>
            <a:ext cx="1740544" cy="488913"/>
          </a:xfrm>
          <a:solidFill>
            <a:schemeClr val="accent1"/>
          </a:solidFill>
        </p:spPr>
        <p:txBody>
          <a:bodyPr lIns="72000" tIns="36000" rIns="72000" anchor="ctr"/>
          <a:lstStyle>
            <a:lvl1pPr>
              <a:spcAft>
                <a:spcPts val="0"/>
              </a:spcAft>
              <a:tabLst>
                <a:tab pos="628461" algn="l"/>
              </a:tabLst>
              <a:defRPr sz="1000" b="1">
                <a:solidFill>
                  <a:schemeClr val="tx1"/>
                </a:solidFill>
                <a:latin typeface="+mn-lt"/>
              </a:defRPr>
            </a:lvl1pPr>
            <a:lvl2pPr marL="0" indent="0">
              <a:buNone/>
              <a:defRPr sz="900">
                <a:solidFill>
                  <a:schemeClr val="tx1"/>
                </a:solidFill>
                <a:latin typeface="+mn-lt"/>
              </a:defRPr>
            </a:lvl2pPr>
          </a:lstStyle>
          <a:p>
            <a:pPr lvl="0"/>
            <a:r>
              <a:rPr lang="en-GB"/>
              <a:t>Insert name</a:t>
            </a:r>
          </a:p>
          <a:p>
            <a:pPr lvl="1"/>
            <a:r>
              <a:rPr lang="en-GB"/>
              <a:t>Insert position</a:t>
            </a:r>
          </a:p>
        </p:txBody>
      </p:sp>
      <p:sp>
        <p:nvSpPr>
          <p:cNvPr id="26" name="Picture Placeholder 90">
            <a:extLst>
              <a:ext uri="{FF2B5EF4-FFF2-40B4-BE49-F238E27FC236}">
                <a16:creationId xmlns:a16="http://schemas.microsoft.com/office/drawing/2014/main" id="{F58CD857-C539-08C1-4416-AF0128AA0C0C}"/>
              </a:ext>
            </a:extLst>
          </p:cNvPr>
          <p:cNvSpPr>
            <a:spLocks noGrp="1"/>
          </p:cNvSpPr>
          <p:nvPr>
            <p:ph type="pic" sz="quarter" idx="58"/>
          </p:nvPr>
        </p:nvSpPr>
        <p:spPr>
          <a:xfrm>
            <a:off x="567389" y="4045760"/>
            <a:ext cx="516809" cy="483705"/>
          </a:xfrm>
        </p:spPr>
        <p:txBody>
          <a:bodyPr anchor="ctr"/>
          <a:lstStyle>
            <a:lvl1pPr algn="ctr">
              <a:defRPr sz="700"/>
            </a:lvl1pPr>
          </a:lstStyle>
          <a:p>
            <a:r>
              <a:rPr lang="en-US"/>
              <a:t>Click icon to add picture</a:t>
            </a:r>
            <a:endParaRPr lang="en-GB"/>
          </a:p>
        </p:txBody>
      </p:sp>
      <p:sp>
        <p:nvSpPr>
          <p:cNvPr id="27" name="Text Placeholder 5">
            <a:extLst>
              <a:ext uri="{FF2B5EF4-FFF2-40B4-BE49-F238E27FC236}">
                <a16:creationId xmlns:a16="http://schemas.microsoft.com/office/drawing/2014/main" id="{A82283F1-D0D3-E25D-4778-43130B578268}"/>
              </a:ext>
            </a:extLst>
          </p:cNvPr>
          <p:cNvSpPr>
            <a:spLocks noGrp="1"/>
          </p:cNvSpPr>
          <p:nvPr>
            <p:ph type="body" sz="quarter" idx="59" hasCustomPrompt="1"/>
          </p:nvPr>
        </p:nvSpPr>
        <p:spPr>
          <a:xfrm>
            <a:off x="1069436" y="4039171"/>
            <a:ext cx="1740544" cy="488913"/>
          </a:xfrm>
          <a:solidFill>
            <a:schemeClr val="accent1"/>
          </a:solidFill>
        </p:spPr>
        <p:txBody>
          <a:bodyPr lIns="72000" tIns="36000" rIns="72000" anchor="ctr"/>
          <a:lstStyle>
            <a:lvl1pPr>
              <a:spcAft>
                <a:spcPts val="0"/>
              </a:spcAft>
              <a:tabLst>
                <a:tab pos="628461" algn="l"/>
              </a:tabLst>
              <a:defRPr sz="1000" b="1">
                <a:solidFill>
                  <a:schemeClr val="tx1"/>
                </a:solidFill>
                <a:latin typeface="+mn-lt"/>
              </a:defRPr>
            </a:lvl1pPr>
            <a:lvl2pPr marL="0" indent="0">
              <a:buNone/>
              <a:defRPr sz="900">
                <a:solidFill>
                  <a:schemeClr val="tx1"/>
                </a:solidFill>
                <a:latin typeface="+mn-lt"/>
              </a:defRPr>
            </a:lvl2pPr>
          </a:lstStyle>
          <a:p>
            <a:pPr lvl="0"/>
            <a:r>
              <a:rPr lang="en-GB"/>
              <a:t>Insert name</a:t>
            </a:r>
          </a:p>
          <a:p>
            <a:pPr lvl="1"/>
            <a:r>
              <a:rPr lang="en-GB"/>
              <a:t>Insert position</a:t>
            </a:r>
          </a:p>
        </p:txBody>
      </p:sp>
      <p:sp>
        <p:nvSpPr>
          <p:cNvPr id="28" name="Picture Placeholder 90">
            <a:extLst>
              <a:ext uri="{FF2B5EF4-FFF2-40B4-BE49-F238E27FC236}">
                <a16:creationId xmlns:a16="http://schemas.microsoft.com/office/drawing/2014/main" id="{0EE24835-717D-82EA-675A-DF85EA2B4ED4}"/>
              </a:ext>
            </a:extLst>
          </p:cNvPr>
          <p:cNvSpPr>
            <a:spLocks noGrp="1"/>
          </p:cNvSpPr>
          <p:nvPr>
            <p:ph type="pic" sz="quarter" idx="60"/>
          </p:nvPr>
        </p:nvSpPr>
        <p:spPr>
          <a:xfrm>
            <a:off x="8803084" y="2521226"/>
            <a:ext cx="516809" cy="483705"/>
          </a:xfrm>
        </p:spPr>
        <p:txBody>
          <a:bodyPr anchor="ctr"/>
          <a:lstStyle>
            <a:lvl1pPr algn="ctr">
              <a:defRPr sz="700"/>
            </a:lvl1pPr>
          </a:lstStyle>
          <a:p>
            <a:r>
              <a:rPr lang="en-US"/>
              <a:t>Click icon to add picture</a:t>
            </a:r>
            <a:endParaRPr lang="en-GB"/>
          </a:p>
        </p:txBody>
      </p:sp>
      <p:sp>
        <p:nvSpPr>
          <p:cNvPr id="29" name="Text Placeholder 5">
            <a:extLst>
              <a:ext uri="{FF2B5EF4-FFF2-40B4-BE49-F238E27FC236}">
                <a16:creationId xmlns:a16="http://schemas.microsoft.com/office/drawing/2014/main" id="{4CFCBC47-0C1B-3BE8-7626-5FBB8A1921E1}"/>
              </a:ext>
            </a:extLst>
          </p:cNvPr>
          <p:cNvSpPr>
            <a:spLocks noGrp="1"/>
          </p:cNvSpPr>
          <p:nvPr>
            <p:ph type="body" sz="quarter" idx="61" hasCustomPrompt="1"/>
          </p:nvPr>
        </p:nvSpPr>
        <p:spPr>
          <a:xfrm>
            <a:off x="9305130" y="2514637"/>
            <a:ext cx="1740544" cy="488913"/>
          </a:xfrm>
          <a:solidFill>
            <a:schemeClr val="accent1"/>
          </a:solidFill>
        </p:spPr>
        <p:txBody>
          <a:bodyPr lIns="72000" tIns="36000" rIns="72000" anchor="ctr"/>
          <a:lstStyle>
            <a:lvl1pPr>
              <a:spcAft>
                <a:spcPts val="0"/>
              </a:spcAft>
              <a:tabLst>
                <a:tab pos="628461" algn="l"/>
              </a:tabLst>
              <a:defRPr sz="1000" b="1">
                <a:solidFill>
                  <a:schemeClr val="tx1"/>
                </a:solidFill>
                <a:latin typeface="+mn-lt"/>
              </a:defRPr>
            </a:lvl1pPr>
            <a:lvl2pPr marL="0" indent="0">
              <a:buNone/>
              <a:defRPr sz="900">
                <a:solidFill>
                  <a:schemeClr val="tx1"/>
                </a:solidFill>
                <a:latin typeface="+mn-lt"/>
              </a:defRPr>
            </a:lvl2pPr>
          </a:lstStyle>
          <a:p>
            <a:pPr lvl="0"/>
            <a:r>
              <a:rPr lang="en-GB"/>
              <a:t>Insert name</a:t>
            </a:r>
          </a:p>
          <a:p>
            <a:pPr lvl="1"/>
            <a:r>
              <a:rPr lang="en-GB"/>
              <a:t>Insert position</a:t>
            </a:r>
          </a:p>
        </p:txBody>
      </p:sp>
      <p:sp>
        <p:nvSpPr>
          <p:cNvPr id="30" name="Picture Placeholder 90">
            <a:extLst>
              <a:ext uri="{FF2B5EF4-FFF2-40B4-BE49-F238E27FC236}">
                <a16:creationId xmlns:a16="http://schemas.microsoft.com/office/drawing/2014/main" id="{B867891E-23C3-F65B-5B68-53A48246BFF7}"/>
              </a:ext>
            </a:extLst>
          </p:cNvPr>
          <p:cNvSpPr>
            <a:spLocks noGrp="1"/>
          </p:cNvSpPr>
          <p:nvPr>
            <p:ph type="pic" sz="quarter" idx="62"/>
          </p:nvPr>
        </p:nvSpPr>
        <p:spPr>
          <a:xfrm>
            <a:off x="8803084" y="3283493"/>
            <a:ext cx="516809" cy="483705"/>
          </a:xfrm>
        </p:spPr>
        <p:txBody>
          <a:bodyPr anchor="ctr"/>
          <a:lstStyle>
            <a:lvl1pPr algn="ctr">
              <a:defRPr sz="700"/>
            </a:lvl1pPr>
          </a:lstStyle>
          <a:p>
            <a:r>
              <a:rPr lang="en-US"/>
              <a:t>Click icon to add picture</a:t>
            </a:r>
            <a:endParaRPr lang="en-GB"/>
          </a:p>
        </p:txBody>
      </p:sp>
      <p:sp>
        <p:nvSpPr>
          <p:cNvPr id="31" name="Text Placeholder 5">
            <a:extLst>
              <a:ext uri="{FF2B5EF4-FFF2-40B4-BE49-F238E27FC236}">
                <a16:creationId xmlns:a16="http://schemas.microsoft.com/office/drawing/2014/main" id="{B0E4E76B-F747-4B7A-C105-268F65D02695}"/>
              </a:ext>
            </a:extLst>
          </p:cNvPr>
          <p:cNvSpPr>
            <a:spLocks noGrp="1"/>
          </p:cNvSpPr>
          <p:nvPr>
            <p:ph type="body" sz="quarter" idx="63" hasCustomPrompt="1"/>
          </p:nvPr>
        </p:nvSpPr>
        <p:spPr>
          <a:xfrm>
            <a:off x="9305130" y="3276904"/>
            <a:ext cx="1740544" cy="488913"/>
          </a:xfrm>
          <a:solidFill>
            <a:schemeClr val="accent1"/>
          </a:solidFill>
        </p:spPr>
        <p:txBody>
          <a:bodyPr lIns="72000" tIns="36000" rIns="72000" anchor="ctr"/>
          <a:lstStyle>
            <a:lvl1pPr>
              <a:spcAft>
                <a:spcPts val="0"/>
              </a:spcAft>
              <a:tabLst>
                <a:tab pos="628461" algn="l"/>
              </a:tabLst>
              <a:defRPr sz="1000" b="1">
                <a:solidFill>
                  <a:schemeClr val="tx1"/>
                </a:solidFill>
                <a:latin typeface="+mn-lt"/>
              </a:defRPr>
            </a:lvl1pPr>
            <a:lvl2pPr marL="0" indent="0">
              <a:buNone/>
              <a:defRPr sz="900">
                <a:solidFill>
                  <a:schemeClr val="tx1"/>
                </a:solidFill>
                <a:latin typeface="+mn-lt"/>
              </a:defRPr>
            </a:lvl2pPr>
          </a:lstStyle>
          <a:p>
            <a:pPr lvl="0"/>
            <a:r>
              <a:rPr lang="en-GB"/>
              <a:t>Insert name</a:t>
            </a:r>
          </a:p>
          <a:p>
            <a:pPr lvl="1"/>
            <a:r>
              <a:rPr lang="en-GB"/>
              <a:t>Insert position</a:t>
            </a:r>
          </a:p>
        </p:txBody>
      </p:sp>
      <p:sp>
        <p:nvSpPr>
          <p:cNvPr id="32" name="Picture Placeholder 90">
            <a:extLst>
              <a:ext uri="{FF2B5EF4-FFF2-40B4-BE49-F238E27FC236}">
                <a16:creationId xmlns:a16="http://schemas.microsoft.com/office/drawing/2014/main" id="{55023921-3215-2130-4B2F-4AA83902CE0E}"/>
              </a:ext>
            </a:extLst>
          </p:cNvPr>
          <p:cNvSpPr>
            <a:spLocks noGrp="1"/>
          </p:cNvSpPr>
          <p:nvPr>
            <p:ph type="pic" sz="quarter" idx="64"/>
          </p:nvPr>
        </p:nvSpPr>
        <p:spPr>
          <a:xfrm>
            <a:off x="8803084" y="4045760"/>
            <a:ext cx="516809" cy="483705"/>
          </a:xfrm>
        </p:spPr>
        <p:txBody>
          <a:bodyPr anchor="ctr"/>
          <a:lstStyle>
            <a:lvl1pPr algn="ctr">
              <a:defRPr sz="700"/>
            </a:lvl1pPr>
          </a:lstStyle>
          <a:p>
            <a:r>
              <a:rPr lang="en-US"/>
              <a:t>Click icon to add picture</a:t>
            </a:r>
            <a:endParaRPr lang="en-GB"/>
          </a:p>
        </p:txBody>
      </p:sp>
      <p:sp>
        <p:nvSpPr>
          <p:cNvPr id="33" name="Text Placeholder 5">
            <a:extLst>
              <a:ext uri="{FF2B5EF4-FFF2-40B4-BE49-F238E27FC236}">
                <a16:creationId xmlns:a16="http://schemas.microsoft.com/office/drawing/2014/main" id="{7FCFD1E0-9F59-74BA-5482-CE1017D24F86}"/>
              </a:ext>
            </a:extLst>
          </p:cNvPr>
          <p:cNvSpPr>
            <a:spLocks noGrp="1"/>
          </p:cNvSpPr>
          <p:nvPr>
            <p:ph type="body" sz="quarter" idx="65" hasCustomPrompt="1"/>
          </p:nvPr>
        </p:nvSpPr>
        <p:spPr>
          <a:xfrm>
            <a:off x="9305130" y="4039171"/>
            <a:ext cx="1740544" cy="488913"/>
          </a:xfrm>
          <a:solidFill>
            <a:schemeClr val="accent1"/>
          </a:solidFill>
        </p:spPr>
        <p:txBody>
          <a:bodyPr lIns="72000" tIns="36000" rIns="72000" anchor="ctr"/>
          <a:lstStyle>
            <a:lvl1pPr>
              <a:spcAft>
                <a:spcPts val="0"/>
              </a:spcAft>
              <a:tabLst>
                <a:tab pos="628461" algn="l"/>
              </a:tabLst>
              <a:defRPr sz="1000" b="1">
                <a:solidFill>
                  <a:schemeClr val="tx1"/>
                </a:solidFill>
                <a:latin typeface="+mn-lt"/>
              </a:defRPr>
            </a:lvl1pPr>
            <a:lvl2pPr marL="0" indent="0">
              <a:buNone/>
              <a:defRPr sz="900">
                <a:solidFill>
                  <a:schemeClr val="tx1"/>
                </a:solidFill>
                <a:latin typeface="+mn-lt"/>
              </a:defRPr>
            </a:lvl2pPr>
          </a:lstStyle>
          <a:p>
            <a:pPr lvl="0"/>
            <a:r>
              <a:rPr lang="en-GB"/>
              <a:t>Insert name</a:t>
            </a:r>
          </a:p>
          <a:p>
            <a:pPr lvl="1"/>
            <a:r>
              <a:rPr lang="en-GB"/>
              <a:t>Insert position</a:t>
            </a:r>
          </a:p>
        </p:txBody>
      </p:sp>
      <p:sp>
        <p:nvSpPr>
          <p:cNvPr id="34" name="Picture Placeholder 90">
            <a:extLst>
              <a:ext uri="{FF2B5EF4-FFF2-40B4-BE49-F238E27FC236}">
                <a16:creationId xmlns:a16="http://schemas.microsoft.com/office/drawing/2014/main" id="{C6397EC1-76C9-C75A-B953-90F122A00BC5}"/>
              </a:ext>
            </a:extLst>
          </p:cNvPr>
          <p:cNvSpPr>
            <a:spLocks noGrp="1"/>
          </p:cNvSpPr>
          <p:nvPr>
            <p:ph type="pic" sz="quarter" idx="66"/>
          </p:nvPr>
        </p:nvSpPr>
        <p:spPr>
          <a:xfrm>
            <a:off x="4440825" y="3290321"/>
            <a:ext cx="516809" cy="483705"/>
          </a:xfrm>
        </p:spPr>
        <p:txBody>
          <a:bodyPr anchor="ctr"/>
          <a:lstStyle>
            <a:lvl1pPr algn="ctr">
              <a:defRPr sz="700"/>
            </a:lvl1pPr>
          </a:lstStyle>
          <a:p>
            <a:r>
              <a:rPr lang="en-US"/>
              <a:t>Click icon to add picture</a:t>
            </a:r>
            <a:endParaRPr lang="en-GB"/>
          </a:p>
        </p:txBody>
      </p:sp>
      <p:sp>
        <p:nvSpPr>
          <p:cNvPr id="35" name="Text Placeholder 5">
            <a:extLst>
              <a:ext uri="{FF2B5EF4-FFF2-40B4-BE49-F238E27FC236}">
                <a16:creationId xmlns:a16="http://schemas.microsoft.com/office/drawing/2014/main" id="{97321436-626D-B126-7166-FEB9559FECA5}"/>
              </a:ext>
            </a:extLst>
          </p:cNvPr>
          <p:cNvSpPr>
            <a:spLocks noGrp="1"/>
          </p:cNvSpPr>
          <p:nvPr>
            <p:ph type="body" sz="quarter" idx="67" hasCustomPrompt="1"/>
          </p:nvPr>
        </p:nvSpPr>
        <p:spPr>
          <a:xfrm>
            <a:off x="4942872" y="3283732"/>
            <a:ext cx="1740544" cy="488913"/>
          </a:xfrm>
          <a:solidFill>
            <a:schemeClr val="accent1"/>
          </a:solidFill>
        </p:spPr>
        <p:txBody>
          <a:bodyPr lIns="72000" tIns="36000" rIns="72000" anchor="ctr"/>
          <a:lstStyle>
            <a:lvl1pPr>
              <a:spcAft>
                <a:spcPts val="0"/>
              </a:spcAft>
              <a:tabLst>
                <a:tab pos="628461" algn="l"/>
              </a:tabLst>
              <a:defRPr sz="1000" b="1">
                <a:solidFill>
                  <a:schemeClr val="tx1"/>
                </a:solidFill>
                <a:latin typeface="+mn-lt"/>
              </a:defRPr>
            </a:lvl1pPr>
            <a:lvl2pPr marL="0" indent="0">
              <a:buNone/>
              <a:defRPr sz="900">
                <a:solidFill>
                  <a:schemeClr val="tx1"/>
                </a:solidFill>
                <a:latin typeface="+mn-lt"/>
              </a:defRPr>
            </a:lvl2pPr>
          </a:lstStyle>
          <a:p>
            <a:pPr lvl="0"/>
            <a:r>
              <a:rPr lang="en-GB"/>
              <a:t>Insert name</a:t>
            </a:r>
          </a:p>
          <a:p>
            <a:pPr lvl="1"/>
            <a:r>
              <a:rPr lang="en-GB"/>
              <a:t>Insert position</a:t>
            </a:r>
          </a:p>
        </p:txBody>
      </p:sp>
      <p:sp>
        <p:nvSpPr>
          <p:cNvPr id="36" name="Text Placeholder 96">
            <a:extLst>
              <a:ext uri="{FF2B5EF4-FFF2-40B4-BE49-F238E27FC236}">
                <a16:creationId xmlns:a16="http://schemas.microsoft.com/office/drawing/2014/main" id="{7C7BBD5B-ECB5-CF4E-112F-FC12428E3BC5}"/>
              </a:ext>
            </a:extLst>
          </p:cNvPr>
          <p:cNvSpPr>
            <a:spLocks noGrp="1"/>
          </p:cNvSpPr>
          <p:nvPr>
            <p:ph type="body" sz="quarter" idx="68"/>
          </p:nvPr>
        </p:nvSpPr>
        <p:spPr>
          <a:xfrm>
            <a:off x="749105" y="5059363"/>
            <a:ext cx="4253392" cy="195262"/>
          </a:xfrm>
        </p:spPr>
        <p:txBody>
          <a:bodyPr/>
          <a:lstStyle>
            <a:lvl1pPr algn="ctr">
              <a:defRPr/>
            </a:lvl1pPr>
            <a:lvl2pPr marL="0" indent="0">
              <a:buNone/>
              <a:defRPr/>
            </a:lvl2pPr>
          </a:lstStyle>
          <a:p>
            <a:pPr lvl="0"/>
            <a:r>
              <a:rPr lang="en-US"/>
              <a:t>Click to edit Master text styles</a:t>
            </a:r>
          </a:p>
        </p:txBody>
      </p:sp>
      <p:sp>
        <p:nvSpPr>
          <p:cNvPr id="37" name="Text Placeholder 96">
            <a:extLst>
              <a:ext uri="{FF2B5EF4-FFF2-40B4-BE49-F238E27FC236}">
                <a16:creationId xmlns:a16="http://schemas.microsoft.com/office/drawing/2014/main" id="{0255E45C-FB97-B437-225B-B965803EA86A}"/>
              </a:ext>
            </a:extLst>
          </p:cNvPr>
          <p:cNvSpPr>
            <a:spLocks noGrp="1"/>
          </p:cNvSpPr>
          <p:nvPr>
            <p:ph type="body" sz="quarter" idx="69"/>
          </p:nvPr>
        </p:nvSpPr>
        <p:spPr>
          <a:xfrm>
            <a:off x="5409631" y="5059363"/>
            <a:ext cx="4253392" cy="195262"/>
          </a:xfrm>
        </p:spPr>
        <p:txBody>
          <a:bodyPr/>
          <a:lstStyle>
            <a:lvl1pPr algn="ctr">
              <a:defRPr/>
            </a:lvl1pPr>
            <a:lvl2pPr marL="0" indent="0">
              <a:buNone/>
              <a:defRPr/>
            </a:lvl2pPr>
          </a:lstStyle>
          <a:p>
            <a:pPr lvl="0"/>
            <a:r>
              <a:rPr lang="en-US"/>
              <a:t>Click to edit Master text styles</a:t>
            </a:r>
          </a:p>
        </p:txBody>
      </p:sp>
      <p:sp>
        <p:nvSpPr>
          <p:cNvPr id="38" name="Picture Placeholder 90">
            <a:extLst>
              <a:ext uri="{FF2B5EF4-FFF2-40B4-BE49-F238E27FC236}">
                <a16:creationId xmlns:a16="http://schemas.microsoft.com/office/drawing/2014/main" id="{E6C24945-FF3F-CAFF-F73E-3496083A9B2A}"/>
              </a:ext>
            </a:extLst>
          </p:cNvPr>
          <p:cNvSpPr>
            <a:spLocks noGrp="1"/>
          </p:cNvSpPr>
          <p:nvPr>
            <p:ph type="pic" sz="quarter" idx="70"/>
          </p:nvPr>
        </p:nvSpPr>
        <p:spPr>
          <a:xfrm>
            <a:off x="773270" y="5454435"/>
            <a:ext cx="516809" cy="483705"/>
          </a:xfrm>
        </p:spPr>
        <p:txBody>
          <a:bodyPr anchor="ctr"/>
          <a:lstStyle>
            <a:lvl1pPr algn="ctr">
              <a:defRPr sz="700"/>
            </a:lvl1pPr>
          </a:lstStyle>
          <a:p>
            <a:r>
              <a:rPr lang="en-US"/>
              <a:t>Click icon to add picture</a:t>
            </a:r>
            <a:endParaRPr lang="en-GB"/>
          </a:p>
        </p:txBody>
      </p:sp>
      <p:sp>
        <p:nvSpPr>
          <p:cNvPr id="39" name="Picture Placeholder 90">
            <a:extLst>
              <a:ext uri="{FF2B5EF4-FFF2-40B4-BE49-F238E27FC236}">
                <a16:creationId xmlns:a16="http://schemas.microsoft.com/office/drawing/2014/main" id="{E852D455-5028-7918-D35B-321DF0789AA9}"/>
              </a:ext>
            </a:extLst>
          </p:cNvPr>
          <p:cNvSpPr>
            <a:spLocks noGrp="1"/>
          </p:cNvSpPr>
          <p:nvPr>
            <p:ph type="pic" sz="quarter" idx="71"/>
          </p:nvPr>
        </p:nvSpPr>
        <p:spPr>
          <a:xfrm>
            <a:off x="1700400" y="5454435"/>
            <a:ext cx="516809" cy="483705"/>
          </a:xfrm>
        </p:spPr>
        <p:txBody>
          <a:bodyPr anchor="ctr"/>
          <a:lstStyle>
            <a:lvl1pPr algn="ctr">
              <a:defRPr sz="700"/>
            </a:lvl1pPr>
          </a:lstStyle>
          <a:p>
            <a:r>
              <a:rPr lang="en-US"/>
              <a:t>Click icon to add picture</a:t>
            </a:r>
            <a:endParaRPr lang="en-GB"/>
          </a:p>
        </p:txBody>
      </p:sp>
      <p:sp>
        <p:nvSpPr>
          <p:cNvPr id="40" name="Picture Placeholder 90">
            <a:extLst>
              <a:ext uri="{FF2B5EF4-FFF2-40B4-BE49-F238E27FC236}">
                <a16:creationId xmlns:a16="http://schemas.microsoft.com/office/drawing/2014/main" id="{B054EF46-1552-04A6-FB4B-181F8429E2AC}"/>
              </a:ext>
            </a:extLst>
          </p:cNvPr>
          <p:cNvSpPr>
            <a:spLocks noGrp="1"/>
          </p:cNvSpPr>
          <p:nvPr>
            <p:ph type="pic" sz="quarter" idx="72"/>
          </p:nvPr>
        </p:nvSpPr>
        <p:spPr>
          <a:xfrm>
            <a:off x="2627531" y="5454435"/>
            <a:ext cx="516809" cy="483705"/>
          </a:xfrm>
        </p:spPr>
        <p:txBody>
          <a:bodyPr anchor="ctr"/>
          <a:lstStyle>
            <a:lvl1pPr algn="ctr">
              <a:defRPr sz="700"/>
            </a:lvl1pPr>
          </a:lstStyle>
          <a:p>
            <a:r>
              <a:rPr lang="en-US"/>
              <a:t>Click icon to add picture</a:t>
            </a:r>
            <a:endParaRPr lang="en-GB"/>
          </a:p>
        </p:txBody>
      </p:sp>
      <p:sp>
        <p:nvSpPr>
          <p:cNvPr id="41" name="Picture Placeholder 90">
            <a:extLst>
              <a:ext uri="{FF2B5EF4-FFF2-40B4-BE49-F238E27FC236}">
                <a16:creationId xmlns:a16="http://schemas.microsoft.com/office/drawing/2014/main" id="{76B0D517-548E-020A-7E96-5E07EAA4C554}"/>
              </a:ext>
            </a:extLst>
          </p:cNvPr>
          <p:cNvSpPr>
            <a:spLocks noGrp="1"/>
          </p:cNvSpPr>
          <p:nvPr>
            <p:ph type="pic" sz="quarter" idx="73"/>
          </p:nvPr>
        </p:nvSpPr>
        <p:spPr>
          <a:xfrm>
            <a:off x="3554661" y="5454435"/>
            <a:ext cx="516809" cy="483705"/>
          </a:xfrm>
        </p:spPr>
        <p:txBody>
          <a:bodyPr anchor="ctr"/>
          <a:lstStyle>
            <a:lvl1pPr algn="ctr">
              <a:defRPr sz="700"/>
            </a:lvl1pPr>
          </a:lstStyle>
          <a:p>
            <a:r>
              <a:rPr lang="en-US"/>
              <a:t>Click icon to add picture</a:t>
            </a:r>
            <a:endParaRPr lang="en-GB"/>
          </a:p>
        </p:txBody>
      </p:sp>
      <p:sp>
        <p:nvSpPr>
          <p:cNvPr id="42" name="Picture Placeholder 90">
            <a:extLst>
              <a:ext uri="{FF2B5EF4-FFF2-40B4-BE49-F238E27FC236}">
                <a16:creationId xmlns:a16="http://schemas.microsoft.com/office/drawing/2014/main" id="{89ACC0E3-F545-80E7-35F4-286B41A0F64B}"/>
              </a:ext>
            </a:extLst>
          </p:cNvPr>
          <p:cNvSpPr>
            <a:spLocks noGrp="1"/>
          </p:cNvSpPr>
          <p:nvPr>
            <p:ph type="pic" sz="quarter" idx="74"/>
          </p:nvPr>
        </p:nvSpPr>
        <p:spPr>
          <a:xfrm>
            <a:off x="4481793" y="5454435"/>
            <a:ext cx="516809" cy="483705"/>
          </a:xfrm>
        </p:spPr>
        <p:txBody>
          <a:bodyPr anchor="ctr"/>
          <a:lstStyle>
            <a:lvl1pPr algn="ctr">
              <a:defRPr sz="700"/>
            </a:lvl1pPr>
          </a:lstStyle>
          <a:p>
            <a:r>
              <a:rPr lang="en-US"/>
              <a:t>Click icon to add picture</a:t>
            </a:r>
            <a:endParaRPr lang="en-GB"/>
          </a:p>
        </p:txBody>
      </p:sp>
      <p:sp>
        <p:nvSpPr>
          <p:cNvPr id="43" name="Text Placeholder 5">
            <a:extLst>
              <a:ext uri="{FF2B5EF4-FFF2-40B4-BE49-F238E27FC236}">
                <a16:creationId xmlns:a16="http://schemas.microsoft.com/office/drawing/2014/main" id="{6AA0E8EB-777B-2CFB-AD8F-428C8A8E88AF}"/>
              </a:ext>
            </a:extLst>
          </p:cNvPr>
          <p:cNvSpPr>
            <a:spLocks noGrp="1"/>
          </p:cNvSpPr>
          <p:nvPr>
            <p:ph type="body" sz="quarter" idx="75" hasCustomPrompt="1"/>
          </p:nvPr>
        </p:nvSpPr>
        <p:spPr>
          <a:xfrm>
            <a:off x="606403" y="5963226"/>
            <a:ext cx="850542" cy="394671"/>
          </a:xfrm>
          <a:noFill/>
        </p:spPr>
        <p:txBody>
          <a:bodyPr anchor="ctr"/>
          <a:lstStyle>
            <a:lvl1pPr algn="ctr">
              <a:spcAft>
                <a:spcPts val="0"/>
              </a:spcAft>
              <a:tabLst>
                <a:tab pos="628461" algn="l"/>
              </a:tabLst>
              <a:defRPr sz="800" b="1">
                <a:solidFill>
                  <a:schemeClr val="tx1"/>
                </a:solidFill>
                <a:latin typeface="+mn-lt"/>
              </a:defRPr>
            </a:lvl1pPr>
            <a:lvl2pPr marL="0" indent="0" algn="ctr">
              <a:buNone/>
              <a:defRPr sz="700">
                <a:solidFill>
                  <a:schemeClr val="tx1"/>
                </a:solidFill>
                <a:latin typeface="+mn-lt"/>
              </a:defRPr>
            </a:lvl2pPr>
          </a:lstStyle>
          <a:p>
            <a:pPr lvl="0"/>
            <a:r>
              <a:rPr lang="en-GB"/>
              <a:t>Insert name</a:t>
            </a:r>
          </a:p>
          <a:p>
            <a:pPr lvl="1"/>
            <a:r>
              <a:rPr lang="en-GB"/>
              <a:t>Insert position</a:t>
            </a:r>
          </a:p>
        </p:txBody>
      </p:sp>
      <p:sp>
        <p:nvSpPr>
          <p:cNvPr id="44" name="Text Placeholder 5">
            <a:extLst>
              <a:ext uri="{FF2B5EF4-FFF2-40B4-BE49-F238E27FC236}">
                <a16:creationId xmlns:a16="http://schemas.microsoft.com/office/drawing/2014/main" id="{B0EC878D-B677-BC9C-A881-41A5D39B9880}"/>
              </a:ext>
            </a:extLst>
          </p:cNvPr>
          <p:cNvSpPr>
            <a:spLocks noGrp="1"/>
          </p:cNvSpPr>
          <p:nvPr>
            <p:ph type="body" sz="quarter" idx="76" hasCustomPrompt="1"/>
          </p:nvPr>
        </p:nvSpPr>
        <p:spPr>
          <a:xfrm>
            <a:off x="1533534" y="5963226"/>
            <a:ext cx="850542" cy="394671"/>
          </a:xfrm>
          <a:noFill/>
        </p:spPr>
        <p:txBody>
          <a:bodyPr anchor="ctr"/>
          <a:lstStyle>
            <a:lvl1pPr algn="ctr">
              <a:spcAft>
                <a:spcPts val="0"/>
              </a:spcAft>
              <a:tabLst>
                <a:tab pos="628461" algn="l"/>
              </a:tabLst>
              <a:defRPr sz="800" b="1">
                <a:solidFill>
                  <a:schemeClr val="tx1"/>
                </a:solidFill>
                <a:latin typeface="+mn-lt"/>
              </a:defRPr>
            </a:lvl1pPr>
            <a:lvl2pPr marL="0" indent="0" algn="ctr">
              <a:buNone/>
              <a:defRPr sz="700">
                <a:solidFill>
                  <a:schemeClr val="tx1"/>
                </a:solidFill>
                <a:latin typeface="+mn-lt"/>
              </a:defRPr>
            </a:lvl2pPr>
          </a:lstStyle>
          <a:p>
            <a:pPr lvl="0"/>
            <a:r>
              <a:rPr lang="en-GB"/>
              <a:t>Insert name</a:t>
            </a:r>
          </a:p>
          <a:p>
            <a:pPr lvl="1"/>
            <a:r>
              <a:rPr lang="en-GB"/>
              <a:t>Insert position</a:t>
            </a:r>
          </a:p>
        </p:txBody>
      </p:sp>
      <p:sp>
        <p:nvSpPr>
          <p:cNvPr id="45" name="Text Placeholder 5">
            <a:extLst>
              <a:ext uri="{FF2B5EF4-FFF2-40B4-BE49-F238E27FC236}">
                <a16:creationId xmlns:a16="http://schemas.microsoft.com/office/drawing/2014/main" id="{69969629-2ADD-9223-2528-56F8A065DB75}"/>
              </a:ext>
            </a:extLst>
          </p:cNvPr>
          <p:cNvSpPr>
            <a:spLocks noGrp="1"/>
          </p:cNvSpPr>
          <p:nvPr>
            <p:ph type="body" sz="quarter" idx="77" hasCustomPrompt="1"/>
          </p:nvPr>
        </p:nvSpPr>
        <p:spPr>
          <a:xfrm>
            <a:off x="2460664" y="5963226"/>
            <a:ext cx="850542" cy="394671"/>
          </a:xfrm>
          <a:noFill/>
        </p:spPr>
        <p:txBody>
          <a:bodyPr anchor="ctr"/>
          <a:lstStyle>
            <a:lvl1pPr algn="ctr">
              <a:spcAft>
                <a:spcPts val="0"/>
              </a:spcAft>
              <a:tabLst>
                <a:tab pos="628461" algn="l"/>
              </a:tabLst>
              <a:defRPr sz="800" b="1">
                <a:solidFill>
                  <a:schemeClr val="tx1"/>
                </a:solidFill>
                <a:latin typeface="+mn-lt"/>
              </a:defRPr>
            </a:lvl1pPr>
            <a:lvl2pPr marL="0" indent="0" algn="ctr">
              <a:buNone/>
              <a:defRPr sz="700">
                <a:solidFill>
                  <a:schemeClr val="tx1"/>
                </a:solidFill>
                <a:latin typeface="+mn-lt"/>
              </a:defRPr>
            </a:lvl2pPr>
          </a:lstStyle>
          <a:p>
            <a:pPr lvl="0"/>
            <a:r>
              <a:rPr lang="en-GB"/>
              <a:t>Insert name</a:t>
            </a:r>
          </a:p>
          <a:p>
            <a:pPr lvl="1"/>
            <a:r>
              <a:rPr lang="en-GB"/>
              <a:t>Insert position</a:t>
            </a:r>
          </a:p>
        </p:txBody>
      </p:sp>
      <p:sp>
        <p:nvSpPr>
          <p:cNvPr id="46" name="Text Placeholder 5">
            <a:extLst>
              <a:ext uri="{FF2B5EF4-FFF2-40B4-BE49-F238E27FC236}">
                <a16:creationId xmlns:a16="http://schemas.microsoft.com/office/drawing/2014/main" id="{8FB23FC3-1DB2-B097-4BE4-8146C8833505}"/>
              </a:ext>
            </a:extLst>
          </p:cNvPr>
          <p:cNvSpPr>
            <a:spLocks noGrp="1"/>
          </p:cNvSpPr>
          <p:nvPr>
            <p:ph type="body" sz="quarter" idx="78" hasCustomPrompt="1"/>
          </p:nvPr>
        </p:nvSpPr>
        <p:spPr>
          <a:xfrm>
            <a:off x="3387795" y="5963226"/>
            <a:ext cx="850542" cy="394671"/>
          </a:xfrm>
          <a:noFill/>
        </p:spPr>
        <p:txBody>
          <a:bodyPr anchor="ctr"/>
          <a:lstStyle>
            <a:lvl1pPr algn="ctr">
              <a:spcAft>
                <a:spcPts val="0"/>
              </a:spcAft>
              <a:tabLst>
                <a:tab pos="628461" algn="l"/>
              </a:tabLst>
              <a:defRPr sz="800" b="1">
                <a:solidFill>
                  <a:schemeClr val="tx1"/>
                </a:solidFill>
                <a:latin typeface="+mn-lt"/>
              </a:defRPr>
            </a:lvl1pPr>
            <a:lvl2pPr marL="0" indent="0" algn="ctr">
              <a:buNone/>
              <a:defRPr sz="700">
                <a:solidFill>
                  <a:schemeClr val="tx1"/>
                </a:solidFill>
                <a:latin typeface="+mn-lt"/>
              </a:defRPr>
            </a:lvl2pPr>
          </a:lstStyle>
          <a:p>
            <a:pPr lvl="0"/>
            <a:r>
              <a:rPr lang="en-GB"/>
              <a:t>Insert name</a:t>
            </a:r>
          </a:p>
          <a:p>
            <a:pPr lvl="1"/>
            <a:r>
              <a:rPr lang="en-GB"/>
              <a:t>Insert position</a:t>
            </a:r>
          </a:p>
        </p:txBody>
      </p:sp>
      <p:sp>
        <p:nvSpPr>
          <p:cNvPr id="47" name="Text Placeholder 5">
            <a:extLst>
              <a:ext uri="{FF2B5EF4-FFF2-40B4-BE49-F238E27FC236}">
                <a16:creationId xmlns:a16="http://schemas.microsoft.com/office/drawing/2014/main" id="{164D91F4-A77A-B935-44A4-BD168FE808C8}"/>
              </a:ext>
            </a:extLst>
          </p:cNvPr>
          <p:cNvSpPr>
            <a:spLocks noGrp="1"/>
          </p:cNvSpPr>
          <p:nvPr>
            <p:ph type="body" sz="quarter" idx="79" hasCustomPrompt="1"/>
          </p:nvPr>
        </p:nvSpPr>
        <p:spPr>
          <a:xfrm>
            <a:off x="4314925" y="5963226"/>
            <a:ext cx="850542" cy="394671"/>
          </a:xfrm>
          <a:noFill/>
        </p:spPr>
        <p:txBody>
          <a:bodyPr anchor="ctr"/>
          <a:lstStyle>
            <a:lvl1pPr algn="ctr">
              <a:spcAft>
                <a:spcPts val="0"/>
              </a:spcAft>
              <a:tabLst>
                <a:tab pos="628461" algn="l"/>
              </a:tabLst>
              <a:defRPr sz="800" b="1">
                <a:solidFill>
                  <a:schemeClr val="tx1"/>
                </a:solidFill>
                <a:latin typeface="+mn-lt"/>
              </a:defRPr>
            </a:lvl1pPr>
            <a:lvl2pPr marL="0" indent="0" algn="ctr">
              <a:buNone/>
              <a:defRPr sz="700">
                <a:solidFill>
                  <a:schemeClr val="tx1"/>
                </a:solidFill>
                <a:latin typeface="+mn-lt"/>
              </a:defRPr>
            </a:lvl2pPr>
          </a:lstStyle>
          <a:p>
            <a:pPr lvl="0"/>
            <a:r>
              <a:rPr lang="en-GB"/>
              <a:t>Insert name</a:t>
            </a:r>
          </a:p>
          <a:p>
            <a:pPr lvl="1"/>
            <a:r>
              <a:rPr lang="en-GB"/>
              <a:t>Insert position</a:t>
            </a:r>
          </a:p>
        </p:txBody>
      </p:sp>
      <p:cxnSp>
        <p:nvCxnSpPr>
          <p:cNvPr id="48" name="Straight Connector 47">
            <a:extLst>
              <a:ext uri="{FF2B5EF4-FFF2-40B4-BE49-F238E27FC236}">
                <a16:creationId xmlns:a16="http://schemas.microsoft.com/office/drawing/2014/main" id="{2B8CB6DD-5444-6646-9165-E3AE1D950168}"/>
              </a:ext>
            </a:extLst>
          </p:cNvPr>
          <p:cNvCxnSpPr>
            <a:cxnSpLocks/>
          </p:cNvCxnSpPr>
          <p:nvPr userDrawn="1"/>
        </p:nvCxnSpPr>
        <p:spPr>
          <a:xfrm>
            <a:off x="5404154" y="5326620"/>
            <a:ext cx="4252799" cy="0"/>
          </a:xfrm>
          <a:prstGeom prst="line">
            <a:avLst/>
          </a:prstGeom>
          <a:noFill/>
          <a:ln w="6350" cap="flat" cmpd="sng" algn="ctr">
            <a:solidFill>
              <a:schemeClr val="accent1"/>
            </a:solidFill>
            <a:prstDash val="solid"/>
            <a:miter lim="800000"/>
          </a:ln>
          <a:effectLst/>
        </p:spPr>
      </p:cxnSp>
      <p:sp>
        <p:nvSpPr>
          <p:cNvPr id="49" name="Picture Placeholder 90">
            <a:extLst>
              <a:ext uri="{FF2B5EF4-FFF2-40B4-BE49-F238E27FC236}">
                <a16:creationId xmlns:a16="http://schemas.microsoft.com/office/drawing/2014/main" id="{0DFD88BE-DF1D-CC51-7484-2DC42E600279}"/>
              </a:ext>
            </a:extLst>
          </p:cNvPr>
          <p:cNvSpPr>
            <a:spLocks noGrp="1"/>
          </p:cNvSpPr>
          <p:nvPr>
            <p:ph type="pic" sz="quarter" idx="80"/>
          </p:nvPr>
        </p:nvSpPr>
        <p:spPr>
          <a:xfrm>
            <a:off x="5428013" y="5454435"/>
            <a:ext cx="516809" cy="483705"/>
          </a:xfrm>
        </p:spPr>
        <p:txBody>
          <a:bodyPr anchor="ctr"/>
          <a:lstStyle>
            <a:lvl1pPr algn="ctr">
              <a:defRPr sz="700"/>
            </a:lvl1pPr>
          </a:lstStyle>
          <a:p>
            <a:r>
              <a:rPr lang="en-US"/>
              <a:t>Click icon to add picture</a:t>
            </a:r>
            <a:endParaRPr lang="en-GB"/>
          </a:p>
        </p:txBody>
      </p:sp>
      <p:sp>
        <p:nvSpPr>
          <p:cNvPr id="50" name="Picture Placeholder 90">
            <a:extLst>
              <a:ext uri="{FF2B5EF4-FFF2-40B4-BE49-F238E27FC236}">
                <a16:creationId xmlns:a16="http://schemas.microsoft.com/office/drawing/2014/main" id="{8D8BFD40-D70A-334C-84BD-E9740686FA0F}"/>
              </a:ext>
            </a:extLst>
          </p:cNvPr>
          <p:cNvSpPr>
            <a:spLocks noGrp="1"/>
          </p:cNvSpPr>
          <p:nvPr>
            <p:ph type="pic" sz="quarter" idx="81"/>
          </p:nvPr>
        </p:nvSpPr>
        <p:spPr>
          <a:xfrm>
            <a:off x="6355144" y="5454435"/>
            <a:ext cx="516809" cy="483705"/>
          </a:xfrm>
        </p:spPr>
        <p:txBody>
          <a:bodyPr anchor="ctr"/>
          <a:lstStyle>
            <a:lvl1pPr algn="ctr">
              <a:defRPr sz="700"/>
            </a:lvl1pPr>
          </a:lstStyle>
          <a:p>
            <a:r>
              <a:rPr lang="en-US"/>
              <a:t>Click icon to add picture</a:t>
            </a:r>
            <a:endParaRPr lang="en-GB"/>
          </a:p>
        </p:txBody>
      </p:sp>
      <p:sp>
        <p:nvSpPr>
          <p:cNvPr id="51" name="Picture Placeholder 90">
            <a:extLst>
              <a:ext uri="{FF2B5EF4-FFF2-40B4-BE49-F238E27FC236}">
                <a16:creationId xmlns:a16="http://schemas.microsoft.com/office/drawing/2014/main" id="{2C039D71-6CDC-E612-468E-35DEB067521A}"/>
              </a:ext>
            </a:extLst>
          </p:cNvPr>
          <p:cNvSpPr>
            <a:spLocks noGrp="1"/>
          </p:cNvSpPr>
          <p:nvPr>
            <p:ph type="pic" sz="quarter" idx="82"/>
          </p:nvPr>
        </p:nvSpPr>
        <p:spPr>
          <a:xfrm>
            <a:off x="7282274" y="5454435"/>
            <a:ext cx="516809" cy="483705"/>
          </a:xfrm>
        </p:spPr>
        <p:txBody>
          <a:bodyPr anchor="ctr"/>
          <a:lstStyle>
            <a:lvl1pPr algn="ctr">
              <a:defRPr sz="700"/>
            </a:lvl1pPr>
          </a:lstStyle>
          <a:p>
            <a:r>
              <a:rPr lang="en-US"/>
              <a:t>Click icon to add picture</a:t>
            </a:r>
            <a:endParaRPr lang="en-GB"/>
          </a:p>
        </p:txBody>
      </p:sp>
      <p:sp>
        <p:nvSpPr>
          <p:cNvPr id="52" name="Picture Placeholder 90">
            <a:extLst>
              <a:ext uri="{FF2B5EF4-FFF2-40B4-BE49-F238E27FC236}">
                <a16:creationId xmlns:a16="http://schemas.microsoft.com/office/drawing/2014/main" id="{F2E38A2A-BE09-45B1-8399-7BE3CE6C6D9C}"/>
              </a:ext>
            </a:extLst>
          </p:cNvPr>
          <p:cNvSpPr>
            <a:spLocks noGrp="1"/>
          </p:cNvSpPr>
          <p:nvPr>
            <p:ph type="pic" sz="quarter" idx="83"/>
          </p:nvPr>
        </p:nvSpPr>
        <p:spPr>
          <a:xfrm>
            <a:off x="8209405" y="5454435"/>
            <a:ext cx="516809" cy="483705"/>
          </a:xfrm>
        </p:spPr>
        <p:txBody>
          <a:bodyPr anchor="ctr"/>
          <a:lstStyle>
            <a:lvl1pPr algn="ctr">
              <a:defRPr sz="700"/>
            </a:lvl1pPr>
          </a:lstStyle>
          <a:p>
            <a:r>
              <a:rPr lang="en-US"/>
              <a:t>Click icon to add picture</a:t>
            </a:r>
            <a:endParaRPr lang="en-GB"/>
          </a:p>
        </p:txBody>
      </p:sp>
      <p:sp>
        <p:nvSpPr>
          <p:cNvPr id="53" name="Picture Placeholder 90">
            <a:extLst>
              <a:ext uri="{FF2B5EF4-FFF2-40B4-BE49-F238E27FC236}">
                <a16:creationId xmlns:a16="http://schemas.microsoft.com/office/drawing/2014/main" id="{BDFC55F9-DEC8-B12E-7595-A7404D1DA98D}"/>
              </a:ext>
            </a:extLst>
          </p:cNvPr>
          <p:cNvSpPr>
            <a:spLocks noGrp="1"/>
          </p:cNvSpPr>
          <p:nvPr>
            <p:ph type="pic" sz="quarter" idx="84"/>
          </p:nvPr>
        </p:nvSpPr>
        <p:spPr>
          <a:xfrm>
            <a:off x="9136536" y="5454435"/>
            <a:ext cx="516809" cy="483705"/>
          </a:xfrm>
        </p:spPr>
        <p:txBody>
          <a:bodyPr anchor="ctr"/>
          <a:lstStyle>
            <a:lvl1pPr algn="ctr">
              <a:defRPr sz="700"/>
            </a:lvl1pPr>
          </a:lstStyle>
          <a:p>
            <a:r>
              <a:rPr lang="en-US"/>
              <a:t>Click icon to add picture</a:t>
            </a:r>
            <a:endParaRPr lang="en-GB"/>
          </a:p>
        </p:txBody>
      </p:sp>
      <p:sp>
        <p:nvSpPr>
          <p:cNvPr id="54" name="Text Placeholder 5">
            <a:extLst>
              <a:ext uri="{FF2B5EF4-FFF2-40B4-BE49-F238E27FC236}">
                <a16:creationId xmlns:a16="http://schemas.microsoft.com/office/drawing/2014/main" id="{985627A3-3333-BCFC-F75F-55BDA54EAC2B}"/>
              </a:ext>
            </a:extLst>
          </p:cNvPr>
          <p:cNvSpPr>
            <a:spLocks noGrp="1"/>
          </p:cNvSpPr>
          <p:nvPr>
            <p:ph type="body" sz="quarter" idx="85" hasCustomPrompt="1"/>
          </p:nvPr>
        </p:nvSpPr>
        <p:spPr>
          <a:xfrm>
            <a:off x="5261147" y="5963226"/>
            <a:ext cx="850542" cy="394671"/>
          </a:xfrm>
          <a:noFill/>
        </p:spPr>
        <p:txBody>
          <a:bodyPr anchor="ctr"/>
          <a:lstStyle>
            <a:lvl1pPr algn="ctr">
              <a:spcAft>
                <a:spcPts val="0"/>
              </a:spcAft>
              <a:tabLst>
                <a:tab pos="628461" algn="l"/>
              </a:tabLst>
              <a:defRPr sz="800" b="1">
                <a:solidFill>
                  <a:schemeClr val="tx1"/>
                </a:solidFill>
                <a:latin typeface="+mn-lt"/>
              </a:defRPr>
            </a:lvl1pPr>
            <a:lvl2pPr marL="0" indent="0" algn="ctr">
              <a:buNone/>
              <a:defRPr sz="700">
                <a:solidFill>
                  <a:schemeClr val="tx1"/>
                </a:solidFill>
                <a:latin typeface="+mn-lt"/>
              </a:defRPr>
            </a:lvl2pPr>
          </a:lstStyle>
          <a:p>
            <a:pPr lvl="0"/>
            <a:r>
              <a:rPr lang="en-GB"/>
              <a:t>Insert name</a:t>
            </a:r>
          </a:p>
          <a:p>
            <a:pPr lvl="1"/>
            <a:r>
              <a:rPr lang="en-GB"/>
              <a:t>Insert position</a:t>
            </a:r>
          </a:p>
        </p:txBody>
      </p:sp>
      <p:sp>
        <p:nvSpPr>
          <p:cNvPr id="55" name="Text Placeholder 5">
            <a:extLst>
              <a:ext uri="{FF2B5EF4-FFF2-40B4-BE49-F238E27FC236}">
                <a16:creationId xmlns:a16="http://schemas.microsoft.com/office/drawing/2014/main" id="{6C0E995D-8930-1CB5-3E7D-D43D9D0E6A7A}"/>
              </a:ext>
            </a:extLst>
          </p:cNvPr>
          <p:cNvSpPr>
            <a:spLocks noGrp="1"/>
          </p:cNvSpPr>
          <p:nvPr>
            <p:ph type="body" sz="quarter" idx="86" hasCustomPrompt="1"/>
          </p:nvPr>
        </p:nvSpPr>
        <p:spPr>
          <a:xfrm>
            <a:off x="6188277" y="5963226"/>
            <a:ext cx="850542" cy="394671"/>
          </a:xfrm>
          <a:noFill/>
        </p:spPr>
        <p:txBody>
          <a:bodyPr anchor="ctr"/>
          <a:lstStyle>
            <a:lvl1pPr algn="ctr">
              <a:spcAft>
                <a:spcPts val="0"/>
              </a:spcAft>
              <a:tabLst>
                <a:tab pos="628461" algn="l"/>
              </a:tabLst>
              <a:defRPr sz="800" b="1">
                <a:solidFill>
                  <a:schemeClr val="tx1"/>
                </a:solidFill>
                <a:latin typeface="+mn-lt"/>
              </a:defRPr>
            </a:lvl1pPr>
            <a:lvl2pPr marL="0" indent="0" algn="ctr">
              <a:buNone/>
              <a:defRPr sz="700">
                <a:solidFill>
                  <a:schemeClr val="tx1"/>
                </a:solidFill>
                <a:latin typeface="+mn-lt"/>
              </a:defRPr>
            </a:lvl2pPr>
          </a:lstStyle>
          <a:p>
            <a:pPr lvl="0"/>
            <a:r>
              <a:rPr lang="en-GB"/>
              <a:t>Insert name</a:t>
            </a:r>
          </a:p>
          <a:p>
            <a:pPr lvl="1"/>
            <a:r>
              <a:rPr lang="en-GB"/>
              <a:t>Insert position</a:t>
            </a:r>
          </a:p>
        </p:txBody>
      </p:sp>
      <p:sp>
        <p:nvSpPr>
          <p:cNvPr id="56" name="Text Placeholder 5">
            <a:extLst>
              <a:ext uri="{FF2B5EF4-FFF2-40B4-BE49-F238E27FC236}">
                <a16:creationId xmlns:a16="http://schemas.microsoft.com/office/drawing/2014/main" id="{4F9EBF84-4C0C-705B-72B0-9F7852758043}"/>
              </a:ext>
            </a:extLst>
          </p:cNvPr>
          <p:cNvSpPr>
            <a:spLocks noGrp="1"/>
          </p:cNvSpPr>
          <p:nvPr>
            <p:ph type="body" sz="quarter" idx="87" hasCustomPrompt="1"/>
          </p:nvPr>
        </p:nvSpPr>
        <p:spPr>
          <a:xfrm>
            <a:off x="7115408" y="5963226"/>
            <a:ext cx="850542" cy="394671"/>
          </a:xfrm>
          <a:noFill/>
        </p:spPr>
        <p:txBody>
          <a:bodyPr anchor="ctr"/>
          <a:lstStyle>
            <a:lvl1pPr algn="ctr">
              <a:spcAft>
                <a:spcPts val="0"/>
              </a:spcAft>
              <a:tabLst>
                <a:tab pos="628461" algn="l"/>
              </a:tabLst>
              <a:defRPr sz="800" b="1">
                <a:solidFill>
                  <a:schemeClr val="tx1"/>
                </a:solidFill>
                <a:latin typeface="+mn-lt"/>
              </a:defRPr>
            </a:lvl1pPr>
            <a:lvl2pPr marL="0" indent="0" algn="ctr">
              <a:buNone/>
              <a:defRPr sz="700">
                <a:solidFill>
                  <a:schemeClr val="tx1"/>
                </a:solidFill>
                <a:latin typeface="+mn-lt"/>
              </a:defRPr>
            </a:lvl2pPr>
          </a:lstStyle>
          <a:p>
            <a:pPr lvl="0"/>
            <a:r>
              <a:rPr lang="en-GB"/>
              <a:t>Insert name</a:t>
            </a:r>
          </a:p>
          <a:p>
            <a:pPr lvl="1"/>
            <a:r>
              <a:rPr lang="en-GB"/>
              <a:t>Insert position</a:t>
            </a:r>
          </a:p>
        </p:txBody>
      </p:sp>
      <p:sp>
        <p:nvSpPr>
          <p:cNvPr id="57" name="Text Placeholder 5">
            <a:extLst>
              <a:ext uri="{FF2B5EF4-FFF2-40B4-BE49-F238E27FC236}">
                <a16:creationId xmlns:a16="http://schemas.microsoft.com/office/drawing/2014/main" id="{1415C9CC-4E34-CFF2-EFE8-EEA510DE51BF}"/>
              </a:ext>
            </a:extLst>
          </p:cNvPr>
          <p:cNvSpPr>
            <a:spLocks noGrp="1"/>
          </p:cNvSpPr>
          <p:nvPr>
            <p:ph type="body" sz="quarter" idx="88" hasCustomPrompt="1"/>
          </p:nvPr>
        </p:nvSpPr>
        <p:spPr>
          <a:xfrm>
            <a:off x="8042538" y="5963226"/>
            <a:ext cx="850542" cy="394671"/>
          </a:xfrm>
          <a:noFill/>
        </p:spPr>
        <p:txBody>
          <a:bodyPr anchor="ctr"/>
          <a:lstStyle>
            <a:lvl1pPr algn="ctr">
              <a:spcAft>
                <a:spcPts val="0"/>
              </a:spcAft>
              <a:tabLst>
                <a:tab pos="628461" algn="l"/>
              </a:tabLst>
              <a:defRPr sz="800" b="1">
                <a:solidFill>
                  <a:schemeClr val="tx1"/>
                </a:solidFill>
                <a:latin typeface="+mn-lt"/>
              </a:defRPr>
            </a:lvl1pPr>
            <a:lvl2pPr marL="0" indent="0" algn="ctr">
              <a:buNone/>
              <a:defRPr sz="700">
                <a:solidFill>
                  <a:schemeClr val="tx1"/>
                </a:solidFill>
                <a:latin typeface="+mn-lt"/>
              </a:defRPr>
            </a:lvl2pPr>
          </a:lstStyle>
          <a:p>
            <a:pPr lvl="0"/>
            <a:r>
              <a:rPr lang="en-GB"/>
              <a:t>Insert name</a:t>
            </a:r>
          </a:p>
          <a:p>
            <a:pPr lvl="1"/>
            <a:r>
              <a:rPr lang="en-GB"/>
              <a:t>Insert position</a:t>
            </a:r>
          </a:p>
        </p:txBody>
      </p:sp>
      <p:sp>
        <p:nvSpPr>
          <p:cNvPr id="58" name="Text Placeholder 5">
            <a:extLst>
              <a:ext uri="{FF2B5EF4-FFF2-40B4-BE49-F238E27FC236}">
                <a16:creationId xmlns:a16="http://schemas.microsoft.com/office/drawing/2014/main" id="{11CAC340-5375-CDE8-D40D-686C30BCAE3D}"/>
              </a:ext>
            </a:extLst>
          </p:cNvPr>
          <p:cNvSpPr>
            <a:spLocks noGrp="1"/>
          </p:cNvSpPr>
          <p:nvPr>
            <p:ph type="body" sz="quarter" idx="89" hasCustomPrompt="1"/>
          </p:nvPr>
        </p:nvSpPr>
        <p:spPr>
          <a:xfrm>
            <a:off x="8969669" y="5963226"/>
            <a:ext cx="850542" cy="394671"/>
          </a:xfrm>
          <a:noFill/>
        </p:spPr>
        <p:txBody>
          <a:bodyPr anchor="ctr"/>
          <a:lstStyle>
            <a:lvl1pPr algn="ctr">
              <a:spcAft>
                <a:spcPts val="0"/>
              </a:spcAft>
              <a:tabLst>
                <a:tab pos="628461" algn="l"/>
              </a:tabLst>
              <a:defRPr sz="800" b="1">
                <a:solidFill>
                  <a:schemeClr val="tx1"/>
                </a:solidFill>
                <a:latin typeface="+mn-lt"/>
              </a:defRPr>
            </a:lvl1pPr>
            <a:lvl2pPr marL="0" indent="0" algn="ctr">
              <a:buNone/>
              <a:defRPr sz="700">
                <a:solidFill>
                  <a:schemeClr val="tx1"/>
                </a:solidFill>
                <a:latin typeface="+mn-lt"/>
              </a:defRPr>
            </a:lvl2pPr>
          </a:lstStyle>
          <a:p>
            <a:pPr lvl="0"/>
            <a:r>
              <a:rPr lang="en-GB"/>
              <a:t>Insert name</a:t>
            </a:r>
          </a:p>
          <a:p>
            <a:pPr lvl="1"/>
            <a:r>
              <a:rPr lang="en-GB"/>
              <a:t>Insert position</a:t>
            </a:r>
          </a:p>
        </p:txBody>
      </p:sp>
      <p:sp>
        <p:nvSpPr>
          <p:cNvPr id="59" name="Text Placeholder 96">
            <a:extLst>
              <a:ext uri="{FF2B5EF4-FFF2-40B4-BE49-F238E27FC236}">
                <a16:creationId xmlns:a16="http://schemas.microsoft.com/office/drawing/2014/main" id="{E80BC992-AA33-12F1-5023-34F45A7C0D1E}"/>
              </a:ext>
            </a:extLst>
          </p:cNvPr>
          <p:cNvSpPr>
            <a:spLocks noGrp="1"/>
          </p:cNvSpPr>
          <p:nvPr>
            <p:ph type="body" sz="quarter" idx="90" hasCustomPrompt="1"/>
          </p:nvPr>
        </p:nvSpPr>
        <p:spPr>
          <a:xfrm>
            <a:off x="9899115" y="5144129"/>
            <a:ext cx="1352300" cy="195260"/>
          </a:xfrm>
        </p:spPr>
        <p:txBody>
          <a:bodyPr/>
          <a:lstStyle>
            <a:lvl1pPr algn="ctr">
              <a:defRPr sz="1100">
                <a:solidFill>
                  <a:schemeClr val="tx1"/>
                </a:solidFill>
              </a:defRPr>
            </a:lvl1pPr>
            <a:lvl2pPr marL="0" indent="0">
              <a:buNone/>
              <a:defRPr/>
            </a:lvl2pPr>
          </a:lstStyle>
          <a:p>
            <a:pPr lvl="0"/>
            <a:r>
              <a:rPr lang="en-US"/>
              <a:t>Insert Heading</a:t>
            </a:r>
          </a:p>
        </p:txBody>
      </p:sp>
      <p:sp>
        <p:nvSpPr>
          <p:cNvPr id="60" name="Picture Placeholder 90">
            <a:extLst>
              <a:ext uri="{FF2B5EF4-FFF2-40B4-BE49-F238E27FC236}">
                <a16:creationId xmlns:a16="http://schemas.microsoft.com/office/drawing/2014/main" id="{FA669B8C-F5E9-7DB1-73FC-141FAA2F51FA}"/>
              </a:ext>
            </a:extLst>
          </p:cNvPr>
          <p:cNvSpPr>
            <a:spLocks noGrp="1"/>
          </p:cNvSpPr>
          <p:nvPr>
            <p:ph type="pic" sz="quarter" idx="91"/>
          </p:nvPr>
        </p:nvSpPr>
        <p:spPr>
          <a:xfrm>
            <a:off x="10316861" y="5463960"/>
            <a:ext cx="516809" cy="483705"/>
          </a:xfrm>
        </p:spPr>
        <p:txBody>
          <a:bodyPr anchor="ctr"/>
          <a:lstStyle>
            <a:lvl1pPr algn="ctr">
              <a:defRPr sz="700"/>
            </a:lvl1pPr>
          </a:lstStyle>
          <a:p>
            <a:r>
              <a:rPr lang="en-US"/>
              <a:t>Click icon to add picture</a:t>
            </a:r>
            <a:endParaRPr lang="en-GB"/>
          </a:p>
        </p:txBody>
      </p:sp>
      <p:sp>
        <p:nvSpPr>
          <p:cNvPr id="61" name="Text Placeholder 5">
            <a:extLst>
              <a:ext uri="{FF2B5EF4-FFF2-40B4-BE49-F238E27FC236}">
                <a16:creationId xmlns:a16="http://schemas.microsoft.com/office/drawing/2014/main" id="{4EB37ADD-39E4-80B6-687A-63C1F5046705}"/>
              </a:ext>
            </a:extLst>
          </p:cNvPr>
          <p:cNvSpPr>
            <a:spLocks noGrp="1"/>
          </p:cNvSpPr>
          <p:nvPr>
            <p:ph type="body" sz="quarter" idx="92" hasCustomPrompt="1"/>
          </p:nvPr>
        </p:nvSpPr>
        <p:spPr>
          <a:xfrm>
            <a:off x="10149994" y="5972751"/>
            <a:ext cx="850542" cy="394671"/>
          </a:xfrm>
          <a:noFill/>
        </p:spPr>
        <p:txBody>
          <a:bodyPr anchor="ctr"/>
          <a:lstStyle>
            <a:lvl1pPr algn="ctr">
              <a:spcAft>
                <a:spcPts val="0"/>
              </a:spcAft>
              <a:tabLst>
                <a:tab pos="628461" algn="l"/>
              </a:tabLst>
              <a:defRPr sz="800" b="1">
                <a:solidFill>
                  <a:schemeClr val="tx1"/>
                </a:solidFill>
                <a:latin typeface="+mn-lt"/>
              </a:defRPr>
            </a:lvl1pPr>
            <a:lvl2pPr marL="0" indent="0" algn="ctr">
              <a:buNone/>
              <a:defRPr sz="700">
                <a:solidFill>
                  <a:schemeClr val="tx1"/>
                </a:solidFill>
                <a:latin typeface="+mn-lt"/>
              </a:defRPr>
            </a:lvl2pPr>
          </a:lstStyle>
          <a:p>
            <a:pPr lvl="0"/>
            <a:r>
              <a:rPr lang="en-GB"/>
              <a:t>Insert name</a:t>
            </a:r>
          </a:p>
          <a:p>
            <a:pPr lvl="1"/>
            <a:r>
              <a:rPr lang="en-GB"/>
              <a:t>Insert position</a:t>
            </a:r>
          </a:p>
        </p:txBody>
      </p:sp>
      <p:grpSp>
        <p:nvGrpSpPr>
          <p:cNvPr id="3" name="Group 2">
            <a:extLst>
              <a:ext uri="{FF2B5EF4-FFF2-40B4-BE49-F238E27FC236}">
                <a16:creationId xmlns:a16="http://schemas.microsoft.com/office/drawing/2014/main" id="{99F0EA6A-433F-58A4-4B6B-CDF5A3585F2C}"/>
              </a:ext>
            </a:extLst>
          </p:cNvPr>
          <p:cNvGrpSpPr/>
          <p:nvPr userDrawn="1"/>
        </p:nvGrpSpPr>
        <p:grpSpPr>
          <a:xfrm>
            <a:off x="12284372" y="0"/>
            <a:ext cx="2174455" cy="4839558"/>
            <a:chOff x="838200" y="1150069"/>
            <a:chExt cx="2175021" cy="4839558"/>
          </a:xfrm>
        </p:grpSpPr>
        <p:sp>
          <p:nvSpPr>
            <p:cNvPr id="63" name="Rectangle 62">
              <a:extLst>
                <a:ext uri="{FF2B5EF4-FFF2-40B4-BE49-F238E27FC236}">
                  <a16:creationId xmlns:a16="http://schemas.microsoft.com/office/drawing/2014/main" id="{92F8D875-582F-DCE4-E5D5-CEC12AC6E0CD}"/>
                </a:ext>
              </a:extLst>
            </p:cNvPr>
            <p:cNvSpPr/>
            <p:nvPr/>
          </p:nvSpPr>
          <p:spPr>
            <a:xfrm>
              <a:off x="838200" y="1150069"/>
              <a:ext cx="2146445" cy="4839558"/>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333333"/>
                </a:solidFill>
              </a:endParaRPr>
            </a:p>
          </p:txBody>
        </p:sp>
        <p:sp>
          <p:nvSpPr>
            <p:cNvPr id="64" name="Rectangle 63">
              <a:extLst>
                <a:ext uri="{FF2B5EF4-FFF2-40B4-BE49-F238E27FC236}">
                  <a16:creationId xmlns:a16="http://schemas.microsoft.com/office/drawing/2014/main" id="{2B11FBDE-BB7C-B377-22E0-E359B907BBDA}"/>
                </a:ext>
              </a:extLst>
            </p:cNvPr>
            <p:cNvSpPr/>
            <p:nvPr/>
          </p:nvSpPr>
          <p:spPr>
            <a:xfrm flipV="1">
              <a:off x="838200" y="1150069"/>
              <a:ext cx="2146445" cy="52016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799">
                <a:solidFill>
                  <a:srgbClr val="333333"/>
                </a:solidFill>
              </a:endParaRPr>
            </a:p>
          </p:txBody>
        </p:sp>
        <p:sp>
          <p:nvSpPr>
            <p:cNvPr id="65" name="TextBox 64">
              <a:extLst>
                <a:ext uri="{FF2B5EF4-FFF2-40B4-BE49-F238E27FC236}">
                  <a16:creationId xmlns:a16="http://schemas.microsoft.com/office/drawing/2014/main" id="{99B41886-7CCD-C49E-289D-9EA0926418C8}"/>
                </a:ext>
              </a:extLst>
            </p:cNvPr>
            <p:cNvSpPr txBox="1"/>
            <p:nvPr/>
          </p:nvSpPr>
          <p:spPr>
            <a:xfrm>
              <a:off x="866775" y="2189496"/>
              <a:ext cx="2087197" cy="553998"/>
            </a:xfrm>
            <a:prstGeom prst="rect">
              <a:avLst/>
            </a:prstGeom>
            <a:noFill/>
          </p:spPr>
          <p:txBody>
            <a:bodyPr wrap="square" rtlCol="0">
              <a:spAutoFit/>
            </a:bodyPr>
            <a:lstStyle/>
            <a:p>
              <a:r>
                <a:rPr lang="en-GB" sz="1000" b="1">
                  <a:solidFill>
                    <a:srgbClr val="333333"/>
                  </a:solidFill>
                </a:rPr>
                <a:t>2. </a:t>
              </a:r>
              <a:r>
                <a:rPr lang="en-GB" sz="1000">
                  <a:solidFill>
                    <a:srgbClr val="333333"/>
                  </a:solidFill>
                </a:rPr>
                <a:t>Click on the </a:t>
              </a:r>
              <a:r>
                <a:rPr lang="en-GB" sz="1000" b="0">
                  <a:solidFill>
                    <a:srgbClr val="333333"/>
                  </a:solidFill>
                  <a:latin typeface="Arial" panose="020B0604020202020204" pitchFamily="34" charset="0"/>
                </a:rPr>
                <a:t>icon</a:t>
              </a:r>
              <a:r>
                <a:rPr lang="en-GB" sz="1000">
                  <a:solidFill>
                    <a:srgbClr val="333333"/>
                  </a:solidFill>
                </a:rPr>
                <a:t> in the middle of the placeholder and choose the image from your computer.</a:t>
              </a:r>
            </a:p>
          </p:txBody>
        </p:sp>
        <p:sp>
          <p:nvSpPr>
            <p:cNvPr id="66" name="TextBox 65">
              <a:extLst>
                <a:ext uri="{FF2B5EF4-FFF2-40B4-BE49-F238E27FC236}">
                  <a16:creationId xmlns:a16="http://schemas.microsoft.com/office/drawing/2014/main" id="{08528000-194F-1096-275E-A11D4E3F880A}"/>
                </a:ext>
              </a:extLst>
            </p:cNvPr>
            <p:cNvSpPr txBox="1"/>
            <p:nvPr/>
          </p:nvSpPr>
          <p:spPr>
            <a:xfrm>
              <a:off x="866774" y="2943679"/>
              <a:ext cx="2146447" cy="553998"/>
            </a:xfrm>
            <a:prstGeom prst="rect">
              <a:avLst/>
            </a:prstGeom>
            <a:noFill/>
          </p:spPr>
          <p:txBody>
            <a:bodyPr wrap="square" rtlCol="0">
              <a:spAutoFit/>
            </a:bodyPr>
            <a:lstStyle/>
            <a:p>
              <a:r>
                <a:rPr lang="en-GB" sz="1000" b="1">
                  <a:solidFill>
                    <a:srgbClr val="333333"/>
                  </a:solidFill>
                </a:rPr>
                <a:t>3. </a:t>
              </a:r>
              <a:r>
                <a:rPr lang="en-GB" sz="1000">
                  <a:solidFill>
                    <a:srgbClr val="333333"/>
                  </a:solidFill>
                </a:rPr>
                <a:t>Click on the </a:t>
              </a:r>
              <a:r>
                <a:rPr lang="en-GB" sz="1000" b="0">
                  <a:solidFill>
                    <a:srgbClr val="333333"/>
                  </a:solidFill>
                  <a:latin typeface="Arial" panose="020B0604020202020204" pitchFamily="34" charset="0"/>
                </a:rPr>
                <a:t>Format Picture </a:t>
              </a:r>
              <a:r>
                <a:rPr lang="en-GB" sz="1000">
                  <a:solidFill>
                    <a:srgbClr val="333333"/>
                  </a:solidFill>
                </a:rPr>
                <a:t>tab in the ribbon and use the tools to edit the image.</a:t>
              </a:r>
            </a:p>
          </p:txBody>
        </p:sp>
        <p:sp>
          <p:nvSpPr>
            <p:cNvPr id="67" name="TextBox 66">
              <a:extLst>
                <a:ext uri="{FF2B5EF4-FFF2-40B4-BE49-F238E27FC236}">
                  <a16:creationId xmlns:a16="http://schemas.microsoft.com/office/drawing/2014/main" id="{07E0D4D7-5F0C-26CD-4CAD-1313830429FC}"/>
                </a:ext>
              </a:extLst>
            </p:cNvPr>
            <p:cNvSpPr txBox="1"/>
            <p:nvPr/>
          </p:nvSpPr>
          <p:spPr>
            <a:xfrm>
              <a:off x="866773" y="3543974"/>
              <a:ext cx="2146447" cy="1169551"/>
            </a:xfrm>
            <a:prstGeom prst="rect">
              <a:avLst/>
            </a:prstGeom>
            <a:noFill/>
          </p:spPr>
          <p:txBody>
            <a:bodyPr wrap="square" rtlCol="0">
              <a:spAutoFit/>
            </a:bodyPr>
            <a:lstStyle/>
            <a:p>
              <a:r>
                <a:rPr lang="en-GB" sz="1000" b="1">
                  <a:solidFill>
                    <a:srgbClr val="333333"/>
                  </a:solidFill>
                </a:rPr>
                <a:t>4. </a:t>
              </a:r>
              <a:r>
                <a:rPr lang="en-GB" sz="1000">
                  <a:solidFill>
                    <a:srgbClr val="333333"/>
                  </a:solidFill>
                </a:rPr>
                <a:t>Choose </a:t>
              </a:r>
              <a:r>
                <a:rPr lang="en-GB" sz="1000" b="0">
                  <a:solidFill>
                    <a:srgbClr val="333333"/>
                  </a:solidFill>
                  <a:latin typeface="Arial" panose="020B0604020202020204" pitchFamily="34" charset="0"/>
                </a:rPr>
                <a:t>Crop</a:t>
              </a:r>
              <a:r>
                <a:rPr lang="en-GB" sz="1000">
                  <a:solidFill>
                    <a:srgbClr val="333333"/>
                  </a:solidFill>
                </a:rPr>
                <a:t> to resize and move the image within the placeholder, using the white circles in the corners of the image. Click on the drop down arrow and choose </a:t>
              </a:r>
              <a:r>
                <a:rPr lang="en-GB" sz="1000" b="0">
                  <a:solidFill>
                    <a:srgbClr val="333333"/>
                  </a:solidFill>
                  <a:latin typeface="Arial" panose="020B0604020202020204" pitchFamily="34" charset="0"/>
                </a:rPr>
                <a:t>Fit </a:t>
              </a:r>
              <a:r>
                <a:rPr lang="en-GB" sz="1000">
                  <a:solidFill>
                    <a:srgbClr val="333333"/>
                  </a:solidFill>
                </a:rPr>
                <a:t>to fit the image to the placeholder.</a:t>
              </a:r>
            </a:p>
          </p:txBody>
        </p:sp>
        <p:sp>
          <p:nvSpPr>
            <p:cNvPr id="68" name="TextBox 67">
              <a:extLst>
                <a:ext uri="{FF2B5EF4-FFF2-40B4-BE49-F238E27FC236}">
                  <a16:creationId xmlns:a16="http://schemas.microsoft.com/office/drawing/2014/main" id="{12F9E576-68D6-2B42-C20B-463D4B60CF20}"/>
                </a:ext>
              </a:extLst>
            </p:cNvPr>
            <p:cNvSpPr txBox="1"/>
            <p:nvPr/>
          </p:nvSpPr>
          <p:spPr>
            <a:xfrm>
              <a:off x="866774" y="4759822"/>
              <a:ext cx="2146447" cy="400110"/>
            </a:xfrm>
            <a:prstGeom prst="rect">
              <a:avLst/>
            </a:prstGeom>
            <a:noFill/>
          </p:spPr>
          <p:txBody>
            <a:bodyPr wrap="square" rtlCol="0">
              <a:spAutoFit/>
            </a:bodyPr>
            <a:lstStyle/>
            <a:p>
              <a:r>
                <a:rPr lang="en-GB" sz="1000" b="1">
                  <a:solidFill>
                    <a:srgbClr val="333333"/>
                  </a:solidFill>
                </a:rPr>
                <a:t>5. </a:t>
              </a:r>
              <a:r>
                <a:rPr lang="en-GB" sz="1000">
                  <a:solidFill>
                    <a:srgbClr val="333333"/>
                  </a:solidFill>
                </a:rPr>
                <a:t>Choose </a:t>
              </a:r>
              <a:r>
                <a:rPr lang="en-GB" sz="1000" b="0">
                  <a:solidFill>
                    <a:srgbClr val="333333"/>
                  </a:solidFill>
                  <a:latin typeface="Arial" panose="020B0604020202020204" pitchFamily="34" charset="0"/>
                </a:rPr>
                <a:t>Picture Colour </a:t>
              </a:r>
              <a:r>
                <a:rPr lang="en-GB" sz="1000">
                  <a:solidFill>
                    <a:srgbClr val="333333"/>
                  </a:solidFill>
                </a:rPr>
                <a:t>to adjust the Saturation, Tone, and Colour.</a:t>
              </a:r>
            </a:p>
          </p:txBody>
        </p:sp>
        <p:sp>
          <p:nvSpPr>
            <p:cNvPr id="69" name="TextBox 68">
              <a:extLst>
                <a:ext uri="{FF2B5EF4-FFF2-40B4-BE49-F238E27FC236}">
                  <a16:creationId xmlns:a16="http://schemas.microsoft.com/office/drawing/2014/main" id="{3E4DC341-533E-505A-97DB-3CDEF7CA5D1E}"/>
                </a:ext>
              </a:extLst>
            </p:cNvPr>
            <p:cNvSpPr txBox="1"/>
            <p:nvPr/>
          </p:nvSpPr>
          <p:spPr>
            <a:xfrm>
              <a:off x="866774" y="5360117"/>
              <a:ext cx="2146447" cy="553998"/>
            </a:xfrm>
            <a:prstGeom prst="rect">
              <a:avLst/>
            </a:prstGeom>
            <a:noFill/>
          </p:spPr>
          <p:txBody>
            <a:bodyPr wrap="square" rtlCol="0">
              <a:spAutoFit/>
            </a:bodyPr>
            <a:lstStyle/>
            <a:p>
              <a:r>
                <a:rPr lang="en-GB" sz="1000" b="1">
                  <a:solidFill>
                    <a:srgbClr val="333333"/>
                  </a:solidFill>
                </a:rPr>
                <a:t>6. </a:t>
              </a:r>
              <a:r>
                <a:rPr lang="en-GB" sz="1000">
                  <a:solidFill>
                    <a:srgbClr val="333333"/>
                  </a:solidFill>
                </a:rPr>
                <a:t>Choose </a:t>
              </a:r>
              <a:r>
                <a:rPr lang="en-GB" sz="1000" b="0">
                  <a:solidFill>
                    <a:srgbClr val="333333"/>
                  </a:solidFill>
                  <a:latin typeface="Arial" panose="020B0604020202020204" pitchFamily="34" charset="0"/>
                </a:rPr>
                <a:t>Picture Correction </a:t>
              </a:r>
              <a:r>
                <a:rPr lang="en-GB" sz="1000">
                  <a:solidFill>
                    <a:srgbClr val="333333"/>
                  </a:solidFill>
                </a:rPr>
                <a:t>to adjust the Sharpness, Brightness, and Contrast.</a:t>
              </a:r>
            </a:p>
          </p:txBody>
        </p:sp>
        <p:sp>
          <p:nvSpPr>
            <p:cNvPr id="70" name="TextBox 69">
              <a:extLst>
                <a:ext uri="{FF2B5EF4-FFF2-40B4-BE49-F238E27FC236}">
                  <a16:creationId xmlns:a16="http://schemas.microsoft.com/office/drawing/2014/main" id="{E62D6A0F-869B-A8B1-DD70-6E2DB6CE3723}"/>
                </a:ext>
              </a:extLst>
            </p:cNvPr>
            <p:cNvSpPr txBox="1"/>
            <p:nvPr/>
          </p:nvSpPr>
          <p:spPr>
            <a:xfrm>
              <a:off x="1072610" y="1179173"/>
              <a:ext cx="1734772" cy="461665"/>
            </a:xfrm>
            <a:prstGeom prst="rect">
              <a:avLst/>
            </a:prstGeom>
            <a:noFill/>
          </p:spPr>
          <p:txBody>
            <a:bodyPr wrap="square" rtlCol="0">
              <a:spAutoFit/>
            </a:bodyPr>
            <a:lstStyle/>
            <a:p>
              <a:pPr algn="ctr"/>
              <a:r>
                <a:rPr lang="en-GB" sz="1200">
                  <a:solidFill>
                    <a:srgbClr val="333333"/>
                  </a:solidFill>
                  <a:latin typeface="+mn-lt"/>
                </a:rPr>
                <a:t>HOW TO INSERT AN IMAGE</a:t>
              </a:r>
            </a:p>
          </p:txBody>
        </p:sp>
        <p:sp>
          <p:nvSpPr>
            <p:cNvPr id="71" name="TextBox 70">
              <a:extLst>
                <a:ext uri="{FF2B5EF4-FFF2-40B4-BE49-F238E27FC236}">
                  <a16:creationId xmlns:a16="http://schemas.microsoft.com/office/drawing/2014/main" id="{ADC103F2-7282-D694-0E40-BD07337193DD}"/>
                </a:ext>
              </a:extLst>
            </p:cNvPr>
            <p:cNvSpPr txBox="1"/>
            <p:nvPr userDrawn="1"/>
          </p:nvSpPr>
          <p:spPr>
            <a:xfrm>
              <a:off x="866775" y="1759910"/>
              <a:ext cx="2087197" cy="400110"/>
            </a:xfrm>
            <a:prstGeom prst="rect">
              <a:avLst/>
            </a:prstGeom>
            <a:noFill/>
          </p:spPr>
          <p:txBody>
            <a:bodyPr wrap="square" rtlCol="0">
              <a:spAutoFit/>
            </a:bodyPr>
            <a:lstStyle/>
            <a:p>
              <a:r>
                <a:rPr lang="en-GB" sz="1000" b="1">
                  <a:solidFill>
                    <a:srgbClr val="333333"/>
                  </a:solidFill>
                </a:rPr>
                <a:t>1. </a:t>
              </a:r>
              <a:r>
                <a:rPr lang="en-GB" sz="1000">
                  <a:solidFill>
                    <a:srgbClr val="333333"/>
                  </a:solidFill>
                </a:rPr>
                <a:t>If there is already an image present, </a:t>
              </a:r>
              <a:r>
                <a:rPr lang="en-GB" sz="1000">
                  <a:solidFill>
                    <a:srgbClr val="333333"/>
                  </a:solidFill>
                  <a:latin typeface="Arial" panose="020B0604020202020204" pitchFamily="34" charset="0"/>
                </a:rPr>
                <a:t>delete this first.</a:t>
              </a:r>
            </a:p>
          </p:txBody>
        </p:sp>
      </p:grpSp>
      <p:sp>
        <p:nvSpPr>
          <p:cNvPr id="75" name="Footer Placeholder 4">
            <a:extLst>
              <a:ext uri="{FF2B5EF4-FFF2-40B4-BE49-F238E27FC236}">
                <a16:creationId xmlns:a16="http://schemas.microsoft.com/office/drawing/2014/main" id="{9BA4B20A-DBAF-4E67-A8A7-577608F26186}"/>
              </a:ext>
            </a:extLst>
          </p:cNvPr>
          <p:cNvSpPr>
            <a:spLocks noGrp="1"/>
          </p:cNvSpPr>
          <p:nvPr>
            <p:ph type="ftr" sz="quarter" idx="3"/>
          </p:nvPr>
        </p:nvSpPr>
        <p:spPr>
          <a:xfrm rot="5400000">
            <a:off x="8770654" y="3198629"/>
            <a:ext cx="6616800" cy="219543"/>
          </a:xfrm>
          <a:prstGeom prst="rect">
            <a:avLst/>
          </a:prstGeom>
          <a:solidFill>
            <a:schemeClr val="accent1"/>
          </a:solidFill>
        </p:spPr>
        <p:txBody>
          <a:bodyPr wrap="square" rtlCol="0" anchor="ctr">
            <a:noAutofit/>
          </a:bodyPr>
          <a:lstStyle>
            <a:lvl1pPr algn="ctr">
              <a:lnSpc>
                <a:spcPct val="100000"/>
              </a:lnSpc>
              <a:spcAft>
                <a:spcPts val="1200"/>
              </a:spcAft>
              <a:defRPr lang="en-GB" sz="900" b="0" spc="100" baseline="0" smtClean="0">
                <a:solidFill>
                  <a:schemeClr val="tx1"/>
                </a:solidFill>
              </a:defRPr>
            </a:lvl1pPr>
          </a:lstStyle>
          <a:p>
            <a:r>
              <a:rPr lang="en-IN"/>
              <a:t>SECTION TITLE</a:t>
            </a:r>
          </a:p>
        </p:txBody>
      </p:sp>
      <p:sp>
        <p:nvSpPr>
          <p:cNvPr id="76" name="Slide Number Placeholder 46">
            <a:extLst>
              <a:ext uri="{FF2B5EF4-FFF2-40B4-BE49-F238E27FC236}">
                <a16:creationId xmlns:a16="http://schemas.microsoft.com/office/drawing/2014/main" id="{EDC47163-2D40-FB9F-8AEA-FBC5D4644720}"/>
              </a:ext>
            </a:extLst>
          </p:cNvPr>
          <p:cNvSpPr>
            <a:spLocks noGrp="1"/>
          </p:cNvSpPr>
          <p:nvPr>
            <p:ph type="sldNum" sz="quarter" idx="34"/>
          </p:nvPr>
        </p:nvSpPr>
        <p:spPr>
          <a:xfrm>
            <a:off x="11967901" y="6617924"/>
            <a:ext cx="220924" cy="240077"/>
          </a:xfrm>
          <a:prstGeom prst="rect">
            <a:avLst/>
          </a:prstGeom>
          <a:solidFill>
            <a:schemeClr val="accent1"/>
          </a:solidFill>
        </p:spPr>
        <p:txBody>
          <a:bodyPr/>
          <a:lstStyle>
            <a:lvl1pPr>
              <a:defRPr>
                <a:solidFill>
                  <a:schemeClr val="tx1"/>
                </a:solidFill>
              </a:defRPr>
            </a:lvl1pPr>
          </a:lstStyle>
          <a:p>
            <a:fld id="{BB07EAE1-021A-493C-B07F-6FE9E5D11BEB}" type="slidenum">
              <a:rPr lang="en-GB" smtClean="0"/>
              <a:pPr/>
              <a:t>‹#›</a:t>
            </a:fld>
            <a:endParaRPr lang="en-GB"/>
          </a:p>
        </p:txBody>
      </p:sp>
    </p:spTree>
    <p:custDataLst>
      <p:tags r:id="rId1"/>
    </p:custDataLst>
    <p:extLst>
      <p:ext uri="{BB962C8B-B14F-4D97-AF65-F5344CB8AC3E}">
        <p14:creationId xmlns:p14="http://schemas.microsoft.com/office/powerpoint/2010/main" val="23823711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x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4E747906-4712-8E58-2969-52520451C90B}"/>
              </a:ext>
            </a:extLst>
          </p:cNvPr>
          <p:cNvSpPr>
            <a:spLocks noGrp="1"/>
          </p:cNvSpPr>
          <p:nvPr>
            <p:ph type="body" sz="quarter" idx="13" hasCustomPrompt="1"/>
          </p:nvPr>
        </p:nvSpPr>
        <p:spPr>
          <a:xfrm rot="5400000">
            <a:off x="8649149" y="3318754"/>
            <a:ext cx="6858430" cy="220922"/>
          </a:xfrm>
          <a:solidFill>
            <a:schemeClr val="accent1"/>
          </a:solidFill>
        </p:spPr>
        <p:txBody>
          <a:bodyPr anchor="ctr">
            <a:noAutofit/>
          </a:bodyPr>
          <a:lstStyle>
            <a:lvl1pPr algn="ctr">
              <a:defRPr sz="900" cap="all" spc="100" baseline="0"/>
            </a:lvl1pPr>
          </a:lstStyle>
          <a:p>
            <a:pPr lvl="0"/>
            <a:r>
              <a:rPr lang="en-GB"/>
              <a:t>Section Title</a:t>
            </a:r>
          </a:p>
        </p:txBody>
      </p:sp>
      <p:grpSp>
        <p:nvGrpSpPr>
          <p:cNvPr id="3" name="Group 2">
            <a:extLst>
              <a:ext uri="{FF2B5EF4-FFF2-40B4-BE49-F238E27FC236}">
                <a16:creationId xmlns:a16="http://schemas.microsoft.com/office/drawing/2014/main" id="{361649B1-B0E6-02C8-D336-5C901EAB35DF}"/>
              </a:ext>
            </a:extLst>
          </p:cNvPr>
          <p:cNvGrpSpPr/>
          <p:nvPr/>
        </p:nvGrpSpPr>
        <p:grpSpPr>
          <a:xfrm>
            <a:off x="-2177850" y="1"/>
            <a:ext cx="2116359" cy="4354799"/>
            <a:chOff x="-2170726" y="0"/>
            <a:chExt cx="2116910" cy="4354799"/>
          </a:xfrm>
        </p:grpSpPr>
        <p:grpSp>
          <p:nvGrpSpPr>
            <p:cNvPr id="6" name="Group 5">
              <a:extLst>
                <a:ext uri="{FF2B5EF4-FFF2-40B4-BE49-F238E27FC236}">
                  <a16:creationId xmlns:a16="http://schemas.microsoft.com/office/drawing/2014/main" id="{483901A3-B181-D7A6-9793-18564BB07F98}"/>
                </a:ext>
              </a:extLst>
            </p:cNvPr>
            <p:cNvGrpSpPr/>
            <p:nvPr/>
          </p:nvGrpSpPr>
          <p:grpSpPr>
            <a:xfrm>
              <a:off x="-2170726" y="0"/>
              <a:ext cx="2116910" cy="4354799"/>
              <a:chOff x="1841345" y="1593847"/>
              <a:chExt cx="2116910" cy="4354799"/>
            </a:xfrm>
          </p:grpSpPr>
          <p:sp>
            <p:nvSpPr>
              <p:cNvPr id="13" name="Rectangle 12">
                <a:extLst>
                  <a:ext uri="{FF2B5EF4-FFF2-40B4-BE49-F238E27FC236}">
                    <a16:creationId xmlns:a16="http://schemas.microsoft.com/office/drawing/2014/main" id="{2B36B062-70F1-5356-0939-F1F9E2D041DB}"/>
                  </a:ext>
                </a:extLst>
              </p:cNvPr>
              <p:cNvSpPr/>
              <p:nvPr/>
            </p:nvSpPr>
            <p:spPr>
              <a:xfrm>
                <a:off x="1841345" y="1593847"/>
                <a:ext cx="2094954" cy="4354799"/>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333333"/>
                  </a:solidFill>
                </a:endParaRPr>
              </a:p>
            </p:txBody>
          </p:sp>
          <p:sp>
            <p:nvSpPr>
              <p:cNvPr id="15" name="Rectangle 14">
                <a:extLst>
                  <a:ext uri="{FF2B5EF4-FFF2-40B4-BE49-F238E27FC236}">
                    <a16:creationId xmlns:a16="http://schemas.microsoft.com/office/drawing/2014/main" id="{FDB7B393-D8A4-A867-6000-DB684BC74389}"/>
                  </a:ext>
                </a:extLst>
              </p:cNvPr>
              <p:cNvSpPr/>
              <p:nvPr/>
            </p:nvSpPr>
            <p:spPr>
              <a:xfrm>
                <a:off x="1841345" y="1593847"/>
                <a:ext cx="2094953" cy="6882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799">
                  <a:solidFill>
                    <a:srgbClr val="333333"/>
                  </a:solidFill>
                </a:endParaRPr>
              </a:p>
            </p:txBody>
          </p:sp>
          <p:sp>
            <p:nvSpPr>
              <p:cNvPr id="25" name="TextBox 24">
                <a:extLst>
                  <a:ext uri="{FF2B5EF4-FFF2-40B4-BE49-F238E27FC236}">
                    <a16:creationId xmlns:a16="http://schemas.microsoft.com/office/drawing/2014/main" id="{88AFD635-E0F6-C89E-7406-FAA200E0721E}"/>
                  </a:ext>
                </a:extLst>
              </p:cNvPr>
              <p:cNvSpPr txBox="1"/>
              <p:nvPr/>
            </p:nvSpPr>
            <p:spPr>
              <a:xfrm>
                <a:off x="1986125" y="1707138"/>
                <a:ext cx="1805394" cy="461665"/>
              </a:xfrm>
              <a:prstGeom prst="rect">
                <a:avLst/>
              </a:prstGeom>
              <a:noFill/>
            </p:spPr>
            <p:txBody>
              <a:bodyPr wrap="square" rtlCol="0">
                <a:spAutoFit/>
              </a:bodyPr>
              <a:lstStyle/>
              <a:p>
                <a:pPr algn="ctr"/>
                <a:r>
                  <a:rPr lang="en-GB" sz="1200">
                    <a:solidFill>
                      <a:srgbClr val="333333"/>
                    </a:solidFill>
                    <a:latin typeface="+mn-lt"/>
                  </a:rPr>
                  <a:t>HOW TO USE BULLET POINTS</a:t>
                </a:r>
              </a:p>
            </p:txBody>
          </p:sp>
          <p:sp>
            <p:nvSpPr>
              <p:cNvPr id="26" name="TextBox 25">
                <a:extLst>
                  <a:ext uri="{FF2B5EF4-FFF2-40B4-BE49-F238E27FC236}">
                    <a16:creationId xmlns:a16="http://schemas.microsoft.com/office/drawing/2014/main" id="{08583100-F845-C7A3-7AF5-2B401945B353}"/>
                  </a:ext>
                </a:extLst>
              </p:cNvPr>
              <p:cNvSpPr txBox="1"/>
              <p:nvPr/>
            </p:nvSpPr>
            <p:spPr>
              <a:xfrm>
                <a:off x="1863302" y="4421432"/>
                <a:ext cx="2094953" cy="553998"/>
              </a:xfrm>
              <a:prstGeom prst="rect">
                <a:avLst/>
              </a:prstGeom>
              <a:noFill/>
            </p:spPr>
            <p:txBody>
              <a:bodyPr wrap="square" rtlCol="0">
                <a:spAutoFit/>
              </a:bodyPr>
              <a:lstStyle/>
              <a:p>
                <a:r>
                  <a:rPr lang="en-GB" sz="1000" b="1">
                    <a:solidFill>
                      <a:srgbClr val="333333"/>
                    </a:solidFill>
                  </a:rPr>
                  <a:t>3. </a:t>
                </a:r>
                <a:r>
                  <a:rPr lang="en-GB" sz="1000">
                    <a:solidFill>
                      <a:srgbClr val="333333"/>
                    </a:solidFill>
                  </a:rPr>
                  <a:t>If you want to remove them, just click the </a:t>
                </a:r>
                <a:r>
                  <a:rPr lang="en-GB" sz="1000" b="0">
                    <a:solidFill>
                      <a:srgbClr val="333333"/>
                    </a:solidFill>
                    <a:latin typeface="Arial" panose="020B0604020202020204" pitchFamily="34" charset="0"/>
                  </a:rPr>
                  <a:t>Decrease List Level </a:t>
                </a:r>
                <a:r>
                  <a:rPr lang="en-GB" sz="1000" b="0">
                    <a:solidFill>
                      <a:srgbClr val="333333"/>
                    </a:solidFill>
                  </a:rPr>
                  <a:t>button.</a:t>
                </a:r>
                <a:endParaRPr lang="en-GB" sz="1000" b="1">
                  <a:solidFill>
                    <a:srgbClr val="333333"/>
                  </a:solidFill>
                </a:endParaRPr>
              </a:p>
            </p:txBody>
          </p:sp>
          <p:sp>
            <p:nvSpPr>
              <p:cNvPr id="27" name="TextBox 26">
                <a:extLst>
                  <a:ext uri="{FF2B5EF4-FFF2-40B4-BE49-F238E27FC236}">
                    <a16:creationId xmlns:a16="http://schemas.microsoft.com/office/drawing/2014/main" id="{16D50D19-EEF9-DC24-2428-4C8953712C8C}"/>
                  </a:ext>
                </a:extLst>
              </p:cNvPr>
              <p:cNvSpPr txBox="1"/>
              <p:nvPr/>
            </p:nvSpPr>
            <p:spPr>
              <a:xfrm>
                <a:off x="1863302" y="2358061"/>
                <a:ext cx="2094953" cy="553998"/>
              </a:xfrm>
              <a:prstGeom prst="rect">
                <a:avLst/>
              </a:prstGeom>
              <a:noFill/>
            </p:spPr>
            <p:txBody>
              <a:bodyPr wrap="square" rtlCol="0">
                <a:spAutoFit/>
              </a:bodyPr>
              <a:lstStyle/>
              <a:p>
                <a:r>
                  <a:rPr lang="en-GB" sz="1000" b="1">
                    <a:solidFill>
                      <a:srgbClr val="333333"/>
                    </a:solidFill>
                  </a:rPr>
                  <a:t>1. </a:t>
                </a:r>
                <a:r>
                  <a:rPr lang="en-GB" sz="1000">
                    <a:solidFill>
                      <a:srgbClr val="333333"/>
                    </a:solidFill>
                  </a:rPr>
                  <a:t>If you want to use your pre-formatted bullets, click on the </a:t>
                </a:r>
                <a:r>
                  <a:rPr lang="en-GB" sz="1000" b="0">
                    <a:solidFill>
                      <a:srgbClr val="333333"/>
                    </a:solidFill>
                    <a:latin typeface="Arial" panose="020B0604020202020204" pitchFamily="34" charset="0"/>
                  </a:rPr>
                  <a:t>Increase List Level </a:t>
                </a:r>
                <a:r>
                  <a:rPr lang="en-GB" sz="1000" b="0">
                    <a:solidFill>
                      <a:srgbClr val="333333"/>
                    </a:solidFill>
                  </a:rPr>
                  <a:t>button.</a:t>
                </a:r>
              </a:p>
            </p:txBody>
          </p:sp>
          <p:sp>
            <p:nvSpPr>
              <p:cNvPr id="28" name="TextBox 27">
                <a:extLst>
                  <a:ext uri="{FF2B5EF4-FFF2-40B4-BE49-F238E27FC236}">
                    <a16:creationId xmlns:a16="http://schemas.microsoft.com/office/drawing/2014/main" id="{AF79312B-9574-3011-05FC-26C51D6DCF46}"/>
                  </a:ext>
                </a:extLst>
              </p:cNvPr>
              <p:cNvSpPr txBox="1"/>
              <p:nvPr/>
            </p:nvSpPr>
            <p:spPr>
              <a:xfrm>
                <a:off x="1863302" y="3822005"/>
                <a:ext cx="2094953" cy="553998"/>
              </a:xfrm>
              <a:prstGeom prst="rect">
                <a:avLst/>
              </a:prstGeom>
              <a:noFill/>
            </p:spPr>
            <p:txBody>
              <a:bodyPr wrap="square" rtlCol="0">
                <a:spAutoFit/>
              </a:bodyPr>
              <a:lstStyle/>
              <a:p>
                <a:r>
                  <a:rPr lang="en-GB" sz="1000" b="1">
                    <a:solidFill>
                      <a:srgbClr val="333333"/>
                    </a:solidFill>
                  </a:rPr>
                  <a:t>2. </a:t>
                </a:r>
                <a:r>
                  <a:rPr lang="en-GB" sz="1000">
                    <a:solidFill>
                      <a:srgbClr val="333333"/>
                    </a:solidFill>
                  </a:rPr>
                  <a:t>To indent your bullets </a:t>
                </a:r>
                <a:br>
                  <a:rPr lang="en-GB" sz="1000">
                    <a:solidFill>
                      <a:srgbClr val="333333"/>
                    </a:solidFill>
                  </a:rPr>
                </a:br>
                <a:r>
                  <a:rPr lang="en-GB" sz="1000">
                    <a:solidFill>
                      <a:srgbClr val="333333"/>
                    </a:solidFill>
                  </a:rPr>
                  <a:t>to the next level, click on</a:t>
                </a:r>
                <a:r>
                  <a:rPr lang="en-GB" sz="1000" b="1">
                    <a:solidFill>
                      <a:srgbClr val="333333"/>
                    </a:solidFill>
                  </a:rPr>
                  <a:t> </a:t>
                </a:r>
                <a:r>
                  <a:rPr lang="en-GB" sz="1000" b="0">
                    <a:solidFill>
                      <a:srgbClr val="333333"/>
                    </a:solidFill>
                    <a:latin typeface="Arial" panose="020B0604020202020204" pitchFamily="34" charset="0"/>
                  </a:rPr>
                  <a:t>Increase List Level </a:t>
                </a:r>
                <a:r>
                  <a:rPr lang="en-GB" sz="1000" b="0">
                    <a:solidFill>
                      <a:srgbClr val="333333"/>
                    </a:solidFill>
                  </a:rPr>
                  <a:t>again</a:t>
                </a:r>
                <a:r>
                  <a:rPr lang="en-GB" sz="1000">
                    <a:solidFill>
                      <a:srgbClr val="333333"/>
                    </a:solidFill>
                  </a:rPr>
                  <a:t>.</a:t>
                </a:r>
              </a:p>
            </p:txBody>
          </p:sp>
        </p:grpSp>
        <p:pic>
          <p:nvPicPr>
            <p:cNvPr id="7" name="Picture 6">
              <a:extLst>
                <a:ext uri="{FF2B5EF4-FFF2-40B4-BE49-F238E27FC236}">
                  <a16:creationId xmlns:a16="http://schemas.microsoft.com/office/drawing/2014/main" id="{70B82A41-675A-09F8-F908-D604A7C8C107}"/>
                </a:ext>
              </a:extLst>
            </p:cNvPr>
            <p:cNvPicPr>
              <a:picLocks noChangeAspect="1"/>
            </p:cNvPicPr>
            <p:nvPr/>
          </p:nvPicPr>
          <p:blipFill>
            <a:blip r:embed="rId3"/>
            <a:stretch>
              <a:fillRect/>
            </a:stretch>
          </p:blipFill>
          <p:spPr>
            <a:xfrm>
              <a:off x="-1743959" y="1421385"/>
              <a:ext cx="1257300" cy="733425"/>
            </a:xfrm>
            <a:prstGeom prst="rect">
              <a:avLst/>
            </a:prstGeom>
          </p:spPr>
        </p:pic>
        <p:sp>
          <p:nvSpPr>
            <p:cNvPr id="8" name="Oval 7">
              <a:extLst>
                <a:ext uri="{FF2B5EF4-FFF2-40B4-BE49-F238E27FC236}">
                  <a16:creationId xmlns:a16="http://schemas.microsoft.com/office/drawing/2014/main" id="{7D0BEFAE-31E8-4C78-6B91-36911C6C3607}"/>
                </a:ext>
              </a:extLst>
            </p:cNvPr>
            <p:cNvSpPr/>
            <p:nvPr/>
          </p:nvSpPr>
          <p:spPr>
            <a:xfrm>
              <a:off x="-833829" y="1427869"/>
              <a:ext cx="365461" cy="365461"/>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Aft>
                  <a:spcPts val="600"/>
                </a:spcAft>
              </a:pPr>
              <a:endParaRPr lang="en-GB" sz="1400"/>
            </a:p>
          </p:txBody>
        </p:sp>
        <p:pic>
          <p:nvPicPr>
            <p:cNvPr id="9" name="Picture 8">
              <a:extLst>
                <a:ext uri="{FF2B5EF4-FFF2-40B4-BE49-F238E27FC236}">
                  <a16:creationId xmlns:a16="http://schemas.microsoft.com/office/drawing/2014/main" id="{00980F3E-547E-8994-51A5-ACCB25A46A13}"/>
                </a:ext>
              </a:extLst>
            </p:cNvPr>
            <p:cNvPicPr>
              <a:picLocks noChangeAspect="1"/>
            </p:cNvPicPr>
            <p:nvPr/>
          </p:nvPicPr>
          <p:blipFill>
            <a:blip r:embed="rId4"/>
            <a:stretch>
              <a:fillRect/>
            </a:stretch>
          </p:blipFill>
          <p:spPr>
            <a:xfrm>
              <a:off x="-1743959" y="3490852"/>
              <a:ext cx="1257300" cy="723900"/>
            </a:xfrm>
            <a:prstGeom prst="rect">
              <a:avLst/>
            </a:prstGeom>
          </p:spPr>
        </p:pic>
        <p:sp>
          <p:nvSpPr>
            <p:cNvPr id="11" name="Oval 10">
              <a:extLst>
                <a:ext uri="{FF2B5EF4-FFF2-40B4-BE49-F238E27FC236}">
                  <a16:creationId xmlns:a16="http://schemas.microsoft.com/office/drawing/2014/main" id="{CB851FF3-3670-6384-35BA-50BE81178093}"/>
                </a:ext>
              </a:extLst>
            </p:cNvPr>
            <p:cNvSpPr/>
            <p:nvPr/>
          </p:nvSpPr>
          <p:spPr>
            <a:xfrm>
              <a:off x="-1055285" y="3502818"/>
              <a:ext cx="365461" cy="365461"/>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Aft>
                  <a:spcPts val="600"/>
                </a:spcAft>
              </a:pPr>
              <a:endParaRPr lang="en-GB" sz="1400"/>
            </a:p>
          </p:txBody>
        </p:sp>
      </p:grpSp>
      <p:sp>
        <p:nvSpPr>
          <p:cNvPr id="17" name="Date Placeholder 16">
            <a:extLst>
              <a:ext uri="{FF2B5EF4-FFF2-40B4-BE49-F238E27FC236}">
                <a16:creationId xmlns:a16="http://schemas.microsoft.com/office/drawing/2014/main" id="{D8B85032-B30D-0315-4E6F-545CCBEC28B8}"/>
              </a:ext>
            </a:extLst>
          </p:cNvPr>
          <p:cNvSpPr>
            <a:spLocks noGrp="1"/>
          </p:cNvSpPr>
          <p:nvPr>
            <p:ph type="dt" sz="half" idx="30"/>
          </p:nvPr>
        </p:nvSpPr>
        <p:spPr/>
        <p:txBody>
          <a:bodyPr>
            <a:noAutofit/>
          </a:bodyPr>
          <a:lstStyle/>
          <a:p>
            <a:endParaRPr lang="en-GB"/>
          </a:p>
        </p:txBody>
      </p:sp>
      <p:sp>
        <p:nvSpPr>
          <p:cNvPr id="19" name="Slide Number Placeholder 18">
            <a:extLst>
              <a:ext uri="{FF2B5EF4-FFF2-40B4-BE49-F238E27FC236}">
                <a16:creationId xmlns:a16="http://schemas.microsoft.com/office/drawing/2014/main" id="{23AE7A3D-4F3A-C912-4088-A358BEE33701}"/>
              </a:ext>
            </a:extLst>
          </p:cNvPr>
          <p:cNvSpPr>
            <a:spLocks noGrp="1"/>
          </p:cNvSpPr>
          <p:nvPr>
            <p:ph type="sldNum" sz="quarter" idx="32"/>
          </p:nvPr>
        </p:nvSpPr>
        <p:spPr/>
        <p:txBody>
          <a:bodyPr>
            <a:noAutofit/>
          </a:bodyPr>
          <a:lstStyle/>
          <a:p>
            <a:fld id="{BB07EAE1-021A-493C-B07F-6FE9E5D11BEB}" type="slidenum">
              <a:rPr lang="en-GB" smtClean="0"/>
              <a:pPr/>
              <a:t>‹#›</a:t>
            </a:fld>
            <a:endParaRPr lang="en-GB"/>
          </a:p>
        </p:txBody>
      </p:sp>
      <p:grpSp>
        <p:nvGrpSpPr>
          <p:cNvPr id="5" name="Group 4">
            <a:extLst>
              <a:ext uri="{FF2B5EF4-FFF2-40B4-BE49-F238E27FC236}">
                <a16:creationId xmlns:a16="http://schemas.microsoft.com/office/drawing/2014/main" id="{B18A58FA-FBFF-A393-0231-D99A591A4534}"/>
              </a:ext>
            </a:extLst>
          </p:cNvPr>
          <p:cNvGrpSpPr/>
          <p:nvPr userDrawn="1"/>
        </p:nvGrpSpPr>
        <p:grpSpPr>
          <a:xfrm>
            <a:off x="-2177850" y="1"/>
            <a:ext cx="2116359" cy="4354799"/>
            <a:chOff x="-2170726" y="0"/>
            <a:chExt cx="2116910" cy="4354799"/>
          </a:xfrm>
        </p:grpSpPr>
        <p:grpSp>
          <p:nvGrpSpPr>
            <p:cNvPr id="12" name="Group 11">
              <a:extLst>
                <a:ext uri="{FF2B5EF4-FFF2-40B4-BE49-F238E27FC236}">
                  <a16:creationId xmlns:a16="http://schemas.microsoft.com/office/drawing/2014/main" id="{BB068BCB-98EB-60F6-5025-06FD5CFF8AE9}"/>
                </a:ext>
              </a:extLst>
            </p:cNvPr>
            <p:cNvGrpSpPr/>
            <p:nvPr userDrawn="1"/>
          </p:nvGrpSpPr>
          <p:grpSpPr>
            <a:xfrm>
              <a:off x="-2170726" y="0"/>
              <a:ext cx="2116910" cy="4354799"/>
              <a:chOff x="1841345" y="1593847"/>
              <a:chExt cx="2116910" cy="4354799"/>
            </a:xfrm>
          </p:grpSpPr>
          <p:sp>
            <p:nvSpPr>
              <p:cNvPr id="29" name="Rectangle 28">
                <a:extLst>
                  <a:ext uri="{FF2B5EF4-FFF2-40B4-BE49-F238E27FC236}">
                    <a16:creationId xmlns:a16="http://schemas.microsoft.com/office/drawing/2014/main" id="{EB1BD3CC-3E87-45EA-200B-A883E0B49D2F}"/>
                  </a:ext>
                </a:extLst>
              </p:cNvPr>
              <p:cNvSpPr/>
              <p:nvPr/>
            </p:nvSpPr>
            <p:spPr>
              <a:xfrm>
                <a:off x="1841345" y="1593847"/>
                <a:ext cx="2094954" cy="4354799"/>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333333"/>
                  </a:solidFill>
                </a:endParaRPr>
              </a:p>
            </p:txBody>
          </p:sp>
          <p:sp>
            <p:nvSpPr>
              <p:cNvPr id="30" name="Rectangle 29">
                <a:extLst>
                  <a:ext uri="{FF2B5EF4-FFF2-40B4-BE49-F238E27FC236}">
                    <a16:creationId xmlns:a16="http://schemas.microsoft.com/office/drawing/2014/main" id="{B6753F84-A613-84EA-CC34-993943F09FCC}"/>
                  </a:ext>
                </a:extLst>
              </p:cNvPr>
              <p:cNvSpPr/>
              <p:nvPr/>
            </p:nvSpPr>
            <p:spPr>
              <a:xfrm>
                <a:off x="1841345" y="1593847"/>
                <a:ext cx="2094953" cy="6882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799">
                  <a:solidFill>
                    <a:srgbClr val="333333"/>
                  </a:solidFill>
                </a:endParaRPr>
              </a:p>
            </p:txBody>
          </p:sp>
          <p:sp>
            <p:nvSpPr>
              <p:cNvPr id="31" name="TextBox 30">
                <a:extLst>
                  <a:ext uri="{FF2B5EF4-FFF2-40B4-BE49-F238E27FC236}">
                    <a16:creationId xmlns:a16="http://schemas.microsoft.com/office/drawing/2014/main" id="{86114566-ED7C-5339-520B-1529C2DF9ED1}"/>
                  </a:ext>
                </a:extLst>
              </p:cNvPr>
              <p:cNvSpPr txBox="1"/>
              <p:nvPr/>
            </p:nvSpPr>
            <p:spPr>
              <a:xfrm>
                <a:off x="1986125" y="1707138"/>
                <a:ext cx="1805394" cy="461665"/>
              </a:xfrm>
              <a:prstGeom prst="rect">
                <a:avLst/>
              </a:prstGeom>
              <a:noFill/>
            </p:spPr>
            <p:txBody>
              <a:bodyPr wrap="square" rtlCol="0">
                <a:spAutoFit/>
              </a:bodyPr>
              <a:lstStyle/>
              <a:p>
                <a:pPr algn="ctr"/>
                <a:r>
                  <a:rPr lang="en-GB" sz="1200">
                    <a:solidFill>
                      <a:srgbClr val="333333"/>
                    </a:solidFill>
                    <a:latin typeface="+mn-lt"/>
                  </a:rPr>
                  <a:t>HOW TO USE BULLET POINTS</a:t>
                </a:r>
              </a:p>
            </p:txBody>
          </p:sp>
          <p:sp>
            <p:nvSpPr>
              <p:cNvPr id="32" name="TextBox 31">
                <a:extLst>
                  <a:ext uri="{FF2B5EF4-FFF2-40B4-BE49-F238E27FC236}">
                    <a16:creationId xmlns:a16="http://schemas.microsoft.com/office/drawing/2014/main" id="{A57666AA-C3A6-5EF4-90A3-7C0224B16A1F}"/>
                  </a:ext>
                </a:extLst>
              </p:cNvPr>
              <p:cNvSpPr txBox="1"/>
              <p:nvPr/>
            </p:nvSpPr>
            <p:spPr>
              <a:xfrm>
                <a:off x="1863302" y="4421432"/>
                <a:ext cx="2094953" cy="553998"/>
              </a:xfrm>
              <a:prstGeom prst="rect">
                <a:avLst/>
              </a:prstGeom>
              <a:noFill/>
            </p:spPr>
            <p:txBody>
              <a:bodyPr wrap="square" rtlCol="0">
                <a:spAutoFit/>
              </a:bodyPr>
              <a:lstStyle/>
              <a:p>
                <a:r>
                  <a:rPr lang="en-GB" sz="1000" b="1">
                    <a:solidFill>
                      <a:srgbClr val="333333"/>
                    </a:solidFill>
                  </a:rPr>
                  <a:t>3. </a:t>
                </a:r>
                <a:r>
                  <a:rPr lang="en-GB" sz="1000">
                    <a:solidFill>
                      <a:srgbClr val="333333"/>
                    </a:solidFill>
                  </a:rPr>
                  <a:t>If you want to remove them, just click the </a:t>
                </a:r>
                <a:r>
                  <a:rPr lang="en-GB" sz="1000" b="0">
                    <a:solidFill>
                      <a:srgbClr val="333333"/>
                    </a:solidFill>
                    <a:latin typeface="Arial" panose="020B0604020202020204" pitchFamily="34" charset="0"/>
                  </a:rPr>
                  <a:t>Decrease List Level </a:t>
                </a:r>
                <a:r>
                  <a:rPr lang="en-GB" sz="1000" b="0">
                    <a:solidFill>
                      <a:srgbClr val="333333"/>
                    </a:solidFill>
                  </a:rPr>
                  <a:t>button.</a:t>
                </a:r>
                <a:endParaRPr lang="en-GB" sz="1000" b="1">
                  <a:solidFill>
                    <a:srgbClr val="333333"/>
                  </a:solidFill>
                </a:endParaRPr>
              </a:p>
            </p:txBody>
          </p:sp>
          <p:sp>
            <p:nvSpPr>
              <p:cNvPr id="33" name="TextBox 32">
                <a:extLst>
                  <a:ext uri="{FF2B5EF4-FFF2-40B4-BE49-F238E27FC236}">
                    <a16:creationId xmlns:a16="http://schemas.microsoft.com/office/drawing/2014/main" id="{73BC3F1F-F762-6ABD-1B43-112EE4BA2DB0}"/>
                  </a:ext>
                </a:extLst>
              </p:cNvPr>
              <p:cNvSpPr txBox="1"/>
              <p:nvPr/>
            </p:nvSpPr>
            <p:spPr>
              <a:xfrm>
                <a:off x="1863302" y="2358061"/>
                <a:ext cx="2094953" cy="553998"/>
              </a:xfrm>
              <a:prstGeom prst="rect">
                <a:avLst/>
              </a:prstGeom>
              <a:noFill/>
            </p:spPr>
            <p:txBody>
              <a:bodyPr wrap="square" rtlCol="0">
                <a:spAutoFit/>
              </a:bodyPr>
              <a:lstStyle/>
              <a:p>
                <a:r>
                  <a:rPr lang="en-GB" sz="1000" b="1">
                    <a:solidFill>
                      <a:srgbClr val="333333"/>
                    </a:solidFill>
                  </a:rPr>
                  <a:t>1. </a:t>
                </a:r>
                <a:r>
                  <a:rPr lang="en-GB" sz="1000">
                    <a:solidFill>
                      <a:srgbClr val="333333"/>
                    </a:solidFill>
                  </a:rPr>
                  <a:t>If you want to use your pre-formatted bullets, click on the </a:t>
                </a:r>
                <a:r>
                  <a:rPr lang="en-GB" sz="1000" b="0">
                    <a:solidFill>
                      <a:srgbClr val="333333"/>
                    </a:solidFill>
                    <a:latin typeface="Arial" panose="020B0604020202020204" pitchFamily="34" charset="0"/>
                  </a:rPr>
                  <a:t>Increase List Level </a:t>
                </a:r>
                <a:r>
                  <a:rPr lang="en-GB" sz="1000" b="0">
                    <a:solidFill>
                      <a:srgbClr val="333333"/>
                    </a:solidFill>
                  </a:rPr>
                  <a:t>button.</a:t>
                </a:r>
              </a:p>
            </p:txBody>
          </p:sp>
          <p:sp>
            <p:nvSpPr>
              <p:cNvPr id="34" name="TextBox 33">
                <a:extLst>
                  <a:ext uri="{FF2B5EF4-FFF2-40B4-BE49-F238E27FC236}">
                    <a16:creationId xmlns:a16="http://schemas.microsoft.com/office/drawing/2014/main" id="{57663E89-4E0D-7C5D-7632-897004E4EC74}"/>
                  </a:ext>
                </a:extLst>
              </p:cNvPr>
              <p:cNvSpPr txBox="1"/>
              <p:nvPr/>
            </p:nvSpPr>
            <p:spPr>
              <a:xfrm>
                <a:off x="1863302" y="3822005"/>
                <a:ext cx="2094953" cy="553998"/>
              </a:xfrm>
              <a:prstGeom prst="rect">
                <a:avLst/>
              </a:prstGeom>
              <a:noFill/>
            </p:spPr>
            <p:txBody>
              <a:bodyPr wrap="square" rtlCol="0">
                <a:spAutoFit/>
              </a:bodyPr>
              <a:lstStyle/>
              <a:p>
                <a:r>
                  <a:rPr lang="en-GB" sz="1000" b="1">
                    <a:solidFill>
                      <a:srgbClr val="333333"/>
                    </a:solidFill>
                  </a:rPr>
                  <a:t>2. </a:t>
                </a:r>
                <a:r>
                  <a:rPr lang="en-GB" sz="1000">
                    <a:solidFill>
                      <a:srgbClr val="333333"/>
                    </a:solidFill>
                  </a:rPr>
                  <a:t>To indent your bullets </a:t>
                </a:r>
                <a:br>
                  <a:rPr lang="en-GB" sz="1000">
                    <a:solidFill>
                      <a:srgbClr val="333333"/>
                    </a:solidFill>
                  </a:rPr>
                </a:br>
                <a:r>
                  <a:rPr lang="en-GB" sz="1000">
                    <a:solidFill>
                      <a:srgbClr val="333333"/>
                    </a:solidFill>
                  </a:rPr>
                  <a:t>to the next level, click on</a:t>
                </a:r>
                <a:r>
                  <a:rPr lang="en-GB" sz="1000" b="1">
                    <a:solidFill>
                      <a:srgbClr val="333333"/>
                    </a:solidFill>
                  </a:rPr>
                  <a:t> </a:t>
                </a:r>
                <a:r>
                  <a:rPr lang="en-GB" sz="1000" b="0">
                    <a:solidFill>
                      <a:srgbClr val="333333"/>
                    </a:solidFill>
                    <a:latin typeface="Arial" panose="020B0604020202020204" pitchFamily="34" charset="0"/>
                  </a:rPr>
                  <a:t>Increase List Level </a:t>
                </a:r>
                <a:r>
                  <a:rPr lang="en-GB" sz="1000" b="0">
                    <a:solidFill>
                      <a:srgbClr val="333333"/>
                    </a:solidFill>
                  </a:rPr>
                  <a:t>again</a:t>
                </a:r>
                <a:r>
                  <a:rPr lang="en-GB" sz="1000">
                    <a:solidFill>
                      <a:srgbClr val="333333"/>
                    </a:solidFill>
                  </a:rPr>
                  <a:t>.</a:t>
                </a:r>
              </a:p>
            </p:txBody>
          </p:sp>
        </p:grpSp>
        <p:pic>
          <p:nvPicPr>
            <p:cNvPr id="14" name="Picture 13">
              <a:extLst>
                <a:ext uri="{FF2B5EF4-FFF2-40B4-BE49-F238E27FC236}">
                  <a16:creationId xmlns:a16="http://schemas.microsoft.com/office/drawing/2014/main" id="{1D3D179F-4AC8-873B-DC84-1580EA4A01B2}"/>
                </a:ext>
              </a:extLst>
            </p:cNvPr>
            <p:cNvPicPr>
              <a:picLocks noChangeAspect="1"/>
            </p:cNvPicPr>
            <p:nvPr userDrawn="1"/>
          </p:nvPicPr>
          <p:blipFill>
            <a:blip r:embed="rId3"/>
            <a:stretch>
              <a:fillRect/>
            </a:stretch>
          </p:blipFill>
          <p:spPr>
            <a:xfrm>
              <a:off x="-1743959" y="1421385"/>
              <a:ext cx="1257300" cy="733425"/>
            </a:xfrm>
            <a:prstGeom prst="rect">
              <a:avLst/>
            </a:prstGeom>
          </p:spPr>
        </p:pic>
        <p:sp>
          <p:nvSpPr>
            <p:cNvPr id="21" name="Oval 20">
              <a:extLst>
                <a:ext uri="{FF2B5EF4-FFF2-40B4-BE49-F238E27FC236}">
                  <a16:creationId xmlns:a16="http://schemas.microsoft.com/office/drawing/2014/main" id="{81FC9691-167A-59A2-4288-5121ECD177E2}"/>
                </a:ext>
              </a:extLst>
            </p:cNvPr>
            <p:cNvSpPr/>
            <p:nvPr userDrawn="1"/>
          </p:nvSpPr>
          <p:spPr>
            <a:xfrm>
              <a:off x="-833829" y="1427869"/>
              <a:ext cx="365461" cy="365461"/>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Aft>
                  <a:spcPts val="600"/>
                </a:spcAft>
              </a:pPr>
              <a:endParaRPr lang="en-GB" sz="1400"/>
            </a:p>
          </p:txBody>
        </p:sp>
        <p:pic>
          <p:nvPicPr>
            <p:cNvPr id="22" name="Picture 21">
              <a:extLst>
                <a:ext uri="{FF2B5EF4-FFF2-40B4-BE49-F238E27FC236}">
                  <a16:creationId xmlns:a16="http://schemas.microsoft.com/office/drawing/2014/main" id="{C9963423-608B-732C-CAC8-51B1A15FB637}"/>
                </a:ext>
              </a:extLst>
            </p:cNvPr>
            <p:cNvPicPr>
              <a:picLocks noChangeAspect="1"/>
            </p:cNvPicPr>
            <p:nvPr userDrawn="1"/>
          </p:nvPicPr>
          <p:blipFill>
            <a:blip r:embed="rId4"/>
            <a:stretch>
              <a:fillRect/>
            </a:stretch>
          </p:blipFill>
          <p:spPr>
            <a:xfrm>
              <a:off x="-1743959" y="3490852"/>
              <a:ext cx="1257300" cy="723900"/>
            </a:xfrm>
            <a:prstGeom prst="rect">
              <a:avLst/>
            </a:prstGeom>
          </p:spPr>
        </p:pic>
        <p:sp>
          <p:nvSpPr>
            <p:cNvPr id="23" name="Oval 22">
              <a:extLst>
                <a:ext uri="{FF2B5EF4-FFF2-40B4-BE49-F238E27FC236}">
                  <a16:creationId xmlns:a16="http://schemas.microsoft.com/office/drawing/2014/main" id="{987FCDE0-691B-19F8-593B-C8136BA9BE8B}"/>
                </a:ext>
              </a:extLst>
            </p:cNvPr>
            <p:cNvSpPr/>
            <p:nvPr userDrawn="1"/>
          </p:nvSpPr>
          <p:spPr>
            <a:xfrm>
              <a:off x="-1055285" y="3502818"/>
              <a:ext cx="365461" cy="365461"/>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Aft>
                  <a:spcPts val="600"/>
                </a:spcAft>
              </a:pPr>
              <a:endParaRPr lang="en-GB" sz="1400"/>
            </a:p>
          </p:txBody>
        </p:sp>
      </p:grpSp>
      <p:sp>
        <p:nvSpPr>
          <p:cNvPr id="36" name="Title 35">
            <a:extLst>
              <a:ext uri="{FF2B5EF4-FFF2-40B4-BE49-F238E27FC236}">
                <a16:creationId xmlns:a16="http://schemas.microsoft.com/office/drawing/2014/main" id="{07085591-F7EC-4740-2B2D-6E38F4721126}"/>
              </a:ext>
            </a:extLst>
          </p:cNvPr>
          <p:cNvSpPr>
            <a:spLocks noGrp="1"/>
          </p:cNvSpPr>
          <p:nvPr>
            <p:ph type="title" hasCustomPrompt="1"/>
          </p:nvPr>
        </p:nvSpPr>
        <p:spPr/>
        <p:txBody>
          <a:bodyPr/>
          <a:lstStyle/>
          <a:p>
            <a:r>
              <a:rPr lang="en-US"/>
              <a:t>Insert title here</a:t>
            </a:r>
            <a:endParaRPr lang="en-GB"/>
          </a:p>
        </p:txBody>
      </p:sp>
      <p:sp>
        <p:nvSpPr>
          <p:cNvPr id="37" name="Text Placeholder 35">
            <a:extLst>
              <a:ext uri="{FF2B5EF4-FFF2-40B4-BE49-F238E27FC236}">
                <a16:creationId xmlns:a16="http://schemas.microsoft.com/office/drawing/2014/main" id="{2D51D884-1850-A735-02F6-7663118113E5}"/>
              </a:ext>
            </a:extLst>
          </p:cNvPr>
          <p:cNvSpPr>
            <a:spLocks noGrp="1"/>
          </p:cNvSpPr>
          <p:nvPr>
            <p:ph type="body" sz="quarter" idx="37"/>
          </p:nvPr>
        </p:nvSpPr>
        <p:spPr>
          <a:xfrm>
            <a:off x="450733" y="1520826"/>
            <a:ext cx="3382082" cy="1492716"/>
          </a:xfrm>
        </p:spPr>
        <p:txBody>
          <a:bodyPr wrap="square">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8" name="Text Placeholder 35">
            <a:extLst>
              <a:ext uri="{FF2B5EF4-FFF2-40B4-BE49-F238E27FC236}">
                <a16:creationId xmlns:a16="http://schemas.microsoft.com/office/drawing/2014/main" id="{F6FBBC28-12FC-5B90-6016-0ABFEF75C416}"/>
              </a:ext>
            </a:extLst>
          </p:cNvPr>
          <p:cNvSpPr>
            <a:spLocks noGrp="1"/>
          </p:cNvSpPr>
          <p:nvPr>
            <p:ph type="body" sz="quarter" idx="38"/>
          </p:nvPr>
        </p:nvSpPr>
        <p:spPr>
          <a:xfrm>
            <a:off x="4285134" y="1520826"/>
            <a:ext cx="3382082" cy="1492716"/>
          </a:xfrm>
        </p:spPr>
        <p:txBody>
          <a:bodyPr wrap="square">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9" name="Text Placeholder 35">
            <a:extLst>
              <a:ext uri="{FF2B5EF4-FFF2-40B4-BE49-F238E27FC236}">
                <a16:creationId xmlns:a16="http://schemas.microsoft.com/office/drawing/2014/main" id="{1B9327EB-A2F4-B68F-455C-CA6B36A94472}"/>
              </a:ext>
            </a:extLst>
          </p:cNvPr>
          <p:cNvSpPr>
            <a:spLocks noGrp="1"/>
          </p:cNvSpPr>
          <p:nvPr>
            <p:ph type="body" sz="quarter" idx="39"/>
          </p:nvPr>
        </p:nvSpPr>
        <p:spPr>
          <a:xfrm>
            <a:off x="8125884" y="1520826"/>
            <a:ext cx="3382082" cy="1492716"/>
          </a:xfrm>
        </p:spPr>
        <p:txBody>
          <a:bodyPr wrap="square">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0" name="Footer Placeholder 4">
            <a:extLst>
              <a:ext uri="{FF2B5EF4-FFF2-40B4-BE49-F238E27FC236}">
                <a16:creationId xmlns:a16="http://schemas.microsoft.com/office/drawing/2014/main" id="{7E3F0E6B-B7BF-11A2-AF4D-FCF5A9E9DE3D}"/>
              </a:ext>
            </a:extLst>
          </p:cNvPr>
          <p:cNvSpPr>
            <a:spLocks noGrp="1"/>
          </p:cNvSpPr>
          <p:nvPr>
            <p:ph type="ftr" sz="quarter" idx="3"/>
          </p:nvPr>
        </p:nvSpPr>
        <p:spPr>
          <a:xfrm>
            <a:off x="450733" y="6408000"/>
            <a:ext cx="3382082" cy="450000"/>
          </a:xfrm>
          <a:prstGeom prst="rect">
            <a:avLst/>
          </a:prstGeom>
          <a:noFill/>
        </p:spPr>
        <p:txBody>
          <a:bodyPr wrap="square" lIns="0" tIns="0" rIns="0" bIns="0" rtlCol="0" anchor="ctr">
            <a:noAutofit/>
          </a:bodyPr>
          <a:lstStyle>
            <a:lvl1pPr>
              <a:defRPr lang="en-GB" sz="800" smtClean="0"/>
            </a:lvl1pPr>
          </a:lstStyle>
          <a:p>
            <a:pPr>
              <a:lnSpc>
                <a:spcPct val="120000"/>
              </a:lnSpc>
              <a:spcAft>
                <a:spcPts val="1000"/>
              </a:spcAft>
            </a:pPr>
            <a:endParaRPr lang="en-GB"/>
          </a:p>
        </p:txBody>
      </p:sp>
    </p:spTree>
    <p:custDataLst>
      <p:tags r:id="rId1"/>
    </p:custDataLst>
    <p:extLst>
      <p:ext uri="{BB962C8B-B14F-4D97-AF65-F5344CB8AC3E}">
        <p14:creationId xmlns:p14="http://schemas.microsoft.com/office/powerpoint/2010/main" val="2993685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Contact details x2 navy">
    <p:bg>
      <p:bgRef idx="1001">
        <a:schemeClr val="bg2"/>
      </p:bgRef>
    </p:bg>
    <p:spTree>
      <p:nvGrpSpPr>
        <p:cNvPr id="1" name=""/>
        <p:cNvGrpSpPr/>
        <p:nvPr/>
      </p:nvGrpSpPr>
      <p:grpSpPr>
        <a:xfrm>
          <a:off x="0" y="0"/>
          <a:ext cx="0" cy="0"/>
          <a:chOff x="0" y="0"/>
          <a:chExt cx="0" cy="0"/>
        </a:xfrm>
      </p:grpSpPr>
      <p:pic>
        <p:nvPicPr>
          <p:cNvPr id="2" name="Picture 1" descr="A close-up of a blue cube&#10;&#10;Description automatically generated">
            <a:extLst>
              <a:ext uri="{FF2B5EF4-FFF2-40B4-BE49-F238E27FC236}">
                <a16:creationId xmlns:a16="http://schemas.microsoft.com/office/drawing/2014/main" id="{295EE5CE-4C71-58E2-1F04-00003DA7FD5C}"/>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t="6448" b="6448"/>
          <a:stretch/>
        </p:blipFill>
        <p:spPr>
          <a:xfrm>
            <a:off x="1" y="0"/>
            <a:ext cx="12188823" cy="6858000"/>
          </a:xfrm>
          <a:prstGeom prst="rect">
            <a:avLst/>
          </a:prstGeom>
        </p:spPr>
      </p:pic>
      <p:sp>
        <p:nvSpPr>
          <p:cNvPr id="6" name="TextBox 5">
            <a:extLst>
              <a:ext uri="{FF2B5EF4-FFF2-40B4-BE49-F238E27FC236}">
                <a16:creationId xmlns:a16="http://schemas.microsoft.com/office/drawing/2014/main" id="{308713F2-EECB-0BAC-E9D1-312474D96A07}"/>
              </a:ext>
            </a:extLst>
          </p:cNvPr>
          <p:cNvSpPr txBox="1"/>
          <p:nvPr/>
        </p:nvSpPr>
        <p:spPr>
          <a:xfrm>
            <a:off x="411373" y="5501641"/>
            <a:ext cx="934628" cy="293607"/>
          </a:xfrm>
          <a:prstGeom prst="rect">
            <a:avLst/>
          </a:prstGeom>
          <a:noFill/>
        </p:spPr>
        <p:txBody>
          <a:bodyPr wrap="none" rtlCol="0">
            <a:spAutoFit/>
          </a:bodyPr>
          <a:lstStyle/>
          <a:p>
            <a:pPr algn="l">
              <a:lnSpc>
                <a:spcPct val="120000"/>
              </a:lnSpc>
              <a:spcAft>
                <a:spcPts val="1000"/>
              </a:spcAft>
            </a:pPr>
            <a:r>
              <a:rPr lang="en-GB" sz="1200">
                <a:latin typeface="Arial" panose="020B0604020202020204" pitchFamily="34" charset="0"/>
              </a:rPr>
              <a:t>savills.com</a:t>
            </a:r>
          </a:p>
        </p:txBody>
      </p:sp>
      <p:sp>
        <p:nvSpPr>
          <p:cNvPr id="8" name="TextBox 7">
            <a:extLst>
              <a:ext uri="{FF2B5EF4-FFF2-40B4-BE49-F238E27FC236}">
                <a16:creationId xmlns:a16="http://schemas.microsoft.com/office/drawing/2014/main" id="{59B33698-BCC5-A34C-8F5A-827C06C9A9C0}"/>
              </a:ext>
            </a:extLst>
          </p:cNvPr>
          <p:cNvSpPr txBox="1"/>
          <p:nvPr/>
        </p:nvSpPr>
        <p:spPr>
          <a:xfrm>
            <a:off x="411373" y="5880261"/>
            <a:ext cx="11110877" cy="562462"/>
          </a:xfrm>
          <a:prstGeom prst="rect">
            <a:avLst/>
          </a:prstGeom>
          <a:noFill/>
        </p:spPr>
        <p:txBody>
          <a:bodyPr wrap="square">
            <a:spAutoFit/>
          </a:bodyPr>
          <a:lstStyle/>
          <a:p>
            <a:pPr>
              <a:lnSpc>
                <a:spcPct val="120000"/>
              </a:lnSpc>
            </a:pPr>
            <a:r>
              <a:rPr lang="en-GB" sz="650"/>
              <a:t>Disclaimer: </a:t>
            </a:r>
            <a:r>
              <a:rPr lang="en-US" sz="650"/>
              <a:t>The material in this presentation has been prepared solely for informational purposes and is strictly confidential. Any disclosure, use, copying or circulation of this presentation (or the information contained within it) is strictly prohibited, unless you have obtained Savills’ prior written consent. Neither this presentation nor any part of it shall form the basis of, or be relied upon in connection with, any offer or transaction, or act as an inducement to enter into any contract or commitment whatsoever. NO WARRANTY OR REPRESENTATION, EXPRESS OR IMPLIED, IS GIVEN AS TO THE ACCURACY OR COMPLETENESS OF THE INFORMATION CONTAINED HEREIN AND SAVILLS IS UNDER NO OBLIGATION TO SUBSEQUENTLY CORRECT IT IN THE EVENT OF ERRORS. Savills shall not be held responsible for any liability whatsoever or for any loss howsoever arising from or in reliance upon the whole or any part of the contents of this document or any errors therein or omissions therefrom. </a:t>
            </a:r>
          </a:p>
        </p:txBody>
      </p:sp>
      <p:pic>
        <p:nvPicPr>
          <p:cNvPr id="11" name="Graphic 10">
            <a:extLst>
              <a:ext uri="{FF2B5EF4-FFF2-40B4-BE49-F238E27FC236}">
                <a16:creationId xmlns:a16="http://schemas.microsoft.com/office/drawing/2014/main" id="{1B3D1ACE-7C43-C266-DB06-D81E114C996E}"/>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0679507" y="473394"/>
            <a:ext cx="1035573" cy="1035843"/>
          </a:xfrm>
          <a:prstGeom prst="rect">
            <a:avLst/>
          </a:prstGeom>
        </p:spPr>
      </p:pic>
      <p:sp>
        <p:nvSpPr>
          <p:cNvPr id="13" name="Text Placeholder 12">
            <a:extLst>
              <a:ext uri="{FF2B5EF4-FFF2-40B4-BE49-F238E27FC236}">
                <a16:creationId xmlns:a16="http://schemas.microsoft.com/office/drawing/2014/main" id="{7DE08693-3BA3-FC3E-BF72-74418DBCC187}"/>
              </a:ext>
            </a:extLst>
          </p:cNvPr>
          <p:cNvSpPr>
            <a:spLocks noGrp="1"/>
          </p:cNvSpPr>
          <p:nvPr>
            <p:ph type="body" sz="quarter" idx="10" hasCustomPrompt="1"/>
          </p:nvPr>
        </p:nvSpPr>
        <p:spPr>
          <a:xfrm>
            <a:off x="406611" y="3179263"/>
            <a:ext cx="3364307" cy="247356"/>
          </a:xfrm>
        </p:spPr>
        <p:txBody>
          <a:bodyPr anchor="ctr"/>
          <a:lstStyle>
            <a:lvl1pPr>
              <a:defRPr sz="900" cap="all" baseline="0"/>
            </a:lvl1pPr>
            <a:lvl2pPr>
              <a:defRPr sz="1000" cap="all" baseline="0"/>
            </a:lvl2pPr>
            <a:lvl3pPr>
              <a:defRPr sz="900" cap="all" baseline="0"/>
            </a:lvl3pPr>
            <a:lvl4pPr>
              <a:defRPr sz="800" cap="all" baseline="0"/>
            </a:lvl4pPr>
            <a:lvl5pPr>
              <a:defRPr sz="800" cap="all" baseline="0"/>
            </a:lvl5pPr>
          </a:lstStyle>
          <a:p>
            <a:pPr lvl="0"/>
            <a:r>
              <a:rPr lang="en-GB"/>
              <a:t>Insert name</a:t>
            </a:r>
          </a:p>
        </p:txBody>
      </p:sp>
      <p:sp>
        <p:nvSpPr>
          <p:cNvPr id="14" name="Text Placeholder 12">
            <a:extLst>
              <a:ext uri="{FF2B5EF4-FFF2-40B4-BE49-F238E27FC236}">
                <a16:creationId xmlns:a16="http://schemas.microsoft.com/office/drawing/2014/main" id="{A9807B49-FE43-55EB-6E94-7548AED1AA89}"/>
              </a:ext>
            </a:extLst>
          </p:cNvPr>
          <p:cNvSpPr>
            <a:spLocks noGrp="1"/>
          </p:cNvSpPr>
          <p:nvPr>
            <p:ph type="body" sz="quarter" idx="11" hasCustomPrompt="1"/>
          </p:nvPr>
        </p:nvSpPr>
        <p:spPr>
          <a:xfrm>
            <a:off x="406611" y="3485366"/>
            <a:ext cx="3364307" cy="247356"/>
          </a:xfrm>
        </p:spPr>
        <p:txBody>
          <a:bodyPr anchor="ctr"/>
          <a:lstStyle>
            <a:lvl1pPr>
              <a:defRPr sz="900" cap="all" baseline="0"/>
            </a:lvl1pPr>
            <a:lvl2pPr>
              <a:defRPr sz="1000" cap="all" baseline="0"/>
            </a:lvl2pPr>
            <a:lvl3pPr>
              <a:defRPr sz="900" cap="all" baseline="0"/>
            </a:lvl3pPr>
            <a:lvl4pPr>
              <a:defRPr sz="800" cap="all" baseline="0"/>
            </a:lvl4pPr>
            <a:lvl5pPr>
              <a:defRPr sz="800" cap="all" baseline="0"/>
            </a:lvl5pPr>
          </a:lstStyle>
          <a:p>
            <a:pPr lvl="0"/>
            <a:r>
              <a:rPr lang="en-GB"/>
              <a:t>Insert title</a:t>
            </a:r>
          </a:p>
        </p:txBody>
      </p:sp>
      <p:sp>
        <p:nvSpPr>
          <p:cNvPr id="15" name="Text Placeholder 12">
            <a:extLst>
              <a:ext uri="{FF2B5EF4-FFF2-40B4-BE49-F238E27FC236}">
                <a16:creationId xmlns:a16="http://schemas.microsoft.com/office/drawing/2014/main" id="{59158B01-3F17-FEF5-E313-05A51AB89B3B}"/>
              </a:ext>
            </a:extLst>
          </p:cNvPr>
          <p:cNvSpPr>
            <a:spLocks noGrp="1"/>
          </p:cNvSpPr>
          <p:nvPr>
            <p:ph type="body" sz="quarter" idx="12" hasCustomPrompt="1"/>
          </p:nvPr>
        </p:nvSpPr>
        <p:spPr>
          <a:xfrm>
            <a:off x="406611" y="3791469"/>
            <a:ext cx="3364307" cy="247356"/>
          </a:xfrm>
        </p:spPr>
        <p:txBody>
          <a:bodyPr anchor="ctr"/>
          <a:lstStyle>
            <a:lvl1pPr>
              <a:defRPr sz="900" cap="all" baseline="0"/>
            </a:lvl1pPr>
            <a:lvl2pPr>
              <a:defRPr sz="1000" cap="all" baseline="0"/>
            </a:lvl2pPr>
            <a:lvl3pPr>
              <a:defRPr sz="900" cap="all" baseline="0"/>
            </a:lvl3pPr>
            <a:lvl4pPr>
              <a:defRPr sz="800" cap="all" baseline="0"/>
            </a:lvl4pPr>
            <a:lvl5pPr>
              <a:defRPr sz="800" cap="all" baseline="0"/>
            </a:lvl5pPr>
          </a:lstStyle>
          <a:p>
            <a:pPr lvl="0"/>
            <a:r>
              <a:rPr lang="en-GB"/>
              <a:t>Insert company name</a:t>
            </a:r>
          </a:p>
        </p:txBody>
      </p:sp>
      <p:sp>
        <p:nvSpPr>
          <p:cNvPr id="16" name="Text Placeholder 12">
            <a:extLst>
              <a:ext uri="{FF2B5EF4-FFF2-40B4-BE49-F238E27FC236}">
                <a16:creationId xmlns:a16="http://schemas.microsoft.com/office/drawing/2014/main" id="{7E81962A-7C98-D2E9-7CEC-B65BEF938AED}"/>
              </a:ext>
            </a:extLst>
          </p:cNvPr>
          <p:cNvSpPr>
            <a:spLocks noGrp="1"/>
          </p:cNvSpPr>
          <p:nvPr>
            <p:ph type="body" sz="quarter" idx="13" hasCustomPrompt="1"/>
          </p:nvPr>
        </p:nvSpPr>
        <p:spPr>
          <a:xfrm>
            <a:off x="406611" y="4097572"/>
            <a:ext cx="3364307" cy="247356"/>
          </a:xfrm>
        </p:spPr>
        <p:txBody>
          <a:bodyPr anchor="ctr"/>
          <a:lstStyle>
            <a:lvl1pPr>
              <a:defRPr sz="900" cap="all" baseline="0"/>
            </a:lvl1pPr>
            <a:lvl2pPr>
              <a:defRPr sz="1000" cap="all" baseline="0"/>
            </a:lvl2pPr>
            <a:lvl3pPr>
              <a:defRPr sz="900" cap="all" baseline="0"/>
            </a:lvl3pPr>
            <a:lvl4pPr>
              <a:defRPr sz="800" cap="all" baseline="0"/>
            </a:lvl4pPr>
            <a:lvl5pPr>
              <a:defRPr sz="800" cap="all" baseline="0"/>
            </a:lvl5pPr>
          </a:lstStyle>
          <a:p>
            <a:pPr lvl="0"/>
            <a:r>
              <a:rPr lang="en-GB"/>
              <a:t>Insert phone</a:t>
            </a:r>
          </a:p>
        </p:txBody>
      </p:sp>
      <p:sp>
        <p:nvSpPr>
          <p:cNvPr id="17" name="Text Placeholder 12">
            <a:extLst>
              <a:ext uri="{FF2B5EF4-FFF2-40B4-BE49-F238E27FC236}">
                <a16:creationId xmlns:a16="http://schemas.microsoft.com/office/drawing/2014/main" id="{F78787D3-109D-9636-08BB-A375F749FF3E}"/>
              </a:ext>
            </a:extLst>
          </p:cNvPr>
          <p:cNvSpPr>
            <a:spLocks noGrp="1"/>
          </p:cNvSpPr>
          <p:nvPr>
            <p:ph type="body" sz="quarter" idx="14" hasCustomPrompt="1"/>
          </p:nvPr>
        </p:nvSpPr>
        <p:spPr>
          <a:xfrm>
            <a:off x="406611" y="4403675"/>
            <a:ext cx="3364307" cy="247356"/>
          </a:xfrm>
        </p:spPr>
        <p:txBody>
          <a:bodyPr anchor="ctr"/>
          <a:lstStyle>
            <a:lvl1pPr>
              <a:defRPr sz="900" cap="all" baseline="0"/>
            </a:lvl1pPr>
            <a:lvl2pPr>
              <a:defRPr sz="1000" cap="all" baseline="0"/>
            </a:lvl2pPr>
            <a:lvl3pPr>
              <a:defRPr sz="900" cap="all" baseline="0"/>
            </a:lvl3pPr>
            <a:lvl4pPr>
              <a:defRPr sz="800" cap="all" baseline="0"/>
            </a:lvl4pPr>
            <a:lvl5pPr>
              <a:defRPr sz="800" cap="all" baseline="0"/>
            </a:lvl5pPr>
          </a:lstStyle>
          <a:p>
            <a:pPr lvl="0"/>
            <a:r>
              <a:rPr lang="en-GB"/>
              <a:t>Insert email</a:t>
            </a:r>
          </a:p>
        </p:txBody>
      </p:sp>
      <p:sp>
        <p:nvSpPr>
          <p:cNvPr id="18" name="Text Placeholder 12">
            <a:extLst>
              <a:ext uri="{FF2B5EF4-FFF2-40B4-BE49-F238E27FC236}">
                <a16:creationId xmlns:a16="http://schemas.microsoft.com/office/drawing/2014/main" id="{A3A2BDFB-B068-4DF4-D09C-A312787AD0AC}"/>
              </a:ext>
            </a:extLst>
          </p:cNvPr>
          <p:cNvSpPr>
            <a:spLocks noGrp="1"/>
          </p:cNvSpPr>
          <p:nvPr>
            <p:ph type="body" sz="quarter" idx="15" hasCustomPrompt="1"/>
          </p:nvPr>
        </p:nvSpPr>
        <p:spPr>
          <a:xfrm>
            <a:off x="4278530" y="3179263"/>
            <a:ext cx="3364307" cy="247356"/>
          </a:xfrm>
        </p:spPr>
        <p:txBody>
          <a:bodyPr anchor="ctr"/>
          <a:lstStyle>
            <a:lvl1pPr>
              <a:defRPr sz="900" cap="all" baseline="0"/>
            </a:lvl1pPr>
            <a:lvl2pPr>
              <a:defRPr sz="1000" cap="all" baseline="0"/>
            </a:lvl2pPr>
            <a:lvl3pPr>
              <a:defRPr sz="900" cap="all" baseline="0"/>
            </a:lvl3pPr>
            <a:lvl4pPr>
              <a:defRPr sz="800" cap="all" baseline="0"/>
            </a:lvl4pPr>
            <a:lvl5pPr>
              <a:defRPr sz="800" cap="all" baseline="0"/>
            </a:lvl5pPr>
          </a:lstStyle>
          <a:p>
            <a:pPr lvl="0"/>
            <a:r>
              <a:rPr lang="en-GB"/>
              <a:t>Insert name</a:t>
            </a:r>
          </a:p>
        </p:txBody>
      </p:sp>
      <p:sp>
        <p:nvSpPr>
          <p:cNvPr id="19" name="Text Placeholder 12">
            <a:extLst>
              <a:ext uri="{FF2B5EF4-FFF2-40B4-BE49-F238E27FC236}">
                <a16:creationId xmlns:a16="http://schemas.microsoft.com/office/drawing/2014/main" id="{4D4AA3CE-9514-6656-7C85-C63E1F967609}"/>
              </a:ext>
            </a:extLst>
          </p:cNvPr>
          <p:cNvSpPr>
            <a:spLocks noGrp="1"/>
          </p:cNvSpPr>
          <p:nvPr>
            <p:ph type="body" sz="quarter" idx="16" hasCustomPrompt="1"/>
          </p:nvPr>
        </p:nvSpPr>
        <p:spPr>
          <a:xfrm>
            <a:off x="4278530" y="3485366"/>
            <a:ext cx="3364307" cy="247356"/>
          </a:xfrm>
        </p:spPr>
        <p:txBody>
          <a:bodyPr anchor="ctr"/>
          <a:lstStyle>
            <a:lvl1pPr>
              <a:defRPr sz="900" cap="all" baseline="0"/>
            </a:lvl1pPr>
            <a:lvl2pPr>
              <a:defRPr sz="1000" cap="all" baseline="0"/>
            </a:lvl2pPr>
            <a:lvl3pPr>
              <a:defRPr sz="900" cap="all" baseline="0"/>
            </a:lvl3pPr>
            <a:lvl4pPr>
              <a:defRPr sz="800" cap="all" baseline="0"/>
            </a:lvl4pPr>
            <a:lvl5pPr>
              <a:defRPr sz="800" cap="all" baseline="0"/>
            </a:lvl5pPr>
          </a:lstStyle>
          <a:p>
            <a:pPr lvl="0"/>
            <a:r>
              <a:rPr lang="en-GB"/>
              <a:t>Insert title</a:t>
            </a:r>
          </a:p>
        </p:txBody>
      </p:sp>
      <p:sp>
        <p:nvSpPr>
          <p:cNvPr id="20" name="Text Placeholder 12">
            <a:extLst>
              <a:ext uri="{FF2B5EF4-FFF2-40B4-BE49-F238E27FC236}">
                <a16:creationId xmlns:a16="http://schemas.microsoft.com/office/drawing/2014/main" id="{F039B227-9A5B-3FD9-D605-3B5B24D231B0}"/>
              </a:ext>
            </a:extLst>
          </p:cNvPr>
          <p:cNvSpPr>
            <a:spLocks noGrp="1"/>
          </p:cNvSpPr>
          <p:nvPr>
            <p:ph type="body" sz="quarter" idx="17" hasCustomPrompt="1"/>
          </p:nvPr>
        </p:nvSpPr>
        <p:spPr>
          <a:xfrm>
            <a:off x="4278530" y="3791469"/>
            <a:ext cx="3364307" cy="247356"/>
          </a:xfrm>
        </p:spPr>
        <p:txBody>
          <a:bodyPr anchor="ctr"/>
          <a:lstStyle>
            <a:lvl1pPr>
              <a:defRPr sz="900" cap="all" baseline="0"/>
            </a:lvl1pPr>
            <a:lvl2pPr>
              <a:defRPr sz="1000" cap="all" baseline="0"/>
            </a:lvl2pPr>
            <a:lvl3pPr>
              <a:defRPr sz="900" cap="all" baseline="0"/>
            </a:lvl3pPr>
            <a:lvl4pPr>
              <a:defRPr sz="800" cap="all" baseline="0"/>
            </a:lvl4pPr>
            <a:lvl5pPr>
              <a:defRPr sz="800" cap="all" baseline="0"/>
            </a:lvl5pPr>
          </a:lstStyle>
          <a:p>
            <a:pPr lvl="0"/>
            <a:r>
              <a:rPr lang="en-GB"/>
              <a:t>Insert company name</a:t>
            </a:r>
          </a:p>
        </p:txBody>
      </p:sp>
      <p:sp>
        <p:nvSpPr>
          <p:cNvPr id="21" name="Text Placeholder 12">
            <a:extLst>
              <a:ext uri="{FF2B5EF4-FFF2-40B4-BE49-F238E27FC236}">
                <a16:creationId xmlns:a16="http://schemas.microsoft.com/office/drawing/2014/main" id="{FE97C3E5-4381-40AB-C3B2-3B0CBCFAEE4C}"/>
              </a:ext>
            </a:extLst>
          </p:cNvPr>
          <p:cNvSpPr>
            <a:spLocks noGrp="1"/>
          </p:cNvSpPr>
          <p:nvPr>
            <p:ph type="body" sz="quarter" idx="18" hasCustomPrompt="1"/>
          </p:nvPr>
        </p:nvSpPr>
        <p:spPr>
          <a:xfrm>
            <a:off x="4278530" y="4097572"/>
            <a:ext cx="3364307" cy="247356"/>
          </a:xfrm>
        </p:spPr>
        <p:txBody>
          <a:bodyPr anchor="ctr"/>
          <a:lstStyle>
            <a:lvl1pPr>
              <a:defRPr sz="900" cap="all" baseline="0"/>
            </a:lvl1pPr>
            <a:lvl2pPr>
              <a:defRPr sz="1000" cap="all" baseline="0"/>
            </a:lvl2pPr>
            <a:lvl3pPr>
              <a:defRPr sz="900" cap="all" baseline="0"/>
            </a:lvl3pPr>
            <a:lvl4pPr>
              <a:defRPr sz="800" cap="all" baseline="0"/>
            </a:lvl4pPr>
            <a:lvl5pPr>
              <a:defRPr sz="800" cap="all" baseline="0"/>
            </a:lvl5pPr>
          </a:lstStyle>
          <a:p>
            <a:pPr lvl="0"/>
            <a:r>
              <a:rPr lang="en-GB"/>
              <a:t>Insert phone</a:t>
            </a:r>
          </a:p>
        </p:txBody>
      </p:sp>
      <p:sp>
        <p:nvSpPr>
          <p:cNvPr id="22" name="Text Placeholder 12">
            <a:extLst>
              <a:ext uri="{FF2B5EF4-FFF2-40B4-BE49-F238E27FC236}">
                <a16:creationId xmlns:a16="http://schemas.microsoft.com/office/drawing/2014/main" id="{397A23E3-F254-E5B8-4484-AC2D33E2B16E}"/>
              </a:ext>
            </a:extLst>
          </p:cNvPr>
          <p:cNvSpPr>
            <a:spLocks noGrp="1"/>
          </p:cNvSpPr>
          <p:nvPr>
            <p:ph type="body" sz="quarter" idx="19" hasCustomPrompt="1"/>
          </p:nvPr>
        </p:nvSpPr>
        <p:spPr>
          <a:xfrm>
            <a:off x="4278530" y="4403675"/>
            <a:ext cx="3364307" cy="247356"/>
          </a:xfrm>
        </p:spPr>
        <p:txBody>
          <a:bodyPr anchor="ctr"/>
          <a:lstStyle>
            <a:lvl1pPr>
              <a:defRPr sz="900" cap="all" baseline="0"/>
            </a:lvl1pPr>
            <a:lvl2pPr>
              <a:defRPr sz="1000" cap="all" baseline="0"/>
            </a:lvl2pPr>
            <a:lvl3pPr>
              <a:defRPr sz="900" cap="all" baseline="0"/>
            </a:lvl3pPr>
            <a:lvl4pPr>
              <a:defRPr sz="800" cap="all" baseline="0"/>
            </a:lvl4pPr>
            <a:lvl5pPr>
              <a:defRPr sz="800" cap="all" baseline="0"/>
            </a:lvl5pPr>
          </a:lstStyle>
          <a:p>
            <a:pPr lvl="0"/>
            <a:r>
              <a:rPr lang="en-GB"/>
              <a:t>Insert email</a:t>
            </a:r>
          </a:p>
        </p:txBody>
      </p:sp>
      <p:sp>
        <p:nvSpPr>
          <p:cNvPr id="29" name="Text Placeholder 28">
            <a:extLst>
              <a:ext uri="{FF2B5EF4-FFF2-40B4-BE49-F238E27FC236}">
                <a16:creationId xmlns:a16="http://schemas.microsoft.com/office/drawing/2014/main" id="{6DF254FF-0ED5-6C78-869E-390454E924BC}"/>
              </a:ext>
            </a:extLst>
          </p:cNvPr>
          <p:cNvSpPr>
            <a:spLocks noGrp="1"/>
          </p:cNvSpPr>
          <p:nvPr>
            <p:ph type="body" sz="quarter" idx="25" hasCustomPrompt="1"/>
          </p:nvPr>
        </p:nvSpPr>
        <p:spPr>
          <a:xfrm>
            <a:off x="500753" y="3450592"/>
            <a:ext cx="3293142" cy="3600"/>
          </a:xfrm>
          <a:solidFill>
            <a:schemeClr val="tx2"/>
          </a:solidFill>
        </p:spPr>
        <p:txBody>
          <a:bodyPr/>
          <a:lstStyle>
            <a:lvl1pPr>
              <a:defRPr/>
            </a:lvl1pPr>
          </a:lstStyle>
          <a:p>
            <a:pPr lvl="0"/>
            <a:r>
              <a:rPr lang="en-GB"/>
              <a:t> </a:t>
            </a:r>
          </a:p>
        </p:txBody>
      </p:sp>
      <p:sp>
        <p:nvSpPr>
          <p:cNvPr id="30" name="Text Placeholder 28">
            <a:extLst>
              <a:ext uri="{FF2B5EF4-FFF2-40B4-BE49-F238E27FC236}">
                <a16:creationId xmlns:a16="http://schemas.microsoft.com/office/drawing/2014/main" id="{CBDEC2BF-BBCC-6FA5-4D93-E78484D9C9ED}"/>
              </a:ext>
            </a:extLst>
          </p:cNvPr>
          <p:cNvSpPr>
            <a:spLocks noGrp="1"/>
          </p:cNvSpPr>
          <p:nvPr>
            <p:ph type="body" sz="quarter" idx="26" hasCustomPrompt="1"/>
          </p:nvPr>
        </p:nvSpPr>
        <p:spPr>
          <a:xfrm>
            <a:off x="500753" y="3756695"/>
            <a:ext cx="3293142" cy="3600"/>
          </a:xfrm>
          <a:solidFill>
            <a:schemeClr val="tx2"/>
          </a:solidFill>
        </p:spPr>
        <p:txBody>
          <a:bodyPr/>
          <a:lstStyle>
            <a:lvl1pPr>
              <a:defRPr/>
            </a:lvl1pPr>
          </a:lstStyle>
          <a:p>
            <a:pPr lvl="0"/>
            <a:r>
              <a:rPr lang="en-GB"/>
              <a:t> </a:t>
            </a:r>
          </a:p>
        </p:txBody>
      </p:sp>
      <p:sp>
        <p:nvSpPr>
          <p:cNvPr id="31" name="Text Placeholder 28">
            <a:extLst>
              <a:ext uri="{FF2B5EF4-FFF2-40B4-BE49-F238E27FC236}">
                <a16:creationId xmlns:a16="http://schemas.microsoft.com/office/drawing/2014/main" id="{834489DA-80D0-4860-98E2-BE6F18F2A744}"/>
              </a:ext>
            </a:extLst>
          </p:cNvPr>
          <p:cNvSpPr>
            <a:spLocks noGrp="1"/>
          </p:cNvSpPr>
          <p:nvPr>
            <p:ph type="body" sz="quarter" idx="27" hasCustomPrompt="1"/>
          </p:nvPr>
        </p:nvSpPr>
        <p:spPr>
          <a:xfrm>
            <a:off x="500753" y="4062798"/>
            <a:ext cx="3293142" cy="3600"/>
          </a:xfrm>
          <a:solidFill>
            <a:schemeClr val="tx2"/>
          </a:solidFill>
        </p:spPr>
        <p:txBody>
          <a:bodyPr/>
          <a:lstStyle>
            <a:lvl1pPr>
              <a:defRPr/>
            </a:lvl1pPr>
          </a:lstStyle>
          <a:p>
            <a:pPr lvl="0"/>
            <a:r>
              <a:rPr lang="en-GB"/>
              <a:t> </a:t>
            </a:r>
          </a:p>
        </p:txBody>
      </p:sp>
      <p:sp>
        <p:nvSpPr>
          <p:cNvPr id="32" name="Text Placeholder 28">
            <a:extLst>
              <a:ext uri="{FF2B5EF4-FFF2-40B4-BE49-F238E27FC236}">
                <a16:creationId xmlns:a16="http://schemas.microsoft.com/office/drawing/2014/main" id="{413757EC-9418-E80A-9C60-821608FCAC90}"/>
              </a:ext>
            </a:extLst>
          </p:cNvPr>
          <p:cNvSpPr>
            <a:spLocks noGrp="1"/>
          </p:cNvSpPr>
          <p:nvPr>
            <p:ph type="body" sz="quarter" idx="28" hasCustomPrompt="1"/>
          </p:nvPr>
        </p:nvSpPr>
        <p:spPr>
          <a:xfrm>
            <a:off x="500753" y="4368901"/>
            <a:ext cx="3293142" cy="3600"/>
          </a:xfrm>
          <a:solidFill>
            <a:schemeClr val="tx2"/>
          </a:solidFill>
        </p:spPr>
        <p:txBody>
          <a:bodyPr/>
          <a:lstStyle>
            <a:lvl1pPr>
              <a:defRPr/>
            </a:lvl1pPr>
          </a:lstStyle>
          <a:p>
            <a:pPr lvl="0"/>
            <a:r>
              <a:rPr lang="en-GB"/>
              <a:t> </a:t>
            </a:r>
          </a:p>
        </p:txBody>
      </p:sp>
      <p:sp>
        <p:nvSpPr>
          <p:cNvPr id="33" name="Text Placeholder 28">
            <a:extLst>
              <a:ext uri="{FF2B5EF4-FFF2-40B4-BE49-F238E27FC236}">
                <a16:creationId xmlns:a16="http://schemas.microsoft.com/office/drawing/2014/main" id="{96D9D1F0-A431-7276-A6A5-9F3B373CA68C}"/>
              </a:ext>
            </a:extLst>
          </p:cNvPr>
          <p:cNvSpPr>
            <a:spLocks noGrp="1"/>
          </p:cNvSpPr>
          <p:nvPr>
            <p:ph type="body" sz="quarter" idx="29" hasCustomPrompt="1"/>
          </p:nvPr>
        </p:nvSpPr>
        <p:spPr>
          <a:xfrm>
            <a:off x="500753" y="4675004"/>
            <a:ext cx="3293142" cy="3600"/>
          </a:xfrm>
          <a:solidFill>
            <a:schemeClr val="tx2"/>
          </a:solidFill>
        </p:spPr>
        <p:txBody>
          <a:bodyPr/>
          <a:lstStyle>
            <a:lvl1pPr>
              <a:defRPr/>
            </a:lvl1pPr>
          </a:lstStyle>
          <a:p>
            <a:pPr lvl="0"/>
            <a:r>
              <a:rPr lang="en-GB"/>
              <a:t> </a:t>
            </a:r>
          </a:p>
        </p:txBody>
      </p:sp>
      <p:sp>
        <p:nvSpPr>
          <p:cNvPr id="34" name="Text Placeholder 28">
            <a:extLst>
              <a:ext uri="{FF2B5EF4-FFF2-40B4-BE49-F238E27FC236}">
                <a16:creationId xmlns:a16="http://schemas.microsoft.com/office/drawing/2014/main" id="{8E28D5FE-F607-EBE3-85D1-544A8C0B44E4}"/>
              </a:ext>
            </a:extLst>
          </p:cNvPr>
          <p:cNvSpPr>
            <a:spLocks noGrp="1"/>
          </p:cNvSpPr>
          <p:nvPr>
            <p:ph type="body" sz="quarter" idx="30" hasCustomPrompt="1"/>
          </p:nvPr>
        </p:nvSpPr>
        <p:spPr>
          <a:xfrm>
            <a:off x="4376418" y="3450592"/>
            <a:ext cx="3293142" cy="3600"/>
          </a:xfrm>
          <a:solidFill>
            <a:schemeClr val="tx2"/>
          </a:solidFill>
        </p:spPr>
        <p:txBody>
          <a:bodyPr/>
          <a:lstStyle>
            <a:lvl1pPr>
              <a:defRPr/>
            </a:lvl1pPr>
          </a:lstStyle>
          <a:p>
            <a:pPr lvl="0"/>
            <a:r>
              <a:rPr lang="en-GB"/>
              <a:t> </a:t>
            </a:r>
          </a:p>
        </p:txBody>
      </p:sp>
      <p:sp>
        <p:nvSpPr>
          <p:cNvPr id="35" name="Text Placeholder 28">
            <a:extLst>
              <a:ext uri="{FF2B5EF4-FFF2-40B4-BE49-F238E27FC236}">
                <a16:creationId xmlns:a16="http://schemas.microsoft.com/office/drawing/2014/main" id="{F1EC6439-D8C3-4E49-1DE3-CEA77B9F0CB3}"/>
              </a:ext>
            </a:extLst>
          </p:cNvPr>
          <p:cNvSpPr>
            <a:spLocks noGrp="1"/>
          </p:cNvSpPr>
          <p:nvPr>
            <p:ph type="body" sz="quarter" idx="31" hasCustomPrompt="1"/>
          </p:nvPr>
        </p:nvSpPr>
        <p:spPr>
          <a:xfrm>
            <a:off x="4376418" y="3756695"/>
            <a:ext cx="3293142" cy="3600"/>
          </a:xfrm>
          <a:solidFill>
            <a:schemeClr val="tx2"/>
          </a:solidFill>
        </p:spPr>
        <p:txBody>
          <a:bodyPr/>
          <a:lstStyle>
            <a:lvl1pPr>
              <a:defRPr/>
            </a:lvl1pPr>
          </a:lstStyle>
          <a:p>
            <a:pPr lvl="0"/>
            <a:r>
              <a:rPr lang="en-GB"/>
              <a:t> </a:t>
            </a:r>
          </a:p>
        </p:txBody>
      </p:sp>
      <p:sp>
        <p:nvSpPr>
          <p:cNvPr id="36" name="Text Placeholder 28">
            <a:extLst>
              <a:ext uri="{FF2B5EF4-FFF2-40B4-BE49-F238E27FC236}">
                <a16:creationId xmlns:a16="http://schemas.microsoft.com/office/drawing/2014/main" id="{1D4D8D3B-1953-05C8-21F7-4D61375B8E0E}"/>
              </a:ext>
            </a:extLst>
          </p:cNvPr>
          <p:cNvSpPr>
            <a:spLocks noGrp="1"/>
          </p:cNvSpPr>
          <p:nvPr>
            <p:ph type="body" sz="quarter" idx="32" hasCustomPrompt="1"/>
          </p:nvPr>
        </p:nvSpPr>
        <p:spPr>
          <a:xfrm>
            <a:off x="4376418" y="4062798"/>
            <a:ext cx="3293142" cy="3600"/>
          </a:xfrm>
          <a:solidFill>
            <a:schemeClr val="tx2"/>
          </a:solidFill>
        </p:spPr>
        <p:txBody>
          <a:bodyPr/>
          <a:lstStyle>
            <a:lvl1pPr>
              <a:defRPr/>
            </a:lvl1pPr>
          </a:lstStyle>
          <a:p>
            <a:pPr lvl="0"/>
            <a:r>
              <a:rPr lang="en-GB"/>
              <a:t> </a:t>
            </a:r>
          </a:p>
        </p:txBody>
      </p:sp>
      <p:sp>
        <p:nvSpPr>
          <p:cNvPr id="37" name="Text Placeholder 28">
            <a:extLst>
              <a:ext uri="{FF2B5EF4-FFF2-40B4-BE49-F238E27FC236}">
                <a16:creationId xmlns:a16="http://schemas.microsoft.com/office/drawing/2014/main" id="{E823C607-AEA8-77CD-5732-BE4D654FA447}"/>
              </a:ext>
            </a:extLst>
          </p:cNvPr>
          <p:cNvSpPr>
            <a:spLocks noGrp="1"/>
          </p:cNvSpPr>
          <p:nvPr>
            <p:ph type="body" sz="quarter" idx="33" hasCustomPrompt="1"/>
          </p:nvPr>
        </p:nvSpPr>
        <p:spPr>
          <a:xfrm>
            <a:off x="4376418" y="4368901"/>
            <a:ext cx="3293142" cy="3600"/>
          </a:xfrm>
          <a:solidFill>
            <a:schemeClr val="tx2"/>
          </a:solidFill>
        </p:spPr>
        <p:txBody>
          <a:bodyPr/>
          <a:lstStyle>
            <a:lvl1pPr>
              <a:defRPr/>
            </a:lvl1pPr>
          </a:lstStyle>
          <a:p>
            <a:pPr lvl="0"/>
            <a:r>
              <a:rPr lang="en-GB"/>
              <a:t> </a:t>
            </a:r>
          </a:p>
        </p:txBody>
      </p:sp>
      <p:sp>
        <p:nvSpPr>
          <p:cNvPr id="38" name="Text Placeholder 28">
            <a:extLst>
              <a:ext uri="{FF2B5EF4-FFF2-40B4-BE49-F238E27FC236}">
                <a16:creationId xmlns:a16="http://schemas.microsoft.com/office/drawing/2014/main" id="{6326B3C4-BFC7-1B26-2F00-B08256404980}"/>
              </a:ext>
            </a:extLst>
          </p:cNvPr>
          <p:cNvSpPr>
            <a:spLocks noGrp="1"/>
          </p:cNvSpPr>
          <p:nvPr>
            <p:ph type="body" sz="quarter" idx="34" hasCustomPrompt="1"/>
          </p:nvPr>
        </p:nvSpPr>
        <p:spPr>
          <a:xfrm>
            <a:off x="4376418" y="4675004"/>
            <a:ext cx="3293142" cy="3600"/>
          </a:xfrm>
          <a:solidFill>
            <a:schemeClr val="tx2"/>
          </a:solidFill>
        </p:spPr>
        <p:txBody>
          <a:bodyPr/>
          <a:lstStyle>
            <a:lvl1pPr>
              <a:defRPr/>
            </a:lvl1pPr>
          </a:lstStyle>
          <a:p>
            <a:pPr lvl="0"/>
            <a:r>
              <a:rPr lang="en-GB"/>
              <a:t> </a:t>
            </a:r>
          </a:p>
        </p:txBody>
      </p:sp>
      <p:sp>
        <p:nvSpPr>
          <p:cNvPr id="4" name="Title 2">
            <a:extLst>
              <a:ext uri="{FF2B5EF4-FFF2-40B4-BE49-F238E27FC236}">
                <a16:creationId xmlns:a16="http://schemas.microsoft.com/office/drawing/2014/main" id="{DE2833D8-8CA0-E70E-10A2-9EAE7F2D91E5}"/>
              </a:ext>
            </a:extLst>
          </p:cNvPr>
          <p:cNvSpPr>
            <a:spLocks noGrp="1"/>
          </p:cNvSpPr>
          <p:nvPr>
            <p:ph type="title" hasCustomPrompt="1"/>
          </p:nvPr>
        </p:nvSpPr>
        <p:spPr>
          <a:xfrm>
            <a:off x="450732" y="1865834"/>
            <a:ext cx="6228882" cy="1109663"/>
          </a:xfrm>
        </p:spPr>
        <p:txBody>
          <a:bodyPr/>
          <a:lstStyle>
            <a:lvl1pPr>
              <a:defRPr sz="5998">
                <a:latin typeface="+mn-lt"/>
              </a:defRPr>
            </a:lvl1pPr>
          </a:lstStyle>
          <a:p>
            <a:r>
              <a:rPr lang="en-GB"/>
              <a:t>Contact us</a:t>
            </a:r>
          </a:p>
        </p:txBody>
      </p:sp>
      <p:pic>
        <p:nvPicPr>
          <p:cNvPr id="9" name="Graphic 8">
            <a:extLst>
              <a:ext uri="{FF2B5EF4-FFF2-40B4-BE49-F238E27FC236}">
                <a16:creationId xmlns:a16="http://schemas.microsoft.com/office/drawing/2014/main" id="{2377D719-7B99-49D8-904E-D6536AC00F9A}"/>
              </a:ext>
            </a:extLst>
          </p:cNvPr>
          <p:cNvPicPr>
            <a:picLocks noChangeAspect="1"/>
          </p:cNvPicPr>
          <p:nvPr userDrawn="1"/>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0679507" y="473394"/>
            <a:ext cx="1035573" cy="1035843"/>
          </a:xfrm>
          <a:prstGeom prst="rect">
            <a:avLst/>
          </a:prstGeom>
        </p:spPr>
      </p:pic>
    </p:spTree>
    <p:custDataLst>
      <p:tags r:id="rId1"/>
    </p:custDataLst>
    <p:extLst>
      <p:ext uri="{BB962C8B-B14F-4D97-AF65-F5344CB8AC3E}">
        <p14:creationId xmlns:p14="http://schemas.microsoft.com/office/powerpoint/2010/main" val="26025194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Contact details x2 yellow">
    <p:bg>
      <p:bgRef idx="1001">
        <a:schemeClr val="bg1"/>
      </p:bgRef>
    </p:bg>
    <p:spTree>
      <p:nvGrpSpPr>
        <p:cNvPr id="1" name=""/>
        <p:cNvGrpSpPr/>
        <p:nvPr/>
      </p:nvGrpSpPr>
      <p:grpSpPr>
        <a:xfrm>
          <a:off x="0" y="0"/>
          <a:ext cx="0" cy="0"/>
          <a:chOff x="0" y="0"/>
          <a:chExt cx="0" cy="0"/>
        </a:xfrm>
      </p:grpSpPr>
      <p:pic>
        <p:nvPicPr>
          <p:cNvPr id="3" name="Picture 2" descr="A yellow and white geometrical pattern&#10;&#10;Description automatically generated with medium confidence">
            <a:extLst>
              <a:ext uri="{FF2B5EF4-FFF2-40B4-BE49-F238E27FC236}">
                <a16:creationId xmlns:a16="http://schemas.microsoft.com/office/drawing/2014/main" id="{87318329-3705-BB65-78C4-CD3632A3D6AA}"/>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t="6448" b="6448"/>
          <a:stretch/>
        </p:blipFill>
        <p:spPr>
          <a:xfrm>
            <a:off x="1" y="0"/>
            <a:ext cx="12188823" cy="6858000"/>
          </a:xfrm>
          <a:prstGeom prst="rect">
            <a:avLst/>
          </a:prstGeom>
        </p:spPr>
      </p:pic>
      <p:sp>
        <p:nvSpPr>
          <p:cNvPr id="6" name="TextBox 5">
            <a:extLst>
              <a:ext uri="{FF2B5EF4-FFF2-40B4-BE49-F238E27FC236}">
                <a16:creationId xmlns:a16="http://schemas.microsoft.com/office/drawing/2014/main" id="{308713F2-EECB-0BAC-E9D1-312474D96A07}"/>
              </a:ext>
            </a:extLst>
          </p:cNvPr>
          <p:cNvSpPr txBox="1"/>
          <p:nvPr/>
        </p:nvSpPr>
        <p:spPr>
          <a:xfrm>
            <a:off x="411373" y="5501641"/>
            <a:ext cx="934628" cy="293607"/>
          </a:xfrm>
          <a:prstGeom prst="rect">
            <a:avLst/>
          </a:prstGeom>
          <a:noFill/>
        </p:spPr>
        <p:txBody>
          <a:bodyPr wrap="none" rtlCol="0">
            <a:spAutoFit/>
          </a:bodyPr>
          <a:lstStyle/>
          <a:p>
            <a:pPr algn="l">
              <a:lnSpc>
                <a:spcPct val="120000"/>
              </a:lnSpc>
              <a:spcAft>
                <a:spcPts val="1000"/>
              </a:spcAft>
            </a:pPr>
            <a:r>
              <a:rPr lang="en-GB" sz="1200">
                <a:solidFill>
                  <a:schemeClr val="tx1"/>
                </a:solidFill>
                <a:latin typeface="Arial" panose="020B0604020202020204" pitchFamily="34" charset="0"/>
              </a:rPr>
              <a:t>savills.com</a:t>
            </a:r>
          </a:p>
        </p:txBody>
      </p:sp>
      <p:pic>
        <p:nvPicPr>
          <p:cNvPr id="11" name="Graphic 10">
            <a:extLst>
              <a:ext uri="{FF2B5EF4-FFF2-40B4-BE49-F238E27FC236}">
                <a16:creationId xmlns:a16="http://schemas.microsoft.com/office/drawing/2014/main" id="{1B3D1ACE-7C43-C266-DB06-D81E114C996E}"/>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0679507" y="473394"/>
            <a:ext cx="1035573" cy="1035843"/>
          </a:xfrm>
          <a:prstGeom prst="rect">
            <a:avLst/>
          </a:prstGeom>
        </p:spPr>
      </p:pic>
      <p:sp>
        <p:nvSpPr>
          <p:cNvPr id="13" name="Text Placeholder 12">
            <a:extLst>
              <a:ext uri="{FF2B5EF4-FFF2-40B4-BE49-F238E27FC236}">
                <a16:creationId xmlns:a16="http://schemas.microsoft.com/office/drawing/2014/main" id="{7DE08693-3BA3-FC3E-BF72-74418DBCC187}"/>
              </a:ext>
            </a:extLst>
          </p:cNvPr>
          <p:cNvSpPr>
            <a:spLocks noGrp="1"/>
          </p:cNvSpPr>
          <p:nvPr>
            <p:ph type="body" sz="quarter" idx="10" hasCustomPrompt="1"/>
          </p:nvPr>
        </p:nvSpPr>
        <p:spPr>
          <a:xfrm>
            <a:off x="406611" y="3179263"/>
            <a:ext cx="3364307" cy="247356"/>
          </a:xfrm>
        </p:spPr>
        <p:txBody>
          <a:bodyPr anchor="ctr"/>
          <a:lstStyle>
            <a:lvl1pPr>
              <a:defRPr sz="900" cap="all" baseline="0">
                <a:solidFill>
                  <a:schemeClr val="tx1"/>
                </a:solidFill>
              </a:defRPr>
            </a:lvl1pPr>
            <a:lvl2pPr>
              <a:defRPr sz="1000" cap="all" baseline="0"/>
            </a:lvl2pPr>
            <a:lvl3pPr>
              <a:defRPr sz="900" cap="all" baseline="0"/>
            </a:lvl3pPr>
            <a:lvl4pPr>
              <a:defRPr sz="800" cap="all" baseline="0"/>
            </a:lvl4pPr>
            <a:lvl5pPr>
              <a:defRPr sz="800" cap="all" baseline="0"/>
            </a:lvl5pPr>
          </a:lstStyle>
          <a:p>
            <a:pPr lvl="0"/>
            <a:r>
              <a:rPr lang="en-GB"/>
              <a:t>Insert name</a:t>
            </a:r>
          </a:p>
        </p:txBody>
      </p:sp>
      <p:sp>
        <p:nvSpPr>
          <p:cNvPr id="14" name="Text Placeholder 12">
            <a:extLst>
              <a:ext uri="{FF2B5EF4-FFF2-40B4-BE49-F238E27FC236}">
                <a16:creationId xmlns:a16="http://schemas.microsoft.com/office/drawing/2014/main" id="{A9807B49-FE43-55EB-6E94-7548AED1AA89}"/>
              </a:ext>
            </a:extLst>
          </p:cNvPr>
          <p:cNvSpPr>
            <a:spLocks noGrp="1"/>
          </p:cNvSpPr>
          <p:nvPr>
            <p:ph type="body" sz="quarter" idx="11" hasCustomPrompt="1"/>
          </p:nvPr>
        </p:nvSpPr>
        <p:spPr>
          <a:xfrm>
            <a:off x="406611" y="3485366"/>
            <a:ext cx="3364307" cy="247356"/>
          </a:xfrm>
        </p:spPr>
        <p:txBody>
          <a:bodyPr anchor="ctr"/>
          <a:lstStyle>
            <a:lvl1pPr>
              <a:defRPr sz="900" cap="all" baseline="0">
                <a:solidFill>
                  <a:schemeClr val="tx1"/>
                </a:solidFill>
              </a:defRPr>
            </a:lvl1pPr>
            <a:lvl2pPr>
              <a:defRPr sz="1000" cap="all" baseline="0"/>
            </a:lvl2pPr>
            <a:lvl3pPr>
              <a:defRPr sz="900" cap="all" baseline="0"/>
            </a:lvl3pPr>
            <a:lvl4pPr>
              <a:defRPr sz="800" cap="all" baseline="0"/>
            </a:lvl4pPr>
            <a:lvl5pPr>
              <a:defRPr sz="800" cap="all" baseline="0"/>
            </a:lvl5pPr>
          </a:lstStyle>
          <a:p>
            <a:pPr lvl="0"/>
            <a:r>
              <a:rPr lang="en-GB"/>
              <a:t>Insert title</a:t>
            </a:r>
          </a:p>
        </p:txBody>
      </p:sp>
      <p:sp>
        <p:nvSpPr>
          <p:cNvPr id="15" name="Text Placeholder 12">
            <a:extLst>
              <a:ext uri="{FF2B5EF4-FFF2-40B4-BE49-F238E27FC236}">
                <a16:creationId xmlns:a16="http://schemas.microsoft.com/office/drawing/2014/main" id="{59158B01-3F17-FEF5-E313-05A51AB89B3B}"/>
              </a:ext>
            </a:extLst>
          </p:cNvPr>
          <p:cNvSpPr>
            <a:spLocks noGrp="1"/>
          </p:cNvSpPr>
          <p:nvPr>
            <p:ph type="body" sz="quarter" idx="12" hasCustomPrompt="1"/>
          </p:nvPr>
        </p:nvSpPr>
        <p:spPr>
          <a:xfrm>
            <a:off x="406611" y="3791469"/>
            <a:ext cx="3364307" cy="247356"/>
          </a:xfrm>
        </p:spPr>
        <p:txBody>
          <a:bodyPr anchor="ctr"/>
          <a:lstStyle>
            <a:lvl1pPr>
              <a:defRPr sz="900" cap="all" baseline="0">
                <a:solidFill>
                  <a:schemeClr val="tx1"/>
                </a:solidFill>
              </a:defRPr>
            </a:lvl1pPr>
            <a:lvl2pPr>
              <a:defRPr sz="1000" cap="all" baseline="0"/>
            </a:lvl2pPr>
            <a:lvl3pPr>
              <a:defRPr sz="900" cap="all" baseline="0"/>
            </a:lvl3pPr>
            <a:lvl4pPr>
              <a:defRPr sz="800" cap="all" baseline="0"/>
            </a:lvl4pPr>
            <a:lvl5pPr>
              <a:defRPr sz="800" cap="all" baseline="0"/>
            </a:lvl5pPr>
          </a:lstStyle>
          <a:p>
            <a:pPr lvl="0"/>
            <a:r>
              <a:rPr lang="en-GB"/>
              <a:t>Insert company name</a:t>
            </a:r>
          </a:p>
        </p:txBody>
      </p:sp>
      <p:sp>
        <p:nvSpPr>
          <p:cNvPr id="16" name="Text Placeholder 12">
            <a:extLst>
              <a:ext uri="{FF2B5EF4-FFF2-40B4-BE49-F238E27FC236}">
                <a16:creationId xmlns:a16="http://schemas.microsoft.com/office/drawing/2014/main" id="{7E81962A-7C98-D2E9-7CEC-B65BEF938AED}"/>
              </a:ext>
            </a:extLst>
          </p:cNvPr>
          <p:cNvSpPr>
            <a:spLocks noGrp="1"/>
          </p:cNvSpPr>
          <p:nvPr>
            <p:ph type="body" sz="quarter" idx="13" hasCustomPrompt="1"/>
          </p:nvPr>
        </p:nvSpPr>
        <p:spPr>
          <a:xfrm>
            <a:off x="406611" y="4097572"/>
            <a:ext cx="3364307" cy="247356"/>
          </a:xfrm>
        </p:spPr>
        <p:txBody>
          <a:bodyPr anchor="ctr"/>
          <a:lstStyle>
            <a:lvl1pPr>
              <a:defRPr sz="900" cap="all" baseline="0">
                <a:solidFill>
                  <a:schemeClr val="tx1"/>
                </a:solidFill>
              </a:defRPr>
            </a:lvl1pPr>
            <a:lvl2pPr>
              <a:defRPr sz="1000" cap="all" baseline="0"/>
            </a:lvl2pPr>
            <a:lvl3pPr>
              <a:defRPr sz="900" cap="all" baseline="0"/>
            </a:lvl3pPr>
            <a:lvl4pPr>
              <a:defRPr sz="800" cap="all" baseline="0"/>
            </a:lvl4pPr>
            <a:lvl5pPr>
              <a:defRPr sz="800" cap="all" baseline="0"/>
            </a:lvl5pPr>
          </a:lstStyle>
          <a:p>
            <a:pPr lvl="0"/>
            <a:r>
              <a:rPr lang="en-GB"/>
              <a:t>Insert phone</a:t>
            </a:r>
          </a:p>
        </p:txBody>
      </p:sp>
      <p:sp>
        <p:nvSpPr>
          <p:cNvPr id="17" name="Text Placeholder 12">
            <a:extLst>
              <a:ext uri="{FF2B5EF4-FFF2-40B4-BE49-F238E27FC236}">
                <a16:creationId xmlns:a16="http://schemas.microsoft.com/office/drawing/2014/main" id="{F78787D3-109D-9636-08BB-A375F749FF3E}"/>
              </a:ext>
            </a:extLst>
          </p:cNvPr>
          <p:cNvSpPr>
            <a:spLocks noGrp="1"/>
          </p:cNvSpPr>
          <p:nvPr>
            <p:ph type="body" sz="quarter" idx="14" hasCustomPrompt="1"/>
          </p:nvPr>
        </p:nvSpPr>
        <p:spPr>
          <a:xfrm>
            <a:off x="406611" y="4403675"/>
            <a:ext cx="3364307" cy="247356"/>
          </a:xfrm>
        </p:spPr>
        <p:txBody>
          <a:bodyPr anchor="ctr"/>
          <a:lstStyle>
            <a:lvl1pPr>
              <a:defRPr sz="900" cap="all" baseline="0">
                <a:solidFill>
                  <a:schemeClr val="tx1"/>
                </a:solidFill>
              </a:defRPr>
            </a:lvl1pPr>
            <a:lvl2pPr>
              <a:defRPr sz="1000" cap="all" baseline="0"/>
            </a:lvl2pPr>
            <a:lvl3pPr>
              <a:defRPr sz="900" cap="all" baseline="0"/>
            </a:lvl3pPr>
            <a:lvl4pPr>
              <a:defRPr sz="800" cap="all" baseline="0"/>
            </a:lvl4pPr>
            <a:lvl5pPr>
              <a:defRPr sz="800" cap="all" baseline="0"/>
            </a:lvl5pPr>
          </a:lstStyle>
          <a:p>
            <a:pPr lvl="0"/>
            <a:r>
              <a:rPr lang="en-GB"/>
              <a:t>Insert email</a:t>
            </a:r>
          </a:p>
        </p:txBody>
      </p:sp>
      <p:sp>
        <p:nvSpPr>
          <p:cNvPr id="18" name="Text Placeholder 12">
            <a:extLst>
              <a:ext uri="{FF2B5EF4-FFF2-40B4-BE49-F238E27FC236}">
                <a16:creationId xmlns:a16="http://schemas.microsoft.com/office/drawing/2014/main" id="{A3A2BDFB-B068-4DF4-D09C-A312787AD0AC}"/>
              </a:ext>
            </a:extLst>
          </p:cNvPr>
          <p:cNvSpPr>
            <a:spLocks noGrp="1"/>
          </p:cNvSpPr>
          <p:nvPr>
            <p:ph type="body" sz="quarter" idx="15" hasCustomPrompt="1"/>
          </p:nvPr>
        </p:nvSpPr>
        <p:spPr>
          <a:xfrm>
            <a:off x="4278530" y="3179263"/>
            <a:ext cx="3364307" cy="247356"/>
          </a:xfrm>
        </p:spPr>
        <p:txBody>
          <a:bodyPr anchor="ctr"/>
          <a:lstStyle>
            <a:lvl1pPr>
              <a:defRPr sz="900" cap="all" baseline="0">
                <a:solidFill>
                  <a:schemeClr val="tx1"/>
                </a:solidFill>
              </a:defRPr>
            </a:lvl1pPr>
            <a:lvl2pPr>
              <a:defRPr sz="1000" cap="all" baseline="0"/>
            </a:lvl2pPr>
            <a:lvl3pPr>
              <a:defRPr sz="900" cap="all" baseline="0"/>
            </a:lvl3pPr>
            <a:lvl4pPr>
              <a:defRPr sz="800" cap="all" baseline="0"/>
            </a:lvl4pPr>
            <a:lvl5pPr>
              <a:defRPr sz="800" cap="all" baseline="0"/>
            </a:lvl5pPr>
          </a:lstStyle>
          <a:p>
            <a:pPr lvl="0"/>
            <a:r>
              <a:rPr lang="en-GB"/>
              <a:t>Insert name</a:t>
            </a:r>
          </a:p>
        </p:txBody>
      </p:sp>
      <p:sp>
        <p:nvSpPr>
          <p:cNvPr id="19" name="Text Placeholder 12">
            <a:extLst>
              <a:ext uri="{FF2B5EF4-FFF2-40B4-BE49-F238E27FC236}">
                <a16:creationId xmlns:a16="http://schemas.microsoft.com/office/drawing/2014/main" id="{4D4AA3CE-9514-6656-7C85-C63E1F967609}"/>
              </a:ext>
            </a:extLst>
          </p:cNvPr>
          <p:cNvSpPr>
            <a:spLocks noGrp="1"/>
          </p:cNvSpPr>
          <p:nvPr>
            <p:ph type="body" sz="quarter" idx="16" hasCustomPrompt="1"/>
          </p:nvPr>
        </p:nvSpPr>
        <p:spPr>
          <a:xfrm>
            <a:off x="4278530" y="3485366"/>
            <a:ext cx="3364307" cy="247356"/>
          </a:xfrm>
        </p:spPr>
        <p:txBody>
          <a:bodyPr anchor="ctr"/>
          <a:lstStyle>
            <a:lvl1pPr>
              <a:defRPr sz="900" cap="all" baseline="0">
                <a:solidFill>
                  <a:schemeClr val="tx1"/>
                </a:solidFill>
              </a:defRPr>
            </a:lvl1pPr>
            <a:lvl2pPr>
              <a:defRPr sz="1000" cap="all" baseline="0"/>
            </a:lvl2pPr>
            <a:lvl3pPr>
              <a:defRPr sz="900" cap="all" baseline="0"/>
            </a:lvl3pPr>
            <a:lvl4pPr>
              <a:defRPr sz="800" cap="all" baseline="0"/>
            </a:lvl4pPr>
            <a:lvl5pPr>
              <a:defRPr sz="800" cap="all" baseline="0"/>
            </a:lvl5pPr>
          </a:lstStyle>
          <a:p>
            <a:pPr lvl="0"/>
            <a:r>
              <a:rPr lang="en-GB"/>
              <a:t>Insert title</a:t>
            </a:r>
          </a:p>
        </p:txBody>
      </p:sp>
      <p:sp>
        <p:nvSpPr>
          <p:cNvPr id="20" name="Text Placeholder 12">
            <a:extLst>
              <a:ext uri="{FF2B5EF4-FFF2-40B4-BE49-F238E27FC236}">
                <a16:creationId xmlns:a16="http://schemas.microsoft.com/office/drawing/2014/main" id="{F039B227-9A5B-3FD9-D605-3B5B24D231B0}"/>
              </a:ext>
            </a:extLst>
          </p:cNvPr>
          <p:cNvSpPr>
            <a:spLocks noGrp="1"/>
          </p:cNvSpPr>
          <p:nvPr>
            <p:ph type="body" sz="quarter" idx="17" hasCustomPrompt="1"/>
          </p:nvPr>
        </p:nvSpPr>
        <p:spPr>
          <a:xfrm>
            <a:off x="4278530" y="3791469"/>
            <a:ext cx="3364307" cy="247356"/>
          </a:xfrm>
        </p:spPr>
        <p:txBody>
          <a:bodyPr anchor="ctr"/>
          <a:lstStyle>
            <a:lvl1pPr>
              <a:defRPr sz="900" cap="all" baseline="0">
                <a:solidFill>
                  <a:schemeClr val="tx1"/>
                </a:solidFill>
              </a:defRPr>
            </a:lvl1pPr>
            <a:lvl2pPr>
              <a:defRPr sz="1000" cap="all" baseline="0"/>
            </a:lvl2pPr>
            <a:lvl3pPr>
              <a:defRPr sz="900" cap="all" baseline="0"/>
            </a:lvl3pPr>
            <a:lvl4pPr>
              <a:defRPr sz="800" cap="all" baseline="0"/>
            </a:lvl4pPr>
            <a:lvl5pPr>
              <a:defRPr sz="800" cap="all" baseline="0"/>
            </a:lvl5pPr>
          </a:lstStyle>
          <a:p>
            <a:pPr lvl="0"/>
            <a:r>
              <a:rPr lang="en-GB"/>
              <a:t>Insert company name</a:t>
            </a:r>
          </a:p>
        </p:txBody>
      </p:sp>
      <p:sp>
        <p:nvSpPr>
          <p:cNvPr id="21" name="Text Placeholder 12">
            <a:extLst>
              <a:ext uri="{FF2B5EF4-FFF2-40B4-BE49-F238E27FC236}">
                <a16:creationId xmlns:a16="http://schemas.microsoft.com/office/drawing/2014/main" id="{FE97C3E5-4381-40AB-C3B2-3B0CBCFAEE4C}"/>
              </a:ext>
            </a:extLst>
          </p:cNvPr>
          <p:cNvSpPr>
            <a:spLocks noGrp="1"/>
          </p:cNvSpPr>
          <p:nvPr>
            <p:ph type="body" sz="quarter" idx="18" hasCustomPrompt="1"/>
          </p:nvPr>
        </p:nvSpPr>
        <p:spPr>
          <a:xfrm>
            <a:off x="4278530" y="4097572"/>
            <a:ext cx="3364307" cy="247356"/>
          </a:xfrm>
        </p:spPr>
        <p:txBody>
          <a:bodyPr anchor="ctr"/>
          <a:lstStyle>
            <a:lvl1pPr>
              <a:defRPr sz="900" cap="all" baseline="0">
                <a:solidFill>
                  <a:schemeClr val="tx1"/>
                </a:solidFill>
              </a:defRPr>
            </a:lvl1pPr>
            <a:lvl2pPr>
              <a:defRPr sz="1000" cap="all" baseline="0"/>
            </a:lvl2pPr>
            <a:lvl3pPr>
              <a:defRPr sz="900" cap="all" baseline="0"/>
            </a:lvl3pPr>
            <a:lvl4pPr>
              <a:defRPr sz="800" cap="all" baseline="0"/>
            </a:lvl4pPr>
            <a:lvl5pPr>
              <a:defRPr sz="800" cap="all" baseline="0"/>
            </a:lvl5pPr>
          </a:lstStyle>
          <a:p>
            <a:pPr lvl="0"/>
            <a:r>
              <a:rPr lang="en-GB"/>
              <a:t>Insert phone</a:t>
            </a:r>
          </a:p>
        </p:txBody>
      </p:sp>
      <p:sp>
        <p:nvSpPr>
          <p:cNvPr id="22" name="Text Placeholder 12">
            <a:extLst>
              <a:ext uri="{FF2B5EF4-FFF2-40B4-BE49-F238E27FC236}">
                <a16:creationId xmlns:a16="http://schemas.microsoft.com/office/drawing/2014/main" id="{397A23E3-F254-E5B8-4484-AC2D33E2B16E}"/>
              </a:ext>
            </a:extLst>
          </p:cNvPr>
          <p:cNvSpPr>
            <a:spLocks noGrp="1"/>
          </p:cNvSpPr>
          <p:nvPr>
            <p:ph type="body" sz="quarter" idx="19" hasCustomPrompt="1"/>
          </p:nvPr>
        </p:nvSpPr>
        <p:spPr>
          <a:xfrm>
            <a:off x="4278530" y="4403675"/>
            <a:ext cx="3364307" cy="247356"/>
          </a:xfrm>
        </p:spPr>
        <p:txBody>
          <a:bodyPr anchor="ctr"/>
          <a:lstStyle>
            <a:lvl1pPr>
              <a:defRPr sz="900" cap="all" baseline="0">
                <a:solidFill>
                  <a:schemeClr val="tx1"/>
                </a:solidFill>
              </a:defRPr>
            </a:lvl1pPr>
            <a:lvl2pPr>
              <a:defRPr sz="1000" cap="all" baseline="0"/>
            </a:lvl2pPr>
            <a:lvl3pPr>
              <a:defRPr sz="900" cap="all" baseline="0"/>
            </a:lvl3pPr>
            <a:lvl4pPr>
              <a:defRPr sz="800" cap="all" baseline="0"/>
            </a:lvl4pPr>
            <a:lvl5pPr>
              <a:defRPr sz="800" cap="all" baseline="0"/>
            </a:lvl5pPr>
          </a:lstStyle>
          <a:p>
            <a:pPr lvl="0"/>
            <a:r>
              <a:rPr lang="en-GB"/>
              <a:t>Insert email</a:t>
            </a:r>
          </a:p>
        </p:txBody>
      </p:sp>
      <p:sp>
        <p:nvSpPr>
          <p:cNvPr id="29" name="Text Placeholder 28">
            <a:extLst>
              <a:ext uri="{FF2B5EF4-FFF2-40B4-BE49-F238E27FC236}">
                <a16:creationId xmlns:a16="http://schemas.microsoft.com/office/drawing/2014/main" id="{6DF254FF-0ED5-6C78-869E-390454E924BC}"/>
              </a:ext>
            </a:extLst>
          </p:cNvPr>
          <p:cNvSpPr>
            <a:spLocks noGrp="1"/>
          </p:cNvSpPr>
          <p:nvPr>
            <p:ph type="body" sz="quarter" idx="25" hasCustomPrompt="1"/>
          </p:nvPr>
        </p:nvSpPr>
        <p:spPr>
          <a:xfrm>
            <a:off x="500753" y="3450592"/>
            <a:ext cx="3293142" cy="3600"/>
          </a:xfrm>
          <a:solidFill>
            <a:schemeClr val="tx1"/>
          </a:solidFill>
        </p:spPr>
        <p:txBody>
          <a:bodyPr/>
          <a:lstStyle>
            <a:lvl1pPr>
              <a:defRPr>
                <a:solidFill>
                  <a:schemeClr val="tx1"/>
                </a:solidFill>
              </a:defRPr>
            </a:lvl1pPr>
          </a:lstStyle>
          <a:p>
            <a:pPr lvl="0"/>
            <a:r>
              <a:rPr lang="en-GB"/>
              <a:t> </a:t>
            </a:r>
          </a:p>
        </p:txBody>
      </p:sp>
      <p:sp>
        <p:nvSpPr>
          <p:cNvPr id="30" name="Text Placeholder 28">
            <a:extLst>
              <a:ext uri="{FF2B5EF4-FFF2-40B4-BE49-F238E27FC236}">
                <a16:creationId xmlns:a16="http://schemas.microsoft.com/office/drawing/2014/main" id="{CBDEC2BF-BBCC-6FA5-4D93-E78484D9C9ED}"/>
              </a:ext>
            </a:extLst>
          </p:cNvPr>
          <p:cNvSpPr>
            <a:spLocks noGrp="1"/>
          </p:cNvSpPr>
          <p:nvPr>
            <p:ph type="body" sz="quarter" idx="26" hasCustomPrompt="1"/>
          </p:nvPr>
        </p:nvSpPr>
        <p:spPr>
          <a:xfrm>
            <a:off x="500753" y="3756695"/>
            <a:ext cx="3293142" cy="3600"/>
          </a:xfrm>
          <a:solidFill>
            <a:schemeClr val="tx1"/>
          </a:solidFill>
        </p:spPr>
        <p:txBody>
          <a:bodyPr/>
          <a:lstStyle>
            <a:lvl1pPr>
              <a:defRPr>
                <a:solidFill>
                  <a:schemeClr val="tx1"/>
                </a:solidFill>
              </a:defRPr>
            </a:lvl1pPr>
          </a:lstStyle>
          <a:p>
            <a:pPr lvl="0"/>
            <a:r>
              <a:rPr lang="en-GB"/>
              <a:t> </a:t>
            </a:r>
          </a:p>
        </p:txBody>
      </p:sp>
      <p:sp>
        <p:nvSpPr>
          <p:cNvPr id="31" name="Text Placeholder 28">
            <a:extLst>
              <a:ext uri="{FF2B5EF4-FFF2-40B4-BE49-F238E27FC236}">
                <a16:creationId xmlns:a16="http://schemas.microsoft.com/office/drawing/2014/main" id="{834489DA-80D0-4860-98E2-BE6F18F2A744}"/>
              </a:ext>
            </a:extLst>
          </p:cNvPr>
          <p:cNvSpPr>
            <a:spLocks noGrp="1"/>
          </p:cNvSpPr>
          <p:nvPr>
            <p:ph type="body" sz="quarter" idx="27" hasCustomPrompt="1"/>
          </p:nvPr>
        </p:nvSpPr>
        <p:spPr>
          <a:xfrm>
            <a:off x="500753" y="4062798"/>
            <a:ext cx="3293142" cy="3600"/>
          </a:xfrm>
          <a:solidFill>
            <a:schemeClr val="tx1"/>
          </a:solidFill>
        </p:spPr>
        <p:txBody>
          <a:bodyPr/>
          <a:lstStyle>
            <a:lvl1pPr>
              <a:defRPr>
                <a:solidFill>
                  <a:schemeClr val="tx1"/>
                </a:solidFill>
              </a:defRPr>
            </a:lvl1pPr>
          </a:lstStyle>
          <a:p>
            <a:pPr lvl="0"/>
            <a:r>
              <a:rPr lang="en-GB"/>
              <a:t> </a:t>
            </a:r>
          </a:p>
        </p:txBody>
      </p:sp>
      <p:sp>
        <p:nvSpPr>
          <p:cNvPr id="32" name="Text Placeholder 28">
            <a:extLst>
              <a:ext uri="{FF2B5EF4-FFF2-40B4-BE49-F238E27FC236}">
                <a16:creationId xmlns:a16="http://schemas.microsoft.com/office/drawing/2014/main" id="{413757EC-9418-E80A-9C60-821608FCAC90}"/>
              </a:ext>
            </a:extLst>
          </p:cNvPr>
          <p:cNvSpPr>
            <a:spLocks noGrp="1"/>
          </p:cNvSpPr>
          <p:nvPr>
            <p:ph type="body" sz="quarter" idx="28" hasCustomPrompt="1"/>
          </p:nvPr>
        </p:nvSpPr>
        <p:spPr>
          <a:xfrm>
            <a:off x="500753" y="4368901"/>
            <a:ext cx="3293142" cy="3600"/>
          </a:xfrm>
          <a:solidFill>
            <a:schemeClr val="tx1"/>
          </a:solidFill>
        </p:spPr>
        <p:txBody>
          <a:bodyPr/>
          <a:lstStyle>
            <a:lvl1pPr>
              <a:defRPr>
                <a:solidFill>
                  <a:schemeClr val="tx1"/>
                </a:solidFill>
              </a:defRPr>
            </a:lvl1pPr>
          </a:lstStyle>
          <a:p>
            <a:pPr lvl="0"/>
            <a:r>
              <a:rPr lang="en-GB"/>
              <a:t> </a:t>
            </a:r>
          </a:p>
        </p:txBody>
      </p:sp>
      <p:sp>
        <p:nvSpPr>
          <p:cNvPr id="33" name="Text Placeholder 28">
            <a:extLst>
              <a:ext uri="{FF2B5EF4-FFF2-40B4-BE49-F238E27FC236}">
                <a16:creationId xmlns:a16="http://schemas.microsoft.com/office/drawing/2014/main" id="{96D9D1F0-A431-7276-A6A5-9F3B373CA68C}"/>
              </a:ext>
            </a:extLst>
          </p:cNvPr>
          <p:cNvSpPr>
            <a:spLocks noGrp="1"/>
          </p:cNvSpPr>
          <p:nvPr>
            <p:ph type="body" sz="quarter" idx="29" hasCustomPrompt="1"/>
          </p:nvPr>
        </p:nvSpPr>
        <p:spPr>
          <a:xfrm>
            <a:off x="500753" y="4675004"/>
            <a:ext cx="3293142" cy="3600"/>
          </a:xfrm>
          <a:solidFill>
            <a:schemeClr val="tx1"/>
          </a:solidFill>
        </p:spPr>
        <p:txBody>
          <a:bodyPr/>
          <a:lstStyle>
            <a:lvl1pPr>
              <a:defRPr>
                <a:solidFill>
                  <a:schemeClr val="tx1"/>
                </a:solidFill>
              </a:defRPr>
            </a:lvl1pPr>
          </a:lstStyle>
          <a:p>
            <a:pPr lvl="0"/>
            <a:r>
              <a:rPr lang="en-GB"/>
              <a:t> </a:t>
            </a:r>
          </a:p>
        </p:txBody>
      </p:sp>
      <p:sp>
        <p:nvSpPr>
          <p:cNvPr id="34" name="Text Placeholder 28">
            <a:extLst>
              <a:ext uri="{FF2B5EF4-FFF2-40B4-BE49-F238E27FC236}">
                <a16:creationId xmlns:a16="http://schemas.microsoft.com/office/drawing/2014/main" id="{8E28D5FE-F607-EBE3-85D1-544A8C0B44E4}"/>
              </a:ext>
            </a:extLst>
          </p:cNvPr>
          <p:cNvSpPr>
            <a:spLocks noGrp="1"/>
          </p:cNvSpPr>
          <p:nvPr>
            <p:ph type="body" sz="quarter" idx="30" hasCustomPrompt="1"/>
          </p:nvPr>
        </p:nvSpPr>
        <p:spPr>
          <a:xfrm>
            <a:off x="4376418" y="3450592"/>
            <a:ext cx="3293142" cy="3600"/>
          </a:xfrm>
          <a:solidFill>
            <a:schemeClr val="tx1"/>
          </a:solidFill>
        </p:spPr>
        <p:txBody>
          <a:bodyPr/>
          <a:lstStyle>
            <a:lvl1pPr>
              <a:defRPr>
                <a:solidFill>
                  <a:schemeClr val="tx1"/>
                </a:solidFill>
              </a:defRPr>
            </a:lvl1pPr>
          </a:lstStyle>
          <a:p>
            <a:pPr lvl="0"/>
            <a:r>
              <a:rPr lang="en-GB"/>
              <a:t> </a:t>
            </a:r>
          </a:p>
        </p:txBody>
      </p:sp>
      <p:sp>
        <p:nvSpPr>
          <p:cNvPr id="35" name="Text Placeholder 28">
            <a:extLst>
              <a:ext uri="{FF2B5EF4-FFF2-40B4-BE49-F238E27FC236}">
                <a16:creationId xmlns:a16="http://schemas.microsoft.com/office/drawing/2014/main" id="{F1EC6439-D8C3-4E49-1DE3-CEA77B9F0CB3}"/>
              </a:ext>
            </a:extLst>
          </p:cNvPr>
          <p:cNvSpPr>
            <a:spLocks noGrp="1"/>
          </p:cNvSpPr>
          <p:nvPr>
            <p:ph type="body" sz="quarter" idx="31" hasCustomPrompt="1"/>
          </p:nvPr>
        </p:nvSpPr>
        <p:spPr>
          <a:xfrm>
            <a:off x="4376418" y="3756695"/>
            <a:ext cx="3293142" cy="3600"/>
          </a:xfrm>
          <a:solidFill>
            <a:schemeClr val="tx1"/>
          </a:solidFill>
        </p:spPr>
        <p:txBody>
          <a:bodyPr/>
          <a:lstStyle>
            <a:lvl1pPr>
              <a:defRPr>
                <a:solidFill>
                  <a:schemeClr val="tx1"/>
                </a:solidFill>
              </a:defRPr>
            </a:lvl1pPr>
          </a:lstStyle>
          <a:p>
            <a:pPr lvl="0"/>
            <a:r>
              <a:rPr lang="en-GB"/>
              <a:t> </a:t>
            </a:r>
          </a:p>
        </p:txBody>
      </p:sp>
      <p:sp>
        <p:nvSpPr>
          <p:cNvPr id="36" name="Text Placeholder 28">
            <a:extLst>
              <a:ext uri="{FF2B5EF4-FFF2-40B4-BE49-F238E27FC236}">
                <a16:creationId xmlns:a16="http://schemas.microsoft.com/office/drawing/2014/main" id="{1D4D8D3B-1953-05C8-21F7-4D61375B8E0E}"/>
              </a:ext>
            </a:extLst>
          </p:cNvPr>
          <p:cNvSpPr>
            <a:spLocks noGrp="1"/>
          </p:cNvSpPr>
          <p:nvPr>
            <p:ph type="body" sz="quarter" idx="32" hasCustomPrompt="1"/>
          </p:nvPr>
        </p:nvSpPr>
        <p:spPr>
          <a:xfrm>
            <a:off x="4376418" y="4062798"/>
            <a:ext cx="3293142" cy="3600"/>
          </a:xfrm>
          <a:solidFill>
            <a:schemeClr val="tx1"/>
          </a:solidFill>
        </p:spPr>
        <p:txBody>
          <a:bodyPr/>
          <a:lstStyle>
            <a:lvl1pPr>
              <a:defRPr>
                <a:solidFill>
                  <a:schemeClr val="tx1"/>
                </a:solidFill>
              </a:defRPr>
            </a:lvl1pPr>
          </a:lstStyle>
          <a:p>
            <a:pPr lvl="0"/>
            <a:r>
              <a:rPr lang="en-GB"/>
              <a:t> </a:t>
            </a:r>
          </a:p>
        </p:txBody>
      </p:sp>
      <p:sp>
        <p:nvSpPr>
          <p:cNvPr id="37" name="Text Placeholder 28">
            <a:extLst>
              <a:ext uri="{FF2B5EF4-FFF2-40B4-BE49-F238E27FC236}">
                <a16:creationId xmlns:a16="http://schemas.microsoft.com/office/drawing/2014/main" id="{E823C607-AEA8-77CD-5732-BE4D654FA447}"/>
              </a:ext>
            </a:extLst>
          </p:cNvPr>
          <p:cNvSpPr>
            <a:spLocks noGrp="1"/>
          </p:cNvSpPr>
          <p:nvPr>
            <p:ph type="body" sz="quarter" idx="33" hasCustomPrompt="1"/>
          </p:nvPr>
        </p:nvSpPr>
        <p:spPr>
          <a:xfrm>
            <a:off x="4376418" y="4368901"/>
            <a:ext cx="3293142" cy="3600"/>
          </a:xfrm>
          <a:solidFill>
            <a:schemeClr val="tx1"/>
          </a:solidFill>
        </p:spPr>
        <p:txBody>
          <a:bodyPr/>
          <a:lstStyle>
            <a:lvl1pPr>
              <a:defRPr>
                <a:solidFill>
                  <a:schemeClr val="tx1"/>
                </a:solidFill>
              </a:defRPr>
            </a:lvl1pPr>
          </a:lstStyle>
          <a:p>
            <a:pPr lvl="0"/>
            <a:r>
              <a:rPr lang="en-GB"/>
              <a:t> </a:t>
            </a:r>
          </a:p>
        </p:txBody>
      </p:sp>
      <p:sp>
        <p:nvSpPr>
          <p:cNvPr id="38" name="Text Placeholder 28">
            <a:extLst>
              <a:ext uri="{FF2B5EF4-FFF2-40B4-BE49-F238E27FC236}">
                <a16:creationId xmlns:a16="http://schemas.microsoft.com/office/drawing/2014/main" id="{6326B3C4-BFC7-1B26-2F00-B08256404980}"/>
              </a:ext>
            </a:extLst>
          </p:cNvPr>
          <p:cNvSpPr>
            <a:spLocks noGrp="1"/>
          </p:cNvSpPr>
          <p:nvPr>
            <p:ph type="body" sz="quarter" idx="34" hasCustomPrompt="1"/>
          </p:nvPr>
        </p:nvSpPr>
        <p:spPr>
          <a:xfrm>
            <a:off x="4376418" y="4675004"/>
            <a:ext cx="3293142" cy="3600"/>
          </a:xfrm>
          <a:solidFill>
            <a:schemeClr val="tx1"/>
          </a:solidFill>
        </p:spPr>
        <p:txBody>
          <a:bodyPr/>
          <a:lstStyle>
            <a:lvl1pPr>
              <a:defRPr>
                <a:solidFill>
                  <a:schemeClr val="tx1"/>
                </a:solidFill>
              </a:defRPr>
            </a:lvl1pPr>
          </a:lstStyle>
          <a:p>
            <a:pPr lvl="0"/>
            <a:r>
              <a:rPr lang="en-GB"/>
              <a:t> </a:t>
            </a:r>
          </a:p>
        </p:txBody>
      </p:sp>
      <p:sp>
        <p:nvSpPr>
          <p:cNvPr id="4" name="Title 2">
            <a:extLst>
              <a:ext uri="{FF2B5EF4-FFF2-40B4-BE49-F238E27FC236}">
                <a16:creationId xmlns:a16="http://schemas.microsoft.com/office/drawing/2014/main" id="{DE2833D8-8CA0-E70E-10A2-9EAE7F2D91E5}"/>
              </a:ext>
            </a:extLst>
          </p:cNvPr>
          <p:cNvSpPr>
            <a:spLocks noGrp="1"/>
          </p:cNvSpPr>
          <p:nvPr>
            <p:ph type="title" hasCustomPrompt="1"/>
          </p:nvPr>
        </p:nvSpPr>
        <p:spPr>
          <a:xfrm>
            <a:off x="450732" y="1865834"/>
            <a:ext cx="6228882" cy="1109663"/>
          </a:xfrm>
        </p:spPr>
        <p:txBody>
          <a:bodyPr/>
          <a:lstStyle>
            <a:lvl1pPr>
              <a:defRPr sz="5998">
                <a:solidFill>
                  <a:schemeClr val="tx1"/>
                </a:solidFill>
                <a:latin typeface="+mn-lt"/>
              </a:defRPr>
            </a:lvl1pPr>
          </a:lstStyle>
          <a:p>
            <a:r>
              <a:rPr lang="en-GB"/>
              <a:t>Contact us</a:t>
            </a:r>
          </a:p>
        </p:txBody>
      </p:sp>
      <p:pic>
        <p:nvPicPr>
          <p:cNvPr id="9" name="Graphic 8">
            <a:extLst>
              <a:ext uri="{FF2B5EF4-FFF2-40B4-BE49-F238E27FC236}">
                <a16:creationId xmlns:a16="http://schemas.microsoft.com/office/drawing/2014/main" id="{2377D719-7B99-49D8-904E-D6536AC00F9A}"/>
              </a:ext>
            </a:extLst>
          </p:cNvPr>
          <p:cNvPicPr>
            <a:picLocks noChangeAspect="1"/>
          </p:cNvPicPr>
          <p:nvPr userDrawn="1"/>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0679507" y="473394"/>
            <a:ext cx="1035573" cy="1035843"/>
          </a:xfrm>
          <a:prstGeom prst="rect">
            <a:avLst/>
          </a:prstGeom>
        </p:spPr>
      </p:pic>
      <p:sp>
        <p:nvSpPr>
          <p:cNvPr id="2" name="TextBox 1">
            <a:extLst>
              <a:ext uri="{FF2B5EF4-FFF2-40B4-BE49-F238E27FC236}">
                <a16:creationId xmlns:a16="http://schemas.microsoft.com/office/drawing/2014/main" id="{AABDBF9E-3252-CEA1-A75E-80240BCFA53E}"/>
              </a:ext>
            </a:extLst>
          </p:cNvPr>
          <p:cNvSpPr txBox="1"/>
          <p:nvPr userDrawn="1"/>
        </p:nvSpPr>
        <p:spPr>
          <a:xfrm>
            <a:off x="411373" y="5880261"/>
            <a:ext cx="11110877" cy="562462"/>
          </a:xfrm>
          <a:prstGeom prst="rect">
            <a:avLst/>
          </a:prstGeom>
          <a:noFill/>
        </p:spPr>
        <p:txBody>
          <a:bodyPr wrap="square">
            <a:spAutoFit/>
          </a:bodyPr>
          <a:lstStyle/>
          <a:p>
            <a:pPr>
              <a:lnSpc>
                <a:spcPct val="120000"/>
              </a:lnSpc>
            </a:pPr>
            <a:r>
              <a:rPr lang="en-GB" sz="650"/>
              <a:t>Disclaimer: </a:t>
            </a:r>
            <a:r>
              <a:rPr lang="en-US" sz="650"/>
              <a:t>The material in this presentation has been prepared solely for informational purposes and is strictly confidential. Any disclosure, use, copying or circulation of this presentation (or the information contained within it) is strictly prohibited, unless you have obtained Savills’ prior written consent. Neither this presentation nor any part of it shall form the basis of, or be relied upon in connection with, any offer or transaction, or act as an inducement to enter into any contract or commitment whatsoever. NO WARRANTY OR REPRESENTATION, EXPRESS OR IMPLIED, IS GIVEN AS TO THE ACCURACY OR COMPLETENESS OF THE INFORMATION CONTAINED HEREIN AND SAVILLS IS UNDER NO OBLIGATION TO SUBSEQUENTLY CORRECT IT IN THE EVENT OF ERRORS. Savills shall not be held responsible for any liability whatsoever or for any loss howsoever arising from or in reliance upon the whole or any part of the contents of this document or any errors therein or omissions therefrom. </a:t>
            </a:r>
          </a:p>
        </p:txBody>
      </p:sp>
    </p:spTree>
    <p:custDataLst>
      <p:tags r:id="rId1"/>
    </p:custDataLst>
    <p:extLst>
      <p:ext uri="{BB962C8B-B14F-4D97-AF65-F5344CB8AC3E}">
        <p14:creationId xmlns:p14="http://schemas.microsoft.com/office/powerpoint/2010/main" val="5534675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Contact details x2 white">
    <p:bg>
      <p:bgRef idx="1001">
        <a:schemeClr val="bg2"/>
      </p:bgRef>
    </p:bg>
    <p:spTree>
      <p:nvGrpSpPr>
        <p:cNvPr id="1" name=""/>
        <p:cNvGrpSpPr/>
        <p:nvPr/>
      </p:nvGrpSpPr>
      <p:grpSpPr>
        <a:xfrm>
          <a:off x="0" y="0"/>
          <a:ext cx="0" cy="0"/>
          <a:chOff x="0" y="0"/>
          <a:chExt cx="0" cy="0"/>
        </a:xfrm>
      </p:grpSpPr>
      <p:pic>
        <p:nvPicPr>
          <p:cNvPr id="2" name="Picture 1" descr="A white wall with squares&#10;&#10;Description automatically generated">
            <a:extLst>
              <a:ext uri="{FF2B5EF4-FFF2-40B4-BE49-F238E27FC236}">
                <a16:creationId xmlns:a16="http://schemas.microsoft.com/office/drawing/2014/main" id="{8664FB9C-9EFA-0033-2E5A-0B99B873BD20}"/>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t="6448" b="6448"/>
          <a:stretch/>
        </p:blipFill>
        <p:spPr>
          <a:xfrm>
            <a:off x="1" y="0"/>
            <a:ext cx="12188823" cy="6858000"/>
          </a:xfrm>
          <a:prstGeom prst="rect">
            <a:avLst/>
          </a:prstGeom>
        </p:spPr>
      </p:pic>
      <p:sp>
        <p:nvSpPr>
          <p:cNvPr id="6" name="TextBox 5">
            <a:extLst>
              <a:ext uri="{FF2B5EF4-FFF2-40B4-BE49-F238E27FC236}">
                <a16:creationId xmlns:a16="http://schemas.microsoft.com/office/drawing/2014/main" id="{308713F2-EECB-0BAC-E9D1-312474D96A07}"/>
              </a:ext>
            </a:extLst>
          </p:cNvPr>
          <p:cNvSpPr txBox="1"/>
          <p:nvPr/>
        </p:nvSpPr>
        <p:spPr>
          <a:xfrm>
            <a:off x="411373" y="5501641"/>
            <a:ext cx="934628" cy="293607"/>
          </a:xfrm>
          <a:prstGeom prst="rect">
            <a:avLst/>
          </a:prstGeom>
          <a:noFill/>
        </p:spPr>
        <p:txBody>
          <a:bodyPr wrap="none" rtlCol="0">
            <a:spAutoFit/>
          </a:bodyPr>
          <a:lstStyle/>
          <a:p>
            <a:pPr algn="l">
              <a:lnSpc>
                <a:spcPct val="120000"/>
              </a:lnSpc>
              <a:spcAft>
                <a:spcPts val="1000"/>
              </a:spcAft>
            </a:pPr>
            <a:r>
              <a:rPr lang="en-GB" sz="1200">
                <a:solidFill>
                  <a:schemeClr val="bg2"/>
                </a:solidFill>
                <a:latin typeface="Arial" panose="020B0604020202020204" pitchFamily="34" charset="0"/>
              </a:rPr>
              <a:t>savills.com</a:t>
            </a:r>
          </a:p>
        </p:txBody>
      </p:sp>
      <p:pic>
        <p:nvPicPr>
          <p:cNvPr id="11" name="Graphic 10">
            <a:extLst>
              <a:ext uri="{FF2B5EF4-FFF2-40B4-BE49-F238E27FC236}">
                <a16:creationId xmlns:a16="http://schemas.microsoft.com/office/drawing/2014/main" id="{1B3D1ACE-7C43-C266-DB06-D81E114C996E}"/>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0679507" y="473394"/>
            <a:ext cx="1035573" cy="1035843"/>
          </a:xfrm>
          <a:prstGeom prst="rect">
            <a:avLst/>
          </a:prstGeom>
        </p:spPr>
      </p:pic>
      <p:sp>
        <p:nvSpPr>
          <p:cNvPr id="13" name="Text Placeholder 12">
            <a:extLst>
              <a:ext uri="{FF2B5EF4-FFF2-40B4-BE49-F238E27FC236}">
                <a16:creationId xmlns:a16="http://schemas.microsoft.com/office/drawing/2014/main" id="{7DE08693-3BA3-FC3E-BF72-74418DBCC187}"/>
              </a:ext>
            </a:extLst>
          </p:cNvPr>
          <p:cNvSpPr>
            <a:spLocks noGrp="1"/>
          </p:cNvSpPr>
          <p:nvPr>
            <p:ph type="body" sz="quarter" idx="10" hasCustomPrompt="1"/>
          </p:nvPr>
        </p:nvSpPr>
        <p:spPr>
          <a:xfrm>
            <a:off x="406611" y="3179263"/>
            <a:ext cx="3364307" cy="247356"/>
          </a:xfrm>
        </p:spPr>
        <p:txBody>
          <a:bodyPr anchor="ctr"/>
          <a:lstStyle>
            <a:lvl1pPr>
              <a:defRPr sz="900" cap="all" baseline="0">
                <a:solidFill>
                  <a:schemeClr val="bg2"/>
                </a:solidFill>
              </a:defRPr>
            </a:lvl1pPr>
            <a:lvl2pPr>
              <a:defRPr sz="1000" cap="all" baseline="0"/>
            </a:lvl2pPr>
            <a:lvl3pPr>
              <a:defRPr sz="900" cap="all" baseline="0"/>
            </a:lvl3pPr>
            <a:lvl4pPr>
              <a:defRPr sz="800" cap="all" baseline="0"/>
            </a:lvl4pPr>
            <a:lvl5pPr>
              <a:defRPr sz="800" cap="all" baseline="0"/>
            </a:lvl5pPr>
          </a:lstStyle>
          <a:p>
            <a:pPr lvl="0"/>
            <a:r>
              <a:rPr lang="en-GB"/>
              <a:t>Insert name</a:t>
            </a:r>
          </a:p>
        </p:txBody>
      </p:sp>
      <p:sp>
        <p:nvSpPr>
          <p:cNvPr id="14" name="Text Placeholder 12">
            <a:extLst>
              <a:ext uri="{FF2B5EF4-FFF2-40B4-BE49-F238E27FC236}">
                <a16:creationId xmlns:a16="http://schemas.microsoft.com/office/drawing/2014/main" id="{A9807B49-FE43-55EB-6E94-7548AED1AA89}"/>
              </a:ext>
            </a:extLst>
          </p:cNvPr>
          <p:cNvSpPr>
            <a:spLocks noGrp="1"/>
          </p:cNvSpPr>
          <p:nvPr>
            <p:ph type="body" sz="quarter" idx="11" hasCustomPrompt="1"/>
          </p:nvPr>
        </p:nvSpPr>
        <p:spPr>
          <a:xfrm>
            <a:off x="406611" y="3485366"/>
            <a:ext cx="3364307" cy="247356"/>
          </a:xfrm>
        </p:spPr>
        <p:txBody>
          <a:bodyPr anchor="ctr"/>
          <a:lstStyle>
            <a:lvl1pPr>
              <a:defRPr sz="900" cap="all" baseline="0">
                <a:solidFill>
                  <a:schemeClr val="bg2"/>
                </a:solidFill>
              </a:defRPr>
            </a:lvl1pPr>
            <a:lvl2pPr>
              <a:defRPr sz="1000" cap="all" baseline="0"/>
            </a:lvl2pPr>
            <a:lvl3pPr>
              <a:defRPr sz="900" cap="all" baseline="0"/>
            </a:lvl3pPr>
            <a:lvl4pPr>
              <a:defRPr sz="800" cap="all" baseline="0"/>
            </a:lvl4pPr>
            <a:lvl5pPr>
              <a:defRPr sz="800" cap="all" baseline="0"/>
            </a:lvl5pPr>
          </a:lstStyle>
          <a:p>
            <a:pPr lvl="0"/>
            <a:r>
              <a:rPr lang="en-GB"/>
              <a:t>Insert title</a:t>
            </a:r>
          </a:p>
        </p:txBody>
      </p:sp>
      <p:sp>
        <p:nvSpPr>
          <p:cNvPr id="15" name="Text Placeholder 12">
            <a:extLst>
              <a:ext uri="{FF2B5EF4-FFF2-40B4-BE49-F238E27FC236}">
                <a16:creationId xmlns:a16="http://schemas.microsoft.com/office/drawing/2014/main" id="{59158B01-3F17-FEF5-E313-05A51AB89B3B}"/>
              </a:ext>
            </a:extLst>
          </p:cNvPr>
          <p:cNvSpPr>
            <a:spLocks noGrp="1"/>
          </p:cNvSpPr>
          <p:nvPr>
            <p:ph type="body" sz="quarter" idx="12" hasCustomPrompt="1"/>
          </p:nvPr>
        </p:nvSpPr>
        <p:spPr>
          <a:xfrm>
            <a:off x="406611" y="3791469"/>
            <a:ext cx="3364307" cy="247356"/>
          </a:xfrm>
        </p:spPr>
        <p:txBody>
          <a:bodyPr anchor="ctr"/>
          <a:lstStyle>
            <a:lvl1pPr>
              <a:defRPr sz="900" cap="all" baseline="0">
                <a:solidFill>
                  <a:schemeClr val="bg2"/>
                </a:solidFill>
              </a:defRPr>
            </a:lvl1pPr>
            <a:lvl2pPr>
              <a:defRPr sz="1000" cap="all" baseline="0"/>
            </a:lvl2pPr>
            <a:lvl3pPr>
              <a:defRPr sz="900" cap="all" baseline="0"/>
            </a:lvl3pPr>
            <a:lvl4pPr>
              <a:defRPr sz="800" cap="all" baseline="0"/>
            </a:lvl4pPr>
            <a:lvl5pPr>
              <a:defRPr sz="800" cap="all" baseline="0"/>
            </a:lvl5pPr>
          </a:lstStyle>
          <a:p>
            <a:pPr lvl="0"/>
            <a:r>
              <a:rPr lang="en-GB"/>
              <a:t>Insert company name</a:t>
            </a:r>
          </a:p>
        </p:txBody>
      </p:sp>
      <p:sp>
        <p:nvSpPr>
          <p:cNvPr id="16" name="Text Placeholder 12">
            <a:extLst>
              <a:ext uri="{FF2B5EF4-FFF2-40B4-BE49-F238E27FC236}">
                <a16:creationId xmlns:a16="http://schemas.microsoft.com/office/drawing/2014/main" id="{7E81962A-7C98-D2E9-7CEC-B65BEF938AED}"/>
              </a:ext>
            </a:extLst>
          </p:cNvPr>
          <p:cNvSpPr>
            <a:spLocks noGrp="1"/>
          </p:cNvSpPr>
          <p:nvPr>
            <p:ph type="body" sz="quarter" idx="13" hasCustomPrompt="1"/>
          </p:nvPr>
        </p:nvSpPr>
        <p:spPr>
          <a:xfrm>
            <a:off x="406611" y="4097572"/>
            <a:ext cx="3364307" cy="247356"/>
          </a:xfrm>
        </p:spPr>
        <p:txBody>
          <a:bodyPr anchor="ctr"/>
          <a:lstStyle>
            <a:lvl1pPr>
              <a:defRPr sz="900" cap="all" baseline="0">
                <a:solidFill>
                  <a:schemeClr val="bg2"/>
                </a:solidFill>
              </a:defRPr>
            </a:lvl1pPr>
            <a:lvl2pPr>
              <a:defRPr sz="1000" cap="all" baseline="0"/>
            </a:lvl2pPr>
            <a:lvl3pPr>
              <a:defRPr sz="900" cap="all" baseline="0"/>
            </a:lvl3pPr>
            <a:lvl4pPr>
              <a:defRPr sz="800" cap="all" baseline="0"/>
            </a:lvl4pPr>
            <a:lvl5pPr>
              <a:defRPr sz="800" cap="all" baseline="0"/>
            </a:lvl5pPr>
          </a:lstStyle>
          <a:p>
            <a:pPr lvl="0"/>
            <a:r>
              <a:rPr lang="en-GB"/>
              <a:t>Insert phone</a:t>
            </a:r>
          </a:p>
        </p:txBody>
      </p:sp>
      <p:sp>
        <p:nvSpPr>
          <p:cNvPr id="17" name="Text Placeholder 12">
            <a:extLst>
              <a:ext uri="{FF2B5EF4-FFF2-40B4-BE49-F238E27FC236}">
                <a16:creationId xmlns:a16="http://schemas.microsoft.com/office/drawing/2014/main" id="{F78787D3-109D-9636-08BB-A375F749FF3E}"/>
              </a:ext>
            </a:extLst>
          </p:cNvPr>
          <p:cNvSpPr>
            <a:spLocks noGrp="1"/>
          </p:cNvSpPr>
          <p:nvPr>
            <p:ph type="body" sz="quarter" idx="14" hasCustomPrompt="1"/>
          </p:nvPr>
        </p:nvSpPr>
        <p:spPr>
          <a:xfrm>
            <a:off x="406611" y="4403675"/>
            <a:ext cx="3364307" cy="247356"/>
          </a:xfrm>
        </p:spPr>
        <p:txBody>
          <a:bodyPr anchor="ctr"/>
          <a:lstStyle>
            <a:lvl1pPr>
              <a:defRPr sz="900" cap="all" baseline="0">
                <a:solidFill>
                  <a:schemeClr val="bg2"/>
                </a:solidFill>
              </a:defRPr>
            </a:lvl1pPr>
            <a:lvl2pPr>
              <a:defRPr sz="1000" cap="all" baseline="0"/>
            </a:lvl2pPr>
            <a:lvl3pPr>
              <a:defRPr sz="900" cap="all" baseline="0"/>
            </a:lvl3pPr>
            <a:lvl4pPr>
              <a:defRPr sz="800" cap="all" baseline="0"/>
            </a:lvl4pPr>
            <a:lvl5pPr>
              <a:defRPr sz="800" cap="all" baseline="0"/>
            </a:lvl5pPr>
          </a:lstStyle>
          <a:p>
            <a:pPr lvl="0"/>
            <a:r>
              <a:rPr lang="en-GB"/>
              <a:t>Insert email</a:t>
            </a:r>
          </a:p>
        </p:txBody>
      </p:sp>
      <p:sp>
        <p:nvSpPr>
          <p:cNvPr id="18" name="Text Placeholder 12">
            <a:extLst>
              <a:ext uri="{FF2B5EF4-FFF2-40B4-BE49-F238E27FC236}">
                <a16:creationId xmlns:a16="http://schemas.microsoft.com/office/drawing/2014/main" id="{A3A2BDFB-B068-4DF4-D09C-A312787AD0AC}"/>
              </a:ext>
            </a:extLst>
          </p:cNvPr>
          <p:cNvSpPr>
            <a:spLocks noGrp="1"/>
          </p:cNvSpPr>
          <p:nvPr>
            <p:ph type="body" sz="quarter" idx="15" hasCustomPrompt="1"/>
          </p:nvPr>
        </p:nvSpPr>
        <p:spPr>
          <a:xfrm>
            <a:off x="4278530" y="3179263"/>
            <a:ext cx="3364307" cy="247356"/>
          </a:xfrm>
        </p:spPr>
        <p:txBody>
          <a:bodyPr anchor="ctr"/>
          <a:lstStyle>
            <a:lvl1pPr>
              <a:defRPr sz="900" cap="all" baseline="0">
                <a:solidFill>
                  <a:schemeClr val="bg2"/>
                </a:solidFill>
              </a:defRPr>
            </a:lvl1pPr>
            <a:lvl2pPr>
              <a:defRPr sz="1000" cap="all" baseline="0"/>
            </a:lvl2pPr>
            <a:lvl3pPr>
              <a:defRPr sz="900" cap="all" baseline="0"/>
            </a:lvl3pPr>
            <a:lvl4pPr>
              <a:defRPr sz="800" cap="all" baseline="0"/>
            </a:lvl4pPr>
            <a:lvl5pPr>
              <a:defRPr sz="800" cap="all" baseline="0"/>
            </a:lvl5pPr>
          </a:lstStyle>
          <a:p>
            <a:pPr lvl="0"/>
            <a:r>
              <a:rPr lang="en-GB"/>
              <a:t>Insert name</a:t>
            </a:r>
          </a:p>
        </p:txBody>
      </p:sp>
      <p:sp>
        <p:nvSpPr>
          <p:cNvPr id="19" name="Text Placeholder 12">
            <a:extLst>
              <a:ext uri="{FF2B5EF4-FFF2-40B4-BE49-F238E27FC236}">
                <a16:creationId xmlns:a16="http://schemas.microsoft.com/office/drawing/2014/main" id="{4D4AA3CE-9514-6656-7C85-C63E1F967609}"/>
              </a:ext>
            </a:extLst>
          </p:cNvPr>
          <p:cNvSpPr>
            <a:spLocks noGrp="1"/>
          </p:cNvSpPr>
          <p:nvPr>
            <p:ph type="body" sz="quarter" idx="16" hasCustomPrompt="1"/>
          </p:nvPr>
        </p:nvSpPr>
        <p:spPr>
          <a:xfrm>
            <a:off x="4278530" y="3485366"/>
            <a:ext cx="3364307" cy="247356"/>
          </a:xfrm>
        </p:spPr>
        <p:txBody>
          <a:bodyPr anchor="ctr"/>
          <a:lstStyle>
            <a:lvl1pPr>
              <a:defRPr sz="900" cap="all" baseline="0">
                <a:solidFill>
                  <a:schemeClr val="bg2"/>
                </a:solidFill>
              </a:defRPr>
            </a:lvl1pPr>
            <a:lvl2pPr>
              <a:defRPr sz="1000" cap="all" baseline="0"/>
            </a:lvl2pPr>
            <a:lvl3pPr>
              <a:defRPr sz="900" cap="all" baseline="0"/>
            </a:lvl3pPr>
            <a:lvl4pPr>
              <a:defRPr sz="800" cap="all" baseline="0"/>
            </a:lvl4pPr>
            <a:lvl5pPr>
              <a:defRPr sz="800" cap="all" baseline="0"/>
            </a:lvl5pPr>
          </a:lstStyle>
          <a:p>
            <a:pPr lvl="0"/>
            <a:r>
              <a:rPr lang="en-GB"/>
              <a:t>Insert title</a:t>
            </a:r>
          </a:p>
        </p:txBody>
      </p:sp>
      <p:sp>
        <p:nvSpPr>
          <p:cNvPr id="20" name="Text Placeholder 12">
            <a:extLst>
              <a:ext uri="{FF2B5EF4-FFF2-40B4-BE49-F238E27FC236}">
                <a16:creationId xmlns:a16="http://schemas.microsoft.com/office/drawing/2014/main" id="{F039B227-9A5B-3FD9-D605-3B5B24D231B0}"/>
              </a:ext>
            </a:extLst>
          </p:cNvPr>
          <p:cNvSpPr>
            <a:spLocks noGrp="1"/>
          </p:cNvSpPr>
          <p:nvPr>
            <p:ph type="body" sz="quarter" idx="17" hasCustomPrompt="1"/>
          </p:nvPr>
        </p:nvSpPr>
        <p:spPr>
          <a:xfrm>
            <a:off x="4278530" y="3791469"/>
            <a:ext cx="3364307" cy="247356"/>
          </a:xfrm>
        </p:spPr>
        <p:txBody>
          <a:bodyPr anchor="ctr"/>
          <a:lstStyle>
            <a:lvl1pPr>
              <a:defRPr sz="900" cap="all" baseline="0">
                <a:solidFill>
                  <a:schemeClr val="bg2"/>
                </a:solidFill>
              </a:defRPr>
            </a:lvl1pPr>
            <a:lvl2pPr>
              <a:defRPr sz="1000" cap="all" baseline="0"/>
            </a:lvl2pPr>
            <a:lvl3pPr>
              <a:defRPr sz="900" cap="all" baseline="0"/>
            </a:lvl3pPr>
            <a:lvl4pPr>
              <a:defRPr sz="800" cap="all" baseline="0"/>
            </a:lvl4pPr>
            <a:lvl5pPr>
              <a:defRPr sz="800" cap="all" baseline="0"/>
            </a:lvl5pPr>
          </a:lstStyle>
          <a:p>
            <a:pPr lvl="0"/>
            <a:r>
              <a:rPr lang="en-GB"/>
              <a:t>Insert company name</a:t>
            </a:r>
          </a:p>
        </p:txBody>
      </p:sp>
      <p:sp>
        <p:nvSpPr>
          <p:cNvPr id="21" name="Text Placeholder 12">
            <a:extLst>
              <a:ext uri="{FF2B5EF4-FFF2-40B4-BE49-F238E27FC236}">
                <a16:creationId xmlns:a16="http://schemas.microsoft.com/office/drawing/2014/main" id="{FE97C3E5-4381-40AB-C3B2-3B0CBCFAEE4C}"/>
              </a:ext>
            </a:extLst>
          </p:cNvPr>
          <p:cNvSpPr>
            <a:spLocks noGrp="1"/>
          </p:cNvSpPr>
          <p:nvPr>
            <p:ph type="body" sz="quarter" idx="18" hasCustomPrompt="1"/>
          </p:nvPr>
        </p:nvSpPr>
        <p:spPr>
          <a:xfrm>
            <a:off x="4278530" y="4097572"/>
            <a:ext cx="3364307" cy="247356"/>
          </a:xfrm>
        </p:spPr>
        <p:txBody>
          <a:bodyPr anchor="ctr"/>
          <a:lstStyle>
            <a:lvl1pPr>
              <a:defRPr sz="900" cap="all" baseline="0">
                <a:solidFill>
                  <a:schemeClr val="bg2"/>
                </a:solidFill>
              </a:defRPr>
            </a:lvl1pPr>
            <a:lvl2pPr>
              <a:defRPr sz="1000" cap="all" baseline="0"/>
            </a:lvl2pPr>
            <a:lvl3pPr>
              <a:defRPr sz="900" cap="all" baseline="0"/>
            </a:lvl3pPr>
            <a:lvl4pPr>
              <a:defRPr sz="800" cap="all" baseline="0"/>
            </a:lvl4pPr>
            <a:lvl5pPr>
              <a:defRPr sz="800" cap="all" baseline="0"/>
            </a:lvl5pPr>
          </a:lstStyle>
          <a:p>
            <a:pPr lvl="0"/>
            <a:r>
              <a:rPr lang="en-GB"/>
              <a:t>Insert phone</a:t>
            </a:r>
          </a:p>
        </p:txBody>
      </p:sp>
      <p:sp>
        <p:nvSpPr>
          <p:cNvPr id="22" name="Text Placeholder 12">
            <a:extLst>
              <a:ext uri="{FF2B5EF4-FFF2-40B4-BE49-F238E27FC236}">
                <a16:creationId xmlns:a16="http://schemas.microsoft.com/office/drawing/2014/main" id="{397A23E3-F254-E5B8-4484-AC2D33E2B16E}"/>
              </a:ext>
            </a:extLst>
          </p:cNvPr>
          <p:cNvSpPr>
            <a:spLocks noGrp="1"/>
          </p:cNvSpPr>
          <p:nvPr>
            <p:ph type="body" sz="quarter" idx="19" hasCustomPrompt="1"/>
          </p:nvPr>
        </p:nvSpPr>
        <p:spPr>
          <a:xfrm>
            <a:off x="4278530" y="4403675"/>
            <a:ext cx="3364307" cy="247356"/>
          </a:xfrm>
        </p:spPr>
        <p:txBody>
          <a:bodyPr anchor="ctr"/>
          <a:lstStyle>
            <a:lvl1pPr>
              <a:defRPr sz="900" cap="all" baseline="0">
                <a:solidFill>
                  <a:schemeClr val="bg2"/>
                </a:solidFill>
              </a:defRPr>
            </a:lvl1pPr>
            <a:lvl2pPr>
              <a:defRPr sz="1000" cap="all" baseline="0"/>
            </a:lvl2pPr>
            <a:lvl3pPr>
              <a:defRPr sz="900" cap="all" baseline="0"/>
            </a:lvl3pPr>
            <a:lvl4pPr>
              <a:defRPr sz="800" cap="all" baseline="0"/>
            </a:lvl4pPr>
            <a:lvl5pPr>
              <a:defRPr sz="800" cap="all" baseline="0"/>
            </a:lvl5pPr>
          </a:lstStyle>
          <a:p>
            <a:pPr lvl="0"/>
            <a:r>
              <a:rPr lang="en-GB"/>
              <a:t>Insert email</a:t>
            </a:r>
          </a:p>
        </p:txBody>
      </p:sp>
      <p:sp>
        <p:nvSpPr>
          <p:cNvPr id="29" name="Text Placeholder 28">
            <a:extLst>
              <a:ext uri="{FF2B5EF4-FFF2-40B4-BE49-F238E27FC236}">
                <a16:creationId xmlns:a16="http://schemas.microsoft.com/office/drawing/2014/main" id="{6DF254FF-0ED5-6C78-869E-390454E924BC}"/>
              </a:ext>
            </a:extLst>
          </p:cNvPr>
          <p:cNvSpPr>
            <a:spLocks noGrp="1"/>
          </p:cNvSpPr>
          <p:nvPr>
            <p:ph type="body" sz="quarter" idx="25" hasCustomPrompt="1"/>
          </p:nvPr>
        </p:nvSpPr>
        <p:spPr>
          <a:xfrm>
            <a:off x="500753" y="3450592"/>
            <a:ext cx="3293142" cy="3600"/>
          </a:xfrm>
          <a:solidFill>
            <a:schemeClr val="tx2"/>
          </a:solidFill>
        </p:spPr>
        <p:txBody>
          <a:bodyPr/>
          <a:lstStyle>
            <a:lvl1pPr>
              <a:defRPr>
                <a:solidFill>
                  <a:schemeClr val="bg2"/>
                </a:solidFill>
              </a:defRPr>
            </a:lvl1pPr>
          </a:lstStyle>
          <a:p>
            <a:pPr lvl="0"/>
            <a:r>
              <a:rPr lang="en-GB"/>
              <a:t> </a:t>
            </a:r>
          </a:p>
        </p:txBody>
      </p:sp>
      <p:sp>
        <p:nvSpPr>
          <p:cNvPr id="30" name="Text Placeholder 28">
            <a:extLst>
              <a:ext uri="{FF2B5EF4-FFF2-40B4-BE49-F238E27FC236}">
                <a16:creationId xmlns:a16="http://schemas.microsoft.com/office/drawing/2014/main" id="{CBDEC2BF-BBCC-6FA5-4D93-E78484D9C9ED}"/>
              </a:ext>
            </a:extLst>
          </p:cNvPr>
          <p:cNvSpPr>
            <a:spLocks noGrp="1"/>
          </p:cNvSpPr>
          <p:nvPr>
            <p:ph type="body" sz="quarter" idx="26" hasCustomPrompt="1"/>
          </p:nvPr>
        </p:nvSpPr>
        <p:spPr>
          <a:xfrm>
            <a:off x="500753" y="3756695"/>
            <a:ext cx="3293142" cy="3600"/>
          </a:xfrm>
          <a:solidFill>
            <a:schemeClr val="tx2"/>
          </a:solidFill>
        </p:spPr>
        <p:txBody>
          <a:bodyPr/>
          <a:lstStyle>
            <a:lvl1pPr>
              <a:defRPr>
                <a:solidFill>
                  <a:schemeClr val="bg2"/>
                </a:solidFill>
              </a:defRPr>
            </a:lvl1pPr>
          </a:lstStyle>
          <a:p>
            <a:pPr lvl="0"/>
            <a:r>
              <a:rPr lang="en-GB"/>
              <a:t> </a:t>
            </a:r>
          </a:p>
        </p:txBody>
      </p:sp>
      <p:sp>
        <p:nvSpPr>
          <p:cNvPr id="31" name="Text Placeholder 28">
            <a:extLst>
              <a:ext uri="{FF2B5EF4-FFF2-40B4-BE49-F238E27FC236}">
                <a16:creationId xmlns:a16="http://schemas.microsoft.com/office/drawing/2014/main" id="{834489DA-80D0-4860-98E2-BE6F18F2A744}"/>
              </a:ext>
            </a:extLst>
          </p:cNvPr>
          <p:cNvSpPr>
            <a:spLocks noGrp="1"/>
          </p:cNvSpPr>
          <p:nvPr>
            <p:ph type="body" sz="quarter" idx="27" hasCustomPrompt="1"/>
          </p:nvPr>
        </p:nvSpPr>
        <p:spPr>
          <a:xfrm>
            <a:off x="500753" y="4062798"/>
            <a:ext cx="3293142" cy="3600"/>
          </a:xfrm>
          <a:solidFill>
            <a:schemeClr val="tx2"/>
          </a:solidFill>
        </p:spPr>
        <p:txBody>
          <a:bodyPr/>
          <a:lstStyle>
            <a:lvl1pPr>
              <a:defRPr>
                <a:solidFill>
                  <a:schemeClr val="bg2"/>
                </a:solidFill>
              </a:defRPr>
            </a:lvl1pPr>
          </a:lstStyle>
          <a:p>
            <a:pPr lvl="0"/>
            <a:r>
              <a:rPr lang="en-GB"/>
              <a:t> </a:t>
            </a:r>
          </a:p>
        </p:txBody>
      </p:sp>
      <p:sp>
        <p:nvSpPr>
          <p:cNvPr id="32" name="Text Placeholder 28">
            <a:extLst>
              <a:ext uri="{FF2B5EF4-FFF2-40B4-BE49-F238E27FC236}">
                <a16:creationId xmlns:a16="http://schemas.microsoft.com/office/drawing/2014/main" id="{413757EC-9418-E80A-9C60-821608FCAC90}"/>
              </a:ext>
            </a:extLst>
          </p:cNvPr>
          <p:cNvSpPr>
            <a:spLocks noGrp="1"/>
          </p:cNvSpPr>
          <p:nvPr>
            <p:ph type="body" sz="quarter" idx="28" hasCustomPrompt="1"/>
          </p:nvPr>
        </p:nvSpPr>
        <p:spPr>
          <a:xfrm>
            <a:off x="500753" y="4368901"/>
            <a:ext cx="3293142" cy="3600"/>
          </a:xfrm>
          <a:solidFill>
            <a:schemeClr val="tx2"/>
          </a:solidFill>
        </p:spPr>
        <p:txBody>
          <a:bodyPr/>
          <a:lstStyle>
            <a:lvl1pPr>
              <a:defRPr>
                <a:solidFill>
                  <a:schemeClr val="bg2"/>
                </a:solidFill>
              </a:defRPr>
            </a:lvl1pPr>
          </a:lstStyle>
          <a:p>
            <a:pPr lvl="0"/>
            <a:r>
              <a:rPr lang="en-GB"/>
              <a:t> </a:t>
            </a:r>
          </a:p>
        </p:txBody>
      </p:sp>
      <p:sp>
        <p:nvSpPr>
          <p:cNvPr id="33" name="Text Placeholder 28">
            <a:extLst>
              <a:ext uri="{FF2B5EF4-FFF2-40B4-BE49-F238E27FC236}">
                <a16:creationId xmlns:a16="http://schemas.microsoft.com/office/drawing/2014/main" id="{96D9D1F0-A431-7276-A6A5-9F3B373CA68C}"/>
              </a:ext>
            </a:extLst>
          </p:cNvPr>
          <p:cNvSpPr>
            <a:spLocks noGrp="1"/>
          </p:cNvSpPr>
          <p:nvPr>
            <p:ph type="body" sz="quarter" idx="29" hasCustomPrompt="1"/>
          </p:nvPr>
        </p:nvSpPr>
        <p:spPr>
          <a:xfrm>
            <a:off x="500753" y="4675004"/>
            <a:ext cx="3293142" cy="3600"/>
          </a:xfrm>
          <a:solidFill>
            <a:schemeClr val="tx2"/>
          </a:solidFill>
        </p:spPr>
        <p:txBody>
          <a:bodyPr/>
          <a:lstStyle>
            <a:lvl1pPr>
              <a:defRPr>
                <a:solidFill>
                  <a:schemeClr val="bg2"/>
                </a:solidFill>
              </a:defRPr>
            </a:lvl1pPr>
          </a:lstStyle>
          <a:p>
            <a:pPr lvl="0"/>
            <a:r>
              <a:rPr lang="en-GB"/>
              <a:t> </a:t>
            </a:r>
          </a:p>
        </p:txBody>
      </p:sp>
      <p:sp>
        <p:nvSpPr>
          <p:cNvPr id="34" name="Text Placeholder 28">
            <a:extLst>
              <a:ext uri="{FF2B5EF4-FFF2-40B4-BE49-F238E27FC236}">
                <a16:creationId xmlns:a16="http://schemas.microsoft.com/office/drawing/2014/main" id="{8E28D5FE-F607-EBE3-85D1-544A8C0B44E4}"/>
              </a:ext>
            </a:extLst>
          </p:cNvPr>
          <p:cNvSpPr>
            <a:spLocks noGrp="1"/>
          </p:cNvSpPr>
          <p:nvPr>
            <p:ph type="body" sz="quarter" idx="30" hasCustomPrompt="1"/>
          </p:nvPr>
        </p:nvSpPr>
        <p:spPr>
          <a:xfrm>
            <a:off x="4376418" y="3450592"/>
            <a:ext cx="3293142" cy="3600"/>
          </a:xfrm>
          <a:solidFill>
            <a:schemeClr val="tx2"/>
          </a:solidFill>
        </p:spPr>
        <p:txBody>
          <a:bodyPr/>
          <a:lstStyle>
            <a:lvl1pPr>
              <a:defRPr>
                <a:solidFill>
                  <a:schemeClr val="bg2"/>
                </a:solidFill>
              </a:defRPr>
            </a:lvl1pPr>
          </a:lstStyle>
          <a:p>
            <a:pPr lvl="0"/>
            <a:r>
              <a:rPr lang="en-GB"/>
              <a:t> </a:t>
            </a:r>
          </a:p>
        </p:txBody>
      </p:sp>
      <p:sp>
        <p:nvSpPr>
          <p:cNvPr id="35" name="Text Placeholder 28">
            <a:extLst>
              <a:ext uri="{FF2B5EF4-FFF2-40B4-BE49-F238E27FC236}">
                <a16:creationId xmlns:a16="http://schemas.microsoft.com/office/drawing/2014/main" id="{F1EC6439-D8C3-4E49-1DE3-CEA77B9F0CB3}"/>
              </a:ext>
            </a:extLst>
          </p:cNvPr>
          <p:cNvSpPr>
            <a:spLocks noGrp="1"/>
          </p:cNvSpPr>
          <p:nvPr>
            <p:ph type="body" sz="quarter" idx="31" hasCustomPrompt="1"/>
          </p:nvPr>
        </p:nvSpPr>
        <p:spPr>
          <a:xfrm>
            <a:off x="4376418" y="3756695"/>
            <a:ext cx="3293142" cy="3600"/>
          </a:xfrm>
          <a:solidFill>
            <a:schemeClr val="tx2"/>
          </a:solidFill>
        </p:spPr>
        <p:txBody>
          <a:bodyPr/>
          <a:lstStyle>
            <a:lvl1pPr>
              <a:defRPr>
                <a:solidFill>
                  <a:schemeClr val="bg2"/>
                </a:solidFill>
              </a:defRPr>
            </a:lvl1pPr>
          </a:lstStyle>
          <a:p>
            <a:pPr lvl="0"/>
            <a:r>
              <a:rPr lang="en-GB"/>
              <a:t> </a:t>
            </a:r>
          </a:p>
        </p:txBody>
      </p:sp>
      <p:sp>
        <p:nvSpPr>
          <p:cNvPr id="36" name="Text Placeholder 28">
            <a:extLst>
              <a:ext uri="{FF2B5EF4-FFF2-40B4-BE49-F238E27FC236}">
                <a16:creationId xmlns:a16="http://schemas.microsoft.com/office/drawing/2014/main" id="{1D4D8D3B-1953-05C8-21F7-4D61375B8E0E}"/>
              </a:ext>
            </a:extLst>
          </p:cNvPr>
          <p:cNvSpPr>
            <a:spLocks noGrp="1"/>
          </p:cNvSpPr>
          <p:nvPr>
            <p:ph type="body" sz="quarter" idx="32" hasCustomPrompt="1"/>
          </p:nvPr>
        </p:nvSpPr>
        <p:spPr>
          <a:xfrm>
            <a:off x="4376418" y="4062798"/>
            <a:ext cx="3293142" cy="3600"/>
          </a:xfrm>
          <a:solidFill>
            <a:schemeClr val="tx2"/>
          </a:solidFill>
        </p:spPr>
        <p:txBody>
          <a:bodyPr/>
          <a:lstStyle>
            <a:lvl1pPr>
              <a:defRPr>
                <a:solidFill>
                  <a:schemeClr val="bg2"/>
                </a:solidFill>
              </a:defRPr>
            </a:lvl1pPr>
          </a:lstStyle>
          <a:p>
            <a:pPr lvl="0"/>
            <a:r>
              <a:rPr lang="en-GB"/>
              <a:t> </a:t>
            </a:r>
          </a:p>
        </p:txBody>
      </p:sp>
      <p:sp>
        <p:nvSpPr>
          <p:cNvPr id="37" name="Text Placeholder 28">
            <a:extLst>
              <a:ext uri="{FF2B5EF4-FFF2-40B4-BE49-F238E27FC236}">
                <a16:creationId xmlns:a16="http://schemas.microsoft.com/office/drawing/2014/main" id="{E823C607-AEA8-77CD-5732-BE4D654FA447}"/>
              </a:ext>
            </a:extLst>
          </p:cNvPr>
          <p:cNvSpPr>
            <a:spLocks noGrp="1"/>
          </p:cNvSpPr>
          <p:nvPr>
            <p:ph type="body" sz="quarter" idx="33" hasCustomPrompt="1"/>
          </p:nvPr>
        </p:nvSpPr>
        <p:spPr>
          <a:xfrm>
            <a:off x="4376418" y="4368901"/>
            <a:ext cx="3293142" cy="3600"/>
          </a:xfrm>
          <a:solidFill>
            <a:schemeClr val="tx2"/>
          </a:solidFill>
        </p:spPr>
        <p:txBody>
          <a:bodyPr/>
          <a:lstStyle>
            <a:lvl1pPr>
              <a:defRPr>
                <a:solidFill>
                  <a:schemeClr val="bg2"/>
                </a:solidFill>
              </a:defRPr>
            </a:lvl1pPr>
          </a:lstStyle>
          <a:p>
            <a:pPr lvl="0"/>
            <a:r>
              <a:rPr lang="en-GB"/>
              <a:t> </a:t>
            </a:r>
          </a:p>
        </p:txBody>
      </p:sp>
      <p:sp>
        <p:nvSpPr>
          <p:cNvPr id="38" name="Text Placeholder 28">
            <a:extLst>
              <a:ext uri="{FF2B5EF4-FFF2-40B4-BE49-F238E27FC236}">
                <a16:creationId xmlns:a16="http://schemas.microsoft.com/office/drawing/2014/main" id="{6326B3C4-BFC7-1B26-2F00-B08256404980}"/>
              </a:ext>
            </a:extLst>
          </p:cNvPr>
          <p:cNvSpPr>
            <a:spLocks noGrp="1"/>
          </p:cNvSpPr>
          <p:nvPr>
            <p:ph type="body" sz="quarter" idx="34" hasCustomPrompt="1"/>
          </p:nvPr>
        </p:nvSpPr>
        <p:spPr>
          <a:xfrm>
            <a:off x="4376418" y="4675004"/>
            <a:ext cx="3293142" cy="3600"/>
          </a:xfrm>
          <a:solidFill>
            <a:schemeClr val="tx2"/>
          </a:solidFill>
        </p:spPr>
        <p:txBody>
          <a:bodyPr/>
          <a:lstStyle>
            <a:lvl1pPr>
              <a:defRPr>
                <a:solidFill>
                  <a:schemeClr val="bg2"/>
                </a:solidFill>
              </a:defRPr>
            </a:lvl1pPr>
          </a:lstStyle>
          <a:p>
            <a:pPr lvl="0"/>
            <a:r>
              <a:rPr lang="en-GB"/>
              <a:t> </a:t>
            </a:r>
          </a:p>
        </p:txBody>
      </p:sp>
      <p:sp>
        <p:nvSpPr>
          <p:cNvPr id="4" name="Title 2">
            <a:extLst>
              <a:ext uri="{FF2B5EF4-FFF2-40B4-BE49-F238E27FC236}">
                <a16:creationId xmlns:a16="http://schemas.microsoft.com/office/drawing/2014/main" id="{DE2833D8-8CA0-E70E-10A2-9EAE7F2D91E5}"/>
              </a:ext>
            </a:extLst>
          </p:cNvPr>
          <p:cNvSpPr>
            <a:spLocks noGrp="1"/>
          </p:cNvSpPr>
          <p:nvPr>
            <p:ph type="title" hasCustomPrompt="1"/>
          </p:nvPr>
        </p:nvSpPr>
        <p:spPr>
          <a:xfrm>
            <a:off x="450732" y="1865834"/>
            <a:ext cx="6228882" cy="1109663"/>
          </a:xfrm>
        </p:spPr>
        <p:txBody>
          <a:bodyPr/>
          <a:lstStyle>
            <a:lvl1pPr>
              <a:defRPr sz="5998">
                <a:solidFill>
                  <a:schemeClr val="bg2"/>
                </a:solidFill>
                <a:latin typeface="+mn-lt"/>
              </a:defRPr>
            </a:lvl1pPr>
          </a:lstStyle>
          <a:p>
            <a:r>
              <a:rPr lang="en-GB"/>
              <a:t>Contact us</a:t>
            </a:r>
          </a:p>
        </p:txBody>
      </p:sp>
      <p:pic>
        <p:nvPicPr>
          <p:cNvPr id="9" name="Graphic 8">
            <a:extLst>
              <a:ext uri="{FF2B5EF4-FFF2-40B4-BE49-F238E27FC236}">
                <a16:creationId xmlns:a16="http://schemas.microsoft.com/office/drawing/2014/main" id="{2377D719-7B99-49D8-904E-D6536AC00F9A}"/>
              </a:ext>
            </a:extLst>
          </p:cNvPr>
          <p:cNvPicPr>
            <a:picLocks noChangeAspect="1"/>
          </p:cNvPicPr>
          <p:nvPr userDrawn="1"/>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0679507" y="473394"/>
            <a:ext cx="1035573" cy="1035843"/>
          </a:xfrm>
          <a:prstGeom prst="rect">
            <a:avLst/>
          </a:prstGeom>
        </p:spPr>
      </p:pic>
      <p:sp>
        <p:nvSpPr>
          <p:cNvPr id="7" name="TextBox 6">
            <a:extLst>
              <a:ext uri="{FF2B5EF4-FFF2-40B4-BE49-F238E27FC236}">
                <a16:creationId xmlns:a16="http://schemas.microsoft.com/office/drawing/2014/main" id="{4CE704EF-C48E-8AB2-773C-22BFA82E855D}"/>
              </a:ext>
            </a:extLst>
          </p:cNvPr>
          <p:cNvSpPr txBox="1"/>
          <p:nvPr userDrawn="1"/>
        </p:nvSpPr>
        <p:spPr>
          <a:xfrm>
            <a:off x="411373" y="5880261"/>
            <a:ext cx="11110877" cy="562462"/>
          </a:xfrm>
          <a:prstGeom prst="rect">
            <a:avLst/>
          </a:prstGeom>
          <a:noFill/>
        </p:spPr>
        <p:txBody>
          <a:bodyPr wrap="square">
            <a:spAutoFit/>
          </a:bodyPr>
          <a:lstStyle/>
          <a:p>
            <a:pPr>
              <a:lnSpc>
                <a:spcPct val="120000"/>
              </a:lnSpc>
            </a:pPr>
            <a:r>
              <a:rPr lang="en-GB" sz="650">
                <a:solidFill>
                  <a:schemeClr val="bg2"/>
                </a:solidFill>
              </a:rPr>
              <a:t>Disclaimer: </a:t>
            </a:r>
            <a:r>
              <a:rPr lang="en-US" sz="650">
                <a:solidFill>
                  <a:schemeClr val="bg2"/>
                </a:solidFill>
              </a:rPr>
              <a:t>The material in this presentation has been prepared solely for informational purposes and is strictly confidential. Any disclosure, use, copying or circulation of this presentation (or the information contained within it) is strictly prohibited, unless you have obtained Savills’ prior written consent. Neither this presentation nor any part of it shall form the basis of, or be relied upon in connection with, any offer or transaction, or act as an inducement to enter into any contract or commitment whatsoever. NO WARRANTY OR REPRESENTATION, EXPRESS OR IMPLIED, IS GIVEN AS TO THE ACCURACY OR COMPLETENESS OF THE INFORMATION CONTAINED HEREIN AND SAVILLS IS UNDER NO OBLIGATION TO SUBSEQUENTLY CORRECT IT IN THE EVENT OF ERRORS. Savills shall not be held responsible for any liability whatsoever or for any loss howsoever arising from or in reliance upon the whole or any part of the contents of this document or any errors therein or omissions therefrom. </a:t>
            </a:r>
          </a:p>
        </p:txBody>
      </p:sp>
    </p:spTree>
    <p:custDataLst>
      <p:tags r:id="rId1"/>
    </p:custDataLst>
    <p:extLst>
      <p:ext uri="{BB962C8B-B14F-4D97-AF65-F5344CB8AC3E}">
        <p14:creationId xmlns:p14="http://schemas.microsoft.com/office/powerpoint/2010/main" val="24392396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Contact details x3 navy">
    <p:bg>
      <p:bgRef idx="1001">
        <a:schemeClr val="bg2"/>
      </p:bgRef>
    </p:bg>
    <p:spTree>
      <p:nvGrpSpPr>
        <p:cNvPr id="1" name=""/>
        <p:cNvGrpSpPr/>
        <p:nvPr/>
      </p:nvGrpSpPr>
      <p:grpSpPr>
        <a:xfrm>
          <a:off x="0" y="0"/>
          <a:ext cx="0" cy="0"/>
          <a:chOff x="0" y="0"/>
          <a:chExt cx="0" cy="0"/>
        </a:xfrm>
      </p:grpSpPr>
      <p:pic>
        <p:nvPicPr>
          <p:cNvPr id="2" name="Picture 1" descr="A close-up of a blue cube&#10;&#10;Description automatically generated">
            <a:extLst>
              <a:ext uri="{FF2B5EF4-FFF2-40B4-BE49-F238E27FC236}">
                <a16:creationId xmlns:a16="http://schemas.microsoft.com/office/drawing/2014/main" id="{9B4230C1-7B1C-50B5-785E-279393F5D396}"/>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t="6448" b="6448"/>
          <a:stretch/>
        </p:blipFill>
        <p:spPr>
          <a:xfrm>
            <a:off x="1" y="0"/>
            <a:ext cx="12188823" cy="6858000"/>
          </a:xfrm>
          <a:prstGeom prst="rect">
            <a:avLst/>
          </a:prstGeom>
        </p:spPr>
      </p:pic>
      <p:sp>
        <p:nvSpPr>
          <p:cNvPr id="6" name="TextBox 5">
            <a:extLst>
              <a:ext uri="{FF2B5EF4-FFF2-40B4-BE49-F238E27FC236}">
                <a16:creationId xmlns:a16="http://schemas.microsoft.com/office/drawing/2014/main" id="{308713F2-EECB-0BAC-E9D1-312474D96A07}"/>
              </a:ext>
            </a:extLst>
          </p:cNvPr>
          <p:cNvSpPr txBox="1"/>
          <p:nvPr/>
        </p:nvSpPr>
        <p:spPr>
          <a:xfrm>
            <a:off x="411373" y="5501641"/>
            <a:ext cx="934628" cy="293607"/>
          </a:xfrm>
          <a:prstGeom prst="rect">
            <a:avLst/>
          </a:prstGeom>
          <a:noFill/>
        </p:spPr>
        <p:txBody>
          <a:bodyPr wrap="none" rtlCol="0">
            <a:spAutoFit/>
          </a:bodyPr>
          <a:lstStyle/>
          <a:p>
            <a:pPr algn="l">
              <a:lnSpc>
                <a:spcPct val="120000"/>
              </a:lnSpc>
              <a:spcAft>
                <a:spcPts val="1000"/>
              </a:spcAft>
            </a:pPr>
            <a:r>
              <a:rPr lang="en-GB" sz="1200">
                <a:latin typeface="Arial" panose="020B0604020202020204" pitchFamily="34" charset="0"/>
              </a:rPr>
              <a:t>savills.com</a:t>
            </a:r>
          </a:p>
        </p:txBody>
      </p:sp>
      <p:pic>
        <p:nvPicPr>
          <p:cNvPr id="11" name="Graphic 10">
            <a:extLst>
              <a:ext uri="{FF2B5EF4-FFF2-40B4-BE49-F238E27FC236}">
                <a16:creationId xmlns:a16="http://schemas.microsoft.com/office/drawing/2014/main" id="{1B3D1ACE-7C43-C266-DB06-D81E114C996E}"/>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0679507" y="473394"/>
            <a:ext cx="1035573" cy="1035843"/>
          </a:xfrm>
          <a:prstGeom prst="rect">
            <a:avLst/>
          </a:prstGeom>
        </p:spPr>
      </p:pic>
      <p:sp>
        <p:nvSpPr>
          <p:cNvPr id="13" name="Text Placeholder 12">
            <a:extLst>
              <a:ext uri="{FF2B5EF4-FFF2-40B4-BE49-F238E27FC236}">
                <a16:creationId xmlns:a16="http://schemas.microsoft.com/office/drawing/2014/main" id="{7DE08693-3BA3-FC3E-BF72-74418DBCC187}"/>
              </a:ext>
            </a:extLst>
          </p:cNvPr>
          <p:cNvSpPr>
            <a:spLocks noGrp="1"/>
          </p:cNvSpPr>
          <p:nvPr>
            <p:ph type="body" sz="quarter" idx="10" hasCustomPrompt="1"/>
          </p:nvPr>
        </p:nvSpPr>
        <p:spPr>
          <a:xfrm>
            <a:off x="406611" y="3179263"/>
            <a:ext cx="3364307" cy="247356"/>
          </a:xfrm>
        </p:spPr>
        <p:txBody>
          <a:bodyPr anchor="ctr"/>
          <a:lstStyle>
            <a:lvl1pPr>
              <a:defRPr sz="900" cap="all" baseline="0"/>
            </a:lvl1pPr>
            <a:lvl2pPr>
              <a:defRPr sz="1000" cap="all" baseline="0"/>
            </a:lvl2pPr>
            <a:lvl3pPr>
              <a:defRPr sz="900" cap="all" baseline="0"/>
            </a:lvl3pPr>
            <a:lvl4pPr>
              <a:defRPr sz="800" cap="all" baseline="0"/>
            </a:lvl4pPr>
            <a:lvl5pPr>
              <a:defRPr sz="800" cap="all" baseline="0"/>
            </a:lvl5pPr>
          </a:lstStyle>
          <a:p>
            <a:pPr lvl="0"/>
            <a:r>
              <a:rPr lang="en-GB"/>
              <a:t>Insert name</a:t>
            </a:r>
          </a:p>
        </p:txBody>
      </p:sp>
      <p:sp>
        <p:nvSpPr>
          <p:cNvPr id="14" name="Text Placeholder 12">
            <a:extLst>
              <a:ext uri="{FF2B5EF4-FFF2-40B4-BE49-F238E27FC236}">
                <a16:creationId xmlns:a16="http://schemas.microsoft.com/office/drawing/2014/main" id="{A9807B49-FE43-55EB-6E94-7548AED1AA89}"/>
              </a:ext>
            </a:extLst>
          </p:cNvPr>
          <p:cNvSpPr>
            <a:spLocks noGrp="1"/>
          </p:cNvSpPr>
          <p:nvPr>
            <p:ph type="body" sz="quarter" idx="11" hasCustomPrompt="1"/>
          </p:nvPr>
        </p:nvSpPr>
        <p:spPr>
          <a:xfrm>
            <a:off x="406611" y="3485366"/>
            <a:ext cx="3364307" cy="247356"/>
          </a:xfrm>
        </p:spPr>
        <p:txBody>
          <a:bodyPr anchor="ctr"/>
          <a:lstStyle>
            <a:lvl1pPr>
              <a:defRPr sz="900" cap="all" baseline="0"/>
            </a:lvl1pPr>
            <a:lvl2pPr>
              <a:defRPr sz="1000" cap="all" baseline="0"/>
            </a:lvl2pPr>
            <a:lvl3pPr>
              <a:defRPr sz="900" cap="all" baseline="0"/>
            </a:lvl3pPr>
            <a:lvl4pPr>
              <a:defRPr sz="800" cap="all" baseline="0"/>
            </a:lvl4pPr>
            <a:lvl5pPr>
              <a:defRPr sz="800" cap="all" baseline="0"/>
            </a:lvl5pPr>
          </a:lstStyle>
          <a:p>
            <a:pPr lvl="0"/>
            <a:r>
              <a:rPr lang="en-GB"/>
              <a:t>Insert title</a:t>
            </a:r>
          </a:p>
        </p:txBody>
      </p:sp>
      <p:sp>
        <p:nvSpPr>
          <p:cNvPr id="15" name="Text Placeholder 12">
            <a:extLst>
              <a:ext uri="{FF2B5EF4-FFF2-40B4-BE49-F238E27FC236}">
                <a16:creationId xmlns:a16="http://schemas.microsoft.com/office/drawing/2014/main" id="{59158B01-3F17-FEF5-E313-05A51AB89B3B}"/>
              </a:ext>
            </a:extLst>
          </p:cNvPr>
          <p:cNvSpPr>
            <a:spLocks noGrp="1"/>
          </p:cNvSpPr>
          <p:nvPr>
            <p:ph type="body" sz="quarter" idx="12" hasCustomPrompt="1"/>
          </p:nvPr>
        </p:nvSpPr>
        <p:spPr>
          <a:xfrm>
            <a:off x="406611" y="3791469"/>
            <a:ext cx="3364307" cy="247356"/>
          </a:xfrm>
        </p:spPr>
        <p:txBody>
          <a:bodyPr anchor="ctr"/>
          <a:lstStyle>
            <a:lvl1pPr>
              <a:defRPr sz="900" cap="all" baseline="0"/>
            </a:lvl1pPr>
            <a:lvl2pPr>
              <a:defRPr sz="1000" cap="all" baseline="0"/>
            </a:lvl2pPr>
            <a:lvl3pPr>
              <a:defRPr sz="900" cap="all" baseline="0"/>
            </a:lvl3pPr>
            <a:lvl4pPr>
              <a:defRPr sz="800" cap="all" baseline="0"/>
            </a:lvl4pPr>
            <a:lvl5pPr>
              <a:defRPr sz="800" cap="all" baseline="0"/>
            </a:lvl5pPr>
          </a:lstStyle>
          <a:p>
            <a:pPr lvl="0"/>
            <a:r>
              <a:rPr lang="en-GB"/>
              <a:t>Insert company name</a:t>
            </a:r>
          </a:p>
        </p:txBody>
      </p:sp>
      <p:sp>
        <p:nvSpPr>
          <p:cNvPr id="16" name="Text Placeholder 12">
            <a:extLst>
              <a:ext uri="{FF2B5EF4-FFF2-40B4-BE49-F238E27FC236}">
                <a16:creationId xmlns:a16="http://schemas.microsoft.com/office/drawing/2014/main" id="{7E81962A-7C98-D2E9-7CEC-B65BEF938AED}"/>
              </a:ext>
            </a:extLst>
          </p:cNvPr>
          <p:cNvSpPr>
            <a:spLocks noGrp="1"/>
          </p:cNvSpPr>
          <p:nvPr>
            <p:ph type="body" sz="quarter" idx="13" hasCustomPrompt="1"/>
          </p:nvPr>
        </p:nvSpPr>
        <p:spPr>
          <a:xfrm>
            <a:off x="406611" y="4097572"/>
            <a:ext cx="3364307" cy="247356"/>
          </a:xfrm>
        </p:spPr>
        <p:txBody>
          <a:bodyPr anchor="ctr"/>
          <a:lstStyle>
            <a:lvl1pPr>
              <a:defRPr sz="900" cap="all" baseline="0"/>
            </a:lvl1pPr>
            <a:lvl2pPr>
              <a:defRPr sz="1000" cap="all" baseline="0"/>
            </a:lvl2pPr>
            <a:lvl3pPr>
              <a:defRPr sz="900" cap="all" baseline="0"/>
            </a:lvl3pPr>
            <a:lvl4pPr>
              <a:defRPr sz="800" cap="all" baseline="0"/>
            </a:lvl4pPr>
            <a:lvl5pPr>
              <a:defRPr sz="800" cap="all" baseline="0"/>
            </a:lvl5pPr>
          </a:lstStyle>
          <a:p>
            <a:pPr lvl="0"/>
            <a:r>
              <a:rPr lang="en-GB"/>
              <a:t>Insert phone</a:t>
            </a:r>
          </a:p>
        </p:txBody>
      </p:sp>
      <p:sp>
        <p:nvSpPr>
          <p:cNvPr id="17" name="Text Placeholder 12">
            <a:extLst>
              <a:ext uri="{FF2B5EF4-FFF2-40B4-BE49-F238E27FC236}">
                <a16:creationId xmlns:a16="http://schemas.microsoft.com/office/drawing/2014/main" id="{F78787D3-109D-9636-08BB-A375F749FF3E}"/>
              </a:ext>
            </a:extLst>
          </p:cNvPr>
          <p:cNvSpPr>
            <a:spLocks noGrp="1"/>
          </p:cNvSpPr>
          <p:nvPr>
            <p:ph type="body" sz="quarter" idx="14" hasCustomPrompt="1"/>
          </p:nvPr>
        </p:nvSpPr>
        <p:spPr>
          <a:xfrm>
            <a:off x="406611" y="4403675"/>
            <a:ext cx="3364307" cy="247356"/>
          </a:xfrm>
        </p:spPr>
        <p:txBody>
          <a:bodyPr anchor="ctr"/>
          <a:lstStyle>
            <a:lvl1pPr>
              <a:defRPr sz="900" cap="all" baseline="0"/>
            </a:lvl1pPr>
            <a:lvl2pPr>
              <a:defRPr sz="1000" cap="all" baseline="0"/>
            </a:lvl2pPr>
            <a:lvl3pPr>
              <a:defRPr sz="900" cap="all" baseline="0"/>
            </a:lvl3pPr>
            <a:lvl4pPr>
              <a:defRPr sz="800" cap="all" baseline="0"/>
            </a:lvl4pPr>
            <a:lvl5pPr>
              <a:defRPr sz="800" cap="all" baseline="0"/>
            </a:lvl5pPr>
          </a:lstStyle>
          <a:p>
            <a:pPr lvl="0"/>
            <a:r>
              <a:rPr lang="en-GB"/>
              <a:t>Insert email</a:t>
            </a:r>
          </a:p>
        </p:txBody>
      </p:sp>
      <p:sp>
        <p:nvSpPr>
          <p:cNvPr id="18" name="Text Placeholder 12">
            <a:extLst>
              <a:ext uri="{FF2B5EF4-FFF2-40B4-BE49-F238E27FC236}">
                <a16:creationId xmlns:a16="http://schemas.microsoft.com/office/drawing/2014/main" id="{A3A2BDFB-B068-4DF4-D09C-A312787AD0AC}"/>
              </a:ext>
            </a:extLst>
          </p:cNvPr>
          <p:cNvSpPr>
            <a:spLocks noGrp="1"/>
          </p:cNvSpPr>
          <p:nvPr>
            <p:ph type="body" sz="quarter" idx="15" hasCustomPrompt="1"/>
          </p:nvPr>
        </p:nvSpPr>
        <p:spPr>
          <a:xfrm>
            <a:off x="4278530" y="3179263"/>
            <a:ext cx="3364307" cy="247356"/>
          </a:xfrm>
        </p:spPr>
        <p:txBody>
          <a:bodyPr anchor="ctr"/>
          <a:lstStyle>
            <a:lvl1pPr>
              <a:defRPr sz="900" cap="all" baseline="0"/>
            </a:lvl1pPr>
            <a:lvl2pPr>
              <a:defRPr sz="1000" cap="all" baseline="0"/>
            </a:lvl2pPr>
            <a:lvl3pPr>
              <a:defRPr sz="900" cap="all" baseline="0"/>
            </a:lvl3pPr>
            <a:lvl4pPr>
              <a:defRPr sz="800" cap="all" baseline="0"/>
            </a:lvl4pPr>
            <a:lvl5pPr>
              <a:defRPr sz="800" cap="all" baseline="0"/>
            </a:lvl5pPr>
          </a:lstStyle>
          <a:p>
            <a:pPr lvl="0"/>
            <a:r>
              <a:rPr lang="en-GB"/>
              <a:t>Insert name</a:t>
            </a:r>
          </a:p>
        </p:txBody>
      </p:sp>
      <p:sp>
        <p:nvSpPr>
          <p:cNvPr id="19" name="Text Placeholder 12">
            <a:extLst>
              <a:ext uri="{FF2B5EF4-FFF2-40B4-BE49-F238E27FC236}">
                <a16:creationId xmlns:a16="http://schemas.microsoft.com/office/drawing/2014/main" id="{4D4AA3CE-9514-6656-7C85-C63E1F967609}"/>
              </a:ext>
            </a:extLst>
          </p:cNvPr>
          <p:cNvSpPr>
            <a:spLocks noGrp="1"/>
          </p:cNvSpPr>
          <p:nvPr>
            <p:ph type="body" sz="quarter" idx="16" hasCustomPrompt="1"/>
          </p:nvPr>
        </p:nvSpPr>
        <p:spPr>
          <a:xfrm>
            <a:off x="4278530" y="3485366"/>
            <a:ext cx="3364307" cy="247356"/>
          </a:xfrm>
        </p:spPr>
        <p:txBody>
          <a:bodyPr anchor="ctr"/>
          <a:lstStyle>
            <a:lvl1pPr>
              <a:defRPr sz="900" cap="all" baseline="0"/>
            </a:lvl1pPr>
            <a:lvl2pPr>
              <a:defRPr sz="1000" cap="all" baseline="0"/>
            </a:lvl2pPr>
            <a:lvl3pPr>
              <a:defRPr sz="900" cap="all" baseline="0"/>
            </a:lvl3pPr>
            <a:lvl4pPr>
              <a:defRPr sz="800" cap="all" baseline="0"/>
            </a:lvl4pPr>
            <a:lvl5pPr>
              <a:defRPr sz="800" cap="all" baseline="0"/>
            </a:lvl5pPr>
          </a:lstStyle>
          <a:p>
            <a:pPr lvl="0"/>
            <a:r>
              <a:rPr lang="en-GB"/>
              <a:t>Insert title</a:t>
            </a:r>
          </a:p>
        </p:txBody>
      </p:sp>
      <p:sp>
        <p:nvSpPr>
          <p:cNvPr id="20" name="Text Placeholder 12">
            <a:extLst>
              <a:ext uri="{FF2B5EF4-FFF2-40B4-BE49-F238E27FC236}">
                <a16:creationId xmlns:a16="http://schemas.microsoft.com/office/drawing/2014/main" id="{F039B227-9A5B-3FD9-D605-3B5B24D231B0}"/>
              </a:ext>
            </a:extLst>
          </p:cNvPr>
          <p:cNvSpPr>
            <a:spLocks noGrp="1"/>
          </p:cNvSpPr>
          <p:nvPr>
            <p:ph type="body" sz="quarter" idx="17" hasCustomPrompt="1"/>
          </p:nvPr>
        </p:nvSpPr>
        <p:spPr>
          <a:xfrm>
            <a:off x="4278530" y="3791469"/>
            <a:ext cx="3364307" cy="247356"/>
          </a:xfrm>
        </p:spPr>
        <p:txBody>
          <a:bodyPr anchor="ctr"/>
          <a:lstStyle>
            <a:lvl1pPr>
              <a:defRPr sz="900" cap="all" baseline="0"/>
            </a:lvl1pPr>
            <a:lvl2pPr>
              <a:defRPr sz="1000" cap="all" baseline="0"/>
            </a:lvl2pPr>
            <a:lvl3pPr>
              <a:defRPr sz="900" cap="all" baseline="0"/>
            </a:lvl3pPr>
            <a:lvl4pPr>
              <a:defRPr sz="800" cap="all" baseline="0"/>
            </a:lvl4pPr>
            <a:lvl5pPr>
              <a:defRPr sz="800" cap="all" baseline="0"/>
            </a:lvl5pPr>
          </a:lstStyle>
          <a:p>
            <a:pPr lvl="0"/>
            <a:r>
              <a:rPr lang="en-GB"/>
              <a:t>Insert company name</a:t>
            </a:r>
          </a:p>
        </p:txBody>
      </p:sp>
      <p:sp>
        <p:nvSpPr>
          <p:cNvPr id="21" name="Text Placeholder 12">
            <a:extLst>
              <a:ext uri="{FF2B5EF4-FFF2-40B4-BE49-F238E27FC236}">
                <a16:creationId xmlns:a16="http://schemas.microsoft.com/office/drawing/2014/main" id="{FE97C3E5-4381-40AB-C3B2-3B0CBCFAEE4C}"/>
              </a:ext>
            </a:extLst>
          </p:cNvPr>
          <p:cNvSpPr>
            <a:spLocks noGrp="1"/>
          </p:cNvSpPr>
          <p:nvPr>
            <p:ph type="body" sz="quarter" idx="18" hasCustomPrompt="1"/>
          </p:nvPr>
        </p:nvSpPr>
        <p:spPr>
          <a:xfrm>
            <a:off x="4278530" y="4097572"/>
            <a:ext cx="3364307" cy="247356"/>
          </a:xfrm>
        </p:spPr>
        <p:txBody>
          <a:bodyPr anchor="ctr"/>
          <a:lstStyle>
            <a:lvl1pPr>
              <a:defRPr sz="900" cap="all" baseline="0"/>
            </a:lvl1pPr>
            <a:lvl2pPr>
              <a:defRPr sz="1000" cap="all" baseline="0"/>
            </a:lvl2pPr>
            <a:lvl3pPr>
              <a:defRPr sz="900" cap="all" baseline="0"/>
            </a:lvl3pPr>
            <a:lvl4pPr>
              <a:defRPr sz="800" cap="all" baseline="0"/>
            </a:lvl4pPr>
            <a:lvl5pPr>
              <a:defRPr sz="800" cap="all" baseline="0"/>
            </a:lvl5pPr>
          </a:lstStyle>
          <a:p>
            <a:pPr lvl="0"/>
            <a:r>
              <a:rPr lang="en-GB"/>
              <a:t>Insert phone</a:t>
            </a:r>
          </a:p>
        </p:txBody>
      </p:sp>
      <p:sp>
        <p:nvSpPr>
          <p:cNvPr id="22" name="Text Placeholder 12">
            <a:extLst>
              <a:ext uri="{FF2B5EF4-FFF2-40B4-BE49-F238E27FC236}">
                <a16:creationId xmlns:a16="http://schemas.microsoft.com/office/drawing/2014/main" id="{397A23E3-F254-E5B8-4484-AC2D33E2B16E}"/>
              </a:ext>
            </a:extLst>
          </p:cNvPr>
          <p:cNvSpPr>
            <a:spLocks noGrp="1"/>
          </p:cNvSpPr>
          <p:nvPr>
            <p:ph type="body" sz="quarter" idx="19" hasCustomPrompt="1"/>
          </p:nvPr>
        </p:nvSpPr>
        <p:spPr>
          <a:xfrm>
            <a:off x="4278530" y="4403675"/>
            <a:ext cx="3364307" cy="247356"/>
          </a:xfrm>
        </p:spPr>
        <p:txBody>
          <a:bodyPr anchor="ctr"/>
          <a:lstStyle>
            <a:lvl1pPr>
              <a:defRPr sz="900" cap="all" baseline="0"/>
            </a:lvl1pPr>
            <a:lvl2pPr>
              <a:defRPr sz="1000" cap="all" baseline="0"/>
            </a:lvl2pPr>
            <a:lvl3pPr>
              <a:defRPr sz="900" cap="all" baseline="0"/>
            </a:lvl3pPr>
            <a:lvl4pPr>
              <a:defRPr sz="800" cap="all" baseline="0"/>
            </a:lvl4pPr>
            <a:lvl5pPr>
              <a:defRPr sz="800" cap="all" baseline="0"/>
            </a:lvl5pPr>
          </a:lstStyle>
          <a:p>
            <a:pPr lvl="0"/>
            <a:r>
              <a:rPr lang="en-GB"/>
              <a:t>Insert email</a:t>
            </a:r>
          </a:p>
        </p:txBody>
      </p:sp>
      <p:sp>
        <p:nvSpPr>
          <p:cNvPr id="23" name="Text Placeholder 12">
            <a:extLst>
              <a:ext uri="{FF2B5EF4-FFF2-40B4-BE49-F238E27FC236}">
                <a16:creationId xmlns:a16="http://schemas.microsoft.com/office/drawing/2014/main" id="{D826D143-DEA8-5A06-4345-89C1F044A3F4}"/>
              </a:ext>
            </a:extLst>
          </p:cNvPr>
          <p:cNvSpPr>
            <a:spLocks noGrp="1"/>
          </p:cNvSpPr>
          <p:nvPr>
            <p:ph type="body" sz="quarter" idx="20" hasCustomPrompt="1"/>
          </p:nvPr>
        </p:nvSpPr>
        <p:spPr>
          <a:xfrm>
            <a:off x="8150448" y="3179263"/>
            <a:ext cx="3364307" cy="247356"/>
          </a:xfrm>
        </p:spPr>
        <p:txBody>
          <a:bodyPr anchor="ctr"/>
          <a:lstStyle>
            <a:lvl1pPr>
              <a:defRPr sz="900" cap="all" baseline="0"/>
            </a:lvl1pPr>
            <a:lvl2pPr>
              <a:defRPr sz="1000" cap="all" baseline="0"/>
            </a:lvl2pPr>
            <a:lvl3pPr>
              <a:defRPr sz="900" cap="all" baseline="0"/>
            </a:lvl3pPr>
            <a:lvl4pPr>
              <a:defRPr sz="800" cap="all" baseline="0"/>
            </a:lvl4pPr>
            <a:lvl5pPr>
              <a:defRPr sz="800" cap="all" baseline="0"/>
            </a:lvl5pPr>
          </a:lstStyle>
          <a:p>
            <a:pPr lvl="0"/>
            <a:r>
              <a:rPr lang="en-GB"/>
              <a:t>Insert name</a:t>
            </a:r>
          </a:p>
        </p:txBody>
      </p:sp>
      <p:sp>
        <p:nvSpPr>
          <p:cNvPr id="24" name="Text Placeholder 12">
            <a:extLst>
              <a:ext uri="{FF2B5EF4-FFF2-40B4-BE49-F238E27FC236}">
                <a16:creationId xmlns:a16="http://schemas.microsoft.com/office/drawing/2014/main" id="{9424ED80-BA7C-FE99-5DDE-AEC19AA1DD4E}"/>
              </a:ext>
            </a:extLst>
          </p:cNvPr>
          <p:cNvSpPr>
            <a:spLocks noGrp="1"/>
          </p:cNvSpPr>
          <p:nvPr>
            <p:ph type="body" sz="quarter" idx="21" hasCustomPrompt="1"/>
          </p:nvPr>
        </p:nvSpPr>
        <p:spPr>
          <a:xfrm>
            <a:off x="8150448" y="3485366"/>
            <a:ext cx="3364307" cy="247356"/>
          </a:xfrm>
        </p:spPr>
        <p:txBody>
          <a:bodyPr anchor="ctr"/>
          <a:lstStyle>
            <a:lvl1pPr>
              <a:defRPr sz="900" cap="all" baseline="0"/>
            </a:lvl1pPr>
            <a:lvl2pPr>
              <a:defRPr sz="1000" cap="all" baseline="0"/>
            </a:lvl2pPr>
            <a:lvl3pPr>
              <a:defRPr sz="900" cap="all" baseline="0"/>
            </a:lvl3pPr>
            <a:lvl4pPr>
              <a:defRPr sz="800" cap="all" baseline="0"/>
            </a:lvl4pPr>
            <a:lvl5pPr>
              <a:defRPr sz="800" cap="all" baseline="0"/>
            </a:lvl5pPr>
          </a:lstStyle>
          <a:p>
            <a:pPr lvl="0"/>
            <a:r>
              <a:rPr lang="en-GB"/>
              <a:t>Insert title</a:t>
            </a:r>
          </a:p>
        </p:txBody>
      </p:sp>
      <p:sp>
        <p:nvSpPr>
          <p:cNvPr id="25" name="Text Placeholder 12">
            <a:extLst>
              <a:ext uri="{FF2B5EF4-FFF2-40B4-BE49-F238E27FC236}">
                <a16:creationId xmlns:a16="http://schemas.microsoft.com/office/drawing/2014/main" id="{7BBE9948-5826-D3C2-7589-A8F392E8BCF4}"/>
              </a:ext>
            </a:extLst>
          </p:cNvPr>
          <p:cNvSpPr>
            <a:spLocks noGrp="1"/>
          </p:cNvSpPr>
          <p:nvPr>
            <p:ph type="body" sz="quarter" idx="22" hasCustomPrompt="1"/>
          </p:nvPr>
        </p:nvSpPr>
        <p:spPr>
          <a:xfrm>
            <a:off x="8150448" y="3791469"/>
            <a:ext cx="3364307" cy="247356"/>
          </a:xfrm>
        </p:spPr>
        <p:txBody>
          <a:bodyPr anchor="ctr"/>
          <a:lstStyle>
            <a:lvl1pPr>
              <a:defRPr sz="900" cap="all" baseline="0"/>
            </a:lvl1pPr>
            <a:lvl2pPr>
              <a:defRPr sz="1000" cap="all" baseline="0"/>
            </a:lvl2pPr>
            <a:lvl3pPr>
              <a:defRPr sz="900" cap="all" baseline="0"/>
            </a:lvl3pPr>
            <a:lvl4pPr>
              <a:defRPr sz="800" cap="all" baseline="0"/>
            </a:lvl4pPr>
            <a:lvl5pPr>
              <a:defRPr sz="800" cap="all" baseline="0"/>
            </a:lvl5pPr>
          </a:lstStyle>
          <a:p>
            <a:pPr lvl="0"/>
            <a:r>
              <a:rPr lang="en-GB"/>
              <a:t>Insert company name</a:t>
            </a:r>
          </a:p>
        </p:txBody>
      </p:sp>
      <p:sp>
        <p:nvSpPr>
          <p:cNvPr id="26" name="Text Placeholder 12">
            <a:extLst>
              <a:ext uri="{FF2B5EF4-FFF2-40B4-BE49-F238E27FC236}">
                <a16:creationId xmlns:a16="http://schemas.microsoft.com/office/drawing/2014/main" id="{441D7672-A133-62F2-1766-5DA10FEBCBBB}"/>
              </a:ext>
            </a:extLst>
          </p:cNvPr>
          <p:cNvSpPr>
            <a:spLocks noGrp="1"/>
          </p:cNvSpPr>
          <p:nvPr>
            <p:ph type="body" sz="quarter" idx="23" hasCustomPrompt="1"/>
          </p:nvPr>
        </p:nvSpPr>
        <p:spPr>
          <a:xfrm>
            <a:off x="8150448" y="4097572"/>
            <a:ext cx="3364307" cy="247356"/>
          </a:xfrm>
        </p:spPr>
        <p:txBody>
          <a:bodyPr anchor="ctr"/>
          <a:lstStyle>
            <a:lvl1pPr>
              <a:defRPr sz="900" cap="all" baseline="0"/>
            </a:lvl1pPr>
            <a:lvl2pPr>
              <a:defRPr sz="1000" cap="all" baseline="0"/>
            </a:lvl2pPr>
            <a:lvl3pPr>
              <a:defRPr sz="900" cap="all" baseline="0"/>
            </a:lvl3pPr>
            <a:lvl4pPr>
              <a:defRPr sz="800" cap="all" baseline="0"/>
            </a:lvl4pPr>
            <a:lvl5pPr>
              <a:defRPr sz="800" cap="all" baseline="0"/>
            </a:lvl5pPr>
          </a:lstStyle>
          <a:p>
            <a:pPr lvl="0"/>
            <a:r>
              <a:rPr lang="en-GB"/>
              <a:t>Insert phone</a:t>
            </a:r>
          </a:p>
        </p:txBody>
      </p:sp>
      <p:sp>
        <p:nvSpPr>
          <p:cNvPr id="27" name="Text Placeholder 12">
            <a:extLst>
              <a:ext uri="{FF2B5EF4-FFF2-40B4-BE49-F238E27FC236}">
                <a16:creationId xmlns:a16="http://schemas.microsoft.com/office/drawing/2014/main" id="{C59D14B5-525A-4929-6640-B17A193FE6C5}"/>
              </a:ext>
            </a:extLst>
          </p:cNvPr>
          <p:cNvSpPr>
            <a:spLocks noGrp="1"/>
          </p:cNvSpPr>
          <p:nvPr>
            <p:ph type="body" sz="quarter" idx="24" hasCustomPrompt="1"/>
          </p:nvPr>
        </p:nvSpPr>
        <p:spPr>
          <a:xfrm>
            <a:off x="8150448" y="4403675"/>
            <a:ext cx="3364307" cy="247356"/>
          </a:xfrm>
        </p:spPr>
        <p:txBody>
          <a:bodyPr anchor="ctr"/>
          <a:lstStyle>
            <a:lvl1pPr>
              <a:defRPr sz="900" cap="all" baseline="0"/>
            </a:lvl1pPr>
            <a:lvl2pPr>
              <a:defRPr sz="1000" cap="all" baseline="0"/>
            </a:lvl2pPr>
            <a:lvl3pPr>
              <a:defRPr sz="900" cap="all" baseline="0"/>
            </a:lvl3pPr>
            <a:lvl4pPr>
              <a:defRPr sz="800" cap="all" baseline="0"/>
            </a:lvl4pPr>
            <a:lvl5pPr>
              <a:defRPr sz="800" cap="all" baseline="0"/>
            </a:lvl5pPr>
          </a:lstStyle>
          <a:p>
            <a:pPr lvl="0"/>
            <a:r>
              <a:rPr lang="en-GB"/>
              <a:t>Insert email</a:t>
            </a:r>
          </a:p>
        </p:txBody>
      </p:sp>
      <p:sp>
        <p:nvSpPr>
          <p:cNvPr id="29" name="Text Placeholder 28">
            <a:extLst>
              <a:ext uri="{FF2B5EF4-FFF2-40B4-BE49-F238E27FC236}">
                <a16:creationId xmlns:a16="http://schemas.microsoft.com/office/drawing/2014/main" id="{6DF254FF-0ED5-6C78-869E-390454E924BC}"/>
              </a:ext>
            </a:extLst>
          </p:cNvPr>
          <p:cNvSpPr>
            <a:spLocks noGrp="1"/>
          </p:cNvSpPr>
          <p:nvPr>
            <p:ph type="body" sz="quarter" idx="25" hasCustomPrompt="1"/>
          </p:nvPr>
        </p:nvSpPr>
        <p:spPr>
          <a:xfrm>
            <a:off x="500753" y="3450592"/>
            <a:ext cx="3293142" cy="3600"/>
          </a:xfrm>
          <a:solidFill>
            <a:schemeClr val="tx2"/>
          </a:solidFill>
        </p:spPr>
        <p:txBody>
          <a:bodyPr/>
          <a:lstStyle>
            <a:lvl1pPr>
              <a:defRPr/>
            </a:lvl1pPr>
          </a:lstStyle>
          <a:p>
            <a:pPr lvl="0"/>
            <a:r>
              <a:rPr lang="en-GB"/>
              <a:t> </a:t>
            </a:r>
          </a:p>
        </p:txBody>
      </p:sp>
      <p:sp>
        <p:nvSpPr>
          <p:cNvPr id="30" name="Text Placeholder 28">
            <a:extLst>
              <a:ext uri="{FF2B5EF4-FFF2-40B4-BE49-F238E27FC236}">
                <a16:creationId xmlns:a16="http://schemas.microsoft.com/office/drawing/2014/main" id="{CBDEC2BF-BBCC-6FA5-4D93-E78484D9C9ED}"/>
              </a:ext>
            </a:extLst>
          </p:cNvPr>
          <p:cNvSpPr>
            <a:spLocks noGrp="1"/>
          </p:cNvSpPr>
          <p:nvPr>
            <p:ph type="body" sz="quarter" idx="26" hasCustomPrompt="1"/>
          </p:nvPr>
        </p:nvSpPr>
        <p:spPr>
          <a:xfrm>
            <a:off x="500753" y="3756695"/>
            <a:ext cx="3293142" cy="3600"/>
          </a:xfrm>
          <a:solidFill>
            <a:schemeClr val="tx2"/>
          </a:solidFill>
        </p:spPr>
        <p:txBody>
          <a:bodyPr/>
          <a:lstStyle>
            <a:lvl1pPr>
              <a:defRPr/>
            </a:lvl1pPr>
          </a:lstStyle>
          <a:p>
            <a:pPr lvl="0"/>
            <a:r>
              <a:rPr lang="en-GB"/>
              <a:t> </a:t>
            </a:r>
          </a:p>
        </p:txBody>
      </p:sp>
      <p:sp>
        <p:nvSpPr>
          <p:cNvPr id="31" name="Text Placeholder 28">
            <a:extLst>
              <a:ext uri="{FF2B5EF4-FFF2-40B4-BE49-F238E27FC236}">
                <a16:creationId xmlns:a16="http://schemas.microsoft.com/office/drawing/2014/main" id="{834489DA-80D0-4860-98E2-BE6F18F2A744}"/>
              </a:ext>
            </a:extLst>
          </p:cNvPr>
          <p:cNvSpPr>
            <a:spLocks noGrp="1"/>
          </p:cNvSpPr>
          <p:nvPr>
            <p:ph type="body" sz="quarter" idx="27" hasCustomPrompt="1"/>
          </p:nvPr>
        </p:nvSpPr>
        <p:spPr>
          <a:xfrm>
            <a:off x="500753" y="4062798"/>
            <a:ext cx="3293142" cy="3600"/>
          </a:xfrm>
          <a:solidFill>
            <a:schemeClr val="tx2"/>
          </a:solidFill>
        </p:spPr>
        <p:txBody>
          <a:bodyPr/>
          <a:lstStyle>
            <a:lvl1pPr>
              <a:defRPr/>
            </a:lvl1pPr>
          </a:lstStyle>
          <a:p>
            <a:pPr lvl="0"/>
            <a:r>
              <a:rPr lang="en-GB"/>
              <a:t> </a:t>
            </a:r>
          </a:p>
        </p:txBody>
      </p:sp>
      <p:sp>
        <p:nvSpPr>
          <p:cNvPr id="32" name="Text Placeholder 28">
            <a:extLst>
              <a:ext uri="{FF2B5EF4-FFF2-40B4-BE49-F238E27FC236}">
                <a16:creationId xmlns:a16="http://schemas.microsoft.com/office/drawing/2014/main" id="{413757EC-9418-E80A-9C60-821608FCAC90}"/>
              </a:ext>
            </a:extLst>
          </p:cNvPr>
          <p:cNvSpPr>
            <a:spLocks noGrp="1"/>
          </p:cNvSpPr>
          <p:nvPr>
            <p:ph type="body" sz="quarter" idx="28" hasCustomPrompt="1"/>
          </p:nvPr>
        </p:nvSpPr>
        <p:spPr>
          <a:xfrm>
            <a:off x="500753" y="4368901"/>
            <a:ext cx="3293142" cy="3600"/>
          </a:xfrm>
          <a:solidFill>
            <a:schemeClr val="tx2"/>
          </a:solidFill>
        </p:spPr>
        <p:txBody>
          <a:bodyPr/>
          <a:lstStyle>
            <a:lvl1pPr>
              <a:defRPr/>
            </a:lvl1pPr>
          </a:lstStyle>
          <a:p>
            <a:pPr lvl="0"/>
            <a:r>
              <a:rPr lang="en-GB"/>
              <a:t> </a:t>
            </a:r>
          </a:p>
        </p:txBody>
      </p:sp>
      <p:sp>
        <p:nvSpPr>
          <p:cNvPr id="33" name="Text Placeholder 28">
            <a:extLst>
              <a:ext uri="{FF2B5EF4-FFF2-40B4-BE49-F238E27FC236}">
                <a16:creationId xmlns:a16="http://schemas.microsoft.com/office/drawing/2014/main" id="{96D9D1F0-A431-7276-A6A5-9F3B373CA68C}"/>
              </a:ext>
            </a:extLst>
          </p:cNvPr>
          <p:cNvSpPr>
            <a:spLocks noGrp="1"/>
          </p:cNvSpPr>
          <p:nvPr>
            <p:ph type="body" sz="quarter" idx="29" hasCustomPrompt="1"/>
          </p:nvPr>
        </p:nvSpPr>
        <p:spPr>
          <a:xfrm>
            <a:off x="500753" y="4675004"/>
            <a:ext cx="3293142" cy="3600"/>
          </a:xfrm>
          <a:solidFill>
            <a:schemeClr val="tx2"/>
          </a:solidFill>
        </p:spPr>
        <p:txBody>
          <a:bodyPr/>
          <a:lstStyle>
            <a:lvl1pPr>
              <a:defRPr/>
            </a:lvl1pPr>
          </a:lstStyle>
          <a:p>
            <a:pPr lvl="0"/>
            <a:r>
              <a:rPr lang="en-GB"/>
              <a:t> </a:t>
            </a:r>
          </a:p>
        </p:txBody>
      </p:sp>
      <p:sp>
        <p:nvSpPr>
          <p:cNvPr id="34" name="Text Placeholder 28">
            <a:extLst>
              <a:ext uri="{FF2B5EF4-FFF2-40B4-BE49-F238E27FC236}">
                <a16:creationId xmlns:a16="http://schemas.microsoft.com/office/drawing/2014/main" id="{8E28D5FE-F607-EBE3-85D1-544A8C0B44E4}"/>
              </a:ext>
            </a:extLst>
          </p:cNvPr>
          <p:cNvSpPr>
            <a:spLocks noGrp="1"/>
          </p:cNvSpPr>
          <p:nvPr>
            <p:ph type="body" sz="quarter" idx="30" hasCustomPrompt="1"/>
          </p:nvPr>
        </p:nvSpPr>
        <p:spPr>
          <a:xfrm>
            <a:off x="4376418" y="3450592"/>
            <a:ext cx="3293142" cy="3600"/>
          </a:xfrm>
          <a:solidFill>
            <a:schemeClr val="tx2"/>
          </a:solidFill>
        </p:spPr>
        <p:txBody>
          <a:bodyPr/>
          <a:lstStyle>
            <a:lvl1pPr>
              <a:defRPr/>
            </a:lvl1pPr>
          </a:lstStyle>
          <a:p>
            <a:pPr lvl="0"/>
            <a:r>
              <a:rPr lang="en-GB"/>
              <a:t> </a:t>
            </a:r>
          </a:p>
        </p:txBody>
      </p:sp>
      <p:sp>
        <p:nvSpPr>
          <p:cNvPr id="35" name="Text Placeholder 28">
            <a:extLst>
              <a:ext uri="{FF2B5EF4-FFF2-40B4-BE49-F238E27FC236}">
                <a16:creationId xmlns:a16="http://schemas.microsoft.com/office/drawing/2014/main" id="{F1EC6439-D8C3-4E49-1DE3-CEA77B9F0CB3}"/>
              </a:ext>
            </a:extLst>
          </p:cNvPr>
          <p:cNvSpPr>
            <a:spLocks noGrp="1"/>
          </p:cNvSpPr>
          <p:nvPr>
            <p:ph type="body" sz="quarter" idx="31" hasCustomPrompt="1"/>
          </p:nvPr>
        </p:nvSpPr>
        <p:spPr>
          <a:xfrm>
            <a:off x="4376418" y="3756695"/>
            <a:ext cx="3293142" cy="3600"/>
          </a:xfrm>
          <a:solidFill>
            <a:schemeClr val="tx2"/>
          </a:solidFill>
        </p:spPr>
        <p:txBody>
          <a:bodyPr/>
          <a:lstStyle>
            <a:lvl1pPr>
              <a:defRPr/>
            </a:lvl1pPr>
          </a:lstStyle>
          <a:p>
            <a:pPr lvl="0"/>
            <a:r>
              <a:rPr lang="en-GB"/>
              <a:t> </a:t>
            </a:r>
          </a:p>
        </p:txBody>
      </p:sp>
      <p:sp>
        <p:nvSpPr>
          <p:cNvPr id="36" name="Text Placeholder 28">
            <a:extLst>
              <a:ext uri="{FF2B5EF4-FFF2-40B4-BE49-F238E27FC236}">
                <a16:creationId xmlns:a16="http://schemas.microsoft.com/office/drawing/2014/main" id="{1D4D8D3B-1953-05C8-21F7-4D61375B8E0E}"/>
              </a:ext>
            </a:extLst>
          </p:cNvPr>
          <p:cNvSpPr>
            <a:spLocks noGrp="1"/>
          </p:cNvSpPr>
          <p:nvPr>
            <p:ph type="body" sz="quarter" idx="32" hasCustomPrompt="1"/>
          </p:nvPr>
        </p:nvSpPr>
        <p:spPr>
          <a:xfrm>
            <a:off x="4376418" y="4062798"/>
            <a:ext cx="3293142" cy="3600"/>
          </a:xfrm>
          <a:solidFill>
            <a:schemeClr val="tx2"/>
          </a:solidFill>
        </p:spPr>
        <p:txBody>
          <a:bodyPr/>
          <a:lstStyle>
            <a:lvl1pPr>
              <a:defRPr/>
            </a:lvl1pPr>
          </a:lstStyle>
          <a:p>
            <a:pPr lvl="0"/>
            <a:r>
              <a:rPr lang="en-GB"/>
              <a:t> </a:t>
            </a:r>
          </a:p>
        </p:txBody>
      </p:sp>
      <p:sp>
        <p:nvSpPr>
          <p:cNvPr id="37" name="Text Placeholder 28">
            <a:extLst>
              <a:ext uri="{FF2B5EF4-FFF2-40B4-BE49-F238E27FC236}">
                <a16:creationId xmlns:a16="http://schemas.microsoft.com/office/drawing/2014/main" id="{E823C607-AEA8-77CD-5732-BE4D654FA447}"/>
              </a:ext>
            </a:extLst>
          </p:cNvPr>
          <p:cNvSpPr>
            <a:spLocks noGrp="1"/>
          </p:cNvSpPr>
          <p:nvPr>
            <p:ph type="body" sz="quarter" idx="33" hasCustomPrompt="1"/>
          </p:nvPr>
        </p:nvSpPr>
        <p:spPr>
          <a:xfrm>
            <a:off x="4376418" y="4368901"/>
            <a:ext cx="3293142" cy="3600"/>
          </a:xfrm>
          <a:solidFill>
            <a:schemeClr val="tx2"/>
          </a:solidFill>
        </p:spPr>
        <p:txBody>
          <a:bodyPr/>
          <a:lstStyle>
            <a:lvl1pPr>
              <a:defRPr/>
            </a:lvl1pPr>
          </a:lstStyle>
          <a:p>
            <a:pPr lvl="0"/>
            <a:r>
              <a:rPr lang="en-GB"/>
              <a:t> </a:t>
            </a:r>
          </a:p>
        </p:txBody>
      </p:sp>
      <p:sp>
        <p:nvSpPr>
          <p:cNvPr id="38" name="Text Placeholder 28">
            <a:extLst>
              <a:ext uri="{FF2B5EF4-FFF2-40B4-BE49-F238E27FC236}">
                <a16:creationId xmlns:a16="http://schemas.microsoft.com/office/drawing/2014/main" id="{6326B3C4-BFC7-1B26-2F00-B08256404980}"/>
              </a:ext>
            </a:extLst>
          </p:cNvPr>
          <p:cNvSpPr>
            <a:spLocks noGrp="1"/>
          </p:cNvSpPr>
          <p:nvPr>
            <p:ph type="body" sz="quarter" idx="34" hasCustomPrompt="1"/>
          </p:nvPr>
        </p:nvSpPr>
        <p:spPr>
          <a:xfrm>
            <a:off x="4376418" y="4675004"/>
            <a:ext cx="3293142" cy="3600"/>
          </a:xfrm>
          <a:solidFill>
            <a:schemeClr val="tx2"/>
          </a:solidFill>
        </p:spPr>
        <p:txBody>
          <a:bodyPr/>
          <a:lstStyle>
            <a:lvl1pPr>
              <a:defRPr/>
            </a:lvl1pPr>
          </a:lstStyle>
          <a:p>
            <a:pPr lvl="0"/>
            <a:r>
              <a:rPr lang="en-GB"/>
              <a:t> </a:t>
            </a:r>
          </a:p>
        </p:txBody>
      </p:sp>
      <p:sp>
        <p:nvSpPr>
          <p:cNvPr id="39" name="Text Placeholder 28">
            <a:extLst>
              <a:ext uri="{FF2B5EF4-FFF2-40B4-BE49-F238E27FC236}">
                <a16:creationId xmlns:a16="http://schemas.microsoft.com/office/drawing/2014/main" id="{A357389E-E083-C251-4E4F-FF6F4BA1D346}"/>
              </a:ext>
            </a:extLst>
          </p:cNvPr>
          <p:cNvSpPr>
            <a:spLocks noGrp="1"/>
          </p:cNvSpPr>
          <p:nvPr>
            <p:ph type="body" sz="quarter" idx="35" hasCustomPrompt="1"/>
          </p:nvPr>
        </p:nvSpPr>
        <p:spPr>
          <a:xfrm>
            <a:off x="8252084" y="3450592"/>
            <a:ext cx="3293142" cy="3600"/>
          </a:xfrm>
          <a:solidFill>
            <a:schemeClr val="tx2"/>
          </a:solidFill>
        </p:spPr>
        <p:txBody>
          <a:bodyPr/>
          <a:lstStyle>
            <a:lvl1pPr>
              <a:defRPr/>
            </a:lvl1pPr>
          </a:lstStyle>
          <a:p>
            <a:pPr lvl="0"/>
            <a:r>
              <a:rPr lang="en-GB"/>
              <a:t> </a:t>
            </a:r>
          </a:p>
        </p:txBody>
      </p:sp>
      <p:sp>
        <p:nvSpPr>
          <p:cNvPr id="40" name="Text Placeholder 28">
            <a:extLst>
              <a:ext uri="{FF2B5EF4-FFF2-40B4-BE49-F238E27FC236}">
                <a16:creationId xmlns:a16="http://schemas.microsoft.com/office/drawing/2014/main" id="{5D7E546A-C026-A27C-D3C8-5190A9AB82A1}"/>
              </a:ext>
            </a:extLst>
          </p:cNvPr>
          <p:cNvSpPr>
            <a:spLocks noGrp="1"/>
          </p:cNvSpPr>
          <p:nvPr>
            <p:ph type="body" sz="quarter" idx="36" hasCustomPrompt="1"/>
          </p:nvPr>
        </p:nvSpPr>
        <p:spPr>
          <a:xfrm>
            <a:off x="8252084" y="3756695"/>
            <a:ext cx="3293142" cy="3600"/>
          </a:xfrm>
          <a:solidFill>
            <a:schemeClr val="tx2"/>
          </a:solidFill>
        </p:spPr>
        <p:txBody>
          <a:bodyPr/>
          <a:lstStyle>
            <a:lvl1pPr>
              <a:defRPr/>
            </a:lvl1pPr>
          </a:lstStyle>
          <a:p>
            <a:pPr lvl="0"/>
            <a:r>
              <a:rPr lang="en-GB"/>
              <a:t> </a:t>
            </a:r>
          </a:p>
        </p:txBody>
      </p:sp>
      <p:sp>
        <p:nvSpPr>
          <p:cNvPr id="41" name="Text Placeholder 28">
            <a:extLst>
              <a:ext uri="{FF2B5EF4-FFF2-40B4-BE49-F238E27FC236}">
                <a16:creationId xmlns:a16="http://schemas.microsoft.com/office/drawing/2014/main" id="{06E22225-3F36-6397-847D-3F029137045D}"/>
              </a:ext>
            </a:extLst>
          </p:cNvPr>
          <p:cNvSpPr>
            <a:spLocks noGrp="1"/>
          </p:cNvSpPr>
          <p:nvPr>
            <p:ph type="body" sz="quarter" idx="37" hasCustomPrompt="1"/>
          </p:nvPr>
        </p:nvSpPr>
        <p:spPr>
          <a:xfrm>
            <a:off x="8252084" y="4062798"/>
            <a:ext cx="3293142" cy="3600"/>
          </a:xfrm>
          <a:solidFill>
            <a:schemeClr val="tx2"/>
          </a:solidFill>
        </p:spPr>
        <p:txBody>
          <a:bodyPr/>
          <a:lstStyle>
            <a:lvl1pPr>
              <a:defRPr/>
            </a:lvl1pPr>
          </a:lstStyle>
          <a:p>
            <a:pPr lvl="0"/>
            <a:r>
              <a:rPr lang="en-GB"/>
              <a:t> </a:t>
            </a:r>
          </a:p>
        </p:txBody>
      </p:sp>
      <p:sp>
        <p:nvSpPr>
          <p:cNvPr id="42" name="Text Placeholder 28">
            <a:extLst>
              <a:ext uri="{FF2B5EF4-FFF2-40B4-BE49-F238E27FC236}">
                <a16:creationId xmlns:a16="http://schemas.microsoft.com/office/drawing/2014/main" id="{43D98500-BCD8-49B7-288F-0E65A2C23EE2}"/>
              </a:ext>
            </a:extLst>
          </p:cNvPr>
          <p:cNvSpPr>
            <a:spLocks noGrp="1"/>
          </p:cNvSpPr>
          <p:nvPr>
            <p:ph type="body" sz="quarter" idx="38" hasCustomPrompt="1"/>
          </p:nvPr>
        </p:nvSpPr>
        <p:spPr>
          <a:xfrm>
            <a:off x="8252084" y="4368901"/>
            <a:ext cx="3293142" cy="3600"/>
          </a:xfrm>
          <a:solidFill>
            <a:schemeClr val="tx2"/>
          </a:solidFill>
        </p:spPr>
        <p:txBody>
          <a:bodyPr/>
          <a:lstStyle>
            <a:lvl1pPr>
              <a:defRPr/>
            </a:lvl1pPr>
          </a:lstStyle>
          <a:p>
            <a:pPr lvl="0"/>
            <a:r>
              <a:rPr lang="en-GB"/>
              <a:t> </a:t>
            </a:r>
          </a:p>
        </p:txBody>
      </p:sp>
      <p:sp>
        <p:nvSpPr>
          <p:cNvPr id="43" name="Text Placeholder 28">
            <a:extLst>
              <a:ext uri="{FF2B5EF4-FFF2-40B4-BE49-F238E27FC236}">
                <a16:creationId xmlns:a16="http://schemas.microsoft.com/office/drawing/2014/main" id="{4FB71802-363D-FA7F-AC0F-B407F5BCD680}"/>
              </a:ext>
            </a:extLst>
          </p:cNvPr>
          <p:cNvSpPr>
            <a:spLocks noGrp="1"/>
          </p:cNvSpPr>
          <p:nvPr>
            <p:ph type="body" sz="quarter" idx="39" hasCustomPrompt="1"/>
          </p:nvPr>
        </p:nvSpPr>
        <p:spPr>
          <a:xfrm>
            <a:off x="8252084" y="4675004"/>
            <a:ext cx="3293142" cy="3600"/>
          </a:xfrm>
          <a:solidFill>
            <a:schemeClr val="tx2"/>
          </a:solidFill>
        </p:spPr>
        <p:txBody>
          <a:bodyPr/>
          <a:lstStyle>
            <a:lvl1pPr>
              <a:defRPr/>
            </a:lvl1pPr>
          </a:lstStyle>
          <a:p>
            <a:pPr lvl="0"/>
            <a:r>
              <a:rPr lang="en-GB"/>
              <a:t> </a:t>
            </a:r>
          </a:p>
        </p:txBody>
      </p:sp>
      <p:sp>
        <p:nvSpPr>
          <p:cNvPr id="4" name="Title 2">
            <a:extLst>
              <a:ext uri="{FF2B5EF4-FFF2-40B4-BE49-F238E27FC236}">
                <a16:creationId xmlns:a16="http://schemas.microsoft.com/office/drawing/2014/main" id="{DE2833D8-8CA0-E70E-10A2-9EAE7F2D91E5}"/>
              </a:ext>
            </a:extLst>
          </p:cNvPr>
          <p:cNvSpPr>
            <a:spLocks noGrp="1"/>
          </p:cNvSpPr>
          <p:nvPr>
            <p:ph type="title" hasCustomPrompt="1"/>
          </p:nvPr>
        </p:nvSpPr>
        <p:spPr>
          <a:xfrm>
            <a:off x="450732" y="1865834"/>
            <a:ext cx="6228882" cy="1109663"/>
          </a:xfrm>
        </p:spPr>
        <p:txBody>
          <a:bodyPr/>
          <a:lstStyle>
            <a:lvl1pPr>
              <a:defRPr sz="5998">
                <a:latin typeface="+mn-lt"/>
              </a:defRPr>
            </a:lvl1pPr>
          </a:lstStyle>
          <a:p>
            <a:r>
              <a:rPr lang="en-GB"/>
              <a:t>Contact us</a:t>
            </a:r>
          </a:p>
        </p:txBody>
      </p:sp>
      <p:pic>
        <p:nvPicPr>
          <p:cNvPr id="9" name="Graphic 8">
            <a:extLst>
              <a:ext uri="{FF2B5EF4-FFF2-40B4-BE49-F238E27FC236}">
                <a16:creationId xmlns:a16="http://schemas.microsoft.com/office/drawing/2014/main" id="{2377D719-7B99-49D8-904E-D6536AC00F9A}"/>
              </a:ext>
            </a:extLst>
          </p:cNvPr>
          <p:cNvPicPr>
            <a:picLocks noChangeAspect="1"/>
          </p:cNvPicPr>
          <p:nvPr userDrawn="1"/>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0679507" y="473394"/>
            <a:ext cx="1035573" cy="1035843"/>
          </a:xfrm>
          <a:prstGeom prst="rect">
            <a:avLst/>
          </a:prstGeom>
        </p:spPr>
      </p:pic>
      <p:sp>
        <p:nvSpPr>
          <p:cNvPr id="3" name="TextBox 2">
            <a:extLst>
              <a:ext uri="{FF2B5EF4-FFF2-40B4-BE49-F238E27FC236}">
                <a16:creationId xmlns:a16="http://schemas.microsoft.com/office/drawing/2014/main" id="{6E539C0F-52FC-341C-0069-66A6DD0B3017}"/>
              </a:ext>
            </a:extLst>
          </p:cNvPr>
          <p:cNvSpPr txBox="1"/>
          <p:nvPr userDrawn="1"/>
        </p:nvSpPr>
        <p:spPr>
          <a:xfrm>
            <a:off x="411373" y="5880261"/>
            <a:ext cx="11110877" cy="562462"/>
          </a:xfrm>
          <a:prstGeom prst="rect">
            <a:avLst/>
          </a:prstGeom>
          <a:noFill/>
        </p:spPr>
        <p:txBody>
          <a:bodyPr wrap="square">
            <a:spAutoFit/>
          </a:bodyPr>
          <a:lstStyle/>
          <a:p>
            <a:pPr>
              <a:lnSpc>
                <a:spcPct val="120000"/>
              </a:lnSpc>
            </a:pPr>
            <a:r>
              <a:rPr lang="en-GB" sz="650">
                <a:solidFill>
                  <a:schemeClr val="tx2"/>
                </a:solidFill>
              </a:rPr>
              <a:t>Disclaimer: </a:t>
            </a:r>
            <a:r>
              <a:rPr lang="en-US" sz="650">
                <a:solidFill>
                  <a:schemeClr val="tx2"/>
                </a:solidFill>
              </a:rPr>
              <a:t>The material in this presentation has been prepared solely for informational purposes and is strictly confidential. Any disclosure, use, copying or circulation of this presentation (or the information contained within it) is strictly prohibited, unless you have obtained Savills’ prior written consent. Neither this presentation nor any part of it shall form the basis of, or be relied upon in connection with, any offer or transaction, or act as an inducement to enter into any contract or commitment whatsoever. NO WARRANTY OR REPRESENTATION, EXPRESS OR IMPLIED, IS GIVEN AS TO THE ACCURACY OR COMPLETENESS OF THE INFORMATION CONTAINED HEREIN AND SAVILLS IS UNDER NO OBLIGATION TO SUBSEQUENTLY CORRECT IT IN THE EVENT OF ERRORS. Savills shall not be held responsible for any liability whatsoever or for any loss howsoever arising from or in reliance upon the whole or any part of the contents of this document or any errors therein or omissions therefrom. </a:t>
            </a:r>
          </a:p>
        </p:txBody>
      </p:sp>
    </p:spTree>
    <p:custDataLst>
      <p:tags r:id="rId1"/>
    </p:custDataLst>
    <p:extLst>
      <p:ext uri="{BB962C8B-B14F-4D97-AF65-F5344CB8AC3E}">
        <p14:creationId xmlns:p14="http://schemas.microsoft.com/office/powerpoint/2010/main" val="6941012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Contact details x3 yellow">
    <p:bg>
      <p:bgRef idx="1001">
        <a:schemeClr val="bg2"/>
      </p:bgRef>
    </p:bg>
    <p:spTree>
      <p:nvGrpSpPr>
        <p:cNvPr id="1" name=""/>
        <p:cNvGrpSpPr/>
        <p:nvPr/>
      </p:nvGrpSpPr>
      <p:grpSpPr>
        <a:xfrm>
          <a:off x="0" y="0"/>
          <a:ext cx="0" cy="0"/>
          <a:chOff x="0" y="0"/>
          <a:chExt cx="0" cy="0"/>
        </a:xfrm>
      </p:grpSpPr>
      <p:pic>
        <p:nvPicPr>
          <p:cNvPr id="3" name="Picture 2" descr="A yellow and white geometrical pattern&#10;&#10;Description automatically generated with medium confidence">
            <a:extLst>
              <a:ext uri="{FF2B5EF4-FFF2-40B4-BE49-F238E27FC236}">
                <a16:creationId xmlns:a16="http://schemas.microsoft.com/office/drawing/2014/main" id="{6797A495-95B2-4265-1D85-33E52D7C8951}"/>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t="6448" b="6448"/>
          <a:stretch/>
        </p:blipFill>
        <p:spPr>
          <a:xfrm>
            <a:off x="1" y="0"/>
            <a:ext cx="12188823" cy="6858000"/>
          </a:xfrm>
          <a:prstGeom prst="rect">
            <a:avLst/>
          </a:prstGeom>
        </p:spPr>
      </p:pic>
      <p:sp>
        <p:nvSpPr>
          <p:cNvPr id="6" name="TextBox 5">
            <a:extLst>
              <a:ext uri="{FF2B5EF4-FFF2-40B4-BE49-F238E27FC236}">
                <a16:creationId xmlns:a16="http://schemas.microsoft.com/office/drawing/2014/main" id="{308713F2-EECB-0BAC-E9D1-312474D96A07}"/>
              </a:ext>
            </a:extLst>
          </p:cNvPr>
          <p:cNvSpPr txBox="1"/>
          <p:nvPr/>
        </p:nvSpPr>
        <p:spPr>
          <a:xfrm>
            <a:off x="411373" y="5501641"/>
            <a:ext cx="934628" cy="293607"/>
          </a:xfrm>
          <a:prstGeom prst="rect">
            <a:avLst/>
          </a:prstGeom>
          <a:noFill/>
        </p:spPr>
        <p:txBody>
          <a:bodyPr wrap="none" rtlCol="0">
            <a:spAutoFit/>
          </a:bodyPr>
          <a:lstStyle/>
          <a:p>
            <a:pPr algn="l">
              <a:lnSpc>
                <a:spcPct val="120000"/>
              </a:lnSpc>
              <a:spcAft>
                <a:spcPts val="1000"/>
              </a:spcAft>
            </a:pPr>
            <a:r>
              <a:rPr lang="en-GB" sz="1200">
                <a:solidFill>
                  <a:schemeClr val="tx1"/>
                </a:solidFill>
                <a:latin typeface="Arial" panose="020B0604020202020204" pitchFamily="34" charset="0"/>
              </a:rPr>
              <a:t>savills.com</a:t>
            </a:r>
          </a:p>
        </p:txBody>
      </p:sp>
      <p:sp>
        <p:nvSpPr>
          <p:cNvPr id="8" name="TextBox 7">
            <a:extLst>
              <a:ext uri="{FF2B5EF4-FFF2-40B4-BE49-F238E27FC236}">
                <a16:creationId xmlns:a16="http://schemas.microsoft.com/office/drawing/2014/main" id="{59B33698-BCC5-A34C-8F5A-827C06C9A9C0}"/>
              </a:ext>
            </a:extLst>
          </p:cNvPr>
          <p:cNvSpPr txBox="1"/>
          <p:nvPr/>
        </p:nvSpPr>
        <p:spPr>
          <a:xfrm>
            <a:off x="411373" y="5880261"/>
            <a:ext cx="11110877" cy="562462"/>
          </a:xfrm>
          <a:prstGeom prst="rect">
            <a:avLst/>
          </a:prstGeom>
          <a:noFill/>
        </p:spPr>
        <p:txBody>
          <a:bodyPr wrap="square">
            <a:spAutoFit/>
          </a:bodyPr>
          <a:lstStyle/>
          <a:p>
            <a:pPr>
              <a:lnSpc>
                <a:spcPct val="120000"/>
              </a:lnSpc>
            </a:pPr>
            <a:r>
              <a:rPr lang="en-US" sz="650">
                <a:solidFill>
                  <a:schemeClr val="tx1"/>
                </a:solidFill>
              </a:rPr>
              <a:t>Disclaimer: The material in this presentation has been prepared solely for informational purposes and is strictly confidential. Any disclosure, use, copying or circulation of this presentation (or the information contained within it) is strictly prohibited, unless you have obtained Savills’ prior written consent. Neither this presentation nor any part of it shall form the basis of, or be relied upon in connection with, any offer or transaction, or act as an inducement to enter into any contract or commitment whatsoever. NO WARRANTY OR REPRESENTATION, EXPRESS OR IMPLIED, IS GIVEN AS TO THE ACCURACY OR COMPLETENESS OF THE INFORMATION CONTAINED HEREIN AND SAVILLS IS UNDER NO OBLIGATION TO SUBSEQUENTLY CORRECT IT IN THE EVENT OF ERRORS. Savills shall not be held responsible for any liability whatsoever or for any loss howsoever arising from or in reliance upon the whole or any part of the contents of this document or any errors therein or omissions therefrom. </a:t>
            </a:r>
          </a:p>
        </p:txBody>
      </p:sp>
      <p:pic>
        <p:nvPicPr>
          <p:cNvPr id="11" name="Graphic 10">
            <a:extLst>
              <a:ext uri="{FF2B5EF4-FFF2-40B4-BE49-F238E27FC236}">
                <a16:creationId xmlns:a16="http://schemas.microsoft.com/office/drawing/2014/main" id="{1B3D1ACE-7C43-C266-DB06-D81E114C996E}"/>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0679507" y="473394"/>
            <a:ext cx="1035573" cy="1035843"/>
          </a:xfrm>
          <a:prstGeom prst="rect">
            <a:avLst/>
          </a:prstGeom>
        </p:spPr>
      </p:pic>
      <p:sp>
        <p:nvSpPr>
          <p:cNvPr id="13" name="Text Placeholder 12">
            <a:extLst>
              <a:ext uri="{FF2B5EF4-FFF2-40B4-BE49-F238E27FC236}">
                <a16:creationId xmlns:a16="http://schemas.microsoft.com/office/drawing/2014/main" id="{7DE08693-3BA3-FC3E-BF72-74418DBCC187}"/>
              </a:ext>
            </a:extLst>
          </p:cNvPr>
          <p:cNvSpPr>
            <a:spLocks noGrp="1"/>
          </p:cNvSpPr>
          <p:nvPr>
            <p:ph type="body" sz="quarter" idx="10" hasCustomPrompt="1"/>
          </p:nvPr>
        </p:nvSpPr>
        <p:spPr>
          <a:xfrm>
            <a:off x="406611" y="3179263"/>
            <a:ext cx="3364307" cy="247356"/>
          </a:xfrm>
        </p:spPr>
        <p:txBody>
          <a:bodyPr anchor="ctr"/>
          <a:lstStyle>
            <a:lvl1pPr>
              <a:defRPr sz="900" cap="all" baseline="0">
                <a:solidFill>
                  <a:schemeClr val="tx1"/>
                </a:solidFill>
              </a:defRPr>
            </a:lvl1pPr>
            <a:lvl2pPr>
              <a:defRPr sz="1000" cap="all" baseline="0"/>
            </a:lvl2pPr>
            <a:lvl3pPr>
              <a:defRPr sz="900" cap="all" baseline="0"/>
            </a:lvl3pPr>
            <a:lvl4pPr>
              <a:defRPr sz="800" cap="all" baseline="0"/>
            </a:lvl4pPr>
            <a:lvl5pPr>
              <a:defRPr sz="800" cap="all" baseline="0"/>
            </a:lvl5pPr>
          </a:lstStyle>
          <a:p>
            <a:pPr lvl="0"/>
            <a:r>
              <a:rPr lang="en-GB"/>
              <a:t>Insert name</a:t>
            </a:r>
          </a:p>
        </p:txBody>
      </p:sp>
      <p:sp>
        <p:nvSpPr>
          <p:cNvPr id="14" name="Text Placeholder 12">
            <a:extLst>
              <a:ext uri="{FF2B5EF4-FFF2-40B4-BE49-F238E27FC236}">
                <a16:creationId xmlns:a16="http://schemas.microsoft.com/office/drawing/2014/main" id="{A9807B49-FE43-55EB-6E94-7548AED1AA89}"/>
              </a:ext>
            </a:extLst>
          </p:cNvPr>
          <p:cNvSpPr>
            <a:spLocks noGrp="1"/>
          </p:cNvSpPr>
          <p:nvPr>
            <p:ph type="body" sz="quarter" idx="11" hasCustomPrompt="1"/>
          </p:nvPr>
        </p:nvSpPr>
        <p:spPr>
          <a:xfrm>
            <a:off x="406611" y="3485366"/>
            <a:ext cx="3364307" cy="247356"/>
          </a:xfrm>
        </p:spPr>
        <p:txBody>
          <a:bodyPr anchor="ctr"/>
          <a:lstStyle>
            <a:lvl1pPr>
              <a:defRPr sz="900" cap="all" baseline="0">
                <a:solidFill>
                  <a:schemeClr val="tx1"/>
                </a:solidFill>
              </a:defRPr>
            </a:lvl1pPr>
            <a:lvl2pPr>
              <a:defRPr sz="1000" cap="all" baseline="0"/>
            </a:lvl2pPr>
            <a:lvl3pPr>
              <a:defRPr sz="900" cap="all" baseline="0"/>
            </a:lvl3pPr>
            <a:lvl4pPr>
              <a:defRPr sz="800" cap="all" baseline="0"/>
            </a:lvl4pPr>
            <a:lvl5pPr>
              <a:defRPr sz="800" cap="all" baseline="0"/>
            </a:lvl5pPr>
          </a:lstStyle>
          <a:p>
            <a:pPr lvl="0"/>
            <a:r>
              <a:rPr lang="en-GB"/>
              <a:t>Insert title</a:t>
            </a:r>
          </a:p>
        </p:txBody>
      </p:sp>
      <p:sp>
        <p:nvSpPr>
          <p:cNvPr id="15" name="Text Placeholder 12">
            <a:extLst>
              <a:ext uri="{FF2B5EF4-FFF2-40B4-BE49-F238E27FC236}">
                <a16:creationId xmlns:a16="http://schemas.microsoft.com/office/drawing/2014/main" id="{59158B01-3F17-FEF5-E313-05A51AB89B3B}"/>
              </a:ext>
            </a:extLst>
          </p:cNvPr>
          <p:cNvSpPr>
            <a:spLocks noGrp="1"/>
          </p:cNvSpPr>
          <p:nvPr>
            <p:ph type="body" sz="quarter" idx="12" hasCustomPrompt="1"/>
          </p:nvPr>
        </p:nvSpPr>
        <p:spPr>
          <a:xfrm>
            <a:off x="406611" y="3791469"/>
            <a:ext cx="3364307" cy="247356"/>
          </a:xfrm>
        </p:spPr>
        <p:txBody>
          <a:bodyPr anchor="ctr"/>
          <a:lstStyle>
            <a:lvl1pPr>
              <a:defRPr sz="900" cap="all" baseline="0">
                <a:solidFill>
                  <a:schemeClr val="tx1"/>
                </a:solidFill>
              </a:defRPr>
            </a:lvl1pPr>
            <a:lvl2pPr>
              <a:defRPr sz="1000" cap="all" baseline="0"/>
            </a:lvl2pPr>
            <a:lvl3pPr>
              <a:defRPr sz="900" cap="all" baseline="0"/>
            </a:lvl3pPr>
            <a:lvl4pPr>
              <a:defRPr sz="800" cap="all" baseline="0"/>
            </a:lvl4pPr>
            <a:lvl5pPr>
              <a:defRPr sz="800" cap="all" baseline="0"/>
            </a:lvl5pPr>
          </a:lstStyle>
          <a:p>
            <a:pPr lvl="0"/>
            <a:r>
              <a:rPr lang="en-GB"/>
              <a:t>Insert company name</a:t>
            </a:r>
          </a:p>
        </p:txBody>
      </p:sp>
      <p:sp>
        <p:nvSpPr>
          <p:cNvPr id="16" name="Text Placeholder 12">
            <a:extLst>
              <a:ext uri="{FF2B5EF4-FFF2-40B4-BE49-F238E27FC236}">
                <a16:creationId xmlns:a16="http://schemas.microsoft.com/office/drawing/2014/main" id="{7E81962A-7C98-D2E9-7CEC-B65BEF938AED}"/>
              </a:ext>
            </a:extLst>
          </p:cNvPr>
          <p:cNvSpPr>
            <a:spLocks noGrp="1"/>
          </p:cNvSpPr>
          <p:nvPr>
            <p:ph type="body" sz="quarter" idx="13" hasCustomPrompt="1"/>
          </p:nvPr>
        </p:nvSpPr>
        <p:spPr>
          <a:xfrm>
            <a:off x="406611" y="4097572"/>
            <a:ext cx="3364307" cy="247356"/>
          </a:xfrm>
        </p:spPr>
        <p:txBody>
          <a:bodyPr anchor="ctr"/>
          <a:lstStyle>
            <a:lvl1pPr>
              <a:defRPr sz="900" cap="all" baseline="0">
                <a:solidFill>
                  <a:schemeClr val="tx1"/>
                </a:solidFill>
              </a:defRPr>
            </a:lvl1pPr>
            <a:lvl2pPr>
              <a:defRPr sz="1000" cap="all" baseline="0"/>
            </a:lvl2pPr>
            <a:lvl3pPr>
              <a:defRPr sz="900" cap="all" baseline="0"/>
            </a:lvl3pPr>
            <a:lvl4pPr>
              <a:defRPr sz="800" cap="all" baseline="0"/>
            </a:lvl4pPr>
            <a:lvl5pPr>
              <a:defRPr sz="800" cap="all" baseline="0"/>
            </a:lvl5pPr>
          </a:lstStyle>
          <a:p>
            <a:pPr lvl="0"/>
            <a:r>
              <a:rPr lang="en-GB"/>
              <a:t>Insert phone</a:t>
            </a:r>
          </a:p>
        </p:txBody>
      </p:sp>
      <p:sp>
        <p:nvSpPr>
          <p:cNvPr id="17" name="Text Placeholder 12">
            <a:extLst>
              <a:ext uri="{FF2B5EF4-FFF2-40B4-BE49-F238E27FC236}">
                <a16:creationId xmlns:a16="http://schemas.microsoft.com/office/drawing/2014/main" id="{F78787D3-109D-9636-08BB-A375F749FF3E}"/>
              </a:ext>
            </a:extLst>
          </p:cNvPr>
          <p:cNvSpPr>
            <a:spLocks noGrp="1"/>
          </p:cNvSpPr>
          <p:nvPr>
            <p:ph type="body" sz="quarter" idx="14" hasCustomPrompt="1"/>
          </p:nvPr>
        </p:nvSpPr>
        <p:spPr>
          <a:xfrm>
            <a:off x="406611" y="4403675"/>
            <a:ext cx="3364307" cy="247356"/>
          </a:xfrm>
        </p:spPr>
        <p:txBody>
          <a:bodyPr anchor="ctr"/>
          <a:lstStyle>
            <a:lvl1pPr>
              <a:defRPr sz="900" cap="all" baseline="0">
                <a:solidFill>
                  <a:schemeClr val="tx1"/>
                </a:solidFill>
              </a:defRPr>
            </a:lvl1pPr>
            <a:lvl2pPr>
              <a:defRPr sz="1000" cap="all" baseline="0"/>
            </a:lvl2pPr>
            <a:lvl3pPr>
              <a:defRPr sz="900" cap="all" baseline="0"/>
            </a:lvl3pPr>
            <a:lvl4pPr>
              <a:defRPr sz="800" cap="all" baseline="0"/>
            </a:lvl4pPr>
            <a:lvl5pPr>
              <a:defRPr sz="800" cap="all" baseline="0"/>
            </a:lvl5pPr>
          </a:lstStyle>
          <a:p>
            <a:pPr lvl="0"/>
            <a:r>
              <a:rPr lang="en-GB"/>
              <a:t>Insert email</a:t>
            </a:r>
          </a:p>
        </p:txBody>
      </p:sp>
      <p:sp>
        <p:nvSpPr>
          <p:cNvPr id="18" name="Text Placeholder 12">
            <a:extLst>
              <a:ext uri="{FF2B5EF4-FFF2-40B4-BE49-F238E27FC236}">
                <a16:creationId xmlns:a16="http://schemas.microsoft.com/office/drawing/2014/main" id="{A3A2BDFB-B068-4DF4-D09C-A312787AD0AC}"/>
              </a:ext>
            </a:extLst>
          </p:cNvPr>
          <p:cNvSpPr>
            <a:spLocks noGrp="1"/>
          </p:cNvSpPr>
          <p:nvPr>
            <p:ph type="body" sz="quarter" idx="15" hasCustomPrompt="1"/>
          </p:nvPr>
        </p:nvSpPr>
        <p:spPr>
          <a:xfrm>
            <a:off x="4278530" y="3179263"/>
            <a:ext cx="3364307" cy="247356"/>
          </a:xfrm>
        </p:spPr>
        <p:txBody>
          <a:bodyPr anchor="ctr"/>
          <a:lstStyle>
            <a:lvl1pPr>
              <a:defRPr sz="900" cap="all" baseline="0">
                <a:solidFill>
                  <a:schemeClr val="tx1"/>
                </a:solidFill>
              </a:defRPr>
            </a:lvl1pPr>
            <a:lvl2pPr>
              <a:defRPr sz="1000" cap="all" baseline="0"/>
            </a:lvl2pPr>
            <a:lvl3pPr>
              <a:defRPr sz="900" cap="all" baseline="0"/>
            </a:lvl3pPr>
            <a:lvl4pPr>
              <a:defRPr sz="800" cap="all" baseline="0"/>
            </a:lvl4pPr>
            <a:lvl5pPr>
              <a:defRPr sz="800" cap="all" baseline="0"/>
            </a:lvl5pPr>
          </a:lstStyle>
          <a:p>
            <a:pPr lvl="0"/>
            <a:r>
              <a:rPr lang="en-GB"/>
              <a:t>Insert name</a:t>
            </a:r>
          </a:p>
        </p:txBody>
      </p:sp>
      <p:sp>
        <p:nvSpPr>
          <p:cNvPr id="19" name="Text Placeholder 12">
            <a:extLst>
              <a:ext uri="{FF2B5EF4-FFF2-40B4-BE49-F238E27FC236}">
                <a16:creationId xmlns:a16="http://schemas.microsoft.com/office/drawing/2014/main" id="{4D4AA3CE-9514-6656-7C85-C63E1F967609}"/>
              </a:ext>
            </a:extLst>
          </p:cNvPr>
          <p:cNvSpPr>
            <a:spLocks noGrp="1"/>
          </p:cNvSpPr>
          <p:nvPr>
            <p:ph type="body" sz="quarter" idx="16" hasCustomPrompt="1"/>
          </p:nvPr>
        </p:nvSpPr>
        <p:spPr>
          <a:xfrm>
            <a:off x="4278530" y="3485366"/>
            <a:ext cx="3364307" cy="247356"/>
          </a:xfrm>
        </p:spPr>
        <p:txBody>
          <a:bodyPr anchor="ctr"/>
          <a:lstStyle>
            <a:lvl1pPr>
              <a:defRPr sz="900" cap="all" baseline="0">
                <a:solidFill>
                  <a:schemeClr val="tx1"/>
                </a:solidFill>
              </a:defRPr>
            </a:lvl1pPr>
            <a:lvl2pPr>
              <a:defRPr sz="1000" cap="all" baseline="0"/>
            </a:lvl2pPr>
            <a:lvl3pPr>
              <a:defRPr sz="900" cap="all" baseline="0"/>
            </a:lvl3pPr>
            <a:lvl4pPr>
              <a:defRPr sz="800" cap="all" baseline="0"/>
            </a:lvl4pPr>
            <a:lvl5pPr>
              <a:defRPr sz="800" cap="all" baseline="0"/>
            </a:lvl5pPr>
          </a:lstStyle>
          <a:p>
            <a:pPr lvl="0"/>
            <a:r>
              <a:rPr lang="en-GB"/>
              <a:t>Insert title</a:t>
            </a:r>
          </a:p>
        </p:txBody>
      </p:sp>
      <p:sp>
        <p:nvSpPr>
          <p:cNvPr id="20" name="Text Placeholder 12">
            <a:extLst>
              <a:ext uri="{FF2B5EF4-FFF2-40B4-BE49-F238E27FC236}">
                <a16:creationId xmlns:a16="http://schemas.microsoft.com/office/drawing/2014/main" id="{F039B227-9A5B-3FD9-D605-3B5B24D231B0}"/>
              </a:ext>
            </a:extLst>
          </p:cNvPr>
          <p:cNvSpPr>
            <a:spLocks noGrp="1"/>
          </p:cNvSpPr>
          <p:nvPr>
            <p:ph type="body" sz="quarter" idx="17" hasCustomPrompt="1"/>
          </p:nvPr>
        </p:nvSpPr>
        <p:spPr>
          <a:xfrm>
            <a:off x="4278530" y="3791469"/>
            <a:ext cx="3364307" cy="247356"/>
          </a:xfrm>
        </p:spPr>
        <p:txBody>
          <a:bodyPr anchor="ctr"/>
          <a:lstStyle>
            <a:lvl1pPr>
              <a:defRPr sz="900" cap="all" baseline="0">
                <a:solidFill>
                  <a:schemeClr val="tx1"/>
                </a:solidFill>
              </a:defRPr>
            </a:lvl1pPr>
            <a:lvl2pPr>
              <a:defRPr sz="1000" cap="all" baseline="0"/>
            </a:lvl2pPr>
            <a:lvl3pPr>
              <a:defRPr sz="900" cap="all" baseline="0"/>
            </a:lvl3pPr>
            <a:lvl4pPr>
              <a:defRPr sz="800" cap="all" baseline="0"/>
            </a:lvl4pPr>
            <a:lvl5pPr>
              <a:defRPr sz="800" cap="all" baseline="0"/>
            </a:lvl5pPr>
          </a:lstStyle>
          <a:p>
            <a:pPr lvl="0"/>
            <a:r>
              <a:rPr lang="en-GB"/>
              <a:t>Insert company name</a:t>
            </a:r>
          </a:p>
        </p:txBody>
      </p:sp>
      <p:sp>
        <p:nvSpPr>
          <p:cNvPr id="21" name="Text Placeholder 12">
            <a:extLst>
              <a:ext uri="{FF2B5EF4-FFF2-40B4-BE49-F238E27FC236}">
                <a16:creationId xmlns:a16="http://schemas.microsoft.com/office/drawing/2014/main" id="{FE97C3E5-4381-40AB-C3B2-3B0CBCFAEE4C}"/>
              </a:ext>
            </a:extLst>
          </p:cNvPr>
          <p:cNvSpPr>
            <a:spLocks noGrp="1"/>
          </p:cNvSpPr>
          <p:nvPr>
            <p:ph type="body" sz="quarter" idx="18" hasCustomPrompt="1"/>
          </p:nvPr>
        </p:nvSpPr>
        <p:spPr>
          <a:xfrm>
            <a:off x="4278530" y="4097572"/>
            <a:ext cx="3364307" cy="247356"/>
          </a:xfrm>
        </p:spPr>
        <p:txBody>
          <a:bodyPr anchor="ctr"/>
          <a:lstStyle>
            <a:lvl1pPr>
              <a:defRPr sz="900" cap="all" baseline="0">
                <a:solidFill>
                  <a:schemeClr val="tx1"/>
                </a:solidFill>
              </a:defRPr>
            </a:lvl1pPr>
            <a:lvl2pPr>
              <a:defRPr sz="1000" cap="all" baseline="0"/>
            </a:lvl2pPr>
            <a:lvl3pPr>
              <a:defRPr sz="900" cap="all" baseline="0"/>
            </a:lvl3pPr>
            <a:lvl4pPr>
              <a:defRPr sz="800" cap="all" baseline="0"/>
            </a:lvl4pPr>
            <a:lvl5pPr>
              <a:defRPr sz="800" cap="all" baseline="0"/>
            </a:lvl5pPr>
          </a:lstStyle>
          <a:p>
            <a:pPr lvl="0"/>
            <a:r>
              <a:rPr lang="en-GB"/>
              <a:t>Insert phone</a:t>
            </a:r>
          </a:p>
        </p:txBody>
      </p:sp>
      <p:sp>
        <p:nvSpPr>
          <p:cNvPr id="22" name="Text Placeholder 12">
            <a:extLst>
              <a:ext uri="{FF2B5EF4-FFF2-40B4-BE49-F238E27FC236}">
                <a16:creationId xmlns:a16="http://schemas.microsoft.com/office/drawing/2014/main" id="{397A23E3-F254-E5B8-4484-AC2D33E2B16E}"/>
              </a:ext>
            </a:extLst>
          </p:cNvPr>
          <p:cNvSpPr>
            <a:spLocks noGrp="1"/>
          </p:cNvSpPr>
          <p:nvPr>
            <p:ph type="body" sz="quarter" idx="19" hasCustomPrompt="1"/>
          </p:nvPr>
        </p:nvSpPr>
        <p:spPr>
          <a:xfrm>
            <a:off x="4278530" y="4403675"/>
            <a:ext cx="3364307" cy="247356"/>
          </a:xfrm>
        </p:spPr>
        <p:txBody>
          <a:bodyPr anchor="ctr"/>
          <a:lstStyle>
            <a:lvl1pPr>
              <a:defRPr sz="900" cap="all" baseline="0">
                <a:solidFill>
                  <a:schemeClr val="tx1"/>
                </a:solidFill>
              </a:defRPr>
            </a:lvl1pPr>
            <a:lvl2pPr>
              <a:defRPr sz="1000" cap="all" baseline="0"/>
            </a:lvl2pPr>
            <a:lvl3pPr>
              <a:defRPr sz="900" cap="all" baseline="0"/>
            </a:lvl3pPr>
            <a:lvl4pPr>
              <a:defRPr sz="800" cap="all" baseline="0"/>
            </a:lvl4pPr>
            <a:lvl5pPr>
              <a:defRPr sz="800" cap="all" baseline="0"/>
            </a:lvl5pPr>
          </a:lstStyle>
          <a:p>
            <a:pPr lvl="0"/>
            <a:r>
              <a:rPr lang="en-GB"/>
              <a:t>Insert email</a:t>
            </a:r>
          </a:p>
        </p:txBody>
      </p:sp>
      <p:sp>
        <p:nvSpPr>
          <p:cNvPr id="23" name="Text Placeholder 12">
            <a:extLst>
              <a:ext uri="{FF2B5EF4-FFF2-40B4-BE49-F238E27FC236}">
                <a16:creationId xmlns:a16="http://schemas.microsoft.com/office/drawing/2014/main" id="{D826D143-DEA8-5A06-4345-89C1F044A3F4}"/>
              </a:ext>
            </a:extLst>
          </p:cNvPr>
          <p:cNvSpPr>
            <a:spLocks noGrp="1"/>
          </p:cNvSpPr>
          <p:nvPr>
            <p:ph type="body" sz="quarter" idx="20" hasCustomPrompt="1"/>
          </p:nvPr>
        </p:nvSpPr>
        <p:spPr>
          <a:xfrm>
            <a:off x="8150448" y="3179263"/>
            <a:ext cx="3364307" cy="247356"/>
          </a:xfrm>
        </p:spPr>
        <p:txBody>
          <a:bodyPr anchor="ctr"/>
          <a:lstStyle>
            <a:lvl1pPr>
              <a:defRPr sz="900" cap="all" baseline="0">
                <a:solidFill>
                  <a:schemeClr val="tx1"/>
                </a:solidFill>
              </a:defRPr>
            </a:lvl1pPr>
            <a:lvl2pPr>
              <a:defRPr sz="1000" cap="all" baseline="0"/>
            </a:lvl2pPr>
            <a:lvl3pPr>
              <a:defRPr sz="900" cap="all" baseline="0"/>
            </a:lvl3pPr>
            <a:lvl4pPr>
              <a:defRPr sz="800" cap="all" baseline="0"/>
            </a:lvl4pPr>
            <a:lvl5pPr>
              <a:defRPr sz="800" cap="all" baseline="0"/>
            </a:lvl5pPr>
          </a:lstStyle>
          <a:p>
            <a:pPr lvl="0"/>
            <a:r>
              <a:rPr lang="en-GB"/>
              <a:t>Insert name</a:t>
            </a:r>
          </a:p>
        </p:txBody>
      </p:sp>
      <p:sp>
        <p:nvSpPr>
          <p:cNvPr id="24" name="Text Placeholder 12">
            <a:extLst>
              <a:ext uri="{FF2B5EF4-FFF2-40B4-BE49-F238E27FC236}">
                <a16:creationId xmlns:a16="http://schemas.microsoft.com/office/drawing/2014/main" id="{9424ED80-BA7C-FE99-5DDE-AEC19AA1DD4E}"/>
              </a:ext>
            </a:extLst>
          </p:cNvPr>
          <p:cNvSpPr>
            <a:spLocks noGrp="1"/>
          </p:cNvSpPr>
          <p:nvPr>
            <p:ph type="body" sz="quarter" idx="21" hasCustomPrompt="1"/>
          </p:nvPr>
        </p:nvSpPr>
        <p:spPr>
          <a:xfrm>
            <a:off x="8150448" y="3485366"/>
            <a:ext cx="3364307" cy="247356"/>
          </a:xfrm>
        </p:spPr>
        <p:txBody>
          <a:bodyPr anchor="ctr"/>
          <a:lstStyle>
            <a:lvl1pPr>
              <a:defRPr sz="900" cap="all" baseline="0">
                <a:solidFill>
                  <a:schemeClr val="tx1"/>
                </a:solidFill>
              </a:defRPr>
            </a:lvl1pPr>
            <a:lvl2pPr>
              <a:defRPr sz="1000" cap="all" baseline="0"/>
            </a:lvl2pPr>
            <a:lvl3pPr>
              <a:defRPr sz="900" cap="all" baseline="0"/>
            </a:lvl3pPr>
            <a:lvl4pPr>
              <a:defRPr sz="800" cap="all" baseline="0"/>
            </a:lvl4pPr>
            <a:lvl5pPr>
              <a:defRPr sz="800" cap="all" baseline="0"/>
            </a:lvl5pPr>
          </a:lstStyle>
          <a:p>
            <a:pPr lvl="0"/>
            <a:r>
              <a:rPr lang="en-GB"/>
              <a:t>Insert title</a:t>
            </a:r>
          </a:p>
        </p:txBody>
      </p:sp>
      <p:sp>
        <p:nvSpPr>
          <p:cNvPr id="25" name="Text Placeholder 12">
            <a:extLst>
              <a:ext uri="{FF2B5EF4-FFF2-40B4-BE49-F238E27FC236}">
                <a16:creationId xmlns:a16="http://schemas.microsoft.com/office/drawing/2014/main" id="{7BBE9948-5826-D3C2-7589-A8F392E8BCF4}"/>
              </a:ext>
            </a:extLst>
          </p:cNvPr>
          <p:cNvSpPr>
            <a:spLocks noGrp="1"/>
          </p:cNvSpPr>
          <p:nvPr>
            <p:ph type="body" sz="quarter" idx="22" hasCustomPrompt="1"/>
          </p:nvPr>
        </p:nvSpPr>
        <p:spPr>
          <a:xfrm>
            <a:off x="8150448" y="3791469"/>
            <a:ext cx="3364307" cy="247356"/>
          </a:xfrm>
        </p:spPr>
        <p:txBody>
          <a:bodyPr anchor="ctr"/>
          <a:lstStyle>
            <a:lvl1pPr>
              <a:defRPr sz="900" cap="all" baseline="0">
                <a:solidFill>
                  <a:schemeClr val="tx1"/>
                </a:solidFill>
              </a:defRPr>
            </a:lvl1pPr>
            <a:lvl2pPr>
              <a:defRPr sz="1000" cap="all" baseline="0"/>
            </a:lvl2pPr>
            <a:lvl3pPr>
              <a:defRPr sz="900" cap="all" baseline="0"/>
            </a:lvl3pPr>
            <a:lvl4pPr>
              <a:defRPr sz="800" cap="all" baseline="0"/>
            </a:lvl4pPr>
            <a:lvl5pPr>
              <a:defRPr sz="800" cap="all" baseline="0"/>
            </a:lvl5pPr>
          </a:lstStyle>
          <a:p>
            <a:pPr lvl="0"/>
            <a:r>
              <a:rPr lang="en-GB"/>
              <a:t>Insert company name</a:t>
            </a:r>
          </a:p>
        </p:txBody>
      </p:sp>
      <p:sp>
        <p:nvSpPr>
          <p:cNvPr id="26" name="Text Placeholder 12">
            <a:extLst>
              <a:ext uri="{FF2B5EF4-FFF2-40B4-BE49-F238E27FC236}">
                <a16:creationId xmlns:a16="http://schemas.microsoft.com/office/drawing/2014/main" id="{441D7672-A133-62F2-1766-5DA10FEBCBBB}"/>
              </a:ext>
            </a:extLst>
          </p:cNvPr>
          <p:cNvSpPr>
            <a:spLocks noGrp="1"/>
          </p:cNvSpPr>
          <p:nvPr>
            <p:ph type="body" sz="quarter" idx="23" hasCustomPrompt="1"/>
          </p:nvPr>
        </p:nvSpPr>
        <p:spPr>
          <a:xfrm>
            <a:off x="8150448" y="4097572"/>
            <a:ext cx="3364307" cy="247356"/>
          </a:xfrm>
        </p:spPr>
        <p:txBody>
          <a:bodyPr anchor="ctr"/>
          <a:lstStyle>
            <a:lvl1pPr>
              <a:defRPr sz="900" cap="all" baseline="0">
                <a:solidFill>
                  <a:schemeClr val="tx1"/>
                </a:solidFill>
              </a:defRPr>
            </a:lvl1pPr>
            <a:lvl2pPr>
              <a:defRPr sz="1000" cap="all" baseline="0"/>
            </a:lvl2pPr>
            <a:lvl3pPr>
              <a:defRPr sz="900" cap="all" baseline="0"/>
            </a:lvl3pPr>
            <a:lvl4pPr>
              <a:defRPr sz="800" cap="all" baseline="0"/>
            </a:lvl4pPr>
            <a:lvl5pPr>
              <a:defRPr sz="800" cap="all" baseline="0"/>
            </a:lvl5pPr>
          </a:lstStyle>
          <a:p>
            <a:pPr lvl="0"/>
            <a:r>
              <a:rPr lang="en-GB"/>
              <a:t>Insert phone</a:t>
            </a:r>
          </a:p>
        </p:txBody>
      </p:sp>
      <p:sp>
        <p:nvSpPr>
          <p:cNvPr id="27" name="Text Placeholder 12">
            <a:extLst>
              <a:ext uri="{FF2B5EF4-FFF2-40B4-BE49-F238E27FC236}">
                <a16:creationId xmlns:a16="http://schemas.microsoft.com/office/drawing/2014/main" id="{C59D14B5-525A-4929-6640-B17A193FE6C5}"/>
              </a:ext>
            </a:extLst>
          </p:cNvPr>
          <p:cNvSpPr>
            <a:spLocks noGrp="1"/>
          </p:cNvSpPr>
          <p:nvPr>
            <p:ph type="body" sz="quarter" idx="24" hasCustomPrompt="1"/>
          </p:nvPr>
        </p:nvSpPr>
        <p:spPr>
          <a:xfrm>
            <a:off x="8150448" y="4403675"/>
            <a:ext cx="3364307" cy="247356"/>
          </a:xfrm>
        </p:spPr>
        <p:txBody>
          <a:bodyPr anchor="ctr"/>
          <a:lstStyle>
            <a:lvl1pPr>
              <a:defRPr sz="900" cap="all" baseline="0">
                <a:solidFill>
                  <a:schemeClr val="tx1"/>
                </a:solidFill>
              </a:defRPr>
            </a:lvl1pPr>
            <a:lvl2pPr>
              <a:defRPr sz="1000" cap="all" baseline="0"/>
            </a:lvl2pPr>
            <a:lvl3pPr>
              <a:defRPr sz="900" cap="all" baseline="0"/>
            </a:lvl3pPr>
            <a:lvl4pPr>
              <a:defRPr sz="800" cap="all" baseline="0"/>
            </a:lvl4pPr>
            <a:lvl5pPr>
              <a:defRPr sz="800" cap="all" baseline="0"/>
            </a:lvl5pPr>
          </a:lstStyle>
          <a:p>
            <a:pPr lvl="0"/>
            <a:r>
              <a:rPr lang="en-GB"/>
              <a:t>Insert email</a:t>
            </a:r>
          </a:p>
        </p:txBody>
      </p:sp>
      <p:sp>
        <p:nvSpPr>
          <p:cNvPr id="29" name="Text Placeholder 28">
            <a:extLst>
              <a:ext uri="{FF2B5EF4-FFF2-40B4-BE49-F238E27FC236}">
                <a16:creationId xmlns:a16="http://schemas.microsoft.com/office/drawing/2014/main" id="{6DF254FF-0ED5-6C78-869E-390454E924BC}"/>
              </a:ext>
            </a:extLst>
          </p:cNvPr>
          <p:cNvSpPr>
            <a:spLocks noGrp="1"/>
          </p:cNvSpPr>
          <p:nvPr>
            <p:ph type="body" sz="quarter" idx="25" hasCustomPrompt="1"/>
          </p:nvPr>
        </p:nvSpPr>
        <p:spPr>
          <a:xfrm>
            <a:off x="500753" y="3450592"/>
            <a:ext cx="3293142" cy="3600"/>
          </a:xfrm>
          <a:solidFill>
            <a:schemeClr val="tx1"/>
          </a:solidFill>
        </p:spPr>
        <p:txBody>
          <a:bodyPr/>
          <a:lstStyle>
            <a:lvl1pPr>
              <a:defRPr>
                <a:solidFill>
                  <a:schemeClr val="tx1"/>
                </a:solidFill>
              </a:defRPr>
            </a:lvl1pPr>
          </a:lstStyle>
          <a:p>
            <a:pPr lvl="0"/>
            <a:r>
              <a:rPr lang="en-GB"/>
              <a:t> </a:t>
            </a:r>
          </a:p>
        </p:txBody>
      </p:sp>
      <p:sp>
        <p:nvSpPr>
          <p:cNvPr id="30" name="Text Placeholder 28">
            <a:extLst>
              <a:ext uri="{FF2B5EF4-FFF2-40B4-BE49-F238E27FC236}">
                <a16:creationId xmlns:a16="http://schemas.microsoft.com/office/drawing/2014/main" id="{CBDEC2BF-BBCC-6FA5-4D93-E78484D9C9ED}"/>
              </a:ext>
            </a:extLst>
          </p:cNvPr>
          <p:cNvSpPr>
            <a:spLocks noGrp="1"/>
          </p:cNvSpPr>
          <p:nvPr>
            <p:ph type="body" sz="quarter" idx="26" hasCustomPrompt="1"/>
          </p:nvPr>
        </p:nvSpPr>
        <p:spPr>
          <a:xfrm>
            <a:off x="500753" y="3756695"/>
            <a:ext cx="3293142" cy="3600"/>
          </a:xfrm>
          <a:solidFill>
            <a:schemeClr val="tx1"/>
          </a:solidFill>
        </p:spPr>
        <p:txBody>
          <a:bodyPr/>
          <a:lstStyle>
            <a:lvl1pPr>
              <a:defRPr>
                <a:solidFill>
                  <a:schemeClr val="tx1"/>
                </a:solidFill>
              </a:defRPr>
            </a:lvl1pPr>
          </a:lstStyle>
          <a:p>
            <a:pPr lvl="0"/>
            <a:r>
              <a:rPr lang="en-GB"/>
              <a:t> </a:t>
            </a:r>
          </a:p>
        </p:txBody>
      </p:sp>
      <p:sp>
        <p:nvSpPr>
          <p:cNvPr id="31" name="Text Placeholder 28">
            <a:extLst>
              <a:ext uri="{FF2B5EF4-FFF2-40B4-BE49-F238E27FC236}">
                <a16:creationId xmlns:a16="http://schemas.microsoft.com/office/drawing/2014/main" id="{834489DA-80D0-4860-98E2-BE6F18F2A744}"/>
              </a:ext>
            </a:extLst>
          </p:cNvPr>
          <p:cNvSpPr>
            <a:spLocks noGrp="1"/>
          </p:cNvSpPr>
          <p:nvPr>
            <p:ph type="body" sz="quarter" idx="27" hasCustomPrompt="1"/>
          </p:nvPr>
        </p:nvSpPr>
        <p:spPr>
          <a:xfrm>
            <a:off x="500753" y="4062798"/>
            <a:ext cx="3293142" cy="3600"/>
          </a:xfrm>
          <a:solidFill>
            <a:schemeClr val="tx1"/>
          </a:solidFill>
        </p:spPr>
        <p:txBody>
          <a:bodyPr/>
          <a:lstStyle>
            <a:lvl1pPr>
              <a:defRPr>
                <a:solidFill>
                  <a:schemeClr val="tx1"/>
                </a:solidFill>
              </a:defRPr>
            </a:lvl1pPr>
          </a:lstStyle>
          <a:p>
            <a:pPr lvl="0"/>
            <a:r>
              <a:rPr lang="en-GB"/>
              <a:t> </a:t>
            </a:r>
          </a:p>
        </p:txBody>
      </p:sp>
      <p:sp>
        <p:nvSpPr>
          <p:cNvPr id="32" name="Text Placeholder 28">
            <a:extLst>
              <a:ext uri="{FF2B5EF4-FFF2-40B4-BE49-F238E27FC236}">
                <a16:creationId xmlns:a16="http://schemas.microsoft.com/office/drawing/2014/main" id="{413757EC-9418-E80A-9C60-821608FCAC90}"/>
              </a:ext>
            </a:extLst>
          </p:cNvPr>
          <p:cNvSpPr>
            <a:spLocks noGrp="1"/>
          </p:cNvSpPr>
          <p:nvPr>
            <p:ph type="body" sz="quarter" idx="28" hasCustomPrompt="1"/>
          </p:nvPr>
        </p:nvSpPr>
        <p:spPr>
          <a:xfrm>
            <a:off x="500753" y="4368901"/>
            <a:ext cx="3293142" cy="3600"/>
          </a:xfrm>
          <a:solidFill>
            <a:schemeClr val="tx1"/>
          </a:solidFill>
        </p:spPr>
        <p:txBody>
          <a:bodyPr/>
          <a:lstStyle>
            <a:lvl1pPr>
              <a:defRPr>
                <a:solidFill>
                  <a:schemeClr val="tx1"/>
                </a:solidFill>
              </a:defRPr>
            </a:lvl1pPr>
          </a:lstStyle>
          <a:p>
            <a:pPr lvl="0"/>
            <a:r>
              <a:rPr lang="en-GB"/>
              <a:t> </a:t>
            </a:r>
          </a:p>
        </p:txBody>
      </p:sp>
      <p:sp>
        <p:nvSpPr>
          <p:cNvPr id="33" name="Text Placeholder 28">
            <a:extLst>
              <a:ext uri="{FF2B5EF4-FFF2-40B4-BE49-F238E27FC236}">
                <a16:creationId xmlns:a16="http://schemas.microsoft.com/office/drawing/2014/main" id="{96D9D1F0-A431-7276-A6A5-9F3B373CA68C}"/>
              </a:ext>
            </a:extLst>
          </p:cNvPr>
          <p:cNvSpPr>
            <a:spLocks noGrp="1"/>
          </p:cNvSpPr>
          <p:nvPr>
            <p:ph type="body" sz="quarter" idx="29" hasCustomPrompt="1"/>
          </p:nvPr>
        </p:nvSpPr>
        <p:spPr>
          <a:xfrm>
            <a:off x="500753" y="4675004"/>
            <a:ext cx="3293142" cy="3600"/>
          </a:xfrm>
          <a:solidFill>
            <a:schemeClr val="tx1"/>
          </a:solidFill>
        </p:spPr>
        <p:txBody>
          <a:bodyPr/>
          <a:lstStyle>
            <a:lvl1pPr>
              <a:defRPr>
                <a:solidFill>
                  <a:schemeClr val="tx1"/>
                </a:solidFill>
              </a:defRPr>
            </a:lvl1pPr>
          </a:lstStyle>
          <a:p>
            <a:pPr lvl="0"/>
            <a:r>
              <a:rPr lang="en-GB"/>
              <a:t> </a:t>
            </a:r>
          </a:p>
        </p:txBody>
      </p:sp>
      <p:sp>
        <p:nvSpPr>
          <p:cNvPr id="34" name="Text Placeholder 28">
            <a:extLst>
              <a:ext uri="{FF2B5EF4-FFF2-40B4-BE49-F238E27FC236}">
                <a16:creationId xmlns:a16="http://schemas.microsoft.com/office/drawing/2014/main" id="{8E28D5FE-F607-EBE3-85D1-544A8C0B44E4}"/>
              </a:ext>
            </a:extLst>
          </p:cNvPr>
          <p:cNvSpPr>
            <a:spLocks noGrp="1"/>
          </p:cNvSpPr>
          <p:nvPr>
            <p:ph type="body" sz="quarter" idx="30" hasCustomPrompt="1"/>
          </p:nvPr>
        </p:nvSpPr>
        <p:spPr>
          <a:xfrm>
            <a:off x="4376418" y="3450592"/>
            <a:ext cx="3293142" cy="3600"/>
          </a:xfrm>
          <a:solidFill>
            <a:schemeClr val="tx1"/>
          </a:solidFill>
        </p:spPr>
        <p:txBody>
          <a:bodyPr/>
          <a:lstStyle>
            <a:lvl1pPr>
              <a:defRPr>
                <a:solidFill>
                  <a:schemeClr val="tx1"/>
                </a:solidFill>
              </a:defRPr>
            </a:lvl1pPr>
          </a:lstStyle>
          <a:p>
            <a:pPr lvl="0"/>
            <a:r>
              <a:rPr lang="en-GB"/>
              <a:t> </a:t>
            </a:r>
          </a:p>
        </p:txBody>
      </p:sp>
      <p:sp>
        <p:nvSpPr>
          <p:cNvPr id="35" name="Text Placeholder 28">
            <a:extLst>
              <a:ext uri="{FF2B5EF4-FFF2-40B4-BE49-F238E27FC236}">
                <a16:creationId xmlns:a16="http://schemas.microsoft.com/office/drawing/2014/main" id="{F1EC6439-D8C3-4E49-1DE3-CEA77B9F0CB3}"/>
              </a:ext>
            </a:extLst>
          </p:cNvPr>
          <p:cNvSpPr>
            <a:spLocks noGrp="1"/>
          </p:cNvSpPr>
          <p:nvPr>
            <p:ph type="body" sz="quarter" idx="31" hasCustomPrompt="1"/>
          </p:nvPr>
        </p:nvSpPr>
        <p:spPr>
          <a:xfrm>
            <a:off x="4376418" y="3756695"/>
            <a:ext cx="3293142" cy="3600"/>
          </a:xfrm>
          <a:solidFill>
            <a:schemeClr val="tx1"/>
          </a:solidFill>
        </p:spPr>
        <p:txBody>
          <a:bodyPr/>
          <a:lstStyle>
            <a:lvl1pPr>
              <a:defRPr>
                <a:solidFill>
                  <a:schemeClr val="tx1"/>
                </a:solidFill>
              </a:defRPr>
            </a:lvl1pPr>
          </a:lstStyle>
          <a:p>
            <a:pPr lvl="0"/>
            <a:r>
              <a:rPr lang="en-GB"/>
              <a:t> </a:t>
            </a:r>
          </a:p>
        </p:txBody>
      </p:sp>
      <p:sp>
        <p:nvSpPr>
          <p:cNvPr id="36" name="Text Placeholder 28">
            <a:extLst>
              <a:ext uri="{FF2B5EF4-FFF2-40B4-BE49-F238E27FC236}">
                <a16:creationId xmlns:a16="http://schemas.microsoft.com/office/drawing/2014/main" id="{1D4D8D3B-1953-05C8-21F7-4D61375B8E0E}"/>
              </a:ext>
            </a:extLst>
          </p:cNvPr>
          <p:cNvSpPr>
            <a:spLocks noGrp="1"/>
          </p:cNvSpPr>
          <p:nvPr>
            <p:ph type="body" sz="quarter" idx="32" hasCustomPrompt="1"/>
          </p:nvPr>
        </p:nvSpPr>
        <p:spPr>
          <a:xfrm>
            <a:off x="4376418" y="4062798"/>
            <a:ext cx="3293142" cy="3600"/>
          </a:xfrm>
          <a:solidFill>
            <a:schemeClr val="tx1"/>
          </a:solidFill>
        </p:spPr>
        <p:txBody>
          <a:bodyPr/>
          <a:lstStyle>
            <a:lvl1pPr>
              <a:defRPr>
                <a:solidFill>
                  <a:schemeClr val="tx1"/>
                </a:solidFill>
              </a:defRPr>
            </a:lvl1pPr>
          </a:lstStyle>
          <a:p>
            <a:pPr lvl="0"/>
            <a:r>
              <a:rPr lang="en-GB"/>
              <a:t> </a:t>
            </a:r>
          </a:p>
        </p:txBody>
      </p:sp>
      <p:sp>
        <p:nvSpPr>
          <p:cNvPr id="37" name="Text Placeholder 28">
            <a:extLst>
              <a:ext uri="{FF2B5EF4-FFF2-40B4-BE49-F238E27FC236}">
                <a16:creationId xmlns:a16="http://schemas.microsoft.com/office/drawing/2014/main" id="{E823C607-AEA8-77CD-5732-BE4D654FA447}"/>
              </a:ext>
            </a:extLst>
          </p:cNvPr>
          <p:cNvSpPr>
            <a:spLocks noGrp="1"/>
          </p:cNvSpPr>
          <p:nvPr>
            <p:ph type="body" sz="quarter" idx="33" hasCustomPrompt="1"/>
          </p:nvPr>
        </p:nvSpPr>
        <p:spPr>
          <a:xfrm>
            <a:off x="4376418" y="4368901"/>
            <a:ext cx="3293142" cy="3600"/>
          </a:xfrm>
          <a:solidFill>
            <a:schemeClr val="tx1"/>
          </a:solidFill>
        </p:spPr>
        <p:txBody>
          <a:bodyPr/>
          <a:lstStyle>
            <a:lvl1pPr>
              <a:defRPr>
                <a:solidFill>
                  <a:schemeClr val="tx1"/>
                </a:solidFill>
              </a:defRPr>
            </a:lvl1pPr>
          </a:lstStyle>
          <a:p>
            <a:pPr lvl="0"/>
            <a:r>
              <a:rPr lang="en-GB"/>
              <a:t> </a:t>
            </a:r>
          </a:p>
        </p:txBody>
      </p:sp>
      <p:sp>
        <p:nvSpPr>
          <p:cNvPr id="38" name="Text Placeholder 28">
            <a:extLst>
              <a:ext uri="{FF2B5EF4-FFF2-40B4-BE49-F238E27FC236}">
                <a16:creationId xmlns:a16="http://schemas.microsoft.com/office/drawing/2014/main" id="{6326B3C4-BFC7-1B26-2F00-B08256404980}"/>
              </a:ext>
            </a:extLst>
          </p:cNvPr>
          <p:cNvSpPr>
            <a:spLocks noGrp="1"/>
          </p:cNvSpPr>
          <p:nvPr>
            <p:ph type="body" sz="quarter" idx="34" hasCustomPrompt="1"/>
          </p:nvPr>
        </p:nvSpPr>
        <p:spPr>
          <a:xfrm>
            <a:off x="4376418" y="4675004"/>
            <a:ext cx="3293142" cy="3600"/>
          </a:xfrm>
          <a:solidFill>
            <a:schemeClr val="tx1"/>
          </a:solidFill>
        </p:spPr>
        <p:txBody>
          <a:bodyPr/>
          <a:lstStyle>
            <a:lvl1pPr>
              <a:defRPr>
                <a:solidFill>
                  <a:schemeClr val="tx1"/>
                </a:solidFill>
              </a:defRPr>
            </a:lvl1pPr>
          </a:lstStyle>
          <a:p>
            <a:pPr lvl="0"/>
            <a:r>
              <a:rPr lang="en-GB"/>
              <a:t> </a:t>
            </a:r>
          </a:p>
        </p:txBody>
      </p:sp>
      <p:sp>
        <p:nvSpPr>
          <p:cNvPr id="39" name="Text Placeholder 28">
            <a:extLst>
              <a:ext uri="{FF2B5EF4-FFF2-40B4-BE49-F238E27FC236}">
                <a16:creationId xmlns:a16="http://schemas.microsoft.com/office/drawing/2014/main" id="{A357389E-E083-C251-4E4F-FF6F4BA1D346}"/>
              </a:ext>
            </a:extLst>
          </p:cNvPr>
          <p:cNvSpPr>
            <a:spLocks noGrp="1"/>
          </p:cNvSpPr>
          <p:nvPr>
            <p:ph type="body" sz="quarter" idx="35" hasCustomPrompt="1"/>
          </p:nvPr>
        </p:nvSpPr>
        <p:spPr>
          <a:xfrm>
            <a:off x="8252084" y="3450592"/>
            <a:ext cx="3293142" cy="3600"/>
          </a:xfrm>
          <a:solidFill>
            <a:schemeClr val="tx1"/>
          </a:solidFill>
        </p:spPr>
        <p:txBody>
          <a:bodyPr/>
          <a:lstStyle>
            <a:lvl1pPr>
              <a:defRPr>
                <a:solidFill>
                  <a:schemeClr val="tx1"/>
                </a:solidFill>
              </a:defRPr>
            </a:lvl1pPr>
          </a:lstStyle>
          <a:p>
            <a:pPr lvl="0"/>
            <a:r>
              <a:rPr lang="en-GB"/>
              <a:t> </a:t>
            </a:r>
          </a:p>
        </p:txBody>
      </p:sp>
      <p:sp>
        <p:nvSpPr>
          <p:cNvPr id="40" name="Text Placeholder 28">
            <a:extLst>
              <a:ext uri="{FF2B5EF4-FFF2-40B4-BE49-F238E27FC236}">
                <a16:creationId xmlns:a16="http://schemas.microsoft.com/office/drawing/2014/main" id="{5D7E546A-C026-A27C-D3C8-5190A9AB82A1}"/>
              </a:ext>
            </a:extLst>
          </p:cNvPr>
          <p:cNvSpPr>
            <a:spLocks noGrp="1"/>
          </p:cNvSpPr>
          <p:nvPr>
            <p:ph type="body" sz="quarter" idx="36" hasCustomPrompt="1"/>
          </p:nvPr>
        </p:nvSpPr>
        <p:spPr>
          <a:xfrm>
            <a:off x="8252084" y="3756695"/>
            <a:ext cx="3293142" cy="3600"/>
          </a:xfrm>
          <a:solidFill>
            <a:schemeClr val="tx1"/>
          </a:solidFill>
        </p:spPr>
        <p:txBody>
          <a:bodyPr/>
          <a:lstStyle>
            <a:lvl1pPr>
              <a:defRPr>
                <a:solidFill>
                  <a:schemeClr val="tx1"/>
                </a:solidFill>
              </a:defRPr>
            </a:lvl1pPr>
          </a:lstStyle>
          <a:p>
            <a:pPr lvl="0"/>
            <a:r>
              <a:rPr lang="en-GB"/>
              <a:t> </a:t>
            </a:r>
          </a:p>
        </p:txBody>
      </p:sp>
      <p:sp>
        <p:nvSpPr>
          <p:cNvPr id="41" name="Text Placeholder 28">
            <a:extLst>
              <a:ext uri="{FF2B5EF4-FFF2-40B4-BE49-F238E27FC236}">
                <a16:creationId xmlns:a16="http://schemas.microsoft.com/office/drawing/2014/main" id="{06E22225-3F36-6397-847D-3F029137045D}"/>
              </a:ext>
            </a:extLst>
          </p:cNvPr>
          <p:cNvSpPr>
            <a:spLocks noGrp="1"/>
          </p:cNvSpPr>
          <p:nvPr>
            <p:ph type="body" sz="quarter" idx="37" hasCustomPrompt="1"/>
          </p:nvPr>
        </p:nvSpPr>
        <p:spPr>
          <a:xfrm>
            <a:off x="8252084" y="4062798"/>
            <a:ext cx="3293142" cy="3600"/>
          </a:xfrm>
          <a:solidFill>
            <a:schemeClr val="tx1"/>
          </a:solidFill>
        </p:spPr>
        <p:txBody>
          <a:bodyPr/>
          <a:lstStyle>
            <a:lvl1pPr>
              <a:defRPr>
                <a:solidFill>
                  <a:schemeClr val="tx1"/>
                </a:solidFill>
              </a:defRPr>
            </a:lvl1pPr>
          </a:lstStyle>
          <a:p>
            <a:pPr lvl="0"/>
            <a:r>
              <a:rPr lang="en-GB"/>
              <a:t> </a:t>
            </a:r>
          </a:p>
        </p:txBody>
      </p:sp>
      <p:sp>
        <p:nvSpPr>
          <p:cNvPr id="42" name="Text Placeholder 28">
            <a:extLst>
              <a:ext uri="{FF2B5EF4-FFF2-40B4-BE49-F238E27FC236}">
                <a16:creationId xmlns:a16="http://schemas.microsoft.com/office/drawing/2014/main" id="{43D98500-BCD8-49B7-288F-0E65A2C23EE2}"/>
              </a:ext>
            </a:extLst>
          </p:cNvPr>
          <p:cNvSpPr>
            <a:spLocks noGrp="1"/>
          </p:cNvSpPr>
          <p:nvPr>
            <p:ph type="body" sz="quarter" idx="38" hasCustomPrompt="1"/>
          </p:nvPr>
        </p:nvSpPr>
        <p:spPr>
          <a:xfrm>
            <a:off x="8252084" y="4368901"/>
            <a:ext cx="3293142" cy="3600"/>
          </a:xfrm>
          <a:solidFill>
            <a:schemeClr val="tx1"/>
          </a:solidFill>
        </p:spPr>
        <p:txBody>
          <a:bodyPr/>
          <a:lstStyle>
            <a:lvl1pPr>
              <a:defRPr>
                <a:solidFill>
                  <a:schemeClr val="tx1"/>
                </a:solidFill>
              </a:defRPr>
            </a:lvl1pPr>
          </a:lstStyle>
          <a:p>
            <a:pPr lvl="0"/>
            <a:r>
              <a:rPr lang="en-GB"/>
              <a:t> </a:t>
            </a:r>
          </a:p>
        </p:txBody>
      </p:sp>
      <p:sp>
        <p:nvSpPr>
          <p:cNvPr id="43" name="Text Placeholder 28">
            <a:extLst>
              <a:ext uri="{FF2B5EF4-FFF2-40B4-BE49-F238E27FC236}">
                <a16:creationId xmlns:a16="http://schemas.microsoft.com/office/drawing/2014/main" id="{4FB71802-363D-FA7F-AC0F-B407F5BCD680}"/>
              </a:ext>
            </a:extLst>
          </p:cNvPr>
          <p:cNvSpPr>
            <a:spLocks noGrp="1"/>
          </p:cNvSpPr>
          <p:nvPr>
            <p:ph type="body" sz="quarter" idx="39" hasCustomPrompt="1"/>
          </p:nvPr>
        </p:nvSpPr>
        <p:spPr>
          <a:xfrm>
            <a:off x="8252084" y="4675004"/>
            <a:ext cx="3293142" cy="3600"/>
          </a:xfrm>
          <a:solidFill>
            <a:schemeClr val="tx1"/>
          </a:solidFill>
        </p:spPr>
        <p:txBody>
          <a:bodyPr/>
          <a:lstStyle>
            <a:lvl1pPr>
              <a:defRPr>
                <a:solidFill>
                  <a:schemeClr val="tx1"/>
                </a:solidFill>
              </a:defRPr>
            </a:lvl1pPr>
          </a:lstStyle>
          <a:p>
            <a:pPr lvl="0"/>
            <a:r>
              <a:rPr lang="en-GB"/>
              <a:t> </a:t>
            </a:r>
          </a:p>
        </p:txBody>
      </p:sp>
      <p:sp>
        <p:nvSpPr>
          <p:cNvPr id="4" name="Title 2">
            <a:extLst>
              <a:ext uri="{FF2B5EF4-FFF2-40B4-BE49-F238E27FC236}">
                <a16:creationId xmlns:a16="http://schemas.microsoft.com/office/drawing/2014/main" id="{DE2833D8-8CA0-E70E-10A2-9EAE7F2D91E5}"/>
              </a:ext>
            </a:extLst>
          </p:cNvPr>
          <p:cNvSpPr>
            <a:spLocks noGrp="1"/>
          </p:cNvSpPr>
          <p:nvPr>
            <p:ph type="title" hasCustomPrompt="1"/>
          </p:nvPr>
        </p:nvSpPr>
        <p:spPr>
          <a:xfrm>
            <a:off x="450732" y="1865834"/>
            <a:ext cx="6228882" cy="1109663"/>
          </a:xfrm>
        </p:spPr>
        <p:txBody>
          <a:bodyPr/>
          <a:lstStyle>
            <a:lvl1pPr>
              <a:defRPr sz="5998">
                <a:solidFill>
                  <a:schemeClr val="tx1"/>
                </a:solidFill>
                <a:latin typeface="+mn-lt"/>
              </a:defRPr>
            </a:lvl1pPr>
          </a:lstStyle>
          <a:p>
            <a:r>
              <a:rPr lang="en-GB"/>
              <a:t>Contact us</a:t>
            </a:r>
          </a:p>
        </p:txBody>
      </p:sp>
      <p:pic>
        <p:nvPicPr>
          <p:cNvPr id="9" name="Graphic 8">
            <a:extLst>
              <a:ext uri="{FF2B5EF4-FFF2-40B4-BE49-F238E27FC236}">
                <a16:creationId xmlns:a16="http://schemas.microsoft.com/office/drawing/2014/main" id="{2377D719-7B99-49D8-904E-D6536AC00F9A}"/>
              </a:ext>
            </a:extLst>
          </p:cNvPr>
          <p:cNvPicPr>
            <a:picLocks noChangeAspect="1"/>
          </p:cNvPicPr>
          <p:nvPr userDrawn="1"/>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0679507" y="473394"/>
            <a:ext cx="1035573" cy="1035843"/>
          </a:xfrm>
          <a:prstGeom prst="rect">
            <a:avLst/>
          </a:prstGeom>
        </p:spPr>
      </p:pic>
    </p:spTree>
    <p:custDataLst>
      <p:tags r:id="rId1"/>
    </p:custDataLst>
    <p:extLst>
      <p:ext uri="{BB962C8B-B14F-4D97-AF65-F5344CB8AC3E}">
        <p14:creationId xmlns:p14="http://schemas.microsoft.com/office/powerpoint/2010/main" val="4976865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Contact details x3 white">
    <p:bg>
      <p:bgRef idx="1001">
        <a:schemeClr val="bg2"/>
      </p:bgRef>
    </p:bg>
    <p:spTree>
      <p:nvGrpSpPr>
        <p:cNvPr id="1" name=""/>
        <p:cNvGrpSpPr/>
        <p:nvPr/>
      </p:nvGrpSpPr>
      <p:grpSpPr>
        <a:xfrm>
          <a:off x="0" y="0"/>
          <a:ext cx="0" cy="0"/>
          <a:chOff x="0" y="0"/>
          <a:chExt cx="0" cy="0"/>
        </a:xfrm>
      </p:grpSpPr>
      <p:pic>
        <p:nvPicPr>
          <p:cNvPr id="4" name="Picture 3" descr="A white wall with squares&#10;&#10;Description automatically generated">
            <a:extLst>
              <a:ext uri="{FF2B5EF4-FFF2-40B4-BE49-F238E27FC236}">
                <a16:creationId xmlns:a16="http://schemas.microsoft.com/office/drawing/2014/main" id="{3B1D8733-5890-189F-13AE-5E842DA89AA4}"/>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t="6448" b="6448"/>
          <a:stretch/>
        </p:blipFill>
        <p:spPr>
          <a:xfrm>
            <a:off x="1" y="0"/>
            <a:ext cx="12188823" cy="6858000"/>
          </a:xfrm>
          <a:prstGeom prst="rect">
            <a:avLst/>
          </a:prstGeom>
        </p:spPr>
      </p:pic>
      <p:sp>
        <p:nvSpPr>
          <p:cNvPr id="6" name="TextBox 5">
            <a:extLst>
              <a:ext uri="{FF2B5EF4-FFF2-40B4-BE49-F238E27FC236}">
                <a16:creationId xmlns:a16="http://schemas.microsoft.com/office/drawing/2014/main" id="{308713F2-EECB-0BAC-E9D1-312474D96A07}"/>
              </a:ext>
            </a:extLst>
          </p:cNvPr>
          <p:cNvSpPr txBox="1"/>
          <p:nvPr/>
        </p:nvSpPr>
        <p:spPr>
          <a:xfrm>
            <a:off x="411373" y="5501641"/>
            <a:ext cx="934628" cy="293607"/>
          </a:xfrm>
          <a:prstGeom prst="rect">
            <a:avLst/>
          </a:prstGeom>
          <a:noFill/>
        </p:spPr>
        <p:txBody>
          <a:bodyPr wrap="none" rtlCol="0">
            <a:spAutoFit/>
          </a:bodyPr>
          <a:lstStyle/>
          <a:p>
            <a:pPr algn="l">
              <a:lnSpc>
                <a:spcPct val="120000"/>
              </a:lnSpc>
              <a:spcAft>
                <a:spcPts val="1000"/>
              </a:spcAft>
            </a:pPr>
            <a:r>
              <a:rPr lang="en-GB" sz="1200">
                <a:latin typeface="Arial" panose="020B0604020202020204" pitchFamily="34" charset="0"/>
              </a:rPr>
              <a:t>savills.com</a:t>
            </a:r>
          </a:p>
        </p:txBody>
      </p:sp>
      <p:sp>
        <p:nvSpPr>
          <p:cNvPr id="8" name="TextBox 7">
            <a:extLst>
              <a:ext uri="{FF2B5EF4-FFF2-40B4-BE49-F238E27FC236}">
                <a16:creationId xmlns:a16="http://schemas.microsoft.com/office/drawing/2014/main" id="{59B33698-BCC5-A34C-8F5A-827C06C9A9C0}"/>
              </a:ext>
            </a:extLst>
          </p:cNvPr>
          <p:cNvSpPr txBox="1"/>
          <p:nvPr/>
        </p:nvSpPr>
        <p:spPr>
          <a:xfrm>
            <a:off x="411373" y="5880261"/>
            <a:ext cx="11110877" cy="562462"/>
          </a:xfrm>
          <a:prstGeom prst="rect">
            <a:avLst/>
          </a:prstGeom>
          <a:noFill/>
        </p:spPr>
        <p:txBody>
          <a:bodyPr wrap="square">
            <a:spAutoFit/>
          </a:bodyPr>
          <a:lstStyle/>
          <a:p>
            <a:pPr>
              <a:lnSpc>
                <a:spcPct val="120000"/>
              </a:lnSpc>
            </a:pPr>
            <a:r>
              <a:rPr lang="en-US" sz="650"/>
              <a:t>Disclaimer: The material in this presentation has been prepared solely for informational purposes and is strictly confidential. Any disclosure, use, copying or circulation of this presentation (or the information contained within it) is strictly prohibited, unless you have obtained Savills’ prior written consent. Neither this presentation nor any part of it shall form the basis of, or be relied upon in connection with, any offer or transaction, or act as an inducement to enter into any contract or commitment whatsoever. NO WARRANTY OR REPRESENTATION, EXPRESS OR IMPLIED, IS GIVEN AS TO THE ACCURACY OR COMPLETENESS OF THE INFORMATION CONTAINED HEREIN AND SAVILLS IS UNDER NO OBLIGATION TO SUBSEQUENTLY CORRECT IT IN THE EVENT OF ERRORS. Savills shall not be held responsible for any liability whatsoever or for any loss howsoever arising from or in reliance upon the whole or any part of the contents of this document or any errors therein or omissions therefrom. </a:t>
            </a:r>
          </a:p>
        </p:txBody>
      </p:sp>
      <p:pic>
        <p:nvPicPr>
          <p:cNvPr id="11" name="Graphic 10">
            <a:extLst>
              <a:ext uri="{FF2B5EF4-FFF2-40B4-BE49-F238E27FC236}">
                <a16:creationId xmlns:a16="http://schemas.microsoft.com/office/drawing/2014/main" id="{1B3D1ACE-7C43-C266-DB06-D81E114C996E}"/>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0679507" y="473394"/>
            <a:ext cx="1035573" cy="1035843"/>
          </a:xfrm>
          <a:prstGeom prst="rect">
            <a:avLst/>
          </a:prstGeom>
        </p:spPr>
      </p:pic>
      <p:sp>
        <p:nvSpPr>
          <p:cNvPr id="13" name="Text Placeholder 12">
            <a:extLst>
              <a:ext uri="{FF2B5EF4-FFF2-40B4-BE49-F238E27FC236}">
                <a16:creationId xmlns:a16="http://schemas.microsoft.com/office/drawing/2014/main" id="{7DE08693-3BA3-FC3E-BF72-74418DBCC187}"/>
              </a:ext>
            </a:extLst>
          </p:cNvPr>
          <p:cNvSpPr>
            <a:spLocks noGrp="1"/>
          </p:cNvSpPr>
          <p:nvPr>
            <p:ph type="body" sz="quarter" idx="10" hasCustomPrompt="1"/>
          </p:nvPr>
        </p:nvSpPr>
        <p:spPr>
          <a:xfrm>
            <a:off x="406611" y="3179263"/>
            <a:ext cx="3364307" cy="247356"/>
          </a:xfrm>
        </p:spPr>
        <p:txBody>
          <a:bodyPr anchor="ctr"/>
          <a:lstStyle>
            <a:lvl1pPr>
              <a:defRPr sz="900" cap="all" baseline="0"/>
            </a:lvl1pPr>
            <a:lvl2pPr>
              <a:defRPr sz="1000" cap="all" baseline="0"/>
            </a:lvl2pPr>
            <a:lvl3pPr>
              <a:defRPr sz="900" cap="all" baseline="0"/>
            </a:lvl3pPr>
            <a:lvl4pPr>
              <a:defRPr sz="800" cap="all" baseline="0"/>
            </a:lvl4pPr>
            <a:lvl5pPr>
              <a:defRPr sz="800" cap="all" baseline="0"/>
            </a:lvl5pPr>
          </a:lstStyle>
          <a:p>
            <a:pPr lvl="0"/>
            <a:r>
              <a:rPr lang="en-GB"/>
              <a:t>Insert name</a:t>
            </a:r>
          </a:p>
        </p:txBody>
      </p:sp>
      <p:sp>
        <p:nvSpPr>
          <p:cNvPr id="14" name="Text Placeholder 12">
            <a:extLst>
              <a:ext uri="{FF2B5EF4-FFF2-40B4-BE49-F238E27FC236}">
                <a16:creationId xmlns:a16="http://schemas.microsoft.com/office/drawing/2014/main" id="{A9807B49-FE43-55EB-6E94-7548AED1AA89}"/>
              </a:ext>
            </a:extLst>
          </p:cNvPr>
          <p:cNvSpPr>
            <a:spLocks noGrp="1"/>
          </p:cNvSpPr>
          <p:nvPr>
            <p:ph type="body" sz="quarter" idx="11" hasCustomPrompt="1"/>
          </p:nvPr>
        </p:nvSpPr>
        <p:spPr>
          <a:xfrm>
            <a:off x="406611" y="3485366"/>
            <a:ext cx="3364307" cy="247356"/>
          </a:xfrm>
        </p:spPr>
        <p:txBody>
          <a:bodyPr anchor="ctr"/>
          <a:lstStyle>
            <a:lvl1pPr>
              <a:defRPr sz="900" cap="all" baseline="0"/>
            </a:lvl1pPr>
            <a:lvl2pPr>
              <a:defRPr sz="1000" cap="all" baseline="0"/>
            </a:lvl2pPr>
            <a:lvl3pPr>
              <a:defRPr sz="900" cap="all" baseline="0"/>
            </a:lvl3pPr>
            <a:lvl4pPr>
              <a:defRPr sz="800" cap="all" baseline="0"/>
            </a:lvl4pPr>
            <a:lvl5pPr>
              <a:defRPr sz="800" cap="all" baseline="0"/>
            </a:lvl5pPr>
          </a:lstStyle>
          <a:p>
            <a:pPr lvl="0"/>
            <a:r>
              <a:rPr lang="en-GB"/>
              <a:t>Insert title</a:t>
            </a:r>
          </a:p>
        </p:txBody>
      </p:sp>
      <p:sp>
        <p:nvSpPr>
          <p:cNvPr id="15" name="Text Placeholder 12">
            <a:extLst>
              <a:ext uri="{FF2B5EF4-FFF2-40B4-BE49-F238E27FC236}">
                <a16:creationId xmlns:a16="http://schemas.microsoft.com/office/drawing/2014/main" id="{59158B01-3F17-FEF5-E313-05A51AB89B3B}"/>
              </a:ext>
            </a:extLst>
          </p:cNvPr>
          <p:cNvSpPr>
            <a:spLocks noGrp="1"/>
          </p:cNvSpPr>
          <p:nvPr>
            <p:ph type="body" sz="quarter" idx="12" hasCustomPrompt="1"/>
          </p:nvPr>
        </p:nvSpPr>
        <p:spPr>
          <a:xfrm>
            <a:off x="406611" y="3791469"/>
            <a:ext cx="3364307" cy="247356"/>
          </a:xfrm>
        </p:spPr>
        <p:txBody>
          <a:bodyPr anchor="ctr"/>
          <a:lstStyle>
            <a:lvl1pPr>
              <a:defRPr sz="900" cap="all" baseline="0"/>
            </a:lvl1pPr>
            <a:lvl2pPr>
              <a:defRPr sz="1000" cap="all" baseline="0"/>
            </a:lvl2pPr>
            <a:lvl3pPr>
              <a:defRPr sz="900" cap="all" baseline="0"/>
            </a:lvl3pPr>
            <a:lvl4pPr>
              <a:defRPr sz="800" cap="all" baseline="0"/>
            </a:lvl4pPr>
            <a:lvl5pPr>
              <a:defRPr sz="800" cap="all" baseline="0"/>
            </a:lvl5pPr>
          </a:lstStyle>
          <a:p>
            <a:pPr lvl="0"/>
            <a:r>
              <a:rPr lang="en-GB"/>
              <a:t>Insert company name</a:t>
            </a:r>
          </a:p>
        </p:txBody>
      </p:sp>
      <p:sp>
        <p:nvSpPr>
          <p:cNvPr id="16" name="Text Placeholder 12">
            <a:extLst>
              <a:ext uri="{FF2B5EF4-FFF2-40B4-BE49-F238E27FC236}">
                <a16:creationId xmlns:a16="http://schemas.microsoft.com/office/drawing/2014/main" id="{7E81962A-7C98-D2E9-7CEC-B65BEF938AED}"/>
              </a:ext>
            </a:extLst>
          </p:cNvPr>
          <p:cNvSpPr>
            <a:spLocks noGrp="1"/>
          </p:cNvSpPr>
          <p:nvPr>
            <p:ph type="body" sz="quarter" idx="13" hasCustomPrompt="1"/>
          </p:nvPr>
        </p:nvSpPr>
        <p:spPr>
          <a:xfrm>
            <a:off x="406611" y="4097572"/>
            <a:ext cx="3364307" cy="247356"/>
          </a:xfrm>
        </p:spPr>
        <p:txBody>
          <a:bodyPr anchor="ctr"/>
          <a:lstStyle>
            <a:lvl1pPr>
              <a:defRPr sz="900" cap="all" baseline="0"/>
            </a:lvl1pPr>
            <a:lvl2pPr>
              <a:defRPr sz="1000" cap="all" baseline="0"/>
            </a:lvl2pPr>
            <a:lvl3pPr>
              <a:defRPr sz="900" cap="all" baseline="0"/>
            </a:lvl3pPr>
            <a:lvl4pPr>
              <a:defRPr sz="800" cap="all" baseline="0"/>
            </a:lvl4pPr>
            <a:lvl5pPr>
              <a:defRPr sz="800" cap="all" baseline="0"/>
            </a:lvl5pPr>
          </a:lstStyle>
          <a:p>
            <a:pPr lvl="0"/>
            <a:r>
              <a:rPr lang="en-GB"/>
              <a:t>Insert phone</a:t>
            </a:r>
          </a:p>
        </p:txBody>
      </p:sp>
      <p:sp>
        <p:nvSpPr>
          <p:cNvPr id="17" name="Text Placeholder 12">
            <a:extLst>
              <a:ext uri="{FF2B5EF4-FFF2-40B4-BE49-F238E27FC236}">
                <a16:creationId xmlns:a16="http://schemas.microsoft.com/office/drawing/2014/main" id="{F78787D3-109D-9636-08BB-A375F749FF3E}"/>
              </a:ext>
            </a:extLst>
          </p:cNvPr>
          <p:cNvSpPr>
            <a:spLocks noGrp="1"/>
          </p:cNvSpPr>
          <p:nvPr>
            <p:ph type="body" sz="quarter" idx="14" hasCustomPrompt="1"/>
          </p:nvPr>
        </p:nvSpPr>
        <p:spPr>
          <a:xfrm>
            <a:off x="406611" y="4403675"/>
            <a:ext cx="3364307" cy="247356"/>
          </a:xfrm>
        </p:spPr>
        <p:txBody>
          <a:bodyPr anchor="ctr"/>
          <a:lstStyle>
            <a:lvl1pPr>
              <a:defRPr sz="900" cap="all" baseline="0"/>
            </a:lvl1pPr>
            <a:lvl2pPr>
              <a:defRPr sz="1000" cap="all" baseline="0"/>
            </a:lvl2pPr>
            <a:lvl3pPr>
              <a:defRPr sz="900" cap="all" baseline="0"/>
            </a:lvl3pPr>
            <a:lvl4pPr>
              <a:defRPr sz="800" cap="all" baseline="0"/>
            </a:lvl4pPr>
            <a:lvl5pPr>
              <a:defRPr sz="800" cap="all" baseline="0"/>
            </a:lvl5pPr>
          </a:lstStyle>
          <a:p>
            <a:pPr lvl="0"/>
            <a:r>
              <a:rPr lang="en-GB"/>
              <a:t>Insert email</a:t>
            </a:r>
          </a:p>
        </p:txBody>
      </p:sp>
      <p:sp>
        <p:nvSpPr>
          <p:cNvPr id="18" name="Text Placeholder 12">
            <a:extLst>
              <a:ext uri="{FF2B5EF4-FFF2-40B4-BE49-F238E27FC236}">
                <a16:creationId xmlns:a16="http://schemas.microsoft.com/office/drawing/2014/main" id="{A3A2BDFB-B068-4DF4-D09C-A312787AD0AC}"/>
              </a:ext>
            </a:extLst>
          </p:cNvPr>
          <p:cNvSpPr>
            <a:spLocks noGrp="1"/>
          </p:cNvSpPr>
          <p:nvPr>
            <p:ph type="body" sz="quarter" idx="15" hasCustomPrompt="1"/>
          </p:nvPr>
        </p:nvSpPr>
        <p:spPr>
          <a:xfrm>
            <a:off x="4278530" y="3179263"/>
            <a:ext cx="3364307" cy="247356"/>
          </a:xfrm>
        </p:spPr>
        <p:txBody>
          <a:bodyPr anchor="ctr"/>
          <a:lstStyle>
            <a:lvl1pPr>
              <a:defRPr sz="900" cap="all" baseline="0"/>
            </a:lvl1pPr>
            <a:lvl2pPr>
              <a:defRPr sz="1000" cap="all" baseline="0"/>
            </a:lvl2pPr>
            <a:lvl3pPr>
              <a:defRPr sz="900" cap="all" baseline="0"/>
            </a:lvl3pPr>
            <a:lvl4pPr>
              <a:defRPr sz="800" cap="all" baseline="0"/>
            </a:lvl4pPr>
            <a:lvl5pPr>
              <a:defRPr sz="800" cap="all" baseline="0"/>
            </a:lvl5pPr>
          </a:lstStyle>
          <a:p>
            <a:pPr lvl="0"/>
            <a:r>
              <a:rPr lang="en-GB"/>
              <a:t>Insert name</a:t>
            </a:r>
          </a:p>
        </p:txBody>
      </p:sp>
      <p:sp>
        <p:nvSpPr>
          <p:cNvPr id="19" name="Text Placeholder 12">
            <a:extLst>
              <a:ext uri="{FF2B5EF4-FFF2-40B4-BE49-F238E27FC236}">
                <a16:creationId xmlns:a16="http://schemas.microsoft.com/office/drawing/2014/main" id="{4D4AA3CE-9514-6656-7C85-C63E1F967609}"/>
              </a:ext>
            </a:extLst>
          </p:cNvPr>
          <p:cNvSpPr>
            <a:spLocks noGrp="1"/>
          </p:cNvSpPr>
          <p:nvPr>
            <p:ph type="body" sz="quarter" idx="16" hasCustomPrompt="1"/>
          </p:nvPr>
        </p:nvSpPr>
        <p:spPr>
          <a:xfrm>
            <a:off x="4278530" y="3485366"/>
            <a:ext cx="3364307" cy="247356"/>
          </a:xfrm>
        </p:spPr>
        <p:txBody>
          <a:bodyPr anchor="ctr"/>
          <a:lstStyle>
            <a:lvl1pPr>
              <a:defRPr sz="900" cap="all" baseline="0"/>
            </a:lvl1pPr>
            <a:lvl2pPr>
              <a:defRPr sz="1000" cap="all" baseline="0"/>
            </a:lvl2pPr>
            <a:lvl3pPr>
              <a:defRPr sz="900" cap="all" baseline="0"/>
            </a:lvl3pPr>
            <a:lvl4pPr>
              <a:defRPr sz="800" cap="all" baseline="0"/>
            </a:lvl4pPr>
            <a:lvl5pPr>
              <a:defRPr sz="800" cap="all" baseline="0"/>
            </a:lvl5pPr>
          </a:lstStyle>
          <a:p>
            <a:pPr lvl="0"/>
            <a:r>
              <a:rPr lang="en-GB"/>
              <a:t>Insert title</a:t>
            </a:r>
          </a:p>
        </p:txBody>
      </p:sp>
      <p:sp>
        <p:nvSpPr>
          <p:cNvPr id="20" name="Text Placeholder 12">
            <a:extLst>
              <a:ext uri="{FF2B5EF4-FFF2-40B4-BE49-F238E27FC236}">
                <a16:creationId xmlns:a16="http://schemas.microsoft.com/office/drawing/2014/main" id="{F039B227-9A5B-3FD9-D605-3B5B24D231B0}"/>
              </a:ext>
            </a:extLst>
          </p:cNvPr>
          <p:cNvSpPr>
            <a:spLocks noGrp="1"/>
          </p:cNvSpPr>
          <p:nvPr>
            <p:ph type="body" sz="quarter" idx="17" hasCustomPrompt="1"/>
          </p:nvPr>
        </p:nvSpPr>
        <p:spPr>
          <a:xfrm>
            <a:off x="4278530" y="3791469"/>
            <a:ext cx="3364307" cy="247356"/>
          </a:xfrm>
        </p:spPr>
        <p:txBody>
          <a:bodyPr anchor="ctr"/>
          <a:lstStyle>
            <a:lvl1pPr>
              <a:defRPr sz="900" cap="all" baseline="0"/>
            </a:lvl1pPr>
            <a:lvl2pPr>
              <a:defRPr sz="1000" cap="all" baseline="0"/>
            </a:lvl2pPr>
            <a:lvl3pPr>
              <a:defRPr sz="900" cap="all" baseline="0"/>
            </a:lvl3pPr>
            <a:lvl4pPr>
              <a:defRPr sz="800" cap="all" baseline="0"/>
            </a:lvl4pPr>
            <a:lvl5pPr>
              <a:defRPr sz="800" cap="all" baseline="0"/>
            </a:lvl5pPr>
          </a:lstStyle>
          <a:p>
            <a:pPr lvl="0"/>
            <a:r>
              <a:rPr lang="en-GB"/>
              <a:t>Insert company name</a:t>
            </a:r>
          </a:p>
        </p:txBody>
      </p:sp>
      <p:sp>
        <p:nvSpPr>
          <p:cNvPr id="21" name="Text Placeholder 12">
            <a:extLst>
              <a:ext uri="{FF2B5EF4-FFF2-40B4-BE49-F238E27FC236}">
                <a16:creationId xmlns:a16="http://schemas.microsoft.com/office/drawing/2014/main" id="{FE97C3E5-4381-40AB-C3B2-3B0CBCFAEE4C}"/>
              </a:ext>
            </a:extLst>
          </p:cNvPr>
          <p:cNvSpPr>
            <a:spLocks noGrp="1"/>
          </p:cNvSpPr>
          <p:nvPr>
            <p:ph type="body" sz="quarter" idx="18" hasCustomPrompt="1"/>
          </p:nvPr>
        </p:nvSpPr>
        <p:spPr>
          <a:xfrm>
            <a:off x="4278530" y="4097572"/>
            <a:ext cx="3364307" cy="247356"/>
          </a:xfrm>
        </p:spPr>
        <p:txBody>
          <a:bodyPr anchor="ctr"/>
          <a:lstStyle>
            <a:lvl1pPr>
              <a:defRPr sz="900" cap="all" baseline="0"/>
            </a:lvl1pPr>
            <a:lvl2pPr>
              <a:defRPr sz="1000" cap="all" baseline="0"/>
            </a:lvl2pPr>
            <a:lvl3pPr>
              <a:defRPr sz="900" cap="all" baseline="0"/>
            </a:lvl3pPr>
            <a:lvl4pPr>
              <a:defRPr sz="800" cap="all" baseline="0"/>
            </a:lvl4pPr>
            <a:lvl5pPr>
              <a:defRPr sz="800" cap="all" baseline="0"/>
            </a:lvl5pPr>
          </a:lstStyle>
          <a:p>
            <a:pPr lvl="0"/>
            <a:r>
              <a:rPr lang="en-GB"/>
              <a:t>Insert phone</a:t>
            </a:r>
          </a:p>
        </p:txBody>
      </p:sp>
      <p:sp>
        <p:nvSpPr>
          <p:cNvPr id="22" name="Text Placeholder 12">
            <a:extLst>
              <a:ext uri="{FF2B5EF4-FFF2-40B4-BE49-F238E27FC236}">
                <a16:creationId xmlns:a16="http://schemas.microsoft.com/office/drawing/2014/main" id="{397A23E3-F254-E5B8-4484-AC2D33E2B16E}"/>
              </a:ext>
            </a:extLst>
          </p:cNvPr>
          <p:cNvSpPr>
            <a:spLocks noGrp="1"/>
          </p:cNvSpPr>
          <p:nvPr>
            <p:ph type="body" sz="quarter" idx="19" hasCustomPrompt="1"/>
          </p:nvPr>
        </p:nvSpPr>
        <p:spPr>
          <a:xfrm>
            <a:off x="4278530" y="4403675"/>
            <a:ext cx="3364307" cy="247356"/>
          </a:xfrm>
        </p:spPr>
        <p:txBody>
          <a:bodyPr anchor="ctr"/>
          <a:lstStyle>
            <a:lvl1pPr>
              <a:defRPr sz="900" cap="all" baseline="0"/>
            </a:lvl1pPr>
            <a:lvl2pPr>
              <a:defRPr sz="1000" cap="all" baseline="0"/>
            </a:lvl2pPr>
            <a:lvl3pPr>
              <a:defRPr sz="900" cap="all" baseline="0"/>
            </a:lvl3pPr>
            <a:lvl4pPr>
              <a:defRPr sz="800" cap="all" baseline="0"/>
            </a:lvl4pPr>
            <a:lvl5pPr>
              <a:defRPr sz="800" cap="all" baseline="0"/>
            </a:lvl5pPr>
          </a:lstStyle>
          <a:p>
            <a:pPr lvl="0"/>
            <a:r>
              <a:rPr lang="en-GB"/>
              <a:t>Insert email</a:t>
            </a:r>
          </a:p>
        </p:txBody>
      </p:sp>
      <p:sp>
        <p:nvSpPr>
          <p:cNvPr id="23" name="Text Placeholder 12">
            <a:extLst>
              <a:ext uri="{FF2B5EF4-FFF2-40B4-BE49-F238E27FC236}">
                <a16:creationId xmlns:a16="http://schemas.microsoft.com/office/drawing/2014/main" id="{D826D143-DEA8-5A06-4345-89C1F044A3F4}"/>
              </a:ext>
            </a:extLst>
          </p:cNvPr>
          <p:cNvSpPr>
            <a:spLocks noGrp="1"/>
          </p:cNvSpPr>
          <p:nvPr>
            <p:ph type="body" sz="quarter" idx="20" hasCustomPrompt="1"/>
          </p:nvPr>
        </p:nvSpPr>
        <p:spPr>
          <a:xfrm>
            <a:off x="8150448" y="3179263"/>
            <a:ext cx="3364307" cy="247356"/>
          </a:xfrm>
        </p:spPr>
        <p:txBody>
          <a:bodyPr anchor="ctr"/>
          <a:lstStyle>
            <a:lvl1pPr>
              <a:defRPr sz="900" cap="all" baseline="0"/>
            </a:lvl1pPr>
            <a:lvl2pPr>
              <a:defRPr sz="1000" cap="all" baseline="0"/>
            </a:lvl2pPr>
            <a:lvl3pPr>
              <a:defRPr sz="900" cap="all" baseline="0"/>
            </a:lvl3pPr>
            <a:lvl4pPr>
              <a:defRPr sz="800" cap="all" baseline="0"/>
            </a:lvl4pPr>
            <a:lvl5pPr>
              <a:defRPr sz="800" cap="all" baseline="0"/>
            </a:lvl5pPr>
          </a:lstStyle>
          <a:p>
            <a:pPr lvl="0"/>
            <a:r>
              <a:rPr lang="en-GB"/>
              <a:t>Insert name</a:t>
            </a:r>
          </a:p>
        </p:txBody>
      </p:sp>
      <p:sp>
        <p:nvSpPr>
          <p:cNvPr id="24" name="Text Placeholder 12">
            <a:extLst>
              <a:ext uri="{FF2B5EF4-FFF2-40B4-BE49-F238E27FC236}">
                <a16:creationId xmlns:a16="http://schemas.microsoft.com/office/drawing/2014/main" id="{9424ED80-BA7C-FE99-5DDE-AEC19AA1DD4E}"/>
              </a:ext>
            </a:extLst>
          </p:cNvPr>
          <p:cNvSpPr>
            <a:spLocks noGrp="1"/>
          </p:cNvSpPr>
          <p:nvPr>
            <p:ph type="body" sz="quarter" idx="21" hasCustomPrompt="1"/>
          </p:nvPr>
        </p:nvSpPr>
        <p:spPr>
          <a:xfrm>
            <a:off x="8150448" y="3485366"/>
            <a:ext cx="3364307" cy="247356"/>
          </a:xfrm>
        </p:spPr>
        <p:txBody>
          <a:bodyPr anchor="ctr"/>
          <a:lstStyle>
            <a:lvl1pPr>
              <a:defRPr sz="900" cap="all" baseline="0"/>
            </a:lvl1pPr>
            <a:lvl2pPr>
              <a:defRPr sz="1000" cap="all" baseline="0"/>
            </a:lvl2pPr>
            <a:lvl3pPr>
              <a:defRPr sz="900" cap="all" baseline="0"/>
            </a:lvl3pPr>
            <a:lvl4pPr>
              <a:defRPr sz="800" cap="all" baseline="0"/>
            </a:lvl4pPr>
            <a:lvl5pPr>
              <a:defRPr sz="800" cap="all" baseline="0"/>
            </a:lvl5pPr>
          </a:lstStyle>
          <a:p>
            <a:pPr lvl="0"/>
            <a:r>
              <a:rPr lang="en-GB"/>
              <a:t>Insert title</a:t>
            </a:r>
          </a:p>
        </p:txBody>
      </p:sp>
      <p:sp>
        <p:nvSpPr>
          <p:cNvPr id="25" name="Text Placeholder 12">
            <a:extLst>
              <a:ext uri="{FF2B5EF4-FFF2-40B4-BE49-F238E27FC236}">
                <a16:creationId xmlns:a16="http://schemas.microsoft.com/office/drawing/2014/main" id="{7BBE9948-5826-D3C2-7589-A8F392E8BCF4}"/>
              </a:ext>
            </a:extLst>
          </p:cNvPr>
          <p:cNvSpPr>
            <a:spLocks noGrp="1"/>
          </p:cNvSpPr>
          <p:nvPr>
            <p:ph type="body" sz="quarter" idx="22" hasCustomPrompt="1"/>
          </p:nvPr>
        </p:nvSpPr>
        <p:spPr>
          <a:xfrm>
            <a:off x="8150448" y="3791469"/>
            <a:ext cx="3364307" cy="247356"/>
          </a:xfrm>
        </p:spPr>
        <p:txBody>
          <a:bodyPr anchor="ctr"/>
          <a:lstStyle>
            <a:lvl1pPr>
              <a:defRPr sz="900" cap="all" baseline="0"/>
            </a:lvl1pPr>
            <a:lvl2pPr>
              <a:defRPr sz="1000" cap="all" baseline="0"/>
            </a:lvl2pPr>
            <a:lvl3pPr>
              <a:defRPr sz="900" cap="all" baseline="0"/>
            </a:lvl3pPr>
            <a:lvl4pPr>
              <a:defRPr sz="800" cap="all" baseline="0"/>
            </a:lvl4pPr>
            <a:lvl5pPr>
              <a:defRPr sz="800" cap="all" baseline="0"/>
            </a:lvl5pPr>
          </a:lstStyle>
          <a:p>
            <a:pPr lvl="0"/>
            <a:r>
              <a:rPr lang="en-GB"/>
              <a:t>Insert company name</a:t>
            </a:r>
          </a:p>
        </p:txBody>
      </p:sp>
      <p:sp>
        <p:nvSpPr>
          <p:cNvPr id="26" name="Text Placeholder 12">
            <a:extLst>
              <a:ext uri="{FF2B5EF4-FFF2-40B4-BE49-F238E27FC236}">
                <a16:creationId xmlns:a16="http://schemas.microsoft.com/office/drawing/2014/main" id="{441D7672-A133-62F2-1766-5DA10FEBCBBB}"/>
              </a:ext>
            </a:extLst>
          </p:cNvPr>
          <p:cNvSpPr>
            <a:spLocks noGrp="1"/>
          </p:cNvSpPr>
          <p:nvPr>
            <p:ph type="body" sz="quarter" idx="23" hasCustomPrompt="1"/>
          </p:nvPr>
        </p:nvSpPr>
        <p:spPr>
          <a:xfrm>
            <a:off x="8150448" y="4097572"/>
            <a:ext cx="3364307" cy="247356"/>
          </a:xfrm>
        </p:spPr>
        <p:txBody>
          <a:bodyPr anchor="ctr"/>
          <a:lstStyle>
            <a:lvl1pPr>
              <a:defRPr sz="900" cap="all" baseline="0"/>
            </a:lvl1pPr>
            <a:lvl2pPr>
              <a:defRPr sz="1000" cap="all" baseline="0"/>
            </a:lvl2pPr>
            <a:lvl3pPr>
              <a:defRPr sz="900" cap="all" baseline="0"/>
            </a:lvl3pPr>
            <a:lvl4pPr>
              <a:defRPr sz="800" cap="all" baseline="0"/>
            </a:lvl4pPr>
            <a:lvl5pPr>
              <a:defRPr sz="800" cap="all" baseline="0"/>
            </a:lvl5pPr>
          </a:lstStyle>
          <a:p>
            <a:pPr lvl="0"/>
            <a:r>
              <a:rPr lang="en-GB"/>
              <a:t>Insert phone</a:t>
            </a:r>
          </a:p>
        </p:txBody>
      </p:sp>
      <p:sp>
        <p:nvSpPr>
          <p:cNvPr id="27" name="Text Placeholder 12">
            <a:extLst>
              <a:ext uri="{FF2B5EF4-FFF2-40B4-BE49-F238E27FC236}">
                <a16:creationId xmlns:a16="http://schemas.microsoft.com/office/drawing/2014/main" id="{C59D14B5-525A-4929-6640-B17A193FE6C5}"/>
              </a:ext>
            </a:extLst>
          </p:cNvPr>
          <p:cNvSpPr>
            <a:spLocks noGrp="1"/>
          </p:cNvSpPr>
          <p:nvPr>
            <p:ph type="body" sz="quarter" idx="24" hasCustomPrompt="1"/>
          </p:nvPr>
        </p:nvSpPr>
        <p:spPr>
          <a:xfrm>
            <a:off x="8150448" y="4403675"/>
            <a:ext cx="3364307" cy="247356"/>
          </a:xfrm>
        </p:spPr>
        <p:txBody>
          <a:bodyPr anchor="ctr"/>
          <a:lstStyle>
            <a:lvl1pPr>
              <a:defRPr sz="900" cap="all" baseline="0"/>
            </a:lvl1pPr>
            <a:lvl2pPr>
              <a:defRPr sz="1000" cap="all" baseline="0"/>
            </a:lvl2pPr>
            <a:lvl3pPr>
              <a:defRPr sz="900" cap="all" baseline="0"/>
            </a:lvl3pPr>
            <a:lvl4pPr>
              <a:defRPr sz="800" cap="all" baseline="0"/>
            </a:lvl4pPr>
            <a:lvl5pPr>
              <a:defRPr sz="800" cap="all" baseline="0"/>
            </a:lvl5pPr>
          </a:lstStyle>
          <a:p>
            <a:pPr lvl="0"/>
            <a:r>
              <a:rPr lang="en-GB"/>
              <a:t>Insert email</a:t>
            </a:r>
          </a:p>
        </p:txBody>
      </p:sp>
      <p:sp>
        <p:nvSpPr>
          <p:cNvPr id="29" name="Text Placeholder 28">
            <a:extLst>
              <a:ext uri="{FF2B5EF4-FFF2-40B4-BE49-F238E27FC236}">
                <a16:creationId xmlns:a16="http://schemas.microsoft.com/office/drawing/2014/main" id="{6DF254FF-0ED5-6C78-869E-390454E924BC}"/>
              </a:ext>
            </a:extLst>
          </p:cNvPr>
          <p:cNvSpPr>
            <a:spLocks noGrp="1"/>
          </p:cNvSpPr>
          <p:nvPr>
            <p:ph type="body" sz="quarter" idx="25" hasCustomPrompt="1"/>
          </p:nvPr>
        </p:nvSpPr>
        <p:spPr>
          <a:xfrm>
            <a:off x="500753" y="3450592"/>
            <a:ext cx="3293142" cy="3600"/>
          </a:xfrm>
          <a:solidFill>
            <a:schemeClr val="tx2"/>
          </a:solidFill>
        </p:spPr>
        <p:txBody>
          <a:bodyPr/>
          <a:lstStyle>
            <a:lvl1pPr>
              <a:defRPr/>
            </a:lvl1pPr>
          </a:lstStyle>
          <a:p>
            <a:pPr lvl="0"/>
            <a:r>
              <a:rPr lang="en-GB"/>
              <a:t> </a:t>
            </a:r>
          </a:p>
        </p:txBody>
      </p:sp>
      <p:sp>
        <p:nvSpPr>
          <p:cNvPr id="30" name="Text Placeholder 28">
            <a:extLst>
              <a:ext uri="{FF2B5EF4-FFF2-40B4-BE49-F238E27FC236}">
                <a16:creationId xmlns:a16="http://schemas.microsoft.com/office/drawing/2014/main" id="{CBDEC2BF-BBCC-6FA5-4D93-E78484D9C9ED}"/>
              </a:ext>
            </a:extLst>
          </p:cNvPr>
          <p:cNvSpPr>
            <a:spLocks noGrp="1"/>
          </p:cNvSpPr>
          <p:nvPr>
            <p:ph type="body" sz="quarter" idx="26" hasCustomPrompt="1"/>
          </p:nvPr>
        </p:nvSpPr>
        <p:spPr>
          <a:xfrm>
            <a:off x="500753" y="3756695"/>
            <a:ext cx="3293142" cy="3600"/>
          </a:xfrm>
          <a:solidFill>
            <a:schemeClr val="tx2"/>
          </a:solidFill>
        </p:spPr>
        <p:txBody>
          <a:bodyPr/>
          <a:lstStyle>
            <a:lvl1pPr>
              <a:defRPr/>
            </a:lvl1pPr>
          </a:lstStyle>
          <a:p>
            <a:pPr lvl="0"/>
            <a:r>
              <a:rPr lang="en-GB"/>
              <a:t> </a:t>
            </a:r>
          </a:p>
        </p:txBody>
      </p:sp>
      <p:sp>
        <p:nvSpPr>
          <p:cNvPr id="31" name="Text Placeholder 28">
            <a:extLst>
              <a:ext uri="{FF2B5EF4-FFF2-40B4-BE49-F238E27FC236}">
                <a16:creationId xmlns:a16="http://schemas.microsoft.com/office/drawing/2014/main" id="{834489DA-80D0-4860-98E2-BE6F18F2A744}"/>
              </a:ext>
            </a:extLst>
          </p:cNvPr>
          <p:cNvSpPr>
            <a:spLocks noGrp="1"/>
          </p:cNvSpPr>
          <p:nvPr>
            <p:ph type="body" sz="quarter" idx="27" hasCustomPrompt="1"/>
          </p:nvPr>
        </p:nvSpPr>
        <p:spPr>
          <a:xfrm>
            <a:off x="500753" y="4062798"/>
            <a:ext cx="3293142" cy="3600"/>
          </a:xfrm>
          <a:solidFill>
            <a:schemeClr val="tx2"/>
          </a:solidFill>
        </p:spPr>
        <p:txBody>
          <a:bodyPr/>
          <a:lstStyle>
            <a:lvl1pPr>
              <a:defRPr/>
            </a:lvl1pPr>
          </a:lstStyle>
          <a:p>
            <a:pPr lvl="0"/>
            <a:r>
              <a:rPr lang="en-GB"/>
              <a:t> </a:t>
            </a:r>
          </a:p>
        </p:txBody>
      </p:sp>
      <p:sp>
        <p:nvSpPr>
          <p:cNvPr id="32" name="Text Placeholder 28">
            <a:extLst>
              <a:ext uri="{FF2B5EF4-FFF2-40B4-BE49-F238E27FC236}">
                <a16:creationId xmlns:a16="http://schemas.microsoft.com/office/drawing/2014/main" id="{413757EC-9418-E80A-9C60-821608FCAC90}"/>
              </a:ext>
            </a:extLst>
          </p:cNvPr>
          <p:cNvSpPr>
            <a:spLocks noGrp="1"/>
          </p:cNvSpPr>
          <p:nvPr>
            <p:ph type="body" sz="quarter" idx="28" hasCustomPrompt="1"/>
          </p:nvPr>
        </p:nvSpPr>
        <p:spPr>
          <a:xfrm>
            <a:off x="500753" y="4368901"/>
            <a:ext cx="3293142" cy="3600"/>
          </a:xfrm>
          <a:solidFill>
            <a:schemeClr val="tx2"/>
          </a:solidFill>
        </p:spPr>
        <p:txBody>
          <a:bodyPr/>
          <a:lstStyle>
            <a:lvl1pPr>
              <a:defRPr/>
            </a:lvl1pPr>
          </a:lstStyle>
          <a:p>
            <a:pPr lvl="0"/>
            <a:r>
              <a:rPr lang="en-GB"/>
              <a:t> </a:t>
            </a:r>
          </a:p>
        </p:txBody>
      </p:sp>
      <p:sp>
        <p:nvSpPr>
          <p:cNvPr id="33" name="Text Placeholder 28">
            <a:extLst>
              <a:ext uri="{FF2B5EF4-FFF2-40B4-BE49-F238E27FC236}">
                <a16:creationId xmlns:a16="http://schemas.microsoft.com/office/drawing/2014/main" id="{96D9D1F0-A431-7276-A6A5-9F3B373CA68C}"/>
              </a:ext>
            </a:extLst>
          </p:cNvPr>
          <p:cNvSpPr>
            <a:spLocks noGrp="1"/>
          </p:cNvSpPr>
          <p:nvPr>
            <p:ph type="body" sz="quarter" idx="29" hasCustomPrompt="1"/>
          </p:nvPr>
        </p:nvSpPr>
        <p:spPr>
          <a:xfrm>
            <a:off x="500753" y="4675004"/>
            <a:ext cx="3293142" cy="3600"/>
          </a:xfrm>
          <a:solidFill>
            <a:schemeClr val="tx2"/>
          </a:solidFill>
        </p:spPr>
        <p:txBody>
          <a:bodyPr/>
          <a:lstStyle>
            <a:lvl1pPr>
              <a:defRPr/>
            </a:lvl1pPr>
          </a:lstStyle>
          <a:p>
            <a:pPr lvl="0"/>
            <a:r>
              <a:rPr lang="en-GB"/>
              <a:t> </a:t>
            </a:r>
          </a:p>
        </p:txBody>
      </p:sp>
      <p:sp>
        <p:nvSpPr>
          <p:cNvPr id="34" name="Text Placeholder 28">
            <a:extLst>
              <a:ext uri="{FF2B5EF4-FFF2-40B4-BE49-F238E27FC236}">
                <a16:creationId xmlns:a16="http://schemas.microsoft.com/office/drawing/2014/main" id="{8E28D5FE-F607-EBE3-85D1-544A8C0B44E4}"/>
              </a:ext>
            </a:extLst>
          </p:cNvPr>
          <p:cNvSpPr>
            <a:spLocks noGrp="1"/>
          </p:cNvSpPr>
          <p:nvPr>
            <p:ph type="body" sz="quarter" idx="30" hasCustomPrompt="1"/>
          </p:nvPr>
        </p:nvSpPr>
        <p:spPr>
          <a:xfrm>
            <a:off x="4376418" y="3450592"/>
            <a:ext cx="3293142" cy="3600"/>
          </a:xfrm>
          <a:solidFill>
            <a:schemeClr val="tx2"/>
          </a:solidFill>
        </p:spPr>
        <p:txBody>
          <a:bodyPr/>
          <a:lstStyle>
            <a:lvl1pPr>
              <a:defRPr/>
            </a:lvl1pPr>
          </a:lstStyle>
          <a:p>
            <a:pPr lvl="0"/>
            <a:r>
              <a:rPr lang="en-GB"/>
              <a:t> </a:t>
            </a:r>
          </a:p>
        </p:txBody>
      </p:sp>
      <p:sp>
        <p:nvSpPr>
          <p:cNvPr id="35" name="Text Placeholder 28">
            <a:extLst>
              <a:ext uri="{FF2B5EF4-FFF2-40B4-BE49-F238E27FC236}">
                <a16:creationId xmlns:a16="http://schemas.microsoft.com/office/drawing/2014/main" id="{F1EC6439-D8C3-4E49-1DE3-CEA77B9F0CB3}"/>
              </a:ext>
            </a:extLst>
          </p:cNvPr>
          <p:cNvSpPr>
            <a:spLocks noGrp="1"/>
          </p:cNvSpPr>
          <p:nvPr>
            <p:ph type="body" sz="quarter" idx="31" hasCustomPrompt="1"/>
          </p:nvPr>
        </p:nvSpPr>
        <p:spPr>
          <a:xfrm>
            <a:off x="4376418" y="3756695"/>
            <a:ext cx="3293142" cy="3600"/>
          </a:xfrm>
          <a:solidFill>
            <a:schemeClr val="tx2"/>
          </a:solidFill>
        </p:spPr>
        <p:txBody>
          <a:bodyPr/>
          <a:lstStyle>
            <a:lvl1pPr>
              <a:defRPr/>
            </a:lvl1pPr>
          </a:lstStyle>
          <a:p>
            <a:pPr lvl="0"/>
            <a:r>
              <a:rPr lang="en-GB"/>
              <a:t> </a:t>
            </a:r>
          </a:p>
        </p:txBody>
      </p:sp>
      <p:sp>
        <p:nvSpPr>
          <p:cNvPr id="36" name="Text Placeholder 28">
            <a:extLst>
              <a:ext uri="{FF2B5EF4-FFF2-40B4-BE49-F238E27FC236}">
                <a16:creationId xmlns:a16="http://schemas.microsoft.com/office/drawing/2014/main" id="{1D4D8D3B-1953-05C8-21F7-4D61375B8E0E}"/>
              </a:ext>
            </a:extLst>
          </p:cNvPr>
          <p:cNvSpPr>
            <a:spLocks noGrp="1"/>
          </p:cNvSpPr>
          <p:nvPr>
            <p:ph type="body" sz="quarter" idx="32" hasCustomPrompt="1"/>
          </p:nvPr>
        </p:nvSpPr>
        <p:spPr>
          <a:xfrm>
            <a:off x="4376418" y="4062798"/>
            <a:ext cx="3293142" cy="3600"/>
          </a:xfrm>
          <a:solidFill>
            <a:schemeClr val="tx2"/>
          </a:solidFill>
        </p:spPr>
        <p:txBody>
          <a:bodyPr/>
          <a:lstStyle>
            <a:lvl1pPr>
              <a:defRPr/>
            </a:lvl1pPr>
          </a:lstStyle>
          <a:p>
            <a:pPr lvl="0"/>
            <a:r>
              <a:rPr lang="en-GB"/>
              <a:t> </a:t>
            </a:r>
          </a:p>
        </p:txBody>
      </p:sp>
      <p:sp>
        <p:nvSpPr>
          <p:cNvPr id="37" name="Text Placeholder 28">
            <a:extLst>
              <a:ext uri="{FF2B5EF4-FFF2-40B4-BE49-F238E27FC236}">
                <a16:creationId xmlns:a16="http://schemas.microsoft.com/office/drawing/2014/main" id="{E823C607-AEA8-77CD-5732-BE4D654FA447}"/>
              </a:ext>
            </a:extLst>
          </p:cNvPr>
          <p:cNvSpPr>
            <a:spLocks noGrp="1"/>
          </p:cNvSpPr>
          <p:nvPr>
            <p:ph type="body" sz="quarter" idx="33" hasCustomPrompt="1"/>
          </p:nvPr>
        </p:nvSpPr>
        <p:spPr>
          <a:xfrm>
            <a:off x="4376418" y="4368901"/>
            <a:ext cx="3293142" cy="3600"/>
          </a:xfrm>
          <a:solidFill>
            <a:schemeClr val="tx2"/>
          </a:solidFill>
        </p:spPr>
        <p:txBody>
          <a:bodyPr/>
          <a:lstStyle>
            <a:lvl1pPr>
              <a:defRPr/>
            </a:lvl1pPr>
          </a:lstStyle>
          <a:p>
            <a:pPr lvl="0"/>
            <a:r>
              <a:rPr lang="en-GB"/>
              <a:t> </a:t>
            </a:r>
          </a:p>
        </p:txBody>
      </p:sp>
      <p:sp>
        <p:nvSpPr>
          <p:cNvPr id="38" name="Text Placeholder 28">
            <a:extLst>
              <a:ext uri="{FF2B5EF4-FFF2-40B4-BE49-F238E27FC236}">
                <a16:creationId xmlns:a16="http://schemas.microsoft.com/office/drawing/2014/main" id="{6326B3C4-BFC7-1B26-2F00-B08256404980}"/>
              </a:ext>
            </a:extLst>
          </p:cNvPr>
          <p:cNvSpPr>
            <a:spLocks noGrp="1"/>
          </p:cNvSpPr>
          <p:nvPr>
            <p:ph type="body" sz="quarter" idx="34" hasCustomPrompt="1"/>
          </p:nvPr>
        </p:nvSpPr>
        <p:spPr>
          <a:xfrm>
            <a:off x="4376418" y="4675004"/>
            <a:ext cx="3293142" cy="3600"/>
          </a:xfrm>
          <a:solidFill>
            <a:schemeClr val="tx2"/>
          </a:solidFill>
        </p:spPr>
        <p:txBody>
          <a:bodyPr/>
          <a:lstStyle>
            <a:lvl1pPr>
              <a:defRPr/>
            </a:lvl1pPr>
          </a:lstStyle>
          <a:p>
            <a:pPr lvl="0"/>
            <a:r>
              <a:rPr lang="en-GB"/>
              <a:t> </a:t>
            </a:r>
          </a:p>
        </p:txBody>
      </p:sp>
      <p:sp>
        <p:nvSpPr>
          <p:cNvPr id="39" name="Text Placeholder 28">
            <a:extLst>
              <a:ext uri="{FF2B5EF4-FFF2-40B4-BE49-F238E27FC236}">
                <a16:creationId xmlns:a16="http://schemas.microsoft.com/office/drawing/2014/main" id="{A357389E-E083-C251-4E4F-FF6F4BA1D346}"/>
              </a:ext>
            </a:extLst>
          </p:cNvPr>
          <p:cNvSpPr>
            <a:spLocks noGrp="1"/>
          </p:cNvSpPr>
          <p:nvPr>
            <p:ph type="body" sz="quarter" idx="35" hasCustomPrompt="1"/>
          </p:nvPr>
        </p:nvSpPr>
        <p:spPr>
          <a:xfrm>
            <a:off x="8252084" y="3450592"/>
            <a:ext cx="3293142" cy="3600"/>
          </a:xfrm>
          <a:solidFill>
            <a:schemeClr val="tx2"/>
          </a:solidFill>
        </p:spPr>
        <p:txBody>
          <a:bodyPr/>
          <a:lstStyle>
            <a:lvl1pPr>
              <a:defRPr/>
            </a:lvl1pPr>
          </a:lstStyle>
          <a:p>
            <a:pPr lvl="0"/>
            <a:r>
              <a:rPr lang="en-GB"/>
              <a:t> </a:t>
            </a:r>
          </a:p>
        </p:txBody>
      </p:sp>
      <p:sp>
        <p:nvSpPr>
          <p:cNvPr id="40" name="Text Placeholder 28">
            <a:extLst>
              <a:ext uri="{FF2B5EF4-FFF2-40B4-BE49-F238E27FC236}">
                <a16:creationId xmlns:a16="http://schemas.microsoft.com/office/drawing/2014/main" id="{5D7E546A-C026-A27C-D3C8-5190A9AB82A1}"/>
              </a:ext>
            </a:extLst>
          </p:cNvPr>
          <p:cNvSpPr>
            <a:spLocks noGrp="1"/>
          </p:cNvSpPr>
          <p:nvPr>
            <p:ph type="body" sz="quarter" idx="36" hasCustomPrompt="1"/>
          </p:nvPr>
        </p:nvSpPr>
        <p:spPr>
          <a:xfrm>
            <a:off x="8252084" y="3756695"/>
            <a:ext cx="3293142" cy="3600"/>
          </a:xfrm>
          <a:solidFill>
            <a:schemeClr val="tx2"/>
          </a:solidFill>
        </p:spPr>
        <p:txBody>
          <a:bodyPr/>
          <a:lstStyle>
            <a:lvl1pPr>
              <a:defRPr/>
            </a:lvl1pPr>
          </a:lstStyle>
          <a:p>
            <a:pPr lvl="0"/>
            <a:r>
              <a:rPr lang="en-GB"/>
              <a:t> </a:t>
            </a:r>
          </a:p>
        </p:txBody>
      </p:sp>
      <p:sp>
        <p:nvSpPr>
          <p:cNvPr id="41" name="Text Placeholder 28">
            <a:extLst>
              <a:ext uri="{FF2B5EF4-FFF2-40B4-BE49-F238E27FC236}">
                <a16:creationId xmlns:a16="http://schemas.microsoft.com/office/drawing/2014/main" id="{06E22225-3F36-6397-847D-3F029137045D}"/>
              </a:ext>
            </a:extLst>
          </p:cNvPr>
          <p:cNvSpPr>
            <a:spLocks noGrp="1"/>
          </p:cNvSpPr>
          <p:nvPr>
            <p:ph type="body" sz="quarter" idx="37" hasCustomPrompt="1"/>
          </p:nvPr>
        </p:nvSpPr>
        <p:spPr>
          <a:xfrm>
            <a:off x="8252084" y="4062798"/>
            <a:ext cx="3293142" cy="3600"/>
          </a:xfrm>
          <a:solidFill>
            <a:schemeClr val="tx2"/>
          </a:solidFill>
        </p:spPr>
        <p:txBody>
          <a:bodyPr/>
          <a:lstStyle>
            <a:lvl1pPr>
              <a:defRPr/>
            </a:lvl1pPr>
          </a:lstStyle>
          <a:p>
            <a:pPr lvl="0"/>
            <a:r>
              <a:rPr lang="en-GB"/>
              <a:t> </a:t>
            </a:r>
          </a:p>
        </p:txBody>
      </p:sp>
      <p:sp>
        <p:nvSpPr>
          <p:cNvPr id="42" name="Text Placeholder 28">
            <a:extLst>
              <a:ext uri="{FF2B5EF4-FFF2-40B4-BE49-F238E27FC236}">
                <a16:creationId xmlns:a16="http://schemas.microsoft.com/office/drawing/2014/main" id="{43D98500-BCD8-49B7-288F-0E65A2C23EE2}"/>
              </a:ext>
            </a:extLst>
          </p:cNvPr>
          <p:cNvSpPr>
            <a:spLocks noGrp="1"/>
          </p:cNvSpPr>
          <p:nvPr>
            <p:ph type="body" sz="quarter" idx="38" hasCustomPrompt="1"/>
          </p:nvPr>
        </p:nvSpPr>
        <p:spPr>
          <a:xfrm>
            <a:off x="8252084" y="4368901"/>
            <a:ext cx="3293142" cy="3600"/>
          </a:xfrm>
          <a:solidFill>
            <a:schemeClr val="tx2"/>
          </a:solidFill>
        </p:spPr>
        <p:txBody>
          <a:bodyPr/>
          <a:lstStyle>
            <a:lvl1pPr>
              <a:defRPr/>
            </a:lvl1pPr>
          </a:lstStyle>
          <a:p>
            <a:pPr lvl="0"/>
            <a:r>
              <a:rPr lang="en-GB"/>
              <a:t> </a:t>
            </a:r>
          </a:p>
        </p:txBody>
      </p:sp>
      <p:sp>
        <p:nvSpPr>
          <p:cNvPr id="43" name="Text Placeholder 28">
            <a:extLst>
              <a:ext uri="{FF2B5EF4-FFF2-40B4-BE49-F238E27FC236}">
                <a16:creationId xmlns:a16="http://schemas.microsoft.com/office/drawing/2014/main" id="{4FB71802-363D-FA7F-AC0F-B407F5BCD680}"/>
              </a:ext>
            </a:extLst>
          </p:cNvPr>
          <p:cNvSpPr>
            <a:spLocks noGrp="1"/>
          </p:cNvSpPr>
          <p:nvPr>
            <p:ph type="body" sz="quarter" idx="39" hasCustomPrompt="1"/>
          </p:nvPr>
        </p:nvSpPr>
        <p:spPr>
          <a:xfrm>
            <a:off x="8252084" y="4675004"/>
            <a:ext cx="3293142" cy="3600"/>
          </a:xfrm>
          <a:solidFill>
            <a:schemeClr val="tx2"/>
          </a:solidFill>
        </p:spPr>
        <p:txBody>
          <a:bodyPr/>
          <a:lstStyle>
            <a:lvl1pPr>
              <a:defRPr/>
            </a:lvl1pPr>
          </a:lstStyle>
          <a:p>
            <a:pPr lvl="0"/>
            <a:r>
              <a:rPr lang="en-GB"/>
              <a:t> </a:t>
            </a:r>
          </a:p>
        </p:txBody>
      </p:sp>
      <p:sp>
        <p:nvSpPr>
          <p:cNvPr id="2" name="Title 2">
            <a:extLst>
              <a:ext uri="{FF2B5EF4-FFF2-40B4-BE49-F238E27FC236}">
                <a16:creationId xmlns:a16="http://schemas.microsoft.com/office/drawing/2014/main" id="{0D3B4D21-8494-EDBC-2FC6-8C6D9420594C}"/>
              </a:ext>
            </a:extLst>
          </p:cNvPr>
          <p:cNvSpPr>
            <a:spLocks noGrp="1"/>
          </p:cNvSpPr>
          <p:nvPr>
            <p:ph type="title" hasCustomPrompt="1"/>
          </p:nvPr>
        </p:nvSpPr>
        <p:spPr>
          <a:xfrm>
            <a:off x="450732" y="1865834"/>
            <a:ext cx="6228882" cy="1109663"/>
          </a:xfrm>
        </p:spPr>
        <p:txBody>
          <a:bodyPr/>
          <a:lstStyle>
            <a:lvl1pPr>
              <a:defRPr sz="5998">
                <a:latin typeface="+mn-lt"/>
              </a:defRPr>
            </a:lvl1pPr>
          </a:lstStyle>
          <a:p>
            <a:r>
              <a:rPr lang="en-GB"/>
              <a:t>Contact us</a:t>
            </a:r>
          </a:p>
        </p:txBody>
      </p:sp>
      <p:pic>
        <p:nvPicPr>
          <p:cNvPr id="9" name="Graphic 8">
            <a:extLst>
              <a:ext uri="{FF2B5EF4-FFF2-40B4-BE49-F238E27FC236}">
                <a16:creationId xmlns:a16="http://schemas.microsoft.com/office/drawing/2014/main" id="{C09B61BF-1405-1248-E619-13A640E7D909}"/>
              </a:ext>
            </a:extLst>
          </p:cNvPr>
          <p:cNvPicPr>
            <a:picLocks noChangeAspect="1"/>
          </p:cNvPicPr>
          <p:nvPr userDrawn="1"/>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0679507" y="473394"/>
            <a:ext cx="1035573" cy="1035843"/>
          </a:xfrm>
          <a:prstGeom prst="rect">
            <a:avLst/>
          </a:prstGeom>
        </p:spPr>
      </p:pic>
    </p:spTree>
    <p:custDataLst>
      <p:tags r:id="rId1"/>
    </p:custDataLst>
    <p:extLst>
      <p:ext uri="{BB962C8B-B14F-4D97-AF65-F5344CB8AC3E}">
        <p14:creationId xmlns:p14="http://schemas.microsoft.com/office/powerpoint/2010/main" val="9904281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Contact details x4 navy">
    <p:bg>
      <p:bgRef idx="1001">
        <a:schemeClr val="bg2"/>
      </p:bgRef>
    </p:bg>
    <p:spTree>
      <p:nvGrpSpPr>
        <p:cNvPr id="1" name=""/>
        <p:cNvGrpSpPr/>
        <p:nvPr/>
      </p:nvGrpSpPr>
      <p:grpSpPr>
        <a:xfrm>
          <a:off x="0" y="0"/>
          <a:ext cx="0" cy="0"/>
          <a:chOff x="0" y="0"/>
          <a:chExt cx="0" cy="0"/>
        </a:xfrm>
      </p:grpSpPr>
      <p:pic>
        <p:nvPicPr>
          <p:cNvPr id="5" name="Picture 4" descr="A close-up of a blue cube&#10;&#10;Description automatically generated">
            <a:extLst>
              <a:ext uri="{FF2B5EF4-FFF2-40B4-BE49-F238E27FC236}">
                <a16:creationId xmlns:a16="http://schemas.microsoft.com/office/drawing/2014/main" id="{B496801D-1277-F3F8-23C6-A02C83C6E920}"/>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t="6448" b="6448"/>
          <a:stretch/>
        </p:blipFill>
        <p:spPr>
          <a:xfrm>
            <a:off x="1" y="0"/>
            <a:ext cx="12188823" cy="6858000"/>
          </a:xfrm>
          <a:prstGeom prst="rect">
            <a:avLst/>
          </a:prstGeom>
        </p:spPr>
      </p:pic>
      <p:sp>
        <p:nvSpPr>
          <p:cNvPr id="6" name="TextBox 5">
            <a:extLst>
              <a:ext uri="{FF2B5EF4-FFF2-40B4-BE49-F238E27FC236}">
                <a16:creationId xmlns:a16="http://schemas.microsoft.com/office/drawing/2014/main" id="{308713F2-EECB-0BAC-E9D1-312474D96A07}"/>
              </a:ext>
            </a:extLst>
          </p:cNvPr>
          <p:cNvSpPr txBox="1"/>
          <p:nvPr/>
        </p:nvSpPr>
        <p:spPr>
          <a:xfrm>
            <a:off x="411373" y="5501641"/>
            <a:ext cx="934628" cy="293607"/>
          </a:xfrm>
          <a:prstGeom prst="rect">
            <a:avLst/>
          </a:prstGeom>
          <a:noFill/>
        </p:spPr>
        <p:txBody>
          <a:bodyPr wrap="none" rtlCol="0">
            <a:spAutoFit/>
          </a:bodyPr>
          <a:lstStyle/>
          <a:p>
            <a:pPr algn="l">
              <a:lnSpc>
                <a:spcPct val="120000"/>
              </a:lnSpc>
              <a:spcAft>
                <a:spcPts val="1000"/>
              </a:spcAft>
            </a:pPr>
            <a:r>
              <a:rPr lang="en-GB" sz="1200">
                <a:solidFill>
                  <a:schemeClr val="tx1"/>
                </a:solidFill>
                <a:latin typeface="Arial" panose="020B0604020202020204" pitchFamily="34" charset="0"/>
              </a:rPr>
              <a:t>savills.com</a:t>
            </a:r>
          </a:p>
        </p:txBody>
      </p:sp>
      <p:sp>
        <p:nvSpPr>
          <p:cNvPr id="8" name="TextBox 7">
            <a:extLst>
              <a:ext uri="{FF2B5EF4-FFF2-40B4-BE49-F238E27FC236}">
                <a16:creationId xmlns:a16="http://schemas.microsoft.com/office/drawing/2014/main" id="{59B33698-BCC5-A34C-8F5A-827C06C9A9C0}"/>
              </a:ext>
            </a:extLst>
          </p:cNvPr>
          <p:cNvSpPr txBox="1"/>
          <p:nvPr/>
        </p:nvSpPr>
        <p:spPr>
          <a:xfrm>
            <a:off x="411373" y="5880261"/>
            <a:ext cx="11110877" cy="562462"/>
          </a:xfrm>
          <a:prstGeom prst="rect">
            <a:avLst/>
          </a:prstGeom>
          <a:noFill/>
        </p:spPr>
        <p:txBody>
          <a:bodyPr wrap="square">
            <a:spAutoFit/>
          </a:bodyPr>
          <a:lstStyle/>
          <a:p>
            <a:pPr>
              <a:lnSpc>
                <a:spcPct val="120000"/>
              </a:lnSpc>
            </a:pPr>
            <a:r>
              <a:rPr lang="en-US" sz="650"/>
              <a:t>Disclaimer: The material in this presentation has been prepared solely for informational purposes and is strictly confidential. Any disclosure, use, copying or circulation of this presentation (or the information contained within it) is strictly prohibited, unless you have obtained Savills’ prior written consent. Neither this presentation nor any part of it shall form the basis of, or be relied upon in connection with, any offer or transaction, or act as an inducement to enter into any contract or commitment whatsoever. NO WARRANTY OR REPRESENTATION, EXPRESS OR IMPLIED, IS GIVEN AS TO THE ACCURACY OR COMPLETENESS OF THE INFORMATION CONTAINED HEREIN AND SAVILLS IS UNDER NO OBLIGATION TO SUBSEQUENTLY CORRECT IT IN THE EVENT OF ERRORS. Savills shall not be held responsible for any liability whatsoever or for any loss howsoever arising from or in reliance upon the whole or any part of the contents of this document or any errors therein or omissions therefrom. </a:t>
            </a:r>
          </a:p>
        </p:txBody>
      </p:sp>
      <p:pic>
        <p:nvPicPr>
          <p:cNvPr id="11" name="Graphic 10">
            <a:extLst>
              <a:ext uri="{FF2B5EF4-FFF2-40B4-BE49-F238E27FC236}">
                <a16:creationId xmlns:a16="http://schemas.microsoft.com/office/drawing/2014/main" id="{1B3D1ACE-7C43-C266-DB06-D81E114C996E}"/>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0679507" y="473394"/>
            <a:ext cx="1035573" cy="1035843"/>
          </a:xfrm>
          <a:prstGeom prst="rect">
            <a:avLst/>
          </a:prstGeom>
        </p:spPr>
      </p:pic>
      <p:sp>
        <p:nvSpPr>
          <p:cNvPr id="13" name="Text Placeholder 12">
            <a:extLst>
              <a:ext uri="{FF2B5EF4-FFF2-40B4-BE49-F238E27FC236}">
                <a16:creationId xmlns:a16="http://schemas.microsoft.com/office/drawing/2014/main" id="{7DE08693-3BA3-FC3E-BF72-74418DBCC187}"/>
              </a:ext>
            </a:extLst>
          </p:cNvPr>
          <p:cNvSpPr>
            <a:spLocks noGrp="1"/>
          </p:cNvSpPr>
          <p:nvPr>
            <p:ph type="body" sz="quarter" idx="10" hasCustomPrompt="1"/>
          </p:nvPr>
        </p:nvSpPr>
        <p:spPr>
          <a:xfrm>
            <a:off x="406611" y="3179263"/>
            <a:ext cx="2419673" cy="247356"/>
          </a:xfrm>
        </p:spPr>
        <p:txBody>
          <a:bodyPr anchor="ctr"/>
          <a:lstStyle>
            <a:lvl1pPr>
              <a:defRPr sz="900" cap="all" baseline="0">
                <a:solidFill>
                  <a:schemeClr val="tx1"/>
                </a:solidFill>
              </a:defRPr>
            </a:lvl1pPr>
            <a:lvl2pPr>
              <a:defRPr sz="1000" cap="all" baseline="0"/>
            </a:lvl2pPr>
            <a:lvl3pPr>
              <a:defRPr sz="900" cap="all" baseline="0"/>
            </a:lvl3pPr>
            <a:lvl4pPr>
              <a:defRPr sz="800" cap="all" baseline="0"/>
            </a:lvl4pPr>
            <a:lvl5pPr>
              <a:defRPr sz="800" cap="all" baseline="0"/>
            </a:lvl5pPr>
          </a:lstStyle>
          <a:p>
            <a:pPr lvl="0"/>
            <a:r>
              <a:rPr lang="en-GB"/>
              <a:t>Insert name</a:t>
            </a:r>
          </a:p>
        </p:txBody>
      </p:sp>
      <p:sp>
        <p:nvSpPr>
          <p:cNvPr id="14" name="Text Placeholder 12">
            <a:extLst>
              <a:ext uri="{FF2B5EF4-FFF2-40B4-BE49-F238E27FC236}">
                <a16:creationId xmlns:a16="http://schemas.microsoft.com/office/drawing/2014/main" id="{A9807B49-FE43-55EB-6E94-7548AED1AA89}"/>
              </a:ext>
            </a:extLst>
          </p:cNvPr>
          <p:cNvSpPr>
            <a:spLocks noGrp="1"/>
          </p:cNvSpPr>
          <p:nvPr>
            <p:ph type="body" sz="quarter" idx="11" hasCustomPrompt="1"/>
          </p:nvPr>
        </p:nvSpPr>
        <p:spPr>
          <a:xfrm>
            <a:off x="406611" y="3485366"/>
            <a:ext cx="2419673" cy="247356"/>
          </a:xfrm>
        </p:spPr>
        <p:txBody>
          <a:bodyPr anchor="ctr"/>
          <a:lstStyle>
            <a:lvl1pPr>
              <a:defRPr sz="900" cap="all" baseline="0">
                <a:solidFill>
                  <a:schemeClr val="tx1"/>
                </a:solidFill>
              </a:defRPr>
            </a:lvl1pPr>
            <a:lvl2pPr>
              <a:defRPr sz="1000" cap="all" baseline="0"/>
            </a:lvl2pPr>
            <a:lvl3pPr>
              <a:defRPr sz="900" cap="all" baseline="0"/>
            </a:lvl3pPr>
            <a:lvl4pPr>
              <a:defRPr sz="800" cap="all" baseline="0"/>
            </a:lvl4pPr>
            <a:lvl5pPr>
              <a:defRPr sz="800" cap="all" baseline="0"/>
            </a:lvl5pPr>
          </a:lstStyle>
          <a:p>
            <a:pPr lvl="0"/>
            <a:r>
              <a:rPr lang="en-GB"/>
              <a:t>Insert title</a:t>
            </a:r>
          </a:p>
        </p:txBody>
      </p:sp>
      <p:sp>
        <p:nvSpPr>
          <p:cNvPr id="15" name="Text Placeholder 12">
            <a:extLst>
              <a:ext uri="{FF2B5EF4-FFF2-40B4-BE49-F238E27FC236}">
                <a16:creationId xmlns:a16="http://schemas.microsoft.com/office/drawing/2014/main" id="{59158B01-3F17-FEF5-E313-05A51AB89B3B}"/>
              </a:ext>
            </a:extLst>
          </p:cNvPr>
          <p:cNvSpPr>
            <a:spLocks noGrp="1"/>
          </p:cNvSpPr>
          <p:nvPr>
            <p:ph type="body" sz="quarter" idx="12" hasCustomPrompt="1"/>
          </p:nvPr>
        </p:nvSpPr>
        <p:spPr>
          <a:xfrm>
            <a:off x="406611" y="3791469"/>
            <a:ext cx="2419673" cy="247356"/>
          </a:xfrm>
        </p:spPr>
        <p:txBody>
          <a:bodyPr anchor="ctr"/>
          <a:lstStyle>
            <a:lvl1pPr>
              <a:defRPr sz="900" cap="all" baseline="0">
                <a:solidFill>
                  <a:schemeClr val="tx1"/>
                </a:solidFill>
              </a:defRPr>
            </a:lvl1pPr>
            <a:lvl2pPr>
              <a:defRPr sz="1000" cap="all" baseline="0"/>
            </a:lvl2pPr>
            <a:lvl3pPr>
              <a:defRPr sz="900" cap="all" baseline="0"/>
            </a:lvl3pPr>
            <a:lvl4pPr>
              <a:defRPr sz="800" cap="all" baseline="0"/>
            </a:lvl4pPr>
            <a:lvl5pPr>
              <a:defRPr sz="800" cap="all" baseline="0"/>
            </a:lvl5pPr>
          </a:lstStyle>
          <a:p>
            <a:pPr lvl="0"/>
            <a:r>
              <a:rPr lang="en-GB"/>
              <a:t>Insert company name</a:t>
            </a:r>
          </a:p>
        </p:txBody>
      </p:sp>
      <p:sp>
        <p:nvSpPr>
          <p:cNvPr id="16" name="Text Placeholder 12">
            <a:extLst>
              <a:ext uri="{FF2B5EF4-FFF2-40B4-BE49-F238E27FC236}">
                <a16:creationId xmlns:a16="http://schemas.microsoft.com/office/drawing/2014/main" id="{7E81962A-7C98-D2E9-7CEC-B65BEF938AED}"/>
              </a:ext>
            </a:extLst>
          </p:cNvPr>
          <p:cNvSpPr>
            <a:spLocks noGrp="1"/>
          </p:cNvSpPr>
          <p:nvPr>
            <p:ph type="body" sz="quarter" idx="13" hasCustomPrompt="1"/>
          </p:nvPr>
        </p:nvSpPr>
        <p:spPr>
          <a:xfrm>
            <a:off x="406611" y="4097572"/>
            <a:ext cx="2419673" cy="247356"/>
          </a:xfrm>
        </p:spPr>
        <p:txBody>
          <a:bodyPr anchor="ctr"/>
          <a:lstStyle>
            <a:lvl1pPr>
              <a:defRPr sz="900" cap="all" baseline="0">
                <a:solidFill>
                  <a:schemeClr val="tx1"/>
                </a:solidFill>
              </a:defRPr>
            </a:lvl1pPr>
            <a:lvl2pPr>
              <a:defRPr sz="1000" cap="all" baseline="0"/>
            </a:lvl2pPr>
            <a:lvl3pPr>
              <a:defRPr sz="900" cap="all" baseline="0"/>
            </a:lvl3pPr>
            <a:lvl4pPr>
              <a:defRPr sz="800" cap="all" baseline="0"/>
            </a:lvl4pPr>
            <a:lvl5pPr>
              <a:defRPr sz="800" cap="all" baseline="0"/>
            </a:lvl5pPr>
          </a:lstStyle>
          <a:p>
            <a:pPr lvl="0"/>
            <a:r>
              <a:rPr lang="en-GB"/>
              <a:t>Insert phone</a:t>
            </a:r>
          </a:p>
        </p:txBody>
      </p:sp>
      <p:sp>
        <p:nvSpPr>
          <p:cNvPr id="17" name="Text Placeholder 12">
            <a:extLst>
              <a:ext uri="{FF2B5EF4-FFF2-40B4-BE49-F238E27FC236}">
                <a16:creationId xmlns:a16="http://schemas.microsoft.com/office/drawing/2014/main" id="{F78787D3-109D-9636-08BB-A375F749FF3E}"/>
              </a:ext>
            </a:extLst>
          </p:cNvPr>
          <p:cNvSpPr>
            <a:spLocks noGrp="1"/>
          </p:cNvSpPr>
          <p:nvPr>
            <p:ph type="body" sz="quarter" idx="14" hasCustomPrompt="1"/>
          </p:nvPr>
        </p:nvSpPr>
        <p:spPr>
          <a:xfrm>
            <a:off x="406611" y="4403675"/>
            <a:ext cx="2419673" cy="247356"/>
          </a:xfrm>
        </p:spPr>
        <p:txBody>
          <a:bodyPr anchor="ctr"/>
          <a:lstStyle>
            <a:lvl1pPr>
              <a:defRPr sz="900" cap="all" baseline="0">
                <a:solidFill>
                  <a:schemeClr val="tx1"/>
                </a:solidFill>
              </a:defRPr>
            </a:lvl1pPr>
            <a:lvl2pPr>
              <a:defRPr sz="1000" cap="all" baseline="0"/>
            </a:lvl2pPr>
            <a:lvl3pPr>
              <a:defRPr sz="900" cap="all" baseline="0"/>
            </a:lvl3pPr>
            <a:lvl4pPr>
              <a:defRPr sz="800" cap="all" baseline="0"/>
            </a:lvl4pPr>
            <a:lvl5pPr>
              <a:defRPr sz="800" cap="all" baseline="0"/>
            </a:lvl5pPr>
          </a:lstStyle>
          <a:p>
            <a:pPr lvl="0"/>
            <a:r>
              <a:rPr lang="en-GB"/>
              <a:t>Insert email</a:t>
            </a:r>
          </a:p>
        </p:txBody>
      </p:sp>
      <p:sp>
        <p:nvSpPr>
          <p:cNvPr id="29" name="Text Placeholder 28">
            <a:extLst>
              <a:ext uri="{FF2B5EF4-FFF2-40B4-BE49-F238E27FC236}">
                <a16:creationId xmlns:a16="http://schemas.microsoft.com/office/drawing/2014/main" id="{6DF254FF-0ED5-6C78-869E-390454E924BC}"/>
              </a:ext>
            </a:extLst>
          </p:cNvPr>
          <p:cNvSpPr>
            <a:spLocks noGrp="1"/>
          </p:cNvSpPr>
          <p:nvPr>
            <p:ph type="body" sz="quarter" idx="25" hasCustomPrompt="1"/>
          </p:nvPr>
        </p:nvSpPr>
        <p:spPr>
          <a:xfrm>
            <a:off x="500753" y="3450592"/>
            <a:ext cx="2368490" cy="3600"/>
          </a:xfrm>
          <a:solidFill>
            <a:schemeClr val="tx1"/>
          </a:solidFill>
        </p:spPr>
        <p:txBody>
          <a:bodyPr/>
          <a:lstStyle>
            <a:lvl1pPr>
              <a:defRPr>
                <a:solidFill>
                  <a:schemeClr val="tx1"/>
                </a:solidFill>
              </a:defRPr>
            </a:lvl1pPr>
          </a:lstStyle>
          <a:p>
            <a:pPr lvl="0"/>
            <a:r>
              <a:rPr lang="en-GB"/>
              <a:t> </a:t>
            </a:r>
          </a:p>
        </p:txBody>
      </p:sp>
      <p:sp>
        <p:nvSpPr>
          <p:cNvPr id="30" name="Text Placeholder 28">
            <a:extLst>
              <a:ext uri="{FF2B5EF4-FFF2-40B4-BE49-F238E27FC236}">
                <a16:creationId xmlns:a16="http://schemas.microsoft.com/office/drawing/2014/main" id="{CBDEC2BF-BBCC-6FA5-4D93-E78484D9C9ED}"/>
              </a:ext>
            </a:extLst>
          </p:cNvPr>
          <p:cNvSpPr>
            <a:spLocks noGrp="1"/>
          </p:cNvSpPr>
          <p:nvPr>
            <p:ph type="body" sz="quarter" idx="26" hasCustomPrompt="1"/>
          </p:nvPr>
        </p:nvSpPr>
        <p:spPr>
          <a:xfrm>
            <a:off x="500753" y="3756695"/>
            <a:ext cx="2368490" cy="3600"/>
          </a:xfrm>
          <a:solidFill>
            <a:schemeClr val="tx1"/>
          </a:solidFill>
        </p:spPr>
        <p:txBody>
          <a:bodyPr/>
          <a:lstStyle>
            <a:lvl1pPr>
              <a:defRPr>
                <a:solidFill>
                  <a:schemeClr val="tx1"/>
                </a:solidFill>
              </a:defRPr>
            </a:lvl1pPr>
          </a:lstStyle>
          <a:p>
            <a:pPr lvl="0"/>
            <a:r>
              <a:rPr lang="en-GB"/>
              <a:t> </a:t>
            </a:r>
          </a:p>
        </p:txBody>
      </p:sp>
      <p:sp>
        <p:nvSpPr>
          <p:cNvPr id="31" name="Text Placeholder 28">
            <a:extLst>
              <a:ext uri="{FF2B5EF4-FFF2-40B4-BE49-F238E27FC236}">
                <a16:creationId xmlns:a16="http://schemas.microsoft.com/office/drawing/2014/main" id="{834489DA-80D0-4860-98E2-BE6F18F2A744}"/>
              </a:ext>
            </a:extLst>
          </p:cNvPr>
          <p:cNvSpPr>
            <a:spLocks noGrp="1"/>
          </p:cNvSpPr>
          <p:nvPr>
            <p:ph type="body" sz="quarter" idx="27" hasCustomPrompt="1"/>
          </p:nvPr>
        </p:nvSpPr>
        <p:spPr>
          <a:xfrm>
            <a:off x="500753" y="4062798"/>
            <a:ext cx="2368490" cy="3600"/>
          </a:xfrm>
          <a:solidFill>
            <a:schemeClr val="tx1"/>
          </a:solidFill>
        </p:spPr>
        <p:txBody>
          <a:bodyPr/>
          <a:lstStyle>
            <a:lvl1pPr>
              <a:defRPr>
                <a:solidFill>
                  <a:schemeClr val="tx1"/>
                </a:solidFill>
              </a:defRPr>
            </a:lvl1pPr>
          </a:lstStyle>
          <a:p>
            <a:pPr lvl="0"/>
            <a:r>
              <a:rPr lang="en-GB"/>
              <a:t> </a:t>
            </a:r>
          </a:p>
        </p:txBody>
      </p:sp>
      <p:sp>
        <p:nvSpPr>
          <p:cNvPr id="32" name="Text Placeholder 28">
            <a:extLst>
              <a:ext uri="{FF2B5EF4-FFF2-40B4-BE49-F238E27FC236}">
                <a16:creationId xmlns:a16="http://schemas.microsoft.com/office/drawing/2014/main" id="{413757EC-9418-E80A-9C60-821608FCAC90}"/>
              </a:ext>
            </a:extLst>
          </p:cNvPr>
          <p:cNvSpPr>
            <a:spLocks noGrp="1"/>
          </p:cNvSpPr>
          <p:nvPr>
            <p:ph type="body" sz="quarter" idx="28" hasCustomPrompt="1"/>
          </p:nvPr>
        </p:nvSpPr>
        <p:spPr>
          <a:xfrm>
            <a:off x="500753" y="4368901"/>
            <a:ext cx="2368490" cy="3600"/>
          </a:xfrm>
          <a:solidFill>
            <a:schemeClr val="tx1"/>
          </a:solidFill>
        </p:spPr>
        <p:txBody>
          <a:bodyPr/>
          <a:lstStyle>
            <a:lvl1pPr>
              <a:defRPr>
                <a:solidFill>
                  <a:schemeClr val="tx1"/>
                </a:solidFill>
              </a:defRPr>
            </a:lvl1pPr>
          </a:lstStyle>
          <a:p>
            <a:pPr lvl="0"/>
            <a:r>
              <a:rPr lang="en-GB"/>
              <a:t> </a:t>
            </a:r>
          </a:p>
        </p:txBody>
      </p:sp>
      <p:sp>
        <p:nvSpPr>
          <p:cNvPr id="33" name="Text Placeholder 28">
            <a:extLst>
              <a:ext uri="{FF2B5EF4-FFF2-40B4-BE49-F238E27FC236}">
                <a16:creationId xmlns:a16="http://schemas.microsoft.com/office/drawing/2014/main" id="{96D9D1F0-A431-7276-A6A5-9F3B373CA68C}"/>
              </a:ext>
            </a:extLst>
          </p:cNvPr>
          <p:cNvSpPr>
            <a:spLocks noGrp="1"/>
          </p:cNvSpPr>
          <p:nvPr>
            <p:ph type="body" sz="quarter" idx="29" hasCustomPrompt="1"/>
          </p:nvPr>
        </p:nvSpPr>
        <p:spPr>
          <a:xfrm>
            <a:off x="500753" y="4675004"/>
            <a:ext cx="2368490" cy="3600"/>
          </a:xfrm>
          <a:solidFill>
            <a:schemeClr val="tx1"/>
          </a:solidFill>
        </p:spPr>
        <p:txBody>
          <a:bodyPr/>
          <a:lstStyle>
            <a:lvl1pPr>
              <a:defRPr>
                <a:solidFill>
                  <a:schemeClr val="tx1"/>
                </a:solidFill>
              </a:defRPr>
            </a:lvl1pPr>
          </a:lstStyle>
          <a:p>
            <a:pPr lvl="0"/>
            <a:r>
              <a:rPr lang="en-GB"/>
              <a:t> </a:t>
            </a:r>
          </a:p>
        </p:txBody>
      </p:sp>
      <p:sp>
        <p:nvSpPr>
          <p:cNvPr id="4" name="Title 2">
            <a:extLst>
              <a:ext uri="{FF2B5EF4-FFF2-40B4-BE49-F238E27FC236}">
                <a16:creationId xmlns:a16="http://schemas.microsoft.com/office/drawing/2014/main" id="{DE2833D8-8CA0-E70E-10A2-9EAE7F2D91E5}"/>
              </a:ext>
            </a:extLst>
          </p:cNvPr>
          <p:cNvSpPr>
            <a:spLocks noGrp="1"/>
          </p:cNvSpPr>
          <p:nvPr>
            <p:ph type="title" hasCustomPrompt="1"/>
          </p:nvPr>
        </p:nvSpPr>
        <p:spPr>
          <a:xfrm>
            <a:off x="450732" y="1865834"/>
            <a:ext cx="6228882" cy="1109663"/>
          </a:xfrm>
        </p:spPr>
        <p:txBody>
          <a:bodyPr/>
          <a:lstStyle>
            <a:lvl1pPr>
              <a:defRPr sz="5998">
                <a:solidFill>
                  <a:schemeClr val="tx1"/>
                </a:solidFill>
                <a:latin typeface="+mn-lt"/>
              </a:defRPr>
            </a:lvl1pPr>
          </a:lstStyle>
          <a:p>
            <a:r>
              <a:rPr lang="en-GB"/>
              <a:t>Contact us</a:t>
            </a:r>
          </a:p>
        </p:txBody>
      </p:sp>
      <p:pic>
        <p:nvPicPr>
          <p:cNvPr id="9" name="Graphic 8">
            <a:extLst>
              <a:ext uri="{FF2B5EF4-FFF2-40B4-BE49-F238E27FC236}">
                <a16:creationId xmlns:a16="http://schemas.microsoft.com/office/drawing/2014/main" id="{2377D719-7B99-49D8-904E-D6536AC00F9A}"/>
              </a:ext>
            </a:extLst>
          </p:cNvPr>
          <p:cNvPicPr>
            <a:picLocks noChangeAspect="1"/>
          </p:cNvPicPr>
          <p:nvPr userDrawn="1"/>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0679507" y="473394"/>
            <a:ext cx="1035573" cy="1035843"/>
          </a:xfrm>
          <a:prstGeom prst="rect">
            <a:avLst/>
          </a:prstGeom>
        </p:spPr>
      </p:pic>
      <p:sp>
        <p:nvSpPr>
          <p:cNvPr id="2" name="Text Placeholder 12">
            <a:extLst>
              <a:ext uri="{FF2B5EF4-FFF2-40B4-BE49-F238E27FC236}">
                <a16:creationId xmlns:a16="http://schemas.microsoft.com/office/drawing/2014/main" id="{38DB453B-2CE9-5A75-5504-D050C36B76F3}"/>
              </a:ext>
            </a:extLst>
          </p:cNvPr>
          <p:cNvSpPr>
            <a:spLocks noGrp="1"/>
          </p:cNvSpPr>
          <p:nvPr>
            <p:ph type="body" sz="quarter" idx="30" hasCustomPrompt="1"/>
          </p:nvPr>
        </p:nvSpPr>
        <p:spPr>
          <a:xfrm>
            <a:off x="3247491" y="3179263"/>
            <a:ext cx="2419673" cy="247356"/>
          </a:xfrm>
        </p:spPr>
        <p:txBody>
          <a:bodyPr anchor="ctr"/>
          <a:lstStyle>
            <a:lvl1pPr>
              <a:defRPr sz="900" cap="all" baseline="0">
                <a:solidFill>
                  <a:schemeClr val="tx1"/>
                </a:solidFill>
              </a:defRPr>
            </a:lvl1pPr>
            <a:lvl2pPr>
              <a:defRPr sz="1000" cap="all" baseline="0"/>
            </a:lvl2pPr>
            <a:lvl3pPr>
              <a:defRPr sz="900" cap="all" baseline="0"/>
            </a:lvl3pPr>
            <a:lvl4pPr>
              <a:defRPr sz="800" cap="all" baseline="0"/>
            </a:lvl4pPr>
            <a:lvl5pPr>
              <a:defRPr sz="800" cap="all" baseline="0"/>
            </a:lvl5pPr>
          </a:lstStyle>
          <a:p>
            <a:pPr lvl="0"/>
            <a:r>
              <a:rPr lang="en-GB"/>
              <a:t>Insert name</a:t>
            </a:r>
          </a:p>
        </p:txBody>
      </p:sp>
      <p:sp>
        <p:nvSpPr>
          <p:cNvPr id="3" name="Text Placeholder 12">
            <a:extLst>
              <a:ext uri="{FF2B5EF4-FFF2-40B4-BE49-F238E27FC236}">
                <a16:creationId xmlns:a16="http://schemas.microsoft.com/office/drawing/2014/main" id="{9956EAA6-DEDA-0524-223E-ADFBD6F89C12}"/>
              </a:ext>
            </a:extLst>
          </p:cNvPr>
          <p:cNvSpPr>
            <a:spLocks noGrp="1"/>
          </p:cNvSpPr>
          <p:nvPr>
            <p:ph type="body" sz="quarter" idx="31" hasCustomPrompt="1"/>
          </p:nvPr>
        </p:nvSpPr>
        <p:spPr>
          <a:xfrm>
            <a:off x="3247491" y="3485366"/>
            <a:ext cx="2419673" cy="247356"/>
          </a:xfrm>
        </p:spPr>
        <p:txBody>
          <a:bodyPr anchor="ctr"/>
          <a:lstStyle>
            <a:lvl1pPr>
              <a:defRPr sz="900" cap="all" baseline="0">
                <a:solidFill>
                  <a:schemeClr val="tx1"/>
                </a:solidFill>
              </a:defRPr>
            </a:lvl1pPr>
            <a:lvl2pPr>
              <a:defRPr sz="1000" cap="all" baseline="0"/>
            </a:lvl2pPr>
            <a:lvl3pPr>
              <a:defRPr sz="900" cap="all" baseline="0"/>
            </a:lvl3pPr>
            <a:lvl4pPr>
              <a:defRPr sz="800" cap="all" baseline="0"/>
            </a:lvl4pPr>
            <a:lvl5pPr>
              <a:defRPr sz="800" cap="all" baseline="0"/>
            </a:lvl5pPr>
          </a:lstStyle>
          <a:p>
            <a:pPr lvl="0"/>
            <a:r>
              <a:rPr lang="en-GB"/>
              <a:t>Insert title</a:t>
            </a:r>
          </a:p>
        </p:txBody>
      </p:sp>
      <p:sp>
        <p:nvSpPr>
          <p:cNvPr id="12" name="Text Placeholder 12">
            <a:extLst>
              <a:ext uri="{FF2B5EF4-FFF2-40B4-BE49-F238E27FC236}">
                <a16:creationId xmlns:a16="http://schemas.microsoft.com/office/drawing/2014/main" id="{B0403E57-C489-0488-C8AC-3B21E7C30081}"/>
              </a:ext>
            </a:extLst>
          </p:cNvPr>
          <p:cNvSpPr>
            <a:spLocks noGrp="1"/>
          </p:cNvSpPr>
          <p:nvPr>
            <p:ph type="body" sz="quarter" idx="32" hasCustomPrompt="1"/>
          </p:nvPr>
        </p:nvSpPr>
        <p:spPr>
          <a:xfrm>
            <a:off x="3247491" y="3791469"/>
            <a:ext cx="2419673" cy="247356"/>
          </a:xfrm>
        </p:spPr>
        <p:txBody>
          <a:bodyPr anchor="ctr"/>
          <a:lstStyle>
            <a:lvl1pPr>
              <a:defRPr sz="900" cap="all" baseline="0">
                <a:solidFill>
                  <a:schemeClr val="tx1"/>
                </a:solidFill>
              </a:defRPr>
            </a:lvl1pPr>
            <a:lvl2pPr>
              <a:defRPr sz="1000" cap="all" baseline="0"/>
            </a:lvl2pPr>
            <a:lvl3pPr>
              <a:defRPr sz="900" cap="all" baseline="0"/>
            </a:lvl3pPr>
            <a:lvl4pPr>
              <a:defRPr sz="800" cap="all" baseline="0"/>
            </a:lvl4pPr>
            <a:lvl5pPr>
              <a:defRPr sz="800" cap="all" baseline="0"/>
            </a:lvl5pPr>
          </a:lstStyle>
          <a:p>
            <a:pPr lvl="0"/>
            <a:r>
              <a:rPr lang="en-GB"/>
              <a:t>Insert company name</a:t>
            </a:r>
          </a:p>
        </p:txBody>
      </p:sp>
      <p:sp>
        <p:nvSpPr>
          <p:cNvPr id="28" name="Text Placeholder 12">
            <a:extLst>
              <a:ext uri="{FF2B5EF4-FFF2-40B4-BE49-F238E27FC236}">
                <a16:creationId xmlns:a16="http://schemas.microsoft.com/office/drawing/2014/main" id="{F59B19BE-9E18-7B40-29FA-D3F7391FF1BC}"/>
              </a:ext>
            </a:extLst>
          </p:cNvPr>
          <p:cNvSpPr>
            <a:spLocks noGrp="1"/>
          </p:cNvSpPr>
          <p:nvPr>
            <p:ph type="body" sz="quarter" idx="33" hasCustomPrompt="1"/>
          </p:nvPr>
        </p:nvSpPr>
        <p:spPr>
          <a:xfrm>
            <a:off x="3247491" y="4097572"/>
            <a:ext cx="2419673" cy="247356"/>
          </a:xfrm>
        </p:spPr>
        <p:txBody>
          <a:bodyPr anchor="ctr"/>
          <a:lstStyle>
            <a:lvl1pPr>
              <a:defRPr sz="900" cap="all" baseline="0">
                <a:solidFill>
                  <a:schemeClr val="tx1"/>
                </a:solidFill>
              </a:defRPr>
            </a:lvl1pPr>
            <a:lvl2pPr>
              <a:defRPr sz="1000" cap="all" baseline="0"/>
            </a:lvl2pPr>
            <a:lvl3pPr>
              <a:defRPr sz="900" cap="all" baseline="0"/>
            </a:lvl3pPr>
            <a:lvl4pPr>
              <a:defRPr sz="800" cap="all" baseline="0"/>
            </a:lvl4pPr>
            <a:lvl5pPr>
              <a:defRPr sz="800" cap="all" baseline="0"/>
            </a:lvl5pPr>
          </a:lstStyle>
          <a:p>
            <a:pPr lvl="0"/>
            <a:r>
              <a:rPr lang="en-GB"/>
              <a:t>Insert phone</a:t>
            </a:r>
          </a:p>
        </p:txBody>
      </p:sp>
      <p:sp>
        <p:nvSpPr>
          <p:cNvPr id="44" name="Text Placeholder 12">
            <a:extLst>
              <a:ext uri="{FF2B5EF4-FFF2-40B4-BE49-F238E27FC236}">
                <a16:creationId xmlns:a16="http://schemas.microsoft.com/office/drawing/2014/main" id="{4CAF0BF3-039E-5C8A-F4E4-6DBAF1C24068}"/>
              </a:ext>
            </a:extLst>
          </p:cNvPr>
          <p:cNvSpPr>
            <a:spLocks noGrp="1"/>
          </p:cNvSpPr>
          <p:nvPr>
            <p:ph type="body" sz="quarter" idx="34" hasCustomPrompt="1"/>
          </p:nvPr>
        </p:nvSpPr>
        <p:spPr>
          <a:xfrm>
            <a:off x="3247491" y="4403675"/>
            <a:ext cx="2419673" cy="247356"/>
          </a:xfrm>
        </p:spPr>
        <p:txBody>
          <a:bodyPr anchor="ctr"/>
          <a:lstStyle>
            <a:lvl1pPr>
              <a:defRPr sz="900" cap="all" baseline="0">
                <a:solidFill>
                  <a:schemeClr val="tx1"/>
                </a:solidFill>
              </a:defRPr>
            </a:lvl1pPr>
            <a:lvl2pPr>
              <a:defRPr sz="1000" cap="all" baseline="0"/>
            </a:lvl2pPr>
            <a:lvl3pPr>
              <a:defRPr sz="900" cap="all" baseline="0"/>
            </a:lvl3pPr>
            <a:lvl4pPr>
              <a:defRPr sz="800" cap="all" baseline="0"/>
            </a:lvl4pPr>
            <a:lvl5pPr>
              <a:defRPr sz="800" cap="all" baseline="0"/>
            </a:lvl5pPr>
          </a:lstStyle>
          <a:p>
            <a:pPr lvl="0"/>
            <a:r>
              <a:rPr lang="en-GB"/>
              <a:t>Insert email</a:t>
            </a:r>
          </a:p>
        </p:txBody>
      </p:sp>
      <p:sp>
        <p:nvSpPr>
          <p:cNvPr id="45" name="Text Placeholder 28">
            <a:extLst>
              <a:ext uri="{FF2B5EF4-FFF2-40B4-BE49-F238E27FC236}">
                <a16:creationId xmlns:a16="http://schemas.microsoft.com/office/drawing/2014/main" id="{D1054811-0CDC-18B7-DDA0-3CC8AF2D02AE}"/>
              </a:ext>
            </a:extLst>
          </p:cNvPr>
          <p:cNvSpPr>
            <a:spLocks noGrp="1"/>
          </p:cNvSpPr>
          <p:nvPr>
            <p:ph type="body" sz="quarter" idx="35" hasCustomPrompt="1"/>
          </p:nvPr>
        </p:nvSpPr>
        <p:spPr>
          <a:xfrm>
            <a:off x="3341633" y="3450592"/>
            <a:ext cx="2368490" cy="3600"/>
          </a:xfrm>
          <a:solidFill>
            <a:schemeClr val="tx1"/>
          </a:solidFill>
        </p:spPr>
        <p:txBody>
          <a:bodyPr/>
          <a:lstStyle>
            <a:lvl1pPr>
              <a:defRPr>
                <a:solidFill>
                  <a:schemeClr val="tx1"/>
                </a:solidFill>
              </a:defRPr>
            </a:lvl1pPr>
          </a:lstStyle>
          <a:p>
            <a:pPr lvl="0"/>
            <a:r>
              <a:rPr lang="en-GB"/>
              <a:t> </a:t>
            </a:r>
          </a:p>
        </p:txBody>
      </p:sp>
      <p:sp>
        <p:nvSpPr>
          <p:cNvPr id="46" name="Text Placeholder 28">
            <a:extLst>
              <a:ext uri="{FF2B5EF4-FFF2-40B4-BE49-F238E27FC236}">
                <a16:creationId xmlns:a16="http://schemas.microsoft.com/office/drawing/2014/main" id="{35D7FC09-C4C8-1F84-7137-7810427D2979}"/>
              </a:ext>
            </a:extLst>
          </p:cNvPr>
          <p:cNvSpPr>
            <a:spLocks noGrp="1"/>
          </p:cNvSpPr>
          <p:nvPr>
            <p:ph type="body" sz="quarter" idx="36" hasCustomPrompt="1"/>
          </p:nvPr>
        </p:nvSpPr>
        <p:spPr>
          <a:xfrm>
            <a:off x="3341633" y="3756695"/>
            <a:ext cx="2368490" cy="3600"/>
          </a:xfrm>
          <a:solidFill>
            <a:schemeClr val="tx1"/>
          </a:solidFill>
        </p:spPr>
        <p:txBody>
          <a:bodyPr/>
          <a:lstStyle>
            <a:lvl1pPr>
              <a:defRPr>
                <a:solidFill>
                  <a:schemeClr val="tx1"/>
                </a:solidFill>
              </a:defRPr>
            </a:lvl1pPr>
          </a:lstStyle>
          <a:p>
            <a:pPr lvl="0"/>
            <a:r>
              <a:rPr lang="en-GB"/>
              <a:t> </a:t>
            </a:r>
          </a:p>
        </p:txBody>
      </p:sp>
      <p:sp>
        <p:nvSpPr>
          <p:cNvPr id="47" name="Text Placeholder 28">
            <a:extLst>
              <a:ext uri="{FF2B5EF4-FFF2-40B4-BE49-F238E27FC236}">
                <a16:creationId xmlns:a16="http://schemas.microsoft.com/office/drawing/2014/main" id="{84F975A0-838D-2783-996E-FD1E1BE1B28B}"/>
              </a:ext>
            </a:extLst>
          </p:cNvPr>
          <p:cNvSpPr>
            <a:spLocks noGrp="1"/>
          </p:cNvSpPr>
          <p:nvPr>
            <p:ph type="body" sz="quarter" idx="37" hasCustomPrompt="1"/>
          </p:nvPr>
        </p:nvSpPr>
        <p:spPr>
          <a:xfrm>
            <a:off x="3341633" y="4062798"/>
            <a:ext cx="2368490" cy="3600"/>
          </a:xfrm>
          <a:solidFill>
            <a:schemeClr val="tx1"/>
          </a:solidFill>
        </p:spPr>
        <p:txBody>
          <a:bodyPr/>
          <a:lstStyle>
            <a:lvl1pPr>
              <a:defRPr>
                <a:solidFill>
                  <a:schemeClr val="tx1"/>
                </a:solidFill>
              </a:defRPr>
            </a:lvl1pPr>
          </a:lstStyle>
          <a:p>
            <a:pPr lvl="0"/>
            <a:r>
              <a:rPr lang="en-GB"/>
              <a:t> </a:t>
            </a:r>
          </a:p>
        </p:txBody>
      </p:sp>
      <p:sp>
        <p:nvSpPr>
          <p:cNvPr id="48" name="Text Placeholder 28">
            <a:extLst>
              <a:ext uri="{FF2B5EF4-FFF2-40B4-BE49-F238E27FC236}">
                <a16:creationId xmlns:a16="http://schemas.microsoft.com/office/drawing/2014/main" id="{67198EA4-9ED2-C254-0C27-B132EAC11B19}"/>
              </a:ext>
            </a:extLst>
          </p:cNvPr>
          <p:cNvSpPr>
            <a:spLocks noGrp="1"/>
          </p:cNvSpPr>
          <p:nvPr>
            <p:ph type="body" sz="quarter" idx="38" hasCustomPrompt="1"/>
          </p:nvPr>
        </p:nvSpPr>
        <p:spPr>
          <a:xfrm>
            <a:off x="3341633" y="4368901"/>
            <a:ext cx="2368490" cy="3600"/>
          </a:xfrm>
          <a:solidFill>
            <a:schemeClr val="tx1"/>
          </a:solidFill>
        </p:spPr>
        <p:txBody>
          <a:bodyPr/>
          <a:lstStyle>
            <a:lvl1pPr>
              <a:defRPr>
                <a:solidFill>
                  <a:schemeClr val="tx1"/>
                </a:solidFill>
              </a:defRPr>
            </a:lvl1pPr>
          </a:lstStyle>
          <a:p>
            <a:pPr lvl="0"/>
            <a:r>
              <a:rPr lang="en-GB"/>
              <a:t> </a:t>
            </a:r>
          </a:p>
        </p:txBody>
      </p:sp>
      <p:sp>
        <p:nvSpPr>
          <p:cNvPr id="49" name="Text Placeholder 28">
            <a:extLst>
              <a:ext uri="{FF2B5EF4-FFF2-40B4-BE49-F238E27FC236}">
                <a16:creationId xmlns:a16="http://schemas.microsoft.com/office/drawing/2014/main" id="{619DF3D6-2D70-8905-0EA6-760BFB085C05}"/>
              </a:ext>
            </a:extLst>
          </p:cNvPr>
          <p:cNvSpPr>
            <a:spLocks noGrp="1"/>
          </p:cNvSpPr>
          <p:nvPr>
            <p:ph type="body" sz="quarter" idx="39" hasCustomPrompt="1"/>
          </p:nvPr>
        </p:nvSpPr>
        <p:spPr>
          <a:xfrm>
            <a:off x="3341633" y="4675004"/>
            <a:ext cx="2368490" cy="3600"/>
          </a:xfrm>
          <a:solidFill>
            <a:schemeClr val="tx1"/>
          </a:solidFill>
        </p:spPr>
        <p:txBody>
          <a:bodyPr/>
          <a:lstStyle>
            <a:lvl1pPr>
              <a:defRPr>
                <a:solidFill>
                  <a:schemeClr val="tx1"/>
                </a:solidFill>
              </a:defRPr>
            </a:lvl1pPr>
          </a:lstStyle>
          <a:p>
            <a:pPr lvl="0"/>
            <a:r>
              <a:rPr lang="en-GB"/>
              <a:t> </a:t>
            </a:r>
          </a:p>
        </p:txBody>
      </p:sp>
      <p:sp>
        <p:nvSpPr>
          <p:cNvPr id="51" name="Text Placeholder 12">
            <a:extLst>
              <a:ext uri="{FF2B5EF4-FFF2-40B4-BE49-F238E27FC236}">
                <a16:creationId xmlns:a16="http://schemas.microsoft.com/office/drawing/2014/main" id="{DBFE280A-4BA4-B4A2-2729-AA8E821EEC56}"/>
              </a:ext>
            </a:extLst>
          </p:cNvPr>
          <p:cNvSpPr>
            <a:spLocks noGrp="1"/>
          </p:cNvSpPr>
          <p:nvPr>
            <p:ph type="body" sz="quarter" idx="40" hasCustomPrompt="1"/>
          </p:nvPr>
        </p:nvSpPr>
        <p:spPr>
          <a:xfrm>
            <a:off x="6139554" y="3179263"/>
            <a:ext cx="2419673" cy="247356"/>
          </a:xfrm>
        </p:spPr>
        <p:txBody>
          <a:bodyPr anchor="ctr"/>
          <a:lstStyle>
            <a:lvl1pPr>
              <a:defRPr sz="900" cap="all" baseline="0">
                <a:solidFill>
                  <a:schemeClr val="tx1"/>
                </a:solidFill>
              </a:defRPr>
            </a:lvl1pPr>
            <a:lvl2pPr>
              <a:defRPr sz="1000" cap="all" baseline="0"/>
            </a:lvl2pPr>
            <a:lvl3pPr>
              <a:defRPr sz="900" cap="all" baseline="0"/>
            </a:lvl3pPr>
            <a:lvl4pPr>
              <a:defRPr sz="800" cap="all" baseline="0"/>
            </a:lvl4pPr>
            <a:lvl5pPr>
              <a:defRPr sz="800" cap="all" baseline="0"/>
            </a:lvl5pPr>
          </a:lstStyle>
          <a:p>
            <a:pPr lvl="0"/>
            <a:r>
              <a:rPr lang="en-GB"/>
              <a:t>Insert name</a:t>
            </a:r>
          </a:p>
        </p:txBody>
      </p:sp>
      <p:sp>
        <p:nvSpPr>
          <p:cNvPr id="52" name="Text Placeholder 12">
            <a:extLst>
              <a:ext uri="{FF2B5EF4-FFF2-40B4-BE49-F238E27FC236}">
                <a16:creationId xmlns:a16="http://schemas.microsoft.com/office/drawing/2014/main" id="{2F522464-1569-62C5-60C4-3477E42CF1E1}"/>
              </a:ext>
            </a:extLst>
          </p:cNvPr>
          <p:cNvSpPr>
            <a:spLocks noGrp="1"/>
          </p:cNvSpPr>
          <p:nvPr>
            <p:ph type="body" sz="quarter" idx="41" hasCustomPrompt="1"/>
          </p:nvPr>
        </p:nvSpPr>
        <p:spPr>
          <a:xfrm>
            <a:off x="6139554" y="3485366"/>
            <a:ext cx="2419673" cy="247356"/>
          </a:xfrm>
        </p:spPr>
        <p:txBody>
          <a:bodyPr anchor="ctr"/>
          <a:lstStyle>
            <a:lvl1pPr>
              <a:defRPr sz="900" cap="all" baseline="0">
                <a:solidFill>
                  <a:schemeClr val="tx1"/>
                </a:solidFill>
              </a:defRPr>
            </a:lvl1pPr>
            <a:lvl2pPr>
              <a:defRPr sz="1000" cap="all" baseline="0"/>
            </a:lvl2pPr>
            <a:lvl3pPr>
              <a:defRPr sz="900" cap="all" baseline="0"/>
            </a:lvl3pPr>
            <a:lvl4pPr>
              <a:defRPr sz="800" cap="all" baseline="0"/>
            </a:lvl4pPr>
            <a:lvl5pPr>
              <a:defRPr sz="800" cap="all" baseline="0"/>
            </a:lvl5pPr>
          </a:lstStyle>
          <a:p>
            <a:pPr lvl="0"/>
            <a:r>
              <a:rPr lang="en-GB"/>
              <a:t>Insert title</a:t>
            </a:r>
          </a:p>
        </p:txBody>
      </p:sp>
      <p:sp>
        <p:nvSpPr>
          <p:cNvPr id="53" name="Text Placeholder 12">
            <a:extLst>
              <a:ext uri="{FF2B5EF4-FFF2-40B4-BE49-F238E27FC236}">
                <a16:creationId xmlns:a16="http://schemas.microsoft.com/office/drawing/2014/main" id="{20E0A484-A656-F113-113B-CCAB260B5527}"/>
              </a:ext>
            </a:extLst>
          </p:cNvPr>
          <p:cNvSpPr>
            <a:spLocks noGrp="1"/>
          </p:cNvSpPr>
          <p:nvPr>
            <p:ph type="body" sz="quarter" idx="42" hasCustomPrompt="1"/>
          </p:nvPr>
        </p:nvSpPr>
        <p:spPr>
          <a:xfrm>
            <a:off x="6139554" y="3791469"/>
            <a:ext cx="2419673" cy="247356"/>
          </a:xfrm>
        </p:spPr>
        <p:txBody>
          <a:bodyPr anchor="ctr"/>
          <a:lstStyle>
            <a:lvl1pPr>
              <a:defRPr sz="900" cap="all" baseline="0">
                <a:solidFill>
                  <a:schemeClr val="tx1"/>
                </a:solidFill>
              </a:defRPr>
            </a:lvl1pPr>
            <a:lvl2pPr>
              <a:defRPr sz="1000" cap="all" baseline="0"/>
            </a:lvl2pPr>
            <a:lvl3pPr>
              <a:defRPr sz="900" cap="all" baseline="0"/>
            </a:lvl3pPr>
            <a:lvl4pPr>
              <a:defRPr sz="800" cap="all" baseline="0"/>
            </a:lvl4pPr>
            <a:lvl5pPr>
              <a:defRPr sz="800" cap="all" baseline="0"/>
            </a:lvl5pPr>
          </a:lstStyle>
          <a:p>
            <a:pPr lvl="0"/>
            <a:r>
              <a:rPr lang="en-GB"/>
              <a:t>Insert company name</a:t>
            </a:r>
          </a:p>
        </p:txBody>
      </p:sp>
      <p:sp>
        <p:nvSpPr>
          <p:cNvPr id="54" name="Text Placeholder 12">
            <a:extLst>
              <a:ext uri="{FF2B5EF4-FFF2-40B4-BE49-F238E27FC236}">
                <a16:creationId xmlns:a16="http://schemas.microsoft.com/office/drawing/2014/main" id="{5CDDA9BB-7931-43AE-979F-F9C8E4CF7BE8}"/>
              </a:ext>
            </a:extLst>
          </p:cNvPr>
          <p:cNvSpPr>
            <a:spLocks noGrp="1"/>
          </p:cNvSpPr>
          <p:nvPr>
            <p:ph type="body" sz="quarter" idx="43" hasCustomPrompt="1"/>
          </p:nvPr>
        </p:nvSpPr>
        <p:spPr>
          <a:xfrm>
            <a:off x="6139554" y="4097572"/>
            <a:ext cx="2419673" cy="247356"/>
          </a:xfrm>
        </p:spPr>
        <p:txBody>
          <a:bodyPr anchor="ctr"/>
          <a:lstStyle>
            <a:lvl1pPr>
              <a:defRPr sz="900" cap="all" baseline="0">
                <a:solidFill>
                  <a:schemeClr val="tx1"/>
                </a:solidFill>
              </a:defRPr>
            </a:lvl1pPr>
            <a:lvl2pPr>
              <a:defRPr sz="1000" cap="all" baseline="0"/>
            </a:lvl2pPr>
            <a:lvl3pPr>
              <a:defRPr sz="900" cap="all" baseline="0"/>
            </a:lvl3pPr>
            <a:lvl4pPr>
              <a:defRPr sz="800" cap="all" baseline="0"/>
            </a:lvl4pPr>
            <a:lvl5pPr>
              <a:defRPr sz="800" cap="all" baseline="0"/>
            </a:lvl5pPr>
          </a:lstStyle>
          <a:p>
            <a:pPr lvl="0"/>
            <a:r>
              <a:rPr lang="en-GB"/>
              <a:t>Insert phone</a:t>
            </a:r>
          </a:p>
        </p:txBody>
      </p:sp>
      <p:sp>
        <p:nvSpPr>
          <p:cNvPr id="55" name="Text Placeholder 12">
            <a:extLst>
              <a:ext uri="{FF2B5EF4-FFF2-40B4-BE49-F238E27FC236}">
                <a16:creationId xmlns:a16="http://schemas.microsoft.com/office/drawing/2014/main" id="{AAC627B5-E328-7361-1AC1-5DFE78914F95}"/>
              </a:ext>
            </a:extLst>
          </p:cNvPr>
          <p:cNvSpPr>
            <a:spLocks noGrp="1"/>
          </p:cNvSpPr>
          <p:nvPr>
            <p:ph type="body" sz="quarter" idx="44" hasCustomPrompt="1"/>
          </p:nvPr>
        </p:nvSpPr>
        <p:spPr>
          <a:xfrm>
            <a:off x="6139554" y="4403675"/>
            <a:ext cx="2419673" cy="247356"/>
          </a:xfrm>
        </p:spPr>
        <p:txBody>
          <a:bodyPr anchor="ctr"/>
          <a:lstStyle>
            <a:lvl1pPr>
              <a:defRPr sz="900" cap="all" baseline="0">
                <a:solidFill>
                  <a:schemeClr val="tx1"/>
                </a:solidFill>
              </a:defRPr>
            </a:lvl1pPr>
            <a:lvl2pPr>
              <a:defRPr sz="1000" cap="all" baseline="0"/>
            </a:lvl2pPr>
            <a:lvl3pPr>
              <a:defRPr sz="900" cap="all" baseline="0"/>
            </a:lvl3pPr>
            <a:lvl4pPr>
              <a:defRPr sz="800" cap="all" baseline="0"/>
            </a:lvl4pPr>
            <a:lvl5pPr>
              <a:defRPr sz="800" cap="all" baseline="0"/>
            </a:lvl5pPr>
          </a:lstStyle>
          <a:p>
            <a:pPr lvl="0"/>
            <a:r>
              <a:rPr lang="en-GB"/>
              <a:t>Insert email</a:t>
            </a:r>
          </a:p>
        </p:txBody>
      </p:sp>
      <p:sp>
        <p:nvSpPr>
          <p:cNvPr id="56" name="Text Placeholder 28">
            <a:extLst>
              <a:ext uri="{FF2B5EF4-FFF2-40B4-BE49-F238E27FC236}">
                <a16:creationId xmlns:a16="http://schemas.microsoft.com/office/drawing/2014/main" id="{6DB22419-1DE2-2328-534A-517C706B4429}"/>
              </a:ext>
            </a:extLst>
          </p:cNvPr>
          <p:cNvSpPr>
            <a:spLocks noGrp="1"/>
          </p:cNvSpPr>
          <p:nvPr>
            <p:ph type="body" sz="quarter" idx="45" hasCustomPrompt="1"/>
          </p:nvPr>
        </p:nvSpPr>
        <p:spPr>
          <a:xfrm>
            <a:off x="6233696" y="3450592"/>
            <a:ext cx="2368490" cy="3600"/>
          </a:xfrm>
          <a:solidFill>
            <a:schemeClr val="tx1"/>
          </a:solidFill>
        </p:spPr>
        <p:txBody>
          <a:bodyPr/>
          <a:lstStyle>
            <a:lvl1pPr>
              <a:defRPr>
                <a:solidFill>
                  <a:schemeClr val="tx1"/>
                </a:solidFill>
              </a:defRPr>
            </a:lvl1pPr>
          </a:lstStyle>
          <a:p>
            <a:pPr lvl="0"/>
            <a:r>
              <a:rPr lang="en-GB"/>
              <a:t> </a:t>
            </a:r>
          </a:p>
        </p:txBody>
      </p:sp>
      <p:sp>
        <p:nvSpPr>
          <p:cNvPr id="57" name="Text Placeholder 28">
            <a:extLst>
              <a:ext uri="{FF2B5EF4-FFF2-40B4-BE49-F238E27FC236}">
                <a16:creationId xmlns:a16="http://schemas.microsoft.com/office/drawing/2014/main" id="{E5FD3E1A-65E9-0735-1B89-438ACA0A87F4}"/>
              </a:ext>
            </a:extLst>
          </p:cNvPr>
          <p:cNvSpPr>
            <a:spLocks noGrp="1"/>
          </p:cNvSpPr>
          <p:nvPr>
            <p:ph type="body" sz="quarter" idx="46" hasCustomPrompt="1"/>
          </p:nvPr>
        </p:nvSpPr>
        <p:spPr>
          <a:xfrm>
            <a:off x="6233696" y="3756695"/>
            <a:ext cx="2368490" cy="3600"/>
          </a:xfrm>
          <a:solidFill>
            <a:schemeClr val="tx1"/>
          </a:solidFill>
        </p:spPr>
        <p:txBody>
          <a:bodyPr/>
          <a:lstStyle>
            <a:lvl1pPr>
              <a:defRPr>
                <a:solidFill>
                  <a:schemeClr val="tx1"/>
                </a:solidFill>
              </a:defRPr>
            </a:lvl1pPr>
          </a:lstStyle>
          <a:p>
            <a:pPr lvl="0"/>
            <a:r>
              <a:rPr lang="en-GB"/>
              <a:t> </a:t>
            </a:r>
          </a:p>
        </p:txBody>
      </p:sp>
      <p:sp>
        <p:nvSpPr>
          <p:cNvPr id="58" name="Text Placeholder 28">
            <a:extLst>
              <a:ext uri="{FF2B5EF4-FFF2-40B4-BE49-F238E27FC236}">
                <a16:creationId xmlns:a16="http://schemas.microsoft.com/office/drawing/2014/main" id="{782C2984-876F-9E75-13F7-0A6DDCDAEE51}"/>
              </a:ext>
            </a:extLst>
          </p:cNvPr>
          <p:cNvSpPr>
            <a:spLocks noGrp="1"/>
          </p:cNvSpPr>
          <p:nvPr>
            <p:ph type="body" sz="quarter" idx="47" hasCustomPrompt="1"/>
          </p:nvPr>
        </p:nvSpPr>
        <p:spPr>
          <a:xfrm>
            <a:off x="6233696" y="4062798"/>
            <a:ext cx="2368490" cy="3600"/>
          </a:xfrm>
          <a:solidFill>
            <a:schemeClr val="tx1"/>
          </a:solidFill>
        </p:spPr>
        <p:txBody>
          <a:bodyPr/>
          <a:lstStyle>
            <a:lvl1pPr>
              <a:defRPr>
                <a:solidFill>
                  <a:schemeClr val="tx1"/>
                </a:solidFill>
              </a:defRPr>
            </a:lvl1pPr>
          </a:lstStyle>
          <a:p>
            <a:pPr lvl="0"/>
            <a:r>
              <a:rPr lang="en-GB"/>
              <a:t> </a:t>
            </a:r>
          </a:p>
        </p:txBody>
      </p:sp>
      <p:sp>
        <p:nvSpPr>
          <p:cNvPr id="59" name="Text Placeholder 28">
            <a:extLst>
              <a:ext uri="{FF2B5EF4-FFF2-40B4-BE49-F238E27FC236}">
                <a16:creationId xmlns:a16="http://schemas.microsoft.com/office/drawing/2014/main" id="{BB00A304-7EEB-61EB-BA61-851560AABD08}"/>
              </a:ext>
            </a:extLst>
          </p:cNvPr>
          <p:cNvSpPr>
            <a:spLocks noGrp="1"/>
          </p:cNvSpPr>
          <p:nvPr>
            <p:ph type="body" sz="quarter" idx="48" hasCustomPrompt="1"/>
          </p:nvPr>
        </p:nvSpPr>
        <p:spPr>
          <a:xfrm>
            <a:off x="6233696" y="4368901"/>
            <a:ext cx="2368490" cy="3600"/>
          </a:xfrm>
          <a:solidFill>
            <a:schemeClr val="tx1"/>
          </a:solidFill>
        </p:spPr>
        <p:txBody>
          <a:bodyPr/>
          <a:lstStyle>
            <a:lvl1pPr>
              <a:defRPr>
                <a:solidFill>
                  <a:schemeClr val="tx1"/>
                </a:solidFill>
              </a:defRPr>
            </a:lvl1pPr>
          </a:lstStyle>
          <a:p>
            <a:pPr lvl="0"/>
            <a:r>
              <a:rPr lang="en-GB"/>
              <a:t> </a:t>
            </a:r>
          </a:p>
        </p:txBody>
      </p:sp>
      <p:sp>
        <p:nvSpPr>
          <p:cNvPr id="60" name="Text Placeholder 28">
            <a:extLst>
              <a:ext uri="{FF2B5EF4-FFF2-40B4-BE49-F238E27FC236}">
                <a16:creationId xmlns:a16="http://schemas.microsoft.com/office/drawing/2014/main" id="{E8561D60-27F9-C376-AC38-B692FAC87C0F}"/>
              </a:ext>
            </a:extLst>
          </p:cNvPr>
          <p:cNvSpPr>
            <a:spLocks noGrp="1"/>
          </p:cNvSpPr>
          <p:nvPr>
            <p:ph type="body" sz="quarter" idx="49" hasCustomPrompt="1"/>
          </p:nvPr>
        </p:nvSpPr>
        <p:spPr>
          <a:xfrm>
            <a:off x="6233696" y="4675004"/>
            <a:ext cx="2368490" cy="3600"/>
          </a:xfrm>
          <a:solidFill>
            <a:schemeClr val="tx1"/>
          </a:solidFill>
        </p:spPr>
        <p:txBody>
          <a:bodyPr/>
          <a:lstStyle>
            <a:lvl1pPr>
              <a:defRPr>
                <a:solidFill>
                  <a:schemeClr val="tx1"/>
                </a:solidFill>
              </a:defRPr>
            </a:lvl1pPr>
          </a:lstStyle>
          <a:p>
            <a:pPr lvl="0"/>
            <a:r>
              <a:rPr lang="en-GB"/>
              <a:t> </a:t>
            </a:r>
          </a:p>
        </p:txBody>
      </p:sp>
      <p:sp>
        <p:nvSpPr>
          <p:cNvPr id="61" name="Text Placeholder 12">
            <a:extLst>
              <a:ext uri="{FF2B5EF4-FFF2-40B4-BE49-F238E27FC236}">
                <a16:creationId xmlns:a16="http://schemas.microsoft.com/office/drawing/2014/main" id="{D8CDAB34-AAFA-E764-BD23-6672509CF141}"/>
              </a:ext>
            </a:extLst>
          </p:cNvPr>
          <p:cNvSpPr>
            <a:spLocks noGrp="1"/>
          </p:cNvSpPr>
          <p:nvPr>
            <p:ph type="body" sz="quarter" idx="50" hasCustomPrompt="1"/>
          </p:nvPr>
        </p:nvSpPr>
        <p:spPr>
          <a:xfrm>
            <a:off x="9069708" y="3179263"/>
            <a:ext cx="2419673" cy="247356"/>
          </a:xfrm>
        </p:spPr>
        <p:txBody>
          <a:bodyPr anchor="ctr"/>
          <a:lstStyle>
            <a:lvl1pPr>
              <a:defRPr sz="900" cap="all" baseline="0">
                <a:solidFill>
                  <a:schemeClr val="tx1"/>
                </a:solidFill>
              </a:defRPr>
            </a:lvl1pPr>
            <a:lvl2pPr>
              <a:defRPr sz="1000" cap="all" baseline="0"/>
            </a:lvl2pPr>
            <a:lvl3pPr>
              <a:defRPr sz="900" cap="all" baseline="0"/>
            </a:lvl3pPr>
            <a:lvl4pPr>
              <a:defRPr sz="800" cap="all" baseline="0"/>
            </a:lvl4pPr>
            <a:lvl5pPr>
              <a:defRPr sz="800" cap="all" baseline="0"/>
            </a:lvl5pPr>
          </a:lstStyle>
          <a:p>
            <a:pPr lvl="0"/>
            <a:r>
              <a:rPr lang="en-GB"/>
              <a:t>Insert name</a:t>
            </a:r>
          </a:p>
        </p:txBody>
      </p:sp>
      <p:sp>
        <p:nvSpPr>
          <p:cNvPr id="62" name="Text Placeholder 12">
            <a:extLst>
              <a:ext uri="{FF2B5EF4-FFF2-40B4-BE49-F238E27FC236}">
                <a16:creationId xmlns:a16="http://schemas.microsoft.com/office/drawing/2014/main" id="{883C0C79-6F31-8A2D-37B1-375B727ED38D}"/>
              </a:ext>
            </a:extLst>
          </p:cNvPr>
          <p:cNvSpPr>
            <a:spLocks noGrp="1"/>
          </p:cNvSpPr>
          <p:nvPr>
            <p:ph type="body" sz="quarter" idx="51" hasCustomPrompt="1"/>
          </p:nvPr>
        </p:nvSpPr>
        <p:spPr>
          <a:xfrm>
            <a:off x="9069708" y="3485366"/>
            <a:ext cx="2419673" cy="247356"/>
          </a:xfrm>
        </p:spPr>
        <p:txBody>
          <a:bodyPr anchor="ctr"/>
          <a:lstStyle>
            <a:lvl1pPr>
              <a:defRPr sz="900" cap="all" baseline="0">
                <a:solidFill>
                  <a:schemeClr val="tx1"/>
                </a:solidFill>
              </a:defRPr>
            </a:lvl1pPr>
            <a:lvl2pPr>
              <a:defRPr sz="1000" cap="all" baseline="0"/>
            </a:lvl2pPr>
            <a:lvl3pPr>
              <a:defRPr sz="900" cap="all" baseline="0"/>
            </a:lvl3pPr>
            <a:lvl4pPr>
              <a:defRPr sz="800" cap="all" baseline="0"/>
            </a:lvl4pPr>
            <a:lvl5pPr>
              <a:defRPr sz="800" cap="all" baseline="0"/>
            </a:lvl5pPr>
          </a:lstStyle>
          <a:p>
            <a:pPr lvl="0"/>
            <a:r>
              <a:rPr lang="en-GB"/>
              <a:t>Insert title</a:t>
            </a:r>
          </a:p>
        </p:txBody>
      </p:sp>
      <p:sp>
        <p:nvSpPr>
          <p:cNvPr id="63" name="Text Placeholder 12">
            <a:extLst>
              <a:ext uri="{FF2B5EF4-FFF2-40B4-BE49-F238E27FC236}">
                <a16:creationId xmlns:a16="http://schemas.microsoft.com/office/drawing/2014/main" id="{FE7CC4F7-9265-0180-D79B-F4C11CECDD4D}"/>
              </a:ext>
            </a:extLst>
          </p:cNvPr>
          <p:cNvSpPr>
            <a:spLocks noGrp="1"/>
          </p:cNvSpPr>
          <p:nvPr>
            <p:ph type="body" sz="quarter" idx="52" hasCustomPrompt="1"/>
          </p:nvPr>
        </p:nvSpPr>
        <p:spPr>
          <a:xfrm>
            <a:off x="9069708" y="3791469"/>
            <a:ext cx="2419673" cy="247356"/>
          </a:xfrm>
        </p:spPr>
        <p:txBody>
          <a:bodyPr anchor="ctr"/>
          <a:lstStyle>
            <a:lvl1pPr>
              <a:defRPr sz="900" cap="all" baseline="0">
                <a:solidFill>
                  <a:schemeClr val="tx1"/>
                </a:solidFill>
              </a:defRPr>
            </a:lvl1pPr>
            <a:lvl2pPr>
              <a:defRPr sz="1000" cap="all" baseline="0"/>
            </a:lvl2pPr>
            <a:lvl3pPr>
              <a:defRPr sz="900" cap="all" baseline="0"/>
            </a:lvl3pPr>
            <a:lvl4pPr>
              <a:defRPr sz="800" cap="all" baseline="0"/>
            </a:lvl4pPr>
            <a:lvl5pPr>
              <a:defRPr sz="800" cap="all" baseline="0"/>
            </a:lvl5pPr>
          </a:lstStyle>
          <a:p>
            <a:pPr lvl="0"/>
            <a:r>
              <a:rPr lang="en-GB"/>
              <a:t>Insert company name</a:t>
            </a:r>
          </a:p>
        </p:txBody>
      </p:sp>
      <p:sp>
        <p:nvSpPr>
          <p:cNvPr id="64" name="Text Placeholder 12">
            <a:extLst>
              <a:ext uri="{FF2B5EF4-FFF2-40B4-BE49-F238E27FC236}">
                <a16:creationId xmlns:a16="http://schemas.microsoft.com/office/drawing/2014/main" id="{385847B2-1F2B-13DA-456D-90C52419DA4B}"/>
              </a:ext>
            </a:extLst>
          </p:cNvPr>
          <p:cNvSpPr>
            <a:spLocks noGrp="1"/>
          </p:cNvSpPr>
          <p:nvPr>
            <p:ph type="body" sz="quarter" idx="53" hasCustomPrompt="1"/>
          </p:nvPr>
        </p:nvSpPr>
        <p:spPr>
          <a:xfrm>
            <a:off x="9069708" y="4097572"/>
            <a:ext cx="2419673" cy="247356"/>
          </a:xfrm>
        </p:spPr>
        <p:txBody>
          <a:bodyPr anchor="ctr"/>
          <a:lstStyle>
            <a:lvl1pPr>
              <a:defRPr sz="900" cap="all" baseline="0">
                <a:solidFill>
                  <a:schemeClr val="tx1"/>
                </a:solidFill>
              </a:defRPr>
            </a:lvl1pPr>
            <a:lvl2pPr>
              <a:defRPr sz="1000" cap="all" baseline="0"/>
            </a:lvl2pPr>
            <a:lvl3pPr>
              <a:defRPr sz="900" cap="all" baseline="0"/>
            </a:lvl3pPr>
            <a:lvl4pPr>
              <a:defRPr sz="800" cap="all" baseline="0"/>
            </a:lvl4pPr>
            <a:lvl5pPr>
              <a:defRPr sz="800" cap="all" baseline="0"/>
            </a:lvl5pPr>
          </a:lstStyle>
          <a:p>
            <a:pPr lvl="0"/>
            <a:r>
              <a:rPr lang="en-GB"/>
              <a:t>Insert phone</a:t>
            </a:r>
          </a:p>
        </p:txBody>
      </p:sp>
      <p:sp>
        <p:nvSpPr>
          <p:cNvPr id="65" name="Text Placeholder 12">
            <a:extLst>
              <a:ext uri="{FF2B5EF4-FFF2-40B4-BE49-F238E27FC236}">
                <a16:creationId xmlns:a16="http://schemas.microsoft.com/office/drawing/2014/main" id="{F1BB3542-AA8C-9F8D-DE13-9ABCD273977C}"/>
              </a:ext>
            </a:extLst>
          </p:cNvPr>
          <p:cNvSpPr>
            <a:spLocks noGrp="1"/>
          </p:cNvSpPr>
          <p:nvPr>
            <p:ph type="body" sz="quarter" idx="54" hasCustomPrompt="1"/>
          </p:nvPr>
        </p:nvSpPr>
        <p:spPr>
          <a:xfrm>
            <a:off x="9069708" y="4403675"/>
            <a:ext cx="2419673" cy="247356"/>
          </a:xfrm>
        </p:spPr>
        <p:txBody>
          <a:bodyPr anchor="ctr"/>
          <a:lstStyle>
            <a:lvl1pPr>
              <a:defRPr sz="900" cap="all" baseline="0">
                <a:solidFill>
                  <a:schemeClr val="tx1"/>
                </a:solidFill>
              </a:defRPr>
            </a:lvl1pPr>
            <a:lvl2pPr>
              <a:defRPr sz="1000" cap="all" baseline="0"/>
            </a:lvl2pPr>
            <a:lvl3pPr>
              <a:defRPr sz="900" cap="all" baseline="0"/>
            </a:lvl3pPr>
            <a:lvl4pPr>
              <a:defRPr sz="800" cap="all" baseline="0"/>
            </a:lvl4pPr>
            <a:lvl5pPr>
              <a:defRPr sz="800" cap="all" baseline="0"/>
            </a:lvl5pPr>
          </a:lstStyle>
          <a:p>
            <a:pPr lvl="0"/>
            <a:r>
              <a:rPr lang="en-GB"/>
              <a:t>Insert email</a:t>
            </a:r>
          </a:p>
        </p:txBody>
      </p:sp>
      <p:sp>
        <p:nvSpPr>
          <p:cNvPr id="66" name="Text Placeholder 28">
            <a:extLst>
              <a:ext uri="{FF2B5EF4-FFF2-40B4-BE49-F238E27FC236}">
                <a16:creationId xmlns:a16="http://schemas.microsoft.com/office/drawing/2014/main" id="{ADEAA894-EB6B-5962-8118-9169419C5166}"/>
              </a:ext>
            </a:extLst>
          </p:cNvPr>
          <p:cNvSpPr>
            <a:spLocks noGrp="1"/>
          </p:cNvSpPr>
          <p:nvPr>
            <p:ph type="body" sz="quarter" idx="55" hasCustomPrompt="1"/>
          </p:nvPr>
        </p:nvSpPr>
        <p:spPr>
          <a:xfrm>
            <a:off x="9163849" y="3450592"/>
            <a:ext cx="2368490" cy="3600"/>
          </a:xfrm>
          <a:solidFill>
            <a:schemeClr val="tx1"/>
          </a:solidFill>
        </p:spPr>
        <p:txBody>
          <a:bodyPr/>
          <a:lstStyle>
            <a:lvl1pPr>
              <a:defRPr>
                <a:solidFill>
                  <a:schemeClr val="tx1"/>
                </a:solidFill>
              </a:defRPr>
            </a:lvl1pPr>
          </a:lstStyle>
          <a:p>
            <a:pPr lvl="0"/>
            <a:r>
              <a:rPr lang="en-GB"/>
              <a:t> </a:t>
            </a:r>
          </a:p>
        </p:txBody>
      </p:sp>
      <p:sp>
        <p:nvSpPr>
          <p:cNvPr id="67" name="Text Placeholder 28">
            <a:extLst>
              <a:ext uri="{FF2B5EF4-FFF2-40B4-BE49-F238E27FC236}">
                <a16:creationId xmlns:a16="http://schemas.microsoft.com/office/drawing/2014/main" id="{E7EB93E6-6C6B-A6B7-691C-17F3D2562732}"/>
              </a:ext>
            </a:extLst>
          </p:cNvPr>
          <p:cNvSpPr>
            <a:spLocks noGrp="1"/>
          </p:cNvSpPr>
          <p:nvPr>
            <p:ph type="body" sz="quarter" idx="56" hasCustomPrompt="1"/>
          </p:nvPr>
        </p:nvSpPr>
        <p:spPr>
          <a:xfrm>
            <a:off x="9163849" y="3756695"/>
            <a:ext cx="2368490" cy="3600"/>
          </a:xfrm>
          <a:solidFill>
            <a:schemeClr val="tx1"/>
          </a:solidFill>
        </p:spPr>
        <p:txBody>
          <a:bodyPr/>
          <a:lstStyle>
            <a:lvl1pPr>
              <a:defRPr>
                <a:solidFill>
                  <a:schemeClr val="tx1"/>
                </a:solidFill>
              </a:defRPr>
            </a:lvl1pPr>
          </a:lstStyle>
          <a:p>
            <a:pPr lvl="0"/>
            <a:r>
              <a:rPr lang="en-GB"/>
              <a:t> </a:t>
            </a:r>
          </a:p>
        </p:txBody>
      </p:sp>
      <p:sp>
        <p:nvSpPr>
          <p:cNvPr id="68" name="Text Placeholder 28">
            <a:extLst>
              <a:ext uri="{FF2B5EF4-FFF2-40B4-BE49-F238E27FC236}">
                <a16:creationId xmlns:a16="http://schemas.microsoft.com/office/drawing/2014/main" id="{165E4B3F-D36B-2081-43B4-0560D2456929}"/>
              </a:ext>
            </a:extLst>
          </p:cNvPr>
          <p:cNvSpPr>
            <a:spLocks noGrp="1"/>
          </p:cNvSpPr>
          <p:nvPr>
            <p:ph type="body" sz="quarter" idx="57" hasCustomPrompt="1"/>
          </p:nvPr>
        </p:nvSpPr>
        <p:spPr>
          <a:xfrm>
            <a:off x="9163849" y="4062798"/>
            <a:ext cx="2368490" cy="3600"/>
          </a:xfrm>
          <a:solidFill>
            <a:schemeClr val="tx1"/>
          </a:solidFill>
        </p:spPr>
        <p:txBody>
          <a:bodyPr/>
          <a:lstStyle>
            <a:lvl1pPr>
              <a:defRPr>
                <a:solidFill>
                  <a:schemeClr val="tx1"/>
                </a:solidFill>
              </a:defRPr>
            </a:lvl1pPr>
          </a:lstStyle>
          <a:p>
            <a:pPr lvl="0"/>
            <a:r>
              <a:rPr lang="en-GB"/>
              <a:t> </a:t>
            </a:r>
          </a:p>
        </p:txBody>
      </p:sp>
      <p:sp>
        <p:nvSpPr>
          <p:cNvPr id="69" name="Text Placeholder 28">
            <a:extLst>
              <a:ext uri="{FF2B5EF4-FFF2-40B4-BE49-F238E27FC236}">
                <a16:creationId xmlns:a16="http://schemas.microsoft.com/office/drawing/2014/main" id="{DCE96377-372F-A500-87FB-1435DC9999C8}"/>
              </a:ext>
            </a:extLst>
          </p:cNvPr>
          <p:cNvSpPr>
            <a:spLocks noGrp="1"/>
          </p:cNvSpPr>
          <p:nvPr>
            <p:ph type="body" sz="quarter" idx="58" hasCustomPrompt="1"/>
          </p:nvPr>
        </p:nvSpPr>
        <p:spPr>
          <a:xfrm>
            <a:off x="9163849" y="4368901"/>
            <a:ext cx="2368490" cy="3600"/>
          </a:xfrm>
          <a:solidFill>
            <a:schemeClr val="tx1"/>
          </a:solidFill>
        </p:spPr>
        <p:txBody>
          <a:bodyPr/>
          <a:lstStyle>
            <a:lvl1pPr>
              <a:defRPr>
                <a:solidFill>
                  <a:schemeClr val="tx1"/>
                </a:solidFill>
              </a:defRPr>
            </a:lvl1pPr>
          </a:lstStyle>
          <a:p>
            <a:pPr lvl="0"/>
            <a:r>
              <a:rPr lang="en-GB"/>
              <a:t> </a:t>
            </a:r>
          </a:p>
        </p:txBody>
      </p:sp>
      <p:sp>
        <p:nvSpPr>
          <p:cNvPr id="70" name="Text Placeholder 28">
            <a:extLst>
              <a:ext uri="{FF2B5EF4-FFF2-40B4-BE49-F238E27FC236}">
                <a16:creationId xmlns:a16="http://schemas.microsoft.com/office/drawing/2014/main" id="{711C4F82-BF69-DCC4-3261-FD08BDAD52A2}"/>
              </a:ext>
            </a:extLst>
          </p:cNvPr>
          <p:cNvSpPr>
            <a:spLocks noGrp="1"/>
          </p:cNvSpPr>
          <p:nvPr>
            <p:ph type="body" sz="quarter" idx="59" hasCustomPrompt="1"/>
          </p:nvPr>
        </p:nvSpPr>
        <p:spPr>
          <a:xfrm>
            <a:off x="9163849" y="4675004"/>
            <a:ext cx="2368490" cy="3600"/>
          </a:xfrm>
          <a:solidFill>
            <a:schemeClr val="tx1"/>
          </a:solidFill>
        </p:spPr>
        <p:txBody>
          <a:bodyPr/>
          <a:lstStyle>
            <a:lvl1pPr>
              <a:defRPr>
                <a:solidFill>
                  <a:schemeClr val="tx1"/>
                </a:solidFill>
              </a:defRPr>
            </a:lvl1pPr>
          </a:lstStyle>
          <a:p>
            <a:pPr lvl="0"/>
            <a:r>
              <a:rPr lang="en-GB"/>
              <a:t> </a:t>
            </a:r>
          </a:p>
        </p:txBody>
      </p:sp>
    </p:spTree>
    <p:custDataLst>
      <p:tags r:id="rId1"/>
    </p:custDataLst>
    <p:extLst>
      <p:ext uri="{BB962C8B-B14F-4D97-AF65-F5344CB8AC3E}">
        <p14:creationId xmlns:p14="http://schemas.microsoft.com/office/powerpoint/2010/main" val="11436264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Contact details x4 yellow">
    <p:bg>
      <p:bgRef idx="1001">
        <a:schemeClr val="bg2"/>
      </p:bgRef>
    </p:bg>
    <p:spTree>
      <p:nvGrpSpPr>
        <p:cNvPr id="1" name=""/>
        <p:cNvGrpSpPr/>
        <p:nvPr/>
      </p:nvGrpSpPr>
      <p:grpSpPr>
        <a:xfrm>
          <a:off x="0" y="0"/>
          <a:ext cx="0" cy="0"/>
          <a:chOff x="0" y="0"/>
          <a:chExt cx="0" cy="0"/>
        </a:xfrm>
      </p:grpSpPr>
      <p:pic>
        <p:nvPicPr>
          <p:cNvPr id="7" name="Picture 6" descr="A yellow and white geometrical pattern&#10;&#10;Description automatically generated with medium confidence">
            <a:extLst>
              <a:ext uri="{FF2B5EF4-FFF2-40B4-BE49-F238E27FC236}">
                <a16:creationId xmlns:a16="http://schemas.microsoft.com/office/drawing/2014/main" id="{9653B424-3ED6-6B74-9B5F-798D9DA76EAE}"/>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t="6448" b="6448"/>
          <a:stretch/>
        </p:blipFill>
        <p:spPr>
          <a:xfrm>
            <a:off x="1" y="0"/>
            <a:ext cx="12188823" cy="6858000"/>
          </a:xfrm>
          <a:prstGeom prst="rect">
            <a:avLst/>
          </a:prstGeom>
        </p:spPr>
      </p:pic>
      <p:sp>
        <p:nvSpPr>
          <p:cNvPr id="6" name="TextBox 5">
            <a:extLst>
              <a:ext uri="{FF2B5EF4-FFF2-40B4-BE49-F238E27FC236}">
                <a16:creationId xmlns:a16="http://schemas.microsoft.com/office/drawing/2014/main" id="{308713F2-EECB-0BAC-E9D1-312474D96A07}"/>
              </a:ext>
            </a:extLst>
          </p:cNvPr>
          <p:cNvSpPr txBox="1"/>
          <p:nvPr/>
        </p:nvSpPr>
        <p:spPr>
          <a:xfrm>
            <a:off x="411373" y="5501641"/>
            <a:ext cx="934628" cy="293607"/>
          </a:xfrm>
          <a:prstGeom prst="rect">
            <a:avLst/>
          </a:prstGeom>
          <a:noFill/>
        </p:spPr>
        <p:txBody>
          <a:bodyPr wrap="none" rtlCol="0">
            <a:spAutoFit/>
          </a:bodyPr>
          <a:lstStyle/>
          <a:p>
            <a:pPr algn="l">
              <a:lnSpc>
                <a:spcPct val="120000"/>
              </a:lnSpc>
              <a:spcAft>
                <a:spcPts val="1000"/>
              </a:spcAft>
            </a:pPr>
            <a:r>
              <a:rPr lang="en-GB" sz="1200">
                <a:solidFill>
                  <a:schemeClr val="tx1"/>
                </a:solidFill>
                <a:latin typeface="Arial" panose="020B0604020202020204" pitchFamily="34" charset="0"/>
              </a:rPr>
              <a:t>savills.com</a:t>
            </a:r>
          </a:p>
        </p:txBody>
      </p:sp>
      <p:sp>
        <p:nvSpPr>
          <p:cNvPr id="8" name="TextBox 7">
            <a:extLst>
              <a:ext uri="{FF2B5EF4-FFF2-40B4-BE49-F238E27FC236}">
                <a16:creationId xmlns:a16="http://schemas.microsoft.com/office/drawing/2014/main" id="{59B33698-BCC5-A34C-8F5A-827C06C9A9C0}"/>
              </a:ext>
            </a:extLst>
          </p:cNvPr>
          <p:cNvSpPr txBox="1"/>
          <p:nvPr/>
        </p:nvSpPr>
        <p:spPr>
          <a:xfrm>
            <a:off x="411373" y="5880261"/>
            <a:ext cx="11110877" cy="562462"/>
          </a:xfrm>
          <a:prstGeom prst="rect">
            <a:avLst/>
          </a:prstGeom>
          <a:noFill/>
        </p:spPr>
        <p:txBody>
          <a:bodyPr wrap="square">
            <a:spAutoFit/>
          </a:bodyPr>
          <a:lstStyle/>
          <a:p>
            <a:pPr>
              <a:lnSpc>
                <a:spcPct val="120000"/>
              </a:lnSpc>
            </a:pPr>
            <a:r>
              <a:rPr lang="en-US" sz="650">
                <a:solidFill>
                  <a:schemeClr val="tx1"/>
                </a:solidFill>
              </a:rPr>
              <a:t>Disclaimer: The material in this presentation has been prepared solely for informational purposes and is strictly confidential. Any disclosure, use, copying or circulation of this presentation (or the information contained within it) is strictly prohibited, unless you have obtained Savills’ prior written consent. Neither this presentation nor any part of it shall form the basis of, or be relied upon in connection with, any offer or transaction, or act as an inducement to enter into any contract or commitment whatsoever. NO WARRANTY OR REPRESENTATION, EXPRESS OR IMPLIED, IS GIVEN AS TO THE ACCURACY OR COMPLETENESS OF THE INFORMATION CONTAINED HEREIN AND SAVILLS IS UNDER NO OBLIGATION TO SUBSEQUENTLY CORRECT IT IN THE EVENT OF ERRORS. Savills shall not be held responsible for any liability whatsoever or for any loss howsoever arising from or in reliance upon the whole or any part of the contents of this document or any errors therein or omissions therefrom. </a:t>
            </a:r>
          </a:p>
        </p:txBody>
      </p:sp>
      <p:pic>
        <p:nvPicPr>
          <p:cNvPr id="11" name="Graphic 10">
            <a:extLst>
              <a:ext uri="{FF2B5EF4-FFF2-40B4-BE49-F238E27FC236}">
                <a16:creationId xmlns:a16="http://schemas.microsoft.com/office/drawing/2014/main" id="{1B3D1ACE-7C43-C266-DB06-D81E114C996E}"/>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0679507" y="473394"/>
            <a:ext cx="1035573" cy="1035843"/>
          </a:xfrm>
          <a:prstGeom prst="rect">
            <a:avLst/>
          </a:prstGeom>
        </p:spPr>
      </p:pic>
      <p:sp>
        <p:nvSpPr>
          <p:cNvPr id="13" name="Text Placeholder 12">
            <a:extLst>
              <a:ext uri="{FF2B5EF4-FFF2-40B4-BE49-F238E27FC236}">
                <a16:creationId xmlns:a16="http://schemas.microsoft.com/office/drawing/2014/main" id="{7DE08693-3BA3-FC3E-BF72-74418DBCC187}"/>
              </a:ext>
            </a:extLst>
          </p:cNvPr>
          <p:cNvSpPr>
            <a:spLocks noGrp="1"/>
          </p:cNvSpPr>
          <p:nvPr>
            <p:ph type="body" sz="quarter" idx="10" hasCustomPrompt="1"/>
          </p:nvPr>
        </p:nvSpPr>
        <p:spPr>
          <a:xfrm>
            <a:off x="406611" y="3179263"/>
            <a:ext cx="2419673" cy="247356"/>
          </a:xfrm>
        </p:spPr>
        <p:txBody>
          <a:bodyPr anchor="ctr"/>
          <a:lstStyle>
            <a:lvl1pPr>
              <a:defRPr sz="900" cap="all" baseline="0">
                <a:solidFill>
                  <a:schemeClr val="tx1"/>
                </a:solidFill>
              </a:defRPr>
            </a:lvl1pPr>
            <a:lvl2pPr>
              <a:defRPr sz="1000" cap="all" baseline="0"/>
            </a:lvl2pPr>
            <a:lvl3pPr>
              <a:defRPr sz="900" cap="all" baseline="0"/>
            </a:lvl3pPr>
            <a:lvl4pPr>
              <a:defRPr sz="800" cap="all" baseline="0"/>
            </a:lvl4pPr>
            <a:lvl5pPr>
              <a:defRPr sz="800" cap="all" baseline="0"/>
            </a:lvl5pPr>
          </a:lstStyle>
          <a:p>
            <a:pPr lvl="0"/>
            <a:r>
              <a:rPr lang="en-GB"/>
              <a:t>Insert name</a:t>
            </a:r>
          </a:p>
        </p:txBody>
      </p:sp>
      <p:sp>
        <p:nvSpPr>
          <p:cNvPr id="14" name="Text Placeholder 12">
            <a:extLst>
              <a:ext uri="{FF2B5EF4-FFF2-40B4-BE49-F238E27FC236}">
                <a16:creationId xmlns:a16="http://schemas.microsoft.com/office/drawing/2014/main" id="{A9807B49-FE43-55EB-6E94-7548AED1AA89}"/>
              </a:ext>
            </a:extLst>
          </p:cNvPr>
          <p:cNvSpPr>
            <a:spLocks noGrp="1"/>
          </p:cNvSpPr>
          <p:nvPr>
            <p:ph type="body" sz="quarter" idx="11" hasCustomPrompt="1"/>
          </p:nvPr>
        </p:nvSpPr>
        <p:spPr>
          <a:xfrm>
            <a:off x="406611" y="3485366"/>
            <a:ext cx="2419673" cy="247356"/>
          </a:xfrm>
        </p:spPr>
        <p:txBody>
          <a:bodyPr anchor="ctr"/>
          <a:lstStyle>
            <a:lvl1pPr>
              <a:defRPr sz="900" cap="all" baseline="0">
                <a:solidFill>
                  <a:schemeClr val="tx1"/>
                </a:solidFill>
              </a:defRPr>
            </a:lvl1pPr>
            <a:lvl2pPr>
              <a:defRPr sz="1000" cap="all" baseline="0"/>
            </a:lvl2pPr>
            <a:lvl3pPr>
              <a:defRPr sz="900" cap="all" baseline="0"/>
            </a:lvl3pPr>
            <a:lvl4pPr>
              <a:defRPr sz="800" cap="all" baseline="0"/>
            </a:lvl4pPr>
            <a:lvl5pPr>
              <a:defRPr sz="800" cap="all" baseline="0"/>
            </a:lvl5pPr>
          </a:lstStyle>
          <a:p>
            <a:pPr lvl="0"/>
            <a:r>
              <a:rPr lang="en-GB"/>
              <a:t>Insert title</a:t>
            </a:r>
          </a:p>
        </p:txBody>
      </p:sp>
      <p:sp>
        <p:nvSpPr>
          <p:cNvPr id="15" name="Text Placeholder 12">
            <a:extLst>
              <a:ext uri="{FF2B5EF4-FFF2-40B4-BE49-F238E27FC236}">
                <a16:creationId xmlns:a16="http://schemas.microsoft.com/office/drawing/2014/main" id="{59158B01-3F17-FEF5-E313-05A51AB89B3B}"/>
              </a:ext>
            </a:extLst>
          </p:cNvPr>
          <p:cNvSpPr>
            <a:spLocks noGrp="1"/>
          </p:cNvSpPr>
          <p:nvPr>
            <p:ph type="body" sz="quarter" idx="12" hasCustomPrompt="1"/>
          </p:nvPr>
        </p:nvSpPr>
        <p:spPr>
          <a:xfrm>
            <a:off x="406611" y="3791469"/>
            <a:ext cx="2419673" cy="247356"/>
          </a:xfrm>
        </p:spPr>
        <p:txBody>
          <a:bodyPr anchor="ctr"/>
          <a:lstStyle>
            <a:lvl1pPr>
              <a:defRPr sz="900" cap="all" baseline="0">
                <a:solidFill>
                  <a:schemeClr val="tx1"/>
                </a:solidFill>
              </a:defRPr>
            </a:lvl1pPr>
            <a:lvl2pPr>
              <a:defRPr sz="1000" cap="all" baseline="0"/>
            </a:lvl2pPr>
            <a:lvl3pPr>
              <a:defRPr sz="900" cap="all" baseline="0"/>
            </a:lvl3pPr>
            <a:lvl4pPr>
              <a:defRPr sz="800" cap="all" baseline="0"/>
            </a:lvl4pPr>
            <a:lvl5pPr>
              <a:defRPr sz="800" cap="all" baseline="0"/>
            </a:lvl5pPr>
          </a:lstStyle>
          <a:p>
            <a:pPr lvl="0"/>
            <a:r>
              <a:rPr lang="en-GB"/>
              <a:t>Insert company name</a:t>
            </a:r>
          </a:p>
        </p:txBody>
      </p:sp>
      <p:sp>
        <p:nvSpPr>
          <p:cNvPr id="16" name="Text Placeholder 12">
            <a:extLst>
              <a:ext uri="{FF2B5EF4-FFF2-40B4-BE49-F238E27FC236}">
                <a16:creationId xmlns:a16="http://schemas.microsoft.com/office/drawing/2014/main" id="{7E81962A-7C98-D2E9-7CEC-B65BEF938AED}"/>
              </a:ext>
            </a:extLst>
          </p:cNvPr>
          <p:cNvSpPr>
            <a:spLocks noGrp="1"/>
          </p:cNvSpPr>
          <p:nvPr>
            <p:ph type="body" sz="quarter" idx="13" hasCustomPrompt="1"/>
          </p:nvPr>
        </p:nvSpPr>
        <p:spPr>
          <a:xfrm>
            <a:off x="406611" y="4097572"/>
            <a:ext cx="2419673" cy="247356"/>
          </a:xfrm>
        </p:spPr>
        <p:txBody>
          <a:bodyPr anchor="ctr"/>
          <a:lstStyle>
            <a:lvl1pPr>
              <a:defRPr sz="900" cap="all" baseline="0">
                <a:solidFill>
                  <a:schemeClr val="tx1"/>
                </a:solidFill>
              </a:defRPr>
            </a:lvl1pPr>
            <a:lvl2pPr>
              <a:defRPr sz="1000" cap="all" baseline="0"/>
            </a:lvl2pPr>
            <a:lvl3pPr>
              <a:defRPr sz="900" cap="all" baseline="0"/>
            </a:lvl3pPr>
            <a:lvl4pPr>
              <a:defRPr sz="800" cap="all" baseline="0"/>
            </a:lvl4pPr>
            <a:lvl5pPr>
              <a:defRPr sz="800" cap="all" baseline="0"/>
            </a:lvl5pPr>
          </a:lstStyle>
          <a:p>
            <a:pPr lvl="0"/>
            <a:r>
              <a:rPr lang="en-GB"/>
              <a:t>Insert phone</a:t>
            </a:r>
          </a:p>
        </p:txBody>
      </p:sp>
      <p:sp>
        <p:nvSpPr>
          <p:cNvPr id="17" name="Text Placeholder 12">
            <a:extLst>
              <a:ext uri="{FF2B5EF4-FFF2-40B4-BE49-F238E27FC236}">
                <a16:creationId xmlns:a16="http://schemas.microsoft.com/office/drawing/2014/main" id="{F78787D3-109D-9636-08BB-A375F749FF3E}"/>
              </a:ext>
            </a:extLst>
          </p:cNvPr>
          <p:cNvSpPr>
            <a:spLocks noGrp="1"/>
          </p:cNvSpPr>
          <p:nvPr>
            <p:ph type="body" sz="quarter" idx="14" hasCustomPrompt="1"/>
          </p:nvPr>
        </p:nvSpPr>
        <p:spPr>
          <a:xfrm>
            <a:off x="406611" y="4403675"/>
            <a:ext cx="2419673" cy="247356"/>
          </a:xfrm>
        </p:spPr>
        <p:txBody>
          <a:bodyPr anchor="ctr"/>
          <a:lstStyle>
            <a:lvl1pPr>
              <a:defRPr sz="900" cap="all" baseline="0">
                <a:solidFill>
                  <a:schemeClr val="tx1"/>
                </a:solidFill>
              </a:defRPr>
            </a:lvl1pPr>
            <a:lvl2pPr>
              <a:defRPr sz="1000" cap="all" baseline="0"/>
            </a:lvl2pPr>
            <a:lvl3pPr>
              <a:defRPr sz="900" cap="all" baseline="0"/>
            </a:lvl3pPr>
            <a:lvl4pPr>
              <a:defRPr sz="800" cap="all" baseline="0"/>
            </a:lvl4pPr>
            <a:lvl5pPr>
              <a:defRPr sz="800" cap="all" baseline="0"/>
            </a:lvl5pPr>
          </a:lstStyle>
          <a:p>
            <a:pPr lvl="0"/>
            <a:r>
              <a:rPr lang="en-GB"/>
              <a:t>Insert email</a:t>
            </a:r>
          </a:p>
        </p:txBody>
      </p:sp>
      <p:sp>
        <p:nvSpPr>
          <p:cNvPr id="29" name="Text Placeholder 28">
            <a:extLst>
              <a:ext uri="{FF2B5EF4-FFF2-40B4-BE49-F238E27FC236}">
                <a16:creationId xmlns:a16="http://schemas.microsoft.com/office/drawing/2014/main" id="{6DF254FF-0ED5-6C78-869E-390454E924BC}"/>
              </a:ext>
            </a:extLst>
          </p:cNvPr>
          <p:cNvSpPr>
            <a:spLocks noGrp="1"/>
          </p:cNvSpPr>
          <p:nvPr>
            <p:ph type="body" sz="quarter" idx="25" hasCustomPrompt="1"/>
          </p:nvPr>
        </p:nvSpPr>
        <p:spPr>
          <a:xfrm>
            <a:off x="500753" y="3450592"/>
            <a:ext cx="2368490" cy="3600"/>
          </a:xfrm>
          <a:solidFill>
            <a:schemeClr val="tx1"/>
          </a:solidFill>
        </p:spPr>
        <p:txBody>
          <a:bodyPr/>
          <a:lstStyle>
            <a:lvl1pPr>
              <a:defRPr>
                <a:solidFill>
                  <a:schemeClr val="tx1"/>
                </a:solidFill>
              </a:defRPr>
            </a:lvl1pPr>
          </a:lstStyle>
          <a:p>
            <a:pPr lvl="0"/>
            <a:r>
              <a:rPr lang="en-GB"/>
              <a:t> </a:t>
            </a:r>
          </a:p>
        </p:txBody>
      </p:sp>
      <p:sp>
        <p:nvSpPr>
          <p:cNvPr id="30" name="Text Placeholder 28">
            <a:extLst>
              <a:ext uri="{FF2B5EF4-FFF2-40B4-BE49-F238E27FC236}">
                <a16:creationId xmlns:a16="http://schemas.microsoft.com/office/drawing/2014/main" id="{CBDEC2BF-BBCC-6FA5-4D93-E78484D9C9ED}"/>
              </a:ext>
            </a:extLst>
          </p:cNvPr>
          <p:cNvSpPr>
            <a:spLocks noGrp="1"/>
          </p:cNvSpPr>
          <p:nvPr>
            <p:ph type="body" sz="quarter" idx="26" hasCustomPrompt="1"/>
          </p:nvPr>
        </p:nvSpPr>
        <p:spPr>
          <a:xfrm>
            <a:off x="500753" y="3756695"/>
            <a:ext cx="2368490" cy="3600"/>
          </a:xfrm>
          <a:solidFill>
            <a:schemeClr val="tx1"/>
          </a:solidFill>
        </p:spPr>
        <p:txBody>
          <a:bodyPr/>
          <a:lstStyle>
            <a:lvl1pPr>
              <a:defRPr>
                <a:solidFill>
                  <a:schemeClr val="tx1"/>
                </a:solidFill>
              </a:defRPr>
            </a:lvl1pPr>
          </a:lstStyle>
          <a:p>
            <a:pPr lvl="0"/>
            <a:r>
              <a:rPr lang="en-GB"/>
              <a:t> </a:t>
            </a:r>
          </a:p>
        </p:txBody>
      </p:sp>
      <p:sp>
        <p:nvSpPr>
          <p:cNvPr id="31" name="Text Placeholder 28">
            <a:extLst>
              <a:ext uri="{FF2B5EF4-FFF2-40B4-BE49-F238E27FC236}">
                <a16:creationId xmlns:a16="http://schemas.microsoft.com/office/drawing/2014/main" id="{834489DA-80D0-4860-98E2-BE6F18F2A744}"/>
              </a:ext>
            </a:extLst>
          </p:cNvPr>
          <p:cNvSpPr>
            <a:spLocks noGrp="1"/>
          </p:cNvSpPr>
          <p:nvPr>
            <p:ph type="body" sz="quarter" idx="27" hasCustomPrompt="1"/>
          </p:nvPr>
        </p:nvSpPr>
        <p:spPr>
          <a:xfrm>
            <a:off x="500753" y="4062798"/>
            <a:ext cx="2368490" cy="3600"/>
          </a:xfrm>
          <a:solidFill>
            <a:schemeClr val="tx1"/>
          </a:solidFill>
        </p:spPr>
        <p:txBody>
          <a:bodyPr/>
          <a:lstStyle>
            <a:lvl1pPr>
              <a:defRPr>
                <a:solidFill>
                  <a:schemeClr val="tx1"/>
                </a:solidFill>
              </a:defRPr>
            </a:lvl1pPr>
          </a:lstStyle>
          <a:p>
            <a:pPr lvl="0"/>
            <a:r>
              <a:rPr lang="en-GB"/>
              <a:t> </a:t>
            </a:r>
          </a:p>
        </p:txBody>
      </p:sp>
      <p:sp>
        <p:nvSpPr>
          <p:cNvPr id="32" name="Text Placeholder 28">
            <a:extLst>
              <a:ext uri="{FF2B5EF4-FFF2-40B4-BE49-F238E27FC236}">
                <a16:creationId xmlns:a16="http://schemas.microsoft.com/office/drawing/2014/main" id="{413757EC-9418-E80A-9C60-821608FCAC90}"/>
              </a:ext>
            </a:extLst>
          </p:cNvPr>
          <p:cNvSpPr>
            <a:spLocks noGrp="1"/>
          </p:cNvSpPr>
          <p:nvPr>
            <p:ph type="body" sz="quarter" idx="28" hasCustomPrompt="1"/>
          </p:nvPr>
        </p:nvSpPr>
        <p:spPr>
          <a:xfrm>
            <a:off x="500753" y="4368901"/>
            <a:ext cx="2368490" cy="3600"/>
          </a:xfrm>
          <a:solidFill>
            <a:schemeClr val="tx1"/>
          </a:solidFill>
        </p:spPr>
        <p:txBody>
          <a:bodyPr/>
          <a:lstStyle>
            <a:lvl1pPr>
              <a:defRPr>
                <a:solidFill>
                  <a:schemeClr val="tx1"/>
                </a:solidFill>
              </a:defRPr>
            </a:lvl1pPr>
          </a:lstStyle>
          <a:p>
            <a:pPr lvl="0"/>
            <a:r>
              <a:rPr lang="en-GB"/>
              <a:t> </a:t>
            </a:r>
          </a:p>
        </p:txBody>
      </p:sp>
      <p:sp>
        <p:nvSpPr>
          <p:cNvPr id="33" name="Text Placeholder 28">
            <a:extLst>
              <a:ext uri="{FF2B5EF4-FFF2-40B4-BE49-F238E27FC236}">
                <a16:creationId xmlns:a16="http://schemas.microsoft.com/office/drawing/2014/main" id="{96D9D1F0-A431-7276-A6A5-9F3B373CA68C}"/>
              </a:ext>
            </a:extLst>
          </p:cNvPr>
          <p:cNvSpPr>
            <a:spLocks noGrp="1"/>
          </p:cNvSpPr>
          <p:nvPr>
            <p:ph type="body" sz="quarter" idx="29" hasCustomPrompt="1"/>
          </p:nvPr>
        </p:nvSpPr>
        <p:spPr>
          <a:xfrm>
            <a:off x="500753" y="4675004"/>
            <a:ext cx="2368490" cy="3600"/>
          </a:xfrm>
          <a:solidFill>
            <a:schemeClr val="tx1"/>
          </a:solidFill>
        </p:spPr>
        <p:txBody>
          <a:bodyPr/>
          <a:lstStyle>
            <a:lvl1pPr>
              <a:defRPr>
                <a:solidFill>
                  <a:schemeClr val="tx1"/>
                </a:solidFill>
              </a:defRPr>
            </a:lvl1pPr>
          </a:lstStyle>
          <a:p>
            <a:pPr lvl="0"/>
            <a:r>
              <a:rPr lang="en-GB"/>
              <a:t> </a:t>
            </a:r>
          </a:p>
        </p:txBody>
      </p:sp>
      <p:sp>
        <p:nvSpPr>
          <p:cNvPr id="4" name="Title 2">
            <a:extLst>
              <a:ext uri="{FF2B5EF4-FFF2-40B4-BE49-F238E27FC236}">
                <a16:creationId xmlns:a16="http://schemas.microsoft.com/office/drawing/2014/main" id="{DE2833D8-8CA0-E70E-10A2-9EAE7F2D91E5}"/>
              </a:ext>
            </a:extLst>
          </p:cNvPr>
          <p:cNvSpPr>
            <a:spLocks noGrp="1"/>
          </p:cNvSpPr>
          <p:nvPr>
            <p:ph type="title" hasCustomPrompt="1"/>
          </p:nvPr>
        </p:nvSpPr>
        <p:spPr>
          <a:xfrm>
            <a:off x="450732" y="1865834"/>
            <a:ext cx="6228882" cy="1109663"/>
          </a:xfrm>
        </p:spPr>
        <p:txBody>
          <a:bodyPr/>
          <a:lstStyle>
            <a:lvl1pPr>
              <a:defRPr sz="5998">
                <a:solidFill>
                  <a:schemeClr val="tx1"/>
                </a:solidFill>
                <a:latin typeface="+mn-lt"/>
              </a:defRPr>
            </a:lvl1pPr>
          </a:lstStyle>
          <a:p>
            <a:r>
              <a:rPr lang="en-GB"/>
              <a:t>Contact us</a:t>
            </a:r>
          </a:p>
        </p:txBody>
      </p:sp>
      <p:pic>
        <p:nvPicPr>
          <p:cNvPr id="9" name="Graphic 8">
            <a:extLst>
              <a:ext uri="{FF2B5EF4-FFF2-40B4-BE49-F238E27FC236}">
                <a16:creationId xmlns:a16="http://schemas.microsoft.com/office/drawing/2014/main" id="{2377D719-7B99-49D8-904E-D6536AC00F9A}"/>
              </a:ext>
            </a:extLst>
          </p:cNvPr>
          <p:cNvPicPr>
            <a:picLocks noChangeAspect="1"/>
          </p:cNvPicPr>
          <p:nvPr userDrawn="1"/>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0679507" y="473394"/>
            <a:ext cx="1035573" cy="1035843"/>
          </a:xfrm>
          <a:prstGeom prst="rect">
            <a:avLst/>
          </a:prstGeom>
        </p:spPr>
      </p:pic>
      <p:sp>
        <p:nvSpPr>
          <p:cNvPr id="2" name="Text Placeholder 12">
            <a:extLst>
              <a:ext uri="{FF2B5EF4-FFF2-40B4-BE49-F238E27FC236}">
                <a16:creationId xmlns:a16="http://schemas.microsoft.com/office/drawing/2014/main" id="{38DB453B-2CE9-5A75-5504-D050C36B76F3}"/>
              </a:ext>
            </a:extLst>
          </p:cNvPr>
          <p:cNvSpPr>
            <a:spLocks noGrp="1"/>
          </p:cNvSpPr>
          <p:nvPr>
            <p:ph type="body" sz="quarter" idx="30" hasCustomPrompt="1"/>
          </p:nvPr>
        </p:nvSpPr>
        <p:spPr>
          <a:xfrm>
            <a:off x="3247491" y="3179263"/>
            <a:ext cx="2419673" cy="247356"/>
          </a:xfrm>
        </p:spPr>
        <p:txBody>
          <a:bodyPr anchor="ctr"/>
          <a:lstStyle>
            <a:lvl1pPr>
              <a:defRPr sz="900" cap="all" baseline="0">
                <a:solidFill>
                  <a:schemeClr val="tx1"/>
                </a:solidFill>
              </a:defRPr>
            </a:lvl1pPr>
            <a:lvl2pPr>
              <a:defRPr sz="1000" cap="all" baseline="0"/>
            </a:lvl2pPr>
            <a:lvl3pPr>
              <a:defRPr sz="900" cap="all" baseline="0"/>
            </a:lvl3pPr>
            <a:lvl4pPr>
              <a:defRPr sz="800" cap="all" baseline="0"/>
            </a:lvl4pPr>
            <a:lvl5pPr>
              <a:defRPr sz="800" cap="all" baseline="0"/>
            </a:lvl5pPr>
          </a:lstStyle>
          <a:p>
            <a:pPr lvl="0"/>
            <a:r>
              <a:rPr lang="en-GB"/>
              <a:t>Insert name</a:t>
            </a:r>
          </a:p>
        </p:txBody>
      </p:sp>
      <p:sp>
        <p:nvSpPr>
          <p:cNvPr id="3" name="Text Placeholder 12">
            <a:extLst>
              <a:ext uri="{FF2B5EF4-FFF2-40B4-BE49-F238E27FC236}">
                <a16:creationId xmlns:a16="http://schemas.microsoft.com/office/drawing/2014/main" id="{9956EAA6-DEDA-0524-223E-ADFBD6F89C12}"/>
              </a:ext>
            </a:extLst>
          </p:cNvPr>
          <p:cNvSpPr>
            <a:spLocks noGrp="1"/>
          </p:cNvSpPr>
          <p:nvPr>
            <p:ph type="body" sz="quarter" idx="31" hasCustomPrompt="1"/>
          </p:nvPr>
        </p:nvSpPr>
        <p:spPr>
          <a:xfrm>
            <a:off x="3247491" y="3485366"/>
            <a:ext cx="2419673" cy="247356"/>
          </a:xfrm>
        </p:spPr>
        <p:txBody>
          <a:bodyPr anchor="ctr"/>
          <a:lstStyle>
            <a:lvl1pPr>
              <a:defRPr sz="900" cap="all" baseline="0">
                <a:solidFill>
                  <a:schemeClr val="tx1"/>
                </a:solidFill>
              </a:defRPr>
            </a:lvl1pPr>
            <a:lvl2pPr>
              <a:defRPr sz="1000" cap="all" baseline="0"/>
            </a:lvl2pPr>
            <a:lvl3pPr>
              <a:defRPr sz="900" cap="all" baseline="0"/>
            </a:lvl3pPr>
            <a:lvl4pPr>
              <a:defRPr sz="800" cap="all" baseline="0"/>
            </a:lvl4pPr>
            <a:lvl5pPr>
              <a:defRPr sz="800" cap="all" baseline="0"/>
            </a:lvl5pPr>
          </a:lstStyle>
          <a:p>
            <a:pPr lvl="0"/>
            <a:r>
              <a:rPr lang="en-GB"/>
              <a:t>Insert title</a:t>
            </a:r>
          </a:p>
        </p:txBody>
      </p:sp>
      <p:sp>
        <p:nvSpPr>
          <p:cNvPr id="12" name="Text Placeholder 12">
            <a:extLst>
              <a:ext uri="{FF2B5EF4-FFF2-40B4-BE49-F238E27FC236}">
                <a16:creationId xmlns:a16="http://schemas.microsoft.com/office/drawing/2014/main" id="{B0403E57-C489-0488-C8AC-3B21E7C30081}"/>
              </a:ext>
            </a:extLst>
          </p:cNvPr>
          <p:cNvSpPr>
            <a:spLocks noGrp="1"/>
          </p:cNvSpPr>
          <p:nvPr>
            <p:ph type="body" sz="quarter" idx="32" hasCustomPrompt="1"/>
          </p:nvPr>
        </p:nvSpPr>
        <p:spPr>
          <a:xfrm>
            <a:off x="3247491" y="3791469"/>
            <a:ext cx="2419673" cy="247356"/>
          </a:xfrm>
        </p:spPr>
        <p:txBody>
          <a:bodyPr anchor="ctr"/>
          <a:lstStyle>
            <a:lvl1pPr>
              <a:defRPr sz="900" cap="all" baseline="0">
                <a:solidFill>
                  <a:schemeClr val="tx1"/>
                </a:solidFill>
              </a:defRPr>
            </a:lvl1pPr>
            <a:lvl2pPr>
              <a:defRPr sz="1000" cap="all" baseline="0"/>
            </a:lvl2pPr>
            <a:lvl3pPr>
              <a:defRPr sz="900" cap="all" baseline="0"/>
            </a:lvl3pPr>
            <a:lvl4pPr>
              <a:defRPr sz="800" cap="all" baseline="0"/>
            </a:lvl4pPr>
            <a:lvl5pPr>
              <a:defRPr sz="800" cap="all" baseline="0"/>
            </a:lvl5pPr>
          </a:lstStyle>
          <a:p>
            <a:pPr lvl="0"/>
            <a:r>
              <a:rPr lang="en-GB"/>
              <a:t>Insert company name</a:t>
            </a:r>
          </a:p>
        </p:txBody>
      </p:sp>
      <p:sp>
        <p:nvSpPr>
          <p:cNvPr id="28" name="Text Placeholder 12">
            <a:extLst>
              <a:ext uri="{FF2B5EF4-FFF2-40B4-BE49-F238E27FC236}">
                <a16:creationId xmlns:a16="http://schemas.microsoft.com/office/drawing/2014/main" id="{F59B19BE-9E18-7B40-29FA-D3F7391FF1BC}"/>
              </a:ext>
            </a:extLst>
          </p:cNvPr>
          <p:cNvSpPr>
            <a:spLocks noGrp="1"/>
          </p:cNvSpPr>
          <p:nvPr>
            <p:ph type="body" sz="quarter" idx="33" hasCustomPrompt="1"/>
          </p:nvPr>
        </p:nvSpPr>
        <p:spPr>
          <a:xfrm>
            <a:off x="3247491" y="4097572"/>
            <a:ext cx="2419673" cy="247356"/>
          </a:xfrm>
        </p:spPr>
        <p:txBody>
          <a:bodyPr anchor="ctr"/>
          <a:lstStyle>
            <a:lvl1pPr>
              <a:defRPr sz="900" cap="all" baseline="0">
                <a:solidFill>
                  <a:schemeClr val="tx1"/>
                </a:solidFill>
              </a:defRPr>
            </a:lvl1pPr>
            <a:lvl2pPr>
              <a:defRPr sz="1000" cap="all" baseline="0"/>
            </a:lvl2pPr>
            <a:lvl3pPr>
              <a:defRPr sz="900" cap="all" baseline="0"/>
            </a:lvl3pPr>
            <a:lvl4pPr>
              <a:defRPr sz="800" cap="all" baseline="0"/>
            </a:lvl4pPr>
            <a:lvl5pPr>
              <a:defRPr sz="800" cap="all" baseline="0"/>
            </a:lvl5pPr>
          </a:lstStyle>
          <a:p>
            <a:pPr lvl="0"/>
            <a:r>
              <a:rPr lang="en-GB"/>
              <a:t>Insert phone</a:t>
            </a:r>
          </a:p>
        </p:txBody>
      </p:sp>
      <p:sp>
        <p:nvSpPr>
          <p:cNvPr id="44" name="Text Placeholder 12">
            <a:extLst>
              <a:ext uri="{FF2B5EF4-FFF2-40B4-BE49-F238E27FC236}">
                <a16:creationId xmlns:a16="http://schemas.microsoft.com/office/drawing/2014/main" id="{4CAF0BF3-039E-5C8A-F4E4-6DBAF1C24068}"/>
              </a:ext>
            </a:extLst>
          </p:cNvPr>
          <p:cNvSpPr>
            <a:spLocks noGrp="1"/>
          </p:cNvSpPr>
          <p:nvPr>
            <p:ph type="body" sz="quarter" idx="34" hasCustomPrompt="1"/>
          </p:nvPr>
        </p:nvSpPr>
        <p:spPr>
          <a:xfrm>
            <a:off x="3247491" y="4403675"/>
            <a:ext cx="2419673" cy="247356"/>
          </a:xfrm>
        </p:spPr>
        <p:txBody>
          <a:bodyPr anchor="ctr"/>
          <a:lstStyle>
            <a:lvl1pPr>
              <a:defRPr sz="900" cap="all" baseline="0">
                <a:solidFill>
                  <a:schemeClr val="tx1"/>
                </a:solidFill>
              </a:defRPr>
            </a:lvl1pPr>
            <a:lvl2pPr>
              <a:defRPr sz="1000" cap="all" baseline="0"/>
            </a:lvl2pPr>
            <a:lvl3pPr>
              <a:defRPr sz="900" cap="all" baseline="0"/>
            </a:lvl3pPr>
            <a:lvl4pPr>
              <a:defRPr sz="800" cap="all" baseline="0"/>
            </a:lvl4pPr>
            <a:lvl5pPr>
              <a:defRPr sz="800" cap="all" baseline="0"/>
            </a:lvl5pPr>
          </a:lstStyle>
          <a:p>
            <a:pPr lvl="0"/>
            <a:r>
              <a:rPr lang="en-GB"/>
              <a:t>Insert email</a:t>
            </a:r>
          </a:p>
        </p:txBody>
      </p:sp>
      <p:sp>
        <p:nvSpPr>
          <p:cNvPr id="45" name="Text Placeholder 28">
            <a:extLst>
              <a:ext uri="{FF2B5EF4-FFF2-40B4-BE49-F238E27FC236}">
                <a16:creationId xmlns:a16="http://schemas.microsoft.com/office/drawing/2014/main" id="{D1054811-0CDC-18B7-DDA0-3CC8AF2D02AE}"/>
              </a:ext>
            </a:extLst>
          </p:cNvPr>
          <p:cNvSpPr>
            <a:spLocks noGrp="1"/>
          </p:cNvSpPr>
          <p:nvPr>
            <p:ph type="body" sz="quarter" idx="35" hasCustomPrompt="1"/>
          </p:nvPr>
        </p:nvSpPr>
        <p:spPr>
          <a:xfrm>
            <a:off x="3341633" y="3450592"/>
            <a:ext cx="2368490" cy="3600"/>
          </a:xfrm>
          <a:solidFill>
            <a:schemeClr val="tx1"/>
          </a:solidFill>
        </p:spPr>
        <p:txBody>
          <a:bodyPr/>
          <a:lstStyle>
            <a:lvl1pPr>
              <a:defRPr>
                <a:solidFill>
                  <a:schemeClr val="tx1"/>
                </a:solidFill>
              </a:defRPr>
            </a:lvl1pPr>
          </a:lstStyle>
          <a:p>
            <a:pPr lvl="0"/>
            <a:r>
              <a:rPr lang="en-GB"/>
              <a:t> </a:t>
            </a:r>
          </a:p>
        </p:txBody>
      </p:sp>
      <p:sp>
        <p:nvSpPr>
          <p:cNvPr id="46" name="Text Placeholder 28">
            <a:extLst>
              <a:ext uri="{FF2B5EF4-FFF2-40B4-BE49-F238E27FC236}">
                <a16:creationId xmlns:a16="http://schemas.microsoft.com/office/drawing/2014/main" id="{35D7FC09-C4C8-1F84-7137-7810427D2979}"/>
              </a:ext>
            </a:extLst>
          </p:cNvPr>
          <p:cNvSpPr>
            <a:spLocks noGrp="1"/>
          </p:cNvSpPr>
          <p:nvPr>
            <p:ph type="body" sz="quarter" idx="36" hasCustomPrompt="1"/>
          </p:nvPr>
        </p:nvSpPr>
        <p:spPr>
          <a:xfrm>
            <a:off x="3341633" y="3756695"/>
            <a:ext cx="2368490" cy="3600"/>
          </a:xfrm>
          <a:solidFill>
            <a:schemeClr val="tx1"/>
          </a:solidFill>
        </p:spPr>
        <p:txBody>
          <a:bodyPr/>
          <a:lstStyle>
            <a:lvl1pPr>
              <a:defRPr>
                <a:solidFill>
                  <a:schemeClr val="tx1"/>
                </a:solidFill>
              </a:defRPr>
            </a:lvl1pPr>
          </a:lstStyle>
          <a:p>
            <a:pPr lvl="0"/>
            <a:r>
              <a:rPr lang="en-GB"/>
              <a:t> </a:t>
            </a:r>
          </a:p>
        </p:txBody>
      </p:sp>
      <p:sp>
        <p:nvSpPr>
          <p:cNvPr id="47" name="Text Placeholder 28">
            <a:extLst>
              <a:ext uri="{FF2B5EF4-FFF2-40B4-BE49-F238E27FC236}">
                <a16:creationId xmlns:a16="http://schemas.microsoft.com/office/drawing/2014/main" id="{84F975A0-838D-2783-996E-FD1E1BE1B28B}"/>
              </a:ext>
            </a:extLst>
          </p:cNvPr>
          <p:cNvSpPr>
            <a:spLocks noGrp="1"/>
          </p:cNvSpPr>
          <p:nvPr>
            <p:ph type="body" sz="quarter" idx="37" hasCustomPrompt="1"/>
          </p:nvPr>
        </p:nvSpPr>
        <p:spPr>
          <a:xfrm>
            <a:off x="3341633" y="4062798"/>
            <a:ext cx="2368490" cy="3600"/>
          </a:xfrm>
          <a:solidFill>
            <a:schemeClr val="tx1"/>
          </a:solidFill>
        </p:spPr>
        <p:txBody>
          <a:bodyPr/>
          <a:lstStyle>
            <a:lvl1pPr>
              <a:defRPr>
                <a:solidFill>
                  <a:schemeClr val="tx1"/>
                </a:solidFill>
              </a:defRPr>
            </a:lvl1pPr>
          </a:lstStyle>
          <a:p>
            <a:pPr lvl="0"/>
            <a:r>
              <a:rPr lang="en-GB"/>
              <a:t> </a:t>
            </a:r>
          </a:p>
        </p:txBody>
      </p:sp>
      <p:sp>
        <p:nvSpPr>
          <p:cNvPr id="48" name="Text Placeholder 28">
            <a:extLst>
              <a:ext uri="{FF2B5EF4-FFF2-40B4-BE49-F238E27FC236}">
                <a16:creationId xmlns:a16="http://schemas.microsoft.com/office/drawing/2014/main" id="{67198EA4-9ED2-C254-0C27-B132EAC11B19}"/>
              </a:ext>
            </a:extLst>
          </p:cNvPr>
          <p:cNvSpPr>
            <a:spLocks noGrp="1"/>
          </p:cNvSpPr>
          <p:nvPr>
            <p:ph type="body" sz="quarter" idx="38" hasCustomPrompt="1"/>
          </p:nvPr>
        </p:nvSpPr>
        <p:spPr>
          <a:xfrm>
            <a:off x="3341633" y="4368901"/>
            <a:ext cx="2368490" cy="3600"/>
          </a:xfrm>
          <a:solidFill>
            <a:schemeClr val="tx1"/>
          </a:solidFill>
        </p:spPr>
        <p:txBody>
          <a:bodyPr/>
          <a:lstStyle>
            <a:lvl1pPr>
              <a:defRPr>
                <a:solidFill>
                  <a:schemeClr val="tx1"/>
                </a:solidFill>
              </a:defRPr>
            </a:lvl1pPr>
          </a:lstStyle>
          <a:p>
            <a:pPr lvl="0"/>
            <a:r>
              <a:rPr lang="en-GB"/>
              <a:t> </a:t>
            </a:r>
          </a:p>
        </p:txBody>
      </p:sp>
      <p:sp>
        <p:nvSpPr>
          <p:cNvPr id="49" name="Text Placeholder 28">
            <a:extLst>
              <a:ext uri="{FF2B5EF4-FFF2-40B4-BE49-F238E27FC236}">
                <a16:creationId xmlns:a16="http://schemas.microsoft.com/office/drawing/2014/main" id="{619DF3D6-2D70-8905-0EA6-760BFB085C05}"/>
              </a:ext>
            </a:extLst>
          </p:cNvPr>
          <p:cNvSpPr>
            <a:spLocks noGrp="1"/>
          </p:cNvSpPr>
          <p:nvPr>
            <p:ph type="body" sz="quarter" idx="39" hasCustomPrompt="1"/>
          </p:nvPr>
        </p:nvSpPr>
        <p:spPr>
          <a:xfrm>
            <a:off x="3341633" y="4675004"/>
            <a:ext cx="2368490" cy="3600"/>
          </a:xfrm>
          <a:solidFill>
            <a:schemeClr val="tx1"/>
          </a:solidFill>
        </p:spPr>
        <p:txBody>
          <a:bodyPr/>
          <a:lstStyle>
            <a:lvl1pPr>
              <a:defRPr>
                <a:solidFill>
                  <a:schemeClr val="tx1"/>
                </a:solidFill>
              </a:defRPr>
            </a:lvl1pPr>
          </a:lstStyle>
          <a:p>
            <a:pPr lvl="0"/>
            <a:r>
              <a:rPr lang="en-GB"/>
              <a:t> </a:t>
            </a:r>
          </a:p>
        </p:txBody>
      </p:sp>
      <p:sp>
        <p:nvSpPr>
          <p:cNvPr id="51" name="Text Placeholder 12">
            <a:extLst>
              <a:ext uri="{FF2B5EF4-FFF2-40B4-BE49-F238E27FC236}">
                <a16:creationId xmlns:a16="http://schemas.microsoft.com/office/drawing/2014/main" id="{DBFE280A-4BA4-B4A2-2729-AA8E821EEC56}"/>
              </a:ext>
            </a:extLst>
          </p:cNvPr>
          <p:cNvSpPr>
            <a:spLocks noGrp="1"/>
          </p:cNvSpPr>
          <p:nvPr>
            <p:ph type="body" sz="quarter" idx="40" hasCustomPrompt="1"/>
          </p:nvPr>
        </p:nvSpPr>
        <p:spPr>
          <a:xfrm>
            <a:off x="6139554" y="3179263"/>
            <a:ext cx="2419673" cy="247356"/>
          </a:xfrm>
        </p:spPr>
        <p:txBody>
          <a:bodyPr anchor="ctr"/>
          <a:lstStyle>
            <a:lvl1pPr>
              <a:defRPr sz="900" cap="all" baseline="0">
                <a:solidFill>
                  <a:schemeClr val="tx1"/>
                </a:solidFill>
              </a:defRPr>
            </a:lvl1pPr>
            <a:lvl2pPr>
              <a:defRPr sz="1000" cap="all" baseline="0"/>
            </a:lvl2pPr>
            <a:lvl3pPr>
              <a:defRPr sz="900" cap="all" baseline="0"/>
            </a:lvl3pPr>
            <a:lvl4pPr>
              <a:defRPr sz="800" cap="all" baseline="0"/>
            </a:lvl4pPr>
            <a:lvl5pPr>
              <a:defRPr sz="800" cap="all" baseline="0"/>
            </a:lvl5pPr>
          </a:lstStyle>
          <a:p>
            <a:pPr lvl="0"/>
            <a:r>
              <a:rPr lang="en-GB"/>
              <a:t>Insert name</a:t>
            </a:r>
          </a:p>
        </p:txBody>
      </p:sp>
      <p:sp>
        <p:nvSpPr>
          <p:cNvPr id="52" name="Text Placeholder 12">
            <a:extLst>
              <a:ext uri="{FF2B5EF4-FFF2-40B4-BE49-F238E27FC236}">
                <a16:creationId xmlns:a16="http://schemas.microsoft.com/office/drawing/2014/main" id="{2F522464-1569-62C5-60C4-3477E42CF1E1}"/>
              </a:ext>
            </a:extLst>
          </p:cNvPr>
          <p:cNvSpPr>
            <a:spLocks noGrp="1"/>
          </p:cNvSpPr>
          <p:nvPr>
            <p:ph type="body" sz="quarter" idx="41" hasCustomPrompt="1"/>
          </p:nvPr>
        </p:nvSpPr>
        <p:spPr>
          <a:xfrm>
            <a:off x="6139554" y="3485366"/>
            <a:ext cx="2419673" cy="247356"/>
          </a:xfrm>
        </p:spPr>
        <p:txBody>
          <a:bodyPr anchor="ctr"/>
          <a:lstStyle>
            <a:lvl1pPr>
              <a:defRPr sz="900" cap="all" baseline="0">
                <a:solidFill>
                  <a:schemeClr val="tx1"/>
                </a:solidFill>
              </a:defRPr>
            </a:lvl1pPr>
            <a:lvl2pPr>
              <a:defRPr sz="1000" cap="all" baseline="0"/>
            </a:lvl2pPr>
            <a:lvl3pPr>
              <a:defRPr sz="900" cap="all" baseline="0"/>
            </a:lvl3pPr>
            <a:lvl4pPr>
              <a:defRPr sz="800" cap="all" baseline="0"/>
            </a:lvl4pPr>
            <a:lvl5pPr>
              <a:defRPr sz="800" cap="all" baseline="0"/>
            </a:lvl5pPr>
          </a:lstStyle>
          <a:p>
            <a:pPr lvl="0"/>
            <a:r>
              <a:rPr lang="en-GB"/>
              <a:t>Insert title</a:t>
            </a:r>
          </a:p>
        </p:txBody>
      </p:sp>
      <p:sp>
        <p:nvSpPr>
          <p:cNvPr id="53" name="Text Placeholder 12">
            <a:extLst>
              <a:ext uri="{FF2B5EF4-FFF2-40B4-BE49-F238E27FC236}">
                <a16:creationId xmlns:a16="http://schemas.microsoft.com/office/drawing/2014/main" id="{20E0A484-A656-F113-113B-CCAB260B5527}"/>
              </a:ext>
            </a:extLst>
          </p:cNvPr>
          <p:cNvSpPr>
            <a:spLocks noGrp="1"/>
          </p:cNvSpPr>
          <p:nvPr>
            <p:ph type="body" sz="quarter" idx="42" hasCustomPrompt="1"/>
          </p:nvPr>
        </p:nvSpPr>
        <p:spPr>
          <a:xfrm>
            <a:off x="6139554" y="3791469"/>
            <a:ext cx="2419673" cy="247356"/>
          </a:xfrm>
        </p:spPr>
        <p:txBody>
          <a:bodyPr anchor="ctr"/>
          <a:lstStyle>
            <a:lvl1pPr>
              <a:defRPr sz="900" cap="all" baseline="0">
                <a:solidFill>
                  <a:schemeClr val="tx1"/>
                </a:solidFill>
              </a:defRPr>
            </a:lvl1pPr>
            <a:lvl2pPr>
              <a:defRPr sz="1000" cap="all" baseline="0"/>
            </a:lvl2pPr>
            <a:lvl3pPr>
              <a:defRPr sz="900" cap="all" baseline="0"/>
            </a:lvl3pPr>
            <a:lvl4pPr>
              <a:defRPr sz="800" cap="all" baseline="0"/>
            </a:lvl4pPr>
            <a:lvl5pPr>
              <a:defRPr sz="800" cap="all" baseline="0"/>
            </a:lvl5pPr>
          </a:lstStyle>
          <a:p>
            <a:pPr lvl="0"/>
            <a:r>
              <a:rPr lang="en-GB"/>
              <a:t>Insert company name</a:t>
            </a:r>
          </a:p>
        </p:txBody>
      </p:sp>
      <p:sp>
        <p:nvSpPr>
          <p:cNvPr id="54" name="Text Placeholder 12">
            <a:extLst>
              <a:ext uri="{FF2B5EF4-FFF2-40B4-BE49-F238E27FC236}">
                <a16:creationId xmlns:a16="http://schemas.microsoft.com/office/drawing/2014/main" id="{5CDDA9BB-7931-43AE-979F-F9C8E4CF7BE8}"/>
              </a:ext>
            </a:extLst>
          </p:cNvPr>
          <p:cNvSpPr>
            <a:spLocks noGrp="1"/>
          </p:cNvSpPr>
          <p:nvPr>
            <p:ph type="body" sz="quarter" idx="43" hasCustomPrompt="1"/>
          </p:nvPr>
        </p:nvSpPr>
        <p:spPr>
          <a:xfrm>
            <a:off x="6139554" y="4097572"/>
            <a:ext cx="2419673" cy="247356"/>
          </a:xfrm>
        </p:spPr>
        <p:txBody>
          <a:bodyPr anchor="ctr"/>
          <a:lstStyle>
            <a:lvl1pPr>
              <a:defRPr sz="900" cap="all" baseline="0">
                <a:solidFill>
                  <a:schemeClr val="tx1"/>
                </a:solidFill>
              </a:defRPr>
            </a:lvl1pPr>
            <a:lvl2pPr>
              <a:defRPr sz="1000" cap="all" baseline="0"/>
            </a:lvl2pPr>
            <a:lvl3pPr>
              <a:defRPr sz="900" cap="all" baseline="0"/>
            </a:lvl3pPr>
            <a:lvl4pPr>
              <a:defRPr sz="800" cap="all" baseline="0"/>
            </a:lvl4pPr>
            <a:lvl5pPr>
              <a:defRPr sz="800" cap="all" baseline="0"/>
            </a:lvl5pPr>
          </a:lstStyle>
          <a:p>
            <a:pPr lvl="0"/>
            <a:r>
              <a:rPr lang="en-GB"/>
              <a:t>Insert phone</a:t>
            </a:r>
          </a:p>
        </p:txBody>
      </p:sp>
      <p:sp>
        <p:nvSpPr>
          <p:cNvPr id="55" name="Text Placeholder 12">
            <a:extLst>
              <a:ext uri="{FF2B5EF4-FFF2-40B4-BE49-F238E27FC236}">
                <a16:creationId xmlns:a16="http://schemas.microsoft.com/office/drawing/2014/main" id="{AAC627B5-E328-7361-1AC1-5DFE78914F95}"/>
              </a:ext>
            </a:extLst>
          </p:cNvPr>
          <p:cNvSpPr>
            <a:spLocks noGrp="1"/>
          </p:cNvSpPr>
          <p:nvPr>
            <p:ph type="body" sz="quarter" idx="44" hasCustomPrompt="1"/>
          </p:nvPr>
        </p:nvSpPr>
        <p:spPr>
          <a:xfrm>
            <a:off x="6139554" y="4403675"/>
            <a:ext cx="2419673" cy="247356"/>
          </a:xfrm>
        </p:spPr>
        <p:txBody>
          <a:bodyPr anchor="ctr"/>
          <a:lstStyle>
            <a:lvl1pPr>
              <a:defRPr sz="900" cap="all" baseline="0">
                <a:solidFill>
                  <a:schemeClr val="tx1"/>
                </a:solidFill>
              </a:defRPr>
            </a:lvl1pPr>
            <a:lvl2pPr>
              <a:defRPr sz="1000" cap="all" baseline="0"/>
            </a:lvl2pPr>
            <a:lvl3pPr>
              <a:defRPr sz="900" cap="all" baseline="0"/>
            </a:lvl3pPr>
            <a:lvl4pPr>
              <a:defRPr sz="800" cap="all" baseline="0"/>
            </a:lvl4pPr>
            <a:lvl5pPr>
              <a:defRPr sz="800" cap="all" baseline="0"/>
            </a:lvl5pPr>
          </a:lstStyle>
          <a:p>
            <a:pPr lvl="0"/>
            <a:r>
              <a:rPr lang="en-GB"/>
              <a:t>Insert email</a:t>
            </a:r>
          </a:p>
        </p:txBody>
      </p:sp>
      <p:sp>
        <p:nvSpPr>
          <p:cNvPr id="56" name="Text Placeholder 28">
            <a:extLst>
              <a:ext uri="{FF2B5EF4-FFF2-40B4-BE49-F238E27FC236}">
                <a16:creationId xmlns:a16="http://schemas.microsoft.com/office/drawing/2014/main" id="{6DB22419-1DE2-2328-534A-517C706B4429}"/>
              </a:ext>
            </a:extLst>
          </p:cNvPr>
          <p:cNvSpPr>
            <a:spLocks noGrp="1"/>
          </p:cNvSpPr>
          <p:nvPr>
            <p:ph type="body" sz="quarter" idx="45" hasCustomPrompt="1"/>
          </p:nvPr>
        </p:nvSpPr>
        <p:spPr>
          <a:xfrm>
            <a:off x="6233696" y="3450592"/>
            <a:ext cx="2368490" cy="3600"/>
          </a:xfrm>
          <a:solidFill>
            <a:schemeClr val="tx1"/>
          </a:solidFill>
        </p:spPr>
        <p:txBody>
          <a:bodyPr/>
          <a:lstStyle>
            <a:lvl1pPr>
              <a:defRPr>
                <a:solidFill>
                  <a:schemeClr val="tx1"/>
                </a:solidFill>
              </a:defRPr>
            </a:lvl1pPr>
          </a:lstStyle>
          <a:p>
            <a:pPr lvl="0"/>
            <a:r>
              <a:rPr lang="en-GB"/>
              <a:t> </a:t>
            </a:r>
          </a:p>
        </p:txBody>
      </p:sp>
      <p:sp>
        <p:nvSpPr>
          <p:cNvPr id="57" name="Text Placeholder 28">
            <a:extLst>
              <a:ext uri="{FF2B5EF4-FFF2-40B4-BE49-F238E27FC236}">
                <a16:creationId xmlns:a16="http://schemas.microsoft.com/office/drawing/2014/main" id="{E5FD3E1A-65E9-0735-1B89-438ACA0A87F4}"/>
              </a:ext>
            </a:extLst>
          </p:cNvPr>
          <p:cNvSpPr>
            <a:spLocks noGrp="1"/>
          </p:cNvSpPr>
          <p:nvPr>
            <p:ph type="body" sz="quarter" idx="46" hasCustomPrompt="1"/>
          </p:nvPr>
        </p:nvSpPr>
        <p:spPr>
          <a:xfrm>
            <a:off x="6233696" y="3756695"/>
            <a:ext cx="2368490" cy="3600"/>
          </a:xfrm>
          <a:solidFill>
            <a:schemeClr val="tx1"/>
          </a:solidFill>
        </p:spPr>
        <p:txBody>
          <a:bodyPr/>
          <a:lstStyle>
            <a:lvl1pPr>
              <a:defRPr>
                <a:solidFill>
                  <a:schemeClr val="tx1"/>
                </a:solidFill>
              </a:defRPr>
            </a:lvl1pPr>
          </a:lstStyle>
          <a:p>
            <a:pPr lvl="0"/>
            <a:r>
              <a:rPr lang="en-GB"/>
              <a:t> </a:t>
            </a:r>
          </a:p>
        </p:txBody>
      </p:sp>
      <p:sp>
        <p:nvSpPr>
          <p:cNvPr id="58" name="Text Placeholder 28">
            <a:extLst>
              <a:ext uri="{FF2B5EF4-FFF2-40B4-BE49-F238E27FC236}">
                <a16:creationId xmlns:a16="http://schemas.microsoft.com/office/drawing/2014/main" id="{782C2984-876F-9E75-13F7-0A6DDCDAEE51}"/>
              </a:ext>
            </a:extLst>
          </p:cNvPr>
          <p:cNvSpPr>
            <a:spLocks noGrp="1"/>
          </p:cNvSpPr>
          <p:nvPr>
            <p:ph type="body" sz="quarter" idx="47" hasCustomPrompt="1"/>
          </p:nvPr>
        </p:nvSpPr>
        <p:spPr>
          <a:xfrm>
            <a:off x="6233696" y="4062798"/>
            <a:ext cx="2368490" cy="3600"/>
          </a:xfrm>
          <a:solidFill>
            <a:schemeClr val="tx1"/>
          </a:solidFill>
        </p:spPr>
        <p:txBody>
          <a:bodyPr/>
          <a:lstStyle>
            <a:lvl1pPr>
              <a:defRPr>
                <a:solidFill>
                  <a:schemeClr val="tx1"/>
                </a:solidFill>
              </a:defRPr>
            </a:lvl1pPr>
          </a:lstStyle>
          <a:p>
            <a:pPr lvl="0"/>
            <a:r>
              <a:rPr lang="en-GB"/>
              <a:t> </a:t>
            </a:r>
          </a:p>
        </p:txBody>
      </p:sp>
      <p:sp>
        <p:nvSpPr>
          <p:cNvPr id="59" name="Text Placeholder 28">
            <a:extLst>
              <a:ext uri="{FF2B5EF4-FFF2-40B4-BE49-F238E27FC236}">
                <a16:creationId xmlns:a16="http://schemas.microsoft.com/office/drawing/2014/main" id="{BB00A304-7EEB-61EB-BA61-851560AABD08}"/>
              </a:ext>
            </a:extLst>
          </p:cNvPr>
          <p:cNvSpPr>
            <a:spLocks noGrp="1"/>
          </p:cNvSpPr>
          <p:nvPr>
            <p:ph type="body" sz="quarter" idx="48" hasCustomPrompt="1"/>
          </p:nvPr>
        </p:nvSpPr>
        <p:spPr>
          <a:xfrm>
            <a:off x="6233696" y="4368901"/>
            <a:ext cx="2368490" cy="3600"/>
          </a:xfrm>
          <a:solidFill>
            <a:schemeClr val="tx1"/>
          </a:solidFill>
        </p:spPr>
        <p:txBody>
          <a:bodyPr/>
          <a:lstStyle>
            <a:lvl1pPr>
              <a:defRPr>
                <a:solidFill>
                  <a:schemeClr val="tx1"/>
                </a:solidFill>
              </a:defRPr>
            </a:lvl1pPr>
          </a:lstStyle>
          <a:p>
            <a:pPr lvl="0"/>
            <a:r>
              <a:rPr lang="en-GB"/>
              <a:t> </a:t>
            </a:r>
          </a:p>
        </p:txBody>
      </p:sp>
      <p:sp>
        <p:nvSpPr>
          <p:cNvPr id="60" name="Text Placeholder 28">
            <a:extLst>
              <a:ext uri="{FF2B5EF4-FFF2-40B4-BE49-F238E27FC236}">
                <a16:creationId xmlns:a16="http://schemas.microsoft.com/office/drawing/2014/main" id="{E8561D60-27F9-C376-AC38-B692FAC87C0F}"/>
              </a:ext>
            </a:extLst>
          </p:cNvPr>
          <p:cNvSpPr>
            <a:spLocks noGrp="1"/>
          </p:cNvSpPr>
          <p:nvPr>
            <p:ph type="body" sz="quarter" idx="49" hasCustomPrompt="1"/>
          </p:nvPr>
        </p:nvSpPr>
        <p:spPr>
          <a:xfrm>
            <a:off x="6233696" y="4675004"/>
            <a:ext cx="2368490" cy="3600"/>
          </a:xfrm>
          <a:solidFill>
            <a:schemeClr val="tx1"/>
          </a:solidFill>
        </p:spPr>
        <p:txBody>
          <a:bodyPr/>
          <a:lstStyle>
            <a:lvl1pPr>
              <a:defRPr>
                <a:solidFill>
                  <a:schemeClr val="tx1"/>
                </a:solidFill>
              </a:defRPr>
            </a:lvl1pPr>
          </a:lstStyle>
          <a:p>
            <a:pPr lvl="0"/>
            <a:r>
              <a:rPr lang="en-GB"/>
              <a:t> </a:t>
            </a:r>
          </a:p>
        </p:txBody>
      </p:sp>
      <p:sp>
        <p:nvSpPr>
          <p:cNvPr id="61" name="Text Placeholder 12">
            <a:extLst>
              <a:ext uri="{FF2B5EF4-FFF2-40B4-BE49-F238E27FC236}">
                <a16:creationId xmlns:a16="http://schemas.microsoft.com/office/drawing/2014/main" id="{D8CDAB34-AAFA-E764-BD23-6672509CF141}"/>
              </a:ext>
            </a:extLst>
          </p:cNvPr>
          <p:cNvSpPr>
            <a:spLocks noGrp="1"/>
          </p:cNvSpPr>
          <p:nvPr>
            <p:ph type="body" sz="quarter" idx="50" hasCustomPrompt="1"/>
          </p:nvPr>
        </p:nvSpPr>
        <p:spPr>
          <a:xfrm>
            <a:off x="9069708" y="3179263"/>
            <a:ext cx="2419673" cy="247356"/>
          </a:xfrm>
        </p:spPr>
        <p:txBody>
          <a:bodyPr anchor="ctr"/>
          <a:lstStyle>
            <a:lvl1pPr>
              <a:defRPr sz="900" cap="all" baseline="0">
                <a:solidFill>
                  <a:schemeClr val="tx1"/>
                </a:solidFill>
              </a:defRPr>
            </a:lvl1pPr>
            <a:lvl2pPr>
              <a:defRPr sz="1000" cap="all" baseline="0"/>
            </a:lvl2pPr>
            <a:lvl3pPr>
              <a:defRPr sz="900" cap="all" baseline="0"/>
            </a:lvl3pPr>
            <a:lvl4pPr>
              <a:defRPr sz="800" cap="all" baseline="0"/>
            </a:lvl4pPr>
            <a:lvl5pPr>
              <a:defRPr sz="800" cap="all" baseline="0"/>
            </a:lvl5pPr>
          </a:lstStyle>
          <a:p>
            <a:pPr lvl="0"/>
            <a:r>
              <a:rPr lang="en-GB"/>
              <a:t>Insert name</a:t>
            </a:r>
          </a:p>
        </p:txBody>
      </p:sp>
      <p:sp>
        <p:nvSpPr>
          <p:cNvPr id="62" name="Text Placeholder 12">
            <a:extLst>
              <a:ext uri="{FF2B5EF4-FFF2-40B4-BE49-F238E27FC236}">
                <a16:creationId xmlns:a16="http://schemas.microsoft.com/office/drawing/2014/main" id="{883C0C79-6F31-8A2D-37B1-375B727ED38D}"/>
              </a:ext>
            </a:extLst>
          </p:cNvPr>
          <p:cNvSpPr>
            <a:spLocks noGrp="1"/>
          </p:cNvSpPr>
          <p:nvPr>
            <p:ph type="body" sz="quarter" idx="51" hasCustomPrompt="1"/>
          </p:nvPr>
        </p:nvSpPr>
        <p:spPr>
          <a:xfrm>
            <a:off x="9069708" y="3485366"/>
            <a:ext cx="2419673" cy="247356"/>
          </a:xfrm>
        </p:spPr>
        <p:txBody>
          <a:bodyPr anchor="ctr"/>
          <a:lstStyle>
            <a:lvl1pPr>
              <a:defRPr sz="900" cap="all" baseline="0">
                <a:solidFill>
                  <a:schemeClr val="tx1"/>
                </a:solidFill>
              </a:defRPr>
            </a:lvl1pPr>
            <a:lvl2pPr>
              <a:defRPr sz="1000" cap="all" baseline="0"/>
            </a:lvl2pPr>
            <a:lvl3pPr>
              <a:defRPr sz="900" cap="all" baseline="0"/>
            </a:lvl3pPr>
            <a:lvl4pPr>
              <a:defRPr sz="800" cap="all" baseline="0"/>
            </a:lvl4pPr>
            <a:lvl5pPr>
              <a:defRPr sz="800" cap="all" baseline="0"/>
            </a:lvl5pPr>
          </a:lstStyle>
          <a:p>
            <a:pPr lvl="0"/>
            <a:r>
              <a:rPr lang="en-GB"/>
              <a:t>Insert title</a:t>
            </a:r>
          </a:p>
        </p:txBody>
      </p:sp>
      <p:sp>
        <p:nvSpPr>
          <p:cNvPr id="63" name="Text Placeholder 12">
            <a:extLst>
              <a:ext uri="{FF2B5EF4-FFF2-40B4-BE49-F238E27FC236}">
                <a16:creationId xmlns:a16="http://schemas.microsoft.com/office/drawing/2014/main" id="{FE7CC4F7-9265-0180-D79B-F4C11CECDD4D}"/>
              </a:ext>
            </a:extLst>
          </p:cNvPr>
          <p:cNvSpPr>
            <a:spLocks noGrp="1"/>
          </p:cNvSpPr>
          <p:nvPr>
            <p:ph type="body" sz="quarter" idx="52" hasCustomPrompt="1"/>
          </p:nvPr>
        </p:nvSpPr>
        <p:spPr>
          <a:xfrm>
            <a:off x="9069708" y="3791469"/>
            <a:ext cx="2419673" cy="247356"/>
          </a:xfrm>
        </p:spPr>
        <p:txBody>
          <a:bodyPr anchor="ctr"/>
          <a:lstStyle>
            <a:lvl1pPr>
              <a:defRPr sz="900" cap="all" baseline="0">
                <a:solidFill>
                  <a:schemeClr val="tx1"/>
                </a:solidFill>
              </a:defRPr>
            </a:lvl1pPr>
            <a:lvl2pPr>
              <a:defRPr sz="1000" cap="all" baseline="0"/>
            </a:lvl2pPr>
            <a:lvl3pPr>
              <a:defRPr sz="900" cap="all" baseline="0"/>
            </a:lvl3pPr>
            <a:lvl4pPr>
              <a:defRPr sz="800" cap="all" baseline="0"/>
            </a:lvl4pPr>
            <a:lvl5pPr>
              <a:defRPr sz="800" cap="all" baseline="0"/>
            </a:lvl5pPr>
          </a:lstStyle>
          <a:p>
            <a:pPr lvl="0"/>
            <a:r>
              <a:rPr lang="en-GB"/>
              <a:t>Insert company name</a:t>
            </a:r>
          </a:p>
        </p:txBody>
      </p:sp>
      <p:sp>
        <p:nvSpPr>
          <p:cNvPr id="64" name="Text Placeholder 12">
            <a:extLst>
              <a:ext uri="{FF2B5EF4-FFF2-40B4-BE49-F238E27FC236}">
                <a16:creationId xmlns:a16="http://schemas.microsoft.com/office/drawing/2014/main" id="{385847B2-1F2B-13DA-456D-90C52419DA4B}"/>
              </a:ext>
            </a:extLst>
          </p:cNvPr>
          <p:cNvSpPr>
            <a:spLocks noGrp="1"/>
          </p:cNvSpPr>
          <p:nvPr>
            <p:ph type="body" sz="quarter" idx="53" hasCustomPrompt="1"/>
          </p:nvPr>
        </p:nvSpPr>
        <p:spPr>
          <a:xfrm>
            <a:off x="9069708" y="4097572"/>
            <a:ext cx="2419673" cy="247356"/>
          </a:xfrm>
        </p:spPr>
        <p:txBody>
          <a:bodyPr anchor="ctr"/>
          <a:lstStyle>
            <a:lvl1pPr>
              <a:defRPr sz="900" cap="all" baseline="0">
                <a:solidFill>
                  <a:schemeClr val="tx1"/>
                </a:solidFill>
              </a:defRPr>
            </a:lvl1pPr>
            <a:lvl2pPr>
              <a:defRPr sz="1000" cap="all" baseline="0"/>
            </a:lvl2pPr>
            <a:lvl3pPr>
              <a:defRPr sz="900" cap="all" baseline="0"/>
            </a:lvl3pPr>
            <a:lvl4pPr>
              <a:defRPr sz="800" cap="all" baseline="0"/>
            </a:lvl4pPr>
            <a:lvl5pPr>
              <a:defRPr sz="800" cap="all" baseline="0"/>
            </a:lvl5pPr>
          </a:lstStyle>
          <a:p>
            <a:pPr lvl="0"/>
            <a:r>
              <a:rPr lang="en-GB"/>
              <a:t>Insert phone</a:t>
            </a:r>
          </a:p>
        </p:txBody>
      </p:sp>
      <p:sp>
        <p:nvSpPr>
          <p:cNvPr id="65" name="Text Placeholder 12">
            <a:extLst>
              <a:ext uri="{FF2B5EF4-FFF2-40B4-BE49-F238E27FC236}">
                <a16:creationId xmlns:a16="http://schemas.microsoft.com/office/drawing/2014/main" id="{F1BB3542-AA8C-9F8D-DE13-9ABCD273977C}"/>
              </a:ext>
            </a:extLst>
          </p:cNvPr>
          <p:cNvSpPr>
            <a:spLocks noGrp="1"/>
          </p:cNvSpPr>
          <p:nvPr>
            <p:ph type="body" sz="quarter" idx="54" hasCustomPrompt="1"/>
          </p:nvPr>
        </p:nvSpPr>
        <p:spPr>
          <a:xfrm>
            <a:off x="9069708" y="4403675"/>
            <a:ext cx="2419673" cy="247356"/>
          </a:xfrm>
        </p:spPr>
        <p:txBody>
          <a:bodyPr anchor="ctr"/>
          <a:lstStyle>
            <a:lvl1pPr>
              <a:defRPr sz="900" cap="all" baseline="0">
                <a:solidFill>
                  <a:schemeClr val="tx1"/>
                </a:solidFill>
              </a:defRPr>
            </a:lvl1pPr>
            <a:lvl2pPr>
              <a:defRPr sz="1000" cap="all" baseline="0"/>
            </a:lvl2pPr>
            <a:lvl3pPr>
              <a:defRPr sz="900" cap="all" baseline="0"/>
            </a:lvl3pPr>
            <a:lvl4pPr>
              <a:defRPr sz="800" cap="all" baseline="0"/>
            </a:lvl4pPr>
            <a:lvl5pPr>
              <a:defRPr sz="800" cap="all" baseline="0"/>
            </a:lvl5pPr>
          </a:lstStyle>
          <a:p>
            <a:pPr lvl="0"/>
            <a:r>
              <a:rPr lang="en-GB"/>
              <a:t>Insert email</a:t>
            </a:r>
          </a:p>
        </p:txBody>
      </p:sp>
      <p:sp>
        <p:nvSpPr>
          <p:cNvPr id="66" name="Text Placeholder 28">
            <a:extLst>
              <a:ext uri="{FF2B5EF4-FFF2-40B4-BE49-F238E27FC236}">
                <a16:creationId xmlns:a16="http://schemas.microsoft.com/office/drawing/2014/main" id="{ADEAA894-EB6B-5962-8118-9169419C5166}"/>
              </a:ext>
            </a:extLst>
          </p:cNvPr>
          <p:cNvSpPr>
            <a:spLocks noGrp="1"/>
          </p:cNvSpPr>
          <p:nvPr>
            <p:ph type="body" sz="quarter" idx="55" hasCustomPrompt="1"/>
          </p:nvPr>
        </p:nvSpPr>
        <p:spPr>
          <a:xfrm>
            <a:off x="9163849" y="3450592"/>
            <a:ext cx="2368490" cy="3600"/>
          </a:xfrm>
          <a:solidFill>
            <a:schemeClr val="tx1"/>
          </a:solidFill>
        </p:spPr>
        <p:txBody>
          <a:bodyPr/>
          <a:lstStyle>
            <a:lvl1pPr>
              <a:defRPr>
                <a:solidFill>
                  <a:schemeClr val="tx1"/>
                </a:solidFill>
              </a:defRPr>
            </a:lvl1pPr>
          </a:lstStyle>
          <a:p>
            <a:pPr lvl="0"/>
            <a:r>
              <a:rPr lang="en-GB"/>
              <a:t> </a:t>
            </a:r>
          </a:p>
        </p:txBody>
      </p:sp>
      <p:sp>
        <p:nvSpPr>
          <p:cNvPr id="67" name="Text Placeholder 28">
            <a:extLst>
              <a:ext uri="{FF2B5EF4-FFF2-40B4-BE49-F238E27FC236}">
                <a16:creationId xmlns:a16="http://schemas.microsoft.com/office/drawing/2014/main" id="{E7EB93E6-6C6B-A6B7-691C-17F3D2562732}"/>
              </a:ext>
            </a:extLst>
          </p:cNvPr>
          <p:cNvSpPr>
            <a:spLocks noGrp="1"/>
          </p:cNvSpPr>
          <p:nvPr>
            <p:ph type="body" sz="quarter" idx="56" hasCustomPrompt="1"/>
          </p:nvPr>
        </p:nvSpPr>
        <p:spPr>
          <a:xfrm>
            <a:off x="9163849" y="3756695"/>
            <a:ext cx="2368490" cy="3600"/>
          </a:xfrm>
          <a:solidFill>
            <a:schemeClr val="tx1"/>
          </a:solidFill>
        </p:spPr>
        <p:txBody>
          <a:bodyPr/>
          <a:lstStyle>
            <a:lvl1pPr>
              <a:defRPr>
                <a:solidFill>
                  <a:schemeClr val="tx1"/>
                </a:solidFill>
              </a:defRPr>
            </a:lvl1pPr>
          </a:lstStyle>
          <a:p>
            <a:pPr lvl="0"/>
            <a:r>
              <a:rPr lang="en-GB"/>
              <a:t> </a:t>
            </a:r>
          </a:p>
        </p:txBody>
      </p:sp>
      <p:sp>
        <p:nvSpPr>
          <p:cNvPr id="68" name="Text Placeholder 28">
            <a:extLst>
              <a:ext uri="{FF2B5EF4-FFF2-40B4-BE49-F238E27FC236}">
                <a16:creationId xmlns:a16="http://schemas.microsoft.com/office/drawing/2014/main" id="{165E4B3F-D36B-2081-43B4-0560D2456929}"/>
              </a:ext>
            </a:extLst>
          </p:cNvPr>
          <p:cNvSpPr>
            <a:spLocks noGrp="1"/>
          </p:cNvSpPr>
          <p:nvPr>
            <p:ph type="body" sz="quarter" idx="57" hasCustomPrompt="1"/>
          </p:nvPr>
        </p:nvSpPr>
        <p:spPr>
          <a:xfrm>
            <a:off x="9163849" y="4062798"/>
            <a:ext cx="2368490" cy="3600"/>
          </a:xfrm>
          <a:solidFill>
            <a:schemeClr val="tx1"/>
          </a:solidFill>
        </p:spPr>
        <p:txBody>
          <a:bodyPr/>
          <a:lstStyle>
            <a:lvl1pPr>
              <a:defRPr>
                <a:solidFill>
                  <a:schemeClr val="tx1"/>
                </a:solidFill>
              </a:defRPr>
            </a:lvl1pPr>
          </a:lstStyle>
          <a:p>
            <a:pPr lvl="0"/>
            <a:r>
              <a:rPr lang="en-GB"/>
              <a:t> </a:t>
            </a:r>
          </a:p>
        </p:txBody>
      </p:sp>
      <p:sp>
        <p:nvSpPr>
          <p:cNvPr id="69" name="Text Placeholder 28">
            <a:extLst>
              <a:ext uri="{FF2B5EF4-FFF2-40B4-BE49-F238E27FC236}">
                <a16:creationId xmlns:a16="http://schemas.microsoft.com/office/drawing/2014/main" id="{DCE96377-372F-A500-87FB-1435DC9999C8}"/>
              </a:ext>
            </a:extLst>
          </p:cNvPr>
          <p:cNvSpPr>
            <a:spLocks noGrp="1"/>
          </p:cNvSpPr>
          <p:nvPr>
            <p:ph type="body" sz="quarter" idx="58" hasCustomPrompt="1"/>
          </p:nvPr>
        </p:nvSpPr>
        <p:spPr>
          <a:xfrm>
            <a:off x="9163849" y="4368901"/>
            <a:ext cx="2368490" cy="3600"/>
          </a:xfrm>
          <a:solidFill>
            <a:schemeClr val="tx1"/>
          </a:solidFill>
        </p:spPr>
        <p:txBody>
          <a:bodyPr/>
          <a:lstStyle>
            <a:lvl1pPr>
              <a:defRPr>
                <a:solidFill>
                  <a:schemeClr val="tx1"/>
                </a:solidFill>
              </a:defRPr>
            </a:lvl1pPr>
          </a:lstStyle>
          <a:p>
            <a:pPr lvl="0"/>
            <a:r>
              <a:rPr lang="en-GB"/>
              <a:t> </a:t>
            </a:r>
          </a:p>
        </p:txBody>
      </p:sp>
      <p:sp>
        <p:nvSpPr>
          <p:cNvPr id="70" name="Text Placeholder 28">
            <a:extLst>
              <a:ext uri="{FF2B5EF4-FFF2-40B4-BE49-F238E27FC236}">
                <a16:creationId xmlns:a16="http://schemas.microsoft.com/office/drawing/2014/main" id="{711C4F82-BF69-DCC4-3261-FD08BDAD52A2}"/>
              </a:ext>
            </a:extLst>
          </p:cNvPr>
          <p:cNvSpPr>
            <a:spLocks noGrp="1"/>
          </p:cNvSpPr>
          <p:nvPr>
            <p:ph type="body" sz="quarter" idx="59" hasCustomPrompt="1"/>
          </p:nvPr>
        </p:nvSpPr>
        <p:spPr>
          <a:xfrm>
            <a:off x="9163849" y="4675004"/>
            <a:ext cx="2368490" cy="3600"/>
          </a:xfrm>
          <a:solidFill>
            <a:schemeClr val="tx1"/>
          </a:solidFill>
        </p:spPr>
        <p:txBody>
          <a:bodyPr/>
          <a:lstStyle>
            <a:lvl1pPr>
              <a:defRPr>
                <a:solidFill>
                  <a:schemeClr val="tx1"/>
                </a:solidFill>
              </a:defRPr>
            </a:lvl1pPr>
          </a:lstStyle>
          <a:p>
            <a:pPr lvl="0"/>
            <a:r>
              <a:rPr lang="en-GB"/>
              <a:t> </a:t>
            </a:r>
          </a:p>
        </p:txBody>
      </p:sp>
    </p:spTree>
    <p:custDataLst>
      <p:tags r:id="rId1"/>
    </p:custDataLst>
    <p:extLst>
      <p:ext uri="{BB962C8B-B14F-4D97-AF65-F5344CB8AC3E}">
        <p14:creationId xmlns:p14="http://schemas.microsoft.com/office/powerpoint/2010/main" val="27922481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Contact details x4 white">
    <p:bg>
      <p:bgRef idx="1001">
        <a:schemeClr val="bg2"/>
      </p:bgRef>
    </p:bg>
    <p:spTree>
      <p:nvGrpSpPr>
        <p:cNvPr id="1" name=""/>
        <p:cNvGrpSpPr/>
        <p:nvPr/>
      </p:nvGrpSpPr>
      <p:grpSpPr>
        <a:xfrm>
          <a:off x="0" y="0"/>
          <a:ext cx="0" cy="0"/>
          <a:chOff x="0" y="0"/>
          <a:chExt cx="0" cy="0"/>
        </a:xfrm>
      </p:grpSpPr>
      <p:pic>
        <p:nvPicPr>
          <p:cNvPr id="5" name="Picture 4" descr="A white wall with squares&#10;&#10;Description automatically generated">
            <a:extLst>
              <a:ext uri="{FF2B5EF4-FFF2-40B4-BE49-F238E27FC236}">
                <a16:creationId xmlns:a16="http://schemas.microsoft.com/office/drawing/2014/main" id="{68E4BFCE-8E8C-079B-5298-6C1A8189F316}"/>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t="6448" b="6448"/>
          <a:stretch/>
        </p:blipFill>
        <p:spPr>
          <a:xfrm>
            <a:off x="1" y="0"/>
            <a:ext cx="12188823" cy="6858000"/>
          </a:xfrm>
          <a:prstGeom prst="rect">
            <a:avLst/>
          </a:prstGeom>
        </p:spPr>
      </p:pic>
      <p:sp>
        <p:nvSpPr>
          <p:cNvPr id="6" name="TextBox 5">
            <a:extLst>
              <a:ext uri="{FF2B5EF4-FFF2-40B4-BE49-F238E27FC236}">
                <a16:creationId xmlns:a16="http://schemas.microsoft.com/office/drawing/2014/main" id="{308713F2-EECB-0BAC-E9D1-312474D96A07}"/>
              </a:ext>
            </a:extLst>
          </p:cNvPr>
          <p:cNvSpPr txBox="1"/>
          <p:nvPr/>
        </p:nvSpPr>
        <p:spPr>
          <a:xfrm>
            <a:off x="411373" y="5501641"/>
            <a:ext cx="934628" cy="293607"/>
          </a:xfrm>
          <a:prstGeom prst="rect">
            <a:avLst/>
          </a:prstGeom>
          <a:noFill/>
        </p:spPr>
        <p:txBody>
          <a:bodyPr wrap="none" rtlCol="0">
            <a:spAutoFit/>
          </a:bodyPr>
          <a:lstStyle/>
          <a:p>
            <a:pPr algn="l">
              <a:lnSpc>
                <a:spcPct val="120000"/>
              </a:lnSpc>
              <a:spcAft>
                <a:spcPts val="1000"/>
              </a:spcAft>
            </a:pPr>
            <a:r>
              <a:rPr lang="en-GB" sz="1200">
                <a:solidFill>
                  <a:schemeClr val="bg2"/>
                </a:solidFill>
                <a:latin typeface="Arial" panose="020B0604020202020204" pitchFamily="34" charset="0"/>
              </a:rPr>
              <a:t>savills.com</a:t>
            </a:r>
          </a:p>
        </p:txBody>
      </p:sp>
      <p:sp>
        <p:nvSpPr>
          <p:cNvPr id="8" name="TextBox 7">
            <a:extLst>
              <a:ext uri="{FF2B5EF4-FFF2-40B4-BE49-F238E27FC236}">
                <a16:creationId xmlns:a16="http://schemas.microsoft.com/office/drawing/2014/main" id="{59B33698-BCC5-A34C-8F5A-827C06C9A9C0}"/>
              </a:ext>
            </a:extLst>
          </p:cNvPr>
          <p:cNvSpPr txBox="1"/>
          <p:nvPr/>
        </p:nvSpPr>
        <p:spPr>
          <a:xfrm>
            <a:off x="411373" y="5880261"/>
            <a:ext cx="11110877" cy="562462"/>
          </a:xfrm>
          <a:prstGeom prst="rect">
            <a:avLst/>
          </a:prstGeom>
          <a:noFill/>
        </p:spPr>
        <p:txBody>
          <a:bodyPr wrap="square">
            <a:spAutoFit/>
          </a:bodyPr>
          <a:lstStyle/>
          <a:p>
            <a:pPr>
              <a:lnSpc>
                <a:spcPct val="120000"/>
              </a:lnSpc>
            </a:pPr>
            <a:r>
              <a:rPr lang="en-US" sz="650">
                <a:solidFill>
                  <a:schemeClr val="bg2"/>
                </a:solidFill>
              </a:rPr>
              <a:t>Disclaimer: The material in this presentation has been prepared solely for informational purposes and is strictly confidential. Any disclosure, use, copying or circulation of this presentation (or the information contained within it) is strictly prohibited, unless you have obtained Savills’ prior written consent. Neither this presentation nor any part of it shall form the basis of, or be relied upon in connection with, any offer or transaction, or act as an inducement to enter into any contract or commitment whatsoever. NO WARRANTY OR REPRESENTATION, EXPRESS OR IMPLIED, IS GIVEN AS TO THE ACCURACY OR COMPLETENESS OF THE INFORMATION CONTAINED HEREIN AND SAVILLS IS UNDER NO OBLIGATION TO SUBSEQUENTLY CORRECT IT IN THE EVENT OF ERRORS. Savills shall not be held responsible for any liability whatsoever or for any loss howsoever arising from or in reliance upon the whole or any part of the contents of this document or any errors therein or omissions therefrom. </a:t>
            </a:r>
          </a:p>
        </p:txBody>
      </p:sp>
      <p:pic>
        <p:nvPicPr>
          <p:cNvPr id="11" name="Graphic 10">
            <a:extLst>
              <a:ext uri="{FF2B5EF4-FFF2-40B4-BE49-F238E27FC236}">
                <a16:creationId xmlns:a16="http://schemas.microsoft.com/office/drawing/2014/main" id="{1B3D1ACE-7C43-C266-DB06-D81E114C996E}"/>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0679507" y="473394"/>
            <a:ext cx="1035573" cy="1035843"/>
          </a:xfrm>
          <a:prstGeom prst="rect">
            <a:avLst/>
          </a:prstGeom>
        </p:spPr>
      </p:pic>
      <p:sp>
        <p:nvSpPr>
          <p:cNvPr id="13" name="Text Placeholder 12">
            <a:extLst>
              <a:ext uri="{FF2B5EF4-FFF2-40B4-BE49-F238E27FC236}">
                <a16:creationId xmlns:a16="http://schemas.microsoft.com/office/drawing/2014/main" id="{7DE08693-3BA3-FC3E-BF72-74418DBCC187}"/>
              </a:ext>
            </a:extLst>
          </p:cNvPr>
          <p:cNvSpPr>
            <a:spLocks noGrp="1"/>
          </p:cNvSpPr>
          <p:nvPr>
            <p:ph type="body" sz="quarter" idx="10" hasCustomPrompt="1"/>
          </p:nvPr>
        </p:nvSpPr>
        <p:spPr>
          <a:xfrm>
            <a:off x="406611" y="3179263"/>
            <a:ext cx="2419673" cy="247356"/>
          </a:xfrm>
        </p:spPr>
        <p:txBody>
          <a:bodyPr anchor="ctr"/>
          <a:lstStyle>
            <a:lvl1pPr>
              <a:defRPr sz="900" cap="all" baseline="0">
                <a:solidFill>
                  <a:schemeClr val="bg2"/>
                </a:solidFill>
              </a:defRPr>
            </a:lvl1pPr>
            <a:lvl2pPr>
              <a:defRPr sz="1000" cap="all" baseline="0"/>
            </a:lvl2pPr>
            <a:lvl3pPr>
              <a:defRPr sz="900" cap="all" baseline="0"/>
            </a:lvl3pPr>
            <a:lvl4pPr>
              <a:defRPr sz="800" cap="all" baseline="0"/>
            </a:lvl4pPr>
            <a:lvl5pPr>
              <a:defRPr sz="800" cap="all" baseline="0"/>
            </a:lvl5pPr>
          </a:lstStyle>
          <a:p>
            <a:pPr lvl="0"/>
            <a:r>
              <a:rPr lang="en-GB"/>
              <a:t>Insert name</a:t>
            </a:r>
          </a:p>
        </p:txBody>
      </p:sp>
      <p:sp>
        <p:nvSpPr>
          <p:cNvPr id="14" name="Text Placeholder 12">
            <a:extLst>
              <a:ext uri="{FF2B5EF4-FFF2-40B4-BE49-F238E27FC236}">
                <a16:creationId xmlns:a16="http://schemas.microsoft.com/office/drawing/2014/main" id="{A9807B49-FE43-55EB-6E94-7548AED1AA89}"/>
              </a:ext>
            </a:extLst>
          </p:cNvPr>
          <p:cNvSpPr>
            <a:spLocks noGrp="1"/>
          </p:cNvSpPr>
          <p:nvPr>
            <p:ph type="body" sz="quarter" idx="11" hasCustomPrompt="1"/>
          </p:nvPr>
        </p:nvSpPr>
        <p:spPr>
          <a:xfrm>
            <a:off x="406611" y="3485366"/>
            <a:ext cx="2419673" cy="247356"/>
          </a:xfrm>
        </p:spPr>
        <p:txBody>
          <a:bodyPr anchor="ctr"/>
          <a:lstStyle>
            <a:lvl1pPr>
              <a:defRPr sz="900" cap="all" baseline="0">
                <a:solidFill>
                  <a:schemeClr val="bg2"/>
                </a:solidFill>
              </a:defRPr>
            </a:lvl1pPr>
            <a:lvl2pPr>
              <a:defRPr sz="1000" cap="all" baseline="0"/>
            </a:lvl2pPr>
            <a:lvl3pPr>
              <a:defRPr sz="900" cap="all" baseline="0"/>
            </a:lvl3pPr>
            <a:lvl4pPr>
              <a:defRPr sz="800" cap="all" baseline="0"/>
            </a:lvl4pPr>
            <a:lvl5pPr>
              <a:defRPr sz="800" cap="all" baseline="0"/>
            </a:lvl5pPr>
          </a:lstStyle>
          <a:p>
            <a:pPr lvl="0"/>
            <a:r>
              <a:rPr lang="en-GB"/>
              <a:t>Insert title</a:t>
            </a:r>
          </a:p>
        </p:txBody>
      </p:sp>
      <p:sp>
        <p:nvSpPr>
          <p:cNvPr id="15" name="Text Placeholder 12">
            <a:extLst>
              <a:ext uri="{FF2B5EF4-FFF2-40B4-BE49-F238E27FC236}">
                <a16:creationId xmlns:a16="http://schemas.microsoft.com/office/drawing/2014/main" id="{59158B01-3F17-FEF5-E313-05A51AB89B3B}"/>
              </a:ext>
            </a:extLst>
          </p:cNvPr>
          <p:cNvSpPr>
            <a:spLocks noGrp="1"/>
          </p:cNvSpPr>
          <p:nvPr>
            <p:ph type="body" sz="quarter" idx="12" hasCustomPrompt="1"/>
          </p:nvPr>
        </p:nvSpPr>
        <p:spPr>
          <a:xfrm>
            <a:off x="406611" y="3791469"/>
            <a:ext cx="2419673" cy="247356"/>
          </a:xfrm>
        </p:spPr>
        <p:txBody>
          <a:bodyPr anchor="ctr"/>
          <a:lstStyle>
            <a:lvl1pPr>
              <a:defRPr sz="900" cap="all" baseline="0">
                <a:solidFill>
                  <a:schemeClr val="bg2"/>
                </a:solidFill>
              </a:defRPr>
            </a:lvl1pPr>
            <a:lvl2pPr>
              <a:defRPr sz="1000" cap="all" baseline="0"/>
            </a:lvl2pPr>
            <a:lvl3pPr>
              <a:defRPr sz="900" cap="all" baseline="0"/>
            </a:lvl3pPr>
            <a:lvl4pPr>
              <a:defRPr sz="800" cap="all" baseline="0"/>
            </a:lvl4pPr>
            <a:lvl5pPr>
              <a:defRPr sz="800" cap="all" baseline="0"/>
            </a:lvl5pPr>
          </a:lstStyle>
          <a:p>
            <a:pPr lvl="0"/>
            <a:r>
              <a:rPr lang="en-GB"/>
              <a:t>Insert company name</a:t>
            </a:r>
          </a:p>
        </p:txBody>
      </p:sp>
      <p:sp>
        <p:nvSpPr>
          <p:cNvPr id="16" name="Text Placeholder 12">
            <a:extLst>
              <a:ext uri="{FF2B5EF4-FFF2-40B4-BE49-F238E27FC236}">
                <a16:creationId xmlns:a16="http://schemas.microsoft.com/office/drawing/2014/main" id="{7E81962A-7C98-D2E9-7CEC-B65BEF938AED}"/>
              </a:ext>
            </a:extLst>
          </p:cNvPr>
          <p:cNvSpPr>
            <a:spLocks noGrp="1"/>
          </p:cNvSpPr>
          <p:nvPr>
            <p:ph type="body" sz="quarter" idx="13" hasCustomPrompt="1"/>
          </p:nvPr>
        </p:nvSpPr>
        <p:spPr>
          <a:xfrm>
            <a:off x="406611" y="4097572"/>
            <a:ext cx="2419673" cy="247356"/>
          </a:xfrm>
        </p:spPr>
        <p:txBody>
          <a:bodyPr anchor="ctr"/>
          <a:lstStyle>
            <a:lvl1pPr>
              <a:defRPr sz="900" cap="all" baseline="0">
                <a:solidFill>
                  <a:schemeClr val="bg2"/>
                </a:solidFill>
              </a:defRPr>
            </a:lvl1pPr>
            <a:lvl2pPr>
              <a:defRPr sz="1000" cap="all" baseline="0"/>
            </a:lvl2pPr>
            <a:lvl3pPr>
              <a:defRPr sz="900" cap="all" baseline="0"/>
            </a:lvl3pPr>
            <a:lvl4pPr>
              <a:defRPr sz="800" cap="all" baseline="0"/>
            </a:lvl4pPr>
            <a:lvl5pPr>
              <a:defRPr sz="800" cap="all" baseline="0"/>
            </a:lvl5pPr>
          </a:lstStyle>
          <a:p>
            <a:pPr lvl="0"/>
            <a:r>
              <a:rPr lang="en-GB"/>
              <a:t>Insert phone</a:t>
            </a:r>
          </a:p>
        </p:txBody>
      </p:sp>
      <p:sp>
        <p:nvSpPr>
          <p:cNvPr id="17" name="Text Placeholder 12">
            <a:extLst>
              <a:ext uri="{FF2B5EF4-FFF2-40B4-BE49-F238E27FC236}">
                <a16:creationId xmlns:a16="http://schemas.microsoft.com/office/drawing/2014/main" id="{F78787D3-109D-9636-08BB-A375F749FF3E}"/>
              </a:ext>
            </a:extLst>
          </p:cNvPr>
          <p:cNvSpPr>
            <a:spLocks noGrp="1"/>
          </p:cNvSpPr>
          <p:nvPr>
            <p:ph type="body" sz="quarter" idx="14" hasCustomPrompt="1"/>
          </p:nvPr>
        </p:nvSpPr>
        <p:spPr>
          <a:xfrm>
            <a:off x="406611" y="4403675"/>
            <a:ext cx="2419673" cy="247356"/>
          </a:xfrm>
        </p:spPr>
        <p:txBody>
          <a:bodyPr anchor="ctr"/>
          <a:lstStyle>
            <a:lvl1pPr>
              <a:defRPr sz="900" cap="all" baseline="0">
                <a:solidFill>
                  <a:schemeClr val="bg2"/>
                </a:solidFill>
              </a:defRPr>
            </a:lvl1pPr>
            <a:lvl2pPr>
              <a:defRPr sz="1000" cap="all" baseline="0"/>
            </a:lvl2pPr>
            <a:lvl3pPr>
              <a:defRPr sz="900" cap="all" baseline="0"/>
            </a:lvl3pPr>
            <a:lvl4pPr>
              <a:defRPr sz="800" cap="all" baseline="0"/>
            </a:lvl4pPr>
            <a:lvl5pPr>
              <a:defRPr sz="800" cap="all" baseline="0"/>
            </a:lvl5pPr>
          </a:lstStyle>
          <a:p>
            <a:pPr lvl="0"/>
            <a:r>
              <a:rPr lang="en-GB"/>
              <a:t>Insert email</a:t>
            </a:r>
          </a:p>
        </p:txBody>
      </p:sp>
      <p:sp>
        <p:nvSpPr>
          <p:cNvPr id="29" name="Text Placeholder 28">
            <a:extLst>
              <a:ext uri="{FF2B5EF4-FFF2-40B4-BE49-F238E27FC236}">
                <a16:creationId xmlns:a16="http://schemas.microsoft.com/office/drawing/2014/main" id="{6DF254FF-0ED5-6C78-869E-390454E924BC}"/>
              </a:ext>
            </a:extLst>
          </p:cNvPr>
          <p:cNvSpPr>
            <a:spLocks noGrp="1"/>
          </p:cNvSpPr>
          <p:nvPr>
            <p:ph type="body" sz="quarter" idx="25" hasCustomPrompt="1"/>
          </p:nvPr>
        </p:nvSpPr>
        <p:spPr>
          <a:xfrm>
            <a:off x="500753" y="3450592"/>
            <a:ext cx="2368490" cy="3600"/>
          </a:xfrm>
          <a:solidFill>
            <a:schemeClr val="bg2"/>
          </a:solidFill>
        </p:spPr>
        <p:txBody>
          <a:bodyPr/>
          <a:lstStyle>
            <a:lvl1pPr>
              <a:defRPr>
                <a:solidFill>
                  <a:schemeClr val="bg2"/>
                </a:solidFill>
              </a:defRPr>
            </a:lvl1pPr>
          </a:lstStyle>
          <a:p>
            <a:pPr lvl="0"/>
            <a:r>
              <a:rPr lang="en-GB"/>
              <a:t> </a:t>
            </a:r>
          </a:p>
        </p:txBody>
      </p:sp>
      <p:sp>
        <p:nvSpPr>
          <p:cNvPr id="30" name="Text Placeholder 28">
            <a:extLst>
              <a:ext uri="{FF2B5EF4-FFF2-40B4-BE49-F238E27FC236}">
                <a16:creationId xmlns:a16="http://schemas.microsoft.com/office/drawing/2014/main" id="{CBDEC2BF-BBCC-6FA5-4D93-E78484D9C9ED}"/>
              </a:ext>
            </a:extLst>
          </p:cNvPr>
          <p:cNvSpPr>
            <a:spLocks noGrp="1"/>
          </p:cNvSpPr>
          <p:nvPr>
            <p:ph type="body" sz="quarter" idx="26" hasCustomPrompt="1"/>
          </p:nvPr>
        </p:nvSpPr>
        <p:spPr>
          <a:xfrm>
            <a:off x="500753" y="3756695"/>
            <a:ext cx="2368490" cy="3600"/>
          </a:xfrm>
          <a:solidFill>
            <a:schemeClr val="bg2"/>
          </a:solidFill>
        </p:spPr>
        <p:txBody>
          <a:bodyPr/>
          <a:lstStyle>
            <a:lvl1pPr>
              <a:defRPr>
                <a:solidFill>
                  <a:schemeClr val="bg2"/>
                </a:solidFill>
              </a:defRPr>
            </a:lvl1pPr>
          </a:lstStyle>
          <a:p>
            <a:pPr lvl="0"/>
            <a:r>
              <a:rPr lang="en-GB"/>
              <a:t> </a:t>
            </a:r>
          </a:p>
        </p:txBody>
      </p:sp>
      <p:sp>
        <p:nvSpPr>
          <p:cNvPr id="31" name="Text Placeholder 28">
            <a:extLst>
              <a:ext uri="{FF2B5EF4-FFF2-40B4-BE49-F238E27FC236}">
                <a16:creationId xmlns:a16="http://schemas.microsoft.com/office/drawing/2014/main" id="{834489DA-80D0-4860-98E2-BE6F18F2A744}"/>
              </a:ext>
            </a:extLst>
          </p:cNvPr>
          <p:cNvSpPr>
            <a:spLocks noGrp="1"/>
          </p:cNvSpPr>
          <p:nvPr>
            <p:ph type="body" sz="quarter" idx="27" hasCustomPrompt="1"/>
          </p:nvPr>
        </p:nvSpPr>
        <p:spPr>
          <a:xfrm>
            <a:off x="500753" y="4062798"/>
            <a:ext cx="2368490" cy="3600"/>
          </a:xfrm>
          <a:solidFill>
            <a:schemeClr val="bg2"/>
          </a:solidFill>
        </p:spPr>
        <p:txBody>
          <a:bodyPr/>
          <a:lstStyle>
            <a:lvl1pPr>
              <a:defRPr>
                <a:solidFill>
                  <a:schemeClr val="bg2"/>
                </a:solidFill>
              </a:defRPr>
            </a:lvl1pPr>
          </a:lstStyle>
          <a:p>
            <a:pPr lvl="0"/>
            <a:r>
              <a:rPr lang="en-GB"/>
              <a:t> </a:t>
            </a:r>
          </a:p>
        </p:txBody>
      </p:sp>
      <p:sp>
        <p:nvSpPr>
          <p:cNvPr id="32" name="Text Placeholder 28">
            <a:extLst>
              <a:ext uri="{FF2B5EF4-FFF2-40B4-BE49-F238E27FC236}">
                <a16:creationId xmlns:a16="http://schemas.microsoft.com/office/drawing/2014/main" id="{413757EC-9418-E80A-9C60-821608FCAC90}"/>
              </a:ext>
            </a:extLst>
          </p:cNvPr>
          <p:cNvSpPr>
            <a:spLocks noGrp="1"/>
          </p:cNvSpPr>
          <p:nvPr>
            <p:ph type="body" sz="quarter" idx="28" hasCustomPrompt="1"/>
          </p:nvPr>
        </p:nvSpPr>
        <p:spPr>
          <a:xfrm>
            <a:off x="500753" y="4368901"/>
            <a:ext cx="2368490" cy="3600"/>
          </a:xfrm>
          <a:solidFill>
            <a:schemeClr val="bg2"/>
          </a:solidFill>
        </p:spPr>
        <p:txBody>
          <a:bodyPr/>
          <a:lstStyle>
            <a:lvl1pPr>
              <a:defRPr>
                <a:solidFill>
                  <a:schemeClr val="bg2"/>
                </a:solidFill>
              </a:defRPr>
            </a:lvl1pPr>
          </a:lstStyle>
          <a:p>
            <a:pPr lvl="0"/>
            <a:r>
              <a:rPr lang="en-GB"/>
              <a:t> </a:t>
            </a:r>
          </a:p>
        </p:txBody>
      </p:sp>
      <p:sp>
        <p:nvSpPr>
          <p:cNvPr id="33" name="Text Placeholder 28">
            <a:extLst>
              <a:ext uri="{FF2B5EF4-FFF2-40B4-BE49-F238E27FC236}">
                <a16:creationId xmlns:a16="http://schemas.microsoft.com/office/drawing/2014/main" id="{96D9D1F0-A431-7276-A6A5-9F3B373CA68C}"/>
              </a:ext>
            </a:extLst>
          </p:cNvPr>
          <p:cNvSpPr>
            <a:spLocks noGrp="1"/>
          </p:cNvSpPr>
          <p:nvPr>
            <p:ph type="body" sz="quarter" idx="29" hasCustomPrompt="1"/>
          </p:nvPr>
        </p:nvSpPr>
        <p:spPr>
          <a:xfrm>
            <a:off x="500753" y="4675004"/>
            <a:ext cx="2368490" cy="3600"/>
          </a:xfrm>
          <a:solidFill>
            <a:schemeClr val="bg2"/>
          </a:solidFill>
        </p:spPr>
        <p:txBody>
          <a:bodyPr/>
          <a:lstStyle>
            <a:lvl1pPr>
              <a:defRPr>
                <a:solidFill>
                  <a:schemeClr val="bg2"/>
                </a:solidFill>
              </a:defRPr>
            </a:lvl1pPr>
          </a:lstStyle>
          <a:p>
            <a:pPr lvl="0"/>
            <a:r>
              <a:rPr lang="en-GB"/>
              <a:t> </a:t>
            </a:r>
          </a:p>
        </p:txBody>
      </p:sp>
      <p:sp>
        <p:nvSpPr>
          <p:cNvPr id="4" name="Title 2">
            <a:extLst>
              <a:ext uri="{FF2B5EF4-FFF2-40B4-BE49-F238E27FC236}">
                <a16:creationId xmlns:a16="http://schemas.microsoft.com/office/drawing/2014/main" id="{DE2833D8-8CA0-E70E-10A2-9EAE7F2D91E5}"/>
              </a:ext>
            </a:extLst>
          </p:cNvPr>
          <p:cNvSpPr>
            <a:spLocks noGrp="1"/>
          </p:cNvSpPr>
          <p:nvPr>
            <p:ph type="title" hasCustomPrompt="1"/>
          </p:nvPr>
        </p:nvSpPr>
        <p:spPr>
          <a:xfrm>
            <a:off x="450732" y="1865834"/>
            <a:ext cx="6228882" cy="1109663"/>
          </a:xfrm>
        </p:spPr>
        <p:txBody>
          <a:bodyPr/>
          <a:lstStyle>
            <a:lvl1pPr>
              <a:defRPr sz="5998">
                <a:solidFill>
                  <a:schemeClr val="bg2"/>
                </a:solidFill>
                <a:latin typeface="+mn-lt"/>
              </a:defRPr>
            </a:lvl1pPr>
          </a:lstStyle>
          <a:p>
            <a:r>
              <a:rPr lang="en-GB"/>
              <a:t>Contact us</a:t>
            </a:r>
          </a:p>
        </p:txBody>
      </p:sp>
      <p:pic>
        <p:nvPicPr>
          <p:cNvPr id="9" name="Graphic 8">
            <a:extLst>
              <a:ext uri="{FF2B5EF4-FFF2-40B4-BE49-F238E27FC236}">
                <a16:creationId xmlns:a16="http://schemas.microsoft.com/office/drawing/2014/main" id="{2377D719-7B99-49D8-904E-D6536AC00F9A}"/>
              </a:ext>
            </a:extLst>
          </p:cNvPr>
          <p:cNvPicPr>
            <a:picLocks noChangeAspect="1"/>
          </p:cNvPicPr>
          <p:nvPr userDrawn="1"/>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0679507" y="473394"/>
            <a:ext cx="1035573" cy="1035843"/>
          </a:xfrm>
          <a:prstGeom prst="rect">
            <a:avLst/>
          </a:prstGeom>
        </p:spPr>
      </p:pic>
      <p:sp>
        <p:nvSpPr>
          <p:cNvPr id="2" name="Text Placeholder 12">
            <a:extLst>
              <a:ext uri="{FF2B5EF4-FFF2-40B4-BE49-F238E27FC236}">
                <a16:creationId xmlns:a16="http://schemas.microsoft.com/office/drawing/2014/main" id="{38DB453B-2CE9-5A75-5504-D050C36B76F3}"/>
              </a:ext>
            </a:extLst>
          </p:cNvPr>
          <p:cNvSpPr>
            <a:spLocks noGrp="1"/>
          </p:cNvSpPr>
          <p:nvPr>
            <p:ph type="body" sz="quarter" idx="30" hasCustomPrompt="1"/>
          </p:nvPr>
        </p:nvSpPr>
        <p:spPr>
          <a:xfrm>
            <a:off x="3247491" y="3179263"/>
            <a:ext cx="2419673" cy="247356"/>
          </a:xfrm>
        </p:spPr>
        <p:txBody>
          <a:bodyPr anchor="ctr"/>
          <a:lstStyle>
            <a:lvl1pPr>
              <a:defRPr sz="900" cap="all" baseline="0">
                <a:solidFill>
                  <a:schemeClr val="bg2"/>
                </a:solidFill>
              </a:defRPr>
            </a:lvl1pPr>
            <a:lvl2pPr>
              <a:defRPr sz="1000" cap="all" baseline="0"/>
            </a:lvl2pPr>
            <a:lvl3pPr>
              <a:defRPr sz="900" cap="all" baseline="0"/>
            </a:lvl3pPr>
            <a:lvl4pPr>
              <a:defRPr sz="800" cap="all" baseline="0"/>
            </a:lvl4pPr>
            <a:lvl5pPr>
              <a:defRPr sz="800" cap="all" baseline="0"/>
            </a:lvl5pPr>
          </a:lstStyle>
          <a:p>
            <a:pPr lvl="0"/>
            <a:r>
              <a:rPr lang="en-GB"/>
              <a:t>Insert name</a:t>
            </a:r>
          </a:p>
        </p:txBody>
      </p:sp>
      <p:sp>
        <p:nvSpPr>
          <p:cNvPr id="3" name="Text Placeholder 12">
            <a:extLst>
              <a:ext uri="{FF2B5EF4-FFF2-40B4-BE49-F238E27FC236}">
                <a16:creationId xmlns:a16="http://schemas.microsoft.com/office/drawing/2014/main" id="{9956EAA6-DEDA-0524-223E-ADFBD6F89C12}"/>
              </a:ext>
            </a:extLst>
          </p:cNvPr>
          <p:cNvSpPr>
            <a:spLocks noGrp="1"/>
          </p:cNvSpPr>
          <p:nvPr>
            <p:ph type="body" sz="quarter" idx="31" hasCustomPrompt="1"/>
          </p:nvPr>
        </p:nvSpPr>
        <p:spPr>
          <a:xfrm>
            <a:off x="3247491" y="3485366"/>
            <a:ext cx="2419673" cy="247356"/>
          </a:xfrm>
        </p:spPr>
        <p:txBody>
          <a:bodyPr anchor="ctr"/>
          <a:lstStyle>
            <a:lvl1pPr>
              <a:defRPr sz="900" cap="all" baseline="0">
                <a:solidFill>
                  <a:schemeClr val="bg2"/>
                </a:solidFill>
              </a:defRPr>
            </a:lvl1pPr>
            <a:lvl2pPr>
              <a:defRPr sz="1000" cap="all" baseline="0"/>
            </a:lvl2pPr>
            <a:lvl3pPr>
              <a:defRPr sz="900" cap="all" baseline="0"/>
            </a:lvl3pPr>
            <a:lvl4pPr>
              <a:defRPr sz="800" cap="all" baseline="0"/>
            </a:lvl4pPr>
            <a:lvl5pPr>
              <a:defRPr sz="800" cap="all" baseline="0"/>
            </a:lvl5pPr>
          </a:lstStyle>
          <a:p>
            <a:pPr lvl="0"/>
            <a:r>
              <a:rPr lang="en-GB"/>
              <a:t>Insert title</a:t>
            </a:r>
          </a:p>
        </p:txBody>
      </p:sp>
      <p:sp>
        <p:nvSpPr>
          <p:cNvPr id="12" name="Text Placeholder 12">
            <a:extLst>
              <a:ext uri="{FF2B5EF4-FFF2-40B4-BE49-F238E27FC236}">
                <a16:creationId xmlns:a16="http://schemas.microsoft.com/office/drawing/2014/main" id="{B0403E57-C489-0488-C8AC-3B21E7C30081}"/>
              </a:ext>
            </a:extLst>
          </p:cNvPr>
          <p:cNvSpPr>
            <a:spLocks noGrp="1"/>
          </p:cNvSpPr>
          <p:nvPr>
            <p:ph type="body" sz="quarter" idx="32" hasCustomPrompt="1"/>
          </p:nvPr>
        </p:nvSpPr>
        <p:spPr>
          <a:xfrm>
            <a:off x="3247491" y="3791469"/>
            <a:ext cx="2419673" cy="247356"/>
          </a:xfrm>
        </p:spPr>
        <p:txBody>
          <a:bodyPr anchor="ctr"/>
          <a:lstStyle>
            <a:lvl1pPr>
              <a:defRPr sz="900" cap="all" baseline="0">
                <a:solidFill>
                  <a:schemeClr val="bg2"/>
                </a:solidFill>
              </a:defRPr>
            </a:lvl1pPr>
            <a:lvl2pPr>
              <a:defRPr sz="1000" cap="all" baseline="0"/>
            </a:lvl2pPr>
            <a:lvl3pPr>
              <a:defRPr sz="900" cap="all" baseline="0"/>
            </a:lvl3pPr>
            <a:lvl4pPr>
              <a:defRPr sz="800" cap="all" baseline="0"/>
            </a:lvl4pPr>
            <a:lvl5pPr>
              <a:defRPr sz="800" cap="all" baseline="0"/>
            </a:lvl5pPr>
          </a:lstStyle>
          <a:p>
            <a:pPr lvl="0"/>
            <a:r>
              <a:rPr lang="en-GB"/>
              <a:t>Insert company name</a:t>
            </a:r>
          </a:p>
        </p:txBody>
      </p:sp>
      <p:sp>
        <p:nvSpPr>
          <p:cNvPr id="28" name="Text Placeholder 12">
            <a:extLst>
              <a:ext uri="{FF2B5EF4-FFF2-40B4-BE49-F238E27FC236}">
                <a16:creationId xmlns:a16="http://schemas.microsoft.com/office/drawing/2014/main" id="{F59B19BE-9E18-7B40-29FA-D3F7391FF1BC}"/>
              </a:ext>
            </a:extLst>
          </p:cNvPr>
          <p:cNvSpPr>
            <a:spLocks noGrp="1"/>
          </p:cNvSpPr>
          <p:nvPr>
            <p:ph type="body" sz="quarter" idx="33" hasCustomPrompt="1"/>
          </p:nvPr>
        </p:nvSpPr>
        <p:spPr>
          <a:xfrm>
            <a:off x="3247491" y="4097572"/>
            <a:ext cx="2419673" cy="247356"/>
          </a:xfrm>
        </p:spPr>
        <p:txBody>
          <a:bodyPr anchor="ctr"/>
          <a:lstStyle>
            <a:lvl1pPr>
              <a:defRPr sz="900" cap="all" baseline="0">
                <a:solidFill>
                  <a:schemeClr val="bg2"/>
                </a:solidFill>
              </a:defRPr>
            </a:lvl1pPr>
            <a:lvl2pPr>
              <a:defRPr sz="1000" cap="all" baseline="0"/>
            </a:lvl2pPr>
            <a:lvl3pPr>
              <a:defRPr sz="900" cap="all" baseline="0"/>
            </a:lvl3pPr>
            <a:lvl4pPr>
              <a:defRPr sz="800" cap="all" baseline="0"/>
            </a:lvl4pPr>
            <a:lvl5pPr>
              <a:defRPr sz="800" cap="all" baseline="0"/>
            </a:lvl5pPr>
          </a:lstStyle>
          <a:p>
            <a:pPr lvl="0"/>
            <a:r>
              <a:rPr lang="en-GB"/>
              <a:t>Insert phone</a:t>
            </a:r>
          </a:p>
        </p:txBody>
      </p:sp>
      <p:sp>
        <p:nvSpPr>
          <p:cNvPr id="44" name="Text Placeholder 12">
            <a:extLst>
              <a:ext uri="{FF2B5EF4-FFF2-40B4-BE49-F238E27FC236}">
                <a16:creationId xmlns:a16="http://schemas.microsoft.com/office/drawing/2014/main" id="{4CAF0BF3-039E-5C8A-F4E4-6DBAF1C24068}"/>
              </a:ext>
            </a:extLst>
          </p:cNvPr>
          <p:cNvSpPr>
            <a:spLocks noGrp="1"/>
          </p:cNvSpPr>
          <p:nvPr>
            <p:ph type="body" sz="quarter" idx="34" hasCustomPrompt="1"/>
          </p:nvPr>
        </p:nvSpPr>
        <p:spPr>
          <a:xfrm>
            <a:off x="3247491" y="4403675"/>
            <a:ext cx="2419673" cy="247356"/>
          </a:xfrm>
        </p:spPr>
        <p:txBody>
          <a:bodyPr anchor="ctr"/>
          <a:lstStyle>
            <a:lvl1pPr>
              <a:defRPr sz="900" cap="all" baseline="0">
                <a:solidFill>
                  <a:schemeClr val="bg2"/>
                </a:solidFill>
              </a:defRPr>
            </a:lvl1pPr>
            <a:lvl2pPr>
              <a:defRPr sz="1000" cap="all" baseline="0"/>
            </a:lvl2pPr>
            <a:lvl3pPr>
              <a:defRPr sz="900" cap="all" baseline="0"/>
            </a:lvl3pPr>
            <a:lvl4pPr>
              <a:defRPr sz="800" cap="all" baseline="0"/>
            </a:lvl4pPr>
            <a:lvl5pPr>
              <a:defRPr sz="800" cap="all" baseline="0"/>
            </a:lvl5pPr>
          </a:lstStyle>
          <a:p>
            <a:pPr lvl="0"/>
            <a:r>
              <a:rPr lang="en-GB"/>
              <a:t>Insert email</a:t>
            </a:r>
          </a:p>
        </p:txBody>
      </p:sp>
      <p:sp>
        <p:nvSpPr>
          <p:cNvPr id="45" name="Text Placeholder 28">
            <a:extLst>
              <a:ext uri="{FF2B5EF4-FFF2-40B4-BE49-F238E27FC236}">
                <a16:creationId xmlns:a16="http://schemas.microsoft.com/office/drawing/2014/main" id="{D1054811-0CDC-18B7-DDA0-3CC8AF2D02AE}"/>
              </a:ext>
            </a:extLst>
          </p:cNvPr>
          <p:cNvSpPr>
            <a:spLocks noGrp="1"/>
          </p:cNvSpPr>
          <p:nvPr>
            <p:ph type="body" sz="quarter" idx="35" hasCustomPrompt="1"/>
          </p:nvPr>
        </p:nvSpPr>
        <p:spPr>
          <a:xfrm>
            <a:off x="3341633" y="3450592"/>
            <a:ext cx="2368490" cy="3600"/>
          </a:xfrm>
          <a:solidFill>
            <a:schemeClr val="bg2"/>
          </a:solidFill>
        </p:spPr>
        <p:txBody>
          <a:bodyPr/>
          <a:lstStyle>
            <a:lvl1pPr>
              <a:defRPr>
                <a:solidFill>
                  <a:schemeClr val="bg2"/>
                </a:solidFill>
              </a:defRPr>
            </a:lvl1pPr>
          </a:lstStyle>
          <a:p>
            <a:pPr lvl="0"/>
            <a:r>
              <a:rPr lang="en-GB"/>
              <a:t> </a:t>
            </a:r>
          </a:p>
        </p:txBody>
      </p:sp>
      <p:sp>
        <p:nvSpPr>
          <p:cNvPr id="46" name="Text Placeholder 28">
            <a:extLst>
              <a:ext uri="{FF2B5EF4-FFF2-40B4-BE49-F238E27FC236}">
                <a16:creationId xmlns:a16="http://schemas.microsoft.com/office/drawing/2014/main" id="{35D7FC09-C4C8-1F84-7137-7810427D2979}"/>
              </a:ext>
            </a:extLst>
          </p:cNvPr>
          <p:cNvSpPr>
            <a:spLocks noGrp="1"/>
          </p:cNvSpPr>
          <p:nvPr>
            <p:ph type="body" sz="quarter" idx="36" hasCustomPrompt="1"/>
          </p:nvPr>
        </p:nvSpPr>
        <p:spPr>
          <a:xfrm>
            <a:off x="3341633" y="3756695"/>
            <a:ext cx="2368490" cy="3600"/>
          </a:xfrm>
          <a:solidFill>
            <a:schemeClr val="bg2"/>
          </a:solidFill>
        </p:spPr>
        <p:txBody>
          <a:bodyPr/>
          <a:lstStyle>
            <a:lvl1pPr>
              <a:defRPr>
                <a:solidFill>
                  <a:schemeClr val="bg2"/>
                </a:solidFill>
              </a:defRPr>
            </a:lvl1pPr>
          </a:lstStyle>
          <a:p>
            <a:pPr lvl="0"/>
            <a:r>
              <a:rPr lang="en-GB"/>
              <a:t> </a:t>
            </a:r>
          </a:p>
        </p:txBody>
      </p:sp>
      <p:sp>
        <p:nvSpPr>
          <p:cNvPr id="47" name="Text Placeholder 28">
            <a:extLst>
              <a:ext uri="{FF2B5EF4-FFF2-40B4-BE49-F238E27FC236}">
                <a16:creationId xmlns:a16="http://schemas.microsoft.com/office/drawing/2014/main" id="{84F975A0-838D-2783-996E-FD1E1BE1B28B}"/>
              </a:ext>
            </a:extLst>
          </p:cNvPr>
          <p:cNvSpPr>
            <a:spLocks noGrp="1"/>
          </p:cNvSpPr>
          <p:nvPr>
            <p:ph type="body" sz="quarter" idx="37" hasCustomPrompt="1"/>
          </p:nvPr>
        </p:nvSpPr>
        <p:spPr>
          <a:xfrm>
            <a:off x="3341633" y="4062798"/>
            <a:ext cx="2368490" cy="3600"/>
          </a:xfrm>
          <a:solidFill>
            <a:schemeClr val="bg2"/>
          </a:solidFill>
        </p:spPr>
        <p:txBody>
          <a:bodyPr/>
          <a:lstStyle>
            <a:lvl1pPr>
              <a:defRPr>
                <a:solidFill>
                  <a:schemeClr val="bg2"/>
                </a:solidFill>
              </a:defRPr>
            </a:lvl1pPr>
          </a:lstStyle>
          <a:p>
            <a:pPr lvl="0"/>
            <a:r>
              <a:rPr lang="en-GB"/>
              <a:t> </a:t>
            </a:r>
          </a:p>
        </p:txBody>
      </p:sp>
      <p:sp>
        <p:nvSpPr>
          <p:cNvPr id="48" name="Text Placeholder 28">
            <a:extLst>
              <a:ext uri="{FF2B5EF4-FFF2-40B4-BE49-F238E27FC236}">
                <a16:creationId xmlns:a16="http://schemas.microsoft.com/office/drawing/2014/main" id="{67198EA4-9ED2-C254-0C27-B132EAC11B19}"/>
              </a:ext>
            </a:extLst>
          </p:cNvPr>
          <p:cNvSpPr>
            <a:spLocks noGrp="1"/>
          </p:cNvSpPr>
          <p:nvPr>
            <p:ph type="body" sz="quarter" idx="38" hasCustomPrompt="1"/>
          </p:nvPr>
        </p:nvSpPr>
        <p:spPr>
          <a:xfrm>
            <a:off x="3341633" y="4368901"/>
            <a:ext cx="2368490" cy="3600"/>
          </a:xfrm>
          <a:solidFill>
            <a:schemeClr val="bg2"/>
          </a:solidFill>
        </p:spPr>
        <p:txBody>
          <a:bodyPr/>
          <a:lstStyle>
            <a:lvl1pPr>
              <a:defRPr>
                <a:solidFill>
                  <a:schemeClr val="bg2"/>
                </a:solidFill>
              </a:defRPr>
            </a:lvl1pPr>
          </a:lstStyle>
          <a:p>
            <a:pPr lvl="0"/>
            <a:r>
              <a:rPr lang="en-GB"/>
              <a:t> </a:t>
            </a:r>
          </a:p>
        </p:txBody>
      </p:sp>
      <p:sp>
        <p:nvSpPr>
          <p:cNvPr id="49" name="Text Placeholder 28">
            <a:extLst>
              <a:ext uri="{FF2B5EF4-FFF2-40B4-BE49-F238E27FC236}">
                <a16:creationId xmlns:a16="http://schemas.microsoft.com/office/drawing/2014/main" id="{619DF3D6-2D70-8905-0EA6-760BFB085C05}"/>
              </a:ext>
            </a:extLst>
          </p:cNvPr>
          <p:cNvSpPr>
            <a:spLocks noGrp="1"/>
          </p:cNvSpPr>
          <p:nvPr>
            <p:ph type="body" sz="quarter" idx="39" hasCustomPrompt="1"/>
          </p:nvPr>
        </p:nvSpPr>
        <p:spPr>
          <a:xfrm>
            <a:off x="3341633" y="4675004"/>
            <a:ext cx="2368490" cy="3600"/>
          </a:xfrm>
          <a:solidFill>
            <a:schemeClr val="bg2"/>
          </a:solidFill>
        </p:spPr>
        <p:txBody>
          <a:bodyPr/>
          <a:lstStyle>
            <a:lvl1pPr>
              <a:defRPr>
                <a:solidFill>
                  <a:schemeClr val="bg2"/>
                </a:solidFill>
              </a:defRPr>
            </a:lvl1pPr>
          </a:lstStyle>
          <a:p>
            <a:pPr lvl="0"/>
            <a:r>
              <a:rPr lang="en-GB"/>
              <a:t> </a:t>
            </a:r>
          </a:p>
        </p:txBody>
      </p:sp>
      <p:sp>
        <p:nvSpPr>
          <p:cNvPr id="51" name="Text Placeholder 12">
            <a:extLst>
              <a:ext uri="{FF2B5EF4-FFF2-40B4-BE49-F238E27FC236}">
                <a16:creationId xmlns:a16="http://schemas.microsoft.com/office/drawing/2014/main" id="{DBFE280A-4BA4-B4A2-2729-AA8E821EEC56}"/>
              </a:ext>
            </a:extLst>
          </p:cNvPr>
          <p:cNvSpPr>
            <a:spLocks noGrp="1"/>
          </p:cNvSpPr>
          <p:nvPr>
            <p:ph type="body" sz="quarter" idx="40" hasCustomPrompt="1"/>
          </p:nvPr>
        </p:nvSpPr>
        <p:spPr>
          <a:xfrm>
            <a:off x="6139554" y="3179263"/>
            <a:ext cx="2419673" cy="247356"/>
          </a:xfrm>
        </p:spPr>
        <p:txBody>
          <a:bodyPr anchor="ctr"/>
          <a:lstStyle>
            <a:lvl1pPr>
              <a:defRPr sz="900" cap="all" baseline="0">
                <a:solidFill>
                  <a:schemeClr val="bg2"/>
                </a:solidFill>
              </a:defRPr>
            </a:lvl1pPr>
            <a:lvl2pPr>
              <a:defRPr sz="1000" cap="all" baseline="0"/>
            </a:lvl2pPr>
            <a:lvl3pPr>
              <a:defRPr sz="900" cap="all" baseline="0"/>
            </a:lvl3pPr>
            <a:lvl4pPr>
              <a:defRPr sz="800" cap="all" baseline="0"/>
            </a:lvl4pPr>
            <a:lvl5pPr>
              <a:defRPr sz="800" cap="all" baseline="0"/>
            </a:lvl5pPr>
          </a:lstStyle>
          <a:p>
            <a:pPr lvl="0"/>
            <a:r>
              <a:rPr lang="en-GB"/>
              <a:t>Insert name</a:t>
            </a:r>
          </a:p>
        </p:txBody>
      </p:sp>
      <p:sp>
        <p:nvSpPr>
          <p:cNvPr id="52" name="Text Placeholder 12">
            <a:extLst>
              <a:ext uri="{FF2B5EF4-FFF2-40B4-BE49-F238E27FC236}">
                <a16:creationId xmlns:a16="http://schemas.microsoft.com/office/drawing/2014/main" id="{2F522464-1569-62C5-60C4-3477E42CF1E1}"/>
              </a:ext>
            </a:extLst>
          </p:cNvPr>
          <p:cNvSpPr>
            <a:spLocks noGrp="1"/>
          </p:cNvSpPr>
          <p:nvPr>
            <p:ph type="body" sz="quarter" idx="41" hasCustomPrompt="1"/>
          </p:nvPr>
        </p:nvSpPr>
        <p:spPr>
          <a:xfrm>
            <a:off x="6139554" y="3485366"/>
            <a:ext cx="2419673" cy="247356"/>
          </a:xfrm>
        </p:spPr>
        <p:txBody>
          <a:bodyPr anchor="ctr"/>
          <a:lstStyle>
            <a:lvl1pPr>
              <a:defRPr sz="900" cap="all" baseline="0">
                <a:solidFill>
                  <a:schemeClr val="bg2"/>
                </a:solidFill>
              </a:defRPr>
            </a:lvl1pPr>
            <a:lvl2pPr>
              <a:defRPr sz="1000" cap="all" baseline="0"/>
            </a:lvl2pPr>
            <a:lvl3pPr>
              <a:defRPr sz="900" cap="all" baseline="0"/>
            </a:lvl3pPr>
            <a:lvl4pPr>
              <a:defRPr sz="800" cap="all" baseline="0"/>
            </a:lvl4pPr>
            <a:lvl5pPr>
              <a:defRPr sz="800" cap="all" baseline="0"/>
            </a:lvl5pPr>
          </a:lstStyle>
          <a:p>
            <a:pPr lvl="0"/>
            <a:r>
              <a:rPr lang="en-GB"/>
              <a:t>Insert title</a:t>
            </a:r>
          </a:p>
        </p:txBody>
      </p:sp>
      <p:sp>
        <p:nvSpPr>
          <p:cNvPr id="53" name="Text Placeholder 12">
            <a:extLst>
              <a:ext uri="{FF2B5EF4-FFF2-40B4-BE49-F238E27FC236}">
                <a16:creationId xmlns:a16="http://schemas.microsoft.com/office/drawing/2014/main" id="{20E0A484-A656-F113-113B-CCAB260B5527}"/>
              </a:ext>
            </a:extLst>
          </p:cNvPr>
          <p:cNvSpPr>
            <a:spLocks noGrp="1"/>
          </p:cNvSpPr>
          <p:nvPr>
            <p:ph type="body" sz="quarter" idx="42" hasCustomPrompt="1"/>
          </p:nvPr>
        </p:nvSpPr>
        <p:spPr>
          <a:xfrm>
            <a:off x="6139554" y="3791469"/>
            <a:ext cx="2419673" cy="247356"/>
          </a:xfrm>
        </p:spPr>
        <p:txBody>
          <a:bodyPr anchor="ctr"/>
          <a:lstStyle>
            <a:lvl1pPr>
              <a:defRPr sz="900" cap="all" baseline="0">
                <a:solidFill>
                  <a:schemeClr val="bg2"/>
                </a:solidFill>
              </a:defRPr>
            </a:lvl1pPr>
            <a:lvl2pPr>
              <a:defRPr sz="1000" cap="all" baseline="0"/>
            </a:lvl2pPr>
            <a:lvl3pPr>
              <a:defRPr sz="900" cap="all" baseline="0"/>
            </a:lvl3pPr>
            <a:lvl4pPr>
              <a:defRPr sz="800" cap="all" baseline="0"/>
            </a:lvl4pPr>
            <a:lvl5pPr>
              <a:defRPr sz="800" cap="all" baseline="0"/>
            </a:lvl5pPr>
          </a:lstStyle>
          <a:p>
            <a:pPr lvl="0"/>
            <a:r>
              <a:rPr lang="en-GB"/>
              <a:t>Insert company name</a:t>
            </a:r>
          </a:p>
        </p:txBody>
      </p:sp>
      <p:sp>
        <p:nvSpPr>
          <p:cNvPr id="54" name="Text Placeholder 12">
            <a:extLst>
              <a:ext uri="{FF2B5EF4-FFF2-40B4-BE49-F238E27FC236}">
                <a16:creationId xmlns:a16="http://schemas.microsoft.com/office/drawing/2014/main" id="{5CDDA9BB-7931-43AE-979F-F9C8E4CF7BE8}"/>
              </a:ext>
            </a:extLst>
          </p:cNvPr>
          <p:cNvSpPr>
            <a:spLocks noGrp="1"/>
          </p:cNvSpPr>
          <p:nvPr>
            <p:ph type="body" sz="quarter" idx="43" hasCustomPrompt="1"/>
          </p:nvPr>
        </p:nvSpPr>
        <p:spPr>
          <a:xfrm>
            <a:off x="6139554" y="4097572"/>
            <a:ext cx="2419673" cy="247356"/>
          </a:xfrm>
        </p:spPr>
        <p:txBody>
          <a:bodyPr anchor="ctr"/>
          <a:lstStyle>
            <a:lvl1pPr>
              <a:defRPr sz="900" cap="all" baseline="0">
                <a:solidFill>
                  <a:schemeClr val="bg2"/>
                </a:solidFill>
              </a:defRPr>
            </a:lvl1pPr>
            <a:lvl2pPr>
              <a:defRPr sz="1000" cap="all" baseline="0"/>
            </a:lvl2pPr>
            <a:lvl3pPr>
              <a:defRPr sz="900" cap="all" baseline="0"/>
            </a:lvl3pPr>
            <a:lvl4pPr>
              <a:defRPr sz="800" cap="all" baseline="0"/>
            </a:lvl4pPr>
            <a:lvl5pPr>
              <a:defRPr sz="800" cap="all" baseline="0"/>
            </a:lvl5pPr>
          </a:lstStyle>
          <a:p>
            <a:pPr lvl="0"/>
            <a:r>
              <a:rPr lang="en-GB"/>
              <a:t>Insert phone</a:t>
            </a:r>
          </a:p>
        </p:txBody>
      </p:sp>
      <p:sp>
        <p:nvSpPr>
          <p:cNvPr id="55" name="Text Placeholder 12">
            <a:extLst>
              <a:ext uri="{FF2B5EF4-FFF2-40B4-BE49-F238E27FC236}">
                <a16:creationId xmlns:a16="http://schemas.microsoft.com/office/drawing/2014/main" id="{AAC627B5-E328-7361-1AC1-5DFE78914F95}"/>
              </a:ext>
            </a:extLst>
          </p:cNvPr>
          <p:cNvSpPr>
            <a:spLocks noGrp="1"/>
          </p:cNvSpPr>
          <p:nvPr>
            <p:ph type="body" sz="quarter" idx="44" hasCustomPrompt="1"/>
          </p:nvPr>
        </p:nvSpPr>
        <p:spPr>
          <a:xfrm>
            <a:off x="6139554" y="4403675"/>
            <a:ext cx="2419673" cy="247356"/>
          </a:xfrm>
        </p:spPr>
        <p:txBody>
          <a:bodyPr anchor="ctr"/>
          <a:lstStyle>
            <a:lvl1pPr>
              <a:defRPr sz="900" cap="all" baseline="0">
                <a:solidFill>
                  <a:schemeClr val="bg2"/>
                </a:solidFill>
              </a:defRPr>
            </a:lvl1pPr>
            <a:lvl2pPr>
              <a:defRPr sz="1000" cap="all" baseline="0"/>
            </a:lvl2pPr>
            <a:lvl3pPr>
              <a:defRPr sz="900" cap="all" baseline="0"/>
            </a:lvl3pPr>
            <a:lvl4pPr>
              <a:defRPr sz="800" cap="all" baseline="0"/>
            </a:lvl4pPr>
            <a:lvl5pPr>
              <a:defRPr sz="800" cap="all" baseline="0"/>
            </a:lvl5pPr>
          </a:lstStyle>
          <a:p>
            <a:pPr lvl="0"/>
            <a:r>
              <a:rPr lang="en-GB"/>
              <a:t>Insert email</a:t>
            </a:r>
          </a:p>
        </p:txBody>
      </p:sp>
      <p:sp>
        <p:nvSpPr>
          <p:cNvPr id="56" name="Text Placeholder 28">
            <a:extLst>
              <a:ext uri="{FF2B5EF4-FFF2-40B4-BE49-F238E27FC236}">
                <a16:creationId xmlns:a16="http://schemas.microsoft.com/office/drawing/2014/main" id="{6DB22419-1DE2-2328-534A-517C706B4429}"/>
              </a:ext>
            </a:extLst>
          </p:cNvPr>
          <p:cNvSpPr>
            <a:spLocks noGrp="1"/>
          </p:cNvSpPr>
          <p:nvPr>
            <p:ph type="body" sz="quarter" idx="45" hasCustomPrompt="1"/>
          </p:nvPr>
        </p:nvSpPr>
        <p:spPr>
          <a:xfrm>
            <a:off x="6233696" y="3450592"/>
            <a:ext cx="2368490" cy="3600"/>
          </a:xfrm>
          <a:solidFill>
            <a:schemeClr val="bg2"/>
          </a:solidFill>
        </p:spPr>
        <p:txBody>
          <a:bodyPr/>
          <a:lstStyle>
            <a:lvl1pPr>
              <a:defRPr>
                <a:solidFill>
                  <a:schemeClr val="bg2"/>
                </a:solidFill>
              </a:defRPr>
            </a:lvl1pPr>
          </a:lstStyle>
          <a:p>
            <a:pPr lvl="0"/>
            <a:r>
              <a:rPr lang="en-GB"/>
              <a:t> </a:t>
            </a:r>
          </a:p>
        </p:txBody>
      </p:sp>
      <p:sp>
        <p:nvSpPr>
          <p:cNvPr id="57" name="Text Placeholder 28">
            <a:extLst>
              <a:ext uri="{FF2B5EF4-FFF2-40B4-BE49-F238E27FC236}">
                <a16:creationId xmlns:a16="http://schemas.microsoft.com/office/drawing/2014/main" id="{E5FD3E1A-65E9-0735-1B89-438ACA0A87F4}"/>
              </a:ext>
            </a:extLst>
          </p:cNvPr>
          <p:cNvSpPr>
            <a:spLocks noGrp="1"/>
          </p:cNvSpPr>
          <p:nvPr>
            <p:ph type="body" sz="quarter" idx="46" hasCustomPrompt="1"/>
          </p:nvPr>
        </p:nvSpPr>
        <p:spPr>
          <a:xfrm>
            <a:off x="6233696" y="3756695"/>
            <a:ext cx="2368490" cy="3600"/>
          </a:xfrm>
          <a:solidFill>
            <a:schemeClr val="bg2"/>
          </a:solidFill>
        </p:spPr>
        <p:txBody>
          <a:bodyPr/>
          <a:lstStyle>
            <a:lvl1pPr>
              <a:defRPr>
                <a:solidFill>
                  <a:schemeClr val="bg2"/>
                </a:solidFill>
              </a:defRPr>
            </a:lvl1pPr>
          </a:lstStyle>
          <a:p>
            <a:pPr lvl="0"/>
            <a:r>
              <a:rPr lang="en-GB"/>
              <a:t> </a:t>
            </a:r>
          </a:p>
        </p:txBody>
      </p:sp>
      <p:sp>
        <p:nvSpPr>
          <p:cNvPr id="58" name="Text Placeholder 28">
            <a:extLst>
              <a:ext uri="{FF2B5EF4-FFF2-40B4-BE49-F238E27FC236}">
                <a16:creationId xmlns:a16="http://schemas.microsoft.com/office/drawing/2014/main" id="{782C2984-876F-9E75-13F7-0A6DDCDAEE51}"/>
              </a:ext>
            </a:extLst>
          </p:cNvPr>
          <p:cNvSpPr>
            <a:spLocks noGrp="1"/>
          </p:cNvSpPr>
          <p:nvPr>
            <p:ph type="body" sz="quarter" idx="47" hasCustomPrompt="1"/>
          </p:nvPr>
        </p:nvSpPr>
        <p:spPr>
          <a:xfrm>
            <a:off x="6233696" y="4062798"/>
            <a:ext cx="2368490" cy="3600"/>
          </a:xfrm>
          <a:solidFill>
            <a:schemeClr val="bg2"/>
          </a:solidFill>
        </p:spPr>
        <p:txBody>
          <a:bodyPr/>
          <a:lstStyle>
            <a:lvl1pPr>
              <a:defRPr>
                <a:solidFill>
                  <a:schemeClr val="bg2"/>
                </a:solidFill>
              </a:defRPr>
            </a:lvl1pPr>
          </a:lstStyle>
          <a:p>
            <a:pPr lvl="0"/>
            <a:r>
              <a:rPr lang="en-GB"/>
              <a:t> </a:t>
            </a:r>
          </a:p>
        </p:txBody>
      </p:sp>
      <p:sp>
        <p:nvSpPr>
          <p:cNvPr id="59" name="Text Placeholder 28">
            <a:extLst>
              <a:ext uri="{FF2B5EF4-FFF2-40B4-BE49-F238E27FC236}">
                <a16:creationId xmlns:a16="http://schemas.microsoft.com/office/drawing/2014/main" id="{BB00A304-7EEB-61EB-BA61-851560AABD08}"/>
              </a:ext>
            </a:extLst>
          </p:cNvPr>
          <p:cNvSpPr>
            <a:spLocks noGrp="1"/>
          </p:cNvSpPr>
          <p:nvPr>
            <p:ph type="body" sz="quarter" idx="48" hasCustomPrompt="1"/>
          </p:nvPr>
        </p:nvSpPr>
        <p:spPr>
          <a:xfrm>
            <a:off x="6233696" y="4368901"/>
            <a:ext cx="2368490" cy="3600"/>
          </a:xfrm>
          <a:solidFill>
            <a:schemeClr val="bg2"/>
          </a:solidFill>
        </p:spPr>
        <p:txBody>
          <a:bodyPr/>
          <a:lstStyle>
            <a:lvl1pPr>
              <a:defRPr>
                <a:solidFill>
                  <a:schemeClr val="bg2"/>
                </a:solidFill>
              </a:defRPr>
            </a:lvl1pPr>
          </a:lstStyle>
          <a:p>
            <a:pPr lvl="0"/>
            <a:r>
              <a:rPr lang="en-GB"/>
              <a:t> </a:t>
            </a:r>
          </a:p>
        </p:txBody>
      </p:sp>
      <p:sp>
        <p:nvSpPr>
          <p:cNvPr id="60" name="Text Placeholder 28">
            <a:extLst>
              <a:ext uri="{FF2B5EF4-FFF2-40B4-BE49-F238E27FC236}">
                <a16:creationId xmlns:a16="http://schemas.microsoft.com/office/drawing/2014/main" id="{E8561D60-27F9-C376-AC38-B692FAC87C0F}"/>
              </a:ext>
            </a:extLst>
          </p:cNvPr>
          <p:cNvSpPr>
            <a:spLocks noGrp="1"/>
          </p:cNvSpPr>
          <p:nvPr>
            <p:ph type="body" sz="quarter" idx="49" hasCustomPrompt="1"/>
          </p:nvPr>
        </p:nvSpPr>
        <p:spPr>
          <a:xfrm>
            <a:off x="6233696" y="4675004"/>
            <a:ext cx="2368490" cy="3600"/>
          </a:xfrm>
          <a:solidFill>
            <a:schemeClr val="bg2"/>
          </a:solidFill>
        </p:spPr>
        <p:txBody>
          <a:bodyPr/>
          <a:lstStyle>
            <a:lvl1pPr>
              <a:defRPr>
                <a:solidFill>
                  <a:schemeClr val="bg2"/>
                </a:solidFill>
              </a:defRPr>
            </a:lvl1pPr>
          </a:lstStyle>
          <a:p>
            <a:pPr lvl="0"/>
            <a:r>
              <a:rPr lang="en-GB"/>
              <a:t> </a:t>
            </a:r>
          </a:p>
        </p:txBody>
      </p:sp>
      <p:sp>
        <p:nvSpPr>
          <p:cNvPr id="61" name="Text Placeholder 12">
            <a:extLst>
              <a:ext uri="{FF2B5EF4-FFF2-40B4-BE49-F238E27FC236}">
                <a16:creationId xmlns:a16="http://schemas.microsoft.com/office/drawing/2014/main" id="{D8CDAB34-AAFA-E764-BD23-6672509CF141}"/>
              </a:ext>
            </a:extLst>
          </p:cNvPr>
          <p:cNvSpPr>
            <a:spLocks noGrp="1"/>
          </p:cNvSpPr>
          <p:nvPr>
            <p:ph type="body" sz="quarter" idx="50" hasCustomPrompt="1"/>
          </p:nvPr>
        </p:nvSpPr>
        <p:spPr>
          <a:xfrm>
            <a:off x="9069708" y="3179263"/>
            <a:ext cx="2419673" cy="247356"/>
          </a:xfrm>
        </p:spPr>
        <p:txBody>
          <a:bodyPr anchor="ctr"/>
          <a:lstStyle>
            <a:lvl1pPr>
              <a:defRPr sz="900" cap="all" baseline="0">
                <a:solidFill>
                  <a:schemeClr val="bg2"/>
                </a:solidFill>
              </a:defRPr>
            </a:lvl1pPr>
            <a:lvl2pPr>
              <a:defRPr sz="1000" cap="all" baseline="0"/>
            </a:lvl2pPr>
            <a:lvl3pPr>
              <a:defRPr sz="900" cap="all" baseline="0"/>
            </a:lvl3pPr>
            <a:lvl4pPr>
              <a:defRPr sz="800" cap="all" baseline="0"/>
            </a:lvl4pPr>
            <a:lvl5pPr>
              <a:defRPr sz="800" cap="all" baseline="0"/>
            </a:lvl5pPr>
          </a:lstStyle>
          <a:p>
            <a:pPr lvl="0"/>
            <a:r>
              <a:rPr lang="en-GB"/>
              <a:t>Insert name</a:t>
            </a:r>
          </a:p>
        </p:txBody>
      </p:sp>
      <p:sp>
        <p:nvSpPr>
          <p:cNvPr id="62" name="Text Placeholder 12">
            <a:extLst>
              <a:ext uri="{FF2B5EF4-FFF2-40B4-BE49-F238E27FC236}">
                <a16:creationId xmlns:a16="http://schemas.microsoft.com/office/drawing/2014/main" id="{883C0C79-6F31-8A2D-37B1-375B727ED38D}"/>
              </a:ext>
            </a:extLst>
          </p:cNvPr>
          <p:cNvSpPr>
            <a:spLocks noGrp="1"/>
          </p:cNvSpPr>
          <p:nvPr>
            <p:ph type="body" sz="quarter" idx="51" hasCustomPrompt="1"/>
          </p:nvPr>
        </p:nvSpPr>
        <p:spPr>
          <a:xfrm>
            <a:off x="9069708" y="3485366"/>
            <a:ext cx="2419673" cy="247356"/>
          </a:xfrm>
        </p:spPr>
        <p:txBody>
          <a:bodyPr anchor="ctr"/>
          <a:lstStyle>
            <a:lvl1pPr>
              <a:defRPr sz="900" cap="all" baseline="0">
                <a:solidFill>
                  <a:schemeClr val="bg2"/>
                </a:solidFill>
              </a:defRPr>
            </a:lvl1pPr>
            <a:lvl2pPr>
              <a:defRPr sz="1000" cap="all" baseline="0"/>
            </a:lvl2pPr>
            <a:lvl3pPr>
              <a:defRPr sz="900" cap="all" baseline="0"/>
            </a:lvl3pPr>
            <a:lvl4pPr>
              <a:defRPr sz="800" cap="all" baseline="0"/>
            </a:lvl4pPr>
            <a:lvl5pPr>
              <a:defRPr sz="800" cap="all" baseline="0"/>
            </a:lvl5pPr>
          </a:lstStyle>
          <a:p>
            <a:pPr lvl="0"/>
            <a:r>
              <a:rPr lang="en-GB"/>
              <a:t>Insert title</a:t>
            </a:r>
          </a:p>
        </p:txBody>
      </p:sp>
      <p:sp>
        <p:nvSpPr>
          <p:cNvPr id="63" name="Text Placeholder 12">
            <a:extLst>
              <a:ext uri="{FF2B5EF4-FFF2-40B4-BE49-F238E27FC236}">
                <a16:creationId xmlns:a16="http://schemas.microsoft.com/office/drawing/2014/main" id="{FE7CC4F7-9265-0180-D79B-F4C11CECDD4D}"/>
              </a:ext>
            </a:extLst>
          </p:cNvPr>
          <p:cNvSpPr>
            <a:spLocks noGrp="1"/>
          </p:cNvSpPr>
          <p:nvPr>
            <p:ph type="body" sz="quarter" idx="52" hasCustomPrompt="1"/>
          </p:nvPr>
        </p:nvSpPr>
        <p:spPr>
          <a:xfrm>
            <a:off x="9069708" y="3791469"/>
            <a:ext cx="2419673" cy="247356"/>
          </a:xfrm>
        </p:spPr>
        <p:txBody>
          <a:bodyPr anchor="ctr"/>
          <a:lstStyle>
            <a:lvl1pPr>
              <a:defRPr sz="900" cap="all" baseline="0">
                <a:solidFill>
                  <a:schemeClr val="bg2"/>
                </a:solidFill>
              </a:defRPr>
            </a:lvl1pPr>
            <a:lvl2pPr>
              <a:defRPr sz="1000" cap="all" baseline="0"/>
            </a:lvl2pPr>
            <a:lvl3pPr>
              <a:defRPr sz="900" cap="all" baseline="0"/>
            </a:lvl3pPr>
            <a:lvl4pPr>
              <a:defRPr sz="800" cap="all" baseline="0"/>
            </a:lvl4pPr>
            <a:lvl5pPr>
              <a:defRPr sz="800" cap="all" baseline="0"/>
            </a:lvl5pPr>
          </a:lstStyle>
          <a:p>
            <a:pPr lvl="0"/>
            <a:r>
              <a:rPr lang="en-GB"/>
              <a:t>Insert company name</a:t>
            </a:r>
          </a:p>
        </p:txBody>
      </p:sp>
      <p:sp>
        <p:nvSpPr>
          <p:cNvPr id="64" name="Text Placeholder 12">
            <a:extLst>
              <a:ext uri="{FF2B5EF4-FFF2-40B4-BE49-F238E27FC236}">
                <a16:creationId xmlns:a16="http://schemas.microsoft.com/office/drawing/2014/main" id="{385847B2-1F2B-13DA-456D-90C52419DA4B}"/>
              </a:ext>
            </a:extLst>
          </p:cNvPr>
          <p:cNvSpPr>
            <a:spLocks noGrp="1"/>
          </p:cNvSpPr>
          <p:nvPr>
            <p:ph type="body" sz="quarter" idx="53" hasCustomPrompt="1"/>
          </p:nvPr>
        </p:nvSpPr>
        <p:spPr>
          <a:xfrm>
            <a:off x="9069708" y="4097572"/>
            <a:ext cx="2419673" cy="247356"/>
          </a:xfrm>
        </p:spPr>
        <p:txBody>
          <a:bodyPr anchor="ctr"/>
          <a:lstStyle>
            <a:lvl1pPr>
              <a:defRPr sz="900" cap="all" baseline="0">
                <a:solidFill>
                  <a:schemeClr val="bg2"/>
                </a:solidFill>
              </a:defRPr>
            </a:lvl1pPr>
            <a:lvl2pPr>
              <a:defRPr sz="1000" cap="all" baseline="0"/>
            </a:lvl2pPr>
            <a:lvl3pPr>
              <a:defRPr sz="900" cap="all" baseline="0"/>
            </a:lvl3pPr>
            <a:lvl4pPr>
              <a:defRPr sz="800" cap="all" baseline="0"/>
            </a:lvl4pPr>
            <a:lvl5pPr>
              <a:defRPr sz="800" cap="all" baseline="0"/>
            </a:lvl5pPr>
          </a:lstStyle>
          <a:p>
            <a:pPr lvl="0"/>
            <a:r>
              <a:rPr lang="en-GB"/>
              <a:t>Insert phone</a:t>
            </a:r>
          </a:p>
        </p:txBody>
      </p:sp>
      <p:sp>
        <p:nvSpPr>
          <p:cNvPr id="65" name="Text Placeholder 12">
            <a:extLst>
              <a:ext uri="{FF2B5EF4-FFF2-40B4-BE49-F238E27FC236}">
                <a16:creationId xmlns:a16="http://schemas.microsoft.com/office/drawing/2014/main" id="{F1BB3542-AA8C-9F8D-DE13-9ABCD273977C}"/>
              </a:ext>
            </a:extLst>
          </p:cNvPr>
          <p:cNvSpPr>
            <a:spLocks noGrp="1"/>
          </p:cNvSpPr>
          <p:nvPr>
            <p:ph type="body" sz="quarter" idx="54" hasCustomPrompt="1"/>
          </p:nvPr>
        </p:nvSpPr>
        <p:spPr>
          <a:xfrm>
            <a:off x="9069708" y="4403675"/>
            <a:ext cx="2419673" cy="247356"/>
          </a:xfrm>
        </p:spPr>
        <p:txBody>
          <a:bodyPr anchor="ctr"/>
          <a:lstStyle>
            <a:lvl1pPr>
              <a:defRPr sz="900" cap="all" baseline="0">
                <a:solidFill>
                  <a:schemeClr val="bg2"/>
                </a:solidFill>
              </a:defRPr>
            </a:lvl1pPr>
            <a:lvl2pPr>
              <a:defRPr sz="1000" cap="all" baseline="0"/>
            </a:lvl2pPr>
            <a:lvl3pPr>
              <a:defRPr sz="900" cap="all" baseline="0"/>
            </a:lvl3pPr>
            <a:lvl4pPr>
              <a:defRPr sz="800" cap="all" baseline="0"/>
            </a:lvl4pPr>
            <a:lvl5pPr>
              <a:defRPr sz="800" cap="all" baseline="0"/>
            </a:lvl5pPr>
          </a:lstStyle>
          <a:p>
            <a:pPr lvl="0"/>
            <a:r>
              <a:rPr lang="en-GB"/>
              <a:t>Insert email</a:t>
            </a:r>
          </a:p>
        </p:txBody>
      </p:sp>
      <p:sp>
        <p:nvSpPr>
          <p:cNvPr id="66" name="Text Placeholder 28">
            <a:extLst>
              <a:ext uri="{FF2B5EF4-FFF2-40B4-BE49-F238E27FC236}">
                <a16:creationId xmlns:a16="http://schemas.microsoft.com/office/drawing/2014/main" id="{ADEAA894-EB6B-5962-8118-9169419C5166}"/>
              </a:ext>
            </a:extLst>
          </p:cNvPr>
          <p:cNvSpPr>
            <a:spLocks noGrp="1"/>
          </p:cNvSpPr>
          <p:nvPr>
            <p:ph type="body" sz="quarter" idx="55" hasCustomPrompt="1"/>
          </p:nvPr>
        </p:nvSpPr>
        <p:spPr>
          <a:xfrm>
            <a:off x="9163849" y="3450592"/>
            <a:ext cx="2368490" cy="3600"/>
          </a:xfrm>
          <a:solidFill>
            <a:schemeClr val="bg2"/>
          </a:solidFill>
        </p:spPr>
        <p:txBody>
          <a:bodyPr/>
          <a:lstStyle>
            <a:lvl1pPr>
              <a:defRPr>
                <a:solidFill>
                  <a:schemeClr val="bg2"/>
                </a:solidFill>
              </a:defRPr>
            </a:lvl1pPr>
          </a:lstStyle>
          <a:p>
            <a:pPr lvl="0"/>
            <a:r>
              <a:rPr lang="en-GB"/>
              <a:t> </a:t>
            </a:r>
          </a:p>
        </p:txBody>
      </p:sp>
      <p:sp>
        <p:nvSpPr>
          <p:cNvPr id="67" name="Text Placeholder 28">
            <a:extLst>
              <a:ext uri="{FF2B5EF4-FFF2-40B4-BE49-F238E27FC236}">
                <a16:creationId xmlns:a16="http://schemas.microsoft.com/office/drawing/2014/main" id="{E7EB93E6-6C6B-A6B7-691C-17F3D2562732}"/>
              </a:ext>
            </a:extLst>
          </p:cNvPr>
          <p:cNvSpPr>
            <a:spLocks noGrp="1"/>
          </p:cNvSpPr>
          <p:nvPr>
            <p:ph type="body" sz="quarter" idx="56" hasCustomPrompt="1"/>
          </p:nvPr>
        </p:nvSpPr>
        <p:spPr>
          <a:xfrm>
            <a:off x="9163849" y="3756695"/>
            <a:ext cx="2368490" cy="3600"/>
          </a:xfrm>
          <a:solidFill>
            <a:schemeClr val="bg2"/>
          </a:solidFill>
        </p:spPr>
        <p:txBody>
          <a:bodyPr/>
          <a:lstStyle>
            <a:lvl1pPr>
              <a:defRPr>
                <a:solidFill>
                  <a:schemeClr val="bg2"/>
                </a:solidFill>
              </a:defRPr>
            </a:lvl1pPr>
          </a:lstStyle>
          <a:p>
            <a:pPr lvl="0"/>
            <a:r>
              <a:rPr lang="en-GB"/>
              <a:t> </a:t>
            </a:r>
          </a:p>
        </p:txBody>
      </p:sp>
      <p:sp>
        <p:nvSpPr>
          <p:cNvPr id="68" name="Text Placeholder 28">
            <a:extLst>
              <a:ext uri="{FF2B5EF4-FFF2-40B4-BE49-F238E27FC236}">
                <a16:creationId xmlns:a16="http://schemas.microsoft.com/office/drawing/2014/main" id="{165E4B3F-D36B-2081-43B4-0560D2456929}"/>
              </a:ext>
            </a:extLst>
          </p:cNvPr>
          <p:cNvSpPr>
            <a:spLocks noGrp="1"/>
          </p:cNvSpPr>
          <p:nvPr>
            <p:ph type="body" sz="quarter" idx="57" hasCustomPrompt="1"/>
          </p:nvPr>
        </p:nvSpPr>
        <p:spPr>
          <a:xfrm>
            <a:off x="9163849" y="4062798"/>
            <a:ext cx="2368490" cy="3600"/>
          </a:xfrm>
          <a:solidFill>
            <a:schemeClr val="bg2"/>
          </a:solidFill>
        </p:spPr>
        <p:txBody>
          <a:bodyPr/>
          <a:lstStyle>
            <a:lvl1pPr>
              <a:defRPr>
                <a:solidFill>
                  <a:schemeClr val="bg2"/>
                </a:solidFill>
              </a:defRPr>
            </a:lvl1pPr>
          </a:lstStyle>
          <a:p>
            <a:pPr lvl="0"/>
            <a:r>
              <a:rPr lang="en-GB"/>
              <a:t> </a:t>
            </a:r>
          </a:p>
        </p:txBody>
      </p:sp>
      <p:sp>
        <p:nvSpPr>
          <p:cNvPr id="69" name="Text Placeholder 28">
            <a:extLst>
              <a:ext uri="{FF2B5EF4-FFF2-40B4-BE49-F238E27FC236}">
                <a16:creationId xmlns:a16="http://schemas.microsoft.com/office/drawing/2014/main" id="{DCE96377-372F-A500-87FB-1435DC9999C8}"/>
              </a:ext>
            </a:extLst>
          </p:cNvPr>
          <p:cNvSpPr>
            <a:spLocks noGrp="1"/>
          </p:cNvSpPr>
          <p:nvPr>
            <p:ph type="body" sz="quarter" idx="58" hasCustomPrompt="1"/>
          </p:nvPr>
        </p:nvSpPr>
        <p:spPr>
          <a:xfrm>
            <a:off x="9163849" y="4368901"/>
            <a:ext cx="2368490" cy="3600"/>
          </a:xfrm>
          <a:solidFill>
            <a:schemeClr val="bg2"/>
          </a:solidFill>
        </p:spPr>
        <p:txBody>
          <a:bodyPr/>
          <a:lstStyle>
            <a:lvl1pPr>
              <a:defRPr>
                <a:solidFill>
                  <a:schemeClr val="bg2"/>
                </a:solidFill>
              </a:defRPr>
            </a:lvl1pPr>
          </a:lstStyle>
          <a:p>
            <a:pPr lvl="0"/>
            <a:r>
              <a:rPr lang="en-GB"/>
              <a:t> </a:t>
            </a:r>
          </a:p>
        </p:txBody>
      </p:sp>
      <p:sp>
        <p:nvSpPr>
          <p:cNvPr id="70" name="Text Placeholder 28">
            <a:extLst>
              <a:ext uri="{FF2B5EF4-FFF2-40B4-BE49-F238E27FC236}">
                <a16:creationId xmlns:a16="http://schemas.microsoft.com/office/drawing/2014/main" id="{711C4F82-BF69-DCC4-3261-FD08BDAD52A2}"/>
              </a:ext>
            </a:extLst>
          </p:cNvPr>
          <p:cNvSpPr>
            <a:spLocks noGrp="1"/>
          </p:cNvSpPr>
          <p:nvPr>
            <p:ph type="body" sz="quarter" idx="59" hasCustomPrompt="1"/>
          </p:nvPr>
        </p:nvSpPr>
        <p:spPr>
          <a:xfrm>
            <a:off x="9163849" y="4675004"/>
            <a:ext cx="2368490" cy="3600"/>
          </a:xfrm>
          <a:solidFill>
            <a:schemeClr val="bg2"/>
          </a:solidFill>
        </p:spPr>
        <p:txBody>
          <a:bodyPr/>
          <a:lstStyle>
            <a:lvl1pPr>
              <a:defRPr>
                <a:solidFill>
                  <a:schemeClr val="bg2"/>
                </a:solidFill>
              </a:defRPr>
            </a:lvl1pPr>
          </a:lstStyle>
          <a:p>
            <a:pPr lvl="0"/>
            <a:r>
              <a:rPr lang="en-GB"/>
              <a:t> </a:t>
            </a:r>
          </a:p>
        </p:txBody>
      </p:sp>
    </p:spTree>
    <p:custDataLst>
      <p:tags r:id="rId1"/>
    </p:custDataLst>
    <p:extLst>
      <p:ext uri="{BB962C8B-B14F-4D97-AF65-F5344CB8AC3E}">
        <p14:creationId xmlns:p14="http://schemas.microsoft.com/office/powerpoint/2010/main" val="7033987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Contact details x6 navy">
    <p:bg>
      <p:bgRef idx="1001">
        <a:schemeClr val="bg2"/>
      </p:bgRef>
    </p:bg>
    <p:spTree>
      <p:nvGrpSpPr>
        <p:cNvPr id="1" name=""/>
        <p:cNvGrpSpPr/>
        <p:nvPr/>
      </p:nvGrpSpPr>
      <p:grpSpPr>
        <a:xfrm>
          <a:off x="0" y="0"/>
          <a:ext cx="0" cy="0"/>
          <a:chOff x="0" y="0"/>
          <a:chExt cx="0" cy="0"/>
        </a:xfrm>
      </p:grpSpPr>
      <p:pic>
        <p:nvPicPr>
          <p:cNvPr id="61" name="Picture 60" descr="A close-up of a blue cube&#10;&#10;Description automatically generated">
            <a:extLst>
              <a:ext uri="{FF2B5EF4-FFF2-40B4-BE49-F238E27FC236}">
                <a16:creationId xmlns:a16="http://schemas.microsoft.com/office/drawing/2014/main" id="{19A6FD3A-C0F6-924A-9939-A278BB25847F}"/>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t="6448" b="6448"/>
          <a:stretch/>
        </p:blipFill>
        <p:spPr>
          <a:xfrm>
            <a:off x="1" y="0"/>
            <a:ext cx="12188823" cy="6858000"/>
          </a:xfrm>
          <a:prstGeom prst="rect">
            <a:avLst/>
          </a:prstGeom>
        </p:spPr>
      </p:pic>
      <p:sp>
        <p:nvSpPr>
          <p:cNvPr id="6" name="TextBox 5">
            <a:extLst>
              <a:ext uri="{FF2B5EF4-FFF2-40B4-BE49-F238E27FC236}">
                <a16:creationId xmlns:a16="http://schemas.microsoft.com/office/drawing/2014/main" id="{308713F2-EECB-0BAC-E9D1-312474D96A07}"/>
              </a:ext>
            </a:extLst>
          </p:cNvPr>
          <p:cNvSpPr txBox="1"/>
          <p:nvPr/>
        </p:nvSpPr>
        <p:spPr>
          <a:xfrm>
            <a:off x="411373" y="5501641"/>
            <a:ext cx="934628" cy="293607"/>
          </a:xfrm>
          <a:prstGeom prst="rect">
            <a:avLst/>
          </a:prstGeom>
          <a:noFill/>
        </p:spPr>
        <p:txBody>
          <a:bodyPr wrap="none" rtlCol="0">
            <a:spAutoFit/>
          </a:bodyPr>
          <a:lstStyle/>
          <a:p>
            <a:pPr algn="l">
              <a:lnSpc>
                <a:spcPct val="120000"/>
              </a:lnSpc>
              <a:spcAft>
                <a:spcPts val="1000"/>
              </a:spcAft>
            </a:pPr>
            <a:r>
              <a:rPr lang="en-GB" sz="1200">
                <a:solidFill>
                  <a:schemeClr val="tx1"/>
                </a:solidFill>
                <a:latin typeface="Arial" panose="020B0604020202020204" pitchFamily="34" charset="0"/>
              </a:rPr>
              <a:t>savills.com</a:t>
            </a:r>
          </a:p>
        </p:txBody>
      </p:sp>
      <p:sp>
        <p:nvSpPr>
          <p:cNvPr id="8" name="TextBox 7">
            <a:extLst>
              <a:ext uri="{FF2B5EF4-FFF2-40B4-BE49-F238E27FC236}">
                <a16:creationId xmlns:a16="http://schemas.microsoft.com/office/drawing/2014/main" id="{59B33698-BCC5-A34C-8F5A-827C06C9A9C0}"/>
              </a:ext>
            </a:extLst>
          </p:cNvPr>
          <p:cNvSpPr txBox="1"/>
          <p:nvPr/>
        </p:nvSpPr>
        <p:spPr>
          <a:xfrm>
            <a:off x="411373" y="5880261"/>
            <a:ext cx="11110877" cy="562462"/>
          </a:xfrm>
          <a:prstGeom prst="rect">
            <a:avLst/>
          </a:prstGeom>
          <a:noFill/>
        </p:spPr>
        <p:txBody>
          <a:bodyPr wrap="square">
            <a:spAutoFit/>
          </a:bodyPr>
          <a:lstStyle/>
          <a:p>
            <a:pPr>
              <a:lnSpc>
                <a:spcPct val="120000"/>
              </a:lnSpc>
            </a:pPr>
            <a:r>
              <a:rPr lang="en-US" sz="650"/>
              <a:t>Disclaimer: The material in this presentation has been prepared solely for informational purposes and is strictly confidential. Any disclosure, use, copying or circulation of this presentation (or the information contained within it) is strictly prohibited, unless you have obtained Savills’ prior written consent. Neither this presentation nor any part of it shall form the basis of, or be relied upon in connection with, any offer or transaction, or act as an inducement to enter into any contract or commitment whatsoever. NO WARRANTY OR REPRESENTATION, EXPRESS OR IMPLIED, IS GIVEN AS TO THE ACCURACY OR COMPLETENESS OF THE INFORMATION CONTAINED HEREIN AND SAVILLS IS UNDER NO OBLIGATION TO SUBSEQUENTLY CORRECT IT IN THE EVENT OF ERRORS. Savills shall not be held responsible for any liability whatsoever or for any loss howsoever arising from or in reliance upon the whole or any part of the contents of this document or any errors therein or omissions therefrom. </a:t>
            </a:r>
          </a:p>
        </p:txBody>
      </p:sp>
      <p:pic>
        <p:nvPicPr>
          <p:cNvPr id="11" name="Graphic 10">
            <a:extLst>
              <a:ext uri="{FF2B5EF4-FFF2-40B4-BE49-F238E27FC236}">
                <a16:creationId xmlns:a16="http://schemas.microsoft.com/office/drawing/2014/main" id="{1B3D1ACE-7C43-C266-DB06-D81E114C996E}"/>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0679507" y="473394"/>
            <a:ext cx="1035573" cy="1035843"/>
          </a:xfrm>
          <a:prstGeom prst="rect">
            <a:avLst/>
          </a:prstGeom>
        </p:spPr>
      </p:pic>
      <p:sp>
        <p:nvSpPr>
          <p:cNvPr id="13" name="Text Placeholder 12">
            <a:extLst>
              <a:ext uri="{FF2B5EF4-FFF2-40B4-BE49-F238E27FC236}">
                <a16:creationId xmlns:a16="http://schemas.microsoft.com/office/drawing/2014/main" id="{7DE08693-3BA3-FC3E-BF72-74418DBCC187}"/>
              </a:ext>
            </a:extLst>
          </p:cNvPr>
          <p:cNvSpPr>
            <a:spLocks noGrp="1"/>
          </p:cNvSpPr>
          <p:nvPr>
            <p:ph type="body" sz="quarter" idx="10" hasCustomPrompt="1"/>
          </p:nvPr>
        </p:nvSpPr>
        <p:spPr>
          <a:xfrm>
            <a:off x="406611" y="1786823"/>
            <a:ext cx="2419673" cy="247356"/>
          </a:xfrm>
        </p:spPr>
        <p:txBody>
          <a:bodyPr anchor="ctr"/>
          <a:lstStyle>
            <a:lvl1pPr>
              <a:defRPr sz="900" cap="all" baseline="0">
                <a:solidFill>
                  <a:schemeClr val="tx1"/>
                </a:solidFill>
              </a:defRPr>
            </a:lvl1pPr>
            <a:lvl2pPr>
              <a:defRPr sz="1000" cap="all" baseline="0"/>
            </a:lvl2pPr>
            <a:lvl3pPr>
              <a:defRPr sz="900" cap="all" baseline="0"/>
            </a:lvl3pPr>
            <a:lvl4pPr>
              <a:defRPr sz="800" cap="all" baseline="0"/>
            </a:lvl4pPr>
            <a:lvl5pPr>
              <a:defRPr sz="800" cap="all" baseline="0"/>
            </a:lvl5pPr>
          </a:lstStyle>
          <a:p>
            <a:pPr lvl="0"/>
            <a:r>
              <a:rPr lang="en-GB"/>
              <a:t>Insert name</a:t>
            </a:r>
          </a:p>
        </p:txBody>
      </p:sp>
      <p:sp>
        <p:nvSpPr>
          <p:cNvPr id="14" name="Text Placeholder 12">
            <a:extLst>
              <a:ext uri="{FF2B5EF4-FFF2-40B4-BE49-F238E27FC236}">
                <a16:creationId xmlns:a16="http://schemas.microsoft.com/office/drawing/2014/main" id="{A9807B49-FE43-55EB-6E94-7548AED1AA89}"/>
              </a:ext>
            </a:extLst>
          </p:cNvPr>
          <p:cNvSpPr>
            <a:spLocks noGrp="1"/>
          </p:cNvSpPr>
          <p:nvPr>
            <p:ph type="body" sz="quarter" idx="11" hasCustomPrompt="1"/>
          </p:nvPr>
        </p:nvSpPr>
        <p:spPr>
          <a:xfrm>
            <a:off x="406611" y="2092926"/>
            <a:ext cx="2419673" cy="247356"/>
          </a:xfrm>
        </p:spPr>
        <p:txBody>
          <a:bodyPr anchor="ctr"/>
          <a:lstStyle>
            <a:lvl1pPr>
              <a:defRPr sz="900" cap="all" baseline="0">
                <a:solidFill>
                  <a:schemeClr val="tx1"/>
                </a:solidFill>
              </a:defRPr>
            </a:lvl1pPr>
            <a:lvl2pPr>
              <a:defRPr sz="1000" cap="all" baseline="0"/>
            </a:lvl2pPr>
            <a:lvl3pPr>
              <a:defRPr sz="900" cap="all" baseline="0"/>
            </a:lvl3pPr>
            <a:lvl4pPr>
              <a:defRPr sz="800" cap="all" baseline="0"/>
            </a:lvl4pPr>
            <a:lvl5pPr>
              <a:defRPr sz="800" cap="all" baseline="0"/>
            </a:lvl5pPr>
          </a:lstStyle>
          <a:p>
            <a:pPr lvl="0"/>
            <a:r>
              <a:rPr lang="en-GB"/>
              <a:t>Insert title</a:t>
            </a:r>
          </a:p>
        </p:txBody>
      </p:sp>
      <p:sp>
        <p:nvSpPr>
          <p:cNvPr id="15" name="Text Placeholder 12">
            <a:extLst>
              <a:ext uri="{FF2B5EF4-FFF2-40B4-BE49-F238E27FC236}">
                <a16:creationId xmlns:a16="http://schemas.microsoft.com/office/drawing/2014/main" id="{59158B01-3F17-FEF5-E313-05A51AB89B3B}"/>
              </a:ext>
            </a:extLst>
          </p:cNvPr>
          <p:cNvSpPr>
            <a:spLocks noGrp="1"/>
          </p:cNvSpPr>
          <p:nvPr>
            <p:ph type="body" sz="quarter" idx="12" hasCustomPrompt="1"/>
          </p:nvPr>
        </p:nvSpPr>
        <p:spPr>
          <a:xfrm>
            <a:off x="406611" y="2399029"/>
            <a:ext cx="2419673" cy="247356"/>
          </a:xfrm>
        </p:spPr>
        <p:txBody>
          <a:bodyPr anchor="ctr"/>
          <a:lstStyle>
            <a:lvl1pPr>
              <a:defRPr sz="900" cap="all" baseline="0">
                <a:solidFill>
                  <a:schemeClr val="tx1"/>
                </a:solidFill>
              </a:defRPr>
            </a:lvl1pPr>
            <a:lvl2pPr>
              <a:defRPr sz="1000" cap="all" baseline="0"/>
            </a:lvl2pPr>
            <a:lvl3pPr>
              <a:defRPr sz="900" cap="all" baseline="0"/>
            </a:lvl3pPr>
            <a:lvl4pPr>
              <a:defRPr sz="800" cap="all" baseline="0"/>
            </a:lvl4pPr>
            <a:lvl5pPr>
              <a:defRPr sz="800" cap="all" baseline="0"/>
            </a:lvl5pPr>
          </a:lstStyle>
          <a:p>
            <a:pPr lvl="0"/>
            <a:r>
              <a:rPr lang="en-GB"/>
              <a:t>Insert company name</a:t>
            </a:r>
          </a:p>
        </p:txBody>
      </p:sp>
      <p:sp>
        <p:nvSpPr>
          <p:cNvPr id="16" name="Text Placeholder 12">
            <a:extLst>
              <a:ext uri="{FF2B5EF4-FFF2-40B4-BE49-F238E27FC236}">
                <a16:creationId xmlns:a16="http://schemas.microsoft.com/office/drawing/2014/main" id="{7E81962A-7C98-D2E9-7CEC-B65BEF938AED}"/>
              </a:ext>
            </a:extLst>
          </p:cNvPr>
          <p:cNvSpPr>
            <a:spLocks noGrp="1"/>
          </p:cNvSpPr>
          <p:nvPr>
            <p:ph type="body" sz="quarter" idx="13" hasCustomPrompt="1"/>
          </p:nvPr>
        </p:nvSpPr>
        <p:spPr>
          <a:xfrm>
            <a:off x="406611" y="2705132"/>
            <a:ext cx="2419673" cy="247356"/>
          </a:xfrm>
        </p:spPr>
        <p:txBody>
          <a:bodyPr anchor="ctr"/>
          <a:lstStyle>
            <a:lvl1pPr>
              <a:defRPr sz="900" cap="all" baseline="0">
                <a:solidFill>
                  <a:schemeClr val="tx1"/>
                </a:solidFill>
              </a:defRPr>
            </a:lvl1pPr>
            <a:lvl2pPr>
              <a:defRPr sz="1000" cap="all" baseline="0"/>
            </a:lvl2pPr>
            <a:lvl3pPr>
              <a:defRPr sz="900" cap="all" baseline="0"/>
            </a:lvl3pPr>
            <a:lvl4pPr>
              <a:defRPr sz="800" cap="all" baseline="0"/>
            </a:lvl4pPr>
            <a:lvl5pPr>
              <a:defRPr sz="800" cap="all" baseline="0"/>
            </a:lvl5pPr>
          </a:lstStyle>
          <a:p>
            <a:pPr lvl="0"/>
            <a:r>
              <a:rPr lang="en-GB"/>
              <a:t>Insert phone</a:t>
            </a:r>
          </a:p>
        </p:txBody>
      </p:sp>
      <p:sp>
        <p:nvSpPr>
          <p:cNvPr id="17" name="Text Placeholder 12">
            <a:extLst>
              <a:ext uri="{FF2B5EF4-FFF2-40B4-BE49-F238E27FC236}">
                <a16:creationId xmlns:a16="http://schemas.microsoft.com/office/drawing/2014/main" id="{F78787D3-109D-9636-08BB-A375F749FF3E}"/>
              </a:ext>
            </a:extLst>
          </p:cNvPr>
          <p:cNvSpPr>
            <a:spLocks noGrp="1"/>
          </p:cNvSpPr>
          <p:nvPr>
            <p:ph type="body" sz="quarter" idx="14" hasCustomPrompt="1"/>
          </p:nvPr>
        </p:nvSpPr>
        <p:spPr>
          <a:xfrm>
            <a:off x="406611" y="3011235"/>
            <a:ext cx="2419673" cy="247356"/>
          </a:xfrm>
        </p:spPr>
        <p:txBody>
          <a:bodyPr anchor="ctr"/>
          <a:lstStyle>
            <a:lvl1pPr>
              <a:defRPr sz="900" cap="all" baseline="0">
                <a:solidFill>
                  <a:schemeClr val="tx1"/>
                </a:solidFill>
              </a:defRPr>
            </a:lvl1pPr>
            <a:lvl2pPr>
              <a:defRPr sz="1000" cap="all" baseline="0"/>
            </a:lvl2pPr>
            <a:lvl3pPr>
              <a:defRPr sz="900" cap="all" baseline="0"/>
            </a:lvl3pPr>
            <a:lvl4pPr>
              <a:defRPr sz="800" cap="all" baseline="0"/>
            </a:lvl4pPr>
            <a:lvl5pPr>
              <a:defRPr sz="800" cap="all" baseline="0"/>
            </a:lvl5pPr>
          </a:lstStyle>
          <a:p>
            <a:pPr lvl="0"/>
            <a:r>
              <a:rPr lang="en-GB"/>
              <a:t>Insert email</a:t>
            </a:r>
          </a:p>
        </p:txBody>
      </p:sp>
      <p:sp>
        <p:nvSpPr>
          <p:cNvPr id="29" name="Text Placeholder 28">
            <a:extLst>
              <a:ext uri="{FF2B5EF4-FFF2-40B4-BE49-F238E27FC236}">
                <a16:creationId xmlns:a16="http://schemas.microsoft.com/office/drawing/2014/main" id="{6DF254FF-0ED5-6C78-869E-390454E924BC}"/>
              </a:ext>
            </a:extLst>
          </p:cNvPr>
          <p:cNvSpPr>
            <a:spLocks noGrp="1"/>
          </p:cNvSpPr>
          <p:nvPr>
            <p:ph type="body" sz="quarter" idx="25" hasCustomPrompt="1"/>
          </p:nvPr>
        </p:nvSpPr>
        <p:spPr>
          <a:xfrm>
            <a:off x="500753" y="2058152"/>
            <a:ext cx="2368490" cy="3600"/>
          </a:xfrm>
          <a:solidFill>
            <a:schemeClr val="tx2"/>
          </a:solidFill>
        </p:spPr>
        <p:txBody>
          <a:bodyPr/>
          <a:lstStyle>
            <a:lvl1pPr>
              <a:defRPr>
                <a:solidFill>
                  <a:schemeClr val="tx1"/>
                </a:solidFill>
              </a:defRPr>
            </a:lvl1pPr>
          </a:lstStyle>
          <a:p>
            <a:pPr lvl="0"/>
            <a:r>
              <a:rPr lang="en-GB"/>
              <a:t> </a:t>
            </a:r>
          </a:p>
        </p:txBody>
      </p:sp>
      <p:sp>
        <p:nvSpPr>
          <p:cNvPr id="30" name="Text Placeholder 28">
            <a:extLst>
              <a:ext uri="{FF2B5EF4-FFF2-40B4-BE49-F238E27FC236}">
                <a16:creationId xmlns:a16="http://schemas.microsoft.com/office/drawing/2014/main" id="{CBDEC2BF-BBCC-6FA5-4D93-E78484D9C9ED}"/>
              </a:ext>
            </a:extLst>
          </p:cNvPr>
          <p:cNvSpPr>
            <a:spLocks noGrp="1"/>
          </p:cNvSpPr>
          <p:nvPr>
            <p:ph type="body" sz="quarter" idx="26" hasCustomPrompt="1"/>
          </p:nvPr>
        </p:nvSpPr>
        <p:spPr>
          <a:xfrm>
            <a:off x="500753" y="2364255"/>
            <a:ext cx="2368490" cy="3600"/>
          </a:xfrm>
          <a:solidFill>
            <a:schemeClr val="tx2"/>
          </a:solidFill>
        </p:spPr>
        <p:txBody>
          <a:bodyPr/>
          <a:lstStyle>
            <a:lvl1pPr>
              <a:defRPr>
                <a:solidFill>
                  <a:schemeClr val="tx1"/>
                </a:solidFill>
              </a:defRPr>
            </a:lvl1pPr>
          </a:lstStyle>
          <a:p>
            <a:pPr lvl="0"/>
            <a:r>
              <a:rPr lang="en-GB"/>
              <a:t> </a:t>
            </a:r>
          </a:p>
        </p:txBody>
      </p:sp>
      <p:sp>
        <p:nvSpPr>
          <p:cNvPr id="31" name="Text Placeholder 28">
            <a:extLst>
              <a:ext uri="{FF2B5EF4-FFF2-40B4-BE49-F238E27FC236}">
                <a16:creationId xmlns:a16="http://schemas.microsoft.com/office/drawing/2014/main" id="{834489DA-80D0-4860-98E2-BE6F18F2A744}"/>
              </a:ext>
            </a:extLst>
          </p:cNvPr>
          <p:cNvSpPr>
            <a:spLocks noGrp="1"/>
          </p:cNvSpPr>
          <p:nvPr>
            <p:ph type="body" sz="quarter" idx="27" hasCustomPrompt="1"/>
          </p:nvPr>
        </p:nvSpPr>
        <p:spPr>
          <a:xfrm>
            <a:off x="500753" y="2670358"/>
            <a:ext cx="2368490" cy="3600"/>
          </a:xfrm>
          <a:solidFill>
            <a:schemeClr val="tx2"/>
          </a:solidFill>
        </p:spPr>
        <p:txBody>
          <a:bodyPr/>
          <a:lstStyle>
            <a:lvl1pPr>
              <a:defRPr>
                <a:solidFill>
                  <a:schemeClr val="tx1"/>
                </a:solidFill>
              </a:defRPr>
            </a:lvl1pPr>
          </a:lstStyle>
          <a:p>
            <a:pPr lvl="0"/>
            <a:r>
              <a:rPr lang="en-GB"/>
              <a:t> </a:t>
            </a:r>
          </a:p>
        </p:txBody>
      </p:sp>
      <p:sp>
        <p:nvSpPr>
          <p:cNvPr id="32" name="Text Placeholder 28">
            <a:extLst>
              <a:ext uri="{FF2B5EF4-FFF2-40B4-BE49-F238E27FC236}">
                <a16:creationId xmlns:a16="http://schemas.microsoft.com/office/drawing/2014/main" id="{413757EC-9418-E80A-9C60-821608FCAC90}"/>
              </a:ext>
            </a:extLst>
          </p:cNvPr>
          <p:cNvSpPr>
            <a:spLocks noGrp="1"/>
          </p:cNvSpPr>
          <p:nvPr>
            <p:ph type="body" sz="quarter" idx="28" hasCustomPrompt="1"/>
          </p:nvPr>
        </p:nvSpPr>
        <p:spPr>
          <a:xfrm>
            <a:off x="500753" y="2976461"/>
            <a:ext cx="2368490" cy="3600"/>
          </a:xfrm>
          <a:solidFill>
            <a:schemeClr val="tx2"/>
          </a:solidFill>
        </p:spPr>
        <p:txBody>
          <a:bodyPr/>
          <a:lstStyle>
            <a:lvl1pPr>
              <a:defRPr>
                <a:solidFill>
                  <a:schemeClr val="tx1"/>
                </a:solidFill>
              </a:defRPr>
            </a:lvl1pPr>
          </a:lstStyle>
          <a:p>
            <a:pPr lvl="0"/>
            <a:r>
              <a:rPr lang="en-GB"/>
              <a:t> </a:t>
            </a:r>
          </a:p>
        </p:txBody>
      </p:sp>
      <p:sp>
        <p:nvSpPr>
          <p:cNvPr id="33" name="Text Placeholder 28">
            <a:extLst>
              <a:ext uri="{FF2B5EF4-FFF2-40B4-BE49-F238E27FC236}">
                <a16:creationId xmlns:a16="http://schemas.microsoft.com/office/drawing/2014/main" id="{96D9D1F0-A431-7276-A6A5-9F3B373CA68C}"/>
              </a:ext>
            </a:extLst>
          </p:cNvPr>
          <p:cNvSpPr>
            <a:spLocks noGrp="1"/>
          </p:cNvSpPr>
          <p:nvPr>
            <p:ph type="body" sz="quarter" idx="29" hasCustomPrompt="1"/>
          </p:nvPr>
        </p:nvSpPr>
        <p:spPr>
          <a:xfrm>
            <a:off x="500753" y="3282564"/>
            <a:ext cx="2368490" cy="3600"/>
          </a:xfrm>
          <a:solidFill>
            <a:schemeClr val="tx2"/>
          </a:solidFill>
        </p:spPr>
        <p:txBody>
          <a:bodyPr/>
          <a:lstStyle>
            <a:lvl1pPr>
              <a:defRPr>
                <a:solidFill>
                  <a:schemeClr val="tx1"/>
                </a:solidFill>
              </a:defRPr>
            </a:lvl1pPr>
          </a:lstStyle>
          <a:p>
            <a:pPr lvl="0"/>
            <a:r>
              <a:rPr lang="en-GB"/>
              <a:t> </a:t>
            </a:r>
          </a:p>
        </p:txBody>
      </p:sp>
      <p:sp>
        <p:nvSpPr>
          <p:cNvPr id="4" name="Title 2">
            <a:extLst>
              <a:ext uri="{FF2B5EF4-FFF2-40B4-BE49-F238E27FC236}">
                <a16:creationId xmlns:a16="http://schemas.microsoft.com/office/drawing/2014/main" id="{DE2833D8-8CA0-E70E-10A2-9EAE7F2D91E5}"/>
              </a:ext>
            </a:extLst>
          </p:cNvPr>
          <p:cNvSpPr>
            <a:spLocks noGrp="1"/>
          </p:cNvSpPr>
          <p:nvPr>
            <p:ph type="title" hasCustomPrompt="1"/>
          </p:nvPr>
        </p:nvSpPr>
        <p:spPr>
          <a:xfrm>
            <a:off x="450732" y="473394"/>
            <a:ext cx="6228882" cy="1109663"/>
          </a:xfrm>
        </p:spPr>
        <p:txBody>
          <a:bodyPr/>
          <a:lstStyle>
            <a:lvl1pPr>
              <a:defRPr sz="5998">
                <a:solidFill>
                  <a:schemeClr val="tx1"/>
                </a:solidFill>
                <a:latin typeface="+mn-lt"/>
              </a:defRPr>
            </a:lvl1pPr>
          </a:lstStyle>
          <a:p>
            <a:r>
              <a:rPr lang="en-GB"/>
              <a:t>Contact us</a:t>
            </a:r>
          </a:p>
        </p:txBody>
      </p:sp>
      <p:pic>
        <p:nvPicPr>
          <p:cNvPr id="9" name="Graphic 8">
            <a:extLst>
              <a:ext uri="{FF2B5EF4-FFF2-40B4-BE49-F238E27FC236}">
                <a16:creationId xmlns:a16="http://schemas.microsoft.com/office/drawing/2014/main" id="{2377D719-7B99-49D8-904E-D6536AC00F9A}"/>
              </a:ext>
            </a:extLst>
          </p:cNvPr>
          <p:cNvPicPr>
            <a:picLocks noChangeAspect="1"/>
          </p:cNvPicPr>
          <p:nvPr userDrawn="1"/>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0679507" y="473394"/>
            <a:ext cx="1035573" cy="1035843"/>
          </a:xfrm>
          <a:prstGeom prst="rect">
            <a:avLst/>
          </a:prstGeom>
        </p:spPr>
      </p:pic>
      <p:sp>
        <p:nvSpPr>
          <p:cNvPr id="2" name="Text Placeholder 12">
            <a:extLst>
              <a:ext uri="{FF2B5EF4-FFF2-40B4-BE49-F238E27FC236}">
                <a16:creationId xmlns:a16="http://schemas.microsoft.com/office/drawing/2014/main" id="{38DB453B-2CE9-5A75-5504-D050C36B76F3}"/>
              </a:ext>
            </a:extLst>
          </p:cNvPr>
          <p:cNvSpPr>
            <a:spLocks noGrp="1"/>
          </p:cNvSpPr>
          <p:nvPr>
            <p:ph type="body" sz="quarter" idx="30" hasCustomPrompt="1"/>
          </p:nvPr>
        </p:nvSpPr>
        <p:spPr>
          <a:xfrm>
            <a:off x="3247491" y="1786823"/>
            <a:ext cx="2419673" cy="247356"/>
          </a:xfrm>
        </p:spPr>
        <p:txBody>
          <a:bodyPr anchor="ctr"/>
          <a:lstStyle>
            <a:lvl1pPr>
              <a:defRPr sz="900" cap="all" baseline="0">
                <a:solidFill>
                  <a:schemeClr val="tx1"/>
                </a:solidFill>
              </a:defRPr>
            </a:lvl1pPr>
            <a:lvl2pPr>
              <a:defRPr sz="1000" cap="all" baseline="0"/>
            </a:lvl2pPr>
            <a:lvl3pPr>
              <a:defRPr sz="900" cap="all" baseline="0"/>
            </a:lvl3pPr>
            <a:lvl4pPr>
              <a:defRPr sz="800" cap="all" baseline="0"/>
            </a:lvl4pPr>
            <a:lvl5pPr>
              <a:defRPr sz="800" cap="all" baseline="0"/>
            </a:lvl5pPr>
          </a:lstStyle>
          <a:p>
            <a:pPr lvl="0"/>
            <a:r>
              <a:rPr lang="en-GB"/>
              <a:t>Insert name</a:t>
            </a:r>
          </a:p>
        </p:txBody>
      </p:sp>
      <p:sp>
        <p:nvSpPr>
          <p:cNvPr id="3" name="Text Placeholder 12">
            <a:extLst>
              <a:ext uri="{FF2B5EF4-FFF2-40B4-BE49-F238E27FC236}">
                <a16:creationId xmlns:a16="http://schemas.microsoft.com/office/drawing/2014/main" id="{9956EAA6-DEDA-0524-223E-ADFBD6F89C12}"/>
              </a:ext>
            </a:extLst>
          </p:cNvPr>
          <p:cNvSpPr>
            <a:spLocks noGrp="1"/>
          </p:cNvSpPr>
          <p:nvPr>
            <p:ph type="body" sz="quarter" idx="31" hasCustomPrompt="1"/>
          </p:nvPr>
        </p:nvSpPr>
        <p:spPr>
          <a:xfrm>
            <a:off x="3247491" y="2092926"/>
            <a:ext cx="2419673" cy="247356"/>
          </a:xfrm>
        </p:spPr>
        <p:txBody>
          <a:bodyPr anchor="ctr"/>
          <a:lstStyle>
            <a:lvl1pPr>
              <a:defRPr sz="900" cap="all" baseline="0">
                <a:solidFill>
                  <a:schemeClr val="tx1"/>
                </a:solidFill>
              </a:defRPr>
            </a:lvl1pPr>
            <a:lvl2pPr>
              <a:defRPr sz="1000" cap="all" baseline="0"/>
            </a:lvl2pPr>
            <a:lvl3pPr>
              <a:defRPr sz="900" cap="all" baseline="0"/>
            </a:lvl3pPr>
            <a:lvl4pPr>
              <a:defRPr sz="800" cap="all" baseline="0"/>
            </a:lvl4pPr>
            <a:lvl5pPr>
              <a:defRPr sz="800" cap="all" baseline="0"/>
            </a:lvl5pPr>
          </a:lstStyle>
          <a:p>
            <a:pPr lvl="0"/>
            <a:r>
              <a:rPr lang="en-GB"/>
              <a:t>Insert title</a:t>
            </a:r>
          </a:p>
        </p:txBody>
      </p:sp>
      <p:sp>
        <p:nvSpPr>
          <p:cNvPr id="12" name="Text Placeholder 12">
            <a:extLst>
              <a:ext uri="{FF2B5EF4-FFF2-40B4-BE49-F238E27FC236}">
                <a16:creationId xmlns:a16="http://schemas.microsoft.com/office/drawing/2014/main" id="{B0403E57-C489-0488-C8AC-3B21E7C30081}"/>
              </a:ext>
            </a:extLst>
          </p:cNvPr>
          <p:cNvSpPr>
            <a:spLocks noGrp="1"/>
          </p:cNvSpPr>
          <p:nvPr>
            <p:ph type="body" sz="quarter" idx="32" hasCustomPrompt="1"/>
          </p:nvPr>
        </p:nvSpPr>
        <p:spPr>
          <a:xfrm>
            <a:off x="3247491" y="2399029"/>
            <a:ext cx="2419673" cy="247356"/>
          </a:xfrm>
        </p:spPr>
        <p:txBody>
          <a:bodyPr anchor="ctr"/>
          <a:lstStyle>
            <a:lvl1pPr>
              <a:defRPr sz="900" cap="all" baseline="0">
                <a:solidFill>
                  <a:schemeClr val="tx1"/>
                </a:solidFill>
              </a:defRPr>
            </a:lvl1pPr>
            <a:lvl2pPr>
              <a:defRPr sz="1000" cap="all" baseline="0"/>
            </a:lvl2pPr>
            <a:lvl3pPr>
              <a:defRPr sz="900" cap="all" baseline="0"/>
            </a:lvl3pPr>
            <a:lvl4pPr>
              <a:defRPr sz="800" cap="all" baseline="0"/>
            </a:lvl4pPr>
            <a:lvl5pPr>
              <a:defRPr sz="800" cap="all" baseline="0"/>
            </a:lvl5pPr>
          </a:lstStyle>
          <a:p>
            <a:pPr lvl="0"/>
            <a:r>
              <a:rPr lang="en-GB"/>
              <a:t>Insert company name</a:t>
            </a:r>
          </a:p>
        </p:txBody>
      </p:sp>
      <p:sp>
        <p:nvSpPr>
          <p:cNvPr id="28" name="Text Placeholder 12">
            <a:extLst>
              <a:ext uri="{FF2B5EF4-FFF2-40B4-BE49-F238E27FC236}">
                <a16:creationId xmlns:a16="http://schemas.microsoft.com/office/drawing/2014/main" id="{F59B19BE-9E18-7B40-29FA-D3F7391FF1BC}"/>
              </a:ext>
            </a:extLst>
          </p:cNvPr>
          <p:cNvSpPr>
            <a:spLocks noGrp="1"/>
          </p:cNvSpPr>
          <p:nvPr>
            <p:ph type="body" sz="quarter" idx="33" hasCustomPrompt="1"/>
          </p:nvPr>
        </p:nvSpPr>
        <p:spPr>
          <a:xfrm>
            <a:off x="3247491" y="2705132"/>
            <a:ext cx="2419673" cy="247356"/>
          </a:xfrm>
        </p:spPr>
        <p:txBody>
          <a:bodyPr anchor="ctr"/>
          <a:lstStyle>
            <a:lvl1pPr>
              <a:defRPr sz="900" cap="all" baseline="0">
                <a:solidFill>
                  <a:schemeClr val="tx1"/>
                </a:solidFill>
              </a:defRPr>
            </a:lvl1pPr>
            <a:lvl2pPr>
              <a:defRPr sz="1000" cap="all" baseline="0"/>
            </a:lvl2pPr>
            <a:lvl3pPr>
              <a:defRPr sz="900" cap="all" baseline="0"/>
            </a:lvl3pPr>
            <a:lvl4pPr>
              <a:defRPr sz="800" cap="all" baseline="0"/>
            </a:lvl4pPr>
            <a:lvl5pPr>
              <a:defRPr sz="800" cap="all" baseline="0"/>
            </a:lvl5pPr>
          </a:lstStyle>
          <a:p>
            <a:pPr lvl="0"/>
            <a:r>
              <a:rPr lang="en-GB"/>
              <a:t>Insert phone</a:t>
            </a:r>
          </a:p>
        </p:txBody>
      </p:sp>
      <p:sp>
        <p:nvSpPr>
          <p:cNvPr id="44" name="Text Placeholder 12">
            <a:extLst>
              <a:ext uri="{FF2B5EF4-FFF2-40B4-BE49-F238E27FC236}">
                <a16:creationId xmlns:a16="http://schemas.microsoft.com/office/drawing/2014/main" id="{4CAF0BF3-039E-5C8A-F4E4-6DBAF1C24068}"/>
              </a:ext>
            </a:extLst>
          </p:cNvPr>
          <p:cNvSpPr>
            <a:spLocks noGrp="1"/>
          </p:cNvSpPr>
          <p:nvPr>
            <p:ph type="body" sz="quarter" idx="34" hasCustomPrompt="1"/>
          </p:nvPr>
        </p:nvSpPr>
        <p:spPr>
          <a:xfrm>
            <a:off x="3247491" y="3011235"/>
            <a:ext cx="2419673" cy="247356"/>
          </a:xfrm>
        </p:spPr>
        <p:txBody>
          <a:bodyPr anchor="ctr"/>
          <a:lstStyle>
            <a:lvl1pPr>
              <a:defRPr sz="900" cap="all" baseline="0">
                <a:solidFill>
                  <a:schemeClr val="tx1"/>
                </a:solidFill>
              </a:defRPr>
            </a:lvl1pPr>
            <a:lvl2pPr>
              <a:defRPr sz="1000" cap="all" baseline="0"/>
            </a:lvl2pPr>
            <a:lvl3pPr>
              <a:defRPr sz="900" cap="all" baseline="0"/>
            </a:lvl3pPr>
            <a:lvl4pPr>
              <a:defRPr sz="800" cap="all" baseline="0"/>
            </a:lvl4pPr>
            <a:lvl5pPr>
              <a:defRPr sz="800" cap="all" baseline="0"/>
            </a:lvl5pPr>
          </a:lstStyle>
          <a:p>
            <a:pPr lvl="0"/>
            <a:r>
              <a:rPr lang="en-GB"/>
              <a:t>Insert email</a:t>
            </a:r>
          </a:p>
        </p:txBody>
      </p:sp>
      <p:sp>
        <p:nvSpPr>
          <p:cNvPr id="45" name="Text Placeholder 28">
            <a:extLst>
              <a:ext uri="{FF2B5EF4-FFF2-40B4-BE49-F238E27FC236}">
                <a16:creationId xmlns:a16="http://schemas.microsoft.com/office/drawing/2014/main" id="{D1054811-0CDC-18B7-DDA0-3CC8AF2D02AE}"/>
              </a:ext>
            </a:extLst>
          </p:cNvPr>
          <p:cNvSpPr>
            <a:spLocks noGrp="1"/>
          </p:cNvSpPr>
          <p:nvPr>
            <p:ph type="body" sz="quarter" idx="35" hasCustomPrompt="1"/>
          </p:nvPr>
        </p:nvSpPr>
        <p:spPr>
          <a:xfrm>
            <a:off x="3341633" y="2058152"/>
            <a:ext cx="2368490" cy="3600"/>
          </a:xfrm>
          <a:solidFill>
            <a:schemeClr val="tx2"/>
          </a:solidFill>
        </p:spPr>
        <p:txBody>
          <a:bodyPr/>
          <a:lstStyle>
            <a:lvl1pPr>
              <a:defRPr>
                <a:solidFill>
                  <a:schemeClr val="tx1"/>
                </a:solidFill>
              </a:defRPr>
            </a:lvl1pPr>
          </a:lstStyle>
          <a:p>
            <a:pPr lvl="0"/>
            <a:r>
              <a:rPr lang="en-GB"/>
              <a:t> </a:t>
            </a:r>
          </a:p>
        </p:txBody>
      </p:sp>
      <p:sp>
        <p:nvSpPr>
          <p:cNvPr id="46" name="Text Placeholder 28">
            <a:extLst>
              <a:ext uri="{FF2B5EF4-FFF2-40B4-BE49-F238E27FC236}">
                <a16:creationId xmlns:a16="http://schemas.microsoft.com/office/drawing/2014/main" id="{35D7FC09-C4C8-1F84-7137-7810427D2979}"/>
              </a:ext>
            </a:extLst>
          </p:cNvPr>
          <p:cNvSpPr>
            <a:spLocks noGrp="1"/>
          </p:cNvSpPr>
          <p:nvPr>
            <p:ph type="body" sz="quarter" idx="36" hasCustomPrompt="1"/>
          </p:nvPr>
        </p:nvSpPr>
        <p:spPr>
          <a:xfrm>
            <a:off x="3341633" y="2364255"/>
            <a:ext cx="2368490" cy="3600"/>
          </a:xfrm>
          <a:solidFill>
            <a:schemeClr val="tx2"/>
          </a:solidFill>
        </p:spPr>
        <p:txBody>
          <a:bodyPr/>
          <a:lstStyle>
            <a:lvl1pPr>
              <a:defRPr>
                <a:solidFill>
                  <a:schemeClr val="tx1"/>
                </a:solidFill>
              </a:defRPr>
            </a:lvl1pPr>
          </a:lstStyle>
          <a:p>
            <a:pPr lvl="0"/>
            <a:r>
              <a:rPr lang="en-GB"/>
              <a:t> </a:t>
            </a:r>
          </a:p>
        </p:txBody>
      </p:sp>
      <p:sp>
        <p:nvSpPr>
          <p:cNvPr id="47" name="Text Placeholder 28">
            <a:extLst>
              <a:ext uri="{FF2B5EF4-FFF2-40B4-BE49-F238E27FC236}">
                <a16:creationId xmlns:a16="http://schemas.microsoft.com/office/drawing/2014/main" id="{84F975A0-838D-2783-996E-FD1E1BE1B28B}"/>
              </a:ext>
            </a:extLst>
          </p:cNvPr>
          <p:cNvSpPr>
            <a:spLocks noGrp="1"/>
          </p:cNvSpPr>
          <p:nvPr>
            <p:ph type="body" sz="quarter" idx="37" hasCustomPrompt="1"/>
          </p:nvPr>
        </p:nvSpPr>
        <p:spPr>
          <a:xfrm>
            <a:off x="3341633" y="2670358"/>
            <a:ext cx="2368490" cy="3600"/>
          </a:xfrm>
          <a:solidFill>
            <a:schemeClr val="tx2"/>
          </a:solidFill>
        </p:spPr>
        <p:txBody>
          <a:bodyPr/>
          <a:lstStyle>
            <a:lvl1pPr>
              <a:defRPr>
                <a:solidFill>
                  <a:schemeClr val="tx1"/>
                </a:solidFill>
              </a:defRPr>
            </a:lvl1pPr>
          </a:lstStyle>
          <a:p>
            <a:pPr lvl="0"/>
            <a:r>
              <a:rPr lang="en-GB"/>
              <a:t> </a:t>
            </a:r>
          </a:p>
        </p:txBody>
      </p:sp>
      <p:sp>
        <p:nvSpPr>
          <p:cNvPr id="48" name="Text Placeholder 28">
            <a:extLst>
              <a:ext uri="{FF2B5EF4-FFF2-40B4-BE49-F238E27FC236}">
                <a16:creationId xmlns:a16="http://schemas.microsoft.com/office/drawing/2014/main" id="{67198EA4-9ED2-C254-0C27-B132EAC11B19}"/>
              </a:ext>
            </a:extLst>
          </p:cNvPr>
          <p:cNvSpPr>
            <a:spLocks noGrp="1"/>
          </p:cNvSpPr>
          <p:nvPr>
            <p:ph type="body" sz="quarter" idx="38" hasCustomPrompt="1"/>
          </p:nvPr>
        </p:nvSpPr>
        <p:spPr>
          <a:xfrm>
            <a:off x="3341633" y="2976461"/>
            <a:ext cx="2368490" cy="3600"/>
          </a:xfrm>
          <a:solidFill>
            <a:schemeClr val="tx2"/>
          </a:solidFill>
        </p:spPr>
        <p:txBody>
          <a:bodyPr/>
          <a:lstStyle>
            <a:lvl1pPr>
              <a:defRPr>
                <a:solidFill>
                  <a:schemeClr val="tx1"/>
                </a:solidFill>
              </a:defRPr>
            </a:lvl1pPr>
          </a:lstStyle>
          <a:p>
            <a:pPr lvl="0"/>
            <a:r>
              <a:rPr lang="en-GB"/>
              <a:t> </a:t>
            </a:r>
          </a:p>
        </p:txBody>
      </p:sp>
      <p:sp>
        <p:nvSpPr>
          <p:cNvPr id="49" name="Text Placeholder 28">
            <a:extLst>
              <a:ext uri="{FF2B5EF4-FFF2-40B4-BE49-F238E27FC236}">
                <a16:creationId xmlns:a16="http://schemas.microsoft.com/office/drawing/2014/main" id="{619DF3D6-2D70-8905-0EA6-760BFB085C05}"/>
              </a:ext>
            </a:extLst>
          </p:cNvPr>
          <p:cNvSpPr>
            <a:spLocks noGrp="1"/>
          </p:cNvSpPr>
          <p:nvPr>
            <p:ph type="body" sz="quarter" idx="39" hasCustomPrompt="1"/>
          </p:nvPr>
        </p:nvSpPr>
        <p:spPr>
          <a:xfrm>
            <a:off x="3341633" y="3282564"/>
            <a:ext cx="2368490" cy="3600"/>
          </a:xfrm>
          <a:solidFill>
            <a:schemeClr val="tx2"/>
          </a:solidFill>
        </p:spPr>
        <p:txBody>
          <a:bodyPr/>
          <a:lstStyle>
            <a:lvl1pPr>
              <a:defRPr>
                <a:solidFill>
                  <a:schemeClr val="tx1"/>
                </a:solidFill>
              </a:defRPr>
            </a:lvl1pPr>
          </a:lstStyle>
          <a:p>
            <a:pPr lvl="0"/>
            <a:r>
              <a:rPr lang="en-GB"/>
              <a:t> </a:t>
            </a:r>
          </a:p>
        </p:txBody>
      </p:sp>
      <p:sp>
        <p:nvSpPr>
          <p:cNvPr id="51" name="Text Placeholder 12">
            <a:extLst>
              <a:ext uri="{FF2B5EF4-FFF2-40B4-BE49-F238E27FC236}">
                <a16:creationId xmlns:a16="http://schemas.microsoft.com/office/drawing/2014/main" id="{DBFE280A-4BA4-B4A2-2729-AA8E821EEC56}"/>
              </a:ext>
            </a:extLst>
          </p:cNvPr>
          <p:cNvSpPr>
            <a:spLocks noGrp="1"/>
          </p:cNvSpPr>
          <p:nvPr>
            <p:ph type="body" sz="quarter" idx="40" hasCustomPrompt="1"/>
          </p:nvPr>
        </p:nvSpPr>
        <p:spPr>
          <a:xfrm>
            <a:off x="6139554" y="1786823"/>
            <a:ext cx="2419673" cy="247356"/>
          </a:xfrm>
        </p:spPr>
        <p:txBody>
          <a:bodyPr anchor="ctr"/>
          <a:lstStyle>
            <a:lvl1pPr>
              <a:defRPr sz="900" cap="all" baseline="0">
                <a:solidFill>
                  <a:schemeClr val="tx1"/>
                </a:solidFill>
              </a:defRPr>
            </a:lvl1pPr>
            <a:lvl2pPr>
              <a:defRPr sz="1000" cap="all" baseline="0"/>
            </a:lvl2pPr>
            <a:lvl3pPr>
              <a:defRPr sz="900" cap="all" baseline="0"/>
            </a:lvl3pPr>
            <a:lvl4pPr>
              <a:defRPr sz="800" cap="all" baseline="0"/>
            </a:lvl4pPr>
            <a:lvl5pPr>
              <a:defRPr sz="800" cap="all" baseline="0"/>
            </a:lvl5pPr>
          </a:lstStyle>
          <a:p>
            <a:pPr lvl="0"/>
            <a:r>
              <a:rPr lang="en-GB"/>
              <a:t>Insert name</a:t>
            </a:r>
          </a:p>
        </p:txBody>
      </p:sp>
      <p:sp>
        <p:nvSpPr>
          <p:cNvPr id="52" name="Text Placeholder 12">
            <a:extLst>
              <a:ext uri="{FF2B5EF4-FFF2-40B4-BE49-F238E27FC236}">
                <a16:creationId xmlns:a16="http://schemas.microsoft.com/office/drawing/2014/main" id="{2F522464-1569-62C5-60C4-3477E42CF1E1}"/>
              </a:ext>
            </a:extLst>
          </p:cNvPr>
          <p:cNvSpPr>
            <a:spLocks noGrp="1"/>
          </p:cNvSpPr>
          <p:nvPr>
            <p:ph type="body" sz="quarter" idx="41" hasCustomPrompt="1"/>
          </p:nvPr>
        </p:nvSpPr>
        <p:spPr>
          <a:xfrm>
            <a:off x="6139554" y="2092926"/>
            <a:ext cx="2419673" cy="247356"/>
          </a:xfrm>
        </p:spPr>
        <p:txBody>
          <a:bodyPr anchor="ctr"/>
          <a:lstStyle>
            <a:lvl1pPr>
              <a:defRPr sz="900" cap="all" baseline="0">
                <a:solidFill>
                  <a:schemeClr val="tx1"/>
                </a:solidFill>
              </a:defRPr>
            </a:lvl1pPr>
            <a:lvl2pPr>
              <a:defRPr sz="1000" cap="all" baseline="0"/>
            </a:lvl2pPr>
            <a:lvl3pPr>
              <a:defRPr sz="900" cap="all" baseline="0"/>
            </a:lvl3pPr>
            <a:lvl4pPr>
              <a:defRPr sz="800" cap="all" baseline="0"/>
            </a:lvl4pPr>
            <a:lvl5pPr>
              <a:defRPr sz="800" cap="all" baseline="0"/>
            </a:lvl5pPr>
          </a:lstStyle>
          <a:p>
            <a:pPr lvl="0"/>
            <a:r>
              <a:rPr lang="en-GB"/>
              <a:t>Insert title</a:t>
            </a:r>
          </a:p>
        </p:txBody>
      </p:sp>
      <p:sp>
        <p:nvSpPr>
          <p:cNvPr id="53" name="Text Placeholder 12">
            <a:extLst>
              <a:ext uri="{FF2B5EF4-FFF2-40B4-BE49-F238E27FC236}">
                <a16:creationId xmlns:a16="http://schemas.microsoft.com/office/drawing/2014/main" id="{20E0A484-A656-F113-113B-CCAB260B5527}"/>
              </a:ext>
            </a:extLst>
          </p:cNvPr>
          <p:cNvSpPr>
            <a:spLocks noGrp="1"/>
          </p:cNvSpPr>
          <p:nvPr>
            <p:ph type="body" sz="quarter" idx="42" hasCustomPrompt="1"/>
          </p:nvPr>
        </p:nvSpPr>
        <p:spPr>
          <a:xfrm>
            <a:off x="6139554" y="2399029"/>
            <a:ext cx="2419673" cy="247356"/>
          </a:xfrm>
        </p:spPr>
        <p:txBody>
          <a:bodyPr anchor="ctr"/>
          <a:lstStyle>
            <a:lvl1pPr>
              <a:defRPr sz="900" cap="all" baseline="0">
                <a:solidFill>
                  <a:schemeClr val="tx1"/>
                </a:solidFill>
              </a:defRPr>
            </a:lvl1pPr>
            <a:lvl2pPr>
              <a:defRPr sz="1000" cap="all" baseline="0"/>
            </a:lvl2pPr>
            <a:lvl3pPr>
              <a:defRPr sz="900" cap="all" baseline="0"/>
            </a:lvl3pPr>
            <a:lvl4pPr>
              <a:defRPr sz="800" cap="all" baseline="0"/>
            </a:lvl4pPr>
            <a:lvl5pPr>
              <a:defRPr sz="800" cap="all" baseline="0"/>
            </a:lvl5pPr>
          </a:lstStyle>
          <a:p>
            <a:pPr lvl="0"/>
            <a:r>
              <a:rPr lang="en-GB"/>
              <a:t>Insert company name</a:t>
            </a:r>
          </a:p>
        </p:txBody>
      </p:sp>
      <p:sp>
        <p:nvSpPr>
          <p:cNvPr id="54" name="Text Placeholder 12">
            <a:extLst>
              <a:ext uri="{FF2B5EF4-FFF2-40B4-BE49-F238E27FC236}">
                <a16:creationId xmlns:a16="http://schemas.microsoft.com/office/drawing/2014/main" id="{5CDDA9BB-7931-43AE-979F-F9C8E4CF7BE8}"/>
              </a:ext>
            </a:extLst>
          </p:cNvPr>
          <p:cNvSpPr>
            <a:spLocks noGrp="1"/>
          </p:cNvSpPr>
          <p:nvPr>
            <p:ph type="body" sz="quarter" idx="43" hasCustomPrompt="1"/>
          </p:nvPr>
        </p:nvSpPr>
        <p:spPr>
          <a:xfrm>
            <a:off x="6139554" y="2705132"/>
            <a:ext cx="2419673" cy="247356"/>
          </a:xfrm>
        </p:spPr>
        <p:txBody>
          <a:bodyPr anchor="ctr"/>
          <a:lstStyle>
            <a:lvl1pPr>
              <a:defRPr sz="900" cap="all" baseline="0">
                <a:solidFill>
                  <a:schemeClr val="tx1"/>
                </a:solidFill>
              </a:defRPr>
            </a:lvl1pPr>
            <a:lvl2pPr>
              <a:defRPr sz="1000" cap="all" baseline="0"/>
            </a:lvl2pPr>
            <a:lvl3pPr>
              <a:defRPr sz="900" cap="all" baseline="0"/>
            </a:lvl3pPr>
            <a:lvl4pPr>
              <a:defRPr sz="800" cap="all" baseline="0"/>
            </a:lvl4pPr>
            <a:lvl5pPr>
              <a:defRPr sz="800" cap="all" baseline="0"/>
            </a:lvl5pPr>
          </a:lstStyle>
          <a:p>
            <a:pPr lvl="0"/>
            <a:r>
              <a:rPr lang="en-GB"/>
              <a:t>Insert phone</a:t>
            </a:r>
          </a:p>
        </p:txBody>
      </p:sp>
      <p:sp>
        <p:nvSpPr>
          <p:cNvPr id="55" name="Text Placeholder 12">
            <a:extLst>
              <a:ext uri="{FF2B5EF4-FFF2-40B4-BE49-F238E27FC236}">
                <a16:creationId xmlns:a16="http://schemas.microsoft.com/office/drawing/2014/main" id="{AAC627B5-E328-7361-1AC1-5DFE78914F95}"/>
              </a:ext>
            </a:extLst>
          </p:cNvPr>
          <p:cNvSpPr>
            <a:spLocks noGrp="1"/>
          </p:cNvSpPr>
          <p:nvPr>
            <p:ph type="body" sz="quarter" idx="44" hasCustomPrompt="1"/>
          </p:nvPr>
        </p:nvSpPr>
        <p:spPr>
          <a:xfrm>
            <a:off x="6139554" y="3011235"/>
            <a:ext cx="2419673" cy="247356"/>
          </a:xfrm>
        </p:spPr>
        <p:txBody>
          <a:bodyPr anchor="ctr"/>
          <a:lstStyle>
            <a:lvl1pPr>
              <a:defRPr sz="900" cap="all" baseline="0">
                <a:solidFill>
                  <a:schemeClr val="tx1"/>
                </a:solidFill>
              </a:defRPr>
            </a:lvl1pPr>
            <a:lvl2pPr>
              <a:defRPr sz="1000" cap="all" baseline="0"/>
            </a:lvl2pPr>
            <a:lvl3pPr>
              <a:defRPr sz="900" cap="all" baseline="0"/>
            </a:lvl3pPr>
            <a:lvl4pPr>
              <a:defRPr sz="800" cap="all" baseline="0"/>
            </a:lvl4pPr>
            <a:lvl5pPr>
              <a:defRPr sz="800" cap="all" baseline="0"/>
            </a:lvl5pPr>
          </a:lstStyle>
          <a:p>
            <a:pPr lvl="0"/>
            <a:r>
              <a:rPr lang="en-GB"/>
              <a:t>Insert email</a:t>
            </a:r>
          </a:p>
        </p:txBody>
      </p:sp>
      <p:sp>
        <p:nvSpPr>
          <p:cNvPr id="56" name="Text Placeholder 28">
            <a:extLst>
              <a:ext uri="{FF2B5EF4-FFF2-40B4-BE49-F238E27FC236}">
                <a16:creationId xmlns:a16="http://schemas.microsoft.com/office/drawing/2014/main" id="{6DB22419-1DE2-2328-534A-517C706B4429}"/>
              </a:ext>
            </a:extLst>
          </p:cNvPr>
          <p:cNvSpPr>
            <a:spLocks noGrp="1"/>
          </p:cNvSpPr>
          <p:nvPr>
            <p:ph type="body" sz="quarter" idx="45" hasCustomPrompt="1"/>
          </p:nvPr>
        </p:nvSpPr>
        <p:spPr>
          <a:xfrm>
            <a:off x="6233696" y="2058152"/>
            <a:ext cx="2368490" cy="3600"/>
          </a:xfrm>
          <a:solidFill>
            <a:schemeClr val="tx2"/>
          </a:solidFill>
        </p:spPr>
        <p:txBody>
          <a:bodyPr/>
          <a:lstStyle>
            <a:lvl1pPr>
              <a:defRPr>
                <a:solidFill>
                  <a:schemeClr val="tx1"/>
                </a:solidFill>
              </a:defRPr>
            </a:lvl1pPr>
          </a:lstStyle>
          <a:p>
            <a:pPr lvl="0"/>
            <a:r>
              <a:rPr lang="en-GB"/>
              <a:t> </a:t>
            </a:r>
          </a:p>
        </p:txBody>
      </p:sp>
      <p:sp>
        <p:nvSpPr>
          <p:cNvPr id="57" name="Text Placeholder 28">
            <a:extLst>
              <a:ext uri="{FF2B5EF4-FFF2-40B4-BE49-F238E27FC236}">
                <a16:creationId xmlns:a16="http://schemas.microsoft.com/office/drawing/2014/main" id="{E5FD3E1A-65E9-0735-1B89-438ACA0A87F4}"/>
              </a:ext>
            </a:extLst>
          </p:cNvPr>
          <p:cNvSpPr>
            <a:spLocks noGrp="1"/>
          </p:cNvSpPr>
          <p:nvPr>
            <p:ph type="body" sz="quarter" idx="46" hasCustomPrompt="1"/>
          </p:nvPr>
        </p:nvSpPr>
        <p:spPr>
          <a:xfrm>
            <a:off x="6233696" y="2364255"/>
            <a:ext cx="2368490" cy="3600"/>
          </a:xfrm>
          <a:solidFill>
            <a:schemeClr val="tx2"/>
          </a:solidFill>
        </p:spPr>
        <p:txBody>
          <a:bodyPr/>
          <a:lstStyle>
            <a:lvl1pPr>
              <a:defRPr>
                <a:solidFill>
                  <a:schemeClr val="tx1"/>
                </a:solidFill>
              </a:defRPr>
            </a:lvl1pPr>
          </a:lstStyle>
          <a:p>
            <a:pPr lvl="0"/>
            <a:r>
              <a:rPr lang="en-GB"/>
              <a:t> </a:t>
            </a:r>
          </a:p>
        </p:txBody>
      </p:sp>
      <p:sp>
        <p:nvSpPr>
          <p:cNvPr id="58" name="Text Placeholder 28">
            <a:extLst>
              <a:ext uri="{FF2B5EF4-FFF2-40B4-BE49-F238E27FC236}">
                <a16:creationId xmlns:a16="http://schemas.microsoft.com/office/drawing/2014/main" id="{782C2984-876F-9E75-13F7-0A6DDCDAEE51}"/>
              </a:ext>
            </a:extLst>
          </p:cNvPr>
          <p:cNvSpPr>
            <a:spLocks noGrp="1"/>
          </p:cNvSpPr>
          <p:nvPr>
            <p:ph type="body" sz="quarter" idx="47" hasCustomPrompt="1"/>
          </p:nvPr>
        </p:nvSpPr>
        <p:spPr>
          <a:xfrm>
            <a:off x="6233696" y="2670358"/>
            <a:ext cx="2368490" cy="3600"/>
          </a:xfrm>
          <a:solidFill>
            <a:schemeClr val="tx2"/>
          </a:solidFill>
        </p:spPr>
        <p:txBody>
          <a:bodyPr/>
          <a:lstStyle>
            <a:lvl1pPr>
              <a:defRPr>
                <a:solidFill>
                  <a:schemeClr val="tx1"/>
                </a:solidFill>
              </a:defRPr>
            </a:lvl1pPr>
          </a:lstStyle>
          <a:p>
            <a:pPr lvl="0"/>
            <a:r>
              <a:rPr lang="en-GB"/>
              <a:t> </a:t>
            </a:r>
          </a:p>
        </p:txBody>
      </p:sp>
      <p:sp>
        <p:nvSpPr>
          <p:cNvPr id="59" name="Text Placeholder 28">
            <a:extLst>
              <a:ext uri="{FF2B5EF4-FFF2-40B4-BE49-F238E27FC236}">
                <a16:creationId xmlns:a16="http://schemas.microsoft.com/office/drawing/2014/main" id="{BB00A304-7EEB-61EB-BA61-851560AABD08}"/>
              </a:ext>
            </a:extLst>
          </p:cNvPr>
          <p:cNvSpPr>
            <a:spLocks noGrp="1"/>
          </p:cNvSpPr>
          <p:nvPr>
            <p:ph type="body" sz="quarter" idx="48" hasCustomPrompt="1"/>
          </p:nvPr>
        </p:nvSpPr>
        <p:spPr>
          <a:xfrm>
            <a:off x="6233696" y="2976461"/>
            <a:ext cx="2368490" cy="3600"/>
          </a:xfrm>
          <a:solidFill>
            <a:schemeClr val="tx2"/>
          </a:solidFill>
        </p:spPr>
        <p:txBody>
          <a:bodyPr/>
          <a:lstStyle>
            <a:lvl1pPr>
              <a:defRPr>
                <a:solidFill>
                  <a:schemeClr val="tx1"/>
                </a:solidFill>
              </a:defRPr>
            </a:lvl1pPr>
          </a:lstStyle>
          <a:p>
            <a:pPr lvl="0"/>
            <a:r>
              <a:rPr lang="en-GB"/>
              <a:t> </a:t>
            </a:r>
          </a:p>
        </p:txBody>
      </p:sp>
      <p:sp>
        <p:nvSpPr>
          <p:cNvPr id="60" name="Text Placeholder 28">
            <a:extLst>
              <a:ext uri="{FF2B5EF4-FFF2-40B4-BE49-F238E27FC236}">
                <a16:creationId xmlns:a16="http://schemas.microsoft.com/office/drawing/2014/main" id="{E8561D60-27F9-C376-AC38-B692FAC87C0F}"/>
              </a:ext>
            </a:extLst>
          </p:cNvPr>
          <p:cNvSpPr>
            <a:spLocks noGrp="1"/>
          </p:cNvSpPr>
          <p:nvPr>
            <p:ph type="body" sz="quarter" idx="49" hasCustomPrompt="1"/>
          </p:nvPr>
        </p:nvSpPr>
        <p:spPr>
          <a:xfrm>
            <a:off x="6233696" y="3282564"/>
            <a:ext cx="2368490" cy="3600"/>
          </a:xfrm>
          <a:solidFill>
            <a:schemeClr val="tx2"/>
          </a:solidFill>
        </p:spPr>
        <p:txBody>
          <a:bodyPr/>
          <a:lstStyle>
            <a:lvl1pPr>
              <a:defRPr>
                <a:solidFill>
                  <a:schemeClr val="tx1"/>
                </a:solidFill>
              </a:defRPr>
            </a:lvl1pPr>
          </a:lstStyle>
          <a:p>
            <a:pPr lvl="0"/>
            <a:r>
              <a:rPr lang="en-GB"/>
              <a:t> </a:t>
            </a:r>
          </a:p>
        </p:txBody>
      </p:sp>
      <p:sp>
        <p:nvSpPr>
          <p:cNvPr id="5" name="Text Placeholder 12">
            <a:extLst>
              <a:ext uri="{FF2B5EF4-FFF2-40B4-BE49-F238E27FC236}">
                <a16:creationId xmlns:a16="http://schemas.microsoft.com/office/drawing/2014/main" id="{41E66BEB-B8A8-4DD0-13AA-A777E2556D1D}"/>
              </a:ext>
            </a:extLst>
          </p:cNvPr>
          <p:cNvSpPr>
            <a:spLocks noGrp="1"/>
          </p:cNvSpPr>
          <p:nvPr>
            <p:ph type="body" sz="quarter" idx="50" hasCustomPrompt="1"/>
          </p:nvPr>
        </p:nvSpPr>
        <p:spPr>
          <a:xfrm>
            <a:off x="406611" y="3641208"/>
            <a:ext cx="2419673" cy="247356"/>
          </a:xfrm>
        </p:spPr>
        <p:txBody>
          <a:bodyPr anchor="ctr"/>
          <a:lstStyle>
            <a:lvl1pPr>
              <a:defRPr sz="900" cap="all" baseline="0">
                <a:solidFill>
                  <a:schemeClr val="tx1"/>
                </a:solidFill>
              </a:defRPr>
            </a:lvl1pPr>
            <a:lvl2pPr>
              <a:defRPr sz="1000" cap="all" baseline="0"/>
            </a:lvl2pPr>
            <a:lvl3pPr>
              <a:defRPr sz="900" cap="all" baseline="0"/>
            </a:lvl3pPr>
            <a:lvl4pPr>
              <a:defRPr sz="800" cap="all" baseline="0"/>
            </a:lvl4pPr>
            <a:lvl5pPr>
              <a:defRPr sz="800" cap="all" baseline="0"/>
            </a:lvl5pPr>
          </a:lstStyle>
          <a:p>
            <a:pPr lvl="0"/>
            <a:r>
              <a:rPr lang="en-GB"/>
              <a:t>Insert name</a:t>
            </a:r>
          </a:p>
        </p:txBody>
      </p:sp>
      <p:sp>
        <p:nvSpPr>
          <p:cNvPr id="7" name="Text Placeholder 12">
            <a:extLst>
              <a:ext uri="{FF2B5EF4-FFF2-40B4-BE49-F238E27FC236}">
                <a16:creationId xmlns:a16="http://schemas.microsoft.com/office/drawing/2014/main" id="{597DBB79-5195-0C17-9DC8-A8D258DDB502}"/>
              </a:ext>
            </a:extLst>
          </p:cNvPr>
          <p:cNvSpPr>
            <a:spLocks noGrp="1"/>
          </p:cNvSpPr>
          <p:nvPr>
            <p:ph type="body" sz="quarter" idx="51" hasCustomPrompt="1"/>
          </p:nvPr>
        </p:nvSpPr>
        <p:spPr>
          <a:xfrm>
            <a:off x="406611" y="3947311"/>
            <a:ext cx="2419673" cy="247356"/>
          </a:xfrm>
        </p:spPr>
        <p:txBody>
          <a:bodyPr anchor="ctr"/>
          <a:lstStyle>
            <a:lvl1pPr>
              <a:defRPr sz="900" cap="all" baseline="0">
                <a:solidFill>
                  <a:schemeClr val="tx1"/>
                </a:solidFill>
              </a:defRPr>
            </a:lvl1pPr>
            <a:lvl2pPr>
              <a:defRPr sz="1000" cap="all" baseline="0"/>
            </a:lvl2pPr>
            <a:lvl3pPr>
              <a:defRPr sz="900" cap="all" baseline="0"/>
            </a:lvl3pPr>
            <a:lvl4pPr>
              <a:defRPr sz="800" cap="all" baseline="0"/>
            </a:lvl4pPr>
            <a:lvl5pPr>
              <a:defRPr sz="800" cap="all" baseline="0"/>
            </a:lvl5pPr>
          </a:lstStyle>
          <a:p>
            <a:pPr lvl="0"/>
            <a:r>
              <a:rPr lang="en-GB"/>
              <a:t>Insert title</a:t>
            </a:r>
          </a:p>
        </p:txBody>
      </p:sp>
      <p:sp>
        <p:nvSpPr>
          <p:cNvPr id="10" name="Text Placeholder 12">
            <a:extLst>
              <a:ext uri="{FF2B5EF4-FFF2-40B4-BE49-F238E27FC236}">
                <a16:creationId xmlns:a16="http://schemas.microsoft.com/office/drawing/2014/main" id="{DA8136DD-BFBE-472E-498D-981BC229D94C}"/>
              </a:ext>
            </a:extLst>
          </p:cNvPr>
          <p:cNvSpPr>
            <a:spLocks noGrp="1"/>
          </p:cNvSpPr>
          <p:nvPr>
            <p:ph type="body" sz="quarter" idx="52" hasCustomPrompt="1"/>
          </p:nvPr>
        </p:nvSpPr>
        <p:spPr>
          <a:xfrm>
            <a:off x="406611" y="4253414"/>
            <a:ext cx="2419673" cy="247356"/>
          </a:xfrm>
        </p:spPr>
        <p:txBody>
          <a:bodyPr anchor="ctr"/>
          <a:lstStyle>
            <a:lvl1pPr>
              <a:defRPr sz="900" cap="all" baseline="0">
                <a:solidFill>
                  <a:schemeClr val="tx1"/>
                </a:solidFill>
              </a:defRPr>
            </a:lvl1pPr>
            <a:lvl2pPr>
              <a:defRPr sz="1000" cap="all" baseline="0"/>
            </a:lvl2pPr>
            <a:lvl3pPr>
              <a:defRPr sz="900" cap="all" baseline="0"/>
            </a:lvl3pPr>
            <a:lvl4pPr>
              <a:defRPr sz="800" cap="all" baseline="0"/>
            </a:lvl4pPr>
            <a:lvl5pPr>
              <a:defRPr sz="800" cap="all" baseline="0"/>
            </a:lvl5pPr>
          </a:lstStyle>
          <a:p>
            <a:pPr lvl="0"/>
            <a:r>
              <a:rPr lang="en-GB"/>
              <a:t>Insert company name</a:t>
            </a:r>
          </a:p>
        </p:txBody>
      </p:sp>
      <p:sp>
        <p:nvSpPr>
          <p:cNvPr id="18" name="Text Placeholder 12">
            <a:extLst>
              <a:ext uri="{FF2B5EF4-FFF2-40B4-BE49-F238E27FC236}">
                <a16:creationId xmlns:a16="http://schemas.microsoft.com/office/drawing/2014/main" id="{F40BB600-185D-5A21-8990-307F473EB30B}"/>
              </a:ext>
            </a:extLst>
          </p:cNvPr>
          <p:cNvSpPr>
            <a:spLocks noGrp="1"/>
          </p:cNvSpPr>
          <p:nvPr>
            <p:ph type="body" sz="quarter" idx="53" hasCustomPrompt="1"/>
          </p:nvPr>
        </p:nvSpPr>
        <p:spPr>
          <a:xfrm>
            <a:off x="406611" y="4559517"/>
            <a:ext cx="2419673" cy="247356"/>
          </a:xfrm>
        </p:spPr>
        <p:txBody>
          <a:bodyPr anchor="ctr"/>
          <a:lstStyle>
            <a:lvl1pPr>
              <a:defRPr sz="900" cap="all" baseline="0">
                <a:solidFill>
                  <a:schemeClr val="tx1"/>
                </a:solidFill>
              </a:defRPr>
            </a:lvl1pPr>
            <a:lvl2pPr>
              <a:defRPr sz="1000" cap="all" baseline="0"/>
            </a:lvl2pPr>
            <a:lvl3pPr>
              <a:defRPr sz="900" cap="all" baseline="0"/>
            </a:lvl3pPr>
            <a:lvl4pPr>
              <a:defRPr sz="800" cap="all" baseline="0"/>
            </a:lvl4pPr>
            <a:lvl5pPr>
              <a:defRPr sz="800" cap="all" baseline="0"/>
            </a:lvl5pPr>
          </a:lstStyle>
          <a:p>
            <a:pPr lvl="0"/>
            <a:r>
              <a:rPr lang="en-GB"/>
              <a:t>Insert phone</a:t>
            </a:r>
          </a:p>
        </p:txBody>
      </p:sp>
      <p:sp>
        <p:nvSpPr>
          <p:cNvPr id="20" name="Text Placeholder 12">
            <a:extLst>
              <a:ext uri="{FF2B5EF4-FFF2-40B4-BE49-F238E27FC236}">
                <a16:creationId xmlns:a16="http://schemas.microsoft.com/office/drawing/2014/main" id="{F050FF09-678E-DA50-6A33-3EF12F06180C}"/>
              </a:ext>
            </a:extLst>
          </p:cNvPr>
          <p:cNvSpPr>
            <a:spLocks noGrp="1"/>
          </p:cNvSpPr>
          <p:nvPr>
            <p:ph type="body" sz="quarter" idx="54" hasCustomPrompt="1"/>
          </p:nvPr>
        </p:nvSpPr>
        <p:spPr>
          <a:xfrm>
            <a:off x="406611" y="4865620"/>
            <a:ext cx="2419673" cy="247356"/>
          </a:xfrm>
        </p:spPr>
        <p:txBody>
          <a:bodyPr anchor="ctr"/>
          <a:lstStyle>
            <a:lvl1pPr>
              <a:defRPr sz="900" cap="all" baseline="0">
                <a:solidFill>
                  <a:schemeClr val="tx1"/>
                </a:solidFill>
              </a:defRPr>
            </a:lvl1pPr>
            <a:lvl2pPr>
              <a:defRPr sz="1000" cap="all" baseline="0"/>
            </a:lvl2pPr>
            <a:lvl3pPr>
              <a:defRPr sz="900" cap="all" baseline="0"/>
            </a:lvl3pPr>
            <a:lvl4pPr>
              <a:defRPr sz="800" cap="all" baseline="0"/>
            </a:lvl4pPr>
            <a:lvl5pPr>
              <a:defRPr sz="800" cap="all" baseline="0"/>
            </a:lvl5pPr>
          </a:lstStyle>
          <a:p>
            <a:pPr lvl="0"/>
            <a:r>
              <a:rPr lang="en-GB"/>
              <a:t>Insert email</a:t>
            </a:r>
          </a:p>
        </p:txBody>
      </p:sp>
      <p:sp>
        <p:nvSpPr>
          <p:cNvPr id="21" name="Text Placeholder 28">
            <a:extLst>
              <a:ext uri="{FF2B5EF4-FFF2-40B4-BE49-F238E27FC236}">
                <a16:creationId xmlns:a16="http://schemas.microsoft.com/office/drawing/2014/main" id="{DCBAA20A-5A59-3479-7AA1-0D64955B74C3}"/>
              </a:ext>
            </a:extLst>
          </p:cNvPr>
          <p:cNvSpPr>
            <a:spLocks noGrp="1"/>
          </p:cNvSpPr>
          <p:nvPr>
            <p:ph type="body" sz="quarter" idx="55" hasCustomPrompt="1"/>
          </p:nvPr>
        </p:nvSpPr>
        <p:spPr>
          <a:xfrm>
            <a:off x="500753" y="3912537"/>
            <a:ext cx="2368490" cy="3600"/>
          </a:xfrm>
          <a:solidFill>
            <a:schemeClr val="tx2"/>
          </a:solidFill>
        </p:spPr>
        <p:txBody>
          <a:bodyPr/>
          <a:lstStyle>
            <a:lvl1pPr>
              <a:defRPr>
                <a:solidFill>
                  <a:schemeClr val="tx1"/>
                </a:solidFill>
              </a:defRPr>
            </a:lvl1pPr>
          </a:lstStyle>
          <a:p>
            <a:pPr lvl="0"/>
            <a:r>
              <a:rPr lang="en-GB"/>
              <a:t> </a:t>
            </a:r>
          </a:p>
        </p:txBody>
      </p:sp>
      <p:sp>
        <p:nvSpPr>
          <p:cNvPr id="22" name="Text Placeholder 28">
            <a:extLst>
              <a:ext uri="{FF2B5EF4-FFF2-40B4-BE49-F238E27FC236}">
                <a16:creationId xmlns:a16="http://schemas.microsoft.com/office/drawing/2014/main" id="{A3B373C1-0E3F-CCFC-8269-7B1A867B24BC}"/>
              </a:ext>
            </a:extLst>
          </p:cNvPr>
          <p:cNvSpPr>
            <a:spLocks noGrp="1"/>
          </p:cNvSpPr>
          <p:nvPr>
            <p:ph type="body" sz="quarter" idx="56" hasCustomPrompt="1"/>
          </p:nvPr>
        </p:nvSpPr>
        <p:spPr>
          <a:xfrm>
            <a:off x="500753" y="4218640"/>
            <a:ext cx="2368490" cy="3600"/>
          </a:xfrm>
          <a:solidFill>
            <a:schemeClr val="tx2"/>
          </a:solidFill>
        </p:spPr>
        <p:txBody>
          <a:bodyPr/>
          <a:lstStyle>
            <a:lvl1pPr>
              <a:defRPr>
                <a:solidFill>
                  <a:schemeClr val="tx1"/>
                </a:solidFill>
              </a:defRPr>
            </a:lvl1pPr>
          </a:lstStyle>
          <a:p>
            <a:pPr lvl="0"/>
            <a:r>
              <a:rPr lang="en-GB"/>
              <a:t> </a:t>
            </a:r>
          </a:p>
        </p:txBody>
      </p:sp>
      <p:sp>
        <p:nvSpPr>
          <p:cNvPr id="23" name="Text Placeholder 28">
            <a:extLst>
              <a:ext uri="{FF2B5EF4-FFF2-40B4-BE49-F238E27FC236}">
                <a16:creationId xmlns:a16="http://schemas.microsoft.com/office/drawing/2014/main" id="{B106F6BA-8F7E-600E-8D03-4123CE7E31C5}"/>
              </a:ext>
            </a:extLst>
          </p:cNvPr>
          <p:cNvSpPr>
            <a:spLocks noGrp="1"/>
          </p:cNvSpPr>
          <p:nvPr>
            <p:ph type="body" sz="quarter" idx="57" hasCustomPrompt="1"/>
          </p:nvPr>
        </p:nvSpPr>
        <p:spPr>
          <a:xfrm>
            <a:off x="500753" y="4524743"/>
            <a:ext cx="2368490" cy="3600"/>
          </a:xfrm>
          <a:solidFill>
            <a:schemeClr val="tx2"/>
          </a:solidFill>
        </p:spPr>
        <p:txBody>
          <a:bodyPr/>
          <a:lstStyle>
            <a:lvl1pPr>
              <a:defRPr>
                <a:solidFill>
                  <a:schemeClr val="tx1"/>
                </a:solidFill>
              </a:defRPr>
            </a:lvl1pPr>
          </a:lstStyle>
          <a:p>
            <a:pPr lvl="0"/>
            <a:r>
              <a:rPr lang="en-GB"/>
              <a:t> </a:t>
            </a:r>
          </a:p>
        </p:txBody>
      </p:sp>
      <p:sp>
        <p:nvSpPr>
          <p:cNvPr id="24" name="Text Placeholder 28">
            <a:extLst>
              <a:ext uri="{FF2B5EF4-FFF2-40B4-BE49-F238E27FC236}">
                <a16:creationId xmlns:a16="http://schemas.microsoft.com/office/drawing/2014/main" id="{A78E81AB-9001-C77E-5FD5-4DFD230579C3}"/>
              </a:ext>
            </a:extLst>
          </p:cNvPr>
          <p:cNvSpPr>
            <a:spLocks noGrp="1"/>
          </p:cNvSpPr>
          <p:nvPr>
            <p:ph type="body" sz="quarter" idx="58" hasCustomPrompt="1"/>
          </p:nvPr>
        </p:nvSpPr>
        <p:spPr>
          <a:xfrm>
            <a:off x="500753" y="4830846"/>
            <a:ext cx="2368490" cy="3600"/>
          </a:xfrm>
          <a:solidFill>
            <a:schemeClr val="tx2"/>
          </a:solidFill>
        </p:spPr>
        <p:txBody>
          <a:bodyPr/>
          <a:lstStyle>
            <a:lvl1pPr>
              <a:defRPr>
                <a:solidFill>
                  <a:schemeClr val="tx1"/>
                </a:solidFill>
              </a:defRPr>
            </a:lvl1pPr>
          </a:lstStyle>
          <a:p>
            <a:pPr lvl="0"/>
            <a:r>
              <a:rPr lang="en-GB"/>
              <a:t> </a:t>
            </a:r>
          </a:p>
        </p:txBody>
      </p:sp>
      <p:sp>
        <p:nvSpPr>
          <p:cNvPr id="25" name="Text Placeholder 28">
            <a:extLst>
              <a:ext uri="{FF2B5EF4-FFF2-40B4-BE49-F238E27FC236}">
                <a16:creationId xmlns:a16="http://schemas.microsoft.com/office/drawing/2014/main" id="{10A8C28E-8EA1-BF54-B036-B846B9247393}"/>
              </a:ext>
            </a:extLst>
          </p:cNvPr>
          <p:cNvSpPr>
            <a:spLocks noGrp="1"/>
          </p:cNvSpPr>
          <p:nvPr>
            <p:ph type="body" sz="quarter" idx="59" hasCustomPrompt="1"/>
          </p:nvPr>
        </p:nvSpPr>
        <p:spPr>
          <a:xfrm>
            <a:off x="500753" y="5136949"/>
            <a:ext cx="2368490" cy="3600"/>
          </a:xfrm>
          <a:solidFill>
            <a:schemeClr val="tx2"/>
          </a:solidFill>
        </p:spPr>
        <p:txBody>
          <a:bodyPr/>
          <a:lstStyle>
            <a:lvl1pPr>
              <a:defRPr>
                <a:solidFill>
                  <a:schemeClr val="tx1"/>
                </a:solidFill>
              </a:defRPr>
            </a:lvl1pPr>
          </a:lstStyle>
          <a:p>
            <a:pPr lvl="0"/>
            <a:r>
              <a:rPr lang="en-GB"/>
              <a:t> </a:t>
            </a:r>
          </a:p>
        </p:txBody>
      </p:sp>
      <p:sp>
        <p:nvSpPr>
          <p:cNvPr id="26" name="Text Placeholder 12">
            <a:extLst>
              <a:ext uri="{FF2B5EF4-FFF2-40B4-BE49-F238E27FC236}">
                <a16:creationId xmlns:a16="http://schemas.microsoft.com/office/drawing/2014/main" id="{7B091884-6328-679E-7FD6-8B05FAF5DA0F}"/>
              </a:ext>
            </a:extLst>
          </p:cNvPr>
          <p:cNvSpPr>
            <a:spLocks noGrp="1"/>
          </p:cNvSpPr>
          <p:nvPr>
            <p:ph type="body" sz="quarter" idx="60" hasCustomPrompt="1"/>
          </p:nvPr>
        </p:nvSpPr>
        <p:spPr>
          <a:xfrm>
            <a:off x="3247491" y="3641208"/>
            <a:ext cx="2419673" cy="247356"/>
          </a:xfrm>
        </p:spPr>
        <p:txBody>
          <a:bodyPr anchor="ctr"/>
          <a:lstStyle>
            <a:lvl1pPr>
              <a:defRPr sz="900" cap="all" baseline="0">
                <a:solidFill>
                  <a:schemeClr val="tx1"/>
                </a:solidFill>
              </a:defRPr>
            </a:lvl1pPr>
            <a:lvl2pPr>
              <a:defRPr sz="1000" cap="all" baseline="0"/>
            </a:lvl2pPr>
            <a:lvl3pPr>
              <a:defRPr sz="900" cap="all" baseline="0"/>
            </a:lvl3pPr>
            <a:lvl4pPr>
              <a:defRPr sz="800" cap="all" baseline="0"/>
            </a:lvl4pPr>
            <a:lvl5pPr>
              <a:defRPr sz="800" cap="all" baseline="0"/>
            </a:lvl5pPr>
          </a:lstStyle>
          <a:p>
            <a:pPr lvl="0"/>
            <a:r>
              <a:rPr lang="en-GB"/>
              <a:t>Insert name</a:t>
            </a:r>
          </a:p>
        </p:txBody>
      </p:sp>
      <p:sp>
        <p:nvSpPr>
          <p:cNvPr id="27" name="Text Placeholder 12">
            <a:extLst>
              <a:ext uri="{FF2B5EF4-FFF2-40B4-BE49-F238E27FC236}">
                <a16:creationId xmlns:a16="http://schemas.microsoft.com/office/drawing/2014/main" id="{94E088DE-C869-8CB0-2FDF-A39B1A84726A}"/>
              </a:ext>
            </a:extLst>
          </p:cNvPr>
          <p:cNvSpPr>
            <a:spLocks noGrp="1"/>
          </p:cNvSpPr>
          <p:nvPr>
            <p:ph type="body" sz="quarter" idx="61" hasCustomPrompt="1"/>
          </p:nvPr>
        </p:nvSpPr>
        <p:spPr>
          <a:xfrm>
            <a:off x="3247491" y="3947311"/>
            <a:ext cx="2419673" cy="247356"/>
          </a:xfrm>
        </p:spPr>
        <p:txBody>
          <a:bodyPr anchor="ctr"/>
          <a:lstStyle>
            <a:lvl1pPr>
              <a:defRPr sz="900" cap="all" baseline="0">
                <a:solidFill>
                  <a:schemeClr val="tx1"/>
                </a:solidFill>
              </a:defRPr>
            </a:lvl1pPr>
            <a:lvl2pPr>
              <a:defRPr sz="1000" cap="all" baseline="0"/>
            </a:lvl2pPr>
            <a:lvl3pPr>
              <a:defRPr sz="900" cap="all" baseline="0"/>
            </a:lvl3pPr>
            <a:lvl4pPr>
              <a:defRPr sz="800" cap="all" baseline="0"/>
            </a:lvl4pPr>
            <a:lvl5pPr>
              <a:defRPr sz="800" cap="all" baseline="0"/>
            </a:lvl5pPr>
          </a:lstStyle>
          <a:p>
            <a:pPr lvl="0"/>
            <a:r>
              <a:rPr lang="en-GB"/>
              <a:t>Insert title</a:t>
            </a:r>
          </a:p>
        </p:txBody>
      </p:sp>
      <p:sp>
        <p:nvSpPr>
          <p:cNvPr id="34" name="Text Placeholder 12">
            <a:extLst>
              <a:ext uri="{FF2B5EF4-FFF2-40B4-BE49-F238E27FC236}">
                <a16:creationId xmlns:a16="http://schemas.microsoft.com/office/drawing/2014/main" id="{5DFA4C8C-F308-4A3B-1F90-77A38FA90AD6}"/>
              </a:ext>
            </a:extLst>
          </p:cNvPr>
          <p:cNvSpPr>
            <a:spLocks noGrp="1"/>
          </p:cNvSpPr>
          <p:nvPr>
            <p:ph type="body" sz="quarter" idx="62" hasCustomPrompt="1"/>
          </p:nvPr>
        </p:nvSpPr>
        <p:spPr>
          <a:xfrm>
            <a:off x="3247491" y="4253414"/>
            <a:ext cx="2419673" cy="247356"/>
          </a:xfrm>
        </p:spPr>
        <p:txBody>
          <a:bodyPr anchor="ctr"/>
          <a:lstStyle>
            <a:lvl1pPr>
              <a:defRPr sz="900" cap="all" baseline="0">
                <a:solidFill>
                  <a:schemeClr val="tx1"/>
                </a:solidFill>
              </a:defRPr>
            </a:lvl1pPr>
            <a:lvl2pPr>
              <a:defRPr sz="1000" cap="all" baseline="0"/>
            </a:lvl2pPr>
            <a:lvl3pPr>
              <a:defRPr sz="900" cap="all" baseline="0"/>
            </a:lvl3pPr>
            <a:lvl4pPr>
              <a:defRPr sz="800" cap="all" baseline="0"/>
            </a:lvl4pPr>
            <a:lvl5pPr>
              <a:defRPr sz="800" cap="all" baseline="0"/>
            </a:lvl5pPr>
          </a:lstStyle>
          <a:p>
            <a:pPr lvl="0"/>
            <a:r>
              <a:rPr lang="en-GB"/>
              <a:t>Insert company name</a:t>
            </a:r>
          </a:p>
        </p:txBody>
      </p:sp>
      <p:sp>
        <p:nvSpPr>
          <p:cNvPr id="35" name="Text Placeholder 12">
            <a:extLst>
              <a:ext uri="{FF2B5EF4-FFF2-40B4-BE49-F238E27FC236}">
                <a16:creationId xmlns:a16="http://schemas.microsoft.com/office/drawing/2014/main" id="{015DAE4E-AADB-2158-4B93-7E1FE4D2D0DF}"/>
              </a:ext>
            </a:extLst>
          </p:cNvPr>
          <p:cNvSpPr>
            <a:spLocks noGrp="1"/>
          </p:cNvSpPr>
          <p:nvPr>
            <p:ph type="body" sz="quarter" idx="63" hasCustomPrompt="1"/>
          </p:nvPr>
        </p:nvSpPr>
        <p:spPr>
          <a:xfrm>
            <a:off x="3247491" y="4559517"/>
            <a:ext cx="2419673" cy="247356"/>
          </a:xfrm>
        </p:spPr>
        <p:txBody>
          <a:bodyPr anchor="ctr"/>
          <a:lstStyle>
            <a:lvl1pPr>
              <a:defRPr sz="900" cap="all" baseline="0">
                <a:solidFill>
                  <a:schemeClr val="tx1"/>
                </a:solidFill>
              </a:defRPr>
            </a:lvl1pPr>
            <a:lvl2pPr>
              <a:defRPr sz="1000" cap="all" baseline="0"/>
            </a:lvl2pPr>
            <a:lvl3pPr>
              <a:defRPr sz="900" cap="all" baseline="0"/>
            </a:lvl3pPr>
            <a:lvl4pPr>
              <a:defRPr sz="800" cap="all" baseline="0"/>
            </a:lvl4pPr>
            <a:lvl5pPr>
              <a:defRPr sz="800" cap="all" baseline="0"/>
            </a:lvl5pPr>
          </a:lstStyle>
          <a:p>
            <a:pPr lvl="0"/>
            <a:r>
              <a:rPr lang="en-GB"/>
              <a:t>Insert phone</a:t>
            </a:r>
          </a:p>
        </p:txBody>
      </p:sp>
      <p:sp>
        <p:nvSpPr>
          <p:cNvPr id="36" name="Text Placeholder 12">
            <a:extLst>
              <a:ext uri="{FF2B5EF4-FFF2-40B4-BE49-F238E27FC236}">
                <a16:creationId xmlns:a16="http://schemas.microsoft.com/office/drawing/2014/main" id="{FA97AAC1-9F8B-CF14-E874-5A13F54337B2}"/>
              </a:ext>
            </a:extLst>
          </p:cNvPr>
          <p:cNvSpPr>
            <a:spLocks noGrp="1"/>
          </p:cNvSpPr>
          <p:nvPr>
            <p:ph type="body" sz="quarter" idx="64" hasCustomPrompt="1"/>
          </p:nvPr>
        </p:nvSpPr>
        <p:spPr>
          <a:xfrm>
            <a:off x="3247491" y="4865620"/>
            <a:ext cx="2419673" cy="247356"/>
          </a:xfrm>
        </p:spPr>
        <p:txBody>
          <a:bodyPr anchor="ctr"/>
          <a:lstStyle>
            <a:lvl1pPr>
              <a:defRPr sz="900" cap="all" baseline="0">
                <a:solidFill>
                  <a:schemeClr val="tx1"/>
                </a:solidFill>
              </a:defRPr>
            </a:lvl1pPr>
            <a:lvl2pPr>
              <a:defRPr sz="1000" cap="all" baseline="0"/>
            </a:lvl2pPr>
            <a:lvl3pPr>
              <a:defRPr sz="900" cap="all" baseline="0"/>
            </a:lvl3pPr>
            <a:lvl4pPr>
              <a:defRPr sz="800" cap="all" baseline="0"/>
            </a:lvl4pPr>
            <a:lvl5pPr>
              <a:defRPr sz="800" cap="all" baseline="0"/>
            </a:lvl5pPr>
          </a:lstStyle>
          <a:p>
            <a:pPr lvl="0"/>
            <a:r>
              <a:rPr lang="en-GB"/>
              <a:t>Insert email</a:t>
            </a:r>
          </a:p>
        </p:txBody>
      </p:sp>
      <p:sp>
        <p:nvSpPr>
          <p:cNvPr id="37" name="Text Placeholder 28">
            <a:extLst>
              <a:ext uri="{FF2B5EF4-FFF2-40B4-BE49-F238E27FC236}">
                <a16:creationId xmlns:a16="http://schemas.microsoft.com/office/drawing/2014/main" id="{C24D15F6-B32C-8D69-0BCE-2B36DBE674C4}"/>
              </a:ext>
            </a:extLst>
          </p:cNvPr>
          <p:cNvSpPr>
            <a:spLocks noGrp="1"/>
          </p:cNvSpPr>
          <p:nvPr>
            <p:ph type="body" sz="quarter" idx="65" hasCustomPrompt="1"/>
          </p:nvPr>
        </p:nvSpPr>
        <p:spPr>
          <a:xfrm>
            <a:off x="3341633" y="3912537"/>
            <a:ext cx="2368490" cy="3600"/>
          </a:xfrm>
          <a:solidFill>
            <a:schemeClr val="tx2"/>
          </a:solidFill>
        </p:spPr>
        <p:txBody>
          <a:bodyPr/>
          <a:lstStyle>
            <a:lvl1pPr>
              <a:defRPr>
                <a:solidFill>
                  <a:schemeClr val="tx1"/>
                </a:solidFill>
              </a:defRPr>
            </a:lvl1pPr>
          </a:lstStyle>
          <a:p>
            <a:pPr lvl="0"/>
            <a:r>
              <a:rPr lang="en-GB"/>
              <a:t> </a:t>
            </a:r>
          </a:p>
        </p:txBody>
      </p:sp>
      <p:sp>
        <p:nvSpPr>
          <p:cNvPr id="38" name="Text Placeholder 28">
            <a:extLst>
              <a:ext uri="{FF2B5EF4-FFF2-40B4-BE49-F238E27FC236}">
                <a16:creationId xmlns:a16="http://schemas.microsoft.com/office/drawing/2014/main" id="{AF350235-B0E4-7609-12A5-D0EF31768470}"/>
              </a:ext>
            </a:extLst>
          </p:cNvPr>
          <p:cNvSpPr>
            <a:spLocks noGrp="1"/>
          </p:cNvSpPr>
          <p:nvPr>
            <p:ph type="body" sz="quarter" idx="66" hasCustomPrompt="1"/>
          </p:nvPr>
        </p:nvSpPr>
        <p:spPr>
          <a:xfrm>
            <a:off x="3341633" y="4218640"/>
            <a:ext cx="2368490" cy="3600"/>
          </a:xfrm>
          <a:solidFill>
            <a:schemeClr val="tx2"/>
          </a:solidFill>
        </p:spPr>
        <p:txBody>
          <a:bodyPr/>
          <a:lstStyle>
            <a:lvl1pPr>
              <a:defRPr>
                <a:solidFill>
                  <a:schemeClr val="tx1"/>
                </a:solidFill>
              </a:defRPr>
            </a:lvl1pPr>
          </a:lstStyle>
          <a:p>
            <a:pPr lvl="0"/>
            <a:r>
              <a:rPr lang="en-GB"/>
              <a:t> </a:t>
            </a:r>
          </a:p>
        </p:txBody>
      </p:sp>
      <p:sp>
        <p:nvSpPr>
          <p:cNvPr id="39" name="Text Placeholder 28">
            <a:extLst>
              <a:ext uri="{FF2B5EF4-FFF2-40B4-BE49-F238E27FC236}">
                <a16:creationId xmlns:a16="http://schemas.microsoft.com/office/drawing/2014/main" id="{1B680C1D-B51F-3583-844A-A2FAD350D41B}"/>
              </a:ext>
            </a:extLst>
          </p:cNvPr>
          <p:cNvSpPr>
            <a:spLocks noGrp="1"/>
          </p:cNvSpPr>
          <p:nvPr>
            <p:ph type="body" sz="quarter" idx="67" hasCustomPrompt="1"/>
          </p:nvPr>
        </p:nvSpPr>
        <p:spPr>
          <a:xfrm>
            <a:off x="3341633" y="4524743"/>
            <a:ext cx="2368490" cy="3600"/>
          </a:xfrm>
          <a:solidFill>
            <a:schemeClr val="tx2"/>
          </a:solidFill>
        </p:spPr>
        <p:txBody>
          <a:bodyPr/>
          <a:lstStyle>
            <a:lvl1pPr>
              <a:defRPr>
                <a:solidFill>
                  <a:schemeClr val="tx1"/>
                </a:solidFill>
              </a:defRPr>
            </a:lvl1pPr>
          </a:lstStyle>
          <a:p>
            <a:pPr lvl="0"/>
            <a:r>
              <a:rPr lang="en-GB"/>
              <a:t> </a:t>
            </a:r>
          </a:p>
        </p:txBody>
      </p:sp>
      <p:sp>
        <p:nvSpPr>
          <p:cNvPr id="40" name="Text Placeholder 28">
            <a:extLst>
              <a:ext uri="{FF2B5EF4-FFF2-40B4-BE49-F238E27FC236}">
                <a16:creationId xmlns:a16="http://schemas.microsoft.com/office/drawing/2014/main" id="{284E0F95-74D2-6F7E-54FD-8DD87E1EC678}"/>
              </a:ext>
            </a:extLst>
          </p:cNvPr>
          <p:cNvSpPr>
            <a:spLocks noGrp="1"/>
          </p:cNvSpPr>
          <p:nvPr>
            <p:ph type="body" sz="quarter" idx="68" hasCustomPrompt="1"/>
          </p:nvPr>
        </p:nvSpPr>
        <p:spPr>
          <a:xfrm>
            <a:off x="3341633" y="4830846"/>
            <a:ext cx="2368490" cy="3600"/>
          </a:xfrm>
          <a:solidFill>
            <a:schemeClr val="tx2"/>
          </a:solidFill>
        </p:spPr>
        <p:txBody>
          <a:bodyPr/>
          <a:lstStyle>
            <a:lvl1pPr>
              <a:defRPr>
                <a:solidFill>
                  <a:schemeClr val="tx1"/>
                </a:solidFill>
              </a:defRPr>
            </a:lvl1pPr>
          </a:lstStyle>
          <a:p>
            <a:pPr lvl="0"/>
            <a:r>
              <a:rPr lang="en-GB"/>
              <a:t> </a:t>
            </a:r>
          </a:p>
        </p:txBody>
      </p:sp>
      <p:sp>
        <p:nvSpPr>
          <p:cNvPr id="41" name="Text Placeholder 28">
            <a:extLst>
              <a:ext uri="{FF2B5EF4-FFF2-40B4-BE49-F238E27FC236}">
                <a16:creationId xmlns:a16="http://schemas.microsoft.com/office/drawing/2014/main" id="{6F898D36-7DD9-1A45-EDA5-0749A6F1CA2A}"/>
              </a:ext>
            </a:extLst>
          </p:cNvPr>
          <p:cNvSpPr>
            <a:spLocks noGrp="1"/>
          </p:cNvSpPr>
          <p:nvPr>
            <p:ph type="body" sz="quarter" idx="69" hasCustomPrompt="1"/>
          </p:nvPr>
        </p:nvSpPr>
        <p:spPr>
          <a:xfrm>
            <a:off x="3341633" y="5136949"/>
            <a:ext cx="2368490" cy="3600"/>
          </a:xfrm>
          <a:solidFill>
            <a:schemeClr val="tx2"/>
          </a:solidFill>
        </p:spPr>
        <p:txBody>
          <a:bodyPr/>
          <a:lstStyle>
            <a:lvl1pPr>
              <a:defRPr>
                <a:solidFill>
                  <a:schemeClr val="tx1"/>
                </a:solidFill>
              </a:defRPr>
            </a:lvl1pPr>
          </a:lstStyle>
          <a:p>
            <a:pPr lvl="0"/>
            <a:r>
              <a:rPr lang="en-GB"/>
              <a:t> </a:t>
            </a:r>
          </a:p>
        </p:txBody>
      </p:sp>
      <p:sp>
        <p:nvSpPr>
          <p:cNvPr id="42" name="Text Placeholder 12">
            <a:extLst>
              <a:ext uri="{FF2B5EF4-FFF2-40B4-BE49-F238E27FC236}">
                <a16:creationId xmlns:a16="http://schemas.microsoft.com/office/drawing/2014/main" id="{E4237A5B-0ED1-B62C-BF5E-20911AE00600}"/>
              </a:ext>
            </a:extLst>
          </p:cNvPr>
          <p:cNvSpPr>
            <a:spLocks noGrp="1"/>
          </p:cNvSpPr>
          <p:nvPr>
            <p:ph type="body" sz="quarter" idx="70" hasCustomPrompt="1"/>
          </p:nvPr>
        </p:nvSpPr>
        <p:spPr>
          <a:xfrm>
            <a:off x="6139554" y="3641208"/>
            <a:ext cx="2419673" cy="247356"/>
          </a:xfrm>
        </p:spPr>
        <p:txBody>
          <a:bodyPr anchor="ctr"/>
          <a:lstStyle>
            <a:lvl1pPr>
              <a:defRPr sz="900" cap="all" baseline="0">
                <a:solidFill>
                  <a:schemeClr val="tx1"/>
                </a:solidFill>
              </a:defRPr>
            </a:lvl1pPr>
            <a:lvl2pPr>
              <a:defRPr sz="1000" cap="all" baseline="0"/>
            </a:lvl2pPr>
            <a:lvl3pPr>
              <a:defRPr sz="900" cap="all" baseline="0"/>
            </a:lvl3pPr>
            <a:lvl4pPr>
              <a:defRPr sz="800" cap="all" baseline="0"/>
            </a:lvl4pPr>
            <a:lvl5pPr>
              <a:defRPr sz="800" cap="all" baseline="0"/>
            </a:lvl5pPr>
          </a:lstStyle>
          <a:p>
            <a:pPr lvl="0"/>
            <a:r>
              <a:rPr lang="en-GB"/>
              <a:t>Insert name</a:t>
            </a:r>
          </a:p>
        </p:txBody>
      </p:sp>
      <p:sp>
        <p:nvSpPr>
          <p:cNvPr id="43" name="Text Placeholder 12">
            <a:extLst>
              <a:ext uri="{FF2B5EF4-FFF2-40B4-BE49-F238E27FC236}">
                <a16:creationId xmlns:a16="http://schemas.microsoft.com/office/drawing/2014/main" id="{702CB8DA-0071-BA12-BB49-5D049C561C94}"/>
              </a:ext>
            </a:extLst>
          </p:cNvPr>
          <p:cNvSpPr>
            <a:spLocks noGrp="1"/>
          </p:cNvSpPr>
          <p:nvPr>
            <p:ph type="body" sz="quarter" idx="71" hasCustomPrompt="1"/>
          </p:nvPr>
        </p:nvSpPr>
        <p:spPr>
          <a:xfrm>
            <a:off x="6139554" y="3947311"/>
            <a:ext cx="2419673" cy="247356"/>
          </a:xfrm>
        </p:spPr>
        <p:txBody>
          <a:bodyPr anchor="ctr"/>
          <a:lstStyle>
            <a:lvl1pPr>
              <a:defRPr sz="900" cap="all" baseline="0">
                <a:solidFill>
                  <a:schemeClr val="tx1"/>
                </a:solidFill>
              </a:defRPr>
            </a:lvl1pPr>
            <a:lvl2pPr>
              <a:defRPr sz="1000" cap="all" baseline="0"/>
            </a:lvl2pPr>
            <a:lvl3pPr>
              <a:defRPr sz="900" cap="all" baseline="0"/>
            </a:lvl3pPr>
            <a:lvl4pPr>
              <a:defRPr sz="800" cap="all" baseline="0"/>
            </a:lvl4pPr>
            <a:lvl5pPr>
              <a:defRPr sz="800" cap="all" baseline="0"/>
            </a:lvl5pPr>
          </a:lstStyle>
          <a:p>
            <a:pPr lvl="0"/>
            <a:r>
              <a:rPr lang="en-GB"/>
              <a:t>Insert title</a:t>
            </a:r>
          </a:p>
        </p:txBody>
      </p:sp>
      <p:sp>
        <p:nvSpPr>
          <p:cNvPr id="50" name="Text Placeholder 12">
            <a:extLst>
              <a:ext uri="{FF2B5EF4-FFF2-40B4-BE49-F238E27FC236}">
                <a16:creationId xmlns:a16="http://schemas.microsoft.com/office/drawing/2014/main" id="{244A6CBE-08FA-B1C9-0905-B6385F781F36}"/>
              </a:ext>
            </a:extLst>
          </p:cNvPr>
          <p:cNvSpPr>
            <a:spLocks noGrp="1"/>
          </p:cNvSpPr>
          <p:nvPr>
            <p:ph type="body" sz="quarter" idx="72" hasCustomPrompt="1"/>
          </p:nvPr>
        </p:nvSpPr>
        <p:spPr>
          <a:xfrm>
            <a:off x="6139554" y="4253414"/>
            <a:ext cx="2419673" cy="247356"/>
          </a:xfrm>
        </p:spPr>
        <p:txBody>
          <a:bodyPr anchor="ctr"/>
          <a:lstStyle>
            <a:lvl1pPr>
              <a:defRPr sz="900" cap="all" baseline="0">
                <a:solidFill>
                  <a:schemeClr val="tx1"/>
                </a:solidFill>
              </a:defRPr>
            </a:lvl1pPr>
            <a:lvl2pPr>
              <a:defRPr sz="1000" cap="all" baseline="0"/>
            </a:lvl2pPr>
            <a:lvl3pPr>
              <a:defRPr sz="900" cap="all" baseline="0"/>
            </a:lvl3pPr>
            <a:lvl4pPr>
              <a:defRPr sz="800" cap="all" baseline="0"/>
            </a:lvl4pPr>
            <a:lvl5pPr>
              <a:defRPr sz="800" cap="all" baseline="0"/>
            </a:lvl5pPr>
          </a:lstStyle>
          <a:p>
            <a:pPr lvl="0"/>
            <a:r>
              <a:rPr lang="en-GB"/>
              <a:t>Insert company name</a:t>
            </a:r>
          </a:p>
        </p:txBody>
      </p:sp>
      <p:sp>
        <p:nvSpPr>
          <p:cNvPr id="71" name="Text Placeholder 12">
            <a:extLst>
              <a:ext uri="{FF2B5EF4-FFF2-40B4-BE49-F238E27FC236}">
                <a16:creationId xmlns:a16="http://schemas.microsoft.com/office/drawing/2014/main" id="{31F704F9-387C-0462-E06E-AC364AEC118F}"/>
              </a:ext>
            </a:extLst>
          </p:cNvPr>
          <p:cNvSpPr>
            <a:spLocks noGrp="1"/>
          </p:cNvSpPr>
          <p:nvPr>
            <p:ph type="body" sz="quarter" idx="73" hasCustomPrompt="1"/>
          </p:nvPr>
        </p:nvSpPr>
        <p:spPr>
          <a:xfrm>
            <a:off x="6139554" y="4559517"/>
            <a:ext cx="2419673" cy="247356"/>
          </a:xfrm>
        </p:spPr>
        <p:txBody>
          <a:bodyPr anchor="ctr"/>
          <a:lstStyle>
            <a:lvl1pPr>
              <a:defRPr sz="900" cap="all" baseline="0">
                <a:solidFill>
                  <a:schemeClr val="tx1"/>
                </a:solidFill>
              </a:defRPr>
            </a:lvl1pPr>
            <a:lvl2pPr>
              <a:defRPr sz="1000" cap="all" baseline="0"/>
            </a:lvl2pPr>
            <a:lvl3pPr>
              <a:defRPr sz="900" cap="all" baseline="0"/>
            </a:lvl3pPr>
            <a:lvl4pPr>
              <a:defRPr sz="800" cap="all" baseline="0"/>
            </a:lvl4pPr>
            <a:lvl5pPr>
              <a:defRPr sz="800" cap="all" baseline="0"/>
            </a:lvl5pPr>
          </a:lstStyle>
          <a:p>
            <a:pPr lvl="0"/>
            <a:r>
              <a:rPr lang="en-GB"/>
              <a:t>Insert phone</a:t>
            </a:r>
          </a:p>
        </p:txBody>
      </p:sp>
      <p:sp>
        <p:nvSpPr>
          <p:cNvPr id="72" name="Text Placeholder 12">
            <a:extLst>
              <a:ext uri="{FF2B5EF4-FFF2-40B4-BE49-F238E27FC236}">
                <a16:creationId xmlns:a16="http://schemas.microsoft.com/office/drawing/2014/main" id="{4BA3FAB6-6542-C9AD-36B5-FBB58C722972}"/>
              </a:ext>
            </a:extLst>
          </p:cNvPr>
          <p:cNvSpPr>
            <a:spLocks noGrp="1"/>
          </p:cNvSpPr>
          <p:nvPr>
            <p:ph type="body" sz="quarter" idx="74" hasCustomPrompt="1"/>
          </p:nvPr>
        </p:nvSpPr>
        <p:spPr>
          <a:xfrm>
            <a:off x="6139554" y="4865620"/>
            <a:ext cx="2419673" cy="247356"/>
          </a:xfrm>
        </p:spPr>
        <p:txBody>
          <a:bodyPr anchor="ctr"/>
          <a:lstStyle>
            <a:lvl1pPr>
              <a:defRPr sz="900" cap="all" baseline="0">
                <a:solidFill>
                  <a:schemeClr val="tx1"/>
                </a:solidFill>
              </a:defRPr>
            </a:lvl1pPr>
            <a:lvl2pPr>
              <a:defRPr sz="1000" cap="all" baseline="0"/>
            </a:lvl2pPr>
            <a:lvl3pPr>
              <a:defRPr sz="900" cap="all" baseline="0"/>
            </a:lvl3pPr>
            <a:lvl4pPr>
              <a:defRPr sz="800" cap="all" baseline="0"/>
            </a:lvl4pPr>
            <a:lvl5pPr>
              <a:defRPr sz="800" cap="all" baseline="0"/>
            </a:lvl5pPr>
          </a:lstStyle>
          <a:p>
            <a:pPr lvl="0"/>
            <a:r>
              <a:rPr lang="en-GB"/>
              <a:t>Insert email</a:t>
            </a:r>
          </a:p>
        </p:txBody>
      </p:sp>
      <p:sp>
        <p:nvSpPr>
          <p:cNvPr id="73" name="Text Placeholder 28">
            <a:extLst>
              <a:ext uri="{FF2B5EF4-FFF2-40B4-BE49-F238E27FC236}">
                <a16:creationId xmlns:a16="http://schemas.microsoft.com/office/drawing/2014/main" id="{1836659A-E2EF-65C7-F87C-8E6C1A2DB758}"/>
              </a:ext>
            </a:extLst>
          </p:cNvPr>
          <p:cNvSpPr>
            <a:spLocks noGrp="1"/>
          </p:cNvSpPr>
          <p:nvPr>
            <p:ph type="body" sz="quarter" idx="75" hasCustomPrompt="1"/>
          </p:nvPr>
        </p:nvSpPr>
        <p:spPr>
          <a:xfrm>
            <a:off x="6233696" y="3912537"/>
            <a:ext cx="2368490" cy="3600"/>
          </a:xfrm>
          <a:solidFill>
            <a:schemeClr val="tx2"/>
          </a:solidFill>
        </p:spPr>
        <p:txBody>
          <a:bodyPr/>
          <a:lstStyle>
            <a:lvl1pPr>
              <a:defRPr>
                <a:solidFill>
                  <a:schemeClr val="tx1"/>
                </a:solidFill>
              </a:defRPr>
            </a:lvl1pPr>
          </a:lstStyle>
          <a:p>
            <a:pPr lvl="0"/>
            <a:r>
              <a:rPr lang="en-GB"/>
              <a:t> </a:t>
            </a:r>
          </a:p>
        </p:txBody>
      </p:sp>
      <p:sp>
        <p:nvSpPr>
          <p:cNvPr id="74" name="Text Placeholder 28">
            <a:extLst>
              <a:ext uri="{FF2B5EF4-FFF2-40B4-BE49-F238E27FC236}">
                <a16:creationId xmlns:a16="http://schemas.microsoft.com/office/drawing/2014/main" id="{692240EA-4BD6-AA58-3A6B-1B70ACD8D321}"/>
              </a:ext>
            </a:extLst>
          </p:cNvPr>
          <p:cNvSpPr>
            <a:spLocks noGrp="1"/>
          </p:cNvSpPr>
          <p:nvPr>
            <p:ph type="body" sz="quarter" idx="76" hasCustomPrompt="1"/>
          </p:nvPr>
        </p:nvSpPr>
        <p:spPr>
          <a:xfrm>
            <a:off x="6233696" y="4218640"/>
            <a:ext cx="2368490" cy="3600"/>
          </a:xfrm>
          <a:solidFill>
            <a:schemeClr val="tx2"/>
          </a:solidFill>
        </p:spPr>
        <p:txBody>
          <a:bodyPr/>
          <a:lstStyle>
            <a:lvl1pPr>
              <a:defRPr>
                <a:solidFill>
                  <a:schemeClr val="tx1"/>
                </a:solidFill>
              </a:defRPr>
            </a:lvl1pPr>
          </a:lstStyle>
          <a:p>
            <a:pPr lvl="0"/>
            <a:r>
              <a:rPr lang="en-GB"/>
              <a:t> </a:t>
            </a:r>
          </a:p>
        </p:txBody>
      </p:sp>
      <p:sp>
        <p:nvSpPr>
          <p:cNvPr id="75" name="Text Placeholder 28">
            <a:extLst>
              <a:ext uri="{FF2B5EF4-FFF2-40B4-BE49-F238E27FC236}">
                <a16:creationId xmlns:a16="http://schemas.microsoft.com/office/drawing/2014/main" id="{AB89FDC0-A81A-27E3-986F-C651D9D048DA}"/>
              </a:ext>
            </a:extLst>
          </p:cNvPr>
          <p:cNvSpPr>
            <a:spLocks noGrp="1"/>
          </p:cNvSpPr>
          <p:nvPr>
            <p:ph type="body" sz="quarter" idx="77" hasCustomPrompt="1"/>
          </p:nvPr>
        </p:nvSpPr>
        <p:spPr>
          <a:xfrm>
            <a:off x="6233696" y="4524743"/>
            <a:ext cx="2368490" cy="3600"/>
          </a:xfrm>
          <a:solidFill>
            <a:schemeClr val="tx2"/>
          </a:solidFill>
        </p:spPr>
        <p:txBody>
          <a:bodyPr/>
          <a:lstStyle>
            <a:lvl1pPr>
              <a:defRPr>
                <a:solidFill>
                  <a:schemeClr val="tx1"/>
                </a:solidFill>
              </a:defRPr>
            </a:lvl1pPr>
          </a:lstStyle>
          <a:p>
            <a:pPr lvl="0"/>
            <a:r>
              <a:rPr lang="en-GB"/>
              <a:t> </a:t>
            </a:r>
          </a:p>
        </p:txBody>
      </p:sp>
      <p:sp>
        <p:nvSpPr>
          <p:cNvPr id="76" name="Text Placeholder 28">
            <a:extLst>
              <a:ext uri="{FF2B5EF4-FFF2-40B4-BE49-F238E27FC236}">
                <a16:creationId xmlns:a16="http://schemas.microsoft.com/office/drawing/2014/main" id="{CB342F11-785F-A871-08C7-378A04AC68A2}"/>
              </a:ext>
            </a:extLst>
          </p:cNvPr>
          <p:cNvSpPr>
            <a:spLocks noGrp="1"/>
          </p:cNvSpPr>
          <p:nvPr>
            <p:ph type="body" sz="quarter" idx="78" hasCustomPrompt="1"/>
          </p:nvPr>
        </p:nvSpPr>
        <p:spPr>
          <a:xfrm>
            <a:off x="6233696" y="4830846"/>
            <a:ext cx="2368490" cy="3600"/>
          </a:xfrm>
          <a:solidFill>
            <a:schemeClr val="tx2"/>
          </a:solidFill>
        </p:spPr>
        <p:txBody>
          <a:bodyPr/>
          <a:lstStyle>
            <a:lvl1pPr>
              <a:defRPr>
                <a:solidFill>
                  <a:schemeClr val="tx1"/>
                </a:solidFill>
              </a:defRPr>
            </a:lvl1pPr>
          </a:lstStyle>
          <a:p>
            <a:pPr lvl="0"/>
            <a:r>
              <a:rPr lang="en-GB"/>
              <a:t> </a:t>
            </a:r>
          </a:p>
        </p:txBody>
      </p:sp>
      <p:sp>
        <p:nvSpPr>
          <p:cNvPr id="77" name="Text Placeholder 28">
            <a:extLst>
              <a:ext uri="{FF2B5EF4-FFF2-40B4-BE49-F238E27FC236}">
                <a16:creationId xmlns:a16="http://schemas.microsoft.com/office/drawing/2014/main" id="{26E6B2FE-D758-A509-5595-763A4B3B1DD3}"/>
              </a:ext>
            </a:extLst>
          </p:cNvPr>
          <p:cNvSpPr>
            <a:spLocks noGrp="1"/>
          </p:cNvSpPr>
          <p:nvPr>
            <p:ph type="body" sz="quarter" idx="79" hasCustomPrompt="1"/>
          </p:nvPr>
        </p:nvSpPr>
        <p:spPr>
          <a:xfrm>
            <a:off x="6233696" y="5136949"/>
            <a:ext cx="2368490" cy="3600"/>
          </a:xfrm>
          <a:solidFill>
            <a:schemeClr val="tx2"/>
          </a:solidFill>
        </p:spPr>
        <p:txBody>
          <a:bodyPr/>
          <a:lstStyle>
            <a:lvl1pPr>
              <a:defRPr>
                <a:solidFill>
                  <a:schemeClr val="tx1"/>
                </a:solidFill>
              </a:defRPr>
            </a:lvl1pPr>
          </a:lstStyle>
          <a:p>
            <a:pPr lvl="0"/>
            <a:r>
              <a:rPr lang="en-GB"/>
              <a:t> </a:t>
            </a:r>
          </a:p>
        </p:txBody>
      </p:sp>
    </p:spTree>
    <p:custDataLst>
      <p:tags r:id="rId1"/>
    </p:custDataLst>
    <p:extLst>
      <p:ext uri="{BB962C8B-B14F-4D97-AF65-F5344CB8AC3E}">
        <p14:creationId xmlns:p14="http://schemas.microsoft.com/office/powerpoint/2010/main" val="12080507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with client logo">
    <p:bg>
      <p:bgRef idx="1001">
        <a:schemeClr val="bg2"/>
      </p:bgRef>
    </p:bg>
    <p:spTree>
      <p:nvGrpSpPr>
        <p:cNvPr id="1" name=""/>
        <p:cNvGrpSpPr/>
        <p:nvPr/>
      </p:nvGrpSpPr>
      <p:grpSpPr>
        <a:xfrm>
          <a:off x="0" y="0"/>
          <a:ext cx="0" cy="0"/>
          <a:chOff x="0" y="0"/>
          <a:chExt cx="0" cy="0"/>
        </a:xfrm>
      </p:grpSpPr>
      <p:pic>
        <p:nvPicPr>
          <p:cNvPr id="3" name="Picture 2" descr="A yellow and white geometrical pattern&#10;&#10;Description automatically generated with medium confidence">
            <a:extLst>
              <a:ext uri="{FF2B5EF4-FFF2-40B4-BE49-F238E27FC236}">
                <a16:creationId xmlns:a16="http://schemas.microsoft.com/office/drawing/2014/main" id="{F8E309F9-228F-2AA9-8900-EADF71AE6C6F}"/>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t="6448" b="6448"/>
          <a:stretch/>
        </p:blipFill>
        <p:spPr>
          <a:xfrm>
            <a:off x="1" y="0"/>
            <a:ext cx="12188823" cy="6858000"/>
          </a:xfrm>
          <a:prstGeom prst="rect">
            <a:avLst/>
          </a:prstGeom>
        </p:spPr>
      </p:pic>
      <p:sp>
        <p:nvSpPr>
          <p:cNvPr id="2" name="Title 1">
            <a:extLst>
              <a:ext uri="{FF2B5EF4-FFF2-40B4-BE49-F238E27FC236}">
                <a16:creationId xmlns:a16="http://schemas.microsoft.com/office/drawing/2014/main" id="{DD3840DD-746A-2E19-4CC2-61DA23DF8E93}"/>
              </a:ext>
            </a:extLst>
          </p:cNvPr>
          <p:cNvSpPr>
            <a:spLocks noGrp="1"/>
          </p:cNvSpPr>
          <p:nvPr>
            <p:ph type="title" hasCustomPrompt="1"/>
          </p:nvPr>
        </p:nvSpPr>
        <p:spPr>
          <a:xfrm>
            <a:off x="740217" y="2440306"/>
            <a:ext cx="6854944" cy="2078355"/>
          </a:xfrm>
        </p:spPr>
        <p:txBody>
          <a:bodyPr/>
          <a:lstStyle>
            <a:lvl1pPr>
              <a:defRPr sz="5998">
                <a:latin typeface="+mn-lt"/>
              </a:defRPr>
            </a:lvl1pPr>
          </a:lstStyle>
          <a:p>
            <a:r>
              <a:rPr lang="en-GB"/>
              <a:t>Insert title here</a:t>
            </a:r>
          </a:p>
        </p:txBody>
      </p:sp>
      <p:pic>
        <p:nvPicPr>
          <p:cNvPr id="9" name="Graphic 8">
            <a:extLst>
              <a:ext uri="{FF2B5EF4-FFF2-40B4-BE49-F238E27FC236}">
                <a16:creationId xmlns:a16="http://schemas.microsoft.com/office/drawing/2014/main" id="{0BBA7377-A974-DAFC-FC82-5B260FCB6CCF}"/>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0679507" y="473394"/>
            <a:ext cx="1035573" cy="1035843"/>
          </a:xfrm>
          <a:prstGeom prst="rect">
            <a:avLst/>
          </a:prstGeom>
        </p:spPr>
      </p:pic>
      <p:sp>
        <p:nvSpPr>
          <p:cNvPr id="12" name="Picture Placeholder 11">
            <a:extLst>
              <a:ext uri="{FF2B5EF4-FFF2-40B4-BE49-F238E27FC236}">
                <a16:creationId xmlns:a16="http://schemas.microsoft.com/office/drawing/2014/main" id="{E46AAAAB-27DE-AAC3-D2F8-4DD1A71F4DE7}"/>
              </a:ext>
            </a:extLst>
          </p:cNvPr>
          <p:cNvSpPr>
            <a:spLocks noGrp="1"/>
          </p:cNvSpPr>
          <p:nvPr>
            <p:ph type="pic" sz="quarter" idx="14" hasCustomPrompt="1"/>
          </p:nvPr>
        </p:nvSpPr>
        <p:spPr>
          <a:xfrm>
            <a:off x="740217" y="5661660"/>
            <a:ext cx="2055595" cy="739140"/>
          </a:xfrm>
        </p:spPr>
        <p:txBody>
          <a:bodyPr/>
          <a:lstStyle>
            <a:lvl1pPr algn="ctr">
              <a:defRPr/>
            </a:lvl1pPr>
          </a:lstStyle>
          <a:p>
            <a:r>
              <a:rPr lang="en-GB"/>
              <a:t>Insert client logo</a:t>
            </a:r>
          </a:p>
        </p:txBody>
      </p:sp>
      <p:sp>
        <p:nvSpPr>
          <p:cNvPr id="15" name="Text Placeholder 14">
            <a:extLst>
              <a:ext uri="{FF2B5EF4-FFF2-40B4-BE49-F238E27FC236}">
                <a16:creationId xmlns:a16="http://schemas.microsoft.com/office/drawing/2014/main" id="{33346C92-8A9F-7B44-66D4-15D219B3533B}"/>
              </a:ext>
            </a:extLst>
          </p:cNvPr>
          <p:cNvSpPr>
            <a:spLocks noGrp="1"/>
          </p:cNvSpPr>
          <p:nvPr>
            <p:ph type="body" sz="quarter" idx="15" hasCustomPrompt="1"/>
          </p:nvPr>
        </p:nvSpPr>
        <p:spPr>
          <a:xfrm>
            <a:off x="716411" y="5435078"/>
            <a:ext cx="1410597" cy="244682"/>
          </a:xfrm>
          <a:blipFill>
            <a:blip r:embed="rId6" cstate="print">
              <a:extLst>
                <a:ext uri="{28A0092B-C50C-407E-A947-70E740481C1C}">
                  <a14:useLocalDpi xmlns:a14="http://schemas.microsoft.com/office/drawing/2010/main"/>
                </a:ext>
              </a:extLst>
            </a:blip>
            <a:stretch>
              <a:fillRect/>
            </a:stretch>
          </a:blipFill>
        </p:spPr>
        <p:txBody>
          <a:bodyPr>
            <a:normAutofit/>
          </a:bodyPr>
          <a:lstStyle>
            <a:lvl1pPr>
              <a:defRPr/>
            </a:lvl1pPr>
          </a:lstStyle>
          <a:p>
            <a:pPr lvl="0"/>
            <a:r>
              <a:rPr lang="en-GB"/>
              <a:t> </a:t>
            </a:r>
          </a:p>
        </p:txBody>
      </p:sp>
      <p:pic>
        <p:nvPicPr>
          <p:cNvPr id="19" name="Graphic 18">
            <a:extLst>
              <a:ext uri="{FF2B5EF4-FFF2-40B4-BE49-F238E27FC236}">
                <a16:creationId xmlns:a16="http://schemas.microsoft.com/office/drawing/2014/main" id="{C271441F-FABE-8FF4-DCD1-4664219B6A39}"/>
              </a:ext>
            </a:extLst>
          </p:cNvPr>
          <p:cNvPicPr>
            <a:picLocks noChangeAspect="1"/>
          </p:cNvPicPr>
          <p:nvPr userDrawn="1"/>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0679507" y="473394"/>
            <a:ext cx="1035573" cy="1035843"/>
          </a:xfrm>
          <a:prstGeom prst="rect">
            <a:avLst/>
          </a:prstGeom>
        </p:spPr>
      </p:pic>
      <p:sp>
        <p:nvSpPr>
          <p:cNvPr id="30" name="Text Placeholder 8">
            <a:extLst>
              <a:ext uri="{FF2B5EF4-FFF2-40B4-BE49-F238E27FC236}">
                <a16:creationId xmlns:a16="http://schemas.microsoft.com/office/drawing/2014/main" id="{8C11AE0B-07A2-AF3B-68F8-26DA80DDB7BA}"/>
              </a:ext>
            </a:extLst>
          </p:cNvPr>
          <p:cNvSpPr>
            <a:spLocks noGrp="1"/>
          </p:cNvSpPr>
          <p:nvPr>
            <p:ph type="body" sz="quarter" idx="13" hasCustomPrompt="1"/>
          </p:nvPr>
        </p:nvSpPr>
        <p:spPr>
          <a:xfrm>
            <a:off x="740217" y="2043561"/>
            <a:ext cx="1251478" cy="330072"/>
          </a:xfrm>
          <a:solidFill>
            <a:schemeClr val="accent3"/>
          </a:solidFill>
        </p:spPr>
        <p:txBody>
          <a:bodyPr wrap="none" lIns="72000" tIns="72000" rIns="72000" bIns="72000" anchor="ctr">
            <a:spAutoFit/>
          </a:bodyPr>
          <a:lstStyle>
            <a:lvl1pPr algn="l">
              <a:defRPr sz="1200" cap="all" spc="70" baseline="0">
                <a:solidFill>
                  <a:schemeClr val="bg1"/>
                </a:solidFill>
                <a:latin typeface="+mj-lt"/>
              </a:defRPr>
            </a:lvl1pPr>
          </a:lstStyle>
          <a:p>
            <a:pPr lvl="0"/>
            <a:r>
              <a:rPr lang="en-GB" err="1"/>
              <a:t>SubheadinG</a:t>
            </a:r>
            <a:endParaRPr lang="en-GB"/>
          </a:p>
        </p:txBody>
      </p:sp>
      <p:grpSp>
        <p:nvGrpSpPr>
          <p:cNvPr id="10" name="Group 9">
            <a:extLst>
              <a:ext uri="{FF2B5EF4-FFF2-40B4-BE49-F238E27FC236}">
                <a16:creationId xmlns:a16="http://schemas.microsoft.com/office/drawing/2014/main" id="{71318DE1-9886-5AF5-B8D1-4D1761116985}"/>
              </a:ext>
            </a:extLst>
          </p:cNvPr>
          <p:cNvGrpSpPr/>
          <p:nvPr userDrawn="1"/>
        </p:nvGrpSpPr>
        <p:grpSpPr>
          <a:xfrm>
            <a:off x="12391248" y="1"/>
            <a:ext cx="2094408" cy="3335867"/>
            <a:chOff x="-2178418" y="4487679"/>
            <a:chExt cx="2094954" cy="3335867"/>
          </a:xfrm>
        </p:grpSpPr>
        <p:sp>
          <p:nvSpPr>
            <p:cNvPr id="31" name="Rectangle 30">
              <a:extLst>
                <a:ext uri="{FF2B5EF4-FFF2-40B4-BE49-F238E27FC236}">
                  <a16:creationId xmlns:a16="http://schemas.microsoft.com/office/drawing/2014/main" id="{40B33760-BAB8-3761-8E2C-09AAE7F149F5}"/>
                </a:ext>
              </a:extLst>
            </p:cNvPr>
            <p:cNvSpPr/>
            <p:nvPr/>
          </p:nvSpPr>
          <p:spPr>
            <a:xfrm>
              <a:off x="-2178418" y="4487680"/>
              <a:ext cx="2094954" cy="3335866"/>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333333"/>
                </a:solidFill>
              </a:endParaRPr>
            </a:p>
          </p:txBody>
        </p:sp>
        <p:sp>
          <p:nvSpPr>
            <p:cNvPr id="32" name="Rectangle 31">
              <a:extLst>
                <a:ext uri="{FF2B5EF4-FFF2-40B4-BE49-F238E27FC236}">
                  <a16:creationId xmlns:a16="http://schemas.microsoft.com/office/drawing/2014/main" id="{043F5FA9-92A2-FA67-7038-BCEB8915837F}"/>
                </a:ext>
              </a:extLst>
            </p:cNvPr>
            <p:cNvSpPr/>
            <p:nvPr/>
          </p:nvSpPr>
          <p:spPr>
            <a:xfrm>
              <a:off x="-2178418" y="4487679"/>
              <a:ext cx="2094954" cy="55616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799">
                <a:solidFill>
                  <a:srgbClr val="333333"/>
                </a:solidFill>
              </a:endParaRPr>
            </a:p>
          </p:txBody>
        </p:sp>
        <p:sp>
          <p:nvSpPr>
            <p:cNvPr id="33" name="TextBox 32">
              <a:extLst>
                <a:ext uri="{FF2B5EF4-FFF2-40B4-BE49-F238E27FC236}">
                  <a16:creationId xmlns:a16="http://schemas.microsoft.com/office/drawing/2014/main" id="{267E9275-B898-FBD9-CD42-5A7B736F3BF0}"/>
                </a:ext>
              </a:extLst>
            </p:cNvPr>
            <p:cNvSpPr txBox="1"/>
            <p:nvPr/>
          </p:nvSpPr>
          <p:spPr>
            <a:xfrm>
              <a:off x="-1943077" y="4533656"/>
              <a:ext cx="1668186" cy="461665"/>
            </a:xfrm>
            <a:prstGeom prst="rect">
              <a:avLst/>
            </a:prstGeom>
            <a:noFill/>
          </p:spPr>
          <p:txBody>
            <a:bodyPr wrap="square" rtlCol="0">
              <a:spAutoFit/>
            </a:bodyPr>
            <a:lstStyle/>
            <a:p>
              <a:pPr algn="ctr"/>
              <a:r>
                <a:rPr lang="en-GB" sz="1200">
                  <a:solidFill>
                    <a:srgbClr val="333333"/>
                  </a:solidFill>
                  <a:latin typeface="+mn-lt"/>
                </a:rPr>
                <a:t>HOW TO INSERT </a:t>
              </a:r>
              <a:br>
                <a:rPr lang="en-GB" sz="1200">
                  <a:solidFill>
                    <a:srgbClr val="333333"/>
                  </a:solidFill>
                  <a:latin typeface="+mn-lt"/>
                </a:rPr>
              </a:br>
              <a:r>
                <a:rPr lang="en-GB" sz="1200">
                  <a:solidFill>
                    <a:srgbClr val="333333"/>
                  </a:solidFill>
                  <a:latin typeface="+mn-lt"/>
                </a:rPr>
                <a:t>A LOGO</a:t>
              </a:r>
            </a:p>
          </p:txBody>
        </p:sp>
        <p:sp>
          <p:nvSpPr>
            <p:cNvPr id="34" name="TextBox 33">
              <a:extLst>
                <a:ext uri="{FF2B5EF4-FFF2-40B4-BE49-F238E27FC236}">
                  <a16:creationId xmlns:a16="http://schemas.microsoft.com/office/drawing/2014/main" id="{7A7B3502-CAEE-BA7A-9B93-1E5F120F74E5}"/>
                </a:ext>
              </a:extLst>
            </p:cNvPr>
            <p:cNvSpPr txBox="1"/>
            <p:nvPr/>
          </p:nvSpPr>
          <p:spPr>
            <a:xfrm>
              <a:off x="-2156460" y="5547394"/>
              <a:ext cx="2032272" cy="707886"/>
            </a:xfrm>
            <a:prstGeom prst="rect">
              <a:avLst/>
            </a:prstGeom>
            <a:noFill/>
          </p:spPr>
          <p:txBody>
            <a:bodyPr wrap="square" rtlCol="0">
              <a:spAutoFit/>
            </a:bodyPr>
            <a:lstStyle/>
            <a:p>
              <a:r>
                <a:rPr lang="en-GB" sz="1000" b="1">
                  <a:solidFill>
                    <a:srgbClr val="333333"/>
                  </a:solidFill>
                </a:rPr>
                <a:t>2. </a:t>
              </a:r>
              <a:r>
                <a:rPr lang="en-GB" sz="1000">
                  <a:solidFill>
                    <a:srgbClr val="333333"/>
                  </a:solidFill>
                </a:rPr>
                <a:t>Click on the </a:t>
              </a:r>
              <a:r>
                <a:rPr lang="en-GB" sz="1000" b="0">
                  <a:solidFill>
                    <a:srgbClr val="333333"/>
                  </a:solidFill>
                  <a:latin typeface="Arial" panose="020B0604020202020204" pitchFamily="34" charset="0"/>
                </a:rPr>
                <a:t>icon </a:t>
              </a:r>
              <a:r>
                <a:rPr lang="en-GB" sz="1000">
                  <a:solidFill>
                    <a:srgbClr val="333333"/>
                  </a:solidFill>
                </a:rPr>
                <a:t>in the middle of the placeholder and choose the logo needed from your computer.</a:t>
              </a:r>
            </a:p>
          </p:txBody>
        </p:sp>
        <p:sp>
          <p:nvSpPr>
            <p:cNvPr id="35" name="TextBox 34">
              <a:extLst>
                <a:ext uri="{FF2B5EF4-FFF2-40B4-BE49-F238E27FC236}">
                  <a16:creationId xmlns:a16="http://schemas.microsoft.com/office/drawing/2014/main" id="{A6DCA186-38FE-F34A-0831-34F35ADA6651}"/>
                </a:ext>
              </a:extLst>
            </p:cNvPr>
            <p:cNvSpPr txBox="1"/>
            <p:nvPr/>
          </p:nvSpPr>
          <p:spPr>
            <a:xfrm>
              <a:off x="-2156460" y="6282027"/>
              <a:ext cx="1881569" cy="861774"/>
            </a:xfrm>
            <a:prstGeom prst="rect">
              <a:avLst/>
            </a:prstGeom>
            <a:noFill/>
          </p:spPr>
          <p:txBody>
            <a:bodyPr wrap="square" rtlCol="0">
              <a:spAutoFit/>
            </a:bodyPr>
            <a:lstStyle/>
            <a:p>
              <a:r>
                <a:rPr lang="en-GB" sz="1000" b="1">
                  <a:solidFill>
                    <a:srgbClr val="333333"/>
                  </a:solidFill>
                </a:rPr>
                <a:t>3. </a:t>
              </a:r>
              <a:r>
                <a:rPr lang="en-GB" sz="1000">
                  <a:solidFill>
                    <a:srgbClr val="333333"/>
                  </a:solidFill>
                </a:rPr>
                <a:t>Click on the </a:t>
              </a:r>
              <a:r>
                <a:rPr lang="en-GB" sz="1000" b="0">
                  <a:solidFill>
                    <a:srgbClr val="333333"/>
                  </a:solidFill>
                  <a:latin typeface="Arial" panose="020B0604020202020204" pitchFamily="34" charset="0"/>
                </a:rPr>
                <a:t>Picture Format </a:t>
              </a:r>
              <a:r>
                <a:rPr lang="en-GB" sz="1000">
                  <a:solidFill>
                    <a:srgbClr val="333333"/>
                  </a:solidFill>
                </a:rPr>
                <a:t>tab in the ribbon and choose </a:t>
              </a:r>
              <a:r>
                <a:rPr lang="en-GB" sz="1000" b="0">
                  <a:solidFill>
                    <a:srgbClr val="333333"/>
                  </a:solidFill>
                  <a:latin typeface="Arial" panose="020B0604020202020204" pitchFamily="34" charset="0"/>
                </a:rPr>
                <a:t>Crop</a:t>
              </a:r>
              <a:r>
                <a:rPr lang="en-GB" sz="1000">
                  <a:solidFill>
                    <a:srgbClr val="333333"/>
                  </a:solidFill>
                </a:rPr>
                <a:t> option to edit the position and composition of your icon.</a:t>
              </a:r>
            </a:p>
          </p:txBody>
        </p:sp>
        <p:sp>
          <p:nvSpPr>
            <p:cNvPr id="36" name="TextBox 35">
              <a:extLst>
                <a:ext uri="{FF2B5EF4-FFF2-40B4-BE49-F238E27FC236}">
                  <a16:creationId xmlns:a16="http://schemas.microsoft.com/office/drawing/2014/main" id="{0C6E8C4B-23E8-782A-3132-1640A5FD077C}"/>
                </a:ext>
              </a:extLst>
            </p:cNvPr>
            <p:cNvSpPr txBox="1"/>
            <p:nvPr/>
          </p:nvSpPr>
          <p:spPr>
            <a:xfrm>
              <a:off x="-2156460" y="7170548"/>
              <a:ext cx="2032272" cy="553998"/>
            </a:xfrm>
            <a:prstGeom prst="rect">
              <a:avLst/>
            </a:prstGeom>
            <a:noFill/>
          </p:spPr>
          <p:txBody>
            <a:bodyPr wrap="square" rtlCol="0">
              <a:spAutoFit/>
            </a:bodyPr>
            <a:lstStyle/>
            <a:p>
              <a:r>
                <a:rPr lang="en-GB" sz="1000" b="1">
                  <a:solidFill>
                    <a:srgbClr val="333333"/>
                  </a:solidFill>
                </a:rPr>
                <a:t>4. </a:t>
              </a:r>
              <a:r>
                <a:rPr lang="en-GB" sz="1000">
                  <a:solidFill>
                    <a:srgbClr val="333333"/>
                  </a:solidFill>
                </a:rPr>
                <a:t>Click on the drop down arrow and choose </a:t>
              </a:r>
              <a:r>
                <a:rPr lang="en-GB" sz="1000" b="0">
                  <a:solidFill>
                    <a:srgbClr val="333333"/>
                  </a:solidFill>
                  <a:latin typeface="Arial" panose="020B0604020202020204" pitchFamily="34" charset="0"/>
                </a:rPr>
                <a:t>Fit</a:t>
              </a:r>
              <a:r>
                <a:rPr lang="en-GB" sz="1000">
                  <a:solidFill>
                    <a:srgbClr val="333333"/>
                  </a:solidFill>
                </a:rPr>
                <a:t> to fit the icon to the placeholder.</a:t>
              </a:r>
            </a:p>
          </p:txBody>
        </p:sp>
        <p:sp>
          <p:nvSpPr>
            <p:cNvPr id="37" name="TextBox 36">
              <a:extLst>
                <a:ext uri="{FF2B5EF4-FFF2-40B4-BE49-F238E27FC236}">
                  <a16:creationId xmlns:a16="http://schemas.microsoft.com/office/drawing/2014/main" id="{C6EDDAC8-710E-F076-01DA-BF398C727CB9}"/>
                </a:ext>
              </a:extLst>
            </p:cNvPr>
            <p:cNvSpPr txBox="1"/>
            <p:nvPr userDrawn="1"/>
          </p:nvSpPr>
          <p:spPr>
            <a:xfrm>
              <a:off x="-2156460" y="5119692"/>
              <a:ext cx="1976174" cy="400110"/>
            </a:xfrm>
            <a:prstGeom prst="rect">
              <a:avLst/>
            </a:prstGeom>
            <a:noFill/>
          </p:spPr>
          <p:txBody>
            <a:bodyPr wrap="square" rtlCol="0">
              <a:spAutoFit/>
            </a:bodyPr>
            <a:lstStyle/>
            <a:p>
              <a:r>
                <a:rPr lang="en-GB" sz="1000" b="1">
                  <a:solidFill>
                    <a:srgbClr val="333333"/>
                  </a:solidFill>
                </a:rPr>
                <a:t>1. </a:t>
              </a:r>
              <a:r>
                <a:rPr lang="en-GB" sz="1000">
                  <a:solidFill>
                    <a:srgbClr val="333333"/>
                  </a:solidFill>
                </a:rPr>
                <a:t>To replace an existing logo, first delete it. </a:t>
              </a:r>
              <a:endParaRPr lang="en-GB" sz="1000">
                <a:solidFill>
                  <a:srgbClr val="333333"/>
                </a:solidFill>
                <a:latin typeface="Arial" panose="020B0604020202020204" pitchFamily="34" charset="0"/>
              </a:endParaRPr>
            </a:p>
          </p:txBody>
        </p:sp>
      </p:grpSp>
    </p:spTree>
    <p:custDataLst>
      <p:tags r:id="rId1"/>
    </p:custDataLst>
    <p:extLst>
      <p:ext uri="{BB962C8B-B14F-4D97-AF65-F5344CB8AC3E}">
        <p14:creationId xmlns:p14="http://schemas.microsoft.com/office/powerpoint/2010/main" val="11661667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Contact details x6 yellow">
    <p:bg>
      <p:bgRef idx="1001">
        <a:schemeClr val="bg2"/>
      </p:bgRef>
    </p:bg>
    <p:spTree>
      <p:nvGrpSpPr>
        <p:cNvPr id="1" name=""/>
        <p:cNvGrpSpPr/>
        <p:nvPr/>
      </p:nvGrpSpPr>
      <p:grpSpPr>
        <a:xfrm>
          <a:off x="0" y="0"/>
          <a:ext cx="0" cy="0"/>
          <a:chOff x="0" y="0"/>
          <a:chExt cx="0" cy="0"/>
        </a:xfrm>
      </p:grpSpPr>
      <p:pic>
        <p:nvPicPr>
          <p:cNvPr id="3" name="Picture 2" descr="A yellow and white geometrical pattern&#10;&#10;Description automatically generated with medium confidence">
            <a:extLst>
              <a:ext uri="{FF2B5EF4-FFF2-40B4-BE49-F238E27FC236}">
                <a16:creationId xmlns:a16="http://schemas.microsoft.com/office/drawing/2014/main" id="{1409AA52-D46E-A82C-CD8E-45134FD454AF}"/>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t="6448" b="6448"/>
          <a:stretch/>
        </p:blipFill>
        <p:spPr>
          <a:xfrm>
            <a:off x="1" y="0"/>
            <a:ext cx="12188823" cy="6858000"/>
          </a:xfrm>
          <a:prstGeom prst="rect">
            <a:avLst/>
          </a:prstGeom>
        </p:spPr>
      </p:pic>
      <p:sp>
        <p:nvSpPr>
          <p:cNvPr id="6" name="TextBox 5">
            <a:extLst>
              <a:ext uri="{FF2B5EF4-FFF2-40B4-BE49-F238E27FC236}">
                <a16:creationId xmlns:a16="http://schemas.microsoft.com/office/drawing/2014/main" id="{308713F2-EECB-0BAC-E9D1-312474D96A07}"/>
              </a:ext>
            </a:extLst>
          </p:cNvPr>
          <p:cNvSpPr txBox="1"/>
          <p:nvPr/>
        </p:nvSpPr>
        <p:spPr>
          <a:xfrm>
            <a:off x="411373" y="5501641"/>
            <a:ext cx="934628" cy="293607"/>
          </a:xfrm>
          <a:prstGeom prst="rect">
            <a:avLst/>
          </a:prstGeom>
          <a:noFill/>
        </p:spPr>
        <p:txBody>
          <a:bodyPr wrap="none" rtlCol="0">
            <a:spAutoFit/>
          </a:bodyPr>
          <a:lstStyle/>
          <a:p>
            <a:pPr algn="l">
              <a:lnSpc>
                <a:spcPct val="120000"/>
              </a:lnSpc>
              <a:spcAft>
                <a:spcPts val="1000"/>
              </a:spcAft>
            </a:pPr>
            <a:r>
              <a:rPr lang="en-GB" sz="1200">
                <a:solidFill>
                  <a:schemeClr val="tx1"/>
                </a:solidFill>
                <a:latin typeface="Arial" panose="020B0604020202020204" pitchFamily="34" charset="0"/>
              </a:rPr>
              <a:t>savills.com</a:t>
            </a:r>
          </a:p>
        </p:txBody>
      </p:sp>
      <p:sp>
        <p:nvSpPr>
          <p:cNvPr id="8" name="TextBox 7">
            <a:extLst>
              <a:ext uri="{FF2B5EF4-FFF2-40B4-BE49-F238E27FC236}">
                <a16:creationId xmlns:a16="http://schemas.microsoft.com/office/drawing/2014/main" id="{59B33698-BCC5-A34C-8F5A-827C06C9A9C0}"/>
              </a:ext>
            </a:extLst>
          </p:cNvPr>
          <p:cNvSpPr txBox="1"/>
          <p:nvPr/>
        </p:nvSpPr>
        <p:spPr>
          <a:xfrm>
            <a:off x="411373" y="5880261"/>
            <a:ext cx="11110877" cy="562462"/>
          </a:xfrm>
          <a:prstGeom prst="rect">
            <a:avLst/>
          </a:prstGeom>
          <a:noFill/>
        </p:spPr>
        <p:txBody>
          <a:bodyPr wrap="square">
            <a:spAutoFit/>
          </a:bodyPr>
          <a:lstStyle/>
          <a:p>
            <a:pPr>
              <a:lnSpc>
                <a:spcPct val="120000"/>
              </a:lnSpc>
            </a:pPr>
            <a:r>
              <a:rPr lang="en-US" sz="650">
                <a:solidFill>
                  <a:schemeClr val="tx1"/>
                </a:solidFill>
              </a:rPr>
              <a:t>Disclaimer: The material in this presentation has been prepared solely for informational purposes and is strictly confidential. Any disclosure, use, copying or circulation of this presentation (or the information contained within it) is strictly prohibited, unless you have obtained Savills’ prior written consent. Neither this presentation nor any part of it shall form the basis of, or be relied upon in connection with, any offer or transaction, or act as an inducement to enter into any contract or commitment whatsoever. NO WARRANTY OR REPRESENTATION, EXPRESS OR IMPLIED, IS GIVEN AS TO THE ACCURACY OR COMPLETENESS OF THE INFORMATION CONTAINED HEREIN AND SAVILLS IS UNDER NO OBLIGATION TO SUBSEQUENTLY CORRECT IT IN THE EVENT OF ERRORS. Savills shall not be held responsible for any liability whatsoever or for any loss howsoever arising from or in reliance upon the whole or any part of the contents of this document or any errors therein or omissions therefrom. </a:t>
            </a:r>
          </a:p>
        </p:txBody>
      </p:sp>
      <p:pic>
        <p:nvPicPr>
          <p:cNvPr id="11" name="Graphic 10">
            <a:extLst>
              <a:ext uri="{FF2B5EF4-FFF2-40B4-BE49-F238E27FC236}">
                <a16:creationId xmlns:a16="http://schemas.microsoft.com/office/drawing/2014/main" id="{1B3D1ACE-7C43-C266-DB06-D81E114C996E}"/>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0679507" y="473394"/>
            <a:ext cx="1035573" cy="1035843"/>
          </a:xfrm>
          <a:prstGeom prst="rect">
            <a:avLst/>
          </a:prstGeom>
        </p:spPr>
      </p:pic>
      <p:pic>
        <p:nvPicPr>
          <p:cNvPr id="9" name="Graphic 8">
            <a:extLst>
              <a:ext uri="{FF2B5EF4-FFF2-40B4-BE49-F238E27FC236}">
                <a16:creationId xmlns:a16="http://schemas.microsoft.com/office/drawing/2014/main" id="{2377D719-7B99-49D8-904E-D6536AC00F9A}"/>
              </a:ext>
            </a:extLst>
          </p:cNvPr>
          <p:cNvPicPr>
            <a:picLocks noChangeAspect="1"/>
          </p:cNvPicPr>
          <p:nvPr userDrawn="1"/>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0679507" y="473394"/>
            <a:ext cx="1035573" cy="1035843"/>
          </a:xfrm>
          <a:prstGeom prst="rect">
            <a:avLst/>
          </a:prstGeom>
        </p:spPr>
      </p:pic>
      <p:sp>
        <p:nvSpPr>
          <p:cNvPr id="5" name="Text Placeholder 12">
            <a:extLst>
              <a:ext uri="{FF2B5EF4-FFF2-40B4-BE49-F238E27FC236}">
                <a16:creationId xmlns:a16="http://schemas.microsoft.com/office/drawing/2014/main" id="{85AC0430-1D28-DE6A-94AC-0557F55F5B1E}"/>
              </a:ext>
            </a:extLst>
          </p:cNvPr>
          <p:cNvSpPr>
            <a:spLocks noGrp="1"/>
          </p:cNvSpPr>
          <p:nvPr>
            <p:ph type="body" sz="quarter" idx="10" hasCustomPrompt="1"/>
          </p:nvPr>
        </p:nvSpPr>
        <p:spPr>
          <a:xfrm>
            <a:off x="406611" y="1786823"/>
            <a:ext cx="2419673" cy="247356"/>
          </a:xfrm>
        </p:spPr>
        <p:txBody>
          <a:bodyPr anchor="ctr"/>
          <a:lstStyle>
            <a:lvl1pPr>
              <a:defRPr sz="900" cap="all" baseline="0">
                <a:solidFill>
                  <a:schemeClr val="tx1"/>
                </a:solidFill>
              </a:defRPr>
            </a:lvl1pPr>
            <a:lvl2pPr>
              <a:defRPr sz="1000" cap="all" baseline="0"/>
            </a:lvl2pPr>
            <a:lvl3pPr>
              <a:defRPr sz="900" cap="all" baseline="0"/>
            </a:lvl3pPr>
            <a:lvl4pPr>
              <a:defRPr sz="800" cap="all" baseline="0"/>
            </a:lvl4pPr>
            <a:lvl5pPr>
              <a:defRPr sz="800" cap="all" baseline="0"/>
            </a:lvl5pPr>
          </a:lstStyle>
          <a:p>
            <a:pPr lvl="0"/>
            <a:r>
              <a:rPr lang="en-GB"/>
              <a:t>Insert name</a:t>
            </a:r>
          </a:p>
        </p:txBody>
      </p:sp>
      <p:sp>
        <p:nvSpPr>
          <p:cNvPr id="7" name="Text Placeholder 12">
            <a:extLst>
              <a:ext uri="{FF2B5EF4-FFF2-40B4-BE49-F238E27FC236}">
                <a16:creationId xmlns:a16="http://schemas.microsoft.com/office/drawing/2014/main" id="{A4F7A9C9-93AB-2FA4-6470-C317CD6B6886}"/>
              </a:ext>
            </a:extLst>
          </p:cNvPr>
          <p:cNvSpPr>
            <a:spLocks noGrp="1"/>
          </p:cNvSpPr>
          <p:nvPr>
            <p:ph type="body" sz="quarter" idx="11" hasCustomPrompt="1"/>
          </p:nvPr>
        </p:nvSpPr>
        <p:spPr>
          <a:xfrm>
            <a:off x="406611" y="2092926"/>
            <a:ext cx="2419673" cy="247356"/>
          </a:xfrm>
        </p:spPr>
        <p:txBody>
          <a:bodyPr anchor="ctr"/>
          <a:lstStyle>
            <a:lvl1pPr>
              <a:defRPr sz="900" cap="all" baseline="0">
                <a:solidFill>
                  <a:schemeClr val="tx1"/>
                </a:solidFill>
              </a:defRPr>
            </a:lvl1pPr>
            <a:lvl2pPr>
              <a:defRPr sz="1000" cap="all" baseline="0"/>
            </a:lvl2pPr>
            <a:lvl3pPr>
              <a:defRPr sz="900" cap="all" baseline="0"/>
            </a:lvl3pPr>
            <a:lvl4pPr>
              <a:defRPr sz="800" cap="all" baseline="0"/>
            </a:lvl4pPr>
            <a:lvl5pPr>
              <a:defRPr sz="800" cap="all" baseline="0"/>
            </a:lvl5pPr>
          </a:lstStyle>
          <a:p>
            <a:pPr lvl="0"/>
            <a:r>
              <a:rPr lang="en-GB"/>
              <a:t>Insert title</a:t>
            </a:r>
          </a:p>
        </p:txBody>
      </p:sp>
      <p:sp>
        <p:nvSpPr>
          <p:cNvPr id="18" name="Text Placeholder 12">
            <a:extLst>
              <a:ext uri="{FF2B5EF4-FFF2-40B4-BE49-F238E27FC236}">
                <a16:creationId xmlns:a16="http://schemas.microsoft.com/office/drawing/2014/main" id="{E040C830-F408-D15E-1CA6-2C88AD247D25}"/>
              </a:ext>
            </a:extLst>
          </p:cNvPr>
          <p:cNvSpPr>
            <a:spLocks noGrp="1"/>
          </p:cNvSpPr>
          <p:nvPr>
            <p:ph type="body" sz="quarter" idx="12" hasCustomPrompt="1"/>
          </p:nvPr>
        </p:nvSpPr>
        <p:spPr>
          <a:xfrm>
            <a:off x="406611" y="2399029"/>
            <a:ext cx="2419673" cy="247356"/>
          </a:xfrm>
        </p:spPr>
        <p:txBody>
          <a:bodyPr anchor="ctr"/>
          <a:lstStyle>
            <a:lvl1pPr>
              <a:defRPr sz="900" cap="all" baseline="0">
                <a:solidFill>
                  <a:schemeClr val="tx1"/>
                </a:solidFill>
              </a:defRPr>
            </a:lvl1pPr>
            <a:lvl2pPr>
              <a:defRPr sz="1000" cap="all" baseline="0"/>
            </a:lvl2pPr>
            <a:lvl3pPr>
              <a:defRPr sz="900" cap="all" baseline="0"/>
            </a:lvl3pPr>
            <a:lvl4pPr>
              <a:defRPr sz="800" cap="all" baseline="0"/>
            </a:lvl4pPr>
            <a:lvl5pPr>
              <a:defRPr sz="800" cap="all" baseline="0"/>
            </a:lvl5pPr>
          </a:lstStyle>
          <a:p>
            <a:pPr lvl="0"/>
            <a:r>
              <a:rPr lang="en-GB"/>
              <a:t>Insert company name</a:t>
            </a:r>
          </a:p>
        </p:txBody>
      </p:sp>
      <p:sp>
        <p:nvSpPr>
          <p:cNvPr id="19" name="Text Placeholder 12">
            <a:extLst>
              <a:ext uri="{FF2B5EF4-FFF2-40B4-BE49-F238E27FC236}">
                <a16:creationId xmlns:a16="http://schemas.microsoft.com/office/drawing/2014/main" id="{5945D4DF-B4BB-D69A-9334-95083BDE6F2D}"/>
              </a:ext>
            </a:extLst>
          </p:cNvPr>
          <p:cNvSpPr>
            <a:spLocks noGrp="1"/>
          </p:cNvSpPr>
          <p:nvPr>
            <p:ph type="body" sz="quarter" idx="13" hasCustomPrompt="1"/>
          </p:nvPr>
        </p:nvSpPr>
        <p:spPr>
          <a:xfrm>
            <a:off x="406611" y="2705132"/>
            <a:ext cx="2419673" cy="247356"/>
          </a:xfrm>
        </p:spPr>
        <p:txBody>
          <a:bodyPr anchor="ctr"/>
          <a:lstStyle>
            <a:lvl1pPr>
              <a:defRPr sz="900" cap="all" baseline="0">
                <a:solidFill>
                  <a:schemeClr val="tx1"/>
                </a:solidFill>
              </a:defRPr>
            </a:lvl1pPr>
            <a:lvl2pPr>
              <a:defRPr sz="1000" cap="all" baseline="0"/>
            </a:lvl2pPr>
            <a:lvl3pPr>
              <a:defRPr sz="900" cap="all" baseline="0"/>
            </a:lvl3pPr>
            <a:lvl4pPr>
              <a:defRPr sz="800" cap="all" baseline="0"/>
            </a:lvl4pPr>
            <a:lvl5pPr>
              <a:defRPr sz="800" cap="all" baseline="0"/>
            </a:lvl5pPr>
          </a:lstStyle>
          <a:p>
            <a:pPr lvl="0"/>
            <a:r>
              <a:rPr lang="en-GB"/>
              <a:t>Insert phone</a:t>
            </a:r>
          </a:p>
        </p:txBody>
      </p:sp>
      <p:sp>
        <p:nvSpPr>
          <p:cNvPr id="20" name="Text Placeholder 12">
            <a:extLst>
              <a:ext uri="{FF2B5EF4-FFF2-40B4-BE49-F238E27FC236}">
                <a16:creationId xmlns:a16="http://schemas.microsoft.com/office/drawing/2014/main" id="{1233AC43-4846-6361-09E4-C0A56B415AC7}"/>
              </a:ext>
            </a:extLst>
          </p:cNvPr>
          <p:cNvSpPr>
            <a:spLocks noGrp="1"/>
          </p:cNvSpPr>
          <p:nvPr>
            <p:ph type="body" sz="quarter" idx="14" hasCustomPrompt="1"/>
          </p:nvPr>
        </p:nvSpPr>
        <p:spPr>
          <a:xfrm>
            <a:off x="406611" y="3011235"/>
            <a:ext cx="2419673" cy="247356"/>
          </a:xfrm>
        </p:spPr>
        <p:txBody>
          <a:bodyPr anchor="ctr"/>
          <a:lstStyle>
            <a:lvl1pPr>
              <a:defRPr sz="900" cap="all" baseline="0">
                <a:solidFill>
                  <a:schemeClr val="tx1"/>
                </a:solidFill>
              </a:defRPr>
            </a:lvl1pPr>
            <a:lvl2pPr>
              <a:defRPr sz="1000" cap="all" baseline="0"/>
            </a:lvl2pPr>
            <a:lvl3pPr>
              <a:defRPr sz="900" cap="all" baseline="0"/>
            </a:lvl3pPr>
            <a:lvl4pPr>
              <a:defRPr sz="800" cap="all" baseline="0"/>
            </a:lvl4pPr>
            <a:lvl5pPr>
              <a:defRPr sz="800" cap="all" baseline="0"/>
            </a:lvl5pPr>
          </a:lstStyle>
          <a:p>
            <a:pPr lvl="0"/>
            <a:r>
              <a:rPr lang="en-GB"/>
              <a:t>Insert email</a:t>
            </a:r>
          </a:p>
        </p:txBody>
      </p:sp>
      <p:sp>
        <p:nvSpPr>
          <p:cNvPr id="21" name="Text Placeholder 28">
            <a:extLst>
              <a:ext uri="{FF2B5EF4-FFF2-40B4-BE49-F238E27FC236}">
                <a16:creationId xmlns:a16="http://schemas.microsoft.com/office/drawing/2014/main" id="{700B3AF2-9F76-755C-08BF-217669F520C8}"/>
              </a:ext>
            </a:extLst>
          </p:cNvPr>
          <p:cNvSpPr>
            <a:spLocks noGrp="1"/>
          </p:cNvSpPr>
          <p:nvPr>
            <p:ph type="body" sz="quarter" idx="25" hasCustomPrompt="1"/>
          </p:nvPr>
        </p:nvSpPr>
        <p:spPr>
          <a:xfrm>
            <a:off x="500753" y="2058152"/>
            <a:ext cx="2368490" cy="3600"/>
          </a:xfrm>
          <a:solidFill>
            <a:schemeClr val="tx1"/>
          </a:solidFill>
        </p:spPr>
        <p:txBody>
          <a:bodyPr/>
          <a:lstStyle>
            <a:lvl1pPr>
              <a:defRPr>
                <a:solidFill>
                  <a:schemeClr val="tx1"/>
                </a:solidFill>
              </a:defRPr>
            </a:lvl1pPr>
          </a:lstStyle>
          <a:p>
            <a:pPr lvl="0"/>
            <a:r>
              <a:rPr lang="en-GB"/>
              <a:t> </a:t>
            </a:r>
          </a:p>
        </p:txBody>
      </p:sp>
      <p:sp>
        <p:nvSpPr>
          <p:cNvPr id="22" name="Text Placeholder 28">
            <a:extLst>
              <a:ext uri="{FF2B5EF4-FFF2-40B4-BE49-F238E27FC236}">
                <a16:creationId xmlns:a16="http://schemas.microsoft.com/office/drawing/2014/main" id="{05230FC4-4C6C-33BD-C953-E8C15BBBB0EC}"/>
              </a:ext>
            </a:extLst>
          </p:cNvPr>
          <p:cNvSpPr>
            <a:spLocks noGrp="1"/>
          </p:cNvSpPr>
          <p:nvPr>
            <p:ph type="body" sz="quarter" idx="26" hasCustomPrompt="1"/>
          </p:nvPr>
        </p:nvSpPr>
        <p:spPr>
          <a:xfrm>
            <a:off x="500753" y="2364255"/>
            <a:ext cx="2368490" cy="3600"/>
          </a:xfrm>
          <a:solidFill>
            <a:schemeClr val="tx1"/>
          </a:solidFill>
        </p:spPr>
        <p:txBody>
          <a:bodyPr/>
          <a:lstStyle>
            <a:lvl1pPr>
              <a:defRPr>
                <a:solidFill>
                  <a:schemeClr val="tx1"/>
                </a:solidFill>
              </a:defRPr>
            </a:lvl1pPr>
          </a:lstStyle>
          <a:p>
            <a:pPr lvl="0"/>
            <a:r>
              <a:rPr lang="en-GB"/>
              <a:t> </a:t>
            </a:r>
          </a:p>
        </p:txBody>
      </p:sp>
      <p:sp>
        <p:nvSpPr>
          <p:cNvPr id="23" name="Text Placeholder 28">
            <a:extLst>
              <a:ext uri="{FF2B5EF4-FFF2-40B4-BE49-F238E27FC236}">
                <a16:creationId xmlns:a16="http://schemas.microsoft.com/office/drawing/2014/main" id="{A2E5D2DF-1A42-129A-031A-CEA21BA2260F}"/>
              </a:ext>
            </a:extLst>
          </p:cNvPr>
          <p:cNvSpPr>
            <a:spLocks noGrp="1"/>
          </p:cNvSpPr>
          <p:nvPr>
            <p:ph type="body" sz="quarter" idx="27" hasCustomPrompt="1"/>
          </p:nvPr>
        </p:nvSpPr>
        <p:spPr>
          <a:xfrm>
            <a:off x="500753" y="2670358"/>
            <a:ext cx="2368490" cy="3600"/>
          </a:xfrm>
          <a:solidFill>
            <a:schemeClr val="tx1"/>
          </a:solidFill>
        </p:spPr>
        <p:txBody>
          <a:bodyPr/>
          <a:lstStyle>
            <a:lvl1pPr>
              <a:defRPr>
                <a:solidFill>
                  <a:schemeClr val="tx1"/>
                </a:solidFill>
              </a:defRPr>
            </a:lvl1pPr>
          </a:lstStyle>
          <a:p>
            <a:pPr lvl="0"/>
            <a:r>
              <a:rPr lang="en-GB"/>
              <a:t> </a:t>
            </a:r>
          </a:p>
        </p:txBody>
      </p:sp>
      <p:sp>
        <p:nvSpPr>
          <p:cNvPr id="24" name="Text Placeholder 28">
            <a:extLst>
              <a:ext uri="{FF2B5EF4-FFF2-40B4-BE49-F238E27FC236}">
                <a16:creationId xmlns:a16="http://schemas.microsoft.com/office/drawing/2014/main" id="{EB4CFB8B-E041-BACB-F69E-DBC582315618}"/>
              </a:ext>
            </a:extLst>
          </p:cNvPr>
          <p:cNvSpPr>
            <a:spLocks noGrp="1"/>
          </p:cNvSpPr>
          <p:nvPr>
            <p:ph type="body" sz="quarter" idx="28" hasCustomPrompt="1"/>
          </p:nvPr>
        </p:nvSpPr>
        <p:spPr>
          <a:xfrm>
            <a:off x="500753" y="2976461"/>
            <a:ext cx="2368490" cy="3600"/>
          </a:xfrm>
          <a:solidFill>
            <a:schemeClr val="tx1"/>
          </a:solidFill>
        </p:spPr>
        <p:txBody>
          <a:bodyPr/>
          <a:lstStyle>
            <a:lvl1pPr>
              <a:defRPr>
                <a:solidFill>
                  <a:schemeClr val="tx1"/>
                </a:solidFill>
              </a:defRPr>
            </a:lvl1pPr>
          </a:lstStyle>
          <a:p>
            <a:pPr lvl="0"/>
            <a:r>
              <a:rPr lang="en-GB"/>
              <a:t> </a:t>
            </a:r>
          </a:p>
        </p:txBody>
      </p:sp>
      <p:sp>
        <p:nvSpPr>
          <p:cNvPr id="25" name="Text Placeholder 28">
            <a:extLst>
              <a:ext uri="{FF2B5EF4-FFF2-40B4-BE49-F238E27FC236}">
                <a16:creationId xmlns:a16="http://schemas.microsoft.com/office/drawing/2014/main" id="{AA551004-2117-3271-B941-D7D93FFEB912}"/>
              </a:ext>
            </a:extLst>
          </p:cNvPr>
          <p:cNvSpPr>
            <a:spLocks noGrp="1"/>
          </p:cNvSpPr>
          <p:nvPr>
            <p:ph type="body" sz="quarter" idx="29" hasCustomPrompt="1"/>
          </p:nvPr>
        </p:nvSpPr>
        <p:spPr>
          <a:xfrm>
            <a:off x="500753" y="3282564"/>
            <a:ext cx="2368490" cy="3600"/>
          </a:xfrm>
          <a:solidFill>
            <a:schemeClr val="tx1"/>
          </a:solidFill>
        </p:spPr>
        <p:txBody>
          <a:bodyPr/>
          <a:lstStyle>
            <a:lvl1pPr>
              <a:defRPr>
                <a:solidFill>
                  <a:schemeClr val="tx1"/>
                </a:solidFill>
              </a:defRPr>
            </a:lvl1pPr>
          </a:lstStyle>
          <a:p>
            <a:pPr lvl="0"/>
            <a:r>
              <a:rPr lang="en-GB"/>
              <a:t> </a:t>
            </a:r>
          </a:p>
        </p:txBody>
      </p:sp>
      <p:sp>
        <p:nvSpPr>
          <p:cNvPr id="26" name="Title 2">
            <a:extLst>
              <a:ext uri="{FF2B5EF4-FFF2-40B4-BE49-F238E27FC236}">
                <a16:creationId xmlns:a16="http://schemas.microsoft.com/office/drawing/2014/main" id="{226B2FE8-8D9A-F9D3-140F-7552138C4592}"/>
              </a:ext>
            </a:extLst>
          </p:cNvPr>
          <p:cNvSpPr>
            <a:spLocks noGrp="1"/>
          </p:cNvSpPr>
          <p:nvPr>
            <p:ph type="title" hasCustomPrompt="1"/>
          </p:nvPr>
        </p:nvSpPr>
        <p:spPr>
          <a:xfrm>
            <a:off x="450732" y="473394"/>
            <a:ext cx="6228882" cy="1109663"/>
          </a:xfrm>
        </p:spPr>
        <p:txBody>
          <a:bodyPr/>
          <a:lstStyle>
            <a:lvl1pPr>
              <a:defRPr sz="5998">
                <a:solidFill>
                  <a:schemeClr val="tx1"/>
                </a:solidFill>
                <a:latin typeface="+mn-lt"/>
              </a:defRPr>
            </a:lvl1pPr>
          </a:lstStyle>
          <a:p>
            <a:r>
              <a:rPr lang="en-GB"/>
              <a:t>Contact us</a:t>
            </a:r>
          </a:p>
        </p:txBody>
      </p:sp>
      <p:sp>
        <p:nvSpPr>
          <p:cNvPr id="27" name="Text Placeholder 12">
            <a:extLst>
              <a:ext uri="{FF2B5EF4-FFF2-40B4-BE49-F238E27FC236}">
                <a16:creationId xmlns:a16="http://schemas.microsoft.com/office/drawing/2014/main" id="{49140CCF-0BF8-2FD4-D539-BA90251B9386}"/>
              </a:ext>
            </a:extLst>
          </p:cNvPr>
          <p:cNvSpPr>
            <a:spLocks noGrp="1"/>
          </p:cNvSpPr>
          <p:nvPr>
            <p:ph type="body" sz="quarter" idx="30" hasCustomPrompt="1"/>
          </p:nvPr>
        </p:nvSpPr>
        <p:spPr>
          <a:xfrm>
            <a:off x="3247491" y="1786823"/>
            <a:ext cx="2419673" cy="247356"/>
          </a:xfrm>
        </p:spPr>
        <p:txBody>
          <a:bodyPr anchor="ctr"/>
          <a:lstStyle>
            <a:lvl1pPr>
              <a:defRPr sz="900" cap="all" baseline="0">
                <a:solidFill>
                  <a:schemeClr val="tx1"/>
                </a:solidFill>
              </a:defRPr>
            </a:lvl1pPr>
            <a:lvl2pPr>
              <a:defRPr sz="1000" cap="all" baseline="0"/>
            </a:lvl2pPr>
            <a:lvl3pPr>
              <a:defRPr sz="900" cap="all" baseline="0"/>
            </a:lvl3pPr>
            <a:lvl4pPr>
              <a:defRPr sz="800" cap="all" baseline="0"/>
            </a:lvl4pPr>
            <a:lvl5pPr>
              <a:defRPr sz="800" cap="all" baseline="0"/>
            </a:lvl5pPr>
          </a:lstStyle>
          <a:p>
            <a:pPr lvl="0"/>
            <a:r>
              <a:rPr lang="en-GB"/>
              <a:t>Insert name</a:t>
            </a:r>
          </a:p>
        </p:txBody>
      </p:sp>
      <p:sp>
        <p:nvSpPr>
          <p:cNvPr id="34" name="Text Placeholder 12">
            <a:extLst>
              <a:ext uri="{FF2B5EF4-FFF2-40B4-BE49-F238E27FC236}">
                <a16:creationId xmlns:a16="http://schemas.microsoft.com/office/drawing/2014/main" id="{1687C0F0-E893-1904-87A5-90BBC8E36A16}"/>
              </a:ext>
            </a:extLst>
          </p:cNvPr>
          <p:cNvSpPr>
            <a:spLocks noGrp="1"/>
          </p:cNvSpPr>
          <p:nvPr>
            <p:ph type="body" sz="quarter" idx="31" hasCustomPrompt="1"/>
          </p:nvPr>
        </p:nvSpPr>
        <p:spPr>
          <a:xfrm>
            <a:off x="3247491" y="2092926"/>
            <a:ext cx="2419673" cy="247356"/>
          </a:xfrm>
        </p:spPr>
        <p:txBody>
          <a:bodyPr anchor="ctr"/>
          <a:lstStyle>
            <a:lvl1pPr>
              <a:defRPr sz="900" cap="all" baseline="0">
                <a:solidFill>
                  <a:schemeClr val="tx1"/>
                </a:solidFill>
              </a:defRPr>
            </a:lvl1pPr>
            <a:lvl2pPr>
              <a:defRPr sz="1000" cap="all" baseline="0"/>
            </a:lvl2pPr>
            <a:lvl3pPr>
              <a:defRPr sz="900" cap="all" baseline="0"/>
            </a:lvl3pPr>
            <a:lvl4pPr>
              <a:defRPr sz="800" cap="all" baseline="0"/>
            </a:lvl4pPr>
            <a:lvl5pPr>
              <a:defRPr sz="800" cap="all" baseline="0"/>
            </a:lvl5pPr>
          </a:lstStyle>
          <a:p>
            <a:pPr lvl="0"/>
            <a:r>
              <a:rPr lang="en-GB"/>
              <a:t>Insert title</a:t>
            </a:r>
          </a:p>
        </p:txBody>
      </p:sp>
      <p:sp>
        <p:nvSpPr>
          <p:cNvPr id="35" name="Text Placeholder 12">
            <a:extLst>
              <a:ext uri="{FF2B5EF4-FFF2-40B4-BE49-F238E27FC236}">
                <a16:creationId xmlns:a16="http://schemas.microsoft.com/office/drawing/2014/main" id="{38A4979B-7151-982D-D108-50094955DED0}"/>
              </a:ext>
            </a:extLst>
          </p:cNvPr>
          <p:cNvSpPr>
            <a:spLocks noGrp="1"/>
          </p:cNvSpPr>
          <p:nvPr>
            <p:ph type="body" sz="quarter" idx="32" hasCustomPrompt="1"/>
          </p:nvPr>
        </p:nvSpPr>
        <p:spPr>
          <a:xfrm>
            <a:off x="3247491" y="2399029"/>
            <a:ext cx="2419673" cy="247356"/>
          </a:xfrm>
        </p:spPr>
        <p:txBody>
          <a:bodyPr anchor="ctr"/>
          <a:lstStyle>
            <a:lvl1pPr>
              <a:defRPr sz="900" cap="all" baseline="0">
                <a:solidFill>
                  <a:schemeClr val="tx1"/>
                </a:solidFill>
              </a:defRPr>
            </a:lvl1pPr>
            <a:lvl2pPr>
              <a:defRPr sz="1000" cap="all" baseline="0"/>
            </a:lvl2pPr>
            <a:lvl3pPr>
              <a:defRPr sz="900" cap="all" baseline="0"/>
            </a:lvl3pPr>
            <a:lvl4pPr>
              <a:defRPr sz="800" cap="all" baseline="0"/>
            </a:lvl4pPr>
            <a:lvl5pPr>
              <a:defRPr sz="800" cap="all" baseline="0"/>
            </a:lvl5pPr>
          </a:lstStyle>
          <a:p>
            <a:pPr lvl="0"/>
            <a:r>
              <a:rPr lang="en-GB"/>
              <a:t>Insert company name</a:t>
            </a:r>
          </a:p>
        </p:txBody>
      </p:sp>
      <p:sp>
        <p:nvSpPr>
          <p:cNvPr id="36" name="Text Placeholder 12">
            <a:extLst>
              <a:ext uri="{FF2B5EF4-FFF2-40B4-BE49-F238E27FC236}">
                <a16:creationId xmlns:a16="http://schemas.microsoft.com/office/drawing/2014/main" id="{F9F56198-5523-0998-44F7-487E6793D8C0}"/>
              </a:ext>
            </a:extLst>
          </p:cNvPr>
          <p:cNvSpPr>
            <a:spLocks noGrp="1"/>
          </p:cNvSpPr>
          <p:nvPr>
            <p:ph type="body" sz="quarter" idx="33" hasCustomPrompt="1"/>
          </p:nvPr>
        </p:nvSpPr>
        <p:spPr>
          <a:xfrm>
            <a:off x="3247491" y="2705132"/>
            <a:ext cx="2419673" cy="247356"/>
          </a:xfrm>
        </p:spPr>
        <p:txBody>
          <a:bodyPr anchor="ctr"/>
          <a:lstStyle>
            <a:lvl1pPr>
              <a:defRPr sz="900" cap="all" baseline="0">
                <a:solidFill>
                  <a:schemeClr val="tx1"/>
                </a:solidFill>
              </a:defRPr>
            </a:lvl1pPr>
            <a:lvl2pPr>
              <a:defRPr sz="1000" cap="all" baseline="0"/>
            </a:lvl2pPr>
            <a:lvl3pPr>
              <a:defRPr sz="900" cap="all" baseline="0"/>
            </a:lvl3pPr>
            <a:lvl4pPr>
              <a:defRPr sz="800" cap="all" baseline="0"/>
            </a:lvl4pPr>
            <a:lvl5pPr>
              <a:defRPr sz="800" cap="all" baseline="0"/>
            </a:lvl5pPr>
          </a:lstStyle>
          <a:p>
            <a:pPr lvl="0"/>
            <a:r>
              <a:rPr lang="en-GB"/>
              <a:t>Insert phone</a:t>
            </a:r>
          </a:p>
        </p:txBody>
      </p:sp>
      <p:sp>
        <p:nvSpPr>
          <p:cNvPr id="37" name="Text Placeholder 12">
            <a:extLst>
              <a:ext uri="{FF2B5EF4-FFF2-40B4-BE49-F238E27FC236}">
                <a16:creationId xmlns:a16="http://schemas.microsoft.com/office/drawing/2014/main" id="{06167436-47E9-4DEA-F5B0-1D2FC835D91C}"/>
              </a:ext>
            </a:extLst>
          </p:cNvPr>
          <p:cNvSpPr>
            <a:spLocks noGrp="1"/>
          </p:cNvSpPr>
          <p:nvPr>
            <p:ph type="body" sz="quarter" idx="34" hasCustomPrompt="1"/>
          </p:nvPr>
        </p:nvSpPr>
        <p:spPr>
          <a:xfrm>
            <a:off x="3247491" y="3011235"/>
            <a:ext cx="2419673" cy="247356"/>
          </a:xfrm>
        </p:spPr>
        <p:txBody>
          <a:bodyPr anchor="ctr"/>
          <a:lstStyle>
            <a:lvl1pPr>
              <a:defRPr sz="900" cap="all" baseline="0">
                <a:solidFill>
                  <a:schemeClr val="tx1"/>
                </a:solidFill>
              </a:defRPr>
            </a:lvl1pPr>
            <a:lvl2pPr>
              <a:defRPr sz="1000" cap="all" baseline="0"/>
            </a:lvl2pPr>
            <a:lvl3pPr>
              <a:defRPr sz="900" cap="all" baseline="0"/>
            </a:lvl3pPr>
            <a:lvl4pPr>
              <a:defRPr sz="800" cap="all" baseline="0"/>
            </a:lvl4pPr>
            <a:lvl5pPr>
              <a:defRPr sz="800" cap="all" baseline="0"/>
            </a:lvl5pPr>
          </a:lstStyle>
          <a:p>
            <a:pPr lvl="0"/>
            <a:r>
              <a:rPr lang="en-GB"/>
              <a:t>Insert email</a:t>
            </a:r>
          </a:p>
        </p:txBody>
      </p:sp>
      <p:sp>
        <p:nvSpPr>
          <p:cNvPr id="38" name="Text Placeholder 28">
            <a:extLst>
              <a:ext uri="{FF2B5EF4-FFF2-40B4-BE49-F238E27FC236}">
                <a16:creationId xmlns:a16="http://schemas.microsoft.com/office/drawing/2014/main" id="{7E923DEF-9D39-8873-1D43-EF520DE6C790}"/>
              </a:ext>
            </a:extLst>
          </p:cNvPr>
          <p:cNvSpPr>
            <a:spLocks noGrp="1"/>
          </p:cNvSpPr>
          <p:nvPr>
            <p:ph type="body" sz="quarter" idx="35" hasCustomPrompt="1"/>
          </p:nvPr>
        </p:nvSpPr>
        <p:spPr>
          <a:xfrm>
            <a:off x="3341633" y="2058152"/>
            <a:ext cx="2368490" cy="3600"/>
          </a:xfrm>
          <a:solidFill>
            <a:schemeClr val="tx1"/>
          </a:solidFill>
        </p:spPr>
        <p:txBody>
          <a:bodyPr/>
          <a:lstStyle>
            <a:lvl1pPr>
              <a:defRPr>
                <a:solidFill>
                  <a:schemeClr val="tx1"/>
                </a:solidFill>
              </a:defRPr>
            </a:lvl1pPr>
          </a:lstStyle>
          <a:p>
            <a:pPr lvl="0"/>
            <a:r>
              <a:rPr lang="en-GB"/>
              <a:t> </a:t>
            </a:r>
          </a:p>
        </p:txBody>
      </p:sp>
      <p:sp>
        <p:nvSpPr>
          <p:cNvPr id="39" name="Text Placeholder 28">
            <a:extLst>
              <a:ext uri="{FF2B5EF4-FFF2-40B4-BE49-F238E27FC236}">
                <a16:creationId xmlns:a16="http://schemas.microsoft.com/office/drawing/2014/main" id="{67954E0F-5C99-A310-6EF3-DA3BF460C073}"/>
              </a:ext>
            </a:extLst>
          </p:cNvPr>
          <p:cNvSpPr>
            <a:spLocks noGrp="1"/>
          </p:cNvSpPr>
          <p:nvPr>
            <p:ph type="body" sz="quarter" idx="36" hasCustomPrompt="1"/>
          </p:nvPr>
        </p:nvSpPr>
        <p:spPr>
          <a:xfrm>
            <a:off x="3341633" y="2364255"/>
            <a:ext cx="2368490" cy="3600"/>
          </a:xfrm>
          <a:solidFill>
            <a:schemeClr val="tx1"/>
          </a:solidFill>
        </p:spPr>
        <p:txBody>
          <a:bodyPr/>
          <a:lstStyle>
            <a:lvl1pPr>
              <a:defRPr>
                <a:solidFill>
                  <a:schemeClr val="tx1"/>
                </a:solidFill>
              </a:defRPr>
            </a:lvl1pPr>
          </a:lstStyle>
          <a:p>
            <a:pPr lvl="0"/>
            <a:r>
              <a:rPr lang="en-GB"/>
              <a:t> </a:t>
            </a:r>
          </a:p>
        </p:txBody>
      </p:sp>
      <p:sp>
        <p:nvSpPr>
          <p:cNvPr id="40" name="Text Placeholder 28">
            <a:extLst>
              <a:ext uri="{FF2B5EF4-FFF2-40B4-BE49-F238E27FC236}">
                <a16:creationId xmlns:a16="http://schemas.microsoft.com/office/drawing/2014/main" id="{22B54D18-E8AC-9BD6-03D0-4950A0C6F749}"/>
              </a:ext>
            </a:extLst>
          </p:cNvPr>
          <p:cNvSpPr>
            <a:spLocks noGrp="1"/>
          </p:cNvSpPr>
          <p:nvPr>
            <p:ph type="body" sz="quarter" idx="37" hasCustomPrompt="1"/>
          </p:nvPr>
        </p:nvSpPr>
        <p:spPr>
          <a:xfrm>
            <a:off x="3341633" y="2670358"/>
            <a:ext cx="2368490" cy="3600"/>
          </a:xfrm>
          <a:solidFill>
            <a:schemeClr val="tx1"/>
          </a:solidFill>
        </p:spPr>
        <p:txBody>
          <a:bodyPr/>
          <a:lstStyle>
            <a:lvl1pPr>
              <a:defRPr>
                <a:solidFill>
                  <a:schemeClr val="tx1"/>
                </a:solidFill>
              </a:defRPr>
            </a:lvl1pPr>
          </a:lstStyle>
          <a:p>
            <a:pPr lvl="0"/>
            <a:r>
              <a:rPr lang="en-GB"/>
              <a:t> </a:t>
            </a:r>
          </a:p>
        </p:txBody>
      </p:sp>
      <p:sp>
        <p:nvSpPr>
          <p:cNvPr id="41" name="Text Placeholder 28">
            <a:extLst>
              <a:ext uri="{FF2B5EF4-FFF2-40B4-BE49-F238E27FC236}">
                <a16:creationId xmlns:a16="http://schemas.microsoft.com/office/drawing/2014/main" id="{95994058-F09B-D1C3-F604-8F57F10EBB67}"/>
              </a:ext>
            </a:extLst>
          </p:cNvPr>
          <p:cNvSpPr>
            <a:spLocks noGrp="1"/>
          </p:cNvSpPr>
          <p:nvPr>
            <p:ph type="body" sz="quarter" idx="38" hasCustomPrompt="1"/>
          </p:nvPr>
        </p:nvSpPr>
        <p:spPr>
          <a:xfrm>
            <a:off x="3341633" y="2976461"/>
            <a:ext cx="2368490" cy="3600"/>
          </a:xfrm>
          <a:solidFill>
            <a:schemeClr val="tx1"/>
          </a:solidFill>
        </p:spPr>
        <p:txBody>
          <a:bodyPr/>
          <a:lstStyle>
            <a:lvl1pPr>
              <a:defRPr>
                <a:solidFill>
                  <a:schemeClr val="tx1"/>
                </a:solidFill>
              </a:defRPr>
            </a:lvl1pPr>
          </a:lstStyle>
          <a:p>
            <a:pPr lvl="0"/>
            <a:r>
              <a:rPr lang="en-GB"/>
              <a:t> </a:t>
            </a:r>
          </a:p>
        </p:txBody>
      </p:sp>
      <p:sp>
        <p:nvSpPr>
          <p:cNvPr id="42" name="Text Placeholder 28">
            <a:extLst>
              <a:ext uri="{FF2B5EF4-FFF2-40B4-BE49-F238E27FC236}">
                <a16:creationId xmlns:a16="http://schemas.microsoft.com/office/drawing/2014/main" id="{E8D5AD95-3B8E-EFC5-5A76-0618C11D37F4}"/>
              </a:ext>
            </a:extLst>
          </p:cNvPr>
          <p:cNvSpPr>
            <a:spLocks noGrp="1"/>
          </p:cNvSpPr>
          <p:nvPr>
            <p:ph type="body" sz="quarter" idx="39" hasCustomPrompt="1"/>
          </p:nvPr>
        </p:nvSpPr>
        <p:spPr>
          <a:xfrm>
            <a:off x="3341633" y="3282564"/>
            <a:ext cx="2368490" cy="3600"/>
          </a:xfrm>
          <a:solidFill>
            <a:schemeClr val="tx1"/>
          </a:solidFill>
        </p:spPr>
        <p:txBody>
          <a:bodyPr/>
          <a:lstStyle>
            <a:lvl1pPr>
              <a:defRPr>
                <a:solidFill>
                  <a:schemeClr val="tx1"/>
                </a:solidFill>
              </a:defRPr>
            </a:lvl1pPr>
          </a:lstStyle>
          <a:p>
            <a:pPr lvl="0"/>
            <a:r>
              <a:rPr lang="en-GB"/>
              <a:t> </a:t>
            </a:r>
          </a:p>
        </p:txBody>
      </p:sp>
      <p:sp>
        <p:nvSpPr>
          <p:cNvPr id="43" name="Text Placeholder 12">
            <a:extLst>
              <a:ext uri="{FF2B5EF4-FFF2-40B4-BE49-F238E27FC236}">
                <a16:creationId xmlns:a16="http://schemas.microsoft.com/office/drawing/2014/main" id="{B0AA40AE-B624-64B0-3763-420BF5E44E5B}"/>
              </a:ext>
            </a:extLst>
          </p:cNvPr>
          <p:cNvSpPr>
            <a:spLocks noGrp="1"/>
          </p:cNvSpPr>
          <p:nvPr>
            <p:ph type="body" sz="quarter" idx="40" hasCustomPrompt="1"/>
          </p:nvPr>
        </p:nvSpPr>
        <p:spPr>
          <a:xfrm>
            <a:off x="6139554" y="1786823"/>
            <a:ext cx="2419673" cy="247356"/>
          </a:xfrm>
        </p:spPr>
        <p:txBody>
          <a:bodyPr anchor="ctr"/>
          <a:lstStyle>
            <a:lvl1pPr>
              <a:defRPr sz="900" cap="all" baseline="0">
                <a:solidFill>
                  <a:schemeClr val="tx1"/>
                </a:solidFill>
              </a:defRPr>
            </a:lvl1pPr>
            <a:lvl2pPr>
              <a:defRPr sz="1000" cap="all" baseline="0"/>
            </a:lvl2pPr>
            <a:lvl3pPr>
              <a:defRPr sz="900" cap="all" baseline="0"/>
            </a:lvl3pPr>
            <a:lvl4pPr>
              <a:defRPr sz="800" cap="all" baseline="0"/>
            </a:lvl4pPr>
            <a:lvl5pPr>
              <a:defRPr sz="800" cap="all" baseline="0"/>
            </a:lvl5pPr>
          </a:lstStyle>
          <a:p>
            <a:pPr lvl="0"/>
            <a:r>
              <a:rPr lang="en-GB"/>
              <a:t>Insert name</a:t>
            </a:r>
          </a:p>
        </p:txBody>
      </p:sp>
      <p:sp>
        <p:nvSpPr>
          <p:cNvPr id="50" name="Text Placeholder 12">
            <a:extLst>
              <a:ext uri="{FF2B5EF4-FFF2-40B4-BE49-F238E27FC236}">
                <a16:creationId xmlns:a16="http://schemas.microsoft.com/office/drawing/2014/main" id="{33590A32-9549-9EF5-C4BC-02B9902F6741}"/>
              </a:ext>
            </a:extLst>
          </p:cNvPr>
          <p:cNvSpPr>
            <a:spLocks noGrp="1"/>
          </p:cNvSpPr>
          <p:nvPr>
            <p:ph type="body" sz="quarter" idx="41" hasCustomPrompt="1"/>
          </p:nvPr>
        </p:nvSpPr>
        <p:spPr>
          <a:xfrm>
            <a:off x="6139554" y="2092926"/>
            <a:ext cx="2419673" cy="247356"/>
          </a:xfrm>
        </p:spPr>
        <p:txBody>
          <a:bodyPr anchor="ctr"/>
          <a:lstStyle>
            <a:lvl1pPr>
              <a:defRPr sz="900" cap="all" baseline="0">
                <a:solidFill>
                  <a:schemeClr val="tx1"/>
                </a:solidFill>
              </a:defRPr>
            </a:lvl1pPr>
            <a:lvl2pPr>
              <a:defRPr sz="1000" cap="all" baseline="0"/>
            </a:lvl2pPr>
            <a:lvl3pPr>
              <a:defRPr sz="900" cap="all" baseline="0"/>
            </a:lvl3pPr>
            <a:lvl4pPr>
              <a:defRPr sz="800" cap="all" baseline="0"/>
            </a:lvl4pPr>
            <a:lvl5pPr>
              <a:defRPr sz="800" cap="all" baseline="0"/>
            </a:lvl5pPr>
          </a:lstStyle>
          <a:p>
            <a:pPr lvl="0"/>
            <a:r>
              <a:rPr lang="en-GB"/>
              <a:t>Insert title</a:t>
            </a:r>
          </a:p>
        </p:txBody>
      </p:sp>
      <p:sp>
        <p:nvSpPr>
          <p:cNvPr id="71" name="Text Placeholder 12">
            <a:extLst>
              <a:ext uri="{FF2B5EF4-FFF2-40B4-BE49-F238E27FC236}">
                <a16:creationId xmlns:a16="http://schemas.microsoft.com/office/drawing/2014/main" id="{988155D7-DB68-A0C2-D5EC-20574DB3E5A0}"/>
              </a:ext>
            </a:extLst>
          </p:cNvPr>
          <p:cNvSpPr>
            <a:spLocks noGrp="1"/>
          </p:cNvSpPr>
          <p:nvPr>
            <p:ph type="body" sz="quarter" idx="42" hasCustomPrompt="1"/>
          </p:nvPr>
        </p:nvSpPr>
        <p:spPr>
          <a:xfrm>
            <a:off x="6139554" y="2399029"/>
            <a:ext cx="2419673" cy="247356"/>
          </a:xfrm>
        </p:spPr>
        <p:txBody>
          <a:bodyPr anchor="ctr"/>
          <a:lstStyle>
            <a:lvl1pPr>
              <a:defRPr sz="900" cap="all" baseline="0">
                <a:solidFill>
                  <a:schemeClr val="tx1"/>
                </a:solidFill>
              </a:defRPr>
            </a:lvl1pPr>
            <a:lvl2pPr>
              <a:defRPr sz="1000" cap="all" baseline="0"/>
            </a:lvl2pPr>
            <a:lvl3pPr>
              <a:defRPr sz="900" cap="all" baseline="0"/>
            </a:lvl3pPr>
            <a:lvl4pPr>
              <a:defRPr sz="800" cap="all" baseline="0"/>
            </a:lvl4pPr>
            <a:lvl5pPr>
              <a:defRPr sz="800" cap="all" baseline="0"/>
            </a:lvl5pPr>
          </a:lstStyle>
          <a:p>
            <a:pPr lvl="0"/>
            <a:r>
              <a:rPr lang="en-GB"/>
              <a:t>Insert company name</a:t>
            </a:r>
          </a:p>
        </p:txBody>
      </p:sp>
      <p:sp>
        <p:nvSpPr>
          <p:cNvPr id="72" name="Text Placeholder 12">
            <a:extLst>
              <a:ext uri="{FF2B5EF4-FFF2-40B4-BE49-F238E27FC236}">
                <a16:creationId xmlns:a16="http://schemas.microsoft.com/office/drawing/2014/main" id="{FC6AC5F3-ECF9-216A-2062-2DCFAE27727C}"/>
              </a:ext>
            </a:extLst>
          </p:cNvPr>
          <p:cNvSpPr>
            <a:spLocks noGrp="1"/>
          </p:cNvSpPr>
          <p:nvPr>
            <p:ph type="body" sz="quarter" idx="43" hasCustomPrompt="1"/>
          </p:nvPr>
        </p:nvSpPr>
        <p:spPr>
          <a:xfrm>
            <a:off x="6139554" y="2705132"/>
            <a:ext cx="2419673" cy="247356"/>
          </a:xfrm>
        </p:spPr>
        <p:txBody>
          <a:bodyPr anchor="ctr"/>
          <a:lstStyle>
            <a:lvl1pPr>
              <a:defRPr sz="900" cap="all" baseline="0">
                <a:solidFill>
                  <a:schemeClr val="tx1"/>
                </a:solidFill>
              </a:defRPr>
            </a:lvl1pPr>
            <a:lvl2pPr>
              <a:defRPr sz="1000" cap="all" baseline="0"/>
            </a:lvl2pPr>
            <a:lvl3pPr>
              <a:defRPr sz="900" cap="all" baseline="0"/>
            </a:lvl3pPr>
            <a:lvl4pPr>
              <a:defRPr sz="800" cap="all" baseline="0"/>
            </a:lvl4pPr>
            <a:lvl5pPr>
              <a:defRPr sz="800" cap="all" baseline="0"/>
            </a:lvl5pPr>
          </a:lstStyle>
          <a:p>
            <a:pPr lvl="0"/>
            <a:r>
              <a:rPr lang="en-GB"/>
              <a:t>Insert phone</a:t>
            </a:r>
          </a:p>
        </p:txBody>
      </p:sp>
      <p:sp>
        <p:nvSpPr>
          <p:cNvPr id="73" name="Text Placeholder 12">
            <a:extLst>
              <a:ext uri="{FF2B5EF4-FFF2-40B4-BE49-F238E27FC236}">
                <a16:creationId xmlns:a16="http://schemas.microsoft.com/office/drawing/2014/main" id="{BAB5543D-2105-F02F-1236-0765BEC086E9}"/>
              </a:ext>
            </a:extLst>
          </p:cNvPr>
          <p:cNvSpPr>
            <a:spLocks noGrp="1"/>
          </p:cNvSpPr>
          <p:nvPr>
            <p:ph type="body" sz="quarter" idx="44" hasCustomPrompt="1"/>
          </p:nvPr>
        </p:nvSpPr>
        <p:spPr>
          <a:xfrm>
            <a:off x="6139554" y="3011235"/>
            <a:ext cx="2419673" cy="247356"/>
          </a:xfrm>
        </p:spPr>
        <p:txBody>
          <a:bodyPr anchor="ctr"/>
          <a:lstStyle>
            <a:lvl1pPr>
              <a:defRPr sz="900" cap="all" baseline="0">
                <a:solidFill>
                  <a:schemeClr val="tx1"/>
                </a:solidFill>
              </a:defRPr>
            </a:lvl1pPr>
            <a:lvl2pPr>
              <a:defRPr sz="1000" cap="all" baseline="0"/>
            </a:lvl2pPr>
            <a:lvl3pPr>
              <a:defRPr sz="900" cap="all" baseline="0"/>
            </a:lvl3pPr>
            <a:lvl4pPr>
              <a:defRPr sz="800" cap="all" baseline="0"/>
            </a:lvl4pPr>
            <a:lvl5pPr>
              <a:defRPr sz="800" cap="all" baseline="0"/>
            </a:lvl5pPr>
          </a:lstStyle>
          <a:p>
            <a:pPr lvl="0"/>
            <a:r>
              <a:rPr lang="en-GB"/>
              <a:t>Insert email</a:t>
            </a:r>
          </a:p>
        </p:txBody>
      </p:sp>
      <p:sp>
        <p:nvSpPr>
          <p:cNvPr id="74" name="Text Placeholder 28">
            <a:extLst>
              <a:ext uri="{FF2B5EF4-FFF2-40B4-BE49-F238E27FC236}">
                <a16:creationId xmlns:a16="http://schemas.microsoft.com/office/drawing/2014/main" id="{9C0B1E0A-FBDD-61E2-D010-EEFE900E2E69}"/>
              </a:ext>
            </a:extLst>
          </p:cNvPr>
          <p:cNvSpPr>
            <a:spLocks noGrp="1"/>
          </p:cNvSpPr>
          <p:nvPr>
            <p:ph type="body" sz="quarter" idx="45" hasCustomPrompt="1"/>
          </p:nvPr>
        </p:nvSpPr>
        <p:spPr>
          <a:xfrm>
            <a:off x="6233696" y="2058152"/>
            <a:ext cx="2368490" cy="3600"/>
          </a:xfrm>
          <a:solidFill>
            <a:schemeClr val="tx1"/>
          </a:solidFill>
        </p:spPr>
        <p:txBody>
          <a:bodyPr/>
          <a:lstStyle>
            <a:lvl1pPr>
              <a:defRPr>
                <a:solidFill>
                  <a:schemeClr val="tx1"/>
                </a:solidFill>
              </a:defRPr>
            </a:lvl1pPr>
          </a:lstStyle>
          <a:p>
            <a:pPr lvl="0"/>
            <a:r>
              <a:rPr lang="en-GB"/>
              <a:t> </a:t>
            </a:r>
          </a:p>
        </p:txBody>
      </p:sp>
      <p:sp>
        <p:nvSpPr>
          <p:cNvPr id="75" name="Text Placeholder 28">
            <a:extLst>
              <a:ext uri="{FF2B5EF4-FFF2-40B4-BE49-F238E27FC236}">
                <a16:creationId xmlns:a16="http://schemas.microsoft.com/office/drawing/2014/main" id="{566A960B-5315-A96C-5D7E-64DCE5489B45}"/>
              </a:ext>
            </a:extLst>
          </p:cNvPr>
          <p:cNvSpPr>
            <a:spLocks noGrp="1"/>
          </p:cNvSpPr>
          <p:nvPr>
            <p:ph type="body" sz="quarter" idx="46" hasCustomPrompt="1"/>
          </p:nvPr>
        </p:nvSpPr>
        <p:spPr>
          <a:xfrm>
            <a:off x="6233696" y="2364255"/>
            <a:ext cx="2368490" cy="3600"/>
          </a:xfrm>
          <a:solidFill>
            <a:schemeClr val="tx1"/>
          </a:solidFill>
        </p:spPr>
        <p:txBody>
          <a:bodyPr/>
          <a:lstStyle>
            <a:lvl1pPr>
              <a:defRPr>
                <a:solidFill>
                  <a:schemeClr val="tx1"/>
                </a:solidFill>
              </a:defRPr>
            </a:lvl1pPr>
          </a:lstStyle>
          <a:p>
            <a:pPr lvl="0"/>
            <a:r>
              <a:rPr lang="en-GB"/>
              <a:t> </a:t>
            </a:r>
          </a:p>
        </p:txBody>
      </p:sp>
      <p:sp>
        <p:nvSpPr>
          <p:cNvPr id="76" name="Text Placeholder 28">
            <a:extLst>
              <a:ext uri="{FF2B5EF4-FFF2-40B4-BE49-F238E27FC236}">
                <a16:creationId xmlns:a16="http://schemas.microsoft.com/office/drawing/2014/main" id="{1BDBD6B4-D55B-2B91-6739-8756E9BC7F5B}"/>
              </a:ext>
            </a:extLst>
          </p:cNvPr>
          <p:cNvSpPr>
            <a:spLocks noGrp="1"/>
          </p:cNvSpPr>
          <p:nvPr>
            <p:ph type="body" sz="quarter" idx="47" hasCustomPrompt="1"/>
          </p:nvPr>
        </p:nvSpPr>
        <p:spPr>
          <a:xfrm>
            <a:off x="6233696" y="2670358"/>
            <a:ext cx="2368490" cy="3600"/>
          </a:xfrm>
          <a:solidFill>
            <a:schemeClr val="tx1"/>
          </a:solidFill>
        </p:spPr>
        <p:txBody>
          <a:bodyPr/>
          <a:lstStyle>
            <a:lvl1pPr>
              <a:defRPr>
                <a:solidFill>
                  <a:schemeClr val="tx1"/>
                </a:solidFill>
              </a:defRPr>
            </a:lvl1pPr>
          </a:lstStyle>
          <a:p>
            <a:pPr lvl="0"/>
            <a:r>
              <a:rPr lang="en-GB"/>
              <a:t> </a:t>
            </a:r>
          </a:p>
        </p:txBody>
      </p:sp>
      <p:sp>
        <p:nvSpPr>
          <p:cNvPr id="77" name="Text Placeholder 28">
            <a:extLst>
              <a:ext uri="{FF2B5EF4-FFF2-40B4-BE49-F238E27FC236}">
                <a16:creationId xmlns:a16="http://schemas.microsoft.com/office/drawing/2014/main" id="{84F3D5B1-FC7E-7887-A43E-244E73267F75}"/>
              </a:ext>
            </a:extLst>
          </p:cNvPr>
          <p:cNvSpPr>
            <a:spLocks noGrp="1"/>
          </p:cNvSpPr>
          <p:nvPr>
            <p:ph type="body" sz="quarter" idx="48" hasCustomPrompt="1"/>
          </p:nvPr>
        </p:nvSpPr>
        <p:spPr>
          <a:xfrm>
            <a:off x="6233696" y="2976461"/>
            <a:ext cx="2368490" cy="3600"/>
          </a:xfrm>
          <a:solidFill>
            <a:schemeClr val="tx1"/>
          </a:solidFill>
        </p:spPr>
        <p:txBody>
          <a:bodyPr/>
          <a:lstStyle>
            <a:lvl1pPr>
              <a:defRPr>
                <a:solidFill>
                  <a:schemeClr val="tx1"/>
                </a:solidFill>
              </a:defRPr>
            </a:lvl1pPr>
          </a:lstStyle>
          <a:p>
            <a:pPr lvl="0"/>
            <a:r>
              <a:rPr lang="en-GB"/>
              <a:t> </a:t>
            </a:r>
          </a:p>
        </p:txBody>
      </p:sp>
      <p:sp>
        <p:nvSpPr>
          <p:cNvPr id="78" name="Text Placeholder 28">
            <a:extLst>
              <a:ext uri="{FF2B5EF4-FFF2-40B4-BE49-F238E27FC236}">
                <a16:creationId xmlns:a16="http://schemas.microsoft.com/office/drawing/2014/main" id="{EC351963-D78B-C9D4-4F98-2CA848A3EBC1}"/>
              </a:ext>
            </a:extLst>
          </p:cNvPr>
          <p:cNvSpPr>
            <a:spLocks noGrp="1"/>
          </p:cNvSpPr>
          <p:nvPr>
            <p:ph type="body" sz="quarter" idx="49" hasCustomPrompt="1"/>
          </p:nvPr>
        </p:nvSpPr>
        <p:spPr>
          <a:xfrm>
            <a:off x="6233696" y="3282564"/>
            <a:ext cx="2368490" cy="3600"/>
          </a:xfrm>
          <a:solidFill>
            <a:schemeClr val="tx1"/>
          </a:solidFill>
        </p:spPr>
        <p:txBody>
          <a:bodyPr/>
          <a:lstStyle>
            <a:lvl1pPr>
              <a:defRPr>
                <a:solidFill>
                  <a:schemeClr val="tx1"/>
                </a:solidFill>
              </a:defRPr>
            </a:lvl1pPr>
          </a:lstStyle>
          <a:p>
            <a:pPr lvl="0"/>
            <a:r>
              <a:rPr lang="en-GB"/>
              <a:t> </a:t>
            </a:r>
          </a:p>
        </p:txBody>
      </p:sp>
      <p:sp>
        <p:nvSpPr>
          <p:cNvPr id="79" name="Text Placeholder 12">
            <a:extLst>
              <a:ext uri="{FF2B5EF4-FFF2-40B4-BE49-F238E27FC236}">
                <a16:creationId xmlns:a16="http://schemas.microsoft.com/office/drawing/2014/main" id="{D3887CA4-4145-E348-645C-2CF85BB8FA04}"/>
              </a:ext>
            </a:extLst>
          </p:cNvPr>
          <p:cNvSpPr>
            <a:spLocks noGrp="1"/>
          </p:cNvSpPr>
          <p:nvPr>
            <p:ph type="body" sz="quarter" idx="50" hasCustomPrompt="1"/>
          </p:nvPr>
        </p:nvSpPr>
        <p:spPr>
          <a:xfrm>
            <a:off x="406611" y="3641208"/>
            <a:ext cx="2419673" cy="247356"/>
          </a:xfrm>
        </p:spPr>
        <p:txBody>
          <a:bodyPr anchor="ctr"/>
          <a:lstStyle>
            <a:lvl1pPr>
              <a:defRPr sz="900" cap="all" baseline="0">
                <a:solidFill>
                  <a:schemeClr val="tx1"/>
                </a:solidFill>
              </a:defRPr>
            </a:lvl1pPr>
            <a:lvl2pPr>
              <a:defRPr sz="1000" cap="all" baseline="0"/>
            </a:lvl2pPr>
            <a:lvl3pPr>
              <a:defRPr sz="900" cap="all" baseline="0"/>
            </a:lvl3pPr>
            <a:lvl4pPr>
              <a:defRPr sz="800" cap="all" baseline="0"/>
            </a:lvl4pPr>
            <a:lvl5pPr>
              <a:defRPr sz="800" cap="all" baseline="0"/>
            </a:lvl5pPr>
          </a:lstStyle>
          <a:p>
            <a:pPr lvl="0"/>
            <a:r>
              <a:rPr lang="en-GB"/>
              <a:t>Insert name</a:t>
            </a:r>
          </a:p>
        </p:txBody>
      </p:sp>
      <p:sp>
        <p:nvSpPr>
          <p:cNvPr id="80" name="Text Placeholder 12">
            <a:extLst>
              <a:ext uri="{FF2B5EF4-FFF2-40B4-BE49-F238E27FC236}">
                <a16:creationId xmlns:a16="http://schemas.microsoft.com/office/drawing/2014/main" id="{B70D3B6F-0945-CE62-EF7F-B9F5CF7FFB6F}"/>
              </a:ext>
            </a:extLst>
          </p:cNvPr>
          <p:cNvSpPr>
            <a:spLocks noGrp="1"/>
          </p:cNvSpPr>
          <p:nvPr>
            <p:ph type="body" sz="quarter" idx="51" hasCustomPrompt="1"/>
          </p:nvPr>
        </p:nvSpPr>
        <p:spPr>
          <a:xfrm>
            <a:off x="406611" y="3947311"/>
            <a:ext cx="2419673" cy="247356"/>
          </a:xfrm>
        </p:spPr>
        <p:txBody>
          <a:bodyPr anchor="ctr"/>
          <a:lstStyle>
            <a:lvl1pPr>
              <a:defRPr sz="900" cap="all" baseline="0">
                <a:solidFill>
                  <a:schemeClr val="tx1"/>
                </a:solidFill>
              </a:defRPr>
            </a:lvl1pPr>
            <a:lvl2pPr>
              <a:defRPr sz="1000" cap="all" baseline="0"/>
            </a:lvl2pPr>
            <a:lvl3pPr>
              <a:defRPr sz="900" cap="all" baseline="0"/>
            </a:lvl3pPr>
            <a:lvl4pPr>
              <a:defRPr sz="800" cap="all" baseline="0"/>
            </a:lvl4pPr>
            <a:lvl5pPr>
              <a:defRPr sz="800" cap="all" baseline="0"/>
            </a:lvl5pPr>
          </a:lstStyle>
          <a:p>
            <a:pPr lvl="0"/>
            <a:r>
              <a:rPr lang="en-GB"/>
              <a:t>Insert title</a:t>
            </a:r>
          </a:p>
        </p:txBody>
      </p:sp>
      <p:sp>
        <p:nvSpPr>
          <p:cNvPr id="81" name="Text Placeholder 12">
            <a:extLst>
              <a:ext uri="{FF2B5EF4-FFF2-40B4-BE49-F238E27FC236}">
                <a16:creationId xmlns:a16="http://schemas.microsoft.com/office/drawing/2014/main" id="{8F5D71EA-099E-29CB-4658-9A4DCEBECB2A}"/>
              </a:ext>
            </a:extLst>
          </p:cNvPr>
          <p:cNvSpPr>
            <a:spLocks noGrp="1"/>
          </p:cNvSpPr>
          <p:nvPr>
            <p:ph type="body" sz="quarter" idx="52" hasCustomPrompt="1"/>
          </p:nvPr>
        </p:nvSpPr>
        <p:spPr>
          <a:xfrm>
            <a:off x="406611" y="4253414"/>
            <a:ext cx="2419673" cy="247356"/>
          </a:xfrm>
        </p:spPr>
        <p:txBody>
          <a:bodyPr anchor="ctr"/>
          <a:lstStyle>
            <a:lvl1pPr>
              <a:defRPr sz="900" cap="all" baseline="0">
                <a:solidFill>
                  <a:schemeClr val="tx1"/>
                </a:solidFill>
              </a:defRPr>
            </a:lvl1pPr>
            <a:lvl2pPr>
              <a:defRPr sz="1000" cap="all" baseline="0"/>
            </a:lvl2pPr>
            <a:lvl3pPr>
              <a:defRPr sz="900" cap="all" baseline="0"/>
            </a:lvl3pPr>
            <a:lvl4pPr>
              <a:defRPr sz="800" cap="all" baseline="0"/>
            </a:lvl4pPr>
            <a:lvl5pPr>
              <a:defRPr sz="800" cap="all" baseline="0"/>
            </a:lvl5pPr>
          </a:lstStyle>
          <a:p>
            <a:pPr lvl="0"/>
            <a:r>
              <a:rPr lang="en-GB"/>
              <a:t>Insert company name</a:t>
            </a:r>
          </a:p>
        </p:txBody>
      </p:sp>
      <p:sp>
        <p:nvSpPr>
          <p:cNvPr id="82" name="Text Placeholder 12">
            <a:extLst>
              <a:ext uri="{FF2B5EF4-FFF2-40B4-BE49-F238E27FC236}">
                <a16:creationId xmlns:a16="http://schemas.microsoft.com/office/drawing/2014/main" id="{BE5F5FE7-645B-782D-A6FD-1E379B6BFA41}"/>
              </a:ext>
            </a:extLst>
          </p:cNvPr>
          <p:cNvSpPr>
            <a:spLocks noGrp="1"/>
          </p:cNvSpPr>
          <p:nvPr>
            <p:ph type="body" sz="quarter" idx="53" hasCustomPrompt="1"/>
          </p:nvPr>
        </p:nvSpPr>
        <p:spPr>
          <a:xfrm>
            <a:off x="406611" y="4559517"/>
            <a:ext cx="2419673" cy="247356"/>
          </a:xfrm>
        </p:spPr>
        <p:txBody>
          <a:bodyPr anchor="ctr"/>
          <a:lstStyle>
            <a:lvl1pPr>
              <a:defRPr sz="900" cap="all" baseline="0">
                <a:solidFill>
                  <a:schemeClr val="tx1"/>
                </a:solidFill>
              </a:defRPr>
            </a:lvl1pPr>
            <a:lvl2pPr>
              <a:defRPr sz="1000" cap="all" baseline="0"/>
            </a:lvl2pPr>
            <a:lvl3pPr>
              <a:defRPr sz="900" cap="all" baseline="0"/>
            </a:lvl3pPr>
            <a:lvl4pPr>
              <a:defRPr sz="800" cap="all" baseline="0"/>
            </a:lvl4pPr>
            <a:lvl5pPr>
              <a:defRPr sz="800" cap="all" baseline="0"/>
            </a:lvl5pPr>
          </a:lstStyle>
          <a:p>
            <a:pPr lvl="0"/>
            <a:r>
              <a:rPr lang="en-GB"/>
              <a:t>Insert phone</a:t>
            </a:r>
          </a:p>
        </p:txBody>
      </p:sp>
      <p:sp>
        <p:nvSpPr>
          <p:cNvPr id="83" name="Text Placeholder 12">
            <a:extLst>
              <a:ext uri="{FF2B5EF4-FFF2-40B4-BE49-F238E27FC236}">
                <a16:creationId xmlns:a16="http://schemas.microsoft.com/office/drawing/2014/main" id="{5880B1F5-E92E-3E6F-38DD-196921E18A83}"/>
              </a:ext>
            </a:extLst>
          </p:cNvPr>
          <p:cNvSpPr>
            <a:spLocks noGrp="1"/>
          </p:cNvSpPr>
          <p:nvPr>
            <p:ph type="body" sz="quarter" idx="54" hasCustomPrompt="1"/>
          </p:nvPr>
        </p:nvSpPr>
        <p:spPr>
          <a:xfrm>
            <a:off x="406611" y="4865620"/>
            <a:ext cx="2419673" cy="247356"/>
          </a:xfrm>
        </p:spPr>
        <p:txBody>
          <a:bodyPr anchor="ctr"/>
          <a:lstStyle>
            <a:lvl1pPr>
              <a:defRPr sz="900" cap="all" baseline="0">
                <a:solidFill>
                  <a:schemeClr val="tx1"/>
                </a:solidFill>
              </a:defRPr>
            </a:lvl1pPr>
            <a:lvl2pPr>
              <a:defRPr sz="1000" cap="all" baseline="0"/>
            </a:lvl2pPr>
            <a:lvl3pPr>
              <a:defRPr sz="900" cap="all" baseline="0"/>
            </a:lvl3pPr>
            <a:lvl4pPr>
              <a:defRPr sz="800" cap="all" baseline="0"/>
            </a:lvl4pPr>
            <a:lvl5pPr>
              <a:defRPr sz="800" cap="all" baseline="0"/>
            </a:lvl5pPr>
          </a:lstStyle>
          <a:p>
            <a:pPr lvl="0"/>
            <a:r>
              <a:rPr lang="en-GB"/>
              <a:t>Insert email</a:t>
            </a:r>
          </a:p>
        </p:txBody>
      </p:sp>
      <p:sp>
        <p:nvSpPr>
          <p:cNvPr id="84" name="Text Placeholder 28">
            <a:extLst>
              <a:ext uri="{FF2B5EF4-FFF2-40B4-BE49-F238E27FC236}">
                <a16:creationId xmlns:a16="http://schemas.microsoft.com/office/drawing/2014/main" id="{02424A1C-F097-024C-AF53-7F79574B4603}"/>
              </a:ext>
            </a:extLst>
          </p:cNvPr>
          <p:cNvSpPr>
            <a:spLocks noGrp="1"/>
          </p:cNvSpPr>
          <p:nvPr>
            <p:ph type="body" sz="quarter" idx="55" hasCustomPrompt="1"/>
          </p:nvPr>
        </p:nvSpPr>
        <p:spPr>
          <a:xfrm>
            <a:off x="500753" y="3912537"/>
            <a:ext cx="2368490" cy="3600"/>
          </a:xfrm>
          <a:solidFill>
            <a:schemeClr val="tx1"/>
          </a:solidFill>
        </p:spPr>
        <p:txBody>
          <a:bodyPr/>
          <a:lstStyle>
            <a:lvl1pPr>
              <a:defRPr>
                <a:solidFill>
                  <a:schemeClr val="tx1"/>
                </a:solidFill>
              </a:defRPr>
            </a:lvl1pPr>
          </a:lstStyle>
          <a:p>
            <a:pPr lvl="0"/>
            <a:r>
              <a:rPr lang="en-GB"/>
              <a:t> </a:t>
            </a:r>
          </a:p>
        </p:txBody>
      </p:sp>
      <p:sp>
        <p:nvSpPr>
          <p:cNvPr id="85" name="Text Placeholder 28">
            <a:extLst>
              <a:ext uri="{FF2B5EF4-FFF2-40B4-BE49-F238E27FC236}">
                <a16:creationId xmlns:a16="http://schemas.microsoft.com/office/drawing/2014/main" id="{E981D046-ABB4-9669-5AD9-B87905F742FB}"/>
              </a:ext>
            </a:extLst>
          </p:cNvPr>
          <p:cNvSpPr>
            <a:spLocks noGrp="1"/>
          </p:cNvSpPr>
          <p:nvPr>
            <p:ph type="body" sz="quarter" idx="56" hasCustomPrompt="1"/>
          </p:nvPr>
        </p:nvSpPr>
        <p:spPr>
          <a:xfrm>
            <a:off x="500753" y="4218640"/>
            <a:ext cx="2368490" cy="3600"/>
          </a:xfrm>
          <a:solidFill>
            <a:schemeClr val="tx1"/>
          </a:solidFill>
        </p:spPr>
        <p:txBody>
          <a:bodyPr/>
          <a:lstStyle>
            <a:lvl1pPr>
              <a:defRPr>
                <a:solidFill>
                  <a:schemeClr val="tx1"/>
                </a:solidFill>
              </a:defRPr>
            </a:lvl1pPr>
          </a:lstStyle>
          <a:p>
            <a:pPr lvl="0"/>
            <a:r>
              <a:rPr lang="en-GB"/>
              <a:t> </a:t>
            </a:r>
          </a:p>
        </p:txBody>
      </p:sp>
      <p:sp>
        <p:nvSpPr>
          <p:cNvPr id="86" name="Text Placeholder 28">
            <a:extLst>
              <a:ext uri="{FF2B5EF4-FFF2-40B4-BE49-F238E27FC236}">
                <a16:creationId xmlns:a16="http://schemas.microsoft.com/office/drawing/2014/main" id="{F931A586-3A23-1D9F-A37D-BE6DEEB65011}"/>
              </a:ext>
            </a:extLst>
          </p:cNvPr>
          <p:cNvSpPr>
            <a:spLocks noGrp="1"/>
          </p:cNvSpPr>
          <p:nvPr>
            <p:ph type="body" sz="quarter" idx="57" hasCustomPrompt="1"/>
          </p:nvPr>
        </p:nvSpPr>
        <p:spPr>
          <a:xfrm>
            <a:off x="500753" y="4524743"/>
            <a:ext cx="2368490" cy="3600"/>
          </a:xfrm>
          <a:solidFill>
            <a:schemeClr val="tx1"/>
          </a:solidFill>
        </p:spPr>
        <p:txBody>
          <a:bodyPr/>
          <a:lstStyle>
            <a:lvl1pPr>
              <a:defRPr>
                <a:solidFill>
                  <a:schemeClr val="tx1"/>
                </a:solidFill>
              </a:defRPr>
            </a:lvl1pPr>
          </a:lstStyle>
          <a:p>
            <a:pPr lvl="0"/>
            <a:r>
              <a:rPr lang="en-GB"/>
              <a:t> </a:t>
            </a:r>
          </a:p>
        </p:txBody>
      </p:sp>
      <p:sp>
        <p:nvSpPr>
          <p:cNvPr id="87" name="Text Placeholder 28">
            <a:extLst>
              <a:ext uri="{FF2B5EF4-FFF2-40B4-BE49-F238E27FC236}">
                <a16:creationId xmlns:a16="http://schemas.microsoft.com/office/drawing/2014/main" id="{1296138E-6658-CC78-45FC-AAB4FAF2FC7E}"/>
              </a:ext>
            </a:extLst>
          </p:cNvPr>
          <p:cNvSpPr>
            <a:spLocks noGrp="1"/>
          </p:cNvSpPr>
          <p:nvPr>
            <p:ph type="body" sz="quarter" idx="58" hasCustomPrompt="1"/>
          </p:nvPr>
        </p:nvSpPr>
        <p:spPr>
          <a:xfrm>
            <a:off x="500753" y="4830846"/>
            <a:ext cx="2368490" cy="3600"/>
          </a:xfrm>
          <a:solidFill>
            <a:schemeClr val="tx1"/>
          </a:solidFill>
        </p:spPr>
        <p:txBody>
          <a:bodyPr/>
          <a:lstStyle>
            <a:lvl1pPr>
              <a:defRPr>
                <a:solidFill>
                  <a:schemeClr val="tx1"/>
                </a:solidFill>
              </a:defRPr>
            </a:lvl1pPr>
          </a:lstStyle>
          <a:p>
            <a:pPr lvl="0"/>
            <a:r>
              <a:rPr lang="en-GB"/>
              <a:t> </a:t>
            </a:r>
          </a:p>
        </p:txBody>
      </p:sp>
      <p:sp>
        <p:nvSpPr>
          <p:cNvPr id="88" name="Text Placeholder 28">
            <a:extLst>
              <a:ext uri="{FF2B5EF4-FFF2-40B4-BE49-F238E27FC236}">
                <a16:creationId xmlns:a16="http://schemas.microsoft.com/office/drawing/2014/main" id="{D80469FC-AD5B-396E-6DE7-E72FD521424F}"/>
              </a:ext>
            </a:extLst>
          </p:cNvPr>
          <p:cNvSpPr>
            <a:spLocks noGrp="1"/>
          </p:cNvSpPr>
          <p:nvPr>
            <p:ph type="body" sz="quarter" idx="59" hasCustomPrompt="1"/>
          </p:nvPr>
        </p:nvSpPr>
        <p:spPr>
          <a:xfrm>
            <a:off x="500753" y="5136949"/>
            <a:ext cx="2368490" cy="3600"/>
          </a:xfrm>
          <a:solidFill>
            <a:schemeClr val="tx1"/>
          </a:solidFill>
        </p:spPr>
        <p:txBody>
          <a:bodyPr/>
          <a:lstStyle>
            <a:lvl1pPr>
              <a:defRPr>
                <a:solidFill>
                  <a:schemeClr val="tx1"/>
                </a:solidFill>
              </a:defRPr>
            </a:lvl1pPr>
          </a:lstStyle>
          <a:p>
            <a:pPr lvl="0"/>
            <a:r>
              <a:rPr lang="en-GB"/>
              <a:t> </a:t>
            </a:r>
          </a:p>
        </p:txBody>
      </p:sp>
      <p:sp>
        <p:nvSpPr>
          <p:cNvPr id="89" name="Text Placeholder 12">
            <a:extLst>
              <a:ext uri="{FF2B5EF4-FFF2-40B4-BE49-F238E27FC236}">
                <a16:creationId xmlns:a16="http://schemas.microsoft.com/office/drawing/2014/main" id="{72549C96-FA84-2A8B-957E-9A1C9E8B561D}"/>
              </a:ext>
            </a:extLst>
          </p:cNvPr>
          <p:cNvSpPr>
            <a:spLocks noGrp="1"/>
          </p:cNvSpPr>
          <p:nvPr>
            <p:ph type="body" sz="quarter" idx="60" hasCustomPrompt="1"/>
          </p:nvPr>
        </p:nvSpPr>
        <p:spPr>
          <a:xfrm>
            <a:off x="3247491" y="3641208"/>
            <a:ext cx="2419673" cy="247356"/>
          </a:xfrm>
        </p:spPr>
        <p:txBody>
          <a:bodyPr anchor="ctr"/>
          <a:lstStyle>
            <a:lvl1pPr>
              <a:defRPr sz="900" cap="all" baseline="0">
                <a:solidFill>
                  <a:schemeClr val="tx1"/>
                </a:solidFill>
              </a:defRPr>
            </a:lvl1pPr>
            <a:lvl2pPr>
              <a:defRPr sz="1000" cap="all" baseline="0"/>
            </a:lvl2pPr>
            <a:lvl3pPr>
              <a:defRPr sz="900" cap="all" baseline="0"/>
            </a:lvl3pPr>
            <a:lvl4pPr>
              <a:defRPr sz="800" cap="all" baseline="0"/>
            </a:lvl4pPr>
            <a:lvl5pPr>
              <a:defRPr sz="800" cap="all" baseline="0"/>
            </a:lvl5pPr>
          </a:lstStyle>
          <a:p>
            <a:pPr lvl="0"/>
            <a:r>
              <a:rPr lang="en-GB"/>
              <a:t>Insert name</a:t>
            </a:r>
          </a:p>
        </p:txBody>
      </p:sp>
      <p:sp>
        <p:nvSpPr>
          <p:cNvPr id="90" name="Text Placeholder 12">
            <a:extLst>
              <a:ext uri="{FF2B5EF4-FFF2-40B4-BE49-F238E27FC236}">
                <a16:creationId xmlns:a16="http://schemas.microsoft.com/office/drawing/2014/main" id="{D69DB6E5-374E-6E74-50B6-F16315FD3885}"/>
              </a:ext>
            </a:extLst>
          </p:cNvPr>
          <p:cNvSpPr>
            <a:spLocks noGrp="1"/>
          </p:cNvSpPr>
          <p:nvPr>
            <p:ph type="body" sz="quarter" idx="61" hasCustomPrompt="1"/>
          </p:nvPr>
        </p:nvSpPr>
        <p:spPr>
          <a:xfrm>
            <a:off x="3247491" y="3947311"/>
            <a:ext cx="2419673" cy="247356"/>
          </a:xfrm>
        </p:spPr>
        <p:txBody>
          <a:bodyPr anchor="ctr"/>
          <a:lstStyle>
            <a:lvl1pPr>
              <a:defRPr sz="900" cap="all" baseline="0">
                <a:solidFill>
                  <a:schemeClr val="tx1"/>
                </a:solidFill>
              </a:defRPr>
            </a:lvl1pPr>
            <a:lvl2pPr>
              <a:defRPr sz="1000" cap="all" baseline="0"/>
            </a:lvl2pPr>
            <a:lvl3pPr>
              <a:defRPr sz="900" cap="all" baseline="0"/>
            </a:lvl3pPr>
            <a:lvl4pPr>
              <a:defRPr sz="800" cap="all" baseline="0"/>
            </a:lvl4pPr>
            <a:lvl5pPr>
              <a:defRPr sz="800" cap="all" baseline="0"/>
            </a:lvl5pPr>
          </a:lstStyle>
          <a:p>
            <a:pPr lvl="0"/>
            <a:r>
              <a:rPr lang="en-GB"/>
              <a:t>Insert title</a:t>
            </a:r>
          </a:p>
        </p:txBody>
      </p:sp>
      <p:sp>
        <p:nvSpPr>
          <p:cNvPr id="91" name="Text Placeholder 12">
            <a:extLst>
              <a:ext uri="{FF2B5EF4-FFF2-40B4-BE49-F238E27FC236}">
                <a16:creationId xmlns:a16="http://schemas.microsoft.com/office/drawing/2014/main" id="{AC2D301E-B06C-20B6-052E-E4DF41271D98}"/>
              </a:ext>
            </a:extLst>
          </p:cNvPr>
          <p:cNvSpPr>
            <a:spLocks noGrp="1"/>
          </p:cNvSpPr>
          <p:nvPr>
            <p:ph type="body" sz="quarter" idx="62" hasCustomPrompt="1"/>
          </p:nvPr>
        </p:nvSpPr>
        <p:spPr>
          <a:xfrm>
            <a:off x="3247491" y="4253414"/>
            <a:ext cx="2419673" cy="247356"/>
          </a:xfrm>
        </p:spPr>
        <p:txBody>
          <a:bodyPr anchor="ctr"/>
          <a:lstStyle>
            <a:lvl1pPr>
              <a:defRPr sz="900" cap="all" baseline="0">
                <a:solidFill>
                  <a:schemeClr val="tx1"/>
                </a:solidFill>
              </a:defRPr>
            </a:lvl1pPr>
            <a:lvl2pPr>
              <a:defRPr sz="1000" cap="all" baseline="0"/>
            </a:lvl2pPr>
            <a:lvl3pPr>
              <a:defRPr sz="900" cap="all" baseline="0"/>
            </a:lvl3pPr>
            <a:lvl4pPr>
              <a:defRPr sz="800" cap="all" baseline="0"/>
            </a:lvl4pPr>
            <a:lvl5pPr>
              <a:defRPr sz="800" cap="all" baseline="0"/>
            </a:lvl5pPr>
          </a:lstStyle>
          <a:p>
            <a:pPr lvl="0"/>
            <a:r>
              <a:rPr lang="en-GB"/>
              <a:t>Insert company name</a:t>
            </a:r>
          </a:p>
        </p:txBody>
      </p:sp>
      <p:sp>
        <p:nvSpPr>
          <p:cNvPr id="92" name="Text Placeholder 12">
            <a:extLst>
              <a:ext uri="{FF2B5EF4-FFF2-40B4-BE49-F238E27FC236}">
                <a16:creationId xmlns:a16="http://schemas.microsoft.com/office/drawing/2014/main" id="{2997715C-3950-D5E1-6347-59CCE52024DB}"/>
              </a:ext>
            </a:extLst>
          </p:cNvPr>
          <p:cNvSpPr>
            <a:spLocks noGrp="1"/>
          </p:cNvSpPr>
          <p:nvPr>
            <p:ph type="body" sz="quarter" idx="63" hasCustomPrompt="1"/>
          </p:nvPr>
        </p:nvSpPr>
        <p:spPr>
          <a:xfrm>
            <a:off x="3247491" y="4559517"/>
            <a:ext cx="2419673" cy="247356"/>
          </a:xfrm>
        </p:spPr>
        <p:txBody>
          <a:bodyPr anchor="ctr"/>
          <a:lstStyle>
            <a:lvl1pPr>
              <a:defRPr sz="900" cap="all" baseline="0">
                <a:solidFill>
                  <a:schemeClr val="tx1"/>
                </a:solidFill>
              </a:defRPr>
            </a:lvl1pPr>
            <a:lvl2pPr>
              <a:defRPr sz="1000" cap="all" baseline="0"/>
            </a:lvl2pPr>
            <a:lvl3pPr>
              <a:defRPr sz="900" cap="all" baseline="0"/>
            </a:lvl3pPr>
            <a:lvl4pPr>
              <a:defRPr sz="800" cap="all" baseline="0"/>
            </a:lvl4pPr>
            <a:lvl5pPr>
              <a:defRPr sz="800" cap="all" baseline="0"/>
            </a:lvl5pPr>
          </a:lstStyle>
          <a:p>
            <a:pPr lvl="0"/>
            <a:r>
              <a:rPr lang="en-GB"/>
              <a:t>Insert phone</a:t>
            </a:r>
          </a:p>
        </p:txBody>
      </p:sp>
      <p:sp>
        <p:nvSpPr>
          <p:cNvPr id="93" name="Text Placeholder 12">
            <a:extLst>
              <a:ext uri="{FF2B5EF4-FFF2-40B4-BE49-F238E27FC236}">
                <a16:creationId xmlns:a16="http://schemas.microsoft.com/office/drawing/2014/main" id="{CF55FD70-72B6-B5E0-5A45-B502E1054EA5}"/>
              </a:ext>
            </a:extLst>
          </p:cNvPr>
          <p:cNvSpPr>
            <a:spLocks noGrp="1"/>
          </p:cNvSpPr>
          <p:nvPr>
            <p:ph type="body" sz="quarter" idx="64" hasCustomPrompt="1"/>
          </p:nvPr>
        </p:nvSpPr>
        <p:spPr>
          <a:xfrm>
            <a:off x="3247491" y="4865620"/>
            <a:ext cx="2419673" cy="247356"/>
          </a:xfrm>
        </p:spPr>
        <p:txBody>
          <a:bodyPr anchor="ctr"/>
          <a:lstStyle>
            <a:lvl1pPr>
              <a:defRPr sz="900" cap="all" baseline="0">
                <a:solidFill>
                  <a:schemeClr val="tx1"/>
                </a:solidFill>
              </a:defRPr>
            </a:lvl1pPr>
            <a:lvl2pPr>
              <a:defRPr sz="1000" cap="all" baseline="0"/>
            </a:lvl2pPr>
            <a:lvl3pPr>
              <a:defRPr sz="900" cap="all" baseline="0"/>
            </a:lvl3pPr>
            <a:lvl4pPr>
              <a:defRPr sz="800" cap="all" baseline="0"/>
            </a:lvl4pPr>
            <a:lvl5pPr>
              <a:defRPr sz="800" cap="all" baseline="0"/>
            </a:lvl5pPr>
          </a:lstStyle>
          <a:p>
            <a:pPr lvl="0"/>
            <a:r>
              <a:rPr lang="en-GB"/>
              <a:t>Insert email</a:t>
            </a:r>
          </a:p>
        </p:txBody>
      </p:sp>
      <p:sp>
        <p:nvSpPr>
          <p:cNvPr id="94" name="Text Placeholder 28">
            <a:extLst>
              <a:ext uri="{FF2B5EF4-FFF2-40B4-BE49-F238E27FC236}">
                <a16:creationId xmlns:a16="http://schemas.microsoft.com/office/drawing/2014/main" id="{48FF559E-F761-25B2-DCAC-7143F98CC6A3}"/>
              </a:ext>
            </a:extLst>
          </p:cNvPr>
          <p:cNvSpPr>
            <a:spLocks noGrp="1"/>
          </p:cNvSpPr>
          <p:nvPr>
            <p:ph type="body" sz="quarter" idx="65" hasCustomPrompt="1"/>
          </p:nvPr>
        </p:nvSpPr>
        <p:spPr>
          <a:xfrm>
            <a:off x="3341633" y="3912537"/>
            <a:ext cx="2368490" cy="3600"/>
          </a:xfrm>
          <a:solidFill>
            <a:schemeClr val="tx1"/>
          </a:solidFill>
        </p:spPr>
        <p:txBody>
          <a:bodyPr/>
          <a:lstStyle>
            <a:lvl1pPr>
              <a:defRPr>
                <a:solidFill>
                  <a:schemeClr val="tx1"/>
                </a:solidFill>
              </a:defRPr>
            </a:lvl1pPr>
          </a:lstStyle>
          <a:p>
            <a:pPr lvl="0"/>
            <a:r>
              <a:rPr lang="en-GB"/>
              <a:t> </a:t>
            </a:r>
          </a:p>
        </p:txBody>
      </p:sp>
      <p:sp>
        <p:nvSpPr>
          <p:cNvPr id="95" name="Text Placeholder 28">
            <a:extLst>
              <a:ext uri="{FF2B5EF4-FFF2-40B4-BE49-F238E27FC236}">
                <a16:creationId xmlns:a16="http://schemas.microsoft.com/office/drawing/2014/main" id="{6E4E2DC4-E660-6B49-B81C-BA7306854870}"/>
              </a:ext>
            </a:extLst>
          </p:cNvPr>
          <p:cNvSpPr>
            <a:spLocks noGrp="1"/>
          </p:cNvSpPr>
          <p:nvPr>
            <p:ph type="body" sz="quarter" idx="66" hasCustomPrompt="1"/>
          </p:nvPr>
        </p:nvSpPr>
        <p:spPr>
          <a:xfrm>
            <a:off x="3341633" y="4218640"/>
            <a:ext cx="2368490" cy="3600"/>
          </a:xfrm>
          <a:solidFill>
            <a:schemeClr val="tx1"/>
          </a:solidFill>
        </p:spPr>
        <p:txBody>
          <a:bodyPr/>
          <a:lstStyle>
            <a:lvl1pPr>
              <a:defRPr>
                <a:solidFill>
                  <a:schemeClr val="tx1"/>
                </a:solidFill>
              </a:defRPr>
            </a:lvl1pPr>
          </a:lstStyle>
          <a:p>
            <a:pPr lvl="0"/>
            <a:r>
              <a:rPr lang="en-GB"/>
              <a:t> </a:t>
            </a:r>
          </a:p>
        </p:txBody>
      </p:sp>
      <p:sp>
        <p:nvSpPr>
          <p:cNvPr id="96" name="Text Placeholder 28">
            <a:extLst>
              <a:ext uri="{FF2B5EF4-FFF2-40B4-BE49-F238E27FC236}">
                <a16:creationId xmlns:a16="http://schemas.microsoft.com/office/drawing/2014/main" id="{6C8CC3F0-75D6-370E-C0BF-60280F8B0F4B}"/>
              </a:ext>
            </a:extLst>
          </p:cNvPr>
          <p:cNvSpPr>
            <a:spLocks noGrp="1"/>
          </p:cNvSpPr>
          <p:nvPr>
            <p:ph type="body" sz="quarter" idx="67" hasCustomPrompt="1"/>
          </p:nvPr>
        </p:nvSpPr>
        <p:spPr>
          <a:xfrm>
            <a:off x="3341633" y="4524743"/>
            <a:ext cx="2368490" cy="3600"/>
          </a:xfrm>
          <a:solidFill>
            <a:schemeClr val="tx1"/>
          </a:solidFill>
        </p:spPr>
        <p:txBody>
          <a:bodyPr/>
          <a:lstStyle>
            <a:lvl1pPr>
              <a:defRPr>
                <a:solidFill>
                  <a:schemeClr val="tx1"/>
                </a:solidFill>
              </a:defRPr>
            </a:lvl1pPr>
          </a:lstStyle>
          <a:p>
            <a:pPr lvl="0"/>
            <a:r>
              <a:rPr lang="en-GB"/>
              <a:t> </a:t>
            </a:r>
          </a:p>
        </p:txBody>
      </p:sp>
      <p:sp>
        <p:nvSpPr>
          <p:cNvPr id="97" name="Text Placeholder 28">
            <a:extLst>
              <a:ext uri="{FF2B5EF4-FFF2-40B4-BE49-F238E27FC236}">
                <a16:creationId xmlns:a16="http://schemas.microsoft.com/office/drawing/2014/main" id="{3F5ECFE3-9DC1-5B4F-1922-90837F547AA8}"/>
              </a:ext>
            </a:extLst>
          </p:cNvPr>
          <p:cNvSpPr>
            <a:spLocks noGrp="1"/>
          </p:cNvSpPr>
          <p:nvPr>
            <p:ph type="body" sz="quarter" idx="68" hasCustomPrompt="1"/>
          </p:nvPr>
        </p:nvSpPr>
        <p:spPr>
          <a:xfrm>
            <a:off x="3341633" y="4830846"/>
            <a:ext cx="2368490" cy="3600"/>
          </a:xfrm>
          <a:solidFill>
            <a:schemeClr val="tx1"/>
          </a:solidFill>
        </p:spPr>
        <p:txBody>
          <a:bodyPr/>
          <a:lstStyle>
            <a:lvl1pPr>
              <a:defRPr>
                <a:solidFill>
                  <a:schemeClr val="tx1"/>
                </a:solidFill>
              </a:defRPr>
            </a:lvl1pPr>
          </a:lstStyle>
          <a:p>
            <a:pPr lvl="0"/>
            <a:r>
              <a:rPr lang="en-GB"/>
              <a:t> </a:t>
            </a:r>
          </a:p>
        </p:txBody>
      </p:sp>
      <p:sp>
        <p:nvSpPr>
          <p:cNvPr id="98" name="Text Placeholder 28">
            <a:extLst>
              <a:ext uri="{FF2B5EF4-FFF2-40B4-BE49-F238E27FC236}">
                <a16:creationId xmlns:a16="http://schemas.microsoft.com/office/drawing/2014/main" id="{95295309-9796-77E1-574E-15C9556CCD5A}"/>
              </a:ext>
            </a:extLst>
          </p:cNvPr>
          <p:cNvSpPr>
            <a:spLocks noGrp="1"/>
          </p:cNvSpPr>
          <p:nvPr>
            <p:ph type="body" sz="quarter" idx="69" hasCustomPrompt="1"/>
          </p:nvPr>
        </p:nvSpPr>
        <p:spPr>
          <a:xfrm>
            <a:off x="3341633" y="5136949"/>
            <a:ext cx="2368490" cy="3600"/>
          </a:xfrm>
          <a:solidFill>
            <a:schemeClr val="tx1"/>
          </a:solidFill>
        </p:spPr>
        <p:txBody>
          <a:bodyPr/>
          <a:lstStyle>
            <a:lvl1pPr>
              <a:defRPr>
                <a:solidFill>
                  <a:schemeClr val="tx1"/>
                </a:solidFill>
              </a:defRPr>
            </a:lvl1pPr>
          </a:lstStyle>
          <a:p>
            <a:pPr lvl="0"/>
            <a:r>
              <a:rPr lang="en-GB"/>
              <a:t> </a:t>
            </a:r>
          </a:p>
        </p:txBody>
      </p:sp>
      <p:sp>
        <p:nvSpPr>
          <p:cNvPr id="99" name="Text Placeholder 12">
            <a:extLst>
              <a:ext uri="{FF2B5EF4-FFF2-40B4-BE49-F238E27FC236}">
                <a16:creationId xmlns:a16="http://schemas.microsoft.com/office/drawing/2014/main" id="{8317F08C-86E9-774C-19DF-6170C313F97E}"/>
              </a:ext>
            </a:extLst>
          </p:cNvPr>
          <p:cNvSpPr>
            <a:spLocks noGrp="1"/>
          </p:cNvSpPr>
          <p:nvPr>
            <p:ph type="body" sz="quarter" idx="70" hasCustomPrompt="1"/>
          </p:nvPr>
        </p:nvSpPr>
        <p:spPr>
          <a:xfrm>
            <a:off x="6139554" y="3641208"/>
            <a:ext cx="2419673" cy="247356"/>
          </a:xfrm>
        </p:spPr>
        <p:txBody>
          <a:bodyPr anchor="ctr"/>
          <a:lstStyle>
            <a:lvl1pPr>
              <a:defRPr sz="900" cap="all" baseline="0">
                <a:solidFill>
                  <a:schemeClr val="tx1"/>
                </a:solidFill>
              </a:defRPr>
            </a:lvl1pPr>
            <a:lvl2pPr>
              <a:defRPr sz="1000" cap="all" baseline="0"/>
            </a:lvl2pPr>
            <a:lvl3pPr>
              <a:defRPr sz="900" cap="all" baseline="0"/>
            </a:lvl3pPr>
            <a:lvl4pPr>
              <a:defRPr sz="800" cap="all" baseline="0"/>
            </a:lvl4pPr>
            <a:lvl5pPr>
              <a:defRPr sz="800" cap="all" baseline="0"/>
            </a:lvl5pPr>
          </a:lstStyle>
          <a:p>
            <a:pPr lvl="0"/>
            <a:r>
              <a:rPr lang="en-GB"/>
              <a:t>Insert name</a:t>
            </a:r>
          </a:p>
        </p:txBody>
      </p:sp>
      <p:sp>
        <p:nvSpPr>
          <p:cNvPr id="100" name="Text Placeholder 12">
            <a:extLst>
              <a:ext uri="{FF2B5EF4-FFF2-40B4-BE49-F238E27FC236}">
                <a16:creationId xmlns:a16="http://schemas.microsoft.com/office/drawing/2014/main" id="{9CCA1357-3C25-153C-C729-9075E8E8C96D}"/>
              </a:ext>
            </a:extLst>
          </p:cNvPr>
          <p:cNvSpPr>
            <a:spLocks noGrp="1"/>
          </p:cNvSpPr>
          <p:nvPr>
            <p:ph type="body" sz="quarter" idx="71" hasCustomPrompt="1"/>
          </p:nvPr>
        </p:nvSpPr>
        <p:spPr>
          <a:xfrm>
            <a:off x="6139554" y="3947311"/>
            <a:ext cx="2419673" cy="247356"/>
          </a:xfrm>
        </p:spPr>
        <p:txBody>
          <a:bodyPr anchor="ctr"/>
          <a:lstStyle>
            <a:lvl1pPr>
              <a:defRPr sz="900" cap="all" baseline="0">
                <a:solidFill>
                  <a:schemeClr val="tx1"/>
                </a:solidFill>
              </a:defRPr>
            </a:lvl1pPr>
            <a:lvl2pPr>
              <a:defRPr sz="1000" cap="all" baseline="0"/>
            </a:lvl2pPr>
            <a:lvl3pPr>
              <a:defRPr sz="900" cap="all" baseline="0"/>
            </a:lvl3pPr>
            <a:lvl4pPr>
              <a:defRPr sz="800" cap="all" baseline="0"/>
            </a:lvl4pPr>
            <a:lvl5pPr>
              <a:defRPr sz="800" cap="all" baseline="0"/>
            </a:lvl5pPr>
          </a:lstStyle>
          <a:p>
            <a:pPr lvl="0"/>
            <a:r>
              <a:rPr lang="en-GB"/>
              <a:t>Insert title</a:t>
            </a:r>
          </a:p>
        </p:txBody>
      </p:sp>
      <p:sp>
        <p:nvSpPr>
          <p:cNvPr id="101" name="Text Placeholder 12">
            <a:extLst>
              <a:ext uri="{FF2B5EF4-FFF2-40B4-BE49-F238E27FC236}">
                <a16:creationId xmlns:a16="http://schemas.microsoft.com/office/drawing/2014/main" id="{D0B1054F-9C7D-5665-7F4E-82ACA2BC8450}"/>
              </a:ext>
            </a:extLst>
          </p:cNvPr>
          <p:cNvSpPr>
            <a:spLocks noGrp="1"/>
          </p:cNvSpPr>
          <p:nvPr>
            <p:ph type="body" sz="quarter" idx="72" hasCustomPrompt="1"/>
          </p:nvPr>
        </p:nvSpPr>
        <p:spPr>
          <a:xfrm>
            <a:off x="6139554" y="4253414"/>
            <a:ext cx="2419673" cy="247356"/>
          </a:xfrm>
        </p:spPr>
        <p:txBody>
          <a:bodyPr anchor="ctr"/>
          <a:lstStyle>
            <a:lvl1pPr>
              <a:defRPr sz="900" cap="all" baseline="0">
                <a:solidFill>
                  <a:schemeClr val="tx1"/>
                </a:solidFill>
              </a:defRPr>
            </a:lvl1pPr>
            <a:lvl2pPr>
              <a:defRPr sz="1000" cap="all" baseline="0"/>
            </a:lvl2pPr>
            <a:lvl3pPr>
              <a:defRPr sz="900" cap="all" baseline="0"/>
            </a:lvl3pPr>
            <a:lvl4pPr>
              <a:defRPr sz="800" cap="all" baseline="0"/>
            </a:lvl4pPr>
            <a:lvl5pPr>
              <a:defRPr sz="800" cap="all" baseline="0"/>
            </a:lvl5pPr>
          </a:lstStyle>
          <a:p>
            <a:pPr lvl="0"/>
            <a:r>
              <a:rPr lang="en-GB"/>
              <a:t>Insert company name</a:t>
            </a:r>
          </a:p>
        </p:txBody>
      </p:sp>
      <p:sp>
        <p:nvSpPr>
          <p:cNvPr id="102" name="Text Placeholder 12">
            <a:extLst>
              <a:ext uri="{FF2B5EF4-FFF2-40B4-BE49-F238E27FC236}">
                <a16:creationId xmlns:a16="http://schemas.microsoft.com/office/drawing/2014/main" id="{95C7C35C-8E3C-CA43-B722-162B8E2231E3}"/>
              </a:ext>
            </a:extLst>
          </p:cNvPr>
          <p:cNvSpPr>
            <a:spLocks noGrp="1"/>
          </p:cNvSpPr>
          <p:nvPr>
            <p:ph type="body" sz="quarter" idx="73" hasCustomPrompt="1"/>
          </p:nvPr>
        </p:nvSpPr>
        <p:spPr>
          <a:xfrm>
            <a:off x="6139554" y="4559517"/>
            <a:ext cx="2419673" cy="247356"/>
          </a:xfrm>
        </p:spPr>
        <p:txBody>
          <a:bodyPr anchor="ctr"/>
          <a:lstStyle>
            <a:lvl1pPr>
              <a:defRPr sz="900" cap="all" baseline="0">
                <a:solidFill>
                  <a:schemeClr val="tx1"/>
                </a:solidFill>
              </a:defRPr>
            </a:lvl1pPr>
            <a:lvl2pPr>
              <a:defRPr sz="1000" cap="all" baseline="0"/>
            </a:lvl2pPr>
            <a:lvl3pPr>
              <a:defRPr sz="900" cap="all" baseline="0"/>
            </a:lvl3pPr>
            <a:lvl4pPr>
              <a:defRPr sz="800" cap="all" baseline="0"/>
            </a:lvl4pPr>
            <a:lvl5pPr>
              <a:defRPr sz="800" cap="all" baseline="0"/>
            </a:lvl5pPr>
          </a:lstStyle>
          <a:p>
            <a:pPr lvl="0"/>
            <a:r>
              <a:rPr lang="en-GB"/>
              <a:t>Insert phone</a:t>
            </a:r>
          </a:p>
        </p:txBody>
      </p:sp>
      <p:sp>
        <p:nvSpPr>
          <p:cNvPr id="103" name="Text Placeholder 12">
            <a:extLst>
              <a:ext uri="{FF2B5EF4-FFF2-40B4-BE49-F238E27FC236}">
                <a16:creationId xmlns:a16="http://schemas.microsoft.com/office/drawing/2014/main" id="{447DFCE7-0C64-37B1-871D-229AD5145538}"/>
              </a:ext>
            </a:extLst>
          </p:cNvPr>
          <p:cNvSpPr>
            <a:spLocks noGrp="1"/>
          </p:cNvSpPr>
          <p:nvPr>
            <p:ph type="body" sz="quarter" idx="74" hasCustomPrompt="1"/>
          </p:nvPr>
        </p:nvSpPr>
        <p:spPr>
          <a:xfrm>
            <a:off x="6139554" y="4865620"/>
            <a:ext cx="2419673" cy="247356"/>
          </a:xfrm>
        </p:spPr>
        <p:txBody>
          <a:bodyPr anchor="ctr"/>
          <a:lstStyle>
            <a:lvl1pPr>
              <a:defRPr sz="900" cap="all" baseline="0">
                <a:solidFill>
                  <a:schemeClr val="tx1"/>
                </a:solidFill>
              </a:defRPr>
            </a:lvl1pPr>
            <a:lvl2pPr>
              <a:defRPr sz="1000" cap="all" baseline="0"/>
            </a:lvl2pPr>
            <a:lvl3pPr>
              <a:defRPr sz="900" cap="all" baseline="0"/>
            </a:lvl3pPr>
            <a:lvl4pPr>
              <a:defRPr sz="800" cap="all" baseline="0"/>
            </a:lvl4pPr>
            <a:lvl5pPr>
              <a:defRPr sz="800" cap="all" baseline="0"/>
            </a:lvl5pPr>
          </a:lstStyle>
          <a:p>
            <a:pPr lvl="0"/>
            <a:r>
              <a:rPr lang="en-GB"/>
              <a:t>Insert email</a:t>
            </a:r>
          </a:p>
        </p:txBody>
      </p:sp>
      <p:sp>
        <p:nvSpPr>
          <p:cNvPr id="104" name="Text Placeholder 28">
            <a:extLst>
              <a:ext uri="{FF2B5EF4-FFF2-40B4-BE49-F238E27FC236}">
                <a16:creationId xmlns:a16="http://schemas.microsoft.com/office/drawing/2014/main" id="{70547246-941A-86F1-3187-F69351D8B8DB}"/>
              </a:ext>
            </a:extLst>
          </p:cNvPr>
          <p:cNvSpPr>
            <a:spLocks noGrp="1"/>
          </p:cNvSpPr>
          <p:nvPr>
            <p:ph type="body" sz="quarter" idx="75" hasCustomPrompt="1"/>
          </p:nvPr>
        </p:nvSpPr>
        <p:spPr>
          <a:xfrm>
            <a:off x="6233696" y="3912537"/>
            <a:ext cx="2368490" cy="3600"/>
          </a:xfrm>
          <a:solidFill>
            <a:schemeClr val="tx1"/>
          </a:solidFill>
        </p:spPr>
        <p:txBody>
          <a:bodyPr/>
          <a:lstStyle>
            <a:lvl1pPr>
              <a:defRPr>
                <a:solidFill>
                  <a:schemeClr val="tx1"/>
                </a:solidFill>
              </a:defRPr>
            </a:lvl1pPr>
          </a:lstStyle>
          <a:p>
            <a:pPr lvl="0"/>
            <a:r>
              <a:rPr lang="en-GB"/>
              <a:t> </a:t>
            </a:r>
          </a:p>
        </p:txBody>
      </p:sp>
      <p:sp>
        <p:nvSpPr>
          <p:cNvPr id="105" name="Text Placeholder 28">
            <a:extLst>
              <a:ext uri="{FF2B5EF4-FFF2-40B4-BE49-F238E27FC236}">
                <a16:creationId xmlns:a16="http://schemas.microsoft.com/office/drawing/2014/main" id="{A18462D0-C341-D712-6A42-8AF375EF0144}"/>
              </a:ext>
            </a:extLst>
          </p:cNvPr>
          <p:cNvSpPr>
            <a:spLocks noGrp="1"/>
          </p:cNvSpPr>
          <p:nvPr>
            <p:ph type="body" sz="quarter" idx="76" hasCustomPrompt="1"/>
          </p:nvPr>
        </p:nvSpPr>
        <p:spPr>
          <a:xfrm>
            <a:off x="6233696" y="4218640"/>
            <a:ext cx="2368490" cy="3600"/>
          </a:xfrm>
          <a:solidFill>
            <a:schemeClr val="tx1"/>
          </a:solidFill>
        </p:spPr>
        <p:txBody>
          <a:bodyPr/>
          <a:lstStyle>
            <a:lvl1pPr>
              <a:defRPr>
                <a:solidFill>
                  <a:schemeClr val="tx1"/>
                </a:solidFill>
              </a:defRPr>
            </a:lvl1pPr>
          </a:lstStyle>
          <a:p>
            <a:pPr lvl="0"/>
            <a:r>
              <a:rPr lang="en-GB"/>
              <a:t> </a:t>
            </a:r>
          </a:p>
        </p:txBody>
      </p:sp>
      <p:sp>
        <p:nvSpPr>
          <p:cNvPr id="106" name="Text Placeholder 28">
            <a:extLst>
              <a:ext uri="{FF2B5EF4-FFF2-40B4-BE49-F238E27FC236}">
                <a16:creationId xmlns:a16="http://schemas.microsoft.com/office/drawing/2014/main" id="{2034F0CA-3631-9685-F03D-D580441AD430}"/>
              </a:ext>
            </a:extLst>
          </p:cNvPr>
          <p:cNvSpPr>
            <a:spLocks noGrp="1"/>
          </p:cNvSpPr>
          <p:nvPr>
            <p:ph type="body" sz="quarter" idx="77" hasCustomPrompt="1"/>
          </p:nvPr>
        </p:nvSpPr>
        <p:spPr>
          <a:xfrm>
            <a:off x="6233696" y="4524743"/>
            <a:ext cx="2368490" cy="3600"/>
          </a:xfrm>
          <a:solidFill>
            <a:schemeClr val="tx1"/>
          </a:solidFill>
        </p:spPr>
        <p:txBody>
          <a:bodyPr/>
          <a:lstStyle>
            <a:lvl1pPr>
              <a:defRPr>
                <a:solidFill>
                  <a:schemeClr val="tx1"/>
                </a:solidFill>
              </a:defRPr>
            </a:lvl1pPr>
          </a:lstStyle>
          <a:p>
            <a:pPr lvl="0"/>
            <a:r>
              <a:rPr lang="en-GB"/>
              <a:t> </a:t>
            </a:r>
          </a:p>
        </p:txBody>
      </p:sp>
      <p:sp>
        <p:nvSpPr>
          <p:cNvPr id="107" name="Text Placeholder 28">
            <a:extLst>
              <a:ext uri="{FF2B5EF4-FFF2-40B4-BE49-F238E27FC236}">
                <a16:creationId xmlns:a16="http://schemas.microsoft.com/office/drawing/2014/main" id="{37BDE776-4888-2E07-8302-C5C406184D18}"/>
              </a:ext>
            </a:extLst>
          </p:cNvPr>
          <p:cNvSpPr>
            <a:spLocks noGrp="1"/>
          </p:cNvSpPr>
          <p:nvPr>
            <p:ph type="body" sz="quarter" idx="78" hasCustomPrompt="1"/>
          </p:nvPr>
        </p:nvSpPr>
        <p:spPr>
          <a:xfrm>
            <a:off x="6233696" y="4830846"/>
            <a:ext cx="2368490" cy="3600"/>
          </a:xfrm>
          <a:solidFill>
            <a:schemeClr val="tx1"/>
          </a:solidFill>
        </p:spPr>
        <p:txBody>
          <a:bodyPr/>
          <a:lstStyle>
            <a:lvl1pPr>
              <a:defRPr>
                <a:solidFill>
                  <a:schemeClr val="tx1"/>
                </a:solidFill>
              </a:defRPr>
            </a:lvl1pPr>
          </a:lstStyle>
          <a:p>
            <a:pPr lvl="0"/>
            <a:r>
              <a:rPr lang="en-GB"/>
              <a:t> </a:t>
            </a:r>
          </a:p>
        </p:txBody>
      </p:sp>
      <p:sp>
        <p:nvSpPr>
          <p:cNvPr id="108" name="Text Placeholder 28">
            <a:extLst>
              <a:ext uri="{FF2B5EF4-FFF2-40B4-BE49-F238E27FC236}">
                <a16:creationId xmlns:a16="http://schemas.microsoft.com/office/drawing/2014/main" id="{DBFF82DC-42CC-D02F-E640-1EDB4DEEB230}"/>
              </a:ext>
            </a:extLst>
          </p:cNvPr>
          <p:cNvSpPr>
            <a:spLocks noGrp="1"/>
          </p:cNvSpPr>
          <p:nvPr>
            <p:ph type="body" sz="quarter" idx="79" hasCustomPrompt="1"/>
          </p:nvPr>
        </p:nvSpPr>
        <p:spPr>
          <a:xfrm>
            <a:off x="6233696" y="5136949"/>
            <a:ext cx="2368490" cy="3600"/>
          </a:xfrm>
          <a:solidFill>
            <a:schemeClr val="tx1"/>
          </a:solidFill>
        </p:spPr>
        <p:txBody>
          <a:bodyPr/>
          <a:lstStyle>
            <a:lvl1pPr>
              <a:defRPr>
                <a:solidFill>
                  <a:schemeClr val="tx1"/>
                </a:solidFill>
              </a:defRPr>
            </a:lvl1pPr>
          </a:lstStyle>
          <a:p>
            <a:pPr lvl="0"/>
            <a:r>
              <a:rPr lang="en-GB"/>
              <a:t> </a:t>
            </a:r>
          </a:p>
        </p:txBody>
      </p:sp>
    </p:spTree>
    <p:custDataLst>
      <p:tags r:id="rId1"/>
    </p:custDataLst>
    <p:extLst>
      <p:ext uri="{BB962C8B-B14F-4D97-AF65-F5344CB8AC3E}">
        <p14:creationId xmlns:p14="http://schemas.microsoft.com/office/powerpoint/2010/main" val="23104311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Contact details x6 white">
    <p:bg>
      <p:bgRef idx="1001">
        <a:schemeClr val="bg2"/>
      </p:bgRef>
    </p:bg>
    <p:spTree>
      <p:nvGrpSpPr>
        <p:cNvPr id="1" name=""/>
        <p:cNvGrpSpPr/>
        <p:nvPr/>
      </p:nvGrpSpPr>
      <p:grpSpPr>
        <a:xfrm>
          <a:off x="0" y="0"/>
          <a:ext cx="0" cy="0"/>
          <a:chOff x="0" y="0"/>
          <a:chExt cx="0" cy="0"/>
        </a:xfrm>
      </p:grpSpPr>
      <p:pic>
        <p:nvPicPr>
          <p:cNvPr id="2" name="Picture 1" descr="A white wall with squares&#10;&#10;Description automatically generated">
            <a:extLst>
              <a:ext uri="{FF2B5EF4-FFF2-40B4-BE49-F238E27FC236}">
                <a16:creationId xmlns:a16="http://schemas.microsoft.com/office/drawing/2014/main" id="{6C66B6DB-283A-EC9A-77C6-3F5FA380D5B8}"/>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t="6448" b="6448"/>
          <a:stretch/>
        </p:blipFill>
        <p:spPr>
          <a:xfrm>
            <a:off x="1" y="0"/>
            <a:ext cx="12188823" cy="6858000"/>
          </a:xfrm>
          <a:prstGeom prst="rect">
            <a:avLst/>
          </a:prstGeom>
        </p:spPr>
      </p:pic>
      <p:sp>
        <p:nvSpPr>
          <p:cNvPr id="6" name="TextBox 5">
            <a:extLst>
              <a:ext uri="{FF2B5EF4-FFF2-40B4-BE49-F238E27FC236}">
                <a16:creationId xmlns:a16="http://schemas.microsoft.com/office/drawing/2014/main" id="{308713F2-EECB-0BAC-E9D1-312474D96A07}"/>
              </a:ext>
            </a:extLst>
          </p:cNvPr>
          <p:cNvSpPr txBox="1"/>
          <p:nvPr/>
        </p:nvSpPr>
        <p:spPr>
          <a:xfrm>
            <a:off x="411373" y="5501641"/>
            <a:ext cx="934628" cy="293607"/>
          </a:xfrm>
          <a:prstGeom prst="rect">
            <a:avLst/>
          </a:prstGeom>
          <a:noFill/>
        </p:spPr>
        <p:txBody>
          <a:bodyPr wrap="none" rtlCol="0">
            <a:spAutoFit/>
          </a:bodyPr>
          <a:lstStyle/>
          <a:p>
            <a:pPr algn="l">
              <a:lnSpc>
                <a:spcPct val="120000"/>
              </a:lnSpc>
              <a:spcAft>
                <a:spcPts val="1000"/>
              </a:spcAft>
            </a:pPr>
            <a:r>
              <a:rPr lang="en-GB" sz="1200">
                <a:solidFill>
                  <a:schemeClr val="bg2"/>
                </a:solidFill>
                <a:latin typeface="Arial" panose="020B0604020202020204" pitchFamily="34" charset="0"/>
              </a:rPr>
              <a:t>savills.com</a:t>
            </a:r>
          </a:p>
        </p:txBody>
      </p:sp>
      <p:sp>
        <p:nvSpPr>
          <p:cNvPr id="8" name="TextBox 7">
            <a:extLst>
              <a:ext uri="{FF2B5EF4-FFF2-40B4-BE49-F238E27FC236}">
                <a16:creationId xmlns:a16="http://schemas.microsoft.com/office/drawing/2014/main" id="{59B33698-BCC5-A34C-8F5A-827C06C9A9C0}"/>
              </a:ext>
            </a:extLst>
          </p:cNvPr>
          <p:cNvSpPr txBox="1"/>
          <p:nvPr/>
        </p:nvSpPr>
        <p:spPr>
          <a:xfrm>
            <a:off x="411373" y="5880261"/>
            <a:ext cx="11110877" cy="562462"/>
          </a:xfrm>
          <a:prstGeom prst="rect">
            <a:avLst/>
          </a:prstGeom>
          <a:noFill/>
        </p:spPr>
        <p:txBody>
          <a:bodyPr wrap="square">
            <a:spAutoFit/>
          </a:bodyPr>
          <a:lstStyle/>
          <a:p>
            <a:pPr>
              <a:lnSpc>
                <a:spcPct val="120000"/>
              </a:lnSpc>
            </a:pPr>
            <a:r>
              <a:rPr lang="en-US" sz="650">
                <a:solidFill>
                  <a:schemeClr val="bg2"/>
                </a:solidFill>
              </a:rPr>
              <a:t>Disclaimer: The material in this presentation has been prepared solely for informational purposes and is strictly confidential. Any disclosure, use, copying or circulation of this presentation (or the information contained within it) is strictly prohibited, unless you have obtained Savills’ prior written consent. Neither this presentation nor any part of it shall form the basis of, or be relied upon in connection with, any offer or transaction, or act as an inducement to enter into any contract or commitment whatsoever. NO WARRANTY OR REPRESENTATION, EXPRESS OR IMPLIED, IS GIVEN AS TO THE ACCURACY OR COMPLETENESS OF THE INFORMATION CONTAINED HEREIN AND SAVILLS IS UNDER NO OBLIGATION TO SUBSEQUENTLY CORRECT IT IN THE EVENT OF ERRORS. Savills shall not be held responsible for any liability whatsoever or for any loss howsoever arising from or in reliance upon the whole or any part of the contents of this document or any errors therein or omissions therefrom. </a:t>
            </a:r>
          </a:p>
        </p:txBody>
      </p:sp>
      <p:pic>
        <p:nvPicPr>
          <p:cNvPr id="11" name="Graphic 10">
            <a:extLst>
              <a:ext uri="{FF2B5EF4-FFF2-40B4-BE49-F238E27FC236}">
                <a16:creationId xmlns:a16="http://schemas.microsoft.com/office/drawing/2014/main" id="{1B3D1ACE-7C43-C266-DB06-D81E114C996E}"/>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0679507" y="473394"/>
            <a:ext cx="1035573" cy="1035843"/>
          </a:xfrm>
          <a:prstGeom prst="rect">
            <a:avLst/>
          </a:prstGeom>
        </p:spPr>
      </p:pic>
      <p:pic>
        <p:nvPicPr>
          <p:cNvPr id="9" name="Graphic 8">
            <a:extLst>
              <a:ext uri="{FF2B5EF4-FFF2-40B4-BE49-F238E27FC236}">
                <a16:creationId xmlns:a16="http://schemas.microsoft.com/office/drawing/2014/main" id="{2377D719-7B99-49D8-904E-D6536AC00F9A}"/>
              </a:ext>
            </a:extLst>
          </p:cNvPr>
          <p:cNvPicPr>
            <a:picLocks noChangeAspect="1"/>
          </p:cNvPicPr>
          <p:nvPr userDrawn="1"/>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0679507" y="473394"/>
            <a:ext cx="1035573" cy="1035843"/>
          </a:xfrm>
          <a:prstGeom prst="rect">
            <a:avLst/>
          </a:prstGeom>
        </p:spPr>
      </p:pic>
      <p:pic>
        <p:nvPicPr>
          <p:cNvPr id="5" name="Graphic 4">
            <a:extLst>
              <a:ext uri="{FF2B5EF4-FFF2-40B4-BE49-F238E27FC236}">
                <a16:creationId xmlns:a16="http://schemas.microsoft.com/office/drawing/2014/main" id="{4D1A5609-FEC5-6CE2-F12A-D73351FB4BBB}"/>
              </a:ext>
            </a:extLst>
          </p:cNvPr>
          <p:cNvPicPr>
            <a:picLocks noChangeAspect="1"/>
          </p:cNvPicPr>
          <p:nvPr userDrawn="1"/>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0679507" y="473394"/>
            <a:ext cx="1035573" cy="1035843"/>
          </a:xfrm>
          <a:prstGeom prst="rect">
            <a:avLst/>
          </a:prstGeom>
        </p:spPr>
      </p:pic>
      <p:pic>
        <p:nvPicPr>
          <p:cNvPr id="7" name="Graphic 6">
            <a:extLst>
              <a:ext uri="{FF2B5EF4-FFF2-40B4-BE49-F238E27FC236}">
                <a16:creationId xmlns:a16="http://schemas.microsoft.com/office/drawing/2014/main" id="{9E618021-9795-5B12-F43B-BE9845A35CA8}"/>
              </a:ext>
            </a:extLst>
          </p:cNvPr>
          <p:cNvPicPr>
            <a:picLocks noChangeAspect="1"/>
          </p:cNvPicPr>
          <p:nvPr userDrawn="1"/>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0679507" y="473394"/>
            <a:ext cx="1035573" cy="1035843"/>
          </a:xfrm>
          <a:prstGeom prst="rect">
            <a:avLst/>
          </a:prstGeom>
        </p:spPr>
      </p:pic>
      <p:sp>
        <p:nvSpPr>
          <p:cNvPr id="10" name="Text Placeholder 12">
            <a:extLst>
              <a:ext uri="{FF2B5EF4-FFF2-40B4-BE49-F238E27FC236}">
                <a16:creationId xmlns:a16="http://schemas.microsoft.com/office/drawing/2014/main" id="{F463AA91-E934-40F2-634C-5DC2BDB75009}"/>
              </a:ext>
            </a:extLst>
          </p:cNvPr>
          <p:cNvSpPr>
            <a:spLocks noGrp="1"/>
          </p:cNvSpPr>
          <p:nvPr>
            <p:ph type="body" sz="quarter" idx="10" hasCustomPrompt="1"/>
          </p:nvPr>
        </p:nvSpPr>
        <p:spPr>
          <a:xfrm>
            <a:off x="406611" y="1786823"/>
            <a:ext cx="2419673" cy="247356"/>
          </a:xfrm>
        </p:spPr>
        <p:txBody>
          <a:bodyPr anchor="ctr"/>
          <a:lstStyle>
            <a:lvl1pPr>
              <a:defRPr sz="900" cap="all" baseline="0">
                <a:solidFill>
                  <a:schemeClr val="bg2"/>
                </a:solidFill>
              </a:defRPr>
            </a:lvl1pPr>
            <a:lvl2pPr>
              <a:defRPr sz="1000" cap="all" baseline="0"/>
            </a:lvl2pPr>
            <a:lvl3pPr>
              <a:defRPr sz="900" cap="all" baseline="0"/>
            </a:lvl3pPr>
            <a:lvl4pPr>
              <a:defRPr sz="800" cap="all" baseline="0"/>
            </a:lvl4pPr>
            <a:lvl5pPr>
              <a:defRPr sz="800" cap="all" baseline="0"/>
            </a:lvl5pPr>
          </a:lstStyle>
          <a:p>
            <a:pPr lvl="0"/>
            <a:r>
              <a:rPr lang="en-GB"/>
              <a:t>Insert name</a:t>
            </a:r>
          </a:p>
        </p:txBody>
      </p:sp>
      <p:sp>
        <p:nvSpPr>
          <p:cNvPr id="19" name="Text Placeholder 12">
            <a:extLst>
              <a:ext uri="{FF2B5EF4-FFF2-40B4-BE49-F238E27FC236}">
                <a16:creationId xmlns:a16="http://schemas.microsoft.com/office/drawing/2014/main" id="{0F87A838-47DA-9538-C2D5-521EBA65F697}"/>
              </a:ext>
            </a:extLst>
          </p:cNvPr>
          <p:cNvSpPr>
            <a:spLocks noGrp="1"/>
          </p:cNvSpPr>
          <p:nvPr>
            <p:ph type="body" sz="quarter" idx="11" hasCustomPrompt="1"/>
          </p:nvPr>
        </p:nvSpPr>
        <p:spPr>
          <a:xfrm>
            <a:off x="406611" y="2092926"/>
            <a:ext cx="2419673" cy="247356"/>
          </a:xfrm>
        </p:spPr>
        <p:txBody>
          <a:bodyPr anchor="ctr"/>
          <a:lstStyle>
            <a:lvl1pPr>
              <a:defRPr sz="900" cap="all" baseline="0">
                <a:solidFill>
                  <a:schemeClr val="bg2"/>
                </a:solidFill>
              </a:defRPr>
            </a:lvl1pPr>
            <a:lvl2pPr>
              <a:defRPr sz="1000" cap="all" baseline="0"/>
            </a:lvl2pPr>
            <a:lvl3pPr>
              <a:defRPr sz="900" cap="all" baseline="0"/>
            </a:lvl3pPr>
            <a:lvl4pPr>
              <a:defRPr sz="800" cap="all" baseline="0"/>
            </a:lvl4pPr>
            <a:lvl5pPr>
              <a:defRPr sz="800" cap="all" baseline="0"/>
            </a:lvl5pPr>
          </a:lstStyle>
          <a:p>
            <a:pPr lvl="0"/>
            <a:r>
              <a:rPr lang="en-GB"/>
              <a:t>Insert title</a:t>
            </a:r>
          </a:p>
        </p:txBody>
      </p:sp>
      <p:sp>
        <p:nvSpPr>
          <p:cNvPr id="20" name="Text Placeholder 12">
            <a:extLst>
              <a:ext uri="{FF2B5EF4-FFF2-40B4-BE49-F238E27FC236}">
                <a16:creationId xmlns:a16="http://schemas.microsoft.com/office/drawing/2014/main" id="{8D44E666-5275-4278-09EB-E5EC6CD4AE2D}"/>
              </a:ext>
            </a:extLst>
          </p:cNvPr>
          <p:cNvSpPr>
            <a:spLocks noGrp="1"/>
          </p:cNvSpPr>
          <p:nvPr>
            <p:ph type="body" sz="quarter" idx="12" hasCustomPrompt="1"/>
          </p:nvPr>
        </p:nvSpPr>
        <p:spPr>
          <a:xfrm>
            <a:off x="406611" y="2399029"/>
            <a:ext cx="2419673" cy="247356"/>
          </a:xfrm>
        </p:spPr>
        <p:txBody>
          <a:bodyPr anchor="ctr"/>
          <a:lstStyle>
            <a:lvl1pPr>
              <a:defRPr sz="900" cap="all" baseline="0">
                <a:solidFill>
                  <a:schemeClr val="bg2"/>
                </a:solidFill>
              </a:defRPr>
            </a:lvl1pPr>
            <a:lvl2pPr>
              <a:defRPr sz="1000" cap="all" baseline="0"/>
            </a:lvl2pPr>
            <a:lvl3pPr>
              <a:defRPr sz="900" cap="all" baseline="0"/>
            </a:lvl3pPr>
            <a:lvl4pPr>
              <a:defRPr sz="800" cap="all" baseline="0"/>
            </a:lvl4pPr>
            <a:lvl5pPr>
              <a:defRPr sz="800" cap="all" baseline="0"/>
            </a:lvl5pPr>
          </a:lstStyle>
          <a:p>
            <a:pPr lvl="0"/>
            <a:r>
              <a:rPr lang="en-GB"/>
              <a:t>Insert company name</a:t>
            </a:r>
          </a:p>
        </p:txBody>
      </p:sp>
      <p:sp>
        <p:nvSpPr>
          <p:cNvPr id="21" name="Text Placeholder 12">
            <a:extLst>
              <a:ext uri="{FF2B5EF4-FFF2-40B4-BE49-F238E27FC236}">
                <a16:creationId xmlns:a16="http://schemas.microsoft.com/office/drawing/2014/main" id="{7F425FD1-ACAD-9870-E3D6-B810DA89AD7B}"/>
              </a:ext>
            </a:extLst>
          </p:cNvPr>
          <p:cNvSpPr>
            <a:spLocks noGrp="1"/>
          </p:cNvSpPr>
          <p:nvPr>
            <p:ph type="body" sz="quarter" idx="13" hasCustomPrompt="1"/>
          </p:nvPr>
        </p:nvSpPr>
        <p:spPr>
          <a:xfrm>
            <a:off x="406611" y="2705132"/>
            <a:ext cx="2419673" cy="247356"/>
          </a:xfrm>
        </p:spPr>
        <p:txBody>
          <a:bodyPr anchor="ctr"/>
          <a:lstStyle>
            <a:lvl1pPr>
              <a:defRPr sz="900" cap="all" baseline="0">
                <a:solidFill>
                  <a:schemeClr val="bg2"/>
                </a:solidFill>
              </a:defRPr>
            </a:lvl1pPr>
            <a:lvl2pPr>
              <a:defRPr sz="1000" cap="all" baseline="0"/>
            </a:lvl2pPr>
            <a:lvl3pPr>
              <a:defRPr sz="900" cap="all" baseline="0"/>
            </a:lvl3pPr>
            <a:lvl4pPr>
              <a:defRPr sz="800" cap="all" baseline="0"/>
            </a:lvl4pPr>
            <a:lvl5pPr>
              <a:defRPr sz="800" cap="all" baseline="0"/>
            </a:lvl5pPr>
          </a:lstStyle>
          <a:p>
            <a:pPr lvl="0"/>
            <a:r>
              <a:rPr lang="en-GB"/>
              <a:t>Insert phone</a:t>
            </a:r>
          </a:p>
        </p:txBody>
      </p:sp>
      <p:sp>
        <p:nvSpPr>
          <p:cNvPr id="22" name="Text Placeholder 12">
            <a:extLst>
              <a:ext uri="{FF2B5EF4-FFF2-40B4-BE49-F238E27FC236}">
                <a16:creationId xmlns:a16="http://schemas.microsoft.com/office/drawing/2014/main" id="{0639C70E-2DC6-6ED2-500C-29E40A890E30}"/>
              </a:ext>
            </a:extLst>
          </p:cNvPr>
          <p:cNvSpPr>
            <a:spLocks noGrp="1"/>
          </p:cNvSpPr>
          <p:nvPr>
            <p:ph type="body" sz="quarter" idx="14" hasCustomPrompt="1"/>
          </p:nvPr>
        </p:nvSpPr>
        <p:spPr>
          <a:xfrm>
            <a:off x="406611" y="3011235"/>
            <a:ext cx="2419673" cy="247356"/>
          </a:xfrm>
        </p:spPr>
        <p:txBody>
          <a:bodyPr anchor="ctr"/>
          <a:lstStyle>
            <a:lvl1pPr>
              <a:defRPr sz="900" cap="all" baseline="0">
                <a:solidFill>
                  <a:schemeClr val="bg2"/>
                </a:solidFill>
              </a:defRPr>
            </a:lvl1pPr>
            <a:lvl2pPr>
              <a:defRPr sz="1000" cap="all" baseline="0"/>
            </a:lvl2pPr>
            <a:lvl3pPr>
              <a:defRPr sz="900" cap="all" baseline="0"/>
            </a:lvl3pPr>
            <a:lvl4pPr>
              <a:defRPr sz="800" cap="all" baseline="0"/>
            </a:lvl4pPr>
            <a:lvl5pPr>
              <a:defRPr sz="800" cap="all" baseline="0"/>
            </a:lvl5pPr>
          </a:lstStyle>
          <a:p>
            <a:pPr lvl="0"/>
            <a:r>
              <a:rPr lang="en-GB"/>
              <a:t>Insert email</a:t>
            </a:r>
          </a:p>
        </p:txBody>
      </p:sp>
      <p:sp>
        <p:nvSpPr>
          <p:cNvPr id="23" name="Text Placeholder 28">
            <a:extLst>
              <a:ext uri="{FF2B5EF4-FFF2-40B4-BE49-F238E27FC236}">
                <a16:creationId xmlns:a16="http://schemas.microsoft.com/office/drawing/2014/main" id="{D2241E35-8E0F-477A-6CC0-221FC63A05AE}"/>
              </a:ext>
            </a:extLst>
          </p:cNvPr>
          <p:cNvSpPr>
            <a:spLocks noGrp="1"/>
          </p:cNvSpPr>
          <p:nvPr>
            <p:ph type="body" sz="quarter" idx="25" hasCustomPrompt="1"/>
          </p:nvPr>
        </p:nvSpPr>
        <p:spPr>
          <a:xfrm>
            <a:off x="500753" y="2058152"/>
            <a:ext cx="2368490" cy="3600"/>
          </a:xfrm>
          <a:solidFill>
            <a:schemeClr val="bg2"/>
          </a:solidFill>
        </p:spPr>
        <p:txBody>
          <a:bodyPr/>
          <a:lstStyle>
            <a:lvl1pPr>
              <a:defRPr>
                <a:solidFill>
                  <a:schemeClr val="bg2"/>
                </a:solidFill>
              </a:defRPr>
            </a:lvl1pPr>
          </a:lstStyle>
          <a:p>
            <a:pPr lvl="0"/>
            <a:r>
              <a:rPr lang="en-GB"/>
              <a:t> </a:t>
            </a:r>
          </a:p>
        </p:txBody>
      </p:sp>
      <p:sp>
        <p:nvSpPr>
          <p:cNvPr id="24" name="Text Placeholder 28">
            <a:extLst>
              <a:ext uri="{FF2B5EF4-FFF2-40B4-BE49-F238E27FC236}">
                <a16:creationId xmlns:a16="http://schemas.microsoft.com/office/drawing/2014/main" id="{EDE0570E-DCF9-8B84-76C3-5233C89F75AC}"/>
              </a:ext>
            </a:extLst>
          </p:cNvPr>
          <p:cNvSpPr>
            <a:spLocks noGrp="1"/>
          </p:cNvSpPr>
          <p:nvPr>
            <p:ph type="body" sz="quarter" idx="26" hasCustomPrompt="1"/>
          </p:nvPr>
        </p:nvSpPr>
        <p:spPr>
          <a:xfrm>
            <a:off x="500753" y="2364255"/>
            <a:ext cx="2368490" cy="3600"/>
          </a:xfrm>
          <a:solidFill>
            <a:schemeClr val="bg2"/>
          </a:solidFill>
        </p:spPr>
        <p:txBody>
          <a:bodyPr/>
          <a:lstStyle>
            <a:lvl1pPr>
              <a:defRPr>
                <a:solidFill>
                  <a:schemeClr val="bg2"/>
                </a:solidFill>
              </a:defRPr>
            </a:lvl1pPr>
          </a:lstStyle>
          <a:p>
            <a:pPr lvl="0"/>
            <a:r>
              <a:rPr lang="en-GB"/>
              <a:t> </a:t>
            </a:r>
          </a:p>
        </p:txBody>
      </p:sp>
      <p:sp>
        <p:nvSpPr>
          <p:cNvPr id="25" name="Text Placeholder 28">
            <a:extLst>
              <a:ext uri="{FF2B5EF4-FFF2-40B4-BE49-F238E27FC236}">
                <a16:creationId xmlns:a16="http://schemas.microsoft.com/office/drawing/2014/main" id="{E057196E-925E-04DA-E452-8D27B4670C05}"/>
              </a:ext>
            </a:extLst>
          </p:cNvPr>
          <p:cNvSpPr>
            <a:spLocks noGrp="1"/>
          </p:cNvSpPr>
          <p:nvPr>
            <p:ph type="body" sz="quarter" idx="27" hasCustomPrompt="1"/>
          </p:nvPr>
        </p:nvSpPr>
        <p:spPr>
          <a:xfrm>
            <a:off x="500753" y="2670358"/>
            <a:ext cx="2368490" cy="3600"/>
          </a:xfrm>
          <a:solidFill>
            <a:schemeClr val="bg2"/>
          </a:solidFill>
        </p:spPr>
        <p:txBody>
          <a:bodyPr/>
          <a:lstStyle>
            <a:lvl1pPr>
              <a:defRPr>
                <a:solidFill>
                  <a:schemeClr val="bg2"/>
                </a:solidFill>
              </a:defRPr>
            </a:lvl1pPr>
          </a:lstStyle>
          <a:p>
            <a:pPr lvl="0"/>
            <a:r>
              <a:rPr lang="en-GB"/>
              <a:t> </a:t>
            </a:r>
          </a:p>
        </p:txBody>
      </p:sp>
      <p:sp>
        <p:nvSpPr>
          <p:cNvPr id="26" name="Text Placeholder 28">
            <a:extLst>
              <a:ext uri="{FF2B5EF4-FFF2-40B4-BE49-F238E27FC236}">
                <a16:creationId xmlns:a16="http://schemas.microsoft.com/office/drawing/2014/main" id="{5D5525CA-BAD9-3C9B-3CB7-1E04EA6267EC}"/>
              </a:ext>
            </a:extLst>
          </p:cNvPr>
          <p:cNvSpPr>
            <a:spLocks noGrp="1"/>
          </p:cNvSpPr>
          <p:nvPr>
            <p:ph type="body" sz="quarter" idx="28" hasCustomPrompt="1"/>
          </p:nvPr>
        </p:nvSpPr>
        <p:spPr>
          <a:xfrm>
            <a:off x="500753" y="2976461"/>
            <a:ext cx="2368490" cy="3600"/>
          </a:xfrm>
          <a:solidFill>
            <a:schemeClr val="bg2"/>
          </a:solidFill>
        </p:spPr>
        <p:txBody>
          <a:bodyPr/>
          <a:lstStyle>
            <a:lvl1pPr>
              <a:defRPr>
                <a:solidFill>
                  <a:schemeClr val="bg2"/>
                </a:solidFill>
              </a:defRPr>
            </a:lvl1pPr>
          </a:lstStyle>
          <a:p>
            <a:pPr lvl="0"/>
            <a:r>
              <a:rPr lang="en-GB"/>
              <a:t> </a:t>
            </a:r>
          </a:p>
        </p:txBody>
      </p:sp>
      <p:sp>
        <p:nvSpPr>
          <p:cNvPr id="27" name="Text Placeholder 28">
            <a:extLst>
              <a:ext uri="{FF2B5EF4-FFF2-40B4-BE49-F238E27FC236}">
                <a16:creationId xmlns:a16="http://schemas.microsoft.com/office/drawing/2014/main" id="{5BDA25B1-5898-AD09-5ED1-2331CABA83BA}"/>
              </a:ext>
            </a:extLst>
          </p:cNvPr>
          <p:cNvSpPr>
            <a:spLocks noGrp="1"/>
          </p:cNvSpPr>
          <p:nvPr>
            <p:ph type="body" sz="quarter" idx="29" hasCustomPrompt="1"/>
          </p:nvPr>
        </p:nvSpPr>
        <p:spPr>
          <a:xfrm>
            <a:off x="500753" y="3282564"/>
            <a:ext cx="2368490" cy="3600"/>
          </a:xfrm>
          <a:solidFill>
            <a:schemeClr val="bg2"/>
          </a:solidFill>
        </p:spPr>
        <p:txBody>
          <a:bodyPr/>
          <a:lstStyle>
            <a:lvl1pPr>
              <a:defRPr>
                <a:solidFill>
                  <a:schemeClr val="bg2"/>
                </a:solidFill>
              </a:defRPr>
            </a:lvl1pPr>
          </a:lstStyle>
          <a:p>
            <a:pPr lvl="0"/>
            <a:r>
              <a:rPr lang="en-GB"/>
              <a:t> </a:t>
            </a:r>
          </a:p>
        </p:txBody>
      </p:sp>
      <p:sp>
        <p:nvSpPr>
          <p:cNvPr id="34" name="Title 2">
            <a:extLst>
              <a:ext uri="{FF2B5EF4-FFF2-40B4-BE49-F238E27FC236}">
                <a16:creationId xmlns:a16="http://schemas.microsoft.com/office/drawing/2014/main" id="{4F1E952D-9EF6-F44E-9DD4-CAAB9F0A73B9}"/>
              </a:ext>
            </a:extLst>
          </p:cNvPr>
          <p:cNvSpPr>
            <a:spLocks noGrp="1"/>
          </p:cNvSpPr>
          <p:nvPr>
            <p:ph type="title" hasCustomPrompt="1"/>
          </p:nvPr>
        </p:nvSpPr>
        <p:spPr>
          <a:xfrm>
            <a:off x="450732" y="473394"/>
            <a:ext cx="6228882" cy="1109663"/>
          </a:xfrm>
        </p:spPr>
        <p:txBody>
          <a:bodyPr/>
          <a:lstStyle>
            <a:lvl1pPr>
              <a:defRPr sz="5998">
                <a:solidFill>
                  <a:schemeClr val="bg2"/>
                </a:solidFill>
                <a:latin typeface="+mn-lt"/>
              </a:defRPr>
            </a:lvl1pPr>
          </a:lstStyle>
          <a:p>
            <a:r>
              <a:rPr lang="en-GB"/>
              <a:t>Contact us</a:t>
            </a:r>
          </a:p>
        </p:txBody>
      </p:sp>
      <p:sp>
        <p:nvSpPr>
          <p:cNvPr id="35" name="Text Placeholder 12">
            <a:extLst>
              <a:ext uri="{FF2B5EF4-FFF2-40B4-BE49-F238E27FC236}">
                <a16:creationId xmlns:a16="http://schemas.microsoft.com/office/drawing/2014/main" id="{B62F5ACF-BE20-08E6-D0AF-24278D78C310}"/>
              </a:ext>
            </a:extLst>
          </p:cNvPr>
          <p:cNvSpPr>
            <a:spLocks noGrp="1"/>
          </p:cNvSpPr>
          <p:nvPr>
            <p:ph type="body" sz="quarter" idx="30" hasCustomPrompt="1"/>
          </p:nvPr>
        </p:nvSpPr>
        <p:spPr>
          <a:xfrm>
            <a:off x="3247491" y="1786823"/>
            <a:ext cx="2419673" cy="247356"/>
          </a:xfrm>
        </p:spPr>
        <p:txBody>
          <a:bodyPr anchor="ctr"/>
          <a:lstStyle>
            <a:lvl1pPr>
              <a:defRPr sz="900" cap="all" baseline="0">
                <a:solidFill>
                  <a:schemeClr val="bg2"/>
                </a:solidFill>
              </a:defRPr>
            </a:lvl1pPr>
            <a:lvl2pPr>
              <a:defRPr sz="1000" cap="all" baseline="0"/>
            </a:lvl2pPr>
            <a:lvl3pPr>
              <a:defRPr sz="900" cap="all" baseline="0"/>
            </a:lvl3pPr>
            <a:lvl4pPr>
              <a:defRPr sz="800" cap="all" baseline="0"/>
            </a:lvl4pPr>
            <a:lvl5pPr>
              <a:defRPr sz="800" cap="all" baseline="0"/>
            </a:lvl5pPr>
          </a:lstStyle>
          <a:p>
            <a:pPr lvl="0"/>
            <a:r>
              <a:rPr lang="en-GB"/>
              <a:t>Insert name</a:t>
            </a:r>
          </a:p>
        </p:txBody>
      </p:sp>
      <p:sp>
        <p:nvSpPr>
          <p:cNvPr id="36" name="Text Placeholder 12">
            <a:extLst>
              <a:ext uri="{FF2B5EF4-FFF2-40B4-BE49-F238E27FC236}">
                <a16:creationId xmlns:a16="http://schemas.microsoft.com/office/drawing/2014/main" id="{CCB8CE3D-D2ED-D7BB-8787-2C525AD5AE10}"/>
              </a:ext>
            </a:extLst>
          </p:cNvPr>
          <p:cNvSpPr>
            <a:spLocks noGrp="1"/>
          </p:cNvSpPr>
          <p:nvPr>
            <p:ph type="body" sz="quarter" idx="31" hasCustomPrompt="1"/>
          </p:nvPr>
        </p:nvSpPr>
        <p:spPr>
          <a:xfrm>
            <a:off x="3247491" y="2092926"/>
            <a:ext cx="2419673" cy="247356"/>
          </a:xfrm>
        </p:spPr>
        <p:txBody>
          <a:bodyPr anchor="ctr"/>
          <a:lstStyle>
            <a:lvl1pPr>
              <a:defRPr sz="900" cap="all" baseline="0">
                <a:solidFill>
                  <a:schemeClr val="bg2"/>
                </a:solidFill>
              </a:defRPr>
            </a:lvl1pPr>
            <a:lvl2pPr>
              <a:defRPr sz="1000" cap="all" baseline="0"/>
            </a:lvl2pPr>
            <a:lvl3pPr>
              <a:defRPr sz="900" cap="all" baseline="0"/>
            </a:lvl3pPr>
            <a:lvl4pPr>
              <a:defRPr sz="800" cap="all" baseline="0"/>
            </a:lvl4pPr>
            <a:lvl5pPr>
              <a:defRPr sz="800" cap="all" baseline="0"/>
            </a:lvl5pPr>
          </a:lstStyle>
          <a:p>
            <a:pPr lvl="0"/>
            <a:r>
              <a:rPr lang="en-GB"/>
              <a:t>Insert title</a:t>
            </a:r>
          </a:p>
        </p:txBody>
      </p:sp>
      <p:sp>
        <p:nvSpPr>
          <p:cNvPr id="37" name="Text Placeholder 12">
            <a:extLst>
              <a:ext uri="{FF2B5EF4-FFF2-40B4-BE49-F238E27FC236}">
                <a16:creationId xmlns:a16="http://schemas.microsoft.com/office/drawing/2014/main" id="{80F03593-8739-1451-AC14-031A7BC21204}"/>
              </a:ext>
            </a:extLst>
          </p:cNvPr>
          <p:cNvSpPr>
            <a:spLocks noGrp="1"/>
          </p:cNvSpPr>
          <p:nvPr>
            <p:ph type="body" sz="quarter" idx="32" hasCustomPrompt="1"/>
          </p:nvPr>
        </p:nvSpPr>
        <p:spPr>
          <a:xfrm>
            <a:off x="3247491" y="2399029"/>
            <a:ext cx="2419673" cy="247356"/>
          </a:xfrm>
        </p:spPr>
        <p:txBody>
          <a:bodyPr anchor="ctr"/>
          <a:lstStyle>
            <a:lvl1pPr>
              <a:defRPr sz="900" cap="all" baseline="0">
                <a:solidFill>
                  <a:schemeClr val="bg2"/>
                </a:solidFill>
              </a:defRPr>
            </a:lvl1pPr>
            <a:lvl2pPr>
              <a:defRPr sz="1000" cap="all" baseline="0"/>
            </a:lvl2pPr>
            <a:lvl3pPr>
              <a:defRPr sz="900" cap="all" baseline="0"/>
            </a:lvl3pPr>
            <a:lvl4pPr>
              <a:defRPr sz="800" cap="all" baseline="0"/>
            </a:lvl4pPr>
            <a:lvl5pPr>
              <a:defRPr sz="800" cap="all" baseline="0"/>
            </a:lvl5pPr>
          </a:lstStyle>
          <a:p>
            <a:pPr lvl="0"/>
            <a:r>
              <a:rPr lang="en-GB"/>
              <a:t>Insert company name</a:t>
            </a:r>
          </a:p>
        </p:txBody>
      </p:sp>
      <p:sp>
        <p:nvSpPr>
          <p:cNvPr id="38" name="Text Placeholder 12">
            <a:extLst>
              <a:ext uri="{FF2B5EF4-FFF2-40B4-BE49-F238E27FC236}">
                <a16:creationId xmlns:a16="http://schemas.microsoft.com/office/drawing/2014/main" id="{EC650E55-3F34-1F47-B287-59BCC89CF0B7}"/>
              </a:ext>
            </a:extLst>
          </p:cNvPr>
          <p:cNvSpPr>
            <a:spLocks noGrp="1"/>
          </p:cNvSpPr>
          <p:nvPr>
            <p:ph type="body" sz="quarter" idx="33" hasCustomPrompt="1"/>
          </p:nvPr>
        </p:nvSpPr>
        <p:spPr>
          <a:xfrm>
            <a:off x="3247491" y="2705132"/>
            <a:ext cx="2419673" cy="247356"/>
          </a:xfrm>
        </p:spPr>
        <p:txBody>
          <a:bodyPr anchor="ctr"/>
          <a:lstStyle>
            <a:lvl1pPr>
              <a:defRPr sz="900" cap="all" baseline="0">
                <a:solidFill>
                  <a:schemeClr val="bg2"/>
                </a:solidFill>
              </a:defRPr>
            </a:lvl1pPr>
            <a:lvl2pPr>
              <a:defRPr sz="1000" cap="all" baseline="0"/>
            </a:lvl2pPr>
            <a:lvl3pPr>
              <a:defRPr sz="900" cap="all" baseline="0"/>
            </a:lvl3pPr>
            <a:lvl4pPr>
              <a:defRPr sz="800" cap="all" baseline="0"/>
            </a:lvl4pPr>
            <a:lvl5pPr>
              <a:defRPr sz="800" cap="all" baseline="0"/>
            </a:lvl5pPr>
          </a:lstStyle>
          <a:p>
            <a:pPr lvl="0"/>
            <a:r>
              <a:rPr lang="en-GB"/>
              <a:t>Insert phone</a:t>
            </a:r>
          </a:p>
        </p:txBody>
      </p:sp>
      <p:sp>
        <p:nvSpPr>
          <p:cNvPr id="39" name="Text Placeholder 12">
            <a:extLst>
              <a:ext uri="{FF2B5EF4-FFF2-40B4-BE49-F238E27FC236}">
                <a16:creationId xmlns:a16="http://schemas.microsoft.com/office/drawing/2014/main" id="{F62A1F27-A95C-F789-6415-504B0726F7C3}"/>
              </a:ext>
            </a:extLst>
          </p:cNvPr>
          <p:cNvSpPr>
            <a:spLocks noGrp="1"/>
          </p:cNvSpPr>
          <p:nvPr>
            <p:ph type="body" sz="quarter" idx="34" hasCustomPrompt="1"/>
          </p:nvPr>
        </p:nvSpPr>
        <p:spPr>
          <a:xfrm>
            <a:off x="3247491" y="3011235"/>
            <a:ext cx="2419673" cy="247356"/>
          </a:xfrm>
        </p:spPr>
        <p:txBody>
          <a:bodyPr anchor="ctr"/>
          <a:lstStyle>
            <a:lvl1pPr>
              <a:defRPr sz="900" cap="all" baseline="0">
                <a:solidFill>
                  <a:schemeClr val="bg2"/>
                </a:solidFill>
              </a:defRPr>
            </a:lvl1pPr>
            <a:lvl2pPr>
              <a:defRPr sz="1000" cap="all" baseline="0"/>
            </a:lvl2pPr>
            <a:lvl3pPr>
              <a:defRPr sz="900" cap="all" baseline="0"/>
            </a:lvl3pPr>
            <a:lvl4pPr>
              <a:defRPr sz="800" cap="all" baseline="0"/>
            </a:lvl4pPr>
            <a:lvl5pPr>
              <a:defRPr sz="800" cap="all" baseline="0"/>
            </a:lvl5pPr>
          </a:lstStyle>
          <a:p>
            <a:pPr lvl="0"/>
            <a:r>
              <a:rPr lang="en-GB"/>
              <a:t>Insert email</a:t>
            </a:r>
          </a:p>
        </p:txBody>
      </p:sp>
      <p:sp>
        <p:nvSpPr>
          <p:cNvPr id="40" name="Text Placeholder 28">
            <a:extLst>
              <a:ext uri="{FF2B5EF4-FFF2-40B4-BE49-F238E27FC236}">
                <a16:creationId xmlns:a16="http://schemas.microsoft.com/office/drawing/2014/main" id="{21F632C8-0023-13BC-C5DE-7EFBC3231150}"/>
              </a:ext>
            </a:extLst>
          </p:cNvPr>
          <p:cNvSpPr>
            <a:spLocks noGrp="1"/>
          </p:cNvSpPr>
          <p:nvPr>
            <p:ph type="body" sz="quarter" idx="35" hasCustomPrompt="1"/>
          </p:nvPr>
        </p:nvSpPr>
        <p:spPr>
          <a:xfrm>
            <a:off x="3341633" y="2058152"/>
            <a:ext cx="2368490" cy="3600"/>
          </a:xfrm>
          <a:solidFill>
            <a:schemeClr val="bg2"/>
          </a:solidFill>
        </p:spPr>
        <p:txBody>
          <a:bodyPr/>
          <a:lstStyle>
            <a:lvl1pPr>
              <a:defRPr>
                <a:solidFill>
                  <a:schemeClr val="bg2"/>
                </a:solidFill>
              </a:defRPr>
            </a:lvl1pPr>
          </a:lstStyle>
          <a:p>
            <a:pPr lvl="0"/>
            <a:r>
              <a:rPr lang="en-GB"/>
              <a:t> </a:t>
            </a:r>
          </a:p>
        </p:txBody>
      </p:sp>
      <p:sp>
        <p:nvSpPr>
          <p:cNvPr id="41" name="Text Placeholder 28">
            <a:extLst>
              <a:ext uri="{FF2B5EF4-FFF2-40B4-BE49-F238E27FC236}">
                <a16:creationId xmlns:a16="http://schemas.microsoft.com/office/drawing/2014/main" id="{DE885507-DE8E-3634-5D94-78CC20459621}"/>
              </a:ext>
            </a:extLst>
          </p:cNvPr>
          <p:cNvSpPr>
            <a:spLocks noGrp="1"/>
          </p:cNvSpPr>
          <p:nvPr>
            <p:ph type="body" sz="quarter" idx="36" hasCustomPrompt="1"/>
          </p:nvPr>
        </p:nvSpPr>
        <p:spPr>
          <a:xfrm>
            <a:off x="3341633" y="2364255"/>
            <a:ext cx="2368490" cy="3600"/>
          </a:xfrm>
          <a:solidFill>
            <a:schemeClr val="bg2"/>
          </a:solidFill>
        </p:spPr>
        <p:txBody>
          <a:bodyPr/>
          <a:lstStyle>
            <a:lvl1pPr>
              <a:defRPr>
                <a:solidFill>
                  <a:schemeClr val="bg2"/>
                </a:solidFill>
              </a:defRPr>
            </a:lvl1pPr>
          </a:lstStyle>
          <a:p>
            <a:pPr lvl="0"/>
            <a:r>
              <a:rPr lang="en-GB"/>
              <a:t> </a:t>
            </a:r>
          </a:p>
        </p:txBody>
      </p:sp>
      <p:sp>
        <p:nvSpPr>
          <p:cNvPr id="42" name="Text Placeholder 28">
            <a:extLst>
              <a:ext uri="{FF2B5EF4-FFF2-40B4-BE49-F238E27FC236}">
                <a16:creationId xmlns:a16="http://schemas.microsoft.com/office/drawing/2014/main" id="{298888A4-81C0-9F7E-E9FB-36BC111E8FCE}"/>
              </a:ext>
            </a:extLst>
          </p:cNvPr>
          <p:cNvSpPr>
            <a:spLocks noGrp="1"/>
          </p:cNvSpPr>
          <p:nvPr>
            <p:ph type="body" sz="quarter" idx="37" hasCustomPrompt="1"/>
          </p:nvPr>
        </p:nvSpPr>
        <p:spPr>
          <a:xfrm>
            <a:off x="3341633" y="2670358"/>
            <a:ext cx="2368490" cy="3600"/>
          </a:xfrm>
          <a:solidFill>
            <a:schemeClr val="bg2"/>
          </a:solidFill>
        </p:spPr>
        <p:txBody>
          <a:bodyPr/>
          <a:lstStyle>
            <a:lvl1pPr>
              <a:defRPr>
                <a:solidFill>
                  <a:schemeClr val="bg2"/>
                </a:solidFill>
              </a:defRPr>
            </a:lvl1pPr>
          </a:lstStyle>
          <a:p>
            <a:pPr lvl="0"/>
            <a:r>
              <a:rPr lang="en-GB"/>
              <a:t> </a:t>
            </a:r>
          </a:p>
        </p:txBody>
      </p:sp>
      <p:sp>
        <p:nvSpPr>
          <p:cNvPr id="43" name="Text Placeholder 28">
            <a:extLst>
              <a:ext uri="{FF2B5EF4-FFF2-40B4-BE49-F238E27FC236}">
                <a16:creationId xmlns:a16="http://schemas.microsoft.com/office/drawing/2014/main" id="{C4472B1E-F3CE-55E3-7F55-0E3BA568CF98}"/>
              </a:ext>
            </a:extLst>
          </p:cNvPr>
          <p:cNvSpPr>
            <a:spLocks noGrp="1"/>
          </p:cNvSpPr>
          <p:nvPr>
            <p:ph type="body" sz="quarter" idx="38" hasCustomPrompt="1"/>
          </p:nvPr>
        </p:nvSpPr>
        <p:spPr>
          <a:xfrm>
            <a:off x="3341633" y="2976461"/>
            <a:ext cx="2368490" cy="3600"/>
          </a:xfrm>
          <a:solidFill>
            <a:schemeClr val="bg2"/>
          </a:solidFill>
        </p:spPr>
        <p:txBody>
          <a:bodyPr/>
          <a:lstStyle>
            <a:lvl1pPr>
              <a:defRPr>
                <a:solidFill>
                  <a:schemeClr val="bg2"/>
                </a:solidFill>
              </a:defRPr>
            </a:lvl1pPr>
          </a:lstStyle>
          <a:p>
            <a:pPr lvl="0"/>
            <a:r>
              <a:rPr lang="en-GB"/>
              <a:t> </a:t>
            </a:r>
          </a:p>
        </p:txBody>
      </p:sp>
      <p:sp>
        <p:nvSpPr>
          <p:cNvPr id="50" name="Text Placeholder 28">
            <a:extLst>
              <a:ext uri="{FF2B5EF4-FFF2-40B4-BE49-F238E27FC236}">
                <a16:creationId xmlns:a16="http://schemas.microsoft.com/office/drawing/2014/main" id="{653E32AB-F0D7-9AA0-CD0D-E935C0146935}"/>
              </a:ext>
            </a:extLst>
          </p:cNvPr>
          <p:cNvSpPr>
            <a:spLocks noGrp="1"/>
          </p:cNvSpPr>
          <p:nvPr>
            <p:ph type="body" sz="quarter" idx="39" hasCustomPrompt="1"/>
          </p:nvPr>
        </p:nvSpPr>
        <p:spPr>
          <a:xfrm>
            <a:off x="3341633" y="3282564"/>
            <a:ext cx="2368490" cy="3600"/>
          </a:xfrm>
          <a:solidFill>
            <a:schemeClr val="bg2"/>
          </a:solidFill>
        </p:spPr>
        <p:txBody>
          <a:bodyPr/>
          <a:lstStyle>
            <a:lvl1pPr>
              <a:defRPr>
                <a:solidFill>
                  <a:schemeClr val="bg2"/>
                </a:solidFill>
              </a:defRPr>
            </a:lvl1pPr>
          </a:lstStyle>
          <a:p>
            <a:pPr lvl="0"/>
            <a:r>
              <a:rPr lang="en-GB"/>
              <a:t> </a:t>
            </a:r>
          </a:p>
        </p:txBody>
      </p:sp>
      <p:sp>
        <p:nvSpPr>
          <p:cNvPr id="71" name="Text Placeholder 12">
            <a:extLst>
              <a:ext uri="{FF2B5EF4-FFF2-40B4-BE49-F238E27FC236}">
                <a16:creationId xmlns:a16="http://schemas.microsoft.com/office/drawing/2014/main" id="{F493B4C4-CE02-3BEA-854F-B591E2E86BA9}"/>
              </a:ext>
            </a:extLst>
          </p:cNvPr>
          <p:cNvSpPr>
            <a:spLocks noGrp="1"/>
          </p:cNvSpPr>
          <p:nvPr>
            <p:ph type="body" sz="quarter" idx="40" hasCustomPrompt="1"/>
          </p:nvPr>
        </p:nvSpPr>
        <p:spPr>
          <a:xfrm>
            <a:off x="6139554" y="1786823"/>
            <a:ext cx="2419673" cy="247356"/>
          </a:xfrm>
        </p:spPr>
        <p:txBody>
          <a:bodyPr anchor="ctr"/>
          <a:lstStyle>
            <a:lvl1pPr>
              <a:defRPr sz="900" cap="all" baseline="0">
                <a:solidFill>
                  <a:schemeClr val="bg2"/>
                </a:solidFill>
              </a:defRPr>
            </a:lvl1pPr>
            <a:lvl2pPr>
              <a:defRPr sz="1000" cap="all" baseline="0"/>
            </a:lvl2pPr>
            <a:lvl3pPr>
              <a:defRPr sz="900" cap="all" baseline="0"/>
            </a:lvl3pPr>
            <a:lvl4pPr>
              <a:defRPr sz="800" cap="all" baseline="0"/>
            </a:lvl4pPr>
            <a:lvl5pPr>
              <a:defRPr sz="800" cap="all" baseline="0"/>
            </a:lvl5pPr>
          </a:lstStyle>
          <a:p>
            <a:pPr lvl="0"/>
            <a:r>
              <a:rPr lang="en-GB"/>
              <a:t>Insert name</a:t>
            </a:r>
          </a:p>
        </p:txBody>
      </p:sp>
      <p:sp>
        <p:nvSpPr>
          <p:cNvPr id="72" name="Text Placeholder 12">
            <a:extLst>
              <a:ext uri="{FF2B5EF4-FFF2-40B4-BE49-F238E27FC236}">
                <a16:creationId xmlns:a16="http://schemas.microsoft.com/office/drawing/2014/main" id="{6322FFA6-343D-61D2-6A3D-B933FDEFCDF7}"/>
              </a:ext>
            </a:extLst>
          </p:cNvPr>
          <p:cNvSpPr>
            <a:spLocks noGrp="1"/>
          </p:cNvSpPr>
          <p:nvPr>
            <p:ph type="body" sz="quarter" idx="41" hasCustomPrompt="1"/>
          </p:nvPr>
        </p:nvSpPr>
        <p:spPr>
          <a:xfrm>
            <a:off x="6139554" y="2092926"/>
            <a:ext cx="2419673" cy="247356"/>
          </a:xfrm>
        </p:spPr>
        <p:txBody>
          <a:bodyPr anchor="ctr"/>
          <a:lstStyle>
            <a:lvl1pPr>
              <a:defRPr sz="900" cap="all" baseline="0">
                <a:solidFill>
                  <a:schemeClr val="bg2"/>
                </a:solidFill>
              </a:defRPr>
            </a:lvl1pPr>
            <a:lvl2pPr>
              <a:defRPr sz="1000" cap="all" baseline="0"/>
            </a:lvl2pPr>
            <a:lvl3pPr>
              <a:defRPr sz="900" cap="all" baseline="0"/>
            </a:lvl3pPr>
            <a:lvl4pPr>
              <a:defRPr sz="800" cap="all" baseline="0"/>
            </a:lvl4pPr>
            <a:lvl5pPr>
              <a:defRPr sz="800" cap="all" baseline="0"/>
            </a:lvl5pPr>
          </a:lstStyle>
          <a:p>
            <a:pPr lvl="0"/>
            <a:r>
              <a:rPr lang="en-GB"/>
              <a:t>Insert title</a:t>
            </a:r>
          </a:p>
        </p:txBody>
      </p:sp>
      <p:sp>
        <p:nvSpPr>
          <p:cNvPr id="73" name="Text Placeholder 12">
            <a:extLst>
              <a:ext uri="{FF2B5EF4-FFF2-40B4-BE49-F238E27FC236}">
                <a16:creationId xmlns:a16="http://schemas.microsoft.com/office/drawing/2014/main" id="{1D993D2B-C241-4360-1B79-48CADDE488D3}"/>
              </a:ext>
            </a:extLst>
          </p:cNvPr>
          <p:cNvSpPr>
            <a:spLocks noGrp="1"/>
          </p:cNvSpPr>
          <p:nvPr>
            <p:ph type="body" sz="quarter" idx="42" hasCustomPrompt="1"/>
          </p:nvPr>
        </p:nvSpPr>
        <p:spPr>
          <a:xfrm>
            <a:off x="6139554" y="2399029"/>
            <a:ext cx="2419673" cy="247356"/>
          </a:xfrm>
        </p:spPr>
        <p:txBody>
          <a:bodyPr anchor="ctr"/>
          <a:lstStyle>
            <a:lvl1pPr>
              <a:defRPr sz="900" cap="all" baseline="0">
                <a:solidFill>
                  <a:schemeClr val="bg2"/>
                </a:solidFill>
              </a:defRPr>
            </a:lvl1pPr>
            <a:lvl2pPr>
              <a:defRPr sz="1000" cap="all" baseline="0"/>
            </a:lvl2pPr>
            <a:lvl3pPr>
              <a:defRPr sz="900" cap="all" baseline="0"/>
            </a:lvl3pPr>
            <a:lvl4pPr>
              <a:defRPr sz="800" cap="all" baseline="0"/>
            </a:lvl4pPr>
            <a:lvl5pPr>
              <a:defRPr sz="800" cap="all" baseline="0"/>
            </a:lvl5pPr>
          </a:lstStyle>
          <a:p>
            <a:pPr lvl="0"/>
            <a:r>
              <a:rPr lang="en-GB"/>
              <a:t>Insert company name</a:t>
            </a:r>
          </a:p>
        </p:txBody>
      </p:sp>
      <p:sp>
        <p:nvSpPr>
          <p:cNvPr id="74" name="Text Placeholder 12">
            <a:extLst>
              <a:ext uri="{FF2B5EF4-FFF2-40B4-BE49-F238E27FC236}">
                <a16:creationId xmlns:a16="http://schemas.microsoft.com/office/drawing/2014/main" id="{C94EE7C4-72CA-A433-9120-D7296F9CFDE3}"/>
              </a:ext>
            </a:extLst>
          </p:cNvPr>
          <p:cNvSpPr>
            <a:spLocks noGrp="1"/>
          </p:cNvSpPr>
          <p:nvPr>
            <p:ph type="body" sz="quarter" idx="43" hasCustomPrompt="1"/>
          </p:nvPr>
        </p:nvSpPr>
        <p:spPr>
          <a:xfrm>
            <a:off x="6139554" y="2705132"/>
            <a:ext cx="2419673" cy="247356"/>
          </a:xfrm>
        </p:spPr>
        <p:txBody>
          <a:bodyPr anchor="ctr"/>
          <a:lstStyle>
            <a:lvl1pPr>
              <a:defRPr sz="900" cap="all" baseline="0">
                <a:solidFill>
                  <a:schemeClr val="bg2"/>
                </a:solidFill>
              </a:defRPr>
            </a:lvl1pPr>
            <a:lvl2pPr>
              <a:defRPr sz="1000" cap="all" baseline="0"/>
            </a:lvl2pPr>
            <a:lvl3pPr>
              <a:defRPr sz="900" cap="all" baseline="0"/>
            </a:lvl3pPr>
            <a:lvl4pPr>
              <a:defRPr sz="800" cap="all" baseline="0"/>
            </a:lvl4pPr>
            <a:lvl5pPr>
              <a:defRPr sz="800" cap="all" baseline="0"/>
            </a:lvl5pPr>
          </a:lstStyle>
          <a:p>
            <a:pPr lvl="0"/>
            <a:r>
              <a:rPr lang="en-GB"/>
              <a:t>Insert phone</a:t>
            </a:r>
          </a:p>
        </p:txBody>
      </p:sp>
      <p:sp>
        <p:nvSpPr>
          <p:cNvPr id="75" name="Text Placeholder 12">
            <a:extLst>
              <a:ext uri="{FF2B5EF4-FFF2-40B4-BE49-F238E27FC236}">
                <a16:creationId xmlns:a16="http://schemas.microsoft.com/office/drawing/2014/main" id="{69D9B970-54C3-DCA8-A011-70D7DA82146E}"/>
              </a:ext>
            </a:extLst>
          </p:cNvPr>
          <p:cNvSpPr>
            <a:spLocks noGrp="1"/>
          </p:cNvSpPr>
          <p:nvPr>
            <p:ph type="body" sz="quarter" idx="44" hasCustomPrompt="1"/>
          </p:nvPr>
        </p:nvSpPr>
        <p:spPr>
          <a:xfrm>
            <a:off x="6139554" y="3011235"/>
            <a:ext cx="2419673" cy="247356"/>
          </a:xfrm>
        </p:spPr>
        <p:txBody>
          <a:bodyPr anchor="ctr"/>
          <a:lstStyle>
            <a:lvl1pPr>
              <a:defRPr sz="900" cap="all" baseline="0">
                <a:solidFill>
                  <a:schemeClr val="bg2"/>
                </a:solidFill>
              </a:defRPr>
            </a:lvl1pPr>
            <a:lvl2pPr>
              <a:defRPr sz="1000" cap="all" baseline="0"/>
            </a:lvl2pPr>
            <a:lvl3pPr>
              <a:defRPr sz="900" cap="all" baseline="0"/>
            </a:lvl3pPr>
            <a:lvl4pPr>
              <a:defRPr sz="800" cap="all" baseline="0"/>
            </a:lvl4pPr>
            <a:lvl5pPr>
              <a:defRPr sz="800" cap="all" baseline="0"/>
            </a:lvl5pPr>
          </a:lstStyle>
          <a:p>
            <a:pPr lvl="0"/>
            <a:r>
              <a:rPr lang="en-GB"/>
              <a:t>Insert email</a:t>
            </a:r>
          </a:p>
        </p:txBody>
      </p:sp>
      <p:sp>
        <p:nvSpPr>
          <p:cNvPr id="76" name="Text Placeholder 28">
            <a:extLst>
              <a:ext uri="{FF2B5EF4-FFF2-40B4-BE49-F238E27FC236}">
                <a16:creationId xmlns:a16="http://schemas.microsoft.com/office/drawing/2014/main" id="{EF645A53-9AB1-B1C4-8BB9-2677D59D667A}"/>
              </a:ext>
            </a:extLst>
          </p:cNvPr>
          <p:cNvSpPr>
            <a:spLocks noGrp="1"/>
          </p:cNvSpPr>
          <p:nvPr>
            <p:ph type="body" sz="quarter" idx="45" hasCustomPrompt="1"/>
          </p:nvPr>
        </p:nvSpPr>
        <p:spPr>
          <a:xfrm>
            <a:off x="6233696" y="2058152"/>
            <a:ext cx="2368490" cy="3600"/>
          </a:xfrm>
          <a:solidFill>
            <a:schemeClr val="bg2"/>
          </a:solidFill>
        </p:spPr>
        <p:txBody>
          <a:bodyPr/>
          <a:lstStyle>
            <a:lvl1pPr>
              <a:defRPr>
                <a:solidFill>
                  <a:schemeClr val="bg2"/>
                </a:solidFill>
              </a:defRPr>
            </a:lvl1pPr>
          </a:lstStyle>
          <a:p>
            <a:pPr lvl="0"/>
            <a:r>
              <a:rPr lang="en-GB"/>
              <a:t> </a:t>
            </a:r>
          </a:p>
        </p:txBody>
      </p:sp>
      <p:sp>
        <p:nvSpPr>
          <p:cNvPr id="77" name="Text Placeholder 28">
            <a:extLst>
              <a:ext uri="{FF2B5EF4-FFF2-40B4-BE49-F238E27FC236}">
                <a16:creationId xmlns:a16="http://schemas.microsoft.com/office/drawing/2014/main" id="{5C57A8F0-2622-4962-6395-830A5DEA3525}"/>
              </a:ext>
            </a:extLst>
          </p:cNvPr>
          <p:cNvSpPr>
            <a:spLocks noGrp="1"/>
          </p:cNvSpPr>
          <p:nvPr>
            <p:ph type="body" sz="quarter" idx="46" hasCustomPrompt="1"/>
          </p:nvPr>
        </p:nvSpPr>
        <p:spPr>
          <a:xfrm>
            <a:off x="6233696" y="2364255"/>
            <a:ext cx="2368490" cy="3600"/>
          </a:xfrm>
          <a:solidFill>
            <a:schemeClr val="bg2"/>
          </a:solidFill>
        </p:spPr>
        <p:txBody>
          <a:bodyPr/>
          <a:lstStyle>
            <a:lvl1pPr>
              <a:defRPr>
                <a:solidFill>
                  <a:schemeClr val="bg2"/>
                </a:solidFill>
              </a:defRPr>
            </a:lvl1pPr>
          </a:lstStyle>
          <a:p>
            <a:pPr lvl="0"/>
            <a:r>
              <a:rPr lang="en-GB"/>
              <a:t> </a:t>
            </a:r>
          </a:p>
        </p:txBody>
      </p:sp>
      <p:sp>
        <p:nvSpPr>
          <p:cNvPr id="78" name="Text Placeholder 28">
            <a:extLst>
              <a:ext uri="{FF2B5EF4-FFF2-40B4-BE49-F238E27FC236}">
                <a16:creationId xmlns:a16="http://schemas.microsoft.com/office/drawing/2014/main" id="{85660212-2751-F6E7-B968-10CF8E3233AA}"/>
              </a:ext>
            </a:extLst>
          </p:cNvPr>
          <p:cNvSpPr>
            <a:spLocks noGrp="1"/>
          </p:cNvSpPr>
          <p:nvPr>
            <p:ph type="body" sz="quarter" idx="47" hasCustomPrompt="1"/>
          </p:nvPr>
        </p:nvSpPr>
        <p:spPr>
          <a:xfrm>
            <a:off x="6233696" y="2670358"/>
            <a:ext cx="2368490" cy="3600"/>
          </a:xfrm>
          <a:solidFill>
            <a:schemeClr val="bg2"/>
          </a:solidFill>
        </p:spPr>
        <p:txBody>
          <a:bodyPr/>
          <a:lstStyle>
            <a:lvl1pPr>
              <a:defRPr>
                <a:solidFill>
                  <a:schemeClr val="bg2"/>
                </a:solidFill>
              </a:defRPr>
            </a:lvl1pPr>
          </a:lstStyle>
          <a:p>
            <a:pPr lvl="0"/>
            <a:r>
              <a:rPr lang="en-GB"/>
              <a:t> </a:t>
            </a:r>
          </a:p>
        </p:txBody>
      </p:sp>
      <p:sp>
        <p:nvSpPr>
          <p:cNvPr id="79" name="Text Placeholder 28">
            <a:extLst>
              <a:ext uri="{FF2B5EF4-FFF2-40B4-BE49-F238E27FC236}">
                <a16:creationId xmlns:a16="http://schemas.microsoft.com/office/drawing/2014/main" id="{384EAFD3-91D3-262D-9C18-9119E66F15DD}"/>
              </a:ext>
            </a:extLst>
          </p:cNvPr>
          <p:cNvSpPr>
            <a:spLocks noGrp="1"/>
          </p:cNvSpPr>
          <p:nvPr>
            <p:ph type="body" sz="quarter" idx="48" hasCustomPrompt="1"/>
          </p:nvPr>
        </p:nvSpPr>
        <p:spPr>
          <a:xfrm>
            <a:off x="6233696" y="2976461"/>
            <a:ext cx="2368490" cy="3600"/>
          </a:xfrm>
          <a:solidFill>
            <a:schemeClr val="bg2"/>
          </a:solidFill>
        </p:spPr>
        <p:txBody>
          <a:bodyPr/>
          <a:lstStyle>
            <a:lvl1pPr>
              <a:defRPr>
                <a:solidFill>
                  <a:schemeClr val="bg2"/>
                </a:solidFill>
              </a:defRPr>
            </a:lvl1pPr>
          </a:lstStyle>
          <a:p>
            <a:pPr lvl="0"/>
            <a:r>
              <a:rPr lang="en-GB"/>
              <a:t> </a:t>
            </a:r>
          </a:p>
        </p:txBody>
      </p:sp>
      <p:sp>
        <p:nvSpPr>
          <p:cNvPr id="80" name="Text Placeholder 28">
            <a:extLst>
              <a:ext uri="{FF2B5EF4-FFF2-40B4-BE49-F238E27FC236}">
                <a16:creationId xmlns:a16="http://schemas.microsoft.com/office/drawing/2014/main" id="{A16D1304-C910-BE44-DAE3-885E0FDD642F}"/>
              </a:ext>
            </a:extLst>
          </p:cNvPr>
          <p:cNvSpPr>
            <a:spLocks noGrp="1"/>
          </p:cNvSpPr>
          <p:nvPr>
            <p:ph type="body" sz="quarter" idx="49" hasCustomPrompt="1"/>
          </p:nvPr>
        </p:nvSpPr>
        <p:spPr>
          <a:xfrm>
            <a:off x="6233696" y="3282564"/>
            <a:ext cx="2368490" cy="3600"/>
          </a:xfrm>
          <a:solidFill>
            <a:schemeClr val="bg2"/>
          </a:solidFill>
        </p:spPr>
        <p:txBody>
          <a:bodyPr/>
          <a:lstStyle>
            <a:lvl1pPr>
              <a:defRPr>
                <a:solidFill>
                  <a:schemeClr val="bg2"/>
                </a:solidFill>
              </a:defRPr>
            </a:lvl1pPr>
          </a:lstStyle>
          <a:p>
            <a:pPr lvl="0"/>
            <a:r>
              <a:rPr lang="en-GB"/>
              <a:t> </a:t>
            </a:r>
          </a:p>
        </p:txBody>
      </p:sp>
      <p:sp>
        <p:nvSpPr>
          <p:cNvPr id="81" name="Text Placeholder 12">
            <a:extLst>
              <a:ext uri="{FF2B5EF4-FFF2-40B4-BE49-F238E27FC236}">
                <a16:creationId xmlns:a16="http://schemas.microsoft.com/office/drawing/2014/main" id="{9FAC084C-33D4-77F6-D375-A165856B0169}"/>
              </a:ext>
            </a:extLst>
          </p:cNvPr>
          <p:cNvSpPr>
            <a:spLocks noGrp="1"/>
          </p:cNvSpPr>
          <p:nvPr>
            <p:ph type="body" sz="quarter" idx="50" hasCustomPrompt="1"/>
          </p:nvPr>
        </p:nvSpPr>
        <p:spPr>
          <a:xfrm>
            <a:off x="406611" y="3641208"/>
            <a:ext cx="2419673" cy="247356"/>
          </a:xfrm>
        </p:spPr>
        <p:txBody>
          <a:bodyPr anchor="ctr"/>
          <a:lstStyle>
            <a:lvl1pPr>
              <a:defRPr sz="900" cap="all" baseline="0">
                <a:solidFill>
                  <a:schemeClr val="bg2"/>
                </a:solidFill>
              </a:defRPr>
            </a:lvl1pPr>
            <a:lvl2pPr>
              <a:defRPr sz="1000" cap="all" baseline="0"/>
            </a:lvl2pPr>
            <a:lvl3pPr>
              <a:defRPr sz="900" cap="all" baseline="0"/>
            </a:lvl3pPr>
            <a:lvl4pPr>
              <a:defRPr sz="800" cap="all" baseline="0"/>
            </a:lvl4pPr>
            <a:lvl5pPr>
              <a:defRPr sz="800" cap="all" baseline="0"/>
            </a:lvl5pPr>
          </a:lstStyle>
          <a:p>
            <a:pPr lvl="0"/>
            <a:r>
              <a:rPr lang="en-GB"/>
              <a:t>Insert name</a:t>
            </a:r>
          </a:p>
        </p:txBody>
      </p:sp>
      <p:sp>
        <p:nvSpPr>
          <p:cNvPr id="82" name="Text Placeholder 12">
            <a:extLst>
              <a:ext uri="{FF2B5EF4-FFF2-40B4-BE49-F238E27FC236}">
                <a16:creationId xmlns:a16="http://schemas.microsoft.com/office/drawing/2014/main" id="{1B86202B-7C46-6095-769E-7FB3638ACA88}"/>
              </a:ext>
            </a:extLst>
          </p:cNvPr>
          <p:cNvSpPr>
            <a:spLocks noGrp="1"/>
          </p:cNvSpPr>
          <p:nvPr>
            <p:ph type="body" sz="quarter" idx="51" hasCustomPrompt="1"/>
          </p:nvPr>
        </p:nvSpPr>
        <p:spPr>
          <a:xfrm>
            <a:off x="406611" y="3947311"/>
            <a:ext cx="2419673" cy="247356"/>
          </a:xfrm>
        </p:spPr>
        <p:txBody>
          <a:bodyPr anchor="ctr"/>
          <a:lstStyle>
            <a:lvl1pPr>
              <a:defRPr sz="900" cap="all" baseline="0">
                <a:solidFill>
                  <a:schemeClr val="bg2"/>
                </a:solidFill>
              </a:defRPr>
            </a:lvl1pPr>
            <a:lvl2pPr>
              <a:defRPr sz="1000" cap="all" baseline="0"/>
            </a:lvl2pPr>
            <a:lvl3pPr>
              <a:defRPr sz="900" cap="all" baseline="0"/>
            </a:lvl3pPr>
            <a:lvl4pPr>
              <a:defRPr sz="800" cap="all" baseline="0"/>
            </a:lvl4pPr>
            <a:lvl5pPr>
              <a:defRPr sz="800" cap="all" baseline="0"/>
            </a:lvl5pPr>
          </a:lstStyle>
          <a:p>
            <a:pPr lvl="0"/>
            <a:r>
              <a:rPr lang="en-GB"/>
              <a:t>Insert title</a:t>
            </a:r>
          </a:p>
        </p:txBody>
      </p:sp>
      <p:sp>
        <p:nvSpPr>
          <p:cNvPr id="83" name="Text Placeholder 12">
            <a:extLst>
              <a:ext uri="{FF2B5EF4-FFF2-40B4-BE49-F238E27FC236}">
                <a16:creationId xmlns:a16="http://schemas.microsoft.com/office/drawing/2014/main" id="{A8BF80E8-CDE3-9969-FB03-4C8F49089971}"/>
              </a:ext>
            </a:extLst>
          </p:cNvPr>
          <p:cNvSpPr>
            <a:spLocks noGrp="1"/>
          </p:cNvSpPr>
          <p:nvPr>
            <p:ph type="body" sz="quarter" idx="52" hasCustomPrompt="1"/>
          </p:nvPr>
        </p:nvSpPr>
        <p:spPr>
          <a:xfrm>
            <a:off x="406611" y="4253414"/>
            <a:ext cx="2419673" cy="247356"/>
          </a:xfrm>
        </p:spPr>
        <p:txBody>
          <a:bodyPr anchor="ctr"/>
          <a:lstStyle>
            <a:lvl1pPr>
              <a:defRPr sz="900" cap="all" baseline="0">
                <a:solidFill>
                  <a:schemeClr val="bg2"/>
                </a:solidFill>
              </a:defRPr>
            </a:lvl1pPr>
            <a:lvl2pPr>
              <a:defRPr sz="1000" cap="all" baseline="0"/>
            </a:lvl2pPr>
            <a:lvl3pPr>
              <a:defRPr sz="900" cap="all" baseline="0"/>
            </a:lvl3pPr>
            <a:lvl4pPr>
              <a:defRPr sz="800" cap="all" baseline="0"/>
            </a:lvl4pPr>
            <a:lvl5pPr>
              <a:defRPr sz="800" cap="all" baseline="0"/>
            </a:lvl5pPr>
          </a:lstStyle>
          <a:p>
            <a:pPr lvl="0"/>
            <a:r>
              <a:rPr lang="en-GB"/>
              <a:t>Insert company name</a:t>
            </a:r>
          </a:p>
        </p:txBody>
      </p:sp>
      <p:sp>
        <p:nvSpPr>
          <p:cNvPr id="84" name="Text Placeholder 12">
            <a:extLst>
              <a:ext uri="{FF2B5EF4-FFF2-40B4-BE49-F238E27FC236}">
                <a16:creationId xmlns:a16="http://schemas.microsoft.com/office/drawing/2014/main" id="{57AB1115-8D31-141A-7798-6E138FA0F439}"/>
              </a:ext>
            </a:extLst>
          </p:cNvPr>
          <p:cNvSpPr>
            <a:spLocks noGrp="1"/>
          </p:cNvSpPr>
          <p:nvPr>
            <p:ph type="body" sz="quarter" idx="53" hasCustomPrompt="1"/>
          </p:nvPr>
        </p:nvSpPr>
        <p:spPr>
          <a:xfrm>
            <a:off x="406611" y="4559517"/>
            <a:ext cx="2419673" cy="247356"/>
          </a:xfrm>
        </p:spPr>
        <p:txBody>
          <a:bodyPr anchor="ctr"/>
          <a:lstStyle>
            <a:lvl1pPr>
              <a:defRPr sz="900" cap="all" baseline="0">
                <a:solidFill>
                  <a:schemeClr val="bg2"/>
                </a:solidFill>
              </a:defRPr>
            </a:lvl1pPr>
            <a:lvl2pPr>
              <a:defRPr sz="1000" cap="all" baseline="0"/>
            </a:lvl2pPr>
            <a:lvl3pPr>
              <a:defRPr sz="900" cap="all" baseline="0"/>
            </a:lvl3pPr>
            <a:lvl4pPr>
              <a:defRPr sz="800" cap="all" baseline="0"/>
            </a:lvl4pPr>
            <a:lvl5pPr>
              <a:defRPr sz="800" cap="all" baseline="0"/>
            </a:lvl5pPr>
          </a:lstStyle>
          <a:p>
            <a:pPr lvl="0"/>
            <a:r>
              <a:rPr lang="en-GB"/>
              <a:t>Insert phone</a:t>
            </a:r>
          </a:p>
        </p:txBody>
      </p:sp>
      <p:sp>
        <p:nvSpPr>
          <p:cNvPr id="85" name="Text Placeholder 12">
            <a:extLst>
              <a:ext uri="{FF2B5EF4-FFF2-40B4-BE49-F238E27FC236}">
                <a16:creationId xmlns:a16="http://schemas.microsoft.com/office/drawing/2014/main" id="{73DB2DE1-8723-C8A0-55A5-79B8EC18E812}"/>
              </a:ext>
            </a:extLst>
          </p:cNvPr>
          <p:cNvSpPr>
            <a:spLocks noGrp="1"/>
          </p:cNvSpPr>
          <p:nvPr>
            <p:ph type="body" sz="quarter" idx="54" hasCustomPrompt="1"/>
          </p:nvPr>
        </p:nvSpPr>
        <p:spPr>
          <a:xfrm>
            <a:off x="406611" y="4865620"/>
            <a:ext cx="2419673" cy="247356"/>
          </a:xfrm>
        </p:spPr>
        <p:txBody>
          <a:bodyPr anchor="ctr"/>
          <a:lstStyle>
            <a:lvl1pPr>
              <a:defRPr sz="900" cap="all" baseline="0">
                <a:solidFill>
                  <a:schemeClr val="bg2"/>
                </a:solidFill>
              </a:defRPr>
            </a:lvl1pPr>
            <a:lvl2pPr>
              <a:defRPr sz="1000" cap="all" baseline="0"/>
            </a:lvl2pPr>
            <a:lvl3pPr>
              <a:defRPr sz="900" cap="all" baseline="0"/>
            </a:lvl3pPr>
            <a:lvl4pPr>
              <a:defRPr sz="800" cap="all" baseline="0"/>
            </a:lvl4pPr>
            <a:lvl5pPr>
              <a:defRPr sz="800" cap="all" baseline="0"/>
            </a:lvl5pPr>
          </a:lstStyle>
          <a:p>
            <a:pPr lvl="0"/>
            <a:r>
              <a:rPr lang="en-GB"/>
              <a:t>Insert email</a:t>
            </a:r>
          </a:p>
        </p:txBody>
      </p:sp>
      <p:sp>
        <p:nvSpPr>
          <p:cNvPr id="86" name="Text Placeholder 28">
            <a:extLst>
              <a:ext uri="{FF2B5EF4-FFF2-40B4-BE49-F238E27FC236}">
                <a16:creationId xmlns:a16="http://schemas.microsoft.com/office/drawing/2014/main" id="{0596A04E-9668-6251-D9D2-B614E41411C7}"/>
              </a:ext>
            </a:extLst>
          </p:cNvPr>
          <p:cNvSpPr>
            <a:spLocks noGrp="1"/>
          </p:cNvSpPr>
          <p:nvPr>
            <p:ph type="body" sz="quarter" idx="55" hasCustomPrompt="1"/>
          </p:nvPr>
        </p:nvSpPr>
        <p:spPr>
          <a:xfrm>
            <a:off x="500753" y="3912537"/>
            <a:ext cx="2368490" cy="3600"/>
          </a:xfrm>
          <a:solidFill>
            <a:schemeClr val="bg2"/>
          </a:solidFill>
        </p:spPr>
        <p:txBody>
          <a:bodyPr/>
          <a:lstStyle>
            <a:lvl1pPr>
              <a:defRPr>
                <a:solidFill>
                  <a:schemeClr val="bg2"/>
                </a:solidFill>
              </a:defRPr>
            </a:lvl1pPr>
          </a:lstStyle>
          <a:p>
            <a:pPr lvl="0"/>
            <a:r>
              <a:rPr lang="en-GB"/>
              <a:t> </a:t>
            </a:r>
          </a:p>
        </p:txBody>
      </p:sp>
      <p:sp>
        <p:nvSpPr>
          <p:cNvPr id="87" name="Text Placeholder 28">
            <a:extLst>
              <a:ext uri="{FF2B5EF4-FFF2-40B4-BE49-F238E27FC236}">
                <a16:creationId xmlns:a16="http://schemas.microsoft.com/office/drawing/2014/main" id="{F3219319-1BED-BA5C-27DF-4BF05635F46F}"/>
              </a:ext>
            </a:extLst>
          </p:cNvPr>
          <p:cNvSpPr>
            <a:spLocks noGrp="1"/>
          </p:cNvSpPr>
          <p:nvPr>
            <p:ph type="body" sz="quarter" idx="56" hasCustomPrompt="1"/>
          </p:nvPr>
        </p:nvSpPr>
        <p:spPr>
          <a:xfrm>
            <a:off x="500753" y="4218640"/>
            <a:ext cx="2368490" cy="3600"/>
          </a:xfrm>
          <a:solidFill>
            <a:schemeClr val="bg2"/>
          </a:solidFill>
        </p:spPr>
        <p:txBody>
          <a:bodyPr/>
          <a:lstStyle>
            <a:lvl1pPr>
              <a:defRPr>
                <a:solidFill>
                  <a:schemeClr val="bg2"/>
                </a:solidFill>
              </a:defRPr>
            </a:lvl1pPr>
          </a:lstStyle>
          <a:p>
            <a:pPr lvl="0"/>
            <a:r>
              <a:rPr lang="en-GB"/>
              <a:t> </a:t>
            </a:r>
          </a:p>
        </p:txBody>
      </p:sp>
      <p:sp>
        <p:nvSpPr>
          <p:cNvPr id="88" name="Text Placeholder 28">
            <a:extLst>
              <a:ext uri="{FF2B5EF4-FFF2-40B4-BE49-F238E27FC236}">
                <a16:creationId xmlns:a16="http://schemas.microsoft.com/office/drawing/2014/main" id="{781A125A-B241-1D52-1AA9-BAB5BBAFAED8}"/>
              </a:ext>
            </a:extLst>
          </p:cNvPr>
          <p:cNvSpPr>
            <a:spLocks noGrp="1"/>
          </p:cNvSpPr>
          <p:nvPr>
            <p:ph type="body" sz="quarter" idx="57" hasCustomPrompt="1"/>
          </p:nvPr>
        </p:nvSpPr>
        <p:spPr>
          <a:xfrm>
            <a:off x="500753" y="4524743"/>
            <a:ext cx="2368490" cy="3600"/>
          </a:xfrm>
          <a:solidFill>
            <a:schemeClr val="bg2"/>
          </a:solidFill>
        </p:spPr>
        <p:txBody>
          <a:bodyPr/>
          <a:lstStyle>
            <a:lvl1pPr>
              <a:defRPr>
                <a:solidFill>
                  <a:schemeClr val="bg2"/>
                </a:solidFill>
              </a:defRPr>
            </a:lvl1pPr>
          </a:lstStyle>
          <a:p>
            <a:pPr lvl="0"/>
            <a:r>
              <a:rPr lang="en-GB"/>
              <a:t> </a:t>
            </a:r>
          </a:p>
        </p:txBody>
      </p:sp>
      <p:sp>
        <p:nvSpPr>
          <p:cNvPr id="89" name="Text Placeholder 28">
            <a:extLst>
              <a:ext uri="{FF2B5EF4-FFF2-40B4-BE49-F238E27FC236}">
                <a16:creationId xmlns:a16="http://schemas.microsoft.com/office/drawing/2014/main" id="{946FBBE8-1945-9E51-908E-CE7A01BCDD7F}"/>
              </a:ext>
            </a:extLst>
          </p:cNvPr>
          <p:cNvSpPr>
            <a:spLocks noGrp="1"/>
          </p:cNvSpPr>
          <p:nvPr>
            <p:ph type="body" sz="quarter" idx="58" hasCustomPrompt="1"/>
          </p:nvPr>
        </p:nvSpPr>
        <p:spPr>
          <a:xfrm>
            <a:off x="500753" y="4830846"/>
            <a:ext cx="2368490" cy="3600"/>
          </a:xfrm>
          <a:solidFill>
            <a:schemeClr val="bg2"/>
          </a:solidFill>
        </p:spPr>
        <p:txBody>
          <a:bodyPr/>
          <a:lstStyle>
            <a:lvl1pPr>
              <a:defRPr>
                <a:solidFill>
                  <a:schemeClr val="bg2"/>
                </a:solidFill>
              </a:defRPr>
            </a:lvl1pPr>
          </a:lstStyle>
          <a:p>
            <a:pPr lvl="0"/>
            <a:r>
              <a:rPr lang="en-GB"/>
              <a:t> </a:t>
            </a:r>
          </a:p>
        </p:txBody>
      </p:sp>
      <p:sp>
        <p:nvSpPr>
          <p:cNvPr id="90" name="Text Placeholder 28">
            <a:extLst>
              <a:ext uri="{FF2B5EF4-FFF2-40B4-BE49-F238E27FC236}">
                <a16:creationId xmlns:a16="http://schemas.microsoft.com/office/drawing/2014/main" id="{A00D3DA5-09A3-3E0C-C110-E48CBEDBA637}"/>
              </a:ext>
            </a:extLst>
          </p:cNvPr>
          <p:cNvSpPr>
            <a:spLocks noGrp="1"/>
          </p:cNvSpPr>
          <p:nvPr>
            <p:ph type="body" sz="quarter" idx="59" hasCustomPrompt="1"/>
          </p:nvPr>
        </p:nvSpPr>
        <p:spPr>
          <a:xfrm>
            <a:off x="500753" y="5136949"/>
            <a:ext cx="2368490" cy="3600"/>
          </a:xfrm>
          <a:solidFill>
            <a:schemeClr val="bg2"/>
          </a:solidFill>
        </p:spPr>
        <p:txBody>
          <a:bodyPr/>
          <a:lstStyle>
            <a:lvl1pPr>
              <a:defRPr>
                <a:solidFill>
                  <a:schemeClr val="bg2"/>
                </a:solidFill>
              </a:defRPr>
            </a:lvl1pPr>
          </a:lstStyle>
          <a:p>
            <a:pPr lvl="0"/>
            <a:r>
              <a:rPr lang="en-GB"/>
              <a:t> </a:t>
            </a:r>
          </a:p>
        </p:txBody>
      </p:sp>
      <p:sp>
        <p:nvSpPr>
          <p:cNvPr id="91" name="Text Placeholder 12">
            <a:extLst>
              <a:ext uri="{FF2B5EF4-FFF2-40B4-BE49-F238E27FC236}">
                <a16:creationId xmlns:a16="http://schemas.microsoft.com/office/drawing/2014/main" id="{3745084C-6DEF-CB74-1103-63FD5C426716}"/>
              </a:ext>
            </a:extLst>
          </p:cNvPr>
          <p:cNvSpPr>
            <a:spLocks noGrp="1"/>
          </p:cNvSpPr>
          <p:nvPr>
            <p:ph type="body" sz="quarter" idx="60" hasCustomPrompt="1"/>
          </p:nvPr>
        </p:nvSpPr>
        <p:spPr>
          <a:xfrm>
            <a:off x="3247491" y="3641208"/>
            <a:ext cx="2419673" cy="247356"/>
          </a:xfrm>
        </p:spPr>
        <p:txBody>
          <a:bodyPr anchor="ctr"/>
          <a:lstStyle>
            <a:lvl1pPr>
              <a:defRPr sz="900" cap="all" baseline="0">
                <a:solidFill>
                  <a:schemeClr val="bg2"/>
                </a:solidFill>
              </a:defRPr>
            </a:lvl1pPr>
            <a:lvl2pPr>
              <a:defRPr sz="1000" cap="all" baseline="0"/>
            </a:lvl2pPr>
            <a:lvl3pPr>
              <a:defRPr sz="900" cap="all" baseline="0"/>
            </a:lvl3pPr>
            <a:lvl4pPr>
              <a:defRPr sz="800" cap="all" baseline="0"/>
            </a:lvl4pPr>
            <a:lvl5pPr>
              <a:defRPr sz="800" cap="all" baseline="0"/>
            </a:lvl5pPr>
          </a:lstStyle>
          <a:p>
            <a:pPr lvl="0"/>
            <a:r>
              <a:rPr lang="en-GB"/>
              <a:t>Insert name</a:t>
            </a:r>
          </a:p>
        </p:txBody>
      </p:sp>
      <p:sp>
        <p:nvSpPr>
          <p:cNvPr id="92" name="Text Placeholder 12">
            <a:extLst>
              <a:ext uri="{FF2B5EF4-FFF2-40B4-BE49-F238E27FC236}">
                <a16:creationId xmlns:a16="http://schemas.microsoft.com/office/drawing/2014/main" id="{EE2B0DC3-D6E9-3E7C-8B5B-D55D60487FBA}"/>
              </a:ext>
            </a:extLst>
          </p:cNvPr>
          <p:cNvSpPr>
            <a:spLocks noGrp="1"/>
          </p:cNvSpPr>
          <p:nvPr>
            <p:ph type="body" sz="quarter" idx="61" hasCustomPrompt="1"/>
          </p:nvPr>
        </p:nvSpPr>
        <p:spPr>
          <a:xfrm>
            <a:off x="3247491" y="3947311"/>
            <a:ext cx="2419673" cy="247356"/>
          </a:xfrm>
        </p:spPr>
        <p:txBody>
          <a:bodyPr anchor="ctr"/>
          <a:lstStyle>
            <a:lvl1pPr>
              <a:defRPr sz="900" cap="all" baseline="0">
                <a:solidFill>
                  <a:schemeClr val="bg2"/>
                </a:solidFill>
              </a:defRPr>
            </a:lvl1pPr>
            <a:lvl2pPr>
              <a:defRPr sz="1000" cap="all" baseline="0"/>
            </a:lvl2pPr>
            <a:lvl3pPr>
              <a:defRPr sz="900" cap="all" baseline="0"/>
            </a:lvl3pPr>
            <a:lvl4pPr>
              <a:defRPr sz="800" cap="all" baseline="0"/>
            </a:lvl4pPr>
            <a:lvl5pPr>
              <a:defRPr sz="800" cap="all" baseline="0"/>
            </a:lvl5pPr>
          </a:lstStyle>
          <a:p>
            <a:pPr lvl="0"/>
            <a:r>
              <a:rPr lang="en-GB"/>
              <a:t>Insert title</a:t>
            </a:r>
          </a:p>
        </p:txBody>
      </p:sp>
      <p:sp>
        <p:nvSpPr>
          <p:cNvPr id="93" name="Text Placeholder 12">
            <a:extLst>
              <a:ext uri="{FF2B5EF4-FFF2-40B4-BE49-F238E27FC236}">
                <a16:creationId xmlns:a16="http://schemas.microsoft.com/office/drawing/2014/main" id="{78862216-B022-F9A9-42C3-D45B87BA829D}"/>
              </a:ext>
            </a:extLst>
          </p:cNvPr>
          <p:cNvSpPr>
            <a:spLocks noGrp="1"/>
          </p:cNvSpPr>
          <p:nvPr>
            <p:ph type="body" sz="quarter" idx="62" hasCustomPrompt="1"/>
          </p:nvPr>
        </p:nvSpPr>
        <p:spPr>
          <a:xfrm>
            <a:off x="3247491" y="4253414"/>
            <a:ext cx="2419673" cy="247356"/>
          </a:xfrm>
        </p:spPr>
        <p:txBody>
          <a:bodyPr anchor="ctr"/>
          <a:lstStyle>
            <a:lvl1pPr>
              <a:defRPr sz="900" cap="all" baseline="0">
                <a:solidFill>
                  <a:schemeClr val="bg2"/>
                </a:solidFill>
              </a:defRPr>
            </a:lvl1pPr>
            <a:lvl2pPr>
              <a:defRPr sz="1000" cap="all" baseline="0"/>
            </a:lvl2pPr>
            <a:lvl3pPr>
              <a:defRPr sz="900" cap="all" baseline="0"/>
            </a:lvl3pPr>
            <a:lvl4pPr>
              <a:defRPr sz="800" cap="all" baseline="0"/>
            </a:lvl4pPr>
            <a:lvl5pPr>
              <a:defRPr sz="800" cap="all" baseline="0"/>
            </a:lvl5pPr>
          </a:lstStyle>
          <a:p>
            <a:pPr lvl="0"/>
            <a:r>
              <a:rPr lang="en-GB"/>
              <a:t>Insert company name</a:t>
            </a:r>
          </a:p>
        </p:txBody>
      </p:sp>
      <p:sp>
        <p:nvSpPr>
          <p:cNvPr id="94" name="Text Placeholder 12">
            <a:extLst>
              <a:ext uri="{FF2B5EF4-FFF2-40B4-BE49-F238E27FC236}">
                <a16:creationId xmlns:a16="http://schemas.microsoft.com/office/drawing/2014/main" id="{A9B3D4EE-4941-1982-EB50-9E8B3F28FB67}"/>
              </a:ext>
            </a:extLst>
          </p:cNvPr>
          <p:cNvSpPr>
            <a:spLocks noGrp="1"/>
          </p:cNvSpPr>
          <p:nvPr>
            <p:ph type="body" sz="quarter" idx="63" hasCustomPrompt="1"/>
          </p:nvPr>
        </p:nvSpPr>
        <p:spPr>
          <a:xfrm>
            <a:off x="3247491" y="4559517"/>
            <a:ext cx="2419673" cy="247356"/>
          </a:xfrm>
        </p:spPr>
        <p:txBody>
          <a:bodyPr anchor="ctr"/>
          <a:lstStyle>
            <a:lvl1pPr>
              <a:defRPr sz="900" cap="all" baseline="0">
                <a:solidFill>
                  <a:schemeClr val="bg2"/>
                </a:solidFill>
              </a:defRPr>
            </a:lvl1pPr>
            <a:lvl2pPr>
              <a:defRPr sz="1000" cap="all" baseline="0"/>
            </a:lvl2pPr>
            <a:lvl3pPr>
              <a:defRPr sz="900" cap="all" baseline="0"/>
            </a:lvl3pPr>
            <a:lvl4pPr>
              <a:defRPr sz="800" cap="all" baseline="0"/>
            </a:lvl4pPr>
            <a:lvl5pPr>
              <a:defRPr sz="800" cap="all" baseline="0"/>
            </a:lvl5pPr>
          </a:lstStyle>
          <a:p>
            <a:pPr lvl="0"/>
            <a:r>
              <a:rPr lang="en-GB"/>
              <a:t>Insert phone</a:t>
            </a:r>
          </a:p>
        </p:txBody>
      </p:sp>
      <p:sp>
        <p:nvSpPr>
          <p:cNvPr id="95" name="Text Placeholder 12">
            <a:extLst>
              <a:ext uri="{FF2B5EF4-FFF2-40B4-BE49-F238E27FC236}">
                <a16:creationId xmlns:a16="http://schemas.microsoft.com/office/drawing/2014/main" id="{4DEED383-93C8-EE67-23CB-E2CF58F95A86}"/>
              </a:ext>
            </a:extLst>
          </p:cNvPr>
          <p:cNvSpPr>
            <a:spLocks noGrp="1"/>
          </p:cNvSpPr>
          <p:nvPr>
            <p:ph type="body" sz="quarter" idx="64" hasCustomPrompt="1"/>
          </p:nvPr>
        </p:nvSpPr>
        <p:spPr>
          <a:xfrm>
            <a:off x="3247491" y="4865620"/>
            <a:ext cx="2419673" cy="247356"/>
          </a:xfrm>
        </p:spPr>
        <p:txBody>
          <a:bodyPr anchor="ctr"/>
          <a:lstStyle>
            <a:lvl1pPr>
              <a:defRPr sz="900" cap="all" baseline="0">
                <a:solidFill>
                  <a:schemeClr val="bg2"/>
                </a:solidFill>
              </a:defRPr>
            </a:lvl1pPr>
            <a:lvl2pPr>
              <a:defRPr sz="1000" cap="all" baseline="0"/>
            </a:lvl2pPr>
            <a:lvl3pPr>
              <a:defRPr sz="900" cap="all" baseline="0"/>
            </a:lvl3pPr>
            <a:lvl4pPr>
              <a:defRPr sz="800" cap="all" baseline="0"/>
            </a:lvl4pPr>
            <a:lvl5pPr>
              <a:defRPr sz="800" cap="all" baseline="0"/>
            </a:lvl5pPr>
          </a:lstStyle>
          <a:p>
            <a:pPr lvl="0"/>
            <a:r>
              <a:rPr lang="en-GB"/>
              <a:t>Insert email</a:t>
            </a:r>
          </a:p>
        </p:txBody>
      </p:sp>
      <p:sp>
        <p:nvSpPr>
          <p:cNvPr id="96" name="Text Placeholder 28">
            <a:extLst>
              <a:ext uri="{FF2B5EF4-FFF2-40B4-BE49-F238E27FC236}">
                <a16:creationId xmlns:a16="http://schemas.microsoft.com/office/drawing/2014/main" id="{D3291D5E-C5E3-85CF-CB43-D08192F3F379}"/>
              </a:ext>
            </a:extLst>
          </p:cNvPr>
          <p:cNvSpPr>
            <a:spLocks noGrp="1"/>
          </p:cNvSpPr>
          <p:nvPr>
            <p:ph type="body" sz="quarter" idx="65" hasCustomPrompt="1"/>
          </p:nvPr>
        </p:nvSpPr>
        <p:spPr>
          <a:xfrm>
            <a:off x="3341633" y="3912537"/>
            <a:ext cx="2368490" cy="3600"/>
          </a:xfrm>
          <a:solidFill>
            <a:schemeClr val="bg2"/>
          </a:solidFill>
        </p:spPr>
        <p:txBody>
          <a:bodyPr/>
          <a:lstStyle>
            <a:lvl1pPr>
              <a:defRPr>
                <a:solidFill>
                  <a:schemeClr val="bg2"/>
                </a:solidFill>
              </a:defRPr>
            </a:lvl1pPr>
          </a:lstStyle>
          <a:p>
            <a:pPr lvl="0"/>
            <a:r>
              <a:rPr lang="en-GB"/>
              <a:t> </a:t>
            </a:r>
          </a:p>
        </p:txBody>
      </p:sp>
      <p:sp>
        <p:nvSpPr>
          <p:cNvPr id="97" name="Text Placeholder 28">
            <a:extLst>
              <a:ext uri="{FF2B5EF4-FFF2-40B4-BE49-F238E27FC236}">
                <a16:creationId xmlns:a16="http://schemas.microsoft.com/office/drawing/2014/main" id="{5A3094FF-0DFC-5546-2118-FDF7C01CA8F4}"/>
              </a:ext>
            </a:extLst>
          </p:cNvPr>
          <p:cNvSpPr>
            <a:spLocks noGrp="1"/>
          </p:cNvSpPr>
          <p:nvPr>
            <p:ph type="body" sz="quarter" idx="66" hasCustomPrompt="1"/>
          </p:nvPr>
        </p:nvSpPr>
        <p:spPr>
          <a:xfrm>
            <a:off x="3341633" y="4218640"/>
            <a:ext cx="2368490" cy="3600"/>
          </a:xfrm>
          <a:solidFill>
            <a:schemeClr val="bg2"/>
          </a:solidFill>
        </p:spPr>
        <p:txBody>
          <a:bodyPr/>
          <a:lstStyle>
            <a:lvl1pPr>
              <a:defRPr>
                <a:solidFill>
                  <a:schemeClr val="bg2"/>
                </a:solidFill>
              </a:defRPr>
            </a:lvl1pPr>
          </a:lstStyle>
          <a:p>
            <a:pPr lvl="0"/>
            <a:r>
              <a:rPr lang="en-GB"/>
              <a:t> </a:t>
            </a:r>
          </a:p>
        </p:txBody>
      </p:sp>
      <p:sp>
        <p:nvSpPr>
          <p:cNvPr id="98" name="Text Placeholder 28">
            <a:extLst>
              <a:ext uri="{FF2B5EF4-FFF2-40B4-BE49-F238E27FC236}">
                <a16:creationId xmlns:a16="http://schemas.microsoft.com/office/drawing/2014/main" id="{9F6B68BB-CEB7-4221-4FB2-82466F42A073}"/>
              </a:ext>
            </a:extLst>
          </p:cNvPr>
          <p:cNvSpPr>
            <a:spLocks noGrp="1"/>
          </p:cNvSpPr>
          <p:nvPr>
            <p:ph type="body" sz="quarter" idx="67" hasCustomPrompt="1"/>
          </p:nvPr>
        </p:nvSpPr>
        <p:spPr>
          <a:xfrm>
            <a:off x="3341633" y="4524743"/>
            <a:ext cx="2368490" cy="3600"/>
          </a:xfrm>
          <a:solidFill>
            <a:schemeClr val="bg2"/>
          </a:solidFill>
        </p:spPr>
        <p:txBody>
          <a:bodyPr/>
          <a:lstStyle>
            <a:lvl1pPr>
              <a:defRPr>
                <a:solidFill>
                  <a:schemeClr val="bg2"/>
                </a:solidFill>
              </a:defRPr>
            </a:lvl1pPr>
          </a:lstStyle>
          <a:p>
            <a:pPr lvl="0"/>
            <a:r>
              <a:rPr lang="en-GB"/>
              <a:t> </a:t>
            </a:r>
          </a:p>
        </p:txBody>
      </p:sp>
      <p:sp>
        <p:nvSpPr>
          <p:cNvPr id="99" name="Text Placeholder 28">
            <a:extLst>
              <a:ext uri="{FF2B5EF4-FFF2-40B4-BE49-F238E27FC236}">
                <a16:creationId xmlns:a16="http://schemas.microsoft.com/office/drawing/2014/main" id="{C9B472C3-EBB7-1AC0-22A1-1C0AC4D97BB5}"/>
              </a:ext>
            </a:extLst>
          </p:cNvPr>
          <p:cNvSpPr>
            <a:spLocks noGrp="1"/>
          </p:cNvSpPr>
          <p:nvPr>
            <p:ph type="body" sz="quarter" idx="68" hasCustomPrompt="1"/>
          </p:nvPr>
        </p:nvSpPr>
        <p:spPr>
          <a:xfrm>
            <a:off x="3341633" y="4830846"/>
            <a:ext cx="2368490" cy="3600"/>
          </a:xfrm>
          <a:solidFill>
            <a:schemeClr val="bg2"/>
          </a:solidFill>
        </p:spPr>
        <p:txBody>
          <a:bodyPr/>
          <a:lstStyle>
            <a:lvl1pPr>
              <a:defRPr>
                <a:solidFill>
                  <a:schemeClr val="bg2"/>
                </a:solidFill>
              </a:defRPr>
            </a:lvl1pPr>
          </a:lstStyle>
          <a:p>
            <a:pPr lvl="0"/>
            <a:r>
              <a:rPr lang="en-GB"/>
              <a:t> </a:t>
            </a:r>
          </a:p>
        </p:txBody>
      </p:sp>
      <p:sp>
        <p:nvSpPr>
          <p:cNvPr id="100" name="Text Placeholder 28">
            <a:extLst>
              <a:ext uri="{FF2B5EF4-FFF2-40B4-BE49-F238E27FC236}">
                <a16:creationId xmlns:a16="http://schemas.microsoft.com/office/drawing/2014/main" id="{B0E90913-3002-59FD-8C6E-BB67AF380A20}"/>
              </a:ext>
            </a:extLst>
          </p:cNvPr>
          <p:cNvSpPr>
            <a:spLocks noGrp="1"/>
          </p:cNvSpPr>
          <p:nvPr>
            <p:ph type="body" sz="quarter" idx="69" hasCustomPrompt="1"/>
          </p:nvPr>
        </p:nvSpPr>
        <p:spPr>
          <a:xfrm>
            <a:off x="3341633" y="5136949"/>
            <a:ext cx="2368490" cy="3600"/>
          </a:xfrm>
          <a:solidFill>
            <a:schemeClr val="bg2"/>
          </a:solidFill>
        </p:spPr>
        <p:txBody>
          <a:bodyPr/>
          <a:lstStyle>
            <a:lvl1pPr>
              <a:defRPr>
                <a:solidFill>
                  <a:schemeClr val="bg2"/>
                </a:solidFill>
              </a:defRPr>
            </a:lvl1pPr>
          </a:lstStyle>
          <a:p>
            <a:pPr lvl="0"/>
            <a:r>
              <a:rPr lang="en-GB"/>
              <a:t> </a:t>
            </a:r>
          </a:p>
        </p:txBody>
      </p:sp>
      <p:sp>
        <p:nvSpPr>
          <p:cNvPr id="101" name="Text Placeholder 12">
            <a:extLst>
              <a:ext uri="{FF2B5EF4-FFF2-40B4-BE49-F238E27FC236}">
                <a16:creationId xmlns:a16="http://schemas.microsoft.com/office/drawing/2014/main" id="{A4332ADD-CCD2-C5C0-CC0B-08F9FFA81413}"/>
              </a:ext>
            </a:extLst>
          </p:cNvPr>
          <p:cNvSpPr>
            <a:spLocks noGrp="1"/>
          </p:cNvSpPr>
          <p:nvPr>
            <p:ph type="body" sz="quarter" idx="70" hasCustomPrompt="1"/>
          </p:nvPr>
        </p:nvSpPr>
        <p:spPr>
          <a:xfrm>
            <a:off x="6139554" y="3641208"/>
            <a:ext cx="2419673" cy="247356"/>
          </a:xfrm>
        </p:spPr>
        <p:txBody>
          <a:bodyPr anchor="ctr"/>
          <a:lstStyle>
            <a:lvl1pPr>
              <a:defRPr sz="900" cap="all" baseline="0">
                <a:solidFill>
                  <a:schemeClr val="bg2"/>
                </a:solidFill>
              </a:defRPr>
            </a:lvl1pPr>
            <a:lvl2pPr>
              <a:defRPr sz="1000" cap="all" baseline="0"/>
            </a:lvl2pPr>
            <a:lvl3pPr>
              <a:defRPr sz="900" cap="all" baseline="0"/>
            </a:lvl3pPr>
            <a:lvl4pPr>
              <a:defRPr sz="800" cap="all" baseline="0"/>
            </a:lvl4pPr>
            <a:lvl5pPr>
              <a:defRPr sz="800" cap="all" baseline="0"/>
            </a:lvl5pPr>
          </a:lstStyle>
          <a:p>
            <a:pPr lvl="0"/>
            <a:r>
              <a:rPr lang="en-GB"/>
              <a:t>Insert name</a:t>
            </a:r>
          </a:p>
        </p:txBody>
      </p:sp>
      <p:sp>
        <p:nvSpPr>
          <p:cNvPr id="102" name="Text Placeholder 12">
            <a:extLst>
              <a:ext uri="{FF2B5EF4-FFF2-40B4-BE49-F238E27FC236}">
                <a16:creationId xmlns:a16="http://schemas.microsoft.com/office/drawing/2014/main" id="{BE1ACF45-A055-B204-6E3D-7BCB4BAD4D21}"/>
              </a:ext>
            </a:extLst>
          </p:cNvPr>
          <p:cNvSpPr>
            <a:spLocks noGrp="1"/>
          </p:cNvSpPr>
          <p:nvPr>
            <p:ph type="body" sz="quarter" idx="71" hasCustomPrompt="1"/>
          </p:nvPr>
        </p:nvSpPr>
        <p:spPr>
          <a:xfrm>
            <a:off x="6139554" y="3947311"/>
            <a:ext cx="2419673" cy="247356"/>
          </a:xfrm>
        </p:spPr>
        <p:txBody>
          <a:bodyPr anchor="ctr"/>
          <a:lstStyle>
            <a:lvl1pPr>
              <a:defRPr sz="900" cap="all" baseline="0">
                <a:solidFill>
                  <a:schemeClr val="bg2"/>
                </a:solidFill>
              </a:defRPr>
            </a:lvl1pPr>
            <a:lvl2pPr>
              <a:defRPr sz="1000" cap="all" baseline="0"/>
            </a:lvl2pPr>
            <a:lvl3pPr>
              <a:defRPr sz="900" cap="all" baseline="0"/>
            </a:lvl3pPr>
            <a:lvl4pPr>
              <a:defRPr sz="800" cap="all" baseline="0"/>
            </a:lvl4pPr>
            <a:lvl5pPr>
              <a:defRPr sz="800" cap="all" baseline="0"/>
            </a:lvl5pPr>
          </a:lstStyle>
          <a:p>
            <a:pPr lvl="0"/>
            <a:r>
              <a:rPr lang="en-GB"/>
              <a:t>Insert title</a:t>
            </a:r>
          </a:p>
        </p:txBody>
      </p:sp>
      <p:sp>
        <p:nvSpPr>
          <p:cNvPr id="103" name="Text Placeholder 12">
            <a:extLst>
              <a:ext uri="{FF2B5EF4-FFF2-40B4-BE49-F238E27FC236}">
                <a16:creationId xmlns:a16="http://schemas.microsoft.com/office/drawing/2014/main" id="{BBF8BDB4-4DA6-FEE4-880B-73A85B873FC7}"/>
              </a:ext>
            </a:extLst>
          </p:cNvPr>
          <p:cNvSpPr>
            <a:spLocks noGrp="1"/>
          </p:cNvSpPr>
          <p:nvPr>
            <p:ph type="body" sz="quarter" idx="72" hasCustomPrompt="1"/>
          </p:nvPr>
        </p:nvSpPr>
        <p:spPr>
          <a:xfrm>
            <a:off x="6139554" y="4253414"/>
            <a:ext cx="2419673" cy="247356"/>
          </a:xfrm>
        </p:spPr>
        <p:txBody>
          <a:bodyPr anchor="ctr"/>
          <a:lstStyle>
            <a:lvl1pPr>
              <a:defRPr sz="900" cap="all" baseline="0">
                <a:solidFill>
                  <a:schemeClr val="bg2"/>
                </a:solidFill>
              </a:defRPr>
            </a:lvl1pPr>
            <a:lvl2pPr>
              <a:defRPr sz="1000" cap="all" baseline="0"/>
            </a:lvl2pPr>
            <a:lvl3pPr>
              <a:defRPr sz="900" cap="all" baseline="0"/>
            </a:lvl3pPr>
            <a:lvl4pPr>
              <a:defRPr sz="800" cap="all" baseline="0"/>
            </a:lvl4pPr>
            <a:lvl5pPr>
              <a:defRPr sz="800" cap="all" baseline="0"/>
            </a:lvl5pPr>
          </a:lstStyle>
          <a:p>
            <a:pPr lvl="0"/>
            <a:r>
              <a:rPr lang="en-GB"/>
              <a:t>Insert company name</a:t>
            </a:r>
          </a:p>
        </p:txBody>
      </p:sp>
      <p:sp>
        <p:nvSpPr>
          <p:cNvPr id="104" name="Text Placeholder 12">
            <a:extLst>
              <a:ext uri="{FF2B5EF4-FFF2-40B4-BE49-F238E27FC236}">
                <a16:creationId xmlns:a16="http://schemas.microsoft.com/office/drawing/2014/main" id="{1363A63C-DEC4-7D6F-CC13-1017AA77A2C0}"/>
              </a:ext>
            </a:extLst>
          </p:cNvPr>
          <p:cNvSpPr>
            <a:spLocks noGrp="1"/>
          </p:cNvSpPr>
          <p:nvPr>
            <p:ph type="body" sz="quarter" idx="73" hasCustomPrompt="1"/>
          </p:nvPr>
        </p:nvSpPr>
        <p:spPr>
          <a:xfrm>
            <a:off x="6139554" y="4559517"/>
            <a:ext cx="2419673" cy="247356"/>
          </a:xfrm>
        </p:spPr>
        <p:txBody>
          <a:bodyPr anchor="ctr"/>
          <a:lstStyle>
            <a:lvl1pPr>
              <a:defRPr sz="900" cap="all" baseline="0">
                <a:solidFill>
                  <a:schemeClr val="bg2"/>
                </a:solidFill>
              </a:defRPr>
            </a:lvl1pPr>
            <a:lvl2pPr>
              <a:defRPr sz="1000" cap="all" baseline="0"/>
            </a:lvl2pPr>
            <a:lvl3pPr>
              <a:defRPr sz="900" cap="all" baseline="0"/>
            </a:lvl3pPr>
            <a:lvl4pPr>
              <a:defRPr sz="800" cap="all" baseline="0"/>
            </a:lvl4pPr>
            <a:lvl5pPr>
              <a:defRPr sz="800" cap="all" baseline="0"/>
            </a:lvl5pPr>
          </a:lstStyle>
          <a:p>
            <a:pPr lvl="0"/>
            <a:r>
              <a:rPr lang="en-GB"/>
              <a:t>Insert phone</a:t>
            </a:r>
          </a:p>
        </p:txBody>
      </p:sp>
      <p:sp>
        <p:nvSpPr>
          <p:cNvPr id="105" name="Text Placeholder 12">
            <a:extLst>
              <a:ext uri="{FF2B5EF4-FFF2-40B4-BE49-F238E27FC236}">
                <a16:creationId xmlns:a16="http://schemas.microsoft.com/office/drawing/2014/main" id="{29D1F822-74EB-4B8E-EFB3-B5DF59046DF3}"/>
              </a:ext>
            </a:extLst>
          </p:cNvPr>
          <p:cNvSpPr>
            <a:spLocks noGrp="1"/>
          </p:cNvSpPr>
          <p:nvPr>
            <p:ph type="body" sz="quarter" idx="74" hasCustomPrompt="1"/>
          </p:nvPr>
        </p:nvSpPr>
        <p:spPr>
          <a:xfrm>
            <a:off x="6139554" y="4865620"/>
            <a:ext cx="2419673" cy="247356"/>
          </a:xfrm>
        </p:spPr>
        <p:txBody>
          <a:bodyPr anchor="ctr"/>
          <a:lstStyle>
            <a:lvl1pPr>
              <a:defRPr sz="900" cap="all" baseline="0">
                <a:solidFill>
                  <a:schemeClr val="bg2"/>
                </a:solidFill>
              </a:defRPr>
            </a:lvl1pPr>
            <a:lvl2pPr>
              <a:defRPr sz="1000" cap="all" baseline="0"/>
            </a:lvl2pPr>
            <a:lvl3pPr>
              <a:defRPr sz="900" cap="all" baseline="0"/>
            </a:lvl3pPr>
            <a:lvl4pPr>
              <a:defRPr sz="800" cap="all" baseline="0"/>
            </a:lvl4pPr>
            <a:lvl5pPr>
              <a:defRPr sz="800" cap="all" baseline="0"/>
            </a:lvl5pPr>
          </a:lstStyle>
          <a:p>
            <a:pPr lvl="0"/>
            <a:r>
              <a:rPr lang="en-GB"/>
              <a:t>Insert email</a:t>
            </a:r>
          </a:p>
        </p:txBody>
      </p:sp>
      <p:sp>
        <p:nvSpPr>
          <p:cNvPr id="106" name="Text Placeholder 28">
            <a:extLst>
              <a:ext uri="{FF2B5EF4-FFF2-40B4-BE49-F238E27FC236}">
                <a16:creationId xmlns:a16="http://schemas.microsoft.com/office/drawing/2014/main" id="{B9E07354-0FA4-952E-92B8-A5509302B358}"/>
              </a:ext>
            </a:extLst>
          </p:cNvPr>
          <p:cNvSpPr>
            <a:spLocks noGrp="1"/>
          </p:cNvSpPr>
          <p:nvPr>
            <p:ph type="body" sz="quarter" idx="75" hasCustomPrompt="1"/>
          </p:nvPr>
        </p:nvSpPr>
        <p:spPr>
          <a:xfrm>
            <a:off x="6233696" y="3912537"/>
            <a:ext cx="2368490" cy="3600"/>
          </a:xfrm>
          <a:solidFill>
            <a:schemeClr val="bg2"/>
          </a:solidFill>
        </p:spPr>
        <p:txBody>
          <a:bodyPr/>
          <a:lstStyle>
            <a:lvl1pPr>
              <a:defRPr>
                <a:solidFill>
                  <a:schemeClr val="bg2"/>
                </a:solidFill>
              </a:defRPr>
            </a:lvl1pPr>
          </a:lstStyle>
          <a:p>
            <a:pPr lvl="0"/>
            <a:r>
              <a:rPr lang="en-GB"/>
              <a:t> </a:t>
            </a:r>
          </a:p>
        </p:txBody>
      </p:sp>
      <p:sp>
        <p:nvSpPr>
          <p:cNvPr id="107" name="Text Placeholder 28">
            <a:extLst>
              <a:ext uri="{FF2B5EF4-FFF2-40B4-BE49-F238E27FC236}">
                <a16:creationId xmlns:a16="http://schemas.microsoft.com/office/drawing/2014/main" id="{BB7CB286-1E96-E5C4-E2FA-11C7A9E44017}"/>
              </a:ext>
            </a:extLst>
          </p:cNvPr>
          <p:cNvSpPr>
            <a:spLocks noGrp="1"/>
          </p:cNvSpPr>
          <p:nvPr>
            <p:ph type="body" sz="quarter" idx="76" hasCustomPrompt="1"/>
          </p:nvPr>
        </p:nvSpPr>
        <p:spPr>
          <a:xfrm>
            <a:off x="6233696" y="4218640"/>
            <a:ext cx="2368490" cy="3600"/>
          </a:xfrm>
          <a:solidFill>
            <a:schemeClr val="bg2"/>
          </a:solidFill>
        </p:spPr>
        <p:txBody>
          <a:bodyPr/>
          <a:lstStyle>
            <a:lvl1pPr>
              <a:defRPr>
                <a:solidFill>
                  <a:schemeClr val="bg2"/>
                </a:solidFill>
              </a:defRPr>
            </a:lvl1pPr>
          </a:lstStyle>
          <a:p>
            <a:pPr lvl="0"/>
            <a:r>
              <a:rPr lang="en-GB"/>
              <a:t> </a:t>
            </a:r>
          </a:p>
        </p:txBody>
      </p:sp>
      <p:sp>
        <p:nvSpPr>
          <p:cNvPr id="108" name="Text Placeholder 28">
            <a:extLst>
              <a:ext uri="{FF2B5EF4-FFF2-40B4-BE49-F238E27FC236}">
                <a16:creationId xmlns:a16="http://schemas.microsoft.com/office/drawing/2014/main" id="{B8E10EFA-171B-23B7-57FA-D3821B925D4F}"/>
              </a:ext>
            </a:extLst>
          </p:cNvPr>
          <p:cNvSpPr>
            <a:spLocks noGrp="1"/>
          </p:cNvSpPr>
          <p:nvPr>
            <p:ph type="body" sz="quarter" idx="77" hasCustomPrompt="1"/>
          </p:nvPr>
        </p:nvSpPr>
        <p:spPr>
          <a:xfrm>
            <a:off x="6233696" y="4524743"/>
            <a:ext cx="2368490" cy="3600"/>
          </a:xfrm>
          <a:solidFill>
            <a:schemeClr val="bg2"/>
          </a:solidFill>
        </p:spPr>
        <p:txBody>
          <a:bodyPr/>
          <a:lstStyle>
            <a:lvl1pPr>
              <a:defRPr>
                <a:solidFill>
                  <a:schemeClr val="bg2"/>
                </a:solidFill>
              </a:defRPr>
            </a:lvl1pPr>
          </a:lstStyle>
          <a:p>
            <a:pPr lvl="0"/>
            <a:r>
              <a:rPr lang="en-GB"/>
              <a:t> </a:t>
            </a:r>
          </a:p>
        </p:txBody>
      </p:sp>
      <p:sp>
        <p:nvSpPr>
          <p:cNvPr id="109" name="Text Placeholder 28">
            <a:extLst>
              <a:ext uri="{FF2B5EF4-FFF2-40B4-BE49-F238E27FC236}">
                <a16:creationId xmlns:a16="http://schemas.microsoft.com/office/drawing/2014/main" id="{6A97D32A-92E6-FFA3-3C2A-3C1D116DFC70}"/>
              </a:ext>
            </a:extLst>
          </p:cNvPr>
          <p:cNvSpPr>
            <a:spLocks noGrp="1"/>
          </p:cNvSpPr>
          <p:nvPr>
            <p:ph type="body" sz="quarter" idx="78" hasCustomPrompt="1"/>
          </p:nvPr>
        </p:nvSpPr>
        <p:spPr>
          <a:xfrm>
            <a:off x="6233696" y="4830846"/>
            <a:ext cx="2368490" cy="3600"/>
          </a:xfrm>
          <a:solidFill>
            <a:schemeClr val="bg2"/>
          </a:solidFill>
        </p:spPr>
        <p:txBody>
          <a:bodyPr/>
          <a:lstStyle>
            <a:lvl1pPr>
              <a:defRPr>
                <a:solidFill>
                  <a:schemeClr val="bg2"/>
                </a:solidFill>
              </a:defRPr>
            </a:lvl1pPr>
          </a:lstStyle>
          <a:p>
            <a:pPr lvl="0"/>
            <a:r>
              <a:rPr lang="en-GB"/>
              <a:t> </a:t>
            </a:r>
          </a:p>
        </p:txBody>
      </p:sp>
      <p:sp>
        <p:nvSpPr>
          <p:cNvPr id="110" name="Text Placeholder 28">
            <a:extLst>
              <a:ext uri="{FF2B5EF4-FFF2-40B4-BE49-F238E27FC236}">
                <a16:creationId xmlns:a16="http://schemas.microsoft.com/office/drawing/2014/main" id="{5AFCCFC6-1787-1B87-BA35-4BA5A63EA3A3}"/>
              </a:ext>
            </a:extLst>
          </p:cNvPr>
          <p:cNvSpPr>
            <a:spLocks noGrp="1"/>
          </p:cNvSpPr>
          <p:nvPr>
            <p:ph type="body" sz="quarter" idx="79" hasCustomPrompt="1"/>
          </p:nvPr>
        </p:nvSpPr>
        <p:spPr>
          <a:xfrm>
            <a:off x="6233696" y="5136949"/>
            <a:ext cx="2368490" cy="3600"/>
          </a:xfrm>
          <a:solidFill>
            <a:schemeClr val="bg2"/>
          </a:solidFill>
        </p:spPr>
        <p:txBody>
          <a:bodyPr/>
          <a:lstStyle>
            <a:lvl1pPr>
              <a:defRPr>
                <a:solidFill>
                  <a:schemeClr val="bg2"/>
                </a:solidFill>
              </a:defRPr>
            </a:lvl1pPr>
          </a:lstStyle>
          <a:p>
            <a:pPr lvl="0"/>
            <a:r>
              <a:rPr lang="en-GB"/>
              <a:t> </a:t>
            </a:r>
          </a:p>
        </p:txBody>
      </p:sp>
    </p:spTree>
    <p:custDataLst>
      <p:tags r:id="rId1"/>
    </p:custDataLst>
    <p:extLst>
      <p:ext uri="{BB962C8B-B14F-4D97-AF65-F5344CB8AC3E}">
        <p14:creationId xmlns:p14="http://schemas.microsoft.com/office/powerpoint/2010/main" val="16836027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Contact details x2 yellow with image">
    <p:bg>
      <p:bgRef idx="1001">
        <a:schemeClr val="bg2"/>
      </p:bgRef>
    </p:bg>
    <p:spTree>
      <p:nvGrpSpPr>
        <p:cNvPr id="1" name=""/>
        <p:cNvGrpSpPr/>
        <p:nvPr/>
      </p:nvGrpSpPr>
      <p:grpSpPr>
        <a:xfrm>
          <a:off x="0" y="0"/>
          <a:ext cx="0" cy="0"/>
          <a:chOff x="0" y="0"/>
          <a:chExt cx="0" cy="0"/>
        </a:xfrm>
      </p:grpSpPr>
      <p:pic>
        <p:nvPicPr>
          <p:cNvPr id="2" name="Picture 1" descr="A yellow and white geometrical pattern&#10;&#10;Description automatically generated with medium confidence">
            <a:extLst>
              <a:ext uri="{FF2B5EF4-FFF2-40B4-BE49-F238E27FC236}">
                <a16:creationId xmlns:a16="http://schemas.microsoft.com/office/drawing/2014/main" id="{B442A3ED-0EE5-996A-8D3A-62B0E8990995}"/>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t="6448" b="6448"/>
          <a:stretch/>
        </p:blipFill>
        <p:spPr>
          <a:xfrm>
            <a:off x="1" y="0"/>
            <a:ext cx="12188823" cy="6858000"/>
          </a:xfrm>
          <a:prstGeom prst="rect">
            <a:avLst/>
          </a:prstGeom>
        </p:spPr>
      </p:pic>
      <p:sp>
        <p:nvSpPr>
          <p:cNvPr id="6" name="TextBox 5">
            <a:extLst>
              <a:ext uri="{FF2B5EF4-FFF2-40B4-BE49-F238E27FC236}">
                <a16:creationId xmlns:a16="http://schemas.microsoft.com/office/drawing/2014/main" id="{308713F2-EECB-0BAC-E9D1-312474D96A07}"/>
              </a:ext>
            </a:extLst>
          </p:cNvPr>
          <p:cNvSpPr txBox="1"/>
          <p:nvPr userDrawn="1"/>
        </p:nvSpPr>
        <p:spPr>
          <a:xfrm>
            <a:off x="411373" y="5501641"/>
            <a:ext cx="934628" cy="293607"/>
          </a:xfrm>
          <a:prstGeom prst="rect">
            <a:avLst/>
          </a:prstGeom>
          <a:noFill/>
        </p:spPr>
        <p:txBody>
          <a:bodyPr wrap="none" rtlCol="0">
            <a:spAutoFit/>
          </a:bodyPr>
          <a:lstStyle/>
          <a:p>
            <a:pPr algn="l">
              <a:lnSpc>
                <a:spcPct val="120000"/>
              </a:lnSpc>
              <a:spcAft>
                <a:spcPts val="1000"/>
              </a:spcAft>
            </a:pPr>
            <a:r>
              <a:rPr lang="en-GB" sz="1200">
                <a:latin typeface="Arial" panose="020B0604020202020204" pitchFamily="34" charset="0"/>
              </a:rPr>
              <a:t>savills.com</a:t>
            </a:r>
          </a:p>
        </p:txBody>
      </p:sp>
      <p:sp>
        <p:nvSpPr>
          <p:cNvPr id="8" name="TextBox 7">
            <a:extLst>
              <a:ext uri="{FF2B5EF4-FFF2-40B4-BE49-F238E27FC236}">
                <a16:creationId xmlns:a16="http://schemas.microsoft.com/office/drawing/2014/main" id="{59B33698-BCC5-A34C-8F5A-827C06C9A9C0}"/>
              </a:ext>
            </a:extLst>
          </p:cNvPr>
          <p:cNvSpPr txBox="1"/>
          <p:nvPr userDrawn="1"/>
        </p:nvSpPr>
        <p:spPr>
          <a:xfrm>
            <a:off x="411373" y="5880261"/>
            <a:ext cx="11110877" cy="562462"/>
          </a:xfrm>
          <a:prstGeom prst="rect">
            <a:avLst/>
          </a:prstGeom>
          <a:noFill/>
        </p:spPr>
        <p:txBody>
          <a:bodyPr wrap="square">
            <a:spAutoFit/>
          </a:bodyPr>
          <a:lstStyle/>
          <a:p>
            <a:pPr>
              <a:lnSpc>
                <a:spcPct val="120000"/>
              </a:lnSpc>
            </a:pPr>
            <a:r>
              <a:rPr lang="en-US" sz="650"/>
              <a:t>Disclaimer: The material in this presentation has been prepared solely for informational purposes and is strictly confidential. Any disclosure, use, copying or circulation of this presentation (or the information contained within it) is strictly prohibited, unless you have obtained Savills’ prior written consent. Neither this presentation nor any part of it shall form the basis of, or be relied upon in connection with, any offer or transaction, or act as an inducement to enter into any contract or commitment whatsoever. NO WARRANTY OR REPRESENTATION, EXPRESS OR IMPLIED, IS GIVEN AS TO THE ACCURACY OR COMPLETENESS OF THE INFORMATION CONTAINED HEREIN AND SAVILLS IS UNDER NO OBLIGATION TO SUBSEQUENTLY CORRECT IT IN THE EVENT OF ERRORS. Savills shall not be held responsible for any liability whatsoever or for any loss howsoever arising from or in reliance upon the whole or any part of the contents of this document or any errors therein or omissions therefrom. </a:t>
            </a:r>
          </a:p>
        </p:txBody>
      </p:sp>
      <p:pic>
        <p:nvPicPr>
          <p:cNvPr id="11" name="Graphic 10">
            <a:extLst>
              <a:ext uri="{FF2B5EF4-FFF2-40B4-BE49-F238E27FC236}">
                <a16:creationId xmlns:a16="http://schemas.microsoft.com/office/drawing/2014/main" id="{1B3D1ACE-7C43-C266-DB06-D81E114C996E}"/>
              </a:ext>
            </a:extLst>
          </p:cNvPr>
          <p:cNvPicPr>
            <a:picLocks noChangeAspect="1"/>
          </p:cNvPicPr>
          <p:nvPr userDrawn="1"/>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0679507" y="473394"/>
            <a:ext cx="1035573" cy="1035843"/>
          </a:xfrm>
          <a:prstGeom prst="rect">
            <a:avLst/>
          </a:prstGeom>
        </p:spPr>
      </p:pic>
      <p:sp>
        <p:nvSpPr>
          <p:cNvPr id="13" name="Text Placeholder 12">
            <a:extLst>
              <a:ext uri="{FF2B5EF4-FFF2-40B4-BE49-F238E27FC236}">
                <a16:creationId xmlns:a16="http://schemas.microsoft.com/office/drawing/2014/main" id="{7DE08693-3BA3-FC3E-BF72-74418DBCC187}"/>
              </a:ext>
            </a:extLst>
          </p:cNvPr>
          <p:cNvSpPr>
            <a:spLocks noGrp="1"/>
          </p:cNvSpPr>
          <p:nvPr>
            <p:ph type="body" sz="quarter" idx="10" hasCustomPrompt="1"/>
          </p:nvPr>
        </p:nvSpPr>
        <p:spPr>
          <a:xfrm>
            <a:off x="406611" y="3179263"/>
            <a:ext cx="3364307" cy="247356"/>
          </a:xfrm>
        </p:spPr>
        <p:txBody>
          <a:bodyPr anchor="ctr"/>
          <a:lstStyle>
            <a:lvl1pPr>
              <a:defRPr sz="900" cap="all" baseline="0"/>
            </a:lvl1pPr>
            <a:lvl2pPr>
              <a:defRPr sz="1000" cap="all" baseline="0"/>
            </a:lvl2pPr>
            <a:lvl3pPr>
              <a:defRPr sz="900" cap="all" baseline="0"/>
            </a:lvl3pPr>
            <a:lvl4pPr>
              <a:defRPr sz="800" cap="all" baseline="0"/>
            </a:lvl4pPr>
            <a:lvl5pPr>
              <a:defRPr sz="800" cap="all" baseline="0"/>
            </a:lvl5pPr>
          </a:lstStyle>
          <a:p>
            <a:pPr lvl="0"/>
            <a:r>
              <a:rPr lang="en-GB"/>
              <a:t>Insert name</a:t>
            </a:r>
          </a:p>
        </p:txBody>
      </p:sp>
      <p:sp>
        <p:nvSpPr>
          <p:cNvPr id="14" name="Text Placeholder 12">
            <a:extLst>
              <a:ext uri="{FF2B5EF4-FFF2-40B4-BE49-F238E27FC236}">
                <a16:creationId xmlns:a16="http://schemas.microsoft.com/office/drawing/2014/main" id="{A9807B49-FE43-55EB-6E94-7548AED1AA89}"/>
              </a:ext>
            </a:extLst>
          </p:cNvPr>
          <p:cNvSpPr>
            <a:spLocks noGrp="1"/>
          </p:cNvSpPr>
          <p:nvPr>
            <p:ph type="body" sz="quarter" idx="11" hasCustomPrompt="1"/>
          </p:nvPr>
        </p:nvSpPr>
        <p:spPr>
          <a:xfrm>
            <a:off x="406611" y="3485366"/>
            <a:ext cx="3364307" cy="247356"/>
          </a:xfrm>
        </p:spPr>
        <p:txBody>
          <a:bodyPr anchor="ctr"/>
          <a:lstStyle>
            <a:lvl1pPr>
              <a:defRPr sz="900" cap="all" baseline="0"/>
            </a:lvl1pPr>
            <a:lvl2pPr>
              <a:defRPr sz="1000" cap="all" baseline="0"/>
            </a:lvl2pPr>
            <a:lvl3pPr>
              <a:defRPr sz="900" cap="all" baseline="0"/>
            </a:lvl3pPr>
            <a:lvl4pPr>
              <a:defRPr sz="800" cap="all" baseline="0"/>
            </a:lvl4pPr>
            <a:lvl5pPr>
              <a:defRPr sz="800" cap="all" baseline="0"/>
            </a:lvl5pPr>
          </a:lstStyle>
          <a:p>
            <a:pPr lvl="0"/>
            <a:r>
              <a:rPr lang="en-GB"/>
              <a:t>Insert title</a:t>
            </a:r>
          </a:p>
        </p:txBody>
      </p:sp>
      <p:sp>
        <p:nvSpPr>
          <p:cNvPr id="15" name="Text Placeholder 12">
            <a:extLst>
              <a:ext uri="{FF2B5EF4-FFF2-40B4-BE49-F238E27FC236}">
                <a16:creationId xmlns:a16="http://schemas.microsoft.com/office/drawing/2014/main" id="{59158B01-3F17-FEF5-E313-05A51AB89B3B}"/>
              </a:ext>
            </a:extLst>
          </p:cNvPr>
          <p:cNvSpPr>
            <a:spLocks noGrp="1"/>
          </p:cNvSpPr>
          <p:nvPr>
            <p:ph type="body" sz="quarter" idx="12" hasCustomPrompt="1"/>
          </p:nvPr>
        </p:nvSpPr>
        <p:spPr>
          <a:xfrm>
            <a:off x="406611" y="3791469"/>
            <a:ext cx="3364307" cy="247356"/>
          </a:xfrm>
        </p:spPr>
        <p:txBody>
          <a:bodyPr anchor="ctr"/>
          <a:lstStyle>
            <a:lvl1pPr>
              <a:defRPr sz="900" cap="all" baseline="0"/>
            </a:lvl1pPr>
            <a:lvl2pPr>
              <a:defRPr sz="1000" cap="all" baseline="0"/>
            </a:lvl2pPr>
            <a:lvl3pPr>
              <a:defRPr sz="900" cap="all" baseline="0"/>
            </a:lvl3pPr>
            <a:lvl4pPr>
              <a:defRPr sz="800" cap="all" baseline="0"/>
            </a:lvl4pPr>
            <a:lvl5pPr>
              <a:defRPr sz="800" cap="all" baseline="0"/>
            </a:lvl5pPr>
          </a:lstStyle>
          <a:p>
            <a:pPr lvl="0"/>
            <a:r>
              <a:rPr lang="en-GB"/>
              <a:t>Insert company name</a:t>
            </a:r>
          </a:p>
        </p:txBody>
      </p:sp>
      <p:sp>
        <p:nvSpPr>
          <p:cNvPr id="16" name="Text Placeholder 12">
            <a:extLst>
              <a:ext uri="{FF2B5EF4-FFF2-40B4-BE49-F238E27FC236}">
                <a16:creationId xmlns:a16="http://schemas.microsoft.com/office/drawing/2014/main" id="{7E81962A-7C98-D2E9-7CEC-B65BEF938AED}"/>
              </a:ext>
            </a:extLst>
          </p:cNvPr>
          <p:cNvSpPr>
            <a:spLocks noGrp="1"/>
          </p:cNvSpPr>
          <p:nvPr>
            <p:ph type="body" sz="quarter" idx="13" hasCustomPrompt="1"/>
          </p:nvPr>
        </p:nvSpPr>
        <p:spPr>
          <a:xfrm>
            <a:off x="406611" y="4097572"/>
            <a:ext cx="3364307" cy="247356"/>
          </a:xfrm>
        </p:spPr>
        <p:txBody>
          <a:bodyPr anchor="ctr"/>
          <a:lstStyle>
            <a:lvl1pPr>
              <a:defRPr sz="900" cap="all" baseline="0"/>
            </a:lvl1pPr>
            <a:lvl2pPr>
              <a:defRPr sz="1000" cap="all" baseline="0"/>
            </a:lvl2pPr>
            <a:lvl3pPr>
              <a:defRPr sz="900" cap="all" baseline="0"/>
            </a:lvl3pPr>
            <a:lvl4pPr>
              <a:defRPr sz="800" cap="all" baseline="0"/>
            </a:lvl4pPr>
            <a:lvl5pPr>
              <a:defRPr sz="800" cap="all" baseline="0"/>
            </a:lvl5pPr>
          </a:lstStyle>
          <a:p>
            <a:pPr lvl="0"/>
            <a:r>
              <a:rPr lang="en-GB"/>
              <a:t>Insert phone</a:t>
            </a:r>
          </a:p>
        </p:txBody>
      </p:sp>
      <p:sp>
        <p:nvSpPr>
          <p:cNvPr id="17" name="Text Placeholder 12">
            <a:extLst>
              <a:ext uri="{FF2B5EF4-FFF2-40B4-BE49-F238E27FC236}">
                <a16:creationId xmlns:a16="http://schemas.microsoft.com/office/drawing/2014/main" id="{F78787D3-109D-9636-08BB-A375F749FF3E}"/>
              </a:ext>
            </a:extLst>
          </p:cNvPr>
          <p:cNvSpPr>
            <a:spLocks noGrp="1"/>
          </p:cNvSpPr>
          <p:nvPr>
            <p:ph type="body" sz="quarter" idx="14" hasCustomPrompt="1"/>
          </p:nvPr>
        </p:nvSpPr>
        <p:spPr>
          <a:xfrm>
            <a:off x="406611" y="4403675"/>
            <a:ext cx="3364307" cy="247356"/>
          </a:xfrm>
        </p:spPr>
        <p:txBody>
          <a:bodyPr anchor="ctr"/>
          <a:lstStyle>
            <a:lvl1pPr>
              <a:defRPr sz="900" cap="all" baseline="0"/>
            </a:lvl1pPr>
            <a:lvl2pPr>
              <a:defRPr sz="1000" cap="all" baseline="0"/>
            </a:lvl2pPr>
            <a:lvl3pPr>
              <a:defRPr sz="900" cap="all" baseline="0"/>
            </a:lvl3pPr>
            <a:lvl4pPr>
              <a:defRPr sz="800" cap="all" baseline="0"/>
            </a:lvl4pPr>
            <a:lvl5pPr>
              <a:defRPr sz="800" cap="all" baseline="0"/>
            </a:lvl5pPr>
          </a:lstStyle>
          <a:p>
            <a:pPr lvl="0"/>
            <a:r>
              <a:rPr lang="en-GB"/>
              <a:t>Insert email</a:t>
            </a:r>
          </a:p>
        </p:txBody>
      </p:sp>
      <p:sp>
        <p:nvSpPr>
          <p:cNvPr id="18" name="Text Placeholder 12">
            <a:extLst>
              <a:ext uri="{FF2B5EF4-FFF2-40B4-BE49-F238E27FC236}">
                <a16:creationId xmlns:a16="http://schemas.microsoft.com/office/drawing/2014/main" id="{A3A2BDFB-B068-4DF4-D09C-A312787AD0AC}"/>
              </a:ext>
            </a:extLst>
          </p:cNvPr>
          <p:cNvSpPr>
            <a:spLocks noGrp="1"/>
          </p:cNvSpPr>
          <p:nvPr>
            <p:ph type="body" sz="quarter" idx="15" hasCustomPrompt="1"/>
          </p:nvPr>
        </p:nvSpPr>
        <p:spPr>
          <a:xfrm>
            <a:off x="4278530" y="3179263"/>
            <a:ext cx="3364307" cy="247356"/>
          </a:xfrm>
        </p:spPr>
        <p:txBody>
          <a:bodyPr anchor="ctr"/>
          <a:lstStyle>
            <a:lvl1pPr>
              <a:defRPr sz="900" cap="all" baseline="0"/>
            </a:lvl1pPr>
            <a:lvl2pPr>
              <a:defRPr sz="1000" cap="all" baseline="0"/>
            </a:lvl2pPr>
            <a:lvl3pPr>
              <a:defRPr sz="900" cap="all" baseline="0"/>
            </a:lvl3pPr>
            <a:lvl4pPr>
              <a:defRPr sz="800" cap="all" baseline="0"/>
            </a:lvl4pPr>
            <a:lvl5pPr>
              <a:defRPr sz="800" cap="all" baseline="0"/>
            </a:lvl5pPr>
          </a:lstStyle>
          <a:p>
            <a:pPr lvl="0"/>
            <a:r>
              <a:rPr lang="en-GB"/>
              <a:t>Insert name</a:t>
            </a:r>
          </a:p>
        </p:txBody>
      </p:sp>
      <p:sp>
        <p:nvSpPr>
          <p:cNvPr id="19" name="Text Placeholder 12">
            <a:extLst>
              <a:ext uri="{FF2B5EF4-FFF2-40B4-BE49-F238E27FC236}">
                <a16:creationId xmlns:a16="http://schemas.microsoft.com/office/drawing/2014/main" id="{4D4AA3CE-9514-6656-7C85-C63E1F967609}"/>
              </a:ext>
            </a:extLst>
          </p:cNvPr>
          <p:cNvSpPr>
            <a:spLocks noGrp="1"/>
          </p:cNvSpPr>
          <p:nvPr>
            <p:ph type="body" sz="quarter" idx="16" hasCustomPrompt="1"/>
          </p:nvPr>
        </p:nvSpPr>
        <p:spPr>
          <a:xfrm>
            <a:off x="4278530" y="3485366"/>
            <a:ext cx="3364307" cy="247356"/>
          </a:xfrm>
        </p:spPr>
        <p:txBody>
          <a:bodyPr anchor="ctr"/>
          <a:lstStyle>
            <a:lvl1pPr>
              <a:defRPr sz="900" cap="all" baseline="0"/>
            </a:lvl1pPr>
            <a:lvl2pPr>
              <a:defRPr sz="1000" cap="all" baseline="0"/>
            </a:lvl2pPr>
            <a:lvl3pPr>
              <a:defRPr sz="900" cap="all" baseline="0"/>
            </a:lvl3pPr>
            <a:lvl4pPr>
              <a:defRPr sz="800" cap="all" baseline="0"/>
            </a:lvl4pPr>
            <a:lvl5pPr>
              <a:defRPr sz="800" cap="all" baseline="0"/>
            </a:lvl5pPr>
          </a:lstStyle>
          <a:p>
            <a:pPr lvl="0"/>
            <a:r>
              <a:rPr lang="en-GB"/>
              <a:t>Insert title</a:t>
            </a:r>
          </a:p>
        </p:txBody>
      </p:sp>
      <p:sp>
        <p:nvSpPr>
          <p:cNvPr id="20" name="Text Placeholder 12">
            <a:extLst>
              <a:ext uri="{FF2B5EF4-FFF2-40B4-BE49-F238E27FC236}">
                <a16:creationId xmlns:a16="http://schemas.microsoft.com/office/drawing/2014/main" id="{F039B227-9A5B-3FD9-D605-3B5B24D231B0}"/>
              </a:ext>
            </a:extLst>
          </p:cNvPr>
          <p:cNvSpPr>
            <a:spLocks noGrp="1"/>
          </p:cNvSpPr>
          <p:nvPr>
            <p:ph type="body" sz="quarter" idx="17" hasCustomPrompt="1"/>
          </p:nvPr>
        </p:nvSpPr>
        <p:spPr>
          <a:xfrm>
            <a:off x="4278530" y="3791469"/>
            <a:ext cx="3364307" cy="247356"/>
          </a:xfrm>
        </p:spPr>
        <p:txBody>
          <a:bodyPr anchor="ctr"/>
          <a:lstStyle>
            <a:lvl1pPr>
              <a:defRPr sz="900" cap="all" baseline="0"/>
            </a:lvl1pPr>
            <a:lvl2pPr>
              <a:defRPr sz="1000" cap="all" baseline="0"/>
            </a:lvl2pPr>
            <a:lvl3pPr>
              <a:defRPr sz="900" cap="all" baseline="0"/>
            </a:lvl3pPr>
            <a:lvl4pPr>
              <a:defRPr sz="800" cap="all" baseline="0"/>
            </a:lvl4pPr>
            <a:lvl5pPr>
              <a:defRPr sz="800" cap="all" baseline="0"/>
            </a:lvl5pPr>
          </a:lstStyle>
          <a:p>
            <a:pPr lvl="0"/>
            <a:r>
              <a:rPr lang="en-GB"/>
              <a:t>Insert company name</a:t>
            </a:r>
          </a:p>
        </p:txBody>
      </p:sp>
      <p:sp>
        <p:nvSpPr>
          <p:cNvPr id="21" name="Text Placeholder 12">
            <a:extLst>
              <a:ext uri="{FF2B5EF4-FFF2-40B4-BE49-F238E27FC236}">
                <a16:creationId xmlns:a16="http://schemas.microsoft.com/office/drawing/2014/main" id="{FE97C3E5-4381-40AB-C3B2-3B0CBCFAEE4C}"/>
              </a:ext>
            </a:extLst>
          </p:cNvPr>
          <p:cNvSpPr>
            <a:spLocks noGrp="1"/>
          </p:cNvSpPr>
          <p:nvPr>
            <p:ph type="body" sz="quarter" idx="18" hasCustomPrompt="1"/>
          </p:nvPr>
        </p:nvSpPr>
        <p:spPr>
          <a:xfrm>
            <a:off x="4278530" y="4097572"/>
            <a:ext cx="3364307" cy="247356"/>
          </a:xfrm>
        </p:spPr>
        <p:txBody>
          <a:bodyPr anchor="ctr"/>
          <a:lstStyle>
            <a:lvl1pPr>
              <a:defRPr sz="900" cap="all" baseline="0"/>
            </a:lvl1pPr>
            <a:lvl2pPr>
              <a:defRPr sz="1000" cap="all" baseline="0"/>
            </a:lvl2pPr>
            <a:lvl3pPr>
              <a:defRPr sz="900" cap="all" baseline="0"/>
            </a:lvl3pPr>
            <a:lvl4pPr>
              <a:defRPr sz="800" cap="all" baseline="0"/>
            </a:lvl4pPr>
            <a:lvl5pPr>
              <a:defRPr sz="800" cap="all" baseline="0"/>
            </a:lvl5pPr>
          </a:lstStyle>
          <a:p>
            <a:pPr lvl="0"/>
            <a:r>
              <a:rPr lang="en-GB"/>
              <a:t>Insert phone</a:t>
            </a:r>
          </a:p>
        </p:txBody>
      </p:sp>
      <p:sp>
        <p:nvSpPr>
          <p:cNvPr id="22" name="Text Placeholder 12">
            <a:extLst>
              <a:ext uri="{FF2B5EF4-FFF2-40B4-BE49-F238E27FC236}">
                <a16:creationId xmlns:a16="http://schemas.microsoft.com/office/drawing/2014/main" id="{397A23E3-F254-E5B8-4484-AC2D33E2B16E}"/>
              </a:ext>
            </a:extLst>
          </p:cNvPr>
          <p:cNvSpPr>
            <a:spLocks noGrp="1"/>
          </p:cNvSpPr>
          <p:nvPr>
            <p:ph type="body" sz="quarter" idx="19" hasCustomPrompt="1"/>
          </p:nvPr>
        </p:nvSpPr>
        <p:spPr>
          <a:xfrm>
            <a:off x="4278530" y="4403675"/>
            <a:ext cx="3364307" cy="247356"/>
          </a:xfrm>
        </p:spPr>
        <p:txBody>
          <a:bodyPr anchor="ctr"/>
          <a:lstStyle>
            <a:lvl1pPr>
              <a:defRPr sz="900" cap="all" baseline="0"/>
            </a:lvl1pPr>
            <a:lvl2pPr>
              <a:defRPr sz="1000" cap="all" baseline="0"/>
            </a:lvl2pPr>
            <a:lvl3pPr>
              <a:defRPr sz="900" cap="all" baseline="0"/>
            </a:lvl3pPr>
            <a:lvl4pPr>
              <a:defRPr sz="800" cap="all" baseline="0"/>
            </a:lvl4pPr>
            <a:lvl5pPr>
              <a:defRPr sz="800" cap="all" baseline="0"/>
            </a:lvl5pPr>
          </a:lstStyle>
          <a:p>
            <a:pPr lvl="0"/>
            <a:r>
              <a:rPr lang="en-GB"/>
              <a:t>Insert email</a:t>
            </a:r>
          </a:p>
        </p:txBody>
      </p:sp>
      <p:sp>
        <p:nvSpPr>
          <p:cNvPr id="29" name="Text Placeholder 28">
            <a:extLst>
              <a:ext uri="{FF2B5EF4-FFF2-40B4-BE49-F238E27FC236}">
                <a16:creationId xmlns:a16="http://schemas.microsoft.com/office/drawing/2014/main" id="{6DF254FF-0ED5-6C78-869E-390454E924BC}"/>
              </a:ext>
            </a:extLst>
          </p:cNvPr>
          <p:cNvSpPr>
            <a:spLocks noGrp="1"/>
          </p:cNvSpPr>
          <p:nvPr>
            <p:ph type="body" sz="quarter" idx="25" hasCustomPrompt="1"/>
          </p:nvPr>
        </p:nvSpPr>
        <p:spPr>
          <a:xfrm>
            <a:off x="500753" y="3450592"/>
            <a:ext cx="3293142" cy="3600"/>
          </a:xfrm>
          <a:solidFill>
            <a:schemeClr val="tx2"/>
          </a:solidFill>
        </p:spPr>
        <p:txBody>
          <a:bodyPr/>
          <a:lstStyle>
            <a:lvl1pPr>
              <a:defRPr/>
            </a:lvl1pPr>
          </a:lstStyle>
          <a:p>
            <a:pPr lvl="0"/>
            <a:r>
              <a:rPr lang="en-GB"/>
              <a:t> </a:t>
            </a:r>
          </a:p>
        </p:txBody>
      </p:sp>
      <p:sp>
        <p:nvSpPr>
          <p:cNvPr id="30" name="Text Placeholder 28">
            <a:extLst>
              <a:ext uri="{FF2B5EF4-FFF2-40B4-BE49-F238E27FC236}">
                <a16:creationId xmlns:a16="http://schemas.microsoft.com/office/drawing/2014/main" id="{CBDEC2BF-BBCC-6FA5-4D93-E78484D9C9ED}"/>
              </a:ext>
            </a:extLst>
          </p:cNvPr>
          <p:cNvSpPr>
            <a:spLocks noGrp="1"/>
          </p:cNvSpPr>
          <p:nvPr>
            <p:ph type="body" sz="quarter" idx="26" hasCustomPrompt="1"/>
          </p:nvPr>
        </p:nvSpPr>
        <p:spPr>
          <a:xfrm>
            <a:off x="500753" y="3756695"/>
            <a:ext cx="3293142" cy="3600"/>
          </a:xfrm>
          <a:solidFill>
            <a:schemeClr val="tx2"/>
          </a:solidFill>
        </p:spPr>
        <p:txBody>
          <a:bodyPr/>
          <a:lstStyle>
            <a:lvl1pPr>
              <a:defRPr/>
            </a:lvl1pPr>
          </a:lstStyle>
          <a:p>
            <a:pPr lvl="0"/>
            <a:r>
              <a:rPr lang="en-GB"/>
              <a:t> </a:t>
            </a:r>
          </a:p>
        </p:txBody>
      </p:sp>
      <p:sp>
        <p:nvSpPr>
          <p:cNvPr id="31" name="Text Placeholder 28">
            <a:extLst>
              <a:ext uri="{FF2B5EF4-FFF2-40B4-BE49-F238E27FC236}">
                <a16:creationId xmlns:a16="http://schemas.microsoft.com/office/drawing/2014/main" id="{834489DA-80D0-4860-98E2-BE6F18F2A744}"/>
              </a:ext>
            </a:extLst>
          </p:cNvPr>
          <p:cNvSpPr>
            <a:spLocks noGrp="1"/>
          </p:cNvSpPr>
          <p:nvPr>
            <p:ph type="body" sz="quarter" idx="27" hasCustomPrompt="1"/>
          </p:nvPr>
        </p:nvSpPr>
        <p:spPr>
          <a:xfrm>
            <a:off x="500753" y="4062798"/>
            <a:ext cx="3293142" cy="3600"/>
          </a:xfrm>
          <a:solidFill>
            <a:schemeClr val="tx2"/>
          </a:solidFill>
        </p:spPr>
        <p:txBody>
          <a:bodyPr/>
          <a:lstStyle>
            <a:lvl1pPr>
              <a:defRPr/>
            </a:lvl1pPr>
          </a:lstStyle>
          <a:p>
            <a:pPr lvl="0"/>
            <a:r>
              <a:rPr lang="en-GB"/>
              <a:t> </a:t>
            </a:r>
          </a:p>
        </p:txBody>
      </p:sp>
      <p:sp>
        <p:nvSpPr>
          <p:cNvPr id="32" name="Text Placeholder 28">
            <a:extLst>
              <a:ext uri="{FF2B5EF4-FFF2-40B4-BE49-F238E27FC236}">
                <a16:creationId xmlns:a16="http://schemas.microsoft.com/office/drawing/2014/main" id="{413757EC-9418-E80A-9C60-821608FCAC90}"/>
              </a:ext>
            </a:extLst>
          </p:cNvPr>
          <p:cNvSpPr>
            <a:spLocks noGrp="1"/>
          </p:cNvSpPr>
          <p:nvPr>
            <p:ph type="body" sz="quarter" idx="28" hasCustomPrompt="1"/>
          </p:nvPr>
        </p:nvSpPr>
        <p:spPr>
          <a:xfrm>
            <a:off x="500753" y="4368901"/>
            <a:ext cx="3293142" cy="3600"/>
          </a:xfrm>
          <a:solidFill>
            <a:schemeClr val="tx2"/>
          </a:solidFill>
        </p:spPr>
        <p:txBody>
          <a:bodyPr/>
          <a:lstStyle>
            <a:lvl1pPr>
              <a:defRPr/>
            </a:lvl1pPr>
          </a:lstStyle>
          <a:p>
            <a:pPr lvl="0"/>
            <a:r>
              <a:rPr lang="en-GB"/>
              <a:t> </a:t>
            </a:r>
          </a:p>
        </p:txBody>
      </p:sp>
      <p:sp>
        <p:nvSpPr>
          <p:cNvPr id="33" name="Text Placeholder 28">
            <a:extLst>
              <a:ext uri="{FF2B5EF4-FFF2-40B4-BE49-F238E27FC236}">
                <a16:creationId xmlns:a16="http://schemas.microsoft.com/office/drawing/2014/main" id="{96D9D1F0-A431-7276-A6A5-9F3B373CA68C}"/>
              </a:ext>
            </a:extLst>
          </p:cNvPr>
          <p:cNvSpPr>
            <a:spLocks noGrp="1"/>
          </p:cNvSpPr>
          <p:nvPr>
            <p:ph type="body" sz="quarter" idx="29" hasCustomPrompt="1"/>
          </p:nvPr>
        </p:nvSpPr>
        <p:spPr>
          <a:xfrm>
            <a:off x="500753" y="4675004"/>
            <a:ext cx="3293142" cy="3600"/>
          </a:xfrm>
          <a:solidFill>
            <a:schemeClr val="tx2"/>
          </a:solidFill>
        </p:spPr>
        <p:txBody>
          <a:bodyPr/>
          <a:lstStyle>
            <a:lvl1pPr>
              <a:defRPr/>
            </a:lvl1pPr>
          </a:lstStyle>
          <a:p>
            <a:pPr lvl="0"/>
            <a:r>
              <a:rPr lang="en-GB"/>
              <a:t> </a:t>
            </a:r>
          </a:p>
        </p:txBody>
      </p:sp>
      <p:sp>
        <p:nvSpPr>
          <p:cNvPr id="34" name="Text Placeholder 28">
            <a:extLst>
              <a:ext uri="{FF2B5EF4-FFF2-40B4-BE49-F238E27FC236}">
                <a16:creationId xmlns:a16="http://schemas.microsoft.com/office/drawing/2014/main" id="{8E28D5FE-F607-EBE3-85D1-544A8C0B44E4}"/>
              </a:ext>
            </a:extLst>
          </p:cNvPr>
          <p:cNvSpPr>
            <a:spLocks noGrp="1"/>
          </p:cNvSpPr>
          <p:nvPr>
            <p:ph type="body" sz="quarter" idx="30" hasCustomPrompt="1"/>
          </p:nvPr>
        </p:nvSpPr>
        <p:spPr>
          <a:xfrm>
            <a:off x="4376418" y="3450592"/>
            <a:ext cx="3293142" cy="3600"/>
          </a:xfrm>
          <a:solidFill>
            <a:schemeClr val="tx2"/>
          </a:solidFill>
        </p:spPr>
        <p:txBody>
          <a:bodyPr/>
          <a:lstStyle>
            <a:lvl1pPr>
              <a:defRPr/>
            </a:lvl1pPr>
          </a:lstStyle>
          <a:p>
            <a:pPr lvl="0"/>
            <a:r>
              <a:rPr lang="en-GB"/>
              <a:t> </a:t>
            </a:r>
          </a:p>
        </p:txBody>
      </p:sp>
      <p:sp>
        <p:nvSpPr>
          <p:cNvPr id="35" name="Text Placeholder 28">
            <a:extLst>
              <a:ext uri="{FF2B5EF4-FFF2-40B4-BE49-F238E27FC236}">
                <a16:creationId xmlns:a16="http://schemas.microsoft.com/office/drawing/2014/main" id="{F1EC6439-D8C3-4E49-1DE3-CEA77B9F0CB3}"/>
              </a:ext>
            </a:extLst>
          </p:cNvPr>
          <p:cNvSpPr>
            <a:spLocks noGrp="1"/>
          </p:cNvSpPr>
          <p:nvPr>
            <p:ph type="body" sz="quarter" idx="31" hasCustomPrompt="1"/>
          </p:nvPr>
        </p:nvSpPr>
        <p:spPr>
          <a:xfrm>
            <a:off x="4376418" y="3756695"/>
            <a:ext cx="3293142" cy="3600"/>
          </a:xfrm>
          <a:solidFill>
            <a:schemeClr val="tx2"/>
          </a:solidFill>
        </p:spPr>
        <p:txBody>
          <a:bodyPr/>
          <a:lstStyle>
            <a:lvl1pPr>
              <a:defRPr/>
            </a:lvl1pPr>
          </a:lstStyle>
          <a:p>
            <a:pPr lvl="0"/>
            <a:r>
              <a:rPr lang="en-GB"/>
              <a:t> </a:t>
            </a:r>
          </a:p>
        </p:txBody>
      </p:sp>
      <p:sp>
        <p:nvSpPr>
          <p:cNvPr id="36" name="Text Placeholder 28">
            <a:extLst>
              <a:ext uri="{FF2B5EF4-FFF2-40B4-BE49-F238E27FC236}">
                <a16:creationId xmlns:a16="http://schemas.microsoft.com/office/drawing/2014/main" id="{1D4D8D3B-1953-05C8-21F7-4D61375B8E0E}"/>
              </a:ext>
            </a:extLst>
          </p:cNvPr>
          <p:cNvSpPr>
            <a:spLocks noGrp="1"/>
          </p:cNvSpPr>
          <p:nvPr>
            <p:ph type="body" sz="quarter" idx="32" hasCustomPrompt="1"/>
          </p:nvPr>
        </p:nvSpPr>
        <p:spPr>
          <a:xfrm>
            <a:off x="4376418" y="4062798"/>
            <a:ext cx="3293142" cy="3600"/>
          </a:xfrm>
          <a:solidFill>
            <a:schemeClr val="tx2"/>
          </a:solidFill>
        </p:spPr>
        <p:txBody>
          <a:bodyPr/>
          <a:lstStyle>
            <a:lvl1pPr>
              <a:defRPr/>
            </a:lvl1pPr>
          </a:lstStyle>
          <a:p>
            <a:pPr lvl="0"/>
            <a:r>
              <a:rPr lang="en-GB"/>
              <a:t> </a:t>
            </a:r>
          </a:p>
        </p:txBody>
      </p:sp>
      <p:sp>
        <p:nvSpPr>
          <p:cNvPr id="37" name="Text Placeholder 28">
            <a:extLst>
              <a:ext uri="{FF2B5EF4-FFF2-40B4-BE49-F238E27FC236}">
                <a16:creationId xmlns:a16="http://schemas.microsoft.com/office/drawing/2014/main" id="{E823C607-AEA8-77CD-5732-BE4D654FA447}"/>
              </a:ext>
            </a:extLst>
          </p:cNvPr>
          <p:cNvSpPr>
            <a:spLocks noGrp="1"/>
          </p:cNvSpPr>
          <p:nvPr>
            <p:ph type="body" sz="quarter" idx="33" hasCustomPrompt="1"/>
          </p:nvPr>
        </p:nvSpPr>
        <p:spPr>
          <a:xfrm>
            <a:off x="4376418" y="4368901"/>
            <a:ext cx="3293142" cy="3600"/>
          </a:xfrm>
          <a:solidFill>
            <a:schemeClr val="tx2"/>
          </a:solidFill>
        </p:spPr>
        <p:txBody>
          <a:bodyPr/>
          <a:lstStyle>
            <a:lvl1pPr>
              <a:defRPr/>
            </a:lvl1pPr>
          </a:lstStyle>
          <a:p>
            <a:pPr lvl="0"/>
            <a:r>
              <a:rPr lang="en-GB"/>
              <a:t> </a:t>
            </a:r>
          </a:p>
        </p:txBody>
      </p:sp>
      <p:sp>
        <p:nvSpPr>
          <p:cNvPr id="38" name="Text Placeholder 28">
            <a:extLst>
              <a:ext uri="{FF2B5EF4-FFF2-40B4-BE49-F238E27FC236}">
                <a16:creationId xmlns:a16="http://schemas.microsoft.com/office/drawing/2014/main" id="{6326B3C4-BFC7-1B26-2F00-B08256404980}"/>
              </a:ext>
            </a:extLst>
          </p:cNvPr>
          <p:cNvSpPr>
            <a:spLocks noGrp="1"/>
          </p:cNvSpPr>
          <p:nvPr>
            <p:ph type="body" sz="quarter" idx="34" hasCustomPrompt="1"/>
          </p:nvPr>
        </p:nvSpPr>
        <p:spPr>
          <a:xfrm>
            <a:off x="4376418" y="4675004"/>
            <a:ext cx="3293142" cy="3600"/>
          </a:xfrm>
          <a:solidFill>
            <a:schemeClr val="tx2"/>
          </a:solidFill>
        </p:spPr>
        <p:txBody>
          <a:bodyPr/>
          <a:lstStyle>
            <a:lvl1pPr>
              <a:defRPr/>
            </a:lvl1pPr>
          </a:lstStyle>
          <a:p>
            <a:pPr lvl="0"/>
            <a:r>
              <a:rPr lang="en-GB"/>
              <a:t> </a:t>
            </a:r>
          </a:p>
        </p:txBody>
      </p:sp>
      <p:sp>
        <p:nvSpPr>
          <p:cNvPr id="4" name="Title 2">
            <a:extLst>
              <a:ext uri="{FF2B5EF4-FFF2-40B4-BE49-F238E27FC236}">
                <a16:creationId xmlns:a16="http://schemas.microsoft.com/office/drawing/2014/main" id="{3696D601-6E76-F188-0725-F42A07CD813C}"/>
              </a:ext>
            </a:extLst>
          </p:cNvPr>
          <p:cNvSpPr>
            <a:spLocks noGrp="1"/>
          </p:cNvSpPr>
          <p:nvPr>
            <p:ph type="title" hasCustomPrompt="1"/>
          </p:nvPr>
        </p:nvSpPr>
        <p:spPr>
          <a:xfrm>
            <a:off x="450732" y="906841"/>
            <a:ext cx="6228882" cy="945389"/>
          </a:xfrm>
        </p:spPr>
        <p:txBody>
          <a:bodyPr/>
          <a:lstStyle>
            <a:lvl1pPr>
              <a:defRPr sz="5998">
                <a:latin typeface="+mn-lt"/>
              </a:defRPr>
            </a:lvl1pPr>
          </a:lstStyle>
          <a:p>
            <a:r>
              <a:rPr lang="en-GB"/>
              <a:t>Contact us</a:t>
            </a:r>
          </a:p>
        </p:txBody>
      </p:sp>
      <p:sp>
        <p:nvSpPr>
          <p:cNvPr id="5" name="Picture Placeholder 4">
            <a:extLst>
              <a:ext uri="{FF2B5EF4-FFF2-40B4-BE49-F238E27FC236}">
                <a16:creationId xmlns:a16="http://schemas.microsoft.com/office/drawing/2014/main" id="{DE2C3EA0-E468-7269-99F3-8AEA362577CE}"/>
              </a:ext>
            </a:extLst>
          </p:cNvPr>
          <p:cNvSpPr>
            <a:spLocks noGrp="1"/>
          </p:cNvSpPr>
          <p:nvPr>
            <p:ph type="pic" sz="quarter" idx="40"/>
          </p:nvPr>
        </p:nvSpPr>
        <p:spPr>
          <a:xfrm>
            <a:off x="406294" y="2336801"/>
            <a:ext cx="737996" cy="733425"/>
          </a:xfrm>
        </p:spPr>
        <p:txBody>
          <a:bodyPr anchor="ctr"/>
          <a:lstStyle>
            <a:lvl1pPr algn="ctr">
              <a:defRPr/>
            </a:lvl1pPr>
          </a:lstStyle>
          <a:p>
            <a:r>
              <a:rPr lang="en-US"/>
              <a:t>Click icon to add picture</a:t>
            </a:r>
            <a:endParaRPr lang="en-GB"/>
          </a:p>
        </p:txBody>
      </p:sp>
      <p:sp>
        <p:nvSpPr>
          <p:cNvPr id="7" name="Picture Placeholder 4">
            <a:extLst>
              <a:ext uri="{FF2B5EF4-FFF2-40B4-BE49-F238E27FC236}">
                <a16:creationId xmlns:a16="http://schemas.microsoft.com/office/drawing/2014/main" id="{C1742F0C-0962-EF39-F843-06A31E900C2A}"/>
              </a:ext>
            </a:extLst>
          </p:cNvPr>
          <p:cNvSpPr>
            <a:spLocks noGrp="1"/>
          </p:cNvSpPr>
          <p:nvPr>
            <p:ph type="pic" sz="quarter" idx="41"/>
          </p:nvPr>
        </p:nvSpPr>
        <p:spPr>
          <a:xfrm>
            <a:off x="4278529" y="2336801"/>
            <a:ext cx="737996" cy="733425"/>
          </a:xfrm>
        </p:spPr>
        <p:txBody>
          <a:bodyPr anchor="ctr"/>
          <a:lstStyle>
            <a:lvl1pPr algn="ctr">
              <a:defRPr/>
            </a:lvl1pPr>
          </a:lstStyle>
          <a:p>
            <a:r>
              <a:rPr lang="en-US"/>
              <a:t>Click icon to add picture</a:t>
            </a:r>
            <a:endParaRPr lang="en-GB"/>
          </a:p>
        </p:txBody>
      </p:sp>
      <p:grpSp>
        <p:nvGrpSpPr>
          <p:cNvPr id="3" name="Group 2">
            <a:extLst>
              <a:ext uri="{FF2B5EF4-FFF2-40B4-BE49-F238E27FC236}">
                <a16:creationId xmlns:a16="http://schemas.microsoft.com/office/drawing/2014/main" id="{C674920D-4DA9-5BE5-CB07-0D43D71DAA55}"/>
              </a:ext>
            </a:extLst>
          </p:cNvPr>
          <p:cNvGrpSpPr/>
          <p:nvPr userDrawn="1"/>
        </p:nvGrpSpPr>
        <p:grpSpPr>
          <a:xfrm>
            <a:off x="12284372" y="0"/>
            <a:ext cx="2174455" cy="4839558"/>
            <a:chOff x="838200" y="1150069"/>
            <a:chExt cx="2175021" cy="4839558"/>
          </a:xfrm>
        </p:grpSpPr>
        <p:sp>
          <p:nvSpPr>
            <p:cNvPr id="9" name="Rectangle 8">
              <a:extLst>
                <a:ext uri="{FF2B5EF4-FFF2-40B4-BE49-F238E27FC236}">
                  <a16:creationId xmlns:a16="http://schemas.microsoft.com/office/drawing/2014/main" id="{339666E0-DE98-6C04-B931-C6C9C0A3ED6C}"/>
                </a:ext>
              </a:extLst>
            </p:cNvPr>
            <p:cNvSpPr/>
            <p:nvPr/>
          </p:nvSpPr>
          <p:spPr>
            <a:xfrm>
              <a:off x="838200" y="1150069"/>
              <a:ext cx="2146445" cy="4839558"/>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333333"/>
                </a:solidFill>
              </a:endParaRPr>
            </a:p>
          </p:txBody>
        </p:sp>
        <p:sp>
          <p:nvSpPr>
            <p:cNvPr id="10" name="Rectangle 9">
              <a:extLst>
                <a:ext uri="{FF2B5EF4-FFF2-40B4-BE49-F238E27FC236}">
                  <a16:creationId xmlns:a16="http://schemas.microsoft.com/office/drawing/2014/main" id="{3AE812D6-F6F4-D4D8-0148-1E115CB8C3FE}"/>
                </a:ext>
              </a:extLst>
            </p:cNvPr>
            <p:cNvSpPr/>
            <p:nvPr/>
          </p:nvSpPr>
          <p:spPr>
            <a:xfrm flipV="1">
              <a:off x="838200" y="1150069"/>
              <a:ext cx="2146445" cy="52016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799">
                <a:solidFill>
                  <a:srgbClr val="333333"/>
                </a:solidFill>
              </a:endParaRPr>
            </a:p>
          </p:txBody>
        </p:sp>
        <p:sp>
          <p:nvSpPr>
            <p:cNvPr id="12" name="TextBox 11">
              <a:extLst>
                <a:ext uri="{FF2B5EF4-FFF2-40B4-BE49-F238E27FC236}">
                  <a16:creationId xmlns:a16="http://schemas.microsoft.com/office/drawing/2014/main" id="{11CA7992-9511-F70B-C09E-F3C6F0D1A19E}"/>
                </a:ext>
              </a:extLst>
            </p:cNvPr>
            <p:cNvSpPr txBox="1"/>
            <p:nvPr/>
          </p:nvSpPr>
          <p:spPr>
            <a:xfrm>
              <a:off x="866775" y="2189496"/>
              <a:ext cx="2087197" cy="553998"/>
            </a:xfrm>
            <a:prstGeom prst="rect">
              <a:avLst/>
            </a:prstGeom>
            <a:noFill/>
          </p:spPr>
          <p:txBody>
            <a:bodyPr wrap="square" rtlCol="0">
              <a:spAutoFit/>
            </a:bodyPr>
            <a:lstStyle/>
            <a:p>
              <a:r>
                <a:rPr lang="en-GB" sz="1000" b="1">
                  <a:solidFill>
                    <a:srgbClr val="333333"/>
                  </a:solidFill>
                </a:rPr>
                <a:t>2. </a:t>
              </a:r>
              <a:r>
                <a:rPr lang="en-GB" sz="1000">
                  <a:solidFill>
                    <a:srgbClr val="333333"/>
                  </a:solidFill>
                </a:rPr>
                <a:t>Click on the </a:t>
              </a:r>
              <a:r>
                <a:rPr lang="en-GB" sz="1000" b="0">
                  <a:solidFill>
                    <a:srgbClr val="333333"/>
                  </a:solidFill>
                  <a:latin typeface="Arial" panose="020B0604020202020204" pitchFamily="34" charset="0"/>
                </a:rPr>
                <a:t>icon</a:t>
              </a:r>
              <a:r>
                <a:rPr lang="en-GB" sz="1000">
                  <a:solidFill>
                    <a:srgbClr val="333333"/>
                  </a:solidFill>
                </a:rPr>
                <a:t> in the middle of the placeholder and choose the image from your computer.</a:t>
              </a:r>
            </a:p>
          </p:txBody>
        </p:sp>
        <p:sp>
          <p:nvSpPr>
            <p:cNvPr id="23" name="TextBox 22">
              <a:extLst>
                <a:ext uri="{FF2B5EF4-FFF2-40B4-BE49-F238E27FC236}">
                  <a16:creationId xmlns:a16="http://schemas.microsoft.com/office/drawing/2014/main" id="{2065E8A9-C03D-2FD2-0807-8159AC35194B}"/>
                </a:ext>
              </a:extLst>
            </p:cNvPr>
            <p:cNvSpPr txBox="1"/>
            <p:nvPr/>
          </p:nvSpPr>
          <p:spPr>
            <a:xfrm>
              <a:off x="866774" y="2943679"/>
              <a:ext cx="2146447" cy="553998"/>
            </a:xfrm>
            <a:prstGeom prst="rect">
              <a:avLst/>
            </a:prstGeom>
            <a:noFill/>
          </p:spPr>
          <p:txBody>
            <a:bodyPr wrap="square" rtlCol="0">
              <a:spAutoFit/>
            </a:bodyPr>
            <a:lstStyle/>
            <a:p>
              <a:r>
                <a:rPr lang="en-GB" sz="1000" b="1">
                  <a:solidFill>
                    <a:srgbClr val="333333"/>
                  </a:solidFill>
                </a:rPr>
                <a:t>3. </a:t>
              </a:r>
              <a:r>
                <a:rPr lang="en-GB" sz="1000">
                  <a:solidFill>
                    <a:srgbClr val="333333"/>
                  </a:solidFill>
                </a:rPr>
                <a:t>Click on the </a:t>
              </a:r>
              <a:r>
                <a:rPr lang="en-GB" sz="1000" b="0">
                  <a:solidFill>
                    <a:srgbClr val="333333"/>
                  </a:solidFill>
                  <a:latin typeface="Arial" panose="020B0604020202020204" pitchFamily="34" charset="0"/>
                </a:rPr>
                <a:t>Format Picture </a:t>
              </a:r>
              <a:r>
                <a:rPr lang="en-GB" sz="1000">
                  <a:solidFill>
                    <a:srgbClr val="333333"/>
                  </a:solidFill>
                </a:rPr>
                <a:t>tab in the ribbon and use the tools to edit the image.</a:t>
              </a:r>
            </a:p>
          </p:txBody>
        </p:sp>
        <p:sp>
          <p:nvSpPr>
            <p:cNvPr id="24" name="TextBox 23">
              <a:extLst>
                <a:ext uri="{FF2B5EF4-FFF2-40B4-BE49-F238E27FC236}">
                  <a16:creationId xmlns:a16="http://schemas.microsoft.com/office/drawing/2014/main" id="{9C375E6F-7152-4E01-39EA-3D9C11D02D7A}"/>
                </a:ext>
              </a:extLst>
            </p:cNvPr>
            <p:cNvSpPr txBox="1"/>
            <p:nvPr/>
          </p:nvSpPr>
          <p:spPr>
            <a:xfrm>
              <a:off x="866773" y="3543974"/>
              <a:ext cx="2146447" cy="1169551"/>
            </a:xfrm>
            <a:prstGeom prst="rect">
              <a:avLst/>
            </a:prstGeom>
            <a:noFill/>
          </p:spPr>
          <p:txBody>
            <a:bodyPr wrap="square" rtlCol="0">
              <a:spAutoFit/>
            </a:bodyPr>
            <a:lstStyle/>
            <a:p>
              <a:r>
                <a:rPr lang="en-GB" sz="1000" b="1">
                  <a:solidFill>
                    <a:srgbClr val="333333"/>
                  </a:solidFill>
                </a:rPr>
                <a:t>4. </a:t>
              </a:r>
              <a:r>
                <a:rPr lang="en-GB" sz="1000">
                  <a:solidFill>
                    <a:srgbClr val="333333"/>
                  </a:solidFill>
                </a:rPr>
                <a:t>Choose </a:t>
              </a:r>
              <a:r>
                <a:rPr lang="en-GB" sz="1000" b="0">
                  <a:solidFill>
                    <a:srgbClr val="333333"/>
                  </a:solidFill>
                  <a:latin typeface="Arial" panose="020B0604020202020204" pitchFamily="34" charset="0"/>
                </a:rPr>
                <a:t>Crop</a:t>
              </a:r>
              <a:r>
                <a:rPr lang="en-GB" sz="1000">
                  <a:solidFill>
                    <a:srgbClr val="333333"/>
                  </a:solidFill>
                </a:rPr>
                <a:t> to resize and move the image within the placeholder, using the white circles in the corners of the image. Click on the drop down arrow and choose </a:t>
              </a:r>
              <a:r>
                <a:rPr lang="en-GB" sz="1000" b="0">
                  <a:solidFill>
                    <a:srgbClr val="333333"/>
                  </a:solidFill>
                  <a:latin typeface="Arial" panose="020B0604020202020204" pitchFamily="34" charset="0"/>
                </a:rPr>
                <a:t>Fit </a:t>
              </a:r>
              <a:r>
                <a:rPr lang="en-GB" sz="1000">
                  <a:solidFill>
                    <a:srgbClr val="333333"/>
                  </a:solidFill>
                </a:rPr>
                <a:t>to fit the image to the placeholder.</a:t>
              </a:r>
            </a:p>
          </p:txBody>
        </p:sp>
        <p:sp>
          <p:nvSpPr>
            <p:cNvPr id="25" name="TextBox 24">
              <a:extLst>
                <a:ext uri="{FF2B5EF4-FFF2-40B4-BE49-F238E27FC236}">
                  <a16:creationId xmlns:a16="http://schemas.microsoft.com/office/drawing/2014/main" id="{672F92AD-C37C-4083-A746-D2F0332EFED7}"/>
                </a:ext>
              </a:extLst>
            </p:cNvPr>
            <p:cNvSpPr txBox="1"/>
            <p:nvPr/>
          </p:nvSpPr>
          <p:spPr>
            <a:xfrm>
              <a:off x="866774" y="4759822"/>
              <a:ext cx="2146447" cy="400110"/>
            </a:xfrm>
            <a:prstGeom prst="rect">
              <a:avLst/>
            </a:prstGeom>
            <a:noFill/>
          </p:spPr>
          <p:txBody>
            <a:bodyPr wrap="square" rtlCol="0">
              <a:spAutoFit/>
            </a:bodyPr>
            <a:lstStyle/>
            <a:p>
              <a:r>
                <a:rPr lang="en-GB" sz="1000" b="1">
                  <a:solidFill>
                    <a:srgbClr val="333333"/>
                  </a:solidFill>
                </a:rPr>
                <a:t>5. </a:t>
              </a:r>
              <a:r>
                <a:rPr lang="en-GB" sz="1000">
                  <a:solidFill>
                    <a:srgbClr val="333333"/>
                  </a:solidFill>
                </a:rPr>
                <a:t>Choose </a:t>
              </a:r>
              <a:r>
                <a:rPr lang="en-GB" sz="1000" b="0">
                  <a:solidFill>
                    <a:srgbClr val="333333"/>
                  </a:solidFill>
                  <a:latin typeface="Arial" panose="020B0604020202020204" pitchFamily="34" charset="0"/>
                </a:rPr>
                <a:t>Picture Colour </a:t>
              </a:r>
              <a:r>
                <a:rPr lang="en-GB" sz="1000">
                  <a:solidFill>
                    <a:srgbClr val="333333"/>
                  </a:solidFill>
                </a:rPr>
                <a:t>to adjust the Saturation, Tone, and Colour.</a:t>
              </a:r>
            </a:p>
          </p:txBody>
        </p:sp>
        <p:sp>
          <p:nvSpPr>
            <p:cNvPr id="26" name="TextBox 25">
              <a:extLst>
                <a:ext uri="{FF2B5EF4-FFF2-40B4-BE49-F238E27FC236}">
                  <a16:creationId xmlns:a16="http://schemas.microsoft.com/office/drawing/2014/main" id="{B500D776-1BB9-8C3E-39D8-5211B61606CE}"/>
                </a:ext>
              </a:extLst>
            </p:cNvPr>
            <p:cNvSpPr txBox="1"/>
            <p:nvPr/>
          </p:nvSpPr>
          <p:spPr>
            <a:xfrm>
              <a:off x="866774" y="5360117"/>
              <a:ext cx="2146447" cy="553998"/>
            </a:xfrm>
            <a:prstGeom prst="rect">
              <a:avLst/>
            </a:prstGeom>
            <a:noFill/>
          </p:spPr>
          <p:txBody>
            <a:bodyPr wrap="square" rtlCol="0">
              <a:spAutoFit/>
            </a:bodyPr>
            <a:lstStyle/>
            <a:p>
              <a:r>
                <a:rPr lang="en-GB" sz="1000" b="1">
                  <a:solidFill>
                    <a:srgbClr val="333333"/>
                  </a:solidFill>
                </a:rPr>
                <a:t>6. </a:t>
              </a:r>
              <a:r>
                <a:rPr lang="en-GB" sz="1000">
                  <a:solidFill>
                    <a:srgbClr val="333333"/>
                  </a:solidFill>
                </a:rPr>
                <a:t>Choose </a:t>
              </a:r>
              <a:r>
                <a:rPr lang="en-GB" sz="1000" b="0">
                  <a:solidFill>
                    <a:srgbClr val="333333"/>
                  </a:solidFill>
                  <a:latin typeface="Arial" panose="020B0604020202020204" pitchFamily="34" charset="0"/>
                </a:rPr>
                <a:t>Picture Correction </a:t>
              </a:r>
              <a:r>
                <a:rPr lang="en-GB" sz="1000">
                  <a:solidFill>
                    <a:srgbClr val="333333"/>
                  </a:solidFill>
                </a:rPr>
                <a:t>to adjust the Sharpness, Brightness, and Contrast.</a:t>
              </a:r>
            </a:p>
          </p:txBody>
        </p:sp>
        <p:sp>
          <p:nvSpPr>
            <p:cNvPr id="27" name="TextBox 26">
              <a:extLst>
                <a:ext uri="{FF2B5EF4-FFF2-40B4-BE49-F238E27FC236}">
                  <a16:creationId xmlns:a16="http://schemas.microsoft.com/office/drawing/2014/main" id="{771E1F31-1BF5-3566-5F66-2031EC22A00B}"/>
                </a:ext>
              </a:extLst>
            </p:cNvPr>
            <p:cNvSpPr txBox="1"/>
            <p:nvPr/>
          </p:nvSpPr>
          <p:spPr>
            <a:xfrm>
              <a:off x="1072610" y="1179173"/>
              <a:ext cx="1734772" cy="461665"/>
            </a:xfrm>
            <a:prstGeom prst="rect">
              <a:avLst/>
            </a:prstGeom>
            <a:noFill/>
          </p:spPr>
          <p:txBody>
            <a:bodyPr wrap="square" rtlCol="0">
              <a:spAutoFit/>
            </a:bodyPr>
            <a:lstStyle/>
            <a:p>
              <a:pPr algn="ctr"/>
              <a:r>
                <a:rPr lang="en-GB" sz="1200">
                  <a:solidFill>
                    <a:srgbClr val="333333"/>
                  </a:solidFill>
                  <a:latin typeface="+mn-lt"/>
                </a:rPr>
                <a:t>HOW TO INSERT AN IMAGE</a:t>
              </a:r>
            </a:p>
          </p:txBody>
        </p:sp>
        <p:sp>
          <p:nvSpPr>
            <p:cNvPr id="28" name="TextBox 27">
              <a:extLst>
                <a:ext uri="{FF2B5EF4-FFF2-40B4-BE49-F238E27FC236}">
                  <a16:creationId xmlns:a16="http://schemas.microsoft.com/office/drawing/2014/main" id="{FC6D37B0-635D-B2A2-2BD6-515DBFC3BFCD}"/>
                </a:ext>
              </a:extLst>
            </p:cNvPr>
            <p:cNvSpPr txBox="1"/>
            <p:nvPr userDrawn="1"/>
          </p:nvSpPr>
          <p:spPr>
            <a:xfrm>
              <a:off x="866775" y="1759910"/>
              <a:ext cx="2087197" cy="400110"/>
            </a:xfrm>
            <a:prstGeom prst="rect">
              <a:avLst/>
            </a:prstGeom>
            <a:noFill/>
          </p:spPr>
          <p:txBody>
            <a:bodyPr wrap="square" rtlCol="0">
              <a:spAutoFit/>
            </a:bodyPr>
            <a:lstStyle/>
            <a:p>
              <a:r>
                <a:rPr lang="en-GB" sz="1000" b="1">
                  <a:solidFill>
                    <a:srgbClr val="333333"/>
                  </a:solidFill>
                </a:rPr>
                <a:t>1. </a:t>
              </a:r>
              <a:r>
                <a:rPr lang="en-GB" sz="1000">
                  <a:solidFill>
                    <a:srgbClr val="333333"/>
                  </a:solidFill>
                </a:rPr>
                <a:t>If there is already an image present, </a:t>
              </a:r>
              <a:r>
                <a:rPr lang="en-GB" sz="1000">
                  <a:solidFill>
                    <a:srgbClr val="333333"/>
                  </a:solidFill>
                  <a:latin typeface="Arial" panose="020B0604020202020204" pitchFamily="34" charset="0"/>
                </a:rPr>
                <a:t>delete this first.</a:t>
              </a:r>
            </a:p>
          </p:txBody>
        </p:sp>
      </p:grpSp>
    </p:spTree>
    <p:custDataLst>
      <p:tags r:id="rId1"/>
    </p:custDataLst>
    <p:extLst>
      <p:ext uri="{BB962C8B-B14F-4D97-AF65-F5344CB8AC3E}">
        <p14:creationId xmlns:p14="http://schemas.microsoft.com/office/powerpoint/2010/main" val="31635043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Contact details x2 white with image">
    <p:bg>
      <p:bgRef idx="1001">
        <a:schemeClr val="bg2"/>
      </p:bgRef>
    </p:bg>
    <p:spTree>
      <p:nvGrpSpPr>
        <p:cNvPr id="1" name=""/>
        <p:cNvGrpSpPr/>
        <p:nvPr/>
      </p:nvGrpSpPr>
      <p:grpSpPr>
        <a:xfrm>
          <a:off x="0" y="0"/>
          <a:ext cx="0" cy="0"/>
          <a:chOff x="0" y="0"/>
          <a:chExt cx="0" cy="0"/>
        </a:xfrm>
      </p:grpSpPr>
      <p:pic>
        <p:nvPicPr>
          <p:cNvPr id="39" name="Picture 38" descr="A white wall with squares&#10;&#10;Description automatically generated">
            <a:extLst>
              <a:ext uri="{FF2B5EF4-FFF2-40B4-BE49-F238E27FC236}">
                <a16:creationId xmlns:a16="http://schemas.microsoft.com/office/drawing/2014/main" id="{32EB183B-C8D7-EFB4-B18F-29CA597993D6}"/>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t="6448" b="6448"/>
          <a:stretch/>
        </p:blipFill>
        <p:spPr>
          <a:xfrm>
            <a:off x="1" y="0"/>
            <a:ext cx="12188823" cy="6858000"/>
          </a:xfrm>
          <a:prstGeom prst="rect">
            <a:avLst/>
          </a:prstGeom>
        </p:spPr>
      </p:pic>
      <p:sp>
        <p:nvSpPr>
          <p:cNvPr id="6" name="TextBox 5">
            <a:extLst>
              <a:ext uri="{FF2B5EF4-FFF2-40B4-BE49-F238E27FC236}">
                <a16:creationId xmlns:a16="http://schemas.microsoft.com/office/drawing/2014/main" id="{308713F2-EECB-0BAC-E9D1-312474D96A07}"/>
              </a:ext>
            </a:extLst>
          </p:cNvPr>
          <p:cNvSpPr txBox="1"/>
          <p:nvPr userDrawn="1"/>
        </p:nvSpPr>
        <p:spPr>
          <a:xfrm>
            <a:off x="411373" y="5501641"/>
            <a:ext cx="934628" cy="293607"/>
          </a:xfrm>
          <a:prstGeom prst="rect">
            <a:avLst/>
          </a:prstGeom>
          <a:noFill/>
        </p:spPr>
        <p:txBody>
          <a:bodyPr wrap="none" rtlCol="0">
            <a:spAutoFit/>
          </a:bodyPr>
          <a:lstStyle/>
          <a:p>
            <a:pPr algn="l">
              <a:lnSpc>
                <a:spcPct val="120000"/>
              </a:lnSpc>
              <a:spcAft>
                <a:spcPts val="1000"/>
              </a:spcAft>
            </a:pPr>
            <a:r>
              <a:rPr lang="en-GB" sz="1200">
                <a:latin typeface="Arial" panose="020B0604020202020204" pitchFamily="34" charset="0"/>
              </a:rPr>
              <a:t>savills.com</a:t>
            </a:r>
          </a:p>
        </p:txBody>
      </p:sp>
      <p:sp>
        <p:nvSpPr>
          <p:cNvPr id="8" name="TextBox 7">
            <a:extLst>
              <a:ext uri="{FF2B5EF4-FFF2-40B4-BE49-F238E27FC236}">
                <a16:creationId xmlns:a16="http://schemas.microsoft.com/office/drawing/2014/main" id="{59B33698-BCC5-A34C-8F5A-827C06C9A9C0}"/>
              </a:ext>
            </a:extLst>
          </p:cNvPr>
          <p:cNvSpPr txBox="1"/>
          <p:nvPr userDrawn="1"/>
        </p:nvSpPr>
        <p:spPr>
          <a:xfrm>
            <a:off x="411373" y="5880261"/>
            <a:ext cx="11110877" cy="562462"/>
          </a:xfrm>
          <a:prstGeom prst="rect">
            <a:avLst/>
          </a:prstGeom>
          <a:noFill/>
        </p:spPr>
        <p:txBody>
          <a:bodyPr wrap="square">
            <a:spAutoFit/>
          </a:bodyPr>
          <a:lstStyle/>
          <a:p>
            <a:pPr>
              <a:lnSpc>
                <a:spcPct val="120000"/>
              </a:lnSpc>
            </a:pPr>
            <a:r>
              <a:rPr lang="en-US" sz="650"/>
              <a:t>Disclaimer: The material in this presentation has been prepared solely for informational purposes and is strictly confidential. Any disclosure, use, copying or circulation of this presentation (or the information contained within it) is strictly prohibited, unless you have obtained Savills’ prior written consent. Neither this presentation nor any part of it shall form the basis of, or be relied upon in connection with, any offer or transaction, or act as an inducement to enter into any contract or commitment whatsoever. NO WARRANTY OR REPRESENTATION, EXPRESS OR IMPLIED, IS GIVEN AS TO THE ACCURACY OR COMPLETENESS OF THE INFORMATION CONTAINED HEREIN AND SAVILLS IS UNDER NO OBLIGATION TO SUBSEQUENTLY CORRECT IT IN THE EVENT OF ERRORS. Savills shall not be held responsible for any liability whatsoever or for any loss howsoever arising from or in reliance upon the whole or any part of the contents of this document or any errors therein or omissions therefrom. </a:t>
            </a:r>
          </a:p>
        </p:txBody>
      </p:sp>
      <p:pic>
        <p:nvPicPr>
          <p:cNvPr id="11" name="Graphic 10">
            <a:extLst>
              <a:ext uri="{FF2B5EF4-FFF2-40B4-BE49-F238E27FC236}">
                <a16:creationId xmlns:a16="http://schemas.microsoft.com/office/drawing/2014/main" id="{1B3D1ACE-7C43-C266-DB06-D81E114C996E}"/>
              </a:ext>
            </a:extLst>
          </p:cNvPr>
          <p:cNvPicPr>
            <a:picLocks noChangeAspect="1"/>
          </p:cNvPicPr>
          <p:nvPr userDrawn="1"/>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0679507" y="473394"/>
            <a:ext cx="1035573" cy="1035843"/>
          </a:xfrm>
          <a:prstGeom prst="rect">
            <a:avLst/>
          </a:prstGeom>
        </p:spPr>
      </p:pic>
      <p:sp>
        <p:nvSpPr>
          <p:cNvPr id="13" name="Text Placeholder 12">
            <a:extLst>
              <a:ext uri="{FF2B5EF4-FFF2-40B4-BE49-F238E27FC236}">
                <a16:creationId xmlns:a16="http://schemas.microsoft.com/office/drawing/2014/main" id="{7DE08693-3BA3-FC3E-BF72-74418DBCC187}"/>
              </a:ext>
            </a:extLst>
          </p:cNvPr>
          <p:cNvSpPr>
            <a:spLocks noGrp="1"/>
          </p:cNvSpPr>
          <p:nvPr>
            <p:ph type="body" sz="quarter" idx="10" hasCustomPrompt="1"/>
          </p:nvPr>
        </p:nvSpPr>
        <p:spPr>
          <a:xfrm>
            <a:off x="406611" y="3179263"/>
            <a:ext cx="3364307" cy="247356"/>
          </a:xfrm>
        </p:spPr>
        <p:txBody>
          <a:bodyPr anchor="ctr"/>
          <a:lstStyle>
            <a:lvl1pPr>
              <a:defRPr sz="900" cap="all" baseline="0"/>
            </a:lvl1pPr>
            <a:lvl2pPr>
              <a:defRPr sz="1000" cap="all" baseline="0"/>
            </a:lvl2pPr>
            <a:lvl3pPr>
              <a:defRPr sz="900" cap="all" baseline="0"/>
            </a:lvl3pPr>
            <a:lvl4pPr>
              <a:defRPr sz="800" cap="all" baseline="0"/>
            </a:lvl4pPr>
            <a:lvl5pPr>
              <a:defRPr sz="800" cap="all" baseline="0"/>
            </a:lvl5pPr>
          </a:lstStyle>
          <a:p>
            <a:pPr lvl="0"/>
            <a:r>
              <a:rPr lang="en-GB"/>
              <a:t>Insert name</a:t>
            </a:r>
          </a:p>
        </p:txBody>
      </p:sp>
      <p:sp>
        <p:nvSpPr>
          <p:cNvPr id="14" name="Text Placeholder 12">
            <a:extLst>
              <a:ext uri="{FF2B5EF4-FFF2-40B4-BE49-F238E27FC236}">
                <a16:creationId xmlns:a16="http://schemas.microsoft.com/office/drawing/2014/main" id="{A9807B49-FE43-55EB-6E94-7548AED1AA89}"/>
              </a:ext>
            </a:extLst>
          </p:cNvPr>
          <p:cNvSpPr>
            <a:spLocks noGrp="1"/>
          </p:cNvSpPr>
          <p:nvPr>
            <p:ph type="body" sz="quarter" idx="11" hasCustomPrompt="1"/>
          </p:nvPr>
        </p:nvSpPr>
        <p:spPr>
          <a:xfrm>
            <a:off x="406611" y="3485366"/>
            <a:ext cx="3364307" cy="247356"/>
          </a:xfrm>
        </p:spPr>
        <p:txBody>
          <a:bodyPr anchor="ctr"/>
          <a:lstStyle>
            <a:lvl1pPr>
              <a:defRPr sz="900" cap="all" baseline="0"/>
            </a:lvl1pPr>
            <a:lvl2pPr>
              <a:defRPr sz="1000" cap="all" baseline="0"/>
            </a:lvl2pPr>
            <a:lvl3pPr>
              <a:defRPr sz="900" cap="all" baseline="0"/>
            </a:lvl3pPr>
            <a:lvl4pPr>
              <a:defRPr sz="800" cap="all" baseline="0"/>
            </a:lvl4pPr>
            <a:lvl5pPr>
              <a:defRPr sz="800" cap="all" baseline="0"/>
            </a:lvl5pPr>
          </a:lstStyle>
          <a:p>
            <a:pPr lvl="0"/>
            <a:r>
              <a:rPr lang="en-GB"/>
              <a:t>Insert title</a:t>
            </a:r>
          </a:p>
        </p:txBody>
      </p:sp>
      <p:sp>
        <p:nvSpPr>
          <p:cNvPr id="15" name="Text Placeholder 12">
            <a:extLst>
              <a:ext uri="{FF2B5EF4-FFF2-40B4-BE49-F238E27FC236}">
                <a16:creationId xmlns:a16="http://schemas.microsoft.com/office/drawing/2014/main" id="{59158B01-3F17-FEF5-E313-05A51AB89B3B}"/>
              </a:ext>
            </a:extLst>
          </p:cNvPr>
          <p:cNvSpPr>
            <a:spLocks noGrp="1"/>
          </p:cNvSpPr>
          <p:nvPr>
            <p:ph type="body" sz="quarter" idx="12" hasCustomPrompt="1"/>
          </p:nvPr>
        </p:nvSpPr>
        <p:spPr>
          <a:xfrm>
            <a:off x="406611" y="3791469"/>
            <a:ext cx="3364307" cy="247356"/>
          </a:xfrm>
        </p:spPr>
        <p:txBody>
          <a:bodyPr anchor="ctr"/>
          <a:lstStyle>
            <a:lvl1pPr>
              <a:defRPr sz="900" cap="all" baseline="0"/>
            </a:lvl1pPr>
            <a:lvl2pPr>
              <a:defRPr sz="1000" cap="all" baseline="0"/>
            </a:lvl2pPr>
            <a:lvl3pPr>
              <a:defRPr sz="900" cap="all" baseline="0"/>
            </a:lvl3pPr>
            <a:lvl4pPr>
              <a:defRPr sz="800" cap="all" baseline="0"/>
            </a:lvl4pPr>
            <a:lvl5pPr>
              <a:defRPr sz="800" cap="all" baseline="0"/>
            </a:lvl5pPr>
          </a:lstStyle>
          <a:p>
            <a:pPr lvl="0"/>
            <a:r>
              <a:rPr lang="en-GB"/>
              <a:t>Insert company name</a:t>
            </a:r>
          </a:p>
        </p:txBody>
      </p:sp>
      <p:sp>
        <p:nvSpPr>
          <p:cNvPr id="16" name="Text Placeholder 12">
            <a:extLst>
              <a:ext uri="{FF2B5EF4-FFF2-40B4-BE49-F238E27FC236}">
                <a16:creationId xmlns:a16="http://schemas.microsoft.com/office/drawing/2014/main" id="{7E81962A-7C98-D2E9-7CEC-B65BEF938AED}"/>
              </a:ext>
            </a:extLst>
          </p:cNvPr>
          <p:cNvSpPr>
            <a:spLocks noGrp="1"/>
          </p:cNvSpPr>
          <p:nvPr>
            <p:ph type="body" sz="quarter" idx="13" hasCustomPrompt="1"/>
          </p:nvPr>
        </p:nvSpPr>
        <p:spPr>
          <a:xfrm>
            <a:off x="406611" y="4097572"/>
            <a:ext cx="3364307" cy="247356"/>
          </a:xfrm>
        </p:spPr>
        <p:txBody>
          <a:bodyPr anchor="ctr"/>
          <a:lstStyle>
            <a:lvl1pPr>
              <a:defRPr sz="900" cap="all" baseline="0"/>
            </a:lvl1pPr>
            <a:lvl2pPr>
              <a:defRPr sz="1000" cap="all" baseline="0"/>
            </a:lvl2pPr>
            <a:lvl3pPr>
              <a:defRPr sz="900" cap="all" baseline="0"/>
            </a:lvl3pPr>
            <a:lvl4pPr>
              <a:defRPr sz="800" cap="all" baseline="0"/>
            </a:lvl4pPr>
            <a:lvl5pPr>
              <a:defRPr sz="800" cap="all" baseline="0"/>
            </a:lvl5pPr>
          </a:lstStyle>
          <a:p>
            <a:pPr lvl="0"/>
            <a:r>
              <a:rPr lang="en-GB"/>
              <a:t>Insert phone</a:t>
            </a:r>
          </a:p>
        </p:txBody>
      </p:sp>
      <p:sp>
        <p:nvSpPr>
          <p:cNvPr id="17" name="Text Placeholder 12">
            <a:extLst>
              <a:ext uri="{FF2B5EF4-FFF2-40B4-BE49-F238E27FC236}">
                <a16:creationId xmlns:a16="http://schemas.microsoft.com/office/drawing/2014/main" id="{F78787D3-109D-9636-08BB-A375F749FF3E}"/>
              </a:ext>
            </a:extLst>
          </p:cNvPr>
          <p:cNvSpPr>
            <a:spLocks noGrp="1"/>
          </p:cNvSpPr>
          <p:nvPr>
            <p:ph type="body" sz="quarter" idx="14" hasCustomPrompt="1"/>
          </p:nvPr>
        </p:nvSpPr>
        <p:spPr>
          <a:xfrm>
            <a:off x="406611" y="4403675"/>
            <a:ext cx="3364307" cy="247356"/>
          </a:xfrm>
        </p:spPr>
        <p:txBody>
          <a:bodyPr anchor="ctr"/>
          <a:lstStyle>
            <a:lvl1pPr>
              <a:defRPr sz="900" cap="all" baseline="0"/>
            </a:lvl1pPr>
            <a:lvl2pPr>
              <a:defRPr sz="1000" cap="all" baseline="0"/>
            </a:lvl2pPr>
            <a:lvl3pPr>
              <a:defRPr sz="900" cap="all" baseline="0"/>
            </a:lvl3pPr>
            <a:lvl4pPr>
              <a:defRPr sz="800" cap="all" baseline="0"/>
            </a:lvl4pPr>
            <a:lvl5pPr>
              <a:defRPr sz="800" cap="all" baseline="0"/>
            </a:lvl5pPr>
          </a:lstStyle>
          <a:p>
            <a:pPr lvl="0"/>
            <a:r>
              <a:rPr lang="en-GB"/>
              <a:t>Insert email</a:t>
            </a:r>
          </a:p>
        </p:txBody>
      </p:sp>
      <p:sp>
        <p:nvSpPr>
          <p:cNvPr id="18" name="Text Placeholder 12">
            <a:extLst>
              <a:ext uri="{FF2B5EF4-FFF2-40B4-BE49-F238E27FC236}">
                <a16:creationId xmlns:a16="http://schemas.microsoft.com/office/drawing/2014/main" id="{A3A2BDFB-B068-4DF4-D09C-A312787AD0AC}"/>
              </a:ext>
            </a:extLst>
          </p:cNvPr>
          <p:cNvSpPr>
            <a:spLocks noGrp="1"/>
          </p:cNvSpPr>
          <p:nvPr>
            <p:ph type="body" sz="quarter" idx="15" hasCustomPrompt="1"/>
          </p:nvPr>
        </p:nvSpPr>
        <p:spPr>
          <a:xfrm>
            <a:off x="4278530" y="3179263"/>
            <a:ext cx="3364307" cy="247356"/>
          </a:xfrm>
        </p:spPr>
        <p:txBody>
          <a:bodyPr anchor="ctr"/>
          <a:lstStyle>
            <a:lvl1pPr>
              <a:defRPr sz="900" cap="all" baseline="0"/>
            </a:lvl1pPr>
            <a:lvl2pPr>
              <a:defRPr sz="1000" cap="all" baseline="0"/>
            </a:lvl2pPr>
            <a:lvl3pPr>
              <a:defRPr sz="900" cap="all" baseline="0"/>
            </a:lvl3pPr>
            <a:lvl4pPr>
              <a:defRPr sz="800" cap="all" baseline="0"/>
            </a:lvl4pPr>
            <a:lvl5pPr>
              <a:defRPr sz="800" cap="all" baseline="0"/>
            </a:lvl5pPr>
          </a:lstStyle>
          <a:p>
            <a:pPr lvl="0"/>
            <a:r>
              <a:rPr lang="en-GB"/>
              <a:t>Insert name</a:t>
            </a:r>
          </a:p>
        </p:txBody>
      </p:sp>
      <p:sp>
        <p:nvSpPr>
          <p:cNvPr id="19" name="Text Placeholder 12">
            <a:extLst>
              <a:ext uri="{FF2B5EF4-FFF2-40B4-BE49-F238E27FC236}">
                <a16:creationId xmlns:a16="http://schemas.microsoft.com/office/drawing/2014/main" id="{4D4AA3CE-9514-6656-7C85-C63E1F967609}"/>
              </a:ext>
            </a:extLst>
          </p:cNvPr>
          <p:cNvSpPr>
            <a:spLocks noGrp="1"/>
          </p:cNvSpPr>
          <p:nvPr>
            <p:ph type="body" sz="quarter" idx="16" hasCustomPrompt="1"/>
          </p:nvPr>
        </p:nvSpPr>
        <p:spPr>
          <a:xfrm>
            <a:off x="4278530" y="3485366"/>
            <a:ext cx="3364307" cy="247356"/>
          </a:xfrm>
        </p:spPr>
        <p:txBody>
          <a:bodyPr anchor="ctr"/>
          <a:lstStyle>
            <a:lvl1pPr>
              <a:defRPr sz="900" cap="all" baseline="0"/>
            </a:lvl1pPr>
            <a:lvl2pPr>
              <a:defRPr sz="1000" cap="all" baseline="0"/>
            </a:lvl2pPr>
            <a:lvl3pPr>
              <a:defRPr sz="900" cap="all" baseline="0"/>
            </a:lvl3pPr>
            <a:lvl4pPr>
              <a:defRPr sz="800" cap="all" baseline="0"/>
            </a:lvl4pPr>
            <a:lvl5pPr>
              <a:defRPr sz="800" cap="all" baseline="0"/>
            </a:lvl5pPr>
          </a:lstStyle>
          <a:p>
            <a:pPr lvl="0"/>
            <a:r>
              <a:rPr lang="en-GB"/>
              <a:t>Insert title</a:t>
            </a:r>
          </a:p>
        </p:txBody>
      </p:sp>
      <p:sp>
        <p:nvSpPr>
          <p:cNvPr id="20" name="Text Placeholder 12">
            <a:extLst>
              <a:ext uri="{FF2B5EF4-FFF2-40B4-BE49-F238E27FC236}">
                <a16:creationId xmlns:a16="http://schemas.microsoft.com/office/drawing/2014/main" id="{F039B227-9A5B-3FD9-D605-3B5B24D231B0}"/>
              </a:ext>
            </a:extLst>
          </p:cNvPr>
          <p:cNvSpPr>
            <a:spLocks noGrp="1"/>
          </p:cNvSpPr>
          <p:nvPr>
            <p:ph type="body" sz="quarter" idx="17" hasCustomPrompt="1"/>
          </p:nvPr>
        </p:nvSpPr>
        <p:spPr>
          <a:xfrm>
            <a:off x="4278530" y="3791469"/>
            <a:ext cx="3364307" cy="247356"/>
          </a:xfrm>
        </p:spPr>
        <p:txBody>
          <a:bodyPr anchor="ctr"/>
          <a:lstStyle>
            <a:lvl1pPr>
              <a:defRPr sz="900" cap="all" baseline="0"/>
            </a:lvl1pPr>
            <a:lvl2pPr>
              <a:defRPr sz="1000" cap="all" baseline="0"/>
            </a:lvl2pPr>
            <a:lvl3pPr>
              <a:defRPr sz="900" cap="all" baseline="0"/>
            </a:lvl3pPr>
            <a:lvl4pPr>
              <a:defRPr sz="800" cap="all" baseline="0"/>
            </a:lvl4pPr>
            <a:lvl5pPr>
              <a:defRPr sz="800" cap="all" baseline="0"/>
            </a:lvl5pPr>
          </a:lstStyle>
          <a:p>
            <a:pPr lvl="0"/>
            <a:r>
              <a:rPr lang="en-GB"/>
              <a:t>Insert company name</a:t>
            </a:r>
          </a:p>
        </p:txBody>
      </p:sp>
      <p:sp>
        <p:nvSpPr>
          <p:cNvPr id="21" name="Text Placeholder 12">
            <a:extLst>
              <a:ext uri="{FF2B5EF4-FFF2-40B4-BE49-F238E27FC236}">
                <a16:creationId xmlns:a16="http://schemas.microsoft.com/office/drawing/2014/main" id="{FE97C3E5-4381-40AB-C3B2-3B0CBCFAEE4C}"/>
              </a:ext>
            </a:extLst>
          </p:cNvPr>
          <p:cNvSpPr>
            <a:spLocks noGrp="1"/>
          </p:cNvSpPr>
          <p:nvPr>
            <p:ph type="body" sz="quarter" idx="18" hasCustomPrompt="1"/>
          </p:nvPr>
        </p:nvSpPr>
        <p:spPr>
          <a:xfrm>
            <a:off x="4278530" y="4097572"/>
            <a:ext cx="3364307" cy="247356"/>
          </a:xfrm>
        </p:spPr>
        <p:txBody>
          <a:bodyPr anchor="ctr"/>
          <a:lstStyle>
            <a:lvl1pPr>
              <a:defRPr sz="900" cap="all" baseline="0"/>
            </a:lvl1pPr>
            <a:lvl2pPr>
              <a:defRPr sz="1000" cap="all" baseline="0"/>
            </a:lvl2pPr>
            <a:lvl3pPr>
              <a:defRPr sz="900" cap="all" baseline="0"/>
            </a:lvl3pPr>
            <a:lvl4pPr>
              <a:defRPr sz="800" cap="all" baseline="0"/>
            </a:lvl4pPr>
            <a:lvl5pPr>
              <a:defRPr sz="800" cap="all" baseline="0"/>
            </a:lvl5pPr>
          </a:lstStyle>
          <a:p>
            <a:pPr lvl="0"/>
            <a:r>
              <a:rPr lang="en-GB"/>
              <a:t>Insert phone</a:t>
            </a:r>
          </a:p>
        </p:txBody>
      </p:sp>
      <p:sp>
        <p:nvSpPr>
          <p:cNvPr id="22" name="Text Placeholder 12">
            <a:extLst>
              <a:ext uri="{FF2B5EF4-FFF2-40B4-BE49-F238E27FC236}">
                <a16:creationId xmlns:a16="http://schemas.microsoft.com/office/drawing/2014/main" id="{397A23E3-F254-E5B8-4484-AC2D33E2B16E}"/>
              </a:ext>
            </a:extLst>
          </p:cNvPr>
          <p:cNvSpPr>
            <a:spLocks noGrp="1"/>
          </p:cNvSpPr>
          <p:nvPr>
            <p:ph type="body" sz="quarter" idx="19" hasCustomPrompt="1"/>
          </p:nvPr>
        </p:nvSpPr>
        <p:spPr>
          <a:xfrm>
            <a:off x="4278530" y="4403675"/>
            <a:ext cx="3364307" cy="247356"/>
          </a:xfrm>
        </p:spPr>
        <p:txBody>
          <a:bodyPr anchor="ctr"/>
          <a:lstStyle>
            <a:lvl1pPr>
              <a:defRPr sz="900" cap="all" baseline="0"/>
            </a:lvl1pPr>
            <a:lvl2pPr>
              <a:defRPr sz="1000" cap="all" baseline="0"/>
            </a:lvl2pPr>
            <a:lvl3pPr>
              <a:defRPr sz="900" cap="all" baseline="0"/>
            </a:lvl3pPr>
            <a:lvl4pPr>
              <a:defRPr sz="800" cap="all" baseline="0"/>
            </a:lvl4pPr>
            <a:lvl5pPr>
              <a:defRPr sz="800" cap="all" baseline="0"/>
            </a:lvl5pPr>
          </a:lstStyle>
          <a:p>
            <a:pPr lvl="0"/>
            <a:r>
              <a:rPr lang="en-GB"/>
              <a:t>Insert email</a:t>
            </a:r>
          </a:p>
        </p:txBody>
      </p:sp>
      <p:sp>
        <p:nvSpPr>
          <p:cNvPr id="29" name="Text Placeholder 28">
            <a:extLst>
              <a:ext uri="{FF2B5EF4-FFF2-40B4-BE49-F238E27FC236}">
                <a16:creationId xmlns:a16="http://schemas.microsoft.com/office/drawing/2014/main" id="{6DF254FF-0ED5-6C78-869E-390454E924BC}"/>
              </a:ext>
            </a:extLst>
          </p:cNvPr>
          <p:cNvSpPr>
            <a:spLocks noGrp="1"/>
          </p:cNvSpPr>
          <p:nvPr>
            <p:ph type="body" sz="quarter" idx="25" hasCustomPrompt="1"/>
          </p:nvPr>
        </p:nvSpPr>
        <p:spPr>
          <a:xfrm>
            <a:off x="500753" y="3450592"/>
            <a:ext cx="3293142" cy="3600"/>
          </a:xfrm>
          <a:solidFill>
            <a:schemeClr val="tx2"/>
          </a:solidFill>
        </p:spPr>
        <p:txBody>
          <a:bodyPr/>
          <a:lstStyle>
            <a:lvl1pPr>
              <a:defRPr/>
            </a:lvl1pPr>
          </a:lstStyle>
          <a:p>
            <a:pPr lvl="0"/>
            <a:r>
              <a:rPr lang="en-GB"/>
              <a:t> </a:t>
            </a:r>
          </a:p>
        </p:txBody>
      </p:sp>
      <p:sp>
        <p:nvSpPr>
          <p:cNvPr id="30" name="Text Placeholder 28">
            <a:extLst>
              <a:ext uri="{FF2B5EF4-FFF2-40B4-BE49-F238E27FC236}">
                <a16:creationId xmlns:a16="http://schemas.microsoft.com/office/drawing/2014/main" id="{CBDEC2BF-BBCC-6FA5-4D93-E78484D9C9ED}"/>
              </a:ext>
            </a:extLst>
          </p:cNvPr>
          <p:cNvSpPr>
            <a:spLocks noGrp="1"/>
          </p:cNvSpPr>
          <p:nvPr>
            <p:ph type="body" sz="quarter" idx="26" hasCustomPrompt="1"/>
          </p:nvPr>
        </p:nvSpPr>
        <p:spPr>
          <a:xfrm>
            <a:off x="500753" y="3756695"/>
            <a:ext cx="3293142" cy="3600"/>
          </a:xfrm>
          <a:solidFill>
            <a:schemeClr val="tx2"/>
          </a:solidFill>
        </p:spPr>
        <p:txBody>
          <a:bodyPr/>
          <a:lstStyle>
            <a:lvl1pPr>
              <a:defRPr/>
            </a:lvl1pPr>
          </a:lstStyle>
          <a:p>
            <a:pPr lvl="0"/>
            <a:r>
              <a:rPr lang="en-GB"/>
              <a:t> </a:t>
            </a:r>
          </a:p>
        </p:txBody>
      </p:sp>
      <p:sp>
        <p:nvSpPr>
          <p:cNvPr id="31" name="Text Placeholder 28">
            <a:extLst>
              <a:ext uri="{FF2B5EF4-FFF2-40B4-BE49-F238E27FC236}">
                <a16:creationId xmlns:a16="http://schemas.microsoft.com/office/drawing/2014/main" id="{834489DA-80D0-4860-98E2-BE6F18F2A744}"/>
              </a:ext>
            </a:extLst>
          </p:cNvPr>
          <p:cNvSpPr>
            <a:spLocks noGrp="1"/>
          </p:cNvSpPr>
          <p:nvPr>
            <p:ph type="body" sz="quarter" idx="27" hasCustomPrompt="1"/>
          </p:nvPr>
        </p:nvSpPr>
        <p:spPr>
          <a:xfrm>
            <a:off x="500753" y="4062798"/>
            <a:ext cx="3293142" cy="3600"/>
          </a:xfrm>
          <a:solidFill>
            <a:schemeClr val="tx2"/>
          </a:solidFill>
        </p:spPr>
        <p:txBody>
          <a:bodyPr/>
          <a:lstStyle>
            <a:lvl1pPr>
              <a:defRPr/>
            </a:lvl1pPr>
          </a:lstStyle>
          <a:p>
            <a:pPr lvl="0"/>
            <a:r>
              <a:rPr lang="en-GB"/>
              <a:t> </a:t>
            </a:r>
          </a:p>
        </p:txBody>
      </p:sp>
      <p:sp>
        <p:nvSpPr>
          <p:cNvPr id="32" name="Text Placeholder 28">
            <a:extLst>
              <a:ext uri="{FF2B5EF4-FFF2-40B4-BE49-F238E27FC236}">
                <a16:creationId xmlns:a16="http://schemas.microsoft.com/office/drawing/2014/main" id="{413757EC-9418-E80A-9C60-821608FCAC90}"/>
              </a:ext>
            </a:extLst>
          </p:cNvPr>
          <p:cNvSpPr>
            <a:spLocks noGrp="1"/>
          </p:cNvSpPr>
          <p:nvPr>
            <p:ph type="body" sz="quarter" idx="28" hasCustomPrompt="1"/>
          </p:nvPr>
        </p:nvSpPr>
        <p:spPr>
          <a:xfrm>
            <a:off x="500753" y="4368901"/>
            <a:ext cx="3293142" cy="3600"/>
          </a:xfrm>
          <a:solidFill>
            <a:schemeClr val="tx2"/>
          </a:solidFill>
        </p:spPr>
        <p:txBody>
          <a:bodyPr/>
          <a:lstStyle>
            <a:lvl1pPr>
              <a:defRPr/>
            </a:lvl1pPr>
          </a:lstStyle>
          <a:p>
            <a:pPr lvl="0"/>
            <a:r>
              <a:rPr lang="en-GB"/>
              <a:t> </a:t>
            </a:r>
          </a:p>
        </p:txBody>
      </p:sp>
      <p:sp>
        <p:nvSpPr>
          <p:cNvPr id="33" name="Text Placeholder 28">
            <a:extLst>
              <a:ext uri="{FF2B5EF4-FFF2-40B4-BE49-F238E27FC236}">
                <a16:creationId xmlns:a16="http://schemas.microsoft.com/office/drawing/2014/main" id="{96D9D1F0-A431-7276-A6A5-9F3B373CA68C}"/>
              </a:ext>
            </a:extLst>
          </p:cNvPr>
          <p:cNvSpPr>
            <a:spLocks noGrp="1"/>
          </p:cNvSpPr>
          <p:nvPr>
            <p:ph type="body" sz="quarter" idx="29" hasCustomPrompt="1"/>
          </p:nvPr>
        </p:nvSpPr>
        <p:spPr>
          <a:xfrm>
            <a:off x="500753" y="4675004"/>
            <a:ext cx="3293142" cy="3600"/>
          </a:xfrm>
          <a:solidFill>
            <a:schemeClr val="tx2"/>
          </a:solidFill>
        </p:spPr>
        <p:txBody>
          <a:bodyPr/>
          <a:lstStyle>
            <a:lvl1pPr>
              <a:defRPr/>
            </a:lvl1pPr>
          </a:lstStyle>
          <a:p>
            <a:pPr lvl="0"/>
            <a:r>
              <a:rPr lang="en-GB"/>
              <a:t> </a:t>
            </a:r>
          </a:p>
        </p:txBody>
      </p:sp>
      <p:sp>
        <p:nvSpPr>
          <p:cNvPr id="34" name="Text Placeholder 28">
            <a:extLst>
              <a:ext uri="{FF2B5EF4-FFF2-40B4-BE49-F238E27FC236}">
                <a16:creationId xmlns:a16="http://schemas.microsoft.com/office/drawing/2014/main" id="{8E28D5FE-F607-EBE3-85D1-544A8C0B44E4}"/>
              </a:ext>
            </a:extLst>
          </p:cNvPr>
          <p:cNvSpPr>
            <a:spLocks noGrp="1"/>
          </p:cNvSpPr>
          <p:nvPr>
            <p:ph type="body" sz="quarter" idx="30" hasCustomPrompt="1"/>
          </p:nvPr>
        </p:nvSpPr>
        <p:spPr>
          <a:xfrm>
            <a:off x="4376418" y="3450592"/>
            <a:ext cx="3293142" cy="3600"/>
          </a:xfrm>
          <a:solidFill>
            <a:schemeClr val="tx2"/>
          </a:solidFill>
        </p:spPr>
        <p:txBody>
          <a:bodyPr/>
          <a:lstStyle>
            <a:lvl1pPr>
              <a:defRPr/>
            </a:lvl1pPr>
          </a:lstStyle>
          <a:p>
            <a:pPr lvl="0"/>
            <a:r>
              <a:rPr lang="en-GB"/>
              <a:t> </a:t>
            </a:r>
          </a:p>
        </p:txBody>
      </p:sp>
      <p:sp>
        <p:nvSpPr>
          <p:cNvPr id="35" name="Text Placeholder 28">
            <a:extLst>
              <a:ext uri="{FF2B5EF4-FFF2-40B4-BE49-F238E27FC236}">
                <a16:creationId xmlns:a16="http://schemas.microsoft.com/office/drawing/2014/main" id="{F1EC6439-D8C3-4E49-1DE3-CEA77B9F0CB3}"/>
              </a:ext>
            </a:extLst>
          </p:cNvPr>
          <p:cNvSpPr>
            <a:spLocks noGrp="1"/>
          </p:cNvSpPr>
          <p:nvPr>
            <p:ph type="body" sz="quarter" idx="31" hasCustomPrompt="1"/>
          </p:nvPr>
        </p:nvSpPr>
        <p:spPr>
          <a:xfrm>
            <a:off x="4376418" y="3756695"/>
            <a:ext cx="3293142" cy="3600"/>
          </a:xfrm>
          <a:solidFill>
            <a:schemeClr val="tx2"/>
          </a:solidFill>
        </p:spPr>
        <p:txBody>
          <a:bodyPr/>
          <a:lstStyle>
            <a:lvl1pPr>
              <a:defRPr/>
            </a:lvl1pPr>
          </a:lstStyle>
          <a:p>
            <a:pPr lvl="0"/>
            <a:r>
              <a:rPr lang="en-GB"/>
              <a:t> </a:t>
            </a:r>
          </a:p>
        </p:txBody>
      </p:sp>
      <p:sp>
        <p:nvSpPr>
          <p:cNvPr id="36" name="Text Placeholder 28">
            <a:extLst>
              <a:ext uri="{FF2B5EF4-FFF2-40B4-BE49-F238E27FC236}">
                <a16:creationId xmlns:a16="http://schemas.microsoft.com/office/drawing/2014/main" id="{1D4D8D3B-1953-05C8-21F7-4D61375B8E0E}"/>
              </a:ext>
            </a:extLst>
          </p:cNvPr>
          <p:cNvSpPr>
            <a:spLocks noGrp="1"/>
          </p:cNvSpPr>
          <p:nvPr>
            <p:ph type="body" sz="quarter" idx="32" hasCustomPrompt="1"/>
          </p:nvPr>
        </p:nvSpPr>
        <p:spPr>
          <a:xfrm>
            <a:off x="4376418" y="4062798"/>
            <a:ext cx="3293142" cy="3600"/>
          </a:xfrm>
          <a:solidFill>
            <a:schemeClr val="tx2"/>
          </a:solidFill>
        </p:spPr>
        <p:txBody>
          <a:bodyPr/>
          <a:lstStyle>
            <a:lvl1pPr>
              <a:defRPr/>
            </a:lvl1pPr>
          </a:lstStyle>
          <a:p>
            <a:pPr lvl="0"/>
            <a:r>
              <a:rPr lang="en-GB"/>
              <a:t> </a:t>
            </a:r>
          </a:p>
        </p:txBody>
      </p:sp>
      <p:sp>
        <p:nvSpPr>
          <p:cNvPr id="37" name="Text Placeholder 28">
            <a:extLst>
              <a:ext uri="{FF2B5EF4-FFF2-40B4-BE49-F238E27FC236}">
                <a16:creationId xmlns:a16="http://schemas.microsoft.com/office/drawing/2014/main" id="{E823C607-AEA8-77CD-5732-BE4D654FA447}"/>
              </a:ext>
            </a:extLst>
          </p:cNvPr>
          <p:cNvSpPr>
            <a:spLocks noGrp="1"/>
          </p:cNvSpPr>
          <p:nvPr>
            <p:ph type="body" sz="quarter" idx="33" hasCustomPrompt="1"/>
          </p:nvPr>
        </p:nvSpPr>
        <p:spPr>
          <a:xfrm>
            <a:off x="4376418" y="4368901"/>
            <a:ext cx="3293142" cy="3600"/>
          </a:xfrm>
          <a:solidFill>
            <a:schemeClr val="tx2"/>
          </a:solidFill>
        </p:spPr>
        <p:txBody>
          <a:bodyPr/>
          <a:lstStyle>
            <a:lvl1pPr>
              <a:defRPr/>
            </a:lvl1pPr>
          </a:lstStyle>
          <a:p>
            <a:pPr lvl="0"/>
            <a:r>
              <a:rPr lang="en-GB"/>
              <a:t> </a:t>
            </a:r>
          </a:p>
        </p:txBody>
      </p:sp>
      <p:sp>
        <p:nvSpPr>
          <p:cNvPr id="38" name="Text Placeholder 28">
            <a:extLst>
              <a:ext uri="{FF2B5EF4-FFF2-40B4-BE49-F238E27FC236}">
                <a16:creationId xmlns:a16="http://schemas.microsoft.com/office/drawing/2014/main" id="{6326B3C4-BFC7-1B26-2F00-B08256404980}"/>
              </a:ext>
            </a:extLst>
          </p:cNvPr>
          <p:cNvSpPr>
            <a:spLocks noGrp="1"/>
          </p:cNvSpPr>
          <p:nvPr>
            <p:ph type="body" sz="quarter" idx="34" hasCustomPrompt="1"/>
          </p:nvPr>
        </p:nvSpPr>
        <p:spPr>
          <a:xfrm>
            <a:off x="4376418" y="4675004"/>
            <a:ext cx="3293142" cy="3600"/>
          </a:xfrm>
          <a:solidFill>
            <a:schemeClr val="tx2"/>
          </a:solidFill>
        </p:spPr>
        <p:txBody>
          <a:bodyPr/>
          <a:lstStyle>
            <a:lvl1pPr>
              <a:defRPr/>
            </a:lvl1pPr>
          </a:lstStyle>
          <a:p>
            <a:pPr lvl="0"/>
            <a:r>
              <a:rPr lang="en-GB"/>
              <a:t> </a:t>
            </a:r>
          </a:p>
        </p:txBody>
      </p:sp>
      <p:sp>
        <p:nvSpPr>
          <p:cNvPr id="4" name="Title 2">
            <a:extLst>
              <a:ext uri="{FF2B5EF4-FFF2-40B4-BE49-F238E27FC236}">
                <a16:creationId xmlns:a16="http://schemas.microsoft.com/office/drawing/2014/main" id="{3696D601-6E76-F188-0725-F42A07CD813C}"/>
              </a:ext>
            </a:extLst>
          </p:cNvPr>
          <p:cNvSpPr>
            <a:spLocks noGrp="1"/>
          </p:cNvSpPr>
          <p:nvPr>
            <p:ph type="title" hasCustomPrompt="1"/>
          </p:nvPr>
        </p:nvSpPr>
        <p:spPr>
          <a:xfrm>
            <a:off x="450732" y="906841"/>
            <a:ext cx="6228882" cy="945389"/>
          </a:xfrm>
        </p:spPr>
        <p:txBody>
          <a:bodyPr/>
          <a:lstStyle>
            <a:lvl1pPr>
              <a:defRPr sz="5998">
                <a:latin typeface="+mn-lt"/>
              </a:defRPr>
            </a:lvl1pPr>
          </a:lstStyle>
          <a:p>
            <a:r>
              <a:rPr lang="en-GB"/>
              <a:t>Contact us</a:t>
            </a:r>
          </a:p>
        </p:txBody>
      </p:sp>
      <p:sp>
        <p:nvSpPr>
          <p:cNvPr id="5" name="Picture Placeholder 4">
            <a:extLst>
              <a:ext uri="{FF2B5EF4-FFF2-40B4-BE49-F238E27FC236}">
                <a16:creationId xmlns:a16="http://schemas.microsoft.com/office/drawing/2014/main" id="{DE2C3EA0-E468-7269-99F3-8AEA362577CE}"/>
              </a:ext>
            </a:extLst>
          </p:cNvPr>
          <p:cNvSpPr>
            <a:spLocks noGrp="1"/>
          </p:cNvSpPr>
          <p:nvPr>
            <p:ph type="pic" sz="quarter" idx="40"/>
          </p:nvPr>
        </p:nvSpPr>
        <p:spPr>
          <a:xfrm>
            <a:off x="406294" y="2336801"/>
            <a:ext cx="737996" cy="733425"/>
          </a:xfrm>
        </p:spPr>
        <p:txBody>
          <a:bodyPr anchor="ctr"/>
          <a:lstStyle>
            <a:lvl1pPr algn="ctr">
              <a:defRPr/>
            </a:lvl1pPr>
          </a:lstStyle>
          <a:p>
            <a:r>
              <a:rPr lang="en-US"/>
              <a:t>Click icon to add picture</a:t>
            </a:r>
            <a:endParaRPr lang="en-GB"/>
          </a:p>
        </p:txBody>
      </p:sp>
      <p:sp>
        <p:nvSpPr>
          <p:cNvPr id="7" name="Picture Placeholder 4">
            <a:extLst>
              <a:ext uri="{FF2B5EF4-FFF2-40B4-BE49-F238E27FC236}">
                <a16:creationId xmlns:a16="http://schemas.microsoft.com/office/drawing/2014/main" id="{C1742F0C-0962-EF39-F843-06A31E900C2A}"/>
              </a:ext>
            </a:extLst>
          </p:cNvPr>
          <p:cNvSpPr>
            <a:spLocks noGrp="1"/>
          </p:cNvSpPr>
          <p:nvPr>
            <p:ph type="pic" sz="quarter" idx="41"/>
          </p:nvPr>
        </p:nvSpPr>
        <p:spPr>
          <a:xfrm>
            <a:off x="4278529" y="2336801"/>
            <a:ext cx="737996" cy="733425"/>
          </a:xfrm>
        </p:spPr>
        <p:txBody>
          <a:bodyPr anchor="ctr"/>
          <a:lstStyle>
            <a:lvl1pPr algn="ctr">
              <a:defRPr/>
            </a:lvl1pPr>
          </a:lstStyle>
          <a:p>
            <a:r>
              <a:rPr lang="en-US"/>
              <a:t>Click icon to add picture</a:t>
            </a:r>
            <a:endParaRPr lang="en-GB"/>
          </a:p>
        </p:txBody>
      </p:sp>
      <p:grpSp>
        <p:nvGrpSpPr>
          <p:cNvPr id="2" name="Group 1">
            <a:extLst>
              <a:ext uri="{FF2B5EF4-FFF2-40B4-BE49-F238E27FC236}">
                <a16:creationId xmlns:a16="http://schemas.microsoft.com/office/drawing/2014/main" id="{C18243CE-F0E3-7238-FA24-EFF6318EE3A3}"/>
              </a:ext>
            </a:extLst>
          </p:cNvPr>
          <p:cNvGrpSpPr/>
          <p:nvPr userDrawn="1"/>
        </p:nvGrpSpPr>
        <p:grpSpPr>
          <a:xfrm>
            <a:off x="12284372" y="0"/>
            <a:ext cx="2174455" cy="4839558"/>
            <a:chOff x="838200" y="1150069"/>
            <a:chExt cx="2175021" cy="4839558"/>
          </a:xfrm>
        </p:grpSpPr>
        <p:sp>
          <p:nvSpPr>
            <p:cNvPr id="9" name="Rectangle 8">
              <a:extLst>
                <a:ext uri="{FF2B5EF4-FFF2-40B4-BE49-F238E27FC236}">
                  <a16:creationId xmlns:a16="http://schemas.microsoft.com/office/drawing/2014/main" id="{EBB7A287-A48B-F545-A272-E06DE53D85DC}"/>
                </a:ext>
              </a:extLst>
            </p:cNvPr>
            <p:cNvSpPr/>
            <p:nvPr/>
          </p:nvSpPr>
          <p:spPr>
            <a:xfrm>
              <a:off x="838200" y="1150069"/>
              <a:ext cx="2146445" cy="4839558"/>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333333"/>
                </a:solidFill>
              </a:endParaRPr>
            </a:p>
          </p:txBody>
        </p:sp>
        <p:sp>
          <p:nvSpPr>
            <p:cNvPr id="10" name="Rectangle 9">
              <a:extLst>
                <a:ext uri="{FF2B5EF4-FFF2-40B4-BE49-F238E27FC236}">
                  <a16:creationId xmlns:a16="http://schemas.microsoft.com/office/drawing/2014/main" id="{03756207-5841-0D1F-475B-00D5C3A94123}"/>
                </a:ext>
              </a:extLst>
            </p:cNvPr>
            <p:cNvSpPr/>
            <p:nvPr/>
          </p:nvSpPr>
          <p:spPr>
            <a:xfrm flipV="1">
              <a:off x="838200" y="1150069"/>
              <a:ext cx="2146445" cy="52016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799">
                <a:solidFill>
                  <a:srgbClr val="333333"/>
                </a:solidFill>
              </a:endParaRPr>
            </a:p>
          </p:txBody>
        </p:sp>
        <p:sp>
          <p:nvSpPr>
            <p:cNvPr id="12" name="TextBox 11">
              <a:extLst>
                <a:ext uri="{FF2B5EF4-FFF2-40B4-BE49-F238E27FC236}">
                  <a16:creationId xmlns:a16="http://schemas.microsoft.com/office/drawing/2014/main" id="{6A8E00B6-EE77-83D4-15FD-4653277807B1}"/>
                </a:ext>
              </a:extLst>
            </p:cNvPr>
            <p:cNvSpPr txBox="1"/>
            <p:nvPr/>
          </p:nvSpPr>
          <p:spPr>
            <a:xfrm>
              <a:off x="866775" y="2189496"/>
              <a:ext cx="2087197" cy="553998"/>
            </a:xfrm>
            <a:prstGeom prst="rect">
              <a:avLst/>
            </a:prstGeom>
            <a:noFill/>
          </p:spPr>
          <p:txBody>
            <a:bodyPr wrap="square" rtlCol="0">
              <a:spAutoFit/>
            </a:bodyPr>
            <a:lstStyle/>
            <a:p>
              <a:r>
                <a:rPr lang="en-GB" sz="1000" b="1">
                  <a:solidFill>
                    <a:srgbClr val="333333"/>
                  </a:solidFill>
                </a:rPr>
                <a:t>2. </a:t>
              </a:r>
              <a:r>
                <a:rPr lang="en-GB" sz="1000">
                  <a:solidFill>
                    <a:srgbClr val="333333"/>
                  </a:solidFill>
                </a:rPr>
                <a:t>Click on the </a:t>
              </a:r>
              <a:r>
                <a:rPr lang="en-GB" sz="1000" b="0">
                  <a:solidFill>
                    <a:srgbClr val="333333"/>
                  </a:solidFill>
                  <a:latin typeface="Arial" panose="020B0604020202020204" pitchFamily="34" charset="0"/>
                </a:rPr>
                <a:t>icon</a:t>
              </a:r>
              <a:r>
                <a:rPr lang="en-GB" sz="1000">
                  <a:solidFill>
                    <a:srgbClr val="333333"/>
                  </a:solidFill>
                </a:rPr>
                <a:t> in the middle of the placeholder and choose the image from your computer.</a:t>
              </a:r>
            </a:p>
          </p:txBody>
        </p:sp>
        <p:sp>
          <p:nvSpPr>
            <p:cNvPr id="23" name="TextBox 22">
              <a:extLst>
                <a:ext uri="{FF2B5EF4-FFF2-40B4-BE49-F238E27FC236}">
                  <a16:creationId xmlns:a16="http://schemas.microsoft.com/office/drawing/2014/main" id="{6D59D0FC-9FDD-CDB6-A077-35654FA2164E}"/>
                </a:ext>
              </a:extLst>
            </p:cNvPr>
            <p:cNvSpPr txBox="1"/>
            <p:nvPr/>
          </p:nvSpPr>
          <p:spPr>
            <a:xfrm>
              <a:off x="866774" y="2943679"/>
              <a:ext cx="2146447" cy="553998"/>
            </a:xfrm>
            <a:prstGeom prst="rect">
              <a:avLst/>
            </a:prstGeom>
            <a:noFill/>
          </p:spPr>
          <p:txBody>
            <a:bodyPr wrap="square" rtlCol="0">
              <a:spAutoFit/>
            </a:bodyPr>
            <a:lstStyle/>
            <a:p>
              <a:r>
                <a:rPr lang="en-GB" sz="1000" b="1">
                  <a:solidFill>
                    <a:srgbClr val="333333"/>
                  </a:solidFill>
                </a:rPr>
                <a:t>3. </a:t>
              </a:r>
              <a:r>
                <a:rPr lang="en-GB" sz="1000">
                  <a:solidFill>
                    <a:srgbClr val="333333"/>
                  </a:solidFill>
                </a:rPr>
                <a:t>Click on the </a:t>
              </a:r>
              <a:r>
                <a:rPr lang="en-GB" sz="1000" b="0">
                  <a:solidFill>
                    <a:srgbClr val="333333"/>
                  </a:solidFill>
                  <a:latin typeface="Arial" panose="020B0604020202020204" pitchFamily="34" charset="0"/>
                </a:rPr>
                <a:t>Format Picture </a:t>
              </a:r>
              <a:r>
                <a:rPr lang="en-GB" sz="1000">
                  <a:solidFill>
                    <a:srgbClr val="333333"/>
                  </a:solidFill>
                </a:rPr>
                <a:t>tab in the ribbon and use the tools to edit the image.</a:t>
              </a:r>
            </a:p>
          </p:txBody>
        </p:sp>
        <p:sp>
          <p:nvSpPr>
            <p:cNvPr id="24" name="TextBox 23">
              <a:extLst>
                <a:ext uri="{FF2B5EF4-FFF2-40B4-BE49-F238E27FC236}">
                  <a16:creationId xmlns:a16="http://schemas.microsoft.com/office/drawing/2014/main" id="{664A6EFB-00B3-9B6E-BC4B-389EDC91F2D3}"/>
                </a:ext>
              </a:extLst>
            </p:cNvPr>
            <p:cNvSpPr txBox="1"/>
            <p:nvPr/>
          </p:nvSpPr>
          <p:spPr>
            <a:xfrm>
              <a:off x="866773" y="3543974"/>
              <a:ext cx="2146447" cy="1169551"/>
            </a:xfrm>
            <a:prstGeom prst="rect">
              <a:avLst/>
            </a:prstGeom>
            <a:noFill/>
          </p:spPr>
          <p:txBody>
            <a:bodyPr wrap="square" rtlCol="0">
              <a:spAutoFit/>
            </a:bodyPr>
            <a:lstStyle/>
            <a:p>
              <a:r>
                <a:rPr lang="en-GB" sz="1000" b="1">
                  <a:solidFill>
                    <a:srgbClr val="333333"/>
                  </a:solidFill>
                </a:rPr>
                <a:t>4. </a:t>
              </a:r>
              <a:r>
                <a:rPr lang="en-GB" sz="1000">
                  <a:solidFill>
                    <a:srgbClr val="333333"/>
                  </a:solidFill>
                </a:rPr>
                <a:t>Choose </a:t>
              </a:r>
              <a:r>
                <a:rPr lang="en-GB" sz="1000" b="0">
                  <a:solidFill>
                    <a:srgbClr val="333333"/>
                  </a:solidFill>
                  <a:latin typeface="Arial" panose="020B0604020202020204" pitchFamily="34" charset="0"/>
                </a:rPr>
                <a:t>Crop</a:t>
              </a:r>
              <a:r>
                <a:rPr lang="en-GB" sz="1000">
                  <a:solidFill>
                    <a:srgbClr val="333333"/>
                  </a:solidFill>
                </a:rPr>
                <a:t> to resize and move the image within the placeholder, using the white circles in the corners of the image. Click on the drop down arrow and choose </a:t>
              </a:r>
              <a:r>
                <a:rPr lang="en-GB" sz="1000" b="0">
                  <a:solidFill>
                    <a:srgbClr val="333333"/>
                  </a:solidFill>
                  <a:latin typeface="Arial" panose="020B0604020202020204" pitchFamily="34" charset="0"/>
                </a:rPr>
                <a:t>Fit </a:t>
              </a:r>
              <a:r>
                <a:rPr lang="en-GB" sz="1000">
                  <a:solidFill>
                    <a:srgbClr val="333333"/>
                  </a:solidFill>
                </a:rPr>
                <a:t>to fit the image to the placeholder.</a:t>
              </a:r>
            </a:p>
          </p:txBody>
        </p:sp>
        <p:sp>
          <p:nvSpPr>
            <p:cNvPr id="25" name="TextBox 24">
              <a:extLst>
                <a:ext uri="{FF2B5EF4-FFF2-40B4-BE49-F238E27FC236}">
                  <a16:creationId xmlns:a16="http://schemas.microsoft.com/office/drawing/2014/main" id="{638A2355-3F7F-83F3-F97B-596230978087}"/>
                </a:ext>
              </a:extLst>
            </p:cNvPr>
            <p:cNvSpPr txBox="1"/>
            <p:nvPr/>
          </p:nvSpPr>
          <p:spPr>
            <a:xfrm>
              <a:off x="866774" y="4759822"/>
              <a:ext cx="2146447" cy="400110"/>
            </a:xfrm>
            <a:prstGeom prst="rect">
              <a:avLst/>
            </a:prstGeom>
            <a:noFill/>
          </p:spPr>
          <p:txBody>
            <a:bodyPr wrap="square" rtlCol="0">
              <a:spAutoFit/>
            </a:bodyPr>
            <a:lstStyle/>
            <a:p>
              <a:r>
                <a:rPr lang="en-GB" sz="1000" b="1">
                  <a:solidFill>
                    <a:srgbClr val="333333"/>
                  </a:solidFill>
                </a:rPr>
                <a:t>5. </a:t>
              </a:r>
              <a:r>
                <a:rPr lang="en-GB" sz="1000">
                  <a:solidFill>
                    <a:srgbClr val="333333"/>
                  </a:solidFill>
                </a:rPr>
                <a:t>Choose </a:t>
              </a:r>
              <a:r>
                <a:rPr lang="en-GB" sz="1000" b="0">
                  <a:solidFill>
                    <a:srgbClr val="333333"/>
                  </a:solidFill>
                  <a:latin typeface="Arial" panose="020B0604020202020204" pitchFamily="34" charset="0"/>
                </a:rPr>
                <a:t>Picture Colour </a:t>
              </a:r>
              <a:r>
                <a:rPr lang="en-GB" sz="1000">
                  <a:solidFill>
                    <a:srgbClr val="333333"/>
                  </a:solidFill>
                </a:rPr>
                <a:t>to adjust the Saturation, Tone, and Colour.</a:t>
              </a:r>
            </a:p>
          </p:txBody>
        </p:sp>
        <p:sp>
          <p:nvSpPr>
            <p:cNvPr id="26" name="TextBox 25">
              <a:extLst>
                <a:ext uri="{FF2B5EF4-FFF2-40B4-BE49-F238E27FC236}">
                  <a16:creationId xmlns:a16="http://schemas.microsoft.com/office/drawing/2014/main" id="{9B49D01E-F553-8227-73B2-6F81DE8A407E}"/>
                </a:ext>
              </a:extLst>
            </p:cNvPr>
            <p:cNvSpPr txBox="1"/>
            <p:nvPr/>
          </p:nvSpPr>
          <p:spPr>
            <a:xfrm>
              <a:off x="866774" y="5360117"/>
              <a:ext cx="2146447" cy="553998"/>
            </a:xfrm>
            <a:prstGeom prst="rect">
              <a:avLst/>
            </a:prstGeom>
            <a:noFill/>
          </p:spPr>
          <p:txBody>
            <a:bodyPr wrap="square" rtlCol="0">
              <a:spAutoFit/>
            </a:bodyPr>
            <a:lstStyle/>
            <a:p>
              <a:r>
                <a:rPr lang="en-GB" sz="1000" b="1">
                  <a:solidFill>
                    <a:srgbClr val="333333"/>
                  </a:solidFill>
                </a:rPr>
                <a:t>6. </a:t>
              </a:r>
              <a:r>
                <a:rPr lang="en-GB" sz="1000">
                  <a:solidFill>
                    <a:srgbClr val="333333"/>
                  </a:solidFill>
                </a:rPr>
                <a:t>Choose </a:t>
              </a:r>
              <a:r>
                <a:rPr lang="en-GB" sz="1000" b="0">
                  <a:solidFill>
                    <a:srgbClr val="333333"/>
                  </a:solidFill>
                  <a:latin typeface="Arial" panose="020B0604020202020204" pitchFamily="34" charset="0"/>
                </a:rPr>
                <a:t>Picture Correction </a:t>
              </a:r>
              <a:r>
                <a:rPr lang="en-GB" sz="1000">
                  <a:solidFill>
                    <a:srgbClr val="333333"/>
                  </a:solidFill>
                </a:rPr>
                <a:t>to adjust the Sharpness, Brightness, and Contrast.</a:t>
              </a:r>
            </a:p>
          </p:txBody>
        </p:sp>
        <p:sp>
          <p:nvSpPr>
            <p:cNvPr id="27" name="TextBox 26">
              <a:extLst>
                <a:ext uri="{FF2B5EF4-FFF2-40B4-BE49-F238E27FC236}">
                  <a16:creationId xmlns:a16="http://schemas.microsoft.com/office/drawing/2014/main" id="{3856DB09-CEAF-80B3-514E-53819392FFA6}"/>
                </a:ext>
              </a:extLst>
            </p:cNvPr>
            <p:cNvSpPr txBox="1"/>
            <p:nvPr/>
          </p:nvSpPr>
          <p:spPr>
            <a:xfrm>
              <a:off x="1072610" y="1179173"/>
              <a:ext cx="1734772" cy="461665"/>
            </a:xfrm>
            <a:prstGeom prst="rect">
              <a:avLst/>
            </a:prstGeom>
            <a:noFill/>
          </p:spPr>
          <p:txBody>
            <a:bodyPr wrap="square" rtlCol="0">
              <a:spAutoFit/>
            </a:bodyPr>
            <a:lstStyle/>
            <a:p>
              <a:pPr algn="ctr"/>
              <a:r>
                <a:rPr lang="en-GB" sz="1200">
                  <a:solidFill>
                    <a:srgbClr val="333333"/>
                  </a:solidFill>
                  <a:latin typeface="+mn-lt"/>
                </a:rPr>
                <a:t>HOW TO INSERT AN IMAGE</a:t>
              </a:r>
            </a:p>
          </p:txBody>
        </p:sp>
        <p:sp>
          <p:nvSpPr>
            <p:cNvPr id="28" name="TextBox 27">
              <a:extLst>
                <a:ext uri="{FF2B5EF4-FFF2-40B4-BE49-F238E27FC236}">
                  <a16:creationId xmlns:a16="http://schemas.microsoft.com/office/drawing/2014/main" id="{81B97EB6-B551-72B2-AD21-44E0516A9451}"/>
                </a:ext>
              </a:extLst>
            </p:cNvPr>
            <p:cNvSpPr txBox="1"/>
            <p:nvPr userDrawn="1"/>
          </p:nvSpPr>
          <p:spPr>
            <a:xfrm>
              <a:off x="866775" y="1759910"/>
              <a:ext cx="2087197" cy="400110"/>
            </a:xfrm>
            <a:prstGeom prst="rect">
              <a:avLst/>
            </a:prstGeom>
            <a:noFill/>
          </p:spPr>
          <p:txBody>
            <a:bodyPr wrap="square" rtlCol="0">
              <a:spAutoFit/>
            </a:bodyPr>
            <a:lstStyle/>
            <a:p>
              <a:r>
                <a:rPr lang="en-GB" sz="1000" b="1">
                  <a:solidFill>
                    <a:srgbClr val="333333"/>
                  </a:solidFill>
                </a:rPr>
                <a:t>1. </a:t>
              </a:r>
              <a:r>
                <a:rPr lang="en-GB" sz="1000">
                  <a:solidFill>
                    <a:srgbClr val="333333"/>
                  </a:solidFill>
                </a:rPr>
                <a:t>If there is already an image present, </a:t>
              </a:r>
              <a:r>
                <a:rPr lang="en-GB" sz="1000">
                  <a:solidFill>
                    <a:srgbClr val="333333"/>
                  </a:solidFill>
                  <a:latin typeface="Arial" panose="020B0604020202020204" pitchFamily="34" charset="0"/>
                </a:rPr>
                <a:t>delete this first.</a:t>
              </a:r>
            </a:p>
          </p:txBody>
        </p:sp>
      </p:grpSp>
    </p:spTree>
    <p:custDataLst>
      <p:tags r:id="rId1"/>
    </p:custDataLst>
    <p:extLst>
      <p:ext uri="{BB962C8B-B14F-4D97-AF65-F5344CB8AC3E}">
        <p14:creationId xmlns:p14="http://schemas.microsoft.com/office/powerpoint/2010/main" val="3616419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Contact details x3 navy with image">
    <p:bg>
      <p:bgRef idx="1001">
        <a:schemeClr val="bg2"/>
      </p:bgRef>
    </p:bg>
    <p:spTree>
      <p:nvGrpSpPr>
        <p:cNvPr id="1" name=""/>
        <p:cNvGrpSpPr/>
        <p:nvPr/>
      </p:nvGrpSpPr>
      <p:grpSpPr>
        <a:xfrm>
          <a:off x="0" y="0"/>
          <a:ext cx="0" cy="0"/>
          <a:chOff x="0" y="0"/>
          <a:chExt cx="0" cy="0"/>
        </a:xfrm>
      </p:grpSpPr>
      <p:pic>
        <p:nvPicPr>
          <p:cNvPr id="50" name="Picture 49" descr="A close-up of a blue cube&#10;&#10;Description automatically generated">
            <a:extLst>
              <a:ext uri="{FF2B5EF4-FFF2-40B4-BE49-F238E27FC236}">
                <a16:creationId xmlns:a16="http://schemas.microsoft.com/office/drawing/2014/main" id="{1CDC755D-24B9-DBB2-6A2B-D1C63985B478}"/>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t="6448" b="6448"/>
          <a:stretch/>
        </p:blipFill>
        <p:spPr>
          <a:xfrm>
            <a:off x="1" y="0"/>
            <a:ext cx="12188823" cy="6858000"/>
          </a:xfrm>
          <a:prstGeom prst="rect">
            <a:avLst/>
          </a:prstGeom>
        </p:spPr>
      </p:pic>
      <p:sp>
        <p:nvSpPr>
          <p:cNvPr id="6" name="TextBox 5">
            <a:extLst>
              <a:ext uri="{FF2B5EF4-FFF2-40B4-BE49-F238E27FC236}">
                <a16:creationId xmlns:a16="http://schemas.microsoft.com/office/drawing/2014/main" id="{308713F2-EECB-0BAC-E9D1-312474D96A07}"/>
              </a:ext>
            </a:extLst>
          </p:cNvPr>
          <p:cNvSpPr txBox="1"/>
          <p:nvPr userDrawn="1"/>
        </p:nvSpPr>
        <p:spPr>
          <a:xfrm>
            <a:off x="411373" y="5501641"/>
            <a:ext cx="934628" cy="293607"/>
          </a:xfrm>
          <a:prstGeom prst="rect">
            <a:avLst/>
          </a:prstGeom>
          <a:noFill/>
        </p:spPr>
        <p:txBody>
          <a:bodyPr wrap="none" rtlCol="0">
            <a:spAutoFit/>
          </a:bodyPr>
          <a:lstStyle/>
          <a:p>
            <a:pPr algn="l">
              <a:lnSpc>
                <a:spcPct val="120000"/>
              </a:lnSpc>
              <a:spcAft>
                <a:spcPts val="1000"/>
              </a:spcAft>
            </a:pPr>
            <a:r>
              <a:rPr lang="en-GB" sz="1200">
                <a:latin typeface="Arial" panose="020B0604020202020204" pitchFamily="34" charset="0"/>
              </a:rPr>
              <a:t>savills.com</a:t>
            </a:r>
          </a:p>
        </p:txBody>
      </p:sp>
      <p:sp>
        <p:nvSpPr>
          <p:cNvPr id="8" name="TextBox 7">
            <a:extLst>
              <a:ext uri="{FF2B5EF4-FFF2-40B4-BE49-F238E27FC236}">
                <a16:creationId xmlns:a16="http://schemas.microsoft.com/office/drawing/2014/main" id="{59B33698-BCC5-A34C-8F5A-827C06C9A9C0}"/>
              </a:ext>
            </a:extLst>
          </p:cNvPr>
          <p:cNvSpPr txBox="1"/>
          <p:nvPr userDrawn="1"/>
        </p:nvSpPr>
        <p:spPr>
          <a:xfrm>
            <a:off x="411373" y="5880261"/>
            <a:ext cx="11110877" cy="562462"/>
          </a:xfrm>
          <a:prstGeom prst="rect">
            <a:avLst/>
          </a:prstGeom>
          <a:noFill/>
        </p:spPr>
        <p:txBody>
          <a:bodyPr wrap="square">
            <a:spAutoFit/>
          </a:bodyPr>
          <a:lstStyle/>
          <a:p>
            <a:pPr>
              <a:lnSpc>
                <a:spcPct val="120000"/>
              </a:lnSpc>
            </a:pPr>
            <a:r>
              <a:rPr lang="en-US" sz="650"/>
              <a:t>Disclaimer: The material in this presentation has been prepared solely for informational purposes and is strictly confidential. Any disclosure, use, copying or circulation of this presentation (or the information contained within it) is strictly prohibited, unless you have obtained Savills’ prior written consent. Neither this presentation nor any part of it shall form the basis of, or be relied upon in connection with, any offer or transaction, or act as an inducement to enter into any contract or commitment whatsoever. NO WARRANTY OR REPRESENTATION, EXPRESS OR IMPLIED, IS GIVEN AS TO THE ACCURACY OR COMPLETENESS OF THE INFORMATION CONTAINED HEREIN AND SAVILLS IS UNDER NO OBLIGATION TO SUBSEQUENTLY CORRECT IT IN THE EVENT OF ERRORS. Savills shall not be held responsible for any liability whatsoever or for any loss howsoever arising from or in reliance upon the whole or any part of the contents of this document or any errors therein or omissions therefrom. </a:t>
            </a:r>
          </a:p>
        </p:txBody>
      </p:sp>
      <p:pic>
        <p:nvPicPr>
          <p:cNvPr id="11" name="Graphic 10">
            <a:extLst>
              <a:ext uri="{FF2B5EF4-FFF2-40B4-BE49-F238E27FC236}">
                <a16:creationId xmlns:a16="http://schemas.microsoft.com/office/drawing/2014/main" id="{1B3D1ACE-7C43-C266-DB06-D81E114C996E}"/>
              </a:ext>
            </a:extLst>
          </p:cNvPr>
          <p:cNvPicPr>
            <a:picLocks noChangeAspect="1"/>
          </p:cNvPicPr>
          <p:nvPr userDrawn="1"/>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0679507" y="473394"/>
            <a:ext cx="1035573" cy="1035843"/>
          </a:xfrm>
          <a:prstGeom prst="rect">
            <a:avLst/>
          </a:prstGeom>
        </p:spPr>
      </p:pic>
      <p:sp>
        <p:nvSpPr>
          <p:cNvPr id="13" name="Text Placeholder 12">
            <a:extLst>
              <a:ext uri="{FF2B5EF4-FFF2-40B4-BE49-F238E27FC236}">
                <a16:creationId xmlns:a16="http://schemas.microsoft.com/office/drawing/2014/main" id="{7DE08693-3BA3-FC3E-BF72-74418DBCC187}"/>
              </a:ext>
            </a:extLst>
          </p:cNvPr>
          <p:cNvSpPr>
            <a:spLocks noGrp="1"/>
          </p:cNvSpPr>
          <p:nvPr>
            <p:ph type="body" sz="quarter" idx="10" hasCustomPrompt="1"/>
          </p:nvPr>
        </p:nvSpPr>
        <p:spPr>
          <a:xfrm>
            <a:off x="406611" y="3179263"/>
            <a:ext cx="3364307" cy="247356"/>
          </a:xfrm>
        </p:spPr>
        <p:txBody>
          <a:bodyPr anchor="ctr"/>
          <a:lstStyle>
            <a:lvl1pPr>
              <a:defRPr sz="900" cap="all" baseline="0"/>
            </a:lvl1pPr>
            <a:lvl2pPr>
              <a:defRPr sz="1000" cap="all" baseline="0"/>
            </a:lvl2pPr>
            <a:lvl3pPr>
              <a:defRPr sz="900" cap="all" baseline="0"/>
            </a:lvl3pPr>
            <a:lvl4pPr>
              <a:defRPr sz="800" cap="all" baseline="0"/>
            </a:lvl4pPr>
            <a:lvl5pPr>
              <a:defRPr sz="800" cap="all" baseline="0"/>
            </a:lvl5pPr>
          </a:lstStyle>
          <a:p>
            <a:pPr lvl="0"/>
            <a:r>
              <a:rPr lang="en-GB"/>
              <a:t>Insert name</a:t>
            </a:r>
          </a:p>
        </p:txBody>
      </p:sp>
      <p:sp>
        <p:nvSpPr>
          <p:cNvPr id="14" name="Text Placeholder 12">
            <a:extLst>
              <a:ext uri="{FF2B5EF4-FFF2-40B4-BE49-F238E27FC236}">
                <a16:creationId xmlns:a16="http://schemas.microsoft.com/office/drawing/2014/main" id="{A9807B49-FE43-55EB-6E94-7548AED1AA89}"/>
              </a:ext>
            </a:extLst>
          </p:cNvPr>
          <p:cNvSpPr>
            <a:spLocks noGrp="1"/>
          </p:cNvSpPr>
          <p:nvPr>
            <p:ph type="body" sz="quarter" idx="11" hasCustomPrompt="1"/>
          </p:nvPr>
        </p:nvSpPr>
        <p:spPr>
          <a:xfrm>
            <a:off x="406611" y="3485366"/>
            <a:ext cx="3364307" cy="247356"/>
          </a:xfrm>
        </p:spPr>
        <p:txBody>
          <a:bodyPr anchor="ctr"/>
          <a:lstStyle>
            <a:lvl1pPr>
              <a:defRPr sz="900" cap="all" baseline="0"/>
            </a:lvl1pPr>
            <a:lvl2pPr>
              <a:defRPr sz="1000" cap="all" baseline="0"/>
            </a:lvl2pPr>
            <a:lvl3pPr>
              <a:defRPr sz="900" cap="all" baseline="0"/>
            </a:lvl3pPr>
            <a:lvl4pPr>
              <a:defRPr sz="800" cap="all" baseline="0"/>
            </a:lvl4pPr>
            <a:lvl5pPr>
              <a:defRPr sz="800" cap="all" baseline="0"/>
            </a:lvl5pPr>
          </a:lstStyle>
          <a:p>
            <a:pPr lvl="0"/>
            <a:r>
              <a:rPr lang="en-GB"/>
              <a:t>Insert title</a:t>
            </a:r>
          </a:p>
        </p:txBody>
      </p:sp>
      <p:sp>
        <p:nvSpPr>
          <p:cNvPr id="15" name="Text Placeholder 12">
            <a:extLst>
              <a:ext uri="{FF2B5EF4-FFF2-40B4-BE49-F238E27FC236}">
                <a16:creationId xmlns:a16="http://schemas.microsoft.com/office/drawing/2014/main" id="{59158B01-3F17-FEF5-E313-05A51AB89B3B}"/>
              </a:ext>
            </a:extLst>
          </p:cNvPr>
          <p:cNvSpPr>
            <a:spLocks noGrp="1"/>
          </p:cNvSpPr>
          <p:nvPr>
            <p:ph type="body" sz="quarter" idx="12" hasCustomPrompt="1"/>
          </p:nvPr>
        </p:nvSpPr>
        <p:spPr>
          <a:xfrm>
            <a:off x="406611" y="3791469"/>
            <a:ext cx="3364307" cy="247356"/>
          </a:xfrm>
        </p:spPr>
        <p:txBody>
          <a:bodyPr anchor="ctr"/>
          <a:lstStyle>
            <a:lvl1pPr>
              <a:defRPr sz="900" cap="all" baseline="0"/>
            </a:lvl1pPr>
            <a:lvl2pPr>
              <a:defRPr sz="1000" cap="all" baseline="0"/>
            </a:lvl2pPr>
            <a:lvl3pPr>
              <a:defRPr sz="900" cap="all" baseline="0"/>
            </a:lvl3pPr>
            <a:lvl4pPr>
              <a:defRPr sz="800" cap="all" baseline="0"/>
            </a:lvl4pPr>
            <a:lvl5pPr>
              <a:defRPr sz="800" cap="all" baseline="0"/>
            </a:lvl5pPr>
          </a:lstStyle>
          <a:p>
            <a:pPr lvl="0"/>
            <a:r>
              <a:rPr lang="en-GB"/>
              <a:t>Insert company name</a:t>
            </a:r>
          </a:p>
        </p:txBody>
      </p:sp>
      <p:sp>
        <p:nvSpPr>
          <p:cNvPr id="16" name="Text Placeholder 12">
            <a:extLst>
              <a:ext uri="{FF2B5EF4-FFF2-40B4-BE49-F238E27FC236}">
                <a16:creationId xmlns:a16="http://schemas.microsoft.com/office/drawing/2014/main" id="{7E81962A-7C98-D2E9-7CEC-B65BEF938AED}"/>
              </a:ext>
            </a:extLst>
          </p:cNvPr>
          <p:cNvSpPr>
            <a:spLocks noGrp="1"/>
          </p:cNvSpPr>
          <p:nvPr>
            <p:ph type="body" sz="quarter" idx="13" hasCustomPrompt="1"/>
          </p:nvPr>
        </p:nvSpPr>
        <p:spPr>
          <a:xfrm>
            <a:off x="406611" y="4097572"/>
            <a:ext cx="3364307" cy="247356"/>
          </a:xfrm>
        </p:spPr>
        <p:txBody>
          <a:bodyPr anchor="ctr"/>
          <a:lstStyle>
            <a:lvl1pPr>
              <a:defRPr sz="900" cap="all" baseline="0"/>
            </a:lvl1pPr>
            <a:lvl2pPr>
              <a:defRPr sz="1000" cap="all" baseline="0"/>
            </a:lvl2pPr>
            <a:lvl3pPr>
              <a:defRPr sz="900" cap="all" baseline="0"/>
            </a:lvl3pPr>
            <a:lvl4pPr>
              <a:defRPr sz="800" cap="all" baseline="0"/>
            </a:lvl4pPr>
            <a:lvl5pPr>
              <a:defRPr sz="800" cap="all" baseline="0"/>
            </a:lvl5pPr>
          </a:lstStyle>
          <a:p>
            <a:pPr lvl="0"/>
            <a:r>
              <a:rPr lang="en-GB"/>
              <a:t>Insert phone</a:t>
            </a:r>
          </a:p>
        </p:txBody>
      </p:sp>
      <p:sp>
        <p:nvSpPr>
          <p:cNvPr id="17" name="Text Placeholder 12">
            <a:extLst>
              <a:ext uri="{FF2B5EF4-FFF2-40B4-BE49-F238E27FC236}">
                <a16:creationId xmlns:a16="http://schemas.microsoft.com/office/drawing/2014/main" id="{F78787D3-109D-9636-08BB-A375F749FF3E}"/>
              </a:ext>
            </a:extLst>
          </p:cNvPr>
          <p:cNvSpPr>
            <a:spLocks noGrp="1"/>
          </p:cNvSpPr>
          <p:nvPr>
            <p:ph type="body" sz="quarter" idx="14" hasCustomPrompt="1"/>
          </p:nvPr>
        </p:nvSpPr>
        <p:spPr>
          <a:xfrm>
            <a:off x="406611" y="4403675"/>
            <a:ext cx="3364307" cy="247356"/>
          </a:xfrm>
        </p:spPr>
        <p:txBody>
          <a:bodyPr anchor="ctr"/>
          <a:lstStyle>
            <a:lvl1pPr>
              <a:defRPr sz="900" cap="all" baseline="0"/>
            </a:lvl1pPr>
            <a:lvl2pPr>
              <a:defRPr sz="1000" cap="all" baseline="0"/>
            </a:lvl2pPr>
            <a:lvl3pPr>
              <a:defRPr sz="900" cap="all" baseline="0"/>
            </a:lvl3pPr>
            <a:lvl4pPr>
              <a:defRPr sz="800" cap="all" baseline="0"/>
            </a:lvl4pPr>
            <a:lvl5pPr>
              <a:defRPr sz="800" cap="all" baseline="0"/>
            </a:lvl5pPr>
          </a:lstStyle>
          <a:p>
            <a:pPr lvl="0"/>
            <a:r>
              <a:rPr lang="en-GB"/>
              <a:t>Insert email</a:t>
            </a:r>
          </a:p>
        </p:txBody>
      </p:sp>
      <p:sp>
        <p:nvSpPr>
          <p:cNvPr id="18" name="Text Placeholder 12">
            <a:extLst>
              <a:ext uri="{FF2B5EF4-FFF2-40B4-BE49-F238E27FC236}">
                <a16:creationId xmlns:a16="http://schemas.microsoft.com/office/drawing/2014/main" id="{A3A2BDFB-B068-4DF4-D09C-A312787AD0AC}"/>
              </a:ext>
            </a:extLst>
          </p:cNvPr>
          <p:cNvSpPr>
            <a:spLocks noGrp="1"/>
          </p:cNvSpPr>
          <p:nvPr>
            <p:ph type="body" sz="quarter" idx="15" hasCustomPrompt="1"/>
          </p:nvPr>
        </p:nvSpPr>
        <p:spPr>
          <a:xfrm>
            <a:off x="4278530" y="3179263"/>
            <a:ext cx="3364307" cy="247356"/>
          </a:xfrm>
        </p:spPr>
        <p:txBody>
          <a:bodyPr anchor="ctr"/>
          <a:lstStyle>
            <a:lvl1pPr>
              <a:defRPr sz="900" cap="all" baseline="0"/>
            </a:lvl1pPr>
            <a:lvl2pPr>
              <a:defRPr sz="1000" cap="all" baseline="0"/>
            </a:lvl2pPr>
            <a:lvl3pPr>
              <a:defRPr sz="900" cap="all" baseline="0"/>
            </a:lvl3pPr>
            <a:lvl4pPr>
              <a:defRPr sz="800" cap="all" baseline="0"/>
            </a:lvl4pPr>
            <a:lvl5pPr>
              <a:defRPr sz="800" cap="all" baseline="0"/>
            </a:lvl5pPr>
          </a:lstStyle>
          <a:p>
            <a:pPr lvl="0"/>
            <a:r>
              <a:rPr lang="en-GB"/>
              <a:t>Insert name</a:t>
            </a:r>
          </a:p>
        </p:txBody>
      </p:sp>
      <p:sp>
        <p:nvSpPr>
          <p:cNvPr id="19" name="Text Placeholder 12">
            <a:extLst>
              <a:ext uri="{FF2B5EF4-FFF2-40B4-BE49-F238E27FC236}">
                <a16:creationId xmlns:a16="http://schemas.microsoft.com/office/drawing/2014/main" id="{4D4AA3CE-9514-6656-7C85-C63E1F967609}"/>
              </a:ext>
            </a:extLst>
          </p:cNvPr>
          <p:cNvSpPr>
            <a:spLocks noGrp="1"/>
          </p:cNvSpPr>
          <p:nvPr>
            <p:ph type="body" sz="quarter" idx="16" hasCustomPrompt="1"/>
          </p:nvPr>
        </p:nvSpPr>
        <p:spPr>
          <a:xfrm>
            <a:off x="4278530" y="3485366"/>
            <a:ext cx="3364307" cy="247356"/>
          </a:xfrm>
        </p:spPr>
        <p:txBody>
          <a:bodyPr anchor="ctr"/>
          <a:lstStyle>
            <a:lvl1pPr>
              <a:defRPr sz="900" cap="all" baseline="0"/>
            </a:lvl1pPr>
            <a:lvl2pPr>
              <a:defRPr sz="1000" cap="all" baseline="0"/>
            </a:lvl2pPr>
            <a:lvl3pPr>
              <a:defRPr sz="900" cap="all" baseline="0"/>
            </a:lvl3pPr>
            <a:lvl4pPr>
              <a:defRPr sz="800" cap="all" baseline="0"/>
            </a:lvl4pPr>
            <a:lvl5pPr>
              <a:defRPr sz="800" cap="all" baseline="0"/>
            </a:lvl5pPr>
          </a:lstStyle>
          <a:p>
            <a:pPr lvl="0"/>
            <a:r>
              <a:rPr lang="en-GB"/>
              <a:t>Insert title</a:t>
            </a:r>
          </a:p>
        </p:txBody>
      </p:sp>
      <p:sp>
        <p:nvSpPr>
          <p:cNvPr id="20" name="Text Placeholder 12">
            <a:extLst>
              <a:ext uri="{FF2B5EF4-FFF2-40B4-BE49-F238E27FC236}">
                <a16:creationId xmlns:a16="http://schemas.microsoft.com/office/drawing/2014/main" id="{F039B227-9A5B-3FD9-D605-3B5B24D231B0}"/>
              </a:ext>
            </a:extLst>
          </p:cNvPr>
          <p:cNvSpPr>
            <a:spLocks noGrp="1"/>
          </p:cNvSpPr>
          <p:nvPr>
            <p:ph type="body" sz="quarter" idx="17" hasCustomPrompt="1"/>
          </p:nvPr>
        </p:nvSpPr>
        <p:spPr>
          <a:xfrm>
            <a:off x="4278530" y="3791469"/>
            <a:ext cx="3364307" cy="247356"/>
          </a:xfrm>
        </p:spPr>
        <p:txBody>
          <a:bodyPr anchor="ctr"/>
          <a:lstStyle>
            <a:lvl1pPr>
              <a:defRPr sz="900" cap="all" baseline="0"/>
            </a:lvl1pPr>
            <a:lvl2pPr>
              <a:defRPr sz="1000" cap="all" baseline="0"/>
            </a:lvl2pPr>
            <a:lvl3pPr>
              <a:defRPr sz="900" cap="all" baseline="0"/>
            </a:lvl3pPr>
            <a:lvl4pPr>
              <a:defRPr sz="800" cap="all" baseline="0"/>
            </a:lvl4pPr>
            <a:lvl5pPr>
              <a:defRPr sz="800" cap="all" baseline="0"/>
            </a:lvl5pPr>
          </a:lstStyle>
          <a:p>
            <a:pPr lvl="0"/>
            <a:r>
              <a:rPr lang="en-GB"/>
              <a:t>Insert company name</a:t>
            </a:r>
          </a:p>
        </p:txBody>
      </p:sp>
      <p:sp>
        <p:nvSpPr>
          <p:cNvPr id="21" name="Text Placeholder 12">
            <a:extLst>
              <a:ext uri="{FF2B5EF4-FFF2-40B4-BE49-F238E27FC236}">
                <a16:creationId xmlns:a16="http://schemas.microsoft.com/office/drawing/2014/main" id="{FE97C3E5-4381-40AB-C3B2-3B0CBCFAEE4C}"/>
              </a:ext>
            </a:extLst>
          </p:cNvPr>
          <p:cNvSpPr>
            <a:spLocks noGrp="1"/>
          </p:cNvSpPr>
          <p:nvPr>
            <p:ph type="body" sz="quarter" idx="18" hasCustomPrompt="1"/>
          </p:nvPr>
        </p:nvSpPr>
        <p:spPr>
          <a:xfrm>
            <a:off x="4278530" y="4097572"/>
            <a:ext cx="3364307" cy="247356"/>
          </a:xfrm>
        </p:spPr>
        <p:txBody>
          <a:bodyPr anchor="ctr"/>
          <a:lstStyle>
            <a:lvl1pPr>
              <a:defRPr sz="900" cap="all" baseline="0"/>
            </a:lvl1pPr>
            <a:lvl2pPr>
              <a:defRPr sz="1000" cap="all" baseline="0"/>
            </a:lvl2pPr>
            <a:lvl3pPr>
              <a:defRPr sz="900" cap="all" baseline="0"/>
            </a:lvl3pPr>
            <a:lvl4pPr>
              <a:defRPr sz="800" cap="all" baseline="0"/>
            </a:lvl4pPr>
            <a:lvl5pPr>
              <a:defRPr sz="800" cap="all" baseline="0"/>
            </a:lvl5pPr>
          </a:lstStyle>
          <a:p>
            <a:pPr lvl="0"/>
            <a:r>
              <a:rPr lang="en-GB"/>
              <a:t>Insert phone</a:t>
            </a:r>
          </a:p>
        </p:txBody>
      </p:sp>
      <p:sp>
        <p:nvSpPr>
          <p:cNvPr id="22" name="Text Placeholder 12">
            <a:extLst>
              <a:ext uri="{FF2B5EF4-FFF2-40B4-BE49-F238E27FC236}">
                <a16:creationId xmlns:a16="http://schemas.microsoft.com/office/drawing/2014/main" id="{397A23E3-F254-E5B8-4484-AC2D33E2B16E}"/>
              </a:ext>
            </a:extLst>
          </p:cNvPr>
          <p:cNvSpPr>
            <a:spLocks noGrp="1"/>
          </p:cNvSpPr>
          <p:nvPr>
            <p:ph type="body" sz="quarter" idx="19" hasCustomPrompt="1"/>
          </p:nvPr>
        </p:nvSpPr>
        <p:spPr>
          <a:xfrm>
            <a:off x="4278530" y="4403675"/>
            <a:ext cx="3364307" cy="247356"/>
          </a:xfrm>
        </p:spPr>
        <p:txBody>
          <a:bodyPr anchor="ctr"/>
          <a:lstStyle>
            <a:lvl1pPr>
              <a:defRPr sz="900" cap="all" baseline="0"/>
            </a:lvl1pPr>
            <a:lvl2pPr>
              <a:defRPr sz="1000" cap="all" baseline="0"/>
            </a:lvl2pPr>
            <a:lvl3pPr>
              <a:defRPr sz="900" cap="all" baseline="0"/>
            </a:lvl3pPr>
            <a:lvl4pPr>
              <a:defRPr sz="800" cap="all" baseline="0"/>
            </a:lvl4pPr>
            <a:lvl5pPr>
              <a:defRPr sz="800" cap="all" baseline="0"/>
            </a:lvl5pPr>
          </a:lstStyle>
          <a:p>
            <a:pPr lvl="0"/>
            <a:r>
              <a:rPr lang="en-GB"/>
              <a:t>Insert email</a:t>
            </a:r>
          </a:p>
        </p:txBody>
      </p:sp>
      <p:sp>
        <p:nvSpPr>
          <p:cNvPr id="23" name="Text Placeholder 12">
            <a:extLst>
              <a:ext uri="{FF2B5EF4-FFF2-40B4-BE49-F238E27FC236}">
                <a16:creationId xmlns:a16="http://schemas.microsoft.com/office/drawing/2014/main" id="{D826D143-DEA8-5A06-4345-89C1F044A3F4}"/>
              </a:ext>
            </a:extLst>
          </p:cNvPr>
          <p:cNvSpPr>
            <a:spLocks noGrp="1"/>
          </p:cNvSpPr>
          <p:nvPr>
            <p:ph type="body" sz="quarter" idx="20" hasCustomPrompt="1"/>
          </p:nvPr>
        </p:nvSpPr>
        <p:spPr>
          <a:xfrm>
            <a:off x="8150448" y="3179263"/>
            <a:ext cx="3364307" cy="247356"/>
          </a:xfrm>
        </p:spPr>
        <p:txBody>
          <a:bodyPr anchor="ctr"/>
          <a:lstStyle>
            <a:lvl1pPr>
              <a:defRPr sz="900" cap="all" baseline="0"/>
            </a:lvl1pPr>
            <a:lvl2pPr>
              <a:defRPr sz="1000" cap="all" baseline="0"/>
            </a:lvl2pPr>
            <a:lvl3pPr>
              <a:defRPr sz="900" cap="all" baseline="0"/>
            </a:lvl3pPr>
            <a:lvl4pPr>
              <a:defRPr sz="800" cap="all" baseline="0"/>
            </a:lvl4pPr>
            <a:lvl5pPr>
              <a:defRPr sz="800" cap="all" baseline="0"/>
            </a:lvl5pPr>
          </a:lstStyle>
          <a:p>
            <a:pPr lvl="0"/>
            <a:r>
              <a:rPr lang="en-GB"/>
              <a:t>Insert name</a:t>
            </a:r>
          </a:p>
        </p:txBody>
      </p:sp>
      <p:sp>
        <p:nvSpPr>
          <p:cNvPr id="24" name="Text Placeholder 12">
            <a:extLst>
              <a:ext uri="{FF2B5EF4-FFF2-40B4-BE49-F238E27FC236}">
                <a16:creationId xmlns:a16="http://schemas.microsoft.com/office/drawing/2014/main" id="{9424ED80-BA7C-FE99-5DDE-AEC19AA1DD4E}"/>
              </a:ext>
            </a:extLst>
          </p:cNvPr>
          <p:cNvSpPr>
            <a:spLocks noGrp="1"/>
          </p:cNvSpPr>
          <p:nvPr>
            <p:ph type="body" sz="quarter" idx="21" hasCustomPrompt="1"/>
          </p:nvPr>
        </p:nvSpPr>
        <p:spPr>
          <a:xfrm>
            <a:off x="8150448" y="3485366"/>
            <a:ext cx="3364307" cy="247356"/>
          </a:xfrm>
        </p:spPr>
        <p:txBody>
          <a:bodyPr anchor="ctr"/>
          <a:lstStyle>
            <a:lvl1pPr>
              <a:defRPr sz="900" cap="all" baseline="0"/>
            </a:lvl1pPr>
            <a:lvl2pPr>
              <a:defRPr sz="1000" cap="all" baseline="0"/>
            </a:lvl2pPr>
            <a:lvl3pPr>
              <a:defRPr sz="900" cap="all" baseline="0"/>
            </a:lvl3pPr>
            <a:lvl4pPr>
              <a:defRPr sz="800" cap="all" baseline="0"/>
            </a:lvl4pPr>
            <a:lvl5pPr>
              <a:defRPr sz="800" cap="all" baseline="0"/>
            </a:lvl5pPr>
          </a:lstStyle>
          <a:p>
            <a:pPr lvl="0"/>
            <a:r>
              <a:rPr lang="en-GB"/>
              <a:t>Insert title</a:t>
            </a:r>
          </a:p>
        </p:txBody>
      </p:sp>
      <p:sp>
        <p:nvSpPr>
          <p:cNvPr id="25" name="Text Placeholder 12">
            <a:extLst>
              <a:ext uri="{FF2B5EF4-FFF2-40B4-BE49-F238E27FC236}">
                <a16:creationId xmlns:a16="http://schemas.microsoft.com/office/drawing/2014/main" id="{7BBE9948-5826-D3C2-7589-A8F392E8BCF4}"/>
              </a:ext>
            </a:extLst>
          </p:cNvPr>
          <p:cNvSpPr>
            <a:spLocks noGrp="1"/>
          </p:cNvSpPr>
          <p:nvPr>
            <p:ph type="body" sz="quarter" idx="22" hasCustomPrompt="1"/>
          </p:nvPr>
        </p:nvSpPr>
        <p:spPr>
          <a:xfrm>
            <a:off x="8150448" y="3791469"/>
            <a:ext cx="3364307" cy="247356"/>
          </a:xfrm>
        </p:spPr>
        <p:txBody>
          <a:bodyPr anchor="ctr"/>
          <a:lstStyle>
            <a:lvl1pPr>
              <a:defRPr sz="900" cap="all" baseline="0"/>
            </a:lvl1pPr>
            <a:lvl2pPr>
              <a:defRPr sz="1000" cap="all" baseline="0"/>
            </a:lvl2pPr>
            <a:lvl3pPr>
              <a:defRPr sz="900" cap="all" baseline="0"/>
            </a:lvl3pPr>
            <a:lvl4pPr>
              <a:defRPr sz="800" cap="all" baseline="0"/>
            </a:lvl4pPr>
            <a:lvl5pPr>
              <a:defRPr sz="800" cap="all" baseline="0"/>
            </a:lvl5pPr>
          </a:lstStyle>
          <a:p>
            <a:pPr lvl="0"/>
            <a:r>
              <a:rPr lang="en-GB"/>
              <a:t>Insert company name</a:t>
            </a:r>
          </a:p>
        </p:txBody>
      </p:sp>
      <p:sp>
        <p:nvSpPr>
          <p:cNvPr id="26" name="Text Placeholder 12">
            <a:extLst>
              <a:ext uri="{FF2B5EF4-FFF2-40B4-BE49-F238E27FC236}">
                <a16:creationId xmlns:a16="http://schemas.microsoft.com/office/drawing/2014/main" id="{441D7672-A133-62F2-1766-5DA10FEBCBBB}"/>
              </a:ext>
            </a:extLst>
          </p:cNvPr>
          <p:cNvSpPr>
            <a:spLocks noGrp="1"/>
          </p:cNvSpPr>
          <p:nvPr>
            <p:ph type="body" sz="quarter" idx="23" hasCustomPrompt="1"/>
          </p:nvPr>
        </p:nvSpPr>
        <p:spPr>
          <a:xfrm>
            <a:off x="8150448" y="4097572"/>
            <a:ext cx="3364307" cy="247356"/>
          </a:xfrm>
        </p:spPr>
        <p:txBody>
          <a:bodyPr anchor="ctr"/>
          <a:lstStyle>
            <a:lvl1pPr>
              <a:defRPr sz="900" cap="all" baseline="0"/>
            </a:lvl1pPr>
            <a:lvl2pPr>
              <a:defRPr sz="1000" cap="all" baseline="0"/>
            </a:lvl2pPr>
            <a:lvl3pPr>
              <a:defRPr sz="900" cap="all" baseline="0"/>
            </a:lvl3pPr>
            <a:lvl4pPr>
              <a:defRPr sz="800" cap="all" baseline="0"/>
            </a:lvl4pPr>
            <a:lvl5pPr>
              <a:defRPr sz="800" cap="all" baseline="0"/>
            </a:lvl5pPr>
          </a:lstStyle>
          <a:p>
            <a:pPr lvl="0"/>
            <a:r>
              <a:rPr lang="en-GB"/>
              <a:t>Insert phone</a:t>
            </a:r>
          </a:p>
        </p:txBody>
      </p:sp>
      <p:sp>
        <p:nvSpPr>
          <p:cNvPr id="27" name="Text Placeholder 12">
            <a:extLst>
              <a:ext uri="{FF2B5EF4-FFF2-40B4-BE49-F238E27FC236}">
                <a16:creationId xmlns:a16="http://schemas.microsoft.com/office/drawing/2014/main" id="{C59D14B5-525A-4929-6640-B17A193FE6C5}"/>
              </a:ext>
            </a:extLst>
          </p:cNvPr>
          <p:cNvSpPr>
            <a:spLocks noGrp="1"/>
          </p:cNvSpPr>
          <p:nvPr>
            <p:ph type="body" sz="quarter" idx="24" hasCustomPrompt="1"/>
          </p:nvPr>
        </p:nvSpPr>
        <p:spPr>
          <a:xfrm>
            <a:off x="8150448" y="4403675"/>
            <a:ext cx="3364307" cy="247356"/>
          </a:xfrm>
        </p:spPr>
        <p:txBody>
          <a:bodyPr anchor="ctr"/>
          <a:lstStyle>
            <a:lvl1pPr>
              <a:defRPr sz="900" cap="all" baseline="0"/>
            </a:lvl1pPr>
            <a:lvl2pPr>
              <a:defRPr sz="1000" cap="all" baseline="0"/>
            </a:lvl2pPr>
            <a:lvl3pPr>
              <a:defRPr sz="900" cap="all" baseline="0"/>
            </a:lvl3pPr>
            <a:lvl4pPr>
              <a:defRPr sz="800" cap="all" baseline="0"/>
            </a:lvl4pPr>
            <a:lvl5pPr>
              <a:defRPr sz="800" cap="all" baseline="0"/>
            </a:lvl5pPr>
          </a:lstStyle>
          <a:p>
            <a:pPr lvl="0"/>
            <a:r>
              <a:rPr lang="en-GB"/>
              <a:t>Insert email</a:t>
            </a:r>
          </a:p>
        </p:txBody>
      </p:sp>
      <p:sp>
        <p:nvSpPr>
          <p:cNvPr id="29" name="Text Placeholder 28">
            <a:extLst>
              <a:ext uri="{FF2B5EF4-FFF2-40B4-BE49-F238E27FC236}">
                <a16:creationId xmlns:a16="http://schemas.microsoft.com/office/drawing/2014/main" id="{6DF254FF-0ED5-6C78-869E-390454E924BC}"/>
              </a:ext>
            </a:extLst>
          </p:cNvPr>
          <p:cNvSpPr>
            <a:spLocks noGrp="1"/>
          </p:cNvSpPr>
          <p:nvPr>
            <p:ph type="body" sz="quarter" idx="25" hasCustomPrompt="1"/>
          </p:nvPr>
        </p:nvSpPr>
        <p:spPr>
          <a:xfrm>
            <a:off x="500753" y="3450592"/>
            <a:ext cx="3293142" cy="3600"/>
          </a:xfrm>
          <a:solidFill>
            <a:schemeClr val="tx2"/>
          </a:solidFill>
        </p:spPr>
        <p:txBody>
          <a:bodyPr/>
          <a:lstStyle>
            <a:lvl1pPr>
              <a:defRPr/>
            </a:lvl1pPr>
          </a:lstStyle>
          <a:p>
            <a:pPr lvl="0"/>
            <a:r>
              <a:rPr lang="en-GB"/>
              <a:t> </a:t>
            </a:r>
          </a:p>
        </p:txBody>
      </p:sp>
      <p:sp>
        <p:nvSpPr>
          <p:cNvPr id="30" name="Text Placeholder 28">
            <a:extLst>
              <a:ext uri="{FF2B5EF4-FFF2-40B4-BE49-F238E27FC236}">
                <a16:creationId xmlns:a16="http://schemas.microsoft.com/office/drawing/2014/main" id="{CBDEC2BF-BBCC-6FA5-4D93-E78484D9C9ED}"/>
              </a:ext>
            </a:extLst>
          </p:cNvPr>
          <p:cNvSpPr>
            <a:spLocks noGrp="1"/>
          </p:cNvSpPr>
          <p:nvPr>
            <p:ph type="body" sz="quarter" idx="26" hasCustomPrompt="1"/>
          </p:nvPr>
        </p:nvSpPr>
        <p:spPr>
          <a:xfrm>
            <a:off x="500753" y="3756695"/>
            <a:ext cx="3293142" cy="3600"/>
          </a:xfrm>
          <a:solidFill>
            <a:schemeClr val="tx2"/>
          </a:solidFill>
        </p:spPr>
        <p:txBody>
          <a:bodyPr/>
          <a:lstStyle>
            <a:lvl1pPr>
              <a:defRPr/>
            </a:lvl1pPr>
          </a:lstStyle>
          <a:p>
            <a:pPr lvl="0"/>
            <a:r>
              <a:rPr lang="en-GB"/>
              <a:t> </a:t>
            </a:r>
          </a:p>
        </p:txBody>
      </p:sp>
      <p:sp>
        <p:nvSpPr>
          <p:cNvPr id="31" name="Text Placeholder 28">
            <a:extLst>
              <a:ext uri="{FF2B5EF4-FFF2-40B4-BE49-F238E27FC236}">
                <a16:creationId xmlns:a16="http://schemas.microsoft.com/office/drawing/2014/main" id="{834489DA-80D0-4860-98E2-BE6F18F2A744}"/>
              </a:ext>
            </a:extLst>
          </p:cNvPr>
          <p:cNvSpPr>
            <a:spLocks noGrp="1"/>
          </p:cNvSpPr>
          <p:nvPr>
            <p:ph type="body" sz="quarter" idx="27" hasCustomPrompt="1"/>
          </p:nvPr>
        </p:nvSpPr>
        <p:spPr>
          <a:xfrm>
            <a:off x="500753" y="4062798"/>
            <a:ext cx="3293142" cy="3600"/>
          </a:xfrm>
          <a:solidFill>
            <a:schemeClr val="tx2"/>
          </a:solidFill>
        </p:spPr>
        <p:txBody>
          <a:bodyPr/>
          <a:lstStyle>
            <a:lvl1pPr>
              <a:defRPr/>
            </a:lvl1pPr>
          </a:lstStyle>
          <a:p>
            <a:pPr lvl="0"/>
            <a:r>
              <a:rPr lang="en-GB"/>
              <a:t> </a:t>
            </a:r>
          </a:p>
        </p:txBody>
      </p:sp>
      <p:sp>
        <p:nvSpPr>
          <p:cNvPr id="32" name="Text Placeholder 28">
            <a:extLst>
              <a:ext uri="{FF2B5EF4-FFF2-40B4-BE49-F238E27FC236}">
                <a16:creationId xmlns:a16="http://schemas.microsoft.com/office/drawing/2014/main" id="{413757EC-9418-E80A-9C60-821608FCAC90}"/>
              </a:ext>
            </a:extLst>
          </p:cNvPr>
          <p:cNvSpPr>
            <a:spLocks noGrp="1"/>
          </p:cNvSpPr>
          <p:nvPr>
            <p:ph type="body" sz="quarter" idx="28" hasCustomPrompt="1"/>
          </p:nvPr>
        </p:nvSpPr>
        <p:spPr>
          <a:xfrm>
            <a:off x="500753" y="4368901"/>
            <a:ext cx="3293142" cy="3600"/>
          </a:xfrm>
          <a:solidFill>
            <a:schemeClr val="tx2"/>
          </a:solidFill>
        </p:spPr>
        <p:txBody>
          <a:bodyPr/>
          <a:lstStyle>
            <a:lvl1pPr>
              <a:defRPr/>
            </a:lvl1pPr>
          </a:lstStyle>
          <a:p>
            <a:pPr lvl="0"/>
            <a:r>
              <a:rPr lang="en-GB"/>
              <a:t> </a:t>
            </a:r>
          </a:p>
        </p:txBody>
      </p:sp>
      <p:sp>
        <p:nvSpPr>
          <p:cNvPr id="33" name="Text Placeholder 28">
            <a:extLst>
              <a:ext uri="{FF2B5EF4-FFF2-40B4-BE49-F238E27FC236}">
                <a16:creationId xmlns:a16="http://schemas.microsoft.com/office/drawing/2014/main" id="{96D9D1F0-A431-7276-A6A5-9F3B373CA68C}"/>
              </a:ext>
            </a:extLst>
          </p:cNvPr>
          <p:cNvSpPr>
            <a:spLocks noGrp="1"/>
          </p:cNvSpPr>
          <p:nvPr>
            <p:ph type="body" sz="quarter" idx="29" hasCustomPrompt="1"/>
          </p:nvPr>
        </p:nvSpPr>
        <p:spPr>
          <a:xfrm>
            <a:off x="500753" y="4675004"/>
            <a:ext cx="3293142" cy="3600"/>
          </a:xfrm>
          <a:solidFill>
            <a:schemeClr val="tx2"/>
          </a:solidFill>
        </p:spPr>
        <p:txBody>
          <a:bodyPr/>
          <a:lstStyle>
            <a:lvl1pPr>
              <a:defRPr/>
            </a:lvl1pPr>
          </a:lstStyle>
          <a:p>
            <a:pPr lvl="0"/>
            <a:r>
              <a:rPr lang="en-GB"/>
              <a:t> </a:t>
            </a:r>
          </a:p>
        </p:txBody>
      </p:sp>
      <p:sp>
        <p:nvSpPr>
          <p:cNvPr id="34" name="Text Placeholder 28">
            <a:extLst>
              <a:ext uri="{FF2B5EF4-FFF2-40B4-BE49-F238E27FC236}">
                <a16:creationId xmlns:a16="http://schemas.microsoft.com/office/drawing/2014/main" id="{8E28D5FE-F607-EBE3-85D1-544A8C0B44E4}"/>
              </a:ext>
            </a:extLst>
          </p:cNvPr>
          <p:cNvSpPr>
            <a:spLocks noGrp="1"/>
          </p:cNvSpPr>
          <p:nvPr>
            <p:ph type="body" sz="quarter" idx="30" hasCustomPrompt="1"/>
          </p:nvPr>
        </p:nvSpPr>
        <p:spPr>
          <a:xfrm>
            <a:off x="4376418" y="3450592"/>
            <a:ext cx="3293142" cy="3600"/>
          </a:xfrm>
          <a:solidFill>
            <a:schemeClr val="tx2"/>
          </a:solidFill>
        </p:spPr>
        <p:txBody>
          <a:bodyPr/>
          <a:lstStyle>
            <a:lvl1pPr>
              <a:defRPr/>
            </a:lvl1pPr>
          </a:lstStyle>
          <a:p>
            <a:pPr lvl="0"/>
            <a:r>
              <a:rPr lang="en-GB"/>
              <a:t> </a:t>
            </a:r>
          </a:p>
        </p:txBody>
      </p:sp>
      <p:sp>
        <p:nvSpPr>
          <p:cNvPr id="35" name="Text Placeholder 28">
            <a:extLst>
              <a:ext uri="{FF2B5EF4-FFF2-40B4-BE49-F238E27FC236}">
                <a16:creationId xmlns:a16="http://schemas.microsoft.com/office/drawing/2014/main" id="{F1EC6439-D8C3-4E49-1DE3-CEA77B9F0CB3}"/>
              </a:ext>
            </a:extLst>
          </p:cNvPr>
          <p:cNvSpPr>
            <a:spLocks noGrp="1"/>
          </p:cNvSpPr>
          <p:nvPr>
            <p:ph type="body" sz="quarter" idx="31" hasCustomPrompt="1"/>
          </p:nvPr>
        </p:nvSpPr>
        <p:spPr>
          <a:xfrm>
            <a:off x="4376418" y="3756695"/>
            <a:ext cx="3293142" cy="3600"/>
          </a:xfrm>
          <a:solidFill>
            <a:schemeClr val="tx2"/>
          </a:solidFill>
        </p:spPr>
        <p:txBody>
          <a:bodyPr/>
          <a:lstStyle>
            <a:lvl1pPr>
              <a:defRPr/>
            </a:lvl1pPr>
          </a:lstStyle>
          <a:p>
            <a:pPr lvl="0"/>
            <a:r>
              <a:rPr lang="en-GB"/>
              <a:t> </a:t>
            </a:r>
          </a:p>
        </p:txBody>
      </p:sp>
      <p:sp>
        <p:nvSpPr>
          <p:cNvPr id="36" name="Text Placeholder 28">
            <a:extLst>
              <a:ext uri="{FF2B5EF4-FFF2-40B4-BE49-F238E27FC236}">
                <a16:creationId xmlns:a16="http://schemas.microsoft.com/office/drawing/2014/main" id="{1D4D8D3B-1953-05C8-21F7-4D61375B8E0E}"/>
              </a:ext>
            </a:extLst>
          </p:cNvPr>
          <p:cNvSpPr>
            <a:spLocks noGrp="1"/>
          </p:cNvSpPr>
          <p:nvPr>
            <p:ph type="body" sz="quarter" idx="32" hasCustomPrompt="1"/>
          </p:nvPr>
        </p:nvSpPr>
        <p:spPr>
          <a:xfrm>
            <a:off x="4376418" y="4062798"/>
            <a:ext cx="3293142" cy="3600"/>
          </a:xfrm>
          <a:solidFill>
            <a:schemeClr val="tx2"/>
          </a:solidFill>
        </p:spPr>
        <p:txBody>
          <a:bodyPr/>
          <a:lstStyle>
            <a:lvl1pPr>
              <a:defRPr/>
            </a:lvl1pPr>
          </a:lstStyle>
          <a:p>
            <a:pPr lvl="0"/>
            <a:r>
              <a:rPr lang="en-GB"/>
              <a:t> </a:t>
            </a:r>
          </a:p>
        </p:txBody>
      </p:sp>
      <p:sp>
        <p:nvSpPr>
          <p:cNvPr id="37" name="Text Placeholder 28">
            <a:extLst>
              <a:ext uri="{FF2B5EF4-FFF2-40B4-BE49-F238E27FC236}">
                <a16:creationId xmlns:a16="http://schemas.microsoft.com/office/drawing/2014/main" id="{E823C607-AEA8-77CD-5732-BE4D654FA447}"/>
              </a:ext>
            </a:extLst>
          </p:cNvPr>
          <p:cNvSpPr>
            <a:spLocks noGrp="1"/>
          </p:cNvSpPr>
          <p:nvPr>
            <p:ph type="body" sz="quarter" idx="33" hasCustomPrompt="1"/>
          </p:nvPr>
        </p:nvSpPr>
        <p:spPr>
          <a:xfrm>
            <a:off x="4376418" y="4368901"/>
            <a:ext cx="3293142" cy="3600"/>
          </a:xfrm>
          <a:solidFill>
            <a:schemeClr val="tx2"/>
          </a:solidFill>
        </p:spPr>
        <p:txBody>
          <a:bodyPr/>
          <a:lstStyle>
            <a:lvl1pPr>
              <a:defRPr/>
            </a:lvl1pPr>
          </a:lstStyle>
          <a:p>
            <a:pPr lvl="0"/>
            <a:r>
              <a:rPr lang="en-GB"/>
              <a:t> </a:t>
            </a:r>
          </a:p>
        </p:txBody>
      </p:sp>
      <p:sp>
        <p:nvSpPr>
          <p:cNvPr id="38" name="Text Placeholder 28">
            <a:extLst>
              <a:ext uri="{FF2B5EF4-FFF2-40B4-BE49-F238E27FC236}">
                <a16:creationId xmlns:a16="http://schemas.microsoft.com/office/drawing/2014/main" id="{6326B3C4-BFC7-1B26-2F00-B08256404980}"/>
              </a:ext>
            </a:extLst>
          </p:cNvPr>
          <p:cNvSpPr>
            <a:spLocks noGrp="1"/>
          </p:cNvSpPr>
          <p:nvPr>
            <p:ph type="body" sz="quarter" idx="34" hasCustomPrompt="1"/>
          </p:nvPr>
        </p:nvSpPr>
        <p:spPr>
          <a:xfrm>
            <a:off x="4376418" y="4675004"/>
            <a:ext cx="3293142" cy="3600"/>
          </a:xfrm>
          <a:solidFill>
            <a:schemeClr val="tx2"/>
          </a:solidFill>
        </p:spPr>
        <p:txBody>
          <a:bodyPr/>
          <a:lstStyle>
            <a:lvl1pPr>
              <a:defRPr/>
            </a:lvl1pPr>
          </a:lstStyle>
          <a:p>
            <a:pPr lvl="0"/>
            <a:r>
              <a:rPr lang="en-GB"/>
              <a:t> </a:t>
            </a:r>
          </a:p>
        </p:txBody>
      </p:sp>
      <p:sp>
        <p:nvSpPr>
          <p:cNvPr id="39" name="Text Placeholder 28">
            <a:extLst>
              <a:ext uri="{FF2B5EF4-FFF2-40B4-BE49-F238E27FC236}">
                <a16:creationId xmlns:a16="http://schemas.microsoft.com/office/drawing/2014/main" id="{A357389E-E083-C251-4E4F-FF6F4BA1D346}"/>
              </a:ext>
            </a:extLst>
          </p:cNvPr>
          <p:cNvSpPr>
            <a:spLocks noGrp="1"/>
          </p:cNvSpPr>
          <p:nvPr>
            <p:ph type="body" sz="quarter" idx="35" hasCustomPrompt="1"/>
          </p:nvPr>
        </p:nvSpPr>
        <p:spPr>
          <a:xfrm>
            <a:off x="8252084" y="3450592"/>
            <a:ext cx="3293142" cy="3600"/>
          </a:xfrm>
          <a:solidFill>
            <a:schemeClr val="tx2"/>
          </a:solidFill>
        </p:spPr>
        <p:txBody>
          <a:bodyPr/>
          <a:lstStyle>
            <a:lvl1pPr>
              <a:defRPr/>
            </a:lvl1pPr>
          </a:lstStyle>
          <a:p>
            <a:pPr lvl="0"/>
            <a:r>
              <a:rPr lang="en-GB"/>
              <a:t> </a:t>
            </a:r>
          </a:p>
        </p:txBody>
      </p:sp>
      <p:sp>
        <p:nvSpPr>
          <p:cNvPr id="40" name="Text Placeholder 28">
            <a:extLst>
              <a:ext uri="{FF2B5EF4-FFF2-40B4-BE49-F238E27FC236}">
                <a16:creationId xmlns:a16="http://schemas.microsoft.com/office/drawing/2014/main" id="{5D7E546A-C026-A27C-D3C8-5190A9AB82A1}"/>
              </a:ext>
            </a:extLst>
          </p:cNvPr>
          <p:cNvSpPr>
            <a:spLocks noGrp="1"/>
          </p:cNvSpPr>
          <p:nvPr>
            <p:ph type="body" sz="quarter" idx="36" hasCustomPrompt="1"/>
          </p:nvPr>
        </p:nvSpPr>
        <p:spPr>
          <a:xfrm>
            <a:off x="8252084" y="3756695"/>
            <a:ext cx="3293142" cy="3600"/>
          </a:xfrm>
          <a:solidFill>
            <a:schemeClr val="tx2"/>
          </a:solidFill>
        </p:spPr>
        <p:txBody>
          <a:bodyPr/>
          <a:lstStyle>
            <a:lvl1pPr>
              <a:defRPr/>
            </a:lvl1pPr>
          </a:lstStyle>
          <a:p>
            <a:pPr lvl="0"/>
            <a:r>
              <a:rPr lang="en-GB"/>
              <a:t> </a:t>
            </a:r>
          </a:p>
        </p:txBody>
      </p:sp>
      <p:sp>
        <p:nvSpPr>
          <p:cNvPr id="41" name="Text Placeholder 28">
            <a:extLst>
              <a:ext uri="{FF2B5EF4-FFF2-40B4-BE49-F238E27FC236}">
                <a16:creationId xmlns:a16="http://schemas.microsoft.com/office/drawing/2014/main" id="{06E22225-3F36-6397-847D-3F029137045D}"/>
              </a:ext>
            </a:extLst>
          </p:cNvPr>
          <p:cNvSpPr>
            <a:spLocks noGrp="1"/>
          </p:cNvSpPr>
          <p:nvPr>
            <p:ph type="body" sz="quarter" idx="37" hasCustomPrompt="1"/>
          </p:nvPr>
        </p:nvSpPr>
        <p:spPr>
          <a:xfrm>
            <a:off x="8252084" y="4062798"/>
            <a:ext cx="3293142" cy="3600"/>
          </a:xfrm>
          <a:solidFill>
            <a:schemeClr val="tx2"/>
          </a:solidFill>
        </p:spPr>
        <p:txBody>
          <a:bodyPr/>
          <a:lstStyle>
            <a:lvl1pPr>
              <a:defRPr/>
            </a:lvl1pPr>
          </a:lstStyle>
          <a:p>
            <a:pPr lvl="0"/>
            <a:r>
              <a:rPr lang="en-GB"/>
              <a:t> </a:t>
            </a:r>
          </a:p>
        </p:txBody>
      </p:sp>
      <p:sp>
        <p:nvSpPr>
          <p:cNvPr id="42" name="Text Placeholder 28">
            <a:extLst>
              <a:ext uri="{FF2B5EF4-FFF2-40B4-BE49-F238E27FC236}">
                <a16:creationId xmlns:a16="http://schemas.microsoft.com/office/drawing/2014/main" id="{43D98500-BCD8-49B7-288F-0E65A2C23EE2}"/>
              </a:ext>
            </a:extLst>
          </p:cNvPr>
          <p:cNvSpPr>
            <a:spLocks noGrp="1"/>
          </p:cNvSpPr>
          <p:nvPr>
            <p:ph type="body" sz="quarter" idx="38" hasCustomPrompt="1"/>
          </p:nvPr>
        </p:nvSpPr>
        <p:spPr>
          <a:xfrm>
            <a:off x="8252084" y="4368901"/>
            <a:ext cx="3293142" cy="3600"/>
          </a:xfrm>
          <a:solidFill>
            <a:schemeClr val="tx2"/>
          </a:solidFill>
        </p:spPr>
        <p:txBody>
          <a:bodyPr/>
          <a:lstStyle>
            <a:lvl1pPr>
              <a:defRPr/>
            </a:lvl1pPr>
          </a:lstStyle>
          <a:p>
            <a:pPr lvl="0"/>
            <a:r>
              <a:rPr lang="en-GB"/>
              <a:t> </a:t>
            </a:r>
          </a:p>
        </p:txBody>
      </p:sp>
      <p:sp>
        <p:nvSpPr>
          <p:cNvPr id="43" name="Text Placeholder 28">
            <a:extLst>
              <a:ext uri="{FF2B5EF4-FFF2-40B4-BE49-F238E27FC236}">
                <a16:creationId xmlns:a16="http://schemas.microsoft.com/office/drawing/2014/main" id="{4FB71802-363D-FA7F-AC0F-B407F5BCD680}"/>
              </a:ext>
            </a:extLst>
          </p:cNvPr>
          <p:cNvSpPr>
            <a:spLocks noGrp="1"/>
          </p:cNvSpPr>
          <p:nvPr>
            <p:ph type="body" sz="quarter" idx="39" hasCustomPrompt="1"/>
          </p:nvPr>
        </p:nvSpPr>
        <p:spPr>
          <a:xfrm>
            <a:off x="8252084" y="4675004"/>
            <a:ext cx="3293142" cy="3600"/>
          </a:xfrm>
          <a:solidFill>
            <a:schemeClr val="tx2"/>
          </a:solidFill>
        </p:spPr>
        <p:txBody>
          <a:bodyPr/>
          <a:lstStyle>
            <a:lvl1pPr>
              <a:defRPr/>
            </a:lvl1pPr>
          </a:lstStyle>
          <a:p>
            <a:pPr lvl="0"/>
            <a:r>
              <a:rPr lang="en-GB"/>
              <a:t> </a:t>
            </a:r>
          </a:p>
        </p:txBody>
      </p:sp>
      <p:sp>
        <p:nvSpPr>
          <p:cNvPr id="4" name="Title 2">
            <a:extLst>
              <a:ext uri="{FF2B5EF4-FFF2-40B4-BE49-F238E27FC236}">
                <a16:creationId xmlns:a16="http://schemas.microsoft.com/office/drawing/2014/main" id="{DE2833D8-8CA0-E70E-10A2-9EAE7F2D91E5}"/>
              </a:ext>
            </a:extLst>
          </p:cNvPr>
          <p:cNvSpPr>
            <a:spLocks noGrp="1"/>
          </p:cNvSpPr>
          <p:nvPr>
            <p:ph type="title" hasCustomPrompt="1"/>
          </p:nvPr>
        </p:nvSpPr>
        <p:spPr>
          <a:xfrm>
            <a:off x="450732" y="906841"/>
            <a:ext cx="6228882" cy="945389"/>
          </a:xfrm>
        </p:spPr>
        <p:txBody>
          <a:bodyPr/>
          <a:lstStyle>
            <a:lvl1pPr>
              <a:defRPr sz="5998">
                <a:latin typeface="+mn-lt"/>
              </a:defRPr>
            </a:lvl1pPr>
          </a:lstStyle>
          <a:p>
            <a:r>
              <a:rPr lang="en-GB"/>
              <a:t>Contact us</a:t>
            </a:r>
          </a:p>
        </p:txBody>
      </p:sp>
      <p:sp>
        <p:nvSpPr>
          <p:cNvPr id="5" name="Picture Placeholder 4">
            <a:extLst>
              <a:ext uri="{FF2B5EF4-FFF2-40B4-BE49-F238E27FC236}">
                <a16:creationId xmlns:a16="http://schemas.microsoft.com/office/drawing/2014/main" id="{82C1E744-7F73-81C4-D8E1-46D6C4DAA36B}"/>
              </a:ext>
            </a:extLst>
          </p:cNvPr>
          <p:cNvSpPr>
            <a:spLocks noGrp="1"/>
          </p:cNvSpPr>
          <p:nvPr>
            <p:ph type="pic" sz="quarter" idx="40"/>
          </p:nvPr>
        </p:nvSpPr>
        <p:spPr>
          <a:xfrm>
            <a:off x="406294" y="2336801"/>
            <a:ext cx="737996" cy="733425"/>
          </a:xfrm>
        </p:spPr>
        <p:txBody>
          <a:bodyPr anchor="ctr"/>
          <a:lstStyle>
            <a:lvl1pPr algn="ctr">
              <a:defRPr/>
            </a:lvl1pPr>
          </a:lstStyle>
          <a:p>
            <a:r>
              <a:rPr lang="en-US"/>
              <a:t>Click icon to add picture</a:t>
            </a:r>
            <a:endParaRPr lang="en-GB"/>
          </a:p>
        </p:txBody>
      </p:sp>
      <p:sp>
        <p:nvSpPr>
          <p:cNvPr id="7" name="Picture Placeholder 4">
            <a:extLst>
              <a:ext uri="{FF2B5EF4-FFF2-40B4-BE49-F238E27FC236}">
                <a16:creationId xmlns:a16="http://schemas.microsoft.com/office/drawing/2014/main" id="{9AF97BB5-C022-308D-4037-681471A53C9D}"/>
              </a:ext>
            </a:extLst>
          </p:cNvPr>
          <p:cNvSpPr>
            <a:spLocks noGrp="1"/>
          </p:cNvSpPr>
          <p:nvPr>
            <p:ph type="pic" sz="quarter" idx="41"/>
          </p:nvPr>
        </p:nvSpPr>
        <p:spPr>
          <a:xfrm>
            <a:off x="4278529" y="2336801"/>
            <a:ext cx="737996" cy="733425"/>
          </a:xfrm>
        </p:spPr>
        <p:txBody>
          <a:bodyPr anchor="ctr"/>
          <a:lstStyle>
            <a:lvl1pPr algn="ctr">
              <a:defRPr/>
            </a:lvl1pPr>
          </a:lstStyle>
          <a:p>
            <a:r>
              <a:rPr lang="en-US"/>
              <a:t>Click icon to add picture</a:t>
            </a:r>
            <a:endParaRPr lang="en-GB"/>
          </a:p>
        </p:txBody>
      </p:sp>
      <p:sp>
        <p:nvSpPr>
          <p:cNvPr id="9" name="Picture Placeholder 4">
            <a:extLst>
              <a:ext uri="{FF2B5EF4-FFF2-40B4-BE49-F238E27FC236}">
                <a16:creationId xmlns:a16="http://schemas.microsoft.com/office/drawing/2014/main" id="{EC1C10CB-58BB-E596-928F-56F1C8875B65}"/>
              </a:ext>
            </a:extLst>
          </p:cNvPr>
          <p:cNvSpPr>
            <a:spLocks noGrp="1"/>
          </p:cNvSpPr>
          <p:nvPr>
            <p:ph type="pic" sz="quarter" idx="42"/>
          </p:nvPr>
        </p:nvSpPr>
        <p:spPr>
          <a:xfrm>
            <a:off x="8150448" y="2336801"/>
            <a:ext cx="737996" cy="733425"/>
          </a:xfrm>
        </p:spPr>
        <p:txBody>
          <a:bodyPr anchor="ctr"/>
          <a:lstStyle>
            <a:lvl1pPr algn="ctr">
              <a:defRPr/>
            </a:lvl1pPr>
          </a:lstStyle>
          <a:p>
            <a:r>
              <a:rPr lang="en-US"/>
              <a:t>Click icon to add picture</a:t>
            </a:r>
            <a:endParaRPr lang="en-GB"/>
          </a:p>
        </p:txBody>
      </p:sp>
      <p:grpSp>
        <p:nvGrpSpPr>
          <p:cNvPr id="3" name="Group 2">
            <a:extLst>
              <a:ext uri="{FF2B5EF4-FFF2-40B4-BE49-F238E27FC236}">
                <a16:creationId xmlns:a16="http://schemas.microsoft.com/office/drawing/2014/main" id="{19B94145-8392-7E29-2124-5A8E84281DC4}"/>
              </a:ext>
            </a:extLst>
          </p:cNvPr>
          <p:cNvGrpSpPr/>
          <p:nvPr userDrawn="1"/>
        </p:nvGrpSpPr>
        <p:grpSpPr>
          <a:xfrm>
            <a:off x="12284372" y="0"/>
            <a:ext cx="2174455" cy="4839558"/>
            <a:chOff x="838200" y="1150069"/>
            <a:chExt cx="2175021" cy="4839558"/>
          </a:xfrm>
        </p:grpSpPr>
        <p:sp>
          <p:nvSpPr>
            <p:cNvPr id="10" name="Rectangle 9">
              <a:extLst>
                <a:ext uri="{FF2B5EF4-FFF2-40B4-BE49-F238E27FC236}">
                  <a16:creationId xmlns:a16="http://schemas.microsoft.com/office/drawing/2014/main" id="{7187C668-9218-3CDB-353A-E74EEDC2FE58}"/>
                </a:ext>
              </a:extLst>
            </p:cNvPr>
            <p:cNvSpPr/>
            <p:nvPr/>
          </p:nvSpPr>
          <p:spPr>
            <a:xfrm>
              <a:off x="838200" y="1150069"/>
              <a:ext cx="2146445" cy="4839558"/>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333333"/>
                </a:solidFill>
              </a:endParaRPr>
            </a:p>
          </p:txBody>
        </p:sp>
        <p:sp>
          <p:nvSpPr>
            <p:cNvPr id="12" name="Rectangle 11">
              <a:extLst>
                <a:ext uri="{FF2B5EF4-FFF2-40B4-BE49-F238E27FC236}">
                  <a16:creationId xmlns:a16="http://schemas.microsoft.com/office/drawing/2014/main" id="{FBF1E42A-4F39-2D9E-FF6F-052962B4A189}"/>
                </a:ext>
              </a:extLst>
            </p:cNvPr>
            <p:cNvSpPr/>
            <p:nvPr/>
          </p:nvSpPr>
          <p:spPr>
            <a:xfrm flipV="1">
              <a:off x="838200" y="1150069"/>
              <a:ext cx="2146445" cy="52016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799">
                <a:solidFill>
                  <a:srgbClr val="333333"/>
                </a:solidFill>
              </a:endParaRPr>
            </a:p>
          </p:txBody>
        </p:sp>
        <p:sp>
          <p:nvSpPr>
            <p:cNvPr id="28" name="TextBox 27">
              <a:extLst>
                <a:ext uri="{FF2B5EF4-FFF2-40B4-BE49-F238E27FC236}">
                  <a16:creationId xmlns:a16="http://schemas.microsoft.com/office/drawing/2014/main" id="{7EE74F17-2EB6-AB98-D09C-9630C3FEB150}"/>
                </a:ext>
              </a:extLst>
            </p:cNvPr>
            <p:cNvSpPr txBox="1"/>
            <p:nvPr/>
          </p:nvSpPr>
          <p:spPr>
            <a:xfrm>
              <a:off x="866775" y="2189496"/>
              <a:ext cx="2087197" cy="553998"/>
            </a:xfrm>
            <a:prstGeom prst="rect">
              <a:avLst/>
            </a:prstGeom>
            <a:noFill/>
          </p:spPr>
          <p:txBody>
            <a:bodyPr wrap="square" rtlCol="0">
              <a:spAutoFit/>
            </a:bodyPr>
            <a:lstStyle/>
            <a:p>
              <a:r>
                <a:rPr lang="en-GB" sz="1000" b="1">
                  <a:solidFill>
                    <a:srgbClr val="333333"/>
                  </a:solidFill>
                </a:rPr>
                <a:t>2. </a:t>
              </a:r>
              <a:r>
                <a:rPr lang="en-GB" sz="1000">
                  <a:solidFill>
                    <a:srgbClr val="333333"/>
                  </a:solidFill>
                </a:rPr>
                <a:t>Click on the </a:t>
              </a:r>
              <a:r>
                <a:rPr lang="en-GB" sz="1000" b="0">
                  <a:solidFill>
                    <a:srgbClr val="333333"/>
                  </a:solidFill>
                  <a:latin typeface="Arial" panose="020B0604020202020204" pitchFamily="34" charset="0"/>
                </a:rPr>
                <a:t>icon</a:t>
              </a:r>
              <a:r>
                <a:rPr lang="en-GB" sz="1000">
                  <a:solidFill>
                    <a:srgbClr val="333333"/>
                  </a:solidFill>
                </a:rPr>
                <a:t> in the middle of the placeholder and choose the image from your computer.</a:t>
              </a:r>
            </a:p>
          </p:txBody>
        </p:sp>
        <p:sp>
          <p:nvSpPr>
            <p:cNvPr id="44" name="TextBox 43">
              <a:extLst>
                <a:ext uri="{FF2B5EF4-FFF2-40B4-BE49-F238E27FC236}">
                  <a16:creationId xmlns:a16="http://schemas.microsoft.com/office/drawing/2014/main" id="{B1AF65F7-141B-400A-9A23-29CA8B9CD80E}"/>
                </a:ext>
              </a:extLst>
            </p:cNvPr>
            <p:cNvSpPr txBox="1"/>
            <p:nvPr/>
          </p:nvSpPr>
          <p:spPr>
            <a:xfrm>
              <a:off x="866774" y="2943679"/>
              <a:ext cx="2146447" cy="553998"/>
            </a:xfrm>
            <a:prstGeom prst="rect">
              <a:avLst/>
            </a:prstGeom>
            <a:noFill/>
          </p:spPr>
          <p:txBody>
            <a:bodyPr wrap="square" rtlCol="0">
              <a:spAutoFit/>
            </a:bodyPr>
            <a:lstStyle/>
            <a:p>
              <a:r>
                <a:rPr lang="en-GB" sz="1000" b="1">
                  <a:solidFill>
                    <a:srgbClr val="333333"/>
                  </a:solidFill>
                </a:rPr>
                <a:t>3. </a:t>
              </a:r>
              <a:r>
                <a:rPr lang="en-GB" sz="1000">
                  <a:solidFill>
                    <a:srgbClr val="333333"/>
                  </a:solidFill>
                </a:rPr>
                <a:t>Click on the </a:t>
              </a:r>
              <a:r>
                <a:rPr lang="en-GB" sz="1000" b="0">
                  <a:solidFill>
                    <a:srgbClr val="333333"/>
                  </a:solidFill>
                  <a:latin typeface="Arial" panose="020B0604020202020204" pitchFamily="34" charset="0"/>
                </a:rPr>
                <a:t>Format Picture </a:t>
              </a:r>
              <a:r>
                <a:rPr lang="en-GB" sz="1000">
                  <a:solidFill>
                    <a:srgbClr val="333333"/>
                  </a:solidFill>
                </a:rPr>
                <a:t>tab in the ribbon and use the tools to edit the image.</a:t>
              </a:r>
            </a:p>
          </p:txBody>
        </p:sp>
        <p:sp>
          <p:nvSpPr>
            <p:cNvPr id="45" name="TextBox 44">
              <a:extLst>
                <a:ext uri="{FF2B5EF4-FFF2-40B4-BE49-F238E27FC236}">
                  <a16:creationId xmlns:a16="http://schemas.microsoft.com/office/drawing/2014/main" id="{4E6466D6-D719-9F43-0DA4-7BC12465CB6C}"/>
                </a:ext>
              </a:extLst>
            </p:cNvPr>
            <p:cNvSpPr txBox="1"/>
            <p:nvPr/>
          </p:nvSpPr>
          <p:spPr>
            <a:xfrm>
              <a:off x="866773" y="3543974"/>
              <a:ext cx="2146447" cy="1169551"/>
            </a:xfrm>
            <a:prstGeom prst="rect">
              <a:avLst/>
            </a:prstGeom>
            <a:noFill/>
          </p:spPr>
          <p:txBody>
            <a:bodyPr wrap="square" rtlCol="0">
              <a:spAutoFit/>
            </a:bodyPr>
            <a:lstStyle/>
            <a:p>
              <a:r>
                <a:rPr lang="en-GB" sz="1000" b="1">
                  <a:solidFill>
                    <a:srgbClr val="333333"/>
                  </a:solidFill>
                </a:rPr>
                <a:t>4. </a:t>
              </a:r>
              <a:r>
                <a:rPr lang="en-GB" sz="1000">
                  <a:solidFill>
                    <a:srgbClr val="333333"/>
                  </a:solidFill>
                </a:rPr>
                <a:t>Choose </a:t>
              </a:r>
              <a:r>
                <a:rPr lang="en-GB" sz="1000" b="0">
                  <a:solidFill>
                    <a:srgbClr val="333333"/>
                  </a:solidFill>
                  <a:latin typeface="Arial" panose="020B0604020202020204" pitchFamily="34" charset="0"/>
                </a:rPr>
                <a:t>Crop</a:t>
              </a:r>
              <a:r>
                <a:rPr lang="en-GB" sz="1000">
                  <a:solidFill>
                    <a:srgbClr val="333333"/>
                  </a:solidFill>
                </a:rPr>
                <a:t> to resize and move the image within the placeholder, using the white circles in the corners of the image. Click on the drop down arrow and choose </a:t>
              </a:r>
              <a:r>
                <a:rPr lang="en-GB" sz="1000" b="0">
                  <a:solidFill>
                    <a:srgbClr val="333333"/>
                  </a:solidFill>
                  <a:latin typeface="Arial" panose="020B0604020202020204" pitchFamily="34" charset="0"/>
                </a:rPr>
                <a:t>Fit </a:t>
              </a:r>
              <a:r>
                <a:rPr lang="en-GB" sz="1000">
                  <a:solidFill>
                    <a:srgbClr val="333333"/>
                  </a:solidFill>
                </a:rPr>
                <a:t>to fit the image to the placeholder.</a:t>
              </a:r>
            </a:p>
          </p:txBody>
        </p:sp>
        <p:sp>
          <p:nvSpPr>
            <p:cNvPr id="46" name="TextBox 45">
              <a:extLst>
                <a:ext uri="{FF2B5EF4-FFF2-40B4-BE49-F238E27FC236}">
                  <a16:creationId xmlns:a16="http://schemas.microsoft.com/office/drawing/2014/main" id="{1564287E-D268-5356-883D-84E08830D574}"/>
                </a:ext>
              </a:extLst>
            </p:cNvPr>
            <p:cNvSpPr txBox="1"/>
            <p:nvPr/>
          </p:nvSpPr>
          <p:spPr>
            <a:xfrm>
              <a:off x="866774" y="4759822"/>
              <a:ext cx="2146447" cy="400110"/>
            </a:xfrm>
            <a:prstGeom prst="rect">
              <a:avLst/>
            </a:prstGeom>
            <a:noFill/>
          </p:spPr>
          <p:txBody>
            <a:bodyPr wrap="square" rtlCol="0">
              <a:spAutoFit/>
            </a:bodyPr>
            <a:lstStyle/>
            <a:p>
              <a:r>
                <a:rPr lang="en-GB" sz="1000" b="1">
                  <a:solidFill>
                    <a:srgbClr val="333333"/>
                  </a:solidFill>
                </a:rPr>
                <a:t>5. </a:t>
              </a:r>
              <a:r>
                <a:rPr lang="en-GB" sz="1000">
                  <a:solidFill>
                    <a:srgbClr val="333333"/>
                  </a:solidFill>
                </a:rPr>
                <a:t>Choose </a:t>
              </a:r>
              <a:r>
                <a:rPr lang="en-GB" sz="1000" b="0">
                  <a:solidFill>
                    <a:srgbClr val="333333"/>
                  </a:solidFill>
                  <a:latin typeface="Arial" panose="020B0604020202020204" pitchFamily="34" charset="0"/>
                </a:rPr>
                <a:t>Picture Colour </a:t>
              </a:r>
              <a:r>
                <a:rPr lang="en-GB" sz="1000">
                  <a:solidFill>
                    <a:srgbClr val="333333"/>
                  </a:solidFill>
                </a:rPr>
                <a:t>to adjust the Saturation, Tone, and Colour.</a:t>
              </a:r>
            </a:p>
          </p:txBody>
        </p:sp>
        <p:sp>
          <p:nvSpPr>
            <p:cNvPr id="47" name="TextBox 46">
              <a:extLst>
                <a:ext uri="{FF2B5EF4-FFF2-40B4-BE49-F238E27FC236}">
                  <a16:creationId xmlns:a16="http://schemas.microsoft.com/office/drawing/2014/main" id="{188857C9-E6E5-55DD-D630-4D7F1E1E051C}"/>
                </a:ext>
              </a:extLst>
            </p:cNvPr>
            <p:cNvSpPr txBox="1"/>
            <p:nvPr/>
          </p:nvSpPr>
          <p:spPr>
            <a:xfrm>
              <a:off x="866774" y="5360117"/>
              <a:ext cx="2146447" cy="553998"/>
            </a:xfrm>
            <a:prstGeom prst="rect">
              <a:avLst/>
            </a:prstGeom>
            <a:noFill/>
          </p:spPr>
          <p:txBody>
            <a:bodyPr wrap="square" rtlCol="0">
              <a:spAutoFit/>
            </a:bodyPr>
            <a:lstStyle/>
            <a:p>
              <a:r>
                <a:rPr lang="en-GB" sz="1000" b="1">
                  <a:solidFill>
                    <a:srgbClr val="333333"/>
                  </a:solidFill>
                </a:rPr>
                <a:t>6. </a:t>
              </a:r>
              <a:r>
                <a:rPr lang="en-GB" sz="1000">
                  <a:solidFill>
                    <a:srgbClr val="333333"/>
                  </a:solidFill>
                </a:rPr>
                <a:t>Choose </a:t>
              </a:r>
              <a:r>
                <a:rPr lang="en-GB" sz="1000" b="0">
                  <a:solidFill>
                    <a:srgbClr val="333333"/>
                  </a:solidFill>
                  <a:latin typeface="Arial" panose="020B0604020202020204" pitchFamily="34" charset="0"/>
                </a:rPr>
                <a:t>Picture Correction </a:t>
              </a:r>
              <a:r>
                <a:rPr lang="en-GB" sz="1000">
                  <a:solidFill>
                    <a:srgbClr val="333333"/>
                  </a:solidFill>
                </a:rPr>
                <a:t>to adjust the Sharpness, Brightness, and Contrast.</a:t>
              </a:r>
            </a:p>
          </p:txBody>
        </p:sp>
        <p:sp>
          <p:nvSpPr>
            <p:cNvPr id="48" name="TextBox 47">
              <a:extLst>
                <a:ext uri="{FF2B5EF4-FFF2-40B4-BE49-F238E27FC236}">
                  <a16:creationId xmlns:a16="http://schemas.microsoft.com/office/drawing/2014/main" id="{FAA1217B-9F8C-57DA-CAFF-3A19A56737FD}"/>
                </a:ext>
              </a:extLst>
            </p:cNvPr>
            <p:cNvSpPr txBox="1"/>
            <p:nvPr/>
          </p:nvSpPr>
          <p:spPr>
            <a:xfrm>
              <a:off x="1072610" y="1179173"/>
              <a:ext cx="1734772" cy="461665"/>
            </a:xfrm>
            <a:prstGeom prst="rect">
              <a:avLst/>
            </a:prstGeom>
            <a:noFill/>
          </p:spPr>
          <p:txBody>
            <a:bodyPr wrap="square" rtlCol="0">
              <a:spAutoFit/>
            </a:bodyPr>
            <a:lstStyle/>
            <a:p>
              <a:pPr algn="ctr"/>
              <a:r>
                <a:rPr lang="en-GB" sz="1200">
                  <a:solidFill>
                    <a:srgbClr val="333333"/>
                  </a:solidFill>
                  <a:latin typeface="+mn-lt"/>
                </a:rPr>
                <a:t>HOW TO INSERT AN IMAGE</a:t>
              </a:r>
            </a:p>
          </p:txBody>
        </p:sp>
        <p:sp>
          <p:nvSpPr>
            <p:cNvPr id="49" name="TextBox 48">
              <a:extLst>
                <a:ext uri="{FF2B5EF4-FFF2-40B4-BE49-F238E27FC236}">
                  <a16:creationId xmlns:a16="http://schemas.microsoft.com/office/drawing/2014/main" id="{4A0EE8C1-E4E7-BEEC-9DF3-1B0DF6615372}"/>
                </a:ext>
              </a:extLst>
            </p:cNvPr>
            <p:cNvSpPr txBox="1"/>
            <p:nvPr userDrawn="1"/>
          </p:nvSpPr>
          <p:spPr>
            <a:xfrm>
              <a:off x="866775" y="1759910"/>
              <a:ext cx="2087197" cy="400110"/>
            </a:xfrm>
            <a:prstGeom prst="rect">
              <a:avLst/>
            </a:prstGeom>
            <a:noFill/>
          </p:spPr>
          <p:txBody>
            <a:bodyPr wrap="square" rtlCol="0">
              <a:spAutoFit/>
            </a:bodyPr>
            <a:lstStyle/>
            <a:p>
              <a:r>
                <a:rPr lang="en-GB" sz="1000" b="1">
                  <a:solidFill>
                    <a:srgbClr val="333333"/>
                  </a:solidFill>
                </a:rPr>
                <a:t>1. </a:t>
              </a:r>
              <a:r>
                <a:rPr lang="en-GB" sz="1000">
                  <a:solidFill>
                    <a:srgbClr val="333333"/>
                  </a:solidFill>
                </a:rPr>
                <a:t>If there is already an image present, </a:t>
              </a:r>
              <a:r>
                <a:rPr lang="en-GB" sz="1000">
                  <a:solidFill>
                    <a:srgbClr val="333333"/>
                  </a:solidFill>
                  <a:latin typeface="Arial" panose="020B0604020202020204" pitchFamily="34" charset="0"/>
                </a:rPr>
                <a:t>delete this first.</a:t>
              </a:r>
            </a:p>
          </p:txBody>
        </p:sp>
      </p:grpSp>
    </p:spTree>
    <p:custDataLst>
      <p:tags r:id="rId1"/>
    </p:custDataLst>
    <p:extLst>
      <p:ext uri="{BB962C8B-B14F-4D97-AF65-F5344CB8AC3E}">
        <p14:creationId xmlns:p14="http://schemas.microsoft.com/office/powerpoint/2010/main" val="4639236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Contact details x3 yellow with image">
    <p:bg>
      <p:bgRef idx="1001">
        <a:schemeClr val="bg2"/>
      </p:bgRef>
    </p:bg>
    <p:spTree>
      <p:nvGrpSpPr>
        <p:cNvPr id="1" name=""/>
        <p:cNvGrpSpPr/>
        <p:nvPr/>
      </p:nvGrpSpPr>
      <p:grpSpPr>
        <a:xfrm>
          <a:off x="0" y="0"/>
          <a:ext cx="0" cy="0"/>
          <a:chOff x="0" y="0"/>
          <a:chExt cx="0" cy="0"/>
        </a:xfrm>
      </p:grpSpPr>
      <p:pic>
        <p:nvPicPr>
          <p:cNvPr id="2" name="Picture 1" descr="A yellow and white geometrical pattern&#10;&#10;Description automatically generated with medium confidence">
            <a:extLst>
              <a:ext uri="{FF2B5EF4-FFF2-40B4-BE49-F238E27FC236}">
                <a16:creationId xmlns:a16="http://schemas.microsoft.com/office/drawing/2014/main" id="{4BF22912-4632-3CCB-FCC2-8030DB2A89CB}"/>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t="6448" b="6448"/>
          <a:stretch/>
        </p:blipFill>
        <p:spPr>
          <a:xfrm>
            <a:off x="1" y="0"/>
            <a:ext cx="12188823" cy="6858000"/>
          </a:xfrm>
          <a:prstGeom prst="rect">
            <a:avLst/>
          </a:prstGeom>
        </p:spPr>
      </p:pic>
      <p:sp>
        <p:nvSpPr>
          <p:cNvPr id="6" name="TextBox 5">
            <a:extLst>
              <a:ext uri="{FF2B5EF4-FFF2-40B4-BE49-F238E27FC236}">
                <a16:creationId xmlns:a16="http://schemas.microsoft.com/office/drawing/2014/main" id="{308713F2-EECB-0BAC-E9D1-312474D96A07}"/>
              </a:ext>
            </a:extLst>
          </p:cNvPr>
          <p:cNvSpPr txBox="1"/>
          <p:nvPr userDrawn="1"/>
        </p:nvSpPr>
        <p:spPr>
          <a:xfrm>
            <a:off x="411373" y="5501641"/>
            <a:ext cx="934628" cy="293607"/>
          </a:xfrm>
          <a:prstGeom prst="rect">
            <a:avLst/>
          </a:prstGeom>
          <a:noFill/>
        </p:spPr>
        <p:txBody>
          <a:bodyPr wrap="none" rtlCol="0">
            <a:spAutoFit/>
          </a:bodyPr>
          <a:lstStyle/>
          <a:p>
            <a:pPr algn="l">
              <a:lnSpc>
                <a:spcPct val="120000"/>
              </a:lnSpc>
              <a:spcAft>
                <a:spcPts val="1000"/>
              </a:spcAft>
            </a:pPr>
            <a:r>
              <a:rPr lang="en-GB" sz="1200">
                <a:latin typeface="Arial" panose="020B0604020202020204" pitchFamily="34" charset="0"/>
              </a:rPr>
              <a:t>savills.com</a:t>
            </a:r>
          </a:p>
        </p:txBody>
      </p:sp>
      <p:sp>
        <p:nvSpPr>
          <p:cNvPr id="8" name="TextBox 7">
            <a:extLst>
              <a:ext uri="{FF2B5EF4-FFF2-40B4-BE49-F238E27FC236}">
                <a16:creationId xmlns:a16="http://schemas.microsoft.com/office/drawing/2014/main" id="{59B33698-BCC5-A34C-8F5A-827C06C9A9C0}"/>
              </a:ext>
            </a:extLst>
          </p:cNvPr>
          <p:cNvSpPr txBox="1"/>
          <p:nvPr userDrawn="1"/>
        </p:nvSpPr>
        <p:spPr>
          <a:xfrm>
            <a:off x="411373" y="5880261"/>
            <a:ext cx="11110877" cy="562462"/>
          </a:xfrm>
          <a:prstGeom prst="rect">
            <a:avLst/>
          </a:prstGeom>
          <a:noFill/>
        </p:spPr>
        <p:txBody>
          <a:bodyPr wrap="square">
            <a:spAutoFit/>
          </a:bodyPr>
          <a:lstStyle/>
          <a:p>
            <a:pPr>
              <a:lnSpc>
                <a:spcPct val="120000"/>
              </a:lnSpc>
            </a:pPr>
            <a:r>
              <a:rPr lang="en-US" sz="650"/>
              <a:t>Disclaimer: The material in this presentation has been prepared solely for informational purposes and is strictly confidential. Any disclosure, use, copying or circulation of this presentation (or the information contained within it) is strictly prohibited, unless you have obtained Savills’ prior written consent. Neither this presentation nor any part of it shall form the basis of, or be relied upon in connection with, any offer or transaction, or act as an inducement to enter into any contract or commitment whatsoever. NO WARRANTY OR REPRESENTATION, EXPRESS OR IMPLIED, IS GIVEN AS TO THE ACCURACY OR COMPLETENESS OF THE INFORMATION CONTAINED HEREIN AND SAVILLS IS UNDER NO OBLIGATION TO SUBSEQUENTLY CORRECT IT IN THE EVENT OF ERRORS. Savills shall not be held responsible for any liability whatsoever or for any loss howsoever arising from or in reliance upon the whole or any part of the contents of this document or any errors therein or omissions therefrom. </a:t>
            </a:r>
          </a:p>
        </p:txBody>
      </p:sp>
      <p:pic>
        <p:nvPicPr>
          <p:cNvPr id="11" name="Graphic 10">
            <a:extLst>
              <a:ext uri="{FF2B5EF4-FFF2-40B4-BE49-F238E27FC236}">
                <a16:creationId xmlns:a16="http://schemas.microsoft.com/office/drawing/2014/main" id="{1B3D1ACE-7C43-C266-DB06-D81E114C996E}"/>
              </a:ext>
            </a:extLst>
          </p:cNvPr>
          <p:cNvPicPr>
            <a:picLocks noChangeAspect="1"/>
          </p:cNvPicPr>
          <p:nvPr userDrawn="1"/>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0679507" y="473394"/>
            <a:ext cx="1035573" cy="1035843"/>
          </a:xfrm>
          <a:prstGeom prst="rect">
            <a:avLst/>
          </a:prstGeom>
        </p:spPr>
      </p:pic>
      <p:sp>
        <p:nvSpPr>
          <p:cNvPr id="13" name="Text Placeholder 12">
            <a:extLst>
              <a:ext uri="{FF2B5EF4-FFF2-40B4-BE49-F238E27FC236}">
                <a16:creationId xmlns:a16="http://schemas.microsoft.com/office/drawing/2014/main" id="{7DE08693-3BA3-FC3E-BF72-74418DBCC187}"/>
              </a:ext>
            </a:extLst>
          </p:cNvPr>
          <p:cNvSpPr>
            <a:spLocks noGrp="1"/>
          </p:cNvSpPr>
          <p:nvPr>
            <p:ph type="body" sz="quarter" idx="10" hasCustomPrompt="1"/>
          </p:nvPr>
        </p:nvSpPr>
        <p:spPr>
          <a:xfrm>
            <a:off x="406611" y="3179263"/>
            <a:ext cx="3364307" cy="247356"/>
          </a:xfrm>
        </p:spPr>
        <p:txBody>
          <a:bodyPr anchor="ctr"/>
          <a:lstStyle>
            <a:lvl1pPr>
              <a:defRPr sz="900" cap="all" baseline="0"/>
            </a:lvl1pPr>
            <a:lvl2pPr>
              <a:defRPr sz="1000" cap="all" baseline="0"/>
            </a:lvl2pPr>
            <a:lvl3pPr>
              <a:defRPr sz="900" cap="all" baseline="0"/>
            </a:lvl3pPr>
            <a:lvl4pPr>
              <a:defRPr sz="800" cap="all" baseline="0"/>
            </a:lvl4pPr>
            <a:lvl5pPr>
              <a:defRPr sz="800" cap="all" baseline="0"/>
            </a:lvl5pPr>
          </a:lstStyle>
          <a:p>
            <a:pPr lvl="0"/>
            <a:r>
              <a:rPr lang="en-GB"/>
              <a:t>Insert name</a:t>
            </a:r>
          </a:p>
        </p:txBody>
      </p:sp>
      <p:sp>
        <p:nvSpPr>
          <p:cNvPr id="14" name="Text Placeholder 12">
            <a:extLst>
              <a:ext uri="{FF2B5EF4-FFF2-40B4-BE49-F238E27FC236}">
                <a16:creationId xmlns:a16="http://schemas.microsoft.com/office/drawing/2014/main" id="{A9807B49-FE43-55EB-6E94-7548AED1AA89}"/>
              </a:ext>
            </a:extLst>
          </p:cNvPr>
          <p:cNvSpPr>
            <a:spLocks noGrp="1"/>
          </p:cNvSpPr>
          <p:nvPr>
            <p:ph type="body" sz="quarter" idx="11" hasCustomPrompt="1"/>
          </p:nvPr>
        </p:nvSpPr>
        <p:spPr>
          <a:xfrm>
            <a:off x="406611" y="3485366"/>
            <a:ext cx="3364307" cy="247356"/>
          </a:xfrm>
        </p:spPr>
        <p:txBody>
          <a:bodyPr anchor="ctr"/>
          <a:lstStyle>
            <a:lvl1pPr>
              <a:defRPr sz="900" cap="all" baseline="0"/>
            </a:lvl1pPr>
            <a:lvl2pPr>
              <a:defRPr sz="1000" cap="all" baseline="0"/>
            </a:lvl2pPr>
            <a:lvl3pPr>
              <a:defRPr sz="900" cap="all" baseline="0"/>
            </a:lvl3pPr>
            <a:lvl4pPr>
              <a:defRPr sz="800" cap="all" baseline="0"/>
            </a:lvl4pPr>
            <a:lvl5pPr>
              <a:defRPr sz="800" cap="all" baseline="0"/>
            </a:lvl5pPr>
          </a:lstStyle>
          <a:p>
            <a:pPr lvl="0"/>
            <a:r>
              <a:rPr lang="en-GB"/>
              <a:t>Insert title</a:t>
            </a:r>
          </a:p>
        </p:txBody>
      </p:sp>
      <p:sp>
        <p:nvSpPr>
          <p:cNvPr id="15" name="Text Placeholder 12">
            <a:extLst>
              <a:ext uri="{FF2B5EF4-FFF2-40B4-BE49-F238E27FC236}">
                <a16:creationId xmlns:a16="http://schemas.microsoft.com/office/drawing/2014/main" id="{59158B01-3F17-FEF5-E313-05A51AB89B3B}"/>
              </a:ext>
            </a:extLst>
          </p:cNvPr>
          <p:cNvSpPr>
            <a:spLocks noGrp="1"/>
          </p:cNvSpPr>
          <p:nvPr>
            <p:ph type="body" sz="quarter" idx="12" hasCustomPrompt="1"/>
          </p:nvPr>
        </p:nvSpPr>
        <p:spPr>
          <a:xfrm>
            <a:off x="406611" y="3791469"/>
            <a:ext cx="3364307" cy="247356"/>
          </a:xfrm>
        </p:spPr>
        <p:txBody>
          <a:bodyPr anchor="ctr"/>
          <a:lstStyle>
            <a:lvl1pPr>
              <a:defRPr sz="900" cap="all" baseline="0"/>
            </a:lvl1pPr>
            <a:lvl2pPr>
              <a:defRPr sz="1000" cap="all" baseline="0"/>
            </a:lvl2pPr>
            <a:lvl3pPr>
              <a:defRPr sz="900" cap="all" baseline="0"/>
            </a:lvl3pPr>
            <a:lvl4pPr>
              <a:defRPr sz="800" cap="all" baseline="0"/>
            </a:lvl4pPr>
            <a:lvl5pPr>
              <a:defRPr sz="800" cap="all" baseline="0"/>
            </a:lvl5pPr>
          </a:lstStyle>
          <a:p>
            <a:pPr lvl="0"/>
            <a:r>
              <a:rPr lang="en-GB"/>
              <a:t>Insert company name</a:t>
            </a:r>
          </a:p>
        </p:txBody>
      </p:sp>
      <p:sp>
        <p:nvSpPr>
          <p:cNvPr id="16" name="Text Placeholder 12">
            <a:extLst>
              <a:ext uri="{FF2B5EF4-FFF2-40B4-BE49-F238E27FC236}">
                <a16:creationId xmlns:a16="http://schemas.microsoft.com/office/drawing/2014/main" id="{7E81962A-7C98-D2E9-7CEC-B65BEF938AED}"/>
              </a:ext>
            </a:extLst>
          </p:cNvPr>
          <p:cNvSpPr>
            <a:spLocks noGrp="1"/>
          </p:cNvSpPr>
          <p:nvPr>
            <p:ph type="body" sz="quarter" idx="13" hasCustomPrompt="1"/>
          </p:nvPr>
        </p:nvSpPr>
        <p:spPr>
          <a:xfrm>
            <a:off x="406611" y="4097572"/>
            <a:ext cx="3364307" cy="247356"/>
          </a:xfrm>
        </p:spPr>
        <p:txBody>
          <a:bodyPr anchor="ctr"/>
          <a:lstStyle>
            <a:lvl1pPr>
              <a:defRPr sz="900" cap="all" baseline="0"/>
            </a:lvl1pPr>
            <a:lvl2pPr>
              <a:defRPr sz="1000" cap="all" baseline="0"/>
            </a:lvl2pPr>
            <a:lvl3pPr>
              <a:defRPr sz="900" cap="all" baseline="0"/>
            </a:lvl3pPr>
            <a:lvl4pPr>
              <a:defRPr sz="800" cap="all" baseline="0"/>
            </a:lvl4pPr>
            <a:lvl5pPr>
              <a:defRPr sz="800" cap="all" baseline="0"/>
            </a:lvl5pPr>
          </a:lstStyle>
          <a:p>
            <a:pPr lvl="0"/>
            <a:r>
              <a:rPr lang="en-GB"/>
              <a:t>Insert phone</a:t>
            </a:r>
          </a:p>
        </p:txBody>
      </p:sp>
      <p:sp>
        <p:nvSpPr>
          <p:cNvPr id="17" name="Text Placeholder 12">
            <a:extLst>
              <a:ext uri="{FF2B5EF4-FFF2-40B4-BE49-F238E27FC236}">
                <a16:creationId xmlns:a16="http://schemas.microsoft.com/office/drawing/2014/main" id="{F78787D3-109D-9636-08BB-A375F749FF3E}"/>
              </a:ext>
            </a:extLst>
          </p:cNvPr>
          <p:cNvSpPr>
            <a:spLocks noGrp="1"/>
          </p:cNvSpPr>
          <p:nvPr>
            <p:ph type="body" sz="quarter" idx="14" hasCustomPrompt="1"/>
          </p:nvPr>
        </p:nvSpPr>
        <p:spPr>
          <a:xfrm>
            <a:off x="406611" y="4403675"/>
            <a:ext cx="3364307" cy="247356"/>
          </a:xfrm>
        </p:spPr>
        <p:txBody>
          <a:bodyPr anchor="ctr"/>
          <a:lstStyle>
            <a:lvl1pPr>
              <a:defRPr sz="900" cap="all" baseline="0"/>
            </a:lvl1pPr>
            <a:lvl2pPr>
              <a:defRPr sz="1000" cap="all" baseline="0"/>
            </a:lvl2pPr>
            <a:lvl3pPr>
              <a:defRPr sz="900" cap="all" baseline="0"/>
            </a:lvl3pPr>
            <a:lvl4pPr>
              <a:defRPr sz="800" cap="all" baseline="0"/>
            </a:lvl4pPr>
            <a:lvl5pPr>
              <a:defRPr sz="800" cap="all" baseline="0"/>
            </a:lvl5pPr>
          </a:lstStyle>
          <a:p>
            <a:pPr lvl="0"/>
            <a:r>
              <a:rPr lang="en-GB"/>
              <a:t>Insert email</a:t>
            </a:r>
          </a:p>
        </p:txBody>
      </p:sp>
      <p:sp>
        <p:nvSpPr>
          <p:cNvPr id="18" name="Text Placeholder 12">
            <a:extLst>
              <a:ext uri="{FF2B5EF4-FFF2-40B4-BE49-F238E27FC236}">
                <a16:creationId xmlns:a16="http://schemas.microsoft.com/office/drawing/2014/main" id="{A3A2BDFB-B068-4DF4-D09C-A312787AD0AC}"/>
              </a:ext>
            </a:extLst>
          </p:cNvPr>
          <p:cNvSpPr>
            <a:spLocks noGrp="1"/>
          </p:cNvSpPr>
          <p:nvPr>
            <p:ph type="body" sz="quarter" idx="15" hasCustomPrompt="1"/>
          </p:nvPr>
        </p:nvSpPr>
        <p:spPr>
          <a:xfrm>
            <a:off x="4278530" y="3179263"/>
            <a:ext cx="3364307" cy="247356"/>
          </a:xfrm>
        </p:spPr>
        <p:txBody>
          <a:bodyPr anchor="ctr"/>
          <a:lstStyle>
            <a:lvl1pPr>
              <a:defRPr sz="900" cap="all" baseline="0"/>
            </a:lvl1pPr>
            <a:lvl2pPr>
              <a:defRPr sz="1000" cap="all" baseline="0"/>
            </a:lvl2pPr>
            <a:lvl3pPr>
              <a:defRPr sz="900" cap="all" baseline="0"/>
            </a:lvl3pPr>
            <a:lvl4pPr>
              <a:defRPr sz="800" cap="all" baseline="0"/>
            </a:lvl4pPr>
            <a:lvl5pPr>
              <a:defRPr sz="800" cap="all" baseline="0"/>
            </a:lvl5pPr>
          </a:lstStyle>
          <a:p>
            <a:pPr lvl="0"/>
            <a:r>
              <a:rPr lang="en-GB"/>
              <a:t>Insert name</a:t>
            </a:r>
          </a:p>
        </p:txBody>
      </p:sp>
      <p:sp>
        <p:nvSpPr>
          <p:cNvPr id="19" name="Text Placeholder 12">
            <a:extLst>
              <a:ext uri="{FF2B5EF4-FFF2-40B4-BE49-F238E27FC236}">
                <a16:creationId xmlns:a16="http://schemas.microsoft.com/office/drawing/2014/main" id="{4D4AA3CE-9514-6656-7C85-C63E1F967609}"/>
              </a:ext>
            </a:extLst>
          </p:cNvPr>
          <p:cNvSpPr>
            <a:spLocks noGrp="1"/>
          </p:cNvSpPr>
          <p:nvPr>
            <p:ph type="body" sz="quarter" idx="16" hasCustomPrompt="1"/>
          </p:nvPr>
        </p:nvSpPr>
        <p:spPr>
          <a:xfrm>
            <a:off x="4278530" y="3485366"/>
            <a:ext cx="3364307" cy="247356"/>
          </a:xfrm>
        </p:spPr>
        <p:txBody>
          <a:bodyPr anchor="ctr"/>
          <a:lstStyle>
            <a:lvl1pPr>
              <a:defRPr sz="900" cap="all" baseline="0"/>
            </a:lvl1pPr>
            <a:lvl2pPr>
              <a:defRPr sz="1000" cap="all" baseline="0"/>
            </a:lvl2pPr>
            <a:lvl3pPr>
              <a:defRPr sz="900" cap="all" baseline="0"/>
            </a:lvl3pPr>
            <a:lvl4pPr>
              <a:defRPr sz="800" cap="all" baseline="0"/>
            </a:lvl4pPr>
            <a:lvl5pPr>
              <a:defRPr sz="800" cap="all" baseline="0"/>
            </a:lvl5pPr>
          </a:lstStyle>
          <a:p>
            <a:pPr lvl="0"/>
            <a:r>
              <a:rPr lang="en-GB"/>
              <a:t>Insert title</a:t>
            </a:r>
          </a:p>
        </p:txBody>
      </p:sp>
      <p:sp>
        <p:nvSpPr>
          <p:cNvPr id="20" name="Text Placeholder 12">
            <a:extLst>
              <a:ext uri="{FF2B5EF4-FFF2-40B4-BE49-F238E27FC236}">
                <a16:creationId xmlns:a16="http://schemas.microsoft.com/office/drawing/2014/main" id="{F039B227-9A5B-3FD9-D605-3B5B24D231B0}"/>
              </a:ext>
            </a:extLst>
          </p:cNvPr>
          <p:cNvSpPr>
            <a:spLocks noGrp="1"/>
          </p:cNvSpPr>
          <p:nvPr>
            <p:ph type="body" sz="quarter" idx="17" hasCustomPrompt="1"/>
          </p:nvPr>
        </p:nvSpPr>
        <p:spPr>
          <a:xfrm>
            <a:off x="4278530" y="3791469"/>
            <a:ext cx="3364307" cy="247356"/>
          </a:xfrm>
        </p:spPr>
        <p:txBody>
          <a:bodyPr anchor="ctr"/>
          <a:lstStyle>
            <a:lvl1pPr>
              <a:defRPr sz="900" cap="all" baseline="0"/>
            </a:lvl1pPr>
            <a:lvl2pPr>
              <a:defRPr sz="1000" cap="all" baseline="0"/>
            </a:lvl2pPr>
            <a:lvl3pPr>
              <a:defRPr sz="900" cap="all" baseline="0"/>
            </a:lvl3pPr>
            <a:lvl4pPr>
              <a:defRPr sz="800" cap="all" baseline="0"/>
            </a:lvl4pPr>
            <a:lvl5pPr>
              <a:defRPr sz="800" cap="all" baseline="0"/>
            </a:lvl5pPr>
          </a:lstStyle>
          <a:p>
            <a:pPr lvl="0"/>
            <a:r>
              <a:rPr lang="en-GB"/>
              <a:t>Insert company name</a:t>
            </a:r>
          </a:p>
        </p:txBody>
      </p:sp>
      <p:sp>
        <p:nvSpPr>
          <p:cNvPr id="21" name="Text Placeholder 12">
            <a:extLst>
              <a:ext uri="{FF2B5EF4-FFF2-40B4-BE49-F238E27FC236}">
                <a16:creationId xmlns:a16="http://schemas.microsoft.com/office/drawing/2014/main" id="{FE97C3E5-4381-40AB-C3B2-3B0CBCFAEE4C}"/>
              </a:ext>
            </a:extLst>
          </p:cNvPr>
          <p:cNvSpPr>
            <a:spLocks noGrp="1"/>
          </p:cNvSpPr>
          <p:nvPr>
            <p:ph type="body" sz="quarter" idx="18" hasCustomPrompt="1"/>
          </p:nvPr>
        </p:nvSpPr>
        <p:spPr>
          <a:xfrm>
            <a:off x="4278530" y="4097572"/>
            <a:ext cx="3364307" cy="247356"/>
          </a:xfrm>
        </p:spPr>
        <p:txBody>
          <a:bodyPr anchor="ctr"/>
          <a:lstStyle>
            <a:lvl1pPr>
              <a:defRPr sz="900" cap="all" baseline="0"/>
            </a:lvl1pPr>
            <a:lvl2pPr>
              <a:defRPr sz="1000" cap="all" baseline="0"/>
            </a:lvl2pPr>
            <a:lvl3pPr>
              <a:defRPr sz="900" cap="all" baseline="0"/>
            </a:lvl3pPr>
            <a:lvl4pPr>
              <a:defRPr sz="800" cap="all" baseline="0"/>
            </a:lvl4pPr>
            <a:lvl5pPr>
              <a:defRPr sz="800" cap="all" baseline="0"/>
            </a:lvl5pPr>
          </a:lstStyle>
          <a:p>
            <a:pPr lvl="0"/>
            <a:r>
              <a:rPr lang="en-GB"/>
              <a:t>Insert phone</a:t>
            </a:r>
          </a:p>
        </p:txBody>
      </p:sp>
      <p:sp>
        <p:nvSpPr>
          <p:cNvPr id="22" name="Text Placeholder 12">
            <a:extLst>
              <a:ext uri="{FF2B5EF4-FFF2-40B4-BE49-F238E27FC236}">
                <a16:creationId xmlns:a16="http://schemas.microsoft.com/office/drawing/2014/main" id="{397A23E3-F254-E5B8-4484-AC2D33E2B16E}"/>
              </a:ext>
            </a:extLst>
          </p:cNvPr>
          <p:cNvSpPr>
            <a:spLocks noGrp="1"/>
          </p:cNvSpPr>
          <p:nvPr>
            <p:ph type="body" sz="quarter" idx="19" hasCustomPrompt="1"/>
          </p:nvPr>
        </p:nvSpPr>
        <p:spPr>
          <a:xfrm>
            <a:off x="4278530" y="4403675"/>
            <a:ext cx="3364307" cy="247356"/>
          </a:xfrm>
        </p:spPr>
        <p:txBody>
          <a:bodyPr anchor="ctr"/>
          <a:lstStyle>
            <a:lvl1pPr>
              <a:defRPr sz="900" cap="all" baseline="0"/>
            </a:lvl1pPr>
            <a:lvl2pPr>
              <a:defRPr sz="1000" cap="all" baseline="0"/>
            </a:lvl2pPr>
            <a:lvl3pPr>
              <a:defRPr sz="900" cap="all" baseline="0"/>
            </a:lvl3pPr>
            <a:lvl4pPr>
              <a:defRPr sz="800" cap="all" baseline="0"/>
            </a:lvl4pPr>
            <a:lvl5pPr>
              <a:defRPr sz="800" cap="all" baseline="0"/>
            </a:lvl5pPr>
          </a:lstStyle>
          <a:p>
            <a:pPr lvl="0"/>
            <a:r>
              <a:rPr lang="en-GB"/>
              <a:t>Insert email</a:t>
            </a:r>
          </a:p>
        </p:txBody>
      </p:sp>
      <p:sp>
        <p:nvSpPr>
          <p:cNvPr id="23" name="Text Placeholder 12">
            <a:extLst>
              <a:ext uri="{FF2B5EF4-FFF2-40B4-BE49-F238E27FC236}">
                <a16:creationId xmlns:a16="http://schemas.microsoft.com/office/drawing/2014/main" id="{D826D143-DEA8-5A06-4345-89C1F044A3F4}"/>
              </a:ext>
            </a:extLst>
          </p:cNvPr>
          <p:cNvSpPr>
            <a:spLocks noGrp="1"/>
          </p:cNvSpPr>
          <p:nvPr>
            <p:ph type="body" sz="quarter" idx="20" hasCustomPrompt="1"/>
          </p:nvPr>
        </p:nvSpPr>
        <p:spPr>
          <a:xfrm>
            <a:off x="8150448" y="3179263"/>
            <a:ext cx="3364307" cy="247356"/>
          </a:xfrm>
        </p:spPr>
        <p:txBody>
          <a:bodyPr anchor="ctr"/>
          <a:lstStyle>
            <a:lvl1pPr>
              <a:defRPr sz="900" cap="all" baseline="0"/>
            </a:lvl1pPr>
            <a:lvl2pPr>
              <a:defRPr sz="1000" cap="all" baseline="0"/>
            </a:lvl2pPr>
            <a:lvl3pPr>
              <a:defRPr sz="900" cap="all" baseline="0"/>
            </a:lvl3pPr>
            <a:lvl4pPr>
              <a:defRPr sz="800" cap="all" baseline="0"/>
            </a:lvl4pPr>
            <a:lvl5pPr>
              <a:defRPr sz="800" cap="all" baseline="0"/>
            </a:lvl5pPr>
          </a:lstStyle>
          <a:p>
            <a:pPr lvl="0"/>
            <a:r>
              <a:rPr lang="en-GB"/>
              <a:t>Insert name</a:t>
            </a:r>
          </a:p>
        </p:txBody>
      </p:sp>
      <p:sp>
        <p:nvSpPr>
          <p:cNvPr id="24" name="Text Placeholder 12">
            <a:extLst>
              <a:ext uri="{FF2B5EF4-FFF2-40B4-BE49-F238E27FC236}">
                <a16:creationId xmlns:a16="http://schemas.microsoft.com/office/drawing/2014/main" id="{9424ED80-BA7C-FE99-5DDE-AEC19AA1DD4E}"/>
              </a:ext>
            </a:extLst>
          </p:cNvPr>
          <p:cNvSpPr>
            <a:spLocks noGrp="1"/>
          </p:cNvSpPr>
          <p:nvPr>
            <p:ph type="body" sz="quarter" idx="21" hasCustomPrompt="1"/>
          </p:nvPr>
        </p:nvSpPr>
        <p:spPr>
          <a:xfrm>
            <a:off x="8150448" y="3485366"/>
            <a:ext cx="3364307" cy="247356"/>
          </a:xfrm>
        </p:spPr>
        <p:txBody>
          <a:bodyPr anchor="ctr"/>
          <a:lstStyle>
            <a:lvl1pPr>
              <a:defRPr sz="900" cap="all" baseline="0"/>
            </a:lvl1pPr>
            <a:lvl2pPr>
              <a:defRPr sz="1000" cap="all" baseline="0"/>
            </a:lvl2pPr>
            <a:lvl3pPr>
              <a:defRPr sz="900" cap="all" baseline="0"/>
            </a:lvl3pPr>
            <a:lvl4pPr>
              <a:defRPr sz="800" cap="all" baseline="0"/>
            </a:lvl4pPr>
            <a:lvl5pPr>
              <a:defRPr sz="800" cap="all" baseline="0"/>
            </a:lvl5pPr>
          </a:lstStyle>
          <a:p>
            <a:pPr lvl="0"/>
            <a:r>
              <a:rPr lang="en-GB"/>
              <a:t>Insert title</a:t>
            </a:r>
          </a:p>
        </p:txBody>
      </p:sp>
      <p:sp>
        <p:nvSpPr>
          <p:cNvPr id="25" name="Text Placeholder 12">
            <a:extLst>
              <a:ext uri="{FF2B5EF4-FFF2-40B4-BE49-F238E27FC236}">
                <a16:creationId xmlns:a16="http://schemas.microsoft.com/office/drawing/2014/main" id="{7BBE9948-5826-D3C2-7589-A8F392E8BCF4}"/>
              </a:ext>
            </a:extLst>
          </p:cNvPr>
          <p:cNvSpPr>
            <a:spLocks noGrp="1"/>
          </p:cNvSpPr>
          <p:nvPr>
            <p:ph type="body" sz="quarter" idx="22" hasCustomPrompt="1"/>
          </p:nvPr>
        </p:nvSpPr>
        <p:spPr>
          <a:xfrm>
            <a:off x="8150448" y="3791469"/>
            <a:ext cx="3364307" cy="247356"/>
          </a:xfrm>
        </p:spPr>
        <p:txBody>
          <a:bodyPr anchor="ctr"/>
          <a:lstStyle>
            <a:lvl1pPr>
              <a:defRPr sz="900" cap="all" baseline="0"/>
            </a:lvl1pPr>
            <a:lvl2pPr>
              <a:defRPr sz="1000" cap="all" baseline="0"/>
            </a:lvl2pPr>
            <a:lvl3pPr>
              <a:defRPr sz="900" cap="all" baseline="0"/>
            </a:lvl3pPr>
            <a:lvl4pPr>
              <a:defRPr sz="800" cap="all" baseline="0"/>
            </a:lvl4pPr>
            <a:lvl5pPr>
              <a:defRPr sz="800" cap="all" baseline="0"/>
            </a:lvl5pPr>
          </a:lstStyle>
          <a:p>
            <a:pPr lvl="0"/>
            <a:r>
              <a:rPr lang="en-GB"/>
              <a:t>Insert company name</a:t>
            </a:r>
          </a:p>
        </p:txBody>
      </p:sp>
      <p:sp>
        <p:nvSpPr>
          <p:cNvPr id="26" name="Text Placeholder 12">
            <a:extLst>
              <a:ext uri="{FF2B5EF4-FFF2-40B4-BE49-F238E27FC236}">
                <a16:creationId xmlns:a16="http://schemas.microsoft.com/office/drawing/2014/main" id="{441D7672-A133-62F2-1766-5DA10FEBCBBB}"/>
              </a:ext>
            </a:extLst>
          </p:cNvPr>
          <p:cNvSpPr>
            <a:spLocks noGrp="1"/>
          </p:cNvSpPr>
          <p:nvPr>
            <p:ph type="body" sz="quarter" idx="23" hasCustomPrompt="1"/>
          </p:nvPr>
        </p:nvSpPr>
        <p:spPr>
          <a:xfrm>
            <a:off x="8150448" y="4097572"/>
            <a:ext cx="3364307" cy="247356"/>
          </a:xfrm>
        </p:spPr>
        <p:txBody>
          <a:bodyPr anchor="ctr"/>
          <a:lstStyle>
            <a:lvl1pPr>
              <a:defRPr sz="900" cap="all" baseline="0"/>
            </a:lvl1pPr>
            <a:lvl2pPr>
              <a:defRPr sz="1000" cap="all" baseline="0"/>
            </a:lvl2pPr>
            <a:lvl3pPr>
              <a:defRPr sz="900" cap="all" baseline="0"/>
            </a:lvl3pPr>
            <a:lvl4pPr>
              <a:defRPr sz="800" cap="all" baseline="0"/>
            </a:lvl4pPr>
            <a:lvl5pPr>
              <a:defRPr sz="800" cap="all" baseline="0"/>
            </a:lvl5pPr>
          </a:lstStyle>
          <a:p>
            <a:pPr lvl="0"/>
            <a:r>
              <a:rPr lang="en-GB"/>
              <a:t>Insert phone</a:t>
            </a:r>
          </a:p>
        </p:txBody>
      </p:sp>
      <p:sp>
        <p:nvSpPr>
          <p:cNvPr id="27" name="Text Placeholder 12">
            <a:extLst>
              <a:ext uri="{FF2B5EF4-FFF2-40B4-BE49-F238E27FC236}">
                <a16:creationId xmlns:a16="http://schemas.microsoft.com/office/drawing/2014/main" id="{C59D14B5-525A-4929-6640-B17A193FE6C5}"/>
              </a:ext>
            </a:extLst>
          </p:cNvPr>
          <p:cNvSpPr>
            <a:spLocks noGrp="1"/>
          </p:cNvSpPr>
          <p:nvPr>
            <p:ph type="body" sz="quarter" idx="24" hasCustomPrompt="1"/>
          </p:nvPr>
        </p:nvSpPr>
        <p:spPr>
          <a:xfrm>
            <a:off x="8150448" y="4403675"/>
            <a:ext cx="3364307" cy="247356"/>
          </a:xfrm>
        </p:spPr>
        <p:txBody>
          <a:bodyPr anchor="ctr"/>
          <a:lstStyle>
            <a:lvl1pPr>
              <a:defRPr sz="900" cap="all" baseline="0"/>
            </a:lvl1pPr>
            <a:lvl2pPr>
              <a:defRPr sz="1000" cap="all" baseline="0"/>
            </a:lvl2pPr>
            <a:lvl3pPr>
              <a:defRPr sz="900" cap="all" baseline="0"/>
            </a:lvl3pPr>
            <a:lvl4pPr>
              <a:defRPr sz="800" cap="all" baseline="0"/>
            </a:lvl4pPr>
            <a:lvl5pPr>
              <a:defRPr sz="800" cap="all" baseline="0"/>
            </a:lvl5pPr>
          </a:lstStyle>
          <a:p>
            <a:pPr lvl="0"/>
            <a:r>
              <a:rPr lang="en-GB"/>
              <a:t>Insert email</a:t>
            </a:r>
          </a:p>
        </p:txBody>
      </p:sp>
      <p:sp>
        <p:nvSpPr>
          <p:cNvPr id="29" name="Text Placeholder 28">
            <a:extLst>
              <a:ext uri="{FF2B5EF4-FFF2-40B4-BE49-F238E27FC236}">
                <a16:creationId xmlns:a16="http://schemas.microsoft.com/office/drawing/2014/main" id="{6DF254FF-0ED5-6C78-869E-390454E924BC}"/>
              </a:ext>
            </a:extLst>
          </p:cNvPr>
          <p:cNvSpPr>
            <a:spLocks noGrp="1"/>
          </p:cNvSpPr>
          <p:nvPr>
            <p:ph type="body" sz="quarter" idx="25" hasCustomPrompt="1"/>
          </p:nvPr>
        </p:nvSpPr>
        <p:spPr>
          <a:xfrm>
            <a:off x="500753" y="3450592"/>
            <a:ext cx="3293142" cy="3600"/>
          </a:xfrm>
          <a:solidFill>
            <a:schemeClr val="tx2"/>
          </a:solidFill>
        </p:spPr>
        <p:txBody>
          <a:bodyPr/>
          <a:lstStyle>
            <a:lvl1pPr>
              <a:defRPr/>
            </a:lvl1pPr>
          </a:lstStyle>
          <a:p>
            <a:pPr lvl="0"/>
            <a:r>
              <a:rPr lang="en-GB"/>
              <a:t> </a:t>
            </a:r>
          </a:p>
        </p:txBody>
      </p:sp>
      <p:sp>
        <p:nvSpPr>
          <p:cNvPr id="30" name="Text Placeholder 28">
            <a:extLst>
              <a:ext uri="{FF2B5EF4-FFF2-40B4-BE49-F238E27FC236}">
                <a16:creationId xmlns:a16="http://schemas.microsoft.com/office/drawing/2014/main" id="{CBDEC2BF-BBCC-6FA5-4D93-E78484D9C9ED}"/>
              </a:ext>
            </a:extLst>
          </p:cNvPr>
          <p:cNvSpPr>
            <a:spLocks noGrp="1"/>
          </p:cNvSpPr>
          <p:nvPr>
            <p:ph type="body" sz="quarter" idx="26" hasCustomPrompt="1"/>
          </p:nvPr>
        </p:nvSpPr>
        <p:spPr>
          <a:xfrm>
            <a:off x="500753" y="3756695"/>
            <a:ext cx="3293142" cy="3600"/>
          </a:xfrm>
          <a:solidFill>
            <a:schemeClr val="tx2"/>
          </a:solidFill>
        </p:spPr>
        <p:txBody>
          <a:bodyPr/>
          <a:lstStyle>
            <a:lvl1pPr>
              <a:defRPr/>
            </a:lvl1pPr>
          </a:lstStyle>
          <a:p>
            <a:pPr lvl="0"/>
            <a:r>
              <a:rPr lang="en-GB"/>
              <a:t> </a:t>
            </a:r>
          </a:p>
        </p:txBody>
      </p:sp>
      <p:sp>
        <p:nvSpPr>
          <p:cNvPr id="31" name="Text Placeholder 28">
            <a:extLst>
              <a:ext uri="{FF2B5EF4-FFF2-40B4-BE49-F238E27FC236}">
                <a16:creationId xmlns:a16="http://schemas.microsoft.com/office/drawing/2014/main" id="{834489DA-80D0-4860-98E2-BE6F18F2A744}"/>
              </a:ext>
            </a:extLst>
          </p:cNvPr>
          <p:cNvSpPr>
            <a:spLocks noGrp="1"/>
          </p:cNvSpPr>
          <p:nvPr>
            <p:ph type="body" sz="quarter" idx="27" hasCustomPrompt="1"/>
          </p:nvPr>
        </p:nvSpPr>
        <p:spPr>
          <a:xfrm>
            <a:off x="500753" y="4062798"/>
            <a:ext cx="3293142" cy="3600"/>
          </a:xfrm>
          <a:solidFill>
            <a:schemeClr val="tx2"/>
          </a:solidFill>
        </p:spPr>
        <p:txBody>
          <a:bodyPr/>
          <a:lstStyle>
            <a:lvl1pPr>
              <a:defRPr/>
            </a:lvl1pPr>
          </a:lstStyle>
          <a:p>
            <a:pPr lvl="0"/>
            <a:r>
              <a:rPr lang="en-GB"/>
              <a:t> </a:t>
            </a:r>
          </a:p>
        </p:txBody>
      </p:sp>
      <p:sp>
        <p:nvSpPr>
          <p:cNvPr id="32" name="Text Placeholder 28">
            <a:extLst>
              <a:ext uri="{FF2B5EF4-FFF2-40B4-BE49-F238E27FC236}">
                <a16:creationId xmlns:a16="http://schemas.microsoft.com/office/drawing/2014/main" id="{413757EC-9418-E80A-9C60-821608FCAC90}"/>
              </a:ext>
            </a:extLst>
          </p:cNvPr>
          <p:cNvSpPr>
            <a:spLocks noGrp="1"/>
          </p:cNvSpPr>
          <p:nvPr>
            <p:ph type="body" sz="quarter" idx="28" hasCustomPrompt="1"/>
          </p:nvPr>
        </p:nvSpPr>
        <p:spPr>
          <a:xfrm>
            <a:off x="500753" y="4368901"/>
            <a:ext cx="3293142" cy="3600"/>
          </a:xfrm>
          <a:solidFill>
            <a:schemeClr val="tx2"/>
          </a:solidFill>
        </p:spPr>
        <p:txBody>
          <a:bodyPr/>
          <a:lstStyle>
            <a:lvl1pPr>
              <a:defRPr/>
            </a:lvl1pPr>
          </a:lstStyle>
          <a:p>
            <a:pPr lvl="0"/>
            <a:r>
              <a:rPr lang="en-GB"/>
              <a:t> </a:t>
            </a:r>
          </a:p>
        </p:txBody>
      </p:sp>
      <p:sp>
        <p:nvSpPr>
          <p:cNvPr id="33" name="Text Placeholder 28">
            <a:extLst>
              <a:ext uri="{FF2B5EF4-FFF2-40B4-BE49-F238E27FC236}">
                <a16:creationId xmlns:a16="http://schemas.microsoft.com/office/drawing/2014/main" id="{96D9D1F0-A431-7276-A6A5-9F3B373CA68C}"/>
              </a:ext>
            </a:extLst>
          </p:cNvPr>
          <p:cNvSpPr>
            <a:spLocks noGrp="1"/>
          </p:cNvSpPr>
          <p:nvPr>
            <p:ph type="body" sz="quarter" idx="29" hasCustomPrompt="1"/>
          </p:nvPr>
        </p:nvSpPr>
        <p:spPr>
          <a:xfrm>
            <a:off x="500753" y="4675004"/>
            <a:ext cx="3293142" cy="3600"/>
          </a:xfrm>
          <a:solidFill>
            <a:schemeClr val="tx2"/>
          </a:solidFill>
        </p:spPr>
        <p:txBody>
          <a:bodyPr/>
          <a:lstStyle>
            <a:lvl1pPr>
              <a:defRPr/>
            </a:lvl1pPr>
          </a:lstStyle>
          <a:p>
            <a:pPr lvl="0"/>
            <a:r>
              <a:rPr lang="en-GB"/>
              <a:t> </a:t>
            </a:r>
          </a:p>
        </p:txBody>
      </p:sp>
      <p:sp>
        <p:nvSpPr>
          <p:cNvPr id="34" name="Text Placeholder 28">
            <a:extLst>
              <a:ext uri="{FF2B5EF4-FFF2-40B4-BE49-F238E27FC236}">
                <a16:creationId xmlns:a16="http://schemas.microsoft.com/office/drawing/2014/main" id="{8E28D5FE-F607-EBE3-85D1-544A8C0B44E4}"/>
              </a:ext>
            </a:extLst>
          </p:cNvPr>
          <p:cNvSpPr>
            <a:spLocks noGrp="1"/>
          </p:cNvSpPr>
          <p:nvPr>
            <p:ph type="body" sz="quarter" idx="30" hasCustomPrompt="1"/>
          </p:nvPr>
        </p:nvSpPr>
        <p:spPr>
          <a:xfrm>
            <a:off x="4376418" y="3450592"/>
            <a:ext cx="3293142" cy="3600"/>
          </a:xfrm>
          <a:solidFill>
            <a:schemeClr val="tx2"/>
          </a:solidFill>
        </p:spPr>
        <p:txBody>
          <a:bodyPr/>
          <a:lstStyle>
            <a:lvl1pPr>
              <a:defRPr/>
            </a:lvl1pPr>
          </a:lstStyle>
          <a:p>
            <a:pPr lvl="0"/>
            <a:r>
              <a:rPr lang="en-GB"/>
              <a:t> </a:t>
            </a:r>
          </a:p>
        </p:txBody>
      </p:sp>
      <p:sp>
        <p:nvSpPr>
          <p:cNvPr id="35" name="Text Placeholder 28">
            <a:extLst>
              <a:ext uri="{FF2B5EF4-FFF2-40B4-BE49-F238E27FC236}">
                <a16:creationId xmlns:a16="http://schemas.microsoft.com/office/drawing/2014/main" id="{F1EC6439-D8C3-4E49-1DE3-CEA77B9F0CB3}"/>
              </a:ext>
            </a:extLst>
          </p:cNvPr>
          <p:cNvSpPr>
            <a:spLocks noGrp="1"/>
          </p:cNvSpPr>
          <p:nvPr>
            <p:ph type="body" sz="quarter" idx="31" hasCustomPrompt="1"/>
          </p:nvPr>
        </p:nvSpPr>
        <p:spPr>
          <a:xfrm>
            <a:off x="4376418" y="3756695"/>
            <a:ext cx="3293142" cy="3600"/>
          </a:xfrm>
          <a:solidFill>
            <a:schemeClr val="tx2"/>
          </a:solidFill>
        </p:spPr>
        <p:txBody>
          <a:bodyPr/>
          <a:lstStyle>
            <a:lvl1pPr>
              <a:defRPr/>
            </a:lvl1pPr>
          </a:lstStyle>
          <a:p>
            <a:pPr lvl="0"/>
            <a:r>
              <a:rPr lang="en-GB"/>
              <a:t> </a:t>
            </a:r>
          </a:p>
        </p:txBody>
      </p:sp>
      <p:sp>
        <p:nvSpPr>
          <p:cNvPr id="36" name="Text Placeholder 28">
            <a:extLst>
              <a:ext uri="{FF2B5EF4-FFF2-40B4-BE49-F238E27FC236}">
                <a16:creationId xmlns:a16="http://schemas.microsoft.com/office/drawing/2014/main" id="{1D4D8D3B-1953-05C8-21F7-4D61375B8E0E}"/>
              </a:ext>
            </a:extLst>
          </p:cNvPr>
          <p:cNvSpPr>
            <a:spLocks noGrp="1"/>
          </p:cNvSpPr>
          <p:nvPr>
            <p:ph type="body" sz="quarter" idx="32" hasCustomPrompt="1"/>
          </p:nvPr>
        </p:nvSpPr>
        <p:spPr>
          <a:xfrm>
            <a:off x="4376418" y="4062798"/>
            <a:ext cx="3293142" cy="3600"/>
          </a:xfrm>
          <a:solidFill>
            <a:schemeClr val="tx2"/>
          </a:solidFill>
        </p:spPr>
        <p:txBody>
          <a:bodyPr/>
          <a:lstStyle>
            <a:lvl1pPr>
              <a:defRPr/>
            </a:lvl1pPr>
          </a:lstStyle>
          <a:p>
            <a:pPr lvl="0"/>
            <a:r>
              <a:rPr lang="en-GB"/>
              <a:t> </a:t>
            </a:r>
          </a:p>
        </p:txBody>
      </p:sp>
      <p:sp>
        <p:nvSpPr>
          <p:cNvPr id="37" name="Text Placeholder 28">
            <a:extLst>
              <a:ext uri="{FF2B5EF4-FFF2-40B4-BE49-F238E27FC236}">
                <a16:creationId xmlns:a16="http://schemas.microsoft.com/office/drawing/2014/main" id="{E823C607-AEA8-77CD-5732-BE4D654FA447}"/>
              </a:ext>
            </a:extLst>
          </p:cNvPr>
          <p:cNvSpPr>
            <a:spLocks noGrp="1"/>
          </p:cNvSpPr>
          <p:nvPr>
            <p:ph type="body" sz="quarter" idx="33" hasCustomPrompt="1"/>
          </p:nvPr>
        </p:nvSpPr>
        <p:spPr>
          <a:xfrm>
            <a:off x="4376418" y="4368901"/>
            <a:ext cx="3293142" cy="3600"/>
          </a:xfrm>
          <a:solidFill>
            <a:schemeClr val="tx2"/>
          </a:solidFill>
        </p:spPr>
        <p:txBody>
          <a:bodyPr/>
          <a:lstStyle>
            <a:lvl1pPr>
              <a:defRPr/>
            </a:lvl1pPr>
          </a:lstStyle>
          <a:p>
            <a:pPr lvl="0"/>
            <a:r>
              <a:rPr lang="en-GB"/>
              <a:t> </a:t>
            </a:r>
          </a:p>
        </p:txBody>
      </p:sp>
      <p:sp>
        <p:nvSpPr>
          <p:cNvPr id="38" name="Text Placeholder 28">
            <a:extLst>
              <a:ext uri="{FF2B5EF4-FFF2-40B4-BE49-F238E27FC236}">
                <a16:creationId xmlns:a16="http://schemas.microsoft.com/office/drawing/2014/main" id="{6326B3C4-BFC7-1B26-2F00-B08256404980}"/>
              </a:ext>
            </a:extLst>
          </p:cNvPr>
          <p:cNvSpPr>
            <a:spLocks noGrp="1"/>
          </p:cNvSpPr>
          <p:nvPr>
            <p:ph type="body" sz="quarter" idx="34" hasCustomPrompt="1"/>
          </p:nvPr>
        </p:nvSpPr>
        <p:spPr>
          <a:xfrm>
            <a:off x="4376418" y="4675004"/>
            <a:ext cx="3293142" cy="3600"/>
          </a:xfrm>
          <a:solidFill>
            <a:schemeClr val="tx2"/>
          </a:solidFill>
        </p:spPr>
        <p:txBody>
          <a:bodyPr/>
          <a:lstStyle>
            <a:lvl1pPr>
              <a:defRPr/>
            </a:lvl1pPr>
          </a:lstStyle>
          <a:p>
            <a:pPr lvl="0"/>
            <a:r>
              <a:rPr lang="en-GB"/>
              <a:t> </a:t>
            </a:r>
          </a:p>
        </p:txBody>
      </p:sp>
      <p:sp>
        <p:nvSpPr>
          <p:cNvPr id="39" name="Text Placeholder 28">
            <a:extLst>
              <a:ext uri="{FF2B5EF4-FFF2-40B4-BE49-F238E27FC236}">
                <a16:creationId xmlns:a16="http://schemas.microsoft.com/office/drawing/2014/main" id="{A357389E-E083-C251-4E4F-FF6F4BA1D346}"/>
              </a:ext>
            </a:extLst>
          </p:cNvPr>
          <p:cNvSpPr>
            <a:spLocks noGrp="1"/>
          </p:cNvSpPr>
          <p:nvPr>
            <p:ph type="body" sz="quarter" idx="35" hasCustomPrompt="1"/>
          </p:nvPr>
        </p:nvSpPr>
        <p:spPr>
          <a:xfrm>
            <a:off x="8252084" y="3450592"/>
            <a:ext cx="3293142" cy="3600"/>
          </a:xfrm>
          <a:solidFill>
            <a:schemeClr val="tx2"/>
          </a:solidFill>
        </p:spPr>
        <p:txBody>
          <a:bodyPr/>
          <a:lstStyle>
            <a:lvl1pPr>
              <a:defRPr/>
            </a:lvl1pPr>
          </a:lstStyle>
          <a:p>
            <a:pPr lvl="0"/>
            <a:r>
              <a:rPr lang="en-GB"/>
              <a:t> </a:t>
            </a:r>
          </a:p>
        </p:txBody>
      </p:sp>
      <p:sp>
        <p:nvSpPr>
          <p:cNvPr id="40" name="Text Placeholder 28">
            <a:extLst>
              <a:ext uri="{FF2B5EF4-FFF2-40B4-BE49-F238E27FC236}">
                <a16:creationId xmlns:a16="http://schemas.microsoft.com/office/drawing/2014/main" id="{5D7E546A-C026-A27C-D3C8-5190A9AB82A1}"/>
              </a:ext>
            </a:extLst>
          </p:cNvPr>
          <p:cNvSpPr>
            <a:spLocks noGrp="1"/>
          </p:cNvSpPr>
          <p:nvPr>
            <p:ph type="body" sz="quarter" idx="36" hasCustomPrompt="1"/>
          </p:nvPr>
        </p:nvSpPr>
        <p:spPr>
          <a:xfrm>
            <a:off x="8252084" y="3756695"/>
            <a:ext cx="3293142" cy="3600"/>
          </a:xfrm>
          <a:solidFill>
            <a:schemeClr val="tx2"/>
          </a:solidFill>
        </p:spPr>
        <p:txBody>
          <a:bodyPr/>
          <a:lstStyle>
            <a:lvl1pPr>
              <a:defRPr/>
            </a:lvl1pPr>
          </a:lstStyle>
          <a:p>
            <a:pPr lvl="0"/>
            <a:r>
              <a:rPr lang="en-GB"/>
              <a:t> </a:t>
            </a:r>
          </a:p>
        </p:txBody>
      </p:sp>
      <p:sp>
        <p:nvSpPr>
          <p:cNvPr id="41" name="Text Placeholder 28">
            <a:extLst>
              <a:ext uri="{FF2B5EF4-FFF2-40B4-BE49-F238E27FC236}">
                <a16:creationId xmlns:a16="http://schemas.microsoft.com/office/drawing/2014/main" id="{06E22225-3F36-6397-847D-3F029137045D}"/>
              </a:ext>
            </a:extLst>
          </p:cNvPr>
          <p:cNvSpPr>
            <a:spLocks noGrp="1"/>
          </p:cNvSpPr>
          <p:nvPr>
            <p:ph type="body" sz="quarter" idx="37" hasCustomPrompt="1"/>
          </p:nvPr>
        </p:nvSpPr>
        <p:spPr>
          <a:xfrm>
            <a:off x="8252084" y="4062798"/>
            <a:ext cx="3293142" cy="3600"/>
          </a:xfrm>
          <a:solidFill>
            <a:schemeClr val="tx2"/>
          </a:solidFill>
        </p:spPr>
        <p:txBody>
          <a:bodyPr/>
          <a:lstStyle>
            <a:lvl1pPr>
              <a:defRPr/>
            </a:lvl1pPr>
          </a:lstStyle>
          <a:p>
            <a:pPr lvl="0"/>
            <a:r>
              <a:rPr lang="en-GB"/>
              <a:t> </a:t>
            </a:r>
          </a:p>
        </p:txBody>
      </p:sp>
      <p:sp>
        <p:nvSpPr>
          <p:cNvPr id="42" name="Text Placeholder 28">
            <a:extLst>
              <a:ext uri="{FF2B5EF4-FFF2-40B4-BE49-F238E27FC236}">
                <a16:creationId xmlns:a16="http://schemas.microsoft.com/office/drawing/2014/main" id="{43D98500-BCD8-49B7-288F-0E65A2C23EE2}"/>
              </a:ext>
            </a:extLst>
          </p:cNvPr>
          <p:cNvSpPr>
            <a:spLocks noGrp="1"/>
          </p:cNvSpPr>
          <p:nvPr>
            <p:ph type="body" sz="quarter" idx="38" hasCustomPrompt="1"/>
          </p:nvPr>
        </p:nvSpPr>
        <p:spPr>
          <a:xfrm>
            <a:off x="8252084" y="4368901"/>
            <a:ext cx="3293142" cy="3600"/>
          </a:xfrm>
          <a:solidFill>
            <a:schemeClr val="tx2"/>
          </a:solidFill>
        </p:spPr>
        <p:txBody>
          <a:bodyPr/>
          <a:lstStyle>
            <a:lvl1pPr>
              <a:defRPr/>
            </a:lvl1pPr>
          </a:lstStyle>
          <a:p>
            <a:pPr lvl="0"/>
            <a:r>
              <a:rPr lang="en-GB"/>
              <a:t> </a:t>
            </a:r>
          </a:p>
        </p:txBody>
      </p:sp>
      <p:sp>
        <p:nvSpPr>
          <p:cNvPr id="43" name="Text Placeholder 28">
            <a:extLst>
              <a:ext uri="{FF2B5EF4-FFF2-40B4-BE49-F238E27FC236}">
                <a16:creationId xmlns:a16="http://schemas.microsoft.com/office/drawing/2014/main" id="{4FB71802-363D-FA7F-AC0F-B407F5BCD680}"/>
              </a:ext>
            </a:extLst>
          </p:cNvPr>
          <p:cNvSpPr>
            <a:spLocks noGrp="1"/>
          </p:cNvSpPr>
          <p:nvPr>
            <p:ph type="body" sz="quarter" idx="39" hasCustomPrompt="1"/>
          </p:nvPr>
        </p:nvSpPr>
        <p:spPr>
          <a:xfrm>
            <a:off x="8252084" y="4675004"/>
            <a:ext cx="3293142" cy="3600"/>
          </a:xfrm>
          <a:solidFill>
            <a:schemeClr val="tx2"/>
          </a:solidFill>
        </p:spPr>
        <p:txBody>
          <a:bodyPr/>
          <a:lstStyle>
            <a:lvl1pPr>
              <a:defRPr/>
            </a:lvl1pPr>
          </a:lstStyle>
          <a:p>
            <a:pPr lvl="0"/>
            <a:r>
              <a:rPr lang="en-GB"/>
              <a:t> </a:t>
            </a:r>
          </a:p>
        </p:txBody>
      </p:sp>
      <p:sp>
        <p:nvSpPr>
          <p:cNvPr id="4" name="Title 2">
            <a:extLst>
              <a:ext uri="{FF2B5EF4-FFF2-40B4-BE49-F238E27FC236}">
                <a16:creationId xmlns:a16="http://schemas.microsoft.com/office/drawing/2014/main" id="{3696D601-6E76-F188-0725-F42A07CD813C}"/>
              </a:ext>
            </a:extLst>
          </p:cNvPr>
          <p:cNvSpPr>
            <a:spLocks noGrp="1"/>
          </p:cNvSpPr>
          <p:nvPr>
            <p:ph type="title" hasCustomPrompt="1"/>
          </p:nvPr>
        </p:nvSpPr>
        <p:spPr>
          <a:xfrm>
            <a:off x="450732" y="906841"/>
            <a:ext cx="6228882" cy="945389"/>
          </a:xfrm>
        </p:spPr>
        <p:txBody>
          <a:bodyPr/>
          <a:lstStyle>
            <a:lvl1pPr>
              <a:defRPr sz="5998">
                <a:latin typeface="+mn-lt"/>
              </a:defRPr>
            </a:lvl1pPr>
          </a:lstStyle>
          <a:p>
            <a:r>
              <a:rPr lang="en-GB"/>
              <a:t>Contact us</a:t>
            </a:r>
          </a:p>
        </p:txBody>
      </p:sp>
      <p:sp>
        <p:nvSpPr>
          <p:cNvPr id="5" name="Picture Placeholder 4">
            <a:extLst>
              <a:ext uri="{FF2B5EF4-FFF2-40B4-BE49-F238E27FC236}">
                <a16:creationId xmlns:a16="http://schemas.microsoft.com/office/drawing/2014/main" id="{DE2C3EA0-E468-7269-99F3-8AEA362577CE}"/>
              </a:ext>
            </a:extLst>
          </p:cNvPr>
          <p:cNvSpPr>
            <a:spLocks noGrp="1"/>
          </p:cNvSpPr>
          <p:nvPr>
            <p:ph type="pic" sz="quarter" idx="40"/>
          </p:nvPr>
        </p:nvSpPr>
        <p:spPr>
          <a:xfrm>
            <a:off x="406294" y="2336801"/>
            <a:ext cx="737996" cy="733425"/>
          </a:xfrm>
        </p:spPr>
        <p:txBody>
          <a:bodyPr anchor="ctr"/>
          <a:lstStyle>
            <a:lvl1pPr algn="ctr">
              <a:defRPr/>
            </a:lvl1pPr>
          </a:lstStyle>
          <a:p>
            <a:r>
              <a:rPr lang="en-US"/>
              <a:t>Click icon to add picture</a:t>
            </a:r>
            <a:endParaRPr lang="en-GB"/>
          </a:p>
        </p:txBody>
      </p:sp>
      <p:sp>
        <p:nvSpPr>
          <p:cNvPr id="7" name="Picture Placeholder 4">
            <a:extLst>
              <a:ext uri="{FF2B5EF4-FFF2-40B4-BE49-F238E27FC236}">
                <a16:creationId xmlns:a16="http://schemas.microsoft.com/office/drawing/2014/main" id="{C1742F0C-0962-EF39-F843-06A31E900C2A}"/>
              </a:ext>
            </a:extLst>
          </p:cNvPr>
          <p:cNvSpPr>
            <a:spLocks noGrp="1"/>
          </p:cNvSpPr>
          <p:nvPr>
            <p:ph type="pic" sz="quarter" idx="41"/>
          </p:nvPr>
        </p:nvSpPr>
        <p:spPr>
          <a:xfrm>
            <a:off x="4278529" y="2336801"/>
            <a:ext cx="737996" cy="733425"/>
          </a:xfrm>
        </p:spPr>
        <p:txBody>
          <a:bodyPr anchor="ctr"/>
          <a:lstStyle>
            <a:lvl1pPr algn="ctr">
              <a:defRPr/>
            </a:lvl1pPr>
          </a:lstStyle>
          <a:p>
            <a:r>
              <a:rPr lang="en-US"/>
              <a:t>Click icon to add picture</a:t>
            </a:r>
            <a:endParaRPr lang="en-GB"/>
          </a:p>
        </p:txBody>
      </p:sp>
      <p:sp>
        <p:nvSpPr>
          <p:cNvPr id="9" name="Picture Placeholder 4">
            <a:extLst>
              <a:ext uri="{FF2B5EF4-FFF2-40B4-BE49-F238E27FC236}">
                <a16:creationId xmlns:a16="http://schemas.microsoft.com/office/drawing/2014/main" id="{9C3C51D9-2B23-BAC1-434E-0AA3E2D9332E}"/>
              </a:ext>
            </a:extLst>
          </p:cNvPr>
          <p:cNvSpPr>
            <a:spLocks noGrp="1"/>
          </p:cNvSpPr>
          <p:nvPr>
            <p:ph type="pic" sz="quarter" idx="42"/>
          </p:nvPr>
        </p:nvSpPr>
        <p:spPr>
          <a:xfrm>
            <a:off x="8150448" y="2336801"/>
            <a:ext cx="737996" cy="733425"/>
          </a:xfrm>
        </p:spPr>
        <p:txBody>
          <a:bodyPr anchor="ctr"/>
          <a:lstStyle>
            <a:lvl1pPr algn="ctr">
              <a:defRPr/>
            </a:lvl1pPr>
          </a:lstStyle>
          <a:p>
            <a:r>
              <a:rPr lang="en-US"/>
              <a:t>Click icon to add picture</a:t>
            </a:r>
            <a:endParaRPr lang="en-GB"/>
          </a:p>
        </p:txBody>
      </p:sp>
      <p:grpSp>
        <p:nvGrpSpPr>
          <p:cNvPr id="3" name="Group 2">
            <a:extLst>
              <a:ext uri="{FF2B5EF4-FFF2-40B4-BE49-F238E27FC236}">
                <a16:creationId xmlns:a16="http://schemas.microsoft.com/office/drawing/2014/main" id="{1CF7359E-8D9D-F79F-9A84-3D34BC984F5C}"/>
              </a:ext>
            </a:extLst>
          </p:cNvPr>
          <p:cNvGrpSpPr/>
          <p:nvPr userDrawn="1"/>
        </p:nvGrpSpPr>
        <p:grpSpPr>
          <a:xfrm>
            <a:off x="12284372" y="0"/>
            <a:ext cx="2174455" cy="4839558"/>
            <a:chOff x="838200" y="1150069"/>
            <a:chExt cx="2175021" cy="4839558"/>
          </a:xfrm>
        </p:grpSpPr>
        <p:sp>
          <p:nvSpPr>
            <p:cNvPr id="10" name="Rectangle 9">
              <a:extLst>
                <a:ext uri="{FF2B5EF4-FFF2-40B4-BE49-F238E27FC236}">
                  <a16:creationId xmlns:a16="http://schemas.microsoft.com/office/drawing/2014/main" id="{2BC84F02-6179-AB01-158E-53E91D3F9B8C}"/>
                </a:ext>
              </a:extLst>
            </p:cNvPr>
            <p:cNvSpPr/>
            <p:nvPr/>
          </p:nvSpPr>
          <p:spPr>
            <a:xfrm>
              <a:off x="838200" y="1150069"/>
              <a:ext cx="2146445" cy="4839558"/>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333333"/>
                </a:solidFill>
              </a:endParaRPr>
            </a:p>
          </p:txBody>
        </p:sp>
        <p:sp>
          <p:nvSpPr>
            <p:cNvPr id="12" name="Rectangle 11">
              <a:extLst>
                <a:ext uri="{FF2B5EF4-FFF2-40B4-BE49-F238E27FC236}">
                  <a16:creationId xmlns:a16="http://schemas.microsoft.com/office/drawing/2014/main" id="{40226587-76DF-D6D3-C081-E179FFF79E45}"/>
                </a:ext>
              </a:extLst>
            </p:cNvPr>
            <p:cNvSpPr/>
            <p:nvPr/>
          </p:nvSpPr>
          <p:spPr>
            <a:xfrm flipV="1">
              <a:off x="838200" y="1150069"/>
              <a:ext cx="2146445" cy="52016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799">
                <a:solidFill>
                  <a:srgbClr val="333333"/>
                </a:solidFill>
              </a:endParaRPr>
            </a:p>
          </p:txBody>
        </p:sp>
        <p:sp>
          <p:nvSpPr>
            <p:cNvPr id="28" name="TextBox 27">
              <a:extLst>
                <a:ext uri="{FF2B5EF4-FFF2-40B4-BE49-F238E27FC236}">
                  <a16:creationId xmlns:a16="http://schemas.microsoft.com/office/drawing/2014/main" id="{A2C83EF6-7147-AEDC-FB39-9FF672A4A49C}"/>
                </a:ext>
              </a:extLst>
            </p:cNvPr>
            <p:cNvSpPr txBox="1"/>
            <p:nvPr/>
          </p:nvSpPr>
          <p:spPr>
            <a:xfrm>
              <a:off x="866775" y="2189496"/>
              <a:ext cx="2087197" cy="553998"/>
            </a:xfrm>
            <a:prstGeom prst="rect">
              <a:avLst/>
            </a:prstGeom>
            <a:noFill/>
          </p:spPr>
          <p:txBody>
            <a:bodyPr wrap="square" rtlCol="0">
              <a:spAutoFit/>
            </a:bodyPr>
            <a:lstStyle/>
            <a:p>
              <a:r>
                <a:rPr lang="en-GB" sz="1000" b="1">
                  <a:solidFill>
                    <a:srgbClr val="333333"/>
                  </a:solidFill>
                </a:rPr>
                <a:t>2. </a:t>
              </a:r>
              <a:r>
                <a:rPr lang="en-GB" sz="1000">
                  <a:solidFill>
                    <a:srgbClr val="333333"/>
                  </a:solidFill>
                </a:rPr>
                <a:t>Click on the </a:t>
              </a:r>
              <a:r>
                <a:rPr lang="en-GB" sz="1000" b="0">
                  <a:solidFill>
                    <a:srgbClr val="333333"/>
                  </a:solidFill>
                  <a:latin typeface="Arial" panose="020B0604020202020204" pitchFamily="34" charset="0"/>
                </a:rPr>
                <a:t>icon</a:t>
              </a:r>
              <a:r>
                <a:rPr lang="en-GB" sz="1000">
                  <a:solidFill>
                    <a:srgbClr val="333333"/>
                  </a:solidFill>
                </a:rPr>
                <a:t> in the middle of the placeholder and choose the image from your computer.</a:t>
              </a:r>
            </a:p>
          </p:txBody>
        </p:sp>
        <p:sp>
          <p:nvSpPr>
            <p:cNvPr id="44" name="TextBox 43">
              <a:extLst>
                <a:ext uri="{FF2B5EF4-FFF2-40B4-BE49-F238E27FC236}">
                  <a16:creationId xmlns:a16="http://schemas.microsoft.com/office/drawing/2014/main" id="{FBF826C3-A3BF-7947-D49C-70AF0F37FE72}"/>
                </a:ext>
              </a:extLst>
            </p:cNvPr>
            <p:cNvSpPr txBox="1"/>
            <p:nvPr/>
          </p:nvSpPr>
          <p:spPr>
            <a:xfrm>
              <a:off x="866774" y="2943679"/>
              <a:ext cx="2146447" cy="553998"/>
            </a:xfrm>
            <a:prstGeom prst="rect">
              <a:avLst/>
            </a:prstGeom>
            <a:noFill/>
          </p:spPr>
          <p:txBody>
            <a:bodyPr wrap="square" rtlCol="0">
              <a:spAutoFit/>
            </a:bodyPr>
            <a:lstStyle/>
            <a:p>
              <a:r>
                <a:rPr lang="en-GB" sz="1000" b="1">
                  <a:solidFill>
                    <a:srgbClr val="333333"/>
                  </a:solidFill>
                </a:rPr>
                <a:t>3. </a:t>
              </a:r>
              <a:r>
                <a:rPr lang="en-GB" sz="1000">
                  <a:solidFill>
                    <a:srgbClr val="333333"/>
                  </a:solidFill>
                </a:rPr>
                <a:t>Click on the </a:t>
              </a:r>
              <a:r>
                <a:rPr lang="en-GB" sz="1000" b="0">
                  <a:solidFill>
                    <a:srgbClr val="333333"/>
                  </a:solidFill>
                  <a:latin typeface="Arial" panose="020B0604020202020204" pitchFamily="34" charset="0"/>
                </a:rPr>
                <a:t>Format Picture </a:t>
              </a:r>
              <a:r>
                <a:rPr lang="en-GB" sz="1000">
                  <a:solidFill>
                    <a:srgbClr val="333333"/>
                  </a:solidFill>
                </a:rPr>
                <a:t>tab in the ribbon and use the tools to edit the image.</a:t>
              </a:r>
            </a:p>
          </p:txBody>
        </p:sp>
        <p:sp>
          <p:nvSpPr>
            <p:cNvPr id="45" name="TextBox 44">
              <a:extLst>
                <a:ext uri="{FF2B5EF4-FFF2-40B4-BE49-F238E27FC236}">
                  <a16:creationId xmlns:a16="http://schemas.microsoft.com/office/drawing/2014/main" id="{1D7EE149-7912-B850-0C01-10E8F4E0AA5C}"/>
                </a:ext>
              </a:extLst>
            </p:cNvPr>
            <p:cNvSpPr txBox="1"/>
            <p:nvPr/>
          </p:nvSpPr>
          <p:spPr>
            <a:xfrm>
              <a:off x="866773" y="3543974"/>
              <a:ext cx="2146447" cy="1169551"/>
            </a:xfrm>
            <a:prstGeom prst="rect">
              <a:avLst/>
            </a:prstGeom>
            <a:noFill/>
          </p:spPr>
          <p:txBody>
            <a:bodyPr wrap="square" rtlCol="0">
              <a:spAutoFit/>
            </a:bodyPr>
            <a:lstStyle/>
            <a:p>
              <a:r>
                <a:rPr lang="en-GB" sz="1000" b="1">
                  <a:solidFill>
                    <a:srgbClr val="333333"/>
                  </a:solidFill>
                </a:rPr>
                <a:t>4. </a:t>
              </a:r>
              <a:r>
                <a:rPr lang="en-GB" sz="1000">
                  <a:solidFill>
                    <a:srgbClr val="333333"/>
                  </a:solidFill>
                </a:rPr>
                <a:t>Choose </a:t>
              </a:r>
              <a:r>
                <a:rPr lang="en-GB" sz="1000" b="0">
                  <a:solidFill>
                    <a:srgbClr val="333333"/>
                  </a:solidFill>
                  <a:latin typeface="Arial" panose="020B0604020202020204" pitchFamily="34" charset="0"/>
                </a:rPr>
                <a:t>Crop</a:t>
              </a:r>
              <a:r>
                <a:rPr lang="en-GB" sz="1000">
                  <a:solidFill>
                    <a:srgbClr val="333333"/>
                  </a:solidFill>
                </a:rPr>
                <a:t> to resize and move the image within the placeholder, using the white circles in the corners of the image. Click on the drop down arrow and choose </a:t>
              </a:r>
              <a:r>
                <a:rPr lang="en-GB" sz="1000" b="0">
                  <a:solidFill>
                    <a:srgbClr val="333333"/>
                  </a:solidFill>
                  <a:latin typeface="Arial" panose="020B0604020202020204" pitchFamily="34" charset="0"/>
                </a:rPr>
                <a:t>Fit </a:t>
              </a:r>
              <a:r>
                <a:rPr lang="en-GB" sz="1000">
                  <a:solidFill>
                    <a:srgbClr val="333333"/>
                  </a:solidFill>
                </a:rPr>
                <a:t>to fit the image to the placeholder.</a:t>
              </a:r>
            </a:p>
          </p:txBody>
        </p:sp>
        <p:sp>
          <p:nvSpPr>
            <p:cNvPr id="46" name="TextBox 45">
              <a:extLst>
                <a:ext uri="{FF2B5EF4-FFF2-40B4-BE49-F238E27FC236}">
                  <a16:creationId xmlns:a16="http://schemas.microsoft.com/office/drawing/2014/main" id="{BAD2AB4F-6A32-8A21-FD86-7F23B76513F3}"/>
                </a:ext>
              </a:extLst>
            </p:cNvPr>
            <p:cNvSpPr txBox="1"/>
            <p:nvPr/>
          </p:nvSpPr>
          <p:spPr>
            <a:xfrm>
              <a:off x="866774" y="4759822"/>
              <a:ext cx="2146447" cy="400110"/>
            </a:xfrm>
            <a:prstGeom prst="rect">
              <a:avLst/>
            </a:prstGeom>
            <a:noFill/>
          </p:spPr>
          <p:txBody>
            <a:bodyPr wrap="square" rtlCol="0">
              <a:spAutoFit/>
            </a:bodyPr>
            <a:lstStyle/>
            <a:p>
              <a:r>
                <a:rPr lang="en-GB" sz="1000" b="1">
                  <a:solidFill>
                    <a:srgbClr val="333333"/>
                  </a:solidFill>
                </a:rPr>
                <a:t>5. </a:t>
              </a:r>
              <a:r>
                <a:rPr lang="en-GB" sz="1000">
                  <a:solidFill>
                    <a:srgbClr val="333333"/>
                  </a:solidFill>
                </a:rPr>
                <a:t>Choose </a:t>
              </a:r>
              <a:r>
                <a:rPr lang="en-GB" sz="1000" b="0">
                  <a:solidFill>
                    <a:srgbClr val="333333"/>
                  </a:solidFill>
                  <a:latin typeface="Arial" panose="020B0604020202020204" pitchFamily="34" charset="0"/>
                </a:rPr>
                <a:t>Picture Colour </a:t>
              </a:r>
              <a:r>
                <a:rPr lang="en-GB" sz="1000">
                  <a:solidFill>
                    <a:srgbClr val="333333"/>
                  </a:solidFill>
                </a:rPr>
                <a:t>to adjust the Saturation, Tone, and Colour.</a:t>
              </a:r>
            </a:p>
          </p:txBody>
        </p:sp>
        <p:sp>
          <p:nvSpPr>
            <p:cNvPr id="47" name="TextBox 46">
              <a:extLst>
                <a:ext uri="{FF2B5EF4-FFF2-40B4-BE49-F238E27FC236}">
                  <a16:creationId xmlns:a16="http://schemas.microsoft.com/office/drawing/2014/main" id="{7A065520-653F-0D69-CB42-83296CF7BDB2}"/>
                </a:ext>
              </a:extLst>
            </p:cNvPr>
            <p:cNvSpPr txBox="1"/>
            <p:nvPr/>
          </p:nvSpPr>
          <p:spPr>
            <a:xfrm>
              <a:off x="866774" y="5360117"/>
              <a:ext cx="2146447" cy="553998"/>
            </a:xfrm>
            <a:prstGeom prst="rect">
              <a:avLst/>
            </a:prstGeom>
            <a:noFill/>
          </p:spPr>
          <p:txBody>
            <a:bodyPr wrap="square" rtlCol="0">
              <a:spAutoFit/>
            </a:bodyPr>
            <a:lstStyle/>
            <a:p>
              <a:r>
                <a:rPr lang="en-GB" sz="1000" b="1">
                  <a:solidFill>
                    <a:srgbClr val="333333"/>
                  </a:solidFill>
                </a:rPr>
                <a:t>6. </a:t>
              </a:r>
              <a:r>
                <a:rPr lang="en-GB" sz="1000">
                  <a:solidFill>
                    <a:srgbClr val="333333"/>
                  </a:solidFill>
                </a:rPr>
                <a:t>Choose </a:t>
              </a:r>
              <a:r>
                <a:rPr lang="en-GB" sz="1000" b="0">
                  <a:solidFill>
                    <a:srgbClr val="333333"/>
                  </a:solidFill>
                  <a:latin typeface="Arial" panose="020B0604020202020204" pitchFamily="34" charset="0"/>
                </a:rPr>
                <a:t>Picture Correction </a:t>
              </a:r>
              <a:r>
                <a:rPr lang="en-GB" sz="1000">
                  <a:solidFill>
                    <a:srgbClr val="333333"/>
                  </a:solidFill>
                </a:rPr>
                <a:t>to adjust the Sharpness, Brightness, and Contrast.</a:t>
              </a:r>
            </a:p>
          </p:txBody>
        </p:sp>
        <p:sp>
          <p:nvSpPr>
            <p:cNvPr id="48" name="TextBox 47">
              <a:extLst>
                <a:ext uri="{FF2B5EF4-FFF2-40B4-BE49-F238E27FC236}">
                  <a16:creationId xmlns:a16="http://schemas.microsoft.com/office/drawing/2014/main" id="{B1D37F16-772F-3017-BB4D-4B004B493FA6}"/>
                </a:ext>
              </a:extLst>
            </p:cNvPr>
            <p:cNvSpPr txBox="1"/>
            <p:nvPr/>
          </p:nvSpPr>
          <p:spPr>
            <a:xfrm>
              <a:off x="1072610" y="1179173"/>
              <a:ext cx="1734772" cy="461665"/>
            </a:xfrm>
            <a:prstGeom prst="rect">
              <a:avLst/>
            </a:prstGeom>
            <a:noFill/>
          </p:spPr>
          <p:txBody>
            <a:bodyPr wrap="square" rtlCol="0">
              <a:spAutoFit/>
            </a:bodyPr>
            <a:lstStyle/>
            <a:p>
              <a:pPr algn="ctr"/>
              <a:r>
                <a:rPr lang="en-GB" sz="1200">
                  <a:solidFill>
                    <a:srgbClr val="333333"/>
                  </a:solidFill>
                  <a:latin typeface="+mn-lt"/>
                </a:rPr>
                <a:t>HOW TO INSERT AN IMAGE</a:t>
              </a:r>
            </a:p>
          </p:txBody>
        </p:sp>
        <p:sp>
          <p:nvSpPr>
            <p:cNvPr id="49" name="TextBox 48">
              <a:extLst>
                <a:ext uri="{FF2B5EF4-FFF2-40B4-BE49-F238E27FC236}">
                  <a16:creationId xmlns:a16="http://schemas.microsoft.com/office/drawing/2014/main" id="{65964AA3-2585-6FA9-B5BE-A64F8E23D865}"/>
                </a:ext>
              </a:extLst>
            </p:cNvPr>
            <p:cNvSpPr txBox="1"/>
            <p:nvPr userDrawn="1"/>
          </p:nvSpPr>
          <p:spPr>
            <a:xfrm>
              <a:off x="866775" y="1759910"/>
              <a:ext cx="2087197" cy="400110"/>
            </a:xfrm>
            <a:prstGeom prst="rect">
              <a:avLst/>
            </a:prstGeom>
            <a:noFill/>
          </p:spPr>
          <p:txBody>
            <a:bodyPr wrap="square" rtlCol="0">
              <a:spAutoFit/>
            </a:bodyPr>
            <a:lstStyle/>
            <a:p>
              <a:r>
                <a:rPr lang="en-GB" sz="1000" b="1">
                  <a:solidFill>
                    <a:srgbClr val="333333"/>
                  </a:solidFill>
                </a:rPr>
                <a:t>1. </a:t>
              </a:r>
              <a:r>
                <a:rPr lang="en-GB" sz="1000">
                  <a:solidFill>
                    <a:srgbClr val="333333"/>
                  </a:solidFill>
                </a:rPr>
                <a:t>If there is already an image present, </a:t>
              </a:r>
              <a:r>
                <a:rPr lang="en-GB" sz="1000">
                  <a:solidFill>
                    <a:srgbClr val="333333"/>
                  </a:solidFill>
                  <a:latin typeface="Arial" panose="020B0604020202020204" pitchFamily="34" charset="0"/>
                </a:rPr>
                <a:t>delete this first.</a:t>
              </a:r>
            </a:p>
          </p:txBody>
        </p:sp>
      </p:grpSp>
    </p:spTree>
    <p:custDataLst>
      <p:tags r:id="rId1"/>
    </p:custDataLst>
    <p:extLst>
      <p:ext uri="{BB962C8B-B14F-4D97-AF65-F5344CB8AC3E}">
        <p14:creationId xmlns:p14="http://schemas.microsoft.com/office/powerpoint/2010/main" val="25168770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Contact details x4 navy with image">
    <p:bg>
      <p:bgRef idx="1001">
        <a:schemeClr val="bg2"/>
      </p:bgRef>
    </p:bg>
    <p:spTree>
      <p:nvGrpSpPr>
        <p:cNvPr id="1" name=""/>
        <p:cNvGrpSpPr/>
        <p:nvPr/>
      </p:nvGrpSpPr>
      <p:grpSpPr>
        <a:xfrm>
          <a:off x="0" y="0"/>
          <a:ext cx="0" cy="0"/>
          <a:chOff x="0" y="0"/>
          <a:chExt cx="0" cy="0"/>
        </a:xfrm>
      </p:grpSpPr>
      <p:pic>
        <p:nvPicPr>
          <p:cNvPr id="18" name="Picture 17" descr="A close-up of a blue cube&#10;&#10;Description automatically generated">
            <a:extLst>
              <a:ext uri="{FF2B5EF4-FFF2-40B4-BE49-F238E27FC236}">
                <a16:creationId xmlns:a16="http://schemas.microsoft.com/office/drawing/2014/main" id="{631BF72B-8097-FCAE-1D2F-9D9E9A879F58}"/>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t="6448" b="6448"/>
          <a:stretch/>
        </p:blipFill>
        <p:spPr>
          <a:xfrm>
            <a:off x="1" y="0"/>
            <a:ext cx="12188823" cy="6858000"/>
          </a:xfrm>
          <a:prstGeom prst="rect">
            <a:avLst/>
          </a:prstGeom>
        </p:spPr>
      </p:pic>
      <p:sp>
        <p:nvSpPr>
          <p:cNvPr id="6" name="TextBox 5">
            <a:extLst>
              <a:ext uri="{FF2B5EF4-FFF2-40B4-BE49-F238E27FC236}">
                <a16:creationId xmlns:a16="http://schemas.microsoft.com/office/drawing/2014/main" id="{308713F2-EECB-0BAC-E9D1-312474D96A07}"/>
              </a:ext>
            </a:extLst>
          </p:cNvPr>
          <p:cNvSpPr txBox="1"/>
          <p:nvPr userDrawn="1"/>
        </p:nvSpPr>
        <p:spPr>
          <a:xfrm>
            <a:off x="411373" y="5501641"/>
            <a:ext cx="934628" cy="293607"/>
          </a:xfrm>
          <a:prstGeom prst="rect">
            <a:avLst/>
          </a:prstGeom>
          <a:noFill/>
        </p:spPr>
        <p:txBody>
          <a:bodyPr wrap="none" rtlCol="0">
            <a:spAutoFit/>
          </a:bodyPr>
          <a:lstStyle/>
          <a:p>
            <a:pPr algn="l">
              <a:lnSpc>
                <a:spcPct val="120000"/>
              </a:lnSpc>
              <a:spcAft>
                <a:spcPts val="1000"/>
              </a:spcAft>
            </a:pPr>
            <a:r>
              <a:rPr lang="en-GB" sz="1200">
                <a:latin typeface="Arial" panose="020B0604020202020204" pitchFamily="34" charset="0"/>
              </a:rPr>
              <a:t>savills.com</a:t>
            </a:r>
          </a:p>
        </p:txBody>
      </p:sp>
      <p:sp>
        <p:nvSpPr>
          <p:cNvPr id="8" name="TextBox 7">
            <a:extLst>
              <a:ext uri="{FF2B5EF4-FFF2-40B4-BE49-F238E27FC236}">
                <a16:creationId xmlns:a16="http://schemas.microsoft.com/office/drawing/2014/main" id="{59B33698-BCC5-A34C-8F5A-827C06C9A9C0}"/>
              </a:ext>
            </a:extLst>
          </p:cNvPr>
          <p:cNvSpPr txBox="1"/>
          <p:nvPr userDrawn="1"/>
        </p:nvSpPr>
        <p:spPr>
          <a:xfrm>
            <a:off x="411373" y="5880261"/>
            <a:ext cx="11110877" cy="562462"/>
          </a:xfrm>
          <a:prstGeom prst="rect">
            <a:avLst/>
          </a:prstGeom>
          <a:noFill/>
        </p:spPr>
        <p:txBody>
          <a:bodyPr wrap="square">
            <a:spAutoFit/>
          </a:bodyPr>
          <a:lstStyle/>
          <a:p>
            <a:pPr>
              <a:lnSpc>
                <a:spcPct val="120000"/>
              </a:lnSpc>
            </a:pPr>
            <a:r>
              <a:rPr lang="en-US" sz="650"/>
              <a:t>Disclaimer: The material in this presentation has been prepared solely for informational purposes and is strictly confidential. Any disclosure, use, copying or circulation of this presentation (or the information contained within it) is strictly prohibited, unless you have obtained Savills’ prior written consent. Neither this presentation nor any part of it shall form the basis of, or be relied upon in connection with, any offer or transaction, or act as an inducement to enter into any contract or commitment whatsoever. NO WARRANTY OR REPRESENTATION, EXPRESS OR IMPLIED, IS GIVEN AS TO THE ACCURACY OR COMPLETENESS OF THE INFORMATION CONTAINED HEREIN AND SAVILLS IS UNDER NO OBLIGATION TO SUBSEQUENTLY CORRECT IT IN THE EVENT OF ERRORS. Savills shall not be held responsible for any liability whatsoever or for any loss howsoever arising from or in reliance upon the whole or any part of the contents of this document or any errors therein or omissions therefrom. </a:t>
            </a:r>
          </a:p>
        </p:txBody>
      </p:sp>
      <p:pic>
        <p:nvPicPr>
          <p:cNvPr id="11" name="Graphic 10">
            <a:extLst>
              <a:ext uri="{FF2B5EF4-FFF2-40B4-BE49-F238E27FC236}">
                <a16:creationId xmlns:a16="http://schemas.microsoft.com/office/drawing/2014/main" id="{1B3D1ACE-7C43-C266-DB06-D81E114C996E}"/>
              </a:ext>
            </a:extLst>
          </p:cNvPr>
          <p:cNvPicPr>
            <a:picLocks noChangeAspect="1"/>
          </p:cNvPicPr>
          <p:nvPr userDrawn="1"/>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0679507" y="473394"/>
            <a:ext cx="1035573" cy="1035843"/>
          </a:xfrm>
          <a:prstGeom prst="rect">
            <a:avLst/>
          </a:prstGeom>
        </p:spPr>
      </p:pic>
      <p:sp>
        <p:nvSpPr>
          <p:cNvPr id="4" name="Title 2">
            <a:extLst>
              <a:ext uri="{FF2B5EF4-FFF2-40B4-BE49-F238E27FC236}">
                <a16:creationId xmlns:a16="http://schemas.microsoft.com/office/drawing/2014/main" id="{DE2833D8-8CA0-E70E-10A2-9EAE7F2D91E5}"/>
              </a:ext>
            </a:extLst>
          </p:cNvPr>
          <p:cNvSpPr>
            <a:spLocks noGrp="1"/>
          </p:cNvSpPr>
          <p:nvPr>
            <p:ph type="title" hasCustomPrompt="1"/>
          </p:nvPr>
        </p:nvSpPr>
        <p:spPr>
          <a:xfrm>
            <a:off x="450732" y="906841"/>
            <a:ext cx="6228882" cy="945389"/>
          </a:xfrm>
        </p:spPr>
        <p:txBody>
          <a:bodyPr/>
          <a:lstStyle>
            <a:lvl1pPr>
              <a:defRPr sz="5998">
                <a:latin typeface="+mn-lt"/>
              </a:defRPr>
            </a:lvl1pPr>
          </a:lstStyle>
          <a:p>
            <a:r>
              <a:rPr lang="en-GB"/>
              <a:t>Contact us</a:t>
            </a:r>
          </a:p>
        </p:txBody>
      </p:sp>
      <p:sp>
        <p:nvSpPr>
          <p:cNvPr id="5" name="Picture Placeholder 4">
            <a:extLst>
              <a:ext uri="{FF2B5EF4-FFF2-40B4-BE49-F238E27FC236}">
                <a16:creationId xmlns:a16="http://schemas.microsoft.com/office/drawing/2014/main" id="{82C1E744-7F73-81C4-D8E1-46D6C4DAA36B}"/>
              </a:ext>
            </a:extLst>
          </p:cNvPr>
          <p:cNvSpPr>
            <a:spLocks noGrp="1"/>
          </p:cNvSpPr>
          <p:nvPr>
            <p:ph type="pic" sz="quarter" idx="40"/>
          </p:nvPr>
        </p:nvSpPr>
        <p:spPr>
          <a:xfrm>
            <a:off x="406294" y="2336801"/>
            <a:ext cx="737996" cy="733425"/>
          </a:xfrm>
        </p:spPr>
        <p:txBody>
          <a:bodyPr anchor="ctr"/>
          <a:lstStyle>
            <a:lvl1pPr algn="ctr">
              <a:defRPr/>
            </a:lvl1pPr>
          </a:lstStyle>
          <a:p>
            <a:r>
              <a:rPr lang="en-US"/>
              <a:t>Click icon to add picture</a:t>
            </a:r>
            <a:endParaRPr lang="en-GB"/>
          </a:p>
        </p:txBody>
      </p:sp>
      <p:sp>
        <p:nvSpPr>
          <p:cNvPr id="50" name="Text Placeholder 12">
            <a:extLst>
              <a:ext uri="{FF2B5EF4-FFF2-40B4-BE49-F238E27FC236}">
                <a16:creationId xmlns:a16="http://schemas.microsoft.com/office/drawing/2014/main" id="{7B0CDA00-9331-1863-E33D-53C690521B5C}"/>
              </a:ext>
            </a:extLst>
          </p:cNvPr>
          <p:cNvSpPr>
            <a:spLocks noGrp="1"/>
          </p:cNvSpPr>
          <p:nvPr>
            <p:ph type="body" sz="quarter" idx="10" hasCustomPrompt="1"/>
          </p:nvPr>
        </p:nvSpPr>
        <p:spPr>
          <a:xfrm>
            <a:off x="406611" y="3179263"/>
            <a:ext cx="2419673" cy="247356"/>
          </a:xfrm>
        </p:spPr>
        <p:txBody>
          <a:bodyPr anchor="ctr"/>
          <a:lstStyle>
            <a:lvl1pPr>
              <a:defRPr sz="900" cap="all" baseline="0">
                <a:solidFill>
                  <a:schemeClr val="tx1"/>
                </a:solidFill>
              </a:defRPr>
            </a:lvl1pPr>
            <a:lvl2pPr>
              <a:defRPr sz="1000" cap="all" baseline="0"/>
            </a:lvl2pPr>
            <a:lvl3pPr>
              <a:defRPr sz="900" cap="all" baseline="0"/>
            </a:lvl3pPr>
            <a:lvl4pPr>
              <a:defRPr sz="800" cap="all" baseline="0"/>
            </a:lvl4pPr>
            <a:lvl5pPr>
              <a:defRPr sz="800" cap="all" baseline="0"/>
            </a:lvl5pPr>
          </a:lstStyle>
          <a:p>
            <a:pPr lvl="0"/>
            <a:r>
              <a:rPr lang="en-GB"/>
              <a:t>Insert name</a:t>
            </a:r>
          </a:p>
        </p:txBody>
      </p:sp>
      <p:sp>
        <p:nvSpPr>
          <p:cNvPr id="51" name="Text Placeholder 12">
            <a:extLst>
              <a:ext uri="{FF2B5EF4-FFF2-40B4-BE49-F238E27FC236}">
                <a16:creationId xmlns:a16="http://schemas.microsoft.com/office/drawing/2014/main" id="{1BD9A44E-DD54-7FB9-01F5-FB012561D9A4}"/>
              </a:ext>
            </a:extLst>
          </p:cNvPr>
          <p:cNvSpPr>
            <a:spLocks noGrp="1"/>
          </p:cNvSpPr>
          <p:nvPr>
            <p:ph type="body" sz="quarter" idx="11" hasCustomPrompt="1"/>
          </p:nvPr>
        </p:nvSpPr>
        <p:spPr>
          <a:xfrm>
            <a:off x="406611" y="3485366"/>
            <a:ext cx="2419673" cy="247356"/>
          </a:xfrm>
        </p:spPr>
        <p:txBody>
          <a:bodyPr anchor="ctr"/>
          <a:lstStyle>
            <a:lvl1pPr>
              <a:defRPr sz="900" cap="all" baseline="0">
                <a:solidFill>
                  <a:schemeClr val="tx1"/>
                </a:solidFill>
              </a:defRPr>
            </a:lvl1pPr>
            <a:lvl2pPr>
              <a:defRPr sz="1000" cap="all" baseline="0"/>
            </a:lvl2pPr>
            <a:lvl3pPr>
              <a:defRPr sz="900" cap="all" baseline="0"/>
            </a:lvl3pPr>
            <a:lvl4pPr>
              <a:defRPr sz="800" cap="all" baseline="0"/>
            </a:lvl4pPr>
            <a:lvl5pPr>
              <a:defRPr sz="800" cap="all" baseline="0"/>
            </a:lvl5pPr>
          </a:lstStyle>
          <a:p>
            <a:pPr lvl="0"/>
            <a:r>
              <a:rPr lang="en-GB"/>
              <a:t>Insert title</a:t>
            </a:r>
          </a:p>
        </p:txBody>
      </p:sp>
      <p:sp>
        <p:nvSpPr>
          <p:cNvPr id="52" name="Text Placeholder 12">
            <a:extLst>
              <a:ext uri="{FF2B5EF4-FFF2-40B4-BE49-F238E27FC236}">
                <a16:creationId xmlns:a16="http://schemas.microsoft.com/office/drawing/2014/main" id="{F055DA3A-704B-0487-EF97-88510175C259}"/>
              </a:ext>
            </a:extLst>
          </p:cNvPr>
          <p:cNvSpPr>
            <a:spLocks noGrp="1"/>
          </p:cNvSpPr>
          <p:nvPr>
            <p:ph type="body" sz="quarter" idx="12" hasCustomPrompt="1"/>
          </p:nvPr>
        </p:nvSpPr>
        <p:spPr>
          <a:xfrm>
            <a:off x="406611" y="3791469"/>
            <a:ext cx="2419673" cy="247356"/>
          </a:xfrm>
        </p:spPr>
        <p:txBody>
          <a:bodyPr anchor="ctr"/>
          <a:lstStyle>
            <a:lvl1pPr>
              <a:defRPr sz="900" cap="all" baseline="0">
                <a:solidFill>
                  <a:schemeClr val="tx1"/>
                </a:solidFill>
              </a:defRPr>
            </a:lvl1pPr>
            <a:lvl2pPr>
              <a:defRPr sz="1000" cap="all" baseline="0"/>
            </a:lvl2pPr>
            <a:lvl3pPr>
              <a:defRPr sz="900" cap="all" baseline="0"/>
            </a:lvl3pPr>
            <a:lvl4pPr>
              <a:defRPr sz="800" cap="all" baseline="0"/>
            </a:lvl4pPr>
            <a:lvl5pPr>
              <a:defRPr sz="800" cap="all" baseline="0"/>
            </a:lvl5pPr>
          </a:lstStyle>
          <a:p>
            <a:pPr lvl="0"/>
            <a:r>
              <a:rPr lang="en-GB"/>
              <a:t>Insert company name</a:t>
            </a:r>
          </a:p>
        </p:txBody>
      </p:sp>
      <p:sp>
        <p:nvSpPr>
          <p:cNvPr id="53" name="Text Placeholder 12">
            <a:extLst>
              <a:ext uri="{FF2B5EF4-FFF2-40B4-BE49-F238E27FC236}">
                <a16:creationId xmlns:a16="http://schemas.microsoft.com/office/drawing/2014/main" id="{71A31EDD-5E6E-D589-754B-7232AFA69F9A}"/>
              </a:ext>
            </a:extLst>
          </p:cNvPr>
          <p:cNvSpPr>
            <a:spLocks noGrp="1"/>
          </p:cNvSpPr>
          <p:nvPr>
            <p:ph type="body" sz="quarter" idx="13" hasCustomPrompt="1"/>
          </p:nvPr>
        </p:nvSpPr>
        <p:spPr>
          <a:xfrm>
            <a:off x="406611" y="4097572"/>
            <a:ext cx="2419673" cy="247356"/>
          </a:xfrm>
        </p:spPr>
        <p:txBody>
          <a:bodyPr anchor="ctr"/>
          <a:lstStyle>
            <a:lvl1pPr>
              <a:defRPr sz="900" cap="all" baseline="0">
                <a:solidFill>
                  <a:schemeClr val="tx1"/>
                </a:solidFill>
              </a:defRPr>
            </a:lvl1pPr>
            <a:lvl2pPr>
              <a:defRPr sz="1000" cap="all" baseline="0"/>
            </a:lvl2pPr>
            <a:lvl3pPr>
              <a:defRPr sz="900" cap="all" baseline="0"/>
            </a:lvl3pPr>
            <a:lvl4pPr>
              <a:defRPr sz="800" cap="all" baseline="0"/>
            </a:lvl4pPr>
            <a:lvl5pPr>
              <a:defRPr sz="800" cap="all" baseline="0"/>
            </a:lvl5pPr>
          </a:lstStyle>
          <a:p>
            <a:pPr lvl="0"/>
            <a:r>
              <a:rPr lang="en-GB"/>
              <a:t>Insert phone</a:t>
            </a:r>
          </a:p>
        </p:txBody>
      </p:sp>
      <p:sp>
        <p:nvSpPr>
          <p:cNvPr id="54" name="Text Placeholder 12">
            <a:extLst>
              <a:ext uri="{FF2B5EF4-FFF2-40B4-BE49-F238E27FC236}">
                <a16:creationId xmlns:a16="http://schemas.microsoft.com/office/drawing/2014/main" id="{419A53B1-B2DB-8BC9-FD97-6094041F8634}"/>
              </a:ext>
            </a:extLst>
          </p:cNvPr>
          <p:cNvSpPr>
            <a:spLocks noGrp="1"/>
          </p:cNvSpPr>
          <p:nvPr>
            <p:ph type="body" sz="quarter" idx="14" hasCustomPrompt="1"/>
          </p:nvPr>
        </p:nvSpPr>
        <p:spPr>
          <a:xfrm>
            <a:off x="406611" y="4403675"/>
            <a:ext cx="2419673" cy="247356"/>
          </a:xfrm>
        </p:spPr>
        <p:txBody>
          <a:bodyPr anchor="ctr"/>
          <a:lstStyle>
            <a:lvl1pPr>
              <a:defRPr sz="900" cap="all" baseline="0">
                <a:solidFill>
                  <a:schemeClr val="tx1"/>
                </a:solidFill>
              </a:defRPr>
            </a:lvl1pPr>
            <a:lvl2pPr>
              <a:defRPr sz="1000" cap="all" baseline="0"/>
            </a:lvl2pPr>
            <a:lvl3pPr>
              <a:defRPr sz="900" cap="all" baseline="0"/>
            </a:lvl3pPr>
            <a:lvl4pPr>
              <a:defRPr sz="800" cap="all" baseline="0"/>
            </a:lvl4pPr>
            <a:lvl5pPr>
              <a:defRPr sz="800" cap="all" baseline="0"/>
            </a:lvl5pPr>
          </a:lstStyle>
          <a:p>
            <a:pPr lvl="0"/>
            <a:r>
              <a:rPr lang="en-GB"/>
              <a:t>Insert email</a:t>
            </a:r>
          </a:p>
        </p:txBody>
      </p:sp>
      <p:sp>
        <p:nvSpPr>
          <p:cNvPr id="55" name="Text Placeholder 28">
            <a:extLst>
              <a:ext uri="{FF2B5EF4-FFF2-40B4-BE49-F238E27FC236}">
                <a16:creationId xmlns:a16="http://schemas.microsoft.com/office/drawing/2014/main" id="{5C720B9A-1A60-50C9-A02F-9105069808B9}"/>
              </a:ext>
            </a:extLst>
          </p:cNvPr>
          <p:cNvSpPr>
            <a:spLocks noGrp="1"/>
          </p:cNvSpPr>
          <p:nvPr>
            <p:ph type="body" sz="quarter" idx="25" hasCustomPrompt="1"/>
          </p:nvPr>
        </p:nvSpPr>
        <p:spPr>
          <a:xfrm>
            <a:off x="500753" y="3450592"/>
            <a:ext cx="2368490" cy="3600"/>
          </a:xfrm>
          <a:solidFill>
            <a:schemeClr val="tx1"/>
          </a:solidFill>
        </p:spPr>
        <p:txBody>
          <a:bodyPr/>
          <a:lstStyle>
            <a:lvl1pPr>
              <a:defRPr>
                <a:solidFill>
                  <a:schemeClr val="tx1"/>
                </a:solidFill>
              </a:defRPr>
            </a:lvl1pPr>
          </a:lstStyle>
          <a:p>
            <a:pPr lvl="0"/>
            <a:r>
              <a:rPr lang="en-GB"/>
              <a:t> </a:t>
            </a:r>
          </a:p>
        </p:txBody>
      </p:sp>
      <p:sp>
        <p:nvSpPr>
          <p:cNvPr id="56" name="Text Placeholder 28">
            <a:extLst>
              <a:ext uri="{FF2B5EF4-FFF2-40B4-BE49-F238E27FC236}">
                <a16:creationId xmlns:a16="http://schemas.microsoft.com/office/drawing/2014/main" id="{A2A469EE-C2F9-445A-93FD-488AC726D46D}"/>
              </a:ext>
            </a:extLst>
          </p:cNvPr>
          <p:cNvSpPr>
            <a:spLocks noGrp="1"/>
          </p:cNvSpPr>
          <p:nvPr>
            <p:ph type="body" sz="quarter" idx="26" hasCustomPrompt="1"/>
          </p:nvPr>
        </p:nvSpPr>
        <p:spPr>
          <a:xfrm>
            <a:off x="500753" y="3756695"/>
            <a:ext cx="2368490" cy="3600"/>
          </a:xfrm>
          <a:solidFill>
            <a:schemeClr val="tx1"/>
          </a:solidFill>
        </p:spPr>
        <p:txBody>
          <a:bodyPr/>
          <a:lstStyle>
            <a:lvl1pPr>
              <a:defRPr>
                <a:solidFill>
                  <a:schemeClr val="tx1"/>
                </a:solidFill>
              </a:defRPr>
            </a:lvl1pPr>
          </a:lstStyle>
          <a:p>
            <a:pPr lvl="0"/>
            <a:r>
              <a:rPr lang="en-GB"/>
              <a:t> </a:t>
            </a:r>
          </a:p>
        </p:txBody>
      </p:sp>
      <p:sp>
        <p:nvSpPr>
          <p:cNvPr id="57" name="Text Placeholder 28">
            <a:extLst>
              <a:ext uri="{FF2B5EF4-FFF2-40B4-BE49-F238E27FC236}">
                <a16:creationId xmlns:a16="http://schemas.microsoft.com/office/drawing/2014/main" id="{D5750D7A-7AAA-8D5C-EDE8-57DAF2EA551E}"/>
              </a:ext>
            </a:extLst>
          </p:cNvPr>
          <p:cNvSpPr>
            <a:spLocks noGrp="1"/>
          </p:cNvSpPr>
          <p:nvPr>
            <p:ph type="body" sz="quarter" idx="27" hasCustomPrompt="1"/>
          </p:nvPr>
        </p:nvSpPr>
        <p:spPr>
          <a:xfrm>
            <a:off x="500753" y="4062798"/>
            <a:ext cx="2368490" cy="3600"/>
          </a:xfrm>
          <a:solidFill>
            <a:schemeClr val="tx1"/>
          </a:solidFill>
        </p:spPr>
        <p:txBody>
          <a:bodyPr/>
          <a:lstStyle>
            <a:lvl1pPr>
              <a:defRPr>
                <a:solidFill>
                  <a:schemeClr val="tx1"/>
                </a:solidFill>
              </a:defRPr>
            </a:lvl1pPr>
          </a:lstStyle>
          <a:p>
            <a:pPr lvl="0"/>
            <a:r>
              <a:rPr lang="en-GB"/>
              <a:t> </a:t>
            </a:r>
          </a:p>
        </p:txBody>
      </p:sp>
      <p:sp>
        <p:nvSpPr>
          <p:cNvPr id="58" name="Text Placeholder 28">
            <a:extLst>
              <a:ext uri="{FF2B5EF4-FFF2-40B4-BE49-F238E27FC236}">
                <a16:creationId xmlns:a16="http://schemas.microsoft.com/office/drawing/2014/main" id="{6B26CDE3-8A6A-1138-38C1-76CBFC76624D}"/>
              </a:ext>
            </a:extLst>
          </p:cNvPr>
          <p:cNvSpPr>
            <a:spLocks noGrp="1"/>
          </p:cNvSpPr>
          <p:nvPr>
            <p:ph type="body" sz="quarter" idx="28" hasCustomPrompt="1"/>
          </p:nvPr>
        </p:nvSpPr>
        <p:spPr>
          <a:xfrm>
            <a:off x="500753" y="4368901"/>
            <a:ext cx="2368490" cy="3600"/>
          </a:xfrm>
          <a:solidFill>
            <a:schemeClr val="tx1"/>
          </a:solidFill>
        </p:spPr>
        <p:txBody>
          <a:bodyPr/>
          <a:lstStyle>
            <a:lvl1pPr>
              <a:defRPr>
                <a:solidFill>
                  <a:schemeClr val="tx1"/>
                </a:solidFill>
              </a:defRPr>
            </a:lvl1pPr>
          </a:lstStyle>
          <a:p>
            <a:pPr lvl="0"/>
            <a:r>
              <a:rPr lang="en-GB"/>
              <a:t> </a:t>
            </a:r>
          </a:p>
        </p:txBody>
      </p:sp>
      <p:sp>
        <p:nvSpPr>
          <p:cNvPr id="59" name="Text Placeholder 28">
            <a:extLst>
              <a:ext uri="{FF2B5EF4-FFF2-40B4-BE49-F238E27FC236}">
                <a16:creationId xmlns:a16="http://schemas.microsoft.com/office/drawing/2014/main" id="{1DE1539E-1501-828C-F38E-4D75E9F15059}"/>
              </a:ext>
            </a:extLst>
          </p:cNvPr>
          <p:cNvSpPr>
            <a:spLocks noGrp="1"/>
          </p:cNvSpPr>
          <p:nvPr>
            <p:ph type="body" sz="quarter" idx="29" hasCustomPrompt="1"/>
          </p:nvPr>
        </p:nvSpPr>
        <p:spPr>
          <a:xfrm>
            <a:off x="500753" y="4675004"/>
            <a:ext cx="2368490" cy="3600"/>
          </a:xfrm>
          <a:solidFill>
            <a:schemeClr val="tx1"/>
          </a:solidFill>
        </p:spPr>
        <p:txBody>
          <a:bodyPr/>
          <a:lstStyle>
            <a:lvl1pPr>
              <a:defRPr>
                <a:solidFill>
                  <a:schemeClr val="tx1"/>
                </a:solidFill>
              </a:defRPr>
            </a:lvl1pPr>
          </a:lstStyle>
          <a:p>
            <a:pPr lvl="0"/>
            <a:r>
              <a:rPr lang="en-GB"/>
              <a:t> </a:t>
            </a:r>
          </a:p>
        </p:txBody>
      </p:sp>
      <p:sp>
        <p:nvSpPr>
          <p:cNvPr id="60" name="Text Placeholder 12">
            <a:extLst>
              <a:ext uri="{FF2B5EF4-FFF2-40B4-BE49-F238E27FC236}">
                <a16:creationId xmlns:a16="http://schemas.microsoft.com/office/drawing/2014/main" id="{267ECC64-F7D0-258A-C243-908FFFE841E1}"/>
              </a:ext>
            </a:extLst>
          </p:cNvPr>
          <p:cNvSpPr>
            <a:spLocks noGrp="1"/>
          </p:cNvSpPr>
          <p:nvPr>
            <p:ph type="body" sz="quarter" idx="30" hasCustomPrompt="1"/>
          </p:nvPr>
        </p:nvSpPr>
        <p:spPr>
          <a:xfrm>
            <a:off x="3247491" y="3179263"/>
            <a:ext cx="2419673" cy="247356"/>
          </a:xfrm>
        </p:spPr>
        <p:txBody>
          <a:bodyPr anchor="ctr"/>
          <a:lstStyle>
            <a:lvl1pPr>
              <a:defRPr sz="900" cap="all" baseline="0">
                <a:solidFill>
                  <a:schemeClr val="tx1"/>
                </a:solidFill>
              </a:defRPr>
            </a:lvl1pPr>
            <a:lvl2pPr>
              <a:defRPr sz="1000" cap="all" baseline="0"/>
            </a:lvl2pPr>
            <a:lvl3pPr>
              <a:defRPr sz="900" cap="all" baseline="0"/>
            </a:lvl3pPr>
            <a:lvl4pPr>
              <a:defRPr sz="800" cap="all" baseline="0"/>
            </a:lvl4pPr>
            <a:lvl5pPr>
              <a:defRPr sz="800" cap="all" baseline="0"/>
            </a:lvl5pPr>
          </a:lstStyle>
          <a:p>
            <a:pPr lvl="0"/>
            <a:r>
              <a:rPr lang="en-GB"/>
              <a:t>Insert name</a:t>
            </a:r>
          </a:p>
        </p:txBody>
      </p:sp>
      <p:sp>
        <p:nvSpPr>
          <p:cNvPr id="61" name="Text Placeholder 12">
            <a:extLst>
              <a:ext uri="{FF2B5EF4-FFF2-40B4-BE49-F238E27FC236}">
                <a16:creationId xmlns:a16="http://schemas.microsoft.com/office/drawing/2014/main" id="{4D8C47AB-66B9-A667-3E82-D9FE27474431}"/>
              </a:ext>
            </a:extLst>
          </p:cNvPr>
          <p:cNvSpPr>
            <a:spLocks noGrp="1"/>
          </p:cNvSpPr>
          <p:nvPr>
            <p:ph type="body" sz="quarter" idx="31" hasCustomPrompt="1"/>
          </p:nvPr>
        </p:nvSpPr>
        <p:spPr>
          <a:xfrm>
            <a:off x="3247491" y="3485366"/>
            <a:ext cx="2419673" cy="247356"/>
          </a:xfrm>
        </p:spPr>
        <p:txBody>
          <a:bodyPr anchor="ctr"/>
          <a:lstStyle>
            <a:lvl1pPr>
              <a:defRPr sz="900" cap="all" baseline="0">
                <a:solidFill>
                  <a:schemeClr val="tx1"/>
                </a:solidFill>
              </a:defRPr>
            </a:lvl1pPr>
            <a:lvl2pPr>
              <a:defRPr sz="1000" cap="all" baseline="0"/>
            </a:lvl2pPr>
            <a:lvl3pPr>
              <a:defRPr sz="900" cap="all" baseline="0"/>
            </a:lvl3pPr>
            <a:lvl4pPr>
              <a:defRPr sz="800" cap="all" baseline="0"/>
            </a:lvl4pPr>
            <a:lvl5pPr>
              <a:defRPr sz="800" cap="all" baseline="0"/>
            </a:lvl5pPr>
          </a:lstStyle>
          <a:p>
            <a:pPr lvl="0"/>
            <a:r>
              <a:rPr lang="en-GB"/>
              <a:t>Insert title</a:t>
            </a:r>
          </a:p>
        </p:txBody>
      </p:sp>
      <p:sp>
        <p:nvSpPr>
          <p:cNvPr id="62" name="Text Placeholder 12">
            <a:extLst>
              <a:ext uri="{FF2B5EF4-FFF2-40B4-BE49-F238E27FC236}">
                <a16:creationId xmlns:a16="http://schemas.microsoft.com/office/drawing/2014/main" id="{832C58F2-9B45-605E-62A2-816D71B40565}"/>
              </a:ext>
            </a:extLst>
          </p:cNvPr>
          <p:cNvSpPr>
            <a:spLocks noGrp="1"/>
          </p:cNvSpPr>
          <p:nvPr>
            <p:ph type="body" sz="quarter" idx="32" hasCustomPrompt="1"/>
          </p:nvPr>
        </p:nvSpPr>
        <p:spPr>
          <a:xfrm>
            <a:off x="3247491" y="3791469"/>
            <a:ext cx="2419673" cy="247356"/>
          </a:xfrm>
        </p:spPr>
        <p:txBody>
          <a:bodyPr anchor="ctr"/>
          <a:lstStyle>
            <a:lvl1pPr>
              <a:defRPr sz="900" cap="all" baseline="0">
                <a:solidFill>
                  <a:schemeClr val="tx1"/>
                </a:solidFill>
              </a:defRPr>
            </a:lvl1pPr>
            <a:lvl2pPr>
              <a:defRPr sz="1000" cap="all" baseline="0"/>
            </a:lvl2pPr>
            <a:lvl3pPr>
              <a:defRPr sz="900" cap="all" baseline="0"/>
            </a:lvl3pPr>
            <a:lvl4pPr>
              <a:defRPr sz="800" cap="all" baseline="0"/>
            </a:lvl4pPr>
            <a:lvl5pPr>
              <a:defRPr sz="800" cap="all" baseline="0"/>
            </a:lvl5pPr>
          </a:lstStyle>
          <a:p>
            <a:pPr lvl="0"/>
            <a:r>
              <a:rPr lang="en-GB"/>
              <a:t>Insert company name</a:t>
            </a:r>
          </a:p>
        </p:txBody>
      </p:sp>
      <p:sp>
        <p:nvSpPr>
          <p:cNvPr id="63" name="Text Placeholder 12">
            <a:extLst>
              <a:ext uri="{FF2B5EF4-FFF2-40B4-BE49-F238E27FC236}">
                <a16:creationId xmlns:a16="http://schemas.microsoft.com/office/drawing/2014/main" id="{50943951-2D12-F0F1-38E8-27DE60037612}"/>
              </a:ext>
            </a:extLst>
          </p:cNvPr>
          <p:cNvSpPr>
            <a:spLocks noGrp="1"/>
          </p:cNvSpPr>
          <p:nvPr>
            <p:ph type="body" sz="quarter" idx="33" hasCustomPrompt="1"/>
          </p:nvPr>
        </p:nvSpPr>
        <p:spPr>
          <a:xfrm>
            <a:off x="3247491" y="4097572"/>
            <a:ext cx="2419673" cy="247356"/>
          </a:xfrm>
        </p:spPr>
        <p:txBody>
          <a:bodyPr anchor="ctr"/>
          <a:lstStyle>
            <a:lvl1pPr>
              <a:defRPr sz="900" cap="all" baseline="0">
                <a:solidFill>
                  <a:schemeClr val="tx1"/>
                </a:solidFill>
              </a:defRPr>
            </a:lvl1pPr>
            <a:lvl2pPr>
              <a:defRPr sz="1000" cap="all" baseline="0"/>
            </a:lvl2pPr>
            <a:lvl3pPr>
              <a:defRPr sz="900" cap="all" baseline="0"/>
            </a:lvl3pPr>
            <a:lvl4pPr>
              <a:defRPr sz="800" cap="all" baseline="0"/>
            </a:lvl4pPr>
            <a:lvl5pPr>
              <a:defRPr sz="800" cap="all" baseline="0"/>
            </a:lvl5pPr>
          </a:lstStyle>
          <a:p>
            <a:pPr lvl="0"/>
            <a:r>
              <a:rPr lang="en-GB"/>
              <a:t>Insert phone</a:t>
            </a:r>
          </a:p>
        </p:txBody>
      </p:sp>
      <p:sp>
        <p:nvSpPr>
          <p:cNvPr id="64" name="Text Placeholder 12">
            <a:extLst>
              <a:ext uri="{FF2B5EF4-FFF2-40B4-BE49-F238E27FC236}">
                <a16:creationId xmlns:a16="http://schemas.microsoft.com/office/drawing/2014/main" id="{775AFA63-3C9A-0075-2AF3-788DA9D594BB}"/>
              </a:ext>
            </a:extLst>
          </p:cNvPr>
          <p:cNvSpPr>
            <a:spLocks noGrp="1"/>
          </p:cNvSpPr>
          <p:nvPr>
            <p:ph type="body" sz="quarter" idx="34" hasCustomPrompt="1"/>
          </p:nvPr>
        </p:nvSpPr>
        <p:spPr>
          <a:xfrm>
            <a:off x="3247491" y="4403675"/>
            <a:ext cx="2419673" cy="247356"/>
          </a:xfrm>
        </p:spPr>
        <p:txBody>
          <a:bodyPr anchor="ctr"/>
          <a:lstStyle>
            <a:lvl1pPr>
              <a:defRPr sz="900" cap="all" baseline="0">
                <a:solidFill>
                  <a:schemeClr val="tx1"/>
                </a:solidFill>
              </a:defRPr>
            </a:lvl1pPr>
            <a:lvl2pPr>
              <a:defRPr sz="1000" cap="all" baseline="0"/>
            </a:lvl2pPr>
            <a:lvl3pPr>
              <a:defRPr sz="900" cap="all" baseline="0"/>
            </a:lvl3pPr>
            <a:lvl4pPr>
              <a:defRPr sz="800" cap="all" baseline="0"/>
            </a:lvl4pPr>
            <a:lvl5pPr>
              <a:defRPr sz="800" cap="all" baseline="0"/>
            </a:lvl5pPr>
          </a:lstStyle>
          <a:p>
            <a:pPr lvl="0"/>
            <a:r>
              <a:rPr lang="en-GB"/>
              <a:t>Insert email</a:t>
            </a:r>
          </a:p>
        </p:txBody>
      </p:sp>
      <p:sp>
        <p:nvSpPr>
          <p:cNvPr id="65" name="Text Placeholder 28">
            <a:extLst>
              <a:ext uri="{FF2B5EF4-FFF2-40B4-BE49-F238E27FC236}">
                <a16:creationId xmlns:a16="http://schemas.microsoft.com/office/drawing/2014/main" id="{E9F77158-C067-A5F7-AAA7-467D729F22B9}"/>
              </a:ext>
            </a:extLst>
          </p:cNvPr>
          <p:cNvSpPr>
            <a:spLocks noGrp="1"/>
          </p:cNvSpPr>
          <p:nvPr>
            <p:ph type="body" sz="quarter" idx="35" hasCustomPrompt="1"/>
          </p:nvPr>
        </p:nvSpPr>
        <p:spPr>
          <a:xfrm>
            <a:off x="3341633" y="3450592"/>
            <a:ext cx="2368490" cy="3600"/>
          </a:xfrm>
          <a:solidFill>
            <a:schemeClr val="tx1"/>
          </a:solidFill>
        </p:spPr>
        <p:txBody>
          <a:bodyPr/>
          <a:lstStyle>
            <a:lvl1pPr>
              <a:defRPr>
                <a:solidFill>
                  <a:schemeClr val="tx1"/>
                </a:solidFill>
              </a:defRPr>
            </a:lvl1pPr>
          </a:lstStyle>
          <a:p>
            <a:pPr lvl="0"/>
            <a:r>
              <a:rPr lang="en-GB"/>
              <a:t> </a:t>
            </a:r>
          </a:p>
        </p:txBody>
      </p:sp>
      <p:sp>
        <p:nvSpPr>
          <p:cNvPr id="66" name="Text Placeholder 28">
            <a:extLst>
              <a:ext uri="{FF2B5EF4-FFF2-40B4-BE49-F238E27FC236}">
                <a16:creationId xmlns:a16="http://schemas.microsoft.com/office/drawing/2014/main" id="{2476AF0F-8275-9DC5-3A2E-1193AF37CC1C}"/>
              </a:ext>
            </a:extLst>
          </p:cNvPr>
          <p:cNvSpPr>
            <a:spLocks noGrp="1"/>
          </p:cNvSpPr>
          <p:nvPr>
            <p:ph type="body" sz="quarter" idx="36" hasCustomPrompt="1"/>
          </p:nvPr>
        </p:nvSpPr>
        <p:spPr>
          <a:xfrm>
            <a:off x="3341633" y="3756695"/>
            <a:ext cx="2368490" cy="3600"/>
          </a:xfrm>
          <a:solidFill>
            <a:schemeClr val="tx1"/>
          </a:solidFill>
        </p:spPr>
        <p:txBody>
          <a:bodyPr/>
          <a:lstStyle>
            <a:lvl1pPr>
              <a:defRPr>
                <a:solidFill>
                  <a:schemeClr val="tx1"/>
                </a:solidFill>
              </a:defRPr>
            </a:lvl1pPr>
          </a:lstStyle>
          <a:p>
            <a:pPr lvl="0"/>
            <a:r>
              <a:rPr lang="en-GB"/>
              <a:t> </a:t>
            </a:r>
          </a:p>
        </p:txBody>
      </p:sp>
      <p:sp>
        <p:nvSpPr>
          <p:cNvPr id="67" name="Text Placeholder 28">
            <a:extLst>
              <a:ext uri="{FF2B5EF4-FFF2-40B4-BE49-F238E27FC236}">
                <a16:creationId xmlns:a16="http://schemas.microsoft.com/office/drawing/2014/main" id="{116EC696-7A3B-021B-C650-423ADD297832}"/>
              </a:ext>
            </a:extLst>
          </p:cNvPr>
          <p:cNvSpPr>
            <a:spLocks noGrp="1"/>
          </p:cNvSpPr>
          <p:nvPr>
            <p:ph type="body" sz="quarter" idx="37" hasCustomPrompt="1"/>
          </p:nvPr>
        </p:nvSpPr>
        <p:spPr>
          <a:xfrm>
            <a:off x="3341633" y="4062798"/>
            <a:ext cx="2368490" cy="3600"/>
          </a:xfrm>
          <a:solidFill>
            <a:schemeClr val="tx1"/>
          </a:solidFill>
        </p:spPr>
        <p:txBody>
          <a:bodyPr/>
          <a:lstStyle>
            <a:lvl1pPr>
              <a:defRPr>
                <a:solidFill>
                  <a:schemeClr val="tx1"/>
                </a:solidFill>
              </a:defRPr>
            </a:lvl1pPr>
          </a:lstStyle>
          <a:p>
            <a:pPr lvl="0"/>
            <a:r>
              <a:rPr lang="en-GB"/>
              <a:t> </a:t>
            </a:r>
          </a:p>
        </p:txBody>
      </p:sp>
      <p:sp>
        <p:nvSpPr>
          <p:cNvPr id="68" name="Text Placeholder 28">
            <a:extLst>
              <a:ext uri="{FF2B5EF4-FFF2-40B4-BE49-F238E27FC236}">
                <a16:creationId xmlns:a16="http://schemas.microsoft.com/office/drawing/2014/main" id="{F0E7211B-8DDC-3FDB-D7C9-C86A5A600E1A}"/>
              </a:ext>
            </a:extLst>
          </p:cNvPr>
          <p:cNvSpPr>
            <a:spLocks noGrp="1"/>
          </p:cNvSpPr>
          <p:nvPr>
            <p:ph type="body" sz="quarter" idx="38" hasCustomPrompt="1"/>
          </p:nvPr>
        </p:nvSpPr>
        <p:spPr>
          <a:xfrm>
            <a:off x="3341633" y="4368901"/>
            <a:ext cx="2368490" cy="3600"/>
          </a:xfrm>
          <a:solidFill>
            <a:schemeClr val="tx1"/>
          </a:solidFill>
        </p:spPr>
        <p:txBody>
          <a:bodyPr/>
          <a:lstStyle>
            <a:lvl1pPr>
              <a:defRPr>
                <a:solidFill>
                  <a:schemeClr val="tx1"/>
                </a:solidFill>
              </a:defRPr>
            </a:lvl1pPr>
          </a:lstStyle>
          <a:p>
            <a:pPr lvl="0"/>
            <a:r>
              <a:rPr lang="en-GB"/>
              <a:t> </a:t>
            </a:r>
          </a:p>
        </p:txBody>
      </p:sp>
      <p:sp>
        <p:nvSpPr>
          <p:cNvPr id="69" name="Text Placeholder 28">
            <a:extLst>
              <a:ext uri="{FF2B5EF4-FFF2-40B4-BE49-F238E27FC236}">
                <a16:creationId xmlns:a16="http://schemas.microsoft.com/office/drawing/2014/main" id="{89350944-E6AD-414A-12DD-DED2F77599D1}"/>
              </a:ext>
            </a:extLst>
          </p:cNvPr>
          <p:cNvSpPr>
            <a:spLocks noGrp="1"/>
          </p:cNvSpPr>
          <p:nvPr>
            <p:ph type="body" sz="quarter" idx="39" hasCustomPrompt="1"/>
          </p:nvPr>
        </p:nvSpPr>
        <p:spPr>
          <a:xfrm>
            <a:off x="3341633" y="4675004"/>
            <a:ext cx="2368490" cy="3600"/>
          </a:xfrm>
          <a:solidFill>
            <a:schemeClr val="tx1"/>
          </a:solidFill>
        </p:spPr>
        <p:txBody>
          <a:bodyPr/>
          <a:lstStyle>
            <a:lvl1pPr>
              <a:defRPr>
                <a:solidFill>
                  <a:schemeClr val="tx1"/>
                </a:solidFill>
              </a:defRPr>
            </a:lvl1pPr>
          </a:lstStyle>
          <a:p>
            <a:pPr lvl="0"/>
            <a:r>
              <a:rPr lang="en-GB"/>
              <a:t> </a:t>
            </a:r>
          </a:p>
        </p:txBody>
      </p:sp>
      <p:sp>
        <p:nvSpPr>
          <p:cNvPr id="70" name="Text Placeholder 12">
            <a:extLst>
              <a:ext uri="{FF2B5EF4-FFF2-40B4-BE49-F238E27FC236}">
                <a16:creationId xmlns:a16="http://schemas.microsoft.com/office/drawing/2014/main" id="{19FFF5CD-7EF6-BA42-3AA5-B74A0E29E427}"/>
              </a:ext>
            </a:extLst>
          </p:cNvPr>
          <p:cNvSpPr>
            <a:spLocks noGrp="1"/>
          </p:cNvSpPr>
          <p:nvPr>
            <p:ph type="body" sz="quarter" idx="41" hasCustomPrompt="1"/>
          </p:nvPr>
        </p:nvSpPr>
        <p:spPr>
          <a:xfrm>
            <a:off x="6139554" y="3179263"/>
            <a:ext cx="2419673" cy="247356"/>
          </a:xfrm>
        </p:spPr>
        <p:txBody>
          <a:bodyPr anchor="ctr"/>
          <a:lstStyle>
            <a:lvl1pPr>
              <a:defRPr sz="900" cap="all" baseline="0">
                <a:solidFill>
                  <a:schemeClr val="tx1"/>
                </a:solidFill>
              </a:defRPr>
            </a:lvl1pPr>
            <a:lvl2pPr>
              <a:defRPr sz="1000" cap="all" baseline="0"/>
            </a:lvl2pPr>
            <a:lvl3pPr>
              <a:defRPr sz="900" cap="all" baseline="0"/>
            </a:lvl3pPr>
            <a:lvl4pPr>
              <a:defRPr sz="800" cap="all" baseline="0"/>
            </a:lvl4pPr>
            <a:lvl5pPr>
              <a:defRPr sz="800" cap="all" baseline="0"/>
            </a:lvl5pPr>
          </a:lstStyle>
          <a:p>
            <a:pPr lvl="0"/>
            <a:r>
              <a:rPr lang="en-GB"/>
              <a:t>Insert name</a:t>
            </a:r>
          </a:p>
        </p:txBody>
      </p:sp>
      <p:sp>
        <p:nvSpPr>
          <p:cNvPr id="71" name="Text Placeholder 12">
            <a:extLst>
              <a:ext uri="{FF2B5EF4-FFF2-40B4-BE49-F238E27FC236}">
                <a16:creationId xmlns:a16="http://schemas.microsoft.com/office/drawing/2014/main" id="{857FEDEB-E93C-7158-C559-E53C2BC5FD64}"/>
              </a:ext>
            </a:extLst>
          </p:cNvPr>
          <p:cNvSpPr>
            <a:spLocks noGrp="1"/>
          </p:cNvSpPr>
          <p:nvPr>
            <p:ph type="body" sz="quarter" idx="42" hasCustomPrompt="1"/>
          </p:nvPr>
        </p:nvSpPr>
        <p:spPr>
          <a:xfrm>
            <a:off x="6139554" y="3485366"/>
            <a:ext cx="2419673" cy="247356"/>
          </a:xfrm>
        </p:spPr>
        <p:txBody>
          <a:bodyPr anchor="ctr"/>
          <a:lstStyle>
            <a:lvl1pPr>
              <a:defRPr sz="900" cap="all" baseline="0">
                <a:solidFill>
                  <a:schemeClr val="tx1"/>
                </a:solidFill>
              </a:defRPr>
            </a:lvl1pPr>
            <a:lvl2pPr>
              <a:defRPr sz="1000" cap="all" baseline="0"/>
            </a:lvl2pPr>
            <a:lvl3pPr>
              <a:defRPr sz="900" cap="all" baseline="0"/>
            </a:lvl3pPr>
            <a:lvl4pPr>
              <a:defRPr sz="800" cap="all" baseline="0"/>
            </a:lvl4pPr>
            <a:lvl5pPr>
              <a:defRPr sz="800" cap="all" baseline="0"/>
            </a:lvl5pPr>
          </a:lstStyle>
          <a:p>
            <a:pPr lvl="0"/>
            <a:r>
              <a:rPr lang="en-GB"/>
              <a:t>Insert title</a:t>
            </a:r>
          </a:p>
        </p:txBody>
      </p:sp>
      <p:sp>
        <p:nvSpPr>
          <p:cNvPr id="72" name="Text Placeholder 12">
            <a:extLst>
              <a:ext uri="{FF2B5EF4-FFF2-40B4-BE49-F238E27FC236}">
                <a16:creationId xmlns:a16="http://schemas.microsoft.com/office/drawing/2014/main" id="{EE252B2D-7E28-5027-C3B2-53FB5C6918AB}"/>
              </a:ext>
            </a:extLst>
          </p:cNvPr>
          <p:cNvSpPr>
            <a:spLocks noGrp="1"/>
          </p:cNvSpPr>
          <p:nvPr>
            <p:ph type="body" sz="quarter" idx="43" hasCustomPrompt="1"/>
          </p:nvPr>
        </p:nvSpPr>
        <p:spPr>
          <a:xfrm>
            <a:off x="6139554" y="3791469"/>
            <a:ext cx="2419673" cy="247356"/>
          </a:xfrm>
        </p:spPr>
        <p:txBody>
          <a:bodyPr anchor="ctr"/>
          <a:lstStyle>
            <a:lvl1pPr>
              <a:defRPr sz="900" cap="all" baseline="0">
                <a:solidFill>
                  <a:schemeClr val="tx1"/>
                </a:solidFill>
              </a:defRPr>
            </a:lvl1pPr>
            <a:lvl2pPr>
              <a:defRPr sz="1000" cap="all" baseline="0"/>
            </a:lvl2pPr>
            <a:lvl3pPr>
              <a:defRPr sz="900" cap="all" baseline="0"/>
            </a:lvl3pPr>
            <a:lvl4pPr>
              <a:defRPr sz="800" cap="all" baseline="0"/>
            </a:lvl4pPr>
            <a:lvl5pPr>
              <a:defRPr sz="800" cap="all" baseline="0"/>
            </a:lvl5pPr>
          </a:lstStyle>
          <a:p>
            <a:pPr lvl="0"/>
            <a:r>
              <a:rPr lang="en-GB"/>
              <a:t>Insert company name</a:t>
            </a:r>
          </a:p>
        </p:txBody>
      </p:sp>
      <p:sp>
        <p:nvSpPr>
          <p:cNvPr id="73" name="Text Placeholder 12">
            <a:extLst>
              <a:ext uri="{FF2B5EF4-FFF2-40B4-BE49-F238E27FC236}">
                <a16:creationId xmlns:a16="http://schemas.microsoft.com/office/drawing/2014/main" id="{2573CC0A-DF4F-79BD-CDB0-50394F5F5F21}"/>
              </a:ext>
            </a:extLst>
          </p:cNvPr>
          <p:cNvSpPr>
            <a:spLocks noGrp="1"/>
          </p:cNvSpPr>
          <p:nvPr>
            <p:ph type="body" sz="quarter" idx="44" hasCustomPrompt="1"/>
          </p:nvPr>
        </p:nvSpPr>
        <p:spPr>
          <a:xfrm>
            <a:off x="6139554" y="4097572"/>
            <a:ext cx="2419673" cy="247356"/>
          </a:xfrm>
        </p:spPr>
        <p:txBody>
          <a:bodyPr anchor="ctr"/>
          <a:lstStyle>
            <a:lvl1pPr>
              <a:defRPr sz="900" cap="all" baseline="0">
                <a:solidFill>
                  <a:schemeClr val="tx1"/>
                </a:solidFill>
              </a:defRPr>
            </a:lvl1pPr>
            <a:lvl2pPr>
              <a:defRPr sz="1000" cap="all" baseline="0"/>
            </a:lvl2pPr>
            <a:lvl3pPr>
              <a:defRPr sz="900" cap="all" baseline="0"/>
            </a:lvl3pPr>
            <a:lvl4pPr>
              <a:defRPr sz="800" cap="all" baseline="0"/>
            </a:lvl4pPr>
            <a:lvl5pPr>
              <a:defRPr sz="800" cap="all" baseline="0"/>
            </a:lvl5pPr>
          </a:lstStyle>
          <a:p>
            <a:pPr lvl="0"/>
            <a:r>
              <a:rPr lang="en-GB"/>
              <a:t>Insert phone</a:t>
            </a:r>
          </a:p>
        </p:txBody>
      </p:sp>
      <p:sp>
        <p:nvSpPr>
          <p:cNvPr id="74" name="Text Placeholder 12">
            <a:extLst>
              <a:ext uri="{FF2B5EF4-FFF2-40B4-BE49-F238E27FC236}">
                <a16:creationId xmlns:a16="http://schemas.microsoft.com/office/drawing/2014/main" id="{8667FE8E-3B6B-DE10-CF59-E4C20895046A}"/>
              </a:ext>
            </a:extLst>
          </p:cNvPr>
          <p:cNvSpPr>
            <a:spLocks noGrp="1"/>
          </p:cNvSpPr>
          <p:nvPr>
            <p:ph type="body" sz="quarter" idx="45" hasCustomPrompt="1"/>
          </p:nvPr>
        </p:nvSpPr>
        <p:spPr>
          <a:xfrm>
            <a:off x="6139554" y="4403675"/>
            <a:ext cx="2419673" cy="247356"/>
          </a:xfrm>
        </p:spPr>
        <p:txBody>
          <a:bodyPr anchor="ctr"/>
          <a:lstStyle>
            <a:lvl1pPr>
              <a:defRPr sz="900" cap="all" baseline="0">
                <a:solidFill>
                  <a:schemeClr val="tx1"/>
                </a:solidFill>
              </a:defRPr>
            </a:lvl1pPr>
            <a:lvl2pPr>
              <a:defRPr sz="1000" cap="all" baseline="0"/>
            </a:lvl2pPr>
            <a:lvl3pPr>
              <a:defRPr sz="900" cap="all" baseline="0"/>
            </a:lvl3pPr>
            <a:lvl4pPr>
              <a:defRPr sz="800" cap="all" baseline="0"/>
            </a:lvl4pPr>
            <a:lvl5pPr>
              <a:defRPr sz="800" cap="all" baseline="0"/>
            </a:lvl5pPr>
          </a:lstStyle>
          <a:p>
            <a:pPr lvl="0"/>
            <a:r>
              <a:rPr lang="en-GB"/>
              <a:t>Insert email</a:t>
            </a:r>
          </a:p>
        </p:txBody>
      </p:sp>
      <p:sp>
        <p:nvSpPr>
          <p:cNvPr id="75" name="Text Placeholder 28">
            <a:extLst>
              <a:ext uri="{FF2B5EF4-FFF2-40B4-BE49-F238E27FC236}">
                <a16:creationId xmlns:a16="http://schemas.microsoft.com/office/drawing/2014/main" id="{397A51E4-39A6-987D-1377-CF3CD4833481}"/>
              </a:ext>
            </a:extLst>
          </p:cNvPr>
          <p:cNvSpPr>
            <a:spLocks noGrp="1"/>
          </p:cNvSpPr>
          <p:nvPr>
            <p:ph type="body" sz="quarter" idx="46" hasCustomPrompt="1"/>
          </p:nvPr>
        </p:nvSpPr>
        <p:spPr>
          <a:xfrm>
            <a:off x="6233696" y="3450592"/>
            <a:ext cx="2368490" cy="3600"/>
          </a:xfrm>
          <a:solidFill>
            <a:schemeClr val="tx1"/>
          </a:solidFill>
        </p:spPr>
        <p:txBody>
          <a:bodyPr/>
          <a:lstStyle>
            <a:lvl1pPr>
              <a:defRPr>
                <a:solidFill>
                  <a:schemeClr val="tx1"/>
                </a:solidFill>
              </a:defRPr>
            </a:lvl1pPr>
          </a:lstStyle>
          <a:p>
            <a:pPr lvl="0"/>
            <a:r>
              <a:rPr lang="en-GB"/>
              <a:t> </a:t>
            </a:r>
          </a:p>
        </p:txBody>
      </p:sp>
      <p:sp>
        <p:nvSpPr>
          <p:cNvPr id="76" name="Text Placeholder 28">
            <a:extLst>
              <a:ext uri="{FF2B5EF4-FFF2-40B4-BE49-F238E27FC236}">
                <a16:creationId xmlns:a16="http://schemas.microsoft.com/office/drawing/2014/main" id="{42A3AA43-C45A-C018-3DF5-607EE2C93D85}"/>
              </a:ext>
            </a:extLst>
          </p:cNvPr>
          <p:cNvSpPr>
            <a:spLocks noGrp="1"/>
          </p:cNvSpPr>
          <p:nvPr>
            <p:ph type="body" sz="quarter" idx="47" hasCustomPrompt="1"/>
          </p:nvPr>
        </p:nvSpPr>
        <p:spPr>
          <a:xfrm>
            <a:off x="6233696" y="3756695"/>
            <a:ext cx="2368490" cy="3600"/>
          </a:xfrm>
          <a:solidFill>
            <a:schemeClr val="tx1"/>
          </a:solidFill>
        </p:spPr>
        <p:txBody>
          <a:bodyPr/>
          <a:lstStyle>
            <a:lvl1pPr>
              <a:defRPr>
                <a:solidFill>
                  <a:schemeClr val="tx1"/>
                </a:solidFill>
              </a:defRPr>
            </a:lvl1pPr>
          </a:lstStyle>
          <a:p>
            <a:pPr lvl="0"/>
            <a:r>
              <a:rPr lang="en-GB"/>
              <a:t> </a:t>
            </a:r>
          </a:p>
        </p:txBody>
      </p:sp>
      <p:sp>
        <p:nvSpPr>
          <p:cNvPr id="77" name="Text Placeholder 28">
            <a:extLst>
              <a:ext uri="{FF2B5EF4-FFF2-40B4-BE49-F238E27FC236}">
                <a16:creationId xmlns:a16="http://schemas.microsoft.com/office/drawing/2014/main" id="{14DA857A-9E59-1409-7C0F-8531D5FEBED6}"/>
              </a:ext>
            </a:extLst>
          </p:cNvPr>
          <p:cNvSpPr>
            <a:spLocks noGrp="1"/>
          </p:cNvSpPr>
          <p:nvPr>
            <p:ph type="body" sz="quarter" idx="48" hasCustomPrompt="1"/>
          </p:nvPr>
        </p:nvSpPr>
        <p:spPr>
          <a:xfrm>
            <a:off x="6233696" y="4062798"/>
            <a:ext cx="2368490" cy="3600"/>
          </a:xfrm>
          <a:solidFill>
            <a:schemeClr val="tx1"/>
          </a:solidFill>
        </p:spPr>
        <p:txBody>
          <a:bodyPr/>
          <a:lstStyle>
            <a:lvl1pPr>
              <a:defRPr>
                <a:solidFill>
                  <a:schemeClr val="tx1"/>
                </a:solidFill>
              </a:defRPr>
            </a:lvl1pPr>
          </a:lstStyle>
          <a:p>
            <a:pPr lvl="0"/>
            <a:r>
              <a:rPr lang="en-GB"/>
              <a:t> </a:t>
            </a:r>
          </a:p>
        </p:txBody>
      </p:sp>
      <p:sp>
        <p:nvSpPr>
          <p:cNvPr id="78" name="Text Placeholder 28">
            <a:extLst>
              <a:ext uri="{FF2B5EF4-FFF2-40B4-BE49-F238E27FC236}">
                <a16:creationId xmlns:a16="http://schemas.microsoft.com/office/drawing/2014/main" id="{00ACF851-8DB4-B107-81BD-0FD05FF7D046}"/>
              </a:ext>
            </a:extLst>
          </p:cNvPr>
          <p:cNvSpPr>
            <a:spLocks noGrp="1"/>
          </p:cNvSpPr>
          <p:nvPr>
            <p:ph type="body" sz="quarter" idx="49" hasCustomPrompt="1"/>
          </p:nvPr>
        </p:nvSpPr>
        <p:spPr>
          <a:xfrm>
            <a:off x="6233696" y="4368901"/>
            <a:ext cx="2368490" cy="3600"/>
          </a:xfrm>
          <a:solidFill>
            <a:schemeClr val="tx1"/>
          </a:solidFill>
        </p:spPr>
        <p:txBody>
          <a:bodyPr/>
          <a:lstStyle>
            <a:lvl1pPr>
              <a:defRPr>
                <a:solidFill>
                  <a:schemeClr val="tx1"/>
                </a:solidFill>
              </a:defRPr>
            </a:lvl1pPr>
          </a:lstStyle>
          <a:p>
            <a:pPr lvl="0"/>
            <a:r>
              <a:rPr lang="en-GB"/>
              <a:t> </a:t>
            </a:r>
          </a:p>
        </p:txBody>
      </p:sp>
      <p:sp>
        <p:nvSpPr>
          <p:cNvPr id="79" name="Text Placeholder 28">
            <a:extLst>
              <a:ext uri="{FF2B5EF4-FFF2-40B4-BE49-F238E27FC236}">
                <a16:creationId xmlns:a16="http://schemas.microsoft.com/office/drawing/2014/main" id="{8334D48D-E62C-6369-8D66-A7BD0FED4BA9}"/>
              </a:ext>
            </a:extLst>
          </p:cNvPr>
          <p:cNvSpPr>
            <a:spLocks noGrp="1"/>
          </p:cNvSpPr>
          <p:nvPr>
            <p:ph type="body" sz="quarter" idx="50" hasCustomPrompt="1"/>
          </p:nvPr>
        </p:nvSpPr>
        <p:spPr>
          <a:xfrm>
            <a:off x="6233696" y="4675004"/>
            <a:ext cx="2368490" cy="3600"/>
          </a:xfrm>
          <a:solidFill>
            <a:schemeClr val="tx1"/>
          </a:solidFill>
        </p:spPr>
        <p:txBody>
          <a:bodyPr/>
          <a:lstStyle>
            <a:lvl1pPr>
              <a:defRPr>
                <a:solidFill>
                  <a:schemeClr val="tx1"/>
                </a:solidFill>
              </a:defRPr>
            </a:lvl1pPr>
          </a:lstStyle>
          <a:p>
            <a:pPr lvl="0"/>
            <a:r>
              <a:rPr lang="en-GB"/>
              <a:t> </a:t>
            </a:r>
          </a:p>
        </p:txBody>
      </p:sp>
      <p:sp>
        <p:nvSpPr>
          <p:cNvPr id="80" name="Text Placeholder 12">
            <a:extLst>
              <a:ext uri="{FF2B5EF4-FFF2-40B4-BE49-F238E27FC236}">
                <a16:creationId xmlns:a16="http://schemas.microsoft.com/office/drawing/2014/main" id="{9DFF7D18-8103-89DA-B8EC-31D73DD37D3F}"/>
              </a:ext>
            </a:extLst>
          </p:cNvPr>
          <p:cNvSpPr>
            <a:spLocks noGrp="1"/>
          </p:cNvSpPr>
          <p:nvPr>
            <p:ph type="body" sz="quarter" idx="51" hasCustomPrompt="1"/>
          </p:nvPr>
        </p:nvSpPr>
        <p:spPr>
          <a:xfrm>
            <a:off x="9069708" y="3179263"/>
            <a:ext cx="2419673" cy="247356"/>
          </a:xfrm>
        </p:spPr>
        <p:txBody>
          <a:bodyPr anchor="ctr"/>
          <a:lstStyle>
            <a:lvl1pPr>
              <a:defRPr sz="900" cap="all" baseline="0">
                <a:solidFill>
                  <a:schemeClr val="tx1"/>
                </a:solidFill>
              </a:defRPr>
            </a:lvl1pPr>
            <a:lvl2pPr>
              <a:defRPr sz="1000" cap="all" baseline="0"/>
            </a:lvl2pPr>
            <a:lvl3pPr>
              <a:defRPr sz="900" cap="all" baseline="0"/>
            </a:lvl3pPr>
            <a:lvl4pPr>
              <a:defRPr sz="800" cap="all" baseline="0"/>
            </a:lvl4pPr>
            <a:lvl5pPr>
              <a:defRPr sz="800" cap="all" baseline="0"/>
            </a:lvl5pPr>
          </a:lstStyle>
          <a:p>
            <a:pPr lvl="0"/>
            <a:r>
              <a:rPr lang="en-GB"/>
              <a:t>Insert name</a:t>
            </a:r>
          </a:p>
        </p:txBody>
      </p:sp>
      <p:sp>
        <p:nvSpPr>
          <p:cNvPr id="81" name="Text Placeholder 12">
            <a:extLst>
              <a:ext uri="{FF2B5EF4-FFF2-40B4-BE49-F238E27FC236}">
                <a16:creationId xmlns:a16="http://schemas.microsoft.com/office/drawing/2014/main" id="{4C2F8C23-180A-83CE-3DE7-04E0E3F0EEA4}"/>
              </a:ext>
            </a:extLst>
          </p:cNvPr>
          <p:cNvSpPr>
            <a:spLocks noGrp="1"/>
          </p:cNvSpPr>
          <p:nvPr>
            <p:ph type="body" sz="quarter" idx="52" hasCustomPrompt="1"/>
          </p:nvPr>
        </p:nvSpPr>
        <p:spPr>
          <a:xfrm>
            <a:off x="9069708" y="3485366"/>
            <a:ext cx="2419673" cy="247356"/>
          </a:xfrm>
        </p:spPr>
        <p:txBody>
          <a:bodyPr anchor="ctr"/>
          <a:lstStyle>
            <a:lvl1pPr>
              <a:defRPr sz="900" cap="all" baseline="0">
                <a:solidFill>
                  <a:schemeClr val="tx1"/>
                </a:solidFill>
              </a:defRPr>
            </a:lvl1pPr>
            <a:lvl2pPr>
              <a:defRPr sz="1000" cap="all" baseline="0"/>
            </a:lvl2pPr>
            <a:lvl3pPr>
              <a:defRPr sz="900" cap="all" baseline="0"/>
            </a:lvl3pPr>
            <a:lvl4pPr>
              <a:defRPr sz="800" cap="all" baseline="0"/>
            </a:lvl4pPr>
            <a:lvl5pPr>
              <a:defRPr sz="800" cap="all" baseline="0"/>
            </a:lvl5pPr>
          </a:lstStyle>
          <a:p>
            <a:pPr lvl="0"/>
            <a:r>
              <a:rPr lang="en-GB"/>
              <a:t>Insert title</a:t>
            </a:r>
          </a:p>
        </p:txBody>
      </p:sp>
      <p:sp>
        <p:nvSpPr>
          <p:cNvPr id="82" name="Text Placeholder 12">
            <a:extLst>
              <a:ext uri="{FF2B5EF4-FFF2-40B4-BE49-F238E27FC236}">
                <a16:creationId xmlns:a16="http://schemas.microsoft.com/office/drawing/2014/main" id="{1D40EBC8-00D4-F3D1-70CE-24FC4CF79EE2}"/>
              </a:ext>
            </a:extLst>
          </p:cNvPr>
          <p:cNvSpPr>
            <a:spLocks noGrp="1"/>
          </p:cNvSpPr>
          <p:nvPr>
            <p:ph type="body" sz="quarter" idx="53" hasCustomPrompt="1"/>
          </p:nvPr>
        </p:nvSpPr>
        <p:spPr>
          <a:xfrm>
            <a:off x="9069708" y="3791469"/>
            <a:ext cx="2419673" cy="247356"/>
          </a:xfrm>
        </p:spPr>
        <p:txBody>
          <a:bodyPr anchor="ctr"/>
          <a:lstStyle>
            <a:lvl1pPr>
              <a:defRPr sz="900" cap="all" baseline="0">
                <a:solidFill>
                  <a:schemeClr val="tx1"/>
                </a:solidFill>
              </a:defRPr>
            </a:lvl1pPr>
            <a:lvl2pPr>
              <a:defRPr sz="1000" cap="all" baseline="0"/>
            </a:lvl2pPr>
            <a:lvl3pPr>
              <a:defRPr sz="900" cap="all" baseline="0"/>
            </a:lvl3pPr>
            <a:lvl4pPr>
              <a:defRPr sz="800" cap="all" baseline="0"/>
            </a:lvl4pPr>
            <a:lvl5pPr>
              <a:defRPr sz="800" cap="all" baseline="0"/>
            </a:lvl5pPr>
          </a:lstStyle>
          <a:p>
            <a:pPr lvl="0"/>
            <a:r>
              <a:rPr lang="en-GB"/>
              <a:t>Insert company name</a:t>
            </a:r>
          </a:p>
        </p:txBody>
      </p:sp>
      <p:sp>
        <p:nvSpPr>
          <p:cNvPr id="83" name="Text Placeholder 12">
            <a:extLst>
              <a:ext uri="{FF2B5EF4-FFF2-40B4-BE49-F238E27FC236}">
                <a16:creationId xmlns:a16="http://schemas.microsoft.com/office/drawing/2014/main" id="{A07DDC5A-BC53-8213-BB63-E4F293C23C10}"/>
              </a:ext>
            </a:extLst>
          </p:cNvPr>
          <p:cNvSpPr>
            <a:spLocks noGrp="1"/>
          </p:cNvSpPr>
          <p:nvPr>
            <p:ph type="body" sz="quarter" idx="54" hasCustomPrompt="1"/>
          </p:nvPr>
        </p:nvSpPr>
        <p:spPr>
          <a:xfrm>
            <a:off x="9069708" y="4097572"/>
            <a:ext cx="2419673" cy="247356"/>
          </a:xfrm>
        </p:spPr>
        <p:txBody>
          <a:bodyPr anchor="ctr"/>
          <a:lstStyle>
            <a:lvl1pPr>
              <a:defRPr sz="900" cap="all" baseline="0">
                <a:solidFill>
                  <a:schemeClr val="tx1"/>
                </a:solidFill>
              </a:defRPr>
            </a:lvl1pPr>
            <a:lvl2pPr>
              <a:defRPr sz="1000" cap="all" baseline="0"/>
            </a:lvl2pPr>
            <a:lvl3pPr>
              <a:defRPr sz="900" cap="all" baseline="0"/>
            </a:lvl3pPr>
            <a:lvl4pPr>
              <a:defRPr sz="800" cap="all" baseline="0"/>
            </a:lvl4pPr>
            <a:lvl5pPr>
              <a:defRPr sz="800" cap="all" baseline="0"/>
            </a:lvl5pPr>
          </a:lstStyle>
          <a:p>
            <a:pPr lvl="0"/>
            <a:r>
              <a:rPr lang="en-GB"/>
              <a:t>Insert phone</a:t>
            </a:r>
          </a:p>
        </p:txBody>
      </p:sp>
      <p:sp>
        <p:nvSpPr>
          <p:cNvPr id="84" name="Text Placeholder 12">
            <a:extLst>
              <a:ext uri="{FF2B5EF4-FFF2-40B4-BE49-F238E27FC236}">
                <a16:creationId xmlns:a16="http://schemas.microsoft.com/office/drawing/2014/main" id="{B6CC1278-FC2D-C9A0-F14F-ECEC16F82D60}"/>
              </a:ext>
            </a:extLst>
          </p:cNvPr>
          <p:cNvSpPr>
            <a:spLocks noGrp="1"/>
          </p:cNvSpPr>
          <p:nvPr>
            <p:ph type="body" sz="quarter" idx="55" hasCustomPrompt="1"/>
          </p:nvPr>
        </p:nvSpPr>
        <p:spPr>
          <a:xfrm>
            <a:off x="9069708" y="4403675"/>
            <a:ext cx="2419673" cy="247356"/>
          </a:xfrm>
        </p:spPr>
        <p:txBody>
          <a:bodyPr anchor="ctr"/>
          <a:lstStyle>
            <a:lvl1pPr>
              <a:defRPr sz="900" cap="all" baseline="0">
                <a:solidFill>
                  <a:schemeClr val="tx1"/>
                </a:solidFill>
              </a:defRPr>
            </a:lvl1pPr>
            <a:lvl2pPr>
              <a:defRPr sz="1000" cap="all" baseline="0"/>
            </a:lvl2pPr>
            <a:lvl3pPr>
              <a:defRPr sz="900" cap="all" baseline="0"/>
            </a:lvl3pPr>
            <a:lvl4pPr>
              <a:defRPr sz="800" cap="all" baseline="0"/>
            </a:lvl4pPr>
            <a:lvl5pPr>
              <a:defRPr sz="800" cap="all" baseline="0"/>
            </a:lvl5pPr>
          </a:lstStyle>
          <a:p>
            <a:pPr lvl="0"/>
            <a:r>
              <a:rPr lang="en-GB"/>
              <a:t>Insert email</a:t>
            </a:r>
          </a:p>
        </p:txBody>
      </p:sp>
      <p:sp>
        <p:nvSpPr>
          <p:cNvPr id="85" name="Text Placeholder 28">
            <a:extLst>
              <a:ext uri="{FF2B5EF4-FFF2-40B4-BE49-F238E27FC236}">
                <a16:creationId xmlns:a16="http://schemas.microsoft.com/office/drawing/2014/main" id="{3F70655D-1769-2F4A-B7F1-EF4E50E199D2}"/>
              </a:ext>
            </a:extLst>
          </p:cNvPr>
          <p:cNvSpPr>
            <a:spLocks noGrp="1"/>
          </p:cNvSpPr>
          <p:nvPr>
            <p:ph type="body" sz="quarter" idx="56" hasCustomPrompt="1"/>
          </p:nvPr>
        </p:nvSpPr>
        <p:spPr>
          <a:xfrm>
            <a:off x="9163849" y="3450592"/>
            <a:ext cx="2368490" cy="3600"/>
          </a:xfrm>
          <a:solidFill>
            <a:schemeClr val="tx1"/>
          </a:solidFill>
        </p:spPr>
        <p:txBody>
          <a:bodyPr/>
          <a:lstStyle>
            <a:lvl1pPr>
              <a:defRPr>
                <a:solidFill>
                  <a:schemeClr val="tx1"/>
                </a:solidFill>
              </a:defRPr>
            </a:lvl1pPr>
          </a:lstStyle>
          <a:p>
            <a:pPr lvl="0"/>
            <a:r>
              <a:rPr lang="en-GB"/>
              <a:t> </a:t>
            </a:r>
          </a:p>
        </p:txBody>
      </p:sp>
      <p:sp>
        <p:nvSpPr>
          <p:cNvPr id="86" name="Text Placeholder 28">
            <a:extLst>
              <a:ext uri="{FF2B5EF4-FFF2-40B4-BE49-F238E27FC236}">
                <a16:creationId xmlns:a16="http://schemas.microsoft.com/office/drawing/2014/main" id="{E02C8DA0-E83D-E897-550D-C6AF9F419721}"/>
              </a:ext>
            </a:extLst>
          </p:cNvPr>
          <p:cNvSpPr>
            <a:spLocks noGrp="1"/>
          </p:cNvSpPr>
          <p:nvPr>
            <p:ph type="body" sz="quarter" idx="57" hasCustomPrompt="1"/>
          </p:nvPr>
        </p:nvSpPr>
        <p:spPr>
          <a:xfrm>
            <a:off x="9163849" y="3756695"/>
            <a:ext cx="2368490" cy="3600"/>
          </a:xfrm>
          <a:solidFill>
            <a:schemeClr val="tx1"/>
          </a:solidFill>
        </p:spPr>
        <p:txBody>
          <a:bodyPr/>
          <a:lstStyle>
            <a:lvl1pPr>
              <a:defRPr>
                <a:solidFill>
                  <a:schemeClr val="tx1"/>
                </a:solidFill>
              </a:defRPr>
            </a:lvl1pPr>
          </a:lstStyle>
          <a:p>
            <a:pPr lvl="0"/>
            <a:r>
              <a:rPr lang="en-GB"/>
              <a:t> </a:t>
            </a:r>
          </a:p>
        </p:txBody>
      </p:sp>
      <p:sp>
        <p:nvSpPr>
          <p:cNvPr id="87" name="Text Placeholder 28">
            <a:extLst>
              <a:ext uri="{FF2B5EF4-FFF2-40B4-BE49-F238E27FC236}">
                <a16:creationId xmlns:a16="http://schemas.microsoft.com/office/drawing/2014/main" id="{CB04C3B6-7B45-A4A8-C8CC-29F2E598EFE9}"/>
              </a:ext>
            </a:extLst>
          </p:cNvPr>
          <p:cNvSpPr>
            <a:spLocks noGrp="1"/>
          </p:cNvSpPr>
          <p:nvPr>
            <p:ph type="body" sz="quarter" idx="58" hasCustomPrompt="1"/>
          </p:nvPr>
        </p:nvSpPr>
        <p:spPr>
          <a:xfrm>
            <a:off x="9163849" y="4062798"/>
            <a:ext cx="2368490" cy="3600"/>
          </a:xfrm>
          <a:solidFill>
            <a:schemeClr val="tx1"/>
          </a:solidFill>
        </p:spPr>
        <p:txBody>
          <a:bodyPr/>
          <a:lstStyle>
            <a:lvl1pPr>
              <a:defRPr>
                <a:solidFill>
                  <a:schemeClr val="tx1"/>
                </a:solidFill>
              </a:defRPr>
            </a:lvl1pPr>
          </a:lstStyle>
          <a:p>
            <a:pPr lvl="0"/>
            <a:r>
              <a:rPr lang="en-GB"/>
              <a:t> </a:t>
            </a:r>
          </a:p>
        </p:txBody>
      </p:sp>
      <p:sp>
        <p:nvSpPr>
          <p:cNvPr id="88" name="Text Placeholder 28">
            <a:extLst>
              <a:ext uri="{FF2B5EF4-FFF2-40B4-BE49-F238E27FC236}">
                <a16:creationId xmlns:a16="http://schemas.microsoft.com/office/drawing/2014/main" id="{3BBF63D3-8B59-C4F8-1C40-C591AAEFA495}"/>
              </a:ext>
            </a:extLst>
          </p:cNvPr>
          <p:cNvSpPr>
            <a:spLocks noGrp="1"/>
          </p:cNvSpPr>
          <p:nvPr>
            <p:ph type="body" sz="quarter" idx="59" hasCustomPrompt="1"/>
          </p:nvPr>
        </p:nvSpPr>
        <p:spPr>
          <a:xfrm>
            <a:off x="9163849" y="4368901"/>
            <a:ext cx="2368490" cy="3600"/>
          </a:xfrm>
          <a:solidFill>
            <a:schemeClr val="tx1"/>
          </a:solidFill>
        </p:spPr>
        <p:txBody>
          <a:bodyPr/>
          <a:lstStyle>
            <a:lvl1pPr>
              <a:defRPr>
                <a:solidFill>
                  <a:schemeClr val="tx1"/>
                </a:solidFill>
              </a:defRPr>
            </a:lvl1pPr>
          </a:lstStyle>
          <a:p>
            <a:pPr lvl="0"/>
            <a:r>
              <a:rPr lang="en-GB"/>
              <a:t> </a:t>
            </a:r>
          </a:p>
        </p:txBody>
      </p:sp>
      <p:sp>
        <p:nvSpPr>
          <p:cNvPr id="89" name="Text Placeholder 28">
            <a:extLst>
              <a:ext uri="{FF2B5EF4-FFF2-40B4-BE49-F238E27FC236}">
                <a16:creationId xmlns:a16="http://schemas.microsoft.com/office/drawing/2014/main" id="{1860714A-6356-6A6D-4CC6-F437E96626E7}"/>
              </a:ext>
            </a:extLst>
          </p:cNvPr>
          <p:cNvSpPr>
            <a:spLocks noGrp="1"/>
          </p:cNvSpPr>
          <p:nvPr>
            <p:ph type="body" sz="quarter" idx="60" hasCustomPrompt="1"/>
          </p:nvPr>
        </p:nvSpPr>
        <p:spPr>
          <a:xfrm>
            <a:off x="9163849" y="4675004"/>
            <a:ext cx="2368490" cy="3600"/>
          </a:xfrm>
          <a:solidFill>
            <a:schemeClr val="tx1"/>
          </a:solidFill>
        </p:spPr>
        <p:txBody>
          <a:bodyPr/>
          <a:lstStyle>
            <a:lvl1pPr>
              <a:defRPr>
                <a:solidFill>
                  <a:schemeClr val="tx1"/>
                </a:solidFill>
              </a:defRPr>
            </a:lvl1pPr>
          </a:lstStyle>
          <a:p>
            <a:pPr lvl="0"/>
            <a:r>
              <a:rPr lang="en-GB"/>
              <a:t> </a:t>
            </a:r>
          </a:p>
        </p:txBody>
      </p:sp>
      <p:sp>
        <p:nvSpPr>
          <p:cNvPr id="90" name="Picture Placeholder 4">
            <a:extLst>
              <a:ext uri="{FF2B5EF4-FFF2-40B4-BE49-F238E27FC236}">
                <a16:creationId xmlns:a16="http://schemas.microsoft.com/office/drawing/2014/main" id="{36B52088-74CC-0C73-B629-408569FDA79C}"/>
              </a:ext>
            </a:extLst>
          </p:cNvPr>
          <p:cNvSpPr>
            <a:spLocks noGrp="1"/>
          </p:cNvSpPr>
          <p:nvPr>
            <p:ph type="pic" sz="quarter" idx="61"/>
          </p:nvPr>
        </p:nvSpPr>
        <p:spPr>
          <a:xfrm>
            <a:off x="3247491" y="2336801"/>
            <a:ext cx="737996" cy="733425"/>
          </a:xfrm>
        </p:spPr>
        <p:txBody>
          <a:bodyPr anchor="ctr"/>
          <a:lstStyle>
            <a:lvl1pPr algn="ctr">
              <a:defRPr/>
            </a:lvl1pPr>
          </a:lstStyle>
          <a:p>
            <a:r>
              <a:rPr lang="en-US"/>
              <a:t>Click icon to add picture</a:t>
            </a:r>
            <a:endParaRPr lang="en-GB"/>
          </a:p>
        </p:txBody>
      </p:sp>
      <p:sp>
        <p:nvSpPr>
          <p:cNvPr id="91" name="Picture Placeholder 4">
            <a:extLst>
              <a:ext uri="{FF2B5EF4-FFF2-40B4-BE49-F238E27FC236}">
                <a16:creationId xmlns:a16="http://schemas.microsoft.com/office/drawing/2014/main" id="{FC3ACE36-CCC9-3BE4-0E52-E9899B455469}"/>
              </a:ext>
            </a:extLst>
          </p:cNvPr>
          <p:cNvSpPr>
            <a:spLocks noGrp="1"/>
          </p:cNvSpPr>
          <p:nvPr>
            <p:ph type="pic" sz="quarter" idx="62"/>
          </p:nvPr>
        </p:nvSpPr>
        <p:spPr>
          <a:xfrm>
            <a:off x="6139554" y="2336801"/>
            <a:ext cx="737996" cy="733425"/>
          </a:xfrm>
        </p:spPr>
        <p:txBody>
          <a:bodyPr anchor="ctr"/>
          <a:lstStyle>
            <a:lvl1pPr algn="ctr">
              <a:defRPr/>
            </a:lvl1pPr>
          </a:lstStyle>
          <a:p>
            <a:r>
              <a:rPr lang="en-US"/>
              <a:t>Click icon to add picture</a:t>
            </a:r>
            <a:endParaRPr lang="en-GB"/>
          </a:p>
        </p:txBody>
      </p:sp>
      <p:sp>
        <p:nvSpPr>
          <p:cNvPr id="92" name="Picture Placeholder 4">
            <a:extLst>
              <a:ext uri="{FF2B5EF4-FFF2-40B4-BE49-F238E27FC236}">
                <a16:creationId xmlns:a16="http://schemas.microsoft.com/office/drawing/2014/main" id="{BDDB2B5E-BAA8-BE93-5F84-96F9C3F3174A}"/>
              </a:ext>
            </a:extLst>
          </p:cNvPr>
          <p:cNvSpPr>
            <a:spLocks noGrp="1"/>
          </p:cNvSpPr>
          <p:nvPr>
            <p:ph type="pic" sz="quarter" idx="63"/>
          </p:nvPr>
        </p:nvSpPr>
        <p:spPr>
          <a:xfrm>
            <a:off x="9069707" y="2336801"/>
            <a:ext cx="737996" cy="733425"/>
          </a:xfrm>
        </p:spPr>
        <p:txBody>
          <a:bodyPr anchor="ctr"/>
          <a:lstStyle>
            <a:lvl1pPr algn="ctr">
              <a:defRPr/>
            </a:lvl1pPr>
          </a:lstStyle>
          <a:p>
            <a:r>
              <a:rPr lang="en-US"/>
              <a:t>Click icon to add picture</a:t>
            </a:r>
            <a:endParaRPr lang="en-GB"/>
          </a:p>
        </p:txBody>
      </p:sp>
      <p:grpSp>
        <p:nvGrpSpPr>
          <p:cNvPr id="3" name="Group 2">
            <a:extLst>
              <a:ext uri="{FF2B5EF4-FFF2-40B4-BE49-F238E27FC236}">
                <a16:creationId xmlns:a16="http://schemas.microsoft.com/office/drawing/2014/main" id="{EE9F63DE-92B8-C9A5-12AA-3039C450740F}"/>
              </a:ext>
            </a:extLst>
          </p:cNvPr>
          <p:cNvGrpSpPr/>
          <p:nvPr userDrawn="1"/>
        </p:nvGrpSpPr>
        <p:grpSpPr>
          <a:xfrm>
            <a:off x="12284372" y="0"/>
            <a:ext cx="2174455" cy="4839558"/>
            <a:chOff x="838200" y="1150069"/>
            <a:chExt cx="2175021" cy="4839558"/>
          </a:xfrm>
        </p:grpSpPr>
        <p:sp>
          <p:nvSpPr>
            <p:cNvPr id="7" name="Rectangle 6">
              <a:extLst>
                <a:ext uri="{FF2B5EF4-FFF2-40B4-BE49-F238E27FC236}">
                  <a16:creationId xmlns:a16="http://schemas.microsoft.com/office/drawing/2014/main" id="{DCC572B1-9317-0E43-FB14-1F1B3BFD4ACF}"/>
                </a:ext>
              </a:extLst>
            </p:cNvPr>
            <p:cNvSpPr/>
            <p:nvPr/>
          </p:nvSpPr>
          <p:spPr>
            <a:xfrm>
              <a:off x="838200" y="1150069"/>
              <a:ext cx="2146445" cy="4839558"/>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333333"/>
                </a:solidFill>
              </a:endParaRPr>
            </a:p>
          </p:txBody>
        </p:sp>
        <p:sp>
          <p:nvSpPr>
            <p:cNvPr id="9" name="Rectangle 8">
              <a:extLst>
                <a:ext uri="{FF2B5EF4-FFF2-40B4-BE49-F238E27FC236}">
                  <a16:creationId xmlns:a16="http://schemas.microsoft.com/office/drawing/2014/main" id="{7DA9DDAC-240A-4046-FDF5-D9EA0F82DA6E}"/>
                </a:ext>
              </a:extLst>
            </p:cNvPr>
            <p:cNvSpPr/>
            <p:nvPr/>
          </p:nvSpPr>
          <p:spPr>
            <a:xfrm flipV="1">
              <a:off x="838200" y="1150069"/>
              <a:ext cx="2146445" cy="52016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799">
                <a:solidFill>
                  <a:srgbClr val="333333"/>
                </a:solidFill>
              </a:endParaRPr>
            </a:p>
          </p:txBody>
        </p:sp>
        <p:sp>
          <p:nvSpPr>
            <p:cNvPr id="10" name="TextBox 9">
              <a:extLst>
                <a:ext uri="{FF2B5EF4-FFF2-40B4-BE49-F238E27FC236}">
                  <a16:creationId xmlns:a16="http://schemas.microsoft.com/office/drawing/2014/main" id="{2F1CB801-B875-F11B-4835-490E642BB8B9}"/>
                </a:ext>
              </a:extLst>
            </p:cNvPr>
            <p:cNvSpPr txBox="1"/>
            <p:nvPr/>
          </p:nvSpPr>
          <p:spPr>
            <a:xfrm>
              <a:off x="866775" y="2189496"/>
              <a:ext cx="2087197" cy="553998"/>
            </a:xfrm>
            <a:prstGeom prst="rect">
              <a:avLst/>
            </a:prstGeom>
            <a:noFill/>
          </p:spPr>
          <p:txBody>
            <a:bodyPr wrap="square" rtlCol="0">
              <a:spAutoFit/>
            </a:bodyPr>
            <a:lstStyle/>
            <a:p>
              <a:r>
                <a:rPr lang="en-GB" sz="1000" b="1">
                  <a:solidFill>
                    <a:srgbClr val="333333"/>
                  </a:solidFill>
                </a:rPr>
                <a:t>2. </a:t>
              </a:r>
              <a:r>
                <a:rPr lang="en-GB" sz="1000">
                  <a:solidFill>
                    <a:srgbClr val="333333"/>
                  </a:solidFill>
                </a:rPr>
                <a:t>Click on the </a:t>
              </a:r>
              <a:r>
                <a:rPr lang="en-GB" sz="1000" b="0">
                  <a:solidFill>
                    <a:srgbClr val="333333"/>
                  </a:solidFill>
                  <a:latin typeface="Arial" panose="020B0604020202020204" pitchFamily="34" charset="0"/>
                </a:rPr>
                <a:t>icon</a:t>
              </a:r>
              <a:r>
                <a:rPr lang="en-GB" sz="1000">
                  <a:solidFill>
                    <a:srgbClr val="333333"/>
                  </a:solidFill>
                </a:rPr>
                <a:t> in the middle of the placeholder and choose the image from your computer.</a:t>
              </a:r>
            </a:p>
          </p:txBody>
        </p:sp>
        <p:sp>
          <p:nvSpPr>
            <p:cNvPr id="12" name="TextBox 11">
              <a:extLst>
                <a:ext uri="{FF2B5EF4-FFF2-40B4-BE49-F238E27FC236}">
                  <a16:creationId xmlns:a16="http://schemas.microsoft.com/office/drawing/2014/main" id="{811EC312-8287-2F14-7468-46DD4611DF71}"/>
                </a:ext>
              </a:extLst>
            </p:cNvPr>
            <p:cNvSpPr txBox="1"/>
            <p:nvPr/>
          </p:nvSpPr>
          <p:spPr>
            <a:xfrm>
              <a:off x="866774" y="2943679"/>
              <a:ext cx="2146447" cy="553998"/>
            </a:xfrm>
            <a:prstGeom prst="rect">
              <a:avLst/>
            </a:prstGeom>
            <a:noFill/>
          </p:spPr>
          <p:txBody>
            <a:bodyPr wrap="square" rtlCol="0">
              <a:spAutoFit/>
            </a:bodyPr>
            <a:lstStyle/>
            <a:p>
              <a:r>
                <a:rPr lang="en-GB" sz="1000" b="1">
                  <a:solidFill>
                    <a:srgbClr val="333333"/>
                  </a:solidFill>
                </a:rPr>
                <a:t>3. </a:t>
              </a:r>
              <a:r>
                <a:rPr lang="en-GB" sz="1000">
                  <a:solidFill>
                    <a:srgbClr val="333333"/>
                  </a:solidFill>
                </a:rPr>
                <a:t>Click on the </a:t>
              </a:r>
              <a:r>
                <a:rPr lang="en-GB" sz="1000" b="0">
                  <a:solidFill>
                    <a:srgbClr val="333333"/>
                  </a:solidFill>
                  <a:latin typeface="Arial" panose="020B0604020202020204" pitchFamily="34" charset="0"/>
                </a:rPr>
                <a:t>Format Picture </a:t>
              </a:r>
              <a:r>
                <a:rPr lang="en-GB" sz="1000">
                  <a:solidFill>
                    <a:srgbClr val="333333"/>
                  </a:solidFill>
                </a:rPr>
                <a:t>tab in the ribbon and use the tools to edit the image.</a:t>
              </a:r>
            </a:p>
          </p:txBody>
        </p:sp>
        <p:sp>
          <p:nvSpPr>
            <p:cNvPr id="13" name="TextBox 12">
              <a:extLst>
                <a:ext uri="{FF2B5EF4-FFF2-40B4-BE49-F238E27FC236}">
                  <a16:creationId xmlns:a16="http://schemas.microsoft.com/office/drawing/2014/main" id="{4C9E19D4-3A9C-5BC5-E440-AE63348506C3}"/>
                </a:ext>
              </a:extLst>
            </p:cNvPr>
            <p:cNvSpPr txBox="1"/>
            <p:nvPr/>
          </p:nvSpPr>
          <p:spPr>
            <a:xfrm>
              <a:off x="866773" y="3543974"/>
              <a:ext cx="2146447" cy="1169551"/>
            </a:xfrm>
            <a:prstGeom prst="rect">
              <a:avLst/>
            </a:prstGeom>
            <a:noFill/>
          </p:spPr>
          <p:txBody>
            <a:bodyPr wrap="square" rtlCol="0">
              <a:spAutoFit/>
            </a:bodyPr>
            <a:lstStyle/>
            <a:p>
              <a:r>
                <a:rPr lang="en-GB" sz="1000" b="1">
                  <a:solidFill>
                    <a:srgbClr val="333333"/>
                  </a:solidFill>
                </a:rPr>
                <a:t>4. </a:t>
              </a:r>
              <a:r>
                <a:rPr lang="en-GB" sz="1000">
                  <a:solidFill>
                    <a:srgbClr val="333333"/>
                  </a:solidFill>
                </a:rPr>
                <a:t>Choose </a:t>
              </a:r>
              <a:r>
                <a:rPr lang="en-GB" sz="1000" b="0">
                  <a:solidFill>
                    <a:srgbClr val="333333"/>
                  </a:solidFill>
                  <a:latin typeface="Arial" panose="020B0604020202020204" pitchFamily="34" charset="0"/>
                </a:rPr>
                <a:t>Crop</a:t>
              </a:r>
              <a:r>
                <a:rPr lang="en-GB" sz="1000">
                  <a:solidFill>
                    <a:srgbClr val="333333"/>
                  </a:solidFill>
                </a:rPr>
                <a:t> to resize and move the image within the placeholder, using the white circles in the corners of the image. Click on the drop down arrow and choose </a:t>
              </a:r>
              <a:r>
                <a:rPr lang="en-GB" sz="1000" b="0">
                  <a:solidFill>
                    <a:srgbClr val="333333"/>
                  </a:solidFill>
                  <a:latin typeface="Arial" panose="020B0604020202020204" pitchFamily="34" charset="0"/>
                </a:rPr>
                <a:t>Fit </a:t>
              </a:r>
              <a:r>
                <a:rPr lang="en-GB" sz="1000">
                  <a:solidFill>
                    <a:srgbClr val="333333"/>
                  </a:solidFill>
                </a:rPr>
                <a:t>to fit the image to the placeholder.</a:t>
              </a:r>
            </a:p>
          </p:txBody>
        </p:sp>
        <p:sp>
          <p:nvSpPr>
            <p:cNvPr id="14" name="TextBox 13">
              <a:extLst>
                <a:ext uri="{FF2B5EF4-FFF2-40B4-BE49-F238E27FC236}">
                  <a16:creationId xmlns:a16="http://schemas.microsoft.com/office/drawing/2014/main" id="{02628F56-9405-D288-B4F7-D7DDF019F1D9}"/>
                </a:ext>
              </a:extLst>
            </p:cNvPr>
            <p:cNvSpPr txBox="1"/>
            <p:nvPr/>
          </p:nvSpPr>
          <p:spPr>
            <a:xfrm>
              <a:off x="866774" y="4759822"/>
              <a:ext cx="2146447" cy="400110"/>
            </a:xfrm>
            <a:prstGeom prst="rect">
              <a:avLst/>
            </a:prstGeom>
            <a:noFill/>
          </p:spPr>
          <p:txBody>
            <a:bodyPr wrap="square" rtlCol="0">
              <a:spAutoFit/>
            </a:bodyPr>
            <a:lstStyle/>
            <a:p>
              <a:r>
                <a:rPr lang="en-GB" sz="1000" b="1">
                  <a:solidFill>
                    <a:srgbClr val="333333"/>
                  </a:solidFill>
                </a:rPr>
                <a:t>5. </a:t>
              </a:r>
              <a:r>
                <a:rPr lang="en-GB" sz="1000">
                  <a:solidFill>
                    <a:srgbClr val="333333"/>
                  </a:solidFill>
                </a:rPr>
                <a:t>Choose </a:t>
              </a:r>
              <a:r>
                <a:rPr lang="en-GB" sz="1000" b="0">
                  <a:solidFill>
                    <a:srgbClr val="333333"/>
                  </a:solidFill>
                  <a:latin typeface="Arial" panose="020B0604020202020204" pitchFamily="34" charset="0"/>
                </a:rPr>
                <a:t>Picture Colour </a:t>
              </a:r>
              <a:r>
                <a:rPr lang="en-GB" sz="1000">
                  <a:solidFill>
                    <a:srgbClr val="333333"/>
                  </a:solidFill>
                </a:rPr>
                <a:t>to adjust the Saturation, Tone, and Colour.</a:t>
              </a:r>
            </a:p>
          </p:txBody>
        </p:sp>
        <p:sp>
          <p:nvSpPr>
            <p:cNvPr id="15" name="TextBox 14">
              <a:extLst>
                <a:ext uri="{FF2B5EF4-FFF2-40B4-BE49-F238E27FC236}">
                  <a16:creationId xmlns:a16="http://schemas.microsoft.com/office/drawing/2014/main" id="{B428DBA6-84F9-8EE1-44C4-EA0E5AE0CC24}"/>
                </a:ext>
              </a:extLst>
            </p:cNvPr>
            <p:cNvSpPr txBox="1"/>
            <p:nvPr/>
          </p:nvSpPr>
          <p:spPr>
            <a:xfrm>
              <a:off x="866774" y="5360117"/>
              <a:ext cx="2146447" cy="553998"/>
            </a:xfrm>
            <a:prstGeom prst="rect">
              <a:avLst/>
            </a:prstGeom>
            <a:noFill/>
          </p:spPr>
          <p:txBody>
            <a:bodyPr wrap="square" rtlCol="0">
              <a:spAutoFit/>
            </a:bodyPr>
            <a:lstStyle/>
            <a:p>
              <a:r>
                <a:rPr lang="en-GB" sz="1000" b="1">
                  <a:solidFill>
                    <a:srgbClr val="333333"/>
                  </a:solidFill>
                </a:rPr>
                <a:t>6. </a:t>
              </a:r>
              <a:r>
                <a:rPr lang="en-GB" sz="1000">
                  <a:solidFill>
                    <a:srgbClr val="333333"/>
                  </a:solidFill>
                </a:rPr>
                <a:t>Choose </a:t>
              </a:r>
              <a:r>
                <a:rPr lang="en-GB" sz="1000" b="0">
                  <a:solidFill>
                    <a:srgbClr val="333333"/>
                  </a:solidFill>
                  <a:latin typeface="Arial" panose="020B0604020202020204" pitchFamily="34" charset="0"/>
                </a:rPr>
                <a:t>Picture Correction </a:t>
              </a:r>
              <a:r>
                <a:rPr lang="en-GB" sz="1000">
                  <a:solidFill>
                    <a:srgbClr val="333333"/>
                  </a:solidFill>
                </a:rPr>
                <a:t>to adjust the Sharpness, Brightness, and Contrast.</a:t>
              </a:r>
            </a:p>
          </p:txBody>
        </p:sp>
        <p:sp>
          <p:nvSpPr>
            <p:cNvPr id="16" name="TextBox 15">
              <a:extLst>
                <a:ext uri="{FF2B5EF4-FFF2-40B4-BE49-F238E27FC236}">
                  <a16:creationId xmlns:a16="http://schemas.microsoft.com/office/drawing/2014/main" id="{2B2C6F12-2D25-AF50-A6A4-ABC61F5DCFCC}"/>
                </a:ext>
              </a:extLst>
            </p:cNvPr>
            <p:cNvSpPr txBox="1"/>
            <p:nvPr/>
          </p:nvSpPr>
          <p:spPr>
            <a:xfrm>
              <a:off x="1072610" y="1179173"/>
              <a:ext cx="1734772" cy="461665"/>
            </a:xfrm>
            <a:prstGeom prst="rect">
              <a:avLst/>
            </a:prstGeom>
            <a:noFill/>
          </p:spPr>
          <p:txBody>
            <a:bodyPr wrap="square" rtlCol="0">
              <a:spAutoFit/>
            </a:bodyPr>
            <a:lstStyle/>
            <a:p>
              <a:pPr algn="ctr"/>
              <a:r>
                <a:rPr lang="en-GB" sz="1200">
                  <a:solidFill>
                    <a:srgbClr val="333333"/>
                  </a:solidFill>
                  <a:latin typeface="+mn-lt"/>
                </a:rPr>
                <a:t>HOW TO INSERT AN IMAGE</a:t>
              </a:r>
            </a:p>
          </p:txBody>
        </p:sp>
        <p:sp>
          <p:nvSpPr>
            <p:cNvPr id="17" name="TextBox 16">
              <a:extLst>
                <a:ext uri="{FF2B5EF4-FFF2-40B4-BE49-F238E27FC236}">
                  <a16:creationId xmlns:a16="http://schemas.microsoft.com/office/drawing/2014/main" id="{FB10B2B3-BBB6-2976-9DC3-3982F819C1ED}"/>
                </a:ext>
              </a:extLst>
            </p:cNvPr>
            <p:cNvSpPr txBox="1"/>
            <p:nvPr userDrawn="1"/>
          </p:nvSpPr>
          <p:spPr>
            <a:xfrm>
              <a:off x="866775" y="1759910"/>
              <a:ext cx="2087197" cy="400110"/>
            </a:xfrm>
            <a:prstGeom prst="rect">
              <a:avLst/>
            </a:prstGeom>
            <a:noFill/>
          </p:spPr>
          <p:txBody>
            <a:bodyPr wrap="square" rtlCol="0">
              <a:spAutoFit/>
            </a:bodyPr>
            <a:lstStyle/>
            <a:p>
              <a:r>
                <a:rPr lang="en-GB" sz="1000" b="1">
                  <a:solidFill>
                    <a:srgbClr val="333333"/>
                  </a:solidFill>
                </a:rPr>
                <a:t>1. </a:t>
              </a:r>
              <a:r>
                <a:rPr lang="en-GB" sz="1000">
                  <a:solidFill>
                    <a:srgbClr val="333333"/>
                  </a:solidFill>
                </a:rPr>
                <a:t>If there is already an image present, </a:t>
              </a:r>
              <a:r>
                <a:rPr lang="en-GB" sz="1000">
                  <a:solidFill>
                    <a:srgbClr val="333333"/>
                  </a:solidFill>
                  <a:latin typeface="Arial" panose="020B0604020202020204" pitchFamily="34" charset="0"/>
                </a:rPr>
                <a:t>delete this first.</a:t>
              </a:r>
            </a:p>
          </p:txBody>
        </p:sp>
      </p:grpSp>
    </p:spTree>
    <p:custDataLst>
      <p:tags r:id="rId1"/>
    </p:custDataLst>
    <p:extLst>
      <p:ext uri="{BB962C8B-B14F-4D97-AF65-F5344CB8AC3E}">
        <p14:creationId xmlns:p14="http://schemas.microsoft.com/office/powerpoint/2010/main" val="39969041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Contact details x4 yellow with image">
    <p:bg>
      <p:bgRef idx="1001">
        <a:schemeClr val="bg2"/>
      </p:bgRef>
    </p:bg>
    <p:spTree>
      <p:nvGrpSpPr>
        <p:cNvPr id="1" name=""/>
        <p:cNvGrpSpPr/>
        <p:nvPr/>
      </p:nvGrpSpPr>
      <p:grpSpPr>
        <a:xfrm>
          <a:off x="0" y="0"/>
          <a:ext cx="0" cy="0"/>
          <a:chOff x="0" y="0"/>
          <a:chExt cx="0" cy="0"/>
        </a:xfrm>
      </p:grpSpPr>
      <p:pic>
        <p:nvPicPr>
          <p:cNvPr id="2" name="Picture 1" descr="A yellow and white geometrical pattern&#10;&#10;Description automatically generated with medium confidence">
            <a:extLst>
              <a:ext uri="{FF2B5EF4-FFF2-40B4-BE49-F238E27FC236}">
                <a16:creationId xmlns:a16="http://schemas.microsoft.com/office/drawing/2014/main" id="{27CFCBDE-368B-6DC4-CFE6-D2F6CA407707}"/>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t="6448" b="6448"/>
          <a:stretch/>
        </p:blipFill>
        <p:spPr>
          <a:xfrm>
            <a:off x="1" y="0"/>
            <a:ext cx="12188823" cy="6858000"/>
          </a:xfrm>
          <a:prstGeom prst="rect">
            <a:avLst/>
          </a:prstGeom>
        </p:spPr>
      </p:pic>
      <p:sp>
        <p:nvSpPr>
          <p:cNvPr id="6" name="TextBox 5">
            <a:extLst>
              <a:ext uri="{FF2B5EF4-FFF2-40B4-BE49-F238E27FC236}">
                <a16:creationId xmlns:a16="http://schemas.microsoft.com/office/drawing/2014/main" id="{308713F2-EECB-0BAC-E9D1-312474D96A07}"/>
              </a:ext>
            </a:extLst>
          </p:cNvPr>
          <p:cNvSpPr txBox="1"/>
          <p:nvPr userDrawn="1"/>
        </p:nvSpPr>
        <p:spPr>
          <a:xfrm>
            <a:off x="411373" y="5501641"/>
            <a:ext cx="934628" cy="293607"/>
          </a:xfrm>
          <a:prstGeom prst="rect">
            <a:avLst/>
          </a:prstGeom>
          <a:noFill/>
        </p:spPr>
        <p:txBody>
          <a:bodyPr wrap="none" rtlCol="0">
            <a:spAutoFit/>
          </a:bodyPr>
          <a:lstStyle/>
          <a:p>
            <a:pPr algn="l">
              <a:lnSpc>
                <a:spcPct val="120000"/>
              </a:lnSpc>
              <a:spcAft>
                <a:spcPts val="1000"/>
              </a:spcAft>
            </a:pPr>
            <a:r>
              <a:rPr lang="en-GB" sz="1200">
                <a:latin typeface="Arial" panose="020B0604020202020204" pitchFamily="34" charset="0"/>
              </a:rPr>
              <a:t>savills.com</a:t>
            </a:r>
          </a:p>
        </p:txBody>
      </p:sp>
      <p:sp>
        <p:nvSpPr>
          <p:cNvPr id="8" name="TextBox 7">
            <a:extLst>
              <a:ext uri="{FF2B5EF4-FFF2-40B4-BE49-F238E27FC236}">
                <a16:creationId xmlns:a16="http://schemas.microsoft.com/office/drawing/2014/main" id="{59B33698-BCC5-A34C-8F5A-827C06C9A9C0}"/>
              </a:ext>
            </a:extLst>
          </p:cNvPr>
          <p:cNvSpPr txBox="1"/>
          <p:nvPr userDrawn="1"/>
        </p:nvSpPr>
        <p:spPr>
          <a:xfrm>
            <a:off x="411373" y="5880261"/>
            <a:ext cx="11110877" cy="562462"/>
          </a:xfrm>
          <a:prstGeom prst="rect">
            <a:avLst/>
          </a:prstGeom>
          <a:noFill/>
        </p:spPr>
        <p:txBody>
          <a:bodyPr wrap="square">
            <a:spAutoFit/>
          </a:bodyPr>
          <a:lstStyle/>
          <a:p>
            <a:pPr>
              <a:lnSpc>
                <a:spcPct val="120000"/>
              </a:lnSpc>
            </a:pPr>
            <a:r>
              <a:rPr lang="en-US" sz="650"/>
              <a:t>Disclaimer: The material in this presentation has been prepared solely for informational purposes and is strictly confidential. Any disclosure, use, copying or circulation of this presentation (or the information contained within it) is strictly prohibited, unless you have obtained Savills’ prior written consent. Neither this presentation nor any part of it shall form the basis of, or be relied upon in connection with, any offer or transaction, or act as an inducement to enter into any contract or commitment whatsoever. NO WARRANTY OR REPRESENTATION, EXPRESS OR IMPLIED, IS GIVEN AS TO THE ACCURACY OR COMPLETENESS OF THE INFORMATION CONTAINED HEREIN AND SAVILLS IS UNDER NO OBLIGATION TO SUBSEQUENTLY CORRECT IT IN THE EVENT OF ERRORS. Savills shall not be held responsible for any liability whatsoever or for any loss howsoever arising from or in reliance upon the whole or any part of the contents of this document or any errors therein or omissions therefrom. </a:t>
            </a:r>
          </a:p>
        </p:txBody>
      </p:sp>
      <p:pic>
        <p:nvPicPr>
          <p:cNvPr id="11" name="Graphic 10">
            <a:extLst>
              <a:ext uri="{FF2B5EF4-FFF2-40B4-BE49-F238E27FC236}">
                <a16:creationId xmlns:a16="http://schemas.microsoft.com/office/drawing/2014/main" id="{1B3D1ACE-7C43-C266-DB06-D81E114C996E}"/>
              </a:ext>
            </a:extLst>
          </p:cNvPr>
          <p:cNvPicPr>
            <a:picLocks noChangeAspect="1"/>
          </p:cNvPicPr>
          <p:nvPr userDrawn="1"/>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0679507" y="473394"/>
            <a:ext cx="1035573" cy="1035843"/>
          </a:xfrm>
          <a:prstGeom prst="rect">
            <a:avLst/>
          </a:prstGeom>
        </p:spPr>
      </p:pic>
      <p:sp>
        <p:nvSpPr>
          <p:cNvPr id="4" name="Title 2">
            <a:extLst>
              <a:ext uri="{FF2B5EF4-FFF2-40B4-BE49-F238E27FC236}">
                <a16:creationId xmlns:a16="http://schemas.microsoft.com/office/drawing/2014/main" id="{3696D601-6E76-F188-0725-F42A07CD813C}"/>
              </a:ext>
            </a:extLst>
          </p:cNvPr>
          <p:cNvSpPr>
            <a:spLocks noGrp="1"/>
          </p:cNvSpPr>
          <p:nvPr>
            <p:ph type="title" hasCustomPrompt="1"/>
          </p:nvPr>
        </p:nvSpPr>
        <p:spPr>
          <a:xfrm>
            <a:off x="450732" y="906841"/>
            <a:ext cx="6228882" cy="945389"/>
          </a:xfrm>
        </p:spPr>
        <p:txBody>
          <a:bodyPr/>
          <a:lstStyle>
            <a:lvl1pPr>
              <a:defRPr sz="5998">
                <a:latin typeface="+mn-lt"/>
              </a:defRPr>
            </a:lvl1pPr>
          </a:lstStyle>
          <a:p>
            <a:r>
              <a:rPr lang="en-GB"/>
              <a:t>Contact us</a:t>
            </a:r>
          </a:p>
        </p:txBody>
      </p:sp>
      <p:sp>
        <p:nvSpPr>
          <p:cNvPr id="3" name="Text Placeholder 12">
            <a:extLst>
              <a:ext uri="{FF2B5EF4-FFF2-40B4-BE49-F238E27FC236}">
                <a16:creationId xmlns:a16="http://schemas.microsoft.com/office/drawing/2014/main" id="{E76DFD5A-AD03-81A3-2A35-A74FE3C431DF}"/>
              </a:ext>
            </a:extLst>
          </p:cNvPr>
          <p:cNvSpPr>
            <a:spLocks noGrp="1"/>
          </p:cNvSpPr>
          <p:nvPr>
            <p:ph type="body" sz="quarter" idx="10" hasCustomPrompt="1"/>
          </p:nvPr>
        </p:nvSpPr>
        <p:spPr>
          <a:xfrm>
            <a:off x="406611" y="3179263"/>
            <a:ext cx="2419673" cy="247356"/>
          </a:xfrm>
        </p:spPr>
        <p:txBody>
          <a:bodyPr anchor="ctr"/>
          <a:lstStyle>
            <a:lvl1pPr>
              <a:defRPr sz="900" cap="all" baseline="0">
                <a:solidFill>
                  <a:schemeClr val="tx1"/>
                </a:solidFill>
              </a:defRPr>
            </a:lvl1pPr>
            <a:lvl2pPr>
              <a:defRPr sz="1000" cap="all" baseline="0"/>
            </a:lvl2pPr>
            <a:lvl3pPr>
              <a:defRPr sz="900" cap="all" baseline="0"/>
            </a:lvl3pPr>
            <a:lvl4pPr>
              <a:defRPr sz="800" cap="all" baseline="0"/>
            </a:lvl4pPr>
            <a:lvl5pPr>
              <a:defRPr sz="800" cap="all" baseline="0"/>
            </a:lvl5pPr>
          </a:lstStyle>
          <a:p>
            <a:pPr lvl="0"/>
            <a:r>
              <a:rPr lang="en-GB"/>
              <a:t>Insert name</a:t>
            </a:r>
          </a:p>
        </p:txBody>
      </p:sp>
      <p:sp>
        <p:nvSpPr>
          <p:cNvPr id="10" name="Text Placeholder 12">
            <a:extLst>
              <a:ext uri="{FF2B5EF4-FFF2-40B4-BE49-F238E27FC236}">
                <a16:creationId xmlns:a16="http://schemas.microsoft.com/office/drawing/2014/main" id="{4D6264B6-498D-D942-B2AC-16325886DF9D}"/>
              </a:ext>
            </a:extLst>
          </p:cNvPr>
          <p:cNvSpPr>
            <a:spLocks noGrp="1"/>
          </p:cNvSpPr>
          <p:nvPr>
            <p:ph type="body" sz="quarter" idx="11" hasCustomPrompt="1"/>
          </p:nvPr>
        </p:nvSpPr>
        <p:spPr>
          <a:xfrm>
            <a:off x="406611" y="3485366"/>
            <a:ext cx="2419673" cy="247356"/>
          </a:xfrm>
        </p:spPr>
        <p:txBody>
          <a:bodyPr anchor="ctr"/>
          <a:lstStyle>
            <a:lvl1pPr>
              <a:defRPr sz="900" cap="all" baseline="0">
                <a:solidFill>
                  <a:schemeClr val="tx1"/>
                </a:solidFill>
              </a:defRPr>
            </a:lvl1pPr>
            <a:lvl2pPr>
              <a:defRPr sz="1000" cap="all" baseline="0"/>
            </a:lvl2pPr>
            <a:lvl3pPr>
              <a:defRPr sz="900" cap="all" baseline="0"/>
            </a:lvl3pPr>
            <a:lvl4pPr>
              <a:defRPr sz="800" cap="all" baseline="0"/>
            </a:lvl4pPr>
            <a:lvl5pPr>
              <a:defRPr sz="800" cap="all" baseline="0"/>
            </a:lvl5pPr>
          </a:lstStyle>
          <a:p>
            <a:pPr lvl="0"/>
            <a:r>
              <a:rPr lang="en-GB"/>
              <a:t>Insert title</a:t>
            </a:r>
          </a:p>
        </p:txBody>
      </p:sp>
      <p:sp>
        <p:nvSpPr>
          <p:cNvPr id="12" name="Text Placeholder 12">
            <a:extLst>
              <a:ext uri="{FF2B5EF4-FFF2-40B4-BE49-F238E27FC236}">
                <a16:creationId xmlns:a16="http://schemas.microsoft.com/office/drawing/2014/main" id="{57952B40-3DC4-8407-7D20-84E06B50B772}"/>
              </a:ext>
            </a:extLst>
          </p:cNvPr>
          <p:cNvSpPr>
            <a:spLocks noGrp="1"/>
          </p:cNvSpPr>
          <p:nvPr>
            <p:ph type="body" sz="quarter" idx="12" hasCustomPrompt="1"/>
          </p:nvPr>
        </p:nvSpPr>
        <p:spPr>
          <a:xfrm>
            <a:off x="406611" y="3791469"/>
            <a:ext cx="2419673" cy="247356"/>
          </a:xfrm>
        </p:spPr>
        <p:txBody>
          <a:bodyPr anchor="ctr"/>
          <a:lstStyle>
            <a:lvl1pPr>
              <a:defRPr sz="900" cap="all" baseline="0">
                <a:solidFill>
                  <a:schemeClr val="tx1"/>
                </a:solidFill>
              </a:defRPr>
            </a:lvl1pPr>
            <a:lvl2pPr>
              <a:defRPr sz="1000" cap="all" baseline="0"/>
            </a:lvl2pPr>
            <a:lvl3pPr>
              <a:defRPr sz="900" cap="all" baseline="0"/>
            </a:lvl3pPr>
            <a:lvl4pPr>
              <a:defRPr sz="800" cap="all" baseline="0"/>
            </a:lvl4pPr>
            <a:lvl5pPr>
              <a:defRPr sz="800" cap="all" baseline="0"/>
            </a:lvl5pPr>
          </a:lstStyle>
          <a:p>
            <a:pPr lvl="0"/>
            <a:r>
              <a:rPr lang="en-GB"/>
              <a:t>Insert company name</a:t>
            </a:r>
          </a:p>
        </p:txBody>
      </p:sp>
      <p:sp>
        <p:nvSpPr>
          <p:cNvPr id="28" name="Text Placeholder 12">
            <a:extLst>
              <a:ext uri="{FF2B5EF4-FFF2-40B4-BE49-F238E27FC236}">
                <a16:creationId xmlns:a16="http://schemas.microsoft.com/office/drawing/2014/main" id="{F86E820B-8781-DEAE-95A3-5A9C5CF50CAB}"/>
              </a:ext>
            </a:extLst>
          </p:cNvPr>
          <p:cNvSpPr>
            <a:spLocks noGrp="1"/>
          </p:cNvSpPr>
          <p:nvPr>
            <p:ph type="body" sz="quarter" idx="13" hasCustomPrompt="1"/>
          </p:nvPr>
        </p:nvSpPr>
        <p:spPr>
          <a:xfrm>
            <a:off x="406611" y="4097572"/>
            <a:ext cx="2419673" cy="247356"/>
          </a:xfrm>
        </p:spPr>
        <p:txBody>
          <a:bodyPr anchor="ctr"/>
          <a:lstStyle>
            <a:lvl1pPr>
              <a:defRPr sz="900" cap="all" baseline="0">
                <a:solidFill>
                  <a:schemeClr val="tx1"/>
                </a:solidFill>
              </a:defRPr>
            </a:lvl1pPr>
            <a:lvl2pPr>
              <a:defRPr sz="1000" cap="all" baseline="0"/>
            </a:lvl2pPr>
            <a:lvl3pPr>
              <a:defRPr sz="900" cap="all" baseline="0"/>
            </a:lvl3pPr>
            <a:lvl4pPr>
              <a:defRPr sz="800" cap="all" baseline="0"/>
            </a:lvl4pPr>
            <a:lvl5pPr>
              <a:defRPr sz="800" cap="all" baseline="0"/>
            </a:lvl5pPr>
          </a:lstStyle>
          <a:p>
            <a:pPr lvl="0"/>
            <a:r>
              <a:rPr lang="en-GB"/>
              <a:t>Insert phone</a:t>
            </a:r>
          </a:p>
        </p:txBody>
      </p:sp>
      <p:sp>
        <p:nvSpPr>
          <p:cNvPr id="44" name="Text Placeholder 12">
            <a:extLst>
              <a:ext uri="{FF2B5EF4-FFF2-40B4-BE49-F238E27FC236}">
                <a16:creationId xmlns:a16="http://schemas.microsoft.com/office/drawing/2014/main" id="{88D399DE-4299-5389-ABD0-CA335B3EC6E7}"/>
              </a:ext>
            </a:extLst>
          </p:cNvPr>
          <p:cNvSpPr>
            <a:spLocks noGrp="1"/>
          </p:cNvSpPr>
          <p:nvPr>
            <p:ph type="body" sz="quarter" idx="14" hasCustomPrompt="1"/>
          </p:nvPr>
        </p:nvSpPr>
        <p:spPr>
          <a:xfrm>
            <a:off x="406611" y="4403675"/>
            <a:ext cx="2419673" cy="247356"/>
          </a:xfrm>
        </p:spPr>
        <p:txBody>
          <a:bodyPr anchor="ctr"/>
          <a:lstStyle>
            <a:lvl1pPr>
              <a:defRPr sz="900" cap="all" baseline="0">
                <a:solidFill>
                  <a:schemeClr val="tx1"/>
                </a:solidFill>
              </a:defRPr>
            </a:lvl1pPr>
            <a:lvl2pPr>
              <a:defRPr sz="1000" cap="all" baseline="0"/>
            </a:lvl2pPr>
            <a:lvl3pPr>
              <a:defRPr sz="900" cap="all" baseline="0"/>
            </a:lvl3pPr>
            <a:lvl4pPr>
              <a:defRPr sz="800" cap="all" baseline="0"/>
            </a:lvl4pPr>
            <a:lvl5pPr>
              <a:defRPr sz="800" cap="all" baseline="0"/>
            </a:lvl5pPr>
          </a:lstStyle>
          <a:p>
            <a:pPr lvl="0"/>
            <a:r>
              <a:rPr lang="en-GB"/>
              <a:t>Insert email</a:t>
            </a:r>
          </a:p>
        </p:txBody>
      </p:sp>
      <p:sp>
        <p:nvSpPr>
          <p:cNvPr id="45" name="Text Placeholder 28">
            <a:extLst>
              <a:ext uri="{FF2B5EF4-FFF2-40B4-BE49-F238E27FC236}">
                <a16:creationId xmlns:a16="http://schemas.microsoft.com/office/drawing/2014/main" id="{590CEA39-1122-35FB-34E9-D0D24078C159}"/>
              </a:ext>
            </a:extLst>
          </p:cNvPr>
          <p:cNvSpPr>
            <a:spLocks noGrp="1"/>
          </p:cNvSpPr>
          <p:nvPr>
            <p:ph type="body" sz="quarter" idx="25" hasCustomPrompt="1"/>
          </p:nvPr>
        </p:nvSpPr>
        <p:spPr>
          <a:xfrm>
            <a:off x="500753" y="3450592"/>
            <a:ext cx="2368490" cy="3600"/>
          </a:xfrm>
          <a:solidFill>
            <a:schemeClr val="tx2"/>
          </a:solidFill>
        </p:spPr>
        <p:txBody>
          <a:bodyPr/>
          <a:lstStyle>
            <a:lvl1pPr>
              <a:defRPr>
                <a:solidFill>
                  <a:schemeClr val="tx1"/>
                </a:solidFill>
              </a:defRPr>
            </a:lvl1pPr>
          </a:lstStyle>
          <a:p>
            <a:pPr lvl="0"/>
            <a:r>
              <a:rPr lang="en-GB"/>
              <a:t> </a:t>
            </a:r>
          </a:p>
        </p:txBody>
      </p:sp>
      <p:sp>
        <p:nvSpPr>
          <p:cNvPr id="46" name="Text Placeholder 28">
            <a:extLst>
              <a:ext uri="{FF2B5EF4-FFF2-40B4-BE49-F238E27FC236}">
                <a16:creationId xmlns:a16="http://schemas.microsoft.com/office/drawing/2014/main" id="{ED3AE8D2-B864-0C1F-1001-57D3C75CE589}"/>
              </a:ext>
            </a:extLst>
          </p:cNvPr>
          <p:cNvSpPr>
            <a:spLocks noGrp="1"/>
          </p:cNvSpPr>
          <p:nvPr>
            <p:ph type="body" sz="quarter" idx="26" hasCustomPrompt="1"/>
          </p:nvPr>
        </p:nvSpPr>
        <p:spPr>
          <a:xfrm>
            <a:off x="500753" y="3756695"/>
            <a:ext cx="2368490" cy="3600"/>
          </a:xfrm>
          <a:solidFill>
            <a:schemeClr val="tx2"/>
          </a:solidFill>
        </p:spPr>
        <p:txBody>
          <a:bodyPr/>
          <a:lstStyle>
            <a:lvl1pPr>
              <a:defRPr>
                <a:solidFill>
                  <a:schemeClr val="tx1"/>
                </a:solidFill>
              </a:defRPr>
            </a:lvl1pPr>
          </a:lstStyle>
          <a:p>
            <a:pPr lvl="0"/>
            <a:r>
              <a:rPr lang="en-GB"/>
              <a:t> </a:t>
            </a:r>
          </a:p>
        </p:txBody>
      </p:sp>
      <p:sp>
        <p:nvSpPr>
          <p:cNvPr id="47" name="Text Placeholder 28">
            <a:extLst>
              <a:ext uri="{FF2B5EF4-FFF2-40B4-BE49-F238E27FC236}">
                <a16:creationId xmlns:a16="http://schemas.microsoft.com/office/drawing/2014/main" id="{CBD13FB6-3612-9977-E528-880E4D2BD6BC}"/>
              </a:ext>
            </a:extLst>
          </p:cNvPr>
          <p:cNvSpPr>
            <a:spLocks noGrp="1"/>
          </p:cNvSpPr>
          <p:nvPr>
            <p:ph type="body" sz="quarter" idx="27" hasCustomPrompt="1"/>
          </p:nvPr>
        </p:nvSpPr>
        <p:spPr>
          <a:xfrm>
            <a:off x="500753" y="4062798"/>
            <a:ext cx="2368490" cy="3600"/>
          </a:xfrm>
          <a:solidFill>
            <a:schemeClr val="tx2"/>
          </a:solidFill>
        </p:spPr>
        <p:txBody>
          <a:bodyPr/>
          <a:lstStyle>
            <a:lvl1pPr>
              <a:defRPr>
                <a:solidFill>
                  <a:schemeClr val="tx1"/>
                </a:solidFill>
              </a:defRPr>
            </a:lvl1pPr>
          </a:lstStyle>
          <a:p>
            <a:pPr lvl="0"/>
            <a:r>
              <a:rPr lang="en-GB"/>
              <a:t> </a:t>
            </a:r>
          </a:p>
        </p:txBody>
      </p:sp>
      <p:sp>
        <p:nvSpPr>
          <p:cNvPr id="48" name="Text Placeholder 28">
            <a:extLst>
              <a:ext uri="{FF2B5EF4-FFF2-40B4-BE49-F238E27FC236}">
                <a16:creationId xmlns:a16="http://schemas.microsoft.com/office/drawing/2014/main" id="{6B49A5EA-EEAC-0D10-1C45-352DB8E2F266}"/>
              </a:ext>
            </a:extLst>
          </p:cNvPr>
          <p:cNvSpPr>
            <a:spLocks noGrp="1"/>
          </p:cNvSpPr>
          <p:nvPr>
            <p:ph type="body" sz="quarter" idx="28" hasCustomPrompt="1"/>
          </p:nvPr>
        </p:nvSpPr>
        <p:spPr>
          <a:xfrm>
            <a:off x="500753" y="4368901"/>
            <a:ext cx="2368490" cy="3600"/>
          </a:xfrm>
          <a:solidFill>
            <a:schemeClr val="tx2"/>
          </a:solidFill>
        </p:spPr>
        <p:txBody>
          <a:bodyPr/>
          <a:lstStyle>
            <a:lvl1pPr>
              <a:defRPr>
                <a:solidFill>
                  <a:schemeClr val="tx1"/>
                </a:solidFill>
              </a:defRPr>
            </a:lvl1pPr>
          </a:lstStyle>
          <a:p>
            <a:pPr lvl="0"/>
            <a:r>
              <a:rPr lang="en-GB"/>
              <a:t> </a:t>
            </a:r>
          </a:p>
        </p:txBody>
      </p:sp>
      <p:sp>
        <p:nvSpPr>
          <p:cNvPr id="49" name="Text Placeholder 28">
            <a:extLst>
              <a:ext uri="{FF2B5EF4-FFF2-40B4-BE49-F238E27FC236}">
                <a16:creationId xmlns:a16="http://schemas.microsoft.com/office/drawing/2014/main" id="{EAA3801D-2969-D362-A311-C6A7E592FC50}"/>
              </a:ext>
            </a:extLst>
          </p:cNvPr>
          <p:cNvSpPr>
            <a:spLocks noGrp="1"/>
          </p:cNvSpPr>
          <p:nvPr>
            <p:ph type="body" sz="quarter" idx="29" hasCustomPrompt="1"/>
          </p:nvPr>
        </p:nvSpPr>
        <p:spPr>
          <a:xfrm>
            <a:off x="500753" y="4675004"/>
            <a:ext cx="2368490" cy="3600"/>
          </a:xfrm>
          <a:solidFill>
            <a:schemeClr val="tx2"/>
          </a:solidFill>
        </p:spPr>
        <p:txBody>
          <a:bodyPr/>
          <a:lstStyle>
            <a:lvl1pPr>
              <a:defRPr>
                <a:solidFill>
                  <a:schemeClr val="tx1"/>
                </a:solidFill>
              </a:defRPr>
            </a:lvl1pPr>
          </a:lstStyle>
          <a:p>
            <a:pPr lvl="0"/>
            <a:r>
              <a:rPr lang="en-GB"/>
              <a:t> </a:t>
            </a:r>
          </a:p>
        </p:txBody>
      </p:sp>
      <p:sp>
        <p:nvSpPr>
          <p:cNvPr id="50" name="Text Placeholder 12">
            <a:extLst>
              <a:ext uri="{FF2B5EF4-FFF2-40B4-BE49-F238E27FC236}">
                <a16:creationId xmlns:a16="http://schemas.microsoft.com/office/drawing/2014/main" id="{36C443CB-CD9E-B348-DF53-755987C2B25C}"/>
              </a:ext>
            </a:extLst>
          </p:cNvPr>
          <p:cNvSpPr>
            <a:spLocks noGrp="1"/>
          </p:cNvSpPr>
          <p:nvPr>
            <p:ph type="body" sz="quarter" idx="30" hasCustomPrompt="1"/>
          </p:nvPr>
        </p:nvSpPr>
        <p:spPr>
          <a:xfrm>
            <a:off x="3247491" y="3179263"/>
            <a:ext cx="2419673" cy="247356"/>
          </a:xfrm>
        </p:spPr>
        <p:txBody>
          <a:bodyPr anchor="ctr"/>
          <a:lstStyle>
            <a:lvl1pPr>
              <a:defRPr sz="900" cap="all" baseline="0">
                <a:solidFill>
                  <a:schemeClr val="tx1"/>
                </a:solidFill>
              </a:defRPr>
            </a:lvl1pPr>
            <a:lvl2pPr>
              <a:defRPr sz="1000" cap="all" baseline="0"/>
            </a:lvl2pPr>
            <a:lvl3pPr>
              <a:defRPr sz="900" cap="all" baseline="0"/>
            </a:lvl3pPr>
            <a:lvl4pPr>
              <a:defRPr sz="800" cap="all" baseline="0"/>
            </a:lvl4pPr>
            <a:lvl5pPr>
              <a:defRPr sz="800" cap="all" baseline="0"/>
            </a:lvl5pPr>
          </a:lstStyle>
          <a:p>
            <a:pPr lvl="0"/>
            <a:r>
              <a:rPr lang="en-GB"/>
              <a:t>Insert name</a:t>
            </a:r>
          </a:p>
        </p:txBody>
      </p:sp>
      <p:sp>
        <p:nvSpPr>
          <p:cNvPr id="51" name="Text Placeholder 12">
            <a:extLst>
              <a:ext uri="{FF2B5EF4-FFF2-40B4-BE49-F238E27FC236}">
                <a16:creationId xmlns:a16="http://schemas.microsoft.com/office/drawing/2014/main" id="{12A0C049-F4FE-C9E8-5679-73361E5E1442}"/>
              </a:ext>
            </a:extLst>
          </p:cNvPr>
          <p:cNvSpPr>
            <a:spLocks noGrp="1"/>
          </p:cNvSpPr>
          <p:nvPr>
            <p:ph type="body" sz="quarter" idx="31" hasCustomPrompt="1"/>
          </p:nvPr>
        </p:nvSpPr>
        <p:spPr>
          <a:xfrm>
            <a:off x="3247491" y="3485366"/>
            <a:ext cx="2419673" cy="247356"/>
          </a:xfrm>
        </p:spPr>
        <p:txBody>
          <a:bodyPr anchor="ctr"/>
          <a:lstStyle>
            <a:lvl1pPr>
              <a:defRPr sz="900" cap="all" baseline="0">
                <a:solidFill>
                  <a:schemeClr val="tx1"/>
                </a:solidFill>
              </a:defRPr>
            </a:lvl1pPr>
            <a:lvl2pPr>
              <a:defRPr sz="1000" cap="all" baseline="0"/>
            </a:lvl2pPr>
            <a:lvl3pPr>
              <a:defRPr sz="900" cap="all" baseline="0"/>
            </a:lvl3pPr>
            <a:lvl4pPr>
              <a:defRPr sz="800" cap="all" baseline="0"/>
            </a:lvl4pPr>
            <a:lvl5pPr>
              <a:defRPr sz="800" cap="all" baseline="0"/>
            </a:lvl5pPr>
          </a:lstStyle>
          <a:p>
            <a:pPr lvl="0"/>
            <a:r>
              <a:rPr lang="en-GB"/>
              <a:t>Insert title</a:t>
            </a:r>
          </a:p>
        </p:txBody>
      </p:sp>
      <p:sp>
        <p:nvSpPr>
          <p:cNvPr id="52" name="Text Placeholder 12">
            <a:extLst>
              <a:ext uri="{FF2B5EF4-FFF2-40B4-BE49-F238E27FC236}">
                <a16:creationId xmlns:a16="http://schemas.microsoft.com/office/drawing/2014/main" id="{0AADF8E3-763C-E679-46AE-53E7000126AE}"/>
              </a:ext>
            </a:extLst>
          </p:cNvPr>
          <p:cNvSpPr>
            <a:spLocks noGrp="1"/>
          </p:cNvSpPr>
          <p:nvPr>
            <p:ph type="body" sz="quarter" idx="32" hasCustomPrompt="1"/>
          </p:nvPr>
        </p:nvSpPr>
        <p:spPr>
          <a:xfrm>
            <a:off x="3247491" y="3791469"/>
            <a:ext cx="2419673" cy="247356"/>
          </a:xfrm>
        </p:spPr>
        <p:txBody>
          <a:bodyPr anchor="ctr"/>
          <a:lstStyle>
            <a:lvl1pPr>
              <a:defRPr sz="900" cap="all" baseline="0">
                <a:solidFill>
                  <a:schemeClr val="tx1"/>
                </a:solidFill>
              </a:defRPr>
            </a:lvl1pPr>
            <a:lvl2pPr>
              <a:defRPr sz="1000" cap="all" baseline="0"/>
            </a:lvl2pPr>
            <a:lvl3pPr>
              <a:defRPr sz="900" cap="all" baseline="0"/>
            </a:lvl3pPr>
            <a:lvl4pPr>
              <a:defRPr sz="800" cap="all" baseline="0"/>
            </a:lvl4pPr>
            <a:lvl5pPr>
              <a:defRPr sz="800" cap="all" baseline="0"/>
            </a:lvl5pPr>
          </a:lstStyle>
          <a:p>
            <a:pPr lvl="0"/>
            <a:r>
              <a:rPr lang="en-GB"/>
              <a:t>Insert company name</a:t>
            </a:r>
          </a:p>
        </p:txBody>
      </p:sp>
      <p:sp>
        <p:nvSpPr>
          <p:cNvPr id="53" name="Text Placeholder 12">
            <a:extLst>
              <a:ext uri="{FF2B5EF4-FFF2-40B4-BE49-F238E27FC236}">
                <a16:creationId xmlns:a16="http://schemas.microsoft.com/office/drawing/2014/main" id="{056C7BCA-52AD-C2B8-50FF-50471F3F74E4}"/>
              </a:ext>
            </a:extLst>
          </p:cNvPr>
          <p:cNvSpPr>
            <a:spLocks noGrp="1"/>
          </p:cNvSpPr>
          <p:nvPr>
            <p:ph type="body" sz="quarter" idx="33" hasCustomPrompt="1"/>
          </p:nvPr>
        </p:nvSpPr>
        <p:spPr>
          <a:xfrm>
            <a:off x="3247491" y="4097572"/>
            <a:ext cx="2419673" cy="247356"/>
          </a:xfrm>
        </p:spPr>
        <p:txBody>
          <a:bodyPr anchor="ctr"/>
          <a:lstStyle>
            <a:lvl1pPr>
              <a:defRPr sz="900" cap="all" baseline="0">
                <a:solidFill>
                  <a:schemeClr val="tx1"/>
                </a:solidFill>
              </a:defRPr>
            </a:lvl1pPr>
            <a:lvl2pPr>
              <a:defRPr sz="1000" cap="all" baseline="0"/>
            </a:lvl2pPr>
            <a:lvl3pPr>
              <a:defRPr sz="900" cap="all" baseline="0"/>
            </a:lvl3pPr>
            <a:lvl4pPr>
              <a:defRPr sz="800" cap="all" baseline="0"/>
            </a:lvl4pPr>
            <a:lvl5pPr>
              <a:defRPr sz="800" cap="all" baseline="0"/>
            </a:lvl5pPr>
          </a:lstStyle>
          <a:p>
            <a:pPr lvl="0"/>
            <a:r>
              <a:rPr lang="en-GB"/>
              <a:t>Insert phone</a:t>
            </a:r>
          </a:p>
        </p:txBody>
      </p:sp>
      <p:sp>
        <p:nvSpPr>
          <p:cNvPr id="54" name="Text Placeholder 12">
            <a:extLst>
              <a:ext uri="{FF2B5EF4-FFF2-40B4-BE49-F238E27FC236}">
                <a16:creationId xmlns:a16="http://schemas.microsoft.com/office/drawing/2014/main" id="{0D823DF3-5432-24C2-05E9-CEF7736963C5}"/>
              </a:ext>
            </a:extLst>
          </p:cNvPr>
          <p:cNvSpPr>
            <a:spLocks noGrp="1"/>
          </p:cNvSpPr>
          <p:nvPr>
            <p:ph type="body" sz="quarter" idx="34" hasCustomPrompt="1"/>
          </p:nvPr>
        </p:nvSpPr>
        <p:spPr>
          <a:xfrm>
            <a:off x="3247491" y="4403675"/>
            <a:ext cx="2419673" cy="247356"/>
          </a:xfrm>
        </p:spPr>
        <p:txBody>
          <a:bodyPr anchor="ctr"/>
          <a:lstStyle>
            <a:lvl1pPr>
              <a:defRPr sz="900" cap="all" baseline="0">
                <a:solidFill>
                  <a:schemeClr val="tx1"/>
                </a:solidFill>
              </a:defRPr>
            </a:lvl1pPr>
            <a:lvl2pPr>
              <a:defRPr sz="1000" cap="all" baseline="0"/>
            </a:lvl2pPr>
            <a:lvl3pPr>
              <a:defRPr sz="900" cap="all" baseline="0"/>
            </a:lvl3pPr>
            <a:lvl4pPr>
              <a:defRPr sz="800" cap="all" baseline="0"/>
            </a:lvl4pPr>
            <a:lvl5pPr>
              <a:defRPr sz="800" cap="all" baseline="0"/>
            </a:lvl5pPr>
          </a:lstStyle>
          <a:p>
            <a:pPr lvl="0"/>
            <a:r>
              <a:rPr lang="en-GB"/>
              <a:t>Insert email</a:t>
            </a:r>
          </a:p>
        </p:txBody>
      </p:sp>
      <p:sp>
        <p:nvSpPr>
          <p:cNvPr id="55" name="Text Placeholder 28">
            <a:extLst>
              <a:ext uri="{FF2B5EF4-FFF2-40B4-BE49-F238E27FC236}">
                <a16:creationId xmlns:a16="http://schemas.microsoft.com/office/drawing/2014/main" id="{CE85AE1C-6AE0-6AF7-EF7D-1B37E2A7DDE3}"/>
              </a:ext>
            </a:extLst>
          </p:cNvPr>
          <p:cNvSpPr>
            <a:spLocks noGrp="1"/>
          </p:cNvSpPr>
          <p:nvPr>
            <p:ph type="body" sz="quarter" idx="35" hasCustomPrompt="1"/>
          </p:nvPr>
        </p:nvSpPr>
        <p:spPr>
          <a:xfrm>
            <a:off x="3341633" y="3450592"/>
            <a:ext cx="2368490" cy="3600"/>
          </a:xfrm>
          <a:solidFill>
            <a:schemeClr val="tx2"/>
          </a:solidFill>
        </p:spPr>
        <p:txBody>
          <a:bodyPr/>
          <a:lstStyle>
            <a:lvl1pPr>
              <a:defRPr>
                <a:solidFill>
                  <a:schemeClr val="tx1"/>
                </a:solidFill>
              </a:defRPr>
            </a:lvl1pPr>
          </a:lstStyle>
          <a:p>
            <a:pPr lvl="0"/>
            <a:r>
              <a:rPr lang="en-GB"/>
              <a:t> </a:t>
            </a:r>
          </a:p>
        </p:txBody>
      </p:sp>
      <p:sp>
        <p:nvSpPr>
          <p:cNvPr id="56" name="Text Placeholder 28">
            <a:extLst>
              <a:ext uri="{FF2B5EF4-FFF2-40B4-BE49-F238E27FC236}">
                <a16:creationId xmlns:a16="http://schemas.microsoft.com/office/drawing/2014/main" id="{3328395D-F7B4-FD9C-EC01-36EF47EDD2C3}"/>
              </a:ext>
            </a:extLst>
          </p:cNvPr>
          <p:cNvSpPr>
            <a:spLocks noGrp="1"/>
          </p:cNvSpPr>
          <p:nvPr>
            <p:ph type="body" sz="quarter" idx="36" hasCustomPrompt="1"/>
          </p:nvPr>
        </p:nvSpPr>
        <p:spPr>
          <a:xfrm>
            <a:off x="3341633" y="3756695"/>
            <a:ext cx="2368490" cy="3600"/>
          </a:xfrm>
          <a:solidFill>
            <a:schemeClr val="tx2"/>
          </a:solidFill>
        </p:spPr>
        <p:txBody>
          <a:bodyPr/>
          <a:lstStyle>
            <a:lvl1pPr>
              <a:defRPr>
                <a:solidFill>
                  <a:schemeClr val="tx1"/>
                </a:solidFill>
              </a:defRPr>
            </a:lvl1pPr>
          </a:lstStyle>
          <a:p>
            <a:pPr lvl="0"/>
            <a:r>
              <a:rPr lang="en-GB"/>
              <a:t> </a:t>
            </a:r>
          </a:p>
        </p:txBody>
      </p:sp>
      <p:sp>
        <p:nvSpPr>
          <p:cNvPr id="57" name="Text Placeholder 28">
            <a:extLst>
              <a:ext uri="{FF2B5EF4-FFF2-40B4-BE49-F238E27FC236}">
                <a16:creationId xmlns:a16="http://schemas.microsoft.com/office/drawing/2014/main" id="{51403153-7200-5FDF-8DBA-A46DFF5C6F95}"/>
              </a:ext>
            </a:extLst>
          </p:cNvPr>
          <p:cNvSpPr>
            <a:spLocks noGrp="1"/>
          </p:cNvSpPr>
          <p:nvPr>
            <p:ph type="body" sz="quarter" idx="37" hasCustomPrompt="1"/>
          </p:nvPr>
        </p:nvSpPr>
        <p:spPr>
          <a:xfrm>
            <a:off x="3341633" y="4062798"/>
            <a:ext cx="2368490" cy="3600"/>
          </a:xfrm>
          <a:solidFill>
            <a:schemeClr val="tx2"/>
          </a:solidFill>
        </p:spPr>
        <p:txBody>
          <a:bodyPr/>
          <a:lstStyle>
            <a:lvl1pPr>
              <a:defRPr>
                <a:solidFill>
                  <a:schemeClr val="tx1"/>
                </a:solidFill>
              </a:defRPr>
            </a:lvl1pPr>
          </a:lstStyle>
          <a:p>
            <a:pPr lvl="0"/>
            <a:r>
              <a:rPr lang="en-GB"/>
              <a:t> </a:t>
            </a:r>
          </a:p>
        </p:txBody>
      </p:sp>
      <p:sp>
        <p:nvSpPr>
          <p:cNvPr id="58" name="Text Placeholder 28">
            <a:extLst>
              <a:ext uri="{FF2B5EF4-FFF2-40B4-BE49-F238E27FC236}">
                <a16:creationId xmlns:a16="http://schemas.microsoft.com/office/drawing/2014/main" id="{7980A0A2-6505-D851-F3F1-904CF0C84CF8}"/>
              </a:ext>
            </a:extLst>
          </p:cNvPr>
          <p:cNvSpPr>
            <a:spLocks noGrp="1"/>
          </p:cNvSpPr>
          <p:nvPr>
            <p:ph type="body" sz="quarter" idx="38" hasCustomPrompt="1"/>
          </p:nvPr>
        </p:nvSpPr>
        <p:spPr>
          <a:xfrm>
            <a:off x="3341633" y="4368901"/>
            <a:ext cx="2368490" cy="3600"/>
          </a:xfrm>
          <a:solidFill>
            <a:schemeClr val="tx2"/>
          </a:solidFill>
        </p:spPr>
        <p:txBody>
          <a:bodyPr/>
          <a:lstStyle>
            <a:lvl1pPr>
              <a:defRPr>
                <a:solidFill>
                  <a:schemeClr val="tx1"/>
                </a:solidFill>
              </a:defRPr>
            </a:lvl1pPr>
          </a:lstStyle>
          <a:p>
            <a:pPr lvl="0"/>
            <a:r>
              <a:rPr lang="en-GB"/>
              <a:t> </a:t>
            </a:r>
          </a:p>
        </p:txBody>
      </p:sp>
      <p:sp>
        <p:nvSpPr>
          <p:cNvPr id="59" name="Text Placeholder 28">
            <a:extLst>
              <a:ext uri="{FF2B5EF4-FFF2-40B4-BE49-F238E27FC236}">
                <a16:creationId xmlns:a16="http://schemas.microsoft.com/office/drawing/2014/main" id="{2786450E-0F07-02A2-12C7-18C0C8A2898B}"/>
              </a:ext>
            </a:extLst>
          </p:cNvPr>
          <p:cNvSpPr>
            <a:spLocks noGrp="1"/>
          </p:cNvSpPr>
          <p:nvPr>
            <p:ph type="body" sz="quarter" idx="39" hasCustomPrompt="1"/>
          </p:nvPr>
        </p:nvSpPr>
        <p:spPr>
          <a:xfrm>
            <a:off x="3341633" y="4675004"/>
            <a:ext cx="2368490" cy="3600"/>
          </a:xfrm>
          <a:solidFill>
            <a:schemeClr val="tx2"/>
          </a:solidFill>
        </p:spPr>
        <p:txBody>
          <a:bodyPr/>
          <a:lstStyle>
            <a:lvl1pPr>
              <a:defRPr>
                <a:solidFill>
                  <a:schemeClr val="tx1"/>
                </a:solidFill>
              </a:defRPr>
            </a:lvl1pPr>
          </a:lstStyle>
          <a:p>
            <a:pPr lvl="0"/>
            <a:r>
              <a:rPr lang="en-GB"/>
              <a:t> </a:t>
            </a:r>
          </a:p>
        </p:txBody>
      </p:sp>
      <p:sp>
        <p:nvSpPr>
          <p:cNvPr id="60" name="Text Placeholder 12">
            <a:extLst>
              <a:ext uri="{FF2B5EF4-FFF2-40B4-BE49-F238E27FC236}">
                <a16:creationId xmlns:a16="http://schemas.microsoft.com/office/drawing/2014/main" id="{161BB982-9577-5B4C-6710-5ED419336EF6}"/>
              </a:ext>
            </a:extLst>
          </p:cNvPr>
          <p:cNvSpPr>
            <a:spLocks noGrp="1"/>
          </p:cNvSpPr>
          <p:nvPr>
            <p:ph type="body" sz="quarter" idx="40" hasCustomPrompt="1"/>
          </p:nvPr>
        </p:nvSpPr>
        <p:spPr>
          <a:xfrm>
            <a:off x="6139554" y="3179263"/>
            <a:ext cx="2419673" cy="247356"/>
          </a:xfrm>
        </p:spPr>
        <p:txBody>
          <a:bodyPr anchor="ctr"/>
          <a:lstStyle>
            <a:lvl1pPr>
              <a:defRPr sz="900" cap="all" baseline="0">
                <a:solidFill>
                  <a:schemeClr val="tx1"/>
                </a:solidFill>
              </a:defRPr>
            </a:lvl1pPr>
            <a:lvl2pPr>
              <a:defRPr sz="1000" cap="all" baseline="0"/>
            </a:lvl2pPr>
            <a:lvl3pPr>
              <a:defRPr sz="900" cap="all" baseline="0"/>
            </a:lvl3pPr>
            <a:lvl4pPr>
              <a:defRPr sz="800" cap="all" baseline="0"/>
            </a:lvl4pPr>
            <a:lvl5pPr>
              <a:defRPr sz="800" cap="all" baseline="0"/>
            </a:lvl5pPr>
          </a:lstStyle>
          <a:p>
            <a:pPr lvl="0"/>
            <a:r>
              <a:rPr lang="en-GB"/>
              <a:t>Insert name</a:t>
            </a:r>
          </a:p>
        </p:txBody>
      </p:sp>
      <p:sp>
        <p:nvSpPr>
          <p:cNvPr id="61" name="Text Placeholder 12">
            <a:extLst>
              <a:ext uri="{FF2B5EF4-FFF2-40B4-BE49-F238E27FC236}">
                <a16:creationId xmlns:a16="http://schemas.microsoft.com/office/drawing/2014/main" id="{7CF80EDD-6E55-73B5-229D-E2977E7281D6}"/>
              </a:ext>
            </a:extLst>
          </p:cNvPr>
          <p:cNvSpPr>
            <a:spLocks noGrp="1"/>
          </p:cNvSpPr>
          <p:nvPr>
            <p:ph type="body" sz="quarter" idx="41" hasCustomPrompt="1"/>
          </p:nvPr>
        </p:nvSpPr>
        <p:spPr>
          <a:xfrm>
            <a:off x="6139554" y="3485366"/>
            <a:ext cx="2419673" cy="247356"/>
          </a:xfrm>
        </p:spPr>
        <p:txBody>
          <a:bodyPr anchor="ctr"/>
          <a:lstStyle>
            <a:lvl1pPr>
              <a:defRPr sz="900" cap="all" baseline="0">
                <a:solidFill>
                  <a:schemeClr val="tx1"/>
                </a:solidFill>
              </a:defRPr>
            </a:lvl1pPr>
            <a:lvl2pPr>
              <a:defRPr sz="1000" cap="all" baseline="0"/>
            </a:lvl2pPr>
            <a:lvl3pPr>
              <a:defRPr sz="900" cap="all" baseline="0"/>
            </a:lvl3pPr>
            <a:lvl4pPr>
              <a:defRPr sz="800" cap="all" baseline="0"/>
            </a:lvl4pPr>
            <a:lvl5pPr>
              <a:defRPr sz="800" cap="all" baseline="0"/>
            </a:lvl5pPr>
          </a:lstStyle>
          <a:p>
            <a:pPr lvl="0"/>
            <a:r>
              <a:rPr lang="en-GB"/>
              <a:t>Insert title</a:t>
            </a:r>
          </a:p>
        </p:txBody>
      </p:sp>
      <p:sp>
        <p:nvSpPr>
          <p:cNvPr id="62" name="Text Placeholder 12">
            <a:extLst>
              <a:ext uri="{FF2B5EF4-FFF2-40B4-BE49-F238E27FC236}">
                <a16:creationId xmlns:a16="http://schemas.microsoft.com/office/drawing/2014/main" id="{59648E90-50C4-BC09-A0A4-8EC343CEA4B5}"/>
              </a:ext>
            </a:extLst>
          </p:cNvPr>
          <p:cNvSpPr>
            <a:spLocks noGrp="1"/>
          </p:cNvSpPr>
          <p:nvPr>
            <p:ph type="body" sz="quarter" idx="42" hasCustomPrompt="1"/>
          </p:nvPr>
        </p:nvSpPr>
        <p:spPr>
          <a:xfrm>
            <a:off x="6139554" y="3791469"/>
            <a:ext cx="2419673" cy="247356"/>
          </a:xfrm>
        </p:spPr>
        <p:txBody>
          <a:bodyPr anchor="ctr"/>
          <a:lstStyle>
            <a:lvl1pPr>
              <a:defRPr sz="900" cap="all" baseline="0">
                <a:solidFill>
                  <a:schemeClr val="tx1"/>
                </a:solidFill>
              </a:defRPr>
            </a:lvl1pPr>
            <a:lvl2pPr>
              <a:defRPr sz="1000" cap="all" baseline="0"/>
            </a:lvl2pPr>
            <a:lvl3pPr>
              <a:defRPr sz="900" cap="all" baseline="0"/>
            </a:lvl3pPr>
            <a:lvl4pPr>
              <a:defRPr sz="800" cap="all" baseline="0"/>
            </a:lvl4pPr>
            <a:lvl5pPr>
              <a:defRPr sz="800" cap="all" baseline="0"/>
            </a:lvl5pPr>
          </a:lstStyle>
          <a:p>
            <a:pPr lvl="0"/>
            <a:r>
              <a:rPr lang="en-GB"/>
              <a:t>Insert company name</a:t>
            </a:r>
          </a:p>
        </p:txBody>
      </p:sp>
      <p:sp>
        <p:nvSpPr>
          <p:cNvPr id="63" name="Text Placeholder 12">
            <a:extLst>
              <a:ext uri="{FF2B5EF4-FFF2-40B4-BE49-F238E27FC236}">
                <a16:creationId xmlns:a16="http://schemas.microsoft.com/office/drawing/2014/main" id="{1D6704B4-D014-3BF1-E5ED-522AA6707652}"/>
              </a:ext>
            </a:extLst>
          </p:cNvPr>
          <p:cNvSpPr>
            <a:spLocks noGrp="1"/>
          </p:cNvSpPr>
          <p:nvPr>
            <p:ph type="body" sz="quarter" idx="43" hasCustomPrompt="1"/>
          </p:nvPr>
        </p:nvSpPr>
        <p:spPr>
          <a:xfrm>
            <a:off x="6139554" y="4097572"/>
            <a:ext cx="2419673" cy="247356"/>
          </a:xfrm>
        </p:spPr>
        <p:txBody>
          <a:bodyPr anchor="ctr"/>
          <a:lstStyle>
            <a:lvl1pPr>
              <a:defRPr sz="900" cap="all" baseline="0">
                <a:solidFill>
                  <a:schemeClr val="tx1"/>
                </a:solidFill>
              </a:defRPr>
            </a:lvl1pPr>
            <a:lvl2pPr>
              <a:defRPr sz="1000" cap="all" baseline="0"/>
            </a:lvl2pPr>
            <a:lvl3pPr>
              <a:defRPr sz="900" cap="all" baseline="0"/>
            </a:lvl3pPr>
            <a:lvl4pPr>
              <a:defRPr sz="800" cap="all" baseline="0"/>
            </a:lvl4pPr>
            <a:lvl5pPr>
              <a:defRPr sz="800" cap="all" baseline="0"/>
            </a:lvl5pPr>
          </a:lstStyle>
          <a:p>
            <a:pPr lvl="0"/>
            <a:r>
              <a:rPr lang="en-GB"/>
              <a:t>Insert phone</a:t>
            </a:r>
          </a:p>
        </p:txBody>
      </p:sp>
      <p:sp>
        <p:nvSpPr>
          <p:cNvPr id="64" name="Text Placeholder 12">
            <a:extLst>
              <a:ext uri="{FF2B5EF4-FFF2-40B4-BE49-F238E27FC236}">
                <a16:creationId xmlns:a16="http://schemas.microsoft.com/office/drawing/2014/main" id="{B21C9548-388D-C991-D67E-20EDB0B33DE9}"/>
              </a:ext>
            </a:extLst>
          </p:cNvPr>
          <p:cNvSpPr>
            <a:spLocks noGrp="1"/>
          </p:cNvSpPr>
          <p:nvPr>
            <p:ph type="body" sz="quarter" idx="44" hasCustomPrompt="1"/>
          </p:nvPr>
        </p:nvSpPr>
        <p:spPr>
          <a:xfrm>
            <a:off x="6139554" y="4403675"/>
            <a:ext cx="2419673" cy="247356"/>
          </a:xfrm>
        </p:spPr>
        <p:txBody>
          <a:bodyPr anchor="ctr"/>
          <a:lstStyle>
            <a:lvl1pPr>
              <a:defRPr sz="900" cap="all" baseline="0">
                <a:solidFill>
                  <a:schemeClr val="tx1"/>
                </a:solidFill>
              </a:defRPr>
            </a:lvl1pPr>
            <a:lvl2pPr>
              <a:defRPr sz="1000" cap="all" baseline="0"/>
            </a:lvl2pPr>
            <a:lvl3pPr>
              <a:defRPr sz="900" cap="all" baseline="0"/>
            </a:lvl3pPr>
            <a:lvl4pPr>
              <a:defRPr sz="800" cap="all" baseline="0"/>
            </a:lvl4pPr>
            <a:lvl5pPr>
              <a:defRPr sz="800" cap="all" baseline="0"/>
            </a:lvl5pPr>
          </a:lstStyle>
          <a:p>
            <a:pPr lvl="0"/>
            <a:r>
              <a:rPr lang="en-GB"/>
              <a:t>Insert email</a:t>
            </a:r>
          </a:p>
        </p:txBody>
      </p:sp>
      <p:sp>
        <p:nvSpPr>
          <p:cNvPr id="65" name="Text Placeholder 28">
            <a:extLst>
              <a:ext uri="{FF2B5EF4-FFF2-40B4-BE49-F238E27FC236}">
                <a16:creationId xmlns:a16="http://schemas.microsoft.com/office/drawing/2014/main" id="{03331C4E-3727-0768-7240-348D1A55CAD6}"/>
              </a:ext>
            </a:extLst>
          </p:cNvPr>
          <p:cNvSpPr>
            <a:spLocks noGrp="1"/>
          </p:cNvSpPr>
          <p:nvPr>
            <p:ph type="body" sz="quarter" idx="45" hasCustomPrompt="1"/>
          </p:nvPr>
        </p:nvSpPr>
        <p:spPr>
          <a:xfrm>
            <a:off x="6233696" y="3450592"/>
            <a:ext cx="2368490" cy="3600"/>
          </a:xfrm>
          <a:solidFill>
            <a:schemeClr val="tx2"/>
          </a:solidFill>
        </p:spPr>
        <p:txBody>
          <a:bodyPr/>
          <a:lstStyle>
            <a:lvl1pPr>
              <a:defRPr>
                <a:solidFill>
                  <a:schemeClr val="tx1"/>
                </a:solidFill>
              </a:defRPr>
            </a:lvl1pPr>
          </a:lstStyle>
          <a:p>
            <a:pPr lvl="0"/>
            <a:r>
              <a:rPr lang="en-GB"/>
              <a:t> </a:t>
            </a:r>
          </a:p>
        </p:txBody>
      </p:sp>
      <p:sp>
        <p:nvSpPr>
          <p:cNvPr id="66" name="Text Placeholder 28">
            <a:extLst>
              <a:ext uri="{FF2B5EF4-FFF2-40B4-BE49-F238E27FC236}">
                <a16:creationId xmlns:a16="http://schemas.microsoft.com/office/drawing/2014/main" id="{B1E9EF99-FB7E-8B82-5CD4-2BE789BF6928}"/>
              </a:ext>
            </a:extLst>
          </p:cNvPr>
          <p:cNvSpPr>
            <a:spLocks noGrp="1"/>
          </p:cNvSpPr>
          <p:nvPr>
            <p:ph type="body" sz="quarter" idx="46" hasCustomPrompt="1"/>
          </p:nvPr>
        </p:nvSpPr>
        <p:spPr>
          <a:xfrm>
            <a:off x="6233696" y="3756695"/>
            <a:ext cx="2368490" cy="3600"/>
          </a:xfrm>
          <a:solidFill>
            <a:schemeClr val="tx2"/>
          </a:solidFill>
        </p:spPr>
        <p:txBody>
          <a:bodyPr/>
          <a:lstStyle>
            <a:lvl1pPr>
              <a:defRPr>
                <a:solidFill>
                  <a:schemeClr val="tx1"/>
                </a:solidFill>
              </a:defRPr>
            </a:lvl1pPr>
          </a:lstStyle>
          <a:p>
            <a:pPr lvl="0"/>
            <a:r>
              <a:rPr lang="en-GB"/>
              <a:t> </a:t>
            </a:r>
          </a:p>
        </p:txBody>
      </p:sp>
      <p:sp>
        <p:nvSpPr>
          <p:cNvPr id="67" name="Text Placeholder 28">
            <a:extLst>
              <a:ext uri="{FF2B5EF4-FFF2-40B4-BE49-F238E27FC236}">
                <a16:creationId xmlns:a16="http://schemas.microsoft.com/office/drawing/2014/main" id="{E7F67673-1601-92B1-D9CC-ADD4DEFAD80A}"/>
              </a:ext>
            </a:extLst>
          </p:cNvPr>
          <p:cNvSpPr>
            <a:spLocks noGrp="1"/>
          </p:cNvSpPr>
          <p:nvPr>
            <p:ph type="body" sz="quarter" idx="47" hasCustomPrompt="1"/>
          </p:nvPr>
        </p:nvSpPr>
        <p:spPr>
          <a:xfrm>
            <a:off x="6233696" y="4062798"/>
            <a:ext cx="2368490" cy="3600"/>
          </a:xfrm>
          <a:solidFill>
            <a:schemeClr val="tx2"/>
          </a:solidFill>
        </p:spPr>
        <p:txBody>
          <a:bodyPr/>
          <a:lstStyle>
            <a:lvl1pPr>
              <a:defRPr>
                <a:solidFill>
                  <a:schemeClr val="tx1"/>
                </a:solidFill>
              </a:defRPr>
            </a:lvl1pPr>
          </a:lstStyle>
          <a:p>
            <a:pPr lvl="0"/>
            <a:r>
              <a:rPr lang="en-GB"/>
              <a:t> </a:t>
            </a:r>
          </a:p>
        </p:txBody>
      </p:sp>
      <p:sp>
        <p:nvSpPr>
          <p:cNvPr id="68" name="Text Placeholder 28">
            <a:extLst>
              <a:ext uri="{FF2B5EF4-FFF2-40B4-BE49-F238E27FC236}">
                <a16:creationId xmlns:a16="http://schemas.microsoft.com/office/drawing/2014/main" id="{DA8124D6-1635-BA17-18AF-22B32E4FF218}"/>
              </a:ext>
            </a:extLst>
          </p:cNvPr>
          <p:cNvSpPr>
            <a:spLocks noGrp="1"/>
          </p:cNvSpPr>
          <p:nvPr>
            <p:ph type="body" sz="quarter" idx="48" hasCustomPrompt="1"/>
          </p:nvPr>
        </p:nvSpPr>
        <p:spPr>
          <a:xfrm>
            <a:off x="6233696" y="4368901"/>
            <a:ext cx="2368490" cy="3600"/>
          </a:xfrm>
          <a:solidFill>
            <a:schemeClr val="tx2"/>
          </a:solidFill>
        </p:spPr>
        <p:txBody>
          <a:bodyPr/>
          <a:lstStyle>
            <a:lvl1pPr>
              <a:defRPr>
                <a:solidFill>
                  <a:schemeClr val="tx1"/>
                </a:solidFill>
              </a:defRPr>
            </a:lvl1pPr>
          </a:lstStyle>
          <a:p>
            <a:pPr lvl="0"/>
            <a:r>
              <a:rPr lang="en-GB"/>
              <a:t> </a:t>
            </a:r>
          </a:p>
        </p:txBody>
      </p:sp>
      <p:sp>
        <p:nvSpPr>
          <p:cNvPr id="69" name="Text Placeholder 28">
            <a:extLst>
              <a:ext uri="{FF2B5EF4-FFF2-40B4-BE49-F238E27FC236}">
                <a16:creationId xmlns:a16="http://schemas.microsoft.com/office/drawing/2014/main" id="{6A23723E-DBA3-3D39-2EE9-C91BE12816DD}"/>
              </a:ext>
            </a:extLst>
          </p:cNvPr>
          <p:cNvSpPr>
            <a:spLocks noGrp="1"/>
          </p:cNvSpPr>
          <p:nvPr>
            <p:ph type="body" sz="quarter" idx="49" hasCustomPrompt="1"/>
          </p:nvPr>
        </p:nvSpPr>
        <p:spPr>
          <a:xfrm>
            <a:off x="6233696" y="4675004"/>
            <a:ext cx="2368490" cy="3600"/>
          </a:xfrm>
          <a:solidFill>
            <a:schemeClr val="tx2"/>
          </a:solidFill>
        </p:spPr>
        <p:txBody>
          <a:bodyPr/>
          <a:lstStyle>
            <a:lvl1pPr>
              <a:defRPr>
                <a:solidFill>
                  <a:schemeClr val="tx1"/>
                </a:solidFill>
              </a:defRPr>
            </a:lvl1pPr>
          </a:lstStyle>
          <a:p>
            <a:pPr lvl="0"/>
            <a:r>
              <a:rPr lang="en-GB"/>
              <a:t> </a:t>
            </a:r>
          </a:p>
        </p:txBody>
      </p:sp>
      <p:sp>
        <p:nvSpPr>
          <p:cNvPr id="70" name="Text Placeholder 12">
            <a:extLst>
              <a:ext uri="{FF2B5EF4-FFF2-40B4-BE49-F238E27FC236}">
                <a16:creationId xmlns:a16="http://schemas.microsoft.com/office/drawing/2014/main" id="{E9E03951-A4DE-CA0C-0037-78E665C3662B}"/>
              </a:ext>
            </a:extLst>
          </p:cNvPr>
          <p:cNvSpPr>
            <a:spLocks noGrp="1"/>
          </p:cNvSpPr>
          <p:nvPr>
            <p:ph type="body" sz="quarter" idx="50" hasCustomPrompt="1"/>
          </p:nvPr>
        </p:nvSpPr>
        <p:spPr>
          <a:xfrm>
            <a:off x="9069708" y="3179263"/>
            <a:ext cx="2419673" cy="247356"/>
          </a:xfrm>
        </p:spPr>
        <p:txBody>
          <a:bodyPr anchor="ctr"/>
          <a:lstStyle>
            <a:lvl1pPr>
              <a:defRPr sz="900" cap="all" baseline="0">
                <a:solidFill>
                  <a:schemeClr val="tx1"/>
                </a:solidFill>
              </a:defRPr>
            </a:lvl1pPr>
            <a:lvl2pPr>
              <a:defRPr sz="1000" cap="all" baseline="0"/>
            </a:lvl2pPr>
            <a:lvl3pPr>
              <a:defRPr sz="900" cap="all" baseline="0"/>
            </a:lvl3pPr>
            <a:lvl4pPr>
              <a:defRPr sz="800" cap="all" baseline="0"/>
            </a:lvl4pPr>
            <a:lvl5pPr>
              <a:defRPr sz="800" cap="all" baseline="0"/>
            </a:lvl5pPr>
          </a:lstStyle>
          <a:p>
            <a:pPr lvl="0"/>
            <a:r>
              <a:rPr lang="en-GB"/>
              <a:t>Insert name</a:t>
            </a:r>
          </a:p>
        </p:txBody>
      </p:sp>
      <p:sp>
        <p:nvSpPr>
          <p:cNvPr id="71" name="Text Placeholder 12">
            <a:extLst>
              <a:ext uri="{FF2B5EF4-FFF2-40B4-BE49-F238E27FC236}">
                <a16:creationId xmlns:a16="http://schemas.microsoft.com/office/drawing/2014/main" id="{97BF618C-D545-CED9-F46D-4ECFA432B414}"/>
              </a:ext>
            </a:extLst>
          </p:cNvPr>
          <p:cNvSpPr>
            <a:spLocks noGrp="1"/>
          </p:cNvSpPr>
          <p:nvPr>
            <p:ph type="body" sz="quarter" idx="51" hasCustomPrompt="1"/>
          </p:nvPr>
        </p:nvSpPr>
        <p:spPr>
          <a:xfrm>
            <a:off x="9069708" y="3485366"/>
            <a:ext cx="2419673" cy="247356"/>
          </a:xfrm>
        </p:spPr>
        <p:txBody>
          <a:bodyPr anchor="ctr"/>
          <a:lstStyle>
            <a:lvl1pPr>
              <a:defRPr sz="900" cap="all" baseline="0">
                <a:solidFill>
                  <a:schemeClr val="tx1"/>
                </a:solidFill>
              </a:defRPr>
            </a:lvl1pPr>
            <a:lvl2pPr>
              <a:defRPr sz="1000" cap="all" baseline="0"/>
            </a:lvl2pPr>
            <a:lvl3pPr>
              <a:defRPr sz="900" cap="all" baseline="0"/>
            </a:lvl3pPr>
            <a:lvl4pPr>
              <a:defRPr sz="800" cap="all" baseline="0"/>
            </a:lvl4pPr>
            <a:lvl5pPr>
              <a:defRPr sz="800" cap="all" baseline="0"/>
            </a:lvl5pPr>
          </a:lstStyle>
          <a:p>
            <a:pPr lvl="0"/>
            <a:r>
              <a:rPr lang="en-GB"/>
              <a:t>Insert title</a:t>
            </a:r>
          </a:p>
        </p:txBody>
      </p:sp>
      <p:sp>
        <p:nvSpPr>
          <p:cNvPr id="72" name="Text Placeholder 12">
            <a:extLst>
              <a:ext uri="{FF2B5EF4-FFF2-40B4-BE49-F238E27FC236}">
                <a16:creationId xmlns:a16="http://schemas.microsoft.com/office/drawing/2014/main" id="{4B1FB817-BBE6-AC9A-F0E0-D0254AB99166}"/>
              </a:ext>
            </a:extLst>
          </p:cNvPr>
          <p:cNvSpPr>
            <a:spLocks noGrp="1"/>
          </p:cNvSpPr>
          <p:nvPr>
            <p:ph type="body" sz="quarter" idx="52" hasCustomPrompt="1"/>
          </p:nvPr>
        </p:nvSpPr>
        <p:spPr>
          <a:xfrm>
            <a:off x="9069708" y="3791469"/>
            <a:ext cx="2419673" cy="247356"/>
          </a:xfrm>
        </p:spPr>
        <p:txBody>
          <a:bodyPr anchor="ctr"/>
          <a:lstStyle>
            <a:lvl1pPr>
              <a:defRPr sz="900" cap="all" baseline="0">
                <a:solidFill>
                  <a:schemeClr val="tx1"/>
                </a:solidFill>
              </a:defRPr>
            </a:lvl1pPr>
            <a:lvl2pPr>
              <a:defRPr sz="1000" cap="all" baseline="0"/>
            </a:lvl2pPr>
            <a:lvl3pPr>
              <a:defRPr sz="900" cap="all" baseline="0"/>
            </a:lvl3pPr>
            <a:lvl4pPr>
              <a:defRPr sz="800" cap="all" baseline="0"/>
            </a:lvl4pPr>
            <a:lvl5pPr>
              <a:defRPr sz="800" cap="all" baseline="0"/>
            </a:lvl5pPr>
          </a:lstStyle>
          <a:p>
            <a:pPr lvl="0"/>
            <a:r>
              <a:rPr lang="en-GB"/>
              <a:t>Insert company name</a:t>
            </a:r>
          </a:p>
        </p:txBody>
      </p:sp>
      <p:sp>
        <p:nvSpPr>
          <p:cNvPr id="73" name="Text Placeholder 12">
            <a:extLst>
              <a:ext uri="{FF2B5EF4-FFF2-40B4-BE49-F238E27FC236}">
                <a16:creationId xmlns:a16="http://schemas.microsoft.com/office/drawing/2014/main" id="{CC4D22C0-B51D-8160-6EE3-F7DA16BAAA19}"/>
              </a:ext>
            </a:extLst>
          </p:cNvPr>
          <p:cNvSpPr>
            <a:spLocks noGrp="1"/>
          </p:cNvSpPr>
          <p:nvPr>
            <p:ph type="body" sz="quarter" idx="53" hasCustomPrompt="1"/>
          </p:nvPr>
        </p:nvSpPr>
        <p:spPr>
          <a:xfrm>
            <a:off x="9069708" y="4097572"/>
            <a:ext cx="2419673" cy="247356"/>
          </a:xfrm>
        </p:spPr>
        <p:txBody>
          <a:bodyPr anchor="ctr"/>
          <a:lstStyle>
            <a:lvl1pPr>
              <a:defRPr sz="900" cap="all" baseline="0">
                <a:solidFill>
                  <a:schemeClr val="tx1"/>
                </a:solidFill>
              </a:defRPr>
            </a:lvl1pPr>
            <a:lvl2pPr>
              <a:defRPr sz="1000" cap="all" baseline="0"/>
            </a:lvl2pPr>
            <a:lvl3pPr>
              <a:defRPr sz="900" cap="all" baseline="0"/>
            </a:lvl3pPr>
            <a:lvl4pPr>
              <a:defRPr sz="800" cap="all" baseline="0"/>
            </a:lvl4pPr>
            <a:lvl5pPr>
              <a:defRPr sz="800" cap="all" baseline="0"/>
            </a:lvl5pPr>
          </a:lstStyle>
          <a:p>
            <a:pPr lvl="0"/>
            <a:r>
              <a:rPr lang="en-GB"/>
              <a:t>Insert phone</a:t>
            </a:r>
          </a:p>
        </p:txBody>
      </p:sp>
      <p:sp>
        <p:nvSpPr>
          <p:cNvPr id="74" name="Text Placeholder 12">
            <a:extLst>
              <a:ext uri="{FF2B5EF4-FFF2-40B4-BE49-F238E27FC236}">
                <a16:creationId xmlns:a16="http://schemas.microsoft.com/office/drawing/2014/main" id="{1A2C633B-0E12-F439-6903-F1D004FB65C5}"/>
              </a:ext>
            </a:extLst>
          </p:cNvPr>
          <p:cNvSpPr>
            <a:spLocks noGrp="1"/>
          </p:cNvSpPr>
          <p:nvPr>
            <p:ph type="body" sz="quarter" idx="54" hasCustomPrompt="1"/>
          </p:nvPr>
        </p:nvSpPr>
        <p:spPr>
          <a:xfrm>
            <a:off x="9069708" y="4403675"/>
            <a:ext cx="2419673" cy="247356"/>
          </a:xfrm>
        </p:spPr>
        <p:txBody>
          <a:bodyPr anchor="ctr"/>
          <a:lstStyle>
            <a:lvl1pPr>
              <a:defRPr sz="900" cap="all" baseline="0">
                <a:solidFill>
                  <a:schemeClr val="tx1"/>
                </a:solidFill>
              </a:defRPr>
            </a:lvl1pPr>
            <a:lvl2pPr>
              <a:defRPr sz="1000" cap="all" baseline="0"/>
            </a:lvl2pPr>
            <a:lvl3pPr>
              <a:defRPr sz="900" cap="all" baseline="0"/>
            </a:lvl3pPr>
            <a:lvl4pPr>
              <a:defRPr sz="800" cap="all" baseline="0"/>
            </a:lvl4pPr>
            <a:lvl5pPr>
              <a:defRPr sz="800" cap="all" baseline="0"/>
            </a:lvl5pPr>
          </a:lstStyle>
          <a:p>
            <a:pPr lvl="0"/>
            <a:r>
              <a:rPr lang="en-GB"/>
              <a:t>Insert email</a:t>
            </a:r>
          </a:p>
        </p:txBody>
      </p:sp>
      <p:sp>
        <p:nvSpPr>
          <p:cNvPr id="75" name="Text Placeholder 28">
            <a:extLst>
              <a:ext uri="{FF2B5EF4-FFF2-40B4-BE49-F238E27FC236}">
                <a16:creationId xmlns:a16="http://schemas.microsoft.com/office/drawing/2014/main" id="{CCF837A9-B19B-7586-845C-FD09FD205B86}"/>
              </a:ext>
            </a:extLst>
          </p:cNvPr>
          <p:cNvSpPr>
            <a:spLocks noGrp="1"/>
          </p:cNvSpPr>
          <p:nvPr>
            <p:ph type="body" sz="quarter" idx="55" hasCustomPrompt="1"/>
          </p:nvPr>
        </p:nvSpPr>
        <p:spPr>
          <a:xfrm>
            <a:off x="9163849" y="3450592"/>
            <a:ext cx="2368490" cy="3600"/>
          </a:xfrm>
          <a:solidFill>
            <a:schemeClr val="tx2"/>
          </a:solidFill>
        </p:spPr>
        <p:txBody>
          <a:bodyPr/>
          <a:lstStyle>
            <a:lvl1pPr>
              <a:defRPr>
                <a:solidFill>
                  <a:schemeClr val="tx1"/>
                </a:solidFill>
              </a:defRPr>
            </a:lvl1pPr>
          </a:lstStyle>
          <a:p>
            <a:pPr lvl="0"/>
            <a:r>
              <a:rPr lang="en-GB"/>
              <a:t> </a:t>
            </a:r>
          </a:p>
        </p:txBody>
      </p:sp>
      <p:sp>
        <p:nvSpPr>
          <p:cNvPr id="76" name="Text Placeholder 28">
            <a:extLst>
              <a:ext uri="{FF2B5EF4-FFF2-40B4-BE49-F238E27FC236}">
                <a16:creationId xmlns:a16="http://schemas.microsoft.com/office/drawing/2014/main" id="{FD94A53F-52A4-9644-DA82-22D5087EC945}"/>
              </a:ext>
            </a:extLst>
          </p:cNvPr>
          <p:cNvSpPr>
            <a:spLocks noGrp="1"/>
          </p:cNvSpPr>
          <p:nvPr>
            <p:ph type="body" sz="quarter" idx="56" hasCustomPrompt="1"/>
          </p:nvPr>
        </p:nvSpPr>
        <p:spPr>
          <a:xfrm>
            <a:off x="9163849" y="3756695"/>
            <a:ext cx="2368490" cy="3600"/>
          </a:xfrm>
          <a:solidFill>
            <a:schemeClr val="tx2"/>
          </a:solidFill>
        </p:spPr>
        <p:txBody>
          <a:bodyPr/>
          <a:lstStyle>
            <a:lvl1pPr>
              <a:defRPr>
                <a:solidFill>
                  <a:schemeClr val="tx1"/>
                </a:solidFill>
              </a:defRPr>
            </a:lvl1pPr>
          </a:lstStyle>
          <a:p>
            <a:pPr lvl="0"/>
            <a:r>
              <a:rPr lang="en-GB"/>
              <a:t> </a:t>
            </a:r>
          </a:p>
        </p:txBody>
      </p:sp>
      <p:sp>
        <p:nvSpPr>
          <p:cNvPr id="77" name="Text Placeholder 28">
            <a:extLst>
              <a:ext uri="{FF2B5EF4-FFF2-40B4-BE49-F238E27FC236}">
                <a16:creationId xmlns:a16="http://schemas.microsoft.com/office/drawing/2014/main" id="{53211B5B-A6A1-3A3A-17F0-2CBED1201DD6}"/>
              </a:ext>
            </a:extLst>
          </p:cNvPr>
          <p:cNvSpPr>
            <a:spLocks noGrp="1"/>
          </p:cNvSpPr>
          <p:nvPr>
            <p:ph type="body" sz="quarter" idx="57" hasCustomPrompt="1"/>
          </p:nvPr>
        </p:nvSpPr>
        <p:spPr>
          <a:xfrm>
            <a:off x="9163849" y="4062798"/>
            <a:ext cx="2368490" cy="3600"/>
          </a:xfrm>
          <a:solidFill>
            <a:schemeClr val="tx2"/>
          </a:solidFill>
        </p:spPr>
        <p:txBody>
          <a:bodyPr/>
          <a:lstStyle>
            <a:lvl1pPr>
              <a:defRPr>
                <a:solidFill>
                  <a:schemeClr val="tx1"/>
                </a:solidFill>
              </a:defRPr>
            </a:lvl1pPr>
          </a:lstStyle>
          <a:p>
            <a:pPr lvl="0"/>
            <a:r>
              <a:rPr lang="en-GB"/>
              <a:t> </a:t>
            </a:r>
          </a:p>
        </p:txBody>
      </p:sp>
      <p:sp>
        <p:nvSpPr>
          <p:cNvPr id="78" name="Text Placeholder 28">
            <a:extLst>
              <a:ext uri="{FF2B5EF4-FFF2-40B4-BE49-F238E27FC236}">
                <a16:creationId xmlns:a16="http://schemas.microsoft.com/office/drawing/2014/main" id="{F0DAA753-1439-816E-3759-4FF935B23ED3}"/>
              </a:ext>
            </a:extLst>
          </p:cNvPr>
          <p:cNvSpPr>
            <a:spLocks noGrp="1"/>
          </p:cNvSpPr>
          <p:nvPr>
            <p:ph type="body" sz="quarter" idx="58" hasCustomPrompt="1"/>
          </p:nvPr>
        </p:nvSpPr>
        <p:spPr>
          <a:xfrm>
            <a:off x="9163849" y="4368901"/>
            <a:ext cx="2368490" cy="3600"/>
          </a:xfrm>
          <a:solidFill>
            <a:schemeClr val="tx2"/>
          </a:solidFill>
        </p:spPr>
        <p:txBody>
          <a:bodyPr/>
          <a:lstStyle>
            <a:lvl1pPr>
              <a:defRPr>
                <a:solidFill>
                  <a:schemeClr val="tx1"/>
                </a:solidFill>
              </a:defRPr>
            </a:lvl1pPr>
          </a:lstStyle>
          <a:p>
            <a:pPr lvl="0"/>
            <a:r>
              <a:rPr lang="en-GB"/>
              <a:t> </a:t>
            </a:r>
          </a:p>
        </p:txBody>
      </p:sp>
      <p:sp>
        <p:nvSpPr>
          <p:cNvPr id="79" name="Text Placeholder 28">
            <a:extLst>
              <a:ext uri="{FF2B5EF4-FFF2-40B4-BE49-F238E27FC236}">
                <a16:creationId xmlns:a16="http://schemas.microsoft.com/office/drawing/2014/main" id="{DB952334-E691-5E6F-D517-11986C79BBCD}"/>
              </a:ext>
            </a:extLst>
          </p:cNvPr>
          <p:cNvSpPr>
            <a:spLocks noGrp="1"/>
          </p:cNvSpPr>
          <p:nvPr>
            <p:ph type="body" sz="quarter" idx="59" hasCustomPrompt="1"/>
          </p:nvPr>
        </p:nvSpPr>
        <p:spPr>
          <a:xfrm>
            <a:off x="9163849" y="4675004"/>
            <a:ext cx="2368490" cy="3600"/>
          </a:xfrm>
          <a:solidFill>
            <a:schemeClr val="tx2"/>
          </a:solidFill>
        </p:spPr>
        <p:txBody>
          <a:bodyPr/>
          <a:lstStyle>
            <a:lvl1pPr>
              <a:defRPr>
                <a:solidFill>
                  <a:schemeClr val="tx1"/>
                </a:solidFill>
              </a:defRPr>
            </a:lvl1pPr>
          </a:lstStyle>
          <a:p>
            <a:pPr lvl="0"/>
            <a:r>
              <a:rPr lang="en-GB"/>
              <a:t> </a:t>
            </a:r>
          </a:p>
        </p:txBody>
      </p:sp>
      <p:sp>
        <p:nvSpPr>
          <p:cNvPr id="80" name="Picture Placeholder 4">
            <a:extLst>
              <a:ext uri="{FF2B5EF4-FFF2-40B4-BE49-F238E27FC236}">
                <a16:creationId xmlns:a16="http://schemas.microsoft.com/office/drawing/2014/main" id="{D4AA513C-9474-CB5A-F241-184FEE824626}"/>
              </a:ext>
            </a:extLst>
          </p:cNvPr>
          <p:cNvSpPr>
            <a:spLocks noGrp="1"/>
          </p:cNvSpPr>
          <p:nvPr>
            <p:ph type="pic" sz="quarter" idx="60"/>
          </p:nvPr>
        </p:nvSpPr>
        <p:spPr>
          <a:xfrm>
            <a:off x="406294" y="2336801"/>
            <a:ext cx="737996" cy="733425"/>
          </a:xfrm>
        </p:spPr>
        <p:txBody>
          <a:bodyPr anchor="ctr"/>
          <a:lstStyle>
            <a:lvl1pPr algn="ctr">
              <a:defRPr/>
            </a:lvl1pPr>
          </a:lstStyle>
          <a:p>
            <a:r>
              <a:rPr lang="en-US"/>
              <a:t>Click icon to add picture</a:t>
            </a:r>
            <a:endParaRPr lang="en-GB"/>
          </a:p>
        </p:txBody>
      </p:sp>
      <p:sp>
        <p:nvSpPr>
          <p:cNvPr id="81" name="Picture Placeholder 4">
            <a:extLst>
              <a:ext uri="{FF2B5EF4-FFF2-40B4-BE49-F238E27FC236}">
                <a16:creationId xmlns:a16="http://schemas.microsoft.com/office/drawing/2014/main" id="{2AE15D71-41C5-60D8-29AB-77D34820F646}"/>
              </a:ext>
            </a:extLst>
          </p:cNvPr>
          <p:cNvSpPr>
            <a:spLocks noGrp="1"/>
          </p:cNvSpPr>
          <p:nvPr>
            <p:ph type="pic" sz="quarter" idx="61"/>
          </p:nvPr>
        </p:nvSpPr>
        <p:spPr>
          <a:xfrm>
            <a:off x="3247491" y="2336801"/>
            <a:ext cx="737996" cy="733425"/>
          </a:xfrm>
        </p:spPr>
        <p:txBody>
          <a:bodyPr anchor="ctr"/>
          <a:lstStyle>
            <a:lvl1pPr algn="ctr">
              <a:defRPr/>
            </a:lvl1pPr>
          </a:lstStyle>
          <a:p>
            <a:r>
              <a:rPr lang="en-US"/>
              <a:t>Click icon to add picture</a:t>
            </a:r>
            <a:endParaRPr lang="en-GB"/>
          </a:p>
        </p:txBody>
      </p:sp>
      <p:sp>
        <p:nvSpPr>
          <p:cNvPr id="82" name="Picture Placeholder 4">
            <a:extLst>
              <a:ext uri="{FF2B5EF4-FFF2-40B4-BE49-F238E27FC236}">
                <a16:creationId xmlns:a16="http://schemas.microsoft.com/office/drawing/2014/main" id="{0EE735D4-1A62-D8AF-94D8-758B5422A3AB}"/>
              </a:ext>
            </a:extLst>
          </p:cNvPr>
          <p:cNvSpPr>
            <a:spLocks noGrp="1"/>
          </p:cNvSpPr>
          <p:nvPr>
            <p:ph type="pic" sz="quarter" idx="62"/>
          </p:nvPr>
        </p:nvSpPr>
        <p:spPr>
          <a:xfrm>
            <a:off x="6139554" y="2336801"/>
            <a:ext cx="737996" cy="733425"/>
          </a:xfrm>
        </p:spPr>
        <p:txBody>
          <a:bodyPr anchor="ctr"/>
          <a:lstStyle>
            <a:lvl1pPr algn="ctr">
              <a:defRPr/>
            </a:lvl1pPr>
          </a:lstStyle>
          <a:p>
            <a:r>
              <a:rPr lang="en-US"/>
              <a:t>Click icon to add picture</a:t>
            </a:r>
            <a:endParaRPr lang="en-GB"/>
          </a:p>
        </p:txBody>
      </p:sp>
      <p:sp>
        <p:nvSpPr>
          <p:cNvPr id="83" name="Picture Placeholder 4">
            <a:extLst>
              <a:ext uri="{FF2B5EF4-FFF2-40B4-BE49-F238E27FC236}">
                <a16:creationId xmlns:a16="http://schemas.microsoft.com/office/drawing/2014/main" id="{D27CA767-A0A8-2CAC-13FB-A9D78053E3C9}"/>
              </a:ext>
            </a:extLst>
          </p:cNvPr>
          <p:cNvSpPr>
            <a:spLocks noGrp="1"/>
          </p:cNvSpPr>
          <p:nvPr>
            <p:ph type="pic" sz="quarter" idx="63"/>
          </p:nvPr>
        </p:nvSpPr>
        <p:spPr>
          <a:xfrm>
            <a:off x="9069707" y="2336801"/>
            <a:ext cx="737996" cy="733425"/>
          </a:xfrm>
        </p:spPr>
        <p:txBody>
          <a:bodyPr anchor="ctr"/>
          <a:lstStyle>
            <a:lvl1pPr algn="ctr">
              <a:defRPr/>
            </a:lvl1pPr>
          </a:lstStyle>
          <a:p>
            <a:r>
              <a:rPr lang="en-US"/>
              <a:t>Click icon to add picture</a:t>
            </a:r>
            <a:endParaRPr lang="en-GB"/>
          </a:p>
        </p:txBody>
      </p:sp>
      <p:grpSp>
        <p:nvGrpSpPr>
          <p:cNvPr id="5" name="Group 4">
            <a:extLst>
              <a:ext uri="{FF2B5EF4-FFF2-40B4-BE49-F238E27FC236}">
                <a16:creationId xmlns:a16="http://schemas.microsoft.com/office/drawing/2014/main" id="{5EDD0CCE-160A-ADD4-96F0-483A3C07A26F}"/>
              </a:ext>
            </a:extLst>
          </p:cNvPr>
          <p:cNvGrpSpPr/>
          <p:nvPr userDrawn="1"/>
        </p:nvGrpSpPr>
        <p:grpSpPr>
          <a:xfrm>
            <a:off x="12284372" y="0"/>
            <a:ext cx="2174455" cy="4839558"/>
            <a:chOff x="838200" y="1150069"/>
            <a:chExt cx="2175021" cy="4839558"/>
          </a:xfrm>
        </p:grpSpPr>
        <p:sp>
          <p:nvSpPr>
            <p:cNvPr id="7" name="Rectangle 6">
              <a:extLst>
                <a:ext uri="{FF2B5EF4-FFF2-40B4-BE49-F238E27FC236}">
                  <a16:creationId xmlns:a16="http://schemas.microsoft.com/office/drawing/2014/main" id="{62D245BA-0947-913F-5178-BB2837F4FE0F}"/>
                </a:ext>
              </a:extLst>
            </p:cNvPr>
            <p:cNvSpPr/>
            <p:nvPr/>
          </p:nvSpPr>
          <p:spPr>
            <a:xfrm>
              <a:off x="838200" y="1150069"/>
              <a:ext cx="2146445" cy="4839558"/>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333333"/>
                </a:solidFill>
              </a:endParaRPr>
            </a:p>
          </p:txBody>
        </p:sp>
        <p:sp>
          <p:nvSpPr>
            <p:cNvPr id="9" name="Rectangle 8">
              <a:extLst>
                <a:ext uri="{FF2B5EF4-FFF2-40B4-BE49-F238E27FC236}">
                  <a16:creationId xmlns:a16="http://schemas.microsoft.com/office/drawing/2014/main" id="{246705FB-13E8-70BB-507C-A349CBAED78C}"/>
                </a:ext>
              </a:extLst>
            </p:cNvPr>
            <p:cNvSpPr/>
            <p:nvPr/>
          </p:nvSpPr>
          <p:spPr>
            <a:xfrm flipV="1">
              <a:off x="838200" y="1150069"/>
              <a:ext cx="2146445" cy="52016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799">
                <a:solidFill>
                  <a:srgbClr val="333333"/>
                </a:solidFill>
              </a:endParaRPr>
            </a:p>
          </p:txBody>
        </p:sp>
        <p:sp>
          <p:nvSpPr>
            <p:cNvPr id="13" name="TextBox 12">
              <a:extLst>
                <a:ext uri="{FF2B5EF4-FFF2-40B4-BE49-F238E27FC236}">
                  <a16:creationId xmlns:a16="http://schemas.microsoft.com/office/drawing/2014/main" id="{03A5A00B-CBA6-881F-3817-AF4E661C4E2F}"/>
                </a:ext>
              </a:extLst>
            </p:cNvPr>
            <p:cNvSpPr txBox="1"/>
            <p:nvPr/>
          </p:nvSpPr>
          <p:spPr>
            <a:xfrm>
              <a:off x="866775" y="2189496"/>
              <a:ext cx="2087197" cy="553998"/>
            </a:xfrm>
            <a:prstGeom prst="rect">
              <a:avLst/>
            </a:prstGeom>
            <a:noFill/>
          </p:spPr>
          <p:txBody>
            <a:bodyPr wrap="square" rtlCol="0">
              <a:spAutoFit/>
            </a:bodyPr>
            <a:lstStyle/>
            <a:p>
              <a:r>
                <a:rPr lang="en-GB" sz="1000" b="1">
                  <a:solidFill>
                    <a:srgbClr val="333333"/>
                  </a:solidFill>
                </a:rPr>
                <a:t>2. </a:t>
              </a:r>
              <a:r>
                <a:rPr lang="en-GB" sz="1000">
                  <a:solidFill>
                    <a:srgbClr val="333333"/>
                  </a:solidFill>
                </a:rPr>
                <a:t>Click on the </a:t>
              </a:r>
              <a:r>
                <a:rPr lang="en-GB" sz="1000" b="0">
                  <a:solidFill>
                    <a:srgbClr val="333333"/>
                  </a:solidFill>
                  <a:latin typeface="Arial" panose="020B0604020202020204" pitchFamily="34" charset="0"/>
                </a:rPr>
                <a:t>icon</a:t>
              </a:r>
              <a:r>
                <a:rPr lang="en-GB" sz="1000">
                  <a:solidFill>
                    <a:srgbClr val="333333"/>
                  </a:solidFill>
                </a:rPr>
                <a:t> in the middle of the placeholder and choose the image from your computer.</a:t>
              </a:r>
            </a:p>
          </p:txBody>
        </p:sp>
        <p:sp>
          <p:nvSpPr>
            <p:cNvPr id="14" name="TextBox 13">
              <a:extLst>
                <a:ext uri="{FF2B5EF4-FFF2-40B4-BE49-F238E27FC236}">
                  <a16:creationId xmlns:a16="http://schemas.microsoft.com/office/drawing/2014/main" id="{58BE9DCC-305D-B1AC-F909-001F2F478AE9}"/>
                </a:ext>
              </a:extLst>
            </p:cNvPr>
            <p:cNvSpPr txBox="1"/>
            <p:nvPr/>
          </p:nvSpPr>
          <p:spPr>
            <a:xfrm>
              <a:off x="866774" y="2943679"/>
              <a:ext cx="2146447" cy="553998"/>
            </a:xfrm>
            <a:prstGeom prst="rect">
              <a:avLst/>
            </a:prstGeom>
            <a:noFill/>
          </p:spPr>
          <p:txBody>
            <a:bodyPr wrap="square" rtlCol="0">
              <a:spAutoFit/>
            </a:bodyPr>
            <a:lstStyle/>
            <a:p>
              <a:r>
                <a:rPr lang="en-GB" sz="1000" b="1">
                  <a:solidFill>
                    <a:srgbClr val="333333"/>
                  </a:solidFill>
                </a:rPr>
                <a:t>3. </a:t>
              </a:r>
              <a:r>
                <a:rPr lang="en-GB" sz="1000">
                  <a:solidFill>
                    <a:srgbClr val="333333"/>
                  </a:solidFill>
                </a:rPr>
                <a:t>Click on the </a:t>
              </a:r>
              <a:r>
                <a:rPr lang="en-GB" sz="1000" b="0">
                  <a:solidFill>
                    <a:srgbClr val="333333"/>
                  </a:solidFill>
                  <a:latin typeface="Arial" panose="020B0604020202020204" pitchFamily="34" charset="0"/>
                </a:rPr>
                <a:t>Format Picture </a:t>
              </a:r>
              <a:r>
                <a:rPr lang="en-GB" sz="1000">
                  <a:solidFill>
                    <a:srgbClr val="333333"/>
                  </a:solidFill>
                </a:rPr>
                <a:t>tab in the ribbon and use the tools to edit the image.</a:t>
              </a:r>
            </a:p>
          </p:txBody>
        </p:sp>
        <p:sp>
          <p:nvSpPr>
            <p:cNvPr id="15" name="TextBox 14">
              <a:extLst>
                <a:ext uri="{FF2B5EF4-FFF2-40B4-BE49-F238E27FC236}">
                  <a16:creationId xmlns:a16="http://schemas.microsoft.com/office/drawing/2014/main" id="{5767C208-1217-342C-023F-2B655CA19EFA}"/>
                </a:ext>
              </a:extLst>
            </p:cNvPr>
            <p:cNvSpPr txBox="1"/>
            <p:nvPr/>
          </p:nvSpPr>
          <p:spPr>
            <a:xfrm>
              <a:off x="866773" y="3543974"/>
              <a:ext cx="2146447" cy="1169551"/>
            </a:xfrm>
            <a:prstGeom prst="rect">
              <a:avLst/>
            </a:prstGeom>
            <a:noFill/>
          </p:spPr>
          <p:txBody>
            <a:bodyPr wrap="square" rtlCol="0">
              <a:spAutoFit/>
            </a:bodyPr>
            <a:lstStyle/>
            <a:p>
              <a:r>
                <a:rPr lang="en-GB" sz="1000" b="1">
                  <a:solidFill>
                    <a:srgbClr val="333333"/>
                  </a:solidFill>
                </a:rPr>
                <a:t>4. </a:t>
              </a:r>
              <a:r>
                <a:rPr lang="en-GB" sz="1000">
                  <a:solidFill>
                    <a:srgbClr val="333333"/>
                  </a:solidFill>
                </a:rPr>
                <a:t>Choose </a:t>
              </a:r>
              <a:r>
                <a:rPr lang="en-GB" sz="1000" b="0">
                  <a:solidFill>
                    <a:srgbClr val="333333"/>
                  </a:solidFill>
                  <a:latin typeface="Arial" panose="020B0604020202020204" pitchFamily="34" charset="0"/>
                </a:rPr>
                <a:t>Crop</a:t>
              </a:r>
              <a:r>
                <a:rPr lang="en-GB" sz="1000">
                  <a:solidFill>
                    <a:srgbClr val="333333"/>
                  </a:solidFill>
                </a:rPr>
                <a:t> to resize and move the image within the placeholder, using the white circles in the corners of the image. Click on the drop down arrow and choose </a:t>
              </a:r>
              <a:r>
                <a:rPr lang="en-GB" sz="1000" b="0">
                  <a:solidFill>
                    <a:srgbClr val="333333"/>
                  </a:solidFill>
                  <a:latin typeface="Arial" panose="020B0604020202020204" pitchFamily="34" charset="0"/>
                </a:rPr>
                <a:t>Fit </a:t>
              </a:r>
              <a:r>
                <a:rPr lang="en-GB" sz="1000">
                  <a:solidFill>
                    <a:srgbClr val="333333"/>
                  </a:solidFill>
                </a:rPr>
                <a:t>to fit the image to the placeholder.</a:t>
              </a:r>
            </a:p>
          </p:txBody>
        </p:sp>
        <p:sp>
          <p:nvSpPr>
            <p:cNvPr id="16" name="TextBox 15">
              <a:extLst>
                <a:ext uri="{FF2B5EF4-FFF2-40B4-BE49-F238E27FC236}">
                  <a16:creationId xmlns:a16="http://schemas.microsoft.com/office/drawing/2014/main" id="{1CE685C8-93D1-920F-9FFC-3B3D4AEF9361}"/>
                </a:ext>
              </a:extLst>
            </p:cNvPr>
            <p:cNvSpPr txBox="1"/>
            <p:nvPr/>
          </p:nvSpPr>
          <p:spPr>
            <a:xfrm>
              <a:off x="866774" y="4759822"/>
              <a:ext cx="2146447" cy="400110"/>
            </a:xfrm>
            <a:prstGeom prst="rect">
              <a:avLst/>
            </a:prstGeom>
            <a:noFill/>
          </p:spPr>
          <p:txBody>
            <a:bodyPr wrap="square" rtlCol="0">
              <a:spAutoFit/>
            </a:bodyPr>
            <a:lstStyle/>
            <a:p>
              <a:r>
                <a:rPr lang="en-GB" sz="1000" b="1">
                  <a:solidFill>
                    <a:srgbClr val="333333"/>
                  </a:solidFill>
                </a:rPr>
                <a:t>5. </a:t>
              </a:r>
              <a:r>
                <a:rPr lang="en-GB" sz="1000">
                  <a:solidFill>
                    <a:srgbClr val="333333"/>
                  </a:solidFill>
                </a:rPr>
                <a:t>Choose </a:t>
              </a:r>
              <a:r>
                <a:rPr lang="en-GB" sz="1000" b="0">
                  <a:solidFill>
                    <a:srgbClr val="333333"/>
                  </a:solidFill>
                  <a:latin typeface="Arial" panose="020B0604020202020204" pitchFamily="34" charset="0"/>
                </a:rPr>
                <a:t>Picture Colour </a:t>
              </a:r>
              <a:r>
                <a:rPr lang="en-GB" sz="1000">
                  <a:solidFill>
                    <a:srgbClr val="333333"/>
                  </a:solidFill>
                </a:rPr>
                <a:t>to adjust the Saturation, Tone, and Colour.</a:t>
              </a:r>
            </a:p>
          </p:txBody>
        </p:sp>
        <p:sp>
          <p:nvSpPr>
            <p:cNvPr id="17" name="TextBox 16">
              <a:extLst>
                <a:ext uri="{FF2B5EF4-FFF2-40B4-BE49-F238E27FC236}">
                  <a16:creationId xmlns:a16="http://schemas.microsoft.com/office/drawing/2014/main" id="{F991F032-B892-F45A-E922-19FB9CC6F59E}"/>
                </a:ext>
              </a:extLst>
            </p:cNvPr>
            <p:cNvSpPr txBox="1"/>
            <p:nvPr/>
          </p:nvSpPr>
          <p:spPr>
            <a:xfrm>
              <a:off x="866774" y="5360117"/>
              <a:ext cx="2146447" cy="553998"/>
            </a:xfrm>
            <a:prstGeom prst="rect">
              <a:avLst/>
            </a:prstGeom>
            <a:noFill/>
          </p:spPr>
          <p:txBody>
            <a:bodyPr wrap="square" rtlCol="0">
              <a:spAutoFit/>
            </a:bodyPr>
            <a:lstStyle/>
            <a:p>
              <a:r>
                <a:rPr lang="en-GB" sz="1000" b="1">
                  <a:solidFill>
                    <a:srgbClr val="333333"/>
                  </a:solidFill>
                </a:rPr>
                <a:t>6. </a:t>
              </a:r>
              <a:r>
                <a:rPr lang="en-GB" sz="1000">
                  <a:solidFill>
                    <a:srgbClr val="333333"/>
                  </a:solidFill>
                </a:rPr>
                <a:t>Choose </a:t>
              </a:r>
              <a:r>
                <a:rPr lang="en-GB" sz="1000" b="0">
                  <a:solidFill>
                    <a:srgbClr val="333333"/>
                  </a:solidFill>
                  <a:latin typeface="Arial" panose="020B0604020202020204" pitchFamily="34" charset="0"/>
                </a:rPr>
                <a:t>Picture Correction </a:t>
              </a:r>
              <a:r>
                <a:rPr lang="en-GB" sz="1000">
                  <a:solidFill>
                    <a:srgbClr val="333333"/>
                  </a:solidFill>
                </a:rPr>
                <a:t>to adjust the Sharpness, Brightness, and Contrast.</a:t>
              </a:r>
            </a:p>
          </p:txBody>
        </p:sp>
        <p:sp>
          <p:nvSpPr>
            <p:cNvPr id="18" name="TextBox 17">
              <a:extLst>
                <a:ext uri="{FF2B5EF4-FFF2-40B4-BE49-F238E27FC236}">
                  <a16:creationId xmlns:a16="http://schemas.microsoft.com/office/drawing/2014/main" id="{CCDF5488-4747-B554-B2BE-58C2EA4B3B12}"/>
                </a:ext>
              </a:extLst>
            </p:cNvPr>
            <p:cNvSpPr txBox="1"/>
            <p:nvPr/>
          </p:nvSpPr>
          <p:spPr>
            <a:xfrm>
              <a:off x="1072610" y="1179173"/>
              <a:ext cx="1734772" cy="461665"/>
            </a:xfrm>
            <a:prstGeom prst="rect">
              <a:avLst/>
            </a:prstGeom>
            <a:noFill/>
          </p:spPr>
          <p:txBody>
            <a:bodyPr wrap="square" rtlCol="0">
              <a:spAutoFit/>
            </a:bodyPr>
            <a:lstStyle/>
            <a:p>
              <a:pPr algn="ctr"/>
              <a:r>
                <a:rPr lang="en-GB" sz="1200">
                  <a:solidFill>
                    <a:srgbClr val="333333"/>
                  </a:solidFill>
                  <a:latin typeface="+mn-lt"/>
                </a:rPr>
                <a:t>HOW TO INSERT AN IMAGE</a:t>
              </a:r>
            </a:p>
          </p:txBody>
        </p:sp>
        <p:sp>
          <p:nvSpPr>
            <p:cNvPr id="19" name="TextBox 18">
              <a:extLst>
                <a:ext uri="{FF2B5EF4-FFF2-40B4-BE49-F238E27FC236}">
                  <a16:creationId xmlns:a16="http://schemas.microsoft.com/office/drawing/2014/main" id="{9BCB96D8-270F-46D7-6A75-5D10DD83A78E}"/>
                </a:ext>
              </a:extLst>
            </p:cNvPr>
            <p:cNvSpPr txBox="1"/>
            <p:nvPr userDrawn="1"/>
          </p:nvSpPr>
          <p:spPr>
            <a:xfrm>
              <a:off x="866775" y="1759910"/>
              <a:ext cx="2087197" cy="400110"/>
            </a:xfrm>
            <a:prstGeom prst="rect">
              <a:avLst/>
            </a:prstGeom>
            <a:noFill/>
          </p:spPr>
          <p:txBody>
            <a:bodyPr wrap="square" rtlCol="0">
              <a:spAutoFit/>
            </a:bodyPr>
            <a:lstStyle/>
            <a:p>
              <a:r>
                <a:rPr lang="en-GB" sz="1000" b="1">
                  <a:solidFill>
                    <a:srgbClr val="333333"/>
                  </a:solidFill>
                </a:rPr>
                <a:t>1. </a:t>
              </a:r>
              <a:r>
                <a:rPr lang="en-GB" sz="1000">
                  <a:solidFill>
                    <a:srgbClr val="333333"/>
                  </a:solidFill>
                </a:rPr>
                <a:t>If there is already an image present, </a:t>
              </a:r>
              <a:r>
                <a:rPr lang="en-GB" sz="1000">
                  <a:solidFill>
                    <a:srgbClr val="333333"/>
                  </a:solidFill>
                  <a:latin typeface="Arial" panose="020B0604020202020204" pitchFamily="34" charset="0"/>
                </a:rPr>
                <a:t>delete this first.</a:t>
              </a:r>
            </a:p>
          </p:txBody>
        </p:sp>
      </p:grpSp>
    </p:spTree>
    <p:custDataLst>
      <p:tags r:id="rId1"/>
    </p:custDataLst>
    <p:extLst>
      <p:ext uri="{BB962C8B-B14F-4D97-AF65-F5344CB8AC3E}">
        <p14:creationId xmlns:p14="http://schemas.microsoft.com/office/powerpoint/2010/main" val="14440204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Contact details x4 white with image">
    <p:bg>
      <p:bgRef idx="1001">
        <a:schemeClr val="bg2"/>
      </p:bgRef>
    </p:bg>
    <p:spTree>
      <p:nvGrpSpPr>
        <p:cNvPr id="1" name=""/>
        <p:cNvGrpSpPr/>
        <p:nvPr/>
      </p:nvGrpSpPr>
      <p:grpSpPr>
        <a:xfrm>
          <a:off x="0" y="0"/>
          <a:ext cx="0" cy="0"/>
          <a:chOff x="0" y="0"/>
          <a:chExt cx="0" cy="0"/>
        </a:xfrm>
      </p:grpSpPr>
      <p:pic>
        <p:nvPicPr>
          <p:cNvPr id="20" name="Picture 19" descr="A white wall with squares&#10;&#10;Description automatically generated">
            <a:extLst>
              <a:ext uri="{FF2B5EF4-FFF2-40B4-BE49-F238E27FC236}">
                <a16:creationId xmlns:a16="http://schemas.microsoft.com/office/drawing/2014/main" id="{A3BAA27C-D44A-E9E6-5812-9AB93C6B5705}"/>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t="6448" b="6448"/>
          <a:stretch/>
        </p:blipFill>
        <p:spPr>
          <a:xfrm>
            <a:off x="1" y="0"/>
            <a:ext cx="12188823" cy="6858000"/>
          </a:xfrm>
          <a:prstGeom prst="rect">
            <a:avLst/>
          </a:prstGeom>
        </p:spPr>
      </p:pic>
      <p:sp>
        <p:nvSpPr>
          <p:cNvPr id="6" name="TextBox 5">
            <a:extLst>
              <a:ext uri="{FF2B5EF4-FFF2-40B4-BE49-F238E27FC236}">
                <a16:creationId xmlns:a16="http://schemas.microsoft.com/office/drawing/2014/main" id="{308713F2-EECB-0BAC-E9D1-312474D96A07}"/>
              </a:ext>
            </a:extLst>
          </p:cNvPr>
          <p:cNvSpPr txBox="1"/>
          <p:nvPr userDrawn="1"/>
        </p:nvSpPr>
        <p:spPr>
          <a:xfrm>
            <a:off x="411373" y="5501641"/>
            <a:ext cx="934628" cy="293607"/>
          </a:xfrm>
          <a:prstGeom prst="rect">
            <a:avLst/>
          </a:prstGeom>
          <a:noFill/>
        </p:spPr>
        <p:txBody>
          <a:bodyPr wrap="none" rtlCol="0">
            <a:spAutoFit/>
          </a:bodyPr>
          <a:lstStyle/>
          <a:p>
            <a:pPr algn="l">
              <a:lnSpc>
                <a:spcPct val="120000"/>
              </a:lnSpc>
              <a:spcAft>
                <a:spcPts val="1000"/>
              </a:spcAft>
            </a:pPr>
            <a:r>
              <a:rPr lang="en-GB" sz="1200">
                <a:latin typeface="Arial" panose="020B0604020202020204" pitchFamily="34" charset="0"/>
              </a:rPr>
              <a:t>savills.com</a:t>
            </a:r>
          </a:p>
        </p:txBody>
      </p:sp>
      <p:sp>
        <p:nvSpPr>
          <p:cNvPr id="8" name="TextBox 7">
            <a:extLst>
              <a:ext uri="{FF2B5EF4-FFF2-40B4-BE49-F238E27FC236}">
                <a16:creationId xmlns:a16="http://schemas.microsoft.com/office/drawing/2014/main" id="{59B33698-BCC5-A34C-8F5A-827C06C9A9C0}"/>
              </a:ext>
            </a:extLst>
          </p:cNvPr>
          <p:cNvSpPr txBox="1"/>
          <p:nvPr userDrawn="1"/>
        </p:nvSpPr>
        <p:spPr>
          <a:xfrm>
            <a:off x="411373" y="5880261"/>
            <a:ext cx="11110877" cy="562462"/>
          </a:xfrm>
          <a:prstGeom prst="rect">
            <a:avLst/>
          </a:prstGeom>
          <a:noFill/>
        </p:spPr>
        <p:txBody>
          <a:bodyPr wrap="square">
            <a:spAutoFit/>
          </a:bodyPr>
          <a:lstStyle/>
          <a:p>
            <a:pPr>
              <a:lnSpc>
                <a:spcPct val="120000"/>
              </a:lnSpc>
            </a:pPr>
            <a:r>
              <a:rPr lang="en-US" sz="650"/>
              <a:t>Disclaimer: The material in this presentation has been prepared solely for informational purposes and is strictly confidential. Any disclosure, use, copying or circulation of this presentation (or the information contained within it) is strictly prohibited, unless you have obtained Savills’ prior written consent. Neither this presentation nor any part of it shall form the basis of, or be relied upon in connection with, any offer or transaction, or act as an inducement to enter into any contract or commitment whatsoever. NO WARRANTY OR REPRESENTATION, EXPRESS OR IMPLIED, IS GIVEN AS TO THE ACCURACY OR COMPLETENESS OF THE INFORMATION CONTAINED HEREIN AND SAVILLS IS UNDER NO OBLIGATION TO SUBSEQUENTLY CORRECT IT IN THE EVENT OF ERRORS. Savills shall not be held responsible for any liability whatsoever or for any loss howsoever arising from or in reliance upon the whole or any part of the contents of this document or any errors therein or omissions therefrom. </a:t>
            </a:r>
          </a:p>
        </p:txBody>
      </p:sp>
      <p:pic>
        <p:nvPicPr>
          <p:cNvPr id="11" name="Graphic 10">
            <a:extLst>
              <a:ext uri="{FF2B5EF4-FFF2-40B4-BE49-F238E27FC236}">
                <a16:creationId xmlns:a16="http://schemas.microsoft.com/office/drawing/2014/main" id="{1B3D1ACE-7C43-C266-DB06-D81E114C996E}"/>
              </a:ext>
            </a:extLst>
          </p:cNvPr>
          <p:cNvPicPr>
            <a:picLocks noChangeAspect="1"/>
          </p:cNvPicPr>
          <p:nvPr userDrawn="1"/>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0679507" y="473394"/>
            <a:ext cx="1035573" cy="1035843"/>
          </a:xfrm>
          <a:prstGeom prst="rect">
            <a:avLst/>
          </a:prstGeom>
        </p:spPr>
      </p:pic>
      <p:sp>
        <p:nvSpPr>
          <p:cNvPr id="4" name="Title 2">
            <a:extLst>
              <a:ext uri="{FF2B5EF4-FFF2-40B4-BE49-F238E27FC236}">
                <a16:creationId xmlns:a16="http://schemas.microsoft.com/office/drawing/2014/main" id="{3696D601-6E76-F188-0725-F42A07CD813C}"/>
              </a:ext>
            </a:extLst>
          </p:cNvPr>
          <p:cNvSpPr>
            <a:spLocks noGrp="1"/>
          </p:cNvSpPr>
          <p:nvPr>
            <p:ph type="title" hasCustomPrompt="1"/>
          </p:nvPr>
        </p:nvSpPr>
        <p:spPr>
          <a:xfrm>
            <a:off x="450732" y="906841"/>
            <a:ext cx="6228882" cy="945389"/>
          </a:xfrm>
        </p:spPr>
        <p:txBody>
          <a:bodyPr/>
          <a:lstStyle>
            <a:lvl1pPr>
              <a:defRPr sz="5998">
                <a:latin typeface="+mn-lt"/>
              </a:defRPr>
            </a:lvl1pPr>
          </a:lstStyle>
          <a:p>
            <a:r>
              <a:rPr lang="en-GB"/>
              <a:t>Contact us</a:t>
            </a:r>
          </a:p>
        </p:txBody>
      </p:sp>
      <p:sp>
        <p:nvSpPr>
          <p:cNvPr id="2" name="Text Placeholder 12">
            <a:extLst>
              <a:ext uri="{FF2B5EF4-FFF2-40B4-BE49-F238E27FC236}">
                <a16:creationId xmlns:a16="http://schemas.microsoft.com/office/drawing/2014/main" id="{DB24EAA0-8DD5-FB7D-25F2-8B6C9B4EB6CD}"/>
              </a:ext>
            </a:extLst>
          </p:cNvPr>
          <p:cNvSpPr>
            <a:spLocks noGrp="1"/>
          </p:cNvSpPr>
          <p:nvPr>
            <p:ph type="body" sz="quarter" idx="10" hasCustomPrompt="1"/>
          </p:nvPr>
        </p:nvSpPr>
        <p:spPr>
          <a:xfrm>
            <a:off x="406611" y="3179263"/>
            <a:ext cx="2419673" cy="247356"/>
          </a:xfrm>
        </p:spPr>
        <p:txBody>
          <a:bodyPr anchor="ctr"/>
          <a:lstStyle>
            <a:lvl1pPr>
              <a:defRPr sz="900" cap="all" baseline="0">
                <a:solidFill>
                  <a:schemeClr val="tx1"/>
                </a:solidFill>
              </a:defRPr>
            </a:lvl1pPr>
            <a:lvl2pPr>
              <a:defRPr sz="1000" cap="all" baseline="0"/>
            </a:lvl2pPr>
            <a:lvl3pPr>
              <a:defRPr sz="900" cap="all" baseline="0"/>
            </a:lvl3pPr>
            <a:lvl4pPr>
              <a:defRPr sz="800" cap="all" baseline="0"/>
            </a:lvl4pPr>
            <a:lvl5pPr>
              <a:defRPr sz="800" cap="all" baseline="0"/>
            </a:lvl5pPr>
          </a:lstStyle>
          <a:p>
            <a:pPr lvl="0"/>
            <a:r>
              <a:rPr lang="en-GB"/>
              <a:t>Insert name</a:t>
            </a:r>
          </a:p>
        </p:txBody>
      </p:sp>
      <p:sp>
        <p:nvSpPr>
          <p:cNvPr id="10" name="Text Placeholder 12">
            <a:extLst>
              <a:ext uri="{FF2B5EF4-FFF2-40B4-BE49-F238E27FC236}">
                <a16:creationId xmlns:a16="http://schemas.microsoft.com/office/drawing/2014/main" id="{E6A1D9B0-520F-F35A-3FCC-938777ACEA42}"/>
              </a:ext>
            </a:extLst>
          </p:cNvPr>
          <p:cNvSpPr>
            <a:spLocks noGrp="1"/>
          </p:cNvSpPr>
          <p:nvPr>
            <p:ph type="body" sz="quarter" idx="11" hasCustomPrompt="1"/>
          </p:nvPr>
        </p:nvSpPr>
        <p:spPr>
          <a:xfrm>
            <a:off x="406611" y="3485366"/>
            <a:ext cx="2419673" cy="247356"/>
          </a:xfrm>
        </p:spPr>
        <p:txBody>
          <a:bodyPr anchor="ctr"/>
          <a:lstStyle>
            <a:lvl1pPr>
              <a:defRPr sz="900" cap="all" baseline="0">
                <a:solidFill>
                  <a:schemeClr val="tx1"/>
                </a:solidFill>
              </a:defRPr>
            </a:lvl1pPr>
            <a:lvl2pPr>
              <a:defRPr sz="1000" cap="all" baseline="0"/>
            </a:lvl2pPr>
            <a:lvl3pPr>
              <a:defRPr sz="900" cap="all" baseline="0"/>
            </a:lvl3pPr>
            <a:lvl4pPr>
              <a:defRPr sz="800" cap="all" baseline="0"/>
            </a:lvl4pPr>
            <a:lvl5pPr>
              <a:defRPr sz="800" cap="all" baseline="0"/>
            </a:lvl5pPr>
          </a:lstStyle>
          <a:p>
            <a:pPr lvl="0"/>
            <a:r>
              <a:rPr lang="en-GB"/>
              <a:t>Insert title</a:t>
            </a:r>
          </a:p>
        </p:txBody>
      </p:sp>
      <p:sp>
        <p:nvSpPr>
          <p:cNvPr id="12" name="Text Placeholder 12">
            <a:extLst>
              <a:ext uri="{FF2B5EF4-FFF2-40B4-BE49-F238E27FC236}">
                <a16:creationId xmlns:a16="http://schemas.microsoft.com/office/drawing/2014/main" id="{6D50A5DB-AC5C-F35C-14AC-DAE8DD8B3AA6}"/>
              </a:ext>
            </a:extLst>
          </p:cNvPr>
          <p:cNvSpPr>
            <a:spLocks noGrp="1"/>
          </p:cNvSpPr>
          <p:nvPr>
            <p:ph type="body" sz="quarter" idx="12" hasCustomPrompt="1"/>
          </p:nvPr>
        </p:nvSpPr>
        <p:spPr>
          <a:xfrm>
            <a:off x="406611" y="3791469"/>
            <a:ext cx="2419673" cy="247356"/>
          </a:xfrm>
        </p:spPr>
        <p:txBody>
          <a:bodyPr anchor="ctr"/>
          <a:lstStyle>
            <a:lvl1pPr>
              <a:defRPr sz="900" cap="all" baseline="0">
                <a:solidFill>
                  <a:schemeClr val="tx1"/>
                </a:solidFill>
              </a:defRPr>
            </a:lvl1pPr>
            <a:lvl2pPr>
              <a:defRPr sz="1000" cap="all" baseline="0"/>
            </a:lvl2pPr>
            <a:lvl3pPr>
              <a:defRPr sz="900" cap="all" baseline="0"/>
            </a:lvl3pPr>
            <a:lvl4pPr>
              <a:defRPr sz="800" cap="all" baseline="0"/>
            </a:lvl4pPr>
            <a:lvl5pPr>
              <a:defRPr sz="800" cap="all" baseline="0"/>
            </a:lvl5pPr>
          </a:lstStyle>
          <a:p>
            <a:pPr lvl="0"/>
            <a:r>
              <a:rPr lang="en-GB"/>
              <a:t>Insert company name</a:t>
            </a:r>
          </a:p>
        </p:txBody>
      </p:sp>
      <p:sp>
        <p:nvSpPr>
          <p:cNvPr id="28" name="Text Placeholder 12">
            <a:extLst>
              <a:ext uri="{FF2B5EF4-FFF2-40B4-BE49-F238E27FC236}">
                <a16:creationId xmlns:a16="http://schemas.microsoft.com/office/drawing/2014/main" id="{78CCC879-48F2-E4ED-6BF6-E9F0E6E84642}"/>
              </a:ext>
            </a:extLst>
          </p:cNvPr>
          <p:cNvSpPr>
            <a:spLocks noGrp="1"/>
          </p:cNvSpPr>
          <p:nvPr>
            <p:ph type="body" sz="quarter" idx="13" hasCustomPrompt="1"/>
          </p:nvPr>
        </p:nvSpPr>
        <p:spPr>
          <a:xfrm>
            <a:off x="406611" y="4097572"/>
            <a:ext cx="2419673" cy="247356"/>
          </a:xfrm>
        </p:spPr>
        <p:txBody>
          <a:bodyPr anchor="ctr"/>
          <a:lstStyle>
            <a:lvl1pPr>
              <a:defRPr sz="900" cap="all" baseline="0">
                <a:solidFill>
                  <a:schemeClr val="tx1"/>
                </a:solidFill>
              </a:defRPr>
            </a:lvl1pPr>
            <a:lvl2pPr>
              <a:defRPr sz="1000" cap="all" baseline="0"/>
            </a:lvl2pPr>
            <a:lvl3pPr>
              <a:defRPr sz="900" cap="all" baseline="0"/>
            </a:lvl3pPr>
            <a:lvl4pPr>
              <a:defRPr sz="800" cap="all" baseline="0"/>
            </a:lvl4pPr>
            <a:lvl5pPr>
              <a:defRPr sz="800" cap="all" baseline="0"/>
            </a:lvl5pPr>
          </a:lstStyle>
          <a:p>
            <a:pPr lvl="0"/>
            <a:r>
              <a:rPr lang="en-GB"/>
              <a:t>Insert phone</a:t>
            </a:r>
          </a:p>
        </p:txBody>
      </p:sp>
      <p:sp>
        <p:nvSpPr>
          <p:cNvPr id="44" name="Text Placeholder 12">
            <a:extLst>
              <a:ext uri="{FF2B5EF4-FFF2-40B4-BE49-F238E27FC236}">
                <a16:creationId xmlns:a16="http://schemas.microsoft.com/office/drawing/2014/main" id="{FB47B05C-FF41-D66B-D23C-658F72264783}"/>
              </a:ext>
            </a:extLst>
          </p:cNvPr>
          <p:cNvSpPr>
            <a:spLocks noGrp="1"/>
          </p:cNvSpPr>
          <p:nvPr>
            <p:ph type="body" sz="quarter" idx="14" hasCustomPrompt="1"/>
          </p:nvPr>
        </p:nvSpPr>
        <p:spPr>
          <a:xfrm>
            <a:off x="406611" y="4403675"/>
            <a:ext cx="2419673" cy="247356"/>
          </a:xfrm>
        </p:spPr>
        <p:txBody>
          <a:bodyPr anchor="ctr"/>
          <a:lstStyle>
            <a:lvl1pPr>
              <a:defRPr sz="900" cap="all" baseline="0">
                <a:solidFill>
                  <a:schemeClr val="tx1"/>
                </a:solidFill>
              </a:defRPr>
            </a:lvl1pPr>
            <a:lvl2pPr>
              <a:defRPr sz="1000" cap="all" baseline="0"/>
            </a:lvl2pPr>
            <a:lvl3pPr>
              <a:defRPr sz="900" cap="all" baseline="0"/>
            </a:lvl3pPr>
            <a:lvl4pPr>
              <a:defRPr sz="800" cap="all" baseline="0"/>
            </a:lvl4pPr>
            <a:lvl5pPr>
              <a:defRPr sz="800" cap="all" baseline="0"/>
            </a:lvl5pPr>
          </a:lstStyle>
          <a:p>
            <a:pPr lvl="0"/>
            <a:r>
              <a:rPr lang="en-GB"/>
              <a:t>Insert email</a:t>
            </a:r>
          </a:p>
        </p:txBody>
      </p:sp>
      <p:sp>
        <p:nvSpPr>
          <p:cNvPr id="45" name="Text Placeholder 28">
            <a:extLst>
              <a:ext uri="{FF2B5EF4-FFF2-40B4-BE49-F238E27FC236}">
                <a16:creationId xmlns:a16="http://schemas.microsoft.com/office/drawing/2014/main" id="{ADDBD87C-F364-F988-6214-A9A3C615D05D}"/>
              </a:ext>
            </a:extLst>
          </p:cNvPr>
          <p:cNvSpPr>
            <a:spLocks noGrp="1"/>
          </p:cNvSpPr>
          <p:nvPr>
            <p:ph type="body" sz="quarter" idx="25" hasCustomPrompt="1"/>
          </p:nvPr>
        </p:nvSpPr>
        <p:spPr>
          <a:xfrm>
            <a:off x="500753" y="3450592"/>
            <a:ext cx="2368490" cy="3600"/>
          </a:xfrm>
          <a:solidFill>
            <a:schemeClr val="tx2"/>
          </a:solidFill>
        </p:spPr>
        <p:txBody>
          <a:bodyPr/>
          <a:lstStyle>
            <a:lvl1pPr>
              <a:defRPr>
                <a:solidFill>
                  <a:schemeClr val="tx1"/>
                </a:solidFill>
              </a:defRPr>
            </a:lvl1pPr>
          </a:lstStyle>
          <a:p>
            <a:pPr lvl="0"/>
            <a:r>
              <a:rPr lang="en-GB"/>
              <a:t> </a:t>
            </a:r>
          </a:p>
        </p:txBody>
      </p:sp>
      <p:sp>
        <p:nvSpPr>
          <p:cNvPr id="46" name="Text Placeholder 28">
            <a:extLst>
              <a:ext uri="{FF2B5EF4-FFF2-40B4-BE49-F238E27FC236}">
                <a16:creationId xmlns:a16="http://schemas.microsoft.com/office/drawing/2014/main" id="{54416820-AAD7-DE6F-2EA1-B4F4144F275F}"/>
              </a:ext>
            </a:extLst>
          </p:cNvPr>
          <p:cNvSpPr>
            <a:spLocks noGrp="1"/>
          </p:cNvSpPr>
          <p:nvPr>
            <p:ph type="body" sz="quarter" idx="26" hasCustomPrompt="1"/>
          </p:nvPr>
        </p:nvSpPr>
        <p:spPr>
          <a:xfrm>
            <a:off x="500753" y="3756695"/>
            <a:ext cx="2368490" cy="3600"/>
          </a:xfrm>
          <a:solidFill>
            <a:schemeClr val="tx2"/>
          </a:solidFill>
        </p:spPr>
        <p:txBody>
          <a:bodyPr/>
          <a:lstStyle>
            <a:lvl1pPr>
              <a:defRPr>
                <a:solidFill>
                  <a:schemeClr val="tx1"/>
                </a:solidFill>
              </a:defRPr>
            </a:lvl1pPr>
          </a:lstStyle>
          <a:p>
            <a:pPr lvl="0"/>
            <a:r>
              <a:rPr lang="en-GB"/>
              <a:t> </a:t>
            </a:r>
          </a:p>
        </p:txBody>
      </p:sp>
      <p:sp>
        <p:nvSpPr>
          <p:cNvPr id="47" name="Text Placeholder 28">
            <a:extLst>
              <a:ext uri="{FF2B5EF4-FFF2-40B4-BE49-F238E27FC236}">
                <a16:creationId xmlns:a16="http://schemas.microsoft.com/office/drawing/2014/main" id="{BC8FB382-5B25-6508-E298-84B851929C6C}"/>
              </a:ext>
            </a:extLst>
          </p:cNvPr>
          <p:cNvSpPr>
            <a:spLocks noGrp="1"/>
          </p:cNvSpPr>
          <p:nvPr>
            <p:ph type="body" sz="quarter" idx="27" hasCustomPrompt="1"/>
          </p:nvPr>
        </p:nvSpPr>
        <p:spPr>
          <a:xfrm>
            <a:off x="500753" y="4062798"/>
            <a:ext cx="2368490" cy="3600"/>
          </a:xfrm>
          <a:solidFill>
            <a:schemeClr val="tx2"/>
          </a:solidFill>
        </p:spPr>
        <p:txBody>
          <a:bodyPr/>
          <a:lstStyle>
            <a:lvl1pPr>
              <a:defRPr>
                <a:solidFill>
                  <a:schemeClr val="tx1"/>
                </a:solidFill>
              </a:defRPr>
            </a:lvl1pPr>
          </a:lstStyle>
          <a:p>
            <a:pPr lvl="0"/>
            <a:r>
              <a:rPr lang="en-GB"/>
              <a:t> </a:t>
            </a:r>
          </a:p>
        </p:txBody>
      </p:sp>
      <p:sp>
        <p:nvSpPr>
          <p:cNvPr id="48" name="Text Placeholder 28">
            <a:extLst>
              <a:ext uri="{FF2B5EF4-FFF2-40B4-BE49-F238E27FC236}">
                <a16:creationId xmlns:a16="http://schemas.microsoft.com/office/drawing/2014/main" id="{EA819D51-235E-7560-4593-762FAAEF5525}"/>
              </a:ext>
            </a:extLst>
          </p:cNvPr>
          <p:cNvSpPr>
            <a:spLocks noGrp="1"/>
          </p:cNvSpPr>
          <p:nvPr>
            <p:ph type="body" sz="quarter" idx="28" hasCustomPrompt="1"/>
          </p:nvPr>
        </p:nvSpPr>
        <p:spPr>
          <a:xfrm>
            <a:off x="500753" y="4368901"/>
            <a:ext cx="2368490" cy="3600"/>
          </a:xfrm>
          <a:solidFill>
            <a:schemeClr val="tx2"/>
          </a:solidFill>
        </p:spPr>
        <p:txBody>
          <a:bodyPr/>
          <a:lstStyle>
            <a:lvl1pPr>
              <a:defRPr>
                <a:solidFill>
                  <a:schemeClr val="tx1"/>
                </a:solidFill>
              </a:defRPr>
            </a:lvl1pPr>
          </a:lstStyle>
          <a:p>
            <a:pPr lvl="0"/>
            <a:r>
              <a:rPr lang="en-GB"/>
              <a:t> </a:t>
            </a:r>
          </a:p>
        </p:txBody>
      </p:sp>
      <p:sp>
        <p:nvSpPr>
          <p:cNvPr id="49" name="Text Placeholder 28">
            <a:extLst>
              <a:ext uri="{FF2B5EF4-FFF2-40B4-BE49-F238E27FC236}">
                <a16:creationId xmlns:a16="http://schemas.microsoft.com/office/drawing/2014/main" id="{3CDA7281-B436-2F9B-6C50-452E3754089C}"/>
              </a:ext>
            </a:extLst>
          </p:cNvPr>
          <p:cNvSpPr>
            <a:spLocks noGrp="1"/>
          </p:cNvSpPr>
          <p:nvPr>
            <p:ph type="body" sz="quarter" idx="29" hasCustomPrompt="1"/>
          </p:nvPr>
        </p:nvSpPr>
        <p:spPr>
          <a:xfrm>
            <a:off x="500753" y="4675004"/>
            <a:ext cx="2368490" cy="3600"/>
          </a:xfrm>
          <a:solidFill>
            <a:schemeClr val="tx2"/>
          </a:solidFill>
        </p:spPr>
        <p:txBody>
          <a:bodyPr/>
          <a:lstStyle>
            <a:lvl1pPr>
              <a:defRPr>
                <a:solidFill>
                  <a:schemeClr val="tx1"/>
                </a:solidFill>
              </a:defRPr>
            </a:lvl1pPr>
          </a:lstStyle>
          <a:p>
            <a:pPr lvl="0"/>
            <a:r>
              <a:rPr lang="en-GB"/>
              <a:t> </a:t>
            </a:r>
          </a:p>
        </p:txBody>
      </p:sp>
      <p:sp>
        <p:nvSpPr>
          <p:cNvPr id="50" name="Text Placeholder 12">
            <a:extLst>
              <a:ext uri="{FF2B5EF4-FFF2-40B4-BE49-F238E27FC236}">
                <a16:creationId xmlns:a16="http://schemas.microsoft.com/office/drawing/2014/main" id="{441D57BB-7BCC-9995-117D-EBF36D002648}"/>
              </a:ext>
            </a:extLst>
          </p:cNvPr>
          <p:cNvSpPr>
            <a:spLocks noGrp="1"/>
          </p:cNvSpPr>
          <p:nvPr>
            <p:ph type="body" sz="quarter" idx="30" hasCustomPrompt="1"/>
          </p:nvPr>
        </p:nvSpPr>
        <p:spPr>
          <a:xfrm>
            <a:off x="3247491" y="3179263"/>
            <a:ext cx="2419673" cy="247356"/>
          </a:xfrm>
        </p:spPr>
        <p:txBody>
          <a:bodyPr anchor="ctr"/>
          <a:lstStyle>
            <a:lvl1pPr>
              <a:defRPr sz="900" cap="all" baseline="0">
                <a:solidFill>
                  <a:schemeClr val="tx1"/>
                </a:solidFill>
              </a:defRPr>
            </a:lvl1pPr>
            <a:lvl2pPr>
              <a:defRPr sz="1000" cap="all" baseline="0"/>
            </a:lvl2pPr>
            <a:lvl3pPr>
              <a:defRPr sz="900" cap="all" baseline="0"/>
            </a:lvl3pPr>
            <a:lvl4pPr>
              <a:defRPr sz="800" cap="all" baseline="0"/>
            </a:lvl4pPr>
            <a:lvl5pPr>
              <a:defRPr sz="800" cap="all" baseline="0"/>
            </a:lvl5pPr>
          </a:lstStyle>
          <a:p>
            <a:pPr lvl="0"/>
            <a:r>
              <a:rPr lang="en-GB"/>
              <a:t>Insert name</a:t>
            </a:r>
          </a:p>
        </p:txBody>
      </p:sp>
      <p:sp>
        <p:nvSpPr>
          <p:cNvPr id="51" name="Text Placeholder 12">
            <a:extLst>
              <a:ext uri="{FF2B5EF4-FFF2-40B4-BE49-F238E27FC236}">
                <a16:creationId xmlns:a16="http://schemas.microsoft.com/office/drawing/2014/main" id="{F9C3FE24-7CA4-5AE3-AE69-A6DFA58AED82}"/>
              </a:ext>
            </a:extLst>
          </p:cNvPr>
          <p:cNvSpPr>
            <a:spLocks noGrp="1"/>
          </p:cNvSpPr>
          <p:nvPr>
            <p:ph type="body" sz="quarter" idx="31" hasCustomPrompt="1"/>
          </p:nvPr>
        </p:nvSpPr>
        <p:spPr>
          <a:xfrm>
            <a:off x="3247491" y="3485366"/>
            <a:ext cx="2419673" cy="247356"/>
          </a:xfrm>
        </p:spPr>
        <p:txBody>
          <a:bodyPr anchor="ctr"/>
          <a:lstStyle>
            <a:lvl1pPr>
              <a:defRPr sz="900" cap="all" baseline="0">
                <a:solidFill>
                  <a:schemeClr val="tx1"/>
                </a:solidFill>
              </a:defRPr>
            </a:lvl1pPr>
            <a:lvl2pPr>
              <a:defRPr sz="1000" cap="all" baseline="0"/>
            </a:lvl2pPr>
            <a:lvl3pPr>
              <a:defRPr sz="900" cap="all" baseline="0"/>
            </a:lvl3pPr>
            <a:lvl4pPr>
              <a:defRPr sz="800" cap="all" baseline="0"/>
            </a:lvl4pPr>
            <a:lvl5pPr>
              <a:defRPr sz="800" cap="all" baseline="0"/>
            </a:lvl5pPr>
          </a:lstStyle>
          <a:p>
            <a:pPr lvl="0"/>
            <a:r>
              <a:rPr lang="en-GB"/>
              <a:t>Insert title</a:t>
            </a:r>
          </a:p>
        </p:txBody>
      </p:sp>
      <p:sp>
        <p:nvSpPr>
          <p:cNvPr id="52" name="Text Placeholder 12">
            <a:extLst>
              <a:ext uri="{FF2B5EF4-FFF2-40B4-BE49-F238E27FC236}">
                <a16:creationId xmlns:a16="http://schemas.microsoft.com/office/drawing/2014/main" id="{AFAB671D-A663-9587-0DF8-7E19BE4F199A}"/>
              </a:ext>
            </a:extLst>
          </p:cNvPr>
          <p:cNvSpPr>
            <a:spLocks noGrp="1"/>
          </p:cNvSpPr>
          <p:nvPr>
            <p:ph type="body" sz="quarter" idx="32" hasCustomPrompt="1"/>
          </p:nvPr>
        </p:nvSpPr>
        <p:spPr>
          <a:xfrm>
            <a:off x="3247491" y="3791469"/>
            <a:ext cx="2419673" cy="247356"/>
          </a:xfrm>
        </p:spPr>
        <p:txBody>
          <a:bodyPr anchor="ctr"/>
          <a:lstStyle>
            <a:lvl1pPr>
              <a:defRPr sz="900" cap="all" baseline="0">
                <a:solidFill>
                  <a:schemeClr val="tx1"/>
                </a:solidFill>
              </a:defRPr>
            </a:lvl1pPr>
            <a:lvl2pPr>
              <a:defRPr sz="1000" cap="all" baseline="0"/>
            </a:lvl2pPr>
            <a:lvl3pPr>
              <a:defRPr sz="900" cap="all" baseline="0"/>
            </a:lvl3pPr>
            <a:lvl4pPr>
              <a:defRPr sz="800" cap="all" baseline="0"/>
            </a:lvl4pPr>
            <a:lvl5pPr>
              <a:defRPr sz="800" cap="all" baseline="0"/>
            </a:lvl5pPr>
          </a:lstStyle>
          <a:p>
            <a:pPr lvl="0"/>
            <a:r>
              <a:rPr lang="en-GB"/>
              <a:t>Insert company name</a:t>
            </a:r>
          </a:p>
        </p:txBody>
      </p:sp>
      <p:sp>
        <p:nvSpPr>
          <p:cNvPr id="53" name="Text Placeholder 12">
            <a:extLst>
              <a:ext uri="{FF2B5EF4-FFF2-40B4-BE49-F238E27FC236}">
                <a16:creationId xmlns:a16="http://schemas.microsoft.com/office/drawing/2014/main" id="{CBBD5282-7278-3EE8-0401-D685D0986695}"/>
              </a:ext>
            </a:extLst>
          </p:cNvPr>
          <p:cNvSpPr>
            <a:spLocks noGrp="1"/>
          </p:cNvSpPr>
          <p:nvPr>
            <p:ph type="body" sz="quarter" idx="33" hasCustomPrompt="1"/>
          </p:nvPr>
        </p:nvSpPr>
        <p:spPr>
          <a:xfrm>
            <a:off x="3247491" y="4097572"/>
            <a:ext cx="2419673" cy="247356"/>
          </a:xfrm>
        </p:spPr>
        <p:txBody>
          <a:bodyPr anchor="ctr"/>
          <a:lstStyle>
            <a:lvl1pPr>
              <a:defRPr sz="900" cap="all" baseline="0">
                <a:solidFill>
                  <a:schemeClr val="tx1"/>
                </a:solidFill>
              </a:defRPr>
            </a:lvl1pPr>
            <a:lvl2pPr>
              <a:defRPr sz="1000" cap="all" baseline="0"/>
            </a:lvl2pPr>
            <a:lvl3pPr>
              <a:defRPr sz="900" cap="all" baseline="0"/>
            </a:lvl3pPr>
            <a:lvl4pPr>
              <a:defRPr sz="800" cap="all" baseline="0"/>
            </a:lvl4pPr>
            <a:lvl5pPr>
              <a:defRPr sz="800" cap="all" baseline="0"/>
            </a:lvl5pPr>
          </a:lstStyle>
          <a:p>
            <a:pPr lvl="0"/>
            <a:r>
              <a:rPr lang="en-GB"/>
              <a:t>Insert phone</a:t>
            </a:r>
          </a:p>
        </p:txBody>
      </p:sp>
      <p:sp>
        <p:nvSpPr>
          <p:cNvPr id="54" name="Text Placeholder 12">
            <a:extLst>
              <a:ext uri="{FF2B5EF4-FFF2-40B4-BE49-F238E27FC236}">
                <a16:creationId xmlns:a16="http://schemas.microsoft.com/office/drawing/2014/main" id="{7005B343-A521-87ED-551E-24F091AEAC49}"/>
              </a:ext>
            </a:extLst>
          </p:cNvPr>
          <p:cNvSpPr>
            <a:spLocks noGrp="1"/>
          </p:cNvSpPr>
          <p:nvPr>
            <p:ph type="body" sz="quarter" idx="34" hasCustomPrompt="1"/>
          </p:nvPr>
        </p:nvSpPr>
        <p:spPr>
          <a:xfrm>
            <a:off x="3247491" y="4403675"/>
            <a:ext cx="2419673" cy="247356"/>
          </a:xfrm>
        </p:spPr>
        <p:txBody>
          <a:bodyPr anchor="ctr"/>
          <a:lstStyle>
            <a:lvl1pPr>
              <a:defRPr sz="900" cap="all" baseline="0">
                <a:solidFill>
                  <a:schemeClr val="tx1"/>
                </a:solidFill>
              </a:defRPr>
            </a:lvl1pPr>
            <a:lvl2pPr>
              <a:defRPr sz="1000" cap="all" baseline="0"/>
            </a:lvl2pPr>
            <a:lvl3pPr>
              <a:defRPr sz="900" cap="all" baseline="0"/>
            </a:lvl3pPr>
            <a:lvl4pPr>
              <a:defRPr sz="800" cap="all" baseline="0"/>
            </a:lvl4pPr>
            <a:lvl5pPr>
              <a:defRPr sz="800" cap="all" baseline="0"/>
            </a:lvl5pPr>
          </a:lstStyle>
          <a:p>
            <a:pPr lvl="0"/>
            <a:r>
              <a:rPr lang="en-GB"/>
              <a:t>Insert email</a:t>
            </a:r>
          </a:p>
        </p:txBody>
      </p:sp>
      <p:sp>
        <p:nvSpPr>
          <p:cNvPr id="55" name="Text Placeholder 28">
            <a:extLst>
              <a:ext uri="{FF2B5EF4-FFF2-40B4-BE49-F238E27FC236}">
                <a16:creationId xmlns:a16="http://schemas.microsoft.com/office/drawing/2014/main" id="{98482E53-A668-4DED-9818-732A493D7A89}"/>
              </a:ext>
            </a:extLst>
          </p:cNvPr>
          <p:cNvSpPr>
            <a:spLocks noGrp="1"/>
          </p:cNvSpPr>
          <p:nvPr>
            <p:ph type="body" sz="quarter" idx="35" hasCustomPrompt="1"/>
          </p:nvPr>
        </p:nvSpPr>
        <p:spPr>
          <a:xfrm>
            <a:off x="3341633" y="3450592"/>
            <a:ext cx="2368490" cy="3600"/>
          </a:xfrm>
          <a:solidFill>
            <a:schemeClr val="tx2"/>
          </a:solidFill>
        </p:spPr>
        <p:txBody>
          <a:bodyPr/>
          <a:lstStyle>
            <a:lvl1pPr>
              <a:defRPr>
                <a:solidFill>
                  <a:schemeClr val="tx1"/>
                </a:solidFill>
              </a:defRPr>
            </a:lvl1pPr>
          </a:lstStyle>
          <a:p>
            <a:pPr lvl="0"/>
            <a:r>
              <a:rPr lang="en-GB"/>
              <a:t> </a:t>
            </a:r>
          </a:p>
        </p:txBody>
      </p:sp>
      <p:sp>
        <p:nvSpPr>
          <p:cNvPr id="56" name="Text Placeholder 28">
            <a:extLst>
              <a:ext uri="{FF2B5EF4-FFF2-40B4-BE49-F238E27FC236}">
                <a16:creationId xmlns:a16="http://schemas.microsoft.com/office/drawing/2014/main" id="{E97A2C0C-2D8C-C3AF-9BA4-AA6ADA227620}"/>
              </a:ext>
            </a:extLst>
          </p:cNvPr>
          <p:cNvSpPr>
            <a:spLocks noGrp="1"/>
          </p:cNvSpPr>
          <p:nvPr>
            <p:ph type="body" sz="quarter" idx="36" hasCustomPrompt="1"/>
          </p:nvPr>
        </p:nvSpPr>
        <p:spPr>
          <a:xfrm>
            <a:off x="3341633" y="3756695"/>
            <a:ext cx="2368490" cy="3600"/>
          </a:xfrm>
          <a:solidFill>
            <a:schemeClr val="tx2"/>
          </a:solidFill>
        </p:spPr>
        <p:txBody>
          <a:bodyPr/>
          <a:lstStyle>
            <a:lvl1pPr>
              <a:defRPr>
                <a:solidFill>
                  <a:schemeClr val="tx1"/>
                </a:solidFill>
              </a:defRPr>
            </a:lvl1pPr>
          </a:lstStyle>
          <a:p>
            <a:pPr lvl="0"/>
            <a:r>
              <a:rPr lang="en-GB"/>
              <a:t> </a:t>
            </a:r>
          </a:p>
        </p:txBody>
      </p:sp>
      <p:sp>
        <p:nvSpPr>
          <p:cNvPr id="57" name="Text Placeholder 28">
            <a:extLst>
              <a:ext uri="{FF2B5EF4-FFF2-40B4-BE49-F238E27FC236}">
                <a16:creationId xmlns:a16="http://schemas.microsoft.com/office/drawing/2014/main" id="{DBCA5DB6-9EC2-C68B-24FC-0E636687A248}"/>
              </a:ext>
            </a:extLst>
          </p:cNvPr>
          <p:cNvSpPr>
            <a:spLocks noGrp="1"/>
          </p:cNvSpPr>
          <p:nvPr>
            <p:ph type="body" sz="quarter" idx="37" hasCustomPrompt="1"/>
          </p:nvPr>
        </p:nvSpPr>
        <p:spPr>
          <a:xfrm>
            <a:off x="3341633" y="4062798"/>
            <a:ext cx="2368490" cy="3600"/>
          </a:xfrm>
          <a:solidFill>
            <a:schemeClr val="tx2"/>
          </a:solidFill>
        </p:spPr>
        <p:txBody>
          <a:bodyPr/>
          <a:lstStyle>
            <a:lvl1pPr>
              <a:defRPr>
                <a:solidFill>
                  <a:schemeClr val="tx1"/>
                </a:solidFill>
              </a:defRPr>
            </a:lvl1pPr>
          </a:lstStyle>
          <a:p>
            <a:pPr lvl="0"/>
            <a:r>
              <a:rPr lang="en-GB"/>
              <a:t> </a:t>
            </a:r>
          </a:p>
        </p:txBody>
      </p:sp>
      <p:sp>
        <p:nvSpPr>
          <p:cNvPr id="58" name="Text Placeholder 28">
            <a:extLst>
              <a:ext uri="{FF2B5EF4-FFF2-40B4-BE49-F238E27FC236}">
                <a16:creationId xmlns:a16="http://schemas.microsoft.com/office/drawing/2014/main" id="{5B75CBDC-66AE-2160-34A4-726486C6B273}"/>
              </a:ext>
            </a:extLst>
          </p:cNvPr>
          <p:cNvSpPr>
            <a:spLocks noGrp="1"/>
          </p:cNvSpPr>
          <p:nvPr>
            <p:ph type="body" sz="quarter" idx="38" hasCustomPrompt="1"/>
          </p:nvPr>
        </p:nvSpPr>
        <p:spPr>
          <a:xfrm>
            <a:off x="3341633" y="4368901"/>
            <a:ext cx="2368490" cy="3600"/>
          </a:xfrm>
          <a:solidFill>
            <a:schemeClr val="tx2"/>
          </a:solidFill>
        </p:spPr>
        <p:txBody>
          <a:bodyPr/>
          <a:lstStyle>
            <a:lvl1pPr>
              <a:defRPr>
                <a:solidFill>
                  <a:schemeClr val="tx1"/>
                </a:solidFill>
              </a:defRPr>
            </a:lvl1pPr>
          </a:lstStyle>
          <a:p>
            <a:pPr lvl="0"/>
            <a:r>
              <a:rPr lang="en-GB"/>
              <a:t> </a:t>
            </a:r>
          </a:p>
        </p:txBody>
      </p:sp>
      <p:sp>
        <p:nvSpPr>
          <p:cNvPr id="59" name="Text Placeholder 28">
            <a:extLst>
              <a:ext uri="{FF2B5EF4-FFF2-40B4-BE49-F238E27FC236}">
                <a16:creationId xmlns:a16="http://schemas.microsoft.com/office/drawing/2014/main" id="{770E40CC-DEDA-E154-2C7B-E6B5A645EDDE}"/>
              </a:ext>
            </a:extLst>
          </p:cNvPr>
          <p:cNvSpPr>
            <a:spLocks noGrp="1"/>
          </p:cNvSpPr>
          <p:nvPr>
            <p:ph type="body" sz="quarter" idx="39" hasCustomPrompt="1"/>
          </p:nvPr>
        </p:nvSpPr>
        <p:spPr>
          <a:xfrm>
            <a:off x="3341633" y="4675004"/>
            <a:ext cx="2368490" cy="3600"/>
          </a:xfrm>
          <a:solidFill>
            <a:schemeClr val="tx2"/>
          </a:solidFill>
        </p:spPr>
        <p:txBody>
          <a:bodyPr/>
          <a:lstStyle>
            <a:lvl1pPr>
              <a:defRPr>
                <a:solidFill>
                  <a:schemeClr val="tx1"/>
                </a:solidFill>
              </a:defRPr>
            </a:lvl1pPr>
          </a:lstStyle>
          <a:p>
            <a:pPr lvl="0"/>
            <a:r>
              <a:rPr lang="en-GB"/>
              <a:t> </a:t>
            </a:r>
          </a:p>
        </p:txBody>
      </p:sp>
      <p:sp>
        <p:nvSpPr>
          <p:cNvPr id="60" name="Text Placeholder 12">
            <a:extLst>
              <a:ext uri="{FF2B5EF4-FFF2-40B4-BE49-F238E27FC236}">
                <a16:creationId xmlns:a16="http://schemas.microsoft.com/office/drawing/2014/main" id="{33D8F0CC-C9CB-BED6-5503-79D7419A2F78}"/>
              </a:ext>
            </a:extLst>
          </p:cNvPr>
          <p:cNvSpPr>
            <a:spLocks noGrp="1"/>
          </p:cNvSpPr>
          <p:nvPr>
            <p:ph type="body" sz="quarter" idx="40" hasCustomPrompt="1"/>
          </p:nvPr>
        </p:nvSpPr>
        <p:spPr>
          <a:xfrm>
            <a:off x="6139554" y="3179263"/>
            <a:ext cx="2419673" cy="247356"/>
          </a:xfrm>
        </p:spPr>
        <p:txBody>
          <a:bodyPr anchor="ctr"/>
          <a:lstStyle>
            <a:lvl1pPr>
              <a:defRPr sz="900" cap="all" baseline="0">
                <a:solidFill>
                  <a:schemeClr val="tx1"/>
                </a:solidFill>
              </a:defRPr>
            </a:lvl1pPr>
            <a:lvl2pPr>
              <a:defRPr sz="1000" cap="all" baseline="0"/>
            </a:lvl2pPr>
            <a:lvl3pPr>
              <a:defRPr sz="900" cap="all" baseline="0"/>
            </a:lvl3pPr>
            <a:lvl4pPr>
              <a:defRPr sz="800" cap="all" baseline="0"/>
            </a:lvl4pPr>
            <a:lvl5pPr>
              <a:defRPr sz="800" cap="all" baseline="0"/>
            </a:lvl5pPr>
          </a:lstStyle>
          <a:p>
            <a:pPr lvl="0"/>
            <a:r>
              <a:rPr lang="en-GB"/>
              <a:t>Insert name</a:t>
            </a:r>
          </a:p>
        </p:txBody>
      </p:sp>
      <p:sp>
        <p:nvSpPr>
          <p:cNvPr id="61" name="Text Placeholder 12">
            <a:extLst>
              <a:ext uri="{FF2B5EF4-FFF2-40B4-BE49-F238E27FC236}">
                <a16:creationId xmlns:a16="http://schemas.microsoft.com/office/drawing/2014/main" id="{EC5BD615-208A-0A49-D3EC-1547A1E5B534}"/>
              </a:ext>
            </a:extLst>
          </p:cNvPr>
          <p:cNvSpPr>
            <a:spLocks noGrp="1"/>
          </p:cNvSpPr>
          <p:nvPr>
            <p:ph type="body" sz="quarter" idx="41" hasCustomPrompt="1"/>
          </p:nvPr>
        </p:nvSpPr>
        <p:spPr>
          <a:xfrm>
            <a:off x="6139554" y="3485366"/>
            <a:ext cx="2419673" cy="247356"/>
          </a:xfrm>
        </p:spPr>
        <p:txBody>
          <a:bodyPr anchor="ctr"/>
          <a:lstStyle>
            <a:lvl1pPr>
              <a:defRPr sz="900" cap="all" baseline="0">
                <a:solidFill>
                  <a:schemeClr val="tx1"/>
                </a:solidFill>
              </a:defRPr>
            </a:lvl1pPr>
            <a:lvl2pPr>
              <a:defRPr sz="1000" cap="all" baseline="0"/>
            </a:lvl2pPr>
            <a:lvl3pPr>
              <a:defRPr sz="900" cap="all" baseline="0"/>
            </a:lvl3pPr>
            <a:lvl4pPr>
              <a:defRPr sz="800" cap="all" baseline="0"/>
            </a:lvl4pPr>
            <a:lvl5pPr>
              <a:defRPr sz="800" cap="all" baseline="0"/>
            </a:lvl5pPr>
          </a:lstStyle>
          <a:p>
            <a:pPr lvl="0"/>
            <a:r>
              <a:rPr lang="en-GB"/>
              <a:t>Insert title</a:t>
            </a:r>
          </a:p>
        </p:txBody>
      </p:sp>
      <p:sp>
        <p:nvSpPr>
          <p:cNvPr id="62" name="Text Placeholder 12">
            <a:extLst>
              <a:ext uri="{FF2B5EF4-FFF2-40B4-BE49-F238E27FC236}">
                <a16:creationId xmlns:a16="http://schemas.microsoft.com/office/drawing/2014/main" id="{81A4E64A-014E-1DF8-ECB0-7BC71EE6A339}"/>
              </a:ext>
            </a:extLst>
          </p:cNvPr>
          <p:cNvSpPr>
            <a:spLocks noGrp="1"/>
          </p:cNvSpPr>
          <p:nvPr>
            <p:ph type="body" sz="quarter" idx="42" hasCustomPrompt="1"/>
          </p:nvPr>
        </p:nvSpPr>
        <p:spPr>
          <a:xfrm>
            <a:off x="6139554" y="3791469"/>
            <a:ext cx="2419673" cy="247356"/>
          </a:xfrm>
        </p:spPr>
        <p:txBody>
          <a:bodyPr anchor="ctr"/>
          <a:lstStyle>
            <a:lvl1pPr>
              <a:defRPr sz="900" cap="all" baseline="0">
                <a:solidFill>
                  <a:schemeClr val="tx1"/>
                </a:solidFill>
              </a:defRPr>
            </a:lvl1pPr>
            <a:lvl2pPr>
              <a:defRPr sz="1000" cap="all" baseline="0"/>
            </a:lvl2pPr>
            <a:lvl3pPr>
              <a:defRPr sz="900" cap="all" baseline="0"/>
            </a:lvl3pPr>
            <a:lvl4pPr>
              <a:defRPr sz="800" cap="all" baseline="0"/>
            </a:lvl4pPr>
            <a:lvl5pPr>
              <a:defRPr sz="800" cap="all" baseline="0"/>
            </a:lvl5pPr>
          </a:lstStyle>
          <a:p>
            <a:pPr lvl="0"/>
            <a:r>
              <a:rPr lang="en-GB"/>
              <a:t>Insert company name</a:t>
            </a:r>
          </a:p>
        </p:txBody>
      </p:sp>
      <p:sp>
        <p:nvSpPr>
          <p:cNvPr id="63" name="Text Placeholder 12">
            <a:extLst>
              <a:ext uri="{FF2B5EF4-FFF2-40B4-BE49-F238E27FC236}">
                <a16:creationId xmlns:a16="http://schemas.microsoft.com/office/drawing/2014/main" id="{9EDB41FB-16DB-E036-ABF1-862A5E11BE26}"/>
              </a:ext>
            </a:extLst>
          </p:cNvPr>
          <p:cNvSpPr>
            <a:spLocks noGrp="1"/>
          </p:cNvSpPr>
          <p:nvPr>
            <p:ph type="body" sz="quarter" idx="43" hasCustomPrompt="1"/>
          </p:nvPr>
        </p:nvSpPr>
        <p:spPr>
          <a:xfrm>
            <a:off x="6139554" y="4097572"/>
            <a:ext cx="2419673" cy="247356"/>
          </a:xfrm>
        </p:spPr>
        <p:txBody>
          <a:bodyPr anchor="ctr"/>
          <a:lstStyle>
            <a:lvl1pPr>
              <a:defRPr sz="900" cap="all" baseline="0">
                <a:solidFill>
                  <a:schemeClr val="tx1"/>
                </a:solidFill>
              </a:defRPr>
            </a:lvl1pPr>
            <a:lvl2pPr>
              <a:defRPr sz="1000" cap="all" baseline="0"/>
            </a:lvl2pPr>
            <a:lvl3pPr>
              <a:defRPr sz="900" cap="all" baseline="0"/>
            </a:lvl3pPr>
            <a:lvl4pPr>
              <a:defRPr sz="800" cap="all" baseline="0"/>
            </a:lvl4pPr>
            <a:lvl5pPr>
              <a:defRPr sz="800" cap="all" baseline="0"/>
            </a:lvl5pPr>
          </a:lstStyle>
          <a:p>
            <a:pPr lvl="0"/>
            <a:r>
              <a:rPr lang="en-GB"/>
              <a:t>Insert phone</a:t>
            </a:r>
          </a:p>
        </p:txBody>
      </p:sp>
      <p:sp>
        <p:nvSpPr>
          <p:cNvPr id="64" name="Text Placeholder 12">
            <a:extLst>
              <a:ext uri="{FF2B5EF4-FFF2-40B4-BE49-F238E27FC236}">
                <a16:creationId xmlns:a16="http://schemas.microsoft.com/office/drawing/2014/main" id="{7F608E6E-942A-F1DE-4665-44226C71317D}"/>
              </a:ext>
            </a:extLst>
          </p:cNvPr>
          <p:cNvSpPr>
            <a:spLocks noGrp="1"/>
          </p:cNvSpPr>
          <p:nvPr>
            <p:ph type="body" sz="quarter" idx="44" hasCustomPrompt="1"/>
          </p:nvPr>
        </p:nvSpPr>
        <p:spPr>
          <a:xfrm>
            <a:off x="6139554" y="4403675"/>
            <a:ext cx="2419673" cy="247356"/>
          </a:xfrm>
        </p:spPr>
        <p:txBody>
          <a:bodyPr anchor="ctr"/>
          <a:lstStyle>
            <a:lvl1pPr>
              <a:defRPr sz="900" cap="all" baseline="0">
                <a:solidFill>
                  <a:schemeClr val="tx1"/>
                </a:solidFill>
              </a:defRPr>
            </a:lvl1pPr>
            <a:lvl2pPr>
              <a:defRPr sz="1000" cap="all" baseline="0"/>
            </a:lvl2pPr>
            <a:lvl3pPr>
              <a:defRPr sz="900" cap="all" baseline="0"/>
            </a:lvl3pPr>
            <a:lvl4pPr>
              <a:defRPr sz="800" cap="all" baseline="0"/>
            </a:lvl4pPr>
            <a:lvl5pPr>
              <a:defRPr sz="800" cap="all" baseline="0"/>
            </a:lvl5pPr>
          </a:lstStyle>
          <a:p>
            <a:pPr lvl="0"/>
            <a:r>
              <a:rPr lang="en-GB"/>
              <a:t>Insert email</a:t>
            </a:r>
          </a:p>
        </p:txBody>
      </p:sp>
      <p:sp>
        <p:nvSpPr>
          <p:cNvPr id="65" name="Text Placeholder 28">
            <a:extLst>
              <a:ext uri="{FF2B5EF4-FFF2-40B4-BE49-F238E27FC236}">
                <a16:creationId xmlns:a16="http://schemas.microsoft.com/office/drawing/2014/main" id="{2E0B84B4-ABD4-F1A3-4486-F46671236D5D}"/>
              </a:ext>
            </a:extLst>
          </p:cNvPr>
          <p:cNvSpPr>
            <a:spLocks noGrp="1"/>
          </p:cNvSpPr>
          <p:nvPr>
            <p:ph type="body" sz="quarter" idx="45" hasCustomPrompt="1"/>
          </p:nvPr>
        </p:nvSpPr>
        <p:spPr>
          <a:xfrm>
            <a:off x="6233696" y="3450592"/>
            <a:ext cx="2368490" cy="3600"/>
          </a:xfrm>
          <a:solidFill>
            <a:schemeClr val="tx2"/>
          </a:solidFill>
        </p:spPr>
        <p:txBody>
          <a:bodyPr/>
          <a:lstStyle>
            <a:lvl1pPr>
              <a:defRPr>
                <a:solidFill>
                  <a:schemeClr val="tx1"/>
                </a:solidFill>
              </a:defRPr>
            </a:lvl1pPr>
          </a:lstStyle>
          <a:p>
            <a:pPr lvl="0"/>
            <a:r>
              <a:rPr lang="en-GB"/>
              <a:t> </a:t>
            </a:r>
          </a:p>
        </p:txBody>
      </p:sp>
      <p:sp>
        <p:nvSpPr>
          <p:cNvPr id="66" name="Text Placeholder 28">
            <a:extLst>
              <a:ext uri="{FF2B5EF4-FFF2-40B4-BE49-F238E27FC236}">
                <a16:creationId xmlns:a16="http://schemas.microsoft.com/office/drawing/2014/main" id="{2283139E-9001-D259-27DD-729258C0C397}"/>
              </a:ext>
            </a:extLst>
          </p:cNvPr>
          <p:cNvSpPr>
            <a:spLocks noGrp="1"/>
          </p:cNvSpPr>
          <p:nvPr>
            <p:ph type="body" sz="quarter" idx="46" hasCustomPrompt="1"/>
          </p:nvPr>
        </p:nvSpPr>
        <p:spPr>
          <a:xfrm>
            <a:off x="6233696" y="3756695"/>
            <a:ext cx="2368490" cy="3600"/>
          </a:xfrm>
          <a:solidFill>
            <a:schemeClr val="tx2"/>
          </a:solidFill>
        </p:spPr>
        <p:txBody>
          <a:bodyPr/>
          <a:lstStyle>
            <a:lvl1pPr>
              <a:defRPr>
                <a:solidFill>
                  <a:schemeClr val="tx1"/>
                </a:solidFill>
              </a:defRPr>
            </a:lvl1pPr>
          </a:lstStyle>
          <a:p>
            <a:pPr lvl="0"/>
            <a:r>
              <a:rPr lang="en-GB"/>
              <a:t> </a:t>
            </a:r>
          </a:p>
        </p:txBody>
      </p:sp>
      <p:sp>
        <p:nvSpPr>
          <p:cNvPr id="67" name="Text Placeholder 28">
            <a:extLst>
              <a:ext uri="{FF2B5EF4-FFF2-40B4-BE49-F238E27FC236}">
                <a16:creationId xmlns:a16="http://schemas.microsoft.com/office/drawing/2014/main" id="{C3A578FE-5B60-2CAC-1DDF-0B11FCF7A447}"/>
              </a:ext>
            </a:extLst>
          </p:cNvPr>
          <p:cNvSpPr>
            <a:spLocks noGrp="1"/>
          </p:cNvSpPr>
          <p:nvPr>
            <p:ph type="body" sz="quarter" idx="47" hasCustomPrompt="1"/>
          </p:nvPr>
        </p:nvSpPr>
        <p:spPr>
          <a:xfrm>
            <a:off x="6233696" y="4062798"/>
            <a:ext cx="2368490" cy="3600"/>
          </a:xfrm>
          <a:solidFill>
            <a:schemeClr val="tx2"/>
          </a:solidFill>
        </p:spPr>
        <p:txBody>
          <a:bodyPr/>
          <a:lstStyle>
            <a:lvl1pPr>
              <a:defRPr>
                <a:solidFill>
                  <a:schemeClr val="tx1"/>
                </a:solidFill>
              </a:defRPr>
            </a:lvl1pPr>
          </a:lstStyle>
          <a:p>
            <a:pPr lvl="0"/>
            <a:r>
              <a:rPr lang="en-GB"/>
              <a:t> </a:t>
            </a:r>
          </a:p>
        </p:txBody>
      </p:sp>
      <p:sp>
        <p:nvSpPr>
          <p:cNvPr id="68" name="Text Placeholder 28">
            <a:extLst>
              <a:ext uri="{FF2B5EF4-FFF2-40B4-BE49-F238E27FC236}">
                <a16:creationId xmlns:a16="http://schemas.microsoft.com/office/drawing/2014/main" id="{282D13E2-9CE3-6D16-E6B6-9CC1B783F9A8}"/>
              </a:ext>
            </a:extLst>
          </p:cNvPr>
          <p:cNvSpPr>
            <a:spLocks noGrp="1"/>
          </p:cNvSpPr>
          <p:nvPr>
            <p:ph type="body" sz="quarter" idx="48" hasCustomPrompt="1"/>
          </p:nvPr>
        </p:nvSpPr>
        <p:spPr>
          <a:xfrm>
            <a:off x="6233696" y="4368901"/>
            <a:ext cx="2368490" cy="3600"/>
          </a:xfrm>
          <a:solidFill>
            <a:schemeClr val="tx2"/>
          </a:solidFill>
        </p:spPr>
        <p:txBody>
          <a:bodyPr/>
          <a:lstStyle>
            <a:lvl1pPr>
              <a:defRPr>
                <a:solidFill>
                  <a:schemeClr val="tx1"/>
                </a:solidFill>
              </a:defRPr>
            </a:lvl1pPr>
          </a:lstStyle>
          <a:p>
            <a:pPr lvl="0"/>
            <a:r>
              <a:rPr lang="en-GB"/>
              <a:t> </a:t>
            </a:r>
          </a:p>
        </p:txBody>
      </p:sp>
      <p:sp>
        <p:nvSpPr>
          <p:cNvPr id="69" name="Text Placeholder 28">
            <a:extLst>
              <a:ext uri="{FF2B5EF4-FFF2-40B4-BE49-F238E27FC236}">
                <a16:creationId xmlns:a16="http://schemas.microsoft.com/office/drawing/2014/main" id="{BBCDB45B-4A29-2CB0-8102-A6DD513BF0A1}"/>
              </a:ext>
            </a:extLst>
          </p:cNvPr>
          <p:cNvSpPr>
            <a:spLocks noGrp="1"/>
          </p:cNvSpPr>
          <p:nvPr>
            <p:ph type="body" sz="quarter" idx="49" hasCustomPrompt="1"/>
          </p:nvPr>
        </p:nvSpPr>
        <p:spPr>
          <a:xfrm>
            <a:off x="6233696" y="4675004"/>
            <a:ext cx="2368490" cy="3600"/>
          </a:xfrm>
          <a:solidFill>
            <a:schemeClr val="tx2"/>
          </a:solidFill>
        </p:spPr>
        <p:txBody>
          <a:bodyPr/>
          <a:lstStyle>
            <a:lvl1pPr>
              <a:defRPr>
                <a:solidFill>
                  <a:schemeClr val="tx1"/>
                </a:solidFill>
              </a:defRPr>
            </a:lvl1pPr>
          </a:lstStyle>
          <a:p>
            <a:pPr lvl="0"/>
            <a:r>
              <a:rPr lang="en-GB"/>
              <a:t> </a:t>
            </a:r>
          </a:p>
        </p:txBody>
      </p:sp>
      <p:sp>
        <p:nvSpPr>
          <p:cNvPr id="70" name="Text Placeholder 12">
            <a:extLst>
              <a:ext uri="{FF2B5EF4-FFF2-40B4-BE49-F238E27FC236}">
                <a16:creationId xmlns:a16="http://schemas.microsoft.com/office/drawing/2014/main" id="{92863836-A970-5BFA-1533-36FC688A8FA4}"/>
              </a:ext>
            </a:extLst>
          </p:cNvPr>
          <p:cNvSpPr>
            <a:spLocks noGrp="1"/>
          </p:cNvSpPr>
          <p:nvPr>
            <p:ph type="body" sz="quarter" idx="50" hasCustomPrompt="1"/>
          </p:nvPr>
        </p:nvSpPr>
        <p:spPr>
          <a:xfrm>
            <a:off x="9069708" y="3179263"/>
            <a:ext cx="2419673" cy="247356"/>
          </a:xfrm>
        </p:spPr>
        <p:txBody>
          <a:bodyPr anchor="ctr"/>
          <a:lstStyle>
            <a:lvl1pPr>
              <a:defRPr sz="900" cap="all" baseline="0">
                <a:solidFill>
                  <a:schemeClr val="tx1"/>
                </a:solidFill>
              </a:defRPr>
            </a:lvl1pPr>
            <a:lvl2pPr>
              <a:defRPr sz="1000" cap="all" baseline="0"/>
            </a:lvl2pPr>
            <a:lvl3pPr>
              <a:defRPr sz="900" cap="all" baseline="0"/>
            </a:lvl3pPr>
            <a:lvl4pPr>
              <a:defRPr sz="800" cap="all" baseline="0"/>
            </a:lvl4pPr>
            <a:lvl5pPr>
              <a:defRPr sz="800" cap="all" baseline="0"/>
            </a:lvl5pPr>
          </a:lstStyle>
          <a:p>
            <a:pPr lvl="0"/>
            <a:r>
              <a:rPr lang="en-GB"/>
              <a:t>Insert name</a:t>
            </a:r>
          </a:p>
        </p:txBody>
      </p:sp>
      <p:sp>
        <p:nvSpPr>
          <p:cNvPr id="71" name="Text Placeholder 12">
            <a:extLst>
              <a:ext uri="{FF2B5EF4-FFF2-40B4-BE49-F238E27FC236}">
                <a16:creationId xmlns:a16="http://schemas.microsoft.com/office/drawing/2014/main" id="{5F3E289D-08F6-4E03-3587-269BDA12869E}"/>
              </a:ext>
            </a:extLst>
          </p:cNvPr>
          <p:cNvSpPr>
            <a:spLocks noGrp="1"/>
          </p:cNvSpPr>
          <p:nvPr>
            <p:ph type="body" sz="quarter" idx="51" hasCustomPrompt="1"/>
          </p:nvPr>
        </p:nvSpPr>
        <p:spPr>
          <a:xfrm>
            <a:off x="9069708" y="3485366"/>
            <a:ext cx="2419673" cy="247356"/>
          </a:xfrm>
        </p:spPr>
        <p:txBody>
          <a:bodyPr anchor="ctr"/>
          <a:lstStyle>
            <a:lvl1pPr>
              <a:defRPr sz="900" cap="all" baseline="0">
                <a:solidFill>
                  <a:schemeClr val="tx1"/>
                </a:solidFill>
              </a:defRPr>
            </a:lvl1pPr>
            <a:lvl2pPr>
              <a:defRPr sz="1000" cap="all" baseline="0"/>
            </a:lvl2pPr>
            <a:lvl3pPr>
              <a:defRPr sz="900" cap="all" baseline="0"/>
            </a:lvl3pPr>
            <a:lvl4pPr>
              <a:defRPr sz="800" cap="all" baseline="0"/>
            </a:lvl4pPr>
            <a:lvl5pPr>
              <a:defRPr sz="800" cap="all" baseline="0"/>
            </a:lvl5pPr>
          </a:lstStyle>
          <a:p>
            <a:pPr lvl="0"/>
            <a:r>
              <a:rPr lang="en-GB"/>
              <a:t>Insert title</a:t>
            </a:r>
          </a:p>
        </p:txBody>
      </p:sp>
      <p:sp>
        <p:nvSpPr>
          <p:cNvPr id="72" name="Text Placeholder 12">
            <a:extLst>
              <a:ext uri="{FF2B5EF4-FFF2-40B4-BE49-F238E27FC236}">
                <a16:creationId xmlns:a16="http://schemas.microsoft.com/office/drawing/2014/main" id="{C2D65ED9-646E-8015-A45A-AEFFDBBD9E6D}"/>
              </a:ext>
            </a:extLst>
          </p:cNvPr>
          <p:cNvSpPr>
            <a:spLocks noGrp="1"/>
          </p:cNvSpPr>
          <p:nvPr>
            <p:ph type="body" sz="quarter" idx="52" hasCustomPrompt="1"/>
          </p:nvPr>
        </p:nvSpPr>
        <p:spPr>
          <a:xfrm>
            <a:off x="9069708" y="3791469"/>
            <a:ext cx="2419673" cy="247356"/>
          </a:xfrm>
        </p:spPr>
        <p:txBody>
          <a:bodyPr anchor="ctr"/>
          <a:lstStyle>
            <a:lvl1pPr>
              <a:defRPr sz="900" cap="all" baseline="0">
                <a:solidFill>
                  <a:schemeClr val="tx1"/>
                </a:solidFill>
              </a:defRPr>
            </a:lvl1pPr>
            <a:lvl2pPr>
              <a:defRPr sz="1000" cap="all" baseline="0"/>
            </a:lvl2pPr>
            <a:lvl3pPr>
              <a:defRPr sz="900" cap="all" baseline="0"/>
            </a:lvl3pPr>
            <a:lvl4pPr>
              <a:defRPr sz="800" cap="all" baseline="0"/>
            </a:lvl4pPr>
            <a:lvl5pPr>
              <a:defRPr sz="800" cap="all" baseline="0"/>
            </a:lvl5pPr>
          </a:lstStyle>
          <a:p>
            <a:pPr lvl="0"/>
            <a:r>
              <a:rPr lang="en-GB"/>
              <a:t>Insert company name</a:t>
            </a:r>
          </a:p>
        </p:txBody>
      </p:sp>
      <p:sp>
        <p:nvSpPr>
          <p:cNvPr id="73" name="Text Placeholder 12">
            <a:extLst>
              <a:ext uri="{FF2B5EF4-FFF2-40B4-BE49-F238E27FC236}">
                <a16:creationId xmlns:a16="http://schemas.microsoft.com/office/drawing/2014/main" id="{1AAF9F42-3203-AF8C-CF92-5AF148611A16}"/>
              </a:ext>
            </a:extLst>
          </p:cNvPr>
          <p:cNvSpPr>
            <a:spLocks noGrp="1"/>
          </p:cNvSpPr>
          <p:nvPr>
            <p:ph type="body" sz="quarter" idx="53" hasCustomPrompt="1"/>
          </p:nvPr>
        </p:nvSpPr>
        <p:spPr>
          <a:xfrm>
            <a:off x="9069708" y="4097572"/>
            <a:ext cx="2419673" cy="247356"/>
          </a:xfrm>
        </p:spPr>
        <p:txBody>
          <a:bodyPr anchor="ctr"/>
          <a:lstStyle>
            <a:lvl1pPr>
              <a:defRPr sz="900" cap="all" baseline="0">
                <a:solidFill>
                  <a:schemeClr val="tx1"/>
                </a:solidFill>
              </a:defRPr>
            </a:lvl1pPr>
            <a:lvl2pPr>
              <a:defRPr sz="1000" cap="all" baseline="0"/>
            </a:lvl2pPr>
            <a:lvl3pPr>
              <a:defRPr sz="900" cap="all" baseline="0"/>
            </a:lvl3pPr>
            <a:lvl4pPr>
              <a:defRPr sz="800" cap="all" baseline="0"/>
            </a:lvl4pPr>
            <a:lvl5pPr>
              <a:defRPr sz="800" cap="all" baseline="0"/>
            </a:lvl5pPr>
          </a:lstStyle>
          <a:p>
            <a:pPr lvl="0"/>
            <a:r>
              <a:rPr lang="en-GB"/>
              <a:t>Insert phone</a:t>
            </a:r>
          </a:p>
        </p:txBody>
      </p:sp>
      <p:sp>
        <p:nvSpPr>
          <p:cNvPr id="74" name="Text Placeholder 12">
            <a:extLst>
              <a:ext uri="{FF2B5EF4-FFF2-40B4-BE49-F238E27FC236}">
                <a16:creationId xmlns:a16="http://schemas.microsoft.com/office/drawing/2014/main" id="{C3E9D0D4-B888-F31D-6983-D5063FF90B87}"/>
              </a:ext>
            </a:extLst>
          </p:cNvPr>
          <p:cNvSpPr>
            <a:spLocks noGrp="1"/>
          </p:cNvSpPr>
          <p:nvPr>
            <p:ph type="body" sz="quarter" idx="54" hasCustomPrompt="1"/>
          </p:nvPr>
        </p:nvSpPr>
        <p:spPr>
          <a:xfrm>
            <a:off x="9069708" y="4403675"/>
            <a:ext cx="2419673" cy="247356"/>
          </a:xfrm>
        </p:spPr>
        <p:txBody>
          <a:bodyPr anchor="ctr"/>
          <a:lstStyle>
            <a:lvl1pPr>
              <a:defRPr sz="900" cap="all" baseline="0">
                <a:solidFill>
                  <a:schemeClr val="tx1"/>
                </a:solidFill>
              </a:defRPr>
            </a:lvl1pPr>
            <a:lvl2pPr>
              <a:defRPr sz="1000" cap="all" baseline="0"/>
            </a:lvl2pPr>
            <a:lvl3pPr>
              <a:defRPr sz="900" cap="all" baseline="0"/>
            </a:lvl3pPr>
            <a:lvl4pPr>
              <a:defRPr sz="800" cap="all" baseline="0"/>
            </a:lvl4pPr>
            <a:lvl5pPr>
              <a:defRPr sz="800" cap="all" baseline="0"/>
            </a:lvl5pPr>
          </a:lstStyle>
          <a:p>
            <a:pPr lvl="0"/>
            <a:r>
              <a:rPr lang="en-GB"/>
              <a:t>Insert email</a:t>
            </a:r>
          </a:p>
        </p:txBody>
      </p:sp>
      <p:sp>
        <p:nvSpPr>
          <p:cNvPr id="75" name="Text Placeholder 28">
            <a:extLst>
              <a:ext uri="{FF2B5EF4-FFF2-40B4-BE49-F238E27FC236}">
                <a16:creationId xmlns:a16="http://schemas.microsoft.com/office/drawing/2014/main" id="{A94D98EC-10E2-15AB-5296-A07221CDCC71}"/>
              </a:ext>
            </a:extLst>
          </p:cNvPr>
          <p:cNvSpPr>
            <a:spLocks noGrp="1"/>
          </p:cNvSpPr>
          <p:nvPr>
            <p:ph type="body" sz="quarter" idx="55" hasCustomPrompt="1"/>
          </p:nvPr>
        </p:nvSpPr>
        <p:spPr>
          <a:xfrm>
            <a:off x="9163849" y="3450592"/>
            <a:ext cx="2368490" cy="3600"/>
          </a:xfrm>
          <a:solidFill>
            <a:schemeClr val="tx2"/>
          </a:solidFill>
        </p:spPr>
        <p:txBody>
          <a:bodyPr/>
          <a:lstStyle>
            <a:lvl1pPr>
              <a:defRPr>
                <a:solidFill>
                  <a:schemeClr val="tx1"/>
                </a:solidFill>
              </a:defRPr>
            </a:lvl1pPr>
          </a:lstStyle>
          <a:p>
            <a:pPr lvl="0"/>
            <a:r>
              <a:rPr lang="en-GB"/>
              <a:t> </a:t>
            </a:r>
          </a:p>
        </p:txBody>
      </p:sp>
      <p:sp>
        <p:nvSpPr>
          <p:cNvPr id="76" name="Text Placeholder 28">
            <a:extLst>
              <a:ext uri="{FF2B5EF4-FFF2-40B4-BE49-F238E27FC236}">
                <a16:creationId xmlns:a16="http://schemas.microsoft.com/office/drawing/2014/main" id="{EA5E03C2-36B7-7EDE-680C-AA1D44FC0983}"/>
              </a:ext>
            </a:extLst>
          </p:cNvPr>
          <p:cNvSpPr>
            <a:spLocks noGrp="1"/>
          </p:cNvSpPr>
          <p:nvPr>
            <p:ph type="body" sz="quarter" idx="56" hasCustomPrompt="1"/>
          </p:nvPr>
        </p:nvSpPr>
        <p:spPr>
          <a:xfrm>
            <a:off x="9163849" y="3756695"/>
            <a:ext cx="2368490" cy="3600"/>
          </a:xfrm>
          <a:solidFill>
            <a:schemeClr val="tx2"/>
          </a:solidFill>
        </p:spPr>
        <p:txBody>
          <a:bodyPr/>
          <a:lstStyle>
            <a:lvl1pPr>
              <a:defRPr>
                <a:solidFill>
                  <a:schemeClr val="tx1"/>
                </a:solidFill>
              </a:defRPr>
            </a:lvl1pPr>
          </a:lstStyle>
          <a:p>
            <a:pPr lvl="0"/>
            <a:r>
              <a:rPr lang="en-GB"/>
              <a:t> </a:t>
            </a:r>
          </a:p>
        </p:txBody>
      </p:sp>
      <p:sp>
        <p:nvSpPr>
          <p:cNvPr id="77" name="Text Placeholder 28">
            <a:extLst>
              <a:ext uri="{FF2B5EF4-FFF2-40B4-BE49-F238E27FC236}">
                <a16:creationId xmlns:a16="http://schemas.microsoft.com/office/drawing/2014/main" id="{B146F340-E578-5143-EA5C-1EB9288B29C5}"/>
              </a:ext>
            </a:extLst>
          </p:cNvPr>
          <p:cNvSpPr>
            <a:spLocks noGrp="1"/>
          </p:cNvSpPr>
          <p:nvPr>
            <p:ph type="body" sz="quarter" idx="57" hasCustomPrompt="1"/>
          </p:nvPr>
        </p:nvSpPr>
        <p:spPr>
          <a:xfrm>
            <a:off x="9163849" y="4062798"/>
            <a:ext cx="2368490" cy="3600"/>
          </a:xfrm>
          <a:solidFill>
            <a:schemeClr val="tx2"/>
          </a:solidFill>
        </p:spPr>
        <p:txBody>
          <a:bodyPr/>
          <a:lstStyle>
            <a:lvl1pPr>
              <a:defRPr>
                <a:solidFill>
                  <a:schemeClr val="tx1"/>
                </a:solidFill>
              </a:defRPr>
            </a:lvl1pPr>
          </a:lstStyle>
          <a:p>
            <a:pPr lvl="0"/>
            <a:r>
              <a:rPr lang="en-GB"/>
              <a:t> </a:t>
            </a:r>
          </a:p>
        </p:txBody>
      </p:sp>
      <p:sp>
        <p:nvSpPr>
          <p:cNvPr id="78" name="Text Placeholder 28">
            <a:extLst>
              <a:ext uri="{FF2B5EF4-FFF2-40B4-BE49-F238E27FC236}">
                <a16:creationId xmlns:a16="http://schemas.microsoft.com/office/drawing/2014/main" id="{861B354A-41AF-AD96-E652-E2E68C1373A0}"/>
              </a:ext>
            </a:extLst>
          </p:cNvPr>
          <p:cNvSpPr>
            <a:spLocks noGrp="1"/>
          </p:cNvSpPr>
          <p:nvPr>
            <p:ph type="body" sz="quarter" idx="58" hasCustomPrompt="1"/>
          </p:nvPr>
        </p:nvSpPr>
        <p:spPr>
          <a:xfrm>
            <a:off x="9163849" y="4368901"/>
            <a:ext cx="2368490" cy="3600"/>
          </a:xfrm>
          <a:solidFill>
            <a:schemeClr val="tx2"/>
          </a:solidFill>
        </p:spPr>
        <p:txBody>
          <a:bodyPr/>
          <a:lstStyle>
            <a:lvl1pPr>
              <a:defRPr>
                <a:solidFill>
                  <a:schemeClr val="tx1"/>
                </a:solidFill>
              </a:defRPr>
            </a:lvl1pPr>
          </a:lstStyle>
          <a:p>
            <a:pPr lvl="0"/>
            <a:r>
              <a:rPr lang="en-GB"/>
              <a:t> </a:t>
            </a:r>
          </a:p>
        </p:txBody>
      </p:sp>
      <p:sp>
        <p:nvSpPr>
          <p:cNvPr id="79" name="Text Placeholder 28">
            <a:extLst>
              <a:ext uri="{FF2B5EF4-FFF2-40B4-BE49-F238E27FC236}">
                <a16:creationId xmlns:a16="http://schemas.microsoft.com/office/drawing/2014/main" id="{BDFCF59C-212B-C2BE-295F-8B9D2B4B47B4}"/>
              </a:ext>
            </a:extLst>
          </p:cNvPr>
          <p:cNvSpPr>
            <a:spLocks noGrp="1"/>
          </p:cNvSpPr>
          <p:nvPr>
            <p:ph type="body" sz="quarter" idx="59" hasCustomPrompt="1"/>
          </p:nvPr>
        </p:nvSpPr>
        <p:spPr>
          <a:xfrm>
            <a:off x="9163849" y="4675004"/>
            <a:ext cx="2368490" cy="3600"/>
          </a:xfrm>
          <a:solidFill>
            <a:schemeClr val="tx2"/>
          </a:solidFill>
        </p:spPr>
        <p:txBody>
          <a:bodyPr/>
          <a:lstStyle>
            <a:lvl1pPr>
              <a:defRPr>
                <a:solidFill>
                  <a:schemeClr val="tx1"/>
                </a:solidFill>
              </a:defRPr>
            </a:lvl1pPr>
          </a:lstStyle>
          <a:p>
            <a:pPr lvl="0"/>
            <a:r>
              <a:rPr lang="en-GB"/>
              <a:t> </a:t>
            </a:r>
          </a:p>
        </p:txBody>
      </p:sp>
      <p:sp>
        <p:nvSpPr>
          <p:cNvPr id="80" name="Picture Placeholder 4">
            <a:extLst>
              <a:ext uri="{FF2B5EF4-FFF2-40B4-BE49-F238E27FC236}">
                <a16:creationId xmlns:a16="http://schemas.microsoft.com/office/drawing/2014/main" id="{E4026173-8449-626F-4AC3-337F4A168B85}"/>
              </a:ext>
            </a:extLst>
          </p:cNvPr>
          <p:cNvSpPr>
            <a:spLocks noGrp="1"/>
          </p:cNvSpPr>
          <p:nvPr>
            <p:ph type="pic" sz="quarter" idx="60"/>
          </p:nvPr>
        </p:nvSpPr>
        <p:spPr>
          <a:xfrm>
            <a:off x="406294" y="2336801"/>
            <a:ext cx="737996" cy="733425"/>
          </a:xfrm>
        </p:spPr>
        <p:txBody>
          <a:bodyPr anchor="ctr"/>
          <a:lstStyle>
            <a:lvl1pPr algn="ctr">
              <a:defRPr/>
            </a:lvl1pPr>
          </a:lstStyle>
          <a:p>
            <a:r>
              <a:rPr lang="en-US"/>
              <a:t>Click icon to add picture</a:t>
            </a:r>
            <a:endParaRPr lang="en-GB"/>
          </a:p>
        </p:txBody>
      </p:sp>
      <p:sp>
        <p:nvSpPr>
          <p:cNvPr id="81" name="Picture Placeholder 4">
            <a:extLst>
              <a:ext uri="{FF2B5EF4-FFF2-40B4-BE49-F238E27FC236}">
                <a16:creationId xmlns:a16="http://schemas.microsoft.com/office/drawing/2014/main" id="{94E1B4B2-CC04-7BBC-6B9D-B9284A54C410}"/>
              </a:ext>
            </a:extLst>
          </p:cNvPr>
          <p:cNvSpPr>
            <a:spLocks noGrp="1"/>
          </p:cNvSpPr>
          <p:nvPr>
            <p:ph type="pic" sz="quarter" idx="61"/>
          </p:nvPr>
        </p:nvSpPr>
        <p:spPr>
          <a:xfrm>
            <a:off x="3247491" y="2336801"/>
            <a:ext cx="737996" cy="733425"/>
          </a:xfrm>
        </p:spPr>
        <p:txBody>
          <a:bodyPr anchor="ctr"/>
          <a:lstStyle>
            <a:lvl1pPr algn="ctr">
              <a:defRPr/>
            </a:lvl1pPr>
          </a:lstStyle>
          <a:p>
            <a:r>
              <a:rPr lang="en-US"/>
              <a:t>Click icon to add picture</a:t>
            </a:r>
            <a:endParaRPr lang="en-GB"/>
          </a:p>
        </p:txBody>
      </p:sp>
      <p:sp>
        <p:nvSpPr>
          <p:cNvPr id="82" name="Picture Placeholder 4">
            <a:extLst>
              <a:ext uri="{FF2B5EF4-FFF2-40B4-BE49-F238E27FC236}">
                <a16:creationId xmlns:a16="http://schemas.microsoft.com/office/drawing/2014/main" id="{EEE5FFC0-7880-6791-CF99-8BDF07022E4F}"/>
              </a:ext>
            </a:extLst>
          </p:cNvPr>
          <p:cNvSpPr>
            <a:spLocks noGrp="1"/>
          </p:cNvSpPr>
          <p:nvPr>
            <p:ph type="pic" sz="quarter" idx="62"/>
          </p:nvPr>
        </p:nvSpPr>
        <p:spPr>
          <a:xfrm>
            <a:off x="6139554" y="2336801"/>
            <a:ext cx="737996" cy="733425"/>
          </a:xfrm>
        </p:spPr>
        <p:txBody>
          <a:bodyPr anchor="ctr"/>
          <a:lstStyle>
            <a:lvl1pPr algn="ctr">
              <a:defRPr/>
            </a:lvl1pPr>
          </a:lstStyle>
          <a:p>
            <a:r>
              <a:rPr lang="en-US"/>
              <a:t>Click icon to add picture</a:t>
            </a:r>
            <a:endParaRPr lang="en-GB"/>
          </a:p>
        </p:txBody>
      </p:sp>
      <p:sp>
        <p:nvSpPr>
          <p:cNvPr id="83" name="Picture Placeholder 4">
            <a:extLst>
              <a:ext uri="{FF2B5EF4-FFF2-40B4-BE49-F238E27FC236}">
                <a16:creationId xmlns:a16="http://schemas.microsoft.com/office/drawing/2014/main" id="{DCEED6A4-7292-8459-8520-BCDFA8F59CCB}"/>
              </a:ext>
            </a:extLst>
          </p:cNvPr>
          <p:cNvSpPr>
            <a:spLocks noGrp="1"/>
          </p:cNvSpPr>
          <p:nvPr>
            <p:ph type="pic" sz="quarter" idx="63"/>
          </p:nvPr>
        </p:nvSpPr>
        <p:spPr>
          <a:xfrm>
            <a:off x="9069707" y="2336801"/>
            <a:ext cx="737996" cy="733425"/>
          </a:xfrm>
        </p:spPr>
        <p:txBody>
          <a:bodyPr anchor="ctr"/>
          <a:lstStyle>
            <a:lvl1pPr algn="ctr">
              <a:defRPr/>
            </a:lvl1pPr>
          </a:lstStyle>
          <a:p>
            <a:r>
              <a:rPr lang="en-US"/>
              <a:t>Click icon to add picture</a:t>
            </a:r>
            <a:endParaRPr lang="en-GB"/>
          </a:p>
        </p:txBody>
      </p:sp>
      <p:grpSp>
        <p:nvGrpSpPr>
          <p:cNvPr id="5" name="Group 4">
            <a:extLst>
              <a:ext uri="{FF2B5EF4-FFF2-40B4-BE49-F238E27FC236}">
                <a16:creationId xmlns:a16="http://schemas.microsoft.com/office/drawing/2014/main" id="{F13400F2-0D29-D185-9FCB-F50634736E83}"/>
              </a:ext>
            </a:extLst>
          </p:cNvPr>
          <p:cNvGrpSpPr/>
          <p:nvPr userDrawn="1"/>
        </p:nvGrpSpPr>
        <p:grpSpPr>
          <a:xfrm>
            <a:off x="12284372" y="0"/>
            <a:ext cx="2174455" cy="4839558"/>
            <a:chOff x="838200" y="1150069"/>
            <a:chExt cx="2175021" cy="4839558"/>
          </a:xfrm>
        </p:grpSpPr>
        <p:sp>
          <p:nvSpPr>
            <p:cNvPr id="7" name="Rectangle 6">
              <a:extLst>
                <a:ext uri="{FF2B5EF4-FFF2-40B4-BE49-F238E27FC236}">
                  <a16:creationId xmlns:a16="http://schemas.microsoft.com/office/drawing/2014/main" id="{B8231344-85AB-AFE5-374F-7FA488D41B9D}"/>
                </a:ext>
              </a:extLst>
            </p:cNvPr>
            <p:cNvSpPr/>
            <p:nvPr/>
          </p:nvSpPr>
          <p:spPr>
            <a:xfrm>
              <a:off x="838200" y="1150069"/>
              <a:ext cx="2146445" cy="4839558"/>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333333"/>
                </a:solidFill>
              </a:endParaRPr>
            </a:p>
          </p:txBody>
        </p:sp>
        <p:sp>
          <p:nvSpPr>
            <p:cNvPr id="9" name="Rectangle 8">
              <a:extLst>
                <a:ext uri="{FF2B5EF4-FFF2-40B4-BE49-F238E27FC236}">
                  <a16:creationId xmlns:a16="http://schemas.microsoft.com/office/drawing/2014/main" id="{83B1C4BA-3A71-A733-F5BD-B008ACC48EF6}"/>
                </a:ext>
              </a:extLst>
            </p:cNvPr>
            <p:cNvSpPr/>
            <p:nvPr/>
          </p:nvSpPr>
          <p:spPr>
            <a:xfrm flipV="1">
              <a:off x="838200" y="1150069"/>
              <a:ext cx="2146445" cy="52016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799">
                <a:solidFill>
                  <a:srgbClr val="333333"/>
                </a:solidFill>
              </a:endParaRPr>
            </a:p>
          </p:txBody>
        </p:sp>
        <p:sp>
          <p:nvSpPr>
            <p:cNvPr id="13" name="TextBox 12">
              <a:extLst>
                <a:ext uri="{FF2B5EF4-FFF2-40B4-BE49-F238E27FC236}">
                  <a16:creationId xmlns:a16="http://schemas.microsoft.com/office/drawing/2014/main" id="{4F82BCD7-23B5-8DE4-A0EF-1725A9CDD3CD}"/>
                </a:ext>
              </a:extLst>
            </p:cNvPr>
            <p:cNvSpPr txBox="1"/>
            <p:nvPr/>
          </p:nvSpPr>
          <p:spPr>
            <a:xfrm>
              <a:off x="866775" y="2189496"/>
              <a:ext cx="2087197" cy="553998"/>
            </a:xfrm>
            <a:prstGeom prst="rect">
              <a:avLst/>
            </a:prstGeom>
            <a:noFill/>
          </p:spPr>
          <p:txBody>
            <a:bodyPr wrap="square" rtlCol="0">
              <a:spAutoFit/>
            </a:bodyPr>
            <a:lstStyle/>
            <a:p>
              <a:r>
                <a:rPr lang="en-GB" sz="1000" b="1">
                  <a:solidFill>
                    <a:srgbClr val="333333"/>
                  </a:solidFill>
                </a:rPr>
                <a:t>2. </a:t>
              </a:r>
              <a:r>
                <a:rPr lang="en-GB" sz="1000">
                  <a:solidFill>
                    <a:srgbClr val="333333"/>
                  </a:solidFill>
                </a:rPr>
                <a:t>Click on the </a:t>
              </a:r>
              <a:r>
                <a:rPr lang="en-GB" sz="1000" b="0">
                  <a:solidFill>
                    <a:srgbClr val="333333"/>
                  </a:solidFill>
                  <a:latin typeface="Arial" panose="020B0604020202020204" pitchFamily="34" charset="0"/>
                </a:rPr>
                <a:t>icon</a:t>
              </a:r>
              <a:r>
                <a:rPr lang="en-GB" sz="1000">
                  <a:solidFill>
                    <a:srgbClr val="333333"/>
                  </a:solidFill>
                </a:rPr>
                <a:t> in the middle of the placeholder and choose the image from your computer.</a:t>
              </a:r>
            </a:p>
          </p:txBody>
        </p:sp>
        <p:sp>
          <p:nvSpPr>
            <p:cNvPr id="14" name="TextBox 13">
              <a:extLst>
                <a:ext uri="{FF2B5EF4-FFF2-40B4-BE49-F238E27FC236}">
                  <a16:creationId xmlns:a16="http://schemas.microsoft.com/office/drawing/2014/main" id="{8B7A6035-3CB3-EC1A-B8E7-37446CEA70BF}"/>
                </a:ext>
              </a:extLst>
            </p:cNvPr>
            <p:cNvSpPr txBox="1"/>
            <p:nvPr/>
          </p:nvSpPr>
          <p:spPr>
            <a:xfrm>
              <a:off x="866774" y="2943679"/>
              <a:ext cx="2146447" cy="553998"/>
            </a:xfrm>
            <a:prstGeom prst="rect">
              <a:avLst/>
            </a:prstGeom>
            <a:noFill/>
          </p:spPr>
          <p:txBody>
            <a:bodyPr wrap="square" rtlCol="0">
              <a:spAutoFit/>
            </a:bodyPr>
            <a:lstStyle/>
            <a:p>
              <a:r>
                <a:rPr lang="en-GB" sz="1000" b="1">
                  <a:solidFill>
                    <a:srgbClr val="333333"/>
                  </a:solidFill>
                </a:rPr>
                <a:t>3. </a:t>
              </a:r>
              <a:r>
                <a:rPr lang="en-GB" sz="1000">
                  <a:solidFill>
                    <a:srgbClr val="333333"/>
                  </a:solidFill>
                </a:rPr>
                <a:t>Click on the </a:t>
              </a:r>
              <a:r>
                <a:rPr lang="en-GB" sz="1000" b="0">
                  <a:solidFill>
                    <a:srgbClr val="333333"/>
                  </a:solidFill>
                  <a:latin typeface="Arial" panose="020B0604020202020204" pitchFamily="34" charset="0"/>
                </a:rPr>
                <a:t>Format Picture </a:t>
              </a:r>
              <a:r>
                <a:rPr lang="en-GB" sz="1000">
                  <a:solidFill>
                    <a:srgbClr val="333333"/>
                  </a:solidFill>
                </a:rPr>
                <a:t>tab in the ribbon and use the tools to edit the image.</a:t>
              </a:r>
            </a:p>
          </p:txBody>
        </p:sp>
        <p:sp>
          <p:nvSpPr>
            <p:cNvPr id="15" name="TextBox 14">
              <a:extLst>
                <a:ext uri="{FF2B5EF4-FFF2-40B4-BE49-F238E27FC236}">
                  <a16:creationId xmlns:a16="http://schemas.microsoft.com/office/drawing/2014/main" id="{8D2C786B-00F9-CCAA-A258-55386AF7663F}"/>
                </a:ext>
              </a:extLst>
            </p:cNvPr>
            <p:cNvSpPr txBox="1"/>
            <p:nvPr/>
          </p:nvSpPr>
          <p:spPr>
            <a:xfrm>
              <a:off x="866773" y="3543974"/>
              <a:ext cx="2146447" cy="1169551"/>
            </a:xfrm>
            <a:prstGeom prst="rect">
              <a:avLst/>
            </a:prstGeom>
            <a:noFill/>
          </p:spPr>
          <p:txBody>
            <a:bodyPr wrap="square" rtlCol="0">
              <a:spAutoFit/>
            </a:bodyPr>
            <a:lstStyle/>
            <a:p>
              <a:r>
                <a:rPr lang="en-GB" sz="1000" b="1">
                  <a:solidFill>
                    <a:srgbClr val="333333"/>
                  </a:solidFill>
                </a:rPr>
                <a:t>4. </a:t>
              </a:r>
              <a:r>
                <a:rPr lang="en-GB" sz="1000">
                  <a:solidFill>
                    <a:srgbClr val="333333"/>
                  </a:solidFill>
                </a:rPr>
                <a:t>Choose </a:t>
              </a:r>
              <a:r>
                <a:rPr lang="en-GB" sz="1000" b="0">
                  <a:solidFill>
                    <a:srgbClr val="333333"/>
                  </a:solidFill>
                  <a:latin typeface="Arial" panose="020B0604020202020204" pitchFamily="34" charset="0"/>
                </a:rPr>
                <a:t>Crop</a:t>
              </a:r>
              <a:r>
                <a:rPr lang="en-GB" sz="1000">
                  <a:solidFill>
                    <a:srgbClr val="333333"/>
                  </a:solidFill>
                </a:rPr>
                <a:t> to resize and move the image within the placeholder, using the white circles in the corners of the image. Click on the drop down arrow and choose </a:t>
              </a:r>
              <a:r>
                <a:rPr lang="en-GB" sz="1000" b="0">
                  <a:solidFill>
                    <a:srgbClr val="333333"/>
                  </a:solidFill>
                  <a:latin typeface="Arial" panose="020B0604020202020204" pitchFamily="34" charset="0"/>
                </a:rPr>
                <a:t>Fit </a:t>
              </a:r>
              <a:r>
                <a:rPr lang="en-GB" sz="1000">
                  <a:solidFill>
                    <a:srgbClr val="333333"/>
                  </a:solidFill>
                </a:rPr>
                <a:t>to fit the image to the placeholder.</a:t>
              </a:r>
            </a:p>
          </p:txBody>
        </p:sp>
        <p:sp>
          <p:nvSpPr>
            <p:cNvPr id="16" name="TextBox 15">
              <a:extLst>
                <a:ext uri="{FF2B5EF4-FFF2-40B4-BE49-F238E27FC236}">
                  <a16:creationId xmlns:a16="http://schemas.microsoft.com/office/drawing/2014/main" id="{65143408-2C58-B140-9F77-DE456985926B}"/>
                </a:ext>
              </a:extLst>
            </p:cNvPr>
            <p:cNvSpPr txBox="1"/>
            <p:nvPr/>
          </p:nvSpPr>
          <p:spPr>
            <a:xfrm>
              <a:off x="866774" y="4759822"/>
              <a:ext cx="2146447" cy="400110"/>
            </a:xfrm>
            <a:prstGeom prst="rect">
              <a:avLst/>
            </a:prstGeom>
            <a:noFill/>
          </p:spPr>
          <p:txBody>
            <a:bodyPr wrap="square" rtlCol="0">
              <a:spAutoFit/>
            </a:bodyPr>
            <a:lstStyle/>
            <a:p>
              <a:r>
                <a:rPr lang="en-GB" sz="1000" b="1">
                  <a:solidFill>
                    <a:srgbClr val="333333"/>
                  </a:solidFill>
                </a:rPr>
                <a:t>5. </a:t>
              </a:r>
              <a:r>
                <a:rPr lang="en-GB" sz="1000">
                  <a:solidFill>
                    <a:srgbClr val="333333"/>
                  </a:solidFill>
                </a:rPr>
                <a:t>Choose </a:t>
              </a:r>
              <a:r>
                <a:rPr lang="en-GB" sz="1000" b="0">
                  <a:solidFill>
                    <a:srgbClr val="333333"/>
                  </a:solidFill>
                  <a:latin typeface="Arial" panose="020B0604020202020204" pitchFamily="34" charset="0"/>
                </a:rPr>
                <a:t>Picture Colour </a:t>
              </a:r>
              <a:r>
                <a:rPr lang="en-GB" sz="1000">
                  <a:solidFill>
                    <a:srgbClr val="333333"/>
                  </a:solidFill>
                </a:rPr>
                <a:t>to adjust the Saturation, Tone, and Colour.</a:t>
              </a:r>
            </a:p>
          </p:txBody>
        </p:sp>
        <p:sp>
          <p:nvSpPr>
            <p:cNvPr id="17" name="TextBox 16">
              <a:extLst>
                <a:ext uri="{FF2B5EF4-FFF2-40B4-BE49-F238E27FC236}">
                  <a16:creationId xmlns:a16="http://schemas.microsoft.com/office/drawing/2014/main" id="{D54B4168-A127-8AB1-E411-6FBB2264F32D}"/>
                </a:ext>
              </a:extLst>
            </p:cNvPr>
            <p:cNvSpPr txBox="1"/>
            <p:nvPr/>
          </p:nvSpPr>
          <p:spPr>
            <a:xfrm>
              <a:off x="866774" y="5360117"/>
              <a:ext cx="2146447" cy="553998"/>
            </a:xfrm>
            <a:prstGeom prst="rect">
              <a:avLst/>
            </a:prstGeom>
            <a:noFill/>
          </p:spPr>
          <p:txBody>
            <a:bodyPr wrap="square" rtlCol="0">
              <a:spAutoFit/>
            </a:bodyPr>
            <a:lstStyle/>
            <a:p>
              <a:r>
                <a:rPr lang="en-GB" sz="1000" b="1">
                  <a:solidFill>
                    <a:srgbClr val="333333"/>
                  </a:solidFill>
                </a:rPr>
                <a:t>6. </a:t>
              </a:r>
              <a:r>
                <a:rPr lang="en-GB" sz="1000">
                  <a:solidFill>
                    <a:srgbClr val="333333"/>
                  </a:solidFill>
                </a:rPr>
                <a:t>Choose </a:t>
              </a:r>
              <a:r>
                <a:rPr lang="en-GB" sz="1000" b="0">
                  <a:solidFill>
                    <a:srgbClr val="333333"/>
                  </a:solidFill>
                  <a:latin typeface="Arial" panose="020B0604020202020204" pitchFamily="34" charset="0"/>
                </a:rPr>
                <a:t>Picture Correction </a:t>
              </a:r>
              <a:r>
                <a:rPr lang="en-GB" sz="1000">
                  <a:solidFill>
                    <a:srgbClr val="333333"/>
                  </a:solidFill>
                </a:rPr>
                <a:t>to adjust the Sharpness, Brightness, and Contrast.</a:t>
              </a:r>
            </a:p>
          </p:txBody>
        </p:sp>
        <p:sp>
          <p:nvSpPr>
            <p:cNvPr id="18" name="TextBox 17">
              <a:extLst>
                <a:ext uri="{FF2B5EF4-FFF2-40B4-BE49-F238E27FC236}">
                  <a16:creationId xmlns:a16="http://schemas.microsoft.com/office/drawing/2014/main" id="{EEC7CA18-93CD-FD59-3771-1B7E91048229}"/>
                </a:ext>
              </a:extLst>
            </p:cNvPr>
            <p:cNvSpPr txBox="1"/>
            <p:nvPr/>
          </p:nvSpPr>
          <p:spPr>
            <a:xfrm>
              <a:off x="1072610" y="1179173"/>
              <a:ext cx="1734772" cy="461665"/>
            </a:xfrm>
            <a:prstGeom prst="rect">
              <a:avLst/>
            </a:prstGeom>
            <a:noFill/>
          </p:spPr>
          <p:txBody>
            <a:bodyPr wrap="square" rtlCol="0">
              <a:spAutoFit/>
            </a:bodyPr>
            <a:lstStyle/>
            <a:p>
              <a:pPr algn="ctr"/>
              <a:r>
                <a:rPr lang="en-GB" sz="1200">
                  <a:solidFill>
                    <a:srgbClr val="333333"/>
                  </a:solidFill>
                  <a:latin typeface="+mn-lt"/>
                </a:rPr>
                <a:t>HOW TO INSERT AN IMAGE</a:t>
              </a:r>
            </a:p>
          </p:txBody>
        </p:sp>
        <p:sp>
          <p:nvSpPr>
            <p:cNvPr id="19" name="TextBox 18">
              <a:extLst>
                <a:ext uri="{FF2B5EF4-FFF2-40B4-BE49-F238E27FC236}">
                  <a16:creationId xmlns:a16="http://schemas.microsoft.com/office/drawing/2014/main" id="{57F0BA65-77A8-C407-F33B-DBA57EA24741}"/>
                </a:ext>
              </a:extLst>
            </p:cNvPr>
            <p:cNvSpPr txBox="1"/>
            <p:nvPr userDrawn="1"/>
          </p:nvSpPr>
          <p:spPr>
            <a:xfrm>
              <a:off x="866775" y="1759910"/>
              <a:ext cx="2087197" cy="400110"/>
            </a:xfrm>
            <a:prstGeom prst="rect">
              <a:avLst/>
            </a:prstGeom>
            <a:noFill/>
          </p:spPr>
          <p:txBody>
            <a:bodyPr wrap="square" rtlCol="0">
              <a:spAutoFit/>
            </a:bodyPr>
            <a:lstStyle/>
            <a:p>
              <a:r>
                <a:rPr lang="en-GB" sz="1000" b="1">
                  <a:solidFill>
                    <a:srgbClr val="333333"/>
                  </a:solidFill>
                </a:rPr>
                <a:t>1. </a:t>
              </a:r>
              <a:r>
                <a:rPr lang="en-GB" sz="1000">
                  <a:solidFill>
                    <a:srgbClr val="333333"/>
                  </a:solidFill>
                </a:rPr>
                <a:t>If there is already an image present, </a:t>
              </a:r>
              <a:r>
                <a:rPr lang="en-GB" sz="1000">
                  <a:solidFill>
                    <a:srgbClr val="333333"/>
                  </a:solidFill>
                  <a:latin typeface="Arial" panose="020B0604020202020204" pitchFamily="34" charset="0"/>
                </a:rPr>
                <a:t>delete this first.</a:t>
              </a:r>
            </a:p>
          </p:txBody>
        </p:sp>
      </p:grpSp>
    </p:spTree>
    <p:custDataLst>
      <p:tags r:id="rId1"/>
    </p:custDataLst>
    <p:extLst>
      <p:ext uri="{BB962C8B-B14F-4D97-AF65-F5344CB8AC3E}">
        <p14:creationId xmlns:p14="http://schemas.microsoft.com/office/powerpoint/2010/main" val="27378955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name="Contact us navy">
    <p:bg>
      <p:bgRef idx="1001">
        <a:schemeClr val="bg2"/>
      </p:bgRef>
    </p:bg>
    <p:spTree>
      <p:nvGrpSpPr>
        <p:cNvPr id="1" name=""/>
        <p:cNvGrpSpPr/>
        <p:nvPr/>
      </p:nvGrpSpPr>
      <p:grpSpPr>
        <a:xfrm>
          <a:off x="0" y="0"/>
          <a:ext cx="0" cy="0"/>
          <a:chOff x="0" y="0"/>
          <a:chExt cx="0" cy="0"/>
        </a:xfrm>
      </p:grpSpPr>
      <p:pic>
        <p:nvPicPr>
          <p:cNvPr id="2" name="Picture 1" descr="A close-up of a blue cube&#10;&#10;Description automatically generated">
            <a:extLst>
              <a:ext uri="{FF2B5EF4-FFF2-40B4-BE49-F238E27FC236}">
                <a16:creationId xmlns:a16="http://schemas.microsoft.com/office/drawing/2014/main" id="{8F9B3F03-2F2B-A035-53F9-CD15883AA741}"/>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t="6448" b="6448"/>
          <a:stretch/>
        </p:blipFill>
        <p:spPr>
          <a:xfrm>
            <a:off x="1" y="0"/>
            <a:ext cx="12188823" cy="6858000"/>
          </a:xfrm>
          <a:prstGeom prst="rect">
            <a:avLst/>
          </a:prstGeom>
        </p:spPr>
      </p:pic>
      <p:sp>
        <p:nvSpPr>
          <p:cNvPr id="9" name="TextBox 8">
            <a:extLst>
              <a:ext uri="{FF2B5EF4-FFF2-40B4-BE49-F238E27FC236}">
                <a16:creationId xmlns:a16="http://schemas.microsoft.com/office/drawing/2014/main" id="{FADD53CD-6C5F-8E85-5A95-26A1785B663A}"/>
              </a:ext>
            </a:extLst>
          </p:cNvPr>
          <p:cNvSpPr txBox="1"/>
          <p:nvPr userDrawn="1"/>
        </p:nvSpPr>
        <p:spPr>
          <a:xfrm>
            <a:off x="411373" y="5501641"/>
            <a:ext cx="934628" cy="293607"/>
          </a:xfrm>
          <a:prstGeom prst="rect">
            <a:avLst/>
          </a:prstGeom>
          <a:noFill/>
        </p:spPr>
        <p:txBody>
          <a:bodyPr wrap="none" rtlCol="0">
            <a:spAutoFit/>
          </a:bodyPr>
          <a:lstStyle/>
          <a:p>
            <a:pPr algn="l">
              <a:lnSpc>
                <a:spcPct val="120000"/>
              </a:lnSpc>
              <a:spcAft>
                <a:spcPts val="1000"/>
              </a:spcAft>
            </a:pPr>
            <a:r>
              <a:rPr lang="en-GB" sz="1200">
                <a:latin typeface="Arial" panose="020B0604020202020204" pitchFamily="34" charset="0"/>
              </a:rPr>
              <a:t>savills.com</a:t>
            </a:r>
          </a:p>
        </p:txBody>
      </p:sp>
      <p:sp>
        <p:nvSpPr>
          <p:cNvPr id="11" name="TextBox 10">
            <a:extLst>
              <a:ext uri="{FF2B5EF4-FFF2-40B4-BE49-F238E27FC236}">
                <a16:creationId xmlns:a16="http://schemas.microsoft.com/office/drawing/2014/main" id="{43068647-BD26-DFD5-CCF1-BA56310B36B6}"/>
              </a:ext>
            </a:extLst>
          </p:cNvPr>
          <p:cNvSpPr txBox="1"/>
          <p:nvPr userDrawn="1"/>
        </p:nvSpPr>
        <p:spPr>
          <a:xfrm>
            <a:off x="411373" y="5880261"/>
            <a:ext cx="11110877" cy="562462"/>
          </a:xfrm>
          <a:prstGeom prst="rect">
            <a:avLst/>
          </a:prstGeom>
          <a:noFill/>
        </p:spPr>
        <p:txBody>
          <a:bodyPr wrap="square">
            <a:spAutoFit/>
          </a:bodyPr>
          <a:lstStyle/>
          <a:p>
            <a:pPr>
              <a:lnSpc>
                <a:spcPct val="120000"/>
              </a:lnSpc>
            </a:pPr>
            <a:r>
              <a:rPr lang="en-US" sz="650"/>
              <a:t>Disclaimer: The material in this presentation has been prepared solely for informational purposes and is strictly confidential. Any disclosure, use, copying or circulation of this presentation (or the information contained within it) is strictly prohibited, unless you have obtained Savills’ prior written consent. Neither this presentation nor any part of it shall form the basis of, or be relied upon in connection with, any offer or transaction, or act as an inducement to enter into any contract or commitment whatsoever. NO WARRANTY OR REPRESENTATION, EXPRESS OR IMPLIED, IS GIVEN AS TO THE ACCURACY OR COMPLETENESS OF THE INFORMATION CONTAINED HEREIN AND SAVILLS IS UNDER NO OBLIGATION TO SUBSEQUENTLY CORRECT IT IN THE EVENT OF ERRORS. Savills shall not be held responsible for any liability whatsoever or for any loss howsoever arising from or in reliance upon the whole or any part of the contents of this document or any errors therein or omissions therefrom. </a:t>
            </a:r>
          </a:p>
        </p:txBody>
      </p:sp>
      <p:pic>
        <p:nvPicPr>
          <p:cNvPr id="12" name="Graphic 11">
            <a:extLst>
              <a:ext uri="{FF2B5EF4-FFF2-40B4-BE49-F238E27FC236}">
                <a16:creationId xmlns:a16="http://schemas.microsoft.com/office/drawing/2014/main" id="{6CFECB7F-6C53-E387-F304-72FE5A6E3442}"/>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0679507" y="473394"/>
            <a:ext cx="1035573" cy="1035843"/>
          </a:xfrm>
          <a:prstGeom prst="rect">
            <a:avLst/>
          </a:prstGeom>
        </p:spPr>
      </p:pic>
      <p:sp>
        <p:nvSpPr>
          <p:cNvPr id="3" name="Title 2">
            <a:extLst>
              <a:ext uri="{FF2B5EF4-FFF2-40B4-BE49-F238E27FC236}">
                <a16:creationId xmlns:a16="http://schemas.microsoft.com/office/drawing/2014/main" id="{FC3DAA97-373D-F87A-9734-623D00504781}"/>
              </a:ext>
            </a:extLst>
          </p:cNvPr>
          <p:cNvSpPr>
            <a:spLocks noGrp="1"/>
          </p:cNvSpPr>
          <p:nvPr>
            <p:ph type="title" hasCustomPrompt="1"/>
          </p:nvPr>
        </p:nvSpPr>
        <p:spPr>
          <a:xfrm>
            <a:off x="450732" y="2506981"/>
            <a:ext cx="6228882" cy="1109663"/>
          </a:xfrm>
        </p:spPr>
        <p:txBody>
          <a:bodyPr/>
          <a:lstStyle>
            <a:lvl1pPr>
              <a:defRPr sz="5998">
                <a:latin typeface="+mn-lt"/>
              </a:defRPr>
            </a:lvl1pPr>
          </a:lstStyle>
          <a:p>
            <a:r>
              <a:rPr lang="en-GB"/>
              <a:t>Contact us</a:t>
            </a:r>
          </a:p>
        </p:txBody>
      </p:sp>
      <p:pic>
        <p:nvPicPr>
          <p:cNvPr id="7" name="Graphic 6">
            <a:extLst>
              <a:ext uri="{FF2B5EF4-FFF2-40B4-BE49-F238E27FC236}">
                <a16:creationId xmlns:a16="http://schemas.microsoft.com/office/drawing/2014/main" id="{5CC7B2A0-98F6-0044-4A5D-8E93C9930C64}"/>
              </a:ext>
            </a:extLst>
          </p:cNvPr>
          <p:cNvPicPr>
            <a:picLocks noChangeAspect="1"/>
          </p:cNvPicPr>
          <p:nvPr userDrawn="1"/>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0679507" y="473394"/>
            <a:ext cx="1035573" cy="1035843"/>
          </a:xfrm>
          <a:prstGeom prst="rect">
            <a:avLst/>
          </a:prstGeom>
        </p:spPr>
      </p:pic>
    </p:spTree>
    <p:custDataLst>
      <p:tags r:id="rId1"/>
    </p:custDataLst>
    <p:extLst>
      <p:ext uri="{BB962C8B-B14F-4D97-AF65-F5344CB8AC3E}">
        <p14:creationId xmlns:p14="http://schemas.microsoft.com/office/powerpoint/2010/main" val="36420473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with image overlay">
    <p:bg>
      <p:bgRef idx="1001">
        <a:schemeClr val="bg2"/>
      </p:bgRef>
    </p:bg>
    <p:spTree>
      <p:nvGrpSpPr>
        <p:cNvPr id="1" name=""/>
        <p:cNvGrpSpPr/>
        <p:nvPr/>
      </p:nvGrpSpPr>
      <p:grpSpPr>
        <a:xfrm>
          <a:off x="0" y="0"/>
          <a:ext cx="0" cy="0"/>
          <a:chOff x="0" y="0"/>
          <a:chExt cx="0" cy="0"/>
        </a:xfrm>
      </p:grpSpPr>
      <p:pic>
        <p:nvPicPr>
          <p:cNvPr id="3" name="Picture 2" descr="A yellow and white geometrical pattern&#10;&#10;Description automatically generated with medium confidence">
            <a:extLst>
              <a:ext uri="{FF2B5EF4-FFF2-40B4-BE49-F238E27FC236}">
                <a16:creationId xmlns:a16="http://schemas.microsoft.com/office/drawing/2014/main" id="{A82A6B24-90C1-61AD-9614-90C96311364C}"/>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t="6448" b="6448"/>
          <a:stretch/>
        </p:blipFill>
        <p:spPr>
          <a:xfrm>
            <a:off x="1" y="0"/>
            <a:ext cx="12188823" cy="6858000"/>
          </a:xfrm>
          <a:prstGeom prst="rect">
            <a:avLst/>
          </a:prstGeom>
        </p:spPr>
      </p:pic>
      <p:sp>
        <p:nvSpPr>
          <p:cNvPr id="16" name="IMAGE FILTER">
            <a:extLst>
              <a:ext uri="{FF2B5EF4-FFF2-40B4-BE49-F238E27FC236}">
                <a16:creationId xmlns:a16="http://schemas.microsoft.com/office/drawing/2014/main" id="{B1A935C7-D0B2-7310-79F8-CC7DAE421F1E}"/>
              </a:ext>
            </a:extLst>
          </p:cNvPr>
          <p:cNvSpPr>
            <a:spLocks noGrp="1"/>
          </p:cNvSpPr>
          <p:nvPr>
            <p:ph type="body" sz="quarter" idx="46" hasCustomPrompt="1"/>
          </p:nvPr>
        </p:nvSpPr>
        <p:spPr>
          <a:xfrm>
            <a:off x="266631" y="314539"/>
            <a:ext cx="11673418" cy="6276761"/>
          </a:xfrm>
          <a:gradFill flip="none" rotWithShape="1">
            <a:gsLst>
              <a:gs pos="0">
                <a:schemeClr val="bg2">
                  <a:alpha val="75000"/>
                </a:schemeClr>
              </a:gs>
              <a:gs pos="100000">
                <a:schemeClr val="bg2">
                  <a:alpha val="0"/>
                </a:schemeClr>
              </a:gs>
            </a:gsLst>
            <a:lin ang="0" scaled="1"/>
            <a:tileRect/>
          </a:gradFill>
        </p:spPr>
        <p:txBody>
          <a:bodyPr>
            <a:normAutofit/>
          </a:bodyPr>
          <a:lstStyle>
            <a:lvl1pPr>
              <a:spcAft>
                <a:spcPts val="0"/>
              </a:spcAft>
              <a:defRPr/>
            </a:lvl1pPr>
          </a:lstStyle>
          <a:p>
            <a:pPr lvl="0"/>
            <a:r>
              <a:rPr lang="en-GB"/>
              <a:t> </a:t>
            </a:r>
          </a:p>
        </p:txBody>
      </p:sp>
      <p:sp>
        <p:nvSpPr>
          <p:cNvPr id="11" name="Text Placeholder 10">
            <a:extLst>
              <a:ext uri="{FF2B5EF4-FFF2-40B4-BE49-F238E27FC236}">
                <a16:creationId xmlns:a16="http://schemas.microsoft.com/office/drawing/2014/main" id="{81814B98-4F6D-8E2C-E1F9-95A4764B6DBF}"/>
              </a:ext>
            </a:extLst>
          </p:cNvPr>
          <p:cNvSpPr>
            <a:spLocks noGrp="1"/>
          </p:cNvSpPr>
          <p:nvPr>
            <p:ph type="body" sz="quarter" idx="14" hasCustomPrompt="1"/>
          </p:nvPr>
        </p:nvSpPr>
        <p:spPr>
          <a:xfrm>
            <a:off x="10508101" y="650083"/>
            <a:ext cx="1035573" cy="1035843"/>
          </a:xfrm>
          <a: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a:blipFill>
        </p:spPr>
        <p:txBody>
          <a:bodyPr>
            <a:normAutofit/>
          </a:bodyPr>
          <a:lstStyle>
            <a:lvl1pPr>
              <a:defRPr/>
            </a:lvl1pPr>
          </a:lstStyle>
          <a:p>
            <a:pPr lvl="0"/>
            <a:r>
              <a:rPr lang="en-GB"/>
              <a:t> </a:t>
            </a:r>
          </a:p>
        </p:txBody>
      </p:sp>
      <p:sp>
        <p:nvSpPr>
          <p:cNvPr id="13" name="Title 1">
            <a:extLst>
              <a:ext uri="{FF2B5EF4-FFF2-40B4-BE49-F238E27FC236}">
                <a16:creationId xmlns:a16="http://schemas.microsoft.com/office/drawing/2014/main" id="{4AEE4F14-D11F-0F6F-05FC-6B4C3683154E}"/>
              </a:ext>
            </a:extLst>
          </p:cNvPr>
          <p:cNvSpPr>
            <a:spLocks noGrp="1"/>
          </p:cNvSpPr>
          <p:nvPr>
            <p:ph type="title" hasCustomPrompt="1"/>
          </p:nvPr>
        </p:nvSpPr>
        <p:spPr>
          <a:xfrm>
            <a:off x="740217" y="2440306"/>
            <a:ext cx="6854944" cy="1769745"/>
          </a:xfrm>
        </p:spPr>
        <p:txBody>
          <a:bodyPr/>
          <a:lstStyle>
            <a:lvl1pPr>
              <a:defRPr sz="5998">
                <a:latin typeface="+mn-lt"/>
              </a:defRPr>
            </a:lvl1pPr>
          </a:lstStyle>
          <a:p>
            <a:r>
              <a:rPr lang="en-GB"/>
              <a:t>Insert title here</a:t>
            </a:r>
          </a:p>
        </p:txBody>
      </p:sp>
      <p:sp>
        <p:nvSpPr>
          <p:cNvPr id="15" name="Picture Placeholder 14">
            <a:extLst>
              <a:ext uri="{FF2B5EF4-FFF2-40B4-BE49-F238E27FC236}">
                <a16:creationId xmlns:a16="http://schemas.microsoft.com/office/drawing/2014/main" id="{72BB022F-19DD-5423-3164-3DC898EDC407}"/>
              </a:ext>
            </a:extLst>
          </p:cNvPr>
          <p:cNvSpPr>
            <a:spLocks noGrp="1"/>
          </p:cNvSpPr>
          <p:nvPr>
            <p:ph type="pic" sz="quarter" idx="15" hasCustomPrompt="1"/>
          </p:nvPr>
        </p:nvSpPr>
        <p:spPr>
          <a:xfrm>
            <a:off x="266631" y="314539"/>
            <a:ext cx="11673418" cy="6276761"/>
          </a:xfrm>
        </p:spPr>
        <p:txBody>
          <a:bodyPr/>
          <a:lstStyle>
            <a:lvl1pPr algn="ctr">
              <a:defRPr>
                <a:solidFill>
                  <a:schemeClr val="tx2"/>
                </a:solidFill>
              </a:defRPr>
            </a:lvl1pPr>
          </a:lstStyle>
          <a:p>
            <a:r>
              <a:rPr lang="en-GB"/>
              <a:t>Click icon to insert image,</a:t>
            </a:r>
            <a:br>
              <a:rPr lang="en-GB"/>
            </a:br>
            <a:r>
              <a:rPr lang="en-GB"/>
              <a:t>then right click &gt; send to back</a:t>
            </a:r>
          </a:p>
        </p:txBody>
      </p:sp>
      <p:grpSp>
        <p:nvGrpSpPr>
          <p:cNvPr id="6" name="Group 5">
            <a:extLst>
              <a:ext uri="{FF2B5EF4-FFF2-40B4-BE49-F238E27FC236}">
                <a16:creationId xmlns:a16="http://schemas.microsoft.com/office/drawing/2014/main" id="{840B8873-3D30-C8A4-B55B-968EB3C67576}"/>
              </a:ext>
            </a:extLst>
          </p:cNvPr>
          <p:cNvGrpSpPr/>
          <p:nvPr/>
        </p:nvGrpSpPr>
        <p:grpSpPr>
          <a:xfrm>
            <a:off x="12284371" y="0"/>
            <a:ext cx="2174456" cy="6019800"/>
            <a:chOff x="838199" y="1150069"/>
            <a:chExt cx="2175022" cy="6019800"/>
          </a:xfrm>
        </p:grpSpPr>
        <p:sp>
          <p:nvSpPr>
            <p:cNvPr id="17" name="Rectangle 16">
              <a:extLst>
                <a:ext uri="{FF2B5EF4-FFF2-40B4-BE49-F238E27FC236}">
                  <a16:creationId xmlns:a16="http://schemas.microsoft.com/office/drawing/2014/main" id="{76987CB2-3924-D713-D72E-54B5282ED5A9}"/>
                </a:ext>
              </a:extLst>
            </p:cNvPr>
            <p:cNvSpPr/>
            <p:nvPr/>
          </p:nvSpPr>
          <p:spPr>
            <a:xfrm>
              <a:off x="838199" y="1669942"/>
              <a:ext cx="2146446" cy="5499927"/>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333333"/>
                </a:solidFill>
              </a:endParaRPr>
            </a:p>
          </p:txBody>
        </p:sp>
        <p:sp>
          <p:nvSpPr>
            <p:cNvPr id="18" name="Rectangle 17">
              <a:extLst>
                <a:ext uri="{FF2B5EF4-FFF2-40B4-BE49-F238E27FC236}">
                  <a16:creationId xmlns:a16="http://schemas.microsoft.com/office/drawing/2014/main" id="{CC0870A6-5150-5158-11C5-1D9BC962A78A}"/>
                </a:ext>
              </a:extLst>
            </p:cNvPr>
            <p:cNvSpPr/>
            <p:nvPr/>
          </p:nvSpPr>
          <p:spPr>
            <a:xfrm flipV="1">
              <a:off x="838200" y="1150069"/>
              <a:ext cx="2146445" cy="52016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799">
                <a:solidFill>
                  <a:srgbClr val="333333"/>
                </a:solidFill>
              </a:endParaRPr>
            </a:p>
          </p:txBody>
        </p:sp>
        <p:sp>
          <p:nvSpPr>
            <p:cNvPr id="19" name="TextBox 18">
              <a:extLst>
                <a:ext uri="{FF2B5EF4-FFF2-40B4-BE49-F238E27FC236}">
                  <a16:creationId xmlns:a16="http://schemas.microsoft.com/office/drawing/2014/main" id="{32D84881-66C5-38DF-00FE-5896906E4137}"/>
                </a:ext>
              </a:extLst>
            </p:cNvPr>
            <p:cNvSpPr txBox="1"/>
            <p:nvPr/>
          </p:nvSpPr>
          <p:spPr>
            <a:xfrm>
              <a:off x="866775" y="2681268"/>
              <a:ext cx="2087197" cy="553998"/>
            </a:xfrm>
            <a:prstGeom prst="rect">
              <a:avLst/>
            </a:prstGeom>
            <a:noFill/>
          </p:spPr>
          <p:txBody>
            <a:bodyPr wrap="square" rtlCol="0">
              <a:spAutoFit/>
            </a:bodyPr>
            <a:lstStyle/>
            <a:p>
              <a:r>
                <a:rPr lang="en-GB" sz="1000" b="1">
                  <a:solidFill>
                    <a:srgbClr val="333333"/>
                  </a:solidFill>
                </a:rPr>
                <a:t>2. </a:t>
              </a:r>
              <a:r>
                <a:rPr lang="en-GB" sz="1000">
                  <a:solidFill>
                    <a:srgbClr val="333333"/>
                  </a:solidFill>
                </a:rPr>
                <a:t>Click on the </a:t>
              </a:r>
              <a:r>
                <a:rPr lang="en-GB" sz="1000" b="0">
                  <a:solidFill>
                    <a:srgbClr val="333333"/>
                  </a:solidFill>
                  <a:latin typeface="Arial" panose="020B0604020202020204" pitchFamily="34" charset="0"/>
                </a:rPr>
                <a:t>icon</a:t>
              </a:r>
              <a:r>
                <a:rPr lang="en-GB" sz="1000">
                  <a:solidFill>
                    <a:srgbClr val="333333"/>
                  </a:solidFill>
                </a:rPr>
                <a:t> in the middle of the placeholder and choose the image from your computer.</a:t>
              </a:r>
            </a:p>
          </p:txBody>
        </p:sp>
        <p:sp>
          <p:nvSpPr>
            <p:cNvPr id="20" name="TextBox 19">
              <a:extLst>
                <a:ext uri="{FF2B5EF4-FFF2-40B4-BE49-F238E27FC236}">
                  <a16:creationId xmlns:a16="http://schemas.microsoft.com/office/drawing/2014/main" id="{E0393752-FC87-07F8-DE83-7BED9F15C627}"/>
                </a:ext>
              </a:extLst>
            </p:cNvPr>
            <p:cNvSpPr txBox="1"/>
            <p:nvPr/>
          </p:nvSpPr>
          <p:spPr>
            <a:xfrm>
              <a:off x="866774" y="3435451"/>
              <a:ext cx="2146447" cy="553998"/>
            </a:xfrm>
            <a:prstGeom prst="rect">
              <a:avLst/>
            </a:prstGeom>
            <a:noFill/>
          </p:spPr>
          <p:txBody>
            <a:bodyPr wrap="square" rtlCol="0">
              <a:spAutoFit/>
            </a:bodyPr>
            <a:lstStyle/>
            <a:p>
              <a:r>
                <a:rPr lang="en-GB" sz="1000" b="1">
                  <a:solidFill>
                    <a:srgbClr val="333333"/>
                  </a:solidFill>
                </a:rPr>
                <a:t>3. </a:t>
              </a:r>
              <a:r>
                <a:rPr lang="en-GB" sz="1000">
                  <a:solidFill>
                    <a:srgbClr val="333333"/>
                  </a:solidFill>
                </a:rPr>
                <a:t>Click on the </a:t>
              </a:r>
              <a:r>
                <a:rPr lang="en-GB" sz="1000" b="0">
                  <a:solidFill>
                    <a:srgbClr val="333333"/>
                  </a:solidFill>
                  <a:latin typeface="Arial" panose="020B0604020202020204" pitchFamily="34" charset="0"/>
                </a:rPr>
                <a:t>Format Picture </a:t>
              </a:r>
              <a:r>
                <a:rPr lang="en-GB" sz="1000">
                  <a:solidFill>
                    <a:srgbClr val="333333"/>
                  </a:solidFill>
                </a:rPr>
                <a:t>tab in the ribbon and use the tools to edit the image.</a:t>
              </a:r>
            </a:p>
          </p:txBody>
        </p:sp>
        <p:sp>
          <p:nvSpPr>
            <p:cNvPr id="21" name="TextBox 20">
              <a:extLst>
                <a:ext uri="{FF2B5EF4-FFF2-40B4-BE49-F238E27FC236}">
                  <a16:creationId xmlns:a16="http://schemas.microsoft.com/office/drawing/2014/main" id="{C1BA964C-8CC7-1734-2643-30AF07B8AACA}"/>
                </a:ext>
              </a:extLst>
            </p:cNvPr>
            <p:cNvSpPr txBox="1"/>
            <p:nvPr/>
          </p:nvSpPr>
          <p:spPr>
            <a:xfrm>
              <a:off x="866773" y="4035746"/>
              <a:ext cx="2146447" cy="1169551"/>
            </a:xfrm>
            <a:prstGeom prst="rect">
              <a:avLst/>
            </a:prstGeom>
            <a:noFill/>
          </p:spPr>
          <p:txBody>
            <a:bodyPr wrap="square" rtlCol="0">
              <a:spAutoFit/>
            </a:bodyPr>
            <a:lstStyle/>
            <a:p>
              <a:r>
                <a:rPr lang="en-GB" sz="1000" b="1">
                  <a:solidFill>
                    <a:srgbClr val="333333"/>
                  </a:solidFill>
                </a:rPr>
                <a:t>4. </a:t>
              </a:r>
              <a:r>
                <a:rPr lang="en-GB" sz="1000">
                  <a:solidFill>
                    <a:srgbClr val="333333"/>
                  </a:solidFill>
                </a:rPr>
                <a:t>Choose </a:t>
              </a:r>
              <a:r>
                <a:rPr lang="en-GB" sz="1000" b="0">
                  <a:solidFill>
                    <a:srgbClr val="333333"/>
                  </a:solidFill>
                  <a:latin typeface="Arial" panose="020B0604020202020204" pitchFamily="34" charset="0"/>
                </a:rPr>
                <a:t>Crop</a:t>
              </a:r>
              <a:r>
                <a:rPr lang="en-GB" sz="1000">
                  <a:solidFill>
                    <a:srgbClr val="333333"/>
                  </a:solidFill>
                </a:rPr>
                <a:t> to resize and move the image within the placeholder, using the white circles in the corners of the image. Click on the drop down arrow and choose </a:t>
              </a:r>
              <a:r>
                <a:rPr lang="en-GB" sz="1000" b="0">
                  <a:solidFill>
                    <a:srgbClr val="333333"/>
                  </a:solidFill>
                  <a:latin typeface="Arial" panose="020B0604020202020204" pitchFamily="34" charset="0"/>
                </a:rPr>
                <a:t>Fit </a:t>
              </a:r>
              <a:r>
                <a:rPr lang="en-GB" sz="1000">
                  <a:solidFill>
                    <a:srgbClr val="333333"/>
                  </a:solidFill>
                </a:rPr>
                <a:t>to fit the image to the placeholder.</a:t>
              </a:r>
            </a:p>
          </p:txBody>
        </p:sp>
        <p:sp>
          <p:nvSpPr>
            <p:cNvPr id="22" name="TextBox 21">
              <a:extLst>
                <a:ext uri="{FF2B5EF4-FFF2-40B4-BE49-F238E27FC236}">
                  <a16:creationId xmlns:a16="http://schemas.microsoft.com/office/drawing/2014/main" id="{2B02F2D0-19E3-A874-BBCB-B171D00C6E69}"/>
                </a:ext>
              </a:extLst>
            </p:cNvPr>
            <p:cNvSpPr txBox="1"/>
            <p:nvPr/>
          </p:nvSpPr>
          <p:spPr>
            <a:xfrm>
              <a:off x="866774" y="5251594"/>
              <a:ext cx="2146447" cy="400110"/>
            </a:xfrm>
            <a:prstGeom prst="rect">
              <a:avLst/>
            </a:prstGeom>
            <a:noFill/>
          </p:spPr>
          <p:txBody>
            <a:bodyPr wrap="square" rtlCol="0">
              <a:spAutoFit/>
            </a:bodyPr>
            <a:lstStyle/>
            <a:p>
              <a:r>
                <a:rPr lang="en-GB" sz="1000" b="1">
                  <a:solidFill>
                    <a:srgbClr val="333333"/>
                  </a:solidFill>
                </a:rPr>
                <a:t>5. </a:t>
              </a:r>
              <a:r>
                <a:rPr lang="en-GB" sz="1000">
                  <a:solidFill>
                    <a:srgbClr val="333333"/>
                  </a:solidFill>
                </a:rPr>
                <a:t>Choose </a:t>
              </a:r>
              <a:r>
                <a:rPr lang="en-GB" sz="1000" b="0">
                  <a:solidFill>
                    <a:srgbClr val="333333"/>
                  </a:solidFill>
                  <a:latin typeface="Arial" panose="020B0604020202020204" pitchFamily="34" charset="0"/>
                </a:rPr>
                <a:t>Picture Colour </a:t>
              </a:r>
              <a:r>
                <a:rPr lang="en-GB" sz="1000">
                  <a:solidFill>
                    <a:srgbClr val="333333"/>
                  </a:solidFill>
                </a:rPr>
                <a:t>to adjust the Saturation, Tone, and Colour.</a:t>
              </a:r>
            </a:p>
          </p:txBody>
        </p:sp>
        <p:sp>
          <p:nvSpPr>
            <p:cNvPr id="23" name="TextBox 22">
              <a:extLst>
                <a:ext uri="{FF2B5EF4-FFF2-40B4-BE49-F238E27FC236}">
                  <a16:creationId xmlns:a16="http://schemas.microsoft.com/office/drawing/2014/main" id="{14A34843-E5CA-E352-C8E1-DC2EE390A607}"/>
                </a:ext>
              </a:extLst>
            </p:cNvPr>
            <p:cNvSpPr txBox="1"/>
            <p:nvPr/>
          </p:nvSpPr>
          <p:spPr>
            <a:xfrm>
              <a:off x="866774" y="5851889"/>
              <a:ext cx="2146447" cy="553998"/>
            </a:xfrm>
            <a:prstGeom prst="rect">
              <a:avLst/>
            </a:prstGeom>
            <a:noFill/>
          </p:spPr>
          <p:txBody>
            <a:bodyPr wrap="square" rtlCol="0">
              <a:spAutoFit/>
            </a:bodyPr>
            <a:lstStyle/>
            <a:p>
              <a:r>
                <a:rPr lang="en-GB" sz="1000" b="1">
                  <a:solidFill>
                    <a:srgbClr val="333333"/>
                  </a:solidFill>
                </a:rPr>
                <a:t>6. </a:t>
              </a:r>
              <a:r>
                <a:rPr lang="en-GB" sz="1000">
                  <a:solidFill>
                    <a:srgbClr val="333333"/>
                  </a:solidFill>
                </a:rPr>
                <a:t>Choose </a:t>
              </a:r>
              <a:r>
                <a:rPr lang="en-GB" sz="1000" b="0">
                  <a:solidFill>
                    <a:srgbClr val="333333"/>
                  </a:solidFill>
                  <a:latin typeface="Arial" panose="020B0604020202020204" pitchFamily="34" charset="0"/>
                </a:rPr>
                <a:t>Picture Correction </a:t>
              </a:r>
              <a:r>
                <a:rPr lang="en-GB" sz="1000">
                  <a:solidFill>
                    <a:srgbClr val="333333"/>
                  </a:solidFill>
                </a:rPr>
                <a:t>to adjust the Sharpness, Brightness, and Contrast.</a:t>
              </a:r>
            </a:p>
          </p:txBody>
        </p:sp>
        <p:sp>
          <p:nvSpPr>
            <p:cNvPr id="24" name="TextBox 23">
              <a:extLst>
                <a:ext uri="{FF2B5EF4-FFF2-40B4-BE49-F238E27FC236}">
                  <a16:creationId xmlns:a16="http://schemas.microsoft.com/office/drawing/2014/main" id="{6465BF22-C080-4A39-71A9-2F12D515CB8E}"/>
                </a:ext>
              </a:extLst>
            </p:cNvPr>
            <p:cNvSpPr txBox="1"/>
            <p:nvPr/>
          </p:nvSpPr>
          <p:spPr>
            <a:xfrm>
              <a:off x="1026885" y="1179173"/>
              <a:ext cx="1826222" cy="461665"/>
            </a:xfrm>
            <a:prstGeom prst="rect">
              <a:avLst/>
            </a:prstGeom>
            <a:noFill/>
          </p:spPr>
          <p:txBody>
            <a:bodyPr wrap="square" rtlCol="0">
              <a:spAutoFit/>
            </a:bodyPr>
            <a:lstStyle/>
            <a:p>
              <a:pPr algn="ctr"/>
              <a:r>
                <a:rPr lang="en-GB" sz="1200">
                  <a:solidFill>
                    <a:srgbClr val="333333"/>
                  </a:solidFill>
                  <a:latin typeface="+mn-lt"/>
                </a:rPr>
                <a:t>HOW TO INSERT AN IMAGE WITH FILTER</a:t>
              </a:r>
            </a:p>
          </p:txBody>
        </p:sp>
        <p:sp>
          <p:nvSpPr>
            <p:cNvPr id="25" name="TextBox 24">
              <a:extLst>
                <a:ext uri="{FF2B5EF4-FFF2-40B4-BE49-F238E27FC236}">
                  <a16:creationId xmlns:a16="http://schemas.microsoft.com/office/drawing/2014/main" id="{FD3046D6-D07B-5FB9-C032-D8DD1B55541F}"/>
                </a:ext>
              </a:extLst>
            </p:cNvPr>
            <p:cNvSpPr txBox="1"/>
            <p:nvPr/>
          </p:nvSpPr>
          <p:spPr>
            <a:xfrm>
              <a:off x="866775" y="1759910"/>
              <a:ext cx="2087197" cy="861774"/>
            </a:xfrm>
            <a:prstGeom prst="rect">
              <a:avLst/>
            </a:prstGeom>
            <a:noFill/>
          </p:spPr>
          <p:txBody>
            <a:bodyPr wrap="square" rtlCol="0">
              <a:spAutoFit/>
            </a:bodyPr>
            <a:lstStyle/>
            <a:p>
              <a:r>
                <a:rPr lang="en-GB" sz="1000" b="0">
                  <a:solidFill>
                    <a:srgbClr val="333333"/>
                  </a:solidFill>
                  <a:latin typeface="+mn-lt"/>
                </a:rPr>
                <a:t>1. If there is an image behind the filter, first select the filter, right-click it and choose </a:t>
              </a:r>
              <a:r>
                <a:rPr lang="en-GB" sz="1000" b="0">
                  <a:solidFill>
                    <a:srgbClr val="333333"/>
                  </a:solidFill>
                  <a:latin typeface="Arial" panose="020B0604020202020204" pitchFamily="34" charset="0"/>
                </a:rPr>
                <a:t>Send to Back. </a:t>
              </a:r>
              <a:r>
                <a:rPr lang="en-GB" sz="1000" b="0">
                  <a:solidFill>
                    <a:srgbClr val="333333"/>
                  </a:solidFill>
                  <a:latin typeface="+mn-lt"/>
                </a:rPr>
                <a:t>You can then delete the existing image.</a:t>
              </a:r>
            </a:p>
          </p:txBody>
        </p:sp>
        <p:sp>
          <p:nvSpPr>
            <p:cNvPr id="26" name="TextBox 25">
              <a:extLst>
                <a:ext uri="{FF2B5EF4-FFF2-40B4-BE49-F238E27FC236}">
                  <a16:creationId xmlns:a16="http://schemas.microsoft.com/office/drawing/2014/main" id="{D2B75E49-BEC2-F0F4-07DB-75A613BB1FAA}"/>
                </a:ext>
              </a:extLst>
            </p:cNvPr>
            <p:cNvSpPr txBox="1"/>
            <p:nvPr/>
          </p:nvSpPr>
          <p:spPr>
            <a:xfrm>
              <a:off x="866774" y="6450337"/>
              <a:ext cx="2146447" cy="553998"/>
            </a:xfrm>
            <a:prstGeom prst="rect">
              <a:avLst/>
            </a:prstGeom>
            <a:noFill/>
          </p:spPr>
          <p:txBody>
            <a:bodyPr wrap="square" rtlCol="0">
              <a:spAutoFit/>
            </a:bodyPr>
            <a:lstStyle/>
            <a:p>
              <a:r>
                <a:rPr lang="en-GB" sz="1000" b="1">
                  <a:solidFill>
                    <a:srgbClr val="333333"/>
                  </a:solidFill>
                </a:rPr>
                <a:t>7. </a:t>
              </a:r>
              <a:r>
                <a:rPr lang="en-GB" sz="1000">
                  <a:solidFill>
                    <a:srgbClr val="333333"/>
                  </a:solidFill>
                </a:rPr>
                <a:t>Once you are happy with your image, right click on it and select ‘</a:t>
              </a:r>
              <a:r>
                <a:rPr lang="en-GB" sz="1000" b="0">
                  <a:solidFill>
                    <a:srgbClr val="333333"/>
                  </a:solidFill>
                  <a:latin typeface="Arial" panose="020B0604020202020204" pitchFamily="34" charset="0"/>
                </a:rPr>
                <a:t>Send to back</a:t>
              </a:r>
              <a:r>
                <a:rPr lang="en-GB" sz="1000">
                  <a:solidFill>
                    <a:srgbClr val="333333"/>
                  </a:solidFill>
                </a:rPr>
                <a:t>’. </a:t>
              </a:r>
              <a:endParaRPr lang="en-GB" sz="1000">
                <a:solidFill>
                  <a:srgbClr val="333333"/>
                </a:solidFill>
                <a:latin typeface="Arial" panose="020B0604020202020204" pitchFamily="34" charset="0"/>
              </a:endParaRPr>
            </a:p>
          </p:txBody>
        </p:sp>
      </p:grpSp>
      <p:grpSp>
        <p:nvGrpSpPr>
          <p:cNvPr id="4" name="Group 3">
            <a:extLst>
              <a:ext uri="{FF2B5EF4-FFF2-40B4-BE49-F238E27FC236}">
                <a16:creationId xmlns:a16="http://schemas.microsoft.com/office/drawing/2014/main" id="{6A0EC0FC-F83C-574A-2D61-790583B35DB5}"/>
              </a:ext>
            </a:extLst>
          </p:cNvPr>
          <p:cNvGrpSpPr/>
          <p:nvPr userDrawn="1"/>
        </p:nvGrpSpPr>
        <p:grpSpPr>
          <a:xfrm>
            <a:off x="12284371" y="0"/>
            <a:ext cx="2174456" cy="6019800"/>
            <a:chOff x="838199" y="1150069"/>
            <a:chExt cx="2175022" cy="6019800"/>
          </a:xfrm>
        </p:grpSpPr>
        <p:sp>
          <p:nvSpPr>
            <p:cNvPr id="5" name="Rectangle 4">
              <a:extLst>
                <a:ext uri="{FF2B5EF4-FFF2-40B4-BE49-F238E27FC236}">
                  <a16:creationId xmlns:a16="http://schemas.microsoft.com/office/drawing/2014/main" id="{87D495CA-A6B3-0D37-33A1-8FB73F58D672}"/>
                </a:ext>
              </a:extLst>
            </p:cNvPr>
            <p:cNvSpPr/>
            <p:nvPr/>
          </p:nvSpPr>
          <p:spPr>
            <a:xfrm>
              <a:off x="838199" y="1669942"/>
              <a:ext cx="2146446" cy="5499927"/>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333333"/>
                </a:solidFill>
              </a:endParaRPr>
            </a:p>
          </p:txBody>
        </p:sp>
        <p:sp>
          <p:nvSpPr>
            <p:cNvPr id="7" name="Rectangle 6">
              <a:extLst>
                <a:ext uri="{FF2B5EF4-FFF2-40B4-BE49-F238E27FC236}">
                  <a16:creationId xmlns:a16="http://schemas.microsoft.com/office/drawing/2014/main" id="{664FA312-D230-2E2D-9F97-145F465A84DF}"/>
                </a:ext>
              </a:extLst>
            </p:cNvPr>
            <p:cNvSpPr/>
            <p:nvPr/>
          </p:nvSpPr>
          <p:spPr>
            <a:xfrm flipV="1">
              <a:off x="838200" y="1150069"/>
              <a:ext cx="2146445" cy="52016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799">
                <a:solidFill>
                  <a:srgbClr val="333333"/>
                </a:solidFill>
              </a:endParaRPr>
            </a:p>
          </p:txBody>
        </p:sp>
        <p:sp>
          <p:nvSpPr>
            <p:cNvPr id="8" name="TextBox 7">
              <a:extLst>
                <a:ext uri="{FF2B5EF4-FFF2-40B4-BE49-F238E27FC236}">
                  <a16:creationId xmlns:a16="http://schemas.microsoft.com/office/drawing/2014/main" id="{B1D23D1E-BE1A-9077-3DA5-5DEF8A13DA5D}"/>
                </a:ext>
              </a:extLst>
            </p:cNvPr>
            <p:cNvSpPr txBox="1"/>
            <p:nvPr/>
          </p:nvSpPr>
          <p:spPr>
            <a:xfrm>
              <a:off x="866775" y="2681268"/>
              <a:ext cx="2087197" cy="553998"/>
            </a:xfrm>
            <a:prstGeom prst="rect">
              <a:avLst/>
            </a:prstGeom>
            <a:noFill/>
          </p:spPr>
          <p:txBody>
            <a:bodyPr wrap="square" rtlCol="0">
              <a:spAutoFit/>
            </a:bodyPr>
            <a:lstStyle/>
            <a:p>
              <a:r>
                <a:rPr lang="en-GB" sz="1000" b="1">
                  <a:solidFill>
                    <a:srgbClr val="333333"/>
                  </a:solidFill>
                </a:rPr>
                <a:t>2. </a:t>
              </a:r>
              <a:r>
                <a:rPr lang="en-GB" sz="1000">
                  <a:solidFill>
                    <a:srgbClr val="333333"/>
                  </a:solidFill>
                </a:rPr>
                <a:t>Click on the </a:t>
              </a:r>
              <a:r>
                <a:rPr lang="en-GB" sz="1000" b="0">
                  <a:solidFill>
                    <a:srgbClr val="333333"/>
                  </a:solidFill>
                  <a:latin typeface="Arial" panose="020B0604020202020204" pitchFamily="34" charset="0"/>
                </a:rPr>
                <a:t>icon</a:t>
              </a:r>
              <a:r>
                <a:rPr lang="en-GB" sz="1000">
                  <a:solidFill>
                    <a:srgbClr val="333333"/>
                  </a:solidFill>
                </a:rPr>
                <a:t> in the middle of the placeholder and choose the image from your computer.</a:t>
              </a:r>
            </a:p>
          </p:txBody>
        </p:sp>
        <p:sp>
          <p:nvSpPr>
            <p:cNvPr id="9" name="TextBox 8">
              <a:extLst>
                <a:ext uri="{FF2B5EF4-FFF2-40B4-BE49-F238E27FC236}">
                  <a16:creationId xmlns:a16="http://schemas.microsoft.com/office/drawing/2014/main" id="{DC79C628-D58E-700A-4879-82158D4FA816}"/>
                </a:ext>
              </a:extLst>
            </p:cNvPr>
            <p:cNvSpPr txBox="1"/>
            <p:nvPr/>
          </p:nvSpPr>
          <p:spPr>
            <a:xfrm>
              <a:off x="866774" y="3435451"/>
              <a:ext cx="2146447" cy="553998"/>
            </a:xfrm>
            <a:prstGeom prst="rect">
              <a:avLst/>
            </a:prstGeom>
            <a:noFill/>
          </p:spPr>
          <p:txBody>
            <a:bodyPr wrap="square" rtlCol="0">
              <a:spAutoFit/>
            </a:bodyPr>
            <a:lstStyle/>
            <a:p>
              <a:r>
                <a:rPr lang="en-GB" sz="1000" b="1">
                  <a:solidFill>
                    <a:srgbClr val="333333"/>
                  </a:solidFill>
                </a:rPr>
                <a:t>3. </a:t>
              </a:r>
              <a:r>
                <a:rPr lang="en-GB" sz="1000">
                  <a:solidFill>
                    <a:srgbClr val="333333"/>
                  </a:solidFill>
                </a:rPr>
                <a:t>Click on the </a:t>
              </a:r>
              <a:r>
                <a:rPr lang="en-GB" sz="1000" b="0">
                  <a:solidFill>
                    <a:srgbClr val="333333"/>
                  </a:solidFill>
                  <a:latin typeface="Arial" panose="020B0604020202020204" pitchFamily="34" charset="0"/>
                </a:rPr>
                <a:t>Format Picture </a:t>
              </a:r>
              <a:r>
                <a:rPr lang="en-GB" sz="1000">
                  <a:solidFill>
                    <a:srgbClr val="333333"/>
                  </a:solidFill>
                </a:rPr>
                <a:t>tab in the ribbon and use the tools to edit the image.</a:t>
              </a:r>
            </a:p>
          </p:txBody>
        </p:sp>
        <p:sp>
          <p:nvSpPr>
            <p:cNvPr id="10" name="TextBox 9">
              <a:extLst>
                <a:ext uri="{FF2B5EF4-FFF2-40B4-BE49-F238E27FC236}">
                  <a16:creationId xmlns:a16="http://schemas.microsoft.com/office/drawing/2014/main" id="{F74BC4EA-EBFD-961F-74BC-C3518E818624}"/>
                </a:ext>
              </a:extLst>
            </p:cNvPr>
            <p:cNvSpPr txBox="1"/>
            <p:nvPr/>
          </p:nvSpPr>
          <p:spPr>
            <a:xfrm>
              <a:off x="866773" y="4035746"/>
              <a:ext cx="2146447" cy="1169551"/>
            </a:xfrm>
            <a:prstGeom prst="rect">
              <a:avLst/>
            </a:prstGeom>
            <a:noFill/>
          </p:spPr>
          <p:txBody>
            <a:bodyPr wrap="square" rtlCol="0">
              <a:spAutoFit/>
            </a:bodyPr>
            <a:lstStyle/>
            <a:p>
              <a:r>
                <a:rPr lang="en-GB" sz="1000" b="1">
                  <a:solidFill>
                    <a:srgbClr val="333333"/>
                  </a:solidFill>
                </a:rPr>
                <a:t>4. </a:t>
              </a:r>
              <a:r>
                <a:rPr lang="en-GB" sz="1000">
                  <a:solidFill>
                    <a:srgbClr val="333333"/>
                  </a:solidFill>
                </a:rPr>
                <a:t>Choose </a:t>
              </a:r>
              <a:r>
                <a:rPr lang="en-GB" sz="1000" b="0">
                  <a:solidFill>
                    <a:srgbClr val="333333"/>
                  </a:solidFill>
                  <a:latin typeface="Arial" panose="020B0604020202020204" pitchFamily="34" charset="0"/>
                </a:rPr>
                <a:t>Crop</a:t>
              </a:r>
              <a:r>
                <a:rPr lang="en-GB" sz="1000">
                  <a:solidFill>
                    <a:srgbClr val="333333"/>
                  </a:solidFill>
                </a:rPr>
                <a:t> to resize and move the image within the placeholder, using the white circles in the corners of the image. Click on the drop down arrow and choose </a:t>
              </a:r>
              <a:r>
                <a:rPr lang="en-GB" sz="1000" b="0">
                  <a:solidFill>
                    <a:srgbClr val="333333"/>
                  </a:solidFill>
                  <a:latin typeface="Arial" panose="020B0604020202020204" pitchFamily="34" charset="0"/>
                </a:rPr>
                <a:t>Fit </a:t>
              </a:r>
              <a:r>
                <a:rPr lang="en-GB" sz="1000">
                  <a:solidFill>
                    <a:srgbClr val="333333"/>
                  </a:solidFill>
                </a:rPr>
                <a:t>to fit the image to the placeholder.</a:t>
              </a:r>
            </a:p>
          </p:txBody>
        </p:sp>
        <p:sp>
          <p:nvSpPr>
            <p:cNvPr id="12" name="TextBox 11">
              <a:extLst>
                <a:ext uri="{FF2B5EF4-FFF2-40B4-BE49-F238E27FC236}">
                  <a16:creationId xmlns:a16="http://schemas.microsoft.com/office/drawing/2014/main" id="{9901B9D0-878E-BA9C-F9F4-224B271E0BCC}"/>
                </a:ext>
              </a:extLst>
            </p:cNvPr>
            <p:cNvSpPr txBox="1"/>
            <p:nvPr/>
          </p:nvSpPr>
          <p:spPr>
            <a:xfrm>
              <a:off x="866774" y="5251594"/>
              <a:ext cx="2146447" cy="400110"/>
            </a:xfrm>
            <a:prstGeom prst="rect">
              <a:avLst/>
            </a:prstGeom>
            <a:noFill/>
          </p:spPr>
          <p:txBody>
            <a:bodyPr wrap="square" rtlCol="0">
              <a:spAutoFit/>
            </a:bodyPr>
            <a:lstStyle/>
            <a:p>
              <a:r>
                <a:rPr lang="en-GB" sz="1000" b="1">
                  <a:solidFill>
                    <a:srgbClr val="333333"/>
                  </a:solidFill>
                </a:rPr>
                <a:t>5. </a:t>
              </a:r>
              <a:r>
                <a:rPr lang="en-GB" sz="1000">
                  <a:solidFill>
                    <a:srgbClr val="333333"/>
                  </a:solidFill>
                </a:rPr>
                <a:t>Choose </a:t>
              </a:r>
              <a:r>
                <a:rPr lang="en-GB" sz="1000" b="0">
                  <a:solidFill>
                    <a:srgbClr val="333333"/>
                  </a:solidFill>
                  <a:latin typeface="Arial" panose="020B0604020202020204" pitchFamily="34" charset="0"/>
                </a:rPr>
                <a:t>Picture Colour </a:t>
              </a:r>
              <a:r>
                <a:rPr lang="en-GB" sz="1000">
                  <a:solidFill>
                    <a:srgbClr val="333333"/>
                  </a:solidFill>
                </a:rPr>
                <a:t>to adjust the Saturation, Tone, and Colour.</a:t>
              </a:r>
            </a:p>
          </p:txBody>
        </p:sp>
        <p:sp>
          <p:nvSpPr>
            <p:cNvPr id="27" name="TextBox 26">
              <a:extLst>
                <a:ext uri="{FF2B5EF4-FFF2-40B4-BE49-F238E27FC236}">
                  <a16:creationId xmlns:a16="http://schemas.microsoft.com/office/drawing/2014/main" id="{A65B7AC7-26DE-37C4-EEAC-5F8702381843}"/>
                </a:ext>
              </a:extLst>
            </p:cNvPr>
            <p:cNvSpPr txBox="1"/>
            <p:nvPr/>
          </p:nvSpPr>
          <p:spPr>
            <a:xfrm>
              <a:off x="866774" y="5851889"/>
              <a:ext cx="2146447" cy="553998"/>
            </a:xfrm>
            <a:prstGeom prst="rect">
              <a:avLst/>
            </a:prstGeom>
            <a:noFill/>
          </p:spPr>
          <p:txBody>
            <a:bodyPr wrap="square" rtlCol="0">
              <a:spAutoFit/>
            </a:bodyPr>
            <a:lstStyle/>
            <a:p>
              <a:r>
                <a:rPr lang="en-GB" sz="1000" b="1">
                  <a:solidFill>
                    <a:srgbClr val="333333"/>
                  </a:solidFill>
                </a:rPr>
                <a:t>6. </a:t>
              </a:r>
              <a:r>
                <a:rPr lang="en-GB" sz="1000">
                  <a:solidFill>
                    <a:srgbClr val="333333"/>
                  </a:solidFill>
                </a:rPr>
                <a:t>Choose </a:t>
              </a:r>
              <a:r>
                <a:rPr lang="en-GB" sz="1000" b="0">
                  <a:solidFill>
                    <a:srgbClr val="333333"/>
                  </a:solidFill>
                  <a:latin typeface="Arial" panose="020B0604020202020204" pitchFamily="34" charset="0"/>
                </a:rPr>
                <a:t>Picture Correction </a:t>
              </a:r>
              <a:r>
                <a:rPr lang="en-GB" sz="1000">
                  <a:solidFill>
                    <a:srgbClr val="333333"/>
                  </a:solidFill>
                </a:rPr>
                <a:t>to adjust the Sharpness, Brightness, and Contrast.</a:t>
              </a:r>
            </a:p>
          </p:txBody>
        </p:sp>
        <p:sp>
          <p:nvSpPr>
            <p:cNvPr id="28" name="TextBox 27">
              <a:extLst>
                <a:ext uri="{FF2B5EF4-FFF2-40B4-BE49-F238E27FC236}">
                  <a16:creationId xmlns:a16="http://schemas.microsoft.com/office/drawing/2014/main" id="{082084E8-F476-ED14-A7CE-39AC3D87DC1A}"/>
                </a:ext>
              </a:extLst>
            </p:cNvPr>
            <p:cNvSpPr txBox="1"/>
            <p:nvPr/>
          </p:nvSpPr>
          <p:spPr>
            <a:xfrm>
              <a:off x="1026885" y="1179173"/>
              <a:ext cx="1826222" cy="461665"/>
            </a:xfrm>
            <a:prstGeom prst="rect">
              <a:avLst/>
            </a:prstGeom>
            <a:noFill/>
          </p:spPr>
          <p:txBody>
            <a:bodyPr wrap="square" rtlCol="0">
              <a:spAutoFit/>
            </a:bodyPr>
            <a:lstStyle/>
            <a:p>
              <a:pPr algn="ctr"/>
              <a:r>
                <a:rPr lang="en-GB" sz="1200">
                  <a:solidFill>
                    <a:srgbClr val="333333"/>
                  </a:solidFill>
                  <a:latin typeface="+mn-lt"/>
                </a:rPr>
                <a:t>HOW TO INSERT AN IMAGE WITH FILTER</a:t>
              </a:r>
            </a:p>
          </p:txBody>
        </p:sp>
        <p:sp>
          <p:nvSpPr>
            <p:cNvPr id="29" name="TextBox 28">
              <a:extLst>
                <a:ext uri="{FF2B5EF4-FFF2-40B4-BE49-F238E27FC236}">
                  <a16:creationId xmlns:a16="http://schemas.microsoft.com/office/drawing/2014/main" id="{1EA6C2EE-6A82-B5A9-DE82-D2C11B4686B6}"/>
                </a:ext>
              </a:extLst>
            </p:cNvPr>
            <p:cNvSpPr txBox="1"/>
            <p:nvPr userDrawn="1"/>
          </p:nvSpPr>
          <p:spPr>
            <a:xfrm>
              <a:off x="866775" y="1759910"/>
              <a:ext cx="2087197" cy="861774"/>
            </a:xfrm>
            <a:prstGeom prst="rect">
              <a:avLst/>
            </a:prstGeom>
            <a:noFill/>
          </p:spPr>
          <p:txBody>
            <a:bodyPr wrap="square" rtlCol="0">
              <a:spAutoFit/>
            </a:bodyPr>
            <a:lstStyle/>
            <a:p>
              <a:r>
                <a:rPr lang="en-GB" sz="1000" b="0">
                  <a:solidFill>
                    <a:srgbClr val="333333"/>
                  </a:solidFill>
                  <a:latin typeface="+mn-lt"/>
                </a:rPr>
                <a:t>1. If there is an image behind the filter, first select the filter, right-click it and choose </a:t>
              </a:r>
              <a:r>
                <a:rPr lang="en-GB" sz="1000" b="0">
                  <a:solidFill>
                    <a:srgbClr val="333333"/>
                  </a:solidFill>
                  <a:latin typeface="Arial" panose="020B0604020202020204" pitchFamily="34" charset="0"/>
                </a:rPr>
                <a:t>Send to Back. </a:t>
              </a:r>
              <a:r>
                <a:rPr lang="en-GB" sz="1000" b="0">
                  <a:solidFill>
                    <a:srgbClr val="333333"/>
                  </a:solidFill>
                  <a:latin typeface="+mn-lt"/>
                </a:rPr>
                <a:t>You can then delete the existing image.</a:t>
              </a:r>
            </a:p>
          </p:txBody>
        </p:sp>
        <p:sp>
          <p:nvSpPr>
            <p:cNvPr id="30" name="TextBox 29">
              <a:extLst>
                <a:ext uri="{FF2B5EF4-FFF2-40B4-BE49-F238E27FC236}">
                  <a16:creationId xmlns:a16="http://schemas.microsoft.com/office/drawing/2014/main" id="{3F1C8B01-B9F1-5EB6-89C4-8FA915874118}"/>
                </a:ext>
              </a:extLst>
            </p:cNvPr>
            <p:cNvSpPr txBox="1"/>
            <p:nvPr userDrawn="1"/>
          </p:nvSpPr>
          <p:spPr>
            <a:xfrm>
              <a:off x="866774" y="6450337"/>
              <a:ext cx="2146447" cy="553998"/>
            </a:xfrm>
            <a:prstGeom prst="rect">
              <a:avLst/>
            </a:prstGeom>
            <a:noFill/>
          </p:spPr>
          <p:txBody>
            <a:bodyPr wrap="square" rtlCol="0">
              <a:spAutoFit/>
            </a:bodyPr>
            <a:lstStyle/>
            <a:p>
              <a:r>
                <a:rPr lang="en-GB" sz="1000" b="1">
                  <a:solidFill>
                    <a:srgbClr val="333333"/>
                  </a:solidFill>
                </a:rPr>
                <a:t>7. </a:t>
              </a:r>
              <a:r>
                <a:rPr lang="en-GB" sz="1000">
                  <a:solidFill>
                    <a:srgbClr val="333333"/>
                  </a:solidFill>
                </a:rPr>
                <a:t>Once you are happy with your image, right click on it and select ‘</a:t>
              </a:r>
              <a:r>
                <a:rPr lang="en-GB" sz="1000" b="0">
                  <a:solidFill>
                    <a:srgbClr val="333333"/>
                  </a:solidFill>
                  <a:latin typeface="Arial" panose="020B0604020202020204" pitchFamily="34" charset="0"/>
                </a:rPr>
                <a:t>Send to back</a:t>
              </a:r>
              <a:r>
                <a:rPr lang="en-GB" sz="1000">
                  <a:solidFill>
                    <a:srgbClr val="333333"/>
                  </a:solidFill>
                </a:rPr>
                <a:t>’. </a:t>
              </a:r>
              <a:endParaRPr lang="en-GB" sz="1000">
                <a:solidFill>
                  <a:srgbClr val="333333"/>
                </a:solidFill>
                <a:latin typeface="Arial" panose="020B0604020202020204" pitchFamily="34" charset="0"/>
              </a:endParaRPr>
            </a:p>
          </p:txBody>
        </p:sp>
      </p:grpSp>
      <p:sp>
        <p:nvSpPr>
          <p:cNvPr id="2" name="Text Placeholder 8">
            <a:extLst>
              <a:ext uri="{FF2B5EF4-FFF2-40B4-BE49-F238E27FC236}">
                <a16:creationId xmlns:a16="http://schemas.microsoft.com/office/drawing/2014/main" id="{6BEF8E0E-69F7-71D3-B872-2A63063CB264}"/>
              </a:ext>
            </a:extLst>
          </p:cNvPr>
          <p:cNvSpPr>
            <a:spLocks noGrp="1"/>
          </p:cNvSpPr>
          <p:nvPr>
            <p:ph type="body" sz="quarter" idx="13" hasCustomPrompt="1"/>
          </p:nvPr>
        </p:nvSpPr>
        <p:spPr>
          <a:xfrm>
            <a:off x="740217" y="2043561"/>
            <a:ext cx="1251478" cy="330072"/>
          </a:xfrm>
          <a:solidFill>
            <a:schemeClr val="accent3"/>
          </a:solidFill>
        </p:spPr>
        <p:txBody>
          <a:bodyPr wrap="none" lIns="72000" tIns="72000" rIns="72000" bIns="72000" anchor="ctr">
            <a:spAutoFit/>
          </a:bodyPr>
          <a:lstStyle>
            <a:lvl1pPr algn="l">
              <a:defRPr sz="1200" cap="all" spc="70" baseline="0">
                <a:solidFill>
                  <a:schemeClr val="tx1"/>
                </a:solidFill>
                <a:latin typeface="+mj-lt"/>
              </a:defRPr>
            </a:lvl1pPr>
          </a:lstStyle>
          <a:p>
            <a:pPr lvl="0"/>
            <a:r>
              <a:rPr lang="en-GB"/>
              <a:t>Subheading</a:t>
            </a:r>
          </a:p>
        </p:txBody>
      </p:sp>
      <p:sp>
        <p:nvSpPr>
          <p:cNvPr id="31" name="Picture Placeholder 11">
            <a:extLst>
              <a:ext uri="{FF2B5EF4-FFF2-40B4-BE49-F238E27FC236}">
                <a16:creationId xmlns:a16="http://schemas.microsoft.com/office/drawing/2014/main" id="{172831EC-8BF0-400D-CC37-7309E5A06E9E}"/>
              </a:ext>
            </a:extLst>
          </p:cNvPr>
          <p:cNvSpPr>
            <a:spLocks noGrp="1"/>
          </p:cNvSpPr>
          <p:nvPr>
            <p:ph type="pic" sz="quarter" idx="47" hasCustomPrompt="1"/>
          </p:nvPr>
        </p:nvSpPr>
        <p:spPr>
          <a:xfrm>
            <a:off x="740217" y="5661660"/>
            <a:ext cx="2055595" cy="739140"/>
          </a:xfrm>
        </p:spPr>
        <p:txBody>
          <a:bodyPr/>
          <a:lstStyle>
            <a:lvl1pPr algn="ctr">
              <a:defRPr/>
            </a:lvl1pPr>
          </a:lstStyle>
          <a:p>
            <a:r>
              <a:rPr lang="en-GB"/>
              <a:t>Insert client logo</a:t>
            </a:r>
          </a:p>
        </p:txBody>
      </p:sp>
      <p:sp>
        <p:nvSpPr>
          <p:cNvPr id="32" name="Text Placeholder 14">
            <a:extLst>
              <a:ext uri="{FF2B5EF4-FFF2-40B4-BE49-F238E27FC236}">
                <a16:creationId xmlns:a16="http://schemas.microsoft.com/office/drawing/2014/main" id="{FCAB79D2-211D-C896-2386-26D6482E6440}"/>
              </a:ext>
            </a:extLst>
          </p:cNvPr>
          <p:cNvSpPr>
            <a:spLocks noGrp="1"/>
          </p:cNvSpPr>
          <p:nvPr>
            <p:ph type="body" sz="quarter" idx="48" hasCustomPrompt="1"/>
          </p:nvPr>
        </p:nvSpPr>
        <p:spPr>
          <a:xfrm>
            <a:off x="716411" y="5435078"/>
            <a:ext cx="1410597" cy="244682"/>
          </a:xfrm>
          <a:blipFill>
            <a:blip r:embed="rId6" cstate="print">
              <a:extLst>
                <a:ext uri="{28A0092B-C50C-407E-A947-70E740481C1C}">
                  <a14:useLocalDpi xmlns:a14="http://schemas.microsoft.com/office/drawing/2010/main"/>
                </a:ext>
              </a:extLst>
            </a:blip>
            <a:stretch>
              <a:fillRect/>
            </a:stretch>
          </a:blipFill>
        </p:spPr>
        <p:txBody>
          <a:bodyPr>
            <a:normAutofit/>
          </a:bodyPr>
          <a:lstStyle>
            <a:lvl1pPr>
              <a:defRPr/>
            </a:lvl1pPr>
          </a:lstStyle>
          <a:p>
            <a:pPr lvl="0"/>
            <a:r>
              <a:rPr lang="en-GB"/>
              <a:t> </a:t>
            </a:r>
          </a:p>
        </p:txBody>
      </p:sp>
    </p:spTree>
    <p:custDataLst>
      <p:tags r:id="rId1"/>
    </p:custDataLst>
    <p:extLst>
      <p:ext uri="{BB962C8B-B14F-4D97-AF65-F5344CB8AC3E}">
        <p14:creationId xmlns:p14="http://schemas.microsoft.com/office/powerpoint/2010/main" val="34611125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p:cSld name="Contact us yellow">
    <p:bg>
      <p:bgRef idx="1001">
        <a:schemeClr val="bg1"/>
      </p:bgRef>
    </p:bg>
    <p:spTree>
      <p:nvGrpSpPr>
        <p:cNvPr id="1" name=""/>
        <p:cNvGrpSpPr/>
        <p:nvPr/>
      </p:nvGrpSpPr>
      <p:grpSpPr>
        <a:xfrm>
          <a:off x="0" y="0"/>
          <a:ext cx="0" cy="0"/>
          <a:chOff x="0" y="0"/>
          <a:chExt cx="0" cy="0"/>
        </a:xfrm>
      </p:grpSpPr>
      <p:pic>
        <p:nvPicPr>
          <p:cNvPr id="2" name="Picture 1" descr="A yellow and white geometrical pattern&#10;&#10;Description automatically generated with medium confidence">
            <a:extLst>
              <a:ext uri="{FF2B5EF4-FFF2-40B4-BE49-F238E27FC236}">
                <a16:creationId xmlns:a16="http://schemas.microsoft.com/office/drawing/2014/main" id="{C672D474-2E05-BA21-CAA3-67B2FD4C6ACF}"/>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t="6448" b="6448"/>
          <a:stretch/>
        </p:blipFill>
        <p:spPr>
          <a:xfrm>
            <a:off x="1" y="0"/>
            <a:ext cx="12188823" cy="6858000"/>
          </a:xfrm>
          <a:prstGeom prst="rect">
            <a:avLst/>
          </a:prstGeom>
        </p:spPr>
      </p:pic>
      <p:sp>
        <p:nvSpPr>
          <p:cNvPr id="9" name="TextBox 8">
            <a:extLst>
              <a:ext uri="{FF2B5EF4-FFF2-40B4-BE49-F238E27FC236}">
                <a16:creationId xmlns:a16="http://schemas.microsoft.com/office/drawing/2014/main" id="{FADD53CD-6C5F-8E85-5A95-26A1785B663A}"/>
              </a:ext>
            </a:extLst>
          </p:cNvPr>
          <p:cNvSpPr txBox="1"/>
          <p:nvPr/>
        </p:nvSpPr>
        <p:spPr>
          <a:xfrm>
            <a:off x="411373" y="5501641"/>
            <a:ext cx="934628" cy="293607"/>
          </a:xfrm>
          <a:prstGeom prst="rect">
            <a:avLst/>
          </a:prstGeom>
          <a:noFill/>
        </p:spPr>
        <p:txBody>
          <a:bodyPr wrap="none" rtlCol="0">
            <a:spAutoFit/>
          </a:bodyPr>
          <a:lstStyle/>
          <a:p>
            <a:pPr algn="l">
              <a:lnSpc>
                <a:spcPct val="120000"/>
              </a:lnSpc>
              <a:spcAft>
                <a:spcPts val="1000"/>
              </a:spcAft>
            </a:pPr>
            <a:r>
              <a:rPr lang="en-GB" sz="1200">
                <a:latin typeface="Arial" panose="020B0604020202020204" pitchFamily="34" charset="0"/>
              </a:rPr>
              <a:t>savills.com</a:t>
            </a:r>
          </a:p>
        </p:txBody>
      </p:sp>
      <p:sp>
        <p:nvSpPr>
          <p:cNvPr id="11" name="TextBox 10">
            <a:extLst>
              <a:ext uri="{FF2B5EF4-FFF2-40B4-BE49-F238E27FC236}">
                <a16:creationId xmlns:a16="http://schemas.microsoft.com/office/drawing/2014/main" id="{43068647-BD26-DFD5-CCF1-BA56310B36B6}"/>
              </a:ext>
            </a:extLst>
          </p:cNvPr>
          <p:cNvSpPr txBox="1"/>
          <p:nvPr/>
        </p:nvSpPr>
        <p:spPr>
          <a:xfrm>
            <a:off x="411373" y="5880261"/>
            <a:ext cx="11110877" cy="562462"/>
          </a:xfrm>
          <a:prstGeom prst="rect">
            <a:avLst/>
          </a:prstGeom>
          <a:noFill/>
        </p:spPr>
        <p:txBody>
          <a:bodyPr wrap="square">
            <a:spAutoFit/>
          </a:bodyPr>
          <a:lstStyle/>
          <a:p>
            <a:pPr>
              <a:lnSpc>
                <a:spcPct val="120000"/>
              </a:lnSpc>
            </a:pPr>
            <a:r>
              <a:rPr lang="en-US" sz="650"/>
              <a:t>Disclaimer: The material in this presentation has been prepared solely for informational purposes and is strictly confidential. Any disclosure, use, copying or circulation of this presentation (or the information contained within it) is strictly prohibited, unless you have obtained Savills’ prior written consent. Neither this presentation nor any part of it shall form the basis of, or be relied upon in connection with, any offer or transaction, or act as an inducement to enter into any contract or commitment whatsoever. NO WARRANTY OR REPRESENTATION, EXPRESS OR IMPLIED, IS GIVEN AS TO THE ACCURACY OR COMPLETENESS OF THE INFORMATION CONTAINED HEREIN AND SAVILLS IS UNDER NO OBLIGATION TO SUBSEQUENTLY CORRECT IT IN THE EVENT OF ERRORS. Savills shall not be held responsible for any liability whatsoever or for any loss howsoever arising from or in reliance upon the whole or any part of the contents of this document or any errors therein or omissions therefrom. </a:t>
            </a:r>
          </a:p>
        </p:txBody>
      </p:sp>
      <p:pic>
        <p:nvPicPr>
          <p:cNvPr id="12" name="Graphic 11">
            <a:extLst>
              <a:ext uri="{FF2B5EF4-FFF2-40B4-BE49-F238E27FC236}">
                <a16:creationId xmlns:a16="http://schemas.microsoft.com/office/drawing/2014/main" id="{6CFECB7F-6C53-E387-F304-72FE5A6E3442}"/>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0679507" y="473394"/>
            <a:ext cx="1035573" cy="1035843"/>
          </a:xfrm>
          <a:prstGeom prst="rect">
            <a:avLst/>
          </a:prstGeom>
        </p:spPr>
      </p:pic>
      <p:sp>
        <p:nvSpPr>
          <p:cNvPr id="3" name="Title 2">
            <a:extLst>
              <a:ext uri="{FF2B5EF4-FFF2-40B4-BE49-F238E27FC236}">
                <a16:creationId xmlns:a16="http://schemas.microsoft.com/office/drawing/2014/main" id="{FC3DAA97-373D-F87A-9734-623D00504781}"/>
              </a:ext>
            </a:extLst>
          </p:cNvPr>
          <p:cNvSpPr>
            <a:spLocks noGrp="1"/>
          </p:cNvSpPr>
          <p:nvPr>
            <p:ph type="title" hasCustomPrompt="1"/>
          </p:nvPr>
        </p:nvSpPr>
        <p:spPr>
          <a:xfrm>
            <a:off x="450732" y="2506981"/>
            <a:ext cx="6228882" cy="1109663"/>
          </a:xfrm>
        </p:spPr>
        <p:txBody>
          <a:bodyPr/>
          <a:lstStyle>
            <a:lvl1pPr>
              <a:defRPr sz="5998">
                <a:latin typeface="+mn-lt"/>
              </a:defRPr>
            </a:lvl1pPr>
          </a:lstStyle>
          <a:p>
            <a:r>
              <a:rPr lang="en-GB"/>
              <a:t>Contact us</a:t>
            </a:r>
          </a:p>
        </p:txBody>
      </p:sp>
      <p:pic>
        <p:nvPicPr>
          <p:cNvPr id="7" name="Graphic 6">
            <a:extLst>
              <a:ext uri="{FF2B5EF4-FFF2-40B4-BE49-F238E27FC236}">
                <a16:creationId xmlns:a16="http://schemas.microsoft.com/office/drawing/2014/main" id="{098EAE8A-2FCF-FCDB-200D-E0D69A7B8D73}"/>
              </a:ext>
            </a:extLst>
          </p:cNvPr>
          <p:cNvPicPr>
            <a:picLocks noChangeAspect="1"/>
          </p:cNvPicPr>
          <p:nvPr userDrawn="1"/>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0679507" y="473394"/>
            <a:ext cx="1035573" cy="1035843"/>
          </a:xfrm>
          <a:prstGeom prst="rect">
            <a:avLst/>
          </a:prstGeom>
        </p:spPr>
      </p:pic>
    </p:spTree>
    <p:custDataLst>
      <p:tags r:id="rId1"/>
    </p:custDataLst>
    <p:extLst>
      <p:ext uri="{BB962C8B-B14F-4D97-AF65-F5344CB8AC3E}">
        <p14:creationId xmlns:p14="http://schemas.microsoft.com/office/powerpoint/2010/main" val="5376718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p:cSld name="Contact us white">
    <p:bg>
      <p:bgRef idx="1001">
        <a:schemeClr val="bg1"/>
      </p:bgRef>
    </p:bg>
    <p:spTree>
      <p:nvGrpSpPr>
        <p:cNvPr id="1" name=""/>
        <p:cNvGrpSpPr/>
        <p:nvPr/>
      </p:nvGrpSpPr>
      <p:grpSpPr>
        <a:xfrm>
          <a:off x="0" y="0"/>
          <a:ext cx="0" cy="0"/>
          <a:chOff x="0" y="0"/>
          <a:chExt cx="0" cy="0"/>
        </a:xfrm>
      </p:grpSpPr>
      <p:pic>
        <p:nvPicPr>
          <p:cNvPr id="4" name="Picture 3" descr="A white wall with squares&#10;&#10;Description automatically generated">
            <a:extLst>
              <a:ext uri="{FF2B5EF4-FFF2-40B4-BE49-F238E27FC236}">
                <a16:creationId xmlns:a16="http://schemas.microsoft.com/office/drawing/2014/main" id="{254C45DB-8C36-54AD-CB59-2BA2D2CC0955}"/>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t="6448" b="6448"/>
          <a:stretch/>
        </p:blipFill>
        <p:spPr>
          <a:xfrm>
            <a:off x="1" y="0"/>
            <a:ext cx="12188823" cy="6858000"/>
          </a:xfrm>
          <a:prstGeom prst="rect">
            <a:avLst/>
          </a:prstGeom>
        </p:spPr>
      </p:pic>
      <p:sp>
        <p:nvSpPr>
          <p:cNvPr id="9" name="TextBox 8">
            <a:extLst>
              <a:ext uri="{FF2B5EF4-FFF2-40B4-BE49-F238E27FC236}">
                <a16:creationId xmlns:a16="http://schemas.microsoft.com/office/drawing/2014/main" id="{FADD53CD-6C5F-8E85-5A95-26A1785B663A}"/>
              </a:ext>
            </a:extLst>
          </p:cNvPr>
          <p:cNvSpPr txBox="1"/>
          <p:nvPr/>
        </p:nvSpPr>
        <p:spPr>
          <a:xfrm>
            <a:off x="411373" y="5501641"/>
            <a:ext cx="934628" cy="293607"/>
          </a:xfrm>
          <a:prstGeom prst="rect">
            <a:avLst/>
          </a:prstGeom>
          <a:noFill/>
        </p:spPr>
        <p:txBody>
          <a:bodyPr wrap="none" rtlCol="0">
            <a:spAutoFit/>
          </a:bodyPr>
          <a:lstStyle/>
          <a:p>
            <a:pPr algn="l">
              <a:lnSpc>
                <a:spcPct val="120000"/>
              </a:lnSpc>
              <a:spcAft>
                <a:spcPts val="1000"/>
              </a:spcAft>
            </a:pPr>
            <a:r>
              <a:rPr lang="en-GB" sz="1200">
                <a:latin typeface="Arial" panose="020B0604020202020204" pitchFamily="34" charset="0"/>
              </a:rPr>
              <a:t>savills.com</a:t>
            </a:r>
          </a:p>
        </p:txBody>
      </p:sp>
      <p:sp>
        <p:nvSpPr>
          <p:cNvPr id="11" name="TextBox 10">
            <a:extLst>
              <a:ext uri="{FF2B5EF4-FFF2-40B4-BE49-F238E27FC236}">
                <a16:creationId xmlns:a16="http://schemas.microsoft.com/office/drawing/2014/main" id="{43068647-BD26-DFD5-CCF1-BA56310B36B6}"/>
              </a:ext>
            </a:extLst>
          </p:cNvPr>
          <p:cNvSpPr txBox="1"/>
          <p:nvPr/>
        </p:nvSpPr>
        <p:spPr>
          <a:xfrm>
            <a:off x="411373" y="5880261"/>
            <a:ext cx="11110877" cy="562462"/>
          </a:xfrm>
          <a:prstGeom prst="rect">
            <a:avLst/>
          </a:prstGeom>
          <a:noFill/>
        </p:spPr>
        <p:txBody>
          <a:bodyPr wrap="square">
            <a:spAutoFit/>
          </a:bodyPr>
          <a:lstStyle/>
          <a:p>
            <a:pPr>
              <a:lnSpc>
                <a:spcPct val="120000"/>
              </a:lnSpc>
            </a:pPr>
            <a:r>
              <a:rPr lang="en-US" sz="650"/>
              <a:t>Disclaimer: The material in this presentation has been prepared solely for informational purposes and is strictly confidential. Any disclosure, use, copying or circulation of this presentation (or the information contained within it) is strictly prohibited, unless you have obtained Savills’ prior written consent. Neither this presentation nor any part of it shall form the basis of, or be relied upon in connection with, any offer or transaction, or act as an inducement to enter into any contract or commitment whatsoever. NO WARRANTY OR REPRESENTATION, EXPRESS OR IMPLIED, IS GIVEN AS TO THE ACCURACY OR COMPLETENESS OF THE INFORMATION CONTAINED HEREIN AND SAVILLS IS UNDER NO OBLIGATION TO SUBSEQUENTLY CORRECT IT IN THE EVENT OF ERRORS. Savills shall not be held responsible for any liability whatsoever or for any loss howsoever arising from or in reliance upon the whole or any part of the contents of this document or any errors therein or omissions therefrom. </a:t>
            </a:r>
          </a:p>
        </p:txBody>
      </p:sp>
      <p:pic>
        <p:nvPicPr>
          <p:cNvPr id="12" name="Graphic 11">
            <a:extLst>
              <a:ext uri="{FF2B5EF4-FFF2-40B4-BE49-F238E27FC236}">
                <a16:creationId xmlns:a16="http://schemas.microsoft.com/office/drawing/2014/main" id="{6CFECB7F-6C53-E387-F304-72FE5A6E3442}"/>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0679507" y="473394"/>
            <a:ext cx="1035573" cy="1035843"/>
          </a:xfrm>
          <a:prstGeom prst="rect">
            <a:avLst/>
          </a:prstGeom>
        </p:spPr>
      </p:pic>
      <p:sp>
        <p:nvSpPr>
          <p:cNvPr id="3" name="Title 2">
            <a:extLst>
              <a:ext uri="{FF2B5EF4-FFF2-40B4-BE49-F238E27FC236}">
                <a16:creationId xmlns:a16="http://schemas.microsoft.com/office/drawing/2014/main" id="{FC3DAA97-373D-F87A-9734-623D00504781}"/>
              </a:ext>
            </a:extLst>
          </p:cNvPr>
          <p:cNvSpPr>
            <a:spLocks noGrp="1"/>
          </p:cNvSpPr>
          <p:nvPr>
            <p:ph type="title" hasCustomPrompt="1"/>
          </p:nvPr>
        </p:nvSpPr>
        <p:spPr>
          <a:xfrm>
            <a:off x="450732" y="2506981"/>
            <a:ext cx="6228882" cy="1109663"/>
          </a:xfrm>
        </p:spPr>
        <p:txBody>
          <a:bodyPr/>
          <a:lstStyle>
            <a:lvl1pPr>
              <a:defRPr sz="5998">
                <a:latin typeface="+mn-lt"/>
              </a:defRPr>
            </a:lvl1pPr>
          </a:lstStyle>
          <a:p>
            <a:r>
              <a:rPr lang="en-GB"/>
              <a:t>Contact us</a:t>
            </a:r>
          </a:p>
        </p:txBody>
      </p:sp>
      <p:pic>
        <p:nvPicPr>
          <p:cNvPr id="7" name="Graphic 6">
            <a:extLst>
              <a:ext uri="{FF2B5EF4-FFF2-40B4-BE49-F238E27FC236}">
                <a16:creationId xmlns:a16="http://schemas.microsoft.com/office/drawing/2014/main" id="{5D459F86-3200-0A19-E69D-0CAC794A97F6}"/>
              </a:ext>
            </a:extLst>
          </p:cNvPr>
          <p:cNvPicPr>
            <a:picLocks noChangeAspect="1"/>
          </p:cNvPicPr>
          <p:nvPr userDrawn="1"/>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0679507" y="473394"/>
            <a:ext cx="1035573" cy="1035843"/>
          </a:xfrm>
          <a:prstGeom prst="rect">
            <a:avLst/>
          </a:prstGeom>
        </p:spPr>
      </p:pic>
    </p:spTree>
    <p:custDataLst>
      <p:tags r:id="rId1"/>
    </p:custDataLst>
    <p:extLst>
      <p:ext uri="{BB962C8B-B14F-4D97-AF65-F5344CB8AC3E}">
        <p14:creationId xmlns:p14="http://schemas.microsoft.com/office/powerpoint/2010/main" val="6148561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p:cSld name="Let's discuss navy">
    <p:bg>
      <p:bgRef idx="1001">
        <a:schemeClr val="bg2"/>
      </p:bgRef>
    </p:bg>
    <p:spTree>
      <p:nvGrpSpPr>
        <p:cNvPr id="1" name=""/>
        <p:cNvGrpSpPr/>
        <p:nvPr/>
      </p:nvGrpSpPr>
      <p:grpSpPr>
        <a:xfrm>
          <a:off x="0" y="0"/>
          <a:ext cx="0" cy="0"/>
          <a:chOff x="0" y="0"/>
          <a:chExt cx="0" cy="0"/>
        </a:xfrm>
      </p:grpSpPr>
      <p:pic>
        <p:nvPicPr>
          <p:cNvPr id="2" name="Picture 1" descr="A close-up of a blue cube&#10;&#10;Description automatically generated">
            <a:extLst>
              <a:ext uri="{FF2B5EF4-FFF2-40B4-BE49-F238E27FC236}">
                <a16:creationId xmlns:a16="http://schemas.microsoft.com/office/drawing/2014/main" id="{17F69C9A-6E9B-5B69-9F11-A9643D3857EC}"/>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t="6448" b="6448"/>
          <a:stretch/>
        </p:blipFill>
        <p:spPr>
          <a:xfrm>
            <a:off x="1" y="0"/>
            <a:ext cx="12188823" cy="6858000"/>
          </a:xfrm>
          <a:prstGeom prst="rect">
            <a:avLst/>
          </a:prstGeom>
        </p:spPr>
      </p:pic>
      <p:sp>
        <p:nvSpPr>
          <p:cNvPr id="9" name="TextBox 8">
            <a:extLst>
              <a:ext uri="{FF2B5EF4-FFF2-40B4-BE49-F238E27FC236}">
                <a16:creationId xmlns:a16="http://schemas.microsoft.com/office/drawing/2014/main" id="{FADD53CD-6C5F-8E85-5A95-26A1785B663A}"/>
              </a:ext>
            </a:extLst>
          </p:cNvPr>
          <p:cNvSpPr txBox="1"/>
          <p:nvPr/>
        </p:nvSpPr>
        <p:spPr>
          <a:xfrm>
            <a:off x="411373" y="5501641"/>
            <a:ext cx="934628" cy="293607"/>
          </a:xfrm>
          <a:prstGeom prst="rect">
            <a:avLst/>
          </a:prstGeom>
          <a:noFill/>
        </p:spPr>
        <p:txBody>
          <a:bodyPr wrap="none" rtlCol="0">
            <a:spAutoFit/>
          </a:bodyPr>
          <a:lstStyle/>
          <a:p>
            <a:pPr algn="l">
              <a:lnSpc>
                <a:spcPct val="120000"/>
              </a:lnSpc>
              <a:spcAft>
                <a:spcPts val="1000"/>
              </a:spcAft>
            </a:pPr>
            <a:r>
              <a:rPr lang="en-GB" sz="1200">
                <a:latin typeface="Arial" panose="020B0604020202020204" pitchFamily="34" charset="0"/>
              </a:rPr>
              <a:t>savills.com</a:t>
            </a:r>
          </a:p>
        </p:txBody>
      </p:sp>
      <p:sp>
        <p:nvSpPr>
          <p:cNvPr id="11" name="TextBox 10">
            <a:extLst>
              <a:ext uri="{FF2B5EF4-FFF2-40B4-BE49-F238E27FC236}">
                <a16:creationId xmlns:a16="http://schemas.microsoft.com/office/drawing/2014/main" id="{43068647-BD26-DFD5-CCF1-BA56310B36B6}"/>
              </a:ext>
            </a:extLst>
          </p:cNvPr>
          <p:cNvSpPr txBox="1"/>
          <p:nvPr/>
        </p:nvSpPr>
        <p:spPr>
          <a:xfrm>
            <a:off x="411373" y="5880261"/>
            <a:ext cx="11110877" cy="562462"/>
          </a:xfrm>
          <a:prstGeom prst="rect">
            <a:avLst/>
          </a:prstGeom>
          <a:noFill/>
        </p:spPr>
        <p:txBody>
          <a:bodyPr wrap="square">
            <a:spAutoFit/>
          </a:bodyPr>
          <a:lstStyle/>
          <a:p>
            <a:pPr>
              <a:lnSpc>
                <a:spcPct val="120000"/>
              </a:lnSpc>
            </a:pPr>
            <a:r>
              <a:rPr lang="en-US" sz="650"/>
              <a:t>Disclaimer: The material in this presentation has been prepared solely for informational purposes and is strictly confidential. Any disclosure, use, copying or circulation of this presentation (or the information contained within it) is strictly prohibited, unless you have obtained Savills’ prior written consent. Neither this presentation nor any part of it shall form the basis of, or be relied upon in connection with, any offer or transaction, or act as an inducement to enter into any contract or commitment whatsoever. NO WARRANTY OR REPRESENTATION, EXPRESS OR IMPLIED, IS GIVEN AS TO THE ACCURACY OR COMPLETENESS OF THE INFORMATION CONTAINED HEREIN AND SAVILLS IS UNDER NO OBLIGATION TO SUBSEQUENTLY CORRECT IT IN THE EVENT OF ERRORS. Savills shall not be held responsible for any liability whatsoever or for any loss howsoever arising from or in reliance upon the whole or any part of the contents of this document or any errors therein or omissions therefrom. </a:t>
            </a:r>
          </a:p>
        </p:txBody>
      </p:sp>
      <p:pic>
        <p:nvPicPr>
          <p:cNvPr id="12" name="Graphic 11">
            <a:extLst>
              <a:ext uri="{FF2B5EF4-FFF2-40B4-BE49-F238E27FC236}">
                <a16:creationId xmlns:a16="http://schemas.microsoft.com/office/drawing/2014/main" id="{6CFECB7F-6C53-E387-F304-72FE5A6E3442}"/>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0679507" y="473394"/>
            <a:ext cx="1035573" cy="1035843"/>
          </a:xfrm>
          <a:prstGeom prst="rect">
            <a:avLst/>
          </a:prstGeom>
        </p:spPr>
      </p:pic>
      <p:sp>
        <p:nvSpPr>
          <p:cNvPr id="3" name="Title 2">
            <a:extLst>
              <a:ext uri="{FF2B5EF4-FFF2-40B4-BE49-F238E27FC236}">
                <a16:creationId xmlns:a16="http://schemas.microsoft.com/office/drawing/2014/main" id="{D4B6C21E-75B5-DFC3-6C27-BF0349C88746}"/>
              </a:ext>
            </a:extLst>
          </p:cNvPr>
          <p:cNvSpPr>
            <a:spLocks noGrp="1"/>
          </p:cNvSpPr>
          <p:nvPr>
            <p:ph type="title" hasCustomPrompt="1"/>
          </p:nvPr>
        </p:nvSpPr>
        <p:spPr>
          <a:xfrm>
            <a:off x="450732" y="2506981"/>
            <a:ext cx="6228882" cy="1109663"/>
          </a:xfrm>
        </p:spPr>
        <p:txBody>
          <a:bodyPr/>
          <a:lstStyle>
            <a:lvl1pPr>
              <a:defRPr sz="5998">
                <a:latin typeface="+mn-lt"/>
              </a:defRPr>
            </a:lvl1pPr>
          </a:lstStyle>
          <a:p>
            <a:r>
              <a:rPr lang="en-GB"/>
              <a:t>Let’s discuss</a:t>
            </a:r>
          </a:p>
        </p:txBody>
      </p:sp>
      <p:pic>
        <p:nvPicPr>
          <p:cNvPr id="7" name="Graphic 6">
            <a:extLst>
              <a:ext uri="{FF2B5EF4-FFF2-40B4-BE49-F238E27FC236}">
                <a16:creationId xmlns:a16="http://schemas.microsoft.com/office/drawing/2014/main" id="{6A12F89F-1502-20FD-F15D-516E7C43087E}"/>
              </a:ext>
            </a:extLst>
          </p:cNvPr>
          <p:cNvPicPr>
            <a:picLocks noChangeAspect="1"/>
          </p:cNvPicPr>
          <p:nvPr userDrawn="1"/>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0679507" y="473394"/>
            <a:ext cx="1035573" cy="1035843"/>
          </a:xfrm>
          <a:prstGeom prst="rect">
            <a:avLst/>
          </a:prstGeom>
        </p:spPr>
      </p:pic>
    </p:spTree>
    <p:custDataLst>
      <p:tags r:id="rId1"/>
    </p:custDataLst>
    <p:extLst>
      <p:ext uri="{BB962C8B-B14F-4D97-AF65-F5344CB8AC3E}">
        <p14:creationId xmlns:p14="http://schemas.microsoft.com/office/powerpoint/2010/main" val="23847181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Let's discuss yellow">
    <p:bg>
      <p:bgRef idx="1001">
        <a:schemeClr val="bg1"/>
      </p:bgRef>
    </p:bg>
    <p:spTree>
      <p:nvGrpSpPr>
        <p:cNvPr id="1" name=""/>
        <p:cNvGrpSpPr/>
        <p:nvPr/>
      </p:nvGrpSpPr>
      <p:grpSpPr>
        <a:xfrm>
          <a:off x="0" y="0"/>
          <a:ext cx="0" cy="0"/>
          <a:chOff x="0" y="0"/>
          <a:chExt cx="0" cy="0"/>
        </a:xfrm>
      </p:grpSpPr>
      <p:pic>
        <p:nvPicPr>
          <p:cNvPr id="2" name="Picture 1" descr="A yellow and white geometrical pattern&#10;&#10;Description automatically generated with medium confidence">
            <a:extLst>
              <a:ext uri="{FF2B5EF4-FFF2-40B4-BE49-F238E27FC236}">
                <a16:creationId xmlns:a16="http://schemas.microsoft.com/office/drawing/2014/main" id="{FA22B6A6-92A7-36CE-C52E-F73638A3A355}"/>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t="6448" b="6448"/>
          <a:stretch/>
        </p:blipFill>
        <p:spPr>
          <a:xfrm>
            <a:off x="1" y="0"/>
            <a:ext cx="12188823" cy="6858000"/>
          </a:xfrm>
          <a:prstGeom prst="rect">
            <a:avLst/>
          </a:prstGeom>
        </p:spPr>
      </p:pic>
      <p:sp>
        <p:nvSpPr>
          <p:cNvPr id="9" name="TextBox 8">
            <a:extLst>
              <a:ext uri="{FF2B5EF4-FFF2-40B4-BE49-F238E27FC236}">
                <a16:creationId xmlns:a16="http://schemas.microsoft.com/office/drawing/2014/main" id="{FADD53CD-6C5F-8E85-5A95-26A1785B663A}"/>
              </a:ext>
            </a:extLst>
          </p:cNvPr>
          <p:cNvSpPr txBox="1"/>
          <p:nvPr/>
        </p:nvSpPr>
        <p:spPr>
          <a:xfrm>
            <a:off x="411373" y="5501641"/>
            <a:ext cx="934628" cy="293607"/>
          </a:xfrm>
          <a:prstGeom prst="rect">
            <a:avLst/>
          </a:prstGeom>
          <a:noFill/>
        </p:spPr>
        <p:txBody>
          <a:bodyPr wrap="none" rtlCol="0">
            <a:spAutoFit/>
          </a:bodyPr>
          <a:lstStyle/>
          <a:p>
            <a:pPr algn="l">
              <a:lnSpc>
                <a:spcPct val="120000"/>
              </a:lnSpc>
              <a:spcAft>
                <a:spcPts val="1000"/>
              </a:spcAft>
            </a:pPr>
            <a:r>
              <a:rPr lang="en-GB" sz="1200">
                <a:latin typeface="Arial" panose="020B0604020202020204" pitchFamily="34" charset="0"/>
              </a:rPr>
              <a:t>savills.com</a:t>
            </a:r>
          </a:p>
        </p:txBody>
      </p:sp>
      <p:sp>
        <p:nvSpPr>
          <p:cNvPr id="11" name="TextBox 10">
            <a:extLst>
              <a:ext uri="{FF2B5EF4-FFF2-40B4-BE49-F238E27FC236}">
                <a16:creationId xmlns:a16="http://schemas.microsoft.com/office/drawing/2014/main" id="{43068647-BD26-DFD5-CCF1-BA56310B36B6}"/>
              </a:ext>
            </a:extLst>
          </p:cNvPr>
          <p:cNvSpPr txBox="1"/>
          <p:nvPr/>
        </p:nvSpPr>
        <p:spPr>
          <a:xfrm>
            <a:off x="411373" y="5880261"/>
            <a:ext cx="11110877" cy="562462"/>
          </a:xfrm>
          <a:prstGeom prst="rect">
            <a:avLst/>
          </a:prstGeom>
          <a:noFill/>
        </p:spPr>
        <p:txBody>
          <a:bodyPr wrap="square">
            <a:spAutoFit/>
          </a:bodyPr>
          <a:lstStyle/>
          <a:p>
            <a:pPr>
              <a:lnSpc>
                <a:spcPct val="120000"/>
              </a:lnSpc>
            </a:pPr>
            <a:r>
              <a:rPr lang="en-US" sz="650"/>
              <a:t>Disclaimer: The material in this presentation has been prepared solely for informational purposes and is strictly confidential. Any disclosure, use, copying or circulation of this presentation (or the information contained within it) is strictly prohibited, unless you have obtained Savills’ prior written consent. Neither this presentation nor any part of it shall form the basis of, or be relied upon in connection with, any offer or transaction, or act as an inducement to enter into any contract or commitment whatsoever. NO WARRANTY OR REPRESENTATION, EXPRESS OR IMPLIED, IS GIVEN AS TO THE ACCURACY OR COMPLETENESS OF THE INFORMATION CONTAINED HEREIN AND SAVILLS IS UNDER NO OBLIGATION TO SUBSEQUENTLY CORRECT IT IN THE EVENT OF ERRORS. Savills shall not be held responsible for any liability whatsoever or for any loss howsoever arising from or in reliance upon the whole or any part of the contents of this document or any errors therein or omissions therefrom. </a:t>
            </a:r>
          </a:p>
        </p:txBody>
      </p:sp>
      <p:pic>
        <p:nvPicPr>
          <p:cNvPr id="12" name="Graphic 11">
            <a:extLst>
              <a:ext uri="{FF2B5EF4-FFF2-40B4-BE49-F238E27FC236}">
                <a16:creationId xmlns:a16="http://schemas.microsoft.com/office/drawing/2014/main" id="{6CFECB7F-6C53-E387-F304-72FE5A6E3442}"/>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0679507" y="473394"/>
            <a:ext cx="1035573" cy="1035843"/>
          </a:xfrm>
          <a:prstGeom prst="rect">
            <a:avLst/>
          </a:prstGeom>
        </p:spPr>
      </p:pic>
      <p:sp>
        <p:nvSpPr>
          <p:cNvPr id="3" name="Title 2">
            <a:extLst>
              <a:ext uri="{FF2B5EF4-FFF2-40B4-BE49-F238E27FC236}">
                <a16:creationId xmlns:a16="http://schemas.microsoft.com/office/drawing/2014/main" id="{D4B6C21E-75B5-DFC3-6C27-BF0349C88746}"/>
              </a:ext>
            </a:extLst>
          </p:cNvPr>
          <p:cNvSpPr>
            <a:spLocks noGrp="1"/>
          </p:cNvSpPr>
          <p:nvPr>
            <p:ph type="title" hasCustomPrompt="1"/>
          </p:nvPr>
        </p:nvSpPr>
        <p:spPr>
          <a:xfrm>
            <a:off x="450732" y="2506981"/>
            <a:ext cx="6228882" cy="1109663"/>
          </a:xfrm>
        </p:spPr>
        <p:txBody>
          <a:bodyPr/>
          <a:lstStyle>
            <a:lvl1pPr>
              <a:defRPr sz="5998">
                <a:latin typeface="+mn-lt"/>
              </a:defRPr>
            </a:lvl1pPr>
          </a:lstStyle>
          <a:p>
            <a:r>
              <a:rPr lang="en-GB"/>
              <a:t>Let’s discuss</a:t>
            </a:r>
          </a:p>
        </p:txBody>
      </p:sp>
      <p:pic>
        <p:nvPicPr>
          <p:cNvPr id="7" name="Graphic 6">
            <a:extLst>
              <a:ext uri="{FF2B5EF4-FFF2-40B4-BE49-F238E27FC236}">
                <a16:creationId xmlns:a16="http://schemas.microsoft.com/office/drawing/2014/main" id="{61EF6756-78B0-47C0-B55E-5826B3DEB9C0}"/>
              </a:ext>
            </a:extLst>
          </p:cNvPr>
          <p:cNvPicPr>
            <a:picLocks noChangeAspect="1"/>
          </p:cNvPicPr>
          <p:nvPr userDrawn="1"/>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0679507" y="473394"/>
            <a:ext cx="1035573" cy="1035843"/>
          </a:xfrm>
          <a:prstGeom prst="rect">
            <a:avLst/>
          </a:prstGeom>
        </p:spPr>
      </p:pic>
    </p:spTree>
    <p:custDataLst>
      <p:tags r:id="rId1"/>
    </p:custDataLst>
    <p:extLst>
      <p:ext uri="{BB962C8B-B14F-4D97-AF65-F5344CB8AC3E}">
        <p14:creationId xmlns:p14="http://schemas.microsoft.com/office/powerpoint/2010/main" val="272093529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p:cSld name="Let's discuss white">
    <p:bg>
      <p:bgRef idx="1001">
        <a:schemeClr val="bg1"/>
      </p:bgRef>
    </p:bg>
    <p:spTree>
      <p:nvGrpSpPr>
        <p:cNvPr id="1" name=""/>
        <p:cNvGrpSpPr/>
        <p:nvPr/>
      </p:nvGrpSpPr>
      <p:grpSpPr>
        <a:xfrm>
          <a:off x="0" y="0"/>
          <a:ext cx="0" cy="0"/>
          <a:chOff x="0" y="0"/>
          <a:chExt cx="0" cy="0"/>
        </a:xfrm>
      </p:grpSpPr>
      <p:pic>
        <p:nvPicPr>
          <p:cNvPr id="4" name="Picture 3" descr="A white wall with squares&#10;&#10;Description automatically generated">
            <a:extLst>
              <a:ext uri="{FF2B5EF4-FFF2-40B4-BE49-F238E27FC236}">
                <a16:creationId xmlns:a16="http://schemas.microsoft.com/office/drawing/2014/main" id="{1F74BC21-6897-8534-B2B4-7E7EF2637AEC}"/>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t="6448" b="6448"/>
          <a:stretch/>
        </p:blipFill>
        <p:spPr>
          <a:xfrm>
            <a:off x="1" y="0"/>
            <a:ext cx="12188823" cy="6858000"/>
          </a:xfrm>
          <a:prstGeom prst="rect">
            <a:avLst/>
          </a:prstGeom>
        </p:spPr>
      </p:pic>
      <p:sp>
        <p:nvSpPr>
          <p:cNvPr id="9" name="TextBox 8">
            <a:extLst>
              <a:ext uri="{FF2B5EF4-FFF2-40B4-BE49-F238E27FC236}">
                <a16:creationId xmlns:a16="http://schemas.microsoft.com/office/drawing/2014/main" id="{FADD53CD-6C5F-8E85-5A95-26A1785B663A}"/>
              </a:ext>
            </a:extLst>
          </p:cNvPr>
          <p:cNvSpPr txBox="1"/>
          <p:nvPr/>
        </p:nvSpPr>
        <p:spPr>
          <a:xfrm>
            <a:off x="411373" y="5501641"/>
            <a:ext cx="934628" cy="293607"/>
          </a:xfrm>
          <a:prstGeom prst="rect">
            <a:avLst/>
          </a:prstGeom>
          <a:noFill/>
        </p:spPr>
        <p:txBody>
          <a:bodyPr wrap="none" rtlCol="0">
            <a:spAutoFit/>
          </a:bodyPr>
          <a:lstStyle/>
          <a:p>
            <a:pPr algn="l">
              <a:lnSpc>
                <a:spcPct val="120000"/>
              </a:lnSpc>
              <a:spcAft>
                <a:spcPts val="1000"/>
              </a:spcAft>
            </a:pPr>
            <a:r>
              <a:rPr lang="en-GB" sz="1200">
                <a:latin typeface="Arial" panose="020B0604020202020204" pitchFamily="34" charset="0"/>
              </a:rPr>
              <a:t>savills.com</a:t>
            </a:r>
          </a:p>
        </p:txBody>
      </p:sp>
      <p:sp>
        <p:nvSpPr>
          <p:cNvPr id="11" name="TextBox 10">
            <a:extLst>
              <a:ext uri="{FF2B5EF4-FFF2-40B4-BE49-F238E27FC236}">
                <a16:creationId xmlns:a16="http://schemas.microsoft.com/office/drawing/2014/main" id="{43068647-BD26-DFD5-CCF1-BA56310B36B6}"/>
              </a:ext>
            </a:extLst>
          </p:cNvPr>
          <p:cNvSpPr txBox="1"/>
          <p:nvPr/>
        </p:nvSpPr>
        <p:spPr>
          <a:xfrm>
            <a:off x="411373" y="5880261"/>
            <a:ext cx="11110877" cy="562462"/>
          </a:xfrm>
          <a:prstGeom prst="rect">
            <a:avLst/>
          </a:prstGeom>
          <a:noFill/>
        </p:spPr>
        <p:txBody>
          <a:bodyPr wrap="square">
            <a:spAutoFit/>
          </a:bodyPr>
          <a:lstStyle/>
          <a:p>
            <a:pPr>
              <a:lnSpc>
                <a:spcPct val="120000"/>
              </a:lnSpc>
            </a:pPr>
            <a:r>
              <a:rPr lang="en-US" sz="650"/>
              <a:t>Disclaimer: The material in this presentation has been prepared solely for informational purposes and is strictly confidential. Any disclosure, use, copying or circulation of this presentation (or the information contained within it) is strictly prohibited, unless you have obtained Savills’ prior written consent. Neither this presentation nor any part of it shall form the basis of, or be relied upon in connection with, any offer or transaction, or act as an inducement to enter into any contract or commitment whatsoever. NO WARRANTY OR REPRESENTATION, EXPRESS OR IMPLIED, IS GIVEN AS TO THE ACCURACY OR COMPLETENESS OF THE INFORMATION CONTAINED HEREIN AND SAVILLS IS UNDER NO OBLIGATION TO SUBSEQUENTLY CORRECT IT IN THE EVENT OF ERRORS. Savills shall not be held responsible for any liability whatsoever or for any loss howsoever arising from or in reliance upon the whole or any part of the contents of this document or any errors therein or omissions therefrom. </a:t>
            </a:r>
          </a:p>
        </p:txBody>
      </p:sp>
      <p:pic>
        <p:nvPicPr>
          <p:cNvPr id="12" name="Graphic 11">
            <a:extLst>
              <a:ext uri="{FF2B5EF4-FFF2-40B4-BE49-F238E27FC236}">
                <a16:creationId xmlns:a16="http://schemas.microsoft.com/office/drawing/2014/main" id="{6CFECB7F-6C53-E387-F304-72FE5A6E3442}"/>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0679507" y="473394"/>
            <a:ext cx="1035573" cy="1035843"/>
          </a:xfrm>
          <a:prstGeom prst="rect">
            <a:avLst/>
          </a:prstGeom>
        </p:spPr>
      </p:pic>
      <p:sp>
        <p:nvSpPr>
          <p:cNvPr id="3" name="Title 2">
            <a:extLst>
              <a:ext uri="{FF2B5EF4-FFF2-40B4-BE49-F238E27FC236}">
                <a16:creationId xmlns:a16="http://schemas.microsoft.com/office/drawing/2014/main" id="{D4B6C21E-75B5-DFC3-6C27-BF0349C88746}"/>
              </a:ext>
            </a:extLst>
          </p:cNvPr>
          <p:cNvSpPr>
            <a:spLocks noGrp="1"/>
          </p:cNvSpPr>
          <p:nvPr>
            <p:ph type="title" hasCustomPrompt="1"/>
          </p:nvPr>
        </p:nvSpPr>
        <p:spPr>
          <a:xfrm>
            <a:off x="450732" y="2506981"/>
            <a:ext cx="6228882" cy="1109663"/>
          </a:xfrm>
        </p:spPr>
        <p:txBody>
          <a:bodyPr/>
          <a:lstStyle>
            <a:lvl1pPr>
              <a:defRPr sz="5998">
                <a:latin typeface="+mn-lt"/>
              </a:defRPr>
            </a:lvl1pPr>
          </a:lstStyle>
          <a:p>
            <a:r>
              <a:rPr lang="en-GB"/>
              <a:t>Let’s discuss</a:t>
            </a:r>
          </a:p>
        </p:txBody>
      </p:sp>
      <p:pic>
        <p:nvPicPr>
          <p:cNvPr id="7" name="Graphic 6">
            <a:extLst>
              <a:ext uri="{FF2B5EF4-FFF2-40B4-BE49-F238E27FC236}">
                <a16:creationId xmlns:a16="http://schemas.microsoft.com/office/drawing/2014/main" id="{99535F71-D90D-4E18-473F-59F7903D15F8}"/>
              </a:ext>
            </a:extLst>
          </p:cNvPr>
          <p:cNvPicPr>
            <a:picLocks noChangeAspect="1"/>
          </p:cNvPicPr>
          <p:nvPr userDrawn="1"/>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0679507" y="473394"/>
            <a:ext cx="1035573" cy="1035843"/>
          </a:xfrm>
          <a:prstGeom prst="rect">
            <a:avLst/>
          </a:prstGeom>
        </p:spPr>
      </p:pic>
    </p:spTree>
    <p:custDataLst>
      <p:tags r:id="rId1"/>
    </p:custDataLst>
    <p:extLst>
      <p:ext uri="{BB962C8B-B14F-4D97-AF65-F5344CB8AC3E}">
        <p14:creationId xmlns:p14="http://schemas.microsoft.com/office/powerpoint/2010/main" val="14456942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p:cSld name="Thank you blue">
    <p:bg>
      <p:bgRef idx="1001">
        <a:schemeClr val="bg2"/>
      </p:bgRef>
    </p:bg>
    <p:spTree>
      <p:nvGrpSpPr>
        <p:cNvPr id="1" name=""/>
        <p:cNvGrpSpPr/>
        <p:nvPr/>
      </p:nvGrpSpPr>
      <p:grpSpPr>
        <a:xfrm>
          <a:off x="0" y="0"/>
          <a:ext cx="0" cy="0"/>
          <a:chOff x="0" y="0"/>
          <a:chExt cx="0" cy="0"/>
        </a:xfrm>
      </p:grpSpPr>
      <p:pic>
        <p:nvPicPr>
          <p:cNvPr id="2" name="Picture 1" descr="A close-up of a blue cube&#10;&#10;Description automatically generated">
            <a:extLst>
              <a:ext uri="{FF2B5EF4-FFF2-40B4-BE49-F238E27FC236}">
                <a16:creationId xmlns:a16="http://schemas.microsoft.com/office/drawing/2014/main" id="{319AA2D8-0CE4-F6F0-9B36-3FEA34DF89AF}"/>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t="6448" b="6448"/>
          <a:stretch/>
        </p:blipFill>
        <p:spPr>
          <a:xfrm>
            <a:off x="1" y="0"/>
            <a:ext cx="12188823" cy="6858000"/>
          </a:xfrm>
          <a:prstGeom prst="rect">
            <a:avLst/>
          </a:prstGeom>
        </p:spPr>
      </p:pic>
      <p:sp>
        <p:nvSpPr>
          <p:cNvPr id="9" name="TextBox 8">
            <a:extLst>
              <a:ext uri="{FF2B5EF4-FFF2-40B4-BE49-F238E27FC236}">
                <a16:creationId xmlns:a16="http://schemas.microsoft.com/office/drawing/2014/main" id="{FADD53CD-6C5F-8E85-5A95-26A1785B663A}"/>
              </a:ext>
            </a:extLst>
          </p:cNvPr>
          <p:cNvSpPr txBox="1"/>
          <p:nvPr userDrawn="1"/>
        </p:nvSpPr>
        <p:spPr>
          <a:xfrm>
            <a:off x="411373" y="5501641"/>
            <a:ext cx="934628" cy="293607"/>
          </a:xfrm>
          <a:prstGeom prst="rect">
            <a:avLst/>
          </a:prstGeom>
          <a:noFill/>
        </p:spPr>
        <p:txBody>
          <a:bodyPr wrap="none" rtlCol="0">
            <a:spAutoFit/>
          </a:bodyPr>
          <a:lstStyle/>
          <a:p>
            <a:pPr algn="l">
              <a:lnSpc>
                <a:spcPct val="120000"/>
              </a:lnSpc>
              <a:spcAft>
                <a:spcPts val="1000"/>
              </a:spcAft>
            </a:pPr>
            <a:r>
              <a:rPr lang="en-GB" sz="1200">
                <a:latin typeface="Arial" panose="020B0604020202020204" pitchFamily="34" charset="0"/>
              </a:rPr>
              <a:t>savills.com</a:t>
            </a:r>
          </a:p>
        </p:txBody>
      </p:sp>
      <p:sp>
        <p:nvSpPr>
          <p:cNvPr id="11" name="TextBox 10">
            <a:extLst>
              <a:ext uri="{FF2B5EF4-FFF2-40B4-BE49-F238E27FC236}">
                <a16:creationId xmlns:a16="http://schemas.microsoft.com/office/drawing/2014/main" id="{43068647-BD26-DFD5-CCF1-BA56310B36B6}"/>
              </a:ext>
            </a:extLst>
          </p:cNvPr>
          <p:cNvSpPr txBox="1"/>
          <p:nvPr userDrawn="1"/>
        </p:nvSpPr>
        <p:spPr>
          <a:xfrm>
            <a:off x="411373" y="5880261"/>
            <a:ext cx="11110877" cy="562462"/>
          </a:xfrm>
          <a:prstGeom prst="rect">
            <a:avLst/>
          </a:prstGeom>
          <a:noFill/>
        </p:spPr>
        <p:txBody>
          <a:bodyPr wrap="square">
            <a:spAutoFit/>
          </a:bodyPr>
          <a:lstStyle/>
          <a:p>
            <a:pPr>
              <a:lnSpc>
                <a:spcPct val="120000"/>
              </a:lnSpc>
            </a:pPr>
            <a:r>
              <a:rPr lang="en-US" sz="650"/>
              <a:t>Disclaimer: The material in this presentation has been prepared solely for informational purposes and is strictly confidential. Any disclosure, use, copying or circulation of this presentation (or the information contained within it) is strictly prohibited, unless you have obtained Savills’ prior written consent. Neither this presentation nor any part of it shall form the basis of, or be relied upon in connection with, any offer or transaction, or act as an inducement to enter into any contract or commitment whatsoever. NO WARRANTY OR REPRESENTATION, EXPRESS OR IMPLIED, IS GIVEN AS TO THE ACCURACY OR COMPLETENESS OF THE INFORMATION CONTAINED HEREIN AND SAVILLS IS UNDER NO OBLIGATION TO SUBSEQUENTLY CORRECT IT IN THE EVENT OF ERRORS. Savills shall not be held responsible for any liability whatsoever or for any loss howsoever arising from or in reliance upon the whole or any part of the contents of this document or any errors therein or omissions therefrom. </a:t>
            </a:r>
          </a:p>
        </p:txBody>
      </p:sp>
      <p:pic>
        <p:nvPicPr>
          <p:cNvPr id="12" name="Graphic 11">
            <a:extLst>
              <a:ext uri="{FF2B5EF4-FFF2-40B4-BE49-F238E27FC236}">
                <a16:creationId xmlns:a16="http://schemas.microsoft.com/office/drawing/2014/main" id="{6CFECB7F-6C53-E387-F304-72FE5A6E3442}"/>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0679507" y="473394"/>
            <a:ext cx="1035573" cy="1035843"/>
          </a:xfrm>
          <a:prstGeom prst="rect">
            <a:avLst/>
          </a:prstGeom>
        </p:spPr>
      </p:pic>
      <p:sp>
        <p:nvSpPr>
          <p:cNvPr id="3" name="Title 2">
            <a:extLst>
              <a:ext uri="{FF2B5EF4-FFF2-40B4-BE49-F238E27FC236}">
                <a16:creationId xmlns:a16="http://schemas.microsoft.com/office/drawing/2014/main" id="{3471290F-DA92-D6E4-9A1A-8556ECC17962}"/>
              </a:ext>
            </a:extLst>
          </p:cNvPr>
          <p:cNvSpPr>
            <a:spLocks noGrp="1"/>
          </p:cNvSpPr>
          <p:nvPr>
            <p:ph type="title" hasCustomPrompt="1"/>
          </p:nvPr>
        </p:nvSpPr>
        <p:spPr>
          <a:xfrm>
            <a:off x="450732" y="2506981"/>
            <a:ext cx="6228882" cy="1109663"/>
          </a:xfrm>
        </p:spPr>
        <p:txBody>
          <a:bodyPr/>
          <a:lstStyle>
            <a:lvl1pPr>
              <a:defRPr sz="5998">
                <a:latin typeface="+mn-lt"/>
              </a:defRPr>
            </a:lvl1pPr>
          </a:lstStyle>
          <a:p>
            <a:r>
              <a:rPr lang="en-GB"/>
              <a:t>Thank you</a:t>
            </a:r>
          </a:p>
        </p:txBody>
      </p:sp>
      <p:pic>
        <p:nvPicPr>
          <p:cNvPr id="7" name="Graphic 6">
            <a:extLst>
              <a:ext uri="{FF2B5EF4-FFF2-40B4-BE49-F238E27FC236}">
                <a16:creationId xmlns:a16="http://schemas.microsoft.com/office/drawing/2014/main" id="{2C83C3E3-8372-07C3-48D1-5FC549DFA94F}"/>
              </a:ext>
            </a:extLst>
          </p:cNvPr>
          <p:cNvPicPr>
            <a:picLocks noChangeAspect="1"/>
          </p:cNvPicPr>
          <p:nvPr userDrawn="1"/>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0679507" y="473394"/>
            <a:ext cx="1035573" cy="1035843"/>
          </a:xfrm>
          <a:prstGeom prst="rect">
            <a:avLst/>
          </a:prstGeom>
        </p:spPr>
      </p:pic>
    </p:spTree>
    <p:custDataLst>
      <p:tags r:id="rId1"/>
    </p:custDataLst>
    <p:extLst>
      <p:ext uri="{BB962C8B-B14F-4D97-AF65-F5344CB8AC3E}">
        <p14:creationId xmlns:p14="http://schemas.microsoft.com/office/powerpoint/2010/main" val="32946894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p:cSld name="Thank you slide yellow">
    <p:bg>
      <p:bgRef idx="1001">
        <a:schemeClr val="bg1"/>
      </p:bgRef>
    </p:bg>
    <p:spTree>
      <p:nvGrpSpPr>
        <p:cNvPr id="1" name=""/>
        <p:cNvGrpSpPr/>
        <p:nvPr/>
      </p:nvGrpSpPr>
      <p:grpSpPr>
        <a:xfrm>
          <a:off x="0" y="0"/>
          <a:ext cx="0" cy="0"/>
          <a:chOff x="0" y="0"/>
          <a:chExt cx="0" cy="0"/>
        </a:xfrm>
      </p:grpSpPr>
      <p:pic>
        <p:nvPicPr>
          <p:cNvPr id="2" name="Picture 1" descr="A yellow and white geometrical pattern&#10;&#10;Description automatically generated with medium confidence">
            <a:extLst>
              <a:ext uri="{FF2B5EF4-FFF2-40B4-BE49-F238E27FC236}">
                <a16:creationId xmlns:a16="http://schemas.microsoft.com/office/drawing/2014/main" id="{9EAD3C4A-05E9-EB06-1360-88509BE3DED7}"/>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t="6448" b="6448"/>
          <a:stretch/>
        </p:blipFill>
        <p:spPr>
          <a:xfrm>
            <a:off x="1" y="0"/>
            <a:ext cx="12188823" cy="6858000"/>
          </a:xfrm>
          <a:prstGeom prst="rect">
            <a:avLst/>
          </a:prstGeom>
        </p:spPr>
      </p:pic>
      <p:sp>
        <p:nvSpPr>
          <p:cNvPr id="9" name="TextBox 8">
            <a:extLst>
              <a:ext uri="{FF2B5EF4-FFF2-40B4-BE49-F238E27FC236}">
                <a16:creationId xmlns:a16="http://schemas.microsoft.com/office/drawing/2014/main" id="{FADD53CD-6C5F-8E85-5A95-26A1785B663A}"/>
              </a:ext>
            </a:extLst>
          </p:cNvPr>
          <p:cNvSpPr txBox="1"/>
          <p:nvPr/>
        </p:nvSpPr>
        <p:spPr>
          <a:xfrm>
            <a:off x="411373" y="5501641"/>
            <a:ext cx="934628" cy="293607"/>
          </a:xfrm>
          <a:prstGeom prst="rect">
            <a:avLst/>
          </a:prstGeom>
          <a:noFill/>
        </p:spPr>
        <p:txBody>
          <a:bodyPr wrap="none" rtlCol="0">
            <a:spAutoFit/>
          </a:bodyPr>
          <a:lstStyle/>
          <a:p>
            <a:pPr algn="l">
              <a:lnSpc>
                <a:spcPct val="120000"/>
              </a:lnSpc>
              <a:spcAft>
                <a:spcPts val="1000"/>
              </a:spcAft>
            </a:pPr>
            <a:r>
              <a:rPr lang="en-GB" sz="1200">
                <a:latin typeface="Arial" panose="020B0604020202020204" pitchFamily="34" charset="0"/>
              </a:rPr>
              <a:t>savills.com</a:t>
            </a:r>
          </a:p>
        </p:txBody>
      </p:sp>
      <p:sp>
        <p:nvSpPr>
          <p:cNvPr id="11" name="TextBox 10">
            <a:extLst>
              <a:ext uri="{FF2B5EF4-FFF2-40B4-BE49-F238E27FC236}">
                <a16:creationId xmlns:a16="http://schemas.microsoft.com/office/drawing/2014/main" id="{43068647-BD26-DFD5-CCF1-BA56310B36B6}"/>
              </a:ext>
            </a:extLst>
          </p:cNvPr>
          <p:cNvSpPr txBox="1"/>
          <p:nvPr userDrawn="1"/>
        </p:nvSpPr>
        <p:spPr>
          <a:xfrm>
            <a:off x="411373" y="5880261"/>
            <a:ext cx="11110877" cy="562462"/>
          </a:xfrm>
          <a:prstGeom prst="rect">
            <a:avLst/>
          </a:prstGeom>
          <a:noFill/>
        </p:spPr>
        <p:txBody>
          <a:bodyPr wrap="square">
            <a:spAutoFit/>
          </a:bodyPr>
          <a:lstStyle/>
          <a:p>
            <a:pPr>
              <a:lnSpc>
                <a:spcPct val="120000"/>
              </a:lnSpc>
            </a:pPr>
            <a:r>
              <a:rPr lang="en-US" sz="650"/>
              <a:t>Disclaimer: The material in this presentation has been prepared solely for informational purposes and is strictly confidential. Any disclosure, use, copying or circulation of this presentation (or the information contained within it) is strictly prohibited, unless you have obtained Savills’ prior written consent. Neither this presentation nor any part of it shall form the basis of, or be relied upon in connection with, any offer or transaction, or act as an inducement to enter into any contract or commitment whatsoever. NO WARRANTY OR REPRESENTATION, EXPRESS OR IMPLIED, IS GIVEN AS TO THE ACCURACY OR COMPLETENESS OF THE INFORMATION CONTAINED HEREIN AND SAVILLS IS UNDER NO OBLIGATION TO SUBSEQUENTLY CORRECT IT IN THE EVENT OF ERRORS. Savills shall not be held responsible for any liability whatsoever or for any loss howsoever arising from or in reliance upon the whole or any part of the contents of this document or any errors therein or omissions therefrom. </a:t>
            </a:r>
          </a:p>
        </p:txBody>
      </p:sp>
      <p:pic>
        <p:nvPicPr>
          <p:cNvPr id="12" name="Graphic 11">
            <a:extLst>
              <a:ext uri="{FF2B5EF4-FFF2-40B4-BE49-F238E27FC236}">
                <a16:creationId xmlns:a16="http://schemas.microsoft.com/office/drawing/2014/main" id="{6CFECB7F-6C53-E387-F304-72FE5A6E3442}"/>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0679507" y="473394"/>
            <a:ext cx="1035573" cy="1035843"/>
          </a:xfrm>
          <a:prstGeom prst="rect">
            <a:avLst/>
          </a:prstGeom>
        </p:spPr>
      </p:pic>
      <p:sp>
        <p:nvSpPr>
          <p:cNvPr id="3" name="Title 2">
            <a:extLst>
              <a:ext uri="{FF2B5EF4-FFF2-40B4-BE49-F238E27FC236}">
                <a16:creationId xmlns:a16="http://schemas.microsoft.com/office/drawing/2014/main" id="{3471290F-DA92-D6E4-9A1A-8556ECC17962}"/>
              </a:ext>
            </a:extLst>
          </p:cNvPr>
          <p:cNvSpPr>
            <a:spLocks noGrp="1"/>
          </p:cNvSpPr>
          <p:nvPr>
            <p:ph type="title" hasCustomPrompt="1"/>
          </p:nvPr>
        </p:nvSpPr>
        <p:spPr>
          <a:xfrm>
            <a:off x="450732" y="2506981"/>
            <a:ext cx="6228882" cy="1109663"/>
          </a:xfrm>
        </p:spPr>
        <p:txBody>
          <a:bodyPr/>
          <a:lstStyle>
            <a:lvl1pPr>
              <a:defRPr sz="5998">
                <a:latin typeface="+mn-lt"/>
              </a:defRPr>
            </a:lvl1pPr>
          </a:lstStyle>
          <a:p>
            <a:r>
              <a:rPr lang="en-GB"/>
              <a:t>Thank you</a:t>
            </a:r>
          </a:p>
        </p:txBody>
      </p:sp>
      <p:pic>
        <p:nvPicPr>
          <p:cNvPr id="7" name="Graphic 6">
            <a:extLst>
              <a:ext uri="{FF2B5EF4-FFF2-40B4-BE49-F238E27FC236}">
                <a16:creationId xmlns:a16="http://schemas.microsoft.com/office/drawing/2014/main" id="{F87D3E87-AE06-EA10-C00A-64335F67622C}"/>
              </a:ext>
            </a:extLst>
          </p:cNvPr>
          <p:cNvPicPr>
            <a:picLocks noChangeAspect="1"/>
          </p:cNvPicPr>
          <p:nvPr userDrawn="1"/>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0679507" y="473394"/>
            <a:ext cx="1035573" cy="1035843"/>
          </a:xfrm>
          <a:prstGeom prst="rect">
            <a:avLst/>
          </a:prstGeom>
        </p:spPr>
      </p:pic>
    </p:spTree>
    <p:custDataLst>
      <p:tags r:id="rId1"/>
    </p:custDataLst>
    <p:extLst>
      <p:ext uri="{BB962C8B-B14F-4D97-AF65-F5344CB8AC3E}">
        <p14:creationId xmlns:p14="http://schemas.microsoft.com/office/powerpoint/2010/main" val="63624081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Thank you slide white">
    <p:bg>
      <p:bgRef idx="1001">
        <a:schemeClr val="bg1"/>
      </p:bgRef>
    </p:bg>
    <p:spTree>
      <p:nvGrpSpPr>
        <p:cNvPr id="1" name=""/>
        <p:cNvGrpSpPr/>
        <p:nvPr/>
      </p:nvGrpSpPr>
      <p:grpSpPr>
        <a:xfrm>
          <a:off x="0" y="0"/>
          <a:ext cx="0" cy="0"/>
          <a:chOff x="0" y="0"/>
          <a:chExt cx="0" cy="0"/>
        </a:xfrm>
      </p:grpSpPr>
      <p:pic>
        <p:nvPicPr>
          <p:cNvPr id="6" name="Picture 5" descr="A white wall with squares&#10;&#10;Description automatically generated">
            <a:extLst>
              <a:ext uri="{FF2B5EF4-FFF2-40B4-BE49-F238E27FC236}">
                <a16:creationId xmlns:a16="http://schemas.microsoft.com/office/drawing/2014/main" id="{C303146A-A798-4D46-8FBC-250B33D6FAA5}"/>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t="6448" b="6448"/>
          <a:stretch/>
        </p:blipFill>
        <p:spPr>
          <a:xfrm>
            <a:off x="1" y="0"/>
            <a:ext cx="12188823" cy="6858000"/>
          </a:xfrm>
          <a:prstGeom prst="rect">
            <a:avLst/>
          </a:prstGeom>
        </p:spPr>
      </p:pic>
      <p:sp>
        <p:nvSpPr>
          <p:cNvPr id="9" name="TextBox 8">
            <a:extLst>
              <a:ext uri="{FF2B5EF4-FFF2-40B4-BE49-F238E27FC236}">
                <a16:creationId xmlns:a16="http://schemas.microsoft.com/office/drawing/2014/main" id="{FADD53CD-6C5F-8E85-5A95-26A1785B663A}"/>
              </a:ext>
            </a:extLst>
          </p:cNvPr>
          <p:cNvSpPr txBox="1"/>
          <p:nvPr/>
        </p:nvSpPr>
        <p:spPr>
          <a:xfrm>
            <a:off x="411373" y="5501641"/>
            <a:ext cx="934628" cy="293607"/>
          </a:xfrm>
          <a:prstGeom prst="rect">
            <a:avLst/>
          </a:prstGeom>
          <a:noFill/>
        </p:spPr>
        <p:txBody>
          <a:bodyPr wrap="none" rtlCol="0">
            <a:spAutoFit/>
          </a:bodyPr>
          <a:lstStyle/>
          <a:p>
            <a:pPr algn="l">
              <a:lnSpc>
                <a:spcPct val="120000"/>
              </a:lnSpc>
              <a:spcAft>
                <a:spcPts val="1000"/>
              </a:spcAft>
            </a:pPr>
            <a:r>
              <a:rPr lang="en-GB" sz="1200">
                <a:latin typeface="Arial" panose="020B0604020202020204" pitchFamily="34" charset="0"/>
              </a:rPr>
              <a:t>savills.com</a:t>
            </a:r>
          </a:p>
        </p:txBody>
      </p:sp>
      <p:sp>
        <p:nvSpPr>
          <p:cNvPr id="11" name="TextBox 10">
            <a:extLst>
              <a:ext uri="{FF2B5EF4-FFF2-40B4-BE49-F238E27FC236}">
                <a16:creationId xmlns:a16="http://schemas.microsoft.com/office/drawing/2014/main" id="{43068647-BD26-DFD5-CCF1-BA56310B36B6}"/>
              </a:ext>
            </a:extLst>
          </p:cNvPr>
          <p:cNvSpPr txBox="1"/>
          <p:nvPr/>
        </p:nvSpPr>
        <p:spPr>
          <a:xfrm>
            <a:off x="411373" y="5880261"/>
            <a:ext cx="11110877" cy="562462"/>
          </a:xfrm>
          <a:prstGeom prst="rect">
            <a:avLst/>
          </a:prstGeom>
          <a:noFill/>
        </p:spPr>
        <p:txBody>
          <a:bodyPr wrap="square">
            <a:spAutoFit/>
          </a:bodyPr>
          <a:lstStyle/>
          <a:p>
            <a:pPr>
              <a:lnSpc>
                <a:spcPct val="120000"/>
              </a:lnSpc>
            </a:pPr>
            <a:r>
              <a:rPr lang="en-US" sz="650"/>
              <a:t>Disclaimer: The material in this presentation has been prepared solely for informational purposes and is strictly confidential. Any disclosure, use, copying or circulation of this presentation (or the information contained within it) is strictly prohibited, unless you have obtained Savills’ prior written consent. Neither this presentation nor any part of it shall form the basis of, or be relied upon in connection with, any offer or transaction, or act as an inducement to enter into any contract or commitment whatsoever. NO WARRANTY OR REPRESENTATION, EXPRESS OR IMPLIED, IS GIVEN AS TO THE ACCURACY OR COMPLETENESS OF THE INFORMATION CONTAINED HEREIN AND SAVILLS IS UNDER NO OBLIGATION TO SUBSEQUENTLY CORRECT IT IN THE EVENT OF ERRORS. Savills shall not be held responsible for any liability whatsoever or for any loss howsoever arising from or in reliance upon the whole or any part of the contents of this document or any errors therein or omissions therefrom. </a:t>
            </a:r>
          </a:p>
        </p:txBody>
      </p:sp>
      <p:pic>
        <p:nvPicPr>
          <p:cNvPr id="12" name="Graphic 11">
            <a:extLst>
              <a:ext uri="{FF2B5EF4-FFF2-40B4-BE49-F238E27FC236}">
                <a16:creationId xmlns:a16="http://schemas.microsoft.com/office/drawing/2014/main" id="{6CFECB7F-6C53-E387-F304-72FE5A6E3442}"/>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0679507" y="473394"/>
            <a:ext cx="1035573" cy="1035843"/>
          </a:xfrm>
          <a:prstGeom prst="rect">
            <a:avLst/>
          </a:prstGeom>
        </p:spPr>
      </p:pic>
      <p:sp>
        <p:nvSpPr>
          <p:cNvPr id="3" name="Title 2">
            <a:extLst>
              <a:ext uri="{FF2B5EF4-FFF2-40B4-BE49-F238E27FC236}">
                <a16:creationId xmlns:a16="http://schemas.microsoft.com/office/drawing/2014/main" id="{3471290F-DA92-D6E4-9A1A-8556ECC17962}"/>
              </a:ext>
            </a:extLst>
          </p:cNvPr>
          <p:cNvSpPr>
            <a:spLocks noGrp="1"/>
          </p:cNvSpPr>
          <p:nvPr>
            <p:ph type="title" hasCustomPrompt="1"/>
          </p:nvPr>
        </p:nvSpPr>
        <p:spPr>
          <a:xfrm>
            <a:off x="450732" y="2506981"/>
            <a:ext cx="6228882" cy="1109663"/>
          </a:xfrm>
        </p:spPr>
        <p:txBody>
          <a:bodyPr/>
          <a:lstStyle>
            <a:lvl1pPr>
              <a:defRPr sz="5998">
                <a:latin typeface="+mn-lt"/>
              </a:defRPr>
            </a:lvl1pPr>
          </a:lstStyle>
          <a:p>
            <a:r>
              <a:rPr lang="en-GB"/>
              <a:t>Thank you</a:t>
            </a:r>
          </a:p>
        </p:txBody>
      </p:sp>
      <p:pic>
        <p:nvPicPr>
          <p:cNvPr id="7" name="Graphic 6">
            <a:extLst>
              <a:ext uri="{FF2B5EF4-FFF2-40B4-BE49-F238E27FC236}">
                <a16:creationId xmlns:a16="http://schemas.microsoft.com/office/drawing/2014/main" id="{553A1508-8A2E-4BF7-0B4E-61FD6E0E13D6}"/>
              </a:ext>
            </a:extLst>
          </p:cNvPr>
          <p:cNvPicPr>
            <a:picLocks noChangeAspect="1"/>
          </p:cNvPicPr>
          <p:nvPr userDrawn="1"/>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0679507" y="473394"/>
            <a:ext cx="1035573" cy="1035843"/>
          </a:xfrm>
          <a:prstGeom prst="rect">
            <a:avLst/>
          </a:prstGeom>
        </p:spPr>
      </p:pic>
    </p:spTree>
    <p:custDataLst>
      <p:tags r:id="rId1"/>
    </p:custDataLst>
    <p:extLst>
      <p:ext uri="{BB962C8B-B14F-4D97-AF65-F5344CB8AC3E}">
        <p14:creationId xmlns:p14="http://schemas.microsoft.com/office/powerpoint/2010/main" val="11486157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8.xml><?xml version="1.0" encoding="utf-8"?>
<p:sldLayout xmlns:a="http://schemas.openxmlformats.org/drawingml/2006/main" xmlns:r="http://schemas.openxmlformats.org/officeDocument/2006/relationships" xmlns:p="http://schemas.openxmlformats.org/presentationml/2006/main" showMasterSp="0" preserve="1">
  <p:cSld name="Thank you image">
    <p:spTree>
      <p:nvGrpSpPr>
        <p:cNvPr id="1" name=""/>
        <p:cNvGrpSpPr/>
        <p:nvPr/>
      </p:nvGrpSpPr>
      <p:grpSpPr>
        <a:xfrm>
          <a:off x="0" y="0"/>
          <a:ext cx="0" cy="0"/>
          <a:chOff x="0" y="0"/>
          <a:chExt cx="0" cy="0"/>
        </a:xfrm>
      </p:grpSpPr>
      <p:sp>
        <p:nvSpPr>
          <p:cNvPr id="20" name="Text Placeholder 3">
            <a:extLst>
              <a:ext uri="{FF2B5EF4-FFF2-40B4-BE49-F238E27FC236}">
                <a16:creationId xmlns:a16="http://schemas.microsoft.com/office/drawing/2014/main" id="{13B3D1F2-C4EB-7763-BF25-5E5B9109D877}"/>
              </a:ext>
            </a:extLst>
          </p:cNvPr>
          <p:cNvSpPr>
            <a:spLocks noGrp="1"/>
          </p:cNvSpPr>
          <p:nvPr>
            <p:ph type="body" sz="quarter" idx="13" hasCustomPrompt="1"/>
          </p:nvPr>
        </p:nvSpPr>
        <p:spPr>
          <a:xfrm rot="5400000">
            <a:off x="8649149" y="3318754"/>
            <a:ext cx="6858430" cy="220922"/>
          </a:xfrm>
          <a:solidFill>
            <a:schemeClr val="accent1"/>
          </a:solidFill>
        </p:spPr>
        <p:txBody>
          <a:bodyPr anchor="ctr"/>
          <a:lstStyle>
            <a:lvl1pPr algn="ctr">
              <a:defRPr sz="900" cap="all" spc="100" baseline="0"/>
            </a:lvl1pPr>
          </a:lstStyle>
          <a:p>
            <a:pPr lvl="0"/>
            <a:r>
              <a:rPr lang="en-GB"/>
              <a:t>Section Title</a:t>
            </a:r>
          </a:p>
        </p:txBody>
      </p:sp>
      <p:sp>
        <p:nvSpPr>
          <p:cNvPr id="8" name="Picture Placeholder 7">
            <a:extLst>
              <a:ext uri="{FF2B5EF4-FFF2-40B4-BE49-F238E27FC236}">
                <a16:creationId xmlns:a16="http://schemas.microsoft.com/office/drawing/2014/main" id="{B2731548-BDDF-E014-DFF1-7F148FC75D74}"/>
              </a:ext>
            </a:extLst>
          </p:cNvPr>
          <p:cNvSpPr>
            <a:spLocks noGrp="1"/>
          </p:cNvSpPr>
          <p:nvPr>
            <p:ph type="pic" sz="quarter" idx="10" hasCustomPrompt="1"/>
          </p:nvPr>
        </p:nvSpPr>
        <p:spPr>
          <a:xfrm>
            <a:off x="6421670" y="487680"/>
            <a:ext cx="5180568" cy="5478780"/>
          </a:xfrm>
        </p:spPr>
        <p:txBody>
          <a:bodyPr/>
          <a:lstStyle>
            <a:lvl1pPr algn="ctr">
              <a:defRPr/>
            </a:lvl1pPr>
          </a:lstStyle>
          <a:p>
            <a:r>
              <a:rPr lang="en-GB"/>
              <a:t>Click icon to insert image</a:t>
            </a:r>
          </a:p>
        </p:txBody>
      </p:sp>
      <p:sp>
        <p:nvSpPr>
          <p:cNvPr id="10" name="Text Placeholder 10">
            <a:extLst>
              <a:ext uri="{FF2B5EF4-FFF2-40B4-BE49-F238E27FC236}">
                <a16:creationId xmlns:a16="http://schemas.microsoft.com/office/drawing/2014/main" id="{560F8C15-6A79-9A85-6060-F9DBDF62FB45}"/>
              </a:ext>
            </a:extLst>
          </p:cNvPr>
          <p:cNvSpPr>
            <a:spLocks noGrp="1"/>
          </p:cNvSpPr>
          <p:nvPr>
            <p:ph type="body" sz="quarter" idx="30" hasCustomPrompt="1"/>
          </p:nvPr>
        </p:nvSpPr>
        <p:spPr>
          <a:xfrm>
            <a:off x="6071558" y="4541835"/>
            <a:ext cx="1785135" cy="1779582"/>
          </a:xfrm>
          <a: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a:blipFill>
        </p:spPr>
        <p:txBody>
          <a:bodyPr>
            <a:normAutofit/>
          </a:bodyPr>
          <a:lstStyle>
            <a:lvl1pPr>
              <a:defRPr/>
            </a:lvl1pPr>
          </a:lstStyle>
          <a:p>
            <a:pPr lvl="0"/>
            <a:r>
              <a:rPr lang="en-GB"/>
              <a:t> </a:t>
            </a:r>
          </a:p>
        </p:txBody>
      </p:sp>
      <p:sp>
        <p:nvSpPr>
          <p:cNvPr id="12" name="TextBox 11">
            <a:extLst>
              <a:ext uri="{FF2B5EF4-FFF2-40B4-BE49-F238E27FC236}">
                <a16:creationId xmlns:a16="http://schemas.microsoft.com/office/drawing/2014/main" id="{02F2B7BB-998F-F6DF-79BD-4873AD749D93}"/>
              </a:ext>
            </a:extLst>
          </p:cNvPr>
          <p:cNvSpPr txBox="1"/>
          <p:nvPr/>
        </p:nvSpPr>
        <p:spPr>
          <a:xfrm>
            <a:off x="441845" y="4618000"/>
            <a:ext cx="934628" cy="293607"/>
          </a:xfrm>
          <a:prstGeom prst="rect">
            <a:avLst/>
          </a:prstGeom>
          <a:noFill/>
        </p:spPr>
        <p:txBody>
          <a:bodyPr wrap="none" rtlCol="0">
            <a:spAutoFit/>
          </a:bodyPr>
          <a:lstStyle/>
          <a:p>
            <a:pPr algn="l">
              <a:lnSpc>
                <a:spcPct val="120000"/>
              </a:lnSpc>
              <a:spcAft>
                <a:spcPts val="1000"/>
              </a:spcAft>
            </a:pPr>
            <a:r>
              <a:rPr lang="en-GB" sz="1200">
                <a:latin typeface="Arial" panose="020B0604020202020204" pitchFamily="34" charset="0"/>
              </a:rPr>
              <a:t>savills.com</a:t>
            </a:r>
          </a:p>
        </p:txBody>
      </p:sp>
      <p:sp>
        <p:nvSpPr>
          <p:cNvPr id="13" name="TextBox 12">
            <a:extLst>
              <a:ext uri="{FF2B5EF4-FFF2-40B4-BE49-F238E27FC236}">
                <a16:creationId xmlns:a16="http://schemas.microsoft.com/office/drawing/2014/main" id="{C194FC6B-7AF9-8606-1D17-0742F30C6D4D}"/>
              </a:ext>
            </a:extLst>
          </p:cNvPr>
          <p:cNvSpPr txBox="1"/>
          <p:nvPr/>
        </p:nvSpPr>
        <p:spPr>
          <a:xfrm>
            <a:off x="441846" y="4952172"/>
            <a:ext cx="4784113" cy="896977"/>
          </a:xfrm>
          <a:prstGeom prst="rect">
            <a:avLst/>
          </a:prstGeom>
          <a:noFill/>
        </p:spPr>
        <p:txBody>
          <a:bodyPr wrap="square">
            <a:spAutoFit/>
          </a:bodyPr>
          <a:lstStyle/>
          <a:p>
            <a:pPr>
              <a:lnSpc>
                <a:spcPct val="110000"/>
              </a:lnSpc>
            </a:pPr>
            <a:r>
              <a:rPr lang="en-US" sz="600">
                <a:latin typeface="+mj-lt"/>
              </a:rPr>
              <a:t>Disclaimer: The material in this presentation has been prepared solely for informational purposes and is strictly confidential. Any disclosure, use, copying or circulation of this presentation (or the information contained within it) is strictly prohibited, unless you have obtained Savills’ prior written consent. Neither this presentation nor any part of it shall form the basis of, or be relied upon in connection with, any offer or transaction, or act as an inducement to enter into any contract or commitment whatsoever. NO WARRANTY OR REPRESENTATION, EXPRESS OR IMPLIED, IS GIVEN AS TO THE ACCURACY OR COMPLETENESS OF THE INFORMATION CONTAINED HEREIN AND SAVILLS IS UNDER NO OBLIGATION TO SUBSEQUENTLY CORRECT IT IN THE EVENT OF ERRORS. Savills shall not be held responsible for any liability whatsoever or for any loss howsoever arising from or in reliance upon the whole or any part of the contents of this document or any errors therein or omissions therefrom. </a:t>
            </a:r>
          </a:p>
        </p:txBody>
      </p:sp>
      <p:sp>
        <p:nvSpPr>
          <p:cNvPr id="32" name="Date Placeholder 31">
            <a:extLst>
              <a:ext uri="{FF2B5EF4-FFF2-40B4-BE49-F238E27FC236}">
                <a16:creationId xmlns:a16="http://schemas.microsoft.com/office/drawing/2014/main" id="{437B764D-9853-2AE2-F95B-7A7582F68BD7}"/>
              </a:ext>
            </a:extLst>
          </p:cNvPr>
          <p:cNvSpPr>
            <a:spLocks noGrp="1"/>
          </p:cNvSpPr>
          <p:nvPr>
            <p:ph type="dt" sz="half" idx="31"/>
          </p:nvPr>
        </p:nvSpPr>
        <p:spPr>
          <a:xfrm rot="5400000">
            <a:off x="11758945" y="225442"/>
            <a:ext cx="638833" cy="220924"/>
          </a:xfrm>
          <a:prstGeom prst="rect">
            <a:avLst/>
          </a:prstGeom>
        </p:spPr>
        <p:txBody>
          <a:bodyPr/>
          <a:lstStyle/>
          <a:p>
            <a:endParaRPr lang="en-GB"/>
          </a:p>
        </p:txBody>
      </p:sp>
      <p:sp>
        <p:nvSpPr>
          <p:cNvPr id="34" name="Slide Number Placeholder 33">
            <a:extLst>
              <a:ext uri="{FF2B5EF4-FFF2-40B4-BE49-F238E27FC236}">
                <a16:creationId xmlns:a16="http://schemas.microsoft.com/office/drawing/2014/main" id="{F3D40397-AEF1-8F7C-5437-81A46BFFBB5C}"/>
              </a:ext>
            </a:extLst>
          </p:cNvPr>
          <p:cNvSpPr>
            <a:spLocks noGrp="1"/>
          </p:cNvSpPr>
          <p:nvPr>
            <p:ph type="sldNum" sz="quarter" idx="33"/>
          </p:nvPr>
        </p:nvSpPr>
        <p:spPr>
          <a:xfrm>
            <a:off x="11967901" y="6601437"/>
            <a:ext cx="220924" cy="240077"/>
          </a:xfrm>
          <a:prstGeom prst="rect">
            <a:avLst/>
          </a:prstGeom>
        </p:spPr>
        <p:txBody>
          <a:bodyPr/>
          <a:lstStyle/>
          <a:p>
            <a:fld id="{BB07EAE1-021A-493C-B07F-6FE9E5D11BEB}" type="slidenum">
              <a:rPr lang="en-GB" smtClean="0"/>
              <a:pPr/>
              <a:t>‹#›</a:t>
            </a:fld>
            <a:endParaRPr lang="en-GB"/>
          </a:p>
        </p:txBody>
      </p:sp>
      <p:sp>
        <p:nvSpPr>
          <p:cNvPr id="2" name="Title 2">
            <a:extLst>
              <a:ext uri="{FF2B5EF4-FFF2-40B4-BE49-F238E27FC236}">
                <a16:creationId xmlns:a16="http://schemas.microsoft.com/office/drawing/2014/main" id="{AEC3919B-9541-9715-35AE-6A42AB61413A}"/>
              </a:ext>
            </a:extLst>
          </p:cNvPr>
          <p:cNvSpPr>
            <a:spLocks noGrp="1"/>
          </p:cNvSpPr>
          <p:nvPr>
            <p:ph type="title" hasCustomPrompt="1"/>
          </p:nvPr>
        </p:nvSpPr>
        <p:spPr>
          <a:xfrm>
            <a:off x="450733" y="2506981"/>
            <a:ext cx="5605272" cy="1109663"/>
          </a:xfrm>
        </p:spPr>
        <p:txBody>
          <a:bodyPr/>
          <a:lstStyle>
            <a:lvl1pPr>
              <a:defRPr sz="5998">
                <a:latin typeface="+mn-lt"/>
              </a:defRPr>
            </a:lvl1pPr>
          </a:lstStyle>
          <a:p>
            <a:r>
              <a:rPr lang="en-GB"/>
              <a:t>Thank you</a:t>
            </a:r>
          </a:p>
        </p:txBody>
      </p:sp>
      <p:pic>
        <p:nvPicPr>
          <p:cNvPr id="3" name="Graphic 2">
            <a:extLst>
              <a:ext uri="{FF2B5EF4-FFF2-40B4-BE49-F238E27FC236}">
                <a16:creationId xmlns:a16="http://schemas.microsoft.com/office/drawing/2014/main" id="{8C26C038-CA62-37F5-6AB0-33CC33898498}"/>
              </a:ext>
            </a:extLst>
          </p:cNvPr>
          <p:cNvPicPr>
            <a:picLocks noChangeAspect="1"/>
          </p:cNvPicPr>
          <p:nvPr userDrawn="1"/>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450733" y="491866"/>
            <a:ext cx="1035573" cy="1035843"/>
          </a:xfrm>
          <a:prstGeom prst="rect">
            <a:avLst/>
          </a:prstGeom>
        </p:spPr>
      </p:pic>
      <p:grpSp>
        <p:nvGrpSpPr>
          <p:cNvPr id="52" name="Group 51">
            <a:extLst>
              <a:ext uri="{FF2B5EF4-FFF2-40B4-BE49-F238E27FC236}">
                <a16:creationId xmlns:a16="http://schemas.microsoft.com/office/drawing/2014/main" id="{46C3EC53-9A57-9FA8-0270-A065CE03C3BB}"/>
              </a:ext>
            </a:extLst>
          </p:cNvPr>
          <p:cNvGrpSpPr/>
          <p:nvPr userDrawn="1"/>
        </p:nvGrpSpPr>
        <p:grpSpPr>
          <a:xfrm>
            <a:off x="12284372" y="0"/>
            <a:ext cx="2174455" cy="5486150"/>
            <a:chOff x="12287572" y="0"/>
            <a:chExt cx="2175021" cy="5486150"/>
          </a:xfrm>
        </p:grpSpPr>
        <p:grpSp>
          <p:nvGrpSpPr>
            <p:cNvPr id="53" name="Group 52">
              <a:extLst>
                <a:ext uri="{FF2B5EF4-FFF2-40B4-BE49-F238E27FC236}">
                  <a16:creationId xmlns:a16="http://schemas.microsoft.com/office/drawing/2014/main" id="{607A2480-E6D3-BF83-B7D5-7049359C0691}"/>
                </a:ext>
              </a:extLst>
            </p:cNvPr>
            <p:cNvGrpSpPr/>
            <p:nvPr/>
          </p:nvGrpSpPr>
          <p:grpSpPr>
            <a:xfrm>
              <a:off x="12287572" y="0"/>
              <a:ext cx="2175021" cy="4839558"/>
              <a:chOff x="838200" y="1150069"/>
              <a:chExt cx="2175021" cy="4839558"/>
            </a:xfrm>
          </p:grpSpPr>
          <p:sp>
            <p:nvSpPr>
              <p:cNvPr id="65" name="Rectangle 64">
                <a:extLst>
                  <a:ext uri="{FF2B5EF4-FFF2-40B4-BE49-F238E27FC236}">
                    <a16:creationId xmlns:a16="http://schemas.microsoft.com/office/drawing/2014/main" id="{E90597EF-93EA-2DAA-7753-10CA65A972FB}"/>
                  </a:ext>
                </a:extLst>
              </p:cNvPr>
              <p:cNvSpPr/>
              <p:nvPr/>
            </p:nvSpPr>
            <p:spPr>
              <a:xfrm>
                <a:off x="838200" y="1150069"/>
                <a:ext cx="2146445" cy="4839558"/>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333333"/>
                  </a:solidFill>
                </a:endParaRPr>
              </a:p>
            </p:txBody>
          </p:sp>
          <p:sp>
            <p:nvSpPr>
              <p:cNvPr id="66" name="Rectangle 65">
                <a:extLst>
                  <a:ext uri="{FF2B5EF4-FFF2-40B4-BE49-F238E27FC236}">
                    <a16:creationId xmlns:a16="http://schemas.microsoft.com/office/drawing/2014/main" id="{9340E9F2-B8AD-34AE-1344-37525290718F}"/>
                  </a:ext>
                </a:extLst>
              </p:cNvPr>
              <p:cNvSpPr/>
              <p:nvPr/>
            </p:nvSpPr>
            <p:spPr>
              <a:xfrm flipV="1">
                <a:off x="838200" y="1150069"/>
                <a:ext cx="2146445" cy="52016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799">
                  <a:solidFill>
                    <a:srgbClr val="333333"/>
                  </a:solidFill>
                </a:endParaRPr>
              </a:p>
            </p:txBody>
          </p:sp>
          <p:sp>
            <p:nvSpPr>
              <p:cNvPr id="67" name="TextBox 66">
                <a:extLst>
                  <a:ext uri="{FF2B5EF4-FFF2-40B4-BE49-F238E27FC236}">
                    <a16:creationId xmlns:a16="http://schemas.microsoft.com/office/drawing/2014/main" id="{0D5D3908-CE42-D889-979F-FF0268ACD81B}"/>
                  </a:ext>
                </a:extLst>
              </p:cNvPr>
              <p:cNvSpPr txBox="1"/>
              <p:nvPr/>
            </p:nvSpPr>
            <p:spPr>
              <a:xfrm>
                <a:off x="866775" y="2189496"/>
                <a:ext cx="2087197" cy="553998"/>
              </a:xfrm>
              <a:prstGeom prst="rect">
                <a:avLst/>
              </a:prstGeom>
              <a:noFill/>
            </p:spPr>
            <p:txBody>
              <a:bodyPr wrap="square" rtlCol="0">
                <a:spAutoFit/>
              </a:bodyPr>
              <a:lstStyle/>
              <a:p>
                <a:r>
                  <a:rPr lang="en-GB" sz="1000" b="1">
                    <a:solidFill>
                      <a:srgbClr val="333333"/>
                    </a:solidFill>
                  </a:rPr>
                  <a:t>2. </a:t>
                </a:r>
                <a:r>
                  <a:rPr lang="en-GB" sz="1000">
                    <a:solidFill>
                      <a:srgbClr val="333333"/>
                    </a:solidFill>
                  </a:rPr>
                  <a:t>Click on the </a:t>
                </a:r>
                <a:r>
                  <a:rPr lang="en-GB" sz="1000" b="0">
                    <a:solidFill>
                      <a:srgbClr val="333333"/>
                    </a:solidFill>
                    <a:latin typeface="Arial" panose="020B0604020202020204" pitchFamily="34" charset="0"/>
                  </a:rPr>
                  <a:t>icon</a:t>
                </a:r>
                <a:r>
                  <a:rPr lang="en-GB" sz="1000">
                    <a:solidFill>
                      <a:srgbClr val="333333"/>
                    </a:solidFill>
                  </a:rPr>
                  <a:t> in the middle of the placeholder and choose the image from your computer.</a:t>
                </a:r>
              </a:p>
            </p:txBody>
          </p:sp>
          <p:sp>
            <p:nvSpPr>
              <p:cNvPr id="68" name="TextBox 67">
                <a:extLst>
                  <a:ext uri="{FF2B5EF4-FFF2-40B4-BE49-F238E27FC236}">
                    <a16:creationId xmlns:a16="http://schemas.microsoft.com/office/drawing/2014/main" id="{33E532E4-582E-9890-452C-5473A9392BB7}"/>
                  </a:ext>
                </a:extLst>
              </p:cNvPr>
              <p:cNvSpPr txBox="1"/>
              <p:nvPr/>
            </p:nvSpPr>
            <p:spPr>
              <a:xfrm>
                <a:off x="866774" y="2943679"/>
                <a:ext cx="2146447" cy="553998"/>
              </a:xfrm>
              <a:prstGeom prst="rect">
                <a:avLst/>
              </a:prstGeom>
              <a:noFill/>
            </p:spPr>
            <p:txBody>
              <a:bodyPr wrap="square" rtlCol="0">
                <a:spAutoFit/>
              </a:bodyPr>
              <a:lstStyle/>
              <a:p>
                <a:r>
                  <a:rPr lang="en-GB" sz="1000" b="1">
                    <a:solidFill>
                      <a:srgbClr val="333333"/>
                    </a:solidFill>
                  </a:rPr>
                  <a:t>3. </a:t>
                </a:r>
                <a:r>
                  <a:rPr lang="en-GB" sz="1000">
                    <a:solidFill>
                      <a:srgbClr val="333333"/>
                    </a:solidFill>
                  </a:rPr>
                  <a:t>Click on the </a:t>
                </a:r>
                <a:r>
                  <a:rPr lang="en-GB" sz="1000" b="0">
                    <a:solidFill>
                      <a:srgbClr val="333333"/>
                    </a:solidFill>
                    <a:latin typeface="Arial" panose="020B0604020202020204" pitchFamily="34" charset="0"/>
                  </a:rPr>
                  <a:t>Format Picture </a:t>
                </a:r>
                <a:r>
                  <a:rPr lang="en-GB" sz="1000">
                    <a:solidFill>
                      <a:srgbClr val="333333"/>
                    </a:solidFill>
                  </a:rPr>
                  <a:t>tab in the ribbon and use the tools to edit the image.</a:t>
                </a:r>
              </a:p>
            </p:txBody>
          </p:sp>
          <p:sp>
            <p:nvSpPr>
              <p:cNvPr id="69" name="TextBox 68">
                <a:extLst>
                  <a:ext uri="{FF2B5EF4-FFF2-40B4-BE49-F238E27FC236}">
                    <a16:creationId xmlns:a16="http://schemas.microsoft.com/office/drawing/2014/main" id="{6EA0206A-2293-618E-7A4E-85650DEC68AF}"/>
                  </a:ext>
                </a:extLst>
              </p:cNvPr>
              <p:cNvSpPr txBox="1"/>
              <p:nvPr/>
            </p:nvSpPr>
            <p:spPr>
              <a:xfrm>
                <a:off x="866773" y="3543974"/>
                <a:ext cx="2146447" cy="1169551"/>
              </a:xfrm>
              <a:prstGeom prst="rect">
                <a:avLst/>
              </a:prstGeom>
              <a:noFill/>
            </p:spPr>
            <p:txBody>
              <a:bodyPr wrap="square" rtlCol="0">
                <a:spAutoFit/>
              </a:bodyPr>
              <a:lstStyle/>
              <a:p>
                <a:r>
                  <a:rPr lang="en-GB" sz="1000" b="1">
                    <a:solidFill>
                      <a:srgbClr val="333333"/>
                    </a:solidFill>
                  </a:rPr>
                  <a:t>4. </a:t>
                </a:r>
                <a:r>
                  <a:rPr lang="en-GB" sz="1000">
                    <a:solidFill>
                      <a:srgbClr val="333333"/>
                    </a:solidFill>
                  </a:rPr>
                  <a:t>Choose </a:t>
                </a:r>
                <a:r>
                  <a:rPr lang="en-GB" sz="1000" b="0">
                    <a:solidFill>
                      <a:srgbClr val="333333"/>
                    </a:solidFill>
                    <a:latin typeface="Arial" panose="020B0604020202020204" pitchFamily="34" charset="0"/>
                  </a:rPr>
                  <a:t>Crop</a:t>
                </a:r>
                <a:r>
                  <a:rPr lang="en-GB" sz="1000">
                    <a:solidFill>
                      <a:srgbClr val="333333"/>
                    </a:solidFill>
                  </a:rPr>
                  <a:t> to resize and move the image within the placeholder, using the white circles in the corners of the image. Click on the drop down arrow and choose </a:t>
                </a:r>
                <a:r>
                  <a:rPr lang="en-GB" sz="1000" b="0">
                    <a:solidFill>
                      <a:srgbClr val="333333"/>
                    </a:solidFill>
                    <a:latin typeface="Arial" panose="020B0604020202020204" pitchFamily="34" charset="0"/>
                  </a:rPr>
                  <a:t>Fit </a:t>
                </a:r>
                <a:r>
                  <a:rPr lang="en-GB" sz="1000">
                    <a:solidFill>
                      <a:srgbClr val="333333"/>
                    </a:solidFill>
                  </a:rPr>
                  <a:t>to fit the image to the placeholder.</a:t>
                </a:r>
              </a:p>
            </p:txBody>
          </p:sp>
          <p:sp>
            <p:nvSpPr>
              <p:cNvPr id="70" name="TextBox 69">
                <a:extLst>
                  <a:ext uri="{FF2B5EF4-FFF2-40B4-BE49-F238E27FC236}">
                    <a16:creationId xmlns:a16="http://schemas.microsoft.com/office/drawing/2014/main" id="{E94DEE6F-DA43-A8C4-2659-8FD69B8C1128}"/>
                  </a:ext>
                </a:extLst>
              </p:cNvPr>
              <p:cNvSpPr txBox="1"/>
              <p:nvPr/>
            </p:nvSpPr>
            <p:spPr>
              <a:xfrm>
                <a:off x="866774" y="4759822"/>
                <a:ext cx="2146447" cy="400110"/>
              </a:xfrm>
              <a:prstGeom prst="rect">
                <a:avLst/>
              </a:prstGeom>
              <a:noFill/>
            </p:spPr>
            <p:txBody>
              <a:bodyPr wrap="square" rtlCol="0">
                <a:spAutoFit/>
              </a:bodyPr>
              <a:lstStyle/>
              <a:p>
                <a:r>
                  <a:rPr lang="en-GB" sz="1000" b="1">
                    <a:solidFill>
                      <a:srgbClr val="333333"/>
                    </a:solidFill>
                  </a:rPr>
                  <a:t>5. </a:t>
                </a:r>
                <a:r>
                  <a:rPr lang="en-GB" sz="1000">
                    <a:solidFill>
                      <a:srgbClr val="333333"/>
                    </a:solidFill>
                  </a:rPr>
                  <a:t>Choose </a:t>
                </a:r>
                <a:r>
                  <a:rPr lang="en-GB" sz="1000" b="0">
                    <a:solidFill>
                      <a:srgbClr val="333333"/>
                    </a:solidFill>
                    <a:latin typeface="Arial" panose="020B0604020202020204" pitchFamily="34" charset="0"/>
                  </a:rPr>
                  <a:t>Picture Colour </a:t>
                </a:r>
                <a:r>
                  <a:rPr lang="en-GB" sz="1000">
                    <a:solidFill>
                      <a:srgbClr val="333333"/>
                    </a:solidFill>
                  </a:rPr>
                  <a:t>to adjust the Saturation, Tone, and Colour.</a:t>
                </a:r>
              </a:p>
            </p:txBody>
          </p:sp>
          <p:sp>
            <p:nvSpPr>
              <p:cNvPr id="71" name="TextBox 70">
                <a:extLst>
                  <a:ext uri="{FF2B5EF4-FFF2-40B4-BE49-F238E27FC236}">
                    <a16:creationId xmlns:a16="http://schemas.microsoft.com/office/drawing/2014/main" id="{5C21CE30-B43A-1509-D524-24BD76EC3C78}"/>
                  </a:ext>
                </a:extLst>
              </p:cNvPr>
              <p:cNvSpPr txBox="1"/>
              <p:nvPr/>
            </p:nvSpPr>
            <p:spPr>
              <a:xfrm>
                <a:off x="866774" y="5360117"/>
                <a:ext cx="2146447" cy="553998"/>
              </a:xfrm>
              <a:prstGeom prst="rect">
                <a:avLst/>
              </a:prstGeom>
              <a:noFill/>
            </p:spPr>
            <p:txBody>
              <a:bodyPr wrap="square" rtlCol="0">
                <a:spAutoFit/>
              </a:bodyPr>
              <a:lstStyle/>
              <a:p>
                <a:r>
                  <a:rPr lang="en-GB" sz="1000" b="1">
                    <a:solidFill>
                      <a:srgbClr val="333333"/>
                    </a:solidFill>
                  </a:rPr>
                  <a:t>6. </a:t>
                </a:r>
                <a:r>
                  <a:rPr lang="en-GB" sz="1000">
                    <a:solidFill>
                      <a:srgbClr val="333333"/>
                    </a:solidFill>
                  </a:rPr>
                  <a:t>Choose </a:t>
                </a:r>
                <a:r>
                  <a:rPr lang="en-GB" sz="1000" b="0">
                    <a:solidFill>
                      <a:srgbClr val="333333"/>
                    </a:solidFill>
                    <a:latin typeface="Arial" panose="020B0604020202020204" pitchFamily="34" charset="0"/>
                  </a:rPr>
                  <a:t>Picture Correction </a:t>
                </a:r>
                <a:r>
                  <a:rPr lang="en-GB" sz="1000">
                    <a:solidFill>
                      <a:srgbClr val="333333"/>
                    </a:solidFill>
                  </a:rPr>
                  <a:t>to adjust the Sharpness, Brightness, and Contrast.</a:t>
                </a:r>
              </a:p>
            </p:txBody>
          </p:sp>
          <p:sp>
            <p:nvSpPr>
              <p:cNvPr id="72" name="TextBox 71">
                <a:extLst>
                  <a:ext uri="{FF2B5EF4-FFF2-40B4-BE49-F238E27FC236}">
                    <a16:creationId xmlns:a16="http://schemas.microsoft.com/office/drawing/2014/main" id="{EB8705D8-4693-C8A2-7703-0B10CAAC9EE5}"/>
                  </a:ext>
                </a:extLst>
              </p:cNvPr>
              <p:cNvSpPr txBox="1"/>
              <p:nvPr/>
            </p:nvSpPr>
            <p:spPr>
              <a:xfrm>
                <a:off x="1072610" y="1179173"/>
                <a:ext cx="1734772" cy="461665"/>
              </a:xfrm>
              <a:prstGeom prst="rect">
                <a:avLst/>
              </a:prstGeom>
              <a:noFill/>
            </p:spPr>
            <p:txBody>
              <a:bodyPr wrap="square" rtlCol="0">
                <a:spAutoFit/>
              </a:bodyPr>
              <a:lstStyle/>
              <a:p>
                <a:pPr algn="ctr"/>
                <a:r>
                  <a:rPr lang="en-GB" sz="1200">
                    <a:solidFill>
                      <a:srgbClr val="333333"/>
                    </a:solidFill>
                    <a:latin typeface="+mn-lt"/>
                  </a:rPr>
                  <a:t>HOW TO INSERT AN IMAGE</a:t>
                </a:r>
              </a:p>
            </p:txBody>
          </p:sp>
          <p:sp>
            <p:nvSpPr>
              <p:cNvPr id="73" name="TextBox 72">
                <a:extLst>
                  <a:ext uri="{FF2B5EF4-FFF2-40B4-BE49-F238E27FC236}">
                    <a16:creationId xmlns:a16="http://schemas.microsoft.com/office/drawing/2014/main" id="{D534C44E-3B70-49F7-7123-D78E7286F135}"/>
                  </a:ext>
                </a:extLst>
              </p:cNvPr>
              <p:cNvSpPr txBox="1"/>
              <p:nvPr/>
            </p:nvSpPr>
            <p:spPr>
              <a:xfrm>
                <a:off x="866775" y="1759910"/>
                <a:ext cx="2087197" cy="400110"/>
              </a:xfrm>
              <a:prstGeom prst="rect">
                <a:avLst/>
              </a:prstGeom>
              <a:noFill/>
            </p:spPr>
            <p:txBody>
              <a:bodyPr wrap="square" rtlCol="0">
                <a:spAutoFit/>
              </a:bodyPr>
              <a:lstStyle/>
              <a:p>
                <a:r>
                  <a:rPr lang="en-GB" sz="1000" b="1">
                    <a:solidFill>
                      <a:srgbClr val="333333"/>
                    </a:solidFill>
                  </a:rPr>
                  <a:t>1. </a:t>
                </a:r>
                <a:r>
                  <a:rPr lang="en-GB" sz="1000">
                    <a:solidFill>
                      <a:srgbClr val="333333"/>
                    </a:solidFill>
                  </a:rPr>
                  <a:t>If there is already an image present, </a:t>
                </a:r>
                <a:r>
                  <a:rPr lang="en-GB" sz="1000">
                    <a:solidFill>
                      <a:srgbClr val="333333"/>
                    </a:solidFill>
                    <a:latin typeface="Arial" panose="020B0604020202020204" pitchFamily="34" charset="0"/>
                  </a:rPr>
                  <a:t>delete this first.</a:t>
                </a:r>
              </a:p>
            </p:txBody>
          </p:sp>
        </p:grpSp>
        <p:grpSp>
          <p:nvGrpSpPr>
            <p:cNvPr id="54" name="Group 53">
              <a:extLst>
                <a:ext uri="{FF2B5EF4-FFF2-40B4-BE49-F238E27FC236}">
                  <a16:creationId xmlns:a16="http://schemas.microsoft.com/office/drawing/2014/main" id="{19CC93EE-8006-5B6E-756C-848B3D63A35F}"/>
                </a:ext>
              </a:extLst>
            </p:cNvPr>
            <p:cNvGrpSpPr/>
            <p:nvPr userDrawn="1"/>
          </p:nvGrpSpPr>
          <p:grpSpPr>
            <a:xfrm>
              <a:off x="12287572" y="0"/>
              <a:ext cx="2175021" cy="5486150"/>
              <a:chOff x="838200" y="1150069"/>
              <a:chExt cx="2175021" cy="5486150"/>
            </a:xfrm>
          </p:grpSpPr>
          <p:sp>
            <p:nvSpPr>
              <p:cNvPr id="56" name="Rectangle 55">
                <a:extLst>
                  <a:ext uri="{FF2B5EF4-FFF2-40B4-BE49-F238E27FC236}">
                    <a16:creationId xmlns:a16="http://schemas.microsoft.com/office/drawing/2014/main" id="{C5D82FA1-E318-F017-F3A5-E3780C4A484D}"/>
                  </a:ext>
                </a:extLst>
              </p:cNvPr>
              <p:cNvSpPr/>
              <p:nvPr/>
            </p:nvSpPr>
            <p:spPr>
              <a:xfrm>
                <a:off x="838200" y="1150069"/>
                <a:ext cx="2146445" cy="548615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333333"/>
                  </a:solidFill>
                </a:endParaRPr>
              </a:p>
            </p:txBody>
          </p:sp>
          <p:sp>
            <p:nvSpPr>
              <p:cNvPr id="57" name="Rectangle 56">
                <a:extLst>
                  <a:ext uri="{FF2B5EF4-FFF2-40B4-BE49-F238E27FC236}">
                    <a16:creationId xmlns:a16="http://schemas.microsoft.com/office/drawing/2014/main" id="{E8264496-D51A-9C3D-DEC5-8A3DC0FAE90F}"/>
                  </a:ext>
                </a:extLst>
              </p:cNvPr>
              <p:cNvSpPr/>
              <p:nvPr/>
            </p:nvSpPr>
            <p:spPr>
              <a:xfrm flipV="1">
                <a:off x="838200" y="1150069"/>
                <a:ext cx="2146445" cy="52016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799">
                  <a:solidFill>
                    <a:srgbClr val="333333"/>
                  </a:solidFill>
                </a:endParaRPr>
              </a:p>
            </p:txBody>
          </p:sp>
          <p:sp>
            <p:nvSpPr>
              <p:cNvPr id="58" name="TextBox 57">
                <a:extLst>
                  <a:ext uri="{FF2B5EF4-FFF2-40B4-BE49-F238E27FC236}">
                    <a16:creationId xmlns:a16="http://schemas.microsoft.com/office/drawing/2014/main" id="{A944D39C-09A7-CCCB-A311-E821FC5653F3}"/>
                  </a:ext>
                </a:extLst>
              </p:cNvPr>
              <p:cNvSpPr txBox="1"/>
              <p:nvPr/>
            </p:nvSpPr>
            <p:spPr>
              <a:xfrm>
                <a:off x="866775" y="2189496"/>
                <a:ext cx="2087197" cy="553998"/>
              </a:xfrm>
              <a:prstGeom prst="rect">
                <a:avLst/>
              </a:prstGeom>
              <a:noFill/>
            </p:spPr>
            <p:txBody>
              <a:bodyPr wrap="square" rtlCol="0">
                <a:spAutoFit/>
              </a:bodyPr>
              <a:lstStyle/>
              <a:p>
                <a:r>
                  <a:rPr lang="en-GB" sz="1000" b="1">
                    <a:solidFill>
                      <a:srgbClr val="333333"/>
                    </a:solidFill>
                  </a:rPr>
                  <a:t>2. </a:t>
                </a:r>
                <a:r>
                  <a:rPr lang="en-GB" sz="1000">
                    <a:solidFill>
                      <a:srgbClr val="333333"/>
                    </a:solidFill>
                  </a:rPr>
                  <a:t>Click on the </a:t>
                </a:r>
                <a:r>
                  <a:rPr lang="en-GB" sz="1000" b="0">
                    <a:solidFill>
                      <a:srgbClr val="333333"/>
                    </a:solidFill>
                    <a:latin typeface="Arial" panose="020B0604020202020204" pitchFamily="34" charset="0"/>
                  </a:rPr>
                  <a:t>icon</a:t>
                </a:r>
                <a:r>
                  <a:rPr lang="en-GB" sz="1000">
                    <a:solidFill>
                      <a:srgbClr val="333333"/>
                    </a:solidFill>
                  </a:rPr>
                  <a:t> in the middle of the placeholder and choose the image from your computer.</a:t>
                </a:r>
              </a:p>
            </p:txBody>
          </p:sp>
          <p:sp>
            <p:nvSpPr>
              <p:cNvPr id="59" name="TextBox 58">
                <a:extLst>
                  <a:ext uri="{FF2B5EF4-FFF2-40B4-BE49-F238E27FC236}">
                    <a16:creationId xmlns:a16="http://schemas.microsoft.com/office/drawing/2014/main" id="{B234F363-5BCD-A560-B699-C22DD54F4A4C}"/>
                  </a:ext>
                </a:extLst>
              </p:cNvPr>
              <p:cNvSpPr txBox="1"/>
              <p:nvPr/>
            </p:nvSpPr>
            <p:spPr>
              <a:xfrm>
                <a:off x="866774" y="2943679"/>
                <a:ext cx="2146447" cy="553998"/>
              </a:xfrm>
              <a:prstGeom prst="rect">
                <a:avLst/>
              </a:prstGeom>
              <a:noFill/>
            </p:spPr>
            <p:txBody>
              <a:bodyPr wrap="square" rtlCol="0">
                <a:spAutoFit/>
              </a:bodyPr>
              <a:lstStyle/>
              <a:p>
                <a:r>
                  <a:rPr lang="en-GB" sz="1000" b="1">
                    <a:solidFill>
                      <a:srgbClr val="333333"/>
                    </a:solidFill>
                  </a:rPr>
                  <a:t>3. </a:t>
                </a:r>
                <a:r>
                  <a:rPr lang="en-GB" sz="1000">
                    <a:solidFill>
                      <a:srgbClr val="333333"/>
                    </a:solidFill>
                  </a:rPr>
                  <a:t>Click on the </a:t>
                </a:r>
                <a:r>
                  <a:rPr lang="en-GB" sz="1000" b="0">
                    <a:solidFill>
                      <a:srgbClr val="333333"/>
                    </a:solidFill>
                    <a:latin typeface="Arial" panose="020B0604020202020204" pitchFamily="34" charset="0"/>
                  </a:rPr>
                  <a:t>Format Picture </a:t>
                </a:r>
                <a:r>
                  <a:rPr lang="en-GB" sz="1000">
                    <a:solidFill>
                      <a:srgbClr val="333333"/>
                    </a:solidFill>
                  </a:rPr>
                  <a:t>tab in the ribbon and use the tools to edit the image.</a:t>
                </a:r>
              </a:p>
            </p:txBody>
          </p:sp>
          <p:sp>
            <p:nvSpPr>
              <p:cNvPr id="60" name="TextBox 59">
                <a:extLst>
                  <a:ext uri="{FF2B5EF4-FFF2-40B4-BE49-F238E27FC236}">
                    <a16:creationId xmlns:a16="http://schemas.microsoft.com/office/drawing/2014/main" id="{1B514A8F-BE8C-AFBA-481E-F0AEC7C3A91F}"/>
                  </a:ext>
                </a:extLst>
              </p:cNvPr>
              <p:cNvSpPr txBox="1"/>
              <p:nvPr/>
            </p:nvSpPr>
            <p:spPr>
              <a:xfrm>
                <a:off x="866773" y="3543974"/>
                <a:ext cx="2146447" cy="1169551"/>
              </a:xfrm>
              <a:prstGeom prst="rect">
                <a:avLst/>
              </a:prstGeom>
              <a:noFill/>
            </p:spPr>
            <p:txBody>
              <a:bodyPr wrap="square" rtlCol="0">
                <a:spAutoFit/>
              </a:bodyPr>
              <a:lstStyle/>
              <a:p>
                <a:r>
                  <a:rPr lang="en-GB" sz="1000" b="1">
                    <a:solidFill>
                      <a:srgbClr val="333333"/>
                    </a:solidFill>
                  </a:rPr>
                  <a:t>4. </a:t>
                </a:r>
                <a:r>
                  <a:rPr lang="en-GB" sz="1000">
                    <a:solidFill>
                      <a:srgbClr val="333333"/>
                    </a:solidFill>
                  </a:rPr>
                  <a:t>Choose </a:t>
                </a:r>
                <a:r>
                  <a:rPr lang="en-GB" sz="1000" b="0">
                    <a:solidFill>
                      <a:srgbClr val="333333"/>
                    </a:solidFill>
                    <a:latin typeface="Arial" panose="020B0604020202020204" pitchFamily="34" charset="0"/>
                  </a:rPr>
                  <a:t>Crop</a:t>
                </a:r>
                <a:r>
                  <a:rPr lang="en-GB" sz="1000">
                    <a:solidFill>
                      <a:srgbClr val="333333"/>
                    </a:solidFill>
                  </a:rPr>
                  <a:t> to resize and move the image within the placeholder, using the white circles in the corners of the image. Click on the drop down arrow and choose </a:t>
                </a:r>
                <a:r>
                  <a:rPr lang="en-GB" sz="1000" b="0">
                    <a:solidFill>
                      <a:srgbClr val="333333"/>
                    </a:solidFill>
                    <a:latin typeface="Arial" panose="020B0604020202020204" pitchFamily="34" charset="0"/>
                  </a:rPr>
                  <a:t>Fit </a:t>
                </a:r>
                <a:r>
                  <a:rPr lang="en-GB" sz="1000">
                    <a:solidFill>
                      <a:srgbClr val="333333"/>
                    </a:solidFill>
                  </a:rPr>
                  <a:t>to fit the image to the placeholder.</a:t>
                </a:r>
              </a:p>
            </p:txBody>
          </p:sp>
          <p:sp>
            <p:nvSpPr>
              <p:cNvPr id="61" name="TextBox 60">
                <a:extLst>
                  <a:ext uri="{FF2B5EF4-FFF2-40B4-BE49-F238E27FC236}">
                    <a16:creationId xmlns:a16="http://schemas.microsoft.com/office/drawing/2014/main" id="{15352EA6-BCA5-19F9-E8EA-28CC91CDF411}"/>
                  </a:ext>
                </a:extLst>
              </p:cNvPr>
              <p:cNvSpPr txBox="1"/>
              <p:nvPr/>
            </p:nvSpPr>
            <p:spPr>
              <a:xfrm>
                <a:off x="866774" y="4759822"/>
                <a:ext cx="2146447" cy="400110"/>
              </a:xfrm>
              <a:prstGeom prst="rect">
                <a:avLst/>
              </a:prstGeom>
              <a:noFill/>
            </p:spPr>
            <p:txBody>
              <a:bodyPr wrap="square" rtlCol="0">
                <a:spAutoFit/>
              </a:bodyPr>
              <a:lstStyle/>
              <a:p>
                <a:r>
                  <a:rPr lang="en-GB" sz="1000" b="1">
                    <a:solidFill>
                      <a:srgbClr val="333333"/>
                    </a:solidFill>
                  </a:rPr>
                  <a:t>5. </a:t>
                </a:r>
                <a:r>
                  <a:rPr lang="en-GB" sz="1000">
                    <a:solidFill>
                      <a:srgbClr val="333333"/>
                    </a:solidFill>
                  </a:rPr>
                  <a:t>Choose </a:t>
                </a:r>
                <a:r>
                  <a:rPr lang="en-GB" sz="1000" b="0">
                    <a:solidFill>
                      <a:srgbClr val="333333"/>
                    </a:solidFill>
                    <a:latin typeface="Arial" panose="020B0604020202020204" pitchFamily="34" charset="0"/>
                  </a:rPr>
                  <a:t>Picture Colour </a:t>
                </a:r>
                <a:r>
                  <a:rPr lang="en-GB" sz="1000">
                    <a:solidFill>
                      <a:srgbClr val="333333"/>
                    </a:solidFill>
                  </a:rPr>
                  <a:t>to adjust the Saturation, Tone, and Colour.</a:t>
                </a:r>
              </a:p>
            </p:txBody>
          </p:sp>
          <p:sp>
            <p:nvSpPr>
              <p:cNvPr id="62" name="TextBox 61">
                <a:extLst>
                  <a:ext uri="{FF2B5EF4-FFF2-40B4-BE49-F238E27FC236}">
                    <a16:creationId xmlns:a16="http://schemas.microsoft.com/office/drawing/2014/main" id="{46E8A95F-9097-2B39-EF94-D5E60B6535DE}"/>
                  </a:ext>
                </a:extLst>
              </p:cNvPr>
              <p:cNvSpPr txBox="1"/>
              <p:nvPr/>
            </p:nvSpPr>
            <p:spPr>
              <a:xfrm>
                <a:off x="866774" y="5360117"/>
                <a:ext cx="2146447" cy="861774"/>
              </a:xfrm>
              <a:prstGeom prst="rect">
                <a:avLst/>
              </a:prstGeom>
              <a:noFill/>
            </p:spPr>
            <p:txBody>
              <a:bodyPr wrap="square" rtlCol="0">
                <a:spAutoFit/>
              </a:bodyPr>
              <a:lstStyle/>
              <a:p>
                <a:r>
                  <a:rPr lang="en-GB" sz="1000" b="1">
                    <a:solidFill>
                      <a:srgbClr val="333333"/>
                    </a:solidFill>
                  </a:rPr>
                  <a:t>6. </a:t>
                </a:r>
                <a:r>
                  <a:rPr lang="en-GB" sz="1000">
                    <a:solidFill>
                      <a:srgbClr val="333333"/>
                    </a:solidFill>
                  </a:rPr>
                  <a:t>Choose </a:t>
                </a:r>
                <a:r>
                  <a:rPr lang="en-GB" sz="1000" b="0">
                    <a:solidFill>
                      <a:srgbClr val="333333"/>
                    </a:solidFill>
                    <a:latin typeface="Arial" panose="020B0604020202020204" pitchFamily="34" charset="0"/>
                  </a:rPr>
                  <a:t>Picture Correction </a:t>
                </a:r>
                <a:r>
                  <a:rPr lang="en-GB" sz="1000">
                    <a:solidFill>
                      <a:srgbClr val="333333"/>
                    </a:solidFill>
                  </a:rPr>
                  <a:t>to adjust the Sharpness, Brightness, and Contrast.</a:t>
                </a:r>
              </a:p>
              <a:p>
                <a:endParaRPr lang="en-GB" sz="1000">
                  <a:solidFill>
                    <a:srgbClr val="333333"/>
                  </a:solidFill>
                </a:endParaRPr>
              </a:p>
              <a:p>
                <a:endParaRPr lang="en-GB" sz="1000">
                  <a:solidFill>
                    <a:srgbClr val="333333"/>
                  </a:solidFill>
                </a:endParaRPr>
              </a:p>
            </p:txBody>
          </p:sp>
          <p:sp>
            <p:nvSpPr>
              <p:cNvPr id="63" name="TextBox 62">
                <a:extLst>
                  <a:ext uri="{FF2B5EF4-FFF2-40B4-BE49-F238E27FC236}">
                    <a16:creationId xmlns:a16="http://schemas.microsoft.com/office/drawing/2014/main" id="{910AA51A-51E0-FA3C-1D70-8BE2BDFA5F19}"/>
                  </a:ext>
                </a:extLst>
              </p:cNvPr>
              <p:cNvSpPr txBox="1"/>
              <p:nvPr/>
            </p:nvSpPr>
            <p:spPr>
              <a:xfrm>
                <a:off x="1072610" y="1179173"/>
                <a:ext cx="1734772" cy="461665"/>
              </a:xfrm>
              <a:prstGeom prst="rect">
                <a:avLst/>
              </a:prstGeom>
              <a:noFill/>
            </p:spPr>
            <p:txBody>
              <a:bodyPr wrap="square" rtlCol="0">
                <a:spAutoFit/>
              </a:bodyPr>
              <a:lstStyle/>
              <a:p>
                <a:pPr algn="ctr"/>
                <a:r>
                  <a:rPr lang="en-GB" sz="1200">
                    <a:solidFill>
                      <a:srgbClr val="333333"/>
                    </a:solidFill>
                    <a:latin typeface="+mn-lt"/>
                  </a:rPr>
                  <a:t>HOW TO INSERT AN IMAGE</a:t>
                </a:r>
              </a:p>
            </p:txBody>
          </p:sp>
          <p:sp>
            <p:nvSpPr>
              <p:cNvPr id="64" name="TextBox 63">
                <a:extLst>
                  <a:ext uri="{FF2B5EF4-FFF2-40B4-BE49-F238E27FC236}">
                    <a16:creationId xmlns:a16="http://schemas.microsoft.com/office/drawing/2014/main" id="{4D505BC3-53DF-7F3D-E726-4C0822A65296}"/>
                  </a:ext>
                </a:extLst>
              </p:cNvPr>
              <p:cNvSpPr txBox="1"/>
              <p:nvPr userDrawn="1"/>
            </p:nvSpPr>
            <p:spPr>
              <a:xfrm>
                <a:off x="866775" y="1759910"/>
                <a:ext cx="2087197" cy="400110"/>
              </a:xfrm>
              <a:prstGeom prst="rect">
                <a:avLst/>
              </a:prstGeom>
              <a:noFill/>
            </p:spPr>
            <p:txBody>
              <a:bodyPr wrap="square" rtlCol="0">
                <a:spAutoFit/>
              </a:bodyPr>
              <a:lstStyle/>
              <a:p>
                <a:r>
                  <a:rPr lang="en-GB" sz="1000" b="1">
                    <a:solidFill>
                      <a:srgbClr val="333333"/>
                    </a:solidFill>
                  </a:rPr>
                  <a:t>1. </a:t>
                </a:r>
                <a:r>
                  <a:rPr lang="en-GB" sz="1000">
                    <a:solidFill>
                      <a:srgbClr val="333333"/>
                    </a:solidFill>
                  </a:rPr>
                  <a:t>If there is already an image present, </a:t>
                </a:r>
                <a:r>
                  <a:rPr lang="en-GB" sz="1000">
                    <a:solidFill>
                      <a:srgbClr val="333333"/>
                    </a:solidFill>
                    <a:latin typeface="Arial" panose="020B0604020202020204" pitchFamily="34" charset="0"/>
                  </a:rPr>
                  <a:t>delete this first.</a:t>
                </a:r>
              </a:p>
            </p:txBody>
          </p:sp>
        </p:grpSp>
        <p:sp>
          <p:nvSpPr>
            <p:cNvPr id="55" name="TextBox 54">
              <a:extLst>
                <a:ext uri="{FF2B5EF4-FFF2-40B4-BE49-F238E27FC236}">
                  <a16:creationId xmlns:a16="http://schemas.microsoft.com/office/drawing/2014/main" id="{57636CD9-C7F8-5A7A-680A-5F84AF212F28}"/>
                </a:ext>
              </a:extLst>
            </p:cNvPr>
            <p:cNvSpPr txBox="1"/>
            <p:nvPr userDrawn="1"/>
          </p:nvSpPr>
          <p:spPr>
            <a:xfrm>
              <a:off x="12316146" y="4885855"/>
              <a:ext cx="2146447" cy="553998"/>
            </a:xfrm>
            <a:prstGeom prst="rect">
              <a:avLst/>
            </a:prstGeom>
            <a:noFill/>
          </p:spPr>
          <p:txBody>
            <a:bodyPr wrap="square" rtlCol="0">
              <a:spAutoFit/>
            </a:bodyPr>
            <a:lstStyle/>
            <a:p>
              <a:r>
                <a:rPr lang="en-GB" sz="1000" b="1">
                  <a:solidFill>
                    <a:srgbClr val="333333"/>
                  </a:solidFill>
                </a:rPr>
                <a:t>7. </a:t>
              </a:r>
              <a:r>
                <a:rPr lang="en-GB" sz="1000">
                  <a:solidFill>
                    <a:srgbClr val="333333"/>
                  </a:solidFill>
                </a:rPr>
                <a:t>Once you are happy with your image, right click on it and select ‘</a:t>
              </a:r>
              <a:r>
                <a:rPr lang="en-GB" sz="1000" b="0">
                  <a:solidFill>
                    <a:srgbClr val="333333"/>
                  </a:solidFill>
                  <a:latin typeface="Arial" panose="020B0604020202020204" pitchFamily="34" charset="0"/>
                </a:rPr>
                <a:t>Send to back</a:t>
              </a:r>
              <a:r>
                <a:rPr lang="en-GB" sz="1000">
                  <a:solidFill>
                    <a:srgbClr val="333333"/>
                  </a:solidFill>
                </a:rPr>
                <a:t>’. </a:t>
              </a:r>
              <a:endParaRPr lang="en-GB" sz="1000">
                <a:solidFill>
                  <a:srgbClr val="333333"/>
                </a:solidFill>
                <a:latin typeface="Arial" panose="020B0604020202020204" pitchFamily="34" charset="0"/>
              </a:endParaRPr>
            </a:p>
          </p:txBody>
        </p:sp>
      </p:grpSp>
    </p:spTree>
    <p:custDataLst>
      <p:tags r:id="rId1"/>
    </p:custDataLst>
    <p:extLst>
      <p:ext uri="{BB962C8B-B14F-4D97-AF65-F5344CB8AC3E}">
        <p14:creationId xmlns:p14="http://schemas.microsoft.com/office/powerpoint/2010/main" val="2033108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Back Title slide with client logo yellow">
    <p:bg>
      <p:bgRef idx="1001">
        <a:schemeClr val="bg2"/>
      </p:bgRef>
    </p:bg>
    <p:spTree>
      <p:nvGrpSpPr>
        <p:cNvPr id="1" name=""/>
        <p:cNvGrpSpPr/>
        <p:nvPr/>
      </p:nvGrpSpPr>
      <p:grpSpPr>
        <a:xfrm>
          <a:off x="0" y="0"/>
          <a:ext cx="0" cy="0"/>
          <a:chOff x="0" y="0"/>
          <a:chExt cx="0" cy="0"/>
        </a:xfrm>
      </p:grpSpPr>
      <p:pic>
        <p:nvPicPr>
          <p:cNvPr id="3" name="Picture 2" descr="A yellow and white geometrical pattern&#10;&#10;Description automatically generated with medium confidence">
            <a:extLst>
              <a:ext uri="{FF2B5EF4-FFF2-40B4-BE49-F238E27FC236}">
                <a16:creationId xmlns:a16="http://schemas.microsoft.com/office/drawing/2014/main" id="{F8E309F9-228F-2AA9-8900-EADF71AE6C6F}"/>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t="6448" b="6448"/>
          <a:stretch/>
        </p:blipFill>
        <p:spPr>
          <a:xfrm>
            <a:off x="1" y="0"/>
            <a:ext cx="12188823" cy="6858000"/>
          </a:xfrm>
          <a:prstGeom prst="rect">
            <a:avLst/>
          </a:prstGeom>
        </p:spPr>
      </p:pic>
      <p:pic>
        <p:nvPicPr>
          <p:cNvPr id="9" name="Graphic 8">
            <a:extLst>
              <a:ext uri="{FF2B5EF4-FFF2-40B4-BE49-F238E27FC236}">
                <a16:creationId xmlns:a16="http://schemas.microsoft.com/office/drawing/2014/main" id="{0BBA7377-A974-DAFC-FC82-5B260FCB6CCF}"/>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0679507" y="473394"/>
            <a:ext cx="1035573" cy="1035843"/>
          </a:xfrm>
          <a:prstGeom prst="rect">
            <a:avLst/>
          </a:prstGeom>
        </p:spPr>
      </p:pic>
      <p:pic>
        <p:nvPicPr>
          <p:cNvPr id="19" name="Graphic 18">
            <a:extLst>
              <a:ext uri="{FF2B5EF4-FFF2-40B4-BE49-F238E27FC236}">
                <a16:creationId xmlns:a16="http://schemas.microsoft.com/office/drawing/2014/main" id="{C271441F-FABE-8FF4-DCD1-4664219B6A39}"/>
              </a:ext>
            </a:extLst>
          </p:cNvPr>
          <p:cNvPicPr>
            <a:picLocks noChangeAspect="1"/>
          </p:cNvPicPr>
          <p:nvPr userDrawn="1"/>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0679507" y="473394"/>
            <a:ext cx="1035573" cy="1035843"/>
          </a:xfrm>
          <a:prstGeom prst="rect">
            <a:avLst/>
          </a:prstGeom>
        </p:spPr>
      </p:pic>
      <p:grpSp>
        <p:nvGrpSpPr>
          <p:cNvPr id="10" name="Group 9">
            <a:extLst>
              <a:ext uri="{FF2B5EF4-FFF2-40B4-BE49-F238E27FC236}">
                <a16:creationId xmlns:a16="http://schemas.microsoft.com/office/drawing/2014/main" id="{71318DE1-9886-5AF5-B8D1-4D1761116985}"/>
              </a:ext>
            </a:extLst>
          </p:cNvPr>
          <p:cNvGrpSpPr/>
          <p:nvPr userDrawn="1"/>
        </p:nvGrpSpPr>
        <p:grpSpPr>
          <a:xfrm>
            <a:off x="12391248" y="1"/>
            <a:ext cx="2094408" cy="3335867"/>
            <a:chOff x="-2178418" y="4487679"/>
            <a:chExt cx="2094954" cy="3335867"/>
          </a:xfrm>
        </p:grpSpPr>
        <p:sp>
          <p:nvSpPr>
            <p:cNvPr id="31" name="Rectangle 30">
              <a:extLst>
                <a:ext uri="{FF2B5EF4-FFF2-40B4-BE49-F238E27FC236}">
                  <a16:creationId xmlns:a16="http://schemas.microsoft.com/office/drawing/2014/main" id="{40B33760-BAB8-3761-8E2C-09AAE7F149F5}"/>
                </a:ext>
              </a:extLst>
            </p:cNvPr>
            <p:cNvSpPr/>
            <p:nvPr/>
          </p:nvSpPr>
          <p:spPr>
            <a:xfrm>
              <a:off x="-2178418" y="4487680"/>
              <a:ext cx="2094954" cy="3335866"/>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333333"/>
                </a:solidFill>
              </a:endParaRPr>
            </a:p>
          </p:txBody>
        </p:sp>
        <p:sp>
          <p:nvSpPr>
            <p:cNvPr id="32" name="Rectangle 31">
              <a:extLst>
                <a:ext uri="{FF2B5EF4-FFF2-40B4-BE49-F238E27FC236}">
                  <a16:creationId xmlns:a16="http://schemas.microsoft.com/office/drawing/2014/main" id="{043F5FA9-92A2-FA67-7038-BCEB8915837F}"/>
                </a:ext>
              </a:extLst>
            </p:cNvPr>
            <p:cNvSpPr/>
            <p:nvPr/>
          </p:nvSpPr>
          <p:spPr>
            <a:xfrm>
              <a:off x="-2178418" y="4487679"/>
              <a:ext cx="2094954" cy="55616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799">
                <a:solidFill>
                  <a:srgbClr val="333333"/>
                </a:solidFill>
              </a:endParaRPr>
            </a:p>
          </p:txBody>
        </p:sp>
        <p:sp>
          <p:nvSpPr>
            <p:cNvPr id="33" name="TextBox 32">
              <a:extLst>
                <a:ext uri="{FF2B5EF4-FFF2-40B4-BE49-F238E27FC236}">
                  <a16:creationId xmlns:a16="http://schemas.microsoft.com/office/drawing/2014/main" id="{267E9275-B898-FBD9-CD42-5A7B736F3BF0}"/>
                </a:ext>
              </a:extLst>
            </p:cNvPr>
            <p:cNvSpPr txBox="1"/>
            <p:nvPr/>
          </p:nvSpPr>
          <p:spPr>
            <a:xfrm>
              <a:off x="-1943077" y="4533656"/>
              <a:ext cx="1668186" cy="461665"/>
            </a:xfrm>
            <a:prstGeom prst="rect">
              <a:avLst/>
            </a:prstGeom>
            <a:noFill/>
          </p:spPr>
          <p:txBody>
            <a:bodyPr wrap="square" rtlCol="0">
              <a:spAutoFit/>
            </a:bodyPr>
            <a:lstStyle/>
            <a:p>
              <a:pPr algn="ctr"/>
              <a:r>
                <a:rPr lang="en-GB" sz="1200">
                  <a:solidFill>
                    <a:srgbClr val="333333"/>
                  </a:solidFill>
                  <a:latin typeface="+mn-lt"/>
                </a:rPr>
                <a:t>HOW TO INSERT </a:t>
              </a:r>
              <a:br>
                <a:rPr lang="en-GB" sz="1200">
                  <a:solidFill>
                    <a:srgbClr val="333333"/>
                  </a:solidFill>
                  <a:latin typeface="+mn-lt"/>
                </a:rPr>
              </a:br>
              <a:r>
                <a:rPr lang="en-GB" sz="1200">
                  <a:solidFill>
                    <a:srgbClr val="333333"/>
                  </a:solidFill>
                  <a:latin typeface="+mn-lt"/>
                </a:rPr>
                <a:t>A LOGO</a:t>
              </a:r>
            </a:p>
          </p:txBody>
        </p:sp>
        <p:sp>
          <p:nvSpPr>
            <p:cNvPr id="34" name="TextBox 33">
              <a:extLst>
                <a:ext uri="{FF2B5EF4-FFF2-40B4-BE49-F238E27FC236}">
                  <a16:creationId xmlns:a16="http://schemas.microsoft.com/office/drawing/2014/main" id="{7A7B3502-CAEE-BA7A-9B93-1E5F120F74E5}"/>
                </a:ext>
              </a:extLst>
            </p:cNvPr>
            <p:cNvSpPr txBox="1"/>
            <p:nvPr/>
          </p:nvSpPr>
          <p:spPr>
            <a:xfrm>
              <a:off x="-2156460" y="5547394"/>
              <a:ext cx="2032272" cy="707886"/>
            </a:xfrm>
            <a:prstGeom prst="rect">
              <a:avLst/>
            </a:prstGeom>
            <a:noFill/>
          </p:spPr>
          <p:txBody>
            <a:bodyPr wrap="square" rtlCol="0">
              <a:spAutoFit/>
            </a:bodyPr>
            <a:lstStyle/>
            <a:p>
              <a:r>
                <a:rPr lang="en-GB" sz="1000" b="1">
                  <a:solidFill>
                    <a:srgbClr val="333333"/>
                  </a:solidFill>
                </a:rPr>
                <a:t>2. </a:t>
              </a:r>
              <a:r>
                <a:rPr lang="en-GB" sz="1000">
                  <a:solidFill>
                    <a:srgbClr val="333333"/>
                  </a:solidFill>
                </a:rPr>
                <a:t>Click on the </a:t>
              </a:r>
              <a:r>
                <a:rPr lang="en-GB" sz="1000" b="0">
                  <a:solidFill>
                    <a:srgbClr val="333333"/>
                  </a:solidFill>
                  <a:latin typeface="Arial" panose="020B0604020202020204" pitchFamily="34" charset="0"/>
                </a:rPr>
                <a:t>icon </a:t>
              </a:r>
              <a:r>
                <a:rPr lang="en-GB" sz="1000">
                  <a:solidFill>
                    <a:srgbClr val="333333"/>
                  </a:solidFill>
                </a:rPr>
                <a:t>in the middle of the placeholder and choose the logo needed from your computer.</a:t>
              </a:r>
            </a:p>
          </p:txBody>
        </p:sp>
        <p:sp>
          <p:nvSpPr>
            <p:cNvPr id="35" name="TextBox 34">
              <a:extLst>
                <a:ext uri="{FF2B5EF4-FFF2-40B4-BE49-F238E27FC236}">
                  <a16:creationId xmlns:a16="http://schemas.microsoft.com/office/drawing/2014/main" id="{A6DCA186-38FE-F34A-0831-34F35ADA6651}"/>
                </a:ext>
              </a:extLst>
            </p:cNvPr>
            <p:cNvSpPr txBox="1"/>
            <p:nvPr/>
          </p:nvSpPr>
          <p:spPr>
            <a:xfrm>
              <a:off x="-2156460" y="6282027"/>
              <a:ext cx="1881569" cy="861774"/>
            </a:xfrm>
            <a:prstGeom prst="rect">
              <a:avLst/>
            </a:prstGeom>
            <a:noFill/>
          </p:spPr>
          <p:txBody>
            <a:bodyPr wrap="square" rtlCol="0">
              <a:spAutoFit/>
            </a:bodyPr>
            <a:lstStyle/>
            <a:p>
              <a:r>
                <a:rPr lang="en-GB" sz="1000" b="1">
                  <a:solidFill>
                    <a:srgbClr val="333333"/>
                  </a:solidFill>
                </a:rPr>
                <a:t>3. </a:t>
              </a:r>
              <a:r>
                <a:rPr lang="en-GB" sz="1000">
                  <a:solidFill>
                    <a:srgbClr val="333333"/>
                  </a:solidFill>
                </a:rPr>
                <a:t>Click on the </a:t>
              </a:r>
              <a:r>
                <a:rPr lang="en-GB" sz="1000" b="0">
                  <a:solidFill>
                    <a:srgbClr val="333333"/>
                  </a:solidFill>
                  <a:latin typeface="Arial" panose="020B0604020202020204" pitchFamily="34" charset="0"/>
                </a:rPr>
                <a:t>Picture Format </a:t>
              </a:r>
              <a:r>
                <a:rPr lang="en-GB" sz="1000">
                  <a:solidFill>
                    <a:srgbClr val="333333"/>
                  </a:solidFill>
                </a:rPr>
                <a:t>tab in the ribbon and choose </a:t>
              </a:r>
              <a:r>
                <a:rPr lang="en-GB" sz="1000" b="0">
                  <a:solidFill>
                    <a:srgbClr val="333333"/>
                  </a:solidFill>
                  <a:latin typeface="Arial" panose="020B0604020202020204" pitchFamily="34" charset="0"/>
                </a:rPr>
                <a:t>Crop</a:t>
              </a:r>
              <a:r>
                <a:rPr lang="en-GB" sz="1000">
                  <a:solidFill>
                    <a:srgbClr val="333333"/>
                  </a:solidFill>
                </a:rPr>
                <a:t> option to edit the position and composition of your icon.</a:t>
              </a:r>
            </a:p>
          </p:txBody>
        </p:sp>
        <p:sp>
          <p:nvSpPr>
            <p:cNvPr id="36" name="TextBox 35">
              <a:extLst>
                <a:ext uri="{FF2B5EF4-FFF2-40B4-BE49-F238E27FC236}">
                  <a16:creationId xmlns:a16="http://schemas.microsoft.com/office/drawing/2014/main" id="{0C6E8C4B-23E8-782A-3132-1640A5FD077C}"/>
                </a:ext>
              </a:extLst>
            </p:cNvPr>
            <p:cNvSpPr txBox="1"/>
            <p:nvPr/>
          </p:nvSpPr>
          <p:spPr>
            <a:xfrm>
              <a:off x="-2156460" y="7170548"/>
              <a:ext cx="2032272" cy="553998"/>
            </a:xfrm>
            <a:prstGeom prst="rect">
              <a:avLst/>
            </a:prstGeom>
            <a:noFill/>
          </p:spPr>
          <p:txBody>
            <a:bodyPr wrap="square" rtlCol="0">
              <a:spAutoFit/>
            </a:bodyPr>
            <a:lstStyle/>
            <a:p>
              <a:r>
                <a:rPr lang="en-GB" sz="1000" b="1">
                  <a:solidFill>
                    <a:srgbClr val="333333"/>
                  </a:solidFill>
                </a:rPr>
                <a:t>4. </a:t>
              </a:r>
              <a:r>
                <a:rPr lang="en-GB" sz="1000">
                  <a:solidFill>
                    <a:srgbClr val="333333"/>
                  </a:solidFill>
                </a:rPr>
                <a:t>Click on the drop down arrow and choose </a:t>
              </a:r>
              <a:r>
                <a:rPr lang="en-GB" sz="1000" b="0">
                  <a:solidFill>
                    <a:srgbClr val="333333"/>
                  </a:solidFill>
                  <a:latin typeface="Arial" panose="020B0604020202020204" pitchFamily="34" charset="0"/>
                </a:rPr>
                <a:t>Fit</a:t>
              </a:r>
              <a:r>
                <a:rPr lang="en-GB" sz="1000">
                  <a:solidFill>
                    <a:srgbClr val="333333"/>
                  </a:solidFill>
                </a:rPr>
                <a:t> to fit the icon to the placeholder.</a:t>
              </a:r>
            </a:p>
          </p:txBody>
        </p:sp>
        <p:sp>
          <p:nvSpPr>
            <p:cNvPr id="37" name="TextBox 36">
              <a:extLst>
                <a:ext uri="{FF2B5EF4-FFF2-40B4-BE49-F238E27FC236}">
                  <a16:creationId xmlns:a16="http://schemas.microsoft.com/office/drawing/2014/main" id="{C6EDDAC8-710E-F076-01DA-BF398C727CB9}"/>
                </a:ext>
              </a:extLst>
            </p:cNvPr>
            <p:cNvSpPr txBox="1"/>
            <p:nvPr userDrawn="1"/>
          </p:nvSpPr>
          <p:spPr>
            <a:xfrm>
              <a:off x="-2156460" y="5119692"/>
              <a:ext cx="1976174" cy="400110"/>
            </a:xfrm>
            <a:prstGeom prst="rect">
              <a:avLst/>
            </a:prstGeom>
            <a:noFill/>
          </p:spPr>
          <p:txBody>
            <a:bodyPr wrap="square" rtlCol="0">
              <a:spAutoFit/>
            </a:bodyPr>
            <a:lstStyle/>
            <a:p>
              <a:r>
                <a:rPr lang="en-GB" sz="1000" b="1">
                  <a:solidFill>
                    <a:srgbClr val="333333"/>
                  </a:solidFill>
                </a:rPr>
                <a:t>1. </a:t>
              </a:r>
              <a:r>
                <a:rPr lang="en-GB" sz="1000">
                  <a:solidFill>
                    <a:srgbClr val="333333"/>
                  </a:solidFill>
                </a:rPr>
                <a:t>To replace an existing logo, first delete it. </a:t>
              </a:r>
              <a:endParaRPr lang="en-GB" sz="1000">
                <a:solidFill>
                  <a:srgbClr val="333333"/>
                </a:solidFill>
                <a:latin typeface="Arial" panose="020B0604020202020204" pitchFamily="34" charset="0"/>
              </a:endParaRPr>
            </a:p>
          </p:txBody>
        </p:sp>
      </p:grpSp>
      <p:sp>
        <p:nvSpPr>
          <p:cNvPr id="4" name="Text Placeholder 21">
            <a:extLst>
              <a:ext uri="{FF2B5EF4-FFF2-40B4-BE49-F238E27FC236}">
                <a16:creationId xmlns:a16="http://schemas.microsoft.com/office/drawing/2014/main" id="{C0431D74-AA63-63AC-4DB4-A434FB7BF974}"/>
              </a:ext>
            </a:extLst>
          </p:cNvPr>
          <p:cNvSpPr>
            <a:spLocks noGrp="1"/>
          </p:cNvSpPr>
          <p:nvPr>
            <p:ph type="body" sz="quarter" idx="11" hasCustomPrompt="1"/>
          </p:nvPr>
        </p:nvSpPr>
        <p:spPr>
          <a:xfrm>
            <a:off x="611029" y="2760711"/>
            <a:ext cx="4556675" cy="476156"/>
          </a:xfrm>
          <a:prstGeom prst="rect">
            <a:avLst/>
          </a:prstGeom>
        </p:spPr>
        <p:txBody>
          <a:bodyPr wrap="square" lIns="0" tIns="0" rIns="0" bIns="0">
            <a:spAutoFit/>
          </a:bodyPr>
          <a:lstStyle>
            <a:lvl1pPr marL="0" indent="0">
              <a:lnSpc>
                <a:spcPct val="100000"/>
              </a:lnSpc>
              <a:buNone/>
              <a:defRPr sz="3093" b="0">
                <a:solidFill>
                  <a:schemeClr val="tx1"/>
                </a:solidFill>
              </a:defRPr>
            </a:lvl1pPr>
            <a:lvl2pPr marL="257098" indent="0">
              <a:buNone/>
              <a:defRPr sz="2530" b="1">
                <a:solidFill>
                  <a:schemeClr val="tx1"/>
                </a:solidFill>
              </a:defRPr>
            </a:lvl2pPr>
            <a:lvl3pPr marL="514196" indent="0">
              <a:buNone/>
              <a:defRPr sz="2530" b="1">
                <a:solidFill>
                  <a:schemeClr val="tx1"/>
                </a:solidFill>
              </a:defRPr>
            </a:lvl3pPr>
            <a:lvl4pPr marL="771294" indent="0">
              <a:buNone/>
              <a:defRPr sz="2530" b="1">
                <a:solidFill>
                  <a:schemeClr val="tx1"/>
                </a:solidFill>
              </a:defRPr>
            </a:lvl4pPr>
            <a:lvl5pPr marL="1028391" indent="0">
              <a:buNone/>
              <a:defRPr sz="2530" b="1">
                <a:solidFill>
                  <a:schemeClr val="tx1"/>
                </a:solidFill>
              </a:defRPr>
            </a:lvl5pPr>
          </a:lstStyle>
          <a:p>
            <a:pPr lvl="0"/>
            <a:r>
              <a:rPr lang="en-US"/>
              <a:t>Contacts</a:t>
            </a:r>
          </a:p>
        </p:txBody>
      </p:sp>
      <p:sp>
        <p:nvSpPr>
          <p:cNvPr id="5" name="Text Placeholder 6">
            <a:extLst>
              <a:ext uri="{FF2B5EF4-FFF2-40B4-BE49-F238E27FC236}">
                <a16:creationId xmlns:a16="http://schemas.microsoft.com/office/drawing/2014/main" id="{7F908AC5-659E-3D16-0731-738C54D61669}"/>
              </a:ext>
            </a:extLst>
          </p:cNvPr>
          <p:cNvSpPr>
            <a:spLocks noGrp="1"/>
          </p:cNvSpPr>
          <p:nvPr>
            <p:ph type="body" sz="quarter" idx="20" hasCustomPrompt="1"/>
          </p:nvPr>
        </p:nvSpPr>
        <p:spPr>
          <a:xfrm>
            <a:off x="611029" y="3603828"/>
            <a:ext cx="2242553" cy="1129665"/>
          </a:xfrm>
        </p:spPr>
        <p:txBody>
          <a:bodyPr/>
          <a:lstStyle>
            <a:lvl1pPr>
              <a:defRPr/>
            </a:lvl1pPr>
          </a:lstStyle>
          <a:p>
            <a:pPr lvl="1"/>
            <a:r>
              <a:rPr lang="en-US"/>
              <a:t>Name </a:t>
            </a:r>
          </a:p>
          <a:p>
            <a:pPr lvl="2"/>
            <a:r>
              <a:rPr lang="en-US"/>
              <a:t>Designation, </a:t>
            </a:r>
          </a:p>
          <a:p>
            <a:pPr lvl="2"/>
            <a:r>
              <a:rPr lang="en-US"/>
              <a:t>Department</a:t>
            </a:r>
          </a:p>
          <a:p>
            <a:pPr lvl="2"/>
            <a:r>
              <a:rPr lang="en-US"/>
              <a:t>Email</a:t>
            </a:r>
          </a:p>
          <a:p>
            <a:pPr lvl="0"/>
            <a:endParaRPr lang="en-US"/>
          </a:p>
          <a:p>
            <a:pPr lvl="0"/>
            <a:endParaRPr lang="en-GB"/>
          </a:p>
        </p:txBody>
      </p:sp>
      <p:sp>
        <p:nvSpPr>
          <p:cNvPr id="6" name="Text Placeholder 6">
            <a:extLst>
              <a:ext uri="{FF2B5EF4-FFF2-40B4-BE49-F238E27FC236}">
                <a16:creationId xmlns:a16="http://schemas.microsoft.com/office/drawing/2014/main" id="{4F57F861-706E-D232-8168-6E4A018E8DA4}"/>
              </a:ext>
            </a:extLst>
          </p:cNvPr>
          <p:cNvSpPr>
            <a:spLocks noGrp="1"/>
          </p:cNvSpPr>
          <p:nvPr>
            <p:ph type="body" sz="quarter" idx="21" hasCustomPrompt="1"/>
          </p:nvPr>
        </p:nvSpPr>
        <p:spPr>
          <a:xfrm>
            <a:off x="611029" y="5041977"/>
            <a:ext cx="2242553" cy="1129665"/>
          </a:xfrm>
        </p:spPr>
        <p:txBody>
          <a:bodyPr/>
          <a:lstStyle>
            <a:lvl1pPr>
              <a:defRPr/>
            </a:lvl1pPr>
          </a:lstStyle>
          <a:p>
            <a:pPr lvl="1"/>
            <a:r>
              <a:rPr lang="en-US"/>
              <a:t>Name </a:t>
            </a:r>
          </a:p>
          <a:p>
            <a:pPr lvl="2"/>
            <a:r>
              <a:rPr lang="en-US"/>
              <a:t>Designation, </a:t>
            </a:r>
          </a:p>
          <a:p>
            <a:pPr lvl="2"/>
            <a:r>
              <a:rPr lang="en-US"/>
              <a:t>Department</a:t>
            </a:r>
          </a:p>
          <a:p>
            <a:pPr lvl="2"/>
            <a:r>
              <a:rPr lang="en-US"/>
              <a:t>Email</a:t>
            </a:r>
          </a:p>
          <a:p>
            <a:pPr lvl="0"/>
            <a:endParaRPr lang="en-US"/>
          </a:p>
          <a:p>
            <a:pPr lvl="0"/>
            <a:endParaRPr lang="en-GB"/>
          </a:p>
        </p:txBody>
      </p:sp>
    </p:spTree>
    <p:custDataLst>
      <p:tags r:id="rId1"/>
    </p:custDataLst>
    <p:extLst>
      <p:ext uri="{BB962C8B-B14F-4D97-AF65-F5344CB8AC3E}">
        <p14:creationId xmlns:p14="http://schemas.microsoft.com/office/powerpoint/2010/main" val="9368159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navy">
    <p:bg>
      <p:bgRef idx="1001">
        <a:schemeClr val="bg2"/>
      </p:bgRef>
    </p:bg>
    <p:spTree>
      <p:nvGrpSpPr>
        <p:cNvPr id="1" name=""/>
        <p:cNvGrpSpPr/>
        <p:nvPr/>
      </p:nvGrpSpPr>
      <p:grpSpPr>
        <a:xfrm>
          <a:off x="0" y="0"/>
          <a:ext cx="0" cy="0"/>
          <a:chOff x="0" y="0"/>
          <a:chExt cx="0" cy="0"/>
        </a:xfrm>
      </p:grpSpPr>
      <p:pic>
        <p:nvPicPr>
          <p:cNvPr id="7" name="Picture 6" descr="A close-up of a blue cube&#10;&#10;Description automatically generated">
            <a:extLst>
              <a:ext uri="{FF2B5EF4-FFF2-40B4-BE49-F238E27FC236}">
                <a16:creationId xmlns:a16="http://schemas.microsoft.com/office/drawing/2014/main" id="{994D9F16-B961-382F-A2E6-A75A1834ACC7}"/>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t="6448" b="6448"/>
          <a:stretch/>
        </p:blipFill>
        <p:spPr>
          <a:xfrm>
            <a:off x="1" y="0"/>
            <a:ext cx="12188823" cy="6858000"/>
          </a:xfrm>
          <a:prstGeom prst="rect">
            <a:avLst/>
          </a:prstGeom>
        </p:spPr>
      </p:pic>
      <p:sp>
        <p:nvSpPr>
          <p:cNvPr id="9" name="Title 1">
            <a:extLst>
              <a:ext uri="{FF2B5EF4-FFF2-40B4-BE49-F238E27FC236}">
                <a16:creationId xmlns:a16="http://schemas.microsoft.com/office/drawing/2014/main" id="{EB663D6B-83EA-7167-3AE2-704308355B9B}"/>
              </a:ext>
            </a:extLst>
          </p:cNvPr>
          <p:cNvSpPr>
            <a:spLocks noGrp="1"/>
          </p:cNvSpPr>
          <p:nvPr>
            <p:ph type="title" hasCustomPrompt="1"/>
          </p:nvPr>
        </p:nvSpPr>
        <p:spPr>
          <a:xfrm>
            <a:off x="740217" y="2440306"/>
            <a:ext cx="6854944" cy="2078355"/>
          </a:xfrm>
        </p:spPr>
        <p:txBody>
          <a:bodyPr/>
          <a:lstStyle>
            <a:lvl1pPr>
              <a:defRPr sz="5998">
                <a:latin typeface="+mn-lt"/>
              </a:defRPr>
            </a:lvl1pPr>
          </a:lstStyle>
          <a:p>
            <a:r>
              <a:rPr lang="en-GB"/>
              <a:t>Insert title here</a:t>
            </a:r>
          </a:p>
        </p:txBody>
      </p:sp>
      <p:pic>
        <p:nvPicPr>
          <p:cNvPr id="10" name="Graphic 9">
            <a:extLst>
              <a:ext uri="{FF2B5EF4-FFF2-40B4-BE49-F238E27FC236}">
                <a16:creationId xmlns:a16="http://schemas.microsoft.com/office/drawing/2014/main" id="{32DD425B-AE17-3A36-488B-7C01728F383F}"/>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0679507" y="473394"/>
            <a:ext cx="1035573" cy="1035843"/>
          </a:xfrm>
          <a:prstGeom prst="rect">
            <a:avLst/>
          </a:prstGeom>
        </p:spPr>
      </p:pic>
      <p:sp>
        <p:nvSpPr>
          <p:cNvPr id="12" name="Picture Placeholder 11">
            <a:extLst>
              <a:ext uri="{FF2B5EF4-FFF2-40B4-BE49-F238E27FC236}">
                <a16:creationId xmlns:a16="http://schemas.microsoft.com/office/drawing/2014/main" id="{B3B32C57-5BBC-8081-E7AC-4A5E5F2C0FEB}"/>
              </a:ext>
            </a:extLst>
          </p:cNvPr>
          <p:cNvSpPr>
            <a:spLocks noGrp="1"/>
          </p:cNvSpPr>
          <p:nvPr>
            <p:ph type="pic" sz="quarter" idx="14" hasCustomPrompt="1"/>
          </p:nvPr>
        </p:nvSpPr>
        <p:spPr>
          <a:xfrm>
            <a:off x="740217" y="5661660"/>
            <a:ext cx="2055595" cy="739140"/>
          </a:xfrm>
        </p:spPr>
        <p:txBody>
          <a:bodyPr/>
          <a:lstStyle>
            <a:lvl1pPr algn="ctr">
              <a:defRPr/>
            </a:lvl1pPr>
          </a:lstStyle>
          <a:p>
            <a:r>
              <a:rPr lang="en-GB"/>
              <a:t>Insert client logo</a:t>
            </a:r>
          </a:p>
        </p:txBody>
      </p:sp>
      <p:sp>
        <p:nvSpPr>
          <p:cNvPr id="13" name="Text Placeholder 14">
            <a:extLst>
              <a:ext uri="{FF2B5EF4-FFF2-40B4-BE49-F238E27FC236}">
                <a16:creationId xmlns:a16="http://schemas.microsoft.com/office/drawing/2014/main" id="{C9F89D34-7F46-38DF-8C8B-4452A78F9DB4}"/>
              </a:ext>
            </a:extLst>
          </p:cNvPr>
          <p:cNvSpPr>
            <a:spLocks noGrp="1"/>
          </p:cNvSpPr>
          <p:nvPr>
            <p:ph type="body" sz="quarter" idx="15" hasCustomPrompt="1"/>
          </p:nvPr>
        </p:nvSpPr>
        <p:spPr>
          <a:xfrm>
            <a:off x="716411" y="5435078"/>
            <a:ext cx="1410597" cy="244682"/>
          </a:xfrm>
          <a:blipFill>
            <a:blip r:embed="rId6" cstate="print">
              <a:extLst>
                <a:ext uri="{28A0092B-C50C-407E-A947-70E740481C1C}">
                  <a14:useLocalDpi xmlns:a14="http://schemas.microsoft.com/office/drawing/2010/main"/>
                </a:ext>
              </a:extLst>
            </a:blip>
            <a:stretch>
              <a:fillRect/>
            </a:stretch>
          </a:blipFill>
        </p:spPr>
        <p:txBody>
          <a:bodyPr>
            <a:normAutofit/>
          </a:bodyPr>
          <a:lstStyle>
            <a:lvl1pPr>
              <a:defRPr/>
            </a:lvl1pPr>
          </a:lstStyle>
          <a:p>
            <a:pPr lvl="0"/>
            <a:r>
              <a:rPr lang="en-GB"/>
              <a:t> </a:t>
            </a:r>
          </a:p>
        </p:txBody>
      </p:sp>
      <p:pic>
        <p:nvPicPr>
          <p:cNvPr id="5" name="Graphic 4">
            <a:extLst>
              <a:ext uri="{FF2B5EF4-FFF2-40B4-BE49-F238E27FC236}">
                <a16:creationId xmlns:a16="http://schemas.microsoft.com/office/drawing/2014/main" id="{D03FE119-5FC7-8FD1-3173-02A4F478CC39}"/>
              </a:ext>
            </a:extLst>
          </p:cNvPr>
          <p:cNvPicPr>
            <a:picLocks noChangeAspect="1"/>
          </p:cNvPicPr>
          <p:nvPr userDrawn="1"/>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0679507" y="473394"/>
            <a:ext cx="1035573" cy="1035843"/>
          </a:xfrm>
          <a:prstGeom prst="rect">
            <a:avLst/>
          </a:prstGeom>
        </p:spPr>
      </p:pic>
      <p:sp>
        <p:nvSpPr>
          <p:cNvPr id="2" name="Text Placeholder 8">
            <a:extLst>
              <a:ext uri="{FF2B5EF4-FFF2-40B4-BE49-F238E27FC236}">
                <a16:creationId xmlns:a16="http://schemas.microsoft.com/office/drawing/2014/main" id="{323ACED5-6178-B411-68DB-31CFF87925AE}"/>
              </a:ext>
            </a:extLst>
          </p:cNvPr>
          <p:cNvSpPr>
            <a:spLocks noGrp="1"/>
          </p:cNvSpPr>
          <p:nvPr>
            <p:ph type="body" sz="quarter" idx="13" hasCustomPrompt="1"/>
          </p:nvPr>
        </p:nvSpPr>
        <p:spPr>
          <a:xfrm>
            <a:off x="768890" y="2043561"/>
            <a:ext cx="1251478" cy="330072"/>
          </a:xfrm>
          <a:solidFill>
            <a:schemeClr val="accent1"/>
          </a:solidFill>
        </p:spPr>
        <p:txBody>
          <a:bodyPr wrap="none" lIns="72000" tIns="72000" rIns="72000" bIns="72000" anchor="ctr">
            <a:spAutoFit/>
          </a:bodyPr>
          <a:lstStyle>
            <a:lvl1pPr algn="l">
              <a:defRPr sz="1200" cap="all" spc="70" baseline="0">
                <a:solidFill>
                  <a:schemeClr val="bg1"/>
                </a:solidFill>
                <a:latin typeface="+mj-lt"/>
              </a:defRPr>
            </a:lvl1pPr>
          </a:lstStyle>
          <a:p>
            <a:pPr lvl="0"/>
            <a:r>
              <a:rPr lang="en-GB"/>
              <a:t>Subheading</a:t>
            </a:r>
          </a:p>
        </p:txBody>
      </p:sp>
      <p:grpSp>
        <p:nvGrpSpPr>
          <p:cNvPr id="30" name="Group 29">
            <a:extLst>
              <a:ext uri="{FF2B5EF4-FFF2-40B4-BE49-F238E27FC236}">
                <a16:creationId xmlns:a16="http://schemas.microsoft.com/office/drawing/2014/main" id="{8F468D69-259A-9768-11CB-47212348CBD3}"/>
              </a:ext>
            </a:extLst>
          </p:cNvPr>
          <p:cNvGrpSpPr/>
          <p:nvPr userDrawn="1"/>
        </p:nvGrpSpPr>
        <p:grpSpPr>
          <a:xfrm>
            <a:off x="12391248" y="1"/>
            <a:ext cx="2094408" cy="3335867"/>
            <a:chOff x="-2178418" y="4487679"/>
            <a:chExt cx="2094954" cy="3335867"/>
          </a:xfrm>
        </p:grpSpPr>
        <p:sp>
          <p:nvSpPr>
            <p:cNvPr id="31" name="Rectangle 30">
              <a:extLst>
                <a:ext uri="{FF2B5EF4-FFF2-40B4-BE49-F238E27FC236}">
                  <a16:creationId xmlns:a16="http://schemas.microsoft.com/office/drawing/2014/main" id="{4A06E8B6-6449-16E0-AEF1-8AF5A9206015}"/>
                </a:ext>
              </a:extLst>
            </p:cNvPr>
            <p:cNvSpPr/>
            <p:nvPr/>
          </p:nvSpPr>
          <p:spPr>
            <a:xfrm>
              <a:off x="-2178418" y="4487680"/>
              <a:ext cx="2094954" cy="3335866"/>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333333"/>
                </a:solidFill>
              </a:endParaRPr>
            </a:p>
          </p:txBody>
        </p:sp>
        <p:sp>
          <p:nvSpPr>
            <p:cNvPr id="32" name="Rectangle 31">
              <a:extLst>
                <a:ext uri="{FF2B5EF4-FFF2-40B4-BE49-F238E27FC236}">
                  <a16:creationId xmlns:a16="http://schemas.microsoft.com/office/drawing/2014/main" id="{412329F8-236F-E887-6222-783896A28EB4}"/>
                </a:ext>
              </a:extLst>
            </p:cNvPr>
            <p:cNvSpPr/>
            <p:nvPr/>
          </p:nvSpPr>
          <p:spPr>
            <a:xfrm>
              <a:off x="-2178418" y="4487679"/>
              <a:ext cx="2094954" cy="55616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799">
                <a:solidFill>
                  <a:srgbClr val="333333"/>
                </a:solidFill>
              </a:endParaRPr>
            </a:p>
          </p:txBody>
        </p:sp>
        <p:sp>
          <p:nvSpPr>
            <p:cNvPr id="33" name="TextBox 32">
              <a:extLst>
                <a:ext uri="{FF2B5EF4-FFF2-40B4-BE49-F238E27FC236}">
                  <a16:creationId xmlns:a16="http://schemas.microsoft.com/office/drawing/2014/main" id="{CC016430-9E14-64F5-F1A9-B1B33843C9A5}"/>
                </a:ext>
              </a:extLst>
            </p:cNvPr>
            <p:cNvSpPr txBox="1"/>
            <p:nvPr/>
          </p:nvSpPr>
          <p:spPr>
            <a:xfrm>
              <a:off x="-1943077" y="4533656"/>
              <a:ext cx="1668186" cy="461665"/>
            </a:xfrm>
            <a:prstGeom prst="rect">
              <a:avLst/>
            </a:prstGeom>
            <a:noFill/>
          </p:spPr>
          <p:txBody>
            <a:bodyPr wrap="square" rtlCol="0">
              <a:spAutoFit/>
            </a:bodyPr>
            <a:lstStyle/>
            <a:p>
              <a:pPr algn="ctr"/>
              <a:r>
                <a:rPr lang="en-GB" sz="1200">
                  <a:solidFill>
                    <a:srgbClr val="333333"/>
                  </a:solidFill>
                  <a:latin typeface="+mn-lt"/>
                </a:rPr>
                <a:t>HOW TO INSERT </a:t>
              </a:r>
              <a:br>
                <a:rPr lang="en-GB" sz="1200">
                  <a:solidFill>
                    <a:srgbClr val="333333"/>
                  </a:solidFill>
                  <a:latin typeface="+mn-lt"/>
                </a:rPr>
              </a:br>
              <a:r>
                <a:rPr lang="en-GB" sz="1200">
                  <a:solidFill>
                    <a:srgbClr val="333333"/>
                  </a:solidFill>
                  <a:latin typeface="+mn-lt"/>
                </a:rPr>
                <a:t>A LOGO</a:t>
              </a:r>
            </a:p>
          </p:txBody>
        </p:sp>
        <p:sp>
          <p:nvSpPr>
            <p:cNvPr id="34" name="TextBox 33">
              <a:extLst>
                <a:ext uri="{FF2B5EF4-FFF2-40B4-BE49-F238E27FC236}">
                  <a16:creationId xmlns:a16="http://schemas.microsoft.com/office/drawing/2014/main" id="{84C74C9A-FE1D-E548-2196-318FF436F0B6}"/>
                </a:ext>
              </a:extLst>
            </p:cNvPr>
            <p:cNvSpPr txBox="1"/>
            <p:nvPr/>
          </p:nvSpPr>
          <p:spPr>
            <a:xfrm>
              <a:off x="-2156460" y="5547394"/>
              <a:ext cx="2032272" cy="707886"/>
            </a:xfrm>
            <a:prstGeom prst="rect">
              <a:avLst/>
            </a:prstGeom>
            <a:noFill/>
          </p:spPr>
          <p:txBody>
            <a:bodyPr wrap="square" rtlCol="0">
              <a:spAutoFit/>
            </a:bodyPr>
            <a:lstStyle/>
            <a:p>
              <a:r>
                <a:rPr lang="en-GB" sz="1000" b="1">
                  <a:solidFill>
                    <a:srgbClr val="333333"/>
                  </a:solidFill>
                </a:rPr>
                <a:t>2. </a:t>
              </a:r>
              <a:r>
                <a:rPr lang="en-GB" sz="1000">
                  <a:solidFill>
                    <a:srgbClr val="333333"/>
                  </a:solidFill>
                </a:rPr>
                <a:t>Click on the </a:t>
              </a:r>
              <a:r>
                <a:rPr lang="en-GB" sz="1000" b="0">
                  <a:solidFill>
                    <a:srgbClr val="333333"/>
                  </a:solidFill>
                  <a:latin typeface="Arial" panose="020B0604020202020204" pitchFamily="34" charset="0"/>
                </a:rPr>
                <a:t>icon </a:t>
              </a:r>
              <a:r>
                <a:rPr lang="en-GB" sz="1000">
                  <a:solidFill>
                    <a:srgbClr val="333333"/>
                  </a:solidFill>
                </a:rPr>
                <a:t>in the middle of the placeholder and choose the logo needed from your computer.</a:t>
              </a:r>
            </a:p>
          </p:txBody>
        </p:sp>
        <p:sp>
          <p:nvSpPr>
            <p:cNvPr id="35" name="TextBox 34">
              <a:extLst>
                <a:ext uri="{FF2B5EF4-FFF2-40B4-BE49-F238E27FC236}">
                  <a16:creationId xmlns:a16="http://schemas.microsoft.com/office/drawing/2014/main" id="{5AC5AB9A-4165-AE85-C23A-2D625BB2A4FB}"/>
                </a:ext>
              </a:extLst>
            </p:cNvPr>
            <p:cNvSpPr txBox="1"/>
            <p:nvPr/>
          </p:nvSpPr>
          <p:spPr>
            <a:xfrm>
              <a:off x="-2156460" y="6282027"/>
              <a:ext cx="1881569" cy="861774"/>
            </a:xfrm>
            <a:prstGeom prst="rect">
              <a:avLst/>
            </a:prstGeom>
            <a:noFill/>
          </p:spPr>
          <p:txBody>
            <a:bodyPr wrap="square" rtlCol="0">
              <a:spAutoFit/>
            </a:bodyPr>
            <a:lstStyle/>
            <a:p>
              <a:r>
                <a:rPr lang="en-GB" sz="1000" b="1">
                  <a:solidFill>
                    <a:srgbClr val="333333"/>
                  </a:solidFill>
                </a:rPr>
                <a:t>3. </a:t>
              </a:r>
              <a:r>
                <a:rPr lang="en-GB" sz="1000">
                  <a:solidFill>
                    <a:srgbClr val="333333"/>
                  </a:solidFill>
                </a:rPr>
                <a:t>Click on the </a:t>
              </a:r>
              <a:r>
                <a:rPr lang="en-GB" sz="1000" b="0">
                  <a:solidFill>
                    <a:srgbClr val="333333"/>
                  </a:solidFill>
                  <a:latin typeface="Arial" panose="020B0604020202020204" pitchFamily="34" charset="0"/>
                </a:rPr>
                <a:t>Picture Format </a:t>
              </a:r>
              <a:r>
                <a:rPr lang="en-GB" sz="1000">
                  <a:solidFill>
                    <a:srgbClr val="333333"/>
                  </a:solidFill>
                </a:rPr>
                <a:t>tab in the ribbon and choose </a:t>
              </a:r>
              <a:r>
                <a:rPr lang="en-GB" sz="1000" b="0">
                  <a:solidFill>
                    <a:srgbClr val="333333"/>
                  </a:solidFill>
                  <a:latin typeface="Arial" panose="020B0604020202020204" pitchFamily="34" charset="0"/>
                </a:rPr>
                <a:t>Crop</a:t>
              </a:r>
              <a:r>
                <a:rPr lang="en-GB" sz="1000">
                  <a:solidFill>
                    <a:srgbClr val="333333"/>
                  </a:solidFill>
                </a:rPr>
                <a:t> option to edit the position and composition of your icon.</a:t>
              </a:r>
            </a:p>
          </p:txBody>
        </p:sp>
        <p:sp>
          <p:nvSpPr>
            <p:cNvPr id="36" name="TextBox 35">
              <a:extLst>
                <a:ext uri="{FF2B5EF4-FFF2-40B4-BE49-F238E27FC236}">
                  <a16:creationId xmlns:a16="http://schemas.microsoft.com/office/drawing/2014/main" id="{264F7997-884E-DDB2-D20B-449703F4B2EB}"/>
                </a:ext>
              </a:extLst>
            </p:cNvPr>
            <p:cNvSpPr txBox="1"/>
            <p:nvPr/>
          </p:nvSpPr>
          <p:spPr>
            <a:xfrm>
              <a:off x="-2156460" y="7170548"/>
              <a:ext cx="2032272" cy="553998"/>
            </a:xfrm>
            <a:prstGeom prst="rect">
              <a:avLst/>
            </a:prstGeom>
            <a:noFill/>
          </p:spPr>
          <p:txBody>
            <a:bodyPr wrap="square" rtlCol="0">
              <a:spAutoFit/>
            </a:bodyPr>
            <a:lstStyle/>
            <a:p>
              <a:r>
                <a:rPr lang="en-GB" sz="1000" b="1">
                  <a:solidFill>
                    <a:srgbClr val="333333"/>
                  </a:solidFill>
                </a:rPr>
                <a:t>4. </a:t>
              </a:r>
              <a:r>
                <a:rPr lang="en-GB" sz="1000">
                  <a:solidFill>
                    <a:srgbClr val="333333"/>
                  </a:solidFill>
                </a:rPr>
                <a:t>Click on the drop down arrow and choose </a:t>
              </a:r>
              <a:r>
                <a:rPr lang="en-GB" sz="1000" b="0">
                  <a:solidFill>
                    <a:srgbClr val="333333"/>
                  </a:solidFill>
                  <a:latin typeface="Arial" panose="020B0604020202020204" pitchFamily="34" charset="0"/>
                </a:rPr>
                <a:t>Fit</a:t>
              </a:r>
              <a:r>
                <a:rPr lang="en-GB" sz="1000">
                  <a:solidFill>
                    <a:srgbClr val="333333"/>
                  </a:solidFill>
                </a:rPr>
                <a:t> to fit the icon to the placeholder.</a:t>
              </a:r>
            </a:p>
          </p:txBody>
        </p:sp>
        <p:sp>
          <p:nvSpPr>
            <p:cNvPr id="37" name="TextBox 36">
              <a:extLst>
                <a:ext uri="{FF2B5EF4-FFF2-40B4-BE49-F238E27FC236}">
                  <a16:creationId xmlns:a16="http://schemas.microsoft.com/office/drawing/2014/main" id="{9C97E0E1-AACD-991A-1406-75C9C3FA0500}"/>
                </a:ext>
              </a:extLst>
            </p:cNvPr>
            <p:cNvSpPr txBox="1"/>
            <p:nvPr userDrawn="1"/>
          </p:nvSpPr>
          <p:spPr>
            <a:xfrm>
              <a:off x="-2156460" y="5119692"/>
              <a:ext cx="1976174" cy="400110"/>
            </a:xfrm>
            <a:prstGeom prst="rect">
              <a:avLst/>
            </a:prstGeom>
            <a:noFill/>
          </p:spPr>
          <p:txBody>
            <a:bodyPr wrap="square" rtlCol="0">
              <a:spAutoFit/>
            </a:bodyPr>
            <a:lstStyle/>
            <a:p>
              <a:r>
                <a:rPr lang="en-GB" sz="1000" b="1">
                  <a:solidFill>
                    <a:srgbClr val="333333"/>
                  </a:solidFill>
                </a:rPr>
                <a:t>1. </a:t>
              </a:r>
              <a:r>
                <a:rPr lang="en-GB" sz="1000">
                  <a:solidFill>
                    <a:srgbClr val="333333"/>
                  </a:solidFill>
                </a:rPr>
                <a:t>To replace an existing logo, first delete it. </a:t>
              </a:r>
              <a:endParaRPr lang="en-GB" sz="1000">
                <a:solidFill>
                  <a:srgbClr val="333333"/>
                </a:solidFill>
                <a:latin typeface="Arial" panose="020B0604020202020204" pitchFamily="34" charset="0"/>
              </a:endParaRPr>
            </a:p>
          </p:txBody>
        </p:sp>
      </p:grpSp>
    </p:spTree>
    <p:custDataLst>
      <p:tags r:id="rId1"/>
    </p:custDataLst>
    <p:extLst>
      <p:ext uri="{BB962C8B-B14F-4D97-AF65-F5344CB8AC3E}">
        <p14:creationId xmlns:p14="http://schemas.microsoft.com/office/powerpoint/2010/main" val="3139544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Back Title slide with client logo navy">
    <p:bg>
      <p:bgRef idx="1001">
        <a:schemeClr val="bg2"/>
      </p:bgRef>
    </p:bg>
    <p:spTree>
      <p:nvGrpSpPr>
        <p:cNvPr id="1" name=""/>
        <p:cNvGrpSpPr/>
        <p:nvPr/>
      </p:nvGrpSpPr>
      <p:grpSpPr>
        <a:xfrm>
          <a:off x="0" y="0"/>
          <a:ext cx="0" cy="0"/>
          <a:chOff x="0" y="0"/>
          <a:chExt cx="0" cy="0"/>
        </a:xfrm>
      </p:grpSpPr>
      <p:pic>
        <p:nvPicPr>
          <p:cNvPr id="2" name="Picture 1" descr="A close-up of a blue cube&#10;&#10;Description automatically generated">
            <a:extLst>
              <a:ext uri="{FF2B5EF4-FFF2-40B4-BE49-F238E27FC236}">
                <a16:creationId xmlns:a16="http://schemas.microsoft.com/office/drawing/2014/main" id="{AF2492B7-58BB-7AF7-9DD0-3A3F0C7DB36E}"/>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t="6448" b="6448"/>
          <a:stretch/>
        </p:blipFill>
        <p:spPr>
          <a:xfrm>
            <a:off x="1" y="0"/>
            <a:ext cx="12188823" cy="6858000"/>
          </a:xfrm>
          <a:prstGeom prst="rect">
            <a:avLst/>
          </a:prstGeom>
        </p:spPr>
      </p:pic>
      <p:pic>
        <p:nvPicPr>
          <p:cNvPr id="9" name="Graphic 8">
            <a:extLst>
              <a:ext uri="{FF2B5EF4-FFF2-40B4-BE49-F238E27FC236}">
                <a16:creationId xmlns:a16="http://schemas.microsoft.com/office/drawing/2014/main" id="{0BBA7377-A974-DAFC-FC82-5B260FCB6CCF}"/>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0679507" y="473394"/>
            <a:ext cx="1035573" cy="1035843"/>
          </a:xfrm>
          <a:prstGeom prst="rect">
            <a:avLst/>
          </a:prstGeom>
        </p:spPr>
      </p:pic>
      <p:pic>
        <p:nvPicPr>
          <p:cNvPr id="19" name="Graphic 18">
            <a:extLst>
              <a:ext uri="{FF2B5EF4-FFF2-40B4-BE49-F238E27FC236}">
                <a16:creationId xmlns:a16="http://schemas.microsoft.com/office/drawing/2014/main" id="{C271441F-FABE-8FF4-DCD1-4664219B6A39}"/>
              </a:ext>
            </a:extLst>
          </p:cNvPr>
          <p:cNvPicPr>
            <a:picLocks noChangeAspect="1"/>
          </p:cNvPicPr>
          <p:nvPr userDrawn="1"/>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0679507" y="473394"/>
            <a:ext cx="1035573" cy="1035843"/>
          </a:xfrm>
          <a:prstGeom prst="rect">
            <a:avLst/>
          </a:prstGeom>
        </p:spPr>
      </p:pic>
      <p:grpSp>
        <p:nvGrpSpPr>
          <p:cNvPr id="10" name="Group 9">
            <a:extLst>
              <a:ext uri="{FF2B5EF4-FFF2-40B4-BE49-F238E27FC236}">
                <a16:creationId xmlns:a16="http://schemas.microsoft.com/office/drawing/2014/main" id="{71318DE1-9886-5AF5-B8D1-4D1761116985}"/>
              </a:ext>
            </a:extLst>
          </p:cNvPr>
          <p:cNvGrpSpPr/>
          <p:nvPr userDrawn="1"/>
        </p:nvGrpSpPr>
        <p:grpSpPr>
          <a:xfrm>
            <a:off x="12391248" y="1"/>
            <a:ext cx="2094408" cy="3335867"/>
            <a:chOff x="-2178418" y="4487679"/>
            <a:chExt cx="2094954" cy="3335867"/>
          </a:xfrm>
        </p:grpSpPr>
        <p:sp>
          <p:nvSpPr>
            <p:cNvPr id="31" name="Rectangle 30">
              <a:extLst>
                <a:ext uri="{FF2B5EF4-FFF2-40B4-BE49-F238E27FC236}">
                  <a16:creationId xmlns:a16="http://schemas.microsoft.com/office/drawing/2014/main" id="{40B33760-BAB8-3761-8E2C-09AAE7F149F5}"/>
                </a:ext>
              </a:extLst>
            </p:cNvPr>
            <p:cNvSpPr/>
            <p:nvPr/>
          </p:nvSpPr>
          <p:spPr>
            <a:xfrm>
              <a:off x="-2178418" y="4487680"/>
              <a:ext cx="2094954" cy="3335866"/>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333333"/>
                </a:solidFill>
              </a:endParaRPr>
            </a:p>
          </p:txBody>
        </p:sp>
        <p:sp>
          <p:nvSpPr>
            <p:cNvPr id="32" name="Rectangle 31">
              <a:extLst>
                <a:ext uri="{FF2B5EF4-FFF2-40B4-BE49-F238E27FC236}">
                  <a16:creationId xmlns:a16="http://schemas.microsoft.com/office/drawing/2014/main" id="{043F5FA9-92A2-FA67-7038-BCEB8915837F}"/>
                </a:ext>
              </a:extLst>
            </p:cNvPr>
            <p:cNvSpPr/>
            <p:nvPr/>
          </p:nvSpPr>
          <p:spPr>
            <a:xfrm>
              <a:off x="-2178418" y="4487679"/>
              <a:ext cx="2094954" cy="55616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799">
                <a:solidFill>
                  <a:srgbClr val="333333"/>
                </a:solidFill>
              </a:endParaRPr>
            </a:p>
          </p:txBody>
        </p:sp>
        <p:sp>
          <p:nvSpPr>
            <p:cNvPr id="33" name="TextBox 32">
              <a:extLst>
                <a:ext uri="{FF2B5EF4-FFF2-40B4-BE49-F238E27FC236}">
                  <a16:creationId xmlns:a16="http://schemas.microsoft.com/office/drawing/2014/main" id="{267E9275-B898-FBD9-CD42-5A7B736F3BF0}"/>
                </a:ext>
              </a:extLst>
            </p:cNvPr>
            <p:cNvSpPr txBox="1"/>
            <p:nvPr/>
          </p:nvSpPr>
          <p:spPr>
            <a:xfrm>
              <a:off x="-1943077" y="4533656"/>
              <a:ext cx="1668186" cy="461665"/>
            </a:xfrm>
            <a:prstGeom prst="rect">
              <a:avLst/>
            </a:prstGeom>
            <a:noFill/>
          </p:spPr>
          <p:txBody>
            <a:bodyPr wrap="square" rtlCol="0">
              <a:spAutoFit/>
            </a:bodyPr>
            <a:lstStyle/>
            <a:p>
              <a:pPr algn="ctr"/>
              <a:r>
                <a:rPr lang="en-GB" sz="1200">
                  <a:solidFill>
                    <a:srgbClr val="333333"/>
                  </a:solidFill>
                  <a:latin typeface="+mn-lt"/>
                </a:rPr>
                <a:t>HOW TO INSERT </a:t>
              </a:r>
              <a:br>
                <a:rPr lang="en-GB" sz="1200">
                  <a:solidFill>
                    <a:srgbClr val="333333"/>
                  </a:solidFill>
                  <a:latin typeface="+mn-lt"/>
                </a:rPr>
              </a:br>
              <a:r>
                <a:rPr lang="en-GB" sz="1200">
                  <a:solidFill>
                    <a:srgbClr val="333333"/>
                  </a:solidFill>
                  <a:latin typeface="+mn-lt"/>
                </a:rPr>
                <a:t>A LOGO</a:t>
              </a:r>
            </a:p>
          </p:txBody>
        </p:sp>
        <p:sp>
          <p:nvSpPr>
            <p:cNvPr id="34" name="TextBox 33">
              <a:extLst>
                <a:ext uri="{FF2B5EF4-FFF2-40B4-BE49-F238E27FC236}">
                  <a16:creationId xmlns:a16="http://schemas.microsoft.com/office/drawing/2014/main" id="{7A7B3502-CAEE-BA7A-9B93-1E5F120F74E5}"/>
                </a:ext>
              </a:extLst>
            </p:cNvPr>
            <p:cNvSpPr txBox="1"/>
            <p:nvPr/>
          </p:nvSpPr>
          <p:spPr>
            <a:xfrm>
              <a:off x="-2156460" y="5547394"/>
              <a:ext cx="2032272" cy="707886"/>
            </a:xfrm>
            <a:prstGeom prst="rect">
              <a:avLst/>
            </a:prstGeom>
            <a:noFill/>
          </p:spPr>
          <p:txBody>
            <a:bodyPr wrap="square" rtlCol="0">
              <a:spAutoFit/>
            </a:bodyPr>
            <a:lstStyle/>
            <a:p>
              <a:r>
                <a:rPr lang="en-GB" sz="1000" b="1">
                  <a:solidFill>
                    <a:srgbClr val="333333"/>
                  </a:solidFill>
                </a:rPr>
                <a:t>2. </a:t>
              </a:r>
              <a:r>
                <a:rPr lang="en-GB" sz="1000">
                  <a:solidFill>
                    <a:srgbClr val="333333"/>
                  </a:solidFill>
                </a:rPr>
                <a:t>Click on the </a:t>
              </a:r>
              <a:r>
                <a:rPr lang="en-GB" sz="1000" b="0">
                  <a:solidFill>
                    <a:srgbClr val="333333"/>
                  </a:solidFill>
                  <a:latin typeface="Arial" panose="020B0604020202020204" pitchFamily="34" charset="0"/>
                </a:rPr>
                <a:t>icon </a:t>
              </a:r>
              <a:r>
                <a:rPr lang="en-GB" sz="1000">
                  <a:solidFill>
                    <a:srgbClr val="333333"/>
                  </a:solidFill>
                </a:rPr>
                <a:t>in the middle of the placeholder and choose the logo needed from your computer.</a:t>
              </a:r>
            </a:p>
          </p:txBody>
        </p:sp>
        <p:sp>
          <p:nvSpPr>
            <p:cNvPr id="35" name="TextBox 34">
              <a:extLst>
                <a:ext uri="{FF2B5EF4-FFF2-40B4-BE49-F238E27FC236}">
                  <a16:creationId xmlns:a16="http://schemas.microsoft.com/office/drawing/2014/main" id="{A6DCA186-38FE-F34A-0831-34F35ADA6651}"/>
                </a:ext>
              </a:extLst>
            </p:cNvPr>
            <p:cNvSpPr txBox="1"/>
            <p:nvPr/>
          </p:nvSpPr>
          <p:spPr>
            <a:xfrm>
              <a:off x="-2156460" y="6282027"/>
              <a:ext cx="1881569" cy="861774"/>
            </a:xfrm>
            <a:prstGeom prst="rect">
              <a:avLst/>
            </a:prstGeom>
            <a:noFill/>
          </p:spPr>
          <p:txBody>
            <a:bodyPr wrap="square" rtlCol="0">
              <a:spAutoFit/>
            </a:bodyPr>
            <a:lstStyle/>
            <a:p>
              <a:r>
                <a:rPr lang="en-GB" sz="1000" b="1">
                  <a:solidFill>
                    <a:srgbClr val="333333"/>
                  </a:solidFill>
                </a:rPr>
                <a:t>3. </a:t>
              </a:r>
              <a:r>
                <a:rPr lang="en-GB" sz="1000">
                  <a:solidFill>
                    <a:srgbClr val="333333"/>
                  </a:solidFill>
                </a:rPr>
                <a:t>Click on the </a:t>
              </a:r>
              <a:r>
                <a:rPr lang="en-GB" sz="1000" b="0">
                  <a:solidFill>
                    <a:srgbClr val="333333"/>
                  </a:solidFill>
                  <a:latin typeface="Arial" panose="020B0604020202020204" pitchFamily="34" charset="0"/>
                </a:rPr>
                <a:t>Picture Format </a:t>
              </a:r>
              <a:r>
                <a:rPr lang="en-GB" sz="1000">
                  <a:solidFill>
                    <a:srgbClr val="333333"/>
                  </a:solidFill>
                </a:rPr>
                <a:t>tab in the ribbon and choose </a:t>
              </a:r>
              <a:r>
                <a:rPr lang="en-GB" sz="1000" b="0">
                  <a:solidFill>
                    <a:srgbClr val="333333"/>
                  </a:solidFill>
                  <a:latin typeface="Arial" panose="020B0604020202020204" pitchFamily="34" charset="0"/>
                </a:rPr>
                <a:t>Crop</a:t>
              </a:r>
              <a:r>
                <a:rPr lang="en-GB" sz="1000">
                  <a:solidFill>
                    <a:srgbClr val="333333"/>
                  </a:solidFill>
                </a:rPr>
                <a:t> option to edit the position and composition of your icon.</a:t>
              </a:r>
            </a:p>
          </p:txBody>
        </p:sp>
        <p:sp>
          <p:nvSpPr>
            <p:cNvPr id="36" name="TextBox 35">
              <a:extLst>
                <a:ext uri="{FF2B5EF4-FFF2-40B4-BE49-F238E27FC236}">
                  <a16:creationId xmlns:a16="http://schemas.microsoft.com/office/drawing/2014/main" id="{0C6E8C4B-23E8-782A-3132-1640A5FD077C}"/>
                </a:ext>
              </a:extLst>
            </p:cNvPr>
            <p:cNvSpPr txBox="1"/>
            <p:nvPr/>
          </p:nvSpPr>
          <p:spPr>
            <a:xfrm>
              <a:off x="-2156460" y="7170548"/>
              <a:ext cx="2032272" cy="553998"/>
            </a:xfrm>
            <a:prstGeom prst="rect">
              <a:avLst/>
            </a:prstGeom>
            <a:noFill/>
          </p:spPr>
          <p:txBody>
            <a:bodyPr wrap="square" rtlCol="0">
              <a:spAutoFit/>
            </a:bodyPr>
            <a:lstStyle/>
            <a:p>
              <a:r>
                <a:rPr lang="en-GB" sz="1000" b="1">
                  <a:solidFill>
                    <a:srgbClr val="333333"/>
                  </a:solidFill>
                </a:rPr>
                <a:t>4. </a:t>
              </a:r>
              <a:r>
                <a:rPr lang="en-GB" sz="1000">
                  <a:solidFill>
                    <a:srgbClr val="333333"/>
                  </a:solidFill>
                </a:rPr>
                <a:t>Click on the drop down arrow and choose </a:t>
              </a:r>
              <a:r>
                <a:rPr lang="en-GB" sz="1000" b="0">
                  <a:solidFill>
                    <a:srgbClr val="333333"/>
                  </a:solidFill>
                  <a:latin typeface="Arial" panose="020B0604020202020204" pitchFamily="34" charset="0"/>
                </a:rPr>
                <a:t>Fit</a:t>
              </a:r>
              <a:r>
                <a:rPr lang="en-GB" sz="1000">
                  <a:solidFill>
                    <a:srgbClr val="333333"/>
                  </a:solidFill>
                </a:rPr>
                <a:t> to fit the icon to the placeholder.</a:t>
              </a:r>
            </a:p>
          </p:txBody>
        </p:sp>
        <p:sp>
          <p:nvSpPr>
            <p:cNvPr id="37" name="TextBox 36">
              <a:extLst>
                <a:ext uri="{FF2B5EF4-FFF2-40B4-BE49-F238E27FC236}">
                  <a16:creationId xmlns:a16="http://schemas.microsoft.com/office/drawing/2014/main" id="{C6EDDAC8-710E-F076-01DA-BF398C727CB9}"/>
                </a:ext>
              </a:extLst>
            </p:cNvPr>
            <p:cNvSpPr txBox="1"/>
            <p:nvPr userDrawn="1"/>
          </p:nvSpPr>
          <p:spPr>
            <a:xfrm>
              <a:off x="-2156460" y="5119692"/>
              <a:ext cx="1976174" cy="400110"/>
            </a:xfrm>
            <a:prstGeom prst="rect">
              <a:avLst/>
            </a:prstGeom>
            <a:noFill/>
          </p:spPr>
          <p:txBody>
            <a:bodyPr wrap="square" rtlCol="0">
              <a:spAutoFit/>
            </a:bodyPr>
            <a:lstStyle/>
            <a:p>
              <a:r>
                <a:rPr lang="en-GB" sz="1000" b="1">
                  <a:solidFill>
                    <a:srgbClr val="333333"/>
                  </a:solidFill>
                </a:rPr>
                <a:t>1. </a:t>
              </a:r>
              <a:r>
                <a:rPr lang="en-GB" sz="1000">
                  <a:solidFill>
                    <a:srgbClr val="333333"/>
                  </a:solidFill>
                </a:rPr>
                <a:t>To replace an existing logo, first delete it. </a:t>
              </a:r>
              <a:endParaRPr lang="en-GB" sz="1000">
                <a:solidFill>
                  <a:srgbClr val="333333"/>
                </a:solidFill>
                <a:latin typeface="Arial" panose="020B0604020202020204" pitchFamily="34" charset="0"/>
              </a:endParaRPr>
            </a:p>
          </p:txBody>
        </p:sp>
      </p:grpSp>
      <p:sp>
        <p:nvSpPr>
          <p:cNvPr id="4" name="Text Placeholder 21">
            <a:extLst>
              <a:ext uri="{FF2B5EF4-FFF2-40B4-BE49-F238E27FC236}">
                <a16:creationId xmlns:a16="http://schemas.microsoft.com/office/drawing/2014/main" id="{C0431D74-AA63-63AC-4DB4-A434FB7BF974}"/>
              </a:ext>
            </a:extLst>
          </p:cNvPr>
          <p:cNvSpPr>
            <a:spLocks noGrp="1"/>
          </p:cNvSpPr>
          <p:nvPr>
            <p:ph type="body" sz="quarter" idx="11" hasCustomPrompt="1"/>
          </p:nvPr>
        </p:nvSpPr>
        <p:spPr>
          <a:xfrm>
            <a:off x="611029" y="2760711"/>
            <a:ext cx="4556675" cy="476156"/>
          </a:xfrm>
          <a:prstGeom prst="rect">
            <a:avLst/>
          </a:prstGeom>
        </p:spPr>
        <p:txBody>
          <a:bodyPr wrap="square" lIns="0" tIns="0" rIns="0" bIns="0">
            <a:spAutoFit/>
          </a:bodyPr>
          <a:lstStyle>
            <a:lvl1pPr marL="0" indent="0">
              <a:lnSpc>
                <a:spcPct val="100000"/>
              </a:lnSpc>
              <a:buNone/>
              <a:defRPr sz="3093" b="0">
                <a:solidFill>
                  <a:schemeClr val="bg1"/>
                </a:solidFill>
              </a:defRPr>
            </a:lvl1pPr>
            <a:lvl2pPr marL="257098" indent="0">
              <a:buNone/>
              <a:defRPr sz="2530" b="1">
                <a:solidFill>
                  <a:schemeClr val="tx1"/>
                </a:solidFill>
              </a:defRPr>
            </a:lvl2pPr>
            <a:lvl3pPr marL="514196" indent="0">
              <a:buNone/>
              <a:defRPr sz="2530" b="1">
                <a:solidFill>
                  <a:schemeClr val="tx1"/>
                </a:solidFill>
              </a:defRPr>
            </a:lvl3pPr>
            <a:lvl4pPr marL="771294" indent="0">
              <a:buNone/>
              <a:defRPr sz="2530" b="1">
                <a:solidFill>
                  <a:schemeClr val="tx1"/>
                </a:solidFill>
              </a:defRPr>
            </a:lvl4pPr>
            <a:lvl5pPr marL="1028391" indent="0">
              <a:buNone/>
              <a:defRPr sz="2530" b="1">
                <a:solidFill>
                  <a:schemeClr val="tx1"/>
                </a:solidFill>
              </a:defRPr>
            </a:lvl5pPr>
          </a:lstStyle>
          <a:p>
            <a:pPr lvl="0"/>
            <a:r>
              <a:rPr lang="en-US"/>
              <a:t>Contacts</a:t>
            </a:r>
          </a:p>
        </p:txBody>
      </p:sp>
      <p:sp>
        <p:nvSpPr>
          <p:cNvPr id="5" name="Text Placeholder 6">
            <a:extLst>
              <a:ext uri="{FF2B5EF4-FFF2-40B4-BE49-F238E27FC236}">
                <a16:creationId xmlns:a16="http://schemas.microsoft.com/office/drawing/2014/main" id="{7F908AC5-659E-3D16-0731-738C54D61669}"/>
              </a:ext>
            </a:extLst>
          </p:cNvPr>
          <p:cNvSpPr>
            <a:spLocks noGrp="1"/>
          </p:cNvSpPr>
          <p:nvPr>
            <p:ph type="body" sz="quarter" idx="20" hasCustomPrompt="1"/>
          </p:nvPr>
        </p:nvSpPr>
        <p:spPr>
          <a:xfrm>
            <a:off x="611029" y="3603828"/>
            <a:ext cx="2242553" cy="1129665"/>
          </a:xfrm>
        </p:spPr>
        <p:txBody>
          <a:bodyPr/>
          <a:lstStyle>
            <a:lvl1pPr>
              <a:defRPr>
                <a:solidFill>
                  <a:schemeClr val="bg1"/>
                </a:solidFill>
              </a:defRPr>
            </a:lvl1pPr>
            <a:lvl2pPr>
              <a:defRPr>
                <a:solidFill>
                  <a:schemeClr val="bg1"/>
                </a:solidFill>
              </a:defRPr>
            </a:lvl2pPr>
            <a:lvl3pPr>
              <a:defRPr>
                <a:solidFill>
                  <a:schemeClr val="bg1"/>
                </a:solidFill>
              </a:defRPr>
            </a:lvl3pPr>
          </a:lstStyle>
          <a:p>
            <a:pPr lvl="1"/>
            <a:r>
              <a:rPr lang="en-US"/>
              <a:t>Name </a:t>
            </a:r>
          </a:p>
          <a:p>
            <a:pPr lvl="2"/>
            <a:r>
              <a:rPr lang="en-US"/>
              <a:t>Designation, </a:t>
            </a:r>
          </a:p>
          <a:p>
            <a:pPr lvl="2"/>
            <a:r>
              <a:rPr lang="en-US"/>
              <a:t>Department</a:t>
            </a:r>
          </a:p>
          <a:p>
            <a:pPr lvl="2"/>
            <a:r>
              <a:rPr lang="en-US"/>
              <a:t>Email</a:t>
            </a:r>
          </a:p>
          <a:p>
            <a:pPr lvl="0"/>
            <a:endParaRPr lang="en-US"/>
          </a:p>
          <a:p>
            <a:pPr lvl="0"/>
            <a:endParaRPr lang="en-GB"/>
          </a:p>
        </p:txBody>
      </p:sp>
      <p:sp>
        <p:nvSpPr>
          <p:cNvPr id="6" name="Text Placeholder 6">
            <a:extLst>
              <a:ext uri="{FF2B5EF4-FFF2-40B4-BE49-F238E27FC236}">
                <a16:creationId xmlns:a16="http://schemas.microsoft.com/office/drawing/2014/main" id="{4F57F861-706E-D232-8168-6E4A018E8DA4}"/>
              </a:ext>
            </a:extLst>
          </p:cNvPr>
          <p:cNvSpPr>
            <a:spLocks noGrp="1"/>
          </p:cNvSpPr>
          <p:nvPr>
            <p:ph type="body" sz="quarter" idx="21" hasCustomPrompt="1"/>
          </p:nvPr>
        </p:nvSpPr>
        <p:spPr>
          <a:xfrm>
            <a:off x="611029" y="5041977"/>
            <a:ext cx="2242553" cy="1129665"/>
          </a:xfrm>
        </p:spPr>
        <p:txBody>
          <a:bodyPr/>
          <a:lstStyle>
            <a:lvl1pPr>
              <a:defRPr>
                <a:solidFill>
                  <a:schemeClr val="bg1"/>
                </a:solidFill>
              </a:defRPr>
            </a:lvl1pPr>
            <a:lvl2pPr>
              <a:defRPr>
                <a:solidFill>
                  <a:schemeClr val="bg1"/>
                </a:solidFill>
              </a:defRPr>
            </a:lvl2pPr>
            <a:lvl3pPr>
              <a:defRPr>
                <a:solidFill>
                  <a:schemeClr val="bg1"/>
                </a:solidFill>
              </a:defRPr>
            </a:lvl3pPr>
          </a:lstStyle>
          <a:p>
            <a:pPr lvl="1"/>
            <a:r>
              <a:rPr lang="en-US"/>
              <a:t>Name </a:t>
            </a:r>
          </a:p>
          <a:p>
            <a:pPr lvl="2"/>
            <a:r>
              <a:rPr lang="en-US"/>
              <a:t>Designation, </a:t>
            </a:r>
          </a:p>
          <a:p>
            <a:pPr lvl="2"/>
            <a:r>
              <a:rPr lang="en-US"/>
              <a:t>Department</a:t>
            </a:r>
          </a:p>
          <a:p>
            <a:pPr lvl="2"/>
            <a:r>
              <a:rPr lang="en-US"/>
              <a:t>Email</a:t>
            </a:r>
          </a:p>
          <a:p>
            <a:pPr lvl="0"/>
            <a:endParaRPr lang="en-US"/>
          </a:p>
          <a:p>
            <a:pPr lvl="0"/>
            <a:endParaRPr lang="en-GB"/>
          </a:p>
        </p:txBody>
      </p:sp>
    </p:spTree>
    <p:custDataLst>
      <p:tags r:id="rId1"/>
    </p:custDataLst>
    <p:extLst>
      <p:ext uri="{BB962C8B-B14F-4D97-AF65-F5344CB8AC3E}">
        <p14:creationId xmlns:p14="http://schemas.microsoft.com/office/powerpoint/2010/main" val="6036368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Back Title slide with client logo white">
    <p:bg>
      <p:bgRef idx="1001">
        <a:schemeClr val="bg2"/>
      </p:bgRef>
    </p:bg>
    <p:spTree>
      <p:nvGrpSpPr>
        <p:cNvPr id="1" name=""/>
        <p:cNvGrpSpPr/>
        <p:nvPr/>
      </p:nvGrpSpPr>
      <p:grpSpPr>
        <a:xfrm>
          <a:off x="0" y="0"/>
          <a:ext cx="0" cy="0"/>
          <a:chOff x="0" y="0"/>
          <a:chExt cx="0" cy="0"/>
        </a:xfrm>
      </p:grpSpPr>
      <p:pic>
        <p:nvPicPr>
          <p:cNvPr id="2" name="Picture 1" descr="A white wall with squares&#10;&#10;Description automatically generated">
            <a:extLst>
              <a:ext uri="{FF2B5EF4-FFF2-40B4-BE49-F238E27FC236}">
                <a16:creationId xmlns:a16="http://schemas.microsoft.com/office/drawing/2014/main" id="{4741338D-F053-D401-850A-660470406EEE}"/>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t="6448" b="6448"/>
          <a:stretch/>
        </p:blipFill>
        <p:spPr>
          <a:xfrm>
            <a:off x="1" y="0"/>
            <a:ext cx="12188823" cy="6858000"/>
          </a:xfrm>
          <a:prstGeom prst="rect">
            <a:avLst/>
          </a:prstGeom>
        </p:spPr>
      </p:pic>
      <p:pic>
        <p:nvPicPr>
          <p:cNvPr id="9" name="Graphic 8">
            <a:extLst>
              <a:ext uri="{FF2B5EF4-FFF2-40B4-BE49-F238E27FC236}">
                <a16:creationId xmlns:a16="http://schemas.microsoft.com/office/drawing/2014/main" id="{0BBA7377-A974-DAFC-FC82-5B260FCB6CCF}"/>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0679507" y="473394"/>
            <a:ext cx="1035573" cy="1035843"/>
          </a:xfrm>
          <a:prstGeom prst="rect">
            <a:avLst/>
          </a:prstGeom>
        </p:spPr>
      </p:pic>
      <p:pic>
        <p:nvPicPr>
          <p:cNvPr id="19" name="Graphic 18">
            <a:extLst>
              <a:ext uri="{FF2B5EF4-FFF2-40B4-BE49-F238E27FC236}">
                <a16:creationId xmlns:a16="http://schemas.microsoft.com/office/drawing/2014/main" id="{C271441F-FABE-8FF4-DCD1-4664219B6A39}"/>
              </a:ext>
            </a:extLst>
          </p:cNvPr>
          <p:cNvPicPr>
            <a:picLocks noChangeAspect="1"/>
          </p:cNvPicPr>
          <p:nvPr userDrawn="1"/>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0679507" y="473394"/>
            <a:ext cx="1035573" cy="1035843"/>
          </a:xfrm>
          <a:prstGeom prst="rect">
            <a:avLst/>
          </a:prstGeom>
        </p:spPr>
      </p:pic>
      <p:grpSp>
        <p:nvGrpSpPr>
          <p:cNvPr id="10" name="Group 9">
            <a:extLst>
              <a:ext uri="{FF2B5EF4-FFF2-40B4-BE49-F238E27FC236}">
                <a16:creationId xmlns:a16="http://schemas.microsoft.com/office/drawing/2014/main" id="{71318DE1-9886-5AF5-B8D1-4D1761116985}"/>
              </a:ext>
            </a:extLst>
          </p:cNvPr>
          <p:cNvGrpSpPr/>
          <p:nvPr userDrawn="1"/>
        </p:nvGrpSpPr>
        <p:grpSpPr>
          <a:xfrm>
            <a:off x="12391248" y="1"/>
            <a:ext cx="2094408" cy="3335867"/>
            <a:chOff x="-2178418" y="4487679"/>
            <a:chExt cx="2094954" cy="3335867"/>
          </a:xfrm>
        </p:grpSpPr>
        <p:sp>
          <p:nvSpPr>
            <p:cNvPr id="31" name="Rectangle 30">
              <a:extLst>
                <a:ext uri="{FF2B5EF4-FFF2-40B4-BE49-F238E27FC236}">
                  <a16:creationId xmlns:a16="http://schemas.microsoft.com/office/drawing/2014/main" id="{40B33760-BAB8-3761-8E2C-09AAE7F149F5}"/>
                </a:ext>
              </a:extLst>
            </p:cNvPr>
            <p:cNvSpPr/>
            <p:nvPr/>
          </p:nvSpPr>
          <p:spPr>
            <a:xfrm>
              <a:off x="-2178418" y="4487680"/>
              <a:ext cx="2094954" cy="3335866"/>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333333"/>
                </a:solidFill>
              </a:endParaRPr>
            </a:p>
          </p:txBody>
        </p:sp>
        <p:sp>
          <p:nvSpPr>
            <p:cNvPr id="32" name="Rectangle 31">
              <a:extLst>
                <a:ext uri="{FF2B5EF4-FFF2-40B4-BE49-F238E27FC236}">
                  <a16:creationId xmlns:a16="http://schemas.microsoft.com/office/drawing/2014/main" id="{043F5FA9-92A2-FA67-7038-BCEB8915837F}"/>
                </a:ext>
              </a:extLst>
            </p:cNvPr>
            <p:cNvSpPr/>
            <p:nvPr/>
          </p:nvSpPr>
          <p:spPr>
            <a:xfrm>
              <a:off x="-2178418" y="4487679"/>
              <a:ext cx="2094954" cy="55616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799">
                <a:solidFill>
                  <a:srgbClr val="333333"/>
                </a:solidFill>
              </a:endParaRPr>
            </a:p>
          </p:txBody>
        </p:sp>
        <p:sp>
          <p:nvSpPr>
            <p:cNvPr id="33" name="TextBox 32">
              <a:extLst>
                <a:ext uri="{FF2B5EF4-FFF2-40B4-BE49-F238E27FC236}">
                  <a16:creationId xmlns:a16="http://schemas.microsoft.com/office/drawing/2014/main" id="{267E9275-B898-FBD9-CD42-5A7B736F3BF0}"/>
                </a:ext>
              </a:extLst>
            </p:cNvPr>
            <p:cNvSpPr txBox="1"/>
            <p:nvPr/>
          </p:nvSpPr>
          <p:spPr>
            <a:xfrm>
              <a:off x="-1943077" y="4533656"/>
              <a:ext cx="1668186" cy="461665"/>
            </a:xfrm>
            <a:prstGeom prst="rect">
              <a:avLst/>
            </a:prstGeom>
            <a:noFill/>
          </p:spPr>
          <p:txBody>
            <a:bodyPr wrap="square" rtlCol="0">
              <a:spAutoFit/>
            </a:bodyPr>
            <a:lstStyle/>
            <a:p>
              <a:pPr algn="ctr"/>
              <a:r>
                <a:rPr lang="en-GB" sz="1200">
                  <a:solidFill>
                    <a:srgbClr val="333333"/>
                  </a:solidFill>
                  <a:latin typeface="+mn-lt"/>
                </a:rPr>
                <a:t>HOW TO INSERT </a:t>
              </a:r>
              <a:br>
                <a:rPr lang="en-GB" sz="1200">
                  <a:solidFill>
                    <a:srgbClr val="333333"/>
                  </a:solidFill>
                  <a:latin typeface="+mn-lt"/>
                </a:rPr>
              </a:br>
              <a:r>
                <a:rPr lang="en-GB" sz="1200">
                  <a:solidFill>
                    <a:srgbClr val="333333"/>
                  </a:solidFill>
                  <a:latin typeface="+mn-lt"/>
                </a:rPr>
                <a:t>A LOGO</a:t>
              </a:r>
            </a:p>
          </p:txBody>
        </p:sp>
        <p:sp>
          <p:nvSpPr>
            <p:cNvPr id="34" name="TextBox 33">
              <a:extLst>
                <a:ext uri="{FF2B5EF4-FFF2-40B4-BE49-F238E27FC236}">
                  <a16:creationId xmlns:a16="http://schemas.microsoft.com/office/drawing/2014/main" id="{7A7B3502-CAEE-BA7A-9B93-1E5F120F74E5}"/>
                </a:ext>
              </a:extLst>
            </p:cNvPr>
            <p:cNvSpPr txBox="1"/>
            <p:nvPr/>
          </p:nvSpPr>
          <p:spPr>
            <a:xfrm>
              <a:off x="-2156460" y="5547394"/>
              <a:ext cx="2032272" cy="707886"/>
            </a:xfrm>
            <a:prstGeom prst="rect">
              <a:avLst/>
            </a:prstGeom>
            <a:noFill/>
          </p:spPr>
          <p:txBody>
            <a:bodyPr wrap="square" rtlCol="0">
              <a:spAutoFit/>
            </a:bodyPr>
            <a:lstStyle/>
            <a:p>
              <a:r>
                <a:rPr lang="en-GB" sz="1000" b="1">
                  <a:solidFill>
                    <a:srgbClr val="333333"/>
                  </a:solidFill>
                </a:rPr>
                <a:t>2. </a:t>
              </a:r>
              <a:r>
                <a:rPr lang="en-GB" sz="1000">
                  <a:solidFill>
                    <a:srgbClr val="333333"/>
                  </a:solidFill>
                </a:rPr>
                <a:t>Click on the </a:t>
              </a:r>
              <a:r>
                <a:rPr lang="en-GB" sz="1000" b="0">
                  <a:solidFill>
                    <a:srgbClr val="333333"/>
                  </a:solidFill>
                  <a:latin typeface="Arial" panose="020B0604020202020204" pitchFamily="34" charset="0"/>
                </a:rPr>
                <a:t>icon </a:t>
              </a:r>
              <a:r>
                <a:rPr lang="en-GB" sz="1000">
                  <a:solidFill>
                    <a:srgbClr val="333333"/>
                  </a:solidFill>
                </a:rPr>
                <a:t>in the middle of the placeholder and choose the logo needed from your computer.</a:t>
              </a:r>
            </a:p>
          </p:txBody>
        </p:sp>
        <p:sp>
          <p:nvSpPr>
            <p:cNvPr id="35" name="TextBox 34">
              <a:extLst>
                <a:ext uri="{FF2B5EF4-FFF2-40B4-BE49-F238E27FC236}">
                  <a16:creationId xmlns:a16="http://schemas.microsoft.com/office/drawing/2014/main" id="{A6DCA186-38FE-F34A-0831-34F35ADA6651}"/>
                </a:ext>
              </a:extLst>
            </p:cNvPr>
            <p:cNvSpPr txBox="1"/>
            <p:nvPr/>
          </p:nvSpPr>
          <p:spPr>
            <a:xfrm>
              <a:off x="-2156460" y="6282027"/>
              <a:ext cx="1881569" cy="861774"/>
            </a:xfrm>
            <a:prstGeom prst="rect">
              <a:avLst/>
            </a:prstGeom>
            <a:noFill/>
          </p:spPr>
          <p:txBody>
            <a:bodyPr wrap="square" rtlCol="0">
              <a:spAutoFit/>
            </a:bodyPr>
            <a:lstStyle/>
            <a:p>
              <a:r>
                <a:rPr lang="en-GB" sz="1000" b="1">
                  <a:solidFill>
                    <a:srgbClr val="333333"/>
                  </a:solidFill>
                </a:rPr>
                <a:t>3. </a:t>
              </a:r>
              <a:r>
                <a:rPr lang="en-GB" sz="1000">
                  <a:solidFill>
                    <a:srgbClr val="333333"/>
                  </a:solidFill>
                </a:rPr>
                <a:t>Click on the </a:t>
              </a:r>
              <a:r>
                <a:rPr lang="en-GB" sz="1000" b="0">
                  <a:solidFill>
                    <a:srgbClr val="333333"/>
                  </a:solidFill>
                  <a:latin typeface="Arial" panose="020B0604020202020204" pitchFamily="34" charset="0"/>
                </a:rPr>
                <a:t>Picture Format </a:t>
              </a:r>
              <a:r>
                <a:rPr lang="en-GB" sz="1000">
                  <a:solidFill>
                    <a:srgbClr val="333333"/>
                  </a:solidFill>
                </a:rPr>
                <a:t>tab in the ribbon and choose </a:t>
              </a:r>
              <a:r>
                <a:rPr lang="en-GB" sz="1000" b="0">
                  <a:solidFill>
                    <a:srgbClr val="333333"/>
                  </a:solidFill>
                  <a:latin typeface="Arial" panose="020B0604020202020204" pitchFamily="34" charset="0"/>
                </a:rPr>
                <a:t>Crop</a:t>
              </a:r>
              <a:r>
                <a:rPr lang="en-GB" sz="1000">
                  <a:solidFill>
                    <a:srgbClr val="333333"/>
                  </a:solidFill>
                </a:rPr>
                <a:t> option to edit the position and composition of your icon.</a:t>
              </a:r>
            </a:p>
          </p:txBody>
        </p:sp>
        <p:sp>
          <p:nvSpPr>
            <p:cNvPr id="36" name="TextBox 35">
              <a:extLst>
                <a:ext uri="{FF2B5EF4-FFF2-40B4-BE49-F238E27FC236}">
                  <a16:creationId xmlns:a16="http://schemas.microsoft.com/office/drawing/2014/main" id="{0C6E8C4B-23E8-782A-3132-1640A5FD077C}"/>
                </a:ext>
              </a:extLst>
            </p:cNvPr>
            <p:cNvSpPr txBox="1"/>
            <p:nvPr/>
          </p:nvSpPr>
          <p:spPr>
            <a:xfrm>
              <a:off x="-2156460" y="7170548"/>
              <a:ext cx="2032272" cy="553998"/>
            </a:xfrm>
            <a:prstGeom prst="rect">
              <a:avLst/>
            </a:prstGeom>
            <a:noFill/>
          </p:spPr>
          <p:txBody>
            <a:bodyPr wrap="square" rtlCol="0">
              <a:spAutoFit/>
            </a:bodyPr>
            <a:lstStyle/>
            <a:p>
              <a:r>
                <a:rPr lang="en-GB" sz="1000" b="1">
                  <a:solidFill>
                    <a:srgbClr val="333333"/>
                  </a:solidFill>
                </a:rPr>
                <a:t>4. </a:t>
              </a:r>
              <a:r>
                <a:rPr lang="en-GB" sz="1000">
                  <a:solidFill>
                    <a:srgbClr val="333333"/>
                  </a:solidFill>
                </a:rPr>
                <a:t>Click on the drop down arrow and choose </a:t>
              </a:r>
              <a:r>
                <a:rPr lang="en-GB" sz="1000" b="0">
                  <a:solidFill>
                    <a:srgbClr val="333333"/>
                  </a:solidFill>
                  <a:latin typeface="Arial" panose="020B0604020202020204" pitchFamily="34" charset="0"/>
                </a:rPr>
                <a:t>Fit</a:t>
              </a:r>
              <a:r>
                <a:rPr lang="en-GB" sz="1000">
                  <a:solidFill>
                    <a:srgbClr val="333333"/>
                  </a:solidFill>
                </a:rPr>
                <a:t> to fit the icon to the placeholder.</a:t>
              </a:r>
            </a:p>
          </p:txBody>
        </p:sp>
        <p:sp>
          <p:nvSpPr>
            <p:cNvPr id="37" name="TextBox 36">
              <a:extLst>
                <a:ext uri="{FF2B5EF4-FFF2-40B4-BE49-F238E27FC236}">
                  <a16:creationId xmlns:a16="http://schemas.microsoft.com/office/drawing/2014/main" id="{C6EDDAC8-710E-F076-01DA-BF398C727CB9}"/>
                </a:ext>
              </a:extLst>
            </p:cNvPr>
            <p:cNvSpPr txBox="1"/>
            <p:nvPr userDrawn="1"/>
          </p:nvSpPr>
          <p:spPr>
            <a:xfrm>
              <a:off x="-2156460" y="5119692"/>
              <a:ext cx="1976174" cy="400110"/>
            </a:xfrm>
            <a:prstGeom prst="rect">
              <a:avLst/>
            </a:prstGeom>
            <a:noFill/>
          </p:spPr>
          <p:txBody>
            <a:bodyPr wrap="square" rtlCol="0">
              <a:spAutoFit/>
            </a:bodyPr>
            <a:lstStyle/>
            <a:p>
              <a:r>
                <a:rPr lang="en-GB" sz="1000" b="1">
                  <a:solidFill>
                    <a:srgbClr val="333333"/>
                  </a:solidFill>
                </a:rPr>
                <a:t>1. </a:t>
              </a:r>
              <a:r>
                <a:rPr lang="en-GB" sz="1000">
                  <a:solidFill>
                    <a:srgbClr val="333333"/>
                  </a:solidFill>
                </a:rPr>
                <a:t>To replace an existing logo, first delete it. </a:t>
              </a:r>
              <a:endParaRPr lang="en-GB" sz="1000">
                <a:solidFill>
                  <a:srgbClr val="333333"/>
                </a:solidFill>
                <a:latin typeface="Arial" panose="020B0604020202020204" pitchFamily="34" charset="0"/>
              </a:endParaRPr>
            </a:p>
          </p:txBody>
        </p:sp>
      </p:grpSp>
      <p:sp>
        <p:nvSpPr>
          <p:cNvPr id="4" name="Text Placeholder 21">
            <a:extLst>
              <a:ext uri="{FF2B5EF4-FFF2-40B4-BE49-F238E27FC236}">
                <a16:creationId xmlns:a16="http://schemas.microsoft.com/office/drawing/2014/main" id="{C0431D74-AA63-63AC-4DB4-A434FB7BF974}"/>
              </a:ext>
            </a:extLst>
          </p:cNvPr>
          <p:cNvSpPr>
            <a:spLocks noGrp="1"/>
          </p:cNvSpPr>
          <p:nvPr>
            <p:ph type="body" sz="quarter" idx="11" hasCustomPrompt="1"/>
          </p:nvPr>
        </p:nvSpPr>
        <p:spPr>
          <a:xfrm>
            <a:off x="611029" y="2760711"/>
            <a:ext cx="4556675" cy="476156"/>
          </a:xfrm>
          <a:prstGeom prst="rect">
            <a:avLst/>
          </a:prstGeom>
        </p:spPr>
        <p:txBody>
          <a:bodyPr wrap="square" lIns="0" tIns="0" rIns="0" bIns="0">
            <a:spAutoFit/>
          </a:bodyPr>
          <a:lstStyle>
            <a:lvl1pPr marL="0" indent="0">
              <a:lnSpc>
                <a:spcPct val="100000"/>
              </a:lnSpc>
              <a:buNone/>
              <a:defRPr sz="3093" b="0">
                <a:solidFill>
                  <a:schemeClr val="tx1"/>
                </a:solidFill>
              </a:defRPr>
            </a:lvl1pPr>
            <a:lvl2pPr marL="257098" indent="0">
              <a:buNone/>
              <a:defRPr sz="2530" b="1">
                <a:solidFill>
                  <a:schemeClr val="tx1"/>
                </a:solidFill>
              </a:defRPr>
            </a:lvl2pPr>
            <a:lvl3pPr marL="514196" indent="0">
              <a:buNone/>
              <a:defRPr sz="2530" b="1">
                <a:solidFill>
                  <a:schemeClr val="tx1"/>
                </a:solidFill>
              </a:defRPr>
            </a:lvl3pPr>
            <a:lvl4pPr marL="771294" indent="0">
              <a:buNone/>
              <a:defRPr sz="2530" b="1">
                <a:solidFill>
                  <a:schemeClr val="tx1"/>
                </a:solidFill>
              </a:defRPr>
            </a:lvl4pPr>
            <a:lvl5pPr marL="1028391" indent="0">
              <a:buNone/>
              <a:defRPr sz="2530" b="1">
                <a:solidFill>
                  <a:schemeClr val="tx1"/>
                </a:solidFill>
              </a:defRPr>
            </a:lvl5pPr>
          </a:lstStyle>
          <a:p>
            <a:pPr lvl="0"/>
            <a:r>
              <a:rPr lang="en-US"/>
              <a:t>Contacts</a:t>
            </a:r>
          </a:p>
        </p:txBody>
      </p:sp>
      <p:sp>
        <p:nvSpPr>
          <p:cNvPr id="5" name="Text Placeholder 6">
            <a:extLst>
              <a:ext uri="{FF2B5EF4-FFF2-40B4-BE49-F238E27FC236}">
                <a16:creationId xmlns:a16="http://schemas.microsoft.com/office/drawing/2014/main" id="{7F908AC5-659E-3D16-0731-738C54D61669}"/>
              </a:ext>
            </a:extLst>
          </p:cNvPr>
          <p:cNvSpPr>
            <a:spLocks noGrp="1"/>
          </p:cNvSpPr>
          <p:nvPr>
            <p:ph type="body" sz="quarter" idx="20" hasCustomPrompt="1"/>
          </p:nvPr>
        </p:nvSpPr>
        <p:spPr>
          <a:xfrm>
            <a:off x="611029" y="3603828"/>
            <a:ext cx="2242553" cy="1129665"/>
          </a:xfrm>
        </p:spPr>
        <p:txBody>
          <a:bodyPr/>
          <a:lstStyle>
            <a:lvl1pPr>
              <a:defRPr/>
            </a:lvl1pPr>
          </a:lstStyle>
          <a:p>
            <a:pPr lvl="1"/>
            <a:r>
              <a:rPr lang="en-US"/>
              <a:t>Name </a:t>
            </a:r>
          </a:p>
          <a:p>
            <a:pPr lvl="2"/>
            <a:r>
              <a:rPr lang="en-US"/>
              <a:t>Designation, </a:t>
            </a:r>
          </a:p>
          <a:p>
            <a:pPr lvl="2"/>
            <a:r>
              <a:rPr lang="en-US"/>
              <a:t>Department</a:t>
            </a:r>
          </a:p>
          <a:p>
            <a:pPr lvl="2"/>
            <a:r>
              <a:rPr lang="en-US"/>
              <a:t>Email</a:t>
            </a:r>
          </a:p>
          <a:p>
            <a:pPr lvl="0"/>
            <a:endParaRPr lang="en-US"/>
          </a:p>
          <a:p>
            <a:pPr lvl="0"/>
            <a:endParaRPr lang="en-GB"/>
          </a:p>
        </p:txBody>
      </p:sp>
      <p:sp>
        <p:nvSpPr>
          <p:cNvPr id="6" name="Text Placeholder 6">
            <a:extLst>
              <a:ext uri="{FF2B5EF4-FFF2-40B4-BE49-F238E27FC236}">
                <a16:creationId xmlns:a16="http://schemas.microsoft.com/office/drawing/2014/main" id="{4F57F861-706E-D232-8168-6E4A018E8DA4}"/>
              </a:ext>
            </a:extLst>
          </p:cNvPr>
          <p:cNvSpPr>
            <a:spLocks noGrp="1"/>
          </p:cNvSpPr>
          <p:nvPr>
            <p:ph type="body" sz="quarter" idx="21" hasCustomPrompt="1"/>
          </p:nvPr>
        </p:nvSpPr>
        <p:spPr>
          <a:xfrm>
            <a:off x="611029" y="5041977"/>
            <a:ext cx="2242553" cy="1129665"/>
          </a:xfrm>
        </p:spPr>
        <p:txBody>
          <a:bodyPr/>
          <a:lstStyle>
            <a:lvl1pPr>
              <a:defRPr/>
            </a:lvl1pPr>
          </a:lstStyle>
          <a:p>
            <a:pPr lvl="1"/>
            <a:r>
              <a:rPr lang="en-US"/>
              <a:t>Name </a:t>
            </a:r>
          </a:p>
          <a:p>
            <a:pPr lvl="2"/>
            <a:r>
              <a:rPr lang="en-US"/>
              <a:t>Designation, </a:t>
            </a:r>
          </a:p>
          <a:p>
            <a:pPr lvl="2"/>
            <a:r>
              <a:rPr lang="en-US"/>
              <a:t>Department</a:t>
            </a:r>
          </a:p>
          <a:p>
            <a:pPr lvl="2"/>
            <a:r>
              <a:rPr lang="en-US"/>
              <a:t>Email</a:t>
            </a:r>
          </a:p>
          <a:p>
            <a:pPr lvl="0"/>
            <a:endParaRPr lang="en-US"/>
          </a:p>
          <a:p>
            <a:pPr lvl="0"/>
            <a:endParaRPr lang="en-GB"/>
          </a:p>
        </p:txBody>
      </p:sp>
    </p:spTree>
    <p:custDataLst>
      <p:tags r:id="rId1"/>
    </p:custDataLst>
    <p:extLst>
      <p:ext uri="{BB962C8B-B14F-4D97-AF65-F5344CB8AC3E}">
        <p14:creationId xmlns:p14="http://schemas.microsoft.com/office/powerpoint/2010/main" val="35918155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Back slide with image overlay">
    <p:bg>
      <p:bgRef idx="1001">
        <a:schemeClr val="bg2"/>
      </p:bgRef>
    </p:bg>
    <p:spTree>
      <p:nvGrpSpPr>
        <p:cNvPr id="1" name=""/>
        <p:cNvGrpSpPr/>
        <p:nvPr/>
      </p:nvGrpSpPr>
      <p:grpSpPr>
        <a:xfrm>
          <a:off x="0" y="0"/>
          <a:ext cx="0" cy="0"/>
          <a:chOff x="0" y="0"/>
          <a:chExt cx="0" cy="0"/>
        </a:xfrm>
      </p:grpSpPr>
      <p:pic>
        <p:nvPicPr>
          <p:cNvPr id="3" name="Picture 2" descr="A yellow and white geometrical pattern&#10;&#10;Description automatically generated with medium confidence">
            <a:extLst>
              <a:ext uri="{FF2B5EF4-FFF2-40B4-BE49-F238E27FC236}">
                <a16:creationId xmlns:a16="http://schemas.microsoft.com/office/drawing/2014/main" id="{A82A6B24-90C1-61AD-9614-90C96311364C}"/>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t="6448" b="6448"/>
          <a:stretch/>
        </p:blipFill>
        <p:spPr>
          <a:xfrm>
            <a:off x="1" y="0"/>
            <a:ext cx="12188823" cy="6858000"/>
          </a:xfrm>
          <a:prstGeom prst="rect">
            <a:avLst/>
          </a:prstGeom>
        </p:spPr>
      </p:pic>
      <p:sp>
        <p:nvSpPr>
          <p:cNvPr id="16" name="IMAGE FILTER">
            <a:extLst>
              <a:ext uri="{FF2B5EF4-FFF2-40B4-BE49-F238E27FC236}">
                <a16:creationId xmlns:a16="http://schemas.microsoft.com/office/drawing/2014/main" id="{B1A935C7-D0B2-7310-79F8-CC7DAE421F1E}"/>
              </a:ext>
            </a:extLst>
          </p:cNvPr>
          <p:cNvSpPr>
            <a:spLocks noGrp="1"/>
          </p:cNvSpPr>
          <p:nvPr>
            <p:ph type="body" sz="quarter" idx="46" hasCustomPrompt="1"/>
          </p:nvPr>
        </p:nvSpPr>
        <p:spPr>
          <a:xfrm>
            <a:off x="266631" y="314539"/>
            <a:ext cx="11673418" cy="6276761"/>
          </a:xfrm>
          <a:gradFill flip="none" rotWithShape="1">
            <a:gsLst>
              <a:gs pos="0">
                <a:schemeClr val="bg2">
                  <a:alpha val="75000"/>
                </a:schemeClr>
              </a:gs>
              <a:gs pos="100000">
                <a:schemeClr val="bg2">
                  <a:alpha val="0"/>
                </a:schemeClr>
              </a:gs>
            </a:gsLst>
            <a:lin ang="0" scaled="1"/>
            <a:tileRect/>
          </a:gradFill>
        </p:spPr>
        <p:txBody>
          <a:bodyPr>
            <a:normAutofit/>
          </a:bodyPr>
          <a:lstStyle>
            <a:lvl1pPr>
              <a:spcAft>
                <a:spcPts val="0"/>
              </a:spcAft>
              <a:defRPr/>
            </a:lvl1pPr>
          </a:lstStyle>
          <a:p>
            <a:pPr lvl="0"/>
            <a:r>
              <a:rPr lang="en-GB"/>
              <a:t> </a:t>
            </a:r>
          </a:p>
        </p:txBody>
      </p:sp>
      <p:sp>
        <p:nvSpPr>
          <p:cNvPr id="11" name="Text Placeholder 10">
            <a:extLst>
              <a:ext uri="{FF2B5EF4-FFF2-40B4-BE49-F238E27FC236}">
                <a16:creationId xmlns:a16="http://schemas.microsoft.com/office/drawing/2014/main" id="{81814B98-4F6D-8E2C-E1F9-95A4764B6DBF}"/>
              </a:ext>
            </a:extLst>
          </p:cNvPr>
          <p:cNvSpPr>
            <a:spLocks noGrp="1"/>
          </p:cNvSpPr>
          <p:nvPr>
            <p:ph type="body" sz="quarter" idx="14" hasCustomPrompt="1"/>
          </p:nvPr>
        </p:nvSpPr>
        <p:spPr>
          <a:xfrm>
            <a:off x="10508101" y="650083"/>
            <a:ext cx="1035573" cy="1035843"/>
          </a:xfrm>
          <a: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a:blipFill>
        </p:spPr>
        <p:txBody>
          <a:bodyPr>
            <a:normAutofit/>
          </a:bodyPr>
          <a:lstStyle>
            <a:lvl1pPr>
              <a:defRPr/>
            </a:lvl1pPr>
          </a:lstStyle>
          <a:p>
            <a:pPr lvl="0"/>
            <a:r>
              <a:rPr lang="en-GB"/>
              <a:t> </a:t>
            </a:r>
          </a:p>
        </p:txBody>
      </p:sp>
      <p:sp>
        <p:nvSpPr>
          <p:cNvPr id="15" name="Picture Placeholder 14">
            <a:extLst>
              <a:ext uri="{FF2B5EF4-FFF2-40B4-BE49-F238E27FC236}">
                <a16:creationId xmlns:a16="http://schemas.microsoft.com/office/drawing/2014/main" id="{72BB022F-19DD-5423-3164-3DC898EDC407}"/>
              </a:ext>
            </a:extLst>
          </p:cNvPr>
          <p:cNvSpPr>
            <a:spLocks noGrp="1"/>
          </p:cNvSpPr>
          <p:nvPr>
            <p:ph type="pic" sz="quarter" idx="15" hasCustomPrompt="1"/>
          </p:nvPr>
        </p:nvSpPr>
        <p:spPr>
          <a:xfrm>
            <a:off x="266631" y="314539"/>
            <a:ext cx="11673418" cy="6276761"/>
          </a:xfrm>
        </p:spPr>
        <p:txBody>
          <a:bodyPr/>
          <a:lstStyle>
            <a:lvl1pPr algn="ctr">
              <a:defRPr>
                <a:solidFill>
                  <a:schemeClr val="tx2"/>
                </a:solidFill>
              </a:defRPr>
            </a:lvl1pPr>
          </a:lstStyle>
          <a:p>
            <a:r>
              <a:rPr lang="en-GB"/>
              <a:t>Click icon to insert image,</a:t>
            </a:r>
            <a:br>
              <a:rPr lang="en-GB"/>
            </a:br>
            <a:r>
              <a:rPr lang="en-GB"/>
              <a:t>then right click &gt; send to back</a:t>
            </a:r>
          </a:p>
        </p:txBody>
      </p:sp>
      <p:grpSp>
        <p:nvGrpSpPr>
          <p:cNvPr id="6" name="Group 5">
            <a:extLst>
              <a:ext uri="{FF2B5EF4-FFF2-40B4-BE49-F238E27FC236}">
                <a16:creationId xmlns:a16="http://schemas.microsoft.com/office/drawing/2014/main" id="{840B8873-3D30-C8A4-B55B-968EB3C67576}"/>
              </a:ext>
            </a:extLst>
          </p:cNvPr>
          <p:cNvGrpSpPr/>
          <p:nvPr/>
        </p:nvGrpSpPr>
        <p:grpSpPr>
          <a:xfrm>
            <a:off x="12284371" y="0"/>
            <a:ext cx="2174456" cy="6019800"/>
            <a:chOff x="838199" y="1150069"/>
            <a:chExt cx="2175022" cy="6019800"/>
          </a:xfrm>
        </p:grpSpPr>
        <p:sp>
          <p:nvSpPr>
            <p:cNvPr id="17" name="Rectangle 16">
              <a:extLst>
                <a:ext uri="{FF2B5EF4-FFF2-40B4-BE49-F238E27FC236}">
                  <a16:creationId xmlns:a16="http://schemas.microsoft.com/office/drawing/2014/main" id="{76987CB2-3924-D713-D72E-54B5282ED5A9}"/>
                </a:ext>
              </a:extLst>
            </p:cNvPr>
            <p:cNvSpPr/>
            <p:nvPr/>
          </p:nvSpPr>
          <p:spPr>
            <a:xfrm>
              <a:off x="838199" y="1669942"/>
              <a:ext cx="2146446" cy="5499927"/>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333333"/>
                </a:solidFill>
              </a:endParaRPr>
            </a:p>
          </p:txBody>
        </p:sp>
        <p:sp>
          <p:nvSpPr>
            <p:cNvPr id="18" name="Rectangle 17">
              <a:extLst>
                <a:ext uri="{FF2B5EF4-FFF2-40B4-BE49-F238E27FC236}">
                  <a16:creationId xmlns:a16="http://schemas.microsoft.com/office/drawing/2014/main" id="{CC0870A6-5150-5158-11C5-1D9BC962A78A}"/>
                </a:ext>
              </a:extLst>
            </p:cNvPr>
            <p:cNvSpPr/>
            <p:nvPr/>
          </p:nvSpPr>
          <p:spPr>
            <a:xfrm flipV="1">
              <a:off x="838200" y="1150069"/>
              <a:ext cx="2146445" cy="52016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799">
                <a:solidFill>
                  <a:srgbClr val="333333"/>
                </a:solidFill>
              </a:endParaRPr>
            </a:p>
          </p:txBody>
        </p:sp>
        <p:sp>
          <p:nvSpPr>
            <p:cNvPr id="19" name="TextBox 18">
              <a:extLst>
                <a:ext uri="{FF2B5EF4-FFF2-40B4-BE49-F238E27FC236}">
                  <a16:creationId xmlns:a16="http://schemas.microsoft.com/office/drawing/2014/main" id="{32D84881-66C5-38DF-00FE-5896906E4137}"/>
                </a:ext>
              </a:extLst>
            </p:cNvPr>
            <p:cNvSpPr txBox="1"/>
            <p:nvPr/>
          </p:nvSpPr>
          <p:spPr>
            <a:xfrm>
              <a:off x="866775" y="2681268"/>
              <a:ext cx="2087197" cy="553998"/>
            </a:xfrm>
            <a:prstGeom prst="rect">
              <a:avLst/>
            </a:prstGeom>
            <a:noFill/>
          </p:spPr>
          <p:txBody>
            <a:bodyPr wrap="square" rtlCol="0">
              <a:spAutoFit/>
            </a:bodyPr>
            <a:lstStyle/>
            <a:p>
              <a:r>
                <a:rPr lang="en-GB" sz="1000" b="1">
                  <a:solidFill>
                    <a:srgbClr val="333333"/>
                  </a:solidFill>
                </a:rPr>
                <a:t>2. </a:t>
              </a:r>
              <a:r>
                <a:rPr lang="en-GB" sz="1000">
                  <a:solidFill>
                    <a:srgbClr val="333333"/>
                  </a:solidFill>
                </a:rPr>
                <a:t>Click on the </a:t>
              </a:r>
              <a:r>
                <a:rPr lang="en-GB" sz="1000" b="0">
                  <a:solidFill>
                    <a:srgbClr val="333333"/>
                  </a:solidFill>
                  <a:latin typeface="Arial" panose="020B0604020202020204" pitchFamily="34" charset="0"/>
                </a:rPr>
                <a:t>icon</a:t>
              </a:r>
              <a:r>
                <a:rPr lang="en-GB" sz="1000">
                  <a:solidFill>
                    <a:srgbClr val="333333"/>
                  </a:solidFill>
                </a:rPr>
                <a:t> in the middle of the placeholder and choose the image from your computer.</a:t>
              </a:r>
            </a:p>
          </p:txBody>
        </p:sp>
        <p:sp>
          <p:nvSpPr>
            <p:cNvPr id="20" name="TextBox 19">
              <a:extLst>
                <a:ext uri="{FF2B5EF4-FFF2-40B4-BE49-F238E27FC236}">
                  <a16:creationId xmlns:a16="http://schemas.microsoft.com/office/drawing/2014/main" id="{E0393752-FC87-07F8-DE83-7BED9F15C627}"/>
                </a:ext>
              </a:extLst>
            </p:cNvPr>
            <p:cNvSpPr txBox="1"/>
            <p:nvPr/>
          </p:nvSpPr>
          <p:spPr>
            <a:xfrm>
              <a:off x="866774" y="3435451"/>
              <a:ext cx="2146447" cy="553998"/>
            </a:xfrm>
            <a:prstGeom prst="rect">
              <a:avLst/>
            </a:prstGeom>
            <a:noFill/>
          </p:spPr>
          <p:txBody>
            <a:bodyPr wrap="square" rtlCol="0">
              <a:spAutoFit/>
            </a:bodyPr>
            <a:lstStyle/>
            <a:p>
              <a:r>
                <a:rPr lang="en-GB" sz="1000" b="1">
                  <a:solidFill>
                    <a:srgbClr val="333333"/>
                  </a:solidFill>
                </a:rPr>
                <a:t>3. </a:t>
              </a:r>
              <a:r>
                <a:rPr lang="en-GB" sz="1000">
                  <a:solidFill>
                    <a:srgbClr val="333333"/>
                  </a:solidFill>
                </a:rPr>
                <a:t>Click on the </a:t>
              </a:r>
              <a:r>
                <a:rPr lang="en-GB" sz="1000" b="0">
                  <a:solidFill>
                    <a:srgbClr val="333333"/>
                  </a:solidFill>
                  <a:latin typeface="Arial" panose="020B0604020202020204" pitchFamily="34" charset="0"/>
                </a:rPr>
                <a:t>Format Picture </a:t>
              </a:r>
              <a:r>
                <a:rPr lang="en-GB" sz="1000">
                  <a:solidFill>
                    <a:srgbClr val="333333"/>
                  </a:solidFill>
                </a:rPr>
                <a:t>tab in the ribbon and use the tools to edit the image.</a:t>
              </a:r>
            </a:p>
          </p:txBody>
        </p:sp>
        <p:sp>
          <p:nvSpPr>
            <p:cNvPr id="21" name="TextBox 20">
              <a:extLst>
                <a:ext uri="{FF2B5EF4-FFF2-40B4-BE49-F238E27FC236}">
                  <a16:creationId xmlns:a16="http://schemas.microsoft.com/office/drawing/2014/main" id="{C1BA964C-8CC7-1734-2643-30AF07B8AACA}"/>
                </a:ext>
              </a:extLst>
            </p:cNvPr>
            <p:cNvSpPr txBox="1"/>
            <p:nvPr/>
          </p:nvSpPr>
          <p:spPr>
            <a:xfrm>
              <a:off x="866773" y="4035746"/>
              <a:ext cx="2146447" cy="1169551"/>
            </a:xfrm>
            <a:prstGeom prst="rect">
              <a:avLst/>
            </a:prstGeom>
            <a:noFill/>
          </p:spPr>
          <p:txBody>
            <a:bodyPr wrap="square" rtlCol="0">
              <a:spAutoFit/>
            </a:bodyPr>
            <a:lstStyle/>
            <a:p>
              <a:r>
                <a:rPr lang="en-GB" sz="1000" b="1">
                  <a:solidFill>
                    <a:srgbClr val="333333"/>
                  </a:solidFill>
                </a:rPr>
                <a:t>4. </a:t>
              </a:r>
              <a:r>
                <a:rPr lang="en-GB" sz="1000">
                  <a:solidFill>
                    <a:srgbClr val="333333"/>
                  </a:solidFill>
                </a:rPr>
                <a:t>Choose </a:t>
              </a:r>
              <a:r>
                <a:rPr lang="en-GB" sz="1000" b="0">
                  <a:solidFill>
                    <a:srgbClr val="333333"/>
                  </a:solidFill>
                  <a:latin typeface="Arial" panose="020B0604020202020204" pitchFamily="34" charset="0"/>
                </a:rPr>
                <a:t>Crop</a:t>
              </a:r>
              <a:r>
                <a:rPr lang="en-GB" sz="1000">
                  <a:solidFill>
                    <a:srgbClr val="333333"/>
                  </a:solidFill>
                </a:rPr>
                <a:t> to resize and move the image within the placeholder, using the white circles in the corners of the image. Click on the drop down arrow and choose </a:t>
              </a:r>
              <a:r>
                <a:rPr lang="en-GB" sz="1000" b="0">
                  <a:solidFill>
                    <a:srgbClr val="333333"/>
                  </a:solidFill>
                  <a:latin typeface="Arial" panose="020B0604020202020204" pitchFamily="34" charset="0"/>
                </a:rPr>
                <a:t>Fit </a:t>
              </a:r>
              <a:r>
                <a:rPr lang="en-GB" sz="1000">
                  <a:solidFill>
                    <a:srgbClr val="333333"/>
                  </a:solidFill>
                </a:rPr>
                <a:t>to fit the image to the placeholder.</a:t>
              </a:r>
            </a:p>
          </p:txBody>
        </p:sp>
        <p:sp>
          <p:nvSpPr>
            <p:cNvPr id="22" name="TextBox 21">
              <a:extLst>
                <a:ext uri="{FF2B5EF4-FFF2-40B4-BE49-F238E27FC236}">
                  <a16:creationId xmlns:a16="http://schemas.microsoft.com/office/drawing/2014/main" id="{2B02F2D0-19E3-A874-BBCB-B171D00C6E69}"/>
                </a:ext>
              </a:extLst>
            </p:cNvPr>
            <p:cNvSpPr txBox="1"/>
            <p:nvPr/>
          </p:nvSpPr>
          <p:spPr>
            <a:xfrm>
              <a:off x="866774" y="5251594"/>
              <a:ext cx="2146447" cy="400110"/>
            </a:xfrm>
            <a:prstGeom prst="rect">
              <a:avLst/>
            </a:prstGeom>
            <a:noFill/>
          </p:spPr>
          <p:txBody>
            <a:bodyPr wrap="square" rtlCol="0">
              <a:spAutoFit/>
            </a:bodyPr>
            <a:lstStyle/>
            <a:p>
              <a:r>
                <a:rPr lang="en-GB" sz="1000" b="1">
                  <a:solidFill>
                    <a:srgbClr val="333333"/>
                  </a:solidFill>
                </a:rPr>
                <a:t>5. </a:t>
              </a:r>
              <a:r>
                <a:rPr lang="en-GB" sz="1000">
                  <a:solidFill>
                    <a:srgbClr val="333333"/>
                  </a:solidFill>
                </a:rPr>
                <a:t>Choose </a:t>
              </a:r>
              <a:r>
                <a:rPr lang="en-GB" sz="1000" b="0">
                  <a:solidFill>
                    <a:srgbClr val="333333"/>
                  </a:solidFill>
                  <a:latin typeface="Arial" panose="020B0604020202020204" pitchFamily="34" charset="0"/>
                </a:rPr>
                <a:t>Picture Colour </a:t>
              </a:r>
              <a:r>
                <a:rPr lang="en-GB" sz="1000">
                  <a:solidFill>
                    <a:srgbClr val="333333"/>
                  </a:solidFill>
                </a:rPr>
                <a:t>to adjust the Saturation, Tone, and Colour.</a:t>
              </a:r>
            </a:p>
          </p:txBody>
        </p:sp>
        <p:sp>
          <p:nvSpPr>
            <p:cNvPr id="23" name="TextBox 22">
              <a:extLst>
                <a:ext uri="{FF2B5EF4-FFF2-40B4-BE49-F238E27FC236}">
                  <a16:creationId xmlns:a16="http://schemas.microsoft.com/office/drawing/2014/main" id="{14A34843-E5CA-E352-C8E1-DC2EE390A607}"/>
                </a:ext>
              </a:extLst>
            </p:cNvPr>
            <p:cNvSpPr txBox="1"/>
            <p:nvPr/>
          </p:nvSpPr>
          <p:spPr>
            <a:xfrm>
              <a:off x="866774" y="5851889"/>
              <a:ext cx="2146447" cy="553998"/>
            </a:xfrm>
            <a:prstGeom prst="rect">
              <a:avLst/>
            </a:prstGeom>
            <a:noFill/>
          </p:spPr>
          <p:txBody>
            <a:bodyPr wrap="square" rtlCol="0">
              <a:spAutoFit/>
            </a:bodyPr>
            <a:lstStyle/>
            <a:p>
              <a:r>
                <a:rPr lang="en-GB" sz="1000" b="1">
                  <a:solidFill>
                    <a:srgbClr val="333333"/>
                  </a:solidFill>
                </a:rPr>
                <a:t>6. </a:t>
              </a:r>
              <a:r>
                <a:rPr lang="en-GB" sz="1000">
                  <a:solidFill>
                    <a:srgbClr val="333333"/>
                  </a:solidFill>
                </a:rPr>
                <a:t>Choose </a:t>
              </a:r>
              <a:r>
                <a:rPr lang="en-GB" sz="1000" b="0">
                  <a:solidFill>
                    <a:srgbClr val="333333"/>
                  </a:solidFill>
                  <a:latin typeface="Arial" panose="020B0604020202020204" pitchFamily="34" charset="0"/>
                </a:rPr>
                <a:t>Picture Correction </a:t>
              </a:r>
              <a:r>
                <a:rPr lang="en-GB" sz="1000">
                  <a:solidFill>
                    <a:srgbClr val="333333"/>
                  </a:solidFill>
                </a:rPr>
                <a:t>to adjust the Sharpness, Brightness, and Contrast.</a:t>
              </a:r>
            </a:p>
          </p:txBody>
        </p:sp>
        <p:sp>
          <p:nvSpPr>
            <p:cNvPr id="24" name="TextBox 23">
              <a:extLst>
                <a:ext uri="{FF2B5EF4-FFF2-40B4-BE49-F238E27FC236}">
                  <a16:creationId xmlns:a16="http://schemas.microsoft.com/office/drawing/2014/main" id="{6465BF22-C080-4A39-71A9-2F12D515CB8E}"/>
                </a:ext>
              </a:extLst>
            </p:cNvPr>
            <p:cNvSpPr txBox="1"/>
            <p:nvPr/>
          </p:nvSpPr>
          <p:spPr>
            <a:xfrm>
              <a:off x="1026885" y="1179173"/>
              <a:ext cx="1826222" cy="461665"/>
            </a:xfrm>
            <a:prstGeom prst="rect">
              <a:avLst/>
            </a:prstGeom>
            <a:noFill/>
          </p:spPr>
          <p:txBody>
            <a:bodyPr wrap="square" rtlCol="0">
              <a:spAutoFit/>
            </a:bodyPr>
            <a:lstStyle/>
            <a:p>
              <a:pPr algn="ctr"/>
              <a:r>
                <a:rPr lang="en-GB" sz="1200">
                  <a:solidFill>
                    <a:srgbClr val="333333"/>
                  </a:solidFill>
                  <a:latin typeface="+mn-lt"/>
                </a:rPr>
                <a:t>HOW TO INSERT AN IMAGE WITH FILTER</a:t>
              </a:r>
            </a:p>
          </p:txBody>
        </p:sp>
        <p:sp>
          <p:nvSpPr>
            <p:cNvPr id="25" name="TextBox 24">
              <a:extLst>
                <a:ext uri="{FF2B5EF4-FFF2-40B4-BE49-F238E27FC236}">
                  <a16:creationId xmlns:a16="http://schemas.microsoft.com/office/drawing/2014/main" id="{FD3046D6-D07B-5FB9-C032-D8DD1B55541F}"/>
                </a:ext>
              </a:extLst>
            </p:cNvPr>
            <p:cNvSpPr txBox="1"/>
            <p:nvPr/>
          </p:nvSpPr>
          <p:spPr>
            <a:xfrm>
              <a:off x="866775" y="1759910"/>
              <a:ext cx="2087197" cy="861774"/>
            </a:xfrm>
            <a:prstGeom prst="rect">
              <a:avLst/>
            </a:prstGeom>
            <a:noFill/>
          </p:spPr>
          <p:txBody>
            <a:bodyPr wrap="square" rtlCol="0">
              <a:spAutoFit/>
            </a:bodyPr>
            <a:lstStyle/>
            <a:p>
              <a:r>
                <a:rPr lang="en-GB" sz="1000" b="0">
                  <a:solidFill>
                    <a:srgbClr val="333333"/>
                  </a:solidFill>
                  <a:latin typeface="+mn-lt"/>
                </a:rPr>
                <a:t>1. If there is an image behind the filter, first select the filter, right-click it and choose </a:t>
              </a:r>
              <a:r>
                <a:rPr lang="en-GB" sz="1000" b="0">
                  <a:solidFill>
                    <a:srgbClr val="333333"/>
                  </a:solidFill>
                  <a:latin typeface="Arial" panose="020B0604020202020204" pitchFamily="34" charset="0"/>
                </a:rPr>
                <a:t>Send to Back. </a:t>
              </a:r>
              <a:r>
                <a:rPr lang="en-GB" sz="1000" b="0">
                  <a:solidFill>
                    <a:srgbClr val="333333"/>
                  </a:solidFill>
                  <a:latin typeface="+mn-lt"/>
                </a:rPr>
                <a:t>You can then delete the existing image.</a:t>
              </a:r>
            </a:p>
          </p:txBody>
        </p:sp>
        <p:sp>
          <p:nvSpPr>
            <p:cNvPr id="26" name="TextBox 25">
              <a:extLst>
                <a:ext uri="{FF2B5EF4-FFF2-40B4-BE49-F238E27FC236}">
                  <a16:creationId xmlns:a16="http://schemas.microsoft.com/office/drawing/2014/main" id="{D2B75E49-BEC2-F0F4-07DB-75A613BB1FAA}"/>
                </a:ext>
              </a:extLst>
            </p:cNvPr>
            <p:cNvSpPr txBox="1"/>
            <p:nvPr/>
          </p:nvSpPr>
          <p:spPr>
            <a:xfrm>
              <a:off x="866774" y="6450337"/>
              <a:ext cx="2146447" cy="553998"/>
            </a:xfrm>
            <a:prstGeom prst="rect">
              <a:avLst/>
            </a:prstGeom>
            <a:noFill/>
          </p:spPr>
          <p:txBody>
            <a:bodyPr wrap="square" rtlCol="0">
              <a:spAutoFit/>
            </a:bodyPr>
            <a:lstStyle/>
            <a:p>
              <a:r>
                <a:rPr lang="en-GB" sz="1000" b="1">
                  <a:solidFill>
                    <a:srgbClr val="333333"/>
                  </a:solidFill>
                </a:rPr>
                <a:t>7. </a:t>
              </a:r>
              <a:r>
                <a:rPr lang="en-GB" sz="1000">
                  <a:solidFill>
                    <a:srgbClr val="333333"/>
                  </a:solidFill>
                </a:rPr>
                <a:t>Once you are happy with your image, right click on it and select ‘</a:t>
              </a:r>
              <a:r>
                <a:rPr lang="en-GB" sz="1000" b="0">
                  <a:solidFill>
                    <a:srgbClr val="333333"/>
                  </a:solidFill>
                  <a:latin typeface="Arial" panose="020B0604020202020204" pitchFamily="34" charset="0"/>
                </a:rPr>
                <a:t>Send to back</a:t>
              </a:r>
              <a:r>
                <a:rPr lang="en-GB" sz="1000">
                  <a:solidFill>
                    <a:srgbClr val="333333"/>
                  </a:solidFill>
                </a:rPr>
                <a:t>’. </a:t>
              </a:r>
              <a:endParaRPr lang="en-GB" sz="1000">
                <a:solidFill>
                  <a:srgbClr val="333333"/>
                </a:solidFill>
                <a:latin typeface="Arial" panose="020B0604020202020204" pitchFamily="34" charset="0"/>
              </a:endParaRPr>
            </a:p>
          </p:txBody>
        </p:sp>
      </p:grpSp>
      <p:grpSp>
        <p:nvGrpSpPr>
          <p:cNvPr id="4" name="Group 3">
            <a:extLst>
              <a:ext uri="{FF2B5EF4-FFF2-40B4-BE49-F238E27FC236}">
                <a16:creationId xmlns:a16="http://schemas.microsoft.com/office/drawing/2014/main" id="{6A0EC0FC-F83C-574A-2D61-790583B35DB5}"/>
              </a:ext>
            </a:extLst>
          </p:cNvPr>
          <p:cNvGrpSpPr/>
          <p:nvPr userDrawn="1"/>
        </p:nvGrpSpPr>
        <p:grpSpPr>
          <a:xfrm>
            <a:off x="12284371" y="0"/>
            <a:ext cx="2174456" cy="6019800"/>
            <a:chOff x="838199" y="1150069"/>
            <a:chExt cx="2175022" cy="6019800"/>
          </a:xfrm>
        </p:grpSpPr>
        <p:sp>
          <p:nvSpPr>
            <p:cNvPr id="5" name="Rectangle 4">
              <a:extLst>
                <a:ext uri="{FF2B5EF4-FFF2-40B4-BE49-F238E27FC236}">
                  <a16:creationId xmlns:a16="http://schemas.microsoft.com/office/drawing/2014/main" id="{87D495CA-A6B3-0D37-33A1-8FB73F58D672}"/>
                </a:ext>
              </a:extLst>
            </p:cNvPr>
            <p:cNvSpPr/>
            <p:nvPr/>
          </p:nvSpPr>
          <p:spPr>
            <a:xfrm>
              <a:off x="838199" y="1669942"/>
              <a:ext cx="2146446" cy="5499927"/>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333333"/>
                </a:solidFill>
              </a:endParaRPr>
            </a:p>
          </p:txBody>
        </p:sp>
        <p:sp>
          <p:nvSpPr>
            <p:cNvPr id="7" name="Rectangle 6">
              <a:extLst>
                <a:ext uri="{FF2B5EF4-FFF2-40B4-BE49-F238E27FC236}">
                  <a16:creationId xmlns:a16="http://schemas.microsoft.com/office/drawing/2014/main" id="{664FA312-D230-2E2D-9F97-145F465A84DF}"/>
                </a:ext>
              </a:extLst>
            </p:cNvPr>
            <p:cNvSpPr/>
            <p:nvPr/>
          </p:nvSpPr>
          <p:spPr>
            <a:xfrm flipV="1">
              <a:off x="838200" y="1150069"/>
              <a:ext cx="2146445" cy="52016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799">
                <a:solidFill>
                  <a:srgbClr val="333333"/>
                </a:solidFill>
              </a:endParaRPr>
            </a:p>
          </p:txBody>
        </p:sp>
        <p:sp>
          <p:nvSpPr>
            <p:cNvPr id="8" name="TextBox 7">
              <a:extLst>
                <a:ext uri="{FF2B5EF4-FFF2-40B4-BE49-F238E27FC236}">
                  <a16:creationId xmlns:a16="http://schemas.microsoft.com/office/drawing/2014/main" id="{B1D23D1E-BE1A-9077-3DA5-5DEF8A13DA5D}"/>
                </a:ext>
              </a:extLst>
            </p:cNvPr>
            <p:cNvSpPr txBox="1"/>
            <p:nvPr/>
          </p:nvSpPr>
          <p:spPr>
            <a:xfrm>
              <a:off x="866775" y="2681268"/>
              <a:ext cx="2087197" cy="553998"/>
            </a:xfrm>
            <a:prstGeom prst="rect">
              <a:avLst/>
            </a:prstGeom>
            <a:noFill/>
          </p:spPr>
          <p:txBody>
            <a:bodyPr wrap="square" rtlCol="0">
              <a:spAutoFit/>
            </a:bodyPr>
            <a:lstStyle/>
            <a:p>
              <a:r>
                <a:rPr lang="en-GB" sz="1000" b="1">
                  <a:solidFill>
                    <a:srgbClr val="333333"/>
                  </a:solidFill>
                </a:rPr>
                <a:t>2. </a:t>
              </a:r>
              <a:r>
                <a:rPr lang="en-GB" sz="1000">
                  <a:solidFill>
                    <a:srgbClr val="333333"/>
                  </a:solidFill>
                </a:rPr>
                <a:t>Click on the </a:t>
              </a:r>
              <a:r>
                <a:rPr lang="en-GB" sz="1000" b="0">
                  <a:solidFill>
                    <a:srgbClr val="333333"/>
                  </a:solidFill>
                  <a:latin typeface="Arial" panose="020B0604020202020204" pitchFamily="34" charset="0"/>
                </a:rPr>
                <a:t>icon</a:t>
              </a:r>
              <a:r>
                <a:rPr lang="en-GB" sz="1000">
                  <a:solidFill>
                    <a:srgbClr val="333333"/>
                  </a:solidFill>
                </a:rPr>
                <a:t> in the middle of the placeholder and choose the image from your computer.</a:t>
              </a:r>
            </a:p>
          </p:txBody>
        </p:sp>
        <p:sp>
          <p:nvSpPr>
            <p:cNvPr id="9" name="TextBox 8">
              <a:extLst>
                <a:ext uri="{FF2B5EF4-FFF2-40B4-BE49-F238E27FC236}">
                  <a16:creationId xmlns:a16="http://schemas.microsoft.com/office/drawing/2014/main" id="{DC79C628-D58E-700A-4879-82158D4FA816}"/>
                </a:ext>
              </a:extLst>
            </p:cNvPr>
            <p:cNvSpPr txBox="1"/>
            <p:nvPr/>
          </p:nvSpPr>
          <p:spPr>
            <a:xfrm>
              <a:off x="866774" y="3435451"/>
              <a:ext cx="2146447" cy="553998"/>
            </a:xfrm>
            <a:prstGeom prst="rect">
              <a:avLst/>
            </a:prstGeom>
            <a:noFill/>
          </p:spPr>
          <p:txBody>
            <a:bodyPr wrap="square" rtlCol="0">
              <a:spAutoFit/>
            </a:bodyPr>
            <a:lstStyle/>
            <a:p>
              <a:r>
                <a:rPr lang="en-GB" sz="1000" b="1">
                  <a:solidFill>
                    <a:srgbClr val="333333"/>
                  </a:solidFill>
                </a:rPr>
                <a:t>3. </a:t>
              </a:r>
              <a:r>
                <a:rPr lang="en-GB" sz="1000">
                  <a:solidFill>
                    <a:srgbClr val="333333"/>
                  </a:solidFill>
                </a:rPr>
                <a:t>Click on the </a:t>
              </a:r>
              <a:r>
                <a:rPr lang="en-GB" sz="1000" b="0">
                  <a:solidFill>
                    <a:srgbClr val="333333"/>
                  </a:solidFill>
                  <a:latin typeface="Arial" panose="020B0604020202020204" pitchFamily="34" charset="0"/>
                </a:rPr>
                <a:t>Format Picture </a:t>
              </a:r>
              <a:r>
                <a:rPr lang="en-GB" sz="1000">
                  <a:solidFill>
                    <a:srgbClr val="333333"/>
                  </a:solidFill>
                </a:rPr>
                <a:t>tab in the ribbon and use the tools to edit the image.</a:t>
              </a:r>
            </a:p>
          </p:txBody>
        </p:sp>
        <p:sp>
          <p:nvSpPr>
            <p:cNvPr id="10" name="TextBox 9">
              <a:extLst>
                <a:ext uri="{FF2B5EF4-FFF2-40B4-BE49-F238E27FC236}">
                  <a16:creationId xmlns:a16="http://schemas.microsoft.com/office/drawing/2014/main" id="{F74BC4EA-EBFD-961F-74BC-C3518E818624}"/>
                </a:ext>
              </a:extLst>
            </p:cNvPr>
            <p:cNvSpPr txBox="1"/>
            <p:nvPr/>
          </p:nvSpPr>
          <p:spPr>
            <a:xfrm>
              <a:off x="866773" y="4035746"/>
              <a:ext cx="2146447" cy="1169551"/>
            </a:xfrm>
            <a:prstGeom prst="rect">
              <a:avLst/>
            </a:prstGeom>
            <a:noFill/>
          </p:spPr>
          <p:txBody>
            <a:bodyPr wrap="square" rtlCol="0">
              <a:spAutoFit/>
            </a:bodyPr>
            <a:lstStyle/>
            <a:p>
              <a:r>
                <a:rPr lang="en-GB" sz="1000" b="1">
                  <a:solidFill>
                    <a:srgbClr val="333333"/>
                  </a:solidFill>
                </a:rPr>
                <a:t>4. </a:t>
              </a:r>
              <a:r>
                <a:rPr lang="en-GB" sz="1000">
                  <a:solidFill>
                    <a:srgbClr val="333333"/>
                  </a:solidFill>
                </a:rPr>
                <a:t>Choose </a:t>
              </a:r>
              <a:r>
                <a:rPr lang="en-GB" sz="1000" b="0">
                  <a:solidFill>
                    <a:srgbClr val="333333"/>
                  </a:solidFill>
                  <a:latin typeface="Arial" panose="020B0604020202020204" pitchFamily="34" charset="0"/>
                </a:rPr>
                <a:t>Crop</a:t>
              </a:r>
              <a:r>
                <a:rPr lang="en-GB" sz="1000">
                  <a:solidFill>
                    <a:srgbClr val="333333"/>
                  </a:solidFill>
                </a:rPr>
                <a:t> to resize and move the image within the placeholder, using the white circles in the corners of the image. Click on the drop down arrow and choose </a:t>
              </a:r>
              <a:r>
                <a:rPr lang="en-GB" sz="1000" b="0">
                  <a:solidFill>
                    <a:srgbClr val="333333"/>
                  </a:solidFill>
                  <a:latin typeface="Arial" panose="020B0604020202020204" pitchFamily="34" charset="0"/>
                </a:rPr>
                <a:t>Fit </a:t>
              </a:r>
              <a:r>
                <a:rPr lang="en-GB" sz="1000">
                  <a:solidFill>
                    <a:srgbClr val="333333"/>
                  </a:solidFill>
                </a:rPr>
                <a:t>to fit the image to the placeholder.</a:t>
              </a:r>
            </a:p>
          </p:txBody>
        </p:sp>
        <p:sp>
          <p:nvSpPr>
            <p:cNvPr id="12" name="TextBox 11">
              <a:extLst>
                <a:ext uri="{FF2B5EF4-FFF2-40B4-BE49-F238E27FC236}">
                  <a16:creationId xmlns:a16="http://schemas.microsoft.com/office/drawing/2014/main" id="{9901B9D0-878E-BA9C-F9F4-224B271E0BCC}"/>
                </a:ext>
              </a:extLst>
            </p:cNvPr>
            <p:cNvSpPr txBox="1"/>
            <p:nvPr/>
          </p:nvSpPr>
          <p:spPr>
            <a:xfrm>
              <a:off x="866774" y="5251594"/>
              <a:ext cx="2146447" cy="400110"/>
            </a:xfrm>
            <a:prstGeom prst="rect">
              <a:avLst/>
            </a:prstGeom>
            <a:noFill/>
          </p:spPr>
          <p:txBody>
            <a:bodyPr wrap="square" rtlCol="0">
              <a:spAutoFit/>
            </a:bodyPr>
            <a:lstStyle/>
            <a:p>
              <a:r>
                <a:rPr lang="en-GB" sz="1000" b="1">
                  <a:solidFill>
                    <a:srgbClr val="333333"/>
                  </a:solidFill>
                </a:rPr>
                <a:t>5. </a:t>
              </a:r>
              <a:r>
                <a:rPr lang="en-GB" sz="1000">
                  <a:solidFill>
                    <a:srgbClr val="333333"/>
                  </a:solidFill>
                </a:rPr>
                <a:t>Choose </a:t>
              </a:r>
              <a:r>
                <a:rPr lang="en-GB" sz="1000" b="0">
                  <a:solidFill>
                    <a:srgbClr val="333333"/>
                  </a:solidFill>
                  <a:latin typeface="Arial" panose="020B0604020202020204" pitchFamily="34" charset="0"/>
                </a:rPr>
                <a:t>Picture Colour </a:t>
              </a:r>
              <a:r>
                <a:rPr lang="en-GB" sz="1000">
                  <a:solidFill>
                    <a:srgbClr val="333333"/>
                  </a:solidFill>
                </a:rPr>
                <a:t>to adjust the Saturation, Tone, and Colour.</a:t>
              </a:r>
            </a:p>
          </p:txBody>
        </p:sp>
        <p:sp>
          <p:nvSpPr>
            <p:cNvPr id="27" name="TextBox 26">
              <a:extLst>
                <a:ext uri="{FF2B5EF4-FFF2-40B4-BE49-F238E27FC236}">
                  <a16:creationId xmlns:a16="http://schemas.microsoft.com/office/drawing/2014/main" id="{A65B7AC7-26DE-37C4-EEAC-5F8702381843}"/>
                </a:ext>
              </a:extLst>
            </p:cNvPr>
            <p:cNvSpPr txBox="1"/>
            <p:nvPr/>
          </p:nvSpPr>
          <p:spPr>
            <a:xfrm>
              <a:off x="866774" y="5851889"/>
              <a:ext cx="2146447" cy="553998"/>
            </a:xfrm>
            <a:prstGeom prst="rect">
              <a:avLst/>
            </a:prstGeom>
            <a:noFill/>
          </p:spPr>
          <p:txBody>
            <a:bodyPr wrap="square" rtlCol="0">
              <a:spAutoFit/>
            </a:bodyPr>
            <a:lstStyle/>
            <a:p>
              <a:r>
                <a:rPr lang="en-GB" sz="1000" b="1">
                  <a:solidFill>
                    <a:srgbClr val="333333"/>
                  </a:solidFill>
                </a:rPr>
                <a:t>6. </a:t>
              </a:r>
              <a:r>
                <a:rPr lang="en-GB" sz="1000">
                  <a:solidFill>
                    <a:srgbClr val="333333"/>
                  </a:solidFill>
                </a:rPr>
                <a:t>Choose </a:t>
              </a:r>
              <a:r>
                <a:rPr lang="en-GB" sz="1000" b="0">
                  <a:solidFill>
                    <a:srgbClr val="333333"/>
                  </a:solidFill>
                  <a:latin typeface="Arial" panose="020B0604020202020204" pitchFamily="34" charset="0"/>
                </a:rPr>
                <a:t>Picture Correction </a:t>
              </a:r>
              <a:r>
                <a:rPr lang="en-GB" sz="1000">
                  <a:solidFill>
                    <a:srgbClr val="333333"/>
                  </a:solidFill>
                </a:rPr>
                <a:t>to adjust the Sharpness, Brightness, and Contrast.</a:t>
              </a:r>
            </a:p>
          </p:txBody>
        </p:sp>
        <p:sp>
          <p:nvSpPr>
            <p:cNvPr id="28" name="TextBox 27">
              <a:extLst>
                <a:ext uri="{FF2B5EF4-FFF2-40B4-BE49-F238E27FC236}">
                  <a16:creationId xmlns:a16="http://schemas.microsoft.com/office/drawing/2014/main" id="{082084E8-F476-ED14-A7CE-39AC3D87DC1A}"/>
                </a:ext>
              </a:extLst>
            </p:cNvPr>
            <p:cNvSpPr txBox="1"/>
            <p:nvPr/>
          </p:nvSpPr>
          <p:spPr>
            <a:xfrm>
              <a:off x="1026885" y="1179173"/>
              <a:ext cx="1826222" cy="461665"/>
            </a:xfrm>
            <a:prstGeom prst="rect">
              <a:avLst/>
            </a:prstGeom>
            <a:noFill/>
          </p:spPr>
          <p:txBody>
            <a:bodyPr wrap="square" rtlCol="0">
              <a:spAutoFit/>
            </a:bodyPr>
            <a:lstStyle/>
            <a:p>
              <a:pPr algn="ctr"/>
              <a:r>
                <a:rPr lang="en-GB" sz="1200">
                  <a:solidFill>
                    <a:srgbClr val="333333"/>
                  </a:solidFill>
                  <a:latin typeface="+mn-lt"/>
                </a:rPr>
                <a:t>HOW TO INSERT AN IMAGE WITH FILTER</a:t>
              </a:r>
            </a:p>
          </p:txBody>
        </p:sp>
        <p:sp>
          <p:nvSpPr>
            <p:cNvPr id="29" name="TextBox 28">
              <a:extLst>
                <a:ext uri="{FF2B5EF4-FFF2-40B4-BE49-F238E27FC236}">
                  <a16:creationId xmlns:a16="http://schemas.microsoft.com/office/drawing/2014/main" id="{1EA6C2EE-6A82-B5A9-DE82-D2C11B4686B6}"/>
                </a:ext>
              </a:extLst>
            </p:cNvPr>
            <p:cNvSpPr txBox="1"/>
            <p:nvPr userDrawn="1"/>
          </p:nvSpPr>
          <p:spPr>
            <a:xfrm>
              <a:off x="866775" y="1759910"/>
              <a:ext cx="2087197" cy="861774"/>
            </a:xfrm>
            <a:prstGeom prst="rect">
              <a:avLst/>
            </a:prstGeom>
            <a:noFill/>
          </p:spPr>
          <p:txBody>
            <a:bodyPr wrap="square" rtlCol="0">
              <a:spAutoFit/>
            </a:bodyPr>
            <a:lstStyle/>
            <a:p>
              <a:r>
                <a:rPr lang="en-GB" sz="1000" b="0">
                  <a:solidFill>
                    <a:srgbClr val="333333"/>
                  </a:solidFill>
                  <a:latin typeface="+mn-lt"/>
                </a:rPr>
                <a:t>1. If there is an image behind the filter, first select the filter, right-click it and choose </a:t>
              </a:r>
              <a:r>
                <a:rPr lang="en-GB" sz="1000" b="0">
                  <a:solidFill>
                    <a:srgbClr val="333333"/>
                  </a:solidFill>
                  <a:latin typeface="Arial" panose="020B0604020202020204" pitchFamily="34" charset="0"/>
                </a:rPr>
                <a:t>Send to Back. </a:t>
              </a:r>
              <a:r>
                <a:rPr lang="en-GB" sz="1000" b="0">
                  <a:solidFill>
                    <a:srgbClr val="333333"/>
                  </a:solidFill>
                  <a:latin typeface="+mn-lt"/>
                </a:rPr>
                <a:t>You can then delete the existing image.</a:t>
              </a:r>
            </a:p>
          </p:txBody>
        </p:sp>
        <p:sp>
          <p:nvSpPr>
            <p:cNvPr id="30" name="TextBox 29">
              <a:extLst>
                <a:ext uri="{FF2B5EF4-FFF2-40B4-BE49-F238E27FC236}">
                  <a16:creationId xmlns:a16="http://schemas.microsoft.com/office/drawing/2014/main" id="{3F1C8B01-B9F1-5EB6-89C4-8FA915874118}"/>
                </a:ext>
              </a:extLst>
            </p:cNvPr>
            <p:cNvSpPr txBox="1"/>
            <p:nvPr userDrawn="1"/>
          </p:nvSpPr>
          <p:spPr>
            <a:xfrm>
              <a:off x="866774" y="6450337"/>
              <a:ext cx="2146447" cy="553998"/>
            </a:xfrm>
            <a:prstGeom prst="rect">
              <a:avLst/>
            </a:prstGeom>
            <a:noFill/>
          </p:spPr>
          <p:txBody>
            <a:bodyPr wrap="square" rtlCol="0">
              <a:spAutoFit/>
            </a:bodyPr>
            <a:lstStyle/>
            <a:p>
              <a:r>
                <a:rPr lang="en-GB" sz="1000" b="1">
                  <a:solidFill>
                    <a:srgbClr val="333333"/>
                  </a:solidFill>
                </a:rPr>
                <a:t>7. </a:t>
              </a:r>
              <a:r>
                <a:rPr lang="en-GB" sz="1000">
                  <a:solidFill>
                    <a:srgbClr val="333333"/>
                  </a:solidFill>
                </a:rPr>
                <a:t>Once you are happy with your image, right click on it and select ‘</a:t>
              </a:r>
              <a:r>
                <a:rPr lang="en-GB" sz="1000" b="0">
                  <a:solidFill>
                    <a:srgbClr val="333333"/>
                  </a:solidFill>
                  <a:latin typeface="Arial" panose="020B0604020202020204" pitchFamily="34" charset="0"/>
                </a:rPr>
                <a:t>Send to back</a:t>
              </a:r>
              <a:r>
                <a:rPr lang="en-GB" sz="1000">
                  <a:solidFill>
                    <a:srgbClr val="333333"/>
                  </a:solidFill>
                </a:rPr>
                <a:t>’. </a:t>
              </a:r>
              <a:endParaRPr lang="en-GB" sz="1000">
                <a:solidFill>
                  <a:srgbClr val="333333"/>
                </a:solidFill>
                <a:latin typeface="Arial" panose="020B0604020202020204" pitchFamily="34" charset="0"/>
              </a:endParaRPr>
            </a:p>
          </p:txBody>
        </p:sp>
      </p:grpSp>
      <p:sp>
        <p:nvSpPr>
          <p:cNvPr id="36" name="Text Placeholder 21">
            <a:extLst>
              <a:ext uri="{FF2B5EF4-FFF2-40B4-BE49-F238E27FC236}">
                <a16:creationId xmlns:a16="http://schemas.microsoft.com/office/drawing/2014/main" id="{9B30433E-4E32-A790-7076-99A26EEF63AF}"/>
              </a:ext>
            </a:extLst>
          </p:cNvPr>
          <p:cNvSpPr>
            <a:spLocks noGrp="1"/>
          </p:cNvSpPr>
          <p:nvPr>
            <p:ph type="body" sz="quarter" idx="11" hasCustomPrompt="1"/>
          </p:nvPr>
        </p:nvSpPr>
        <p:spPr>
          <a:xfrm>
            <a:off x="611029" y="2760711"/>
            <a:ext cx="4556675" cy="476156"/>
          </a:xfrm>
          <a:prstGeom prst="rect">
            <a:avLst/>
          </a:prstGeom>
        </p:spPr>
        <p:txBody>
          <a:bodyPr wrap="square" lIns="0" tIns="0" rIns="0" bIns="0">
            <a:spAutoFit/>
          </a:bodyPr>
          <a:lstStyle>
            <a:lvl1pPr marL="0" indent="0">
              <a:lnSpc>
                <a:spcPct val="100000"/>
              </a:lnSpc>
              <a:buNone/>
              <a:defRPr sz="3093" b="0">
                <a:solidFill>
                  <a:schemeClr val="tx1"/>
                </a:solidFill>
              </a:defRPr>
            </a:lvl1pPr>
            <a:lvl2pPr marL="257098" indent="0">
              <a:buNone/>
              <a:defRPr sz="2530" b="1">
                <a:solidFill>
                  <a:schemeClr val="tx1"/>
                </a:solidFill>
              </a:defRPr>
            </a:lvl2pPr>
            <a:lvl3pPr marL="514196" indent="0">
              <a:buNone/>
              <a:defRPr sz="2530" b="1">
                <a:solidFill>
                  <a:schemeClr val="tx1"/>
                </a:solidFill>
              </a:defRPr>
            </a:lvl3pPr>
            <a:lvl4pPr marL="771294" indent="0">
              <a:buNone/>
              <a:defRPr sz="2530" b="1">
                <a:solidFill>
                  <a:schemeClr val="tx1"/>
                </a:solidFill>
              </a:defRPr>
            </a:lvl4pPr>
            <a:lvl5pPr marL="1028391" indent="0">
              <a:buNone/>
              <a:defRPr sz="2530" b="1">
                <a:solidFill>
                  <a:schemeClr val="tx1"/>
                </a:solidFill>
              </a:defRPr>
            </a:lvl5pPr>
          </a:lstStyle>
          <a:p>
            <a:pPr lvl="0"/>
            <a:r>
              <a:rPr lang="en-US"/>
              <a:t>Contacts</a:t>
            </a:r>
          </a:p>
        </p:txBody>
      </p:sp>
      <p:sp>
        <p:nvSpPr>
          <p:cNvPr id="37" name="Text Placeholder 6">
            <a:extLst>
              <a:ext uri="{FF2B5EF4-FFF2-40B4-BE49-F238E27FC236}">
                <a16:creationId xmlns:a16="http://schemas.microsoft.com/office/drawing/2014/main" id="{9F296DA3-1C28-97E6-F94A-B0752F7F29CB}"/>
              </a:ext>
            </a:extLst>
          </p:cNvPr>
          <p:cNvSpPr>
            <a:spLocks noGrp="1"/>
          </p:cNvSpPr>
          <p:nvPr>
            <p:ph type="body" sz="quarter" idx="20" hasCustomPrompt="1"/>
          </p:nvPr>
        </p:nvSpPr>
        <p:spPr>
          <a:xfrm>
            <a:off x="611029" y="3603828"/>
            <a:ext cx="2242553" cy="1129665"/>
          </a:xfrm>
        </p:spPr>
        <p:txBody>
          <a:bodyPr/>
          <a:lstStyle>
            <a:lvl1pPr>
              <a:defRPr>
                <a:solidFill>
                  <a:schemeClr val="tx1"/>
                </a:solidFill>
              </a:defRPr>
            </a:lvl1pPr>
            <a:lvl2pPr>
              <a:defRPr>
                <a:solidFill>
                  <a:schemeClr val="tx1"/>
                </a:solidFill>
              </a:defRPr>
            </a:lvl2pPr>
            <a:lvl3pPr>
              <a:defRPr>
                <a:solidFill>
                  <a:schemeClr val="tx1"/>
                </a:solidFill>
              </a:defRPr>
            </a:lvl3pPr>
          </a:lstStyle>
          <a:p>
            <a:pPr lvl="1"/>
            <a:r>
              <a:rPr lang="en-US"/>
              <a:t>Name </a:t>
            </a:r>
          </a:p>
          <a:p>
            <a:pPr lvl="2"/>
            <a:r>
              <a:rPr lang="en-US"/>
              <a:t>Designation, </a:t>
            </a:r>
          </a:p>
          <a:p>
            <a:pPr lvl="2"/>
            <a:r>
              <a:rPr lang="en-US"/>
              <a:t>Department</a:t>
            </a:r>
          </a:p>
          <a:p>
            <a:pPr lvl="2"/>
            <a:r>
              <a:rPr lang="en-US"/>
              <a:t>Email</a:t>
            </a:r>
          </a:p>
          <a:p>
            <a:pPr lvl="0"/>
            <a:endParaRPr lang="en-US"/>
          </a:p>
          <a:p>
            <a:pPr lvl="0"/>
            <a:endParaRPr lang="en-GB"/>
          </a:p>
        </p:txBody>
      </p:sp>
      <p:sp>
        <p:nvSpPr>
          <p:cNvPr id="38" name="Text Placeholder 6">
            <a:extLst>
              <a:ext uri="{FF2B5EF4-FFF2-40B4-BE49-F238E27FC236}">
                <a16:creationId xmlns:a16="http://schemas.microsoft.com/office/drawing/2014/main" id="{252C3CCA-56E4-09F2-7B80-C8C51C212F25}"/>
              </a:ext>
            </a:extLst>
          </p:cNvPr>
          <p:cNvSpPr>
            <a:spLocks noGrp="1"/>
          </p:cNvSpPr>
          <p:nvPr>
            <p:ph type="body" sz="quarter" idx="21" hasCustomPrompt="1"/>
          </p:nvPr>
        </p:nvSpPr>
        <p:spPr>
          <a:xfrm>
            <a:off x="611029" y="5041977"/>
            <a:ext cx="2242553" cy="1129665"/>
          </a:xfrm>
        </p:spPr>
        <p:txBody>
          <a:bodyPr/>
          <a:lstStyle>
            <a:lvl1pPr>
              <a:defRPr>
                <a:solidFill>
                  <a:schemeClr val="tx1"/>
                </a:solidFill>
              </a:defRPr>
            </a:lvl1pPr>
            <a:lvl2pPr>
              <a:defRPr>
                <a:solidFill>
                  <a:schemeClr val="tx1"/>
                </a:solidFill>
              </a:defRPr>
            </a:lvl2pPr>
            <a:lvl3pPr>
              <a:defRPr>
                <a:solidFill>
                  <a:schemeClr val="tx1"/>
                </a:solidFill>
              </a:defRPr>
            </a:lvl3pPr>
          </a:lstStyle>
          <a:p>
            <a:pPr lvl="1"/>
            <a:r>
              <a:rPr lang="en-US"/>
              <a:t>Name </a:t>
            </a:r>
          </a:p>
          <a:p>
            <a:pPr lvl="2"/>
            <a:r>
              <a:rPr lang="en-US"/>
              <a:t>Designation, </a:t>
            </a:r>
          </a:p>
          <a:p>
            <a:pPr lvl="2"/>
            <a:r>
              <a:rPr lang="en-US"/>
              <a:t>Department</a:t>
            </a:r>
          </a:p>
          <a:p>
            <a:pPr lvl="2"/>
            <a:r>
              <a:rPr lang="en-US"/>
              <a:t>Email</a:t>
            </a:r>
          </a:p>
          <a:p>
            <a:pPr lvl="0"/>
            <a:endParaRPr lang="en-US"/>
          </a:p>
          <a:p>
            <a:pPr lvl="0"/>
            <a:endParaRPr lang="en-GB"/>
          </a:p>
        </p:txBody>
      </p:sp>
    </p:spTree>
    <p:custDataLst>
      <p:tags r:id="rId1"/>
    </p:custDataLst>
    <p:extLst>
      <p:ext uri="{BB962C8B-B14F-4D97-AF65-F5344CB8AC3E}">
        <p14:creationId xmlns:p14="http://schemas.microsoft.com/office/powerpoint/2010/main" val="21153796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3.xml><?xml version="1.0" encoding="utf-8"?>
<p:sldLayout xmlns:a="http://schemas.openxmlformats.org/drawingml/2006/main" xmlns:r="http://schemas.openxmlformats.org/officeDocument/2006/relationships" xmlns:p="http://schemas.openxmlformats.org/presentationml/2006/main" showMasterSp="0" preserve="1" userDrawn="1">
  <p:cSld name="Back slide yellow box with image">
    <p:bg>
      <p:bgPr>
        <a:solidFill>
          <a:schemeClr val="accent2"/>
        </a:solidFill>
        <a:effectLst/>
      </p:bgPr>
    </p:bg>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0F06BA1F-B579-219C-982A-6F9E9C505357}"/>
              </a:ext>
            </a:extLst>
          </p:cNvPr>
          <p:cNvSpPr>
            <a:spLocks noGrp="1"/>
          </p:cNvSpPr>
          <p:nvPr>
            <p:ph type="pic" sz="quarter" idx="17" hasCustomPrompt="1"/>
          </p:nvPr>
        </p:nvSpPr>
        <p:spPr>
          <a:xfrm>
            <a:off x="0" y="0"/>
            <a:ext cx="12188825" cy="6858000"/>
          </a:xfrm>
        </p:spPr>
        <p:txBody>
          <a:bodyPr/>
          <a:lstStyle>
            <a:lvl1pPr algn="ctr">
              <a:defRPr/>
            </a:lvl1pPr>
          </a:lstStyle>
          <a:p>
            <a:r>
              <a:rPr lang="en-GB"/>
              <a:t>Click icon to insert image</a:t>
            </a:r>
          </a:p>
        </p:txBody>
      </p:sp>
      <p:sp>
        <p:nvSpPr>
          <p:cNvPr id="2" name="Title 1">
            <a:extLst>
              <a:ext uri="{FF2B5EF4-FFF2-40B4-BE49-F238E27FC236}">
                <a16:creationId xmlns:a16="http://schemas.microsoft.com/office/drawing/2014/main" id="{51147861-5080-A484-C687-93C5D4AA338F}"/>
              </a:ext>
            </a:extLst>
          </p:cNvPr>
          <p:cNvSpPr>
            <a:spLocks noGrp="1"/>
          </p:cNvSpPr>
          <p:nvPr>
            <p:ph type="title" hasCustomPrompt="1"/>
          </p:nvPr>
        </p:nvSpPr>
        <p:spPr>
          <a:xfrm>
            <a:off x="884960" y="1221106"/>
            <a:ext cx="4386707" cy="4402455"/>
          </a:xfrm>
          <a:blipFill dpi="0" rotWithShape="1">
            <a:blip r:embed="rId3">
              <a:extLst>
                <a:ext uri="{28A0092B-C50C-407E-A947-70E740481C1C}">
                  <a14:useLocalDpi xmlns:a14="http://schemas.microsoft.com/office/drawing/2010/main"/>
                </a:ext>
              </a:extLst>
            </a:blip>
            <a:srcRect/>
            <a:tile tx="0" ty="0" sx="70000" sy="70000" flip="none" algn="tl"/>
          </a:blipFill>
        </p:spPr>
        <p:txBody>
          <a:bodyPr lIns="360000" tIns="1404000" rIns="360000"/>
          <a:lstStyle>
            <a:lvl1pPr>
              <a:defRPr sz="4799">
                <a:solidFill>
                  <a:schemeClr val="bg1"/>
                </a:solidFill>
                <a:latin typeface="+mn-lt"/>
              </a:defRPr>
            </a:lvl1pPr>
          </a:lstStyle>
          <a:p>
            <a:r>
              <a:rPr lang="en-GB"/>
              <a:t> </a:t>
            </a:r>
          </a:p>
        </p:txBody>
      </p:sp>
      <p:sp>
        <p:nvSpPr>
          <p:cNvPr id="10" name="Text Placeholder 10">
            <a:extLst>
              <a:ext uri="{FF2B5EF4-FFF2-40B4-BE49-F238E27FC236}">
                <a16:creationId xmlns:a16="http://schemas.microsoft.com/office/drawing/2014/main" id="{B8805205-E5D1-AD57-F1C6-F7D1FA8287E5}"/>
              </a:ext>
            </a:extLst>
          </p:cNvPr>
          <p:cNvSpPr>
            <a:spLocks noGrp="1"/>
          </p:cNvSpPr>
          <p:nvPr>
            <p:ph type="body" sz="quarter" idx="16" hasCustomPrompt="1"/>
          </p:nvPr>
        </p:nvSpPr>
        <p:spPr>
          <a:xfrm>
            <a:off x="10679507" y="478633"/>
            <a:ext cx="1035573" cy="1035843"/>
          </a:xfrm>
          <a: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a:blipFill>
        </p:spPr>
        <p:txBody>
          <a:bodyPr>
            <a:normAutofit/>
          </a:bodyPr>
          <a:lstStyle>
            <a:lvl1pPr>
              <a:defRPr/>
            </a:lvl1pPr>
          </a:lstStyle>
          <a:p>
            <a:pPr lvl="0"/>
            <a:r>
              <a:rPr lang="en-GB"/>
              <a:t> </a:t>
            </a:r>
          </a:p>
        </p:txBody>
      </p:sp>
      <p:grpSp>
        <p:nvGrpSpPr>
          <p:cNvPr id="39" name="Group 38">
            <a:extLst>
              <a:ext uri="{FF2B5EF4-FFF2-40B4-BE49-F238E27FC236}">
                <a16:creationId xmlns:a16="http://schemas.microsoft.com/office/drawing/2014/main" id="{C98E4F51-836E-ABA3-31AB-A1AD54838959}"/>
              </a:ext>
            </a:extLst>
          </p:cNvPr>
          <p:cNvGrpSpPr/>
          <p:nvPr userDrawn="1"/>
        </p:nvGrpSpPr>
        <p:grpSpPr>
          <a:xfrm>
            <a:off x="12284371" y="0"/>
            <a:ext cx="2174456" cy="5067300"/>
            <a:chOff x="838199" y="1150069"/>
            <a:chExt cx="2175022" cy="5067300"/>
          </a:xfrm>
        </p:grpSpPr>
        <p:sp>
          <p:nvSpPr>
            <p:cNvPr id="40" name="Rectangle 39">
              <a:extLst>
                <a:ext uri="{FF2B5EF4-FFF2-40B4-BE49-F238E27FC236}">
                  <a16:creationId xmlns:a16="http://schemas.microsoft.com/office/drawing/2014/main" id="{83305F41-60CF-710C-259E-BE572E26B6A1}"/>
                </a:ext>
              </a:extLst>
            </p:cNvPr>
            <p:cNvSpPr/>
            <p:nvPr/>
          </p:nvSpPr>
          <p:spPr>
            <a:xfrm>
              <a:off x="838199" y="1669942"/>
              <a:ext cx="2146446" cy="4547427"/>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333333"/>
                </a:solidFill>
              </a:endParaRPr>
            </a:p>
          </p:txBody>
        </p:sp>
        <p:sp>
          <p:nvSpPr>
            <p:cNvPr id="41" name="Rectangle 40">
              <a:extLst>
                <a:ext uri="{FF2B5EF4-FFF2-40B4-BE49-F238E27FC236}">
                  <a16:creationId xmlns:a16="http://schemas.microsoft.com/office/drawing/2014/main" id="{44A23C3F-90F7-92D9-B5C7-E60C520A384D}"/>
                </a:ext>
              </a:extLst>
            </p:cNvPr>
            <p:cNvSpPr/>
            <p:nvPr/>
          </p:nvSpPr>
          <p:spPr>
            <a:xfrm flipV="1">
              <a:off x="838200" y="1150069"/>
              <a:ext cx="2146445" cy="52016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799">
                <a:solidFill>
                  <a:srgbClr val="333333"/>
                </a:solidFill>
              </a:endParaRPr>
            </a:p>
          </p:txBody>
        </p:sp>
        <p:sp>
          <p:nvSpPr>
            <p:cNvPr id="42" name="TextBox 41">
              <a:extLst>
                <a:ext uri="{FF2B5EF4-FFF2-40B4-BE49-F238E27FC236}">
                  <a16:creationId xmlns:a16="http://schemas.microsoft.com/office/drawing/2014/main" id="{FB470B44-B457-A52F-B5E4-1B5A67955D52}"/>
                </a:ext>
              </a:extLst>
            </p:cNvPr>
            <p:cNvSpPr txBox="1"/>
            <p:nvPr/>
          </p:nvSpPr>
          <p:spPr>
            <a:xfrm>
              <a:off x="866775" y="1753646"/>
              <a:ext cx="2087197" cy="553998"/>
            </a:xfrm>
            <a:prstGeom prst="rect">
              <a:avLst/>
            </a:prstGeom>
            <a:noFill/>
          </p:spPr>
          <p:txBody>
            <a:bodyPr wrap="square" rtlCol="0">
              <a:spAutoFit/>
            </a:bodyPr>
            <a:lstStyle/>
            <a:p>
              <a:r>
                <a:rPr lang="en-GB" sz="1000" b="1">
                  <a:solidFill>
                    <a:srgbClr val="333333"/>
                  </a:solidFill>
                </a:rPr>
                <a:t>1. </a:t>
              </a:r>
              <a:r>
                <a:rPr lang="en-GB" sz="1000">
                  <a:solidFill>
                    <a:srgbClr val="333333"/>
                  </a:solidFill>
                </a:rPr>
                <a:t>Click on the </a:t>
              </a:r>
              <a:r>
                <a:rPr lang="en-GB" sz="1000" b="0">
                  <a:solidFill>
                    <a:srgbClr val="333333"/>
                  </a:solidFill>
                  <a:latin typeface="Arial" panose="020B0604020202020204" pitchFamily="34" charset="0"/>
                </a:rPr>
                <a:t>icon</a:t>
              </a:r>
              <a:r>
                <a:rPr lang="en-GB" sz="1000">
                  <a:solidFill>
                    <a:srgbClr val="333333"/>
                  </a:solidFill>
                </a:rPr>
                <a:t> in the middle of the placeholder and choose the image from your computer.</a:t>
              </a:r>
            </a:p>
          </p:txBody>
        </p:sp>
        <p:sp>
          <p:nvSpPr>
            <p:cNvPr id="43" name="TextBox 42">
              <a:extLst>
                <a:ext uri="{FF2B5EF4-FFF2-40B4-BE49-F238E27FC236}">
                  <a16:creationId xmlns:a16="http://schemas.microsoft.com/office/drawing/2014/main" id="{DD75D55F-1500-997D-B418-FD95B7CB23B0}"/>
                </a:ext>
              </a:extLst>
            </p:cNvPr>
            <p:cNvSpPr txBox="1"/>
            <p:nvPr/>
          </p:nvSpPr>
          <p:spPr>
            <a:xfrm>
              <a:off x="866774" y="2507829"/>
              <a:ext cx="2146447" cy="553998"/>
            </a:xfrm>
            <a:prstGeom prst="rect">
              <a:avLst/>
            </a:prstGeom>
            <a:noFill/>
          </p:spPr>
          <p:txBody>
            <a:bodyPr wrap="square" rtlCol="0">
              <a:spAutoFit/>
            </a:bodyPr>
            <a:lstStyle/>
            <a:p>
              <a:r>
                <a:rPr lang="en-GB" sz="1000" b="1">
                  <a:solidFill>
                    <a:srgbClr val="333333"/>
                  </a:solidFill>
                </a:rPr>
                <a:t>2. </a:t>
              </a:r>
              <a:r>
                <a:rPr lang="en-GB" sz="1000">
                  <a:solidFill>
                    <a:srgbClr val="333333"/>
                  </a:solidFill>
                </a:rPr>
                <a:t>Click on the </a:t>
              </a:r>
              <a:r>
                <a:rPr lang="en-GB" sz="1000" b="0">
                  <a:solidFill>
                    <a:srgbClr val="333333"/>
                  </a:solidFill>
                  <a:latin typeface="Arial" panose="020B0604020202020204" pitchFamily="34" charset="0"/>
                </a:rPr>
                <a:t>Format Picture </a:t>
              </a:r>
              <a:r>
                <a:rPr lang="en-GB" sz="1000">
                  <a:solidFill>
                    <a:srgbClr val="333333"/>
                  </a:solidFill>
                </a:rPr>
                <a:t>tab in the ribbon and use the tools to edit the image.</a:t>
              </a:r>
            </a:p>
          </p:txBody>
        </p:sp>
        <p:sp>
          <p:nvSpPr>
            <p:cNvPr id="44" name="TextBox 43">
              <a:extLst>
                <a:ext uri="{FF2B5EF4-FFF2-40B4-BE49-F238E27FC236}">
                  <a16:creationId xmlns:a16="http://schemas.microsoft.com/office/drawing/2014/main" id="{90567116-85BC-71CF-A6F6-7A6FE95E4502}"/>
                </a:ext>
              </a:extLst>
            </p:cNvPr>
            <p:cNvSpPr txBox="1"/>
            <p:nvPr/>
          </p:nvSpPr>
          <p:spPr>
            <a:xfrm>
              <a:off x="866773" y="3108124"/>
              <a:ext cx="2146447" cy="1169551"/>
            </a:xfrm>
            <a:prstGeom prst="rect">
              <a:avLst/>
            </a:prstGeom>
            <a:noFill/>
          </p:spPr>
          <p:txBody>
            <a:bodyPr wrap="square" rtlCol="0">
              <a:spAutoFit/>
            </a:bodyPr>
            <a:lstStyle/>
            <a:p>
              <a:r>
                <a:rPr lang="en-GB" sz="1000" b="1">
                  <a:solidFill>
                    <a:srgbClr val="333333"/>
                  </a:solidFill>
                </a:rPr>
                <a:t>3. </a:t>
              </a:r>
              <a:r>
                <a:rPr lang="en-GB" sz="1000">
                  <a:solidFill>
                    <a:srgbClr val="333333"/>
                  </a:solidFill>
                </a:rPr>
                <a:t>Choose </a:t>
              </a:r>
              <a:r>
                <a:rPr lang="en-GB" sz="1000" b="0">
                  <a:solidFill>
                    <a:srgbClr val="333333"/>
                  </a:solidFill>
                  <a:latin typeface="Arial" panose="020B0604020202020204" pitchFamily="34" charset="0"/>
                </a:rPr>
                <a:t>Crop</a:t>
              </a:r>
              <a:r>
                <a:rPr lang="en-GB" sz="1000">
                  <a:solidFill>
                    <a:srgbClr val="333333"/>
                  </a:solidFill>
                </a:rPr>
                <a:t> to resize and move the image within the placeholder, using the white circles in the corners of the image. Click on the drop down arrow and choose </a:t>
              </a:r>
              <a:r>
                <a:rPr lang="en-GB" sz="1000" b="0">
                  <a:solidFill>
                    <a:srgbClr val="333333"/>
                  </a:solidFill>
                  <a:latin typeface="Arial" panose="020B0604020202020204" pitchFamily="34" charset="0"/>
                </a:rPr>
                <a:t>Fit </a:t>
              </a:r>
              <a:r>
                <a:rPr lang="en-GB" sz="1000">
                  <a:solidFill>
                    <a:srgbClr val="333333"/>
                  </a:solidFill>
                </a:rPr>
                <a:t>to fit the image to the placeholder.</a:t>
              </a:r>
            </a:p>
          </p:txBody>
        </p:sp>
        <p:sp>
          <p:nvSpPr>
            <p:cNvPr id="45" name="TextBox 44">
              <a:extLst>
                <a:ext uri="{FF2B5EF4-FFF2-40B4-BE49-F238E27FC236}">
                  <a16:creationId xmlns:a16="http://schemas.microsoft.com/office/drawing/2014/main" id="{5457C366-4708-E9FF-63F7-000F47D6C356}"/>
                </a:ext>
              </a:extLst>
            </p:cNvPr>
            <p:cNvSpPr txBox="1"/>
            <p:nvPr/>
          </p:nvSpPr>
          <p:spPr>
            <a:xfrm>
              <a:off x="866774" y="4323972"/>
              <a:ext cx="2146447" cy="400110"/>
            </a:xfrm>
            <a:prstGeom prst="rect">
              <a:avLst/>
            </a:prstGeom>
            <a:noFill/>
          </p:spPr>
          <p:txBody>
            <a:bodyPr wrap="square" rtlCol="0">
              <a:spAutoFit/>
            </a:bodyPr>
            <a:lstStyle/>
            <a:p>
              <a:r>
                <a:rPr lang="en-GB" sz="1000" b="1">
                  <a:solidFill>
                    <a:srgbClr val="333333"/>
                  </a:solidFill>
                </a:rPr>
                <a:t>4. </a:t>
              </a:r>
              <a:r>
                <a:rPr lang="en-GB" sz="1000">
                  <a:solidFill>
                    <a:srgbClr val="333333"/>
                  </a:solidFill>
                </a:rPr>
                <a:t>Choose </a:t>
              </a:r>
              <a:r>
                <a:rPr lang="en-GB" sz="1000" b="0">
                  <a:solidFill>
                    <a:srgbClr val="333333"/>
                  </a:solidFill>
                  <a:latin typeface="Arial" panose="020B0604020202020204" pitchFamily="34" charset="0"/>
                </a:rPr>
                <a:t>Picture Colour </a:t>
              </a:r>
              <a:r>
                <a:rPr lang="en-GB" sz="1000">
                  <a:solidFill>
                    <a:srgbClr val="333333"/>
                  </a:solidFill>
                </a:rPr>
                <a:t>to adjust the Saturation, Tone, and Colour.</a:t>
              </a:r>
            </a:p>
          </p:txBody>
        </p:sp>
        <p:sp>
          <p:nvSpPr>
            <p:cNvPr id="46" name="TextBox 45">
              <a:extLst>
                <a:ext uri="{FF2B5EF4-FFF2-40B4-BE49-F238E27FC236}">
                  <a16:creationId xmlns:a16="http://schemas.microsoft.com/office/drawing/2014/main" id="{D064E9FE-C587-3241-570C-406AC1ED72C7}"/>
                </a:ext>
              </a:extLst>
            </p:cNvPr>
            <p:cNvSpPr txBox="1"/>
            <p:nvPr/>
          </p:nvSpPr>
          <p:spPr>
            <a:xfrm>
              <a:off x="866774" y="4924267"/>
              <a:ext cx="2146447" cy="553998"/>
            </a:xfrm>
            <a:prstGeom prst="rect">
              <a:avLst/>
            </a:prstGeom>
            <a:noFill/>
          </p:spPr>
          <p:txBody>
            <a:bodyPr wrap="square" rtlCol="0">
              <a:spAutoFit/>
            </a:bodyPr>
            <a:lstStyle/>
            <a:p>
              <a:r>
                <a:rPr lang="en-GB" sz="1000" b="1">
                  <a:solidFill>
                    <a:srgbClr val="333333"/>
                  </a:solidFill>
                </a:rPr>
                <a:t>5. </a:t>
              </a:r>
              <a:r>
                <a:rPr lang="en-GB" sz="1000">
                  <a:solidFill>
                    <a:srgbClr val="333333"/>
                  </a:solidFill>
                </a:rPr>
                <a:t>Choose </a:t>
              </a:r>
              <a:r>
                <a:rPr lang="en-GB" sz="1000" b="0">
                  <a:solidFill>
                    <a:srgbClr val="333333"/>
                  </a:solidFill>
                  <a:latin typeface="Arial" panose="020B0604020202020204" pitchFamily="34" charset="0"/>
                </a:rPr>
                <a:t>Picture Correction </a:t>
              </a:r>
              <a:r>
                <a:rPr lang="en-GB" sz="1000">
                  <a:solidFill>
                    <a:srgbClr val="333333"/>
                  </a:solidFill>
                </a:rPr>
                <a:t>to adjust the Sharpness, Brightness, and Contrast.</a:t>
              </a:r>
            </a:p>
          </p:txBody>
        </p:sp>
        <p:sp>
          <p:nvSpPr>
            <p:cNvPr id="47" name="TextBox 46">
              <a:extLst>
                <a:ext uri="{FF2B5EF4-FFF2-40B4-BE49-F238E27FC236}">
                  <a16:creationId xmlns:a16="http://schemas.microsoft.com/office/drawing/2014/main" id="{1C4B255F-AD9C-F06C-738B-383CB5D0894C}"/>
                </a:ext>
              </a:extLst>
            </p:cNvPr>
            <p:cNvSpPr txBox="1"/>
            <p:nvPr/>
          </p:nvSpPr>
          <p:spPr>
            <a:xfrm>
              <a:off x="1026885" y="1179173"/>
              <a:ext cx="1826222" cy="461665"/>
            </a:xfrm>
            <a:prstGeom prst="rect">
              <a:avLst/>
            </a:prstGeom>
            <a:noFill/>
          </p:spPr>
          <p:txBody>
            <a:bodyPr wrap="square" rtlCol="0">
              <a:spAutoFit/>
            </a:bodyPr>
            <a:lstStyle/>
            <a:p>
              <a:pPr algn="ctr"/>
              <a:r>
                <a:rPr lang="en-GB" sz="1200">
                  <a:solidFill>
                    <a:srgbClr val="333333"/>
                  </a:solidFill>
                  <a:latin typeface="+mn-lt"/>
                </a:rPr>
                <a:t>HOW TO INSERT </a:t>
              </a:r>
              <a:br>
                <a:rPr lang="en-GB" sz="1200">
                  <a:solidFill>
                    <a:srgbClr val="333333"/>
                  </a:solidFill>
                  <a:latin typeface="+mn-lt"/>
                </a:rPr>
              </a:br>
              <a:r>
                <a:rPr lang="en-GB" sz="1200">
                  <a:solidFill>
                    <a:srgbClr val="333333"/>
                  </a:solidFill>
                  <a:latin typeface="+mn-lt"/>
                </a:rPr>
                <a:t>AN IMAGE</a:t>
              </a:r>
            </a:p>
          </p:txBody>
        </p:sp>
        <p:sp>
          <p:nvSpPr>
            <p:cNvPr id="48" name="TextBox 47">
              <a:extLst>
                <a:ext uri="{FF2B5EF4-FFF2-40B4-BE49-F238E27FC236}">
                  <a16:creationId xmlns:a16="http://schemas.microsoft.com/office/drawing/2014/main" id="{339F8AC5-8146-D106-C96F-7B63788703B3}"/>
                </a:ext>
              </a:extLst>
            </p:cNvPr>
            <p:cNvSpPr txBox="1"/>
            <p:nvPr userDrawn="1"/>
          </p:nvSpPr>
          <p:spPr>
            <a:xfrm>
              <a:off x="866774" y="5522715"/>
              <a:ext cx="2146447" cy="553998"/>
            </a:xfrm>
            <a:prstGeom prst="rect">
              <a:avLst/>
            </a:prstGeom>
            <a:noFill/>
          </p:spPr>
          <p:txBody>
            <a:bodyPr wrap="square" rtlCol="0">
              <a:spAutoFit/>
            </a:bodyPr>
            <a:lstStyle/>
            <a:p>
              <a:r>
                <a:rPr lang="en-GB" sz="1000" b="1">
                  <a:solidFill>
                    <a:srgbClr val="333333"/>
                  </a:solidFill>
                </a:rPr>
                <a:t>6. </a:t>
              </a:r>
              <a:r>
                <a:rPr lang="en-GB" sz="1000">
                  <a:solidFill>
                    <a:srgbClr val="333333"/>
                  </a:solidFill>
                </a:rPr>
                <a:t>Once you are happy with your image, right click on it and select ‘</a:t>
              </a:r>
              <a:r>
                <a:rPr lang="en-GB" sz="1000" b="0">
                  <a:solidFill>
                    <a:srgbClr val="333333"/>
                  </a:solidFill>
                  <a:latin typeface="Arial" panose="020B0604020202020204" pitchFamily="34" charset="0"/>
                </a:rPr>
                <a:t>Send to back</a:t>
              </a:r>
              <a:r>
                <a:rPr lang="en-GB" sz="1000">
                  <a:solidFill>
                    <a:srgbClr val="333333"/>
                  </a:solidFill>
                </a:rPr>
                <a:t>’. </a:t>
              </a:r>
              <a:endParaRPr lang="en-GB" sz="1000">
                <a:solidFill>
                  <a:srgbClr val="333333"/>
                </a:solidFill>
                <a:latin typeface="Arial" panose="020B0604020202020204" pitchFamily="34" charset="0"/>
              </a:endParaRPr>
            </a:p>
          </p:txBody>
        </p:sp>
      </p:grpSp>
      <p:grpSp>
        <p:nvGrpSpPr>
          <p:cNvPr id="49" name="Group 48">
            <a:extLst>
              <a:ext uri="{FF2B5EF4-FFF2-40B4-BE49-F238E27FC236}">
                <a16:creationId xmlns:a16="http://schemas.microsoft.com/office/drawing/2014/main" id="{74AFE7E1-48B4-B5C2-28AC-3E3343587D18}"/>
              </a:ext>
            </a:extLst>
          </p:cNvPr>
          <p:cNvGrpSpPr/>
          <p:nvPr userDrawn="1"/>
        </p:nvGrpSpPr>
        <p:grpSpPr>
          <a:xfrm>
            <a:off x="12284372" y="0"/>
            <a:ext cx="2174455" cy="5486150"/>
            <a:chOff x="12287572" y="0"/>
            <a:chExt cx="2175021" cy="5486150"/>
          </a:xfrm>
        </p:grpSpPr>
        <p:grpSp>
          <p:nvGrpSpPr>
            <p:cNvPr id="50" name="Group 49">
              <a:extLst>
                <a:ext uri="{FF2B5EF4-FFF2-40B4-BE49-F238E27FC236}">
                  <a16:creationId xmlns:a16="http://schemas.microsoft.com/office/drawing/2014/main" id="{41BAA327-C51D-7B5E-CAC8-27DA03FBADF1}"/>
                </a:ext>
              </a:extLst>
            </p:cNvPr>
            <p:cNvGrpSpPr/>
            <p:nvPr/>
          </p:nvGrpSpPr>
          <p:grpSpPr>
            <a:xfrm>
              <a:off x="12287572" y="0"/>
              <a:ext cx="2175021" cy="4839558"/>
              <a:chOff x="838200" y="1150069"/>
              <a:chExt cx="2175021" cy="4839558"/>
            </a:xfrm>
          </p:grpSpPr>
          <p:sp>
            <p:nvSpPr>
              <p:cNvPr id="62" name="Rectangle 61">
                <a:extLst>
                  <a:ext uri="{FF2B5EF4-FFF2-40B4-BE49-F238E27FC236}">
                    <a16:creationId xmlns:a16="http://schemas.microsoft.com/office/drawing/2014/main" id="{8557178A-9EC5-1E6B-E2C4-0BEB2EB40D19}"/>
                  </a:ext>
                </a:extLst>
              </p:cNvPr>
              <p:cNvSpPr/>
              <p:nvPr/>
            </p:nvSpPr>
            <p:spPr>
              <a:xfrm>
                <a:off x="838200" y="1150069"/>
                <a:ext cx="2146445" cy="4839558"/>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333333"/>
                  </a:solidFill>
                </a:endParaRPr>
              </a:p>
            </p:txBody>
          </p:sp>
          <p:sp>
            <p:nvSpPr>
              <p:cNvPr id="63" name="Rectangle 62">
                <a:extLst>
                  <a:ext uri="{FF2B5EF4-FFF2-40B4-BE49-F238E27FC236}">
                    <a16:creationId xmlns:a16="http://schemas.microsoft.com/office/drawing/2014/main" id="{8F14D06D-8B55-E656-99CD-5E61AC2C29A3}"/>
                  </a:ext>
                </a:extLst>
              </p:cNvPr>
              <p:cNvSpPr/>
              <p:nvPr/>
            </p:nvSpPr>
            <p:spPr>
              <a:xfrm flipV="1">
                <a:off x="838200" y="1150069"/>
                <a:ext cx="2146445" cy="52016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799">
                  <a:solidFill>
                    <a:srgbClr val="333333"/>
                  </a:solidFill>
                </a:endParaRPr>
              </a:p>
            </p:txBody>
          </p:sp>
          <p:sp>
            <p:nvSpPr>
              <p:cNvPr id="64" name="TextBox 63">
                <a:extLst>
                  <a:ext uri="{FF2B5EF4-FFF2-40B4-BE49-F238E27FC236}">
                    <a16:creationId xmlns:a16="http://schemas.microsoft.com/office/drawing/2014/main" id="{BCDA524C-F9AA-142F-DE09-9688775DDFD5}"/>
                  </a:ext>
                </a:extLst>
              </p:cNvPr>
              <p:cNvSpPr txBox="1"/>
              <p:nvPr/>
            </p:nvSpPr>
            <p:spPr>
              <a:xfrm>
                <a:off x="866775" y="2189496"/>
                <a:ext cx="2087197" cy="553998"/>
              </a:xfrm>
              <a:prstGeom prst="rect">
                <a:avLst/>
              </a:prstGeom>
              <a:noFill/>
            </p:spPr>
            <p:txBody>
              <a:bodyPr wrap="square" rtlCol="0">
                <a:spAutoFit/>
              </a:bodyPr>
              <a:lstStyle/>
              <a:p>
                <a:r>
                  <a:rPr lang="en-GB" sz="1000" b="1">
                    <a:solidFill>
                      <a:srgbClr val="333333"/>
                    </a:solidFill>
                  </a:rPr>
                  <a:t>2. </a:t>
                </a:r>
                <a:r>
                  <a:rPr lang="en-GB" sz="1000">
                    <a:solidFill>
                      <a:srgbClr val="333333"/>
                    </a:solidFill>
                  </a:rPr>
                  <a:t>Click on the </a:t>
                </a:r>
                <a:r>
                  <a:rPr lang="en-GB" sz="1000" b="0">
                    <a:solidFill>
                      <a:srgbClr val="333333"/>
                    </a:solidFill>
                    <a:latin typeface="Arial" panose="020B0604020202020204" pitchFamily="34" charset="0"/>
                  </a:rPr>
                  <a:t>icon</a:t>
                </a:r>
                <a:r>
                  <a:rPr lang="en-GB" sz="1000">
                    <a:solidFill>
                      <a:srgbClr val="333333"/>
                    </a:solidFill>
                  </a:rPr>
                  <a:t> in the middle of the placeholder and choose the image from your computer.</a:t>
                </a:r>
              </a:p>
            </p:txBody>
          </p:sp>
          <p:sp>
            <p:nvSpPr>
              <p:cNvPr id="65" name="TextBox 64">
                <a:extLst>
                  <a:ext uri="{FF2B5EF4-FFF2-40B4-BE49-F238E27FC236}">
                    <a16:creationId xmlns:a16="http://schemas.microsoft.com/office/drawing/2014/main" id="{BE02DB44-03D5-6BB8-AA6F-AF8D751F3F9B}"/>
                  </a:ext>
                </a:extLst>
              </p:cNvPr>
              <p:cNvSpPr txBox="1"/>
              <p:nvPr/>
            </p:nvSpPr>
            <p:spPr>
              <a:xfrm>
                <a:off x="866774" y="2943679"/>
                <a:ext cx="2146447" cy="553998"/>
              </a:xfrm>
              <a:prstGeom prst="rect">
                <a:avLst/>
              </a:prstGeom>
              <a:noFill/>
            </p:spPr>
            <p:txBody>
              <a:bodyPr wrap="square" rtlCol="0">
                <a:spAutoFit/>
              </a:bodyPr>
              <a:lstStyle/>
              <a:p>
                <a:r>
                  <a:rPr lang="en-GB" sz="1000" b="1">
                    <a:solidFill>
                      <a:srgbClr val="333333"/>
                    </a:solidFill>
                  </a:rPr>
                  <a:t>3. </a:t>
                </a:r>
                <a:r>
                  <a:rPr lang="en-GB" sz="1000">
                    <a:solidFill>
                      <a:srgbClr val="333333"/>
                    </a:solidFill>
                  </a:rPr>
                  <a:t>Click on the </a:t>
                </a:r>
                <a:r>
                  <a:rPr lang="en-GB" sz="1000" b="0">
                    <a:solidFill>
                      <a:srgbClr val="333333"/>
                    </a:solidFill>
                    <a:latin typeface="Arial" panose="020B0604020202020204" pitchFamily="34" charset="0"/>
                  </a:rPr>
                  <a:t>Format Picture </a:t>
                </a:r>
                <a:r>
                  <a:rPr lang="en-GB" sz="1000">
                    <a:solidFill>
                      <a:srgbClr val="333333"/>
                    </a:solidFill>
                  </a:rPr>
                  <a:t>tab in the ribbon and use the tools to edit the image.</a:t>
                </a:r>
              </a:p>
            </p:txBody>
          </p:sp>
          <p:sp>
            <p:nvSpPr>
              <p:cNvPr id="66" name="TextBox 65">
                <a:extLst>
                  <a:ext uri="{FF2B5EF4-FFF2-40B4-BE49-F238E27FC236}">
                    <a16:creationId xmlns:a16="http://schemas.microsoft.com/office/drawing/2014/main" id="{CE08ABE9-00A1-5666-F075-CF302C7F2DC6}"/>
                  </a:ext>
                </a:extLst>
              </p:cNvPr>
              <p:cNvSpPr txBox="1"/>
              <p:nvPr/>
            </p:nvSpPr>
            <p:spPr>
              <a:xfrm>
                <a:off x="866773" y="3543974"/>
                <a:ext cx="2146447" cy="1169551"/>
              </a:xfrm>
              <a:prstGeom prst="rect">
                <a:avLst/>
              </a:prstGeom>
              <a:noFill/>
            </p:spPr>
            <p:txBody>
              <a:bodyPr wrap="square" rtlCol="0">
                <a:spAutoFit/>
              </a:bodyPr>
              <a:lstStyle/>
              <a:p>
                <a:r>
                  <a:rPr lang="en-GB" sz="1000" b="1">
                    <a:solidFill>
                      <a:srgbClr val="333333"/>
                    </a:solidFill>
                  </a:rPr>
                  <a:t>4. </a:t>
                </a:r>
                <a:r>
                  <a:rPr lang="en-GB" sz="1000">
                    <a:solidFill>
                      <a:srgbClr val="333333"/>
                    </a:solidFill>
                  </a:rPr>
                  <a:t>Choose </a:t>
                </a:r>
                <a:r>
                  <a:rPr lang="en-GB" sz="1000" b="0">
                    <a:solidFill>
                      <a:srgbClr val="333333"/>
                    </a:solidFill>
                    <a:latin typeface="Arial" panose="020B0604020202020204" pitchFamily="34" charset="0"/>
                  </a:rPr>
                  <a:t>Crop</a:t>
                </a:r>
                <a:r>
                  <a:rPr lang="en-GB" sz="1000">
                    <a:solidFill>
                      <a:srgbClr val="333333"/>
                    </a:solidFill>
                  </a:rPr>
                  <a:t> to resize and move the image within the placeholder, using the white circles in the corners of the image. Click on the drop down arrow and choose </a:t>
                </a:r>
                <a:r>
                  <a:rPr lang="en-GB" sz="1000" b="0">
                    <a:solidFill>
                      <a:srgbClr val="333333"/>
                    </a:solidFill>
                    <a:latin typeface="Arial" panose="020B0604020202020204" pitchFamily="34" charset="0"/>
                  </a:rPr>
                  <a:t>Fit </a:t>
                </a:r>
                <a:r>
                  <a:rPr lang="en-GB" sz="1000">
                    <a:solidFill>
                      <a:srgbClr val="333333"/>
                    </a:solidFill>
                  </a:rPr>
                  <a:t>to fit the image to the placeholder.</a:t>
                </a:r>
              </a:p>
            </p:txBody>
          </p:sp>
          <p:sp>
            <p:nvSpPr>
              <p:cNvPr id="67" name="TextBox 66">
                <a:extLst>
                  <a:ext uri="{FF2B5EF4-FFF2-40B4-BE49-F238E27FC236}">
                    <a16:creationId xmlns:a16="http://schemas.microsoft.com/office/drawing/2014/main" id="{DD3E2A14-FB5D-34F1-A22C-FC09C89876AE}"/>
                  </a:ext>
                </a:extLst>
              </p:cNvPr>
              <p:cNvSpPr txBox="1"/>
              <p:nvPr/>
            </p:nvSpPr>
            <p:spPr>
              <a:xfrm>
                <a:off x="866774" y="4759822"/>
                <a:ext cx="2146447" cy="400110"/>
              </a:xfrm>
              <a:prstGeom prst="rect">
                <a:avLst/>
              </a:prstGeom>
              <a:noFill/>
            </p:spPr>
            <p:txBody>
              <a:bodyPr wrap="square" rtlCol="0">
                <a:spAutoFit/>
              </a:bodyPr>
              <a:lstStyle/>
              <a:p>
                <a:r>
                  <a:rPr lang="en-GB" sz="1000" b="1">
                    <a:solidFill>
                      <a:srgbClr val="333333"/>
                    </a:solidFill>
                  </a:rPr>
                  <a:t>5. </a:t>
                </a:r>
                <a:r>
                  <a:rPr lang="en-GB" sz="1000">
                    <a:solidFill>
                      <a:srgbClr val="333333"/>
                    </a:solidFill>
                  </a:rPr>
                  <a:t>Choose </a:t>
                </a:r>
                <a:r>
                  <a:rPr lang="en-GB" sz="1000" b="0">
                    <a:solidFill>
                      <a:srgbClr val="333333"/>
                    </a:solidFill>
                    <a:latin typeface="Arial" panose="020B0604020202020204" pitchFamily="34" charset="0"/>
                  </a:rPr>
                  <a:t>Picture Colour </a:t>
                </a:r>
                <a:r>
                  <a:rPr lang="en-GB" sz="1000">
                    <a:solidFill>
                      <a:srgbClr val="333333"/>
                    </a:solidFill>
                  </a:rPr>
                  <a:t>to adjust the Saturation, Tone, and Colour.</a:t>
                </a:r>
              </a:p>
            </p:txBody>
          </p:sp>
          <p:sp>
            <p:nvSpPr>
              <p:cNvPr id="68" name="TextBox 67">
                <a:extLst>
                  <a:ext uri="{FF2B5EF4-FFF2-40B4-BE49-F238E27FC236}">
                    <a16:creationId xmlns:a16="http://schemas.microsoft.com/office/drawing/2014/main" id="{C05DFCB4-8407-C912-F1C4-F21071A174D6}"/>
                  </a:ext>
                </a:extLst>
              </p:cNvPr>
              <p:cNvSpPr txBox="1"/>
              <p:nvPr/>
            </p:nvSpPr>
            <p:spPr>
              <a:xfrm>
                <a:off x="866774" y="5360117"/>
                <a:ext cx="2146447" cy="553998"/>
              </a:xfrm>
              <a:prstGeom prst="rect">
                <a:avLst/>
              </a:prstGeom>
              <a:noFill/>
            </p:spPr>
            <p:txBody>
              <a:bodyPr wrap="square" rtlCol="0">
                <a:spAutoFit/>
              </a:bodyPr>
              <a:lstStyle/>
              <a:p>
                <a:r>
                  <a:rPr lang="en-GB" sz="1000" b="1">
                    <a:solidFill>
                      <a:srgbClr val="333333"/>
                    </a:solidFill>
                  </a:rPr>
                  <a:t>6. </a:t>
                </a:r>
                <a:r>
                  <a:rPr lang="en-GB" sz="1000">
                    <a:solidFill>
                      <a:srgbClr val="333333"/>
                    </a:solidFill>
                  </a:rPr>
                  <a:t>Choose </a:t>
                </a:r>
                <a:r>
                  <a:rPr lang="en-GB" sz="1000" b="0">
                    <a:solidFill>
                      <a:srgbClr val="333333"/>
                    </a:solidFill>
                    <a:latin typeface="Arial" panose="020B0604020202020204" pitchFamily="34" charset="0"/>
                  </a:rPr>
                  <a:t>Picture Correction </a:t>
                </a:r>
                <a:r>
                  <a:rPr lang="en-GB" sz="1000">
                    <a:solidFill>
                      <a:srgbClr val="333333"/>
                    </a:solidFill>
                  </a:rPr>
                  <a:t>to adjust the Sharpness, Brightness, and Contrast.</a:t>
                </a:r>
              </a:p>
            </p:txBody>
          </p:sp>
          <p:sp>
            <p:nvSpPr>
              <p:cNvPr id="69" name="TextBox 68">
                <a:extLst>
                  <a:ext uri="{FF2B5EF4-FFF2-40B4-BE49-F238E27FC236}">
                    <a16:creationId xmlns:a16="http://schemas.microsoft.com/office/drawing/2014/main" id="{84749BB5-EC68-F975-8193-5B29CEB1248A}"/>
                  </a:ext>
                </a:extLst>
              </p:cNvPr>
              <p:cNvSpPr txBox="1"/>
              <p:nvPr/>
            </p:nvSpPr>
            <p:spPr>
              <a:xfrm>
                <a:off x="1072610" y="1179173"/>
                <a:ext cx="1734772" cy="461665"/>
              </a:xfrm>
              <a:prstGeom prst="rect">
                <a:avLst/>
              </a:prstGeom>
              <a:noFill/>
            </p:spPr>
            <p:txBody>
              <a:bodyPr wrap="square" rtlCol="0">
                <a:spAutoFit/>
              </a:bodyPr>
              <a:lstStyle/>
              <a:p>
                <a:pPr algn="ctr"/>
                <a:r>
                  <a:rPr lang="en-GB" sz="1200">
                    <a:solidFill>
                      <a:srgbClr val="333333"/>
                    </a:solidFill>
                    <a:latin typeface="+mn-lt"/>
                  </a:rPr>
                  <a:t>HOW TO INSERT AN IMAGE</a:t>
                </a:r>
              </a:p>
            </p:txBody>
          </p:sp>
          <p:sp>
            <p:nvSpPr>
              <p:cNvPr id="70" name="TextBox 69">
                <a:extLst>
                  <a:ext uri="{FF2B5EF4-FFF2-40B4-BE49-F238E27FC236}">
                    <a16:creationId xmlns:a16="http://schemas.microsoft.com/office/drawing/2014/main" id="{D0683E50-E969-1C5E-62B5-F85440248D66}"/>
                  </a:ext>
                </a:extLst>
              </p:cNvPr>
              <p:cNvSpPr txBox="1"/>
              <p:nvPr/>
            </p:nvSpPr>
            <p:spPr>
              <a:xfrm>
                <a:off x="866775" y="1759910"/>
                <a:ext cx="2087197" cy="400110"/>
              </a:xfrm>
              <a:prstGeom prst="rect">
                <a:avLst/>
              </a:prstGeom>
              <a:noFill/>
            </p:spPr>
            <p:txBody>
              <a:bodyPr wrap="square" rtlCol="0">
                <a:spAutoFit/>
              </a:bodyPr>
              <a:lstStyle/>
              <a:p>
                <a:r>
                  <a:rPr lang="en-GB" sz="1000" b="1">
                    <a:solidFill>
                      <a:srgbClr val="333333"/>
                    </a:solidFill>
                  </a:rPr>
                  <a:t>1. </a:t>
                </a:r>
                <a:r>
                  <a:rPr lang="en-GB" sz="1000">
                    <a:solidFill>
                      <a:srgbClr val="333333"/>
                    </a:solidFill>
                  </a:rPr>
                  <a:t>If there is already an image present, </a:t>
                </a:r>
                <a:r>
                  <a:rPr lang="en-GB" sz="1000">
                    <a:solidFill>
                      <a:srgbClr val="333333"/>
                    </a:solidFill>
                    <a:latin typeface="Arial" panose="020B0604020202020204" pitchFamily="34" charset="0"/>
                  </a:rPr>
                  <a:t>delete this first.</a:t>
                </a:r>
              </a:p>
            </p:txBody>
          </p:sp>
        </p:grpSp>
        <p:grpSp>
          <p:nvGrpSpPr>
            <p:cNvPr id="51" name="Group 50">
              <a:extLst>
                <a:ext uri="{FF2B5EF4-FFF2-40B4-BE49-F238E27FC236}">
                  <a16:creationId xmlns:a16="http://schemas.microsoft.com/office/drawing/2014/main" id="{02CC9F7B-D3A0-2645-626A-30EC73DEFCD1}"/>
                </a:ext>
              </a:extLst>
            </p:cNvPr>
            <p:cNvGrpSpPr/>
            <p:nvPr userDrawn="1"/>
          </p:nvGrpSpPr>
          <p:grpSpPr>
            <a:xfrm>
              <a:off x="12287572" y="0"/>
              <a:ext cx="2175021" cy="5486150"/>
              <a:chOff x="838200" y="1150069"/>
              <a:chExt cx="2175021" cy="5486150"/>
            </a:xfrm>
          </p:grpSpPr>
          <p:sp>
            <p:nvSpPr>
              <p:cNvPr id="53" name="Rectangle 52">
                <a:extLst>
                  <a:ext uri="{FF2B5EF4-FFF2-40B4-BE49-F238E27FC236}">
                    <a16:creationId xmlns:a16="http://schemas.microsoft.com/office/drawing/2014/main" id="{2BDFF43D-DFBC-C16E-7945-8E862C8D5C6B}"/>
                  </a:ext>
                </a:extLst>
              </p:cNvPr>
              <p:cNvSpPr/>
              <p:nvPr/>
            </p:nvSpPr>
            <p:spPr>
              <a:xfrm>
                <a:off x="838200" y="1150069"/>
                <a:ext cx="2146445" cy="548615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333333"/>
                  </a:solidFill>
                </a:endParaRPr>
              </a:p>
            </p:txBody>
          </p:sp>
          <p:sp>
            <p:nvSpPr>
              <p:cNvPr id="54" name="Rectangle 53">
                <a:extLst>
                  <a:ext uri="{FF2B5EF4-FFF2-40B4-BE49-F238E27FC236}">
                    <a16:creationId xmlns:a16="http://schemas.microsoft.com/office/drawing/2014/main" id="{096D1832-5C54-92CD-2923-59BB24448569}"/>
                  </a:ext>
                </a:extLst>
              </p:cNvPr>
              <p:cNvSpPr/>
              <p:nvPr/>
            </p:nvSpPr>
            <p:spPr>
              <a:xfrm flipV="1">
                <a:off x="838200" y="1150069"/>
                <a:ext cx="2146445" cy="52016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799">
                  <a:solidFill>
                    <a:srgbClr val="333333"/>
                  </a:solidFill>
                </a:endParaRPr>
              </a:p>
            </p:txBody>
          </p:sp>
          <p:sp>
            <p:nvSpPr>
              <p:cNvPr id="55" name="TextBox 54">
                <a:extLst>
                  <a:ext uri="{FF2B5EF4-FFF2-40B4-BE49-F238E27FC236}">
                    <a16:creationId xmlns:a16="http://schemas.microsoft.com/office/drawing/2014/main" id="{1FC19AE6-74A5-4133-0EE2-D65393DD01F6}"/>
                  </a:ext>
                </a:extLst>
              </p:cNvPr>
              <p:cNvSpPr txBox="1"/>
              <p:nvPr/>
            </p:nvSpPr>
            <p:spPr>
              <a:xfrm>
                <a:off x="866775" y="2189496"/>
                <a:ext cx="2087197" cy="553998"/>
              </a:xfrm>
              <a:prstGeom prst="rect">
                <a:avLst/>
              </a:prstGeom>
              <a:noFill/>
            </p:spPr>
            <p:txBody>
              <a:bodyPr wrap="square" rtlCol="0">
                <a:spAutoFit/>
              </a:bodyPr>
              <a:lstStyle/>
              <a:p>
                <a:r>
                  <a:rPr lang="en-GB" sz="1000" b="1">
                    <a:solidFill>
                      <a:srgbClr val="333333"/>
                    </a:solidFill>
                  </a:rPr>
                  <a:t>2. </a:t>
                </a:r>
                <a:r>
                  <a:rPr lang="en-GB" sz="1000">
                    <a:solidFill>
                      <a:srgbClr val="333333"/>
                    </a:solidFill>
                  </a:rPr>
                  <a:t>Click on the </a:t>
                </a:r>
                <a:r>
                  <a:rPr lang="en-GB" sz="1000" b="0">
                    <a:solidFill>
                      <a:srgbClr val="333333"/>
                    </a:solidFill>
                    <a:latin typeface="Arial" panose="020B0604020202020204" pitchFamily="34" charset="0"/>
                  </a:rPr>
                  <a:t>icon</a:t>
                </a:r>
                <a:r>
                  <a:rPr lang="en-GB" sz="1000">
                    <a:solidFill>
                      <a:srgbClr val="333333"/>
                    </a:solidFill>
                  </a:rPr>
                  <a:t> in the middle of the placeholder and choose the image from your computer.</a:t>
                </a:r>
              </a:p>
            </p:txBody>
          </p:sp>
          <p:sp>
            <p:nvSpPr>
              <p:cNvPr id="56" name="TextBox 55">
                <a:extLst>
                  <a:ext uri="{FF2B5EF4-FFF2-40B4-BE49-F238E27FC236}">
                    <a16:creationId xmlns:a16="http://schemas.microsoft.com/office/drawing/2014/main" id="{1756FB36-CD1E-5A49-5122-9F0252027B9F}"/>
                  </a:ext>
                </a:extLst>
              </p:cNvPr>
              <p:cNvSpPr txBox="1"/>
              <p:nvPr/>
            </p:nvSpPr>
            <p:spPr>
              <a:xfrm>
                <a:off x="866774" y="2943679"/>
                <a:ext cx="2146447" cy="553998"/>
              </a:xfrm>
              <a:prstGeom prst="rect">
                <a:avLst/>
              </a:prstGeom>
              <a:noFill/>
            </p:spPr>
            <p:txBody>
              <a:bodyPr wrap="square" rtlCol="0">
                <a:spAutoFit/>
              </a:bodyPr>
              <a:lstStyle/>
              <a:p>
                <a:r>
                  <a:rPr lang="en-GB" sz="1000" b="1">
                    <a:solidFill>
                      <a:srgbClr val="333333"/>
                    </a:solidFill>
                  </a:rPr>
                  <a:t>3. </a:t>
                </a:r>
                <a:r>
                  <a:rPr lang="en-GB" sz="1000">
                    <a:solidFill>
                      <a:srgbClr val="333333"/>
                    </a:solidFill>
                  </a:rPr>
                  <a:t>Click on the </a:t>
                </a:r>
                <a:r>
                  <a:rPr lang="en-GB" sz="1000" b="0">
                    <a:solidFill>
                      <a:srgbClr val="333333"/>
                    </a:solidFill>
                    <a:latin typeface="Arial" panose="020B0604020202020204" pitchFamily="34" charset="0"/>
                  </a:rPr>
                  <a:t>Format Picture </a:t>
                </a:r>
                <a:r>
                  <a:rPr lang="en-GB" sz="1000">
                    <a:solidFill>
                      <a:srgbClr val="333333"/>
                    </a:solidFill>
                  </a:rPr>
                  <a:t>tab in the ribbon and use the tools to edit the image.</a:t>
                </a:r>
              </a:p>
            </p:txBody>
          </p:sp>
          <p:sp>
            <p:nvSpPr>
              <p:cNvPr id="57" name="TextBox 56">
                <a:extLst>
                  <a:ext uri="{FF2B5EF4-FFF2-40B4-BE49-F238E27FC236}">
                    <a16:creationId xmlns:a16="http://schemas.microsoft.com/office/drawing/2014/main" id="{DB70FBF4-289E-62B7-DC81-35C89D543A85}"/>
                  </a:ext>
                </a:extLst>
              </p:cNvPr>
              <p:cNvSpPr txBox="1"/>
              <p:nvPr/>
            </p:nvSpPr>
            <p:spPr>
              <a:xfrm>
                <a:off x="866773" y="3543974"/>
                <a:ext cx="2146447" cy="1169551"/>
              </a:xfrm>
              <a:prstGeom prst="rect">
                <a:avLst/>
              </a:prstGeom>
              <a:noFill/>
            </p:spPr>
            <p:txBody>
              <a:bodyPr wrap="square" rtlCol="0">
                <a:spAutoFit/>
              </a:bodyPr>
              <a:lstStyle/>
              <a:p>
                <a:r>
                  <a:rPr lang="en-GB" sz="1000" b="1">
                    <a:solidFill>
                      <a:srgbClr val="333333"/>
                    </a:solidFill>
                  </a:rPr>
                  <a:t>4. </a:t>
                </a:r>
                <a:r>
                  <a:rPr lang="en-GB" sz="1000">
                    <a:solidFill>
                      <a:srgbClr val="333333"/>
                    </a:solidFill>
                  </a:rPr>
                  <a:t>Choose </a:t>
                </a:r>
                <a:r>
                  <a:rPr lang="en-GB" sz="1000" b="0">
                    <a:solidFill>
                      <a:srgbClr val="333333"/>
                    </a:solidFill>
                    <a:latin typeface="Arial" panose="020B0604020202020204" pitchFamily="34" charset="0"/>
                  </a:rPr>
                  <a:t>Crop</a:t>
                </a:r>
                <a:r>
                  <a:rPr lang="en-GB" sz="1000">
                    <a:solidFill>
                      <a:srgbClr val="333333"/>
                    </a:solidFill>
                  </a:rPr>
                  <a:t> to resize and move the image within the placeholder, using the white circles in the corners of the image. Click on the drop down arrow and choose </a:t>
                </a:r>
                <a:r>
                  <a:rPr lang="en-GB" sz="1000" b="0">
                    <a:solidFill>
                      <a:srgbClr val="333333"/>
                    </a:solidFill>
                    <a:latin typeface="Arial" panose="020B0604020202020204" pitchFamily="34" charset="0"/>
                  </a:rPr>
                  <a:t>Fit </a:t>
                </a:r>
                <a:r>
                  <a:rPr lang="en-GB" sz="1000">
                    <a:solidFill>
                      <a:srgbClr val="333333"/>
                    </a:solidFill>
                  </a:rPr>
                  <a:t>to fit the image to the placeholder.</a:t>
                </a:r>
              </a:p>
            </p:txBody>
          </p:sp>
          <p:sp>
            <p:nvSpPr>
              <p:cNvPr id="58" name="TextBox 57">
                <a:extLst>
                  <a:ext uri="{FF2B5EF4-FFF2-40B4-BE49-F238E27FC236}">
                    <a16:creationId xmlns:a16="http://schemas.microsoft.com/office/drawing/2014/main" id="{81473212-6F49-11B0-3C4E-22DF6812B4E4}"/>
                  </a:ext>
                </a:extLst>
              </p:cNvPr>
              <p:cNvSpPr txBox="1"/>
              <p:nvPr/>
            </p:nvSpPr>
            <p:spPr>
              <a:xfrm>
                <a:off x="866774" y="4759822"/>
                <a:ext cx="2146447" cy="400110"/>
              </a:xfrm>
              <a:prstGeom prst="rect">
                <a:avLst/>
              </a:prstGeom>
              <a:noFill/>
            </p:spPr>
            <p:txBody>
              <a:bodyPr wrap="square" rtlCol="0">
                <a:spAutoFit/>
              </a:bodyPr>
              <a:lstStyle/>
              <a:p>
                <a:r>
                  <a:rPr lang="en-GB" sz="1000" b="1">
                    <a:solidFill>
                      <a:srgbClr val="333333"/>
                    </a:solidFill>
                  </a:rPr>
                  <a:t>5. </a:t>
                </a:r>
                <a:r>
                  <a:rPr lang="en-GB" sz="1000">
                    <a:solidFill>
                      <a:srgbClr val="333333"/>
                    </a:solidFill>
                  </a:rPr>
                  <a:t>Choose </a:t>
                </a:r>
                <a:r>
                  <a:rPr lang="en-GB" sz="1000" b="0">
                    <a:solidFill>
                      <a:srgbClr val="333333"/>
                    </a:solidFill>
                    <a:latin typeface="Arial" panose="020B0604020202020204" pitchFamily="34" charset="0"/>
                  </a:rPr>
                  <a:t>Picture Colour </a:t>
                </a:r>
                <a:r>
                  <a:rPr lang="en-GB" sz="1000">
                    <a:solidFill>
                      <a:srgbClr val="333333"/>
                    </a:solidFill>
                  </a:rPr>
                  <a:t>to adjust the Saturation, Tone, and Colour.</a:t>
                </a:r>
              </a:p>
            </p:txBody>
          </p:sp>
          <p:sp>
            <p:nvSpPr>
              <p:cNvPr id="59" name="TextBox 58">
                <a:extLst>
                  <a:ext uri="{FF2B5EF4-FFF2-40B4-BE49-F238E27FC236}">
                    <a16:creationId xmlns:a16="http://schemas.microsoft.com/office/drawing/2014/main" id="{37F0C611-563C-6D67-31E0-012065303715}"/>
                  </a:ext>
                </a:extLst>
              </p:cNvPr>
              <p:cNvSpPr txBox="1"/>
              <p:nvPr/>
            </p:nvSpPr>
            <p:spPr>
              <a:xfrm>
                <a:off x="866774" y="5360117"/>
                <a:ext cx="2146447" cy="861774"/>
              </a:xfrm>
              <a:prstGeom prst="rect">
                <a:avLst/>
              </a:prstGeom>
              <a:noFill/>
            </p:spPr>
            <p:txBody>
              <a:bodyPr wrap="square" rtlCol="0">
                <a:spAutoFit/>
              </a:bodyPr>
              <a:lstStyle/>
              <a:p>
                <a:r>
                  <a:rPr lang="en-GB" sz="1000" b="1">
                    <a:solidFill>
                      <a:srgbClr val="333333"/>
                    </a:solidFill>
                  </a:rPr>
                  <a:t>6. </a:t>
                </a:r>
                <a:r>
                  <a:rPr lang="en-GB" sz="1000">
                    <a:solidFill>
                      <a:srgbClr val="333333"/>
                    </a:solidFill>
                  </a:rPr>
                  <a:t>Choose </a:t>
                </a:r>
                <a:r>
                  <a:rPr lang="en-GB" sz="1000" b="0">
                    <a:solidFill>
                      <a:srgbClr val="333333"/>
                    </a:solidFill>
                    <a:latin typeface="Arial" panose="020B0604020202020204" pitchFamily="34" charset="0"/>
                  </a:rPr>
                  <a:t>Picture Correction </a:t>
                </a:r>
                <a:r>
                  <a:rPr lang="en-GB" sz="1000">
                    <a:solidFill>
                      <a:srgbClr val="333333"/>
                    </a:solidFill>
                  </a:rPr>
                  <a:t>to adjust the Sharpness, Brightness, and Contrast.</a:t>
                </a:r>
              </a:p>
              <a:p>
                <a:endParaRPr lang="en-GB" sz="1000">
                  <a:solidFill>
                    <a:srgbClr val="333333"/>
                  </a:solidFill>
                </a:endParaRPr>
              </a:p>
              <a:p>
                <a:endParaRPr lang="en-GB" sz="1000">
                  <a:solidFill>
                    <a:srgbClr val="333333"/>
                  </a:solidFill>
                </a:endParaRPr>
              </a:p>
            </p:txBody>
          </p:sp>
          <p:sp>
            <p:nvSpPr>
              <p:cNvPr id="60" name="TextBox 59">
                <a:extLst>
                  <a:ext uri="{FF2B5EF4-FFF2-40B4-BE49-F238E27FC236}">
                    <a16:creationId xmlns:a16="http://schemas.microsoft.com/office/drawing/2014/main" id="{66657224-95CB-2911-F315-C3491B9820D3}"/>
                  </a:ext>
                </a:extLst>
              </p:cNvPr>
              <p:cNvSpPr txBox="1"/>
              <p:nvPr/>
            </p:nvSpPr>
            <p:spPr>
              <a:xfrm>
                <a:off x="1072610" y="1179173"/>
                <a:ext cx="1734772" cy="461665"/>
              </a:xfrm>
              <a:prstGeom prst="rect">
                <a:avLst/>
              </a:prstGeom>
              <a:noFill/>
            </p:spPr>
            <p:txBody>
              <a:bodyPr wrap="square" rtlCol="0">
                <a:spAutoFit/>
              </a:bodyPr>
              <a:lstStyle/>
              <a:p>
                <a:pPr algn="ctr"/>
                <a:r>
                  <a:rPr lang="en-GB" sz="1200">
                    <a:solidFill>
                      <a:srgbClr val="333333"/>
                    </a:solidFill>
                    <a:latin typeface="+mn-lt"/>
                  </a:rPr>
                  <a:t>HOW TO INSERT AN IMAGE</a:t>
                </a:r>
              </a:p>
            </p:txBody>
          </p:sp>
          <p:sp>
            <p:nvSpPr>
              <p:cNvPr id="61" name="TextBox 60">
                <a:extLst>
                  <a:ext uri="{FF2B5EF4-FFF2-40B4-BE49-F238E27FC236}">
                    <a16:creationId xmlns:a16="http://schemas.microsoft.com/office/drawing/2014/main" id="{19D3B7DB-5FF2-B19E-5B94-0B8735545933}"/>
                  </a:ext>
                </a:extLst>
              </p:cNvPr>
              <p:cNvSpPr txBox="1"/>
              <p:nvPr userDrawn="1"/>
            </p:nvSpPr>
            <p:spPr>
              <a:xfrm>
                <a:off x="866775" y="1759910"/>
                <a:ext cx="2087197" cy="400110"/>
              </a:xfrm>
              <a:prstGeom prst="rect">
                <a:avLst/>
              </a:prstGeom>
              <a:noFill/>
            </p:spPr>
            <p:txBody>
              <a:bodyPr wrap="square" rtlCol="0">
                <a:spAutoFit/>
              </a:bodyPr>
              <a:lstStyle/>
              <a:p>
                <a:r>
                  <a:rPr lang="en-GB" sz="1000" b="1">
                    <a:solidFill>
                      <a:srgbClr val="333333"/>
                    </a:solidFill>
                  </a:rPr>
                  <a:t>1. </a:t>
                </a:r>
                <a:r>
                  <a:rPr lang="en-GB" sz="1000">
                    <a:solidFill>
                      <a:srgbClr val="333333"/>
                    </a:solidFill>
                  </a:rPr>
                  <a:t>If there is already an image present, </a:t>
                </a:r>
                <a:r>
                  <a:rPr lang="en-GB" sz="1000">
                    <a:solidFill>
                      <a:srgbClr val="333333"/>
                    </a:solidFill>
                    <a:latin typeface="Arial" panose="020B0604020202020204" pitchFamily="34" charset="0"/>
                  </a:rPr>
                  <a:t>delete this first.</a:t>
                </a:r>
              </a:p>
            </p:txBody>
          </p:sp>
        </p:grpSp>
        <p:sp>
          <p:nvSpPr>
            <p:cNvPr id="52" name="TextBox 51">
              <a:extLst>
                <a:ext uri="{FF2B5EF4-FFF2-40B4-BE49-F238E27FC236}">
                  <a16:creationId xmlns:a16="http://schemas.microsoft.com/office/drawing/2014/main" id="{ECDB2322-948A-F2F3-03E1-ECD8DA766406}"/>
                </a:ext>
              </a:extLst>
            </p:cNvPr>
            <p:cNvSpPr txBox="1"/>
            <p:nvPr userDrawn="1"/>
          </p:nvSpPr>
          <p:spPr>
            <a:xfrm>
              <a:off x="12316146" y="4885855"/>
              <a:ext cx="2146447" cy="553998"/>
            </a:xfrm>
            <a:prstGeom prst="rect">
              <a:avLst/>
            </a:prstGeom>
            <a:noFill/>
          </p:spPr>
          <p:txBody>
            <a:bodyPr wrap="square" rtlCol="0">
              <a:spAutoFit/>
            </a:bodyPr>
            <a:lstStyle/>
            <a:p>
              <a:r>
                <a:rPr lang="en-GB" sz="1000" b="1">
                  <a:solidFill>
                    <a:srgbClr val="333333"/>
                  </a:solidFill>
                </a:rPr>
                <a:t>7. </a:t>
              </a:r>
              <a:r>
                <a:rPr lang="en-GB" sz="1000">
                  <a:solidFill>
                    <a:srgbClr val="333333"/>
                  </a:solidFill>
                </a:rPr>
                <a:t>Once you are happy with your image, right click on it and select ‘</a:t>
              </a:r>
              <a:r>
                <a:rPr lang="en-GB" sz="1000" b="0">
                  <a:solidFill>
                    <a:srgbClr val="333333"/>
                  </a:solidFill>
                  <a:latin typeface="Arial" panose="020B0604020202020204" pitchFamily="34" charset="0"/>
                </a:rPr>
                <a:t>Send to back</a:t>
              </a:r>
              <a:r>
                <a:rPr lang="en-GB" sz="1000">
                  <a:solidFill>
                    <a:srgbClr val="333333"/>
                  </a:solidFill>
                </a:rPr>
                <a:t>’. </a:t>
              </a:r>
              <a:endParaRPr lang="en-GB" sz="1000">
                <a:solidFill>
                  <a:srgbClr val="333333"/>
                </a:solidFill>
                <a:latin typeface="Arial" panose="020B0604020202020204" pitchFamily="34" charset="0"/>
              </a:endParaRPr>
            </a:p>
          </p:txBody>
        </p:sp>
      </p:grpSp>
      <p:grpSp>
        <p:nvGrpSpPr>
          <p:cNvPr id="3" name="Group 2">
            <a:extLst>
              <a:ext uri="{FF2B5EF4-FFF2-40B4-BE49-F238E27FC236}">
                <a16:creationId xmlns:a16="http://schemas.microsoft.com/office/drawing/2014/main" id="{6D2C90FE-29B2-353E-A9C6-A8E1FE0F7857}"/>
              </a:ext>
            </a:extLst>
          </p:cNvPr>
          <p:cNvGrpSpPr/>
          <p:nvPr userDrawn="1"/>
        </p:nvGrpSpPr>
        <p:grpSpPr>
          <a:xfrm>
            <a:off x="-2189955" y="1"/>
            <a:ext cx="2094408" cy="3335867"/>
            <a:chOff x="-2178418" y="4487679"/>
            <a:chExt cx="2094954" cy="3335867"/>
          </a:xfrm>
        </p:grpSpPr>
        <p:sp>
          <p:nvSpPr>
            <p:cNvPr id="4" name="Rectangle 3">
              <a:extLst>
                <a:ext uri="{FF2B5EF4-FFF2-40B4-BE49-F238E27FC236}">
                  <a16:creationId xmlns:a16="http://schemas.microsoft.com/office/drawing/2014/main" id="{6FDBE541-556B-A9CE-F261-0888AE90E640}"/>
                </a:ext>
              </a:extLst>
            </p:cNvPr>
            <p:cNvSpPr/>
            <p:nvPr/>
          </p:nvSpPr>
          <p:spPr>
            <a:xfrm>
              <a:off x="-2178418" y="4487680"/>
              <a:ext cx="2094954" cy="3335866"/>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333333"/>
                </a:solidFill>
              </a:endParaRPr>
            </a:p>
          </p:txBody>
        </p:sp>
        <p:sp>
          <p:nvSpPr>
            <p:cNvPr id="5" name="Rectangle 4">
              <a:extLst>
                <a:ext uri="{FF2B5EF4-FFF2-40B4-BE49-F238E27FC236}">
                  <a16:creationId xmlns:a16="http://schemas.microsoft.com/office/drawing/2014/main" id="{1ACBBBF1-1D44-009B-C5D5-24DCEFA983DE}"/>
                </a:ext>
              </a:extLst>
            </p:cNvPr>
            <p:cNvSpPr/>
            <p:nvPr/>
          </p:nvSpPr>
          <p:spPr>
            <a:xfrm>
              <a:off x="-2178418" y="4487679"/>
              <a:ext cx="2094954" cy="55616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799">
                <a:solidFill>
                  <a:srgbClr val="333333"/>
                </a:solidFill>
              </a:endParaRPr>
            </a:p>
          </p:txBody>
        </p:sp>
        <p:sp>
          <p:nvSpPr>
            <p:cNvPr id="6" name="TextBox 5">
              <a:extLst>
                <a:ext uri="{FF2B5EF4-FFF2-40B4-BE49-F238E27FC236}">
                  <a16:creationId xmlns:a16="http://schemas.microsoft.com/office/drawing/2014/main" id="{47FFA990-90FD-97DA-D908-68DFF3B63347}"/>
                </a:ext>
              </a:extLst>
            </p:cNvPr>
            <p:cNvSpPr txBox="1"/>
            <p:nvPr/>
          </p:nvSpPr>
          <p:spPr>
            <a:xfrm>
              <a:off x="-1943077" y="4533656"/>
              <a:ext cx="1668186" cy="461665"/>
            </a:xfrm>
            <a:prstGeom prst="rect">
              <a:avLst/>
            </a:prstGeom>
            <a:noFill/>
          </p:spPr>
          <p:txBody>
            <a:bodyPr wrap="square" rtlCol="0">
              <a:spAutoFit/>
            </a:bodyPr>
            <a:lstStyle/>
            <a:p>
              <a:pPr algn="ctr"/>
              <a:r>
                <a:rPr lang="en-GB" sz="1200">
                  <a:solidFill>
                    <a:srgbClr val="333333"/>
                  </a:solidFill>
                  <a:latin typeface="+mn-lt"/>
                </a:rPr>
                <a:t>HOW TO INSERT </a:t>
              </a:r>
              <a:br>
                <a:rPr lang="en-GB" sz="1200">
                  <a:solidFill>
                    <a:srgbClr val="333333"/>
                  </a:solidFill>
                  <a:latin typeface="+mn-lt"/>
                </a:rPr>
              </a:br>
              <a:r>
                <a:rPr lang="en-GB" sz="1200">
                  <a:solidFill>
                    <a:srgbClr val="333333"/>
                  </a:solidFill>
                  <a:latin typeface="+mn-lt"/>
                </a:rPr>
                <a:t>A LOGO</a:t>
              </a:r>
            </a:p>
          </p:txBody>
        </p:sp>
        <p:sp>
          <p:nvSpPr>
            <p:cNvPr id="7" name="TextBox 6">
              <a:extLst>
                <a:ext uri="{FF2B5EF4-FFF2-40B4-BE49-F238E27FC236}">
                  <a16:creationId xmlns:a16="http://schemas.microsoft.com/office/drawing/2014/main" id="{7622DA18-9540-B985-4B32-05FCF0666D27}"/>
                </a:ext>
              </a:extLst>
            </p:cNvPr>
            <p:cNvSpPr txBox="1"/>
            <p:nvPr/>
          </p:nvSpPr>
          <p:spPr>
            <a:xfrm>
              <a:off x="-2156460" y="5547394"/>
              <a:ext cx="2032272" cy="707886"/>
            </a:xfrm>
            <a:prstGeom prst="rect">
              <a:avLst/>
            </a:prstGeom>
            <a:noFill/>
          </p:spPr>
          <p:txBody>
            <a:bodyPr wrap="square" rtlCol="0">
              <a:spAutoFit/>
            </a:bodyPr>
            <a:lstStyle/>
            <a:p>
              <a:r>
                <a:rPr lang="en-GB" sz="1000" b="1">
                  <a:solidFill>
                    <a:srgbClr val="333333"/>
                  </a:solidFill>
                </a:rPr>
                <a:t>2. </a:t>
              </a:r>
              <a:r>
                <a:rPr lang="en-GB" sz="1000">
                  <a:solidFill>
                    <a:srgbClr val="333333"/>
                  </a:solidFill>
                </a:rPr>
                <a:t>Click on the </a:t>
              </a:r>
              <a:r>
                <a:rPr lang="en-GB" sz="1000" b="0">
                  <a:solidFill>
                    <a:srgbClr val="333333"/>
                  </a:solidFill>
                  <a:latin typeface="Arial" panose="020B0604020202020204" pitchFamily="34" charset="0"/>
                </a:rPr>
                <a:t>icon </a:t>
              </a:r>
              <a:r>
                <a:rPr lang="en-GB" sz="1000">
                  <a:solidFill>
                    <a:srgbClr val="333333"/>
                  </a:solidFill>
                </a:rPr>
                <a:t>in the middle of the placeholder and choose the logo needed from your computer.</a:t>
              </a:r>
            </a:p>
          </p:txBody>
        </p:sp>
        <p:sp>
          <p:nvSpPr>
            <p:cNvPr id="8" name="TextBox 7">
              <a:extLst>
                <a:ext uri="{FF2B5EF4-FFF2-40B4-BE49-F238E27FC236}">
                  <a16:creationId xmlns:a16="http://schemas.microsoft.com/office/drawing/2014/main" id="{0DD4E7EA-1182-7FAE-9C8C-F3964CD58E3A}"/>
                </a:ext>
              </a:extLst>
            </p:cNvPr>
            <p:cNvSpPr txBox="1"/>
            <p:nvPr/>
          </p:nvSpPr>
          <p:spPr>
            <a:xfrm>
              <a:off x="-2156460" y="6282027"/>
              <a:ext cx="1881569" cy="861774"/>
            </a:xfrm>
            <a:prstGeom prst="rect">
              <a:avLst/>
            </a:prstGeom>
            <a:noFill/>
          </p:spPr>
          <p:txBody>
            <a:bodyPr wrap="square" rtlCol="0">
              <a:spAutoFit/>
            </a:bodyPr>
            <a:lstStyle/>
            <a:p>
              <a:r>
                <a:rPr lang="en-GB" sz="1000" b="1">
                  <a:solidFill>
                    <a:srgbClr val="333333"/>
                  </a:solidFill>
                </a:rPr>
                <a:t>3. </a:t>
              </a:r>
              <a:r>
                <a:rPr lang="en-GB" sz="1000">
                  <a:solidFill>
                    <a:srgbClr val="333333"/>
                  </a:solidFill>
                </a:rPr>
                <a:t>Click on the </a:t>
              </a:r>
              <a:r>
                <a:rPr lang="en-GB" sz="1000" b="0">
                  <a:solidFill>
                    <a:srgbClr val="333333"/>
                  </a:solidFill>
                  <a:latin typeface="Arial" panose="020B0604020202020204" pitchFamily="34" charset="0"/>
                </a:rPr>
                <a:t>Picture Format </a:t>
              </a:r>
              <a:r>
                <a:rPr lang="en-GB" sz="1000">
                  <a:solidFill>
                    <a:srgbClr val="333333"/>
                  </a:solidFill>
                </a:rPr>
                <a:t>tab in the ribbon and choose </a:t>
              </a:r>
              <a:r>
                <a:rPr lang="en-GB" sz="1000" b="0">
                  <a:solidFill>
                    <a:srgbClr val="333333"/>
                  </a:solidFill>
                  <a:latin typeface="Arial" panose="020B0604020202020204" pitchFamily="34" charset="0"/>
                </a:rPr>
                <a:t>Crop</a:t>
              </a:r>
              <a:r>
                <a:rPr lang="en-GB" sz="1000">
                  <a:solidFill>
                    <a:srgbClr val="333333"/>
                  </a:solidFill>
                </a:rPr>
                <a:t> option to edit the position and composition of your icon.</a:t>
              </a:r>
            </a:p>
          </p:txBody>
        </p:sp>
        <p:sp>
          <p:nvSpPr>
            <p:cNvPr id="11" name="TextBox 10">
              <a:extLst>
                <a:ext uri="{FF2B5EF4-FFF2-40B4-BE49-F238E27FC236}">
                  <a16:creationId xmlns:a16="http://schemas.microsoft.com/office/drawing/2014/main" id="{85D2D4E8-B4A3-BE0F-AF49-A31BC2769C58}"/>
                </a:ext>
              </a:extLst>
            </p:cNvPr>
            <p:cNvSpPr txBox="1"/>
            <p:nvPr/>
          </p:nvSpPr>
          <p:spPr>
            <a:xfrm>
              <a:off x="-2156460" y="7170548"/>
              <a:ext cx="2032272" cy="553998"/>
            </a:xfrm>
            <a:prstGeom prst="rect">
              <a:avLst/>
            </a:prstGeom>
            <a:noFill/>
          </p:spPr>
          <p:txBody>
            <a:bodyPr wrap="square" rtlCol="0">
              <a:spAutoFit/>
            </a:bodyPr>
            <a:lstStyle/>
            <a:p>
              <a:r>
                <a:rPr lang="en-GB" sz="1000" b="1">
                  <a:solidFill>
                    <a:srgbClr val="333333"/>
                  </a:solidFill>
                </a:rPr>
                <a:t>4. </a:t>
              </a:r>
              <a:r>
                <a:rPr lang="en-GB" sz="1000">
                  <a:solidFill>
                    <a:srgbClr val="333333"/>
                  </a:solidFill>
                </a:rPr>
                <a:t>Click on the drop down arrow and choose </a:t>
              </a:r>
              <a:r>
                <a:rPr lang="en-GB" sz="1000" b="0">
                  <a:solidFill>
                    <a:srgbClr val="333333"/>
                  </a:solidFill>
                  <a:latin typeface="Arial" panose="020B0604020202020204" pitchFamily="34" charset="0"/>
                </a:rPr>
                <a:t>Fit</a:t>
              </a:r>
              <a:r>
                <a:rPr lang="en-GB" sz="1000">
                  <a:solidFill>
                    <a:srgbClr val="333333"/>
                  </a:solidFill>
                </a:rPr>
                <a:t> to fit the icon to the placeholder.</a:t>
              </a:r>
            </a:p>
          </p:txBody>
        </p:sp>
        <p:sp>
          <p:nvSpPr>
            <p:cNvPr id="13" name="TextBox 12">
              <a:extLst>
                <a:ext uri="{FF2B5EF4-FFF2-40B4-BE49-F238E27FC236}">
                  <a16:creationId xmlns:a16="http://schemas.microsoft.com/office/drawing/2014/main" id="{6C562130-2E2E-1C5A-06CA-D06DFC3E7EFF}"/>
                </a:ext>
              </a:extLst>
            </p:cNvPr>
            <p:cNvSpPr txBox="1"/>
            <p:nvPr userDrawn="1"/>
          </p:nvSpPr>
          <p:spPr>
            <a:xfrm>
              <a:off x="-2156460" y="5119692"/>
              <a:ext cx="1976174" cy="400110"/>
            </a:xfrm>
            <a:prstGeom prst="rect">
              <a:avLst/>
            </a:prstGeom>
            <a:noFill/>
          </p:spPr>
          <p:txBody>
            <a:bodyPr wrap="square" rtlCol="0">
              <a:spAutoFit/>
            </a:bodyPr>
            <a:lstStyle/>
            <a:p>
              <a:r>
                <a:rPr lang="en-GB" sz="1000" b="1">
                  <a:solidFill>
                    <a:srgbClr val="333333"/>
                  </a:solidFill>
                </a:rPr>
                <a:t>1. </a:t>
              </a:r>
              <a:r>
                <a:rPr lang="en-GB" sz="1000">
                  <a:solidFill>
                    <a:srgbClr val="333333"/>
                  </a:solidFill>
                </a:rPr>
                <a:t>To replace an existing logo, first delete it. </a:t>
              </a:r>
              <a:endParaRPr lang="en-GB" sz="1000">
                <a:solidFill>
                  <a:srgbClr val="333333"/>
                </a:solidFill>
                <a:latin typeface="Arial" panose="020B0604020202020204" pitchFamily="34" charset="0"/>
              </a:endParaRPr>
            </a:p>
          </p:txBody>
        </p:sp>
      </p:grpSp>
      <p:sp>
        <p:nvSpPr>
          <p:cNvPr id="21" name="Text Placeholder 6">
            <a:extLst>
              <a:ext uri="{FF2B5EF4-FFF2-40B4-BE49-F238E27FC236}">
                <a16:creationId xmlns:a16="http://schemas.microsoft.com/office/drawing/2014/main" id="{747EE65C-5F0E-D1AE-BB5F-F7EA936E29C9}"/>
              </a:ext>
            </a:extLst>
          </p:cNvPr>
          <p:cNvSpPr>
            <a:spLocks noGrp="1"/>
          </p:cNvSpPr>
          <p:nvPr>
            <p:ph type="body" sz="quarter" idx="20" hasCustomPrompt="1"/>
          </p:nvPr>
        </p:nvSpPr>
        <p:spPr>
          <a:xfrm>
            <a:off x="1295719" y="2636727"/>
            <a:ext cx="2242553" cy="1129665"/>
          </a:xfrm>
        </p:spPr>
        <p:txBody>
          <a:bodyPr/>
          <a:lstStyle>
            <a:lvl1pPr>
              <a:defRPr>
                <a:solidFill>
                  <a:schemeClr val="bg1"/>
                </a:solidFill>
              </a:defRPr>
            </a:lvl1pPr>
            <a:lvl2pPr>
              <a:defRPr>
                <a:solidFill>
                  <a:schemeClr val="bg1"/>
                </a:solidFill>
              </a:defRPr>
            </a:lvl2pPr>
            <a:lvl3pPr>
              <a:defRPr>
                <a:solidFill>
                  <a:schemeClr val="bg1"/>
                </a:solidFill>
              </a:defRPr>
            </a:lvl3pPr>
          </a:lstStyle>
          <a:p>
            <a:pPr lvl="1"/>
            <a:r>
              <a:rPr lang="en-US"/>
              <a:t>Name </a:t>
            </a:r>
          </a:p>
          <a:p>
            <a:pPr lvl="2"/>
            <a:r>
              <a:rPr lang="en-US"/>
              <a:t>Designation, </a:t>
            </a:r>
          </a:p>
          <a:p>
            <a:pPr lvl="2"/>
            <a:r>
              <a:rPr lang="en-US"/>
              <a:t>Department</a:t>
            </a:r>
          </a:p>
          <a:p>
            <a:pPr lvl="2"/>
            <a:r>
              <a:rPr lang="en-US"/>
              <a:t>Email</a:t>
            </a:r>
          </a:p>
          <a:p>
            <a:pPr lvl="0"/>
            <a:endParaRPr lang="en-US"/>
          </a:p>
          <a:p>
            <a:pPr lvl="0"/>
            <a:endParaRPr lang="en-GB"/>
          </a:p>
        </p:txBody>
      </p:sp>
      <p:sp>
        <p:nvSpPr>
          <p:cNvPr id="22" name="Text Placeholder 6">
            <a:extLst>
              <a:ext uri="{FF2B5EF4-FFF2-40B4-BE49-F238E27FC236}">
                <a16:creationId xmlns:a16="http://schemas.microsoft.com/office/drawing/2014/main" id="{DF93CB8E-DB3A-F646-A4E8-F10F67A1A646}"/>
              </a:ext>
            </a:extLst>
          </p:cNvPr>
          <p:cNvSpPr>
            <a:spLocks noGrp="1"/>
          </p:cNvSpPr>
          <p:nvPr>
            <p:ph type="body" sz="quarter" idx="21" hasCustomPrompt="1"/>
          </p:nvPr>
        </p:nvSpPr>
        <p:spPr>
          <a:xfrm>
            <a:off x="1295719" y="4074876"/>
            <a:ext cx="2242553" cy="1129665"/>
          </a:xfrm>
        </p:spPr>
        <p:txBody>
          <a:bodyPr/>
          <a:lstStyle>
            <a:lvl1pPr>
              <a:defRPr>
                <a:solidFill>
                  <a:schemeClr val="bg1"/>
                </a:solidFill>
              </a:defRPr>
            </a:lvl1pPr>
            <a:lvl2pPr>
              <a:defRPr>
                <a:solidFill>
                  <a:schemeClr val="bg1"/>
                </a:solidFill>
              </a:defRPr>
            </a:lvl2pPr>
            <a:lvl3pPr>
              <a:defRPr>
                <a:solidFill>
                  <a:schemeClr val="bg1"/>
                </a:solidFill>
              </a:defRPr>
            </a:lvl3pPr>
          </a:lstStyle>
          <a:p>
            <a:pPr lvl="1"/>
            <a:r>
              <a:rPr lang="en-US"/>
              <a:t>Name </a:t>
            </a:r>
          </a:p>
          <a:p>
            <a:pPr lvl="2"/>
            <a:r>
              <a:rPr lang="en-US"/>
              <a:t>Designation, </a:t>
            </a:r>
          </a:p>
          <a:p>
            <a:pPr lvl="2"/>
            <a:r>
              <a:rPr lang="en-US"/>
              <a:t>Department</a:t>
            </a:r>
          </a:p>
          <a:p>
            <a:pPr lvl="2"/>
            <a:r>
              <a:rPr lang="en-US"/>
              <a:t>Email</a:t>
            </a:r>
          </a:p>
          <a:p>
            <a:pPr lvl="0"/>
            <a:endParaRPr lang="en-US"/>
          </a:p>
          <a:p>
            <a:pPr lvl="0"/>
            <a:endParaRPr lang="en-GB"/>
          </a:p>
        </p:txBody>
      </p:sp>
      <p:sp>
        <p:nvSpPr>
          <p:cNvPr id="24" name="Text Placeholder 23">
            <a:extLst>
              <a:ext uri="{FF2B5EF4-FFF2-40B4-BE49-F238E27FC236}">
                <a16:creationId xmlns:a16="http://schemas.microsoft.com/office/drawing/2014/main" id="{813A4EF6-4647-0DBD-8D25-32C0EB81C400}"/>
              </a:ext>
            </a:extLst>
          </p:cNvPr>
          <p:cNvSpPr>
            <a:spLocks noGrp="1"/>
          </p:cNvSpPr>
          <p:nvPr>
            <p:ph type="body" sz="quarter" idx="22" hasCustomPrompt="1"/>
          </p:nvPr>
        </p:nvSpPr>
        <p:spPr>
          <a:xfrm>
            <a:off x="1286513" y="1747839"/>
            <a:ext cx="2242554" cy="581025"/>
          </a:xfrm>
        </p:spPr>
        <p:txBody>
          <a:bodyPr/>
          <a:lstStyle>
            <a:lvl1pPr>
              <a:defRPr sz="2799">
                <a:solidFill>
                  <a:schemeClr val="bg2"/>
                </a:solidFill>
              </a:defRPr>
            </a:lvl1pPr>
          </a:lstStyle>
          <a:p>
            <a:pPr lvl="0"/>
            <a:r>
              <a:rPr lang="en-GB"/>
              <a:t>Contacts</a:t>
            </a:r>
          </a:p>
        </p:txBody>
      </p:sp>
    </p:spTree>
    <p:custDataLst>
      <p:tags r:id="rId1"/>
    </p:custDataLst>
    <p:extLst>
      <p:ext uri="{BB962C8B-B14F-4D97-AF65-F5344CB8AC3E}">
        <p14:creationId xmlns:p14="http://schemas.microsoft.com/office/powerpoint/2010/main" val="34245670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4.xml><?xml version="1.0" encoding="utf-8"?>
<p:sldLayout xmlns:a="http://schemas.openxmlformats.org/drawingml/2006/main" xmlns:r="http://schemas.openxmlformats.org/officeDocument/2006/relationships" xmlns:p="http://schemas.openxmlformats.org/presentationml/2006/main" showMasterSp="0" preserve="1" userDrawn="1">
  <p:cSld name="Back slide navy box with image">
    <p:bg>
      <p:bgPr>
        <a:solidFill>
          <a:schemeClr val="accent4"/>
        </a:solidFill>
        <a:effectLst/>
      </p:bgPr>
    </p:bg>
    <p:spTree>
      <p:nvGrpSpPr>
        <p:cNvPr id="1" name=""/>
        <p:cNvGrpSpPr/>
        <p:nvPr/>
      </p:nvGrpSpPr>
      <p:grpSpPr>
        <a:xfrm>
          <a:off x="0" y="0"/>
          <a:ext cx="0" cy="0"/>
          <a:chOff x="0" y="0"/>
          <a:chExt cx="0" cy="0"/>
        </a:xfrm>
      </p:grpSpPr>
      <p:sp>
        <p:nvSpPr>
          <p:cNvPr id="6" name="Picture Placeholder 11">
            <a:extLst>
              <a:ext uri="{FF2B5EF4-FFF2-40B4-BE49-F238E27FC236}">
                <a16:creationId xmlns:a16="http://schemas.microsoft.com/office/drawing/2014/main" id="{76F7737C-B734-A778-7841-040685E8E4ED}"/>
              </a:ext>
            </a:extLst>
          </p:cNvPr>
          <p:cNvSpPr>
            <a:spLocks noGrp="1"/>
          </p:cNvSpPr>
          <p:nvPr>
            <p:ph type="pic" sz="quarter" idx="17" hasCustomPrompt="1"/>
          </p:nvPr>
        </p:nvSpPr>
        <p:spPr>
          <a:xfrm>
            <a:off x="0" y="0"/>
            <a:ext cx="12188825" cy="6858000"/>
          </a:xfrm>
        </p:spPr>
        <p:txBody>
          <a:bodyPr/>
          <a:lstStyle>
            <a:lvl1pPr algn="ctr">
              <a:defRPr>
                <a:solidFill>
                  <a:schemeClr val="bg2"/>
                </a:solidFill>
              </a:defRPr>
            </a:lvl1pPr>
          </a:lstStyle>
          <a:p>
            <a:r>
              <a:rPr lang="en-GB"/>
              <a:t>Click icon to insert image</a:t>
            </a:r>
          </a:p>
        </p:txBody>
      </p:sp>
      <p:sp>
        <p:nvSpPr>
          <p:cNvPr id="8" name="Title 1">
            <a:extLst>
              <a:ext uri="{FF2B5EF4-FFF2-40B4-BE49-F238E27FC236}">
                <a16:creationId xmlns:a16="http://schemas.microsoft.com/office/drawing/2014/main" id="{D4D78DB4-4F4C-AA79-6397-27A0452B1307}"/>
              </a:ext>
            </a:extLst>
          </p:cNvPr>
          <p:cNvSpPr>
            <a:spLocks noGrp="1"/>
          </p:cNvSpPr>
          <p:nvPr>
            <p:ph type="title" hasCustomPrompt="1"/>
          </p:nvPr>
        </p:nvSpPr>
        <p:spPr>
          <a:xfrm>
            <a:off x="884960" y="1221106"/>
            <a:ext cx="4386707" cy="4402455"/>
          </a:xfrm>
          <a:blipFill dpi="0" rotWithShape="1">
            <a:blip r:embed="rId3">
              <a:extLst>
                <a:ext uri="{28A0092B-C50C-407E-A947-70E740481C1C}">
                  <a14:useLocalDpi xmlns:a14="http://schemas.microsoft.com/office/drawing/2010/main"/>
                </a:ext>
              </a:extLst>
            </a:blip>
            <a:srcRect/>
            <a:tile tx="0" ty="0" sx="70000" sy="70000" flip="none" algn="tl"/>
          </a:blipFill>
        </p:spPr>
        <p:txBody>
          <a:bodyPr lIns="360000" tIns="1404000" rIns="360000"/>
          <a:lstStyle>
            <a:lvl1pPr>
              <a:defRPr sz="4799">
                <a:latin typeface="+mn-lt"/>
              </a:defRPr>
            </a:lvl1pPr>
          </a:lstStyle>
          <a:p>
            <a:r>
              <a:rPr lang="en-GB"/>
              <a:t> </a:t>
            </a:r>
          </a:p>
        </p:txBody>
      </p:sp>
      <p:sp>
        <p:nvSpPr>
          <p:cNvPr id="12" name="Text Placeholder 10">
            <a:extLst>
              <a:ext uri="{FF2B5EF4-FFF2-40B4-BE49-F238E27FC236}">
                <a16:creationId xmlns:a16="http://schemas.microsoft.com/office/drawing/2014/main" id="{9DFF5189-8764-CE44-6A98-9D00B4A20BA3}"/>
              </a:ext>
            </a:extLst>
          </p:cNvPr>
          <p:cNvSpPr>
            <a:spLocks noGrp="1"/>
          </p:cNvSpPr>
          <p:nvPr>
            <p:ph type="body" sz="quarter" idx="16" hasCustomPrompt="1"/>
          </p:nvPr>
        </p:nvSpPr>
        <p:spPr>
          <a:xfrm>
            <a:off x="10679507" y="478633"/>
            <a:ext cx="1035573" cy="1035843"/>
          </a:xfrm>
          <a: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a:blipFill>
        </p:spPr>
        <p:txBody>
          <a:bodyPr>
            <a:normAutofit/>
          </a:bodyPr>
          <a:lstStyle>
            <a:lvl1pPr>
              <a:defRPr/>
            </a:lvl1pPr>
          </a:lstStyle>
          <a:p>
            <a:pPr lvl="0"/>
            <a:r>
              <a:rPr lang="en-GB"/>
              <a:t> </a:t>
            </a:r>
          </a:p>
        </p:txBody>
      </p:sp>
      <p:grpSp>
        <p:nvGrpSpPr>
          <p:cNvPr id="39" name="Group 38">
            <a:extLst>
              <a:ext uri="{FF2B5EF4-FFF2-40B4-BE49-F238E27FC236}">
                <a16:creationId xmlns:a16="http://schemas.microsoft.com/office/drawing/2014/main" id="{84DF421F-1C1F-00B2-C65E-8201CD269BFE}"/>
              </a:ext>
            </a:extLst>
          </p:cNvPr>
          <p:cNvGrpSpPr/>
          <p:nvPr userDrawn="1"/>
        </p:nvGrpSpPr>
        <p:grpSpPr>
          <a:xfrm>
            <a:off x="12284371" y="0"/>
            <a:ext cx="2174456" cy="5067300"/>
            <a:chOff x="838199" y="1150069"/>
            <a:chExt cx="2175022" cy="5067300"/>
          </a:xfrm>
        </p:grpSpPr>
        <p:sp>
          <p:nvSpPr>
            <p:cNvPr id="40" name="Rectangle 39">
              <a:extLst>
                <a:ext uri="{FF2B5EF4-FFF2-40B4-BE49-F238E27FC236}">
                  <a16:creationId xmlns:a16="http://schemas.microsoft.com/office/drawing/2014/main" id="{817C0A67-B994-7A08-D734-E5008C167A84}"/>
                </a:ext>
              </a:extLst>
            </p:cNvPr>
            <p:cNvSpPr/>
            <p:nvPr/>
          </p:nvSpPr>
          <p:spPr>
            <a:xfrm>
              <a:off x="838199" y="1669942"/>
              <a:ext cx="2146446" cy="4547427"/>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333333"/>
                </a:solidFill>
              </a:endParaRPr>
            </a:p>
          </p:txBody>
        </p:sp>
        <p:sp>
          <p:nvSpPr>
            <p:cNvPr id="41" name="Rectangle 40">
              <a:extLst>
                <a:ext uri="{FF2B5EF4-FFF2-40B4-BE49-F238E27FC236}">
                  <a16:creationId xmlns:a16="http://schemas.microsoft.com/office/drawing/2014/main" id="{3243EA7D-235F-6204-FD64-F71F1623FCF9}"/>
                </a:ext>
              </a:extLst>
            </p:cNvPr>
            <p:cNvSpPr/>
            <p:nvPr/>
          </p:nvSpPr>
          <p:spPr>
            <a:xfrm flipV="1">
              <a:off x="838200" y="1150069"/>
              <a:ext cx="2146445" cy="52016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799">
                <a:solidFill>
                  <a:srgbClr val="333333"/>
                </a:solidFill>
              </a:endParaRPr>
            </a:p>
          </p:txBody>
        </p:sp>
        <p:sp>
          <p:nvSpPr>
            <p:cNvPr id="42" name="TextBox 41">
              <a:extLst>
                <a:ext uri="{FF2B5EF4-FFF2-40B4-BE49-F238E27FC236}">
                  <a16:creationId xmlns:a16="http://schemas.microsoft.com/office/drawing/2014/main" id="{A41BE9A4-BCBE-FC5C-A5A8-E9A7DF10395F}"/>
                </a:ext>
              </a:extLst>
            </p:cNvPr>
            <p:cNvSpPr txBox="1"/>
            <p:nvPr/>
          </p:nvSpPr>
          <p:spPr>
            <a:xfrm>
              <a:off x="866775" y="1753646"/>
              <a:ext cx="2087197" cy="553998"/>
            </a:xfrm>
            <a:prstGeom prst="rect">
              <a:avLst/>
            </a:prstGeom>
            <a:noFill/>
          </p:spPr>
          <p:txBody>
            <a:bodyPr wrap="square" rtlCol="0">
              <a:spAutoFit/>
            </a:bodyPr>
            <a:lstStyle/>
            <a:p>
              <a:r>
                <a:rPr lang="en-GB" sz="1000" b="1">
                  <a:solidFill>
                    <a:srgbClr val="333333"/>
                  </a:solidFill>
                </a:rPr>
                <a:t>1. </a:t>
              </a:r>
              <a:r>
                <a:rPr lang="en-GB" sz="1000">
                  <a:solidFill>
                    <a:srgbClr val="333333"/>
                  </a:solidFill>
                </a:rPr>
                <a:t>Click on the </a:t>
              </a:r>
              <a:r>
                <a:rPr lang="en-GB" sz="1000" b="0">
                  <a:solidFill>
                    <a:srgbClr val="333333"/>
                  </a:solidFill>
                  <a:latin typeface="Arial" panose="020B0604020202020204" pitchFamily="34" charset="0"/>
                </a:rPr>
                <a:t>icon</a:t>
              </a:r>
              <a:r>
                <a:rPr lang="en-GB" sz="1000">
                  <a:solidFill>
                    <a:srgbClr val="333333"/>
                  </a:solidFill>
                </a:rPr>
                <a:t> in the middle of the placeholder and choose the image from your computer.</a:t>
              </a:r>
            </a:p>
          </p:txBody>
        </p:sp>
        <p:sp>
          <p:nvSpPr>
            <p:cNvPr id="43" name="TextBox 42">
              <a:extLst>
                <a:ext uri="{FF2B5EF4-FFF2-40B4-BE49-F238E27FC236}">
                  <a16:creationId xmlns:a16="http://schemas.microsoft.com/office/drawing/2014/main" id="{3F9B4E05-573C-FDE4-33A5-E087F31EE273}"/>
                </a:ext>
              </a:extLst>
            </p:cNvPr>
            <p:cNvSpPr txBox="1"/>
            <p:nvPr/>
          </p:nvSpPr>
          <p:spPr>
            <a:xfrm>
              <a:off x="866774" y="2507829"/>
              <a:ext cx="2146447" cy="553998"/>
            </a:xfrm>
            <a:prstGeom prst="rect">
              <a:avLst/>
            </a:prstGeom>
            <a:noFill/>
          </p:spPr>
          <p:txBody>
            <a:bodyPr wrap="square" rtlCol="0">
              <a:spAutoFit/>
            </a:bodyPr>
            <a:lstStyle/>
            <a:p>
              <a:r>
                <a:rPr lang="en-GB" sz="1000" b="1">
                  <a:solidFill>
                    <a:srgbClr val="333333"/>
                  </a:solidFill>
                </a:rPr>
                <a:t>2. </a:t>
              </a:r>
              <a:r>
                <a:rPr lang="en-GB" sz="1000">
                  <a:solidFill>
                    <a:srgbClr val="333333"/>
                  </a:solidFill>
                </a:rPr>
                <a:t>Click on the </a:t>
              </a:r>
              <a:r>
                <a:rPr lang="en-GB" sz="1000" b="0">
                  <a:solidFill>
                    <a:srgbClr val="333333"/>
                  </a:solidFill>
                  <a:latin typeface="Arial" panose="020B0604020202020204" pitchFamily="34" charset="0"/>
                </a:rPr>
                <a:t>Format Picture </a:t>
              </a:r>
              <a:r>
                <a:rPr lang="en-GB" sz="1000">
                  <a:solidFill>
                    <a:srgbClr val="333333"/>
                  </a:solidFill>
                </a:rPr>
                <a:t>tab in the ribbon and use the tools to edit the image.</a:t>
              </a:r>
            </a:p>
          </p:txBody>
        </p:sp>
        <p:sp>
          <p:nvSpPr>
            <p:cNvPr id="44" name="TextBox 43">
              <a:extLst>
                <a:ext uri="{FF2B5EF4-FFF2-40B4-BE49-F238E27FC236}">
                  <a16:creationId xmlns:a16="http://schemas.microsoft.com/office/drawing/2014/main" id="{A1178DFB-83B5-80B7-E825-4A6BD8F87B52}"/>
                </a:ext>
              </a:extLst>
            </p:cNvPr>
            <p:cNvSpPr txBox="1"/>
            <p:nvPr/>
          </p:nvSpPr>
          <p:spPr>
            <a:xfrm>
              <a:off x="866773" y="3108124"/>
              <a:ext cx="2146447" cy="1169551"/>
            </a:xfrm>
            <a:prstGeom prst="rect">
              <a:avLst/>
            </a:prstGeom>
            <a:noFill/>
          </p:spPr>
          <p:txBody>
            <a:bodyPr wrap="square" rtlCol="0">
              <a:spAutoFit/>
            </a:bodyPr>
            <a:lstStyle/>
            <a:p>
              <a:r>
                <a:rPr lang="en-GB" sz="1000" b="1">
                  <a:solidFill>
                    <a:srgbClr val="333333"/>
                  </a:solidFill>
                </a:rPr>
                <a:t>3. </a:t>
              </a:r>
              <a:r>
                <a:rPr lang="en-GB" sz="1000">
                  <a:solidFill>
                    <a:srgbClr val="333333"/>
                  </a:solidFill>
                </a:rPr>
                <a:t>Choose </a:t>
              </a:r>
              <a:r>
                <a:rPr lang="en-GB" sz="1000" b="0">
                  <a:solidFill>
                    <a:srgbClr val="333333"/>
                  </a:solidFill>
                  <a:latin typeface="Arial" panose="020B0604020202020204" pitchFamily="34" charset="0"/>
                </a:rPr>
                <a:t>Crop</a:t>
              </a:r>
              <a:r>
                <a:rPr lang="en-GB" sz="1000">
                  <a:solidFill>
                    <a:srgbClr val="333333"/>
                  </a:solidFill>
                </a:rPr>
                <a:t> to resize and move the image within the placeholder, using the white circles in the corners of the image. Click on the drop down arrow and choose </a:t>
              </a:r>
              <a:r>
                <a:rPr lang="en-GB" sz="1000" b="0">
                  <a:solidFill>
                    <a:srgbClr val="333333"/>
                  </a:solidFill>
                  <a:latin typeface="Arial" panose="020B0604020202020204" pitchFamily="34" charset="0"/>
                </a:rPr>
                <a:t>Fit </a:t>
              </a:r>
              <a:r>
                <a:rPr lang="en-GB" sz="1000">
                  <a:solidFill>
                    <a:srgbClr val="333333"/>
                  </a:solidFill>
                </a:rPr>
                <a:t>to fit the image to the placeholder.</a:t>
              </a:r>
            </a:p>
          </p:txBody>
        </p:sp>
        <p:sp>
          <p:nvSpPr>
            <p:cNvPr id="45" name="TextBox 44">
              <a:extLst>
                <a:ext uri="{FF2B5EF4-FFF2-40B4-BE49-F238E27FC236}">
                  <a16:creationId xmlns:a16="http://schemas.microsoft.com/office/drawing/2014/main" id="{37FB00F2-EDF7-9D7E-BF38-7240EE3A4BE5}"/>
                </a:ext>
              </a:extLst>
            </p:cNvPr>
            <p:cNvSpPr txBox="1"/>
            <p:nvPr/>
          </p:nvSpPr>
          <p:spPr>
            <a:xfrm>
              <a:off x="866774" y="4323972"/>
              <a:ext cx="2146447" cy="400110"/>
            </a:xfrm>
            <a:prstGeom prst="rect">
              <a:avLst/>
            </a:prstGeom>
            <a:noFill/>
          </p:spPr>
          <p:txBody>
            <a:bodyPr wrap="square" rtlCol="0">
              <a:spAutoFit/>
            </a:bodyPr>
            <a:lstStyle/>
            <a:p>
              <a:r>
                <a:rPr lang="en-GB" sz="1000" b="1">
                  <a:solidFill>
                    <a:srgbClr val="333333"/>
                  </a:solidFill>
                </a:rPr>
                <a:t>4. </a:t>
              </a:r>
              <a:r>
                <a:rPr lang="en-GB" sz="1000">
                  <a:solidFill>
                    <a:srgbClr val="333333"/>
                  </a:solidFill>
                </a:rPr>
                <a:t>Choose </a:t>
              </a:r>
              <a:r>
                <a:rPr lang="en-GB" sz="1000" b="0">
                  <a:solidFill>
                    <a:srgbClr val="333333"/>
                  </a:solidFill>
                  <a:latin typeface="Arial" panose="020B0604020202020204" pitchFamily="34" charset="0"/>
                </a:rPr>
                <a:t>Picture Colour </a:t>
              </a:r>
              <a:r>
                <a:rPr lang="en-GB" sz="1000">
                  <a:solidFill>
                    <a:srgbClr val="333333"/>
                  </a:solidFill>
                </a:rPr>
                <a:t>to adjust the Saturation, Tone, and Colour.</a:t>
              </a:r>
            </a:p>
          </p:txBody>
        </p:sp>
        <p:sp>
          <p:nvSpPr>
            <p:cNvPr id="46" name="TextBox 45">
              <a:extLst>
                <a:ext uri="{FF2B5EF4-FFF2-40B4-BE49-F238E27FC236}">
                  <a16:creationId xmlns:a16="http://schemas.microsoft.com/office/drawing/2014/main" id="{55F43388-3E35-9C8B-0F46-1215ABFD88AF}"/>
                </a:ext>
              </a:extLst>
            </p:cNvPr>
            <p:cNvSpPr txBox="1"/>
            <p:nvPr/>
          </p:nvSpPr>
          <p:spPr>
            <a:xfrm>
              <a:off x="866774" y="4924267"/>
              <a:ext cx="2146447" cy="553998"/>
            </a:xfrm>
            <a:prstGeom prst="rect">
              <a:avLst/>
            </a:prstGeom>
            <a:noFill/>
          </p:spPr>
          <p:txBody>
            <a:bodyPr wrap="square" rtlCol="0">
              <a:spAutoFit/>
            </a:bodyPr>
            <a:lstStyle/>
            <a:p>
              <a:r>
                <a:rPr lang="en-GB" sz="1000" b="1">
                  <a:solidFill>
                    <a:srgbClr val="333333"/>
                  </a:solidFill>
                </a:rPr>
                <a:t>5. </a:t>
              </a:r>
              <a:r>
                <a:rPr lang="en-GB" sz="1000">
                  <a:solidFill>
                    <a:srgbClr val="333333"/>
                  </a:solidFill>
                </a:rPr>
                <a:t>Choose </a:t>
              </a:r>
              <a:r>
                <a:rPr lang="en-GB" sz="1000" b="0">
                  <a:solidFill>
                    <a:srgbClr val="333333"/>
                  </a:solidFill>
                  <a:latin typeface="Arial" panose="020B0604020202020204" pitchFamily="34" charset="0"/>
                </a:rPr>
                <a:t>Picture Correction </a:t>
              </a:r>
              <a:r>
                <a:rPr lang="en-GB" sz="1000">
                  <a:solidFill>
                    <a:srgbClr val="333333"/>
                  </a:solidFill>
                </a:rPr>
                <a:t>to adjust the Sharpness, Brightness, and Contrast.</a:t>
              </a:r>
            </a:p>
          </p:txBody>
        </p:sp>
        <p:sp>
          <p:nvSpPr>
            <p:cNvPr id="47" name="TextBox 46">
              <a:extLst>
                <a:ext uri="{FF2B5EF4-FFF2-40B4-BE49-F238E27FC236}">
                  <a16:creationId xmlns:a16="http://schemas.microsoft.com/office/drawing/2014/main" id="{2B139C21-B0B8-C68B-4523-F54AA3E774E3}"/>
                </a:ext>
              </a:extLst>
            </p:cNvPr>
            <p:cNvSpPr txBox="1"/>
            <p:nvPr/>
          </p:nvSpPr>
          <p:spPr>
            <a:xfrm>
              <a:off x="1026885" y="1179173"/>
              <a:ext cx="1826222" cy="461665"/>
            </a:xfrm>
            <a:prstGeom prst="rect">
              <a:avLst/>
            </a:prstGeom>
            <a:noFill/>
          </p:spPr>
          <p:txBody>
            <a:bodyPr wrap="square" rtlCol="0">
              <a:spAutoFit/>
            </a:bodyPr>
            <a:lstStyle/>
            <a:p>
              <a:pPr algn="ctr"/>
              <a:r>
                <a:rPr lang="en-GB" sz="1200">
                  <a:solidFill>
                    <a:srgbClr val="333333"/>
                  </a:solidFill>
                  <a:latin typeface="+mn-lt"/>
                </a:rPr>
                <a:t>HOW TO INSERT </a:t>
              </a:r>
              <a:br>
                <a:rPr lang="en-GB" sz="1200">
                  <a:solidFill>
                    <a:srgbClr val="333333"/>
                  </a:solidFill>
                  <a:latin typeface="+mn-lt"/>
                </a:rPr>
              </a:br>
              <a:r>
                <a:rPr lang="en-GB" sz="1200">
                  <a:solidFill>
                    <a:srgbClr val="333333"/>
                  </a:solidFill>
                  <a:latin typeface="+mn-lt"/>
                </a:rPr>
                <a:t>AN IMAGE</a:t>
              </a:r>
            </a:p>
          </p:txBody>
        </p:sp>
        <p:sp>
          <p:nvSpPr>
            <p:cNvPr id="48" name="TextBox 47">
              <a:extLst>
                <a:ext uri="{FF2B5EF4-FFF2-40B4-BE49-F238E27FC236}">
                  <a16:creationId xmlns:a16="http://schemas.microsoft.com/office/drawing/2014/main" id="{865100DE-CCCB-9896-1C03-E69AF194D102}"/>
                </a:ext>
              </a:extLst>
            </p:cNvPr>
            <p:cNvSpPr txBox="1"/>
            <p:nvPr userDrawn="1"/>
          </p:nvSpPr>
          <p:spPr>
            <a:xfrm>
              <a:off x="866774" y="5522715"/>
              <a:ext cx="2146447" cy="553998"/>
            </a:xfrm>
            <a:prstGeom prst="rect">
              <a:avLst/>
            </a:prstGeom>
            <a:noFill/>
          </p:spPr>
          <p:txBody>
            <a:bodyPr wrap="square" rtlCol="0">
              <a:spAutoFit/>
            </a:bodyPr>
            <a:lstStyle/>
            <a:p>
              <a:r>
                <a:rPr lang="en-GB" sz="1000" b="1">
                  <a:solidFill>
                    <a:srgbClr val="333333"/>
                  </a:solidFill>
                </a:rPr>
                <a:t>6. </a:t>
              </a:r>
              <a:r>
                <a:rPr lang="en-GB" sz="1000">
                  <a:solidFill>
                    <a:srgbClr val="333333"/>
                  </a:solidFill>
                </a:rPr>
                <a:t>Once you are happy with your image, right click on it and select ‘</a:t>
              </a:r>
              <a:r>
                <a:rPr lang="en-GB" sz="1000" b="0">
                  <a:solidFill>
                    <a:srgbClr val="333333"/>
                  </a:solidFill>
                  <a:latin typeface="Arial" panose="020B0604020202020204" pitchFamily="34" charset="0"/>
                </a:rPr>
                <a:t>Send to back</a:t>
              </a:r>
              <a:r>
                <a:rPr lang="en-GB" sz="1000">
                  <a:solidFill>
                    <a:srgbClr val="333333"/>
                  </a:solidFill>
                </a:rPr>
                <a:t>’. </a:t>
              </a:r>
              <a:endParaRPr lang="en-GB" sz="1000">
                <a:solidFill>
                  <a:srgbClr val="333333"/>
                </a:solidFill>
                <a:latin typeface="Arial" panose="020B0604020202020204" pitchFamily="34" charset="0"/>
              </a:endParaRPr>
            </a:p>
          </p:txBody>
        </p:sp>
      </p:grpSp>
      <p:grpSp>
        <p:nvGrpSpPr>
          <p:cNvPr id="49" name="Group 48">
            <a:extLst>
              <a:ext uri="{FF2B5EF4-FFF2-40B4-BE49-F238E27FC236}">
                <a16:creationId xmlns:a16="http://schemas.microsoft.com/office/drawing/2014/main" id="{31C87E36-1D83-8A66-7D37-FDF1A4591336}"/>
              </a:ext>
            </a:extLst>
          </p:cNvPr>
          <p:cNvGrpSpPr/>
          <p:nvPr userDrawn="1"/>
        </p:nvGrpSpPr>
        <p:grpSpPr>
          <a:xfrm>
            <a:off x="12284372" y="0"/>
            <a:ext cx="2174455" cy="5486150"/>
            <a:chOff x="12287572" y="0"/>
            <a:chExt cx="2175021" cy="5486150"/>
          </a:xfrm>
        </p:grpSpPr>
        <p:grpSp>
          <p:nvGrpSpPr>
            <p:cNvPr id="50" name="Group 49">
              <a:extLst>
                <a:ext uri="{FF2B5EF4-FFF2-40B4-BE49-F238E27FC236}">
                  <a16:creationId xmlns:a16="http://schemas.microsoft.com/office/drawing/2014/main" id="{C16003F0-C73D-CCE4-888F-F7D5F1D49487}"/>
                </a:ext>
              </a:extLst>
            </p:cNvPr>
            <p:cNvGrpSpPr/>
            <p:nvPr/>
          </p:nvGrpSpPr>
          <p:grpSpPr>
            <a:xfrm>
              <a:off x="12287572" y="0"/>
              <a:ext cx="2175021" cy="4839558"/>
              <a:chOff x="838200" y="1150069"/>
              <a:chExt cx="2175021" cy="4839558"/>
            </a:xfrm>
          </p:grpSpPr>
          <p:sp>
            <p:nvSpPr>
              <p:cNvPr id="62" name="Rectangle 61">
                <a:extLst>
                  <a:ext uri="{FF2B5EF4-FFF2-40B4-BE49-F238E27FC236}">
                    <a16:creationId xmlns:a16="http://schemas.microsoft.com/office/drawing/2014/main" id="{E2ED8564-6309-40D4-9612-8321AD3B2CE9}"/>
                  </a:ext>
                </a:extLst>
              </p:cNvPr>
              <p:cNvSpPr/>
              <p:nvPr/>
            </p:nvSpPr>
            <p:spPr>
              <a:xfrm>
                <a:off x="838200" y="1150069"/>
                <a:ext cx="2146445" cy="4839558"/>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333333"/>
                  </a:solidFill>
                </a:endParaRPr>
              </a:p>
            </p:txBody>
          </p:sp>
          <p:sp>
            <p:nvSpPr>
              <p:cNvPr id="63" name="Rectangle 62">
                <a:extLst>
                  <a:ext uri="{FF2B5EF4-FFF2-40B4-BE49-F238E27FC236}">
                    <a16:creationId xmlns:a16="http://schemas.microsoft.com/office/drawing/2014/main" id="{E583E3D9-0A12-0403-4998-C552A9929906}"/>
                  </a:ext>
                </a:extLst>
              </p:cNvPr>
              <p:cNvSpPr/>
              <p:nvPr/>
            </p:nvSpPr>
            <p:spPr>
              <a:xfrm flipV="1">
                <a:off x="838200" y="1150069"/>
                <a:ext cx="2146445" cy="52016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799">
                  <a:solidFill>
                    <a:srgbClr val="333333"/>
                  </a:solidFill>
                </a:endParaRPr>
              </a:p>
            </p:txBody>
          </p:sp>
          <p:sp>
            <p:nvSpPr>
              <p:cNvPr id="64" name="TextBox 63">
                <a:extLst>
                  <a:ext uri="{FF2B5EF4-FFF2-40B4-BE49-F238E27FC236}">
                    <a16:creationId xmlns:a16="http://schemas.microsoft.com/office/drawing/2014/main" id="{E206C88A-6367-6BF1-8AA6-6F59A723EC38}"/>
                  </a:ext>
                </a:extLst>
              </p:cNvPr>
              <p:cNvSpPr txBox="1"/>
              <p:nvPr/>
            </p:nvSpPr>
            <p:spPr>
              <a:xfrm>
                <a:off x="866775" y="2189496"/>
                <a:ext cx="2087197" cy="553998"/>
              </a:xfrm>
              <a:prstGeom prst="rect">
                <a:avLst/>
              </a:prstGeom>
              <a:noFill/>
            </p:spPr>
            <p:txBody>
              <a:bodyPr wrap="square" rtlCol="0">
                <a:spAutoFit/>
              </a:bodyPr>
              <a:lstStyle/>
              <a:p>
                <a:r>
                  <a:rPr lang="en-GB" sz="1000" b="1">
                    <a:solidFill>
                      <a:srgbClr val="333333"/>
                    </a:solidFill>
                  </a:rPr>
                  <a:t>2. </a:t>
                </a:r>
                <a:r>
                  <a:rPr lang="en-GB" sz="1000">
                    <a:solidFill>
                      <a:srgbClr val="333333"/>
                    </a:solidFill>
                  </a:rPr>
                  <a:t>Click on the </a:t>
                </a:r>
                <a:r>
                  <a:rPr lang="en-GB" sz="1000" b="0">
                    <a:solidFill>
                      <a:srgbClr val="333333"/>
                    </a:solidFill>
                    <a:latin typeface="Arial" panose="020B0604020202020204" pitchFamily="34" charset="0"/>
                  </a:rPr>
                  <a:t>icon</a:t>
                </a:r>
                <a:r>
                  <a:rPr lang="en-GB" sz="1000">
                    <a:solidFill>
                      <a:srgbClr val="333333"/>
                    </a:solidFill>
                  </a:rPr>
                  <a:t> in the middle of the placeholder and choose the image from your computer.</a:t>
                </a:r>
              </a:p>
            </p:txBody>
          </p:sp>
          <p:sp>
            <p:nvSpPr>
              <p:cNvPr id="65" name="TextBox 64">
                <a:extLst>
                  <a:ext uri="{FF2B5EF4-FFF2-40B4-BE49-F238E27FC236}">
                    <a16:creationId xmlns:a16="http://schemas.microsoft.com/office/drawing/2014/main" id="{760D0811-53BC-2C7C-9DC9-22225A662FA6}"/>
                  </a:ext>
                </a:extLst>
              </p:cNvPr>
              <p:cNvSpPr txBox="1"/>
              <p:nvPr/>
            </p:nvSpPr>
            <p:spPr>
              <a:xfrm>
                <a:off x="866774" y="2943679"/>
                <a:ext cx="2146447" cy="553998"/>
              </a:xfrm>
              <a:prstGeom prst="rect">
                <a:avLst/>
              </a:prstGeom>
              <a:noFill/>
            </p:spPr>
            <p:txBody>
              <a:bodyPr wrap="square" rtlCol="0">
                <a:spAutoFit/>
              </a:bodyPr>
              <a:lstStyle/>
              <a:p>
                <a:r>
                  <a:rPr lang="en-GB" sz="1000" b="1">
                    <a:solidFill>
                      <a:srgbClr val="333333"/>
                    </a:solidFill>
                  </a:rPr>
                  <a:t>3. </a:t>
                </a:r>
                <a:r>
                  <a:rPr lang="en-GB" sz="1000">
                    <a:solidFill>
                      <a:srgbClr val="333333"/>
                    </a:solidFill>
                  </a:rPr>
                  <a:t>Click on the </a:t>
                </a:r>
                <a:r>
                  <a:rPr lang="en-GB" sz="1000" b="0">
                    <a:solidFill>
                      <a:srgbClr val="333333"/>
                    </a:solidFill>
                    <a:latin typeface="Arial" panose="020B0604020202020204" pitchFamily="34" charset="0"/>
                  </a:rPr>
                  <a:t>Format Picture </a:t>
                </a:r>
                <a:r>
                  <a:rPr lang="en-GB" sz="1000">
                    <a:solidFill>
                      <a:srgbClr val="333333"/>
                    </a:solidFill>
                  </a:rPr>
                  <a:t>tab in the ribbon and use the tools to edit the image.</a:t>
                </a:r>
              </a:p>
            </p:txBody>
          </p:sp>
          <p:sp>
            <p:nvSpPr>
              <p:cNvPr id="66" name="TextBox 65">
                <a:extLst>
                  <a:ext uri="{FF2B5EF4-FFF2-40B4-BE49-F238E27FC236}">
                    <a16:creationId xmlns:a16="http://schemas.microsoft.com/office/drawing/2014/main" id="{3F45767B-73A4-AE0E-FE56-23F7978B5287}"/>
                  </a:ext>
                </a:extLst>
              </p:cNvPr>
              <p:cNvSpPr txBox="1"/>
              <p:nvPr/>
            </p:nvSpPr>
            <p:spPr>
              <a:xfrm>
                <a:off x="866773" y="3543974"/>
                <a:ext cx="2146447" cy="1169551"/>
              </a:xfrm>
              <a:prstGeom prst="rect">
                <a:avLst/>
              </a:prstGeom>
              <a:noFill/>
            </p:spPr>
            <p:txBody>
              <a:bodyPr wrap="square" rtlCol="0">
                <a:spAutoFit/>
              </a:bodyPr>
              <a:lstStyle/>
              <a:p>
                <a:r>
                  <a:rPr lang="en-GB" sz="1000" b="1">
                    <a:solidFill>
                      <a:srgbClr val="333333"/>
                    </a:solidFill>
                  </a:rPr>
                  <a:t>4. </a:t>
                </a:r>
                <a:r>
                  <a:rPr lang="en-GB" sz="1000">
                    <a:solidFill>
                      <a:srgbClr val="333333"/>
                    </a:solidFill>
                  </a:rPr>
                  <a:t>Choose </a:t>
                </a:r>
                <a:r>
                  <a:rPr lang="en-GB" sz="1000" b="0">
                    <a:solidFill>
                      <a:srgbClr val="333333"/>
                    </a:solidFill>
                    <a:latin typeface="Arial" panose="020B0604020202020204" pitchFamily="34" charset="0"/>
                  </a:rPr>
                  <a:t>Crop</a:t>
                </a:r>
                <a:r>
                  <a:rPr lang="en-GB" sz="1000">
                    <a:solidFill>
                      <a:srgbClr val="333333"/>
                    </a:solidFill>
                  </a:rPr>
                  <a:t> to resize and move the image within the placeholder, using the white circles in the corners of the image. Click on the drop down arrow and choose </a:t>
                </a:r>
                <a:r>
                  <a:rPr lang="en-GB" sz="1000" b="0">
                    <a:solidFill>
                      <a:srgbClr val="333333"/>
                    </a:solidFill>
                    <a:latin typeface="Arial" panose="020B0604020202020204" pitchFamily="34" charset="0"/>
                  </a:rPr>
                  <a:t>Fit </a:t>
                </a:r>
                <a:r>
                  <a:rPr lang="en-GB" sz="1000">
                    <a:solidFill>
                      <a:srgbClr val="333333"/>
                    </a:solidFill>
                  </a:rPr>
                  <a:t>to fit the image to the placeholder.</a:t>
                </a:r>
              </a:p>
            </p:txBody>
          </p:sp>
          <p:sp>
            <p:nvSpPr>
              <p:cNvPr id="67" name="TextBox 66">
                <a:extLst>
                  <a:ext uri="{FF2B5EF4-FFF2-40B4-BE49-F238E27FC236}">
                    <a16:creationId xmlns:a16="http://schemas.microsoft.com/office/drawing/2014/main" id="{6B6ECD1F-602C-CB5E-0BE7-3B045A21ED5A}"/>
                  </a:ext>
                </a:extLst>
              </p:cNvPr>
              <p:cNvSpPr txBox="1"/>
              <p:nvPr/>
            </p:nvSpPr>
            <p:spPr>
              <a:xfrm>
                <a:off x="866774" y="4759822"/>
                <a:ext cx="2146447" cy="400110"/>
              </a:xfrm>
              <a:prstGeom prst="rect">
                <a:avLst/>
              </a:prstGeom>
              <a:noFill/>
            </p:spPr>
            <p:txBody>
              <a:bodyPr wrap="square" rtlCol="0">
                <a:spAutoFit/>
              </a:bodyPr>
              <a:lstStyle/>
              <a:p>
                <a:r>
                  <a:rPr lang="en-GB" sz="1000" b="1">
                    <a:solidFill>
                      <a:srgbClr val="333333"/>
                    </a:solidFill>
                  </a:rPr>
                  <a:t>5. </a:t>
                </a:r>
                <a:r>
                  <a:rPr lang="en-GB" sz="1000">
                    <a:solidFill>
                      <a:srgbClr val="333333"/>
                    </a:solidFill>
                  </a:rPr>
                  <a:t>Choose </a:t>
                </a:r>
                <a:r>
                  <a:rPr lang="en-GB" sz="1000" b="0">
                    <a:solidFill>
                      <a:srgbClr val="333333"/>
                    </a:solidFill>
                    <a:latin typeface="Arial" panose="020B0604020202020204" pitchFamily="34" charset="0"/>
                  </a:rPr>
                  <a:t>Picture Colour </a:t>
                </a:r>
                <a:r>
                  <a:rPr lang="en-GB" sz="1000">
                    <a:solidFill>
                      <a:srgbClr val="333333"/>
                    </a:solidFill>
                  </a:rPr>
                  <a:t>to adjust the Saturation, Tone, and Colour.</a:t>
                </a:r>
              </a:p>
            </p:txBody>
          </p:sp>
          <p:sp>
            <p:nvSpPr>
              <p:cNvPr id="68" name="TextBox 67">
                <a:extLst>
                  <a:ext uri="{FF2B5EF4-FFF2-40B4-BE49-F238E27FC236}">
                    <a16:creationId xmlns:a16="http://schemas.microsoft.com/office/drawing/2014/main" id="{D2AFF238-207E-658F-62DF-3C7F759AD5AA}"/>
                  </a:ext>
                </a:extLst>
              </p:cNvPr>
              <p:cNvSpPr txBox="1"/>
              <p:nvPr/>
            </p:nvSpPr>
            <p:spPr>
              <a:xfrm>
                <a:off x="866774" y="5360117"/>
                <a:ext cx="2146447" cy="553998"/>
              </a:xfrm>
              <a:prstGeom prst="rect">
                <a:avLst/>
              </a:prstGeom>
              <a:noFill/>
            </p:spPr>
            <p:txBody>
              <a:bodyPr wrap="square" rtlCol="0">
                <a:spAutoFit/>
              </a:bodyPr>
              <a:lstStyle/>
              <a:p>
                <a:r>
                  <a:rPr lang="en-GB" sz="1000" b="1">
                    <a:solidFill>
                      <a:srgbClr val="333333"/>
                    </a:solidFill>
                  </a:rPr>
                  <a:t>6. </a:t>
                </a:r>
                <a:r>
                  <a:rPr lang="en-GB" sz="1000">
                    <a:solidFill>
                      <a:srgbClr val="333333"/>
                    </a:solidFill>
                  </a:rPr>
                  <a:t>Choose </a:t>
                </a:r>
                <a:r>
                  <a:rPr lang="en-GB" sz="1000" b="0">
                    <a:solidFill>
                      <a:srgbClr val="333333"/>
                    </a:solidFill>
                    <a:latin typeface="Arial" panose="020B0604020202020204" pitchFamily="34" charset="0"/>
                  </a:rPr>
                  <a:t>Picture Correction </a:t>
                </a:r>
                <a:r>
                  <a:rPr lang="en-GB" sz="1000">
                    <a:solidFill>
                      <a:srgbClr val="333333"/>
                    </a:solidFill>
                  </a:rPr>
                  <a:t>to adjust the Sharpness, Brightness, and Contrast.</a:t>
                </a:r>
              </a:p>
            </p:txBody>
          </p:sp>
          <p:sp>
            <p:nvSpPr>
              <p:cNvPr id="69" name="TextBox 68">
                <a:extLst>
                  <a:ext uri="{FF2B5EF4-FFF2-40B4-BE49-F238E27FC236}">
                    <a16:creationId xmlns:a16="http://schemas.microsoft.com/office/drawing/2014/main" id="{D56B6DDC-5D09-0771-CA4D-6B2E17530ECC}"/>
                  </a:ext>
                </a:extLst>
              </p:cNvPr>
              <p:cNvSpPr txBox="1"/>
              <p:nvPr/>
            </p:nvSpPr>
            <p:spPr>
              <a:xfrm>
                <a:off x="1072610" y="1179173"/>
                <a:ext cx="1734772" cy="461665"/>
              </a:xfrm>
              <a:prstGeom prst="rect">
                <a:avLst/>
              </a:prstGeom>
              <a:noFill/>
            </p:spPr>
            <p:txBody>
              <a:bodyPr wrap="square" rtlCol="0">
                <a:spAutoFit/>
              </a:bodyPr>
              <a:lstStyle/>
              <a:p>
                <a:pPr algn="ctr"/>
                <a:r>
                  <a:rPr lang="en-GB" sz="1200">
                    <a:solidFill>
                      <a:srgbClr val="333333"/>
                    </a:solidFill>
                    <a:latin typeface="+mn-lt"/>
                  </a:rPr>
                  <a:t>HOW TO INSERT AN IMAGE</a:t>
                </a:r>
              </a:p>
            </p:txBody>
          </p:sp>
          <p:sp>
            <p:nvSpPr>
              <p:cNvPr id="70" name="TextBox 69">
                <a:extLst>
                  <a:ext uri="{FF2B5EF4-FFF2-40B4-BE49-F238E27FC236}">
                    <a16:creationId xmlns:a16="http://schemas.microsoft.com/office/drawing/2014/main" id="{46170BA5-09F0-755E-0A66-B4BFD2134680}"/>
                  </a:ext>
                </a:extLst>
              </p:cNvPr>
              <p:cNvSpPr txBox="1"/>
              <p:nvPr/>
            </p:nvSpPr>
            <p:spPr>
              <a:xfrm>
                <a:off x="866775" y="1759910"/>
                <a:ext cx="2087197" cy="400110"/>
              </a:xfrm>
              <a:prstGeom prst="rect">
                <a:avLst/>
              </a:prstGeom>
              <a:noFill/>
            </p:spPr>
            <p:txBody>
              <a:bodyPr wrap="square" rtlCol="0">
                <a:spAutoFit/>
              </a:bodyPr>
              <a:lstStyle/>
              <a:p>
                <a:r>
                  <a:rPr lang="en-GB" sz="1000" b="1">
                    <a:solidFill>
                      <a:srgbClr val="333333"/>
                    </a:solidFill>
                  </a:rPr>
                  <a:t>1. </a:t>
                </a:r>
                <a:r>
                  <a:rPr lang="en-GB" sz="1000">
                    <a:solidFill>
                      <a:srgbClr val="333333"/>
                    </a:solidFill>
                  </a:rPr>
                  <a:t>If there is already an image present, </a:t>
                </a:r>
                <a:r>
                  <a:rPr lang="en-GB" sz="1000">
                    <a:solidFill>
                      <a:srgbClr val="333333"/>
                    </a:solidFill>
                    <a:latin typeface="Arial" panose="020B0604020202020204" pitchFamily="34" charset="0"/>
                  </a:rPr>
                  <a:t>delete this first.</a:t>
                </a:r>
              </a:p>
            </p:txBody>
          </p:sp>
        </p:grpSp>
        <p:grpSp>
          <p:nvGrpSpPr>
            <p:cNvPr id="51" name="Group 50">
              <a:extLst>
                <a:ext uri="{FF2B5EF4-FFF2-40B4-BE49-F238E27FC236}">
                  <a16:creationId xmlns:a16="http://schemas.microsoft.com/office/drawing/2014/main" id="{DB1DB39C-85B6-647A-6E6B-911859B8224F}"/>
                </a:ext>
              </a:extLst>
            </p:cNvPr>
            <p:cNvGrpSpPr/>
            <p:nvPr userDrawn="1"/>
          </p:nvGrpSpPr>
          <p:grpSpPr>
            <a:xfrm>
              <a:off x="12287572" y="0"/>
              <a:ext cx="2175021" cy="5486150"/>
              <a:chOff x="838200" y="1150069"/>
              <a:chExt cx="2175021" cy="5486150"/>
            </a:xfrm>
          </p:grpSpPr>
          <p:sp>
            <p:nvSpPr>
              <p:cNvPr id="53" name="Rectangle 52">
                <a:extLst>
                  <a:ext uri="{FF2B5EF4-FFF2-40B4-BE49-F238E27FC236}">
                    <a16:creationId xmlns:a16="http://schemas.microsoft.com/office/drawing/2014/main" id="{4D2358AB-5A55-F04D-F653-B84FB9747783}"/>
                  </a:ext>
                </a:extLst>
              </p:cNvPr>
              <p:cNvSpPr/>
              <p:nvPr/>
            </p:nvSpPr>
            <p:spPr>
              <a:xfrm>
                <a:off x="838200" y="1150069"/>
                <a:ext cx="2146445" cy="548615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333333"/>
                  </a:solidFill>
                </a:endParaRPr>
              </a:p>
            </p:txBody>
          </p:sp>
          <p:sp>
            <p:nvSpPr>
              <p:cNvPr id="54" name="Rectangle 53">
                <a:extLst>
                  <a:ext uri="{FF2B5EF4-FFF2-40B4-BE49-F238E27FC236}">
                    <a16:creationId xmlns:a16="http://schemas.microsoft.com/office/drawing/2014/main" id="{A0A95F61-3FE8-C1A3-422D-227E690CB724}"/>
                  </a:ext>
                </a:extLst>
              </p:cNvPr>
              <p:cNvSpPr/>
              <p:nvPr/>
            </p:nvSpPr>
            <p:spPr>
              <a:xfrm flipV="1">
                <a:off x="838200" y="1150069"/>
                <a:ext cx="2146445" cy="52016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799">
                  <a:solidFill>
                    <a:srgbClr val="333333"/>
                  </a:solidFill>
                </a:endParaRPr>
              </a:p>
            </p:txBody>
          </p:sp>
          <p:sp>
            <p:nvSpPr>
              <p:cNvPr id="55" name="TextBox 54">
                <a:extLst>
                  <a:ext uri="{FF2B5EF4-FFF2-40B4-BE49-F238E27FC236}">
                    <a16:creationId xmlns:a16="http://schemas.microsoft.com/office/drawing/2014/main" id="{8AEA1544-807A-27D8-F455-6A5D49A342D7}"/>
                  </a:ext>
                </a:extLst>
              </p:cNvPr>
              <p:cNvSpPr txBox="1"/>
              <p:nvPr/>
            </p:nvSpPr>
            <p:spPr>
              <a:xfrm>
                <a:off x="866775" y="2189496"/>
                <a:ext cx="2087197" cy="553998"/>
              </a:xfrm>
              <a:prstGeom prst="rect">
                <a:avLst/>
              </a:prstGeom>
              <a:noFill/>
            </p:spPr>
            <p:txBody>
              <a:bodyPr wrap="square" rtlCol="0">
                <a:spAutoFit/>
              </a:bodyPr>
              <a:lstStyle/>
              <a:p>
                <a:r>
                  <a:rPr lang="en-GB" sz="1000" b="1">
                    <a:solidFill>
                      <a:srgbClr val="333333"/>
                    </a:solidFill>
                  </a:rPr>
                  <a:t>2. </a:t>
                </a:r>
                <a:r>
                  <a:rPr lang="en-GB" sz="1000">
                    <a:solidFill>
                      <a:srgbClr val="333333"/>
                    </a:solidFill>
                  </a:rPr>
                  <a:t>Click on the </a:t>
                </a:r>
                <a:r>
                  <a:rPr lang="en-GB" sz="1000" b="0">
                    <a:solidFill>
                      <a:srgbClr val="333333"/>
                    </a:solidFill>
                    <a:latin typeface="Arial" panose="020B0604020202020204" pitchFamily="34" charset="0"/>
                  </a:rPr>
                  <a:t>icon</a:t>
                </a:r>
                <a:r>
                  <a:rPr lang="en-GB" sz="1000">
                    <a:solidFill>
                      <a:srgbClr val="333333"/>
                    </a:solidFill>
                  </a:rPr>
                  <a:t> in the middle of the placeholder and choose the image from your computer.</a:t>
                </a:r>
              </a:p>
            </p:txBody>
          </p:sp>
          <p:sp>
            <p:nvSpPr>
              <p:cNvPr id="56" name="TextBox 55">
                <a:extLst>
                  <a:ext uri="{FF2B5EF4-FFF2-40B4-BE49-F238E27FC236}">
                    <a16:creationId xmlns:a16="http://schemas.microsoft.com/office/drawing/2014/main" id="{79172C37-F1B4-78D5-DEF0-F23279368D59}"/>
                  </a:ext>
                </a:extLst>
              </p:cNvPr>
              <p:cNvSpPr txBox="1"/>
              <p:nvPr/>
            </p:nvSpPr>
            <p:spPr>
              <a:xfrm>
                <a:off x="866774" y="2943679"/>
                <a:ext cx="2146447" cy="553998"/>
              </a:xfrm>
              <a:prstGeom prst="rect">
                <a:avLst/>
              </a:prstGeom>
              <a:noFill/>
            </p:spPr>
            <p:txBody>
              <a:bodyPr wrap="square" rtlCol="0">
                <a:spAutoFit/>
              </a:bodyPr>
              <a:lstStyle/>
              <a:p>
                <a:r>
                  <a:rPr lang="en-GB" sz="1000" b="1">
                    <a:solidFill>
                      <a:srgbClr val="333333"/>
                    </a:solidFill>
                  </a:rPr>
                  <a:t>3. </a:t>
                </a:r>
                <a:r>
                  <a:rPr lang="en-GB" sz="1000">
                    <a:solidFill>
                      <a:srgbClr val="333333"/>
                    </a:solidFill>
                  </a:rPr>
                  <a:t>Click on the </a:t>
                </a:r>
                <a:r>
                  <a:rPr lang="en-GB" sz="1000" b="0">
                    <a:solidFill>
                      <a:srgbClr val="333333"/>
                    </a:solidFill>
                    <a:latin typeface="Arial" panose="020B0604020202020204" pitchFamily="34" charset="0"/>
                  </a:rPr>
                  <a:t>Format Picture </a:t>
                </a:r>
                <a:r>
                  <a:rPr lang="en-GB" sz="1000">
                    <a:solidFill>
                      <a:srgbClr val="333333"/>
                    </a:solidFill>
                  </a:rPr>
                  <a:t>tab in the ribbon and use the tools to edit the image.</a:t>
                </a:r>
              </a:p>
            </p:txBody>
          </p:sp>
          <p:sp>
            <p:nvSpPr>
              <p:cNvPr id="57" name="TextBox 56">
                <a:extLst>
                  <a:ext uri="{FF2B5EF4-FFF2-40B4-BE49-F238E27FC236}">
                    <a16:creationId xmlns:a16="http://schemas.microsoft.com/office/drawing/2014/main" id="{4A838565-0933-B5D4-0313-D8F335CCFF98}"/>
                  </a:ext>
                </a:extLst>
              </p:cNvPr>
              <p:cNvSpPr txBox="1"/>
              <p:nvPr/>
            </p:nvSpPr>
            <p:spPr>
              <a:xfrm>
                <a:off x="866773" y="3543974"/>
                <a:ext cx="2146447" cy="1169551"/>
              </a:xfrm>
              <a:prstGeom prst="rect">
                <a:avLst/>
              </a:prstGeom>
              <a:noFill/>
            </p:spPr>
            <p:txBody>
              <a:bodyPr wrap="square" rtlCol="0">
                <a:spAutoFit/>
              </a:bodyPr>
              <a:lstStyle/>
              <a:p>
                <a:r>
                  <a:rPr lang="en-GB" sz="1000" b="1">
                    <a:solidFill>
                      <a:srgbClr val="333333"/>
                    </a:solidFill>
                  </a:rPr>
                  <a:t>4. </a:t>
                </a:r>
                <a:r>
                  <a:rPr lang="en-GB" sz="1000">
                    <a:solidFill>
                      <a:srgbClr val="333333"/>
                    </a:solidFill>
                  </a:rPr>
                  <a:t>Choose </a:t>
                </a:r>
                <a:r>
                  <a:rPr lang="en-GB" sz="1000" b="0">
                    <a:solidFill>
                      <a:srgbClr val="333333"/>
                    </a:solidFill>
                    <a:latin typeface="Arial" panose="020B0604020202020204" pitchFamily="34" charset="0"/>
                  </a:rPr>
                  <a:t>Crop</a:t>
                </a:r>
                <a:r>
                  <a:rPr lang="en-GB" sz="1000">
                    <a:solidFill>
                      <a:srgbClr val="333333"/>
                    </a:solidFill>
                  </a:rPr>
                  <a:t> to resize and move the image within the placeholder, using the white circles in the corners of the image. Click on the drop down arrow and choose </a:t>
                </a:r>
                <a:r>
                  <a:rPr lang="en-GB" sz="1000" b="0">
                    <a:solidFill>
                      <a:srgbClr val="333333"/>
                    </a:solidFill>
                    <a:latin typeface="Arial" panose="020B0604020202020204" pitchFamily="34" charset="0"/>
                  </a:rPr>
                  <a:t>Fit </a:t>
                </a:r>
                <a:r>
                  <a:rPr lang="en-GB" sz="1000">
                    <a:solidFill>
                      <a:srgbClr val="333333"/>
                    </a:solidFill>
                  </a:rPr>
                  <a:t>to fit the image to the placeholder.</a:t>
                </a:r>
              </a:p>
            </p:txBody>
          </p:sp>
          <p:sp>
            <p:nvSpPr>
              <p:cNvPr id="58" name="TextBox 57">
                <a:extLst>
                  <a:ext uri="{FF2B5EF4-FFF2-40B4-BE49-F238E27FC236}">
                    <a16:creationId xmlns:a16="http://schemas.microsoft.com/office/drawing/2014/main" id="{69957472-C585-5639-2B48-A7EA22D5C387}"/>
                  </a:ext>
                </a:extLst>
              </p:cNvPr>
              <p:cNvSpPr txBox="1"/>
              <p:nvPr/>
            </p:nvSpPr>
            <p:spPr>
              <a:xfrm>
                <a:off x="866774" y="4759822"/>
                <a:ext cx="2146447" cy="400110"/>
              </a:xfrm>
              <a:prstGeom prst="rect">
                <a:avLst/>
              </a:prstGeom>
              <a:noFill/>
            </p:spPr>
            <p:txBody>
              <a:bodyPr wrap="square" rtlCol="0">
                <a:spAutoFit/>
              </a:bodyPr>
              <a:lstStyle/>
              <a:p>
                <a:r>
                  <a:rPr lang="en-GB" sz="1000" b="1">
                    <a:solidFill>
                      <a:srgbClr val="333333"/>
                    </a:solidFill>
                  </a:rPr>
                  <a:t>5. </a:t>
                </a:r>
                <a:r>
                  <a:rPr lang="en-GB" sz="1000">
                    <a:solidFill>
                      <a:srgbClr val="333333"/>
                    </a:solidFill>
                  </a:rPr>
                  <a:t>Choose </a:t>
                </a:r>
                <a:r>
                  <a:rPr lang="en-GB" sz="1000" b="0">
                    <a:solidFill>
                      <a:srgbClr val="333333"/>
                    </a:solidFill>
                    <a:latin typeface="Arial" panose="020B0604020202020204" pitchFamily="34" charset="0"/>
                  </a:rPr>
                  <a:t>Picture Colour </a:t>
                </a:r>
                <a:r>
                  <a:rPr lang="en-GB" sz="1000">
                    <a:solidFill>
                      <a:srgbClr val="333333"/>
                    </a:solidFill>
                  </a:rPr>
                  <a:t>to adjust the Saturation, Tone, and Colour.</a:t>
                </a:r>
              </a:p>
            </p:txBody>
          </p:sp>
          <p:sp>
            <p:nvSpPr>
              <p:cNvPr id="59" name="TextBox 58">
                <a:extLst>
                  <a:ext uri="{FF2B5EF4-FFF2-40B4-BE49-F238E27FC236}">
                    <a16:creationId xmlns:a16="http://schemas.microsoft.com/office/drawing/2014/main" id="{4FB3DC59-34DC-84AF-2640-9115ED607E69}"/>
                  </a:ext>
                </a:extLst>
              </p:cNvPr>
              <p:cNvSpPr txBox="1"/>
              <p:nvPr/>
            </p:nvSpPr>
            <p:spPr>
              <a:xfrm>
                <a:off x="866774" y="5360117"/>
                <a:ext cx="2146447" cy="861774"/>
              </a:xfrm>
              <a:prstGeom prst="rect">
                <a:avLst/>
              </a:prstGeom>
              <a:noFill/>
            </p:spPr>
            <p:txBody>
              <a:bodyPr wrap="square" rtlCol="0">
                <a:spAutoFit/>
              </a:bodyPr>
              <a:lstStyle/>
              <a:p>
                <a:r>
                  <a:rPr lang="en-GB" sz="1000" b="1">
                    <a:solidFill>
                      <a:srgbClr val="333333"/>
                    </a:solidFill>
                  </a:rPr>
                  <a:t>6. </a:t>
                </a:r>
                <a:r>
                  <a:rPr lang="en-GB" sz="1000">
                    <a:solidFill>
                      <a:srgbClr val="333333"/>
                    </a:solidFill>
                  </a:rPr>
                  <a:t>Choose </a:t>
                </a:r>
                <a:r>
                  <a:rPr lang="en-GB" sz="1000" b="0">
                    <a:solidFill>
                      <a:srgbClr val="333333"/>
                    </a:solidFill>
                    <a:latin typeface="Arial" panose="020B0604020202020204" pitchFamily="34" charset="0"/>
                  </a:rPr>
                  <a:t>Picture Correction </a:t>
                </a:r>
                <a:r>
                  <a:rPr lang="en-GB" sz="1000">
                    <a:solidFill>
                      <a:srgbClr val="333333"/>
                    </a:solidFill>
                  </a:rPr>
                  <a:t>to adjust the Sharpness, Brightness, and Contrast.</a:t>
                </a:r>
              </a:p>
              <a:p>
                <a:endParaRPr lang="en-GB" sz="1000">
                  <a:solidFill>
                    <a:srgbClr val="333333"/>
                  </a:solidFill>
                </a:endParaRPr>
              </a:p>
              <a:p>
                <a:endParaRPr lang="en-GB" sz="1000">
                  <a:solidFill>
                    <a:srgbClr val="333333"/>
                  </a:solidFill>
                </a:endParaRPr>
              </a:p>
            </p:txBody>
          </p:sp>
          <p:sp>
            <p:nvSpPr>
              <p:cNvPr id="60" name="TextBox 59">
                <a:extLst>
                  <a:ext uri="{FF2B5EF4-FFF2-40B4-BE49-F238E27FC236}">
                    <a16:creationId xmlns:a16="http://schemas.microsoft.com/office/drawing/2014/main" id="{865FF080-669F-AFAA-2812-6897CC8003C0}"/>
                  </a:ext>
                </a:extLst>
              </p:cNvPr>
              <p:cNvSpPr txBox="1"/>
              <p:nvPr/>
            </p:nvSpPr>
            <p:spPr>
              <a:xfrm>
                <a:off x="1072610" y="1179173"/>
                <a:ext cx="1734772" cy="461665"/>
              </a:xfrm>
              <a:prstGeom prst="rect">
                <a:avLst/>
              </a:prstGeom>
              <a:noFill/>
            </p:spPr>
            <p:txBody>
              <a:bodyPr wrap="square" rtlCol="0">
                <a:spAutoFit/>
              </a:bodyPr>
              <a:lstStyle/>
              <a:p>
                <a:pPr algn="ctr"/>
                <a:r>
                  <a:rPr lang="en-GB" sz="1200">
                    <a:solidFill>
                      <a:srgbClr val="333333"/>
                    </a:solidFill>
                    <a:latin typeface="+mn-lt"/>
                  </a:rPr>
                  <a:t>HOW TO INSERT AN IMAGE</a:t>
                </a:r>
              </a:p>
            </p:txBody>
          </p:sp>
          <p:sp>
            <p:nvSpPr>
              <p:cNvPr id="61" name="TextBox 60">
                <a:extLst>
                  <a:ext uri="{FF2B5EF4-FFF2-40B4-BE49-F238E27FC236}">
                    <a16:creationId xmlns:a16="http://schemas.microsoft.com/office/drawing/2014/main" id="{26D8C8A7-079F-CCD1-9541-1FB05D1FF145}"/>
                  </a:ext>
                </a:extLst>
              </p:cNvPr>
              <p:cNvSpPr txBox="1"/>
              <p:nvPr userDrawn="1"/>
            </p:nvSpPr>
            <p:spPr>
              <a:xfrm>
                <a:off x="866775" y="1759910"/>
                <a:ext cx="2087197" cy="400110"/>
              </a:xfrm>
              <a:prstGeom prst="rect">
                <a:avLst/>
              </a:prstGeom>
              <a:noFill/>
            </p:spPr>
            <p:txBody>
              <a:bodyPr wrap="square" rtlCol="0">
                <a:spAutoFit/>
              </a:bodyPr>
              <a:lstStyle/>
              <a:p>
                <a:r>
                  <a:rPr lang="en-GB" sz="1000" b="1">
                    <a:solidFill>
                      <a:srgbClr val="333333"/>
                    </a:solidFill>
                  </a:rPr>
                  <a:t>1. </a:t>
                </a:r>
                <a:r>
                  <a:rPr lang="en-GB" sz="1000">
                    <a:solidFill>
                      <a:srgbClr val="333333"/>
                    </a:solidFill>
                  </a:rPr>
                  <a:t>If there is already an image present, </a:t>
                </a:r>
                <a:r>
                  <a:rPr lang="en-GB" sz="1000">
                    <a:solidFill>
                      <a:srgbClr val="333333"/>
                    </a:solidFill>
                    <a:latin typeface="Arial" panose="020B0604020202020204" pitchFamily="34" charset="0"/>
                  </a:rPr>
                  <a:t>delete this first.</a:t>
                </a:r>
              </a:p>
            </p:txBody>
          </p:sp>
        </p:grpSp>
        <p:sp>
          <p:nvSpPr>
            <p:cNvPr id="52" name="TextBox 51">
              <a:extLst>
                <a:ext uri="{FF2B5EF4-FFF2-40B4-BE49-F238E27FC236}">
                  <a16:creationId xmlns:a16="http://schemas.microsoft.com/office/drawing/2014/main" id="{BC64C6A1-3AD7-00F4-A847-8DA77585571F}"/>
                </a:ext>
              </a:extLst>
            </p:cNvPr>
            <p:cNvSpPr txBox="1"/>
            <p:nvPr userDrawn="1"/>
          </p:nvSpPr>
          <p:spPr>
            <a:xfrm>
              <a:off x="12316146" y="4885855"/>
              <a:ext cx="2146447" cy="553998"/>
            </a:xfrm>
            <a:prstGeom prst="rect">
              <a:avLst/>
            </a:prstGeom>
            <a:noFill/>
          </p:spPr>
          <p:txBody>
            <a:bodyPr wrap="square" rtlCol="0">
              <a:spAutoFit/>
            </a:bodyPr>
            <a:lstStyle/>
            <a:p>
              <a:r>
                <a:rPr lang="en-GB" sz="1000" b="1">
                  <a:solidFill>
                    <a:srgbClr val="333333"/>
                  </a:solidFill>
                </a:rPr>
                <a:t>7. </a:t>
              </a:r>
              <a:r>
                <a:rPr lang="en-GB" sz="1000">
                  <a:solidFill>
                    <a:srgbClr val="333333"/>
                  </a:solidFill>
                </a:rPr>
                <a:t>Once you are happy with your image, right click on it and select ‘</a:t>
              </a:r>
              <a:r>
                <a:rPr lang="en-GB" sz="1000" b="0">
                  <a:solidFill>
                    <a:srgbClr val="333333"/>
                  </a:solidFill>
                  <a:latin typeface="Arial" panose="020B0604020202020204" pitchFamily="34" charset="0"/>
                </a:rPr>
                <a:t>Send to back</a:t>
              </a:r>
              <a:r>
                <a:rPr lang="en-GB" sz="1000">
                  <a:solidFill>
                    <a:srgbClr val="333333"/>
                  </a:solidFill>
                </a:rPr>
                <a:t>’. </a:t>
              </a:r>
              <a:endParaRPr lang="en-GB" sz="1000">
                <a:solidFill>
                  <a:srgbClr val="333333"/>
                </a:solidFill>
                <a:latin typeface="Arial" panose="020B0604020202020204" pitchFamily="34" charset="0"/>
              </a:endParaRPr>
            </a:p>
          </p:txBody>
        </p:sp>
      </p:grpSp>
      <p:grpSp>
        <p:nvGrpSpPr>
          <p:cNvPr id="3" name="Group 2">
            <a:extLst>
              <a:ext uri="{FF2B5EF4-FFF2-40B4-BE49-F238E27FC236}">
                <a16:creationId xmlns:a16="http://schemas.microsoft.com/office/drawing/2014/main" id="{732622BD-252B-B51E-D059-9AD49267FAFA}"/>
              </a:ext>
            </a:extLst>
          </p:cNvPr>
          <p:cNvGrpSpPr/>
          <p:nvPr userDrawn="1"/>
        </p:nvGrpSpPr>
        <p:grpSpPr>
          <a:xfrm>
            <a:off x="-2189955" y="1"/>
            <a:ext cx="2094408" cy="3335867"/>
            <a:chOff x="-2178418" y="4487679"/>
            <a:chExt cx="2094954" cy="3335867"/>
          </a:xfrm>
        </p:grpSpPr>
        <p:sp>
          <p:nvSpPr>
            <p:cNvPr id="4" name="Rectangle 3">
              <a:extLst>
                <a:ext uri="{FF2B5EF4-FFF2-40B4-BE49-F238E27FC236}">
                  <a16:creationId xmlns:a16="http://schemas.microsoft.com/office/drawing/2014/main" id="{091484F6-E53C-3527-6F2D-3A73361E0F6B}"/>
                </a:ext>
              </a:extLst>
            </p:cNvPr>
            <p:cNvSpPr/>
            <p:nvPr/>
          </p:nvSpPr>
          <p:spPr>
            <a:xfrm>
              <a:off x="-2178418" y="4487680"/>
              <a:ext cx="2094954" cy="3335866"/>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333333"/>
                </a:solidFill>
              </a:endParaRPr>
            </a:p>
          </p:txBody>
        </p:sp>
        <p:sp>
          <p:nvSpPr>
            <p:cNvPr id="5" name="Rectangle 4">
              <a:extLst>
                <a:ext uri="{FF2B5EF4-FFF2-40B4-BE49-F238E27FC236}">
                  <a16:creationId xmlns:a16="http://schemas.microsoft.com/office/drawing/2014/main" id="{0BD2C266-608A-4D8E-93C4-7681170EAB01}"/>
                </a:ext>
              </a:extLst>
            </p:cNvPr>
            <p:cNvSpPr/>
            <p:nvPr/>
          </p:nvSpPr>
          <p:spPr>
            <a:xfrm>
              <a:off x="-2178418" y="4487679"/>
              <a:ext cx="2094954" cy="55616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799">
                <a:solidFill>
                  <a:srgbClr val="333333"/>
                </a:solidFill>
              </a:endParaRPr>
            </a:p>
          </p:txBody>
        </p:sp>
        <p:sp>
          <p:nvSpPr>
            <p:cNvPr id="7" name="TextBox 6">
              <a:extLst>
                <a:ext uri="{FF2B5EF4-FFF2-40B4-BE49-F238E27FC236}">
                  <a16:creationId xmlns:a16="http://schemas.microsoft.com/office/drawing/2014/main" id="{B5387E7D-FC0D-953C-4784-5A3EE816C185}"/>
                </a:ext>
              </a:extLst>
            </p:cNvPr>
            <p:cNvSpPr txBox="1"/>
            <p:nvPr/>
          </p:nvSpPr>
          <p:spPr>
            <a:xfrm>
              <a:off x="-1943077" y="4533656"/>
              <a:ext cx="1668186" cy="461665"/>
            </a:xfrm>
            <a:prstGeom prst="rect">
              <a:avLst/>
            </a:prstGeom>
            <a:noFill/>
          </p:spPr>
          <p:txBody>
            <a:bodyPr wrap="square" rtlCol="0">
              <a:spAutoFit/>
            </a:bodyPr>
            <a:lstStyle/>
            <a:p>
              <a:pPr algn="ctr"/>
              <a:r>
                <a:rPr lang="en-GB" sz="1200">
                  <a:solidFill>
                    <a:srgbClr val="333333"/>
                  </a:solidFill>
                  <a:latin typeface="+mn-lt"/>
                </a:rPr>
                <a:t>HOW TO INSERT </a:t>
              </a:r>
              <a:br>
                <a:rPr lang="en-GB" sz="1200">
                  <a:solidFill>
                    <a:srgbClr val="333333"/>
                  </a:solidFill>
                  <a:latin typeface="+mn-lt"/>
                </a:rPr>
              </a:br>
              <a:r>
                <a:rPr lang="en-GB" sz="1200">
                  <a:solidFill>
                    <a:srgbClr val="333333"/>
                  </a:solidFill>
                  <a:latin typeface="+mn-lt"/>
                </a:rPr>
                <a:t>A LOGO</a:t>
              </a:r>
            </a:p>
          </p:txBody>
        </p:sp>
        <p:sp>
          <p:nvSpPr>
            <p:cNvPr id="9" name="TextBox 8">
              <a:extLst>
                <a:ext uri="{FF2B5EF4-FFF2-40B4-BE49-F238E27FC236}">
                  <a16:creationId xmlns:a16="http://schemas.microsoft.com/office/drawing/2014/main" id="{23459A8F-1BD6-ED47-DC1A-A7B4B50770FB}"/>
                </a:ext>
              </a:extLst>
            </p:cNvPr>
            <p:cNvSpPr txBox="1"/>
            <p:nvPr/>
          </p:nvSpPr>
          <p:spPr>
            <a:xfrm>
              <a:off x="-2156460" y="5547394"/>
              <a:ext cx="2032272" cy="707886"/>
            </a:xfrm>
            <a:prstGeom prst="rect">
              <a:avLst/>
            </a:prstGeom>
            <a:noFill/>
          </p:spPr>
          <p:txBody>
            <a:bodyPr wrap="square" rtlCol="0">
              <a:spAutoFit/>
            </a:bodyPr>
            <a:lstStyle/>
            <a:p>
              <a:r>
                <a:rPr lang="en-GB" sz="1000" b="1">
                  <a:solidFill>
                    <a:srgbClr val="333333"/>
                  </a:solidFill>
                </a:rPr>
                <a:t>2. </a:t>
              </a:r>
              <a:r>
                <a:rPr lang="en-GB" sz="1000">
                  <a:solidFill>
                    <a:srgbClr val="333333"/>
                  </a:solidFill>
                </a:rPr>
                <a:t>Click on the </a:t>
              </a:r>
              <a:r>
                <a:rPr lang="en-GB" sz="1000" b="0">
                  <a:solidFill>
                    <a:srgbClr val="333333"/>
                  </a:solidFill>
                  <a:latin typeface="Arial" panose="020B0604020202020204" pitchFamily="34" charset="0"/>
                </a:rPr>
                <a:t>icon </a:t>
              </a:r>
              <a:r>
                <a:rPr lang="en-GB" sz="1000">
                  <a:solidFill>
                    <a:srgbClr val="333333"/>
                  </a:solidFill>
                </a:rPr>
                <a:t>in the middle of the placeholder and choose the logo needed from your computer.</a:t>
              </a:r>
            </a:p>
          </p:txBody>
        </p:sp>
        <p:sp>
          <p:nvSpPr>
            <p:cNvPr id="13" name="TextBox 12">
              <a:extLst>
                <a:ext uri="{FF2B5EF4-FFF2-40B4-BE49-F238E27FC236}">
                  <a16:creationId xmlns:a16="http://schemas.microsoft.com/office/drawing/2014/main" id="{A47D88F4-79B4-0453-A4E8-586C022D61AB}"/>
                </a:ext>
              </a:extLst>
            </p:cNvPr>
            <p:cNvSpPr txBox="1"/>
            <p:nvPr/>
          </p:nvSpPr>
          <p:spPr>
            <a:xfrm>
              <a:off x="-2156460" y="6282027"/>
              <a:ext cx="1881569" cy="861774"/>
            </a:xfrm>
            <a:prstGeom prst="rect">
              <a:avLst/>
            </a:prstGeom>
            <a:noFill/>
          </p:spPr>
          <p:txBody>
            <a:bodyPr wrap="square" rtlCol="0">
              <a:spAutoFit/>
            </a:bodyPr>
            <a:lstStyle/>
            <a:p>
              <a:r>
                <a:rPr lang="en-GB" sz="1000" b="1">
                  <a:solidFill>
                    <a:srgbClr val="333333"/>
                  </a:solidFill>
                </a:rPr>
                <a:t>3. </a:t>
              </a:r>
              <a:r>
                <a:rPr lang="en-GB" sz="1000">
                  <a:solidFill>
                    <a:srgbClr val="333333"/>
                  </a:solidFill>
                </a:rPr>
                <a:t>Click on the </a:t>
              </a:r>
              <a:r>
                <a:rPr lang="en-GB" sz="1000" b="0">
                  <a:solidFill>
                    <a:srgbClr val="333333"/>
                  </a:solidFill>
                  <a:latin typeface="Arial" panose="020B0604020202020204" pitchFamily="34" charset="0"/>
                </a:rPr>
                <a:t>Picture Format </a:t>
              </a:r>
              <a:r>
                <a:rPr lang="en-GB" sz="1000">
                  <a:solidFill>
                    <a:srgbClr val="333333"/>
                  </a:solidFill>
                </a:rPr>
                <a:t>tab in the ribbon and choose </a:t>
              </a:r>
              <a:r>
                <a:rPr lang="en-GB" sz="1000" b="0">
                  <a:solidFill>
                    <a:srgbClr val="333333"/>
                  </a:solidFill>
                  <a:latin typeface="Arial" panose="020B0604020202020204" pitchFamily="34" charset="0"/>
                </a:rPr>
                <a:t>Crop</a:t>
              </a:r>
              <a:r>
                <a:rPr lang="en-GB" sz="1000">
                  <a:solidFill>
                    <a:srgbClr val="333333"/>
                  </a:solidFill>
                </a:rPr>
                <a:t> option to edit the position and composition of your icon.</a:t>
              </a:r>
            </a:p>
          </p:txBody>
        </p:sp>
        <p:sp>
          <p:nvSpPr>
            <p:cNvPr id="14" name="TextBox 13">
              <a:extLst>
                <a:ext uri="{FF2B5EF4-FFF2-40B4-BE49-F238E27FC236}">
                  <a16:creationId xmlns:a16="http://schemas.microsoft.com/office/drawing/2014/main" id="{2526075E-D1AE-607C-8935-6D4F18F940F6}"/>
                </a:ext>
              </a:extLst>
            </p:cNvPr>
            <p:cNvSpPr txBox="1"/>
            <p:nvPr/>
          </p:nvSpPr>
          <p:spPr>
            <a:xfrm>
              <a:off x="-2156460" y="7170548"/>
              <a:ext cx="2032272" cy="553998"/>
            </a:xfrm>
            <a:prstGeom prst="rect">
              <a:avLst/>
            </a:prstGeom>
            <a:noFill/>
          </p:spPr>
          <p:txBody>
            <a:bodyPr wrap="square" rtlCol="0">
              <a:spAutoFit/>
            </a:bodyPr>
            <a:lstStyle/>
            <a:p>
              <a:r>
                <a:rPr lang="en-GB" sz="1000" b="1">
                  <a:solidFill>
                    <a:srgbClr val="333333"/>
                  </a:solidFill>
                </a:rPr>
                <a:t>4. </a:t>
              </a:r>
              <a:r>
                <a:rPr lang="en-GB" sz="1000">
                  <a:solidFill>
                    <a:srgbClr val="333333"/>
                  </a:solidFill>
                </a:rPr>
                <a:t>Click on the drop down arrow and choose </a:t>
              </a:r>
              <a:r>
                <a:rPr lang="en-GB" sz="1000" b="0">
                  <a:solidFill>
                    <a:srgbClr val="333333"/>
                  </a:solidFill>
                  <a:latin typeface="Arial" panose="020B0604020202020204" pitchFamily="34" charset="0"/>
                </a:rPr>
                <a:t>Fit</a:t>
              </a:r>
              <a:r>
                <a:rPr lang="en-GB" sz="1000">
                  <a:solidFill>
                    <a:srgbClr val="333333"/>
                  </a:solidFill>
                </a:rPr>
                <a:t> to fit the icon to the placeholder.</a:t>
              </a:r>
            </a:p>
          </p:txBody>
        </p:sp>
        <p:sp>
          <p:nvSpPr>
            <p:cNvPr id="15" name="TextBox 14">
              <a:extLst>
                <a:ext uri="{FF2B5EF4-FFF2-40B4-BE49-F238E27FC236}">
                  <a16:creationId xmlns:a16="http://schemas.microsoft.com/office/drawing/2014/main" id="{44B7B5C9-FC68-CEC0-91C7-1C171D513B4E}"/>
                </a:ext>
              </a:extLst>
            </p:cNvPr>
            <p:cNvSpPr txBox="1"/>
            <p:nvPr userDrawn="1"/>
          </p:nvSpPr>
          <p:spPr>
            <a:xfrm>
              <a:off x="-2156460" y="5119692"/>
              <a:ext cx="1976174" cy="400110"/>
            </a:xfrm>
            <a:prstGeom prst="rect">
              <a:avLst/>
            </a:prstGeom>
            <a:noFill/>
          </p:spPr>
          <p:txBody>
            <a:bodyPr wrap="square" rtlCol="0">
              <a:spAutoFit/>
            </a:bodyPr>
            <a:lstStyle/>
            <a:p>
              <a:r>
                <a:rPr lang="en-GB" sz="1000" b="1">
                  <a:solidFill>
                    <a:srgbClr val="333333"/>
                  </a:solidFill>
                </a:rPr>
                <a:t>1. </a:t>
              </a:r>
              <a:r>
                <a:rPr lang="en-GB" sz="1000">
                  <a:solidFill>
                    <a:srgbClr val="333333"/>
                  </a:solidFill>
                </a:rPr>
                <a:t>To replace an existing logo, first delete it. </a:t>
              </a:r>
              <a:endParaRPr lang="en-GB" sz="1000">
                <a:solidFill>
                  <a:srgbClr val="333333"/>
                </a:solidFill>
                <a:latin typeface="Arial" panose="020B0604020202020204" pitchFamily="34" charset="0"/>
              </a:endParaRPr>
            </a:p>
          </p:txBody>
        </p:sp>
      </p:grpSp>
      <p:sp>
        <p:nvSpPr>
          <p:cNvPr id="20" name="Text Placeholder 6">
            <a:extLst>
              <a:ext uri="{FF2B5EF4-FFF2-40B4-BE49-F238E27FC236}">
                <a16:creationId xmlns:a16="http://schemas.microsoft.com/office/drawing/2014/main" id="{46DDF181-974F-E5B2-A9E2-8B15AA53E280}"/>
              </a:ext>
            </a:extLst>
          </p:cNvPr>
          <p:cNvSpPr>
            <a:spLocks noGrp="1"/>
          </p:cNvSpPr>
          <p:nvPr>
            <p:ph type="body" sz="quarter" idx="20" hasCustomPrompt="1"/>
          </p:nvPr>
        </p:nvSpPr>
        <p:spPr>
          <a:xfrm>
            <a:off x="1295719" y="2636727"/>
            <a:ext cx="2242553" cy="1129665"/>
          </a:xfrm>
        </p:spPr>
        <p:txBody>
          <a:bodyPr/>
          <a:lstStyle>
            <a:lvl1pPr>
              <a:defRPr>
                <a:solidFill>
                  <a:schemeClr val="tx1"/>
                </a:solidFill>
              </a:defRPr>
            </a:lvl1pPr>
            <a:lvl2pPr>
              <a:defRPr>
                <a:solidFill>
                  <a:schemeClr val="tx1"/>
                </a:solidFill>
              </a:defRPr>
            </a:lvl2pPr>
            <a:lvl3pPr>
              <a:defRPr>
                <a:solidFill>
                  <a:schemeClr val="tx1"/>
                </a:solidFill>
              </a:defRPr>
            </a:lvl3pPr>
          </a:lstStyle>
          <a:p>
            <a:pPr lvl="1"/>
            <a:r>
              <a:rPr lang="en-US"/>
              <a:t>Name </a:t>
            </a:r>
          </a:p>
          <a:p>
            <a:pPr lvl="2"/>
            <a:r>
              <a:rPr lang="en-US"/>
              <a:t>Designation, </a:t>
            </a:r>
          </a:p>
          <a:p>
            <a:pPr lvl="2"/>
            <a:r>
              <a:rPr lang="en-US"/>
              <a:t>Department</a:t>
            </a:r>
          </a:p>
          <a:p>
            <a:pPr lvl="2"/>
            <a:r>
              <a:rPr lang="en-US"/>
              <a:t>Email</a:t>
            </a:r>
          </a:p>
          <a:p>
            <a:pPr lvl="0"/>
            <a:endParaRPr lang="en-US"/>
          </a:p>
          <a:p>
            <a:pPr lvl="0"/>
            <a:endParaRPr lang="en-GB"/>
          </a:p>
        </p:txBody>
      </p:sp>
      <p:sp>
        <p:nvSpPr>
          <p:cNvPr id="21" name="Text Placeholder 6">
            <a:extLst>
              <a:ext uri="{FF2B5EF4-FFF2-40B4-BE49-F238E27FC236}">
                <a16:creationId xmlns:a16="http://schemas.microsoft.com/office/drawing/2014/main" id="{224ED7B6-0646-7A7C-B7AA-6ED99D23009B}"/>
              </a:ext>
            </a:extLst>
          </p:cNvPr>
          <p:cNvSpPr>
            <a:spLocks noGrp="1"/>
          </p:cNvSpPr>
          <p:nvPr>
            <p:ph type="body" sz="quarter" idx="21" hasCustomPrompt="1"/>
          </p:nvPr>
        </p:nvSpPr>
        <p:spPr>
          <a:xfrm>
            <a:off x="1295719" y="4074876"/>
            <a:ext cx="2242553" cy="1129665"/>
          </a:xfrm>
        </p:spPr>
        <p:txBody>
          <a:bodyPr/>
          <a:lstStyle>
            <a:lvl1pPr>
              <a:defRPr>
                <a:solidFill>
                  <a:schemeClr val="tx1"/>
                </a:solidFill>
              </a:defRPr>
            </a:lvl1pPr>
            <a:lvl2pPr>
              <a:defRPr>
                <a:solidFill>
                  <a:schemeClr val="tx1"/>
                </a:solidFill>
              </a:defRPr>
            </a:lvl2pPr>
            <a:lvl3pPr>
              <a:defRPr>
                <a:solidFill>
                  <a:schemeClr val="tx1"/>
                </a:solidFill>
              </a:defRPr>
            </a:lvl3pPr>
          </a:lstStyle>
          <a:p>
            <a:pPr lvl="1"/>
            <a:r>
              <a:rPr lang="en-US"/>
              <a:t>Name </a:t>
            </a:r>
          </a:p>
          <a:p>
            <a:pPr lvl="2"/>
            <a:r>
              <a:rPr lang="en-US"/>
              <a:t>Designation, </a:t>
            </a:r>
          </a:p>
          <a:p>
            <a:pPr lvl="2"/>
            <a:r>
              <a:rPr lang="en-US"/>
              <a:t>Department</a:t>
            </a:r>
          </a:p>
          <a:p>
            <a:pPr lvl="2"/>
            <a:r>
              <a:rPr lang="en-US"/>
              <a:t>Email</a:t>
            </a:r>
          </a:p>
          <a:p>
            <a:pPr lvl="0"/>
            <a:endParaRPr lang="en-US"/>
          </a:p>
          <a:p>
            <a:pPr lvl="0"/>
            <a:endParaRPr lang="en-GB"/>
          </a:p>
        </p:txBody>
      </p:sp>
      <p:sp>
        <p:nvSpPr>
          <p:cNvPr id="24" name="Text Placeholder 23">
            <a:extLst>
              <a:ext uri="{FF2B5EF4-FFF2-40B4-BE49-F238E27FC236}">
                <a16:creationId xmlns:a16="http://schemas.microsoft.com/office/drawing/2014/main" id="{15768460-30D6-D1E9-5084-0B0DCD1D2739}"/>
              </a:ext>
            </a:extLst>
          </p:cNvPr>
          <p:cNvSpPr>
            <a:spLocks noGrp="1"/>
          </p:cNvSpPr>
          <p:nvPr>
            <p:ph type="body" sz="quarter" idx="23" hasCustomPrompt="1"/>
          </p:nvPr>
        </p:nvSpPr>
        <p:spPr>
          <a:xfrm>
            <a:off x="1295718" y="1747838"/>
            <a:ext cx="2234618" cy="600075"/>
          </a:xfrm>
        </p:spPr>
        <p:txBody>
          <a:bodyPr/>
          <a:lstStyle>
            <a:lvl1pPr>
              <a:defRPr sz="2799"/>
            </a:lvl1pPr>
          </a:lstStyle>
          <a:p>
            <a:pPr lvl="0"/>
            <a:r>
              <a:rPr lang="en-GB"/>
              <a:t>Contact</a:t>
            </a:r>
          </a:p>
        </p:txBody>
      </p:sp>
    </p:spTree>
    <p:custDataLst>
      <p:tags r:id="rId1"/>
    </p:custDataLst>
    <p:extLst>
      <p:ext uri="{BB962C8B-B14F-4D97-AF65-F5344CB8AC3E}">
        <p14:creationId xmlns:p14="http://schemas.microsoft.com/office/powerpoint/2010/main" val="10950428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5.xml><?xml version="1.0" encoding="utf-8"?>
<p:sldLayout xmlns:a="http://schemas.openxmlformats.org/drawingml/2006/main" xmlns:r="http://schemas.openxmlformats.org/officeDocument/2006/relationships" xmlns:p="http://schemas.openxmlformats.org/presentationml/2006/main" showMasterSp="0" preserve="1" userDrawn="1">
  <p:cSld name="Back slide white box with image">
    <p:bg>
      <p:bgPr>
        <a:solidFill>
          <a:schemeClr val="accent2"/>
        </a:solidFill>
        <a:effectLst/>
      </p:bgPr>
    </p:bg>
    <p:spTree>
      <p:nvGrpSpPr>
        <p:cNvPr id="1" name=""/>
        <p:cNvGrpSpPr/>
        <p:nvPr/>
      </p:nvGrpSpPr>
      <p:grpSpPr>
        <a:xfrm>
          <a:off x="0" y="0"/>
          <a:ext cx="0" cy="0"/>
          <a:chOff x="0" y="0"/>
          <a:chExt cx="0" cy="0"/>
        </a:xfrm>
      </p:grpSpPr>
      <p:sp>
        <p:nvSpPr>
          <p:cNvPr id="6" name="Picture Placeholder 11">
            <a:extLst>
              <a:ext uri="{FF2B5EF4-FFF2-40B4-BE49-F238E27FC236}">
                <a16:creationId xmlns:a16="http://schemas.microsoft.com/office/drawing/2014/main" id="{427B7669-C07F-E188-709D-B5598C683275}"/>
              </a:ext>
            </a:extLst>
          </p:cNvPr>
          <p:cNvSpPr>
            <a:spLocks noGrp="1"/>
          </p:cNvSpPr>
          <p:nvPr>
            <p:ph type="pic" sz="quarter" idx="17" hasCustomPrompt="1"/>
          </p:nvPr>
        </p:nvSpPr>
        <p:spPr>
          <a:xfrm>
            <a:off x="0" y="0"/>
            <a:ext cx="12188825" cy="6858000"/>
          </a:xfrm>
        </p:spPr>
        <p:txBody>
          <a:bodyPr/>
          <a:lstStyle>
            <a:lvl1pPr algn="ctr">
              <a:defRPr>
                <a:solidFill>
                  <a:schemeClr val="bg2"/>
                </a:solidFill>
              </a:defRPr>
            </a:lvl1pPr>
          </a:lstStyle>
          <a:p>
            <a:r>
              <a:rPr lang="en-GB"/>
              <a:t>Click icon to insert image</a:t>
            </a:r>
          </a:p>
        </p:txBody>
      </p:sp>
      <p:sp>
        <p:nvSpPr>
          <p:cNvPr id="8" name="Title 1">
            <a:extLst>
              <a:ext uri="{FF2B5EF4-FFF2-40B4-BE49-F238E27FC236}">
                <a16:creationId xmlns:a16="http://schemas.microsoft.com/office/drawing/2014/main" id="{C23F43B9-56A4-A202-13D0-B86C5AB14271}"/>
              </a:ext>
            </a:extLst>
          </p:cNvPr>
          <p:cNvSpPr>
            <a:spLocks noGrp="1"/>
          </p:cNvSpPr>
          <p:nvPr>
            <p:ph type="title" hasCustomPrompt="1"/>
          </p:nvPr>
        </p:nvSpPr>
        <p:spPr>
          <a:xfrm>
            <a:off x="884960" y="1221106"/>
            <a:ext cx="4386707" cy="4402455"/>
          </a:xfrm>
          <a:blipFill dpi="0" rotWithShape="1">
            <a:blip r:embed="rId3">
              <a:extLst>
                <a:ext uri="{28A0092B-C50C-407E-A947-70E740481C1C}">
                  <a14:useLocalDpi xmlns:a14="http://schemas.microsoft.com/office/drawing/2010/main"/>
                </a:ext>
              </a:extLst>
            </a:blip>
            <a:srcRect/>
            <a:tile tx="0" ty="0" sx="70000" sy="70000" flip="none" algn="tl"/>
          </a:blipFill>
        </p:spPr>
        <p:txBody>
          <a:bodyPr lIns="360000" tIns="1404000" rIns="360000"/>
          <a:lstStyle>
            <a:lvl1pPr>
              <a:defRPr sz="4799">
                <a:solidFill>
                  <a:schemeClr val="accent2"/>
                </a:solidFill>
                <a:latin typeface="+mn-lt"/>
              </a:defRPr>
            </a:lvl1pPr>
          </a:lstStyle>
          <a:p>
            <a:r>
              <a:rPr lang="en-GB"/>
              <a:t> </a:t>
            </a:r>
          </a:p>
        </p:txBody>
      </p:sp>
      <p:sp>
        <p:nvSpPr>
          <p:cNvPr id="12" name="Text Placeholder 10">
            <a:extLst>
              <a:ext uri="{FF2B5EF4-FFF2-40B4-BE49-F238E27FC236}">
                <a16:creationId xmlns:a16="http://schemas.microsoft.com/office/drawing/2014/main" id="{13280ACC-6322-0FBC-44C6-AACBE3C6AE66}"/>
              </a:ext>
            </a:extLst>
          </p:cNvPr>
          <p:cNvSpPr>
            <a:spLocks noGrp="1"/>
          </p:cNvSpPr>
          <p:nvPr>
            <p:ph type="body" sz="quarter" idx="16" hasCustomPrompt="1"/>
          </p:nvPr>
        </p:nvSpPr>
        <p:spPr>
          <a:xfrm>
            <a:off x="10679507" y="478633"/>
            <a:ext cx="1035573" cy="1035843"/>
          </a:xfrm>
          <a: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a:blipFill>
        </p:spPr>
        <p:txBody>
          <a:bodyPr>
            <a:normAutofit/>
          </a:bodyPr>
          <a:lstStyle>
            <a:lvl1pPr>
              <a:defRPr/>
            </a:lvl1pPr>
          </a:lstStyle>
          <a:p>
            <a:pPr lvl="0"/>
            <a:r>
              <a:rPr lang="en-GB"/>
              <a:t> </a:t>
            </a:r>
          </a:p>
        </p:txBody>
      </p:sp>
      <p:grpSp>
        <p:nvGrpSpPr>
          <p:cNvPr id="39" name="Group 38">
            <a:extLst>
              <a:ext uri="{FF2B5EF4-FFF2-40B4-BE49-F238E27FC236}">
                <a16:creationId xmlns:a16="http://schemas.microsoft.com/office/drawing/2014/main" id="{CF208846-ADD6-8B7B-7EEC-5C665CB173C7}"/>
              </a:ext>
            </a:extLst>
          </p:cNvPr>
          <p:cNvGrpSpPr/>
          <p:nvPr userDrawn="1"/>
        </p:nvGrpSpPr>
        <p:grpSpPr>
          <a:xfrm>
            <a:off x="12284371" y="0"/>
            <a:ext cx="2174456" cy="5067300"/>
            <a:chOff x="838199" y="1150069"/>
            <a:chExt cx="2175022" cy="5067300"/>
          </a:xfrm>
        </p:grpSpPr>
        <p:sp>
          <p:nvSpPr>
            <p:cNvPr id="40" name="Rectangle 39">
              <a:extLst>
                <a:ext uri="{FF2B5EF4-FFF2-40B4-BE49-F238E27FC236}">
                  <a16:creationId xmlns:a16="http://schemas.microsoft.com/office/drawing/2014/main" id="{ACCC205D-68B6-C092-B248-4B0C7E3A44D7}"/>
                </a:ext>
              </a:extLst>
            </p:cNvPr>
            <p:cNvSpPr/>
            <p:nvPr/>
          </p:nvSpPr>
          <p:spPr>
            <a:xfrm>
              <a:off x="838199" y="1669942"/>
              <a:ext cx="2146446" cy="4547427"/>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333333"/>
                </a:solidFill>
              </a:endParaRPr>
            </a:p>
          </p:txBody>
        </p:sp>
        <p:sp>
          <p:nvSpPr>
            <p:cNvPr id="41" name="Rectangle 40">
              <a:extLst>
                <a:ext uri="{FF2B5EF4-FFF2-40B4-BE49-F238E27FC236}">
                  <a16:creationId xmlns:a16="http://schemas.microsoft.com/office/drawing/2014/main" id="{0EA002EA-DBF9-B1E4-0E8B-5211D67E3504}"/>
                </a:ext>
              </a:extLst>
            </p:cNvPr>
            <p:cNvSpPr/>
            <p:nvPr/>
          </p:nvSpPr>
          <p:spPr>
            <a:xfrm flipV="1">
              <a:off x="838200" y="1150069"/>
              <a:ext cx="2146445" cy="52016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799">
                <a:solidFill>
                  <a:srgbClr val="333333"/>
                </a:solidFill>
              </a:endParaRPr>
            </a:p>
          </p:txBody>
        </p:sp>
        <p:sp>
          <p:nvSpPr>
            <p:cNvPr id="42" name="TextBox 41">
              <a:extLst>
                <a:ext uri="{FF2B5EF4-FFF2-40B4-BE49-F238E27FC236}">
                  <a16:creationId xmlns:a16="http://schemas.microsoft.com/office/drawing/2014/main" id="{87EAB41F-8FA0-26C1-5B31-AF17C90ACB05}"/>
                </a:ext>
              </a:extLst>
            </p:cNvPr>
            <p:cNvSpPr txBox="1"/>
            <p:nvPr/>
          </p:nvSpPr>
          <p:spPr>
            <a:xfrm>
              <a:off x="866775" y="1753646"/>
              <a:ext cx="2087197" cy="553998"/>
            </a:xfrm>
            <a:prstGeom prst="rect">
              <a:avLst/>
            </a:prstGeom>
            <a:noFill/>
          </p:spPr>
          <p:txBody>
            <a:bodyPr wrap="square" rtlCol="0">
              <a:spAutoFit/>
            </a:bodyPr>
            <a:lstStyle/>
            <a:p>
              <a:r>
                <a:rPr lang="en-GB" sz="1000" b="1">
                  <a:solidFill>
                    <a:srgbClr val="333333"/>
                  </a:solidFill>
                </a:rPr>
                <a:t>1. </a:t>
              </a:r>
              <a:r>
                <a:rPr lang="en-GB" sz="1000">
                  <a:solidFill>
                    <a:srgbClr val="333333"/>
                  </a:solidFill>
                </a:rPr>
                <a:t>Click on the </a:t>
              </a:r>
              <a:r>
                <a:rPr lang="en-GB" sz="1000" b="0">
                  <a:solidFill>
                    <a:srgbClr val="333333"/>
                  </a:solidFill>
                  <a:latin typeface="Arial" panose="020B0604020202020204" pitchFamily="34" charset="0"/>
                </a:rPr>
                <a:t>icon</a:t>
              </a:r>
              <a:r>
                <a:rPr lang="en-GB" sz="1000">
                  <a:solidFill>
                    <a:srgbClr val="333333"/>
                  </a:solidFill>
                </a:rPr>
                <a:t> in the middle of the placeholder and choose the image from your computer.</a:t>
              </a:r>
            </a:p>
          </p:txBody>
        </p:sp>
        <p:sp>
          <p:nvSpPr>
            <p:cNvPr id="43" name="TextBox 42">
              <a:extLst>
                <a:ext uri="{FF2B5EF4-FFF2-40B4-BE49-F238E27FC236}">
                  <a16:creationId xmlns:a16="http://schemas.microsoft.com/office/drawing/2014/main" id="{1A5DEA65-B91C-8455-9400-A83086C33396}"/>
                </a:ext>
              </a:extLst>
            </p:cNvPr>
            <p:cNvSpPr txBox="1"/>
            <p:nvPr/>
          </p:nvSpPr>
          <p:spPr>
            <a:xfrm>
              <a:off x="866774" y="2507829"/>
              <a:ext cx="2146447" cy="553998"/>
            </a:xfrm>
            <a:prstGeom prst="rect">
              <a:avLst/>
            </a:prstGeom>
            <a:noFill/>
          </p:spPr>
          <p:txBody>
            <a:bodyPr wrap="square" rtlCol="0">
              <a:spAutoFit/>
            </a:bodyPr>
            <a:lstStyle/>
            <a:p>
              <a:r>
                <a:rPr lang="en-GB" sz="1000" b="1">
                  <a:solidFill>
                    <a:srgbClr val="333333"/>
                  </a:solidFill>
                </a:rPr>
                <a:t>2. </a:t>
              </a:r>
              <a:r>
                <a:rPr lang="en-GB" sz="1000">
                  <a:solidFill>
                    <a:srgbClr val="333333"/>
                  </a:solidFill>
                </a:rPr>
                <a:t>Click on the </a:t>
              </a:r>
              <a:r>
                <a:rPr lang="en-GB" sz="1000" b="0">
                  <a:solidFill>
                    <a:srgbClr val="333333"/>
                  </a:solidFill>
                  <a:latin typeface="Arial" panose="020B0604020202020204" pitchFamily="34" charset="0"/>
                </a:rPr>
                <a:t>Format Picture </a:t>
              </a:r>
              <a:r>
                <a:rPr lang="en-GB" sz="1000">
                  <a:solidFill>
                    <a:srgbClr val="333333"/>
                  </a:solidFill>
                </a:rPr>
                <a:t>tab in the ribbon and use the tools to edit the image.</a:t>
              </a:r>
            </a:p>
          </p:txBody>
        </p:sp>
        <p:sp>
          <p:nvSpPr>
            <p:cNvPr id="44" name="TextBox 43">
              <a:extLst>
                <a:ext uri="{FF2B5EF4-FFF2-40B4-BE49-F238E27FC236}">
                  <a16:creationId xmlns:a16="http://schemas.microsoft.com/office/drawing/2014/main" id="{32CDC3A3-2AED-14DF-56A8-2A32F87E16BE}"/>
                </a:ext>
              </a:extLst>
            </p:cNvPr>
            <p:cNvSpPr txBox="1"/>
            <p:nvPr/>
          </p:nvSpPr>
          <p:spPr>
            <a:xfrm>
              <a:off x="866773" y="3108124"/>
              <a:ext cx="2146447" cy="1169551"/>
            </a:xfrm>
            <a:prstGeom prst="rect">
              <a:avLst/>
            </a:prstGeom>
            <a:noFill/>
          </p:spPr>
          <p:txBody>
            <a:bodyPr wrap="square" rtlCol="0">
              <a:spAutoFit/>
            </a:bodyPr>
            <a:lstStyle/>
            <a:p>
              <a:r>
                <a:rPr lang="en-GB" sz="1000" b="1">
                  <a:solidFill>
                    <a:srgbClr val="333333"/>
                  </a:solidFill>
                </a:rPr>
                <a:t>3. </a:t>
              </a:r>
              <a:r>
                <a:rPr lang="en-GB" sz="1000">
                  <a:solidFill>
                    <a:srgbClr val="333333"/>
                  </a:solidFill>
                </a:rPr>
                <a:t>Choose </a:t>
              </a:r>
              <a:r>
                <a:rPr lang="en-GB" sz="1000" b="0">
                  <a:solidFill>
                    <a:srgbClr val="333333"/>
                  </a:solidFill>
                  <a:latin typeface="Arial" panose="020B0604020202020204" pitchFamily="34" charset="0"/>
                </a:rPr>
                <a:t>Crop</a:t>
              </a:r>
              <a:r>
                <a:rPr lang="en-GB" sz="1000">
                  <a:solidFill>
                    <a:srgbClr val="333333"/>
                  </a:solidFill>
                </a:rPr>
                <a:t> to resize and move the image within the placeholder, using the white circles in the corners of the image. Click on the drop down arrow and choose </a:t>
              </a:r>
              <a:r>
                <a:rPr lang="en-GB" sz="1000" b="0">
                  <a:solidFill>
                    <a:srgbClr val="333333"/>
                  </a:solidFill>
                  <a:latin typeface="Arial" panose="020B0604020202020204" pitchFamily="34" charset="0"/>
                </a:rPr>
                <a:t>Fit </a:t>
              </a:r>
              <a:r>
                <a:rPr lang="en-GB" sz="1000">
                  <a:solidFill>
                    <a:srgbClr val="333333"/>
                  </a:solidFill>
                </a:rPr>
                <a:t>to fit the image to the placeholder.</a:t>
              </a:r>
            </a:p>
          </p:txBody>
        </p:sp>
        <p:sp>
          <p:nvSpPr>
            <p:cNvPr id="45" name="TextBox 44">
              <a:extLst>
                <a:ext uri="{FF2B5EF4-FFF2-40B4-BE49-F238E27FC236}">
                  <a16:creationId xmlns:a16="http://schemas.microsoft.com/office/drawing/2014/main" id="{1B8B3C8B-DA9F-BA67-3B8C-13CCE250280C}"/>
                </a:ext>
              </a:extLst>
            </p:cNvPr>
            <p:cNvSpPr txBox="1"/>
            <p:nvPr/>
          </p:nvSpPr>
          <p:spPr>
            <a:xfrm>
              <a:off x="866774" y="4323972"/>
              <a:ext cx="2146447" cy="400110"/>
            </a:xfrm>
            <a:prstGeom prst="rect">
              <a:avLst/>
            </a:prstGeom>
            <a:noFill/>
          </p:spPr>
          <p:txBody>
            <a:bodyPr wrap="square" rtlCol="0">
              <a:spAutoFit/>
            </a:bodyPr>
            <a:lstStyle/>
            <a:p>
              <a:r>
                <a:rPr lang="en-GB" sz="1000" b="1">
                  <a:solidFill>
                    <a:srgbClr val="333333"/>
                  </a:solidFill>
                </a:rPr>
                <a:t>4. </a:t>
              </a:r>
              <a:r>
                <a:rPr lang="en-GB" sz="1000">
                  <a:solidFill>
                    <a:srgbClr val="333333"/>
                  </a:solidFill>
                </a:rPr>
                <a:t>Choose </a:t>
              </a:r>
              <a:r>
                <a:rPr lang="en-GB" sz="1000" b="0">
                  <a:solidFill>
                    <a:srgbClr val="333333"/>
                  </a:solidFill>
                  <a:latin typeface="Arial" panose="020B0604020202020204" pitchFamily="34" charset="0"/>
                </a:rPr>
                <a:t>Picture Colour </a:t>
              </a:r>
              <a:r>
                <a:rPr lang="en-GB" sz="1000">
                  <a:solidFill>
                    <a:srgbClr val="333333"/>
                  </a:solidFill>
                </a:rPr>
                <a:t>to adjust the Saturation, Tone, and Colour.</a:t>
              </a:r>
            </a:p>
          </p:txBody>
        </p:sp>
        <p:sp>
          <p:nvSpPr>
            <p:cNvPr id="46" name="TextBox 45">
              <a:extLst>
                <a:ext uri="{FF2B5EF4-FFF2-40B4-BE49-F238E27FC236}">
                  <a16:creationId xmlns:a16="http://schemas.microsoft.com/office/drawing/2014/main" id="{6F9444E3-1AB3-96EC-C4B8-22BA0DDB27B1}"/>
                </a:ext>
              </a:extLst>
            </p:cNvPr>
            <p:cNvSpPr txBox="1"/>
            <p:nvPr/>
          </p:nvSpPr>
          <p:spPr>
            <a:xfrm>
              <a:off x="866774" y="4924267"/>
              <a:ext cx="2146447" cy="553998"/>
            </a:xfrm>
            <a:prstGeom prst="rect">
              <a:avLst/>
            </a:prstGeom>
            <a:noFill/>
          </p:spPr>
          <p:txBody>
            <a:bodyPr wrap="square" rtlCol="0">
              <a:spAutoFit/>
            </a:bodyPr>
            <a:lstStyle/>
            <a:p>
              <a:r>
                <a:rPr lang="en-GB" sz="1000" b="1">
                  <a:solidFill>
                    <a:srgbClr val="333333"/>
                  </a:solidFill>
                </a:rPr>
                <a:t>5. </a:t>
              </a:r>
              <a:r>
                <a:rPr lang="en-GB" sz="1000">
                  <a:solidFill>
                    <a:srgbClr val="333333"/>
                  </a:solidFill>
                </a:rPr>
                <a:t>Choose </a:t>
              </a:r>
              <a:r>
                <a:rPr lang="en-GB" sz="1000" b="0">
                  <a:solidFill>
                    <a:srgbClr val="333333"/>
                  </a:solidFill>
                  <a:latin typeface="Arial" panose="020B0604020202020204" pitchFamily="34" charset="0"/>
                </a:rPr>
                <a:t>Picture Correction </a:t>
              </a:r>
              <a:r>
                <a:rPr lang="en-GB" sz="1000">
                  <a:solidFill>
                    <a:srgbClr val="333333"/>
                  </a:solidFill>
                </a:rPr>
                <a:t>to adjust the Sharpness, Brightness, and Contrast.</a:t>
              </a:r>
            </a:p>
          </p:txBody>
        </p:sp>
        <p:sp>
          <p:nvSpPr>
            <p:cNvPr id="47" name="TextBox 46">
              <a:extLst>
                <a:ext uri="{FF2B5EF4-FFF2-40B4-BE49-F238E27FC236}">
                  <a16:creationId xmlns:a16="http://schemas.microsoft.com/office/drawing/2014/main" id="{19A58FF8-DE4D-D2D3-8525-EF5C9EE7AEC9}"/>
                </a:ext>
              </a:extLst>
            </p:cNvPr>
            <p:cNvSpPr txBox="1"/>
            <p:nvPr/>
          </p:nvSpPr>
          <p:spPr>
            <a:xfrm>
              <a:off x="1026885" y="1179173"/>
              <a:ext cx="1826222" cy="461665"/>
            </a:xfrm>
            <a:prstGeom prst="rect">
              <a:avLst/>
            </a:prstGeom>
            <a:noFill/>
          </p:spPr>
          <p:txBody>
            <a:bodyPr wrap="square" rtlCol="0">
              <a:spAutoFit/>
            </a:bodyPr>
            <a:lstStyle/>
            <a:p>
              <a:pPr algn="ctr"/>
              <a:r>
                <a:rPr lang="en-GB" sz="1200">
                  <a:solidFill>
                    <a:srgbClr val="333333"/>
                  </a:solidFill>
                  <a:latin typeface="+mn-lt"/>
                </a:rPr>
                <a:t>HOW TO INSERT </a:t>
              </a:r>
              <a:br>
                <a:rPr lang="en-GB" sz="1200">
                  <a:solidFill>
                    <a:srgbClr val="333333"/>
                  </a:solidFill>
                  <a:latin typeface="+mn-lt"/>
                </a:rPr>
              </a:br>
              <a:r>
                <a:rPr lang="en-GB" sz="1200">
                  <a:solidFill>
                    <a:srgbClr val="333333"/>
                  </a:solidFill>
                  <a:latin typeface="+mn-lt"/>
                </a:rPr>
                <a:t>AN IMAGE</a:t>
              </a:r>
            </a:p>
          </p:txBody>
        </p:sp>
        <p:sp>
          <p:nvSpPr>
            <p:cNvPr id="48" name="TextBox 47">
              <a:extLst>
                <a:ext uri="{FF2B5EF4-FFF2-40B4-BE49-F238E27FC236}">
                  <a16:creationId xmlns:a16="http://schemas.microsoft.com/office/drawing/2014/main" id="{35AF5B4D-DB3F-A83F-2ED6-4F02043D6C8D}"/>
                </a:ext>
              </a:extLst>
            </p:cNvPr>
            <p:cNvSpPr txBox="1"/>
            <p:nvPr userDrawn="1"/>
          </p:nvSpPr>
          <p:spPr>
            <a:xfrm>
              <a:off x="866774" y="5522715"/>
              <a:ext cx="2146447" cy="553998"/>
            </a:xfrm>
            <a:prstGeom prst="rect">
              <a:avLst/>
            </a:prstGeom>
            <a:noFill/>
          </p:spPr>
          <p:txBody>
            <a:bodyPr wrap="square" rtlCol="0">
              <a:spAutoFit/>
            </a:bodyPr>
            <a:lstStyle/>
            <a:p>
              <a:r>
                <a:rPr lang="en-GB" sz="1000" b="1">
                  <a:solidFill>
                    <a:srgbClr val="333333"/>
                  </a:solidFill>
                </a:rPr>
                <a:t>6. </a:t>
              </a:r>
              <a:r>
                <a:rPr lang="en-GB" sz="1000">
                  <a:solidFill>
                    <a:srgbClr val="333333"/>
                  </a:solidFill>
                </a:rPr>
                <a:t>Once you are happy with your image, right click on it and select ‘</a:t>
              </a:r>
              <a:r>
                <a:rPr lang="en-GB" sz="1000" b="0">
                  <a:solidFill>
                    <a:srgbClr val="333333"/>
                  </a:solidFill>
                  <a:latin typeface="Arial" panose="020B0604020202020204" pitchFamily="34" charset="0"/>
                </a:rPr>
                <a:t>Send to back</a:t>
              </a:r>
              <a:r>
                <a:rPr lang="en-GB" sz="1000">
                  <a:solidFill>
                    <a:srgbClr val="333333"/>
                  </a:solidFill>
                </a:rPr>
                <a:t>’. </a:t>
              </a:r>
              <a:endParaRPr lang="en-GB" sz="1000">
                <a:solidFill>
                  <a:srgbClr val="333333"/>
                </a:solidFill>
                <a:latin typeface="Arial" panose="020B0604020202020204" pitchFamily="34" charset="0"/>
              </a:endParaRPr>
            </a:p>
          </p:txBody>
        </p:sp>
      </p:grpSp>
      <p:grpSp>
        <p:nvGrpSpPr>
          <p:cNvPr id="49" name="Group 48">
            <a:extLst>
              <a:ext uri="{FF2B5EF4-FFF2-40B4-BE49-F238E27FC236}">
                <a16:creationId xmlns:a16="http://schemas.microsoft.com/office/drawing/2014/main" id="{8376514F-F790-0506-971C-42B58482C4B3}"/>
              </a:ext>
            </a:extLst>
          </p:cNvPr>
          <p:cNvGrpSpPr/>
          <p:nvPr userDrawn="1"/>
        </p:nvGrpSpPr>
        <p:grpSpPr>
          <a:xfrm>
            <a:off x="12284372" y="0"/>
            <a:ext cx="2174455" cy="5486150"/>
            <a:chOff x="12287572" y="0"/>
            <a:chExt cx="2175021" cy="5486150"/>
          </a:xfrm>
        </p:grpSpPr>
        <p:grpSp>
          <p:nvGrpSpPr>
            <p:cNvPr id="50" name="Group 49">
              <a:extLst>
                <a:ext uri="{FF2B5EF4-FFF2-40B4-BE49-F238E27FC236}">
                  <a16:creationId xmlns:a16="http://schemas.microsoft.com/office/drawing/2014/main" id="{5465C8AA-2950-C0A3-654F-97E8AC52C0D6}"/>
                </a:ext>
              </a:extLst>
            </p:cNvPr>
            <p:cNvGrpSpPr/>
            <p:nvPr/>
          </p:nvGrpSpPr>
          <p:grpSpPr>
            <a:xfrm>
              <a:off x="12287572" y="0"/>
              <a:ext cx="2175021" cy="4839558"/>
              <a:chOff x="838200" y="1150069"/>
              <a:chExt cx="2175021" cy="4839558"/>
            </a:xfrm>
          </p:grpSpPr>
          <p:sp>
            <p:nvSpPr>
              <p:cNvPr id="62" name="Rectangle 61">
                <a:extLst>
                  <a:ext uri="{FF2B5EF4-FFF2-40B4-BE49-F238E27FC236}">
                    <a16:creationId xmlns:a16="http://schemas.microsoft.com/office/drawing/2014/main" id="{F5A55D2C-F88D-6B34-CF46-364855828332}"/>
                  </a:ext>
                </a:extLst>
              </p:cNvPr>
              <p:cNvSpPr/>
              <p:nvPr/>
            </p:nvSpPr>
            <p:spPr>
              <a:xfrm>
                <a:off x="838200" y="1150069"/>
                <a:ext cx="2146445" cy="4839558"/>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333333"/>
                  </a:solidFill>
                </a:endParaRPr>
              </a:p>
            </p:txBody>
          </p:sp>
          <p:sp>
            <p:nvSpPr>
              <p:cNvPr id="63" name="Rectangle 62">
                <a:extLst>
                  <a:ext uri="{FF2B5EF4-FFF2-40B4-BE49-F238E27FC236}">
                    <a16:creationId xmlns:a16="http://schemas.microsoft.com/office/drawing/2014/main" id="{0DA2532B-B09E-86A6-7BF6-F8F4B8E59B99}"/>
                  </a:ext>
                </a:extLst>
              </p:cNvPr>
              <p:cNvSpPr/>
              <p:nvPr/>
            </p:nvSpPr>
            <p:spPr>
              <a:xfrm flipV="1">
                <a:off x="838200" y="1150069"/>
                <a:ext cx="2146445" cy="52016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799">
                  <a:solidFill>
                    <a:srgbClr val="333333"/>
                  </a:solidFill>
                </a:endParaRPr>
              </a:p>
            </p:txBody>
          </p:sp>
          <p:sp>
            <p:nvSpPr>
              <p:cNvPr id="64" name="TextBox 63">
                <a:extLst>
                  <a:ext uri="{FF2B5EF4-FFF2-40B4-BE49-F238E27FC236}">
                    <a16:creationId xmlns:a16="http://schemas.microsoft.com/office/drawing/2014/main" id="{104A755C-FB45-AB73-DE51-C50854146C56}"/>
                  </a:ext>
                </a:extLst>
              </p:cNvPr>
              <p:cNvSpPr txBox="1"/>
              <p:nvPr/>
            </p:nvSpPr>
            <p:spPr>
              <a:xfrm>
                <a:off x="866775" y="2189496"/>
                <a:ext cx="2087197" cy="553998"/>
              </a:xfrm>
              <a:prstGeom prst="rect">
                <a:avLst/>
              </a:prstGeom>
              <a:noFill/>
            </p:spPr>
            <p:txBody>
              <a:bodyPr wrap="square" rtlCol="0">
                <a:spAutoFit/>
              </a:bodyPr>
              <a:lstStyle/>
              <a:p>
                <a:r>
                  <a:rPr lang="en-GB" sz="1000" b="1">
                    <a:solidFill>
                      <a:srgbClr val="333333"/>
                    </a:solidFill>
                  </a:rPr>
                  <a:t>2. </a:t>
                </a:r>
                <a:r>
                  <a:rPr lang="en-GB" sz="1000">
                    <a:solidFill>
                      <a:srgbClr val="333333"/>
                    </a:solidFill>
                  </a:rPr>
                  <a:t>Click on the </a:t>
                </a:r>
                <a:r>
                  <a:rPr lang="en-GB" sz="1000" b="0">
                    <a:solidFill>
                      <a:srgbClr val="333333"/>
                    </a:solidFill>
                    <a:latin typeface="Arial" panose="020B0604020202020204" pitchFamily="34" charset="0"/>
                  </a:rPr>
                  <a:t>icon</a:t>
                </a:r>
                <a:r>
                  <a:rPr lang="en-GB" sz="1000">
                    <a:solidFill>
                      <a:srgbClr val="333333"/>
                    </a:solidFill>
                  </a:rPr>
                  <a:t> in the middle of the placeholder and choose the image from your computer.</a:t>
                </a:r>
              </a:p>
            </p:txBody>
          </p:sp>
          <p:sp>
            <p:nvSpPr>
              <p:cNvPr id="65" name="TextBox 64">
                <a:extLst>
                  <a:ext uri="{FF2B5EF4-FFF2-40B4-BE49-F238E27FC236}">
                    <a16:creationId xmlns:a16="http://schemas.microsoft.com/office/drawing/2014/main" id="{D502124D-6DF5-A6E7-CFEC-5FB7880A05C0}"/>
                  </a:ext>
                </a:extLst>
              </p:cNvPr>
              <p:cNvSpPr txBox="1"/>
              <p:nvPr/>
            </p:nvSpPr>
            <p:spPr>
              <a:xfrm>
                <a:off x="866774" y="2943679"/>
                <a:ext cx="2146447" cy="553998"/>
              </a:xfrm>
              <a:prstGeom prst="rect">
                <a:avLst/>
              </a:prstGeom>
              <a:noFill/>
            </p:spPr>
            <p:txBody>
              <a:bodyPr wrap="square" rtlCol="0">
                <a:spAutoFit/>
              </a:bodyPr>
              <a:lstStyle/>
              <a:p>
                <a:r>
                  <a:rPr lang="en-GB" sz="1000" b="1">
                    <a:solidFill>
                      <a:srgbClr val="333333"/>
                    </a:solidFill>
                  </a:rPr>
                  <a:t>3. </a:t>
                </a:r>
                <a:r>
                  <a:rPr lang="en-GB" sz="1000">
                    <a:solidFill>
                      <a:srgbClr val="333333"/>
                    </a:solidFill>
                  </a:rPr>
                  <a:t>Click on the </a:t>
                </a:r>
                <a:r>
                  <a:rPr lang="en-GB" sz="1000" b="0">
                    <a:solidFill>
                      <a:srgbClr val="333333"/>
                    </a:solidFill>
                    <a:latin typeface="Arial" panose="020B0604020202020204" pitchFamily="34" charset="0"/>
                  </a:rPr>
                  <a:t>Format Picture </a:t>
                </a:r>
                <a:r>
                  <a:rPr lang="en-GB" sz="1000">
                    <a:solidFill>
                      <a:srgbClr val="333333"/>
                    </a:solidFill>
                  </a:rPr>
                  <a:t>tab in the ribbon and use the tools to edit the image.</a:t>
                </a:r>
              </a:p>
            </p:txBody>
          </p:sp>
          <p:sp>
            <p:nvSpPr>
              <p:cNvPr id="66" name="TextBox 65">
                <a:extLst>
                  <a:ext uri="{FF2B5EF4-FFF2-40B4-BE49-F238E27FC236}">
                    <a16:creationId xmlns:a16="http://schemas.microsoft.com/office/drawing/2014/main" id="{DE0851BC-E838-A127-3D99-5A0E3AB3B210}"/>
                  </a:ext>
                </a:extLst>
              </p:cNvPr>
              <p:cNvSpPr txBox="1"/>
              <p:nvPr/>
            </p:nvSpPr>
            <p:spPr>
              <a:xfrm>
                <a:off x="866773" y="3543974"/>
                <a:ext cx="2146447" cy="1169551"/>
              </a:xfrm>
              <a:prstGeom prst="rect">
                <a:avLst/>
              </a:prstGeom>
              <a:noFill/>
            </p:spPr>
            <p:txBody>
              <a:bodyPr wrap="square" rtlCol="0">
                <a:spAutoFit/>
              </a:bodyPr>
              <a:lstStyle/>
              <a:p>
                <a:r>
                  <a:rPr lang="en-GB" sz="1000" b="1">
                    <a:solidFill>
                      <a:srgbClr val="333333"/>
                    </a:solidFill>
                  </a:rPr>
                  <a:t>4. </a:t>
                </a:r>
                <a:r>
                  <a:rPr lang="en-GB" sz="1000">
                    <a:solidFill>
                      <a:srgbClr val="333333"/>
                    </a:solidFill>
                  </a:rPr>
                  <a:t>Choose </a:t>
                </a:r>
                <a:r>
                  <a:rPr lang="en-GB" sz="1000" b="0">
                    <a:solidFill>
                      <a:srgbClr val="333333"/>
                    </a:solidFill>
                    <a:latin typeface="Arial" panose="020B0604020202020204" pitchFamily="34" charset="0"/>
                  </a:rPr>
                  <a:t>Crop</a:t>
                </a:r>
                <a:r>
                  <a:rPr lang="en-GB" sz="1000">
                    <a:solidFill>
                      <a:srgbClr val="333333"/>
                    </a:solidFill>
                  </a:rPr>
                  <a:t> to resize and move the image within the placeholder, using the white circles in the corners of the image. Click on the drop down arrow and choose </a:t>
                </a:r>
                <a:r>
                  <a:rPr lang="en-GB" sz="1000" b="0">
                    <a:solidFill>
                      <a:srgbClr val="333333"/>
                    </a:solidFill>
                    <a:latin typeface="Arial" panose="020B0604020202020204" pitchFamily="34" charset="0"/>
                  </a:rPr>
                  <a:t>Fit </a:t>
                </a:r>
                <a:r>
                  <a:rPr lang="en-GB" sz="1000">
                    <a:solidFill>
                      <a:srgbClr val="333333"/>
                    </a:solidFill>
                  </a:rPr>
                  <a:t>to fit the image to the placeholder.</a:t>
                </a:r>
              </a:p>
            </p:txBody>
          </p:sp>
          <p:sp>
            <p:nvSpPr>
              <p:cNvPr id="67" name="TextBox 66">
                <a:extLst>
                  <a:ext uri="{FF2B5EF4-FFF2-40B4-BE49-F238E27FC236}">
                    <a16:creationId xmlns:a16="http://schemas.microsoft.com/office/drawing/2014/main" id="{D347014D-9C2C-51BC-39FF-9CAA3DFBAFAA}"/>
                  </a:ext>
                </a:extLst>
              </p:cNvPr>
              <p:cNvSpPr txBox="1"/>
              <p:nvPr/>
            </p:nvSpPr>
            <p:spPr>
              <a:xfrm>
                <a:off x="866774" y="4759822"/>
                <a:ext cx="2146447" cy="400110"/>
              </a:xfrm>
              <a:prstGeom prst="rect">
                <a:avLst/>
              </a:prstGeom>
              <a:noFill/>
            </p:spPr>
            <p:txBody>
              <a:bodyPr wrap="square" rtlCol="0">
                <a:spAutoFit/>
              </a:bodyPr>
              <a:lstStyle/>
              <a:p>
                <a:r>
                  <a:rPr lang="en-GB" sz="1000" b="1">
                    <a:solidFill>
                      <a:srgbClr val="333333"/>
                    </a:solidFill>
                  </a:rPr>
                  <a:t>5. </a:t>
                </a:r>
                <a:r>
                  <a:rPr lang="en-GB" sz="1000">
                    <a:solidFill>
                      <a:srgbClr val="333333"/>
                    </a:solidFill>
                  </a:rPr>
                  <a:t>Choose </a:t>
                </a:r>
                <a:r>
                  <a:rPr lang="en-GB" sz="1000" b="0">
                    <a:solidFill>
                      <a:srgbClr val="333333"/>
                    </a:solidFill>
                    <a:latin typeface="Arial" panose="020B0604020202020204" pitchFamily="34" charset="0"/>
                  </a:rPr>
                  <a:t>Picture Colour </a:t>
                </a:r>
                <a:r>
                  <a:rPr lang="en-GB" sz="1000">
                    <a:solidFill>
                      <a:srgbClr val="333333"/>
                    </a:solidFill>
                  </a:rPr>
                  <a:t>to adjust the Saturation, Tone, and Colour.</a:t>
                </a:r>
              </a:p>
            </p:txBody>
          </p:sp>
          <p:sp>
            <p:nvSpPr>
              <p:cNvPr id="68" name="TextBox 67">
                <a:extLst>
                  <a:ext uri="{FF2B5EF4-FFF2-40B4-BE49-F238E27FC236}">
                    <a16:creationId xmlns:a16="http://schemas.microsoft.com/office/drawing/2014/main" id="{4E89599F-14E6-BC18-5183-5F36F9769700}"/>
                  </a:ext>
                </a:extLst>
              </p:cNvPr>
              <p:cNvSpPr txBox="1"/>
              <p:nvPr/>
            </p:nvSpPr>
            <p:spPr>
              <a:xfrm>
                <a:off x="866774" y="5360117"/>
                <a:ext cx="2146447" cy="553998"/>
              </a:xfrm>
              <a:prstGeom prst="rect">
                <a:avLst/>
              </a:prstGeom>
              <a:noFill/>
            </p:spPr>
            <p:txBody>
              <a:bodyPr wrap="square" rtlCol="0">
                <a:spAutoFit/>
              </a:bodyPr>
              <a:lstStyle/>
              <a:p>
                <a:r>
                  <a:rPr lang="en-GB" sz="1000" b="1">
                    <a:solidFill>
                      <a:srgbClr val="333333"/>
                    </a:solidFill>
                  </a:rPr>
                  <a:t>6. </a:t>
                </a:r>
                <a:r>
                  <a:rPr lang="en-GB" sz="1000">
                    <a:solidFill>
                      <a:srgbClr val="333333"/>
                    </a:solidFill>
                  </a:rPr>
                  <a:t>Choose </a:t>
                </a:r>
                <a:r>
                  <a:rPr lang="en-GB" sz="1000" b="0">
                    <a:solidFill>
                      <a:srgbClr val="333333"/>
                    </a:solidFill>
                    <a:latin typeface="Arial" panose="020B0604020202020204" pitchFamily="34" charset="0"/>
                  </a:rPr>
                  <a:t>Picture Correction </a:t>
                </a:r>
                <a:r>
                  <a:rPr lang="en-GB" sz="1000">
                    <a:solidFill>
                      <a:srgbClr val="333333"/>
                    </a:solidFill>
                  </a:rPr>
                  <a:t>to adjust the Sharpness, Brightness, and Contrast.</a:t>
                </a:r>
              </a:p>
            </p:txBody>
          </p:sp>
          <p:sp>
            <p:nvSpPr>
              <p:cNvPr id="69" name="TextBox 68">
                <a:extLst>
                  <a:ext uri="{FF2B5EF4-FFF2-40B4-BE49-F238E27FC236}">
                    <a16:creationId xmlns:a16="http://schemas.microsoft.com/office/drawing/2014/main" id="{737121E4-DDBA-489C-5C4A-9DC04AF0795B}"/>
                  </a:ext>
                </a:extLst>
              </p:cNvPr>
              <p:cNvSpPr txBox="1"/>
              <p:nvPr/>
            </p:nvSpPr>
            <p:spPr>
              <a:xfrm>
                <a:off x="1072610" y="1179173"/>
                <a:ext cx="1734772" cy="461665"/>
              </a:xfrm>
              <a:prstGeom prst="rect">
                <a:avLst/>
              </a:prstGeom>
              <a:noFill/>
            </p:spPr>
            <p:txBody>
              <a:bodyPr wrap="square" rtlCol="0">
                <a:spAutoFit/>
              </a:bodyPr>
              <a:lstStyle/>
              <a:p>
                <a:pPr algn="ctr"/>
                <a:r>
                  <a:rPr lang="en-GB" sz="1200">
                    <a:solidFill>
                      <a:srgbClr val="333333"/>
                    </a:solidFill>
                    <a:latin typeface="+mn-lt"/>
                  </a:rPr>
                  <a:t>HOW TO INSERT AN IMAGE</a:t>
                </a:r>
              </a:p>
            </p:txBody>
          </p:sp>
          <p:sp>
            <p:nvSpPr>
              <p:cNvPr id="70" name="TextBox 69">
                <a:extLst>
                  <a:ext uri="{FF2B5EF4-FFF2-40B4-BE49-F238E27FC236}">
                    <a16:creationId xmlns:a16="http://schemas.microsoft.com/office/drawing/2014/main" id="{E61EF3FB-314F-728F-8C56-99774B2F4D22}"/>
                  </a:ext>
                </a:extLst>
              </p:cNvPr>
              <p:cNvSpPr txBox="1"/>
              <p:nvPr/>
            </p:nvSpPr>
            <p:spPr>
              <a:xfrm>
                <a:off x="866775" y="1759910"/>
                <a:ext cx="2087197" cy="400110"/>
              </a:xfrm>
              <a:prstGeom prst="rect">
                <a:avLst/>
              </a:prstGeom>
              <a:noFill/>
            </p:spPr>
            <p:txBody>
              <a:bodyPr wrap="square" rtlCol="0">
                <a:spAutoFit/>
              </a:bodyPr>
              <a:lstStyle/>
              <a:p>
                <a:r>
                  <a:rPr lang="en-GB" sz="1000" b="1">
                    <a:solidFill>
                      <a:srgbClr val="333333"/>
                    </a:solidFill>
                  </a:rPr>
                  <a:t>1. </a:t>
                </a:r>
                <a:r>
                  <a:rPr lang="en-GB" sz="1000">
                    <a:solidFill>
                      <a:srgbClr val="333333"/>
                    </a:solidFill>
                  </a:rPr>
                  <a:t>If there is already an image present, </a:t>
                </a:r>
                <a:r>
                  <a:rPr lang="en-GB" sz="1000">
                    <a:solidFill>
                      <a:srgbClr val="333333"/>
                    </a:solidFill>
                    <a:latin typeface="Arial" panose="020B0604020202020204" pitchFamily="34" charset="0"/>
                  </a:rPr>
                  <a:t>delete this first.</a:t>
                </a:r>
              </a:p>
            </p:txBody>
          </p:sp>
        </p:grpSp>
        <p:grpSp>
          <p:nvGrpSpPr>
            <p:cNvPr id="51" name="Group 50">
              <a:extLst>
                <a:ext uri="{FF2B5EF4-FFF2-40B4-BE49-F238E27FC236}">
                  <a16:creationId xmlns:a16="http://schemas.microsoft.com/office/drawing/2014/main" id="{735B4C03-FB8C-2786-94E7-49F78A9FE166}"/>
                </a:ext>
              </a:extLst>
            </p:cNvPr>
            <p:cNvGrpSpPr/>
            <p:nvPr userDrawn="1"/>
          </p:nvGrpSpPr>
          <p:grpSpPr>
            <a:xfrm>
              <a:off x="12287572" y="0"/>
              <a:ext cx="2175021" cy="5486150"/>
              <a:chOff x="838200" y="1150069"/>
              <a:chExt cx="2175021" cy="5486150"/>
            </a:xfrm>
          </p:grpSpPr>
          <p:sp>
            <p:nvSpPr>
              <p:cNvPr id="53" name="Rectangle 52">
                <a:extLst>
                  <a:ext uri="{FF2B5EF4-FFF2-40B4-BE49-F238E27FC236}">
                    <a16:creationId xmlns:a16="http://schemas.microsoft.com/office/drawing/2014/main" id="{1EAEB46E-FAF7-E8DA-4BB9-C023DE1C79BC}"/>
                  </a:ext>
                </a:extLst>
              </p:cNvPr>
              <p:cNvSpPr/>
              <p:nvPr/>
            </p:nvSpPr>
            <p:spPr>
              <a:xfrm>
                <a:off x="838200" y="1150069"/>
                <a:ext cx="2146445" cy="548615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333333"/>
                  </a:solidFill>
                </a:endParaRPr>
              </a:p>
            </p:txBody>
          </p:sp>
          <p:sp>
            <p:nvSpPr>
              <p:cNvPr id="54" name="Rectangle 53">
                <a:extLst>
                  <a:ext uri="{FF2B5EF4-FFF2-40B4-BE49-F238E27FC236}">
                    <a16:creationId xmlns:a16="http://schemas.microsoft.com/office/drawing/2014/main" id="{C7B1C6B4-CC1B-AFC0-3FE7-91CAD4D9FD12}"/>
                  </a:ext>
                </a:extLst>
              </p:cNvPr>
              <p:cNvSpPr/>
              <p:nvPr/>
            </p:nvSpPr>
            <p:spPr>
              <a:xfrm flipV="1">
                <a:off x="838200" y="1150069"/>
                <a:ext cx="2146445" cy="52016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799">
                  <a:solidFill>
                    <a:srgbClr val="333333"/>
                  </a:solidFill>
                </a:endParaRPr>
              </a:p>
            </p:txBody>
          </p:sp>
          <p:sp>
            <p:nvSpPr>
              <p:cNvPr id="55" name="TextBox 54">
                <a:extLst>
                  <a:ext uri="{FF2B5EF4-FFF2-40B4-BE49-F238E27FC236}">
                    <a16:creationId xmlns:a16="http://schemas.microsoft.com/office/drawing/2014/main" id="{23794701-8A9F-BAF2-3DCC-1A7B77EB51C4}"/>
                  </a:ext>
                </a:extLst>
              </p:cNvPr>
              <p:cNvSpPr txBox="1"/>
              <p:nvPr/>
            </p:nvSpPr>
            <p:spPr>
              <a:xfrm>
                <a:off x="866775" y="2189496"/>
                <a:ext cx="2087197" cy="553998"/>
              </a:xfrm>
              <a:prstGeom prst="rect">
                <a:avLst/>
              </a:prstGeom>
              <a:noFill/>
            </p:spPr>
            <p:txBody>
              <a:bodyPr wrap="square" rtlCol="0">
                <a:spAutoFit/>
              </a:bodyPr>
              <a:lstStyle/>
              <a:p>
                <a:r>
                  <a:rPr lang="en-GB" sz="1000" b="1">
                    <a:solidFill>
                      <a:srgbClr val="333333"/>
                    </a:solidFill>
                  </a:rPr>
                  <a:t>2. </a:t>
                </a:r>
                <a:r>
                  <a:rPr lang="en-GB" sz="1000">
                    <a:solidFill>
                      <a:srgbClr val="333333"/>
                    </a:solidFill>
                  </a:rPr>
                  <a:t>Click on the </a:t>
                </a:r>
                <a:r>
                  <a:rPr lang="en-GB" sz="1000" b="0">
                    <a:solidFill>
                      <a:srgbClr val="333333"/>
                    </a:solidFill>
                    <a:latin typeface="Arial" panose="020B0604020202020204" pitchFamily="34" charset="0"/>
                  </a:rPr>
                  <a:t>icon</a:t>
                </a:r>
                <a:r>
                  <a:rPr lang="en-GB" sz="1000">
                    <a:solidFill>
                      <a:srgbClr val="333333"/>
                    </a:solidFill>
                  </a:rPr>
                  <a:t> in the middle of the placeholder and choose the image from your computer.</a:t>
                </a:r>
              </a:p>
            </p:txBody>
          </p:sp>
          <p:sp>
            <p:nvSpPr>
              <p:cNvPr id="56" name="TextBox 55">
                <a:extLst>
                  <a:ext uri="{FF2B5EF4-FFF2-40B4-BE49-F238E27FC236}">
                    <a16:creationId xmlns:a16="http://schemas.microsoft.com/office/drawing/2014/main" id="{F4A8C84B-D8EF-FDED-167B-C440C44C7736}"/>
                  </a:ext>
                </a:extLst>
              </p:cNvPr>
              <p:cNvSpPr txBox="1"/>
              <p:nvPr/>
            </p:nvSpPr>
            <p:spPr>
              <a:xfrm>
                <a:off x="866774" y="2943679"/>
                <a:ext cx="2146447" cy="553998"/>
              </a:xfrm>
              <a:prstGeom prst="rect">
                <a:avLst/>
              </a:prstGeom>
              <a:noFill/>
            </p:spPr>
            <p:txBody>
              <a:bodyPr wrap="square" rtlCol="0">
                <a:spAutoFit/>
              </a:bodyPr>
              <a:lstStyle/>
              <a:p>
                <a:r>
                  <a:rPr lang="en-GB" sz="1000" b="1">
                    <a:solidFill>
                      <a:srgbClr val="333333"/>
                    </a:solidFill>
                  </a:rPr>
                  <a:t>3. </a:t>
                </a:r>
                <a:r>
                  <a:rPr lang="en-GB" sz="1000">
                    <a:solidFill>
                      <a:srgbClr val="333333"/>
                    </a:solidFill>
                  </a:rPr>
                  <a:t>Click on the </a:t>
                </a:r>
                <a:r>
                  <a:rPr lang="en-GB" sz="1000" b="0">
                    <a:solidFill>
                      <a:srgbClr val="333333"/>
                    </a:solidFill>
                    <a:latin typeface="Arial" panose="020B0604020202020204" pitchFamily="34" charset="0"/>
                  </a:rPr>
                  <a:t>Format Picture </a:t>
                </a:r>
                <a:r>
                  <a:rPr lang="en-GB" sz="1000">
                    <a:solidFill>
                      <a:srgbClr val="333333"/>
                    </a:solidFill>
                  </a:rPr>
                  <a:t>tab in the ribbon and use the tools to edit the image.</a:t>
                </a:r>
              </a:p>
            </p:txBody>
          </p:sp>
          <p:sp>
            <p:nvSpPr>
              <p:cNvPr id="57" name="TextBox 56">
                <a:extLst>
                  <a:ext uri="{FF2B5EF4-FFF2-40B4-BE49-F238E27FC236}">
                    <a16:creationId xmlns:a16="http://schemas.microsoft.com/office/drawing/2014/main" id="{CFD9E0AD-7866-5340-E382-F218C162976E}"/>
                  </a:ext>
                </a:extLst>
              </p:cNvPr>
              <p:cNvSpPr txBox="1"/>
              <p:nvPr/>
            </p:nvSpPr>
            <p:spPr>
              <a:xfrm>
                <a:off x="866773" y="3543974"/>
                <a:ext cx="2146447" cy="1169551"/>
              </a:xfrm>
              <a:prstGeom prst="rect">
                <a:avLst/>
              </a:prstGeom>
              <a:noFill/>
            </p:spPr>
            <p:txBody>
              <a:bodyPr wrap="square" rtlCol="0">
                <a:spAutoFit/>
              </a:bodyPr>
              <a:lstStyle/>
              <a:p>
                <a:r>
                  <a:rPr lang="en-GB" sz="1000" b="1">
                    <a:solidFill>
                      <a:srgbClr val="333333"/>
                    </a:solidFill>
                  </a:rPr>
                  <a:t>4. </a:t>
                </a:r>
                <a:r>
                  <a:rPr lang="en-GB" sz="1000">
                    <a:solidFill>
                      <a:srgbClr val="333333"/>
                    </a:solidFill>
                  </a:rPr>
                  <a:t>Choose </a:t>
                </a:r>
                <a:r>
                  <a:rPr lang="en-GB" sz="1000" b="0">
                    <a:solidFill>
                      <a:srgbClr val="333333"/>
                    </a:solidFill>
                    <a:latin typeface="Arial" panose="020B0604020202020204" pitchFamily="34" charset="0"/>
                  </a:rPr>
                  <a:t>Crop</a:t>
                </a:r>
                <a:r>
                  <a:rPr lang="en-GB" sz="1000">
                    <a:solidFill>
                      <a:srgbClr val="333333"/>
                    </a:solidFill>
                  </a:rPr>
                  <a:t> to resize and move the image within the placeholder, using the white circles in the corners of the image. Click on the drop down arrow and choose </a:t>
                </a:r>
                <a:r>
                  <a:rPr lang="en-GB" sz="1000" b="0">
                    <a:solidFill>
                      <a:srgbClr val="333333"/>
                    </a:solidFill>
                    <a:latin typeface="Arial" panose="020B0604020202020204" pitchFamily="34" charset="0"/>
                  </a:rPr>
                  <a:t>Fit </a:t>
                </a:r>
                <a:r>
                  <a:rPr lang="en-GB" sz="1000">
                    <a:solidFill>
                      <a:srgbClr val="333333"/>
                    </a:solidFill>
                  </a:rPr>
                  <a:t>to fit the image to the placeholder.</a:t>
                </a:r>
              </a:p>
            </p:txBody>
          </p:sp>
          <p:sp>
            <p:nvSpPr>
              <p:cNvPr id="58" name="TextBox 57">
                <a:extLst>
                  <a:ext uri="{FF2B5EF4-FFF2-40B4-BE49-F238E27FC236}">
                    <a16:creationId xmlns:a16="http://schemas.microsoft.com/office/drawing/2014/main" id="{94B795FB-8439-43FB-DDEE-67AA4E679A08}"/>
                  </a:ext>
                </a:extLst>
              </p:cNvPr>
              <p:cNvSpPr txBox="1"/>
              <p:nvPr/>
            </p:nvSpPr>
            <p:spPr>
              <a:xfrm>
                <a:off x="866774" y="4759822"/>
                <a:ext cx="2146447" cy="400110"/>
              </a:xfrm>
              <a:prstGeom prst="rect">
                <a:avLst/>
              </a:prstGeom>
              <a:noFill/>
            </p:spPr>
            <p:txBody>
              <a:bodyPr wrap="square" rtlCol="0">
                <a:spAutoFit/>
              </a:bodyPr>
              <a:lstStyle/>
              <a:p>
                <a:r>
                  <a:rPr lang="en-GB" sz="1000" b="1">
                    <a:solidFill>
                      <a:srgbClr val="333333"/>
                    </a:solidFill>
                  </a:rPr>
                  <a:t>5. </a:t>
                </a:r>
                <a:r>
                  <a:rPr lang="en-GB" sz="1000">
                    <a:solidFill>
                      <a:srgbClr val="333333"/>
                    </a:solidFill>
                  </a:rPr>
                  <a:t>Choose </a:t>
                </a:r>
                <a:r>
                  <a:rPr lang="en-GB" sz="1000" b="0">
                    <a:solidFill>
                      <a:srgbClr val="333333"/>
                    </a:solidFill>
                    <a:latin typeface="Arial" panose="020B0604020202020204" pitchFamily="34" charset="0"/>
                  </a:rPr>
                  <a:t>Picture Colour </a:t>
                </a:r>
                <a:r>
                  <a:rPr lang="en-GB" sz="1000">
                    <a:solidFill>
                      <a:srgbClr val="333333"/>
                    </a:solidFill>
                  </a:rPr>
                  <a:t>to adjust the Saturation, Tone, and Colour.</a:t>
                </a:r>
              </a:p>
            </p:txBody>
          </p:sp>
          <p:sp>
            <p:nvSpPr>
              <p:cNvPr id="59" name="TextBox 58">
                <a:extLst>
                  <a:ext uri="{FF2B5EF4-FFF2-40B4-BE49-F238E27FC236}">
                    <a16:creationId xmlns:a16="http://schemas.microsoft.com/office/drawing/2014/main" id="{73A2C614-65B1-1D73-5928-5667DE278AA9}"/>
                  </a:ext>
                </a:extLst>
              </p:cNvPr>
              <p:cNvSpPr txBox="1"/>
              <p:nvPr/>
            </p:nvSpPr>
            <p:spPr>
              <a:xfrm>
                <a:off x="866774" y="5360117"/>
                <a:ext cx="2146447" cy="861774"/>
              </a:xfrm>
              <a:prstGeom prst="rect">
                <a:avLst/>
              </a:prstGeom>
              <a:noFill/>
            </p:spPr>
            <p:txBody>
              <a:bodyPr wrap="square" rtlCol="0">
                <a:spAutoFit/>
              </a:bodyPr>
              <a:lstStyle/>
              <a:p>
                <a:r>
                  <a:rPr lang="en-GB" sz="1000" b="1">
                    <a:solidFill>
                      <a:srgbClr val="333333"/>
                    </a:solidFill>
                  </a:rPr>
                  <a:t>6. </a:t>
                </a:r>
                <a:r>
                  <a:rPr lang="en-GB" sz="1000">
                    <a:solidFill>
                      <a:srgbClr val="333333"/>
                    </a:solidFill>
                  </a:rPr>
                  <a:t>Choose </a:t>
                </a:r>
                <a:r>
                  <a:rPr lang="en-GB" sz="1000" b="0">
                    <a:solidFill>
                      <a:srgbClr val="333333"/>
                    </a:solidFill>
                    <a:latin typeface="Arial" panose="020B0604020202020204" pitchFamily="34" charset="0"/>
                  </a:rPr>
                  <a:t>Picture Correction </a:t>
                </a:r>
                <a:r>
                  <a:rPr lang="en-GB" sz="1000">
                    <a:solidFill>
                      <a:srgbClr val="333333"/>
                    </a:solidFill>
                  </a:rPr>
                  <a:t>to adjust the Sharpness, Brightness, and Contrast.</a:t>
                </a:r>
              </a:p>
              <a:p>
                <a:endParaRPr lang="en-GB" sz="1000">
                  <a:solidFill>
                    <a:srgbClr val="333333"/>
                  </a:solidFill>
                </a:endParaRPr>
              </a:p>
              <a:p>
                <a:endParaRPr lang="en-GB" sz="1000">
                  <a:solidFill>
                    <a:srgbClr val="333333"/>
                  </a:solidFill>
                </a:endParaRPr>
              </a:p>
            </p:txBody>
          </p:sp>
          <p:sp>
            <p:nvSpPr>
              <p:cNvPr id="60" name="TextBox 59">
                <a:extLst>
                  <a:ext uri="{FF2B5EF4-FFF2-40B4-BE49-F238E27FC236}">
                    <a16:creationId xmlns:a16="http://schemas.microsoft.com/office/drawing/2014/main" id="{DC8CECD2-4ABC-9DA3-B06F-952D6F8C61A8}"/>
                  </a:ext>
                </a:extLst>
              </p:cNvPr>
              <p:cNvSpPr txBox="1"/>
              <p:nvPr/>
            </p:nvSpPr>
            <p:spPr>
              <a:xfrm>
                <a:off x="1072610" y="1179173"/>
                <a:ext cx="1734772" cy="461665"/>
              </a:xfrm>
              <a:prstGeom prst="rect">
                <a:avLst/>
              </a:prstGeom>
              <a:noFill/>
            </p:spPr>
            <p:txBody>
              <a:bodyPr wrap="square" rtlCol="0">
                <a:spAutoFit/>
              </a:bodyPr>
              <a:lstStyle/>
              <a:p>
                <a:pPr algn="ctr"/>
                <a:r>
                  <a:rPr lang="en-GB" sz="1200">
                    <a:solidFill>
                      <a:srgbClr val="333333"/>
                    </a:solidFill>
                    <a:latin typeface="+mn-lt"/>
                  </a:rPr>
                  <a:t>HOW TO INSERT AN IMAGE</a:t>
                </a:r>
              </a:p>
            </p:txBody>
          </p:sp>
          <p:sp>
            <p:nvSpPr>
              <p:cNvPr id="61" name="TextBox 60">
                <a:extLst>
                  <a:ext uri="{FF2B5EF4-FFF2-40B4-BE49-F238E27FC236}">
                    <a16:creationId xmlns:a16="http://schemas.microsoft.com/office/drawing/2014/main" id="{5DCCC4AB-E884-D2C8-D30F-A9123B28D3D6}"/>
                  </a:ext>
                </a:extLst>
              </p:cNvPr>
              <p:cNvSpPr txBox="1"/>
              <p:nvPr userDrawn="1"/>
            </p:nvSpPr>
            <p:spPr>
              <a:xfrm>
                <a:off x="866775" y="1759910"/>
                <a:ext cx="2087197" cy="400110"/>
              </a:xfrm>
              <a:prstGeom prst="rect">
                <a:avLst/>
              </a:prstGeom>
              <a:noFill/>
            </p:spPr>
            <p:txBody>
              <a:bodyPr wrap="square" rtlCol="0">
                <a:spAutoFit/>
              </a:bodyPr>
              <a:lstStyle/>
              <a:p>
                <a:r>
                  <a:rPr lang="en-GB" sz="1000" b="1">
                    <a:solidFill>
                      <a:srgbClr val="333333"/>
                    </a:solidFill>
                  </a:rPr>
                  <a:t>1. </a:t>
                </a:r>
                <a:r>
                  <a:rPr lang="en-GB" sz="1000">
                    <a:solidFill>
                      <a:srgbClr val="333333"/>
                    </a:solidFill>
                  </a:rPr>
                  <a:t>If there is already an image present, </a:t>
                </a:r>
                <a:r>
                  <a:rPr lang="en-GB" sz="1000">
                    <a:solidFill>
                      <a:srgbClr val="333333"/>
                    </a:solidFill>
                    <a:latin typeface="Arial" panose="020B0604020202020204" pitchFamily="34" charset="0"/>
                  </a:rPr>
                  <a:t>delete this first.</a:t>
                </a:r>
              </a:p>
            </p:txBody>
          </p:sp>
        </p:grpSp>
        <p:sp>
          <p:nvSpPr>
            <p:cNvPr id="52" name="TextBox 51">
              <a:extLst>
                <a:ext uri="{FF2B5EF4-FFF2-40B4-BE49-F238E27FC236}">
                  <a16:creationId xmlns:a16="http://schemas.microsoft.com/office/drawing/2014/main" id="{F6B94917-DCBB-DBD4-B6E1-2562768BBA0A}"/>
                </a:ext>
              </a:extLst>
            </p:cNvPr>
            <p:cNvSpPr txBox="1"/>
            <p:nvPr userDrawn="1"/>
          </p:nvSpPr>
          <p:spPr>
            <a:xfrm>
              <a:off x="12316146" y="4885855"/>
              <a:ext cx="2146447" cy="553998"/>
            </a:xfrm>
            <a:prstGeom prst="rect">
              <a:avLst/>
            </a:prstGeom>
            <a:noFill/>
          </p:spPr>
          <p:txBody>
            <a:bodyPr wrap="square" rtlCol="0">
              <a:spAutoFit/>
            </a:bodyPr>
            <a:lstStyle/>
            <a:p>
              <a:r>
                <a:rPr lang="en-GB" sz="1000" b="1">
                  <a:solidFill>
                    <a:srgbClr val="333333"/>
                  </a:solidFill>
                </a:rPr>
                <a:t>7. </a:t>
              </a:r>
              <a:r>
                <a:rPr lang="en-GB" sz="1000">
                  <a:solidFill>
                    <a:srgbClr val="333333"/>
                  </a:solidFill>
                </a:rPr>
                <a:t>Once you are happy with your image, right click on it and select ‘</a:t>
              </a:r>
              <a:r>
                <a:rPr lang="en-GB" sz="1000" b="0">
                  <a:solidFill>
                    <a:srgbClr val="333333"/>
                  </a:solidFill>
                  <a:latin typeface="Arial" panose="020B0604020202020204" pitchFamily="34" charset="0"/>
                </a:rPr>
                <a:t>Send to back</a:t>
              </a:r>
              <a:r>
                <a:rPr lang="en-GB" sz="1000">
                  <a:solidFill>
                    <a:srgbClr val="333333"/>
                  </a:solidFill>
                </a:rPr>
                <a:t>’. </a:t>
              </a:r>
              <a:endParaRPr lang="en-GB" sz="1000">
                <a:solidFill>
                  <a:srgbClr val="333333"/>
                </a:solidFill>
                <a:latin typeface="Arial" panose="020B0604020202020204" pitchFamily="34" charset="0"/>
              </a:endParaRPr>
            </a:p>
          </p:txBody>
        </p:sp>
      </p:grpSp>
      <p:grpSp>
        <p:nvGrpSpPr>
          <p:cNvPr id="3" name="Group 2">
            <a:extLst>
              <a:ext uri="{FF2B5EF4-FFF2-40B4-BE49-F238E27FC236}">
                <a16:creationId xmlns:a16="http://schemas.microsoft.com/office/drawing/2014/main" id="{F21D7354-B0B0-CF4B-5470-154C4681FE6C}"/>
              </a:ext>
            </a:extLst>
          </p:cNvPr>
          <p:cNvGrpSpPr/>
          <p:nvPr userDrawn="1"/>
        </p:nvGrpSpPr>
        <p:grpSpPr>
          <a:xfrm>
            <a:off x="-2189955" y="1"/>
            <a:ext cx="2094408" cy="3335867"/>
            <a:chOff x="-2178418" y="4487679"/>
            <a:chExt cx="2094954" cy="3335867"/>
          </a:xfrm>
        </p:grpSpPr>
        <p:sp>
          <p:nvSpPr>
            <p:cNvPr id="4" name="Rectangle 3">
              <a:extLst>
                <a:ext uri="{FF2B5EF4-FFF2-40B4-BE49-F238E27FC236}">
                  <a16:creationId xmlns:a16="http://schemas.microsoft.com/office/drawing/2014/main" id="{8EA89D81-13B0-3F97-C253-A1AF9E82A613}"/>
                </a:ext>
              </a:extLst>
            </p:cNvPr>
            <p:cNvSpPr/>
            <p:nvPr/>
          </p:nvSpPr>
          <p:spPr>
            <a:xfrm>
              <a:off x="-2178418" y="4487680"/>
              <a:ext cx="2094954" cy="3335866"/>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333333"/>
                </a:solidFill>
              </a:endParaRPr>
            </a:p>
          </p:txBody>
        </p:sp>
        <p:sp>
          <p:nvSpPr>
            <p:cNvPr id="5" name="Rectangle 4">
              <a:extLst>
                <a:ext uri="{FF2B5EF4-FFF2-40B4-BE49-F238E27FC236}">
                  <a16:creationId xmlns:a16="http://schemas.microsoft.com/office/drawing/2014/main" id="{A6496D2C-53BD-0ADF-8185-13ECA02AAF37}"/>
                </a:ext>
              </a:extLst>
            </p:cNvPr>
            <p:cNvSpPr/>
            <p:nvPr/>
          </p:nvSpPr>
          <p:spPr>
            <a:xfrm>
              <a:off x="-2178418" y="4487679"/>
              <a:ext cx="2094954" cy="55616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799">
                <a:solidFill>
                  <a:srgbClr val="333333"/>
                </a:solidFill>
              </a:endParaRPr>
            </a:p>
          </p:txBody>
        </p:sp>
        <p:sp>
          <p:nvSpPr>
            <p:cNvPr id="7" name="TextBox 6">
              <a:extLst>
                <a:ext uri="{FF2B5EF4-FFF2-40B4-BE49-F238E27FC236}">
                  <a16:creationId xmlns:a16="http://schemas.microsoft.com/office/drawing/2014/main" id="{C98F3A9A-664A-EB51-CFEE-A4931E6F6B86}"/>
                </a:ext>
              </a:extLst>
            </p:cNvPr>
            <p:cNvSpPr txBox="1"/>
            <p:nvPr/>
          </p:nvSpPr>
          <p:spPr>
            <a:xfrm>
              <a:off x="-1943077" y="4533656"/>
              <a:ext cx="1668186" cy="461665"/>
            </a:xfrm>
            <a:prstGeom prst="rect">
              <a:avLst/>
            </a:prstGeom>
            <a:noFill/>
          </p:spPr>
          <p:txBody>
            <a:bodyPr wrap="square" rtlCol="0">
              <a:spAutoFit/>
            </a:bodyPr>
            <a:lstStyle/>
            <a:p>
              <a:pPr algn="ctr"/>
              <a:r>
                <a:rPr lang="en-GB" sz="1200">
                  <a:solidFill>
                    <a:srgbClr val="333333"/>
                  </a:solidFill>
                  <a:latin typeface="+mn-lt"/>
                </a:rPr>
                <a:t>HOW TO INSERT </a:t>
              </a:r>
              <a:br>
                <a:rPr lang="en-GB" sz="1200">
                  <a:solidFill>
                    <a:srgbClr val="333333"/>
                  </a:solidFill>
                  <a:latin typeface="+mn-lt"/>
                </a:rPr>
              </a:br>
              <a:r>
                <a:rPr lang="en-GB" sz="1200">
                  <a:solidFill>
                    <a:srgbClr val="333333"/>
                  </a:solidFill>
                  <a:latin typeface="+mn-lt"/>
                </a:rPr>
                <a:t>A LOGO</a:t>
              </a:r>
            </a:p>
          </p:txBody>
        </p:sp>
        <p:sp>
          <p:nvSpPr>
            <p:cNvPr id="9" name="TextBox 8">
              <a:extLst>
                <a:ext uri="{FF2B5EF4-FFF2-40B4-BE49-F238E27FC236}">
                  <a16:creationId xmlns:a16="http://schemas.microsoft.com/office/drawing/2014/main" id="{8F5708E4-8E5F-9684-C18D-2FC8FA415F8A}"/>
                </a:ext>
              </a:extLst>
            </p:cNvPr>
            <p:cNvSpPr txBox="1"/>
            <p:nvPr/>
          </p:nvSpPr>
          <p:spPr>
            <a:xfrm>
              <a:off x="-2156460" y="5547394"/>
              <a:ext cx="2032272" cy="707886"/>
            </a:xfrm>
            <a:prstGeom prst="rect">
              <a:avLst/>
            </a:prstGeom>
            <a:noFill/>
          </p:spPr>
          <p:txBody>
            <a:bodyPr wrap="square" rtlCol="0">
              <a:spAutoFit/>
            </a:bodyPr>
            <a:lstStyle/>
            <a:p>
              <a:r>
                <a:rPr lang="en-GB" sz="1000" b="1">
                  <a:solidFill>
                    <a:srgbClr val="333333"/>
                  </a:solidFill>
                </a:rPr>
                <a:t>2. </a:t>
              </a:r>
              <a:r>
                <a:rPr lang="en-GB" sz="1000">
                  <a:solidFill>
                    <a:srgbClr val="333333"/>
                  </a:solidFill>
                </a:rPr>
                <a:t>Click on the </a:t>
              </a:r>
              <a:r>
                <a:rPr lang="en-GB" sz="1000" b="0">
                  <a:solidFill>
                    <a:srgbClr val="333333"/>
                  </a:solidFill>
                  <a:latin typeface="Arial" panose="020B0604020202020204" pitchFamily="34" charset="0"/>
                </a:rPr>
                <a:t>icon </a:t>
              </a:r>
              <a:r>
                <a:rPr lang="en-GB" sz="1000">
                  <a:solidFill>
                    <a:srgbClr val="333333"/>
                  </a:solidFill>
                </a:rPr>
                <a:t>in the middle of the placeholder and choose the logo needed from your computer.</a:t>
              </a:r>
            </a:p>
          </p:txBody>
        </p:sp>
        <p:sp>
          <p:nvSpPr>
            <p:cNvPr id="13" name="TextBox 12">
              <a:extLst>
                <a:ext uri="{FF2B5EF4-FFF2-40B4-BE49-F238E27FC236}">
                  <a16:creationId xmlns:a16="http://schemas.microsoft.com/office/drawing/2014/main" id="{EFFDB16C-63FB-5E2E-9B32-87067178D051}"/>
                </a:ext>
              </a:extLst>
            </p:cNvPr>
            <p:cNvSpPr txBox="1"/>
            <p:nvPr/>
          </p:nvSpPr>
          <p:spPr>
            <a:xfrm>
              <a:off x="-2156460" y="6282027"/>
              <a:ext cx="1881569" cy="861774"/>
            </a:xfrm>
            <a:prstGeom prst="rect">
              <a:avLst/>
            </a:prstGeom>
            <a:noFill/>
          </p:spPr>
          <p:txBody>
            <a:bodyPr wrap="square" rtlCol="0">
              <a:spAutoFit/>
            </a:bodyPr>
            <a:lstStyle/>
            <a:p>
              <a:r>
                <a:rPr lang="en-GB" sz="1000" b="1">
                  <a:solidFill>
                    <a:srgbClr val="333333"/>
                  </a:solidFill>
                </a:rPr>
                <a:t>3. </a:t>
              </a:r>
              <a:r>
                <a:rPr lang="en-GB" sz="1000">
                  <a:solidFill>
                    <a:srgbClr val="333333"/>
                  </a:solidFill>
                </a:rPr>
                <a:t>Click on the </a:t>
              </a:r>
              <a:r>
                <a:rPr lang="en-GB" sz="1000" b="0">
                  <a:solidFill>
                    <a:srgbClr val="333333"/>
                  </a:solidFill>
                  <a:latin typeface="Arial" panose="020B0604020202020204" pitchFamily="34" charset="0"/>
                </a:rPr>
                <a:t>Picture Format </a:t>
              </a:r>
              <a:r>
                <a:rPr lang="en-GB" sz="1000">
                  <a:solidFill>
                    <a:srgbClr val="333333"/>
                  </a:solidFill>
                </a:rPr>
                <a:t>tab in the ribbon and choose </a:t>
              </a:r>
              <a:r>
                <a:rPr lang="en-GB" sz="1000" b="0">
                  <a:solidFill>
                    <a:srgbClr val="333333"/>
                  </a:solidFill>
                  <a:latin typeface="Arial" panose="020B0604020202020204" pitchFamily="34" charset="0"/>
                </a:rPr>
                <a:t>Crop</a:t>
              </a:r>
              <a:r>
                <a:rPr lang="en-GB" sz="1000">
                  <a:solidFill>
                    <a:srgbClr val="333333"/>
                  </a:solidFill>
                </a:rPr>
                <a:t> option to edit the position and composition of your icon.</a:t>
              </a:r>
            </a:p>
          </p:txBody>
        </p:sp>
        <p:sp>
          <p:nvSpPr>
            <p:cNvPr id="14" name="TextBox 13">
              <a:extLst>
                <a:ext uri="{FF2B5EF4-FFF2-40B4-BE49-F238E27FC236}">
                  <a16:creationId xmlns:a16="http://schemas.microsoft.com/office/drawing/2014/main" id="{6188BF30-6AC4-B9F0-AE02-CB0577B4E407}"/>
                </a:ext>
              </a:extLst>
            </p:cNvPr>
            <p:cNvSpPr txBox="1"/>
            <p:nvPr/>
          </p:nvSpPr>
          <p:spPr>
            <a:xfrm>
              <a:off x="-2156460" y="7170548"/>
              <a:ext cx="2032272" cy="553998"/>
            </a:xfrm>
            <a:prstGeom prst="rect">
              <a:avLst/>
            </a:prstGeom>
            <a:noFill/>
          </p:spPr>
          <p:txBody>
            <a:bodyPr wrap="square" rtlCol="0">
              <a:spAutoFit/>
            </a:bodyPr>
            <a:lstStyle/>
            <a:p>
              <a:r>
                <a:rPr lang="en-GB" sz="1000" b="1">
                  <a:solidFill>
                    <a:srgbClr val="333333"/>
                  </a:solidFill>
                </a:rPr>
                <a:t>4. </a:t>
              </a:r>
              <a:r>
                <a:rPr lang="en-GB" sz="1000">
                  <a:solidFill>
                    <a:srgbClr val="333333"/>
                  </a:solidFill>
                </a:rPr>
                <a:t>Click on the drop down arrow and choose </a:t>
              </a:r>
              <a:r>
                <a:rPr lang="en-GB" sz="1000" b="0">
                  <a:solidFill>
                    <a:srgbClr val="333333"/>
                  </a:solidFill>
                  <a:latin typeface="Arial" panose="020B0604020202020204" pitchFamily="34" charset="0"/>
                </a:rPr>
                <a:t>Fit</a:t>
              </a:r>
              <a:r>
                <a:rPr lang="en-GB" sz="1000">
                  <a:solidFill>
                    <a:srgbClr val="333333"/>
                  </a:solidFill>
                </a:rPr>
                <a:t> to fit the icon to the placeholder.</a:t>
              </a:r>
            </a:p>
          </p:txBody>
        </p:sp>
        <p:sp>
          <p:nvSpPr>
            <p:cNvPr id="15" name="TextBox 14">
              <a:extLst>
                <a:ext uri="{FF2B5EF4-FFF2-40B4-BE49-F238E27FC236}">
                  <a16:creationId xmlns:a16="http://schemas.microsoft.com/office/drawing/2014/main" id="{BA178973-7E19-51A7-2DE0-E79C1C7EA1F8}"/>
                </a:ext>
              </a:extLst>
            </p:cNvPr>
            <p:cNvSpPr txBox="1"/>
            <p:nvPr userDrawn="1"/>
          </p:nvSpPr>
          <p:spPr>
            <a:xfrm>
              <a:off x="-2156460" y="5119692"/>
              <a:ext cx="1976174" cy="400110"/>
            </a:xfrm>
            <a:prstGeom prst="rect">
              <a:avLst/>
            </a:prstGeom>
            <a:noFill/>
          </p:spPr>
          <p:txBody>
            <a:bodyPr wrap="square" rtlCol="0">
              <a:spAutoFit/>
            </a:bodyPr>
            <a:lstStyle/>
            <a:p>
              <a:r>
                <a:rPr lang="en-GB" sz="1000" b="1">
                  <a:solidFill>
                    <a:srgbClr val="333333"/>
                  </a:solidFill>
                </a:rPr>
                <a:t>1. </a:t>
              </a:r>
              <a:r>
                <a:rPr lang="en-GB" sz="1000">
                  <a:solidFill>
                    <a:srgbClr val="333333"/>
                  </a:solidFill>
                </a:rPr>
                <a:t>To replace an existing logo, first delete it. </a:t>
              </a:r>
              <a:endParaRPr lang="en-GB" sz="1000">
                <a:solidFill>
                  <a:srgbClr val="333333"/>
                </a:solidFill>
                <a:latin typeface="Arial" panose="020B0604020202020204" pitchFamily="34" charset="0"/>
              </a:endParaRPr>
            </a:p>
          </p:txBody>
        </p:sp>
      </p:grpSp>
      <p:sp>
        <p:nvSpPr>
          <p:cNvPr id="17" name="Text Placeholder 6">
            <a:extLst>
              <a:ext uri="{FF2B5EF4-FFF2-40B4-BE49-F238E27FC236}">
                <a16:creationId xmlns:a16="http://schemas.microsoft.com/office/drawing/2014/main" id="{F835D8BD-B8BD-AE80-7EB8-A9026CA78023}"/>
              </a:ext>
            </a:extLst>
          </p:cNvPr>
          <p:cNvSpPr>
            <a:spLocks noGrp="1"/>
          </p:cNvSpPr>
          <p:nvPr>
            <p:ph type="body" sz="quarter" idx="20" hasCustomPrompt="1"/>
          </p:nvPr>
        </p:nvSpPr>
        <p:spPr>
          <a:xfrm>
            <a:off x="1295719" y="2636727"/>
            <a:ext cx="2242553" cy="1129665"/>
          </a:xfrm>
        </p:spPr>
        <p:txBody>
          <a:bodyPr/>
          <a:lstStyle>
            <a:lvl1pPr>
              <a:defRPr>
                <a:solidFill>
                  <a:schemeClr val="tx1"/>
                </a:solidFill>
              </a:defRPr>
            </a:lvl1pPr>
            <a:lvl2pPr>
              <a:defRPr>
                <a:solidFill>
                  <a:schemeClr val="tx1"/>
                </a:solidFill>
              </a:defRPr>
            </a:lvl2pPr>
            <a:lvl3pPr>
              <a:defRPr>
                <a:solidFill>
                  <a:schemeClr val="tx1"/>
                </a:solidFill>
              </a:defRPr>
            </a:lvl3pPr>
          </a:lstStyle>
          <a:p>
            <a:pPr lvl="1"/>
            <a:r>
              <a:rPr lang="en-US"/>
              <a:t>Name </a:t>
            </a:r>
          </a:p>
          <a:p>
            <a:pPr lvl="2"/>
            <a:r>
              <a:rPr lang="en-US"/>
              <a:t>Designation, </a:t>
            </a:r>
          </a:p>
          <a:p>
            <a:pPr lvl="2"/>
            <a:r>
              <a:rPr lang="en-US"/>
              <a:t>Department</a:t>
            </a:r>
          </a:p>
          <a:p>
            <a:pPr lvl="2"/>
            <a:r>
              <a:rPr lang="en-US"/>
              <a:t>Email</a:t>
            </a:r>
          </a:p>
          <a:p>
            <a:pPr lvl="0"/>
            <a:endParaRPr lang="en-US"/>
          </a:p>
          <a:p>
            <a:pPr lvl="0"/>
            <a:endParaRPr lang="en-GB"/>
          </a:p>
        </p:txBody>
      </p:sp>
      <p:sp>
        <p:nvSpPr>
          <p:cNvPr id="18" name="Text Placeholder 6">
            <a:extLst>
              <a:ext uri="{FF2B5EF4-FFF2-40B4-BE49-F238E27FC236}">
                <a16:creationId xmlns:a16="http://schemas.microsoft.com/office/drawing/2014/main" id="{E57F1B00-6684-23FD-60AD-0540FBE03301}"/>
              </a:ext>
            </a:extLst>
          </p:cNvPr>
          <p:cNvSpPr>
            <a:spLocks noGrp="1"/>
          </p:cNvSpPr>
          <p:nvPr>
            <p:ph type="body" sz="quarter" idx="21" hasCustomPrompt="1"/>
          </p:nvPr>
        </p:nvSpPr>
        <p:spPr>
          <a:xfrm>
            <a:off x="1295719" y="4074876"/>
            <a:ext cx="2242553" cy="1129665"/>
          </a:xfrm>
        </p:spPr>
        <p:txBody>
          <a:bodyPr/>
          <a:lstStyle>
            <a:lvl1pPr>
              <a:defRPr>
                <a:solidFill>
                  <a:schemeClr val="tx1"/>
                </a:solidFill>
              </a:defRPr>
            </a:lvl1pPr>
            <a:lvl2pPr>
              <a:defRPr>
                <a:solidFill>
                  <a:schemeClr val="tx1"/>
                </a:solidFill>
              </a:defRPr>
            </a:lvl2pPr>
            <a:lvl3pPr>
              <a:defRPr>
                <a:solidFill>
                  <a:schemeClr val="tx1"/>
                </a:solidFill>
              </a:defRPr>
            </a:lvl3pPr>
          </a:lstStyle>
          <a:p>
            <a:pPr lvl="1"/>
            <a:r>
              <a:rPr lang="en-US"/>
              <a:t>Name </a:t>
            </a:r>
          </a:p>
          <a:p>
            <a:pPr lvl="2"/>
            <a:r>
              <a:rPr lang="en-US"/>
              <a:t>Designation, </a:t>
            </a:r>
          </a:p>
          <a:p>
            <a:pPr lvl="2"/>
            <a:r>
              <a:rPr lang="en-US"/>
              <a:t>Department</a:t>
            </a:r>
          </a:p>
          <a:p>
            <a:pPr lvl="2"/>
            <a:r>
              <a:rPr lang="en-US"/>
              <a:t>Email</a:t>
            </a:r>
          </a:p>
          <a:p>
            <a:pPr lvl="0"/>
            <a:endParaRPr lang="en-US"/>
          </a:p>
          <a:p>
            <a:pPr lvl="0"/>
            <a:endParaRPr lang="en-GB"/>
          </a:p>
        </p:txBody>
      </p:sp>
      <p:sp>
        <p:nvSpPr>
          <p:cNvPr id="21" name="Text Placeholder 20">
            <a:extLst>
              <a:ext uri="{FF2B5EF4-FFF2-40B4-BE49-F238E27FC236}">
                <a16:creationId xmlns:a16="http://schemas.microsoft.com/office/drawing/2014/main" id="{381A4695-866A-FB43-9304-970D54BC98CD}"/>
              </a:ext>
            </a:extLst>
          </p:cNvPr>
          <p:cNvSpPr>
            <a:spLocks noGrp="1"/>
          </p:cNvSpPr>
          <p:nvPr>
            <p:ph type="body" sz="quarter" idx="23" hasCustomPrompt="1"/>
          </p:nvPr>
        </p:nvSpPr>
        <p:spPr>
          <a:xfrm>
            <a:off x="1295718" y="1747839"/>
            <a:ext cx="2242553" cy="581025"/>
          </a:xfrm>
        </p:spPr>
        <p:txBody>
          <a:bodyPr/>
          <a:lstStyle>
            <a:lvl1pPr>
              <a:defRPr sz="2799"/>
            </a:lvl1pPr>
          </a:lstStyle>
          <a:p>
            <a:pPr lvl="0"/>
            <a:r>
              <a:rPr lang="en-US"/>
              <a:t>Contacts</a:t>
            </a:r>
            <a:endParaRPr lang="en-GB"/>
          </a:p>
        </p:txBody>
      </p:sp>
    </p:spTree>
    <p:custDataLst>
      <p:tags r:id="rId1"/>
    </p:custDataLst>
    <p:extLst>
      <p:ext uri="{BB962C8B-B14F-4D97-AF65-F5344CB8AC3E}">
        <p14:creationId xmlns:p14="http://schemas.microsoft.com/office/powerpoint/2010/main" val="2562801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6.xml><?xml version="1.0" encoding="utf-8"?>
<p:sldLayout xmlns:a="http://schemas.openxmlformats.org/drawingml/2006/main" xmlns:r="http://schemas.openxmlformats.org/officeDocument/2006/relationships" xmlns:p="http://schemas.openxmlformats.org/presentationml/2006/main" showMasterSp="0" preserve="1" userDrawn="1">
  <p:cSld name="Back slide with image">
    <p:spTree>
      <p:nvGrpSpPr>
        <p:cNvPr id="1" name=""/>
        <p:cNvGrpSpPr/>
        <p:nvPr/>
      </p:nvGrpSpPr>
      <p:grpSpPr>
        <a:xfrm>
          <a:off x="0" y="0"/>
          <a:ext cx="0" cy="0"/>
          <a:chOff x="0" y="0"/>
          <a:chExt cx="0" cy="0"/>
        </a:xfrm>
      </p:grpSpPr>
      <p:pic>
        <p:nvPicPr>
          <p:cNvPr id="18" name="Graphic 17">
            <a:extLst>
              <a:ext uri="{FF2B5EF4-FFF2-40B4-BE49-F238E27FC236}">
                <a16:creationId xmlns:a16="http://schemas.microsoft.com/office/drawing/2014/main" id="{E4BD414E-E590-C55C-2663-9DE7EF702993}"/>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679507" y="473394"/>
            <a:ext cx="1035573" cy="1035843"/>
          </a:xfrm>
          <a:prstGeom prst="rect">
            <a:avLst/>
          </a:prstGeom>
        </p:spPr>
      </p:pic>
      <p:sp>
        <p:nvSpPr>
          <p:cNvPr id="19" name="Picture Placeholder 2">
            <a:extLst>
              <a:ext uri="{FF2B5EF4-FFF2-40B4-BE49-F238E27FC236}">
                <a16:creationId xmlns:a16="http://schemas.microsoft.com/office/drawing/2014/main" id="{A71AD479-C143-AEB8-304E-CF813FE01D93}"/>
              </a:ext>
            </a:extLst>
          </p:cNvPr>
          <p:cNvSpPr>
            <a:spLocks noGrp="1"/>
          </p:cNvSpPr>
          <p:nvPr>
            <p:ph type="pic" sz="quarter" idx="17" hasCustomPrompt="1"/>
          </p:nvPr>
        </p:nvSpPr>
        <p:spPr>
          <a:xfrm>
            <a:off x="0" y="0"/>
            <a:ext cx="6094412" cy="6858000"/>
          </a:xfrm>
        </p:spPr>
        <p:txBody>
          <a:bodyPr anchor="ctr"/>
          <a:lstStyle>
            <a:lvl1pPr algn="ctr">
              <a:defRPr/>
            </a:lvl1pPr>
          </a:lstStyle>
          <a:p>
            <a:r>
              <a:rPr lang="en-GB"/>
              <a:t>Click icon to insert image &gt; Right click &gt; Send to Back</a:t>
            </a:r>
            <a:br>
              <a:rPr lang="en-GB"/>
            </a:br>
            <a:br>
              <a:rPr lang="en-GB"/>
            </a:br>
            <a:br>
              <a:rPr lang="en-GB"/>
            </a:br>
            <a:endParaRPr lang="en-GB"/>
          </a:p>
        </p:txBody>
      </p:sp>
      <p:grpSp>
        <p:nvGrpSpPr>
          <p:cNvPr id="4" name="Group 3">
            <a:extLst>
              <a:ext uri="{FF2B5EF4-FFF2-40B4-BE49-F238E27FC236}">
                <a16:creationId xmlns:a16="http://schemas.microsoft.com/office/drawing/2014/main" id="{DB2768E3-0BA6-56DD-ADA3-4737A72C1324}"/>
              </a:ext>
            </a:extLst>
          </p:cNvPr>
          <p:cNvGrpSpPr/>
          <p:nvPr/>
        </p:nvGrpSpPr>
        <p:grpSpPr>
          <a:xfrm>
            <a:off x="12284372" y="0"/>
            <a:ext cx="2174455" cy="4839558"/>
            <a:chOff x="838200" y="1150069"/>
            <a:chExt cx="2175021" cy="4839558"/>
          </a:xfrm>
        </p:grpSpPr>
        <p:sp>
          <p:nvSpPr>
            <p:cNvPr id="5" name="Rectangle 4">
              <a:extLst>
                <a:ext uri="{FF2B5EF4-FFF2-40B4-BE49-F238E27FC236}">
                  <a16:creationId xmlns:a16="http://schemas.microsoft.com/office/drawing/2014/main" id="{9FE311FB-B798-D94D-CCDE-DF15103B2651}"/>
                </a:ext>
              </a:extLst>
            </p:cNvPr>
            <p:cNvSpPr/>
            <p:nvPr/>
          </p:nvSpPr>
          <p:spPr>
            <a:xfrm>
              <a:off x="838200" y="1150069"/>
              <a:ext cx="2146445" cy="4839558"/>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333333"/>
                </a:solidFill>
              </a:endParaRPr>
            </a:p>
          </p:txBody>
        </p:sp>
        <p:sp>
          <p:nvSpPr>
            <p:cNvPr id="7" name="Rectangle 6">
              <a:extLst>
                <a:ext uri="{FF2B5EF4-FFF2-40B4-BE49-F238E27FC236}">
                  <a16:creationId xmlns:a16="http://schemas.microsoft.com/office/drawing/2014/main" id="{5DC4B36C-38C4-2948-846D-DD26348B5F34}"/>
                </a:ext>
              </a:extLst>
            </p:cNvPr>
            <p:cNvSpPr/>
            <p:nvPr/>
          </p:nvSpPr>
          <p:spPr>
            <a:xfrm flipV="1">
              <a:off x="838200" y="1150069"/>
              <a:ext cx="2146445" cy="52016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799">
                <a:solidFill>
                  <a:srgbClr val="333333"/>
                </a:solidFill>
              </a:endParaRPr>
            </a:p>
          </p:txBody>
        </p:sp>
        <p:sp>
          <p:nvSpPr>
            <p:cNvPr id="8" name="TextBox 7">
              <a:extLst>
                <a:ext uri="{FF2B5EF4-FFF2-40B4-BE49-F238E27FC236}">
                  <a16:creationId xmlns:a16="http://schemas.microsoft.com/office/drawing/2014/main" id="{3AF0856A-D274-5AE0-2551-D9CF944F6D80}"/>
                </a:ext>
              </a:extLst>
            </p:cNvPr>
            <p:cNvSpPr txBox="1"/>
            <p:nvPr/>
          </p:nvSpPr>
          <p:spPr>
            <a:xfrm>
              <a:off x="866775" y="2189496"/>
              <a:ext cx="2087197" cy="553998"/>
            </a:xfrm>
            <a:prstGeom prst="rect">
              <a:avLst/>
            </a:prstGeom>
            <a:noFill/>
          </p:spPr>
          <p:txBody>
            <a:bodyPr wrap="square" rtlCol="0">
              <a:spAutoFit/>
            </a:bodyPr>
            <a:lstStyle/>
            <a:p>
              <a:r>
                <a:rPr lang="en-GB" sz="1000" b="1">
                  <a:solidFill>
                    <a:srgbClr val="333333"/>
                  </a:solidFill>
                </a:rPr>
                <a:t>2. </a:t>
              </a:r>
              <a:r>
                <a:rPr lang="en-GB" sz="1000">
                  <a:solidFill>
                    <a:srgbClr val="333333"/>
                  </a:solidFill>
                </a:rPr>
                <a:t>Click on the </a:t>
              </a:r>
              <a:r>
                <a:rPr lang="en-GB" sz="1000" b="0">
                  <a:solidFill>
                    <a:srgbClr val="333333"/>
                  </a:solidFill>
                  <a:latin typeface="Arial" panose="020B0604020202020204" pitchFamily="34" charset="0"/>
                </a:rPr>
                <a:t>icon</a:t>
              </a:r>
              <a:r>
                <a:rPr lang="en-GB" sz="1000">
                  <a:solidFill>
                    <a:srgbClr val="333333"/>
                  </a:solidFill>
                </a:rPr>
                <a:t> in the middle of the placeholder and choose the image from your computer.</a:t>
              </a:r>
            </a:p>
          </p:txBody>
        </p:sp>
        <p:sp>
          <p:nvSpPr>
            <p:cNvPr id="9" name="TextBox 8">
              <a:extLst>
                <a:ext uri="{FF2B5EF4-FFF2-40B4-BE49-F238E27FC236}">
                  <a16:creationId xmlns:a16="http://schemas.microsoft.com/office/drawing/2014/main" id="{611E2628-9BEC-798D-DF14-C5BDDAC7EE49}"/>
                </a:ext>
              </a:extLst>
            </p:cNvPr>
            <p:cNvSpPr txBox="1"/>
            <p:nvPr/>
          </p:nvSpPr>
          <p:spPr>
            <a:xfrm>
              <a:off x="866774" y="2943679"/>
              <a:ext cx="2146447" cy="553998"/>
            </a:xfrm>
            <a:prstGeom prst="rect">
              <a:avLst/>
            </a:prstGeom>
            <a:noFill/>
          </p:spPr>
          <p:txBody>
            <a:bodyPr wrap="square" rtlCol="0">
              <a:spAutoFit/>
            </a:bodyPr>
            <a:lstStyle/>
            <a:p>
              <a:r>
                <a:rPr lang="en-GB" sz="1000" b="1">
                  <a:solidFill>
                    <a:srgbClr val="333333"/>
                  </a:solidFill>
                </a:rPr>
                <a:t>3. </a:t>
              </a:r>
              <a:r>
                <a:rPr lang="en-GB" sz="1000">
                  <a:solidFill>
                    <a:srgbClr val="333333"/>
                  </a:solidFill>
                </a:rPr>
                <a:t>Click on the </a:t>
              </a:r>
              <a:r>
                <a:rPr lang="en-GB" sz="1000" b="0">
                  <a:solidFill>
                    <a:srgbClr val="333333"/>
                  </a:solidFill>
                  <a:latin typeface="Arial" panose="020B0604020202020204" pitchFamily="34" charset="0"/>
                </a:rPr>
                <a:t>Format Picture </a:t>
              </a:r>
              <a:r>
                <a:rPr lang="en-GB" sz="1000">
                  <a:solidFill>
                    <a:srgbClr val="333333"/>
                  </a:solidFill>
                </a:rPr>
                <a:t>tab in the ribbon and use the tools to edit the image.</a:t>
              </a:r>
            </a:p>
          </p:txBody>
        </p:sp>
        <p:sp>
          <p:nvSpPr>
            <p:cNvPr id="12" name="TextBox 11">
              <a:extLst>
                <a:ext uri="{FF2B5EF4-FFF2-40B4-BE49-F238E27FC236}">
                  <a16:creationId xmlns:a16="http://schemas.microsoft.com/office/drawing/2014/main" id="{38879E71-0134-1655-EF60-08A528E6E2BD}"/>
                </a:ext>
              </a:extLst>
            </p:cNvPr>
            <p:cNvSpPr txBox="1"/>
            <p:nvPr/>
          </p:nvSpPr>
          <p:spPr>
            <a:xfrm>
              <a:off x="866773" y="3543974"/>
              <a:ext cx="2146447" cy="1169551"/>
            </a:xfrm>
            <a:prstGeom prst="rect">
              <a:avLst/>
            </a:prstGeom>
            <a:noFill/>
          </p:spPr>
          <p:txBody>
            <a:bodyPr wrap="square" rtlCol="0">
              <a:spAutoFit/>
            </a:bodyPr>
            <a:lstStyle/>
            <a:p>
              <a:r>
                <a:rPr lang="en-GB" sz="1000" b="1">
                  <a:solidFill>
                    <a:srgbClr val="333333"/>
                  </a:solidFill>
                </a:rPr>
                <a:t>4. </a:t>
              </a:r>
              <a:r>
                <a:rPr lang="en-GB" sz="1000">
                  <a:solidFill>
                    <a:srgbClr val="333333"/>
                  </a:solidFill>
                </a:rPr>
                <a:t>Choose </a:t>
              </a:r>
              <a:r>
                <a:rPr lang="en-GB" sz="1000" b="0">
                  <a:solidFill>
                    <a:srgbClr val="333333"/>
                  </a:solidFill>
                  <a:latin typeface="Arial" panose="020B0604020202020204" pitchFamily="34" charset="0"/>
                </a:rPr>
                <a:t>Crop</a:t>
              </a:r>
              <a:r>
                <a:rPr lang="en-GB" sz="1000">
                  <a:solidFill>
                    <a:srgbClr val="333333"/>
                  </a:solidFill>
                </a:rPr>
                <a:t> to resize and move the image within the placeholder, using the white circles in the corners of the image. Click on the drop down arrow and choose </a:t>
              </a:r>
              <a:r>
                <a:rPr lang="en-GB" sz="1000" b="0">
                  <a:solidFill>
                    <a:srgbClr val="333333"/>
                  </a:solidFill>
                  <a:latin typeface="Arial" panose="020B0604020202020204" pitchFamily="34" charset="0"/>
                </a:rPr>
                <a:t>Fit </a:t>
              </a:r>
              <a:r>
                <a:rPr lang="en-GB" sz="1000">
                  <a:solidFill>
                    <a:srgbClr val="333333"/>
                  </a:solidFill>
                </a:rPr>
                <a:t>to fit the image to the placeholder.</a:t>
              </a:r>
            </a:p>
          </p:txBody>
        </p:sp>
        <p:sp>
          <p:nvSpPr>
            <p:cNvPr id="15" name="TextBox 14">
              <a:extLst>
                <a:ext uri="{FF2B5EF4-FFF2-40B4-BE49-F238E27FC236}">
                  <a16:creationId xmlns:a16="http://schemas.microsoft.com/office/drawing/2014/main" id="{90FF176D-9BE2-5CCC-FE4F-882CE80D51AB}"/>
                </a:ext>
              </a:extLst>
            </p:cNvPr>
            <p:cNvSpPr txBox="1"/>
            <p:nvPr/>
          </p:nvSpPr>
          <p:spPr>
            <a:xfrm>
              <a:off x="866774" y="4759822"/>
              <a:ext cx="2146447" cy="400110"/>
            </a:xfrm>
            <a:prstGeom prst="rect">
              <a:avLst/>
            </a:prstGeom>
            <a:noFill/>
          </p:spPr>
          <p:txBody>
            <a:bodyPr wrap="square" rtlCol="0">
              <a:spAutoFit/>
            </a:bodyPr>
            <a:lstStyle/>
            <a:p>
              <a:r>
                <a:rPr lang="en-GB" sz="1000" b="1">
                  <a:solidFill>
                    <a:srgbClr val="333333"/>
                  </a:solidFill>
                </a:rPr>
                <a:t>5. </a:t>
              </a:r>
              <a:r>
                <a:rPr lang="en-GB" sz="1000">
                  <a:solidFill>
                    <a:srgbClr val="333333"/>
                  </a:solidFill>
                </a:rPr>
                <a:t>Choose </a:t>
              </a:r>
              <a:r>
                <a:rPr lang="en-GB" sz="1000" b="0">
                  <a:solidFill>
                    <a:srgbClr val="333333"/>
                  </a:solidFill>
                  <a:latin typeface="Arial" panose="020B0604020202020204" pitchFamily="34" charset="0"/>
                </a:rPr>
                <a:t>Picture Colour </a:t>
              </a:r>
              <a:r>
                <a:rPr lang="en-GB" sz="1000">
                  <a:solidFill>
                    <a:srgbClr val="333333"/>
                  </a:solidFill>
                </a:rPr>
                <a:t>to adjust the Saturation, Tone, and Colour.</a:t>
              </a:r>
            </a:p>
          </p:txBody>
        </p:sp>
        <p:sp>
          <p:nvSpPr>
            <p:cNvPr id="16" name="TextBox 15">
              <a:extLst>
                <a:ext uri="{FF2B5EF4-FFF2-40B4-BE49-F238E27FC236}">
                  <a16:creationId xmlns:a16="http://schemas.microsoft.com/office/drawing/2014/main" id="{FE586762-3448-D414-CD2D-17E11B0B5F5B}"/>
                </a:ext>
              </a:extLst>
            </p:cNvPr>
            <p:cNvSpPr txBox="1"/>
            <p:nvPr/>
          </p:nvSpPr>
          <p:spPr>
            <a:xfrm>
              <a:off x="866774" y="5360117"/>
              <a:ext cx="2146447" cy="553998"/>
            </a:xfrm>
            <a:prstGeom prst="rect">
              <a:avLst/>
            </a:prstGeom>
            <a:noFill/>
          </p:spPr>
          <p:txBody>
            <a:bodyPr wrap="square" rtlCol="0">
              <a:spAutoFit/>
            </a:bodyPr>
            <a:lstStyle/>
            <a:p>
              <a:r>
                <a:rPr lang="en-GB" sz="1000" b="1">
                  <a:solidFill>
                    <a:srgbClr val="333333"/>
                  </a:solidFill>
                </a:rPr>
                <a:t>6. </a:t>
              </a:r>
              <a:r>
                <a:rPr lang="en-GB" sz="1000">
                  <a:solidFill>
                    <a:srgbClr val="333333"/>
                  </a:solidFill>
                </a:rPr>
                <a:t>Choose </a:t>
              </a:r>
              <a:r>
                <a:rPr lang="en-GB" sz="1000" b="0">
                  <a:solidFill>
                    <a:srgbClr val="333333"/>
                  </a:solidFill>
                  <a:latin typeface="Arial" panose="020B0604020202020204" pitchFamily="34" charset="0"/>
                </a:rPr>
                <a:t>Picture Correction </a:t>
              </a:r>
              <a:r>
                <a:rPr lang="en-GB" sz="1000">
                  <a:solidFill>
                    <a:srgbClr val="333333"/>
                  </a:solidFill>
                </a:rPr>
                <a:t>to adjust the Sharpness, Brightness, and Contrast.</a:t>
              </a:r>
            </a:p>
          </p:txBody>
        </p:sp>
        <p:sp>
          <p:nvSpPr>
            <p:cNvPr id="17" name="TextBox 16">
              <a:extLst>
                <a:ext uri="{FF2B5EF4-FFF2-40B4-BE49-F238E27FC236}">
                  <a16:creationId xmlns:a16="http://schemas.microsoft.com/office/drawing/2014/main" id="{3E9ED38A-AC4F-64BF-089A-68541A374D26}"/>
                </a:ext>
              </a:extLst>
            </p:cNvPr>
            <p:cNvSpPr txBox="1"/>
            <p:nvPr/>
          </p:nvSpPr>
          <p:spPr>
            <a:xfrm>
              <a:off x="1072610" y="1179173"/>
              <a:ext cx="1734772" cy="461665"/>
            </a:xfrm>
            <a:prstGeom prst="rect">
              <a:avLst/>
            </a:prstGeom>
            <a:noFill/>
          </p:spPr>
          <p:txBody>
            <a:bodyPr wrap="square" rtlCol="0">
              <a:spAutoFit/>
            </a:bodyPr>
            <a:lstStyle/>
            <a:p>
              <a:pPr algn="ctr"/>
              <a:r>
                <a:rPr lang="en-GB" sz="1200">
                  <a:solidFill>
                    <a:srgbClr val="333333"/>
                  </a:solidFill>
                  <a:latin typeface="+mn-lt"/>
                </a:rPr>
                <a:t>HOW TO INSERT AN IMAGE</a:t>
              </a:r>
            </a:p>
          </p:txBody>
        </p:sp>
        <p:sp>
          <p:nvSpPr>
            <p:cNvPr id="20" name="TextBox 19">
              <a:extLst>
                <a:ext uri="{FF2B5EF4-FFF2-40B4-BE49-F238E27FC236}">
                  <a16:creationId xmlns:a16="http://schemas.microsoft.com/office/drawing/2014/main" id="{D6DB3C04-1855-DAA8-3D75-166AA86E0B34}"/>
                </a:ext>
              </a:extLst>
            </p:cNvPr>
            <p:cNvSpPr txBox="1"/>
            <p:nvPr/>
          </p:nvSpPr>
          <p:spPr>
            <a:xfrm>
              <a:off x="866775" y="1759910"/>
              <a:ext cx="2087197" cy="400110"/>
            </a:xfrm>
            <a:prstGeom prst="rect">
              <a:avLst/>
            </a:prstGeom>
            <a:noFill/>
          </p:spPr>
          <p:txBody>
            <a:bodyPr wrap="square" rtlCol="0">
              <a:spAutoFit/>
            </a:bodyPr>
            <a:lstStyle/>
            <a:p>
              <a:r>
                <a:rPr lang="en-GB" sz="1000" b="1">
                  <a:solidFill>
                    <a:srgbClr val="333333"/>
                  </a:solidFill>
                </a:rPr>
                <a:t>1. </a:t>
              </a:r>
              <a:r>
                <a:rPr lang="en-GB" sz="1000">
                  <a:solidFill>
                    <a:srgbClr val="333333"/>
                  </a:solidFill>
                </a:rPr>
                <a:t>If there is already an image present, </a:t>
              </a:r>
              <a:r>
                <a:rPr lang="en-GB" sz="1000">
                  <a:solidFill>
                    <a:srgbClr val="333333"/>
                  </a:solidFill>
                  <a:latin typeface="Arial" panose="020B0604020202020204" pitchFamily="34" charset="0"/>
                </a:rPr>
                <a:t>delete this first.</a:t>
              </a:r>
            </a:p>
          </p:txBody>
        </p:sp>
      </p:grpSp>
      <p:pic>
        <p:nvPicPr>
          <p:cNvPr id="3" name="Graphic 2">
            <a:extLst>
              <a:ext uri="{FF2B5EF4-FFF2-40B4-BE49-F238E27FC236}">
                <a16:creationId xmlns:a16="http://schemas.microsoft.com/office/drawing/2014/main" id="{BB4EC765-10AB-5309-E895-EC48F40B96F9}"/>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679507" y="473394"/>
            <a:ext cx="1035573" cy="1035843"/>
          </a:xfrm>
          <a:prstGeom prst="rect">
            <a:avLst/>
          </a:prstGeom>
        </p:spPr>
      </p:pic>
      <p:grpSp>
        <p:nvGrpSpPr>
          <p:cNvPr id="6" name="Group 5">
            <a:extLst>
              <a:ext uri="{FF2B5EF4-FFF2-40B4-BE49-F238E27FC236}">
                <a16:creationId xmlns:a16="http://schemas.microsoft.com/office/drawing/2014/main" id="{0EA10DCF-D621-F83D-014D-60A3D52C8799}"/>
              </a:ext>
            </a:extLst>
          </p:cNvPr>
          <p:cNvGrpSpPr/>
          <p:nvPr userDrawn="1"/>
        </p:nvGrpSpPr>
        <p:grpSpPr>
          <a:xfrm>
            <a:off x="12284372" y="0"/>
            <a:ext cx="2174455" cy="4839558"/>
            <a:chOff x="838200" y="1150069"/>
            <a:chExt cx="2175021" cy="4839558"/>
          </a:xfrm>
        </p:grpSpPr>
        <p:sp>
          <p:nvSpPr>
            <p:cNvPr id="11" name="Rectangle 10">
              <a:extLst>
                <a:ext uri="{FF2B5EF4-FFF2-40B4-BE49-F238E27FC236}">
                  <a16:creationId xmlns:a16="http://schemas.microsoft.com/office/drawing/2014/main" id="{B01B5B01-CBD7-26AE-6E78-73FA41082B2A}"/>
                </a:ext>
              </a:extLst>
            </p:cNvPr>
            <p:cNvSpPr/>
            <p:nvPr/>
          </p:nvSpPr>
          <p:spPr>
            <a:xfrm>
              <a:off x="838200" y="1150069"/>
              <a:ext cx="2146445" cy="4839558"/>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333333"/>
                </a:solidFill>
              </a:endParaRPr>
            </a:p>
          </p:txBody>
        </p:sp>
        <p:sp>
          <p:nvSpPr>
            <p:cNvPr id="21" name="Rectangle 20">
              <a:extLst>
                <a:ext uri="{FF2B5EF4-FFF2-40B4-BE49-F238E27FC236}">
                  <a16:creationId xmlns:a16="http://schemas.microsoft.com/office/drawing/2014/main" id="{5EEF04F8-EF16-D7A0-35F3-32C602AE8AA8}"/>
                </a:ext>
              </a:extLst>
            </p:cNvPr>
            <p:cNvSpPr/>
            <p:nvPr/>
          </p:nvSpPr>
          <p:spPr>
            <a:xfrm flipV="1">
              <a:off x="838200" y="1150069"/>
              <a:ext cx="2146445" cy="52016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799">
                <a:solidFill>
                  <a:srgbClr val="333333"/>
                </a:solidFill>
              </a:endParaRPr>
            </a:p>
          </p:txBody>
        </p:sp>
        <p:sp>
          <p:nvSpPr>
            <p:cNvPr id="22" name="TextBox 21">
              <a:extLst>
                <a:ext uri="{FF2B5EF4-FFF2-40B4-BE49-F238E27FC236}">
                  <a16:creationId xmlns:a16="http://schemas.microsoft.com/office/drawing/2014/main" id="{72917E4C-5A7F-CD7D-4D0C-A22ABD4C90A5}"/>
                </a:ext>
              </a:extLst>
            </p:cNvPr>
            <p:cNvSpPr txBox="1"/>
            <p:nvPr/>
          </p:nvSpPr>
          <p:spPr>
            <a:xfrm>
              <a:off x="866775" y="2189496"/>
              <a:ext cx="2087197" cy="553998"/>
            </a:xfrm>
            <a:prstGeom prst="rect">
              <a:avLst/>
            </a:prstGeom>
            <a:noFill/>
          </p:spPr>
          <p:txBody>
            <a:bodyPr wrap="square" rtlCol="0">
              <a:spAutoFit/>
            </a:bodyPr>
            <a:lstStyle/>
            <a:p>
              <a:r>
                <a:rPr lang="en-GB" sz="1000" b="1">
                  <a:solidFill>
                    <a:srgbClr val="333333"/>
                  </a:solidFill>
                </a:rPr>
                <a:t>2. </a:t>
              </a:r>
              <a:r>
                <a:rPr lang="en-GB" sz="1000">
                  <a:solidFill>
                    <a:srgbClr val="333333"/>
                  </a:solidFill>
                </a:rPr>
                <a:t>Click on the </a:t>
              </a:r>
              <a:r>
                <a:rPr lang="en-GB" sz="1000" b="0">
                  <a:solidFill>
                    <a:srgbClr val="333333"/>
                  </a:solidFill>
                  <a:latin typeface="Arial" panose="020B0604020202020204" pitchFamily="34" charset="0"/>
                </a:rPr>
                <a:t>icon</a:t>
              </a:r>
              <a:r>
                <a:rPr lang="en-GB" sz="1000">
                  <a:solidFill>
                    <a:srgbClr val="333333"/>
                  </a:solidFill>
                </a:rPr>
                <a:t> in the middle of the placeholder and choose the image from your computer.</a:t>
              </a:r>
            </a:p>
          </p:txBody>
        </p:sp>
        <p:sp>
          <p:nvSpPr>
            <p:cNvPr id="23" name="TextBox 22">
              <a:extLst>
                <a:ext uri="{FF2B5EF4-FFF2-40B4-BE49-F238E27FC236}">
                  <a16:creationId xmlns:a16="http://schemas.microsoft.com/office/drawing/2014/main" id="{8545B62A-7783-08FC-DDE2-365ADFC41344}"/>
                </a:ext>
              </a:extLst>
            </p:cNvPr>
            <p:cNvSpPr txBox="1"/>
            <p:nvPr/>
          </p:nvSpPr>
          <p:spPr>
            <a:xfrm>
              <a:off x="866774" y="2943679"/>
              <a:ext cx="2146447" cy="553998"/>
            </a:xfrm>
            <a:prstGeom prst="rect">
              <a:avLst/>
            </a:prstGeom>
            <a:noFill/>
          </p:spPr>
          <p:txBody>
            <a:bodyPr wrap="square" rtlCol="0">
              <a:spAutoFit/>
            </a:bodyPr>
            <a:lstStyle/>
            <a:p>
              <a:r>
                <a:rPr lang="en-GB" sz="1000" b="1">
                  <a:solidFill>
                    <a:srgbClr val="333333"/>
                  </a:solidFill>
                </a:rPr>
                <a:t>3. </a:t>
              </a:r>
              <a:r>
                <a:rPr lang="en-GB" sz="1000">
                  <a:solidFill>
                    <a:srgbClr val="333333"/>
                  </a:solidFill>
                </a:rPr>
                <a:t>Click on the </a:t>
              </a:r>
              <a:r>
                <a:rPr lang="en-GB" sz="1000" b="0">
                  <a:solidFill>
                    <a:srgbClr val="333333"/>
                  </a:solidFill>
                  <a:latin typeface="Arial" panose="020B0604020202020204" pitchFamily="34" charset="0"/>
                </a:rPr>
                <a:t>Format Picture </a:t>
              </a:r>
              <a:r>
                <a:rPr lang="en-GB" sz="1000">
                  <a:solidFill>
                    <a:srgbClr val="333333"/>
                  </a:solidFill>
                </a:rPr>
                <a:t>tab in the ribbon and use the tools to edit the image.</a:t>
              </a:r>
            </a:p>
          </p:txBody>
        </p:sp>
        <p:sp>
          <p:nvSpPr>
            <p:cNvPr id="24" name="TextBox 23">
              <a:extLst>
                <a:ext uri="{FF2B5EF4-FFF2-40B4-BE49-F238E27FC236}">
                  <a16:creationId xmlns:a16="http://schemas.microsoft.com/office/drawing/2014/main" id="{5D973374-D774-D4BB-98C0-971D1168039B}"/>
                </a:ext>
              </a:extLst>
            </p:cNvPr>
            <p:cNvSpPr txBox="1"/>
            <p:nvPr/>
          </p:nvSpPr>
          <p:spPr>
            <a:xfrm>
              <a:off x="866773" y="3543974"/>
              <a:ext cx="2146447" cy="1169551"/>
            </a:xfrm>
            <a:prstGeom prst="rect">
              <a:avLst/>
            </a:prstGeom>
            <a:noFill/>
          </p:spPr>
          <p:txBody>
            <a:bodyPr wrap="square" rtlCol="0">
              <a:spAutoFit/>
            </a:bodyPr>
            <a:lstStyle/>
            <a:p>
              <a:r>
                <a:rPr lang="en-GB" sz="1000" b="1">
                  <a:solidFill>
                    <a:srgbClr val="333333"/>
                  </a:solidFill>
                </a:rPr>
                <a:t>4. </a:t>
              </a:r>
              <a:r>
                <a:rPr lang="en-GB" sz="1000">
                  <a:solidFill>
                    <a:srgbClr val="333333"/>
                  </a:solidFill>
                </a:rPr>
                <a:t>Choose </a:t>
              </a:r>
              <a:r>
                <a:rPr lang="en-GB" sz="1000" b="0">
                  <a:solidFill>
                    <a:srgbClr val="333333"/>
                  </a:solidFill>
                  <a:latin typeface="Arial" panose="020B0604020202020204" pitchFamily="34" charset="0"/>
                </a:rPr>
                <a:t>Crop</a:t>
              </a:r>
              <a:r>
                <a:rPr lang="en-GB" sz="1000">
                  <a:solidFill>
                    <a:srgbClr val="333333"/>
                  </a:solidFill>
                </a:rPr>
                <a:t> to resize and move the image within the placeholder, using the white circles in the corners of the image. Click on the drop down arrow and choose </a:t>
              </a:r>
              <a:r>
                <a:rPr lang="en-GB" sz="1000" b="0">
                  <a:solidFill>
                    <a:srgbClr val="333333"/>
                  </a:solidFill>
                  <a:latin typeface="Arial" panose="020B0604020202020204" pitchFamily="34" charset="0"/>
                </a:rPr>
                <a:t>Fit </a:t>
              </a:r>
              <a:r>
                <a:rPr lang="en-GB" sz="1000">
                  <a:solidFill>
                    <a:srgbClr val="333333"/>
                  </a:solidFill>
                </a:rPr>
                <a:t>to fit the image to the placeholder.</a:t>
              </a:r>
            </a:p>
          </p:txBody>
        </p:sp>
        <p:sp>
          <p:nvSpPr>
            <p:cNvPr id="25" name="TextBox 24">
              <a:extLst>
                <a:ext uri="{FF2B5EF4-FFF2-40B4-BE49-F238E27FC236}">
                  <a16:creationId xmlns:a16="http://schemas.microsoft.com/office/drawing/2014/main" id="{DCEE441B-B1C6-362F-2E39-639398A8A200}"/>
                </a:ext>
              </a:extLst>
            </p:cNvPr>
            <p:cNvSpPr txBox="1"/>
            <p:nvPr/>
          </p:nvSpPr>
          <p:spPr>
            <a:xfrm>
              <a:off x="866774" y="4759822"/>
              <a:ext cx="2146447" cy="400110"/>
            </a:xfrm>
            <a:prstGeom prst="rect">
              <a:avLst/>
            </a:prstGeom>
            <a:noFill/>
          </p:spPr>
          <p:txBody>
            <a:bodyPr wrap="square" rtlCol="0">
              <a:spAutoFit/>
            </a:bodyPr>
            <a:lstStyle/>
            <a:p>
              <a:r>
                <a:rPr lang="en-GB" sz="1000" b="1">
                  <a:solidFill>
                    <a:srgbClr val="333333"/>
                  </a:solidFill>
                </a:rPr>
                <a:t>5. </a:t>
              </a:r>
              <a:r>
                <a:rPr lang="en-GB" sz="1000">
                  <a:solidFill>
                    <a:srgbClr val="333333"/>
                  </a:solidFill>
                </a:rPr>
                <a:t>Choose </a:t>
              </a:r>
              <a:r>
                <a:rPr lang="en-GB" sz="1000" b="0">
                  <a:solidFill>
                    <a:srgbClr val="333333"/>
                  </a:solidFill>
                  <a:latin typeface="Arial" panose="020B0604020202020204" pitchFamily="34" charset="0"/>
                </a:rPr>
                <a:t>Picture Colour </a:t>
              </a:r>
              <a:r>
                <a:rPr lang="en-GB" sz="1000">
                  <a:solidFill>
                    <a:srgbClr val="333333"/>
                  </a:solidFill>
                </a:rPr>
                <a:t>to adjust the Saturation, Tone, and Colour.</a:t>
              </a:r>
            </a:p>
          </p:txBody>
        </p:sp>
        <p:sp>
          <p:nvSpPr>
            <p:cNvPr id="26" name="TextBox 25">
              <a:extLst>
                <a:ext uri="{FF2B5EF4-FFF2-40B4-BE49-F238E27FC236}">
                  <a16:creationId xmlns:a16="http://schemas.microsoft.com/office/drawing/2014/main" id="{3018B5F7-8337-22A9-52BE-4445A1894742}"/>
                </a:ext>
              </a:extLst>
            </p:cNvPr>
            <p:cNvSpPr txBox="1"/>
            <p:nvPr/>
          </p:nvSpPr>
          <p:spPr>
            <a:xfrm>
              <a:off x="866774" y="5360117"/>
              <a:ext cx="2146447" cy="553998"/>
            </a:xfrm>
            <a:prstGeom prst="rect">
              <a:avLst/>
            </a:prstGeom>
            <a:noFill/>
          </p:spPr>
          <p:txBody>
            <a:bodyPr wrap="square" rtlCol="0">
              <a:spAutoFit/>
            </a:bodyPr>
            <a:lstStyle/>
            <a:p>
              <a:r>
                <a:rPr lang="en-GB" sz="1000" b="1">
                  <a:solidFill>
                    <a:srgbClr val="333333"/>
                  </a:solidFill>
                </a:rPr>
                <a:t>6. </a:t>
              </a:r>
              <a:r>
                <a:rPr lang="en-GB" sz="1000">
                  <a:solidFill>
                    <a:srgbClr val="333333"/>
                  </a:solidFill>
                </a:rPr>
                <a:t>Choose </a:t>
              </a:r>
              <a:r>
                <a:rPr lang="en-GB" sz="1000" b="0">
                  <a:solidFill>
                    <a:srgbClr val="333333"/>
                  </a:solidFill>
                  <a:latin typeface="Arial" panose="020B0604020202020204" pitchFamily="34" charset="0"/>
                </a:rPr>
                <a:t>Picture Correction </a:t>
              </a:r>
              <a:r>
                <a:rPr lang="en-GB" sz="1000">
                  <a:solidFill>
                    <a:srgbClr val="333333"/>
                  </a:solidFill>
                </a:rPr>
                <a:t>to adjust the Sharpness, Brightness, and Contrast.</a:t>
              </a:r>
            </a:p>
          </p:txBody>
        </p:sp>
        <p:sp>
          <p:nvSpPr>
            <p:cNvPr id="27" name="TextBox 26">
              <a:extLst>
                <a:ext uri="{FF2B5EF4-FFF2-40B4-BE49-F238E27FC236}">
                  <a16:creationId xmlns:a16="http://schemas.microsoft.com/office/drawing/2014/main" id="{A431E07E-1D3A-F033-F7E6-644144E0B5BF}"/>
                </a:ext>
              </a:extLst>
            </p:cNvPr>
            <p:cNvSpPr txBox="1"/>
            <p:nvPr/>
          </p:nvSpPr>
          <p:spPr>
            <a:xfrm>
              <a:off x="1072610" y="1179173"/>
              <a:ext cx="1734772" cy="461665"/>
            </a:xfrm>
            <a:prstGeom prst="rect">
              <a:avLst/>
            </a:prstGeom>
            <a:noFill/>
          </p:spPr>
          <p:txBody>
            <a:bodyPr wrap="square" rtlCol="0">
              <a:spAutoFit/>
            </a:bodyPr>
            <a:lstStyle/>
            <a:p>
              <a:pPr algn="ctr"/>
              <a:r>
                <a:rPr lang="en-GB" sz="1200">
                  <a:solidFill>
                    <a:srgbClr val="333333"/>
                  </a:solidFill>
                  <a:latin typeface="+mn-lt"/>
                </a:rPr>
                <a:t>HOW TO INSERT AN IMAGE</a:t>
              </a:r>
            </a:p>
          </p:txBody>
        </p:sp>
        <p:sp>
          <p:nvSpPr>
            <p:cNvPr id="28" name="TextBox 27">
              <a:extLst>
                <a:ext uri="{FF2B5EF4-FFF2-40B4-BE49-F238E27FC236}">
                  <a16:creationId xmlns:a16="http://schemas.microsoft.com/office/drawing/2014/main" id="{826A1272-6497-3E0A-6282-D0EB42F81AB1}"/>
                </a:ext>
              </a:extLst>
            </p:cNvPr>
            <p:cNvSpPr txBox="1"/>
            <p:nvPr userDrawn="1"/>
          </p:nvSpPr>
          <p:spPr>
            <a:xfrm>
              <a:off x="866775" y="1759910"/>
              <a:ext cx="2087197" cy="400110"/>
            </a:xfrm>
            <a:prstGeom prst="rect">
              <a:avLst/>
            </a:prstGeom>
            <a:noFill/>
          </p:spPr>
          <p:txBody>
            <a:bodyPr wrap="square" rtlCol="0">
              <a:spAutoFit/>
            </a:bodyPr>
            <a:lstStyle/>
            <a:p>
              <a:r>
                <a:rPr lang="en-GB" sz="1000" b="1">
                  <a:solidFill>
                    <a:srgbClr val="333333"/>
                  </a:solidFill>
                </a:rPr>
                <a:t>1. </a:t>
              </a:r>
              <a:r>
                <a:rPr lang="en-GB" sz="1000">
                  <a:solidFill>
                    <a:srgbClr val="333333"/>
                  </a:solidFill>
                </a:rPr>
                <a:t>If there is already an image present, </a:t>
              </a:r>
              <a:r>
                <a:rPr lang="en-GB" sz="1000">
                  <a:solidFill>
                    <a:srgbClr val="333333"/>
                  </a:solidFill>
                  <a:latin typeface="Arial" panose="020B0604020202020204" pitchFamily="34" charset="0"/>
                </a:rPr>
                <a:t>delete this first.</a:t>
              </a:r>
            </a:p>
          </p:txBody>
        </p:sp>
      </p:grpSp>
      <p:grpSp>
        <p:nvGrpSpPr>
          <p:cNvPr id="10" name="Group 9">
            <a:extLst>
              <a:ext uri="{FF2B5EF4-FFF2-40B4-BE49-F238E27FC236}">
                <a16:creationId xmlns:a16="http://schemas.microsoft.com/office/drawing/2014/main" id="{C4B40977-6682-92BB-E87B-CEF3F6AFA7E4}"/>
              </a:ext>
            </a:extLst>
          </p:cNvPr>
          <p:cNvGrpSpPr/>
          <p:nvPr userDrawn="1"/>
        </p:nvGrpSpPr>
        <p:grpSpPr>
          <a:xfrm>
            <a:off x="-2189955" y="1"/>
            <a:ext cx="2094408" cy="3335867"/>
            <a:chOff x="-2178418" y="4487679"/>
            <a:chExt cx="2094954" cy="3335867"/>
          </a:xfrm>
        </p:grpSpPr>
        <p:sp>
          <p:nvSpPr>
            <p:cNvPr id="30" name="Rectangle 29">
              <a:extLst>
                <a:ext uri="{FF2B5EF4-FFF2-40B4-BE49-F238E27FC236}">
                  <a16:creationId xmlns:a16="http://schemas.microsoft.com/office/drawing/2014/main" id="{891E2A00-3212-7CD3-8348-11E8E8DF1026}"/>
                </a:ext>
              </a:extLst>
            </p:cNvPr>
            <p:cNvSpPr/>
            <p:nvPr/>
          </p:nvSpPr>
          <p:spPr>
            <a:xfrm>
              <a:off x="-2178418" y="4487680"/>
              <a:ext cx="2094954" cy="3335866"/>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333333"/>
                </a:solidFill>
              </a:endParaRPr>
            </a:p>
          </p:txBody>
        </p:sp>
        <p:sp>
          <p:nvSpPr>
            <p:cNvPr id="31" name="Rectangle 30">
              <a:extLst>
                <a:ext uri="{FF2B5EF4-FFF2-40B4-BE49-F238E27FC236}">
                  <a16:creationId xmlns:a16="http://schemas.microsoft.com/office/drawing/2014/main" id="{AECF40AB-48E1-4182-7720-E330525E52D2}"/>
                </a:ext>
              </a:extLst>
            </p:cNvPr>
            <p:cNvSpPr/>
            <p:nvPr/>
          </p:nvSpPr>
          <p:spPr>
            <a:xfrm>
              <a:off x="-2178418" y="4487679"/>
              <a:ext cx="2094954" cy="55616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799">
                <a:solidFill>
                  <a:srgbClr val="333333"/>
                </a:solidFill>
              </a:endParaRPr>
            </a:p>
          </p:txBody>
        </p:sp>
        <p:sp>
          <p:nvSpPr>
            <p:cNvPr id="32" name="TextBox 31">
              <a:extLst>
                <a:ext uri="{FF2B5EF4-FFF2-40B4-BE49-F238E27FC236}">
                  <a16:creationId xmlns:a16="http://schemas.microsoft.com/office/drawing/2014/main" id="{0806A9DE-53D5-DA73-B693-DC0C1BE2DF01}"/>
                </a:ext>
              </a:extLst>
            </p:cNvPr>
            <p:cNvSpPr txBox="1"/>
            <p:nvPr/>
          </p:nvSpPr>
          <p:spPr>
            <a:xfrm>
              <a:off x="-1943077" y="4533656"/>
              <a:ext cx="1668186" cy="461665"/>
            </a:xfrm>
            <a:prstGeom prst="rect">
              <a:avLst/>
            </a:prstGeom>
            <a:noFill/>
          </p:spPr>
          <p:txBody>
            <a:bodyPr wrap="square" rtlCol="0">
              <a:spAutoFit/>
            </a:bodyPr>
            <a:lstStyle/>
            <a:p>
              <a:pPr algn="ctr"/>
              <a:r>
                <a:rPr lang="en-GB" sz="1200">
                  <a:solidFill>
                    <a:srgbClr val="333333"/>
                  </a:solidFill>
                  <a:latin typeface="+mn-lt"/>
                </a:rPr>
                <a:t>HOW TO INSERT </a:t>
              </a:r>
              <a:br>
                <a:rPr lang="en-GB" sz="1200">
                  <a:solidFill>
                    <a:srgbClr val="333333"/>
                  </a:solidFill>
                  <a:latin typeface="+mn-lt"/>
                </a:rPr>
              </a:br>
              <a:r>
                <a:rPr lang="en-GB" sz="1200">
                  <a:solidFill>
                    <a:srgbClr val="333333"/>
                  </a:solidFill>
                  <a:latin typeface="+mn-lt"/>
                </a:rPr>
                <a:t>A LOGO</a:t>
              </a:r>
            </a:p>
          </p:txBody>
        </p:sp>
        <p:sp>
          <p:nvSpPr>
            <p:cNvPr id="33" name="TextBox 32">
              <a:extLst>
                <a:ext uri="{FF2B5EF4-FFF2-40B4-BE49-F238E27FC236}">
                  <a16:creationId xmlns:a16="http://schemas.microsoft.com/office/drawing/2014/main" id="{3C10B626-F243-2B50-7CAD-5D9C0529AADD}"/>
                </a:ext>
              </a:extLst>
            </p:cNvPr>
            <p:cNvSpPr txBox="1"/>
            <p:nvPr/>
          </p:nvSpPr>
          <p:spPr>
            <a:xfrm>
              <a:off x="-2156460" y="5547394"/>
              <a:ext cx="2032272" cy="707886"/>
            </a:xfrm>
            <a:prstGeom prst="rect">
              <a:avLst/>
            </a:prstGeom>
            <a:noFill/>
          </p:spPr>
          <p:txBody>
            <a:bodyPr wrap="square" rtlCol="0">
              <a:spAutoFit/>
            </a:bodyPr>
            <a:lstStyle/>
            <a:p>
              <a:r>
                <a:rPr lang="en-GB" sz="1000" b="1">
                  <a:solidFill>
                    <a:srgbClr val="333333"/>
                  </a:solidFill>
                </a:rPr>
                <a:t>2. </a:t>
              </a:r>
              <a:r>
                <a:rPr lang="en-GB" sz="1000">
                  <a:solidFill>
                    <a:srgbClr val="333333"/>
                  </a:solidFill>
                </a:rPr>
                <a:t>Click on the </a:t>
              </a:r>
              <a:r>
                <a:rPr lang="en-GB" sz="1000" b="0">
                  <a:solidFill>
                    <a:srgbClr val="333333"/>
                  </a:solidFill>
                  <a:latin typeface="Arial" panose="020B0604020202020204" pitchFamily="34" charset="0"/>
                </a:rPr>
                <a:t>icon </a:t>
              </a:r>
              <a:r>
                <a:rPr lang="en-GB" sz="1000">
                  <a:solidFill>
                    <a:srgbClr val="333333"/>
                  </a:solidFill>
                </a:rPr>
                <a:t>in the middle of the placeholder and choose the logo needed from your computer.</a:t>
              </a:r>
            </a:p>
          </p:txBody>
        </p:sp>
        <p:sp>
          <p:nvSpPr>
            <p:cNvPr id="34" name="TextBox 33">
              <a:extLst>
                <a:ext uri="{FF2B5EF4-FFF2-40B4-BE49-F238E27FC236}">
                  <a16:creationId xmlns:a16="http://schemas.microsoft.com/office/drawing/2014/main" id="{6069824C-5188-D9C4-8C17-9BECD60F4766}"/>
                </a:ext>
              </a:extLst>
            </p:cNvPr>
            <p:cNvSpPr txBox="1"/>
            <p:nvPr/>
          </p:nvSpPr>
          <p:spPr>
            <a:xfrm>
              <a:off x="-2156460" y="6282027"/>
              <a:ext cx="1881569" cy="861774"/>
            </a:xfrm>
            <a:prstGeom prst="rect">
              <a:avLst/>
            </a:prstGeom>
            <a:noFill/>
          </p:spPr>
          <p:txBody>
            <a:bodyPr wrap="square" rtlCol="0">
              <a:spAutoFit/>
            </a:bodyPr>
            <a:lstStyle/>
            <a:p>
              <a:r>
                <a:rPr lang="en-GB" sz="1000" b="1">
                  <a:solidFill>
                    <a:srgbClr val="333333"/>
                  </a:solidFill>
                </a:rPr>
                <a:t>3. </a:t>
              </a:r>
              <a:r>
                <a:rPr lang="en-GB" sz="1000">
                  <a:solidFill>
                    <a:srgbClr val="333333"/>
                  </a:solidFill>
                </a:rPr>
                <a:t>Click on the </a:t>
              </a:r>
              <a:r>
                <a:rPr lang="en-GB" sz="1000" b="0">
                  <a:solidFill>
                    <a:srgbClr val="333333"/>
                  </a:solidFill>
                  <a:latin typeface="Arial" panose="020B0604020202020204" pitchFamily="34" charset="0"/>
                </a:rPr>
                <a:t>Picture Format </a:t>
              </a:r>
              <a:r>
                <a:rPr lang="en-GB" sz="1000">
                  <a:solidFill>
                    <a:srgbClr val="333333"/>
                  </a:solidFill>
                </a:rPr>
                <a:t>tab in the ribbon and choose </a:t>
              </a:r>
              <a:r>
                <a:rPr lang="en-GB" sz="1000" b="0">
                  <a:solidFill>
                    <a:srgbClr val="333333"/>
                  </a:solidFill>
                  <a:latin typeface="Arial" panose="020B0604020202020204" pitchFamily="34" charset="0"/>
                </a:rPr>
                <a:t>Crop</a:t>
              </a:r>
              <a:r>
                <a:rPr lang="en-GB" sz="1000">
                  <a:solidFill>
                    <a:srgbClr val="333333"/>
                  </a:solidFill>
                </a:rPr>
                <a:t> option to edit the position and composition of your icon.</a:t>
              </a:r>
            </a:p>
          </p:txBody>
        </p:sp>
        <p:sp>
          <p:nvSpPr>
            <p:cNvPr id="35" name="TextBox 34">
              <a:extLst>
                <a:ext uri="{FF2B5EF4-FFF2-40B4-BE49-F238E27FC236}">
                  <a16:creationId xmlns:a16="http://schemas.microsoft.com/office/drawing/2014/main" id="{2D33A0B1-B703-86DD-3191-F1E6956C0A75}"/>
                </a:ext>
              </a:extLst>
            </p:cNvPr>
            <p:cNvSpPr txBox="1"/>
            <p:nvPr/>
          </p:nvSpPr>
          <p:spPr>
            <a:xfrm>
              <a:off x="-2156460" y="7170548"/>
              <a:ext cx="2032272" cy="553998"/>
            </a:xfrm>
            <a:prstGeom prst="rect">
              <a:avLst/>
            </a:prstGeom>
            <a:noFill/>
          </p:spPr>
          <p:txBody>
            <a:bodyPr wrap="square" rtlCol="0">
              <a:spAutoFit/>
            </a:bodyPr>
            <a:lstStyle/>
            <a:p>
              <a:r>
                <a:rPr lang="en-GB" sz="1000" b="1">
                  <a:solidFill>
                    <a:srgbClr val="333333"/>
                  </a:solidFill>
                </a:rPr>
                <a:t>4. </a:t>
              </a:r>
              <a:r>
                <a:rPr lang="en-GB" sz="1000">
                  <a:solidFill>
                    <a:srgbClr val="333333"/>
                  </a:solidFill>
                </a:rPr>
                <a:t>Click on the drop down arrow and choose </a:t>
              </a:r>
              <a:r>
                <a:rPr lang="en-GB" sz="1000" b="0">
                  <a:solidFill>
                    <a:srgbClr val="333333"/>
                  </a:solidFill>
                  <a:latin typeface="Arial" panose="020B0604020202020204" pitchFamily="34" charset="0"/>
                </a:rPr>
                <a:t>Fit</a:t>
              </a:r>
              <a:r>
                <a:rPr lang="en-GB" sz="1000">
                  <a:solidFill>
                    <a:srgbClr val="333333"/>
                  </a:solidFill>
                </a:rPr>
                <a:t> to fit the icon to the placeholder.</a:t>
              </a:r>
            </a:p>
          </p:txBody>
        </p:sp>
        <p:sp>
          <p:nvSpPr>
            <p:cNvPr id="36" name="TextBox 35">
              <a:extLst>
                <a:ext uri="{FF2B5EF4-FFF2-40B4-BE49-F238E27FC236}">
                  <a16:creationId xmlns:a16="http://schemas.microsoft.com/office/drawing/2014/main" id="{A546DB39-9158-1877-87B7-B8EB9E09752F}"/>
                </a:ext>
              </a:extLst>
            </p:cNvPr>
            <p:cNvSpPr txBox="1"/>
            <p:nvPr userDrawn="1"/>
          </p:nvSpPr>
          <p:spPr>
            <a:xfrm>
              <a:off x="-2156460" y="5119692"/>
              <a:ext cx="1976174" cy="400110"/>
            </a:xfrm>
            <a:prstGeom prst="rect">
              <a:avLst/>
            </a:prstGeom>
            <a:noFill/>
          </p:spPr>
          <p:txBody>
            <a:bodyPr wrap="square" rtlCol="0">
              <a:spAutoFit/>
            </a:bodyPr>
            <a:lstStyle/>
            <a:p>
              <a:r>
                <a:rPr lang="en-GB" sz="1000" b="1">
                  <a:solidFill>
                    <a:srgbClr val="333333"/>
                  </a:solidFill>
                </a:rPr>
                <a:t>1. </a:t>
              </a:r>
              <a:r>
                <a:rPr lang="en-GB" sz="1000">
                  <a:solidFill>
                    <a:srgbClr val="333333"/>
                  </a:solidFill>
                </a:rPr>
                <a:t>To replace an existing logo, first delete it. </a:t>
              </a:r>
              <a:endParaRPr lang="en-GB" sz="1000">
                <a:solidFill>
                  <a:srgbClr val="333333"/>
                </a:solidFill>
                <a:latin typeface="Arial" panose="020B0604020202020204" pitchFamily="34" charset="0"/>
              </a:endParaRPr>
            </a:p>
          </p:txBody>
        </p:sp>
      </p:grpSp>
      <p:sp>
        <p:nvSpPr>
          <p:cNvPr id="39" name="Text Placeholder 38">
            <a:extLst>
              <a:ext uri="{FF2B5EF4-FFF2-40B4-BE49-F238E27FC236}">
                <a16:creationId xmlns:a16="http://schemas.microsoft.com/office/drawing/2014/main" id="{6D8F3E22-D18E-206E-A901-4E830F69AEE1}"/>
              </a:ext>
            </a:extLst>
          </p:cNvPr>
          <p:cNvSpPr>
            <a:spLocks noGrp="1"/>
          </p:cNvSpPr>
          <p:nvPr>
            <p:ph type="body" sz="quarter" idx="19" hasCustomPrompt="1"/>
          </p:nvPr>
        </p:nvSpPr>
        <p:spPr>
          <a:xfrm>
            <a:off x="0" y="0"/>
            <a:ext cx="6094413" cy="6858000"/>
          </a:xfrm>
          <a:gradFill flip="none" rotWithShape="1">
            <a:gsLst>
              <a:gs pos="89000">
                <a:schemeClr val="bg1"/>
              </a:gs>
              <a:gs pos="0">
                <a:schemeClr val="bg1">
                  <a:alpha val="0"/>
                </a:schemeClr>
              </a:gs>
            </a:gsLst>
            <a:lin ang="0" scaled="1"/>
            <a:tileRect/>
          </a:gradFill>
        </p:spPr>
        <p:txBody>
          <a:bodyPr/>
          <a:lstStyle>
            <a:lvl1pPr>
              <a:defRPr/>
            </a:lvl1pPr>
          </a:lstStyle>
          <a:p>
            <a:pPr lvl="0"/>
            <a:r>
              <a:rPr lang="en-GB"/>
              <a:t> </a:t>
            </a:r>
          </a:p>
        </p:txBody>
      </p:sp>
      <p:sp>
        <p:nvSpPr>
          <p:cNvPr id="37" name="Text Placeholder 21">
            <a:extLst>
              <a:ext uri="{FF2B5EF4-FFF2-40B4-BE49-F238E27FC236}">
                <a16:creationId xmlns:a16="http://schemas.microsoft.com/office/drawing/2014/main" id="{259433F3-4A36-440B-FD30-E82424A31469}"/>
              </a:ext>
            </a:extLst>
          </p:cNvPr>
          <p:cNvSpPr>
            <a:spLocks noGrp="1"/>
          </p:cNvSpPr>
          <p:nvPr>
            <p:ph type="body" sz="quarter" idx="31" hasCustomPrompt="1"/>
          </p:nvPr>
        </p:nvSpPr>
        <p:spPr>
          <a:xfrm>
            <a:off x="6724076" y="2393751"/>
            <a:ext cx="2688077" cy="476156"/>
          </a:xfrm>
          <a:prstGeom prst="rect">
            <a:avLst/>
          </a:prstGeom>
        </p:spPr>
        <p:txBody>
          <a:bodyPr wrap="square" lIns="0" tIns="0" rIns="0" bIns="0">
            <a:spAutoFit/>
          </a:bodyPr>
          <a:lstStyle>
            <a:lvl1pPr marL="0" indent="0">
              <a:lnSpc>
                <a:spcPct val="100000"/>
              </a:lnSpc>
              <a:buNone/>
              <a:defRPr sz="3093" b="0">
                <a:solidFill>
                  <a:schemeClr val="tx1"/>
                </a:solidFill>
              </a:defRPr>
            </a:lvl1pPr>
            <a:lvl2pPr marL="257098" indent="0">
              <a:buNone/>
              <a:defRPr sz="2530" b="1">
                <a:solidFill>
                  <a:schemeClr val="tx1"/>
                </a:solidFill>
              </a:defRPr>
            </a:lvl2pPr>
            <a:lvl3pPr marL="514196" indent="0">
              <a:buNone/>
              <a:defRPr sz="2530" b="1">
                <a:solidFill>
                  <a:schemeClr val="tx1"/>
                </a:solidFill>
              </a:defRPr>
            </a:lvl3pPr>
            <a:lvl4pPr marL="771294" indent="0">
              <a:buNone/>
              <a:defRPr sz="2530" b="1">
                <a:solidFill>
                  <a:schemeClr val="tx1"/>
                </a:solidFill>
              </a:defRPr>
            </a:lvl4pPr>
            <a:lvl5pPr marL="1028391" indent="0">
              <a:buNone/>
              <a:defRPr sz="2530" b="1">
                <a:solidFill>
                  <a:schemeClr val="tx1"/>
                </a:solidFill>
              </a:defRPr>
            </a:lvl5pPr>
          </a:lstStyle>
          <a:p>
            <a:pPr lvl="0"/>
            <a:r>
              <a:rPr lang="en-US"/>
              <a:t>Contacts</a:t>
            </a:r>
          </a:p>
        </p:txBody>
      </p:sp>
      <p:sp>
        <p:nvSpPr>
          <p:cNvPr id="38" name="Text Placeholder 6">
            <a:extLst>
              <a:ext uri="{FF2B5EF4-FFF2-40B4-BE49-F238E27FC236}">
                <a16:creationId xmlns:a16="http://schemas.microsoft.com/office/drawing/2014/main" id="{787E6604-3285-5D3B-C823-A7D3D69336D4}"/>
              </a:ext>
            </a:extLst>
          </p:cNvPr>
          <p:cNvSpPr>
            <a:spLocks noGrp="1"/>
          </p:cNvSpPr>
          <p:nvPr>
            <p:ph type="body" sz="quarter" idx="20" hasCustomPrompt="1"/>
          </p:nvPr>
        </p:nvSpPr>
        <p:spPr>
          <a:xfrm>
            <a:off x="6724076" y="3236868"/>
            <a:ext cx="2242553" cy="1129665"/>
          </a:xfrm>
        </p:spPr>
        <p:txBody>
          <a:bodyPr/>
          <a:lstStyle>
            <a:lvl1pPr>
              <a:defRPr/>
            </a:lvl1pPr>
          </a:lstStyle>
          <a:p>
            <a:pPr lvl="1"/>
            <a:r>
              <a:rPr lang="en-US"/>
              <a:t>Name </a:t>
            </a:r>
          </a:p>
          <a:p>
            <a:pPr lvl="2"/>
            <a:r>
              <a:rPr lang="en-US"/>
              <a:t>Designation, </a:t>
            </a:r>
          </a:p>
          <a:p>
            <a:pPr lvl="2"/>
            <a:r>
              <a:rPr lang="en-US"/>
              <a:t>Department</a:t>
            </a:r>
          </a:p>
          <a:p>
            <a:pPr lvl="2"/>
            <a:r>
              <a:rPr lang="en-US"/>
              <a:t>Email</a:t>
            </a:r>
          </a:p>
          <a:p>
            <a:pPr lvl="0"/>
            <a:endParaRPr lang="en-US"/>
          </a:p>
          <a:p>
            <a:pPr lvl="0"/>
            <a:endParaRPr lang="en-GB"/>
          </a:p>
        </p:txBody>
      </p:sp>
      <p:sp>
        <p:nvSpPr>
          <p:cNvPr id="40" name="Text Placeholder 6">
            <a:extLst>
              <a:ext uri="{FF2B5EF4-FFF2-40B4-BE49-F238E27FC236}">
                <a16:creationId xmlns:a16="http://schemas.microsoft.com/office/drawing/2014/main" id="{11659FE1-AADA-F78F-AC35-B82133917286}"/>
              </a:ext>
            </a:extLst>
          </p:cNvPr>
          <p:cNvSpPr>
            <a:spLocks noGrp="1"/>
          </p:cNvSpPr>
          <p:nvPr>
            <p:ph type="body" sz="quarter" idx="21" hasCustomPrompt="1"/>
          </p:nvPr>
        </p:nvSpPr>
        <p:spPr>
          <a:xfrm>
            <a:off x="6724076" y="4675017"/>
            <a:ext cx="2242553" cy="1129665"/>
          </a:xfrm>
        </p:spPr>
        <p:txBody>
          <a:bodyPr/>
          <a:lstStyle>
            <a:lvl1pPr>
              <a:defRPr/>
            </a:lvl1pPr>
          </a:lstStyle>
          <a:p>
            <a:pPr lvl="1"/>
            <a:r>
              <a:rPr lang="en-US"/>
              <a:t>Name </a:t>
            </a:r>
          </a:p>
          <a:p>
            <a:pPr lvl="2"/>
            <a:r>
              <a:rPr lang="en-US"/>
              <a:t>Designation, </a:t>
            </a:r>
          </a:p>
          <a:p>
            <a:pPr lvl="2"/>
            <a:r>
              <a:rPr lang="en-US"/>
              <a:t>Department</a:t>
            </a:r>
          </a:p>
          <a:p>
            <a:pPr lvl="2"/>
            <a:r>
              <a:rPr lang="en-US"/>
              <a:t>Email</a:t>
            </a:r>
          </a:p>
          <a:p>
            <a:pPr lvl="0"/>
            <a:endParaRPr lang="en-US"/>
          </a:p>
          <a:p>
            <a:pPr lvl="0"/>
            <a:endParaRPr lang="en-GB"/>
          </a:p>
        </p:txBody>
      </p:sp>
    </p:spTree>
    <p:custDataLst>
      <p:tags r:id="rId1"/>
    </p:custDataLst>
    <p:extLst>
      <p:ext uri="{BB962C8B-B14F-4D97-AF65-F5344CB8AC3E}">
        <p14:creationId xmlns:p14="http://schemas.microsoft.com/office/powerpoint/2010/main" val="5031062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7.xml><?xml version="1.0" encoding="utf-8"?>
<p:sldLayout xmlns:a="http://schemas.openxmlformats.org/drawingml/2006/main" xmlns:r="http://schemas.openxmlformats.org/officeDocument/2006/relationships" xmlns:p="http://schemas.openxmlformats.org/presentationml/2006/main" showMasterSp="0" preserve="1" userDrawn="1">
  <p:cSld name="Back slide with multiple images">
    <p:spTree>
      <p:nvGrpSpPr>
        <p:cNvPr id="1" name=""/>
        <p:cNvGrpSpPr/>
        <p:nvPr/>
      </p:nvGrpSpPr>
      <p:grpSpPr>
        <a:xfrm>
          <a:off x="0" y="0"/>
          <a:ext cx="0" cy="0"/>
          <a:chOff x="0" y="0"/>
          <a:chExt cx="0" cy="0"/>
        </a:xfrm>
      </p:grpSpPr>
      <p:pic>
        <p:nvPicPr>
          <p:cNvPr id="21" name="Graphic 20">
            <a:extLst>
              <a:ext uri="{FF2B5EF4-FFF2-40B4-BE49-F238E27FC236}">
                <a16:creationId xmlns:a16="http://schemas.microsoft.com/office/drawing/2014/main" id="{2D0564E8-2E10-CEAB-25E2-36590B9F97E5}"/>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679507" y="473394"/>
            <a:ext cx="1035573" cy="1035843"/>
          </a:xfrm>
          <a:prstGeom prst="rect">
            <a:avLst/>
          </a:prstGeom>
        </p:spPr>
      </p:pic>
      <p:sp>
        <p:nvSpPr>
          <p:cNvPr id="8" name="Picture Placeholder 7">
            <a:extLst>
              <a:ext uri="{FF2B5EF4-FFF2-40B4-BE49-F238E27FC236}">
                <a16:creationId xmlns:a16="http://schemas.microsoft.com/office/drawing/2014/main" id="{CE569200-81F3-B324-8721-C7F976C6A4F8}"/>
              </a:ext>
            </a:extLst>
          </p:cNvPr>
          <p:cNvSpPr>
            <a:spLocks noGrp="1"/>
          </p:cNvSpPr>
          <p:nvPr>
            <p:ph type="pic" sz="quarter" idx="10" hasCustomPrompt="1"/>
          </p:nvPr>
        </p:nvSpPr>
        <p:spPr>
          <a:xfrm>
            <a:off x="558883" y="817242"/>
            <a:ext cx="2613232" cy="2633660"/>
          </a:xfrm>
        </p:spPr>
        <p:txBody>
          <a:bodyPr/>
          <a:lstStyle>
            <a:lvl1pPr algn="ctr">
              <a:defRPr/>
            </a:lvl1pPr>
          </a:lstStyle>
          <a:p>
            <a:r>
              <a:rPr lang="en-GB"/>
              <a:t>Click icon to insert image</a:t>
            </a:r>
          </a:p>
        </p:txBody>
      </p:sp>
      <p:sp>
        <p:nvSpPr>
          <p:cNvPr id="10" name="Picture Placeholder 7">
            <a:extLst>
              <a:ext uri="{FF2B5EF4-FFF2-40B4-BE49-F238E27FC236}">
                <a16:creationId xmlns:a16="http://schemas.microsoft.com/office/drawing/2014/main" id="{8663A7E3-7826-A908-C3CA-C63CBCC683F2}"/>
              </a:ext>
            </a:extLst>
          </p:cNvPr>
          <p:cNvSpPr>
            <a:spLocks noGrp="1"/>
          </p:cNvSpPr>
          <p:nvPr>
            <p:ph type="pic" sz="quarter" idx="12" hasCustomPrompt="1"/>
          </p:nvPr>
        </p:nvSpPr>
        <p:spPr>
          <a:xfrm>
            <a:off x="1454565" y="3592777"/>
            <a:ext cx="1715596" cy="1638406"/>
          </a:xfrm>
        </p:spPr>
        <p:txBody>
          <a:bodyPr/>
          <a:lstStyle>
            <a:lvl1pPr algn="ctr">
              <a:defRPr/>
            </a:lvl1pPr>
          </a:lstStyle>
          <a:p>
            <a:r>
              <a:rPr lang="en-GB"/>
              <a:t>Click icon to insert image</a:t>
            </a:r>
          </a:p>
        </p:txBody>
      </p:sp>
      <p:sp>
        <p:nvSpPr>
          <p:cNvPr id="9" name="Picture Placeholder 7">
            <a:extLst>
              <a:ext uri="{FF2B5EF4-FFF2-40B4-BE49-F238E27FC236}">
                <a16:creationId xmlns:a16="http://schemas.microsoft.com/office/drawing/2014/main" id="{B0252091-1C04-6F70-82CA-1A436C310FBB}"/>
              </a:ext>
            </a:extLst>
          </p:cNvPr>
          <p:cNvSpPr>
            <a:spLocks noGrp="1"/>
          </p:cNvSpPr>
          <p:nvPr>
            <p:ph type="pic" sz="quarter" idx="11" hasCustomPrompt="1"/>
          </p:nvPr>
        </p:nvSpPr>
        <p:spPr>
          <a:xfrm>
            <a:off x="3300990" y="1812496"/>
            <a:ext cx="1715596" cy="1638406"/>
          </a:xfrm>
        </p:spPr>
        <p:txBody>
          <a:bodyPr/>
          <a:lstStyle>
            <a:lvl1pPr algn="ctr">
              <a:defRPr/>
            </a:lvl1pPr>
          </a:lstStyle>
          <a:p>
            <a:r>
              <a:rPr lang="en-GB"/>
              <a:t>Click icon to insert image</a:t>
            </a:r>
          </a:p>
        </p:txBody>
      </p:sp>
      <p:sp>
        <p:nvSpPr>
          <p:cNvPr id="11" name="Picture Placeholder 7">
            <a:extLst>
              <a:ext uri="{FF2B5EF4-FFF2-40B4-BE49-F238E27FC236}">
                <a16:creationId xmlns:a16="http://schemas.microsoft.com/office/drawing/2014/main" id="{9219ECBA-2EB8-75FE-469B-290D158BE7E5}"/>
              </a:ext>
            </a:extLst>
          </p:cNvPr>
          <p:cNvSpPr>
            <a:spLocks noGrp="1"/>
          </p:cNvSpPr>
          <p:nvPr>
            <p:ph type="pic" sz="quarter" idx="13" hasCustomPrompt="1"/>
          </p:nvPr>
        </p:nvSpPr>
        <p:spPr>
          <a:xfrm>
            <a:off x="3300990" y="3592777"/>
            <a:ext cx="2613232" cy="2633660"/>
          </a:xfrm>
        </p:spPr>
        <p:txBody>
          <a:bodyPr/>
          <a:lstStyle>
            <a:lvl1pPr algn="ctr">
              <a:defRPr/>
            </a:lvl1pPr>
          </a:lstStyle>
          <a:p>
            <a:r>
              <a:rPr lang="en-GB"/>
              <a:t>Click icon to insert image &gt; Right click &gt; Send to back</a:t>
            </a:r>
          </a:p>
        </p:txBody>
      </p:sp>
      <p:pic>
        <p:nvPicPr>
          <p:cNvPr id="2" name="Graphic 1">
            <a:extLst>
              <a:ext uri="{FF2B5EF4-FFF2-40B4-BE49-F238E27FC236}">
                <a16:creationId xmlns:a16="http://schemas.microsoft.com/office/drawing/2014/main" id="{10D80CA1-0C65-2E7D-F553-726CAAEA054A}"/>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679507" y="473394"/>
            <a:ext cx="1035573" cy="1035843"/>
          </a:xfrm>
          <a:prstGeom prst="rect">
            <a:avLst/>
          </a:prstGeom>
        </p:spPr>
      </p:pic>
      <p:grpSp>
        <p:nvGrpSpPr>
          <p:cNvPr id="44" name="Group 43">
            <a:extLst>
              <a:ext uri="{FF2B5EF4-FFF2-40B4-BE49-F238E27FC236}">
                <a16:creationId xmlns:a16="http://schemas.microsoft.com/office/drawing/2014/main" id="{49198A20-E1A9-537A-50DB-3F22C2123B9C}"/>
              </a:ext>
            </a:extLst>
          </p:cNvPr>
          <p:cNvGrpSpPr/>
          <p:nvPr userDrawn="1"/>
        </p:nvGrpSpPr>
        <p:grpSpPr>
          <a:xfrm>
            <a:off x="12284371" y="0"/>
            <a:ext cx="2174456" cy="5067300"/>
            <a:chOff x="838199" y="1150069"/>
            <a:chExt cx="2175022" cy="5067300"/>
          </a:xfrm>
        </p:grpSpPr>
        <p:sp>
          <p:nvSpPr>
            <p:cNvPr id="45" name="Rectangle 44">
              <a:extLst>
                <a:ext uri="{FF2B5EF4-FFF2-40B4-BE49-F238E27FC236}">
                  <a16:creationId xmlns:a16="http://schemas.microsoft.com/office/drawing/2014/main" id="{B06017F1-4121-2F56-F375-5F12C7072E37}"/>
                </a:ext>
              </a:extLst>
            </p:cNvPr>
            <p:cNvSpPr/>
            <p:nvPr/>
          </p:nvSpPr>
          <p:spPr>
            <a:xfrm>
              <a:off x="838199" y="1669942"/>
              <a:ext cx="2146446" cy="4547427"/>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333333"/>
                </a:solidFill>
              </a:endParaRPr>
            </a:p>
          </p:txBody>
        </p:sp>
        <p:sp>
          <p:nvSpPr>
            <p:cNvPr id="46" name="Rectangle 45">
              <a:extLst>
                <a:ext uri="{FF2B5EF4-FFF2-40B4-BE49-F238E27FC236}">
                  <a16:creationId xmlns:a16="http://schemas.microsoft.com/office/drawing/2014/main" id="{48AAE744-0589-5279-8358-9211079FEC60}"/>
                </a:ext>
              </a:extLst>
            </p:cNvPr>
            <p:cNvSpPr/>
            <p:nvPr/>
          </p:nvSpPr>
          <p:spPr>
            <a:xfrm flipV="1">
              <a:off x="838200" y="1150069"/>
              <a:ext cx="2146445" cy="52016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799">
                <a:solidFill>
                  <a:srgbClr val="333333"/>
                </a:solidFill>
              </a:endParaRPr>
            </a:p>
          </p:txBody>
        </p:sp>
        <p:sp>
          <p:nvSpPr>
            <p:cNvPr id="47" name="TextBox 46">
              <a:extLst>
                <a:ext uri="{FF2B5EF4-FFF2-40B4-BE49-F238E27FC236}">
                  <a16:creationId xmlns:a16="http://schemas.microsoft.com/office/drawing/2014/main" id="{E1FF8B59-3036-3A4C-6975-B1102ADEC3AE}"/>
                </a:ext>
              </a:extLst>
            </p:cNvPr>
            <p:cNvSpPr txBox="1"/>
            <p:nvPr/>
          </p:nvSpPr>
          <p:spPr>
            <a:xfrm>
              <a:off x="866775" y="1753646"/>
              <a:ext cx="2087197" cy="553998"/>
            </a:xfrm>
            <a:prstGeom prst="rect">
              <a:avLst/>
            </a:prstGeom>
            <a:noFill/>
          </p:spPr>
          <p:txBody>
            <a:bodyPr wrap="square" rtlCol="0">
              <a:spAutoFit/>
            </a:bodyPr>
            <a:lstStyle/>
            <a:p>
              <a:r>
                <a:rPr lang="en-GB" sz="1000" b="1">
                  <a:solidFill>
                    <a:srgbClr val="333333"/>
                  </a:solidFill>
                </a:rPr>
                <a:t>1. </a:t>
              </a:r>
              <a:r>
                <a:rPr lang="en-GB" sz="1000">
                  <a:solidFill>
                    <a:srgbClr val="333333"/>
                  </a:solidFill>
                </a:rPr>
                <a:t>Click on the </a:t>
              </a:r>
              <a:r>
                <a:rPr lang="en-GB" sz="1000" b="0">
                  <a:solidFill>
                    <a:srgbClr val="333333"/>
                  </a:solidFill>
                  <a:latin typeface="Arial" panose="020B0604020202020204" pitchFamily="34" charset="0"/>
                </a:rPr>
                <a:t>icon</a:t>
              </a:r>
              <a:r>
                <a:rPr lang="en-GB" sz="1000">
                  <a:solidFill>
                    <a:srgbClr val="333333"/>
                  </a:solidFill>
                </a:rPr>
                <a:t> in the middle of the placeholder and choose the image from your computer.</a:t>
              </a:r>
            </a:p>
          </p:txBody>
        </p:sp>
        <p:sp>
          <p:nvSpPr>
            <p:cNvPr id="48" name="TextBox 47">
              <a:extLst>
                <a:ext uri="{FF2B5EF4-FFF2-40B4-BE49-F238E27FC236}">
                  <a16:creationId xmlns:a16="http://schemas.microsoft.com/office/drawing/2014/main" id="{288CD14F-166F-910F-A17E-2D4C6517C7F3}"/>
                </a:ext>
              </a:extLst>
            </p:cNvPr>
            <p:cNvSpPr txBox="1"/>
            <p:nvPr/>
          </p:nvSpPr>
          <p:spPr>
            <a:xfrm>
              <a:off x="866774" y="2507829"/>
              <a:ext cx="2146447" cy="553998"/>
            </a:xfrm>
            <a:prstGeom prst="rect">
              <a:avLst/>
            </a:prstGeom>
            <a:noFill/>
          </p:spPr>
          <p:txBody>
            <a:bodyPr wrap="square" rtlCol="0">
              <a:spAutoFit/>
            </a:bodyPr>
            <a:lstStyle/>
            <a:p>
              <a:r>
                <a:rPr lang="en-GB" sz="1000" b="1">
                  <a:solidFill>
                    <a:srgbClr val="333333"/>
                  </a:solidFill>
                </a:rPr>
                <a:t>2. </a:t>
              </a:r>
              <a:r>
                <a:rPr lang="en-GB" sz="1000">
                  <a:solidFill>
                    <a:srgbClr val="333333"/>
                  </a:solidFill>
                </a:rPr>
                <a:t>Click on the </a:t>
              </a:r>
              <a:r>
                <a:rPr lang="en-GB" sz="1000" b="0">
                  <a:solidFill>
                    <a:srgbClr val="333333"/>
                  </a:solidFill>
                  <a:latin typeface="Arial" panose="020B0604020202020204" pitchFamily="34" charset="0"/>
                </a:rPr>
                <a:t>Format Picture </a:t>
              </a:r>
              <a:r>
                <a:rPr lang="en-GB" sz="1000">
                  <a:solidFill>
                    <a:srgbClr val="333333"/>
                  </a:solidFill>
                </a:rPr>
                <a:t>tab in the ribbon and use the tools to edit the image.</a:t>
              </a:r>
            </a:p>
          </p:txBody>
        </p:sp>
        <p:sp>
          <p:nvSpPr>
            <p:cNvPr id="49" name="TextBox 48">
              <a:extLst>
                <a:ext uri="{FF2B5EF4-FFF2-40B4-BE49-F238E27FC236}">
                  <a16:creationId xmlns:a16="http://schemas.microsoft.com/office/drawing/2014/main" id="{68E35C9E-61F2-745C-3FB8-89CEDC007FAB}"/>
                </a:ext>
              </a:extLst>
            </p:cNvPr>
            <p:cNvSpPr txBox="1"/>
            <p:nvPr/>
          </p:nvSpPr>
          <p:spPr>
            <a:xfrm>
              <a:off x="866773" y="3108124"/>
              <a:ext cx="2146447" cy="1169551"/>
            </a:xfrm>
            <a:prstGeom prst="rect">
              <a:avLst/>
            </a:prstGeom>
            <a:noFill/>
          </p:spPr>
          <p:txBody>
            <a:bodyPr wrap="square" rtlCol="0">
              <a:spAutoFit/>
            </a:bodyPr>
            <a:lstStyle/>
            <a:p>
              <a:r>
                <a:rPr lang="en-GB" sz="1000" b="1">
                  <a:solidFill>
                    <a:srgbClr val="333333"/>
                  </a:solidFill>
                </a:rPr>
                <a:t>3. </a:t>
              </a:r>
              <a:r>
                <a:rPr lang="en-GB" sz="1000">
                  <a:solidFill>
                    <a:srgbClr val="333333"/>
                  </a:solidFill>
                </a:rPr>
                <a:t>Choose </a:t>
              </a:r>
              <a:r>
                <a:rPr lang="en-GB" sz="1000" b="0">
                  <a:solidFill>
                    <a:srgbClr val="333333"/>
                  </a:solidFill>
                  <a:latin typeface="Arial" panose="020B0604020202020204" pitchFamily="34" charset="0"/>
                </a:rPr>
                <a:t>Crop</a:t>
              </a:r>
              <a:r>
                <a:rPr lang="en-GB" sz="1000">
                  <a:solidFill>
                    <a:srgbClr val="333333"/>
                  </a:solidFill>
                </a:rPr>
                <a:t> to resize and move the image within the placeholder, using the white circles in the corners of the image. Click on the drop down arrow and choose </a:t>
              </a:r>
              <a:r>
                <a:rPr lang="en-GB" sz="1000" b="0">
                  <a:solidFill>
                    <a:srgbClr val="333333"/>
                  </a:solidFill>
                  <a:latin typeface="Arial" panose="020B0604020202020204" pitchFamily="34" charset="0"/>
                </a:rPr>
                <a:t>Fit </a:t>
              </a:r>
              <a:r>
                <a:rPr lang="en-GB" sz="1000">
                  <a:solidFill>
                    <a:srgbClr val="333333"/>
                  </a:solidFill>
                </a:rPr>
                <a:t>to fit the image to the placeholder.</a:t>
              </a:r>
            </a:p>
          </p:txBody>
        </p:sp>
        <p:sp>
          <p:nvSpPr>
            <p:cNvPr id="50" name="TextBox 49">
              <a:extLst>
                <a:ext uri="{FF2B5EF4-FFF2-40B4-BE49-F238E27FC236}">
                  <a16:creationId xmlns:a16="http://schemas.microsoft.com/office/drawing/2014/main" id="{2D848383-6868-F914-086B-92820FCA0858}"/>
                </a:ext>
              </a:extLst>
            </p:cNvPr>
            <p:cNvSpPr txBox="1"/>
            <p:nvPr/>
          </p:nvSpPr>
          <p:spPr>
            <a:xfrm>
              <a:off x="866774" y="4323972"/>
              <a:ext cx="2146447" cy="400110"/>
            </a:xfrm>
            <a:prstGeom prst="rect">
              <a:avLst/>
            </a:prstGeom>
            <a:noFill/>
          </p:spPr>
          <p:txBody>
            <a:bodyPr wrap="square" rtlCol="0">
              <a:spAutoFit/>
            </a:bodyPr>
            <a:lstStyle/>
            <a:p>
              <a:r>
                <a:rPr lang="en-GB" sz="1000" b="1">
                  <a:solidFill>
                    <a:srgbClr val="333333"/>
                  </a:solidFill>
                </a:rPr>
                <a:t>4. </a:t>
              </a:r>
              <a:r>
                <a:rPr lang="en-GB" sz="1000">
                  <a:solidFill>
                    <a:srgbClr val="333333"/>
                  </a:solidFill>
                </a:rPr>
                <a:t>Choose </a:t>
              </a:r>
              <a:r>
                <a:rPr lang="en-GB" sz="1000" b="0">
                  <a:solidFill>
                    <a:srgbClr val="333333"/>
                  </a:solidFill>
                  <a:latin typeface="Arial" panose="020B0604020202020204" pitchFamily="34" charset="0"/>
                </a:rPr>
                <a:t>Picture Colour </a:t>
              </a:r>
              <a:r>
                <a:rPr lang="en-GB" sz="1000">
                  <a:solidFill>
                    <a:srgbClr val="333333"/>
                  </a:solidFill>
                </a:rPr>
                <a:t>to adjust the Saturation, Tone, and Colour.</a:t>
              </a:r>
            </a:p>
          </p:txBody>
        </p:sp>
        <p:sp>
          <p:nvSpPr>
            <p:cNvPr id="51" name="TextBox 50">
              <a:extLst>
                <a:ext uri="{FF2B5EF4-FFF2-40B4-BE49-F238E27FC236}">
                  <a16:creationId xmlns:a16="http://schemas.microsoft.com/office/drawing/2014/main" id="{840FCF2A-408C-04A0-C137-C54BDE93D45B}"/>
                </a:ext>
              </a:extLst>
            </p:cNvPr>
            <p:cNvSpPr txBox="1"/>
            <p:nvPr/>
          </p:nvSpPr>
          <p:spPr>
            <a:xfrm>
              <a:off x="866774" y="4924267"/>
              <a:ext cx="2146447" cy="553998"/>
            </a:xfrm>
            <a:prstGeom prst="rect">
              <a:avLst/>
            </a:prstGeom>
            <a:noFill/>
          </p:spPr>
          <p:txBody>
            <a:bodyPr wrap="square" rtlCol="0">
              <a:spAutoFit/>
            </a:bodyPr>
            <a:lstStyle/>
            <a:p>
              <a:r>
                <a:rPr lang="en-GB" sz="1000" b="1">
                  <a:solidFill>
                    <a:srgbClr val="333333"/>
                  </a:solidFill>
                </a:rPr>
                <a:t>5. </a:t>
              </a:r>
              <a:r>
                <a:rPr lang="en-GB" sz="1000">
                  <a:solidFill>
                    <a:srgbClr val="333333"/>
                  </a:solidFill>
                </a:rPr>
                <a:t>Choose </a:t>
              </a:r>
              <a:r>
                <a:rPr lang="en-GB" sz="1000" b="0">
                  <a:solidFill>
                    <a:srgbClr val="333333"/>
                  </a:solidFill>
                  <a:latin typeface="Arial" panose="020B0604020202020204" pitchFamily="34" charset="0"/>
                </a:rPr>
                <a:t>Picture Correction </a:t>
              </a:r>
              <a:r>
                <a:rPr lang="en-GB" sz="1000">
                  <a:solidFill>
                    <a:srgbClr val="333333"/>
                  </a:solidFill>
                </a:rPr>
                <a:t>to adjust the Sharpness, Brightness, and Contrast.</a:t>
              </a:r>
            </a:p>
          </p:txBody>
        </p:sp>
        <p:sp>
          <p:nvSpPr>
            <p:cNvPr id="52" name="TextBox 51">
              <a:extLst>
                <a:ext uri="{FF2B5EF4-FFF2-40B4-BE49-F238E27FC236}">
                  <a16:creationId xmlns:a16="http://schemas.microsoft.com/office/drawing/2014/main" id="{24E01367-5627-8B88-49B3-2C495BF4D8D7}"/>
                </a:ext>
              </a:extLst>
            </p:cNvPr>
            <p:cNvSpPr txBox="1"/>
            <p:nvPr/>
          </p:nvSpPr>
          <p:spPr>
            <a:xfrm>
              <a:off x="1026885" y="1179173"/>
              <a:ext cx="1826222" cy="461665"/>
            </a:xfrm>
            <a:prstGeom prst="rect">
              <a:avLst/>
            </a:prstGeom>
            <a:noFill/>
          </p:spPr>
          <p:txBody>
            <a:bodyPr wrap="square" rtlCol="0">
              <a:spAutoFit/>
            </a:bodyPr>
            <a:lstStyle/>
            <a:p>
              <a:pPr algn="ctr"/>
              <a:r>
                <a:rPr lang="en-GB" sz="1200">
                  <a:solidFill>
                    <a:srgbClr val="333333"/>
                  </a:solidFill>
                  <a:latin typeface="+mn-lt"/>
                </a:rPr>
                <a:t>HOW TO INSERT </a:t>
              </a:r>
              <a:br>
                <a:rPr lang="en-GB" sz="1200">
                  <a:solidFill>
                    <a:srgbClr val="333333"/>
                  </a:solidFill>
                  <a:latin typeface="+mn-lt"/>
                </a:rPr>
              </a:br>
              <a:r>
                <a:rPr lang="en-GB" sz="1200">
                  <a:solidFill>
                    <a:srgbClr val="333333"/>
                  </a:solidFill>
                  <a:latin typeface="+mn-lt"/>
                </a:rPr>
                <a:t>AN IMAGE</a:t>
              </a:r>
            </a:p>
          </p:txBody>
        </p:sp>
        <p:sp>
          <p:nvSpPr>
            <p:cNvPr id="53" name="TextBox 52">
              <a:extLst>
                <a:ext uri="{FF2B5EF4-FFF2-40B4-BE49-F238E27FC236}">
                  <a16:creationId xmlns:a16="http://schemas.microsoft.com/office/drawing/2014/main" id="{A846DD41-639D-A3B3-7ED6-FC197F648743}"/>
                </a:ext>
              </a:extLst>
            </p:cNvPr>
            <p:cNvSpPr txBox="1"/>
            <p:nvPr userDrawn="1"/>
          </p:nvSpPr>
          <p:spPr>
            <a:xfrm>
              <a:off x="866774" y="5522715"/>
              <a:ext cx="2146447" cy="553998"/>
            </a:xfrm>
            <a:prstGeom prst="rect">
              <a:avLst/>
            </a:prstGeom>
            <a:noFill/>
          </p:spPr>
          <p:txBody>
            <a:bodyPr wrap="square" rtlCol="0">
              <a:spAutoFit/>
            </a:bodyPr>
            <a:lstStyle/>
            <a:p>
              <a:r>
                <a:rPr lang="en-GB" sz="1000" b="1">
                  <a:solidFill>
                    <a:srgbClr val="333333"/>
                  </a:solidFill>
                </a:rPr>
                <a:t>6. </a:t>
              </a:r>
              <a:r>
                <a:rPr lang="en-GB" sz="1000">
                  <a:solidFill>
                    <a:srgbClr val="333333"/>
                  </a:solidFill>
                </a:rPr>
                <a:t>Once you are happy with your image, right click on it and select ‘</a:t>
              </a:r>
              <a:r>
                <a:rPr lang="en-GB" sz="1000" b="0">
                  <a:solidFill>
                    <a:srgbClr val="333333"/>
                  </a:solidFill>
                  <a:latin typeface="Arial" panose="020B0604020202020204" pitchFamily="34" charset="0"/>
                </a:rPr>
                <a:t>Send to back</a:t>
              </a:r>
              <a:r>
                <a:rPr lang="en-GB" sz="1000">
                  <a:solidFill>
                    <a:srgbClr val="333333"/>
                  </a:solidFill>
                </a:rPr>
                <a:t>’. </a:t>
              </a:r>
              <a:endParaRPr lang="en-GB" sz="1000">
                <a:solidFill>
                  <a:srgbClr val="333333"/>
                </a:solidFill>
                <a:latin typeface="Arial" panose="020B0604020202020204" pitchFamily="34" charset="0"/>
              </a:endParaRPr>
            </a:p>
          </p:txBody>
        </p:sp>
      </p:grpSp>
      <p:grpSp>
        <p:nvGrpSpPr>
          <p:cNvPr id="54" name="Group 53">
            <a:extLst>
              <a:ext uri="{FF2B5EF4-FFF2-40B4-BE49-F238E27FC236}">
                <a16:creationId xmlns:a16="http://schemas.microsoft.com/office/drawing/2014/main" id="{53BAFA74-D546-FBCC-5D31-CF8C550E7575}"/>
              </a:ext>
            </a:extLst>
          </p:cNvPr>
          <p:cNvGrpSpPr/>
          <p:nvPr userDrawn="1"/>
        </p:nvGrpSpPr>
        <p:grpSpPr>
          <a:xfrm>
            <a:off x="12284372" y="0"/>
            <a:ext cx="2174455" cy="5486150"/>
            <a:chOff x="12287572" y="0"/>
            <a:chExt cx="2175021" cy="5486150"/>
          </a:xfrm>
        </p:grpSpPr>
        <p:grpSp>
          <p:nvGrpSpPr>
            <p:cNvPr id="55" name="Group 54">
              <a:extLst>
                <a:ext uri="{FF2B5EF4-FFF2-40B4-BE49-F238E27FC236}">
                  <a16:creationId xmlns:a16="http://schemas.microsoft.com/office/drawing/2014/main" id="{281B4245-6507-C08A-4120-20149AAAA9E2}"/>
                </a:ext>
              </a:extLst>
            </p:cNvPr>
            <p:cNvGrpSpPr/>
            <p:nvPr/>
          </p:nvGrpSpPr>
          <p:grpSpPr>
            <a:xfrm>
              <a:off x="12287572" y="0"/>
              <a:ext cx="2175021" cy="4839558"/>
              <a:chOff x="838200" y="1150069"/>
              <a:chExt cx="2175021" cy="4839558"/>
            </a:xfrm>
          </p:grpSpPr>
          <p:sp>
            <p:nvSpPr>
              <p:cNvPr id="67" name="Rectangle 66">
                <a:extLst>
                  <a:ext uri="{FF2B5EF4-FFF2-40B4-BE49-F238E27FC236}">
                    <a16:creationId xmlns:a16="http://schemas.microsoft.com/office/drawing/2014/main" id="{BC3356CE-F70C-1F8E-FA6C-0FF8AF152033}"/>
                  </a:ext>
                </a:extLst>
              </p:cNvPr>
              <p:cNvSpPr/>
              <p:nvPr/>
            </p:nvSpPr>
            <p:spPr>
              <a:xfrm>
                <a:off x="838200" y="1150069"/>
                <a:ext cx="2146445" cy="4839558"/>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333333"/>
                  </a:solidFill>
                </a:endParaRPr>
              </a:p>
            </p:txBody>
          </p:sp>
          <p:sp>
            <p:nvSpPr>
              <p:cNvPr id="68" name="Rectangle 67">
                <a:extLst>
                  <a:ext uri="{FF2B5EF4-FFF2-40B4-BE49-F238E27FC236}">
                    <a16:creationId xmlns:a16="http://schemas.microsoft.com/office/drawing/2014/main" id="{B078081E-8ACE-EBCD-7960-213C5BDDA3C7}"/>
                  </a:ext>
                </a:extLst>
              </p:cNvPr>
              <p:cNvSpPr/>
              <p:nvPr/>
            </p:nvSpPr>
            <p:spPr>
              <a:xfrm flipV="1">
                <a:off x="838200" y="1150069"/>
                <a:ext cx="2146445" cy="52016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799">
                  <a:solidFill>
                    <a:srgbClr val="333333"/>
                  </a:solidFill>
                </a:endParaRPr>
              </a:p>
            </p:txBody>
          </p:sp>
          <p:sp>
            <p:nvSpPr>
              <p:cNvPr id="69" name="TextBox 68">
                <a:extLst>
                  <a:ext uri="{FF2B5EF4-FFF2-40B4-BE49-F238E27FC236}">
                    <a16:creationId xmlns:a16="http://schemas.microsoft.com/office/drawing/2014/main" id="{F8455266-7496-A0BD-82F5-D41E140277C8}"/>
                  </a:ext>
                </a:extLst>
              </p:cNvPr>
              <p:cNvSpPr txBox="1"/>
              <p:nvPr/>
            </p:nvSpPr>
            <p:spPr>
              <a:xfrm>
                <a:off x="866775" y="2189496"/>
                <a:ext cx="2087197" cy="553998"/>
              </a:xfrm>
              <a:prstGeom prst="rect">
                <a:avLst/>
              </a:prstGeom>
              <a:noFill/>
            </p:spPr>
            <p:txBody>
              <a:bodyPr wrap="square" rtlCol="0">
                <a:spAutoFit/>
              </a:bodyPr>
              <a:lstStyle/>
              <a:p>
                <a:r>
                  <a:rPr lang="en-GB" sz="1000" b="1">
                    <a:solidFill>
                      <a:srgbClr val="333333"/>
                    </a:solidFill>
                  </a:rPr>
                  <a:t>2. </a:t>
                </a:r>
                <a:r>
                  <a:rPr lang="en-GB" sz="1000">
                    <a:solidFill>
                      <a:srgbClr val="333333"/>
                    </a:solidFill>
                  </a:rPr>
                  <a:t>Click on the </a:t>
                </a:r>
                <a:r>
                  <a:rPr lang="en-GB" sz="1000" b="0">
                    <a:solidFill>
                      <a:srgbClr val="333333"/>
                    </a:solidFill>
                    <a:latin typeface="Arial" panose="020B0604020202020204" pitchFamily="34" charset="0"/>
                  </a:rPr>
                  <a:t>icon</a:t>
                </a:r>
                <a:r>
                  <a:rPr lang="en-GB" sz="1000">
                    <a:solidFill>
                      <a:srgbClr val="333333"/>
                    </a:solidFill>
                  </a:rPr>
                  <a:t> in the middle of the placeholder and choose the image from your computer.</a:t>
                </a:r>
              </a:p>
            </p:txBody>
          </p:sp>
          <p:sp>
            <p:nvSpPr>
              <p:cNvPr id="70" name="TextBox 69">
                <a:extLst>
                  <a:ext uri="{FF2B5EF4-FFF2-40B4-BE49-F238E27FC236}">
                    <a16:creationId xmlns:a16="http://schemas.microsoft.com/office/drawing/2014/main" id="{9066C186-F8E8-4E14-C572-8FFE0C35267D}"/>
                  </a:ext>
                </a:extLst>
              </p:cNvPr>
              <p:cNvSpPr txBox="1"/>
              <p:nvPr/>
            </p:nvSpPr>
            <p:spPr>
              <a:xfrm>
                <a:off x="866774" y="2943679"/>
                <a:ext cx="2146447" cy="553998"/>
              </a:xfrm>
              <a:prstGeom prst="rect">
                <a:avLst/>
              </a:prstGeom>
              <a:noFill/>
            </p:spPr>
            <p:txBody>
              <a:bodyPr wrap="square" rtlCol="0">
                <a:spAutoFit/>
              </a:bodyPr>
              <a:lstStyle/>
              <a:p>
                <a:r>
                  <a:rPr lang="en-GB" sz="1000" b="1">
                    <a:solidFill>
                      <a:srgbClr val="333333"/>
                    </a:solidFill>
                  </a:rPr>
                  <a:t>3. </a:t>
                </a:r>
                <a:r>
                  <a:rPr lang="en-GB" sz="1000">
                    <a:solidFill>
                      <a:srgbClr val="333333"/>
                    </a:solidFill>
                  </a:rPr>
                  <a:t>Click on the </a:t>
                </a:r>
                <a:r>
                  <a:rPr lang="en-GB" sz="1000" b="0">
                    <a:solidFill>
                      <a:srgbClr val="333333"/>
                    </a:solidFill>
                    <a:latin typeface="Arial" panose="020B0604020202020204" pitchFamily="34" charset="0"/>
                  </a:rPr>
                  <a:t>Format Picture </a:t>
                </a:r>
                <a:r>
                  <a:rPr lang="en-GB" sz="1000">
                    <a:solidFill>
                      <a:srgbClr val="333333"/>
                    </a:solidFill>
                  </a:rPr>
                  <a:t>tab in the ribbon and use the tools to edit the image.</a:t>
                </a:r>
              </a:p>
            </p:txBody>
          </p:sp>
          <p:sp>
            <p:nvSpPr>
              <p:cNvPr id="71" name="TextBox 70">
                <a:extLst>
                  <a:ext uri="{FF2B5EF4-FFF2-40B4-BE49-F238E27FC236}">
                    <a16:creationId xmlns:a16="http://schemas.microsoft.com/office/drawing/2014/main" id="{59BE2D2E-262D-B94E-B3E6-AC81A1AB85CD}"/>
                  </a:ext>
                </a:extLst>
              </p:cNvPr>
              <p:cNvSpPr txBox="1"/>
              <p:nvPr/>
            </p:nvSpPr>
            <p:spPr>
              <a:xfrm>
                <a:off x="866773" y="3543974"/>
                <a:ext cx="2146447" cy="1169551"/>
              </a:xfrm>
              <a:prstGeom prst="rect">
                <a:avLst/>
              </a:prstGeom>
              <a:noFill/>
            </p:spPr>
            <p:txBody>
              <a:bodyPr wrap="square" rtlCol="0">
                <a:spAutoFit/>
              </a:bodyPr>
              <a:lstStyle/>
              <a:p>
                <a:r>
                  <a:rPr lang="en-GB" sz="1000" b="1">
                    <a:solidFill>
                      <a:srgbClr val="333333"/>
                    </a:solidFill>
                  </a:rPr>
                  <a:t>4. </a:t>
                </a:r>
                <a:r>
                  <a:rPr lang="en-GB" sz="1000">
                    <a:solidFill>
                      <a:srgbClr val="333333"/>
                    </a:solidFill>
                  </a:rPr>
                  <a:t>Choose </a:t>
                </a:r>
                <a:r>
                  <a:rPr lang="en-GB" sz="1000" b="0">
                    <a:solidFill>
                      <a:srgbClr val="333333"/>
                    </a:solidFill>
                    <a:latin typeface="Arial" panose="020B0604020202020204" pitchFamily="34" charset="0"/>
                  </a:rPr>
                  <a:t>Crop</a:t>
                </a:r>
                <a:r>
                  <a:rPr lang="en-GB" sz="1000">
                    <a:solidFill>
                      <a:srgbClr val="333333"/>
                    </a:solidFill>
                  </a:rPr>
                  <a:t> to resize and move the image within the placeholder, using the white circles in the corners of the image. Click on the drop down arrow and choose </a:t>
                </a:r>
                <a:r>
                  <a:rPr lang="en-GB" sz="1000" b="0">
                    <a:solidFill>
                      <a:srgbClr val="333333"/>
                    </a:solidFill>
                    <a:latin typeface="Arial" panose="020B0604020202020204" pitchFamily="34" charset="0"/>
                  </a:rPr>
                  <a:t>Fit </a:t>
                </a:r>
                <a:r>
                  <a:rPr lang="en-GB" sz="1000">
                    <a:solidFill>
                      <a:srgbClr val="333333"/>
                    </a:solidFill>
                  </a:rPr>
                  <a:t>to fit the image to the placeholder.</a:t>
                </a:r>
              </a:p>
            </p:txBody>
          </p:sp>
          <p:sp>
            <p:nvSpPr>
              <p:cNvPr id="72" name="TextBox 71">
                <a:extLst>
                  <a:ext uri="{FF2B5EF4-FFF2-40B4-BE49-F238E27FC236}">
                    <a16:creationId xmlns:a16="http://schemas.microsoft.com/office/drawing/2014/main" id="{56096FDD-08F7-90A7-1CA9-26A1F0AD2E4A}"/>
                  </a:ext>
                </a:extLst>
              </p:cNvPr>
              <p:cNvSpPr txBox="1"/>
              <p:nvPr/>
            </p:nvSpPr>
            <p:spPr>
              <a:xfrm>
                <a:off x="866774" y="4759822"/>
                <a:ext cx="2146447" cy="400110"/>
              </a:xfrm>
              <a:prstGeom prst="rect">
                <a:avLst/>
              </a:prstGeom>
              <a:noFill/>
            </p:spPr>
            <p:txBody>
              <a:bodyPr wrap="square" rtlCol="0">
                <a:spAutoFit/>
              </a:bodyPr>
              <a:lstStyle/>
              <a:p>
                <a:r>
                  <a:rPr lang="en-GB" sz="1000" b="1">
                    <a:solidFill>
                      <a:srgbClr val="333333"/>
                    </a:solidFill>
                  </a:rPr>
                  <a:t>5. </a:t>
                </a:r>
                <a:r>
                  <a:rPr lang="en-GB" sz="1000">
                    <a:solidFill>
                      <a:srgbClr val="333333"/>
                    </a:solidFill>
                  </a:rPr>
                  <a:t>Choose </a:t>
                </a:r>
                <a:r>
                  <a:rPr lang="en-GB" sz="1000" b="0">
                    <a:solidFill>
                      <a:srgbClr val="333333"/>
                    </a:solidFill>
                    <a:latin typeface="Arial" panose="020B0604020202020204" pitchFamily="34" charset="0"/>
                  </a:rPr>
                  <a:t>Picture Colour </a:t>
                </a:r>
                <a:r>
                  <a:rPr lang="en-GB" sz="1000">
                    <a:solidFill>
                      <a:srgbClr val="333333"/>
                    </a:solidFill>
                  </a:rPr>
                  <a:t>to adjust the Saturation, Tone, and Colour.</a:t>
                </a:r>
              </a:p>
            </p:txBody>
          </p:sp>
          <p:sp>
            <p:nvSpPr>
              <p:cNvPr id="73" name="TextBox 72">
                <a:extLst>
                  <a:ext uri="{FF2B5EF4-FFF2-40B4-BE49-F238E27FC236}">
                    <a16:creationId xmlns:a16="http://schemas.microsoft.com/office/drawing/2014/main" id="{C69C473C-44CE-FFE6-7A45-DF171760E24B}"/>
                  </a:ext>
                </a:extLst>
              </p:cNvPr>
              <p:cNvSpPr txBox="1"/>
              <p:nvPr/>
            </p:nvSpPr>
            <p:spPr>
              <a:xfrm>
                <a:off x="866774" y="5360117"/>
                <a:ext cx="2146447" cy="553998"/>
              </a:xfrm>
              <a:prstGeom prst="rect">
                <a:avLst/>
              </a:prstGeom>
              <a:noFill/>
            </p:spPr>
            <p:txBody>
              <a:bodyPr wrap="square" rtlCol="0">
                <a:spAutoFit/>
              </a:bodyPr>
              <a:lstStyle/>
              <a:p>
                <a:r>
                  <a:rPr lang="en-GB" sz="1000" b="1">
                    <a:solidFill>
                      <a:srgbClr val="333333"/>
                    </a:solidFill>
                  </a:rPr>
                  <a:t>6. </a:t>
                </a:r>
                <a:r>
                  <a:rPr lang="en-GB" sz="1000">
                    <a:solidFill>
                      <a:srgbClr val="333333"/>
                    </a:solidFill>
                  </a:rPr>
                  <a:t>Choose </a:t>
                </a:r>
                <a:r>
                  <a:rPr lang="en-GB" sz="1000" b="0">
                    <a:solidFill>
                      <a:srgbClr val="333333"/>
                    </a:solidFill>
                    <a:latin typeface="Arial" panose="020B0604020202020204" pitchFamily="34" charset="0"/>
                  </a:rPr>
                  <a:t>Picture Correction </a:t>
                </a:r>
                <a:r>
                  <a:rPr lang="en-GB" sz="1000">
                    <a:solidFill>
                      <a:srgbClr val="333333"/>
                    </a:solidFill>
                  </a:rPr>
                  <a:t>to adjust the Sharpness, Brightness, and Contrast.</a:t>
                </a:r>
              </a:p>
            </p:txBody>
          </p:sp>
          <p:sp>
            <p:nvSpPr>
              <p:cNvPr id="74" name="TextBox 73">
                <a:extLst>
                  <a:ext uri="{FF2B5EF4-FFF2-40B4-BE49-F238E27FC236}">
                    <a16:creationId xmlns:a16="http://schemas.microsoft.com/office/drawing/2014/main" id="{26F1AC24-63A1-5F58-C357-A9FFD0808BE2}"/>
                  </a:ext>
                </a:extLst>
              </p:cNvPr>
              <p:cNvSpPr txBox="1"/>
              <p:nvPr/>
            </p:nvSpPr>
            <p:spPr>
              <a:xfrm>
                <a:off x="1072610" y="1179173"/>
                <a:ext cx="1734772" cy="461665"/>
              </a:xfrm>
              <a:prstGeom prst="rect">
                <a:avLst/>
              </a:prstGeom>
              <a:noFill/>
            </p:spPr>
            <p:txBody>
              <a:bodyPr wrap="square" rtlCol="0">
                <a:spAutoFit/>
              </a:bodyPr>
              <a:lstStyle/>
              <a:p>
                <a:pPr algn="ctr"/>
                <a:r>
                  <a:rPr lang="en-GB" sz="1200">
                    <a:solidFill>
                      <a:srgbClr val="333333"/>
                    </a:solidFill>
                    <a:latin typeface="+mn-lt"/>
                  </a:rPr>
                  <a:t>HOW TO INSERT AN IMAGE</a:t>
                </a:r>
              </a:p>
            </p:txBody>
          </p:sp>
          <p:sp>
            <p:nvSpPr>
              <p:cNvPr id="75" name="TextBox 74">
                <a:extLst>
                  <a:ext uri="{FF2B5EF4-FFF2-40B4-BE49-F238E27FC236}">
                    <a16:creationId xmlns:a16="http://schemas.microsoft.com/office/drawing/2014/main" id="{CF4DDD40-AB83-9A00-5178-120E0D0B0A46}"/>
                  </a:ext>
                </a:extLst>
              </p:cNvPr>
              <p:cNvSpPr txBox="1"/>
              <p:nvPr/>
            </p:nvSpPr>
            <p:spPr>
              <a:xfrm>
                <a:off x="866775" y="1759910"/>
                <a:ext cx="2087197" cy="400110"/>
              </a:xfrm>
              <a:prstGeom prst="rect">
                <a:avLst/>
              </a:prstGeom>
              <a:noFill/>
            </p:spPr>
            <p:txBody>
              <a:bodyPr wrap="square" rtlCol="0">
                <a:spAutoFit/>
              </a:bodyPr>
              <a:lstStyle/>
              <a:p>
                <a:r>
                  <a:rPr lang="en-GB" sz="1000" b="1">
                    <a:solidFill>
                      <a:srgbClr val="333333"/>
                    </a:solidFill>
                  </a:rPr>
                  <a:t>1. </a:t>
                </a:r>
                <a:r>
                  <a:rPr lang="en-GB" sz="1000">
                    <a:solidFill>
                      <a:srgbClr val="333333"/>
                    </a:solidFill>
                  </a:rPr>
                  <a:t>If there is already an image present, </a:t>
                </a:r>
                <a:r>
                  <a:rPr lang="en-GB" sz="1000">
                    <a:solidFill>
                      <a:srgbClr val="333333"/>
                    </a:solidFill>
                    <a:latin typeface="Arial" panose="020B0604020202020204" pitchFamily="34" charset="0"/>
                  </a:rPr>
                  <a:t>delete this first.</a:t>
                </a:r>
              </a:p>
            </p:txBody>
          </p:sp>
        </p:grpSp>
        <p:grpSp>
          <p:nvGrpSpPr>
            <p:cNvPr id="56" name="Group 55">
              <a:extLst>
                <a:ext uri="{FF2B5EF4-FFF2-40B4-BE49-F238E27FC236}">
                  <a16:creationId xmlns:a16="http://schemas.microsoft.com/office/drawing/2014/main" id="{BF1BD779-3E12-B044-CAB6-DBA91E3D4A89}"/>
                </a:ext>
              </a:extLst>
            </p:cNvPr>
            <p:cNvGrpSpPr/>
            <p:nvPr userDrawn="1"/>
          </p:nvGrpSpPr>
          <p:grpSpPr>
            <a:xfrm>
              <a:off x="12287572" y="0"/>
              <a:ext cx="2175021" cy="5486150"/>
              <a:chOff x="838200" y="1150069"/>
              <a:chExt cx="2175021" cy="5486150"/>
            </a:xfrm>
          </p:grpSpPr>
          <p:sp>
            <p:nvSpPr>
              <p:cNvPr id="58" name="Rectangle 57">
                <a:extLst>
                  <a:ext uri="{FF2B5EF4-FFF2-40B4-BE49-F238E27FC236}">
                    <a16:creationId xmlns:a16="http://schemas.microsoft.com/office/drawing/2014/main" id="{FBCAA8A0-E907-F416-B901-BE21D5F13576}"/>
                  </a:ext>
                </a:extLst>
              </p:cNvPr>
              <p:cNvSpPr/>
              <p:nvPr/>
            </p:nvSpPr>
            <p:spPr>
              <a:xfrm>
                <a:off x="838200" y="1150069"/>
                <a:ext cx="2146445" cy="548615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333333"/>
                  </a:solidFill>
                </a:endParaRPr>
              </a:p>
            </p:txBody>
          </p:sp>
          <p:sp>
            <p:nvSpPr>
              <p:cNvPr id="59" name="Rectangle 58">
                <a:extLst>
                  <a:ext uri="{FF2B5EF4-FFF2-40B4-BE49-F238E27FC236}">
                    <a16:creationId xmlns:a16="http://schemas.microsoft.com/office/drawing/2014/main" id="{81B6D51F-644D-2A9C-E9AB-899D51122A24}"/>
                  </a:ext>
                </a:extLst>
              </p:cNvPr>
              <p:cNvSpPr/>
              <p:nvPr/>
            </p:nvSpPr>
            <p:spPr>
              <a:xfrm flipV="1">
                <a:off x="838200" y="1150069"/>
                <a:ext cx="2146445" cy="52016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799">
                  <a:solidFill>
                    <a:srgbClr val="333333"/>
                  </a:solidFill>
                </a:endParaRPr>
              </a:p>
            </p:txBody>
          </p:sp>
          <p:sp>
            <p:nvSpPr>
              <p:cNvPr id="60" name="TextBox 59">
                <a:extLst>
                  <a:ext uri="{FF2B5EF4-FFF2-40B4-BE49-F238E27FC236}">
                    <a16:creationId xmlns:a16="http://schemas.microsoft.com/office/drawing/2014/main" id="{4E2BF4C5-CF10-8552-A1A3-072CD199D55A}"/>
                  </a:ext>
                </a:extLst>
              </p:cNvPr>
              <p:cNvSpPr txBox="1"/>
              <p:nvPr/>
            </p:nvSpPr>
            <p:spPr>
              <a:xfrm>
                <a:off x="866775" y="2189496"/>
                <a:ext cx="2087197" cy="553998"/>
              </a:xfrm>
              <a:prstGeom prst="rect">
                <a:avLst/>
              </a:prstGeom>
              <a:noFill/>
            </p:spPr>
            <p:txBody>
              <a:bodyPr wrap="square" rtlCol="0">
                <a:spAutoFit/>
              </a:bodyPr>
              <a:lstStyle/>
              <a:p>
                <a:r>
                  <a:rPr lang="en-GB" sz="1000" b="1">
                    <a:solidFill>
                      <a:srgbClr val="333333"/>
                    </a:solidFill>
                  </a:rPr>
                  <a:t>2. </a:t>
                </a:r>
                <a:r>
                  <a:rPr lang="en-GB" sz="1000">
                    <a:solidFill>
                      <a:srgbClr val="333333"/>
                    </a:solidFill>
                  </a:rPr>
                  <a:t>Click on the </a:t>
                </a:r>
                <a:r>
                  <a:rPr lang="en-GB" sz="1000" b="0">
                    <a:solidFill>
                      <a:srgbClr val="333333"/>
                    </a:solidFill>
                    <a:latin typeface="Arial" panose="020B0604020202020204" pitchFamily="34" charset="0"/>
                  </a:rPr>
                  <a:t>icon</a:t>
                </a:r>
                <a:r>
                  <a:rPr lang="en-GB" sz="1000">
                    <a:solidFill>
                      <a:srgbClr val="333333"/>
                    </a:solidFill>
                  </a:rPr>
                  <a:t> in the middle of the placeholder and choose the image from your computer.</a:t>
                </a:r>
              </a:p>
            </p:txBody>
          </p:sp>
          <p:sp>
            <p:nvSpPr>
              <p:cNvPr id="61" name="TextBox 60">
                <a:extLst>
                  <a:ext uri="{FF2B5EF4-FFF2-40B4-BE49-F238E27FC236}">
                    <a16:creationId xmlns:a16="http://schemas.microsoft.com/office/drawing/2014/main" id="{370E82AB-60B4-163B-0480-21D0786214F2}"/>
                  </a:ext>
                </a:extLst>
              </p:cNvPr>
              <p:cNvSpPr txBox="1"/>
              <p:nvPr/>
            </p:nvSpPr>
            <p:spPr>
              <a:xfrm>
                <a:off x="866774" y="2943679"/>
                <a:ext cx="2146447" cy="553998"/>
              </a:xfrm>
              <a:prstGeom prst="rect">
                <a:avLst/>
              </a:prstGeom>
              <a:noFill/>
            </p:spPr>
            <p:txBody>
              <a:bodyPr wrap="square" rtlCol="0">
                <a:spAutoFit/>
              </a:bodyPr>
              <a:lstStyle/>
              <a:p>
                <a:r>
                  <a:rPr lang="en-GB" sz="1000" b="1">
                    <a:solidFill>
                      <a:srgbClr val="333333"/>
                    </a:solidFill>
                  </a:rPr>
                  <a:t>3. </a:t>
                </a:r>
                <a:r>
                  <a:rPr lang="en-GB" sz="1000">
                    <a:solidFill>
                      <a:srgbClr val="333333"/>
                    </a:solidFill>
                  </a:rPr>
                  <a:t>Click on the </a:t>
                </a:r>
                <a:r>
                  <a:rPr lang="en-GB" sz="1000" b="0">
                    <a:solidFill>
                      <a:srgbClr val="333333"/>
                    </a:solidFill>
                    <a:latin typeface="Arial" panose="020B0604020202020204" pitchFamily="34" charset="0"/>
                  </a:rPr>
                  <a:t>Format Picture </a:t>
                </a:r>
                <a:r>
                  <a:rPr lang="en-GB" sz="1000">
                    <a:solidFill>
                      <a:srgbClr val="333333"/>
                    </a:solidFill>
                  </a:rPr>
                  <a:t>tab in the ribbon and use the tools to edit the image.</a:t>
                </a:r>
              </a:p>
            </p:txBody>
          </p:sp>
          <p:sp>
            <p:nvSpPr>
              <p:cNvPr id="62" name="TextBox 61">
                <a:extLst>
                  <a:ext uri="{FF2B5EF4-FFF2-40B4-BE49-F238E27FC236}">
                    <a16:creationId xmlns:a16="http://schemas.microsoft.com/office/drawing/2014/main" id="{239F6F19-528F-2BF9-183B-0F1C37BC69F6}"/>
                  </a:ext>
                </a:extLst>
              </p:cNvPr>
              <p:cNvSpPr txBox="1"/>
              <p:nvPr/>
            </p:nvSpPr>
            <p:spPr>
              <a:xfrm>
                <a:off x="866773" y="3543974"/>
                <a:ext cx="2146447" cy="1169551"/>
              </a:xfrm>
              <a:prstGeom prst="rect">
                <a:avLst/>
              </a:prstGeom>
              <a:noFill/>
            </p:spPr>
            <p:txBody>
              <a:bodyPr wrap="square" rtlCol="0">
                <a:spAutoFit/>
              </a:bodyPr>
              <a:lstStyle/>
              <a:p>
                <a:r>
                  <a:rPr lang="en-GB" sz="1000" b="1">
                    <a:solidFill>
                      <a:srgbClr val="333333"/>
                    </a:solidFill>
                  </a:rPr>
                  <a:t>4. </a:t>
                </a:r>
                <a:r>
                  <a:rPr lang="en-GB" sz="1000">
                    <a:solidFill>
                      <a:srgbClr val="333333"/>
                    </a:solidFill>
                  </a:rPr>
                  <a:t>Choose </a:t>
                </a:r>
                <a:r>
                  <a:rPr lang="en-GB" sz="1000" b="0">
                    <a:solidFill>
                      <a:srgbClr val="333333"/>
                    </a:solidFill>
                    <a:latin typeface="Arial" panose="020B0604020202020204" pitchFamily="34" charset="0"/>
                  </a:rPr>
                  <a:t>Crop</a:t>
                </a:r>
                <a:r>
                  <a:rPr lang="en-GB" sz="1000">
                    <a:solidFill>
                      <a:srgbClr val="333333"/>
                    </a:solidFill>
                  </a:rPr>
                  <a:t> to resize and move the image within the placeholder, using the white circles in the corners of the image. Click on the drop down arrow and choose </a:t>
                </a:r>
                <a:r>
                  <a:rPr lang="en-GB" sz="1000" b="0">
                    <a:solidFill>
                      <a:srgbClr val="333333"/>
                    </a:solidFill>
                    <a:latin typeface="Arial" panose="020B0604020202020204" pitchFamily="34" charset="0"/>
                  </a:rPr>
                  <a:t>Fit </a:t>
                </a:r>
                <a:r>
                  <a:rPr lang="en-GB" sz="1000">
                    <a:solidFill>
                      <a:srgbClr val="333333"/>
                    </a:solidFill>
                  </a:rPr>
                  <a:t>to fit the image to the placeholder.</a:t>
                </a:r>
              </a:p>
            </p:txBody>
          </p:sp>
          <p:sp>
            <p:nvSpPr>
              <p:cNvPr id="63" name="TextBox 62">
                <a:extLst>
                  <a:ext uri="{FF2B5EF4-FFF2-40B4-BE49-F238E27FC236}">
                    <a16:creationId xmlns:a16="http://schemas.microsoft.com/office/drawing/2014/main" id="{E0C2A78E-9A04-B482-2E3F-67D2363A6659}"/>
                  </a:ext>
                </a:extLst>
              </p:cNvPr>
              <p:cNvSpPr txBox="1"/>
              <p:nvPr/>
            </p:nvSpPr>
            <p:spPr>
              <a:xfrm>
                <a:off x="866774" y="4759822"/>
                <a:ext cx="2146447" cy="400110"/>
              </a:xfrm>
              <a:prstGeom prst="rect">
                <a:avLst/>
              </a:prstGeom>
              <a:noFill/>
            </p:spPr>
            <p:txBody>
              <a:bodyPr wrap="square" rtlCol="0">
                <a:spAutoFit/>
              </a:bodyPr>
              <a:lstStyle/>
              <a:p>
                <a:r>
                  <a:rPr lang="en-GB" sz="1000" b="1">
                    <a:solidFill>
                      <a:srgbClr val="333333"/>
                    </a:solidFill>
                  </a:rPr>
                  <a:t>5. </a:t>
                </a:r>
                <a:r>
                  <a:rPr lang="en-GB" sz="1000">
                    <a:solidFill>
                      <a:srgbClr val="333333"/>
                    </a:solidFill>
                  </a:rPr>
                  <a:t>Choose </a:t>
                </a:r>
                <a:r>
                  <a:rPr lang="en-GB" sz="1000" b="0">
                    <a:solidFill>
                      <a:srgbClr val="333333"/>
                    </a:solidFill>
                    <a:latin typeface="Arial" panose="020B0604020202020204" pitchFamily="34" charset="0"/>
                  </a:rPr>
                  <a:t>Picture Colour </a:t>
                </a:r>
                <a:r>
                  <a:rPr lang="en-GB" sz="1000">
                    <a:solidFill>
                      <a:srgbClr val="333333"/>
                    </a:solidFill>
                  </a:rPr>
                  <a:t>to adjust the Saturation, Tone, and Colour.</a:t>
                </a:r>
              </a:p>
            </p:txBody>
          </p:sp>
          <p:sp>
            <p:nvSpPr>
              <p:cNvPr id="64" name="TextBox 63">
                <a:extLst>
                  <a:ext uri="{FF2B5EF4-FFF2-40B4-BE49-F238E27FC236}">
                    <a16:creationId xmlns:a16="http://schemas.microsoft.com/office/drawing/2014/main" id="{E1C42D46-0930-AF6B-7FEE-C6FB283838FB}"/>
                  </a:ext>
                </a:extLst>
              </p:cNvPr>
              <p:cNvSpPr txBox="1"/>
              <p:nvPr/>
            </p:nvSpPr>
            <p:spPr>
              <a:xfrm>
                <a:off x="866774" y="5360117"/>
                <a:ext cx="2146447" cy="861774"/>
              </a:xfrm>
              <a:prstGeom prst="rect">
                <a:avLst/>
              </a:prstGeom>
              <a:noFill/>
            </p:spPr>
            <p:txBody>
              <a:bodyPr wrap="square" rtlCol="0">
                <a:spAutoFit/>
              </a:bodyPr>
              <a:lstStyle/>
              <a:p>
                <a:r>
                  <a:rPr lang="en-GB" sz="1000" b="1">
                    <a:solidFill>
                      <a:srgbClr val="333333"/>
                    </a:solidFill>
                  </a:rPr>
                  <a:t>6. </a:t>
                </a:r>
                <a:r>
                  <a:rPr lang="en-GB" sz="1000">
                    <a:solidFill>
                      <a:srgbClr val="333333"/>
                    </a:solidFill>
                  </a:rPr>
                  <a:t>Choose </a:t>
                </a:r>
                <a:r>
                  <a:rPr lang="en-GB" sz="1000" b="0">
                    <a:solidFill>
                      <a:srgbClr val="333333"/>
                    </a:solidFill>
                    <a:latin typeface="Arial" panose="020B0604020202020204" pitchFamily="34" charset="0"/>
                  </a:rPr>
                  <a:t>Picture Correction </a:t>
                </a:r>
                <a:r>
                  <a:rPr lang="en-GB" sz="1000">
                    <a:solidFill>
                      <a:srgbClr val="333333"/>
                    </a:solidFill>
                  </a:rPr>
                  <a:t>to adjust the Sharpness, Brightness, and Contrast.</a:t>
                </a:r>
              </a:p>
              <a:p>
                <a:endParaRPr lang="en-GB" sz="1000">
                  <a:solidFill>
                    <a:srgbClr val="333333"/>
                  </a:solidFill>
                </a:endParaRPr>
              </a:p>
              <a:p>
                <a:endParaRPr lang="en-GB" sz="1000">
                  <a:solidFill>
                    <a:srgbClr val="333333"/>
                  </a:solidFill>
                </a:endParaRPr>
              </a:p>
            </p:txBody>
          </p:sp>
          <p:sp>
            <p:nvSpPr>
              <p:cNvPr id="65" name="TextBox 64">
                <a:extLst>
                  <a:ext uri="{FF2B5EF4-FFF2-40B4-BE49-F238E27FC236}">
                    <a16:creationId xmlns:a16="http://schemas.microsoft.com/office/drawing/2014/main" id="{6F07A4EF-6744-41A8-BE60-DEC282726215}"/>
                  </a:ext>
                </a:extLst>
              </p:cNvPr>
              <p:cNvSpPr txBox="1"/>
              <p:nvPr/>
            </p:nvSpPr>
            <p:spPr>
              <a:xfrm>
                <a:off x="1072610" y="1179173"/>
                <a:ext cx="1734772" cy="461665"/>
              </a:xfrm>
              <a:prstGeom prst="rect">
                <a:avLst/>
              </a:prstGeom>
              <a:noFill/>
            </p:spPr>
            <p:txBody>
              <a:bodyPr wrap="square" rtlCol="0">
                <a:spAutoFit/>
              </a:bodyPr>
              <a:lstStyle/>
              <a:p>
                <a:pPr algn="ctr"/>
                <a:r>
                  <a:rPr lang="en-GB" sz="1200">
                    <a:solidFill>
                      <a:srgbClr val="333333"/>
                    </a:solidFill>
                    <a:latin typeface="+mn-lt"/>
                  </a:rPr>
                  <a:t>HOW TO INSERT AN IMAGE</a:t>
                </a:r>
              </a:p>
            </p:txBody>
          </p:sp>
          <p:sp>
            <p:nvSpPr>
              <p:cNvPr id="66" name="TextBox 65">
                <a:extLst>
                  <a:ext uri="{FF2B5EF4-FFF2-40B4-BE49-F238E27FC236}">
                    <a16:creationId xmlns:a16="http://schemas.microsoft.com/office/drawing/2014/main" id="{5A6ED76B-F00E-17F6-6EDB-09D0DBD191D7}"/>
                  </a:ext>
                </a:extLst>
              </p:cNvPr>
              <p:cNvSpPr txBox="1"/>
              <p:nvPr userDrawn="1"/>
            </p:nvSpPr>
            <p:spPr>
              <a:xfrm>
                <a:off x="866775" y="1759910"/>
                <a:ext cx="2087197" cy="400110"/>
              </a:xfrm>
              <a:prstGeom prst="rect">
                <a:avLst/>
              </a:prstGeom>
              <a:noFill/>
            </p:spPr>
            <p:txBody>
              <a:bodyPr wrap="square" rtlCol="0">
                <a:spAutoFit/>
              </a:bodyPr>
              <a:lstStyle/>
              <a:p>
                <a:r>
                  <a:rPr lang="en-GB" sz="1000" b="1">
                    <a:solidFill>
                      <a:srgbClr val="333333"/>
                    </a:solidFill>
                  </a:rPr>
                  <a:t>1. </a:t>
                </a:r>
                <a:r>
                  <a:rPr lang="en-GB" sz="1000">
                    <a:solidFill>
                      <a:srgbClr val="333333"/>
                    </a:solidFill>
                  </a:rPr>
                  <a:t>If there is already an image present, </a:t>
                </a:r>
                <a:r>
                  <a:rPr lang="en-GB" sz="1000">
                    <a:solidFill>
                      <a:srgbClr val="333333"/>
                    </a:solidFill>
                    <a:latin typeface="Arial" panose="020B0604020202020204" pitchFamily="34" charset="0"/>
                  </a:rPr>
                  <a:t>delete this first.</a:t>
                </a:r>
              </a:p>
            </p:txBody>
          </p:sp>
        </p:grpSp>
        <p:sp>
          <p:nvSpPr>
            <p:cNvPr id="57" name="TextBox 56">
              <a:extLst>
                <a:ext uri="{FF2B5EF4-FFF2-40B4-BE49-F238E27FC236}">
                  <a16:creationId xmlns:a16="http://schemas.microsoft.com/office/drawing/2014/main" id="{D9C66F3E-A8DD-3E19-4234-69799255ED8F}"/>
                </a:ext>
              </a:extLst>
            </p:cNvPr>
            <p:cNvSpPr txBox="1"/>
            <p:nvPr userDrawn="1"/>
          </p:nvSpPr>
          <p:spPr>
            <a:xfrm>
              <a:off x="12316146" y="4885855"/>
              <a:ext cx="2146447" cy="553998"/>
            </a:xfrm>
            <a:prstGeom prst="rect">
              <a:avLst/>
            </a:prstGeom>
            <a:noFill/>
          </p:spPr>
          <p:txBody>
            <a:bodyPr wrap="square" rtlCol="0">
              <a:spAutoFit/>
            </a:bodyPr>
            <a:lstStyle/>
            <a:p>
              <a:r>
                <a:rPr lang="en-GB" sz="1000" b="1">
                  <a:solidFill>
                    <a:srgbClr val="333333"/>
                  </a:solidFill>
                </a:rPr>
                <a:t>7. </a:t>
              </a:r>
              <a:r>
                <a:rPr lang="en-GB" sz="1000">
                  <a:solidFill>
                    <a:srgbClr val="333333"/>
                  </a:solidFill>
                </a:rPr>
                <a:t>Once you are happy with your image, right click on it and select ‘</a:t>
              </a:r>
              <a:r>
                <a:rPr lang="en-GB" sz="1000" b="0">
                  <a:solidFill>
                    <a:srgbClr val="333333"/>
                  </a:solidFill>
                  <a:latin typeface="Arial" panose="020B0604020202020204" pitchFamily="34" charset="0"/>
                </a:rPr>
                <a:t>Send to back</a:t>
              </a:r>
              <a:r>
                <a:rPr lang="en-GB" sz="1000">
                  <a:solidFill>
                    <a:srgbClr val="333333"/>
                  </a:solidFill>
                </a:rPr>
                <a:t>’. </a:t>
              </a:r>
              <a:endParaRPr lang="en-GB" sz="1000">
                <a:solidFill>
                  <a:srgbClr val="333333"/>
                </a:solidFill>
                <a:latin typeface="Arial" panose="020B0604020202020204" pitchFamily="34" charset="0"/>
              </a:endParaRPr>
            </a:p>
          </p:txBody>
        </p:sp>
      </p:grpSp>
      <p:grpSp>
        <p:nvGrpSpPr>
          <p:cNvPr id="4" name="Group 3">
            <a:extLst>
              <a:ext uri="{FF2B5EF4-FFF2-40B4-BE49-F238E27FC236}">
                <a16:creationId xmlns:a16="http://schemas.microsoft.com/office/drawing/2014/main" id="{D43C1149-3135-1B47-8268-F571A592C436}"/>
              </a:ext>
            </a:extLst>
          </p:cNvPr>
          <p:cNvGrpSpPr/>
          <p:nvPr userDrawn="1"/>
        </p:nvGrpSpPr>
        <p:grpSpPr>
          <a:xfrm>
            <a:off x="-2189955" y="1"/>
            <a:ext cx="2094408" cy="3335867"/>
            <a:chOff x="-2178418" y="4487679"/>
            <a:chExt cx="2094954" cy="3335867"/>
          </a:xfrm>
        </p:grpSpPr>
        <p:sp>
          <p:nvSpPr>
            <p:cNvPr id="5" name="Rectangle 4">
              <a:extLst>
                <a:ext uri="{FF2B5EF4-FFF2-40B4-BE49-F238E27FC236}">
                  <a16:creationId xmlns:a16="http://schemas.microsoft.com/office/drawing/2014/main" id="{5045EF6C-34BD-EEC8-2DD6-ED3334B785A6}"/>
                </a:ext>
              </a:extLst>
            </p:cNvPr>
            <p:cNvSpPr/>
            <p:nvPr/>
          </p:nvSpPr>
          <p:spPr>
            <a:xfrm>
              <a:off x="-2178418" y="4487680"/>
              <a:ext cx="2094954" cy="3335866"/>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333333"/>
                </a:solidFill>
              </a:endParaRPr>
            </a:p>
          </p:txBody>
        </p:sp>
        <p:sp>
          <p:nvSpPr>
            <p:cNvPr id="6" name="Rectangle 5">
              <a:extLst>
                <a:ext uri="{FF2B5EF4-FFF2-40B4-BE49-F238E27FC236}">
                  <a16:creationId xmlns:a16="http://schemas.microsoft.com/office/drawing/2014/main" id="{5D480A41-3467-6B44-92A2-F9AD81CF4872}"/>
                </a:ext>
              </a:extLst>
            </p:cNvPr>
            <p:cNvSpPr/>
            <p:nvPr/>
          </p:nvSpPr>
          <p:spPr>
            <a:xfrm>
              <a:off x="-2178418" y="4487679"/>
              <a:ext cx="2094954" cy="55616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799">
                <a:solidFill>
                  <a:srgbClr val="333333"/>
                </a:solidFill>
              </a:endParaRPr>
            </a:p>
          </p:txBody>
        </p:sp>
        <p:sp>
          <p:nvSpPr>
            <p:cNvPr id="7" name="TextBox 6">
              <a:extLst>
                <a:ext uri="{FF2B5EF4-FFF2-40B4-BE49-F238E27FC236}">
                  <a16:creationId xmlns:a16="http://schemas.microsoft.com/office/drawing/2014/main" id="{78ABEB58-2543-EE74-1ABE-204403BB9670}"/>
                </a:ext>
              </a:extLst>
            </p:cNvPr>
            <p:cNvSpPr txBox="1"/>
            <p:nvPr/>
          </p:nvSpPr>
          <p:spPr>
            <a:xfrm>
              <a:off x="-1943077" y="4533656"/>
              <a:ext cx="1668186" cy="461665"/>
            </a:xfrm>
            <a:prstGeom prst="rect">
              <a:avLst/>
            </a:prstGeom>
            <a:noFill/>
          </p:spPr>
          <p:txBody>
            <a:bodyPr wrap="square" rtlCol="0">
              <a:spAutoFit/>
            </a:bodyPr>
            <a:lstStyle/>
            <a:p>
              <a:pPr algn="ctr"/>
              <a:r>
                <a:rPr lang="en-GB" sz="1200">
                  <a:solidFill>
                    <a:srgbClr val="333333"/>
                  </a:solidFill>
                  <a:latin typeface="+mn-lt"/>
                </a:rPr>
                <a:t>HOW TO INSERT </a:t>
              </a:r>
              <a:br>
                <a:rPr lang="en-GB" sz="1200">
                  <a:solidFill>
                    <a:srgbClr val="333333"/>
                  </a:solidFill>
                  <a:latin typeface="+mn-lt"/>
                </a:rPr>
              </a:br>
              <a:r>
                <a:rPr lang="en-GB" sz="1200">
                  <a:solidFill>
                    <a:srgbClr val="333333"/>
                  </a:solidFill>
                  <a:latin typeface="+mn-lt"/>
                </a:rPr>
                <a:t>A LOGO</a:t>
              </a:r>
            </a:p>
          </p:txBody>
        </p:sp>
        <p:sp>
          <p:nvSpPr>
            <p:cNvPr id="13" name="TextBox 12">
              <a:extLst>
                <a:ext uri="{FF2B5EF4-FFF2-40B4-BE49-F238E27FC236}">
                  <a16:creationId xmlns:a16="http://schemas.microsoft.com/office/drawing/2014/main" id="{F214678A-0C12-963F-A789-8AA9B57989A5}"/>
                </a:ext>
              </a:extLst>
            </p:cNvPr>
            <p:cNvSpPr txBox="1"/>
            <p:nvPr/>
          </p:nvSpPr>
          <p:spPr>
            <a:xfrm>
              <a:off x="-2156460" y="5547394"/>
              <a:ext cx="2032272" cy="707886"/>
            </a:xfrm>
            <a:prstGeom prst="rect">
              <a:avLst/>
            </a:prstGeom>
            <a:noFill/>
          </p:spPr>
          <p:txBody>
            <a:bodyPr wrap="square" rtlCol="0">
              <a:spAutoFit/>
            </a:bodyPr>
            <a:lstStyle/>
            <a:p>
              <a:r>
                <a:rPr lang="en-GB" sz="1000" b="1">
                  <a:solidFill>
                    <a:srgbClr val="333333"/>
                  </a:solidFill>
                </a:rPr>
                <a:t>2. </a:t>
              </a:r>
              <a:r>
                <a:rPr lang="en-GB" sz="1000">
                  <a:solidFill>
                    <a:srgbClr val="333333"/>
                  </a:solidFill>
                </a:rPr>
                <a:t>Click on the </a:t>
              </a:r>
              <a:r>
                <a:rPr lang="en-GB" sz="1000" b="0">
                  <a:solidFill>
                    <a:srgbClr val="333333"/>
                  </a:solidFill>
                  <a:latin typeface="Arial" panose="020B0604020202020204" pitchFamily="34" charset="0"/>
                </a:rPr>
                <a:t>icon </a:t>
              </a:r>
              <a:r>
                <a:rPr lang="en-GB" sz="1000">
                  <a:solidFill>
                    <a:srgbClr val="333333"/>
                  </a:solidFill>
                </a:rPr>
                <a:t>in the middle of the placeholder and choose the logo needed from your computer.</a:t>
              </a:r>
            </a:p>
          </p:txBody>
        </p:sp>
        <p:sp>
          <p:nvSpPr>
            <p:cNvPr id="14" name="TextBox 13">
              <a:extLst>
                <a:ext uri="{FF2B5EF4-FFF2-40B4-BE49-F238E27FC236}">
                  <a16:creationId xmlns:a16="http://schemas.microsoft.com/office/drawing/2014/main" id="{D9EC4287-30FA-29CE-0414-96067EB59CC6}"/>
                </a:ext>
              </a:extLst>
            </p:cNvPr>
            <p:cNvSpPr txBox="1"/>
            <p:nvPr/>
          </p:nvSpPr>
          <p:spPr>
            <a:xfrm>
              <a:off x="-2156460" y="6282027"/>
              <a:ext cx="1881569" cy="861774"/>
            </a:xfrm>
            <a:prstGeom prst="rect">
              <a:avLst/>
            </a:prstGeom>
            <a:noFill/>
          </p:spPr>
          <p:txBody>
            <a:bodyPr wrap="square" rtlCol="0">
              <a:spAutoFit/>
            </a:bodyPr>
            <a:lstStyle/>
            <a:p>
              <a:r>
                <a:rPr lang="en-GB" sz="1000" b="1">
                  <a:solidFill>
                    <a:srgbClr val="333333"/>
                  </a:solidFill>
                </a:rPr>
                <a:t>3. </a:t>
              </a:r>
              <a:r>
                <a:rPr lang="en-GB" sz="1000">
                  <a:solidFill>
                    <a:srgbClr val="333333"/>
                  </a:solidFill>
                </a:rPr>
                <a:t>Click on the </a:t>
              </a:r>
              <a:r>
                <a:rPr lang="en-GB" sz="1000" b="0">
                  <a:solidFill>
                    <a:srgbClr val="333333"/>
                  </a:solidFill>
                  <a:latin typeface="Arial" panose="020B0604020202020204" pitchFamily="34" charset="0"/>
                </a:rPr>
                <a:t>Picture Format </a:t>
              </a:r>
              <a:r>
                <a:rPr lang="en-GB" sz="1000">
                  <a:solidFill>
                    <a:srgbClr val="333333"/>
                  </a:solidFill>
                </a:rPr>
                <a:t>tab in the ribbon and choose </a:t>
              </a:r>
              <a:r>
                <a:rPr lang="en-GB" sz="1000" b="0">
                  <a:solidFill>
                    <a:srgbClr val="333333"/>
                  </a:solidFill>
                  <a:latin typeface="Arial" panose="020B0604020202020204" pitchFamily="34" charset="0"/>
                </a:rPr>
                <a:t>Crop</a:t>
              </a:r>
              <a:r>
                <a:rPr lang="en-GB" sz="1000">
                  <a:solidFill>
                    <a:srgbClr val="333333"/>
                  </a:solidFill>
                </a:rPr>
                <a:t> option to edit the position and composition of your icon.</a:t>
              </a:r>
            </a:p>
          </p:txBody>
        </p:sp>
        <p:sp>
          <p:nvSpPr>
            <p:cNvPr id="17" name="TextBox 16">
              <a:extLst>
                <a:ext uri="{FF2B5EF4-FFF2-40B4-BE49-F238E27FC236}">
                  <a16:creationId xmlns:a16="http://schemas.microsoft.com/office/drawing/2014/main" id="{B10F3671-0470-7C31-7751-7EE339D101BD}"/>
                </a:ext>
              </a:extLst>
            </p:cNvPr>
            <p:cNvSpPr txBox="1"/>
            <p:nvPr/>
          </p:nvSpPr>
          <p:spPr>
            <a:xfrm>
              <a:off x="-2156460" y="7170548"/>
              <a:ext cx="2032272" cy="553998"/>
            </a:xfrm>
            <a:prstGeom prst="rect">
              <a:avLst/>
            </a:prstGeom>
            <a:noFill/>
          </p:spPr>
          <p:txBody>
            <a:bodyPr wrap="square" rtlCol="0">
              <a:spAutoFit/>
            </a:bodyPr>
            <a:lstStyle/>
            <a:p>
              <a:r>
                <a:rPr lang="en-GB" sz="1000" b="1">
                  <a:solidFill>
                    <a:srgbClr val="333333"/>
                  </a:solidFill>
                </a:rPr>
                <a:t>4. </a:t>
              </a:r>
              <a:r>
                <a:rPr lang="en-GB" sz="1000">
                  <a:solidFill>
                    <a:srgbClr val="333333"/>
                  </a:solidFill>
                </a:rPr>
                <a:t>Click on the drop down arrow and choose </a:t>
              </a:r>
              <a:r>
                <a:rPr lang="en-GB" sz="1000" b="0">
                  <a:solidFill>
                    <a:srgbClr val="333333"/>
                  </a:solidFill>
                  <a:latin typeface="Arial" panose="020B0604020202020204" pitchFamily="34" charset="0"/>
                </a:rPr>
                <a:t>Fit</a:t>
              </a:r>
              <a:r>
                <a:rPr lang="en-GB" sz="1000">
                  <a:solidFill>
                    <a:srgbClr val="333333"/>
                  </a:solidFill>
                </a:rPr>
                <a:t> to fit the icon to the placeholder.</a:t>
              </a:r>
            </a:p>
          </p:txBody>
        </p:sp>
        <p:sp>
          <p:nvSpPr>
            <p:cNvPr id="18" name="TextBox 17">
              <a:extLst>
                <a:ext uri="{FF2B5EF4-FFF2-40B4-BE49-F238E27FC236}">
                  <a16:creationId xmlns:a16="http://schemas.microsoft.com/office/drawing/2014/main" id="{C318CB62-7B5B-5B6C-622E-7272DA7511C5}"/>
                </a:ext>
              </a:extLst>
            </p:cNvPr>
            <p:cNvSpPr txBox="1"/>
            <p:nvPr userDrawn="1"/>
          </p:nvSpPr>
          <p:spPr>
            <a:xfrm>
              <a:off x="-2156460" y="5119692"/>
              <a:ext cx="1976174" cy="400110"/>
            </a:xfrm>
            <a:prstGeom prst="rect">
              <a:avLst/>
            </a:prstGeom>
            <a:noFill/>
          </p:spPr>
          <p:txBody>
            <a:bodyPr wrap="square" rtlCol="0">
              <a:spAutoFit/>
            </a:bodyPr>
            <a:lstStyle/>
            <a:p>
              <a:r>
                <a:rPr lang="en-GB" sz="1000" b="1">
                  <a:solidFill>
                    <a:srgbClr val="333333"/>
                  </a:solidFill>
                </a:rPr>
                <a:t>1. </a:t>
              </a:r>
              <a:r>
                <a:rPr lang="en-GB" sz="1000">
                  <a:solidFill>
                    <a:srgbClr val="333333"/>
                  </a:solidFill>
                </a:rPr>
                <a:t>To replace an existing logo, first delete it. </a:t>
              </a:r>
              <a:endParaRPr lang="en-GB" sz="1000">
                <a:solidFill>
                  <a:srgbClr val="333333"/>
                </a:solidFill>
                <a:latin typeface="Arial" panose="020B0604020202020204" pitchFamily="34" charset="0"/>
              </a:endParaRPr>
            </a:p>
          </p:txBody>
        </p:sp>
      </p:grpSp>
      <p:sp>
        <p:nvSpPr>
          <p:cNvPr id="19" name="Text Placeholder 21">
            <a:extLst>
              <a:ext uri="{FF2B5EF4-FFF2-40B4-BE49-F238E27FC236}">
                <a16:creationId xmlns:a16="http://schemas.microsoft.com/office/drawing/2014/main" id="{0A2B18C4-4690-4EA8-0F75-C4B8FD21EA05}"/>
              </a:ext>
            </a:extLst>
          </p:cNvPr>
          <p:cNvSpPr>
            <a:spLocks noGrp="1"/>
          </p:cNvSpPr>
          <p:nvPr>
            <p:ph type="body" sz="quarter" idx="31" hasCustomPrompt="1"/>
          </p:nvPr>
        </p:nvSpPr>
        <p:spPr>
          <a:xfrm>
            <a:off x="6372141" y="632013"/>
            <a:ext cx="2688077" cy="476156"/>
          </a:xfrm>
          <a:prstGeom prst="rect">
            <a:avLst/>
          </a:prstGeom>
        </p:spPr>
        <p:txBody>
          <a:bodyPr wrap="square" lIns="0" tIns="0" rIns="0" bIns="0">
            <a:spAutoFit/>
          </a:bodyPr>
          <a:lstStyle>
            <a:lvl1pPr marL="0" indent="0">
              <a:lnSpc>
                <a:spcPct val="100000"/>
              </a:lnSpc>
              <a:buNone/>
              <a:defRPr sz="3093" b="0">
                <a:solidFill>
                  <a:schemeClr val="tx1"/>
                </a:solidFill>
              </a:defRPr>
            </a:lvl1pPr>
            <a:lvl2pPr marL="257098" indent="0">
              <a:buNone/>
              <a:defRPr sz="2530" b="1">
                <a:solidFill>
                  <a:schemeClr val="tx1"/>
                </a:solidFill>
              </a:defRPr>
            </a:lvl2pPr>
            <a:lvl3pPr marL="514196" indent="0">
              <a:buNone/>
              <a:defRPr sz="2530" b="1">
                <a:solidFill>
                  <a:schemeClr val="tx1"/>
                </a:solidFill>
              </a:defRPr>
            </a:lvl3pPr>
            <a:lvl4pPr marL="771294" indent="0">
              <a:buNone/>
              <a:defRPr sz="2530" b="1">
                <a:solidFill>
                  <a:schemeClr val="tx1"/>
                </a:solidFill>
              </a:defRPr>
            </a:lvl4pPr>
            <a:lvl5pPr marL="1028391" indent="0">
              <a:buNone/>
              <a:defRPr sz="2530" b="1">
                <a:solidFill>
                  <a:schemeClr val="tx1"/>
                </a:solidFill>
              </a:defRPr>
            </a:lvl5pPr>
          </a:lstStyle>
          <a:p>
            <a:pPr lvl="0"/>
            <a:r>
              <a:rPr lang="en-US"/>
              <a:t>Contacts</a:t>
            </a:r>
          </a:p>
        </p:txBody>
      </p:sp>
      <p:sp>
        <p:nvSpPr>
          <p:cNvPr id="20" name="Text Placeholder 6">
            <a:extLst>
              <a:ext uri="{FF2B5EF4-FFF2-40B4-BE49-F238E27FC236}">
                <a16:creationId xmlns:a16="http://schemas.microsoft.com/office/drawing/2014/main" id="{FB31A592-1AE1-0161-5348-45E67F7091D1}"/>
              </a:ext>
            </a:extLst>
          </p:cNvPr>
          <p:cNvSpPr>
            <a:spLocks noGrp="1"/>
          </p:cNvSpPr>
          <p:nvPr>
            <p:ph type="body" sz="quarter" idx="20" hasCustomPrompt="1"/>
          </p:nvPr>
        </p:nvSpPr>
        <p:spPr>
          <a:xfrm>
            <a:off x="6372141" y="1475130"/>
            <a:ext cx="2242553" cy="1129665"/>
          </a:xfrm>
        </p:spPr>
        <p:txBody>
          <a:bodyPr/>
          <a:lstStyle>
            <a:lvl1pPr>
              <a:defRPr/>
            </a:lvl1pPr>
          </a:lstStyle>
          <a:p>
            <a:pPr lvl="1"/>
            <a:r>
              <a:rPr lang="en-US"/>
              <a:t>Name </a:t>
            </a:r>
          </a:p>
          <a:p>
            <a:pPr lvl="2"/>
            <a:r>
              <a:rPr lang="en-US"/>
              <a:t>Designation, </a:t>
            </a:r>
          </a:p>
          <a:p>
            <a:pPr lvl="2"/>
            <a:r>
              <a:rPr lang="en-US"/>
              <a:t>Department</a:t>
            </a:r>
          </a:p>
          <a:p>
            <a:pPr lvl="2"/>
            <a:r>
              <a:rPr lang="en-US"/>
              <a:t>Email</a:t>
            </a:r>
          </a:p>
          <a:p>
            <a:pPr lvl="0"/>
            <a:endParaRPr lang="en-US"/>
          </a:p>
          <a:p>
            <a:pPr lvl="0"/>
            <a:endParaRPr lang="en-GB"/>
          </a:p>
        </p:txBody>
      </p:sp>
      <p:sp>
        <p:nvSpPr>
          <p:cNvPr id="22" name="Text Placeholder 6">
            <a:extLst>
              <a:ext uri="{FF2B5EF4-FFF2-40B4-BE49-F238E27FC236}">
                <a16:creationId xmlns:a16="http://schemas.microsoft.com/office/drawing/2014/main" id="{20B84F8D-5322-C5B4-3BAF-515A6FC7FFC9}"/>
              </a:ext>
            </a:extLst>
          </p:cNvPr>
          <p:cNvSpPr>
            <a:spLocks noGrp="1"/>
          </p:cNvSpPr>
          <p:nvPr>
            <p:ph type="body" sz="quarter" idx="21" hasCustomPrompt="1"/>
          </p:nvPr>
        </p:nvSpPr>
        <p:spPr>
          <a:xfrm>
            <a:off x="6372141" y="2913279"/>
            <a:ext cx="2242553" cy="1129665"/>
          </a:xfrm>
        </p:spPr>
        <p:txBody>
          <a:bodyPr/>
          <a:lstStyle>
            <a:lvl1pPr>
              <a:defRPr/>
            </a:lvl1pPr>
          </a:lstStyle>
          <a:p>
            <a:pPr lvl="1"/>
            <a:r>
              <a:rPr lang="en-US"/>
              <a:t>Name </a:t>
            </a:r>
          </a:p>
          <a:p>
            <a:pPr lvl="2"/>
            <a:r>
              <a:rPr lang="en-US"/>
              <a:t>Designation, </a:t>
            </a:r>
          </a:p>
          <a:p>
            <a:pPr lvl="2"/>
            <a:r>
              <a:rPr lang="en-US"/>
              <a:t>Department</a:t>
            </a:r>
          </a:p>
          <a:p>
            <a:pPr lvl="2"/>
            <a:r>
              <a:rPr lang="en-US"/>
              <a:t>Email</a:t>
            </a:r>
          </a:p>
          <a:p>
            <a:pPr lvl="0"/>
            <a:endParaRPr lang="en-US"/>
          </a:p>
          <a:p>
            <a:pPr lvl="0"/>
            <a:endParaRPr lang="en-GB"/>
          </a:p>
        </p:txBody>
      </p:sp>
      <p:sp>
        <p:nvSpPr>
          <p:cNvPr id="3" name="Text Placeholder 10">
            <a:extLst>
              <a:ext uri="{FF2B5EF4-FFF2-40B4-BE49-F238E27FC236}">
                <a16:creationId xmlns:a16="http://schemas.microsoft.com/office/drawing/2014/main" id="{F1781823-B678-F379-E01F-7B663A3F4AF0}"/>
              </a:ext>
            </a:extLst>
          </p:cNvPr>
          <p:cNvSpPr>
            <a:spLocks noGrp="1"/>
          </p:cNvSpPr>
          <p:nvPr>
            <p:ph type="body" sz="quarter" idx="32" hasCustomPrompt="1"/>
          </p:nvPr>
        </p:nvSpPr>
        <p:spPr>
          <a:xfrm>
            <a:off x="447559" y="4140971"/>
            <a:ext cx="1822060" cy="1816393"/>
          </a:xfrm>
          <a:blipFill>
            <a:blip r:embed="rId5">
              <a:extLst>
                <a:ext uri="{96DAC541-7B7A-43D3-8B79-37D633B846F1}">
                  <asvg:svgBlip xmlns:asvg="http://schemas.microsoft.com/office/drawing/2016/SVG/main" r:embed="rId6"/>
                </a:ext>
              </a:extLst>
            </a:blip>
            <a:stretch>
              <a:fillRect/>
            </a:stretch>
          </a:blipFill>
        </p:spPr>
        <p:txBody>
          <a:bodyPr>
            <a:noAutofit/>
          </a:bodyPr>
          <a:lstStyle>
            <a:lvl1pPr>
              <a:defRPr/>
            </a:lvl1pPr>
          </a:lstStyle>
          <a:p>
            <a:pPr lvl="0"/>
            <a:r>
              <a:rPr lang="en-GB"/>
              <a:t> </a:t>
            </a:r>
          </a:p>
        </p:txBody>
      </p:sp>
    </p:spTree>
    <p:custDataLst>
      <p:tags r:id="rId1"/>
    </p:custDataLst>
    <p:extLst>
      <p:ext uri="{BB962C8B-B14F-4D97-AF65-F5344CB8AC3E}">
        <p14:creationId xmlns:p14="http://schemas.microsoft.com/office/powerpoint/2010/main" val="787250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8.xml><?xml version="1.0" encoding="utf-8"?>
<p:sldLayout xmlns:a="http://schemas.openxmlformats.org/drawingml/2006/main" xmlns:r="http://schemas.openxmlformats.org/officeDocument/2006/relationships" xmlns:p="http://schemas.openxmlformats.org/presentationml/2006/main">
  <p:cSld name="Three Conten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4665" y="892178"/>
            <a:ext cx="8419495" cy="1325563"/>
          </a:xfrm>
        </p:spPr>
        <p:txBody>
          <a:bodyPr>
            <a:normAutofit/>
          </a:bodyPr>
          <a:lstStyle>
            <a:lvl1pPr algn="ctr">
              <a:defRPr lang="en-US" sz="2799" kern="1200" cap="all"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242781" y="2776936"/>
            <a:ext cx="2881724" cy="823912"/>
          </a:xfrm>
        </p:spPr>
        <p:txBody>
          <a:bodyPr anchor="b">
            <a:noAutofit/>
          </a:bodyPr>
          <a:lstStyle>
            <a:lvl1pPr marL="0" indent="0">
              <a:buNone/>
              <a:defRPr lang="en-US" sz="1999" kern="1200" cap="all" spc="150" baseline="0" dirty="0" smtClean="0">
                <a:solidFill>
                  <a:schemeClr val="tx1"/>
                </a:solidFill>
                <a:latin typeface="+mj-lt"/>
                <a:ea typeface="+mj-ea"/>
                <a:cs typeface="+mj-cs"/>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1242781" y="3834607"/>
            <a:ext cx="2881724" cy="1997867"/>
          </a:xfrm>
        </p:spPr>
        <p:txBody>
          <a:bodyPr>
            <a:normAutofit/>
          </a:bodyPr>
          <a:lstStyle>
            <a:lvl1pPr marL="0" indent="0">
              <a:lnSpc>
                <a:spcPct val="100000"/>
              </a:lnSpc>
              <a:buNone/>
              <a:defRPr sz="1400" spc="50" baseline="0"/>
            </a:lvl1pPr>
            <a:lvl2pPr marL="457063" indent="0">
              <a:lnSpc>
                <a:spcPct val="100000"/>
              </a:lnSpc>
              <a:buNone/>
              <a:defRPr sz="1400" spc="50" baseline="0"/>
            </a:lvl2pPr>
            <a:lvl3pPr marL="914126" indent="0">
              <a:lnSpc>
                <a:spcPct val="100000"/>
              </a:lnSpc>
              <a:buNone/>
              <a:defRPr sz="1400" spc="50" baseline="0"/>
            </a:lvl3pPr>
            <a:lvl4pPr marL="1371189" indent="0">
              <a:lnSpc>
                <a:spcPct val="100000"/>
              </a:lnSpc>
              <a:buNone/>
              <a:defRPr sz="1400" spc="50" baseline="0"/>
            </a:lvl4pPr>
            <a:lvl5pPr marL="1828251"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4646455" y="2776936"/>
            <a:ext cx="2895917" cy="823912"/>
          </a:xfrm>
        </p:spPr>
        <p:txBody>
          <a:bodyPr anchor="b">
            <a:noAutofit/>
          </a:bodyPr>
          <a:lstStyle>
            <a:lvl1pPr marL="0" indent="0">
              <a:buNone/>
              <a:defRPr lang="en-US" sz="1999" kern="1200" cap="all" spc="150" baseline="0" dirty="0" smtClean="0">
                <a:solidFill>
                  <a:schemeClr val="tx1"/>
                </a:solidFill>
                <a:latin typeface="+mj-lt"/>
                <a:ea typeface="+mj-ea"/>
                <a:cs typeface="+mj-cs"/>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marL="0" lvl="0" indent="0" algn="l" defTabSz="914126"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4646455" y="3834607"/>
            <a:ext cx="2895917" cy="1997867"/>
          </a:xfrm>
        </p:spPr>
        <p:txBody>
          <a:bodyPr>
            <a:normAutofit/>
          </a:bodyPr>
          <a:lstStyle>
            <a:lvl1pPr marL="0" indent="0">
              <a:lnSpc>
                <a:spcPct val="100000"/>
              </a:lnSpc>
              <a:buNone/>
              <a:defRPr sz="1400" spc="50" baseline="0"/>
            </a:lvl1pPr>
            <a:lvl2pPr marL="457063" indent="0">
              <a:lnSpc>
                <a:spcPct val="100000"/>
              </a:lnSpc>
              <a:buNone/>
              <a:defRPr sz="1400" spc="50" baseline="0"/>
            </a:lvl2pPr>
            <a:lvl3pPr marL="914126" indent="0">
              <a:lnSpc>
                <a:spcPct val="100000"/>
              </a:lnSpc>
              <a:buNone/>
              <a:defRPr sz="1400" spc="50" baseline="0"/>
            </a:lvl3pPr>
            <a:lvl4pPr marL="1371189" indent="0">
              <a:lnSpc>
                <a:spcPct val="100000"/>
              </a:lnSpc>
              <a:buNone/>
              <a:defRPr sz="1400" spc="50" baseline="0"/>
            </a:lvl4pPr>
            <a:lvl5pPr marL="1828251"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6" name="Straight Connector 15">
            <a:extLst>
              <a:ext uri="{FF2B5EF4-FFF2-40B4-BE49-F238E27FC236}">
                <a16:creationId xmlns:a16="http://schemas.microsoft.com/office/drawing/2014/main" id="{463D7850-C2A6-43CE-BBE4-8E81A0A593BF}"/>
              </a:ext>
              <a:ext uri="{C183D7F6-B498-43B3-948B-1728B52AA6E4}">
                <adec:decorative xmlns:adec="http://schemas.microsoft.com/office/drawing/2017/decorative" val="1"/>
              </a:ext>
            </a:extLst>
          </p:cNvPr>
          <p:cNvCxnSpPr>
            <a:cxnSpLocks/>
          </p:cNvCxnSpPr>
          <p:nvPr/>
        </p:nvCxnSpPr>
        <p:spPr>
          <a:xfrm flipH="1">
            <a:off x="0" y="0"/>
            <a:ext cx="1237928" cy="310515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BAD3E03-2E3B-440C-9105-6F9D33006D66}"/>
              </a:ext>
              <a:ext uri="{C183D7F6-B498-43B3-948B-1728B52AA6E4}">
                <adec:decorative xmlns:adec="http://schemas.microsoft.com/office/drawing/2017/decorative" val="1"/>
              </a:ext>
            </a:extLst>
          </p:cNvPr>
          <p:cNvCxnSpPr>
            <a:cxnSpLocks/>
          </p:cNvCxnSpPr>
          <p:nvPr/>
        </p:nvCxnSpPr>
        <p:spPr>
          <a:xfrm flipH="1">
            <a:off x="0" y="0"/>
            <a:ext cx="2237793" cy="24765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 Placeholder 2">
            <a:extLst>
              <a:ext uri="{FF2B5EF4-FFF2-40B4-BE49-F238E27FC236}">
                <a16:creationId xmlns:a16="http://schemas.microsoft.com/office/drawing/2014/main" id="{1F60A771-8BBC-4565-AB09-402DA7CB2780}"/>
              </a:ext>
            </a:extLst>
          </p:cNvPr>
          <p:cNvSpPr>
            <a:spLocks noGrp="1"/>
          </p:cNvSpPr>
          <p:nvPr>
            <p:ph type="body" idx="13" hasCustomPrompt="1"/>
          </p:nvPr>
        </p:nvSpPr>
        <p:spPr>
          <a:xfrm>
            <a:off x="8064321" y="2776936"/>
            <a:ext cx="2881724" cy="823912"/>
          </a:xfrm>
        </p:spPr>
        <p:txBody>
          <a:bodyPr anchor="b">
            <a:noAutofit/>
          </a:bodyPr>
          <a:lstStyle>
            <a:lvl1pPr marL="0" indent="0">
              <a:buNone/>
              <a:defRPr lang="en-US" sz="1999" kern="1200" cap="all" spc="150" baseline="0" dirty="0" smtClean="0">
                <a:solidFill>
                  <a:schemeClr val="tx1"/>
                </a:solidFill>
                <a:latin typeface="+mj-lt"/>
                <a:ea typeface="+mj-ea"/>
                <a:cs typeface="+mj-cs"/>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CLICK TO EDIT MASTER TEXT</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8064321" y="3834607"/>
            <a:ext cx="2881724" cy="1997867"/>
          </a:xfrm>
        </p:spPr>
        <p:txBody>
          <a:bodyPr>
            <a:normAutofit/>
          </a:bodyPr>
          <a:lstStyle>
            <a:lvl1pPr marL="0" indent="0">
              <a:lnSpc>
                <a:spcPct val="100000"/>
              </a:lnSpc>
              <a:buNone/>
              <a:defRPr sz="1400" spc="50" baseline="0"/>
            </a:lvl1pPr>
            <a:lvl2pPr marL="457063" indent="0">
              <a:lnSpc>
                <a:spcPct val="100000"/>
              </a:lnSpc>
              <a:buNone/>
              <a:defRPr sz="1400" spc="50" baseline="0"/>
            </a:lvl2pPr>
            <a:lvl3pPr marL="914126" indent="0">
              <a:lnSpc>
                <a:spcPct val="100000"/>
              </a:lnSpc>
              <a:buNone/>
              <a:defRPr sz="1400" spc="50" baseline="0"/>
            </a:lvl3pPr>
            <a:lvl4pPr marL="1371189" indent="0">
              <a:lnSpc>
                <a:spcPct val="100000"/>
              </a:lnSpc>
              <a:buNone/>
              <a:defRPr sz="1400" spc="50" baseline="0"/>
            </a:lvl4pPr>
            <a:lvl5pPr marL="1828251"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a:p>
        </p:txBody>
      </p:sp>
    </p:spTree>
    <p:extLst>
      <p:ext uri="{BB962C8B-B14F-4D97-AF65-F5344CB8AC3E}">
        <p14:creationId xmlns:p14="http://schemas.microsoft.com/office/powerpoint/2010/main" val="1735123406"/>
      </p:ext>
    </p:extLst>
  </p:cSld>
  <p:clrMapOvr>
    <a:overrideClrMapping bg1="lt1" tx1="dk1" bg2="lt2" tx2="dk2" accent1="accent1" accent2="accent2" accent3="accent3" accent4="accent4" accent5="accent5" accent6="accent6" hlink="hlink" folHlink="folHlink"/>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showMasterSp="0" userDrawn="1">
  <p:cSld name="1_Title slide with multiple images">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1AC390FB-929B-4B2C-19EA-4F9655E46784}"/>
              </a:ext>
            </a:extLst>
          </p:cNvPr>
          <p:cNvSpPr>
            <a:spLocks noGrp="1"/>
          </p:cNvSpPr>
          <p:nvPr>
            <p:ph type="title" hasCustomPrompt="1"/>
          </p:nvPr>
        </p:nvSpPr>
        <p:spPr>
          <a:xfrm>
            <a:off x="6240597" y="2069896"/>
            <a:ext cx="5070266" cy="1779582"/>
          </a:xfrm>
        </p:spPr>
        <p:txBody>
          <a:bodyPr/>
          <a:lstStyle>
            <a:lvl1pPr>
              <a:defRPr sz="5998">
                <a:solidFill>
                  <a:schemeClr val="accent2"/>
                </a:solidFill>
                <a:latin typeface="+mn-lt"/>
              </a:defRPr>
            </a:lvl1pPr>
          </a:lstStyle>
          <a:p>
            <a:r>
              <a:rPr lang="en-GB"/>
              <a:t>Insert title here</a:t>
            </a:r>
            <a:endParaRPr lang="en-GB" dirty="0"/>
          </a:p>
        </p:txBody>
      </p:sp>
      <p:sp>
        <p:nvSpPr>
          <p:cNvPr id="15" name="Text Placeholder 14">
            <a:extLst>
              <a:ext uri="{FF2B5EF4-FFF2-40B4-BE49-F238E27FC236}">
                <a16:creationId xmlns:a16="http://schemas.microsoft.com/office/drawing/2014/main" id="{7F7305B2-DBB6-4D2A-FE16-1FD61CC941B8}"/>
              </a:ext>
            </a:extLst>
          </p:cNvPr>
          <p:cNvSpPr>
            <a:spLocks noGrp="1"/>
          </p:cNvSpPr>
          <p:nvPr>
            <p:ph type="body" sz="quarter" idx="16" hasCustomPrompt="1"/>
          </p:nvPr>
        </p:nvSpPr>
        <p:spPr>
          <a:xfrm>
            <a:off x="9971672" y="5728703"/>
            <a:ext cx="1183961" cy="205370"/>
          </a:xfrm>
          <a:blipFill>
            <a:blip r:embed="rId3"/>
            <a:stretch>
              <a:fillRect/>
            </a:stretch>
          </a:blipFill>
        </p:spPr>
        <p:txBody>
          <a:bodyPr>
            <a:normAutofit/>
          </a:bodyPr>
          <a:lstStyle>
            <a:lvl1pPr>
              <a:defRPr/>
            </a:lvl1pPr>
          </a:lstStyle>
          <a:p>
            <a:pPr lvl="0"/>
            <a:r>
              <a:rPr lang="en-GB"/>
              <a:t> </a:t>
            </a:r>
            <a:endParaRPr lang="en-GB" dirty="0"/>
          </a:p>
        </p:txBody>
      </p:sp>
      <p:pic>
        <p:nvPicPr>
          <p:cNvPr id="21" name="Graphic 20">
            <a:extLst>
              <a:ext uri="{FF2B5EF4-FFF2-40B4-BE49-F238E27FC236}">
                <a16:creationId xmlns:a16="http://schemas.microsoft.com/office/drawing/2014/main" id="{2D0564E8-2E10-CEAB-25E2-36590B9F97E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679507" y="473394"/>
            <a:ext cx="1035573" cy="1035843"/>
          </a:xfrm>
          <a:prstGeom prst="rect">
            <a:avLst/>
          </a:prstGeom>
        </p:spPr>
      </p:pic>
      <p:sp>
        <p:nvSpPr>
          <p:cNvPr id="8" name="Picture Placeholder 7">
            <a:extLst>
              <a:ext uri="{FF2B5EF4-FFF2-40B4-BE49-F238E27FC236}">
                <a16:creationId xmlns:a16="http://schemas.microsoft.com/office/drawing/2014/main" id="{CE569200-81F3-B324-8721-C7F976C6A4F8}"/>
              </a:ext>
            </a:extLst>
          </p:cNvPr>
          <p:cNvSpPr>
            <a:spLocks noGrp="1"/>
          </p:cNvSpPr>
          <p:nvPr>
            <p:ph type="pic" sz="quarter" idx="10" hasCustomPrompt="1"/>
          </p:nvPr>
        </p:nvSpPr>
        <p:spPr>
          <a:xfrm>
            <a:off x="558883" y="817242"/>
            <a:ext cx="2613232" cy="2633660"/>
          </a:xfrm>
        </p:spPr>
        <p:txBody>
          <a:bodyPr/>
          <a:lstStyle>
            <a:lvl1pPr algn="ctr">
              <a:defRPr/>
            </a:lvl1pPr>
          </a:lstStyle>
          <a:p>
            <a:r>
              <a:rPr lang="en-GB" dirty="0"/>
              <a:t>Click icon to insert image</a:t>
            </a:r>
          </a:p>
        </p:txBody>
      </p:sp>
      <p:sp>
        <p:nvSpPr>
          <p:cNvPr id="10" name="Picture Placeholder 7">
            <a:extLst>
              <a:ext uri="{FF2B5EF4-FFF2-40B4-BE49-F238E27FC236}">
                <a16:creationId xmlns:a16="http://schemas.microsoft.com/office/drawing/2014/main" id="{8663A7E3-7826-A908-C3CA-C63CBCC683F2}"/>
              </a:ext>
            </a:extLst>
          </p:cNvPr>
          <p:cNvSpPr>
            <a:spLocks noGrp="1"/>
          </p:cNvSpPr>
          <p:nvPr>
            <p:ph type="pic" sz="quarter" idx="12" hasCustomPrompt="1"/>
          </p:nvPr>
        </p:nvSpPr>
        <p:spPr>
          <a:xfrm>
            <a:off x="1454565" y="3592777"/>
            <a:ext cx="1715596" cy="1638406"/>
          </a:xfrm>
        </p:spPr>
        <p:txBody>
          <a:bodyPr/>
          <a:lstStyle>
            <a:lvl1pPr algn="ctr">
              <a:defRPr/>
            </a:lvl1pPr>
          </a:lstStyle>
          <a:p>
            <a:r>
              <a:rPr lang="en-GB" dirty="0"/>
              <a:t>Click icon to insert image</a:t>
            </a:r>
          </a:p>
        </p:txBody>
      </p:sp>
      <p:sp>
        <p:nvSpPr>
          <p:cNvPr id="9" name="Picture Placeholder 7">
            <a:extLst>
              <a:ext uri="{FF2B5EF4-FFF2-40B4-BE49-F238E27FC236}">
                <a16:creationId xmlns:a16="http://schemas.microsoft.com/office/drawing/2014/main" id="{B0252091-1C04-6F70-82CA-1A436C310FBB}"/>
              </a:ext>
            </a:extLst>
          </p:cNvPr>
          <p:cNvSpPr>
            <a:spLocks noGrp="1"/>
          </p:cNvSpPr>
          <p:nvPr>
            <p:ph type="pic" sz="quarter" idx="11" hasCustomPrompt="1"/>
          </p:nvPr>
        </p:nvSpPr>
        <p:spPr>
          <a:xfrm>
            <a:off x="3300990" y="1812496"/>
            <a:ext cx="1715596" cy="1638406"/>
          </a:xfrm>
        </p:spPr>
        <p:txBody>
          <a:bodyPr/>
          <a:lstStyle>
            <a:lvl1pPr algn="ctr">
              <a:defRPr/>
            </a:lvl1pPr>
          </a:lstStyle>
          <a:p>
            <a:r>
              <a:rPr lang="en-GB" dirty="0"/>
              <a:t>Click icon to insert image</a:t>
            </a:r>
          </a:p>
        </p:txBody>
      </p:sp>
      <p:sp>
        <p:nvSpPr>
          <p:cNvPr id="11" name="Picture Placeholder 7">
            <a:extLst>
              <a:ext uri="{FF2B5EF4-FFF2-40B4-BE49-F238E27FC236}">
                <a16:creationId xmlns:a16="http://schemas.microsoft.com/office/drawing/2014/main" id="{9219ECBA-2EB8-75FE-469B-290D158BE7E5}"/>
              </a:ext>
            </a:extLst>
          </p:cNvPr>
          <p:cNvSpPr>
            <a:spLocks noGrp="1"/>
          </p:cNvSpPr>
          <p:nvPr>
            <p:ph type="pic" sz="quarter" idx="13" hasCustomPrompt="1"/>
          </p:nvPr>
        </p:nvSpPr>
        <p:spPr>
          <a:xfrm>
            <a:off x="3300990" y="3592777"/>
            <a:ext cx="2613232" cy="2633660"/>
          </a:xfrm>
        </p:spPr>
        <p:txBody>
          <a:bodyPr/>
          <a:lstStyle>
            <a:lvl1pPr algn="ctr">
              <a:defRPr/>
            </a:lvl1pPr>
          </a:lstStyle>
          <a:p>
            <a:r>
              <a:rPr lang="en-GB" dirty="0"/>
              <a:t>Click icon to insert image &gt; Right click &gt; Send to back</a:t>
            </a:r>
          </a:p>
        </p:txBody>
      </p:sp>
      <p:sp>
        <p:nvSpPr>
          <p:cNvPr id="16" name="Text Placeholder 10">
            <a:extLst>
              <a:ext uri="{FF2B5EF4-FFF2-40B4-BE49-F238E27FC236}">
                <a16:creationId xmlns:a16="http://schemas.microsoft.com/office/drawing/2014/main" id="{A509A2EB-AC9E-2DEA-6FB8-90903D525587}"/>
              </a:ext>
            </a:extLst>
          </p:cNvPr>
          <p:cNvSpPr>
            <a:spLocks noGrp="1"/>
          </p:cNvSpPr>
          <p:nvPr>
            <p:ph type="body" sz="quarter" idx="30" hasCustomPrompt="1"/>
          </p:nvPr>
        </p:nvSpPr>
        <p:spPr>
          <a:xfrm>
            <a:off x="5102595" y="4838912"/>
            <a:ext cx="1785135" cy="1779582"/>
          </a:xfrm>
          <a:blipFill>
            <a:blip r:embed="rId6">
              <a:extLst>
                <a:ext uri="{96DAC541-7B7A-43D3-8B79-37D633B846F1}">
                  <asvg:svgBlip xmlns:asvg="http://schemas.microsoft.com/office/drawing/2016/SVG/main" r:embed="rId7"/>
                </a:ext>
              </a:extLst>
            </a:blip>
            <a:stretch>
              <a:fillRect/>
            </a:stretch>
          </a:blipFill>
        </p:spPr>
        <p:txBody>
          <a:bodyPr>
            <a:normAutofit/>
          </a:bodyPr>
          <a:lstStyle>
            <a:lvl1pPr>
              <a:defRPr/>
            </a:lvl1pPr>
          </a:lstStyle>
          <a:p>
            <a:pPr lvl="0"/>
            <a:r>
              <a:rPr lang="en-GB"/>
              <a:t> </a:t>
            </a:r>
            <a:endParaRPr lang="en-GB" dirty="0"/>
          </a:p>
        </p:txBody>
      </p:sp>
      <p:pic>
        <p:nvPicPr>
          <p:cNvPr id="2" name="Graphic 1">
            <a:extLst>
              <a:ext uri="{FF2B5EF4-FFF2-40B4-BE49-F238E27FC236}">
                <a16:creationId xmlns:a16="http://schemas.microsoft.com/office/drawing/2014/main" id="{10D80CA1-0C65-2E7D-F553-726CAAEA054A}"/>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679507" y="473394"/>
            <a:ext cx="1035573" cy="1035843"/>
          </a:xfrm>
          <a:prstGeom prst="rect">
            <a:avLst/>
          </a:prstGeom>
        </p:spPr>
      </p:pic>
      <p:sp>
        <p:nvSpPr>
          <p:cNvPr id="3" name="Text Placeholder 8">
            <a:extLst>
              <a:ext uri="{FF2B5EF4-FFF2-40B4-BE49-F238E27FC236}">
                <a16:creationId xmlns:a16="http://schemas.microsoft.com/office/drawing/2014/main" id="{D91DDB7E-CD7E-84CA-119B-A0533319F307}"/>
              </a:ext>
            </a:extLst>
          </p:cNvPr>
          <p:cNvSpPr>
            <a:spLocks noGrp="1"/>
          </p:cNvSpPr>
          <p:nvPr>
            <p:ph type="body" sz="quarter" idx="18" hasCustomPrompt="1"/>
          </p:nvPr>
        </p:nvSpPr>
        <p:spPr>
          <a:xfrm>
            <a:off x="6395679" y="1718033"/>
            <a:ext cx="1251478" cy="330072"/>
          </a:xfrm>
          <a:solidFill>
            <a:schemeClr val="accent3"/>
          </a:solidFill>
        </p:spPr>
        <p:txBody>
          <a:bodyPr wrap="none" lIns="72000" tIns="72000" rIns="72000" bIns="72000" anchor="ctr">
            <a:spAutoFit/>
          </a:bodyPr>
          <a:lstStyle>
            <a:lvl1pPr algn="l">
              <a:defRPr sz="1200" cap="all" spc="70" baseline="0">
                <a:solidFill>
                  <a:schemeClr val="bg1"/>
                </a:solidFill>
                <a:latin typeface="+mj-lt"/>
              </a:defRPr>
            </a:lvl1pPr>
          </a:lstStyle>
          <a:p>
            <a:pPr lvl="0"/>
            <a:r>
              <a:rPr lang="en-GB" dirty="0"/>
              <a:t>subheading</a:t>
            </a:r>
          </a:p>
        </p:txBody>
      </p:sp>
      <p:grpSp>
        <p:nvGrpSpPr>
          <p:cNvPr id="44" name="Group 43">
            <a:extLst>
              <a:ext uri="{FF2B5EF4-FFF2-40B4-BE49-F238E27FC236}">
                <a16:creationId xmlns:a16="http://schemas.microsoft.com/office/drawing/2014/main" id="{49198A20-E1A9-537A-50DB-3F22C2123B9C}"/>
              </a:ext>
            </a:extLst>
          </p:cNvPr>
          <p:cNvGrpSpPr/>
          <p:nvPr userDrawn="1"/>
        </p:nvGrpSpPr>
        <p:grpSpPr>
          <a:xfrm>
            <a:off x="12284371" y="0"/>
            <a:ext cx="2174456" cy="5067300"/>
            <a:chOff x="838199" y="1150069"/>
            <a:chExt cx="2175022" cy="5067300"/>
          </a:xfrm>
        </p:grpSpPr>
        <p:sp>
          <p:nvSpPr>
            <p:cNvPr id="45" name="Rectangle 44">
              <a:extLst>
                <a:ext uri="{FF2B5EF4-FFF2-40B4-BE49-F238E27FC236}">
                  <a16:creationId xmlns:a16="http://schemas.microsoft.com/office/drawing/2014/main" id="{B06017F1-4121-2F56-F375-5F12C7072E37}"/>
                </a:ext>
              </a:extLst>
            </p:cNvPr>
            <p:cNvSpPr/>
            <p:nvPr/>
          </p:nvSpPr>
          <p:spPr>
            <a:xfrm>
              <a:off x="838199" y="1669942"/>
              <a:ext cx="2146446" cy="4547427"/>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dirty="0">
                <a:solidFill>
                  <a:srgbClr val="333333"/>
                </a:solidFill>
              </a:endParaRPr>
            </a:p>
          </p:txBody>
        </p:sp>
        <p:sp>
          <p:nvSpPr>
            <p:cNvPr id="46" name="Rectangle 45">
              <a:extLst>
                <a:ext uri="{FF2B5EF4-FFF2-40B4-BE49-F238E27FC236}">
                  <a16:creationId xmlns:a16="http://schemas.microsoft.com/office/drawing/2014/main" id="{48AAE744-0589-5279-8358-9211079FEC60}"/>
                </a:ext>
              </a:extLst>
            </p:cNvPr>
            <p:cNvSpPr/>
            <p:nvPr/>
          </p:nvSpPr>
          <p:spPr>
            <a:xfrm flipV="1">
              <a:off x="838200" y="1150069"/>
              <a:ext cx="2146445" cy="52016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799" dirty="0">
                <a:solidFill>
                  <a:srgbClr val="333333"/>
                </a:solidFill>
              </a:endParaRPr>
            </a:p>
          </p:txBody>
        </p:sp>
        <p:sp>
          <p:nvSpPr>
            <p:cNvPr id="47" name="TextBox 46">
              <a:extLst>
                <a:ext uri="{FF2B5EF4-FFF2-40B4-BE49-F238E27FC236}">
                  <a16:creationId xmlns:a16="http://schemas.microsoft.com/office/drawing/2014/main" id="{E1FF8B59-3036-3A4C-6975-B1102ADEC3AE}"/>
                </a:ext>
              </a:extLst>
            </p:cNvPr>
            <p:cNvSpPr txBox="1"/>
            <p:nvPr/>
          </p:nvSpPr>
          <p:spPr>
            <a:xfrm>
              <a:off x="866775" y="1753646"/>
              <a:ext cx="2087197" cy="553998"/>
            </a:xfrm>
            <a:prstGeom prst="rect">
              <a:avLst/>
            </a:prstGeom>
            <a:noFill/>
          </p:spPr>
          <p:txBody>
            <a:bodyPr wrap="square" rtlCol="0">
              <a:spAutoFit/>
            </a:bodyPr>
            <a:lstStyle/>
            <a:p>
              <a:r>
                <a:rPr lang="en-GB" sz="1000" b="1" dirty="0">
                  <a:solidFill>
                    <a:srgbClr val="333333"/>
                  </a:solidFill>
                </a:rPr>
                <a:t>1. </a:t>
              </a:r>
              <a:r>
                <a:rPr lang="en-GB" sz="1000" dirty="0">
                  <a:solidFill>
                    <a:srgbClr val="333333"/>
                  </a:solidFill>
                </a:rPr>
                <a:t>Click on the </a:t>
              </a:r>
              <a:r>
                <a:rPr lang="en-GB" sz="1000" b="0" dirty="0">
                  <a:solidFill>
                    <a:srgbClr val="333333"/>
                  </a:solidFill>
                  <a:latin typeface="Gotham Medium" pitchFamily="50" charset="0"/>
                </a:rPr>
                <a:t>icon</a:t>
              </a:r>
              <a:r>
                <a:rPr lang="en-GB" sz="1000" dirty="0">
                  <a:solidFill>
                    <a:srgbClr val="333333"/>
                  </a:solidFill>
                </a:rPr>
                <a:t> in the middle of the placeholder and choose the image from your computer.</a:t>
              </a:r>
            </a:p>
          </p:txBody>
        </p:sp>
        <p:sp>
          <p:nvSpPr>
            <p:cNvPr id="48" name="TextBox 47">
              <a:extLst>
                <a:ext uri="{FF2B5EF4-FFF2-40B4-BE49-F238E27FC236}">
                  <a16:creationId xmlns:a16="http://schemas.microsoft.com/office/drawing/2014/main" id="{288CD14F-166F-910F-A17E-2D4C6517C7F3}"/>
                </a:ext>
              </a:extLst>
            </p:cNvPr>
            <p:cNvSpPr txBox="1"/>
            <p:nvPr/>
          </p:nvSpPr>
          <p:spPr>
            <a:xfrm>
              <a:off x="866774" y="2507829"/>
              <a:ext cx="2146447" cy="553998"/>
            </a:xfrm>
            <a:prstGeom prst="rect">
              <a:avLst/>
            </a:prstGeom>
            <a:noFill/>
          </p:spPr>
          <p:txBody>
            <a:bodyPr wrap="square" rtlCol="0">
              <a:spAutoFit/>
            </a:bodyPr>
            <a:lstStyle/>
            <a:p>
              <a:r>
                <a:rPr lang="en-GB" sz="1000" b="1" dirty="0">
                  <a:solidFill>
                    <a:srgbClr val="333333"/>
                  </a:solidFill>
                </a:rPr>
                <a:t>2. </a:t>
              </a:r>
              <a:r>
                <a:rPr lang="en-GB" sz="1000" dirty="0">
                  <a:solidFill>
                    <a:srgbClr val="333333"/>
                  </a:solidFill>
                </a:rPr>
                <a:t>Click on the </a:t>
              </a:r>
              <a:r>
                <a:rPr lang="en-GB" sz="1000" b="0" dirty="0">
                  <a:solidFill>
                    <a:srgbClr val="333333"/>
                  </a:solidFill>
                  <a:latin typeface="Gotham Medium" pitchFamily="50" charset="0"/>
                </a:rPr>
                <a:t>Format Picture </a:t>
              </a:r>
              <a:r>
                <a:rPr lang="en-GB" sz="1000" dirty="0">
                  <a:solidFill>
                    <a:srgbClr val="333333"/>
                  </a:solidFill>
                </a:rPr>
                <a:t>tab in the ribbon and use the tools to edit the image.</a:t>
              </a:r>
            </a:p>
          </p:txBody>
        </p:sp>
        <p:sp>
          <p:nvSpPr>
            <p:cNvPr id="49" name="TextBox 48">
              <a:extLst>
                <a:ext uri="{FF2B5EF4-FFF2-40B4-BE49-F238E27FC236}">
                  <a16:creationId xmlns:a16="http://schemas.microsoft.com/office/drawing/2014/main" id="{68E35C9E-61F2-745C-3FB8-89CEDC007FAB}"/>
                </a:ext>
              </a:extLst>
            </p:cNvPr>
            <p:cNvSpPr txBox="1"/>
            <p:nvPr/>
          </p:nvSpPr>
          <p:spPr>
            <a:xfrm>
              <a:off x="866773" y="3108124"/>
              <a:ext cx="2146447" cy="1169551"/>
            </a:xfrm>
            <a:prstGeom prst="rect">
              <a:avLst/>
            </a:prstGeom>
            <a:noFill/>
          </p:spPr>
          <p:txBody>
            <a:bodyPr wrap="square" rtlCol="0">
              <a:spAutoFit/>
            </a:bodyPr>
            <a:lstStyle/>
            <a:p>
              <a:r>
                <a:rPr lang="en-GB" sz="1000" b="1" dirty="0">
                  <a:solidFill>
                    <a:srgbClr val="333333"/>
                  </a:solidFill>
                </a:rPr>
                <a:t>3. </a:t>
              </a:r>
              <a:r>
                <a:rPr lang="en-GB" sz="1000" dirty="0">
                  <a:solidFill>
                    <a:srgbClr val="333333"/>
                  </a:solidFill>
                </a:rPr>
                <a:t>Choose </a:t>
              </a:r>
              <a:r>
                <a:rPr lang="en-GB" sz="1000" b="0" dirty="0">
                  <a:solidFill>
                    <a:srgbClr val="333333"/>
                  </a:solidFill>
                  <a:latin typeface="Gotham Medium" pitchFamily="50" charset="0"/>
                </a:rPr>
                <a:t>Crop</a:t>
              </a:r>
              <a:r>
                <a:rPr lang="en-GB" sz="1000" dirty="0">
                  <a:solidFill>
                    <a:srgbClr val="333333"/>
                  </a:solidFill>
                </a:rPr>
                <a:t> to resize and move the image within the placeholder, using the white circles in the corners of the image. Click on the drop down arrow and choose </a:t>
              </a:r>
              <a:r>
                <a:rPr lang="en-GB" sz="1000" b="0" dirty="0">
                  <a:solidFill>
                    <a:srgbClr val="333333"/>
                  </a:solidFill>
                  <a:latin typeface="Gotham Medium" pitchFamily="50" charset="0"/>
                </a:rPr>
                <a:t>Fit </a:t>
              </a:r>
              <a:r>
                <a:rPr lang="en-GB" sz="1000" dirty="0">
                  <a:solidFill>
                    <a:srgbClr val="333333"/>
                  </a:solidFill>
                </a:rPr>
                <a:t>to fit the image to the placeholder.</a:t>
              </a:r>
            </a:p>
          </p:txBody>
        </p:sp>
        <p:sp>
          <p:nvSpPr>
            <p:cNvPr id="50" name="TextBox 49">
              <a:extLst>
                <a:ext uri="{FF2B5EF4-FFF2-40B4-BE49-F238E27FC236}">
                  <a16:creationId xmlns:a16="http://schemas.microsoft.com/office/drawing/2014/main" id="{2D848383-6868-F914-086B-92820FCA0858}"/>
                </a:ext>
              </a:extLst>
            </p:cNvPr>
            <p:cNvSpPr txBox="1"/>
            <p:nvPr/>
          </p:nvSpPr>
          <p:spPr>
            <a:xfrm>
              <a:off x="866774" y="4323972"/>
              <a:ext cx="2146447" cy="553998"/>
            </a:xfrm>
            <a:prstGeom prst="rect">
              <a:avLst/>
            </a:prstGeom>
            <a:noFill/>
          </p:spPr>
          <p:txBody>
            <a:bodyPr wrap="square" rtlCol="0">
              <a:spAutoFit/>
            </a:bodyPr>
            <a:lstStyle/>
            <a:p>
              <a:r>
                <a:rPr lang="en-GB" sz="1000" b="1" dirty="0">
                  <a:solidFill>
                    <a:srgbClr val="333333"/>
                  </a:solidFill>
                </a:rPr>
                <a:t>4. </a:t>
              </a:r>
              <a:r>
                <a:rPr lang="en-GB" sz="1000" dirty="0">
                  <a:solidFill>
                    <a:srgbClr val="333333"/>
                  </a:solidFill>
                </a:rPr>
                <a:t>Choose </a:t>
              </a:r>
              <a:r>
                <a:rPr lang="en-GB" sz="1000" b="0" dirty="0">
                  <a:solidFill>
                    <a:srgbClr val="333333"/>
                  </a:solidFill>
                  <a:latin typeface="Gotham Medium" pitchFamily="50" charset="0"/>
                </a:rPr>
                <a:t>Picture Colour </a:t>
              </a:r>
              <a:r>
                <a:rPr lang="en-GB" sz="1000" dirty="0">
                  <a:solidFill>
                    <a:srgbClr val="333333"/>
                  </a:solidFill>
                </a:rPr>
                <a:t>to adjust the Saturation, Tone, and Colour.</a:t>
              </a:r>
            </a:p>
          </p:txBody>
        </p:sp>
        <p:sp>
          <p:nvSpPr>
            <p:cNvPr id="51" name="TextBox 50">
              <a:extLst>
                <a:ext uri="{FF2B5EF4-FFF2-40B4-BE49-F238E27FC236}">
                  <a16:creationId xmlns:a16="http://schemas.microsoft.com/office/drawing/2014/main" id="{840FCF2A-408C-04A0-C137-C54BDE93D45B}"/>
                </a:ext>
              </a:extLst>
            </p:cNvPr>
            <p:cNvSpPr txBox="1"/>
            <p:nvPr/>
          </p:nvSpPr>
          <p:spPr>
            <a:xfrm>
              <a:off x="866774" y="4924267"/>
              <a:ext cx="2146447" cy="553998"/>
            </a:xfrm>
            <a:prstGeom prst="rect">
              <a:avLst/>
            </a:prstGeom>
            <a:noFill/>
          </p:spPr>
          <p:txBody>
            <a:bodyPr wrap="square" rtlCol="0">
              <a:spAutoFit/>
            </a:bodyPr>
            <a:lstStyle/>
            <a:p>
              <a:r>
                <a:rPr lang="en-GB" sz="1000" b="1" dirty="0">
                  <a:solidFill>
                    <a:srgbClr val="333333"/>
                  </a:solidFill>
                </a:rPr>
                <a:t>5. </a:t>
              </a:r>
              <a:r>
                <a:rPr lang="en-GB" sz="1000" dirty="0">
                  <a:solidFill>
                    <a:srgbClr val="333333"/>
                  </a:solidFill>
                </a:rPr>
                <a:t>Choose </a:t>
              </a:r>
              <a:r>
                <a:rPr lang="en-GB" sz="1000" b="0" dirty="0">
                  <a:solidFill>
                    <a:srgbClr val="333333"/>
                  </a:solidFill>
                  <a:latin typeface="Gotham Medium" pitchFamily="50" charset="0"/>
                </a:rPr>
                <a:t>Picture Correction </a:t>
              </a:r>
              <a:r>
                <a:rPr lang="en-GB" sz="1000" dirty="0">
                  <a:solidFill>
                    <a:srgbClr val="333333"/>
                  </a:solidFill>
                </a:rPr>
                <a:t>to adjust the Sharpness, Brightness, and Contrast.</a:t>
              </a:r>
            </a:p>
          </p:txBody>
        </p:sp>
        <p:sp>
          <p:nvSpPr>
            <p:cNvPr id="52" name="TextBox 51">
              <a:extLst>
                <a:ext uri="{FF2B5EF4-FFF2-40B4-BE49-F238E27FC236}">
                  <a16:creationId xmlns:a16="http://schemas.microsoft.com/office/drawing/2014/main" id="{24E01367-5627-8B88-49B3-2C495BF4D8D7}"/>
                </a:ext>
              </a:extLst>
            </p:cNvPr>
            <p:cNvSpPr txBox="1"/>
            <p:nvPr/>
          </p:nvSpPr>
          <p:spPr>
            <a:xfrm>
              <a:off x="1026885" y="1179173"/>
              <a:ext cx="1826222" cy="461665"/>
            </a:xfrm>
            <a:prstGeom prst="rect">
              <a:avLst/>
            </a:prstGeom>
            <a:noFill/>
          </p:spPr>
          <p:txBody>
            <a:bodyPr wrap="square" rtlCol="0">
              <a:spAutoFit/>
            </a:bodyPr>
            <a:lstStyle/>
            <a:p>
              <a:pPr algn="ctr"/>
              <a:r>
                <a:rPr lang="en-GB" sz="1200" dirty="0">
                  <a:solidFill>
                    <a:srgbClr val="333333"/>
                  </a:solidFill>
                  <a:latin typeface="+mn-lt"/>
                </a:rPr>
                <a:t>HOW TO INSERT </a:t>
              </a:r>
              <a:br>
                <a:rPr lang="en-GB" sz="1200" dirty="0">
                  <a:solidFill>
                    <a:srgbClr val="333333"/>
                  </a:solidFill>
                  <a:latin typeface="+mn-lt"/>
                </a:rPr>
              </a:br>
              <a:r>
                <a:rPr lang="en-GB" sz="1200" dirty="0">
                  <a:solidFill>
                    <a:srgbClr val="333333"/>
                  </a:solidFill>
                  <a:latin typeface="+mn-lt"/>
                </a:rPr>
                <a:t>AN IMAGE</a:t>
              </a:r>
            </a:p>
          </p:txBody>
        </p:sp>
        <p:sp>
          <p:nvSpPr>
            <p:cNvPr id="53" name="TextBox 52">
              <a:extLst>
                <a:ext uri="{FF2B5EF4-FFF2-40B4-BE49-F238E27FC236}">
                  <a16:creationId xmlns:a16="http://schemas.microsoft.com/office/drawing/2014/main" id="{A846DD41-639D-A3B3-7ED6-FC197F648743}"/>
                </a:ext>
              </a:extLst>
            </p:cNvPr>
            <p:cNvSpPr txBox="1"/>
            <p:nvPr userDrawn="1"/>
          </p:nvSpPr>
          <p:spPr>
            <a:xfrm>
              <a:off x="866774" y="5522715"/>
              <a:ext cx="2146447" cy="553998"/>
            </a:xfrm>
            <a:prstGeom prst="rect">
              <a:avLst/>
            </a:prstGeom>
            <a:noFill/>
          </p:spPr>
          <p:txBody>
            <a:bodyPr wrap="square" rtlCol="0">
              <a:spAutoFit/>
            </a:bodyPr>
            <a:lstStyle/>
            <a:p>
              <a:r>
                <a:rPr lang="en-GB" sz="1000" b="1" dirty="0">
                  <a:solidFill>
                    <a:srgbClr val="333333"/>
                  </a:solidFill>
                </a:rPr>
                <a:t>6. </a:t>
              </a:r>
              <a:r>
                <a:rPr lang="en-GB" sz="1000" dirty="0">
                  <a:solidFill>
                    <a:srgbClr val="333333"/>
                  </a:solidFill>
                </a:rPr>
                <a:t>Once you are happy with your image, right click on it and select ‘</a:t>
              </a:r>
              <a:r>
                <a:rPr lang="en-GB" sz="1000" b="0" dirty="0">
                  <a:solidFill>
                    <a:srgbClr val="333333"/>
                  </a:solidFill>
                  <a:latin typeface="Gotham Medium" pitchFamily="50" charset="0"/>
                </a:rPr>
                <a:t>Send to back</a:t>
              </a:r>
              <a:r>
                <a:rPr lang="en-GB" sz="1000" dirty="0">
                  <a:solidFill>
                    <a:srgbClr val="333333"/>
                  </a:solidFill>
                </a:rPr>
                <a:t>’. </a:t>
              </a:r>
              <a:endParaRPr lang="en-GB" sz="1000" dirty="0">
                <a:solidFill>
                  <a:srgbClr val="333333"/>
                </a:solidFill>
                <a:latin typeface="Gotham Medium" pitchFamily="50" charset="0"/>
              </a:endParaRPr>
            </a:p>
          </p:txBody>
        </p:sp>
      </p:grpSp>
      <p:grpSp>
        <p:nvGrpSpPr>
          <p:cNvPr id="54" name="Group 53">
            <a:extLst>
              <a:ext uri="{FF2B5EF4-FFF2-40B4-BE49-F238E27FC236}">
                <a16:creationId xmlns:a16="http://schemas.microsoft.com/office/drawing/2014/main" id="{53BAFA74-D546-FBCC-5D31-CF8C550E7575}"/>
              </a:ext>
            </a:extLst>
          </p:cNvPr>
          <p:cNvGrpSpPr/>
          <p:nvPr userDrawn="1"/>
        </p:nvGrpSpPr>
        <p:grpSpPr>
          <a:xfrm>
            <a:off x="12284372" y="0"/>
            <a:ext cx="2174455" cy="5486150"/>
            <a:chOff x="12287572" y="0"/>
            <a:chExt cx="2175021" cy="5486150"/>
          </a:xfrm>
        </p:grpSpPr>
        <p:grpSp>
          <p:nvGrpSpPr>
            <p:cNvPr id="55" name="Group 54">
              <a:extLst>
                <a:ext uri="{FF2B5EF4-FFF2-40B4-BE49-F238E27FC236}">
                  <a16:creationId xmlns:a16="http://schemas.microsoft.com/office/drawing/2014/main" id="{281B4245-6507-C08A-4120-20149AAAA9E2}"/>
                </a:ext>
              </a:extLst>
            </p:cNvPr>
            <p:cNvGrpSpPr/>
            <p:nvPr/>
          </p:nvGrpSpPr>
          <p:grpSpPr>
            <a:xfrm>
              <a:off x="12287572" y="0"/>
              <a:ext cx="2175021" cy="4839558"/>
              <a:chOff x="838200" y="1150069"/>
              <a:chExt cx="2175021" cy="4839558"/>
            </a:xfrm>
          </p:grpSpPr>
          <p:sp>
            <p:nvSpPr>
              <p:cNvPr id="67" name="Rectangle 66">
                <a:extLst>
                  <a:ext uri="{FF2B5EF4-FFF2-40B4-BE49-F238E27FC236}">
                    <a16:creationId xmlns:a16="http://schemas.microsoft.com/office/drawing/2014/main" id="{BC3356CE-F70C-1F8E-FA6C-0FF8AF152033}"/>
                  </a:ext>
                </a:extLst>
              </p:cNvPr>
              <p:cNvSpPr/>
              <p:nvPr/>
            </p:nvSpPr>
            <p:spPr>
              <a:xfrm>
                <a:off x="838200" y="1150069"/>
                <a:ext cx="2146445" cy="4839558"/>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dirty="0">
                  <a:solidFill>
                    <a:srgbClr val="333333"/>
                  </a:solidFill>
                </a:endParaRPr>
              </a:p>
            </p:txBody>
          </p:sp>
          <p:sp>
            <p:nvSpPr>
              <p:cNvPr id="68" name="Rectangle 67">
                <a:extLst>
                  <a:ext uri="{FF2B5EF4-FFF2-40B4-BE49-F238E27FC236}">
                    <a16:creationId xmlns:a16="http://schemas.microsoft.com/office/drawing/2014/main" id="{B078081E-8ACE-EBCD-7960-213C5BDDA3C7}"/>
                  </a:ext>
                </a:extLst>
              </p:cNvPr>
              <p:cNvSpPr/>
              <p:nvPr/>
            </p:nvSpPr>
            <p:spPr>
              <a:xfrm flipV="1">
                <a:off x="838200" y="1150069"/>
                <a:ext cx="2146445" cy="52016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799" dirty="0">
                  <a:solidFill>
                    <a:srgbClr val="333333"/>
                  </a:solidFill>
                </a:endParaRPr>
              </a:p>
            </p:txBody>
          </p:sp>
          <p:sp>
            <p:nvSpPr>
              <p:cNvPr id="69" name="TextBox 68">
                <a:extLst>
                  <a:ext uri="{FF2B5EF4-FFF2-40B4-BE49-F238E27FC236}">
                    <a16:creationId xmlns:a16="http://schemas.microsoft.com/office/drawing/2014/main" id="{F8455266-7496-A0BD-82F5-D41E140277C8}"/>
                  </a:ext>
                </a:extLst>
              </p:cNvPr>
              <p:cNvSpPr txBox="1"/>
              <p:nvPr/>
            </p:nvSpPr>
            <p:spPr>
              <a:xfrm>
                <a:off x="866775" y="2189496"/>
                <a:ext cx="2087197" cy="553998"/>
              </a:xfrm>
              <a:prstGeom prst="rect">
                <a:avLst/>
              </a:prstGeom>
              <a:noFill/>
            </p:spPr>
            <p:txBody>
              <a:bodyPr wrap="square" rtlCol="0">
                <a:spAutoFit/>
              </a:bodyPr>
              <a:lstStyle/>
              <a:p>
                <a:r>
                  <a:rPr lang="en-GB" sz="1000" b="1" dirty="0">
                    <a:solidFill>
                      <a:srgbClr val="333333"/>
                    </a:solidFill>
                  </a:rPr>
                  <a:t>2. </a:t>
                </a:r>
                <a:r>
                  <a:rPr lang="en-GB" sz="1000" dirty="0">
                    <a:solidFill>
                      <a:srgbClr val="333333"/>
                    </a:solidFill>
                  </a:rPr>
                  <a:t>Click on the </a:t>
                </a:r>
                <a:r>
                  <a:rPr lang="en-GB" sz="1000" b="0" dirty="0">
                    <a:solidFill>
                      <a:srgbClr val="333333"/>
                    </a:solidFill>
                    <a:latin typeface="Gotham Medium" pitchFamily="50" charset="0"/>
                  </a:rPr>
                  <a:t>icon</a:t>
                </a:r>
                <a:r>
                  <a:rPr lang="en-GB" sz="1000" dirty="0">
                    <a:solidFill>
                      <a:srgbClr val="333333"/>
                    </a:solidFill>
                  </a:rPr>
                  <a:t> in the middle of the placeholder and choose the image from your computer.</a:t>
                </a:r>
              </a:p>
            </p:txBody>
          </p:sp>
          <p:sp>
            <p:nvSpPr>
              <p:cNvPr id="70" name="TextBox 69">
                <a:extLst>
                  <a:ext uri="{FF2B5EF4-FFF2-40B4-BE49-F238E27FC236}">
                    <a16:creationId xmlns:a16="http://schemas.microsoft.com/office/drawing/2014/main" id="{9066C186-F8E8-4E14-C572-8FFE0C35267D}"/>
                  </a:ext>
                </a:extLst>
              </p:cNvPr>
              <p:cNvSpPr txBox="1"/>
              <p:nvPr/>
            </p:nvSpPr>
            <p:spPr>
              <a:xfrm>
                <a:off x="866774" y="2943679"/>
                <a:ext cx="2146447" cy="553998"/>
              </a:xfrm>
              <a:prstGeom prst="rect">
                <a:avLst/>
              </a:prstGeom>
              <a:noFill/>
            </p:spPr>
            <p:txBody>
              <a:bodyPr wrap="square" rtlCol="0">
                <a:spAutoFit/>
              </a:bodyPr>
              <a:lstStyle/>
              <a:p>
                <a:r>
                  <a:rPr lang="en-GB" sz="1000" b="1" dirty="0">
                    <a:solidFill>
                      <a:srgbClr val="333333"/>
                    </a:solidFill>
                  </a:rPr>
                  <a:t>3. </a:t>
                </a:r>
                <a:r>
                  <a:rPr lang="en-GB" sz="1000" dirty="0">
                    <a:solidFill>
                      <a:srgbClr val="333333"/>
                    </a:solidFill>
                  </a:rPr>
                  <a:t>Click on the </a:t>
                </a:r>
                <a:r>
                  <a:rPr lang="en-GB" sz="1000" b="0" dirty="0">
                    <a:solidFill>
                      <a:srgbClr val="333333"/>
                    </a:solidFill>
                    <a:latin typeface="Gotham Medium" pitchFamily="50" charset="0"/>
                  </a:rPr>
                  <a:t>Format Picture </a:t>
                </a:r>
                <a:r>
                  <a:rPr lang="en-GB" sz="1000" dirty="0">
                    <a:solidFill>
                      <a:srgbClr val="333333"/>
                    </a:solidFill>
                  </a:rPr>
                  <a:t>tab in the ribbon and use the tools to edit the image.</a:t>
                </a:r>
              </a:p>
            </p:txBody>
          </p:sp>
          <p:sp>
            <p:nvSpPr>
              <p:cNvPr id="71" name="TextBox 70">
                <a:extLst>
                  <a:ext uri="{FF2B5EF4-FFF2-40B4-BE49-F238E27FC236}">
                    <a16:creationId xmlns:a16="http://schemas.microsoft.com/office/drawing/2014/main" id="{59BE2D2E-262D-B94E-B3E6-AC81A1AB85CD}"/>
                  </a:ext>
                </a:extLst>
              </p:cNvPr>
              <p:cNvSpPr txBox="1"/>
              <p:nvPr/>
            </p:nvSpPr>
            <p:spPr>
              <a:xfrm>
                <a:off x="866773" y="3543974"/>
                <a:ext cx="2146447" cy="1169551"/>
              </a:xfrm>
              <a:prstGeom prst="rect">
                <a:avLst/>
              </a:prstGeom>
              <a:noFill/>
            </p:spPr>
            <p:txBody>
              <a:bodyPr wrap="square" rtlCol="0">
                <a:spAutoFit/>
              </a:bodyPr>
              <a:lstStyle/>
              <a:p>
                <a:r>
                  <a:rPr lang="en-GB" sz="1000" b="1" dirty="0">
                    <a:solidFill>
                      <a:srgbClr val="333333"/>
                    </a:solidFill>
                  </a:rPr>
                  <a:t>4. </a:t>
                </a:r>
                <a:r>
                  <a:rPr lang="en-GB" sz="1000" dirty="0">
                    <a:solidFill>
                      <a:srgbClr val="333333"/>
                    </a:solidFill>
                  </a:rPr>
                  <a:t>Choose </a:t>
                </a:r>
                <a:r>
                  <a:rPr lang="en-GB" sz="1000" b="0" dirty="0">
                    <a:solidFill>
                      <a:srgbClr val="333333"/>
                    </a:solidFill>
                    <a:latin typeface="Gotham Medium" pitchFamily="50" charset="0"/>
                  </a:rPr>
                  <a:t>Crop</a:t>
                </a:r>
                <a:r>
                  <a:rPr lang="en-GB" sz="1000" dirty="0">
                    <a:solidFill>
                      <a:srgbClr val="333333"/>
                    </a:solidFill>
                  </a:rPr>
                  <a:t> to resize and move the image within the placeholder, using the white circles in the corners of the image. Click on the drop down arrow and choose </a:t>
                </a:r>
                <a:r>
                  <a:rPr lang="en-GB" sz="1000" b="0" dirty="0">
                    <a:solidFill>
                      <a:srgbClr val="333333"/>
                    </a:solidFill>
                    <a:latin typeface="Gotham Medium" pitchFamily="50" charset="0"/>
                  </a:rPr>
                  <a:t>Fit </a:t>
                </a:r>
                <a:r>
                  <a:rPr lang="en-GB" sz="1000" dirty="0">
                    <a:solidFill>
                      <a:srgbClr val="333333"/>
                    </a:solidFill>
                  </a:rPr>
                  <a:t>to fit the image to the placeholder.</a:t>
                </a:r>
              </a:p>
            </p:txBody>
          </p:sp>
          <p:sp>
            <p:nvSpPr>
              <p:cNvPr id="72" name="TextBox 71">
                <a:extLst>
                  <a:ext uri="{FF2B5EF4-FFF2-40B4-BE49-F238E27FC236}">
                    <a16:creationId xmlns:a16="http://schemas.microsoft.com/office/drawing/2014/main" id="{56096FDD-08F7-90A7-1CA9-26A1F0AD2E4A}"/>
                  </a:ext>
                </a:extLst>
              </p:cNvPr>
              <p:cNvSpPr txBox="1"/>
              <p:nvPr/>
            </p:nvSpPr>
            <p:spPr>
              <a:xfrm>
                <a:off x="866774" y="4759822"/>
                <a:ext cx="2146447" cy="553998"/>
              </a:xfrm>
              <a:prstGeom prst="rect">
                <a:avLst/>
              </a:prstGeom>
              <a:noFill/>
            </p:spPr>
            <p:txBody>
              <a:bodyPr wrap="square" rtlCol="0">
                <a:spAutoFit/>
              </a:bodyPr>
              <a:lstStyle/>
              <a:p>
                <a:r>
                  <a:rPr lang="en-GB" sz="1000" b="1" dirty="0">
                    <a:solidFill>
                      <a:srgbClr val="333333"/>
                    </a:solidFill>
                  </a:rPr>
                  <a:t>5. </a:t>
                </a:r>
                <a:r>
                  <a:rPr lang="en-GB" sz="1000" dirty="0">
                    <a:solidFill>
                      <a:srgbClr val="333333"/>
                    </a:solidFill>
                  </a:rPr>
                  <a:t>Choose </a:t>
                </a:r>
                <a:r>
                  <a:rPr lang="en-GB" sz="1000" b="0" dirty="0">
                    <a:solidFill>
                      <a:srgbClr val="333333"/>
                    </a:solidFill>
                    <a:latin typeface="Gotham Medium" pitchFamily="50" charset="0"/>
                  </a:rPr>
                  <a:t>Picture Colour </a:t>
                </a:r>
                <a:r>
                  <a:rPr lang="en-GB" sz="1000" dirty="0">
                    <a:solidFill>
                      <a:srgbClr val="333333"/>
                    </a:solidFill>
                  </a:rPr>
                  <a:t>to adjust the Saturation, Tone, and Colour.</a:t>
                </a:r>
              </a:p>
            </p:txBody>
          </p:sp>
          <p:sp>
            <p:nvSpPr>
              <p:cNvPr id="73" name="TextBox 72">
                <a:extLst>
                  <a:ext uri="{FF2B5EF4-FFF2-40B4-BE49-F238E27FC236}">
                    <a16:creationId xmlns:a16="http://schemas.microsoft.com/office/drawing/2014/main" id="{C69C473C-44CE-FFE6-7A45-DF171760E24B}"/>
                  </a:ext>
                </a:extLst>
              </p:cNvPr>
              <p:cNvSpPr txBox="1"/>
              <p:nvPr/>
            </p:nvSpPr>
            <p:spPr>
              <a:xfrm>
                <a:off x="866774" y="5360117"/>
                <a:ext cx="2146447" cy="553998"/>
              </a:xfrm>
              <a:prstGeom prst="rect">
                <a:avLst/>
              </a:prstGeom>
              <a:noFill/>
            </p:spPr>
            <p:txBody>
              <a:bodyPr wrap="square" rtlCol="0">
                <a:spAutoFit/>
              </a:bodyPr>
              <a:lstStyle/>
              <a:p>
                <a:r>
                  <a:rPr lang="en-GB" sz="1000" b="1" dirty="0">
                    <a:solidFill>
                      <a:srgbClr val="333333"/>
                    </a:solidFill>
                  </a:rPr>
                  <a:t>6. </a:t>
                </a:r>
                <a:r>
                  <a:rPr lang="en-GB" sz="1000" dirty="0">
                    <a:solidFill>
                      <a:srgbClr val="333333"/>
                    </a:solidFill>
                  </a:rPr>
                  <a:t>Choose </a:t>
                </a:r>
                <a:r>
                  <a:rPr lang="en-GB" sz="1000" b="0" dirty="0">
                    <a:solidFill>
                      <a:srgbClr val="333333"/>
                    </a:solidFill>
                    <a:latin typeface="Gotham Medium" pitchFamily="50" charset="0"/>
                  </a:rPr>
                  <a:t>Picture Correction </a:t>
                </a:r>
                <a:r>
                  <a:rPr lang="en-GB" sz="1000" dirty="0">
                    <a:solidFill>
                      <a:srgbClr val="333333"/>
                    </a:solidFill>
                  </a:rPr>
                  <a:t>to adjust the Sharpness, Brightness, and Contrast.</a:t>
                </a:r>
              </a:p>
            </p:txBody>
          </p:sp>
          <p:sp>
            <p:nvSpPr>
              <p:cNvPr id="74" name="TextBox 73">
                <a:extLst>
                  <a:ext uri="{FF2B5EF4-FFF2-40B4-BE49-F238E27FC236}">
                    <a16:creationId xmlns:a16="http://schemas.microsoft.com/office/drawing/2014/main" id="{26F1AC24-63A1-5F58-C357-A9FFD0808BE2}"/>
                  </a:ext>
                </a:extLst>
              </p:cNvPr>
              <p:cNvSpPr txBox="1"/>
              <p:nvPr/>
            </p:nvSpPr>
            <p:spPr>
              <a:xfrm>
                <a:off x="1072610" y="1179173"/>
                <a:ext cx="1734772" cy="461665"/>
              </a:xfrm>
              <a:prstGeom prst="rect">
                <a:avLst/>
              </a:prstGeom>
              <a:noFill/>
            </p:spPr>
            <p:txBody>
              <a:bodyPr wrap="square" rtlCol="0">
                <a:spAutoFit/>
              </a:bodyPr>
              <a:lstStyle/>
              <a:p>
                <a:pPr algn="ctr"/>
                <a:r>
                  <a:rPr lang="en-GB" sz="1200" dirty="0">
                    <a:solidFill>
                      <a:srgbClr val="333333"/>
                    </a:solidFill>
                    <a:latin typeface="+mn-lt"/>
                  </a:rPr>
                  <a:t>HOW TO INSERT AN IMAGE</a:t>
                </a:r>
              </a:p>
            </p:txBody>
          </p:sp>
          <p:sp>
            <p:nvSpPr>
              <p:cNvPr id="75" name="TextBox 74">
                <a:extLst>
                  <a:ext uri="{FF2B5EF4-FFF2-40B4-BE49-F238E27FC236}">
                    <a16:creationId xmlns:a16="http://schemas.microsoft.com/office/drawing/2014/main" id="{CF4DDD40-AB83-9A00-5178-120E0D0B0A46}"/>
                  </a:ext>
                </a:extLst>
              </p:cNvPr>
              <p:cNvSpPr txBox="1"/>
              <p:nvPr/>
            </p:nvSpPr>
            <p:spPr>
              <a:xfrm>
                <a:off x="866775" y="1759910"/>
                <a:ext cx="2087197" cy="400110"/>
              </a:xfrm>
              <a:prstGeom prst="rect">
                <a:avLst/>
              </a:prstGeom>
              <a:noFill/>
            </p:spPr>
            <p:txBody>
              <a:bodyPr wrap="square" rtlCol="0">
                <a:spAutoFit/>
              </a:bodyPr>
              <a:lstStyle/>
              <a:p>
                <a:r>
                  <a:rPr lang="en-GB" sz="1000" b="1" dirty="0">
                    <a:solidFill>
                      <a:srgbClr val="333333"/>
                    </a:solidFill>
                  </a:rPr>
                  <a:t>1. </a:t>
                </a:r>
                <a:r>
                  <a:rPr lang="en-GB" sz="1000" dirty="0">
                    <a:solidFill>
                      <a:srgbClr val="333333"/>
                    </a:solidFill>
                  </a:rPr>
                  <a:t>If there is already an image present, </a:t>
                </a:r>
                <a:r>
                  <a:rPr lang="en-GB" sz="1000" dirty="0">
                    <a:solidFill>
                      <a:srgbClr val="333333"/>
                    </a:solidFill>
                    <a:latin typeface="Gotham Medium" pitchFamily="50" charset="0"/>
                  </a:rPr>
                  <a:t>delete this first.</a:t>
                </a:r>
              </a:p>
            </p:txBody>
          </p:sp>
        </p:grpSp>
        <p:grpSp>
          <p:nvGrpSpPr>
            <p:cNvPr id="56" name="Group 55">
              <a:extLst>
                <a:ext uri="{FF2B5EF4-FFF2-40B4-BE49-F238E27FC236}">
                  <a16:creationId xmlns:a16="http://schemas.microsoft.com/office/drawing/2014/main" id="{BF1BD779-3E12-B044-CAB6-DBA91E3D4A89}"/>
                </a:ext>
              </a:extLst>
            </p:cNvPr>
            <p:cNvGrpSpPr/>
            <p:nvPr userDrawn="1"/>
          </p:nvGrpSpPr>
          <p:grpSpPr>
            <a:xfrm>
              <a:off x="12287572" y="0"/>
              <a:ext cx="2175021" cy="5486150"/>
              <a:chOff x="838200" y="1150069"/>
              <a:chExt cx="2175021" cy="5486150"/>
            </a:xfrm>
          </p:grpSpPr>
          <p:sp>
            <p:nvSpPr>
              <p:cNvPr id="58" name="Rectangle 57">
                <a:extLst>
                  <a:ext uri="{FF2B5EF4-FFF2-40B4-BE49-F238E27FC236}">
                    <a16:creationId xmlns:a16="http://schemas.microsoft.com/office/drawing/2014/main" id="{FBCAA8A0-E907-F416-B901-BE21D5F13576}"/>
                  </a:ext>
                </a:extLst>
              </p:cNvPr>
              <p:cNvSpPr/>
              <p:nvPr/>
            </p:nvSpPr>
            <p:spPr>
              <a:xfrm>
                <a:off x="838200" y="1150069"/>
                <a:ext cx="2146445" cy="548615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dirty="0">
                  <a:solidFill>
                    <a:srgbClr val="333333"/>
                  </a:solidFill>
                </a:endParaRPr>
              </a:p>
            </p:txBody>
          </p:sp>
          <p:sp>
            <p:nvSpPr>
              <p:cNvPr id="59" name="Rectangle 58">
                <a:extLst>
                  <a:ext uri="{FF2B5EF4-FFF2-40B4-BE49-F238E27FC236}">
                    <a16:creationId xmlns:a16="http://schemas.microsoft.com/office/drawing/2014/main" id="{81B6D51F-644D-2A9C-E9AB-899D51122A24}"/>
                  </a:ext>
                </a:extLst>
              </p:cNvPr>
              <p:cNvSpPr/>
              <p:nvPr/>
            </p:nvSpPr>
            <p:spPr>
              <a:xfrm flipV="1">
                <a:off x="838200" y="1150069"/>
                <a:ext cx="2146445" cy="52016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799" dirty="0">
                  <a:solidFill>
                    <a:srgbClr val="333333"/>
                  </a:solidFill>
                </a:endParaRPr>
              </a:p>
            </p:txBody>
          </p:sp>
          <p:sp>
            <p:nvSpPr>
              <p:cNvPr id="60" name="TextBox 59">
                <a:extLst>
                  <a:ext uri="{FF2B5EF4-FFF2-40B4-BE49-F238E27FC236}">
                    <a16:creationId xmlns:a16="http://schemas.microsoft.com/office/drawing/2014/main" id="{4E2BF4C5-CF10-8552-A1A3-072CD199D55A}"/>
                  </a:ext>
                </a:extLst>
              </p:cNvPr>
              <p:cNvSpPr txBox="1"/>
              <p:nvPr/>
            </p:nvSpPr>
            <p:spPr>
              <a:xfrm>
                <a:off x="866775" y="2189496"/>
                <a:ext cx="2087197" cy="553998"/>
              </a:xfrm>
              <a:prstGeom prst="rect">
                <a:avLst/>
              </a:prstGeom>
              <a:noFill/>
            </p:spPr>
            <p:txBody>
              <a:bodyPr wrap="square" rtlCol="0">
                <a:spAutoFit/>
              </a:bodyPr>
              <a:lstStyle/>
              <a:p>
                <a:r>
                  <a:rPr lang="en-GB" sz="1000" b="1" dirty="0">
                    <a:solidFill>
                      <a:srgbClr val="333333"/>
                    </a:solidFill>
                  </a:rPr>
                  <a:t>2. </a:t>
                </a:r>
                <a:r>
                  <a:rPr lang="en-GB" sz="1000" dirty="0">
                    <a:solidFill>
                      <a:srgbClr val="333333"/>
                    </a:solidFill>
                  </a:rPr>
                  <a:t>Click on the </a:t>
                </a:r>
                <a:r>
                  <a:rPr lang="en-GB" sz="1000" b="0" dirty="0">
                    <a:solidFill>
                      <a:srgbClr val="333333"/>
                    </a:solidFill>
                    <a:latin typeface="Gotham Medium" pitchFamily="50" charset="0"/>
                  </a:rPr>
                  <a:t>icon</a:t>
                </a:r>
                <a:r>
                  <a:rPr lang="en-GB" sz="1000" dirty="0">
                    <a:solidFill>
                      <a:srgbClr val="333333"/>
                    </a:solidFill>
                  </a:rPr>
                  <a:t> in the middle of the placeholder and choose the image from your computer.</a:t>
                </a:r>
              </a:p>
            </p:txBody>
          </p:sp>
          <p:sp>
            <p:nvSpPr>
              <p:cNvPr id="61" name="TextBox 60">
                <a:extLst>
                  <a:ext uri="{FF2B5EF4-FFF2-40B4-BE49-F238E27FC236}">
                    <a16:creationId xmlns:a16="http://schemas.microsoft.com/office/drawing/2014/main" id="{370E82AB-60B4-163B-0480-21D0786214F2}"/>
                  </a:ext>
                </a:extLst>
              </p:cNvPr>
              <p:cNvSpPr txBox="1"/>
              <p:nvPr/>
            </p:nvSpPr>
            <p:spPr>
              <a:xfrm>
                <a:off x="866774" y="2943679"/>
                <a:ext cx="2146447" cy="553998"/>
              </a:xfrm>
              <a:prstGeom prst="rect">
                <a:avLst/>
              </a:prstGeom>
              <a:noFill/>
            </p:spPr>
            <p:txBody>
              <a:bodyPr wrap="square" rtlCol="0">
                <a:spAutoFit/>
              </a:bodyPr>
              <a:lstStyle/>
              <a:p>
                <a:r>
                  <a:rPr lang="en-GB" sz="1000" b="1" dirty="0">
                    <a:solidFill>
                      <a:srgbClr val="333333"/>
                    </a:solidFill>
                  </a:rPr>
                  <a:t>3. </a:t>
                </a:r>
                <a:r>
                  <a:rPr lang="en-GB" sz="1000" dirty="0">
                    <a:solidFill>
                      <a:srgbClr val="333333"/>
                    </a:solidFill>
                  </a:rPr>
                  <a:t>Click on the </a:t>
                </a:r>
                <a:r>
                  <a:rPr lang="en-GB" sz="1000" b="0" dirty="0">
                    <a:solidFill>
                      <a:srgbClr val="333333"/>
                    </a:solidFill>
                    <a:latin typeface="Gotham Medium" pitchFamily="50" charset="0"/>
                  </a:rPr>
                  <a:t>Format Picture </a:t>
                </a:r>
                <a:r>
                  <a:rPr lang="en-GB" sz="1000" dirty="0">
                    <a:solidFill>
                      <a:srgbClr val="333333"/>
                    </a:solidFill>
                  </a:rPr>
                  <a:t>tab in the ribbon and use the tools to edit the image.</a:t>
                </a:r>
              </a:p>
            </p:txBody>
          </p:sp>
          <p:sp>
            <p:nvSpPr>
              <p:cNvPr id="62" name="TextBox 61">
                <a:extLst>
                  <a:ext uri="{FF2B5EF4-FFF2-40B4-BE49-F238E27FC236}">
                    <a16:creationId xmlns:a16="http://schemas.microsoft.com/office/drawing/2014/main" id="{239F6F19-528F-2BF9-183B-0F1C37BC69F6}"/>
                  </a:ext>
                </a:extLst>
              </p:cNvPr>
              <p:cNvSpPr txBox="1"/>
              <p:nvPr/>
            </p:nvSpPr>
            <p:spPr>
              <a:xfrm>
                <a:off x="866773" y="3543974"/>
                <a:ext cx="2146447" cy="1169551"/>
              </a:xfrm>
              <a:prstGeom prst="rect">
                <a:avLst/>
              </a:prstGeom>
              <a:noFill/>
            </p:spPr>
            <p:txBody>
              <a:bodyPr wrap="square" rtlCol="0">
                <a:spAutoFit/>
              </a:bodyPr>
              <a:lstStyle/>
              <a:p>
                <a:r>
                  <a:rPr lang="en-GB" sz="1000" b="1" dirty="0">
                    <a:solidFill>
                      <a:srgbClr val="333333"/>
                    </a:solidFill>
                  </a:rPr>
                  <a:t>4. </a:t>
                </a:r>
                <a:r>
                  <a:rPr lang="en-GB" sz="1000" dirty="0">
                    <a:solidFill>
                      <a:srgbClr val="333333"/>
                    </a:solidFill>
                  </a:rPr>
                  <a:t>Choose </a:t>
                </a:r>
                <a:r>
                  <a:rPr lang="en-GB" sz="1000" b="0" dirty="0">
                    <a:solidFill>
                      <a:srgbClr val="333333"/>
                    </a:solidFill>
                    <a:latin typeface="Gotham Medium" pitchFamily="50" charset="0"/>
                  </a:rPr>
                  <a:t>Crop</a:t>
                </a:r>
                <a:r>
                  <a:rPr lang="en-GB" sz="1000" dirty="0">
                    <a:solidFill>
                      <a:srgbClr val="333333"/>
                    </a:solidFill>
                  </a:rPr>
                  <a:t> to resize and move the image within the placeholder, using the white circles in the corners of the image. Click on the drop down arrow and choose </a:t>
                </a:r>
                <a:r>
                  <a:rPr lang="en-GB" sz="1000" b="0" dirty="0">
                    <a:solidFill>
                      <a:srgbClr val="333333"/>
                    </a:solidFill>
                    <a:latin typeface="Gotham Medium" pitchFamily="50" charset="0"/>
                  </a:rPr>
                  <a:t>Fit </a:t>
                </a:r>
                <a:r>
                  <a:rPr lang="en-GB" sz="1000" dirty="0">
                    <a:solidFill>
                      <a:srgbClr val="333333"/>
                    </a:solidFill>
                  </a:rPr>
                  <a:t>to fit the image to the placeholder.</a:t>
                </a:r>
              </a:p>
            </p:txBody>
          </p:sp>
          <p:sp>
            <p:nvSpPr>
              <p:cNvPr id="63" name="TextBox 62">
                <a:extLst>
                  <a:ext uri="{FF2B5EF4-FFF2-40B4-BE49-F238E27FC236}">
                    <a16:creationId xmlns:a16="http://schemas.microsoft.com/office/drawing/2014/main" id="{E0C2A78E-9A04-B482-2E3F-67D2363A6659}"/>
                  </a:ext>
                </a:extLst>
              </p:cNvPr>
              <p:cNvSpPr txBox="1"/>
              <p:nvPr/>
            </p:nvSpPr>
            <p:spPr>
              <a:xfrm>
                <a:off x="866774" y="4759822"/>
                <a:ext cx="2146447" cy="553998"/>
              </a:xfrm>
              <a:prstGeom prst="rect">
                <a:avLst/>
              </a:prstGeom>
              <a:noFill/>
            </p:spPr>
            <p:txBody>
              <a:bodyPr wrap="square" rtlCol="0">
                <a:spAutoFit/>
              </a:bodyPr>
              <a:lstStyle/>
              <a:p>
                <a:r>
                  <a:rPr lang="en-GB" sz="1000" b="1" dirty="0">
                    <a:solidFill>
                      <a:srgbClr val="333333"/>
                    </a:solidFill>
                  </a:rPr>
                  <a:t>5. </a:t>
                </a:r>
                <a:r>
                  <a:rPr lang="en-GB" sz="1000" dirty="0">
                    <a:solidFill>
                      <a:srgbClr val="333333"/>
                    </a:solidFill>
                  </a:rPr>
                  <a:t>Choose </a:t>
                </a:r>
                <a:r>
                  <a:rPr lang="en-GB" sz="1000" b="0" dirty="0">
                    <a:solidFill>
                      <a:srgbClr val="333333"/>
                    </a:solidFill>
                    <a:latin typeface="Gotham Medium" pitchFamily="50" charset="0"/>
                  </a:rPr>
                  <a:t>Picture Colour </a:t>
                </a:r>
                <a:r>
                  <a:rPr lang="en-GB" sz="1000" dirty="0">
                    <a:solidFill>
                      <a:srgbClr val="333333"/>
                    </a:solidFill>
                  </a:rPr>
                  <a:t>to adjust the Saturation, Tone, and Colour.</a:t>
                </a:r>
              </a:p>
            </p:txBody>
          </p:sp>
          <p:sp>
            <p:nvSpPr>
              <p:cNvPr id="64" name="TextBox 63">
                <a:extLst>
                  <a:ext uri="{FF2B5EF4-FFF2-40B4-BE49-F238E27FC236}">
                    <a16:creationId xmlns:a16="http://schemas.microsoft.com/office/drawing/2014/main" id="{E1C42D46-0930-AF6B-7FEE-C6FB283838FB}"/>
                  </a:ext>
                </a:extLst>
              </p:cNvPr>
              <p:cNvSpPr txBox="1"/>
              <p:nvPr/>
            </p:nvSpPr>
            <p:spPr>
              <a:xfrm>
                <a:off x="866774" y="5360117"/>
                <a:ext cx="2146447" cy="861774"/>
              </a:xfrm>
              <a:prstGeom prst="rect">
                <a:avLst/>
              </a:prstGeom>
              <a:noFill/>
            </p:spPr>
            <p:txBody>
              <a:bodyPr wrap="square" rtlCol="0">
                <a:spAutoFit/>
              </a:bodyPr>
              <a:lstStyle/>
              <a:p>
                <a:r>
                  <a:rPr lang="en-GB" sz="1000" b="1" dirty="0">
                    <a:solidFill>
                      <a:srgbClr val="333333"/>
                    </a:solidFill>
                  </a:rPr>
                  <a:t>6. </a:t>
                </a:r>
                <a:r>
                  <a:rPr lang="en-GB" sz="1000" dirty="0">
                    <a:solidFill>
                      <a:srgbClr val="333333"/>
                    </a:solidFill>
                  </a:rPr>
                  <a:t>Choose </a:t>
                </a:r>
                <a:r>
                  <a:rPr lang="en-GB" sz="1000" b="0" dirty="0">
                    <a:solidFill>
                      <a:srgbClr val="333333"/>
                    </a:solidFill>
                    <a:latin typeface="Gotham Medium" pitchFamily="50" charset="0"/>
                  </a:rPr>
                  <a:t>Picture Correction </a:t>
                </a:r>
                <a:r>
                  <a:rPr lang="en-GB" sz="1000" dirty="0">
                    <a:solidFill>
                      <a:srgbClr val="333333"/>
                    </a:solidFill>
                  </a:rPr>
                  <a:t>to adjust the Sharpness, Brightness, and Contrast.</a:t>
                </a:r>
              </a:p>
              <a:p>
                <a:endParaRPr lang="en-GB" sz="1000" dirty="0">
                  <a:solidFill>
                    <a:srgbClr val="333333"/>
                  </a:solidFill>
                </a:endParaRPr>
              </a:p>
              <a:p>
                <a:endParaRPr lang="en-GB" sz="1000" dirty="0">
                  <a:solidFill>
                    <a:srgbClr val="333333"/>
                  </a:solidFill>
                </a:endParaRPr>
              </a:p>
            </p:txBody>
          </p:sp>
          <p:sp>
            <p:nvSpPr>
              <p:cNvPr id="65" name="TextBox 64">
                <a:extLst>
                  <a:ext uri="{FF2B5EF4-FFF2-40B4-BE49-F238E27FC236}">
                    <a16:creationId xmlns:a16="http://schemas.microsoft.com/office/drawing/2014/main" id="{6F07A4EF-6744-41A8-BE60-DEC282726215}"/>
                  </a:ext>
                </a:extLst>
              </p:cNvPr>
              <p:cNvSpPr txBox="1"/>
              <p:nvPr/>
            </p:nvSpPr>
            <p:spPr>
              <a:xfrm>
                <a:off x="1072610" y="1179173"/>
                <a:ext cx="1734772" cy="461665"/>
              </a:xfrm>
              <a:prstGeom prst="rect">
                <a:avLst/>
              </a:prstGeom>
              <a:noFill/>
            </p:spPr>
            <p:txBody>
              <a:bodyPr wrap="square" rtlCol="0">
                <a:spAutoFit/>
              </a:bodyPr>
              <a:lstStyle/>
              <a:p>
                <a:pPr algn="ctr"/>
                <a:r>
                  <a:rPr lang="en-GB" sz="1200" dirty="0">
                    <a:solidFill>
                      <a:srgbClr val="333333"/>
                    </a:solidFill>
                    <a:latin typeface="+mn-lt"/>
                  </a:rPr>
                  <a:t>HOW TO INSERT AN IMAGE</a:t>
                </a:r>
              </a:p>
            </p:txBody>
          </p:sp>
          <p:sp>
            <p:nvSpPr>
              <p:cNvPr id="66" name="TextBox 65">
                <a:extLst>
                  <a:ext uri="{FF2B5EF4-FFF2-40B4-BE49-F238E27FC236}">
                    <a16:creationId xmlns:a16="http://schemas.microsoft.com/office/drawing/2014/main" id="{5A6ED76B-F00E-17F6-6EDB-09D0DBD191D7}"/>
                  </a:ext>
                </a:extLst>
              </p:cNvPr>
              <p:cNvSpPr txBox="1"/>
              <p:nvPr userDrawn="1"/>
            </p:nvSpPr>
            <p:spPr>
              <a:xfrm>
                <a:off x="866775" y="1759910"/>
                <a:ext cx="2087197" cy="400110"/>
              </a:xfrm>
              <a:prstGeom prst="rect">
                <a:avLst/>
              </a:prstGeom>
              <a:noFill/>
            </p:spPr>
            <p:txBody>
              <a:bodyPr wrap="square" rtlCol="0">
                <a:spAutoFit/>
              </a:bodyPr>
              <a:lstStyle/>
              <a:p>
                <a:r>
                  <a:rPr lang="en-GB" sz="1000" b="1" dirty="0">
                    <a:solidFill>
                      <a:srgbClr val="333333"/>
                    </a:solidFill>
                  </a:rPr>
                  <a:t>1. </a:t>
                </a:r>
                <a:r>
                  <a:rPr lang="en-GB" sz="1000" dirty="0">
                    <a:solidFill>
                      <a:srgbClr val="333333"/>
                    </a:solidFill>
                  </a:rPr>
                  <a:t>If there is already an image present, </a:t>
                </a:r>
                <a:r>
                  <a:rPr lang="en-GB" sz="1000" dirty="0">
                    <a:solidFill>
                      <a:srgbClr val="333333"/>
                    </a:solidFill>
                    <a:latin typeface="Gotham Medium" pitchFamily="50" charset="0"/>
                  </a:rPr>
                  <a:t>delete this first.</a:t>
                </a:r>
              </a:p>
            </p:txBody>
          </p:sp>
        </p:grpSp>
        <p:sp>
          <p:nvSpPr>
            <p:cNvPr id="57" name="TextBox 56">
              <a:extLst>
                <a:ext uri="{FF2B5EF4-FFF2-40B4-BE49-F238E27FC236}">
                  <a16:creationId xmlns:a16="http://schemas.microsoft.com/office/drawing/2014/main" id="{D9C66F3E-A8DD-3E19-4234-69799255ED8F}"/>
                </a:ext>
              </a:extLst>
            </p:cNvPr>
            <p:cNvSpPr txBox="1"/>
            <p:nvPr userDrawn="1"/>
          </p:nvSpPr>
          <p:spPr>
            <a:xfrm>
              <a:off x="12316146" y="4885855"/>
              <a:ext cx="2146447" cy="553998"/>
            </a:xfrm>
            <a:prstGeom prst="rect">
              <a:avLst/>
            </a:prstGeom>
            <a:noFill/>
          </p:spPr>
          <p:txBody>
            <a:bodyPr wrap="square" rtlCol="0">
              <a:spAutoFit/>
            </a:bodyPr>
            <a:lstStyle/>
            <a:p>
              <a:r>
                <a:rPr lang="en-GB" sz="1000" b="1" dirty="0">
                  <a:solidFill>
                    <a:srgbClr val="333333"/>
                  </a:solidFill>
                </a:rPr>
                <a:t>7. </a:t>
              </a:r>
              <a:r>
                <a:rPr lang="en-GB" sz="1000" dirty="0">
                  <a:solidFill>
                    <a:srgbClr val="333333"/>
                  </a:solidFill>
                </a:rPr>
                <a:t>Once you are happy with your image, right click on it and select ‘</a:t>
              </a:r>
              <a:r>
                <a:rPr lang="en-GB" sz="1000" b="0" dirty="0">
                  <a:solidFill>
                    <a:srgbClr val="333333"/>
                  </a:solidFill>
                  <a:latin typeface="Gotham Medium" pitchFamily="50" charset="0"/>
                </a:rPr>
                <a:t>Send to back</a:t>
              </a:r>
              <a:r>
                <a:rPr lang="en-GB" sz="1000" dirty="0">
                  <a:solidFill>
                    <a:srgbClr val="333333"/>
                  </a:solidFill>
                </a:rPr>
                <a:t>’. </a:t>
              </a:r>
              <a:endParaRPr lang="en-GB" sz="1000" dirty="0">
                <a:solidFill>
                  <a:srgbClr val="333333"/>
                </a:solidFill>
                <a:latin typeface="Gotham Medium" pitchFamily="50" charset="0"/>
              </a:endParaRPr>
            </a:p>
          </p:txBody>
        </p:sp>
      </p:grpSp>
      <p:sp>
        <p:nvSpPr>
          <p:cNvPr id="81" name="Picture Placeholder 80">
            <a:extLst>
              <a:ext uri="{FF2B5EF4-FFF2-40B4-BE49-F238E27FC236}">
                <a16:creationId xmlns:a16="http://schemas.microsoft.com/office/drawing/2014/main" id="{03FF97EA-5906-0875-738F-31C9A921EAE6}"/>
              </a:ext>
            </a:extLst>
          </p:cNvPr>
          <p:cNvSpPr>
            <a:spLocks noGrp="1"/>
          </p:cNvSpPr>
          <p:nvPr>
            <p:ph type="pic" sz="quarter" idx="31" hasCustomPrompt="1"/>
          </p:nvPr>
        </p:nvSpPr>
        <p:spPr>
          <a:xfrm>
            <a:off x="9971666" y="5934076"/>
            <a:ext cx="1742621" cy="684213"/>
          </a:xfrm>
        </p:spPr>
        <p:txBody>
          <a:bodyPr anchor="ctr"/>
          <a:lstStyle>
            <a:lvl1pPr algn="ctr">
              <a:defRPr/>
            </a:lvl1pPr>
          </a:lstStyle>
          <a:p>
            <a:r>
              <a:rPr lang="en-GB" dirty="0"/>
              <a:t>Insert client logo</a:t>
            </a:r>
          </a:p>
        </p:txBody>
      </p:sp>
      <p:grpSp>
        <p:nvGrpSpPr>
          <p:cNvPr id="4" name="Group 3">
            <a:extLst>
              <a:ext uri="{FF2B5EF4-FFF2-40B4-BE49-F238E27FC236}">
                <a16:creationId xmlns:a16="http://schemas.microsoft.com/office/drawing/2014/main" id="{D43C1149-3135-1B47-8268-F571A592C436}"/>
              </a:ext>
            </a:extLst>
          </p:cNvPr>
          <p:cNvGrpSpPr/>
          <p:nvPr userDrawn="1"/>
        </p:nvGrpSpPr>
        <p:grpSpPr>
          <a:xfrm>
            <a:off x="-2189955" y="1"/>
            <a:ext cx="2094408" cy="3335867"/>
            <a:chOff x="-2178418" y="4487679"/>
            <a:chExt cx="2094954" cy="3335867"/>
          </a:xfrm>
        </p:grpSpPr>
        <p:sp>
          <p:nvSpPr>
            <p:cNvPr id="5" name="Rectangle 4">
              <a:extLst>
                <a:ext uri="{FF2B5EF4-FFF2-40B4-BE49-F238E27FC236}">
                  <a16:creationId xmlns:a16="http://schemas.microsoft.com/office/drawing/2014/main" id="{5045EF6C-34BD-EEC8-2DD6-ED3334B785A6}"/>
                </a:ext>
              </a:extLst>
            </p:cNvPr>
            <p:cNvSpPr/>
            <p:nvPr/>
          </p:nvSpPr>
          <p:spPr>
            <a:xfrm>
              <a:off x="-2178418" y="4487680"/>
              <a:ext cx="2094954" cy="3335866"/>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333333"/>
                </a:solidFill>
              </a:endParaRPr>
            </a:p>
          </p:txBody>
        </p:sp>
        <p:sp>
          <p:nvSpPr>
            <p:cNvPr id="6" name="Rectangle 5">
              <a:extLst>
                <a:ext uri="{FF2B5EF4-FFF2-40B4-BE49-F238E27FC236}">
                  <a16:creationId xmlns:a16="http://schemas.microsoft.com/office/drawing/2014/main" id="{5D480A41-3467-6B44-92A2-F9AD81CF4872}"/>
                </a:ext>
              </a:extLst>
            </p:cNvPr>
            <p:cNvSpPr/>
            <p:nvPr/>
          </p:nvSpPr>
          <p:spPr>
            <a:xfrm>
              <a:off x="-2178418" y="4487679"/>
              <a:ext cx="2094954" cy="55616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799">
                <a:solidFill>
                  <a:srgbClr val="333333"/>
                </a:solidFill>
              </a:endParaRPr>
            </a:p>
          </p:txBody>
        </p:sp>
        <p:sp>
          <p:nvSpPr>
            <p:cNvPr id="7" name="TextBox 6">
              <a:extLst>
                <a:ext uri="{FF2B5EF4-FFF2-40B4-BE49-F238E27FC236}">
                  <a16:creationId xmlns:a16="http://schemas.microsoft.com/office/drawing/2014/main" id="{78ABEB58-2543-EE74-1ABE-204403BB9670}"/>
                </a:ext>
              </a:extLst>
            </p:cNvPr>
            <p:cNvSpPr txBox="1"/>
            <p:nvPr/>
          </p:nvSpPr>
          <p:spPr>
            <a:xfrm>
              <a:off x="-1943077" y="4533656"/>
              <a:ext cx="1668186" cy="461665"/>
            </a:xfrm>
            <a:prstGeom prst="rect">
              <a:avLst/>
            </a:prstGeom>
            <a:noFill/>
          </p:spPr>
          <p:txBody>
            <a:bodyPr wrap="square" rtlCol="0">
              <a:spAutoFit/>
            </a:bodyPr>
            <a:lstStyle/>
            <a:p>
              <a:pPr algn="ctr"/>
              <a:r>
                <a:rPr lang="en-GB" sz="1200" dirty="0">
                  <a:solidFill>
                    <a:srgbClr val="333333"/>
                  </a:solidFill>
                  <a:latin typeface="+mn-lt"/>
                </a:rPr>
                <a:t>HOW TO INSERT </a:t>
              </a:r>
              <a:br>
                <a:rPr lang="en-GB" sz="1200" dirty="0">
                  <a:solidFill>
                    <a:srgbClr val="333333"/>
                  </a:solidFill>
                  <a:latin typeface="+mn-lt"/>
                </a:rPr>
              </a:br>
              <a:r>
                <a:rPr lang="en-GB" sz="1200" dirty="0">
                  <a:solidFill>
                    <a:srgbClr val="333333"/>
                  </a:solidFill>
                  <a:latin typeface="+mn-lt"/>
                </a:rPr>
                <a:t>A LOGO</a:t>
              </a:r>
            </a:p>
          </p:txBody>
        </p:sp>
        <p:sp>
          <p:nvSpPr>
            <p:cNvPr id="13" name="TextBox 12">
              <a:extLst>
                <a:ext uri="{FF2B5EF4-FFF2-40B4-BE49-F238E27FC236}">
                  <a16:creationId xmlns:a16="http://schemas.microsoft.com/office/drawing/2014/main" id="{F214678A-0C12-963F-A789-8AA9B57989A5}"/>
                </a:ext>
              </a:extLst>
            </p:cNvPr>
            <p:cNvSpPr txBox="1"/>
            <p:nvPr/>
          </p:nvSpPr>
          <p:spPr>
            <a:xfrm>
              <a:off x="-2156460" y="5547394"/>
              <a:ext cx="2032272" cy="707886"/>
            </a:xfrm>
            <a:prstGeom prst="rect">
              <a:avLst/>
            </a:prstGeom>
            <a:noFill/>
          </p:spPr>
          <p:txBody>
            <a:bodyPr wrap="square" rtlCol="0">
              <a:spAutoFit/>
            </a:bodyPr>
            <a:lstStyle/>
            <a:p>
              <a:r>
                <a:rPr lang="en-GB" sz="1000" b="1" dirty="0">
                  <a:solidFill>
                    <a:srgbClr val="333333"/>
                  </a:solidFill>
                </a:rPr>
                <a:t>2. </a:t>
              </a:r>
              <a:r>
                <a:rPr lang="en-GB" sz="1000" dirty="0">
                  <a:solidFill>
                    <a:srgbClr val="333333"/>
                  </a:solidFill>
                </a:rPr>
                <a:t>Click on the </a:t>
              </a:r>
              <a:r>
                <a:rPr lang="en-GB" sz="1000" b="0" dirty="0">
                  <a:solidFill>
                    <a:srgbClr val="333333"/>
                  </a:solidFill>
                  <a:latin typeface="Gotham Bold" pitchFamily="50" charset="0"/>
                </a:rPr>
                <a:t>icon </a:t>
              </a:r>
              <a:r>
                <a:rPr lang="en-GB" sz="1000" dirty="0">
                  <a:solidFill>
                    <a:srgbClr val="333333"/>
                  </a:solidFill>
                </a:rPr>
                <a:t>in the middle of the placeholder and choose the logo needed from your computer.</a:t>
              </a:r>
            </a:p>
          </p:txBody>
        </p:sp>
        <p:sp>
          <p:nvSpPr>
            <p:cNvPr id="14" name="TextBox 13">
              <a:extLst>
                <a:ext uri="{FF2B5EF4-FFF2-40B4-BE49-F238E27FC236}">
                  <a16:creationId xmlns:a16="http://schemas.microsoft.com/office/drawing/2014/main" id="{D9EC4287-30FA-29CE-0414-96067EB59CC6}"/>
                </a:ext>
              </a:extLst>
            </p:cNvPr>
            <p:cNvSpPr txBox="1"/>
            <p:nvPr/>
          </p:nvSpPr>
          <p:spPr>
            <a:xfrm>
              <a:off x="-2156460" y="6282027"/>
              <a:ext cx="1881569" cy="861774"/>
            </a:xfrm>
            <a:prstGeom prst="rect">
              <a:avLst/>
            </a:prstGeom>
            <a:noFill/>
          </p:spPr>
          <p:txBody>
            <a:bodyPr wrap="square" rtlCol="0">
              <a:spAutoFit/>
            </a:bodyPr>
            <a:lstStyle/>
            <a:p>
              <a:r>
                <a:rPr lang="en-GB" sz="1000" b="1" dirty="0">
                  <a:solidFill>
                    <a:srgbClr val="333333"/>
                  </a:solidFill>
                </a:rPr>
                <a:t>3. </a:t>
              </a:r>
              <a:r>
                <a:rPr lang="en-GB" sz="1000" dirty="0">
                  <a:solidFill>
                    <a:srgbClr val="333333"/>
                  </a:solidFill>
                </a:rPr>
                <a:t>Click on the </a:t>
              </a:r>
              <a:r>
                <a:rPr lang="en-GB" sz="1000" b="0" dirty="0">
                  <a:solidFill>
                    <a:srgbClr val="333333"/>
                  </a:solidFill>
                  <a:latin typeface="Gotham Bold" pitchFamily="50" charset="0"/>
                </a:rPr>
                <a:t>Picture Format </a:t>
              </a:r>
              <a:r>
                <a:rPr lang="en-GB" sz="1000" dirty="0">
                  <a:solidFill>
                    <a:srgbClr val="333333"/>
                  </a:solidFill>
                </a:rPr>
                <a:t>tab in the ribbon and choose </a:t>
              </a:r>
              <a:r>
                <a:rPr lang="en-GB" sz="1000" b="0" dirty="0">
                  <a:solidFill>
                    <a:srgbClr val="333333"/>
                  </a:solidFill>
                  <a:latin typeface="Gotham Bold" pitchFamily="50" charset="0"/>
                </a:rPr>
                <a:t>Crop</a:t>
              </a:r>
              <a:r>
                <a:rPr lang="en-GB" sz="1000" dirty="0">
                  <a:solidFill>
                    <a:srgbClr val="333333"/>
                  </a:solidFill>
                </a:rPr>
                <a:t> option to edit the position and composition of your icon.</a:t>
              </a:r>
            </a:p>
          </p:txBody>
        </p:sp>
        <p:sp>
          <p:nvSpPr>
            <p:cNvPr id="17" name="TextBox 16">
              <a:extLst>
                <a:ext uri="{FF2B5EF4-FFF2-40B4-BE49-F238E27FC236}">
                  <a16:creationId xmlns:a16="http://schemas.microsoft.com/office/drawing/2014/main" id="{B10F3671-0470-7C31-7751-7EE339D101BD}"/>
                </a:ext>
              </a:extLst>
            </p:cNvPr>
            <p:cNvSpPr txBox="1"/>
            <p:nvPr/>
          </p:nvSpPr>
          <p:spPr>
            <a:xfrm>
              <a:off x="-2156460" y="7170548"/>
              <a:ext cx="2032272" cy="553998"/>
            </a:xfrm>
            <a:prstGeom prst="rect">
              <a:avLst/>
            </a:prstGeom>
            <a:noFill/>
          </p:spPr>
          <p:txBody>
            <a:bodyPr wrap="square" rtlCol="0">
              <a:spAutoFit/>
            </a:bodyPr>
            <a:lstStyle/>
            <a:p>
              <a:r>
                <a:rPr lang="en-GB" sz="1000" b="1" dirty="0">
                  <a:solidFill>
                    <a:srgbClr val="333333"/>
                  </a:solidFill>
                </a:rPr>
                <a:t>4. </a:t>
              </a:r>
              <a:r>
                <a:rPr lang="en-GB" sz="1000" dirty="0">
                  <a:solidFill>
                    <a:srgbClr val="333333"/>
                  </a:solidFill>
                </a:rPr>
                <a:t>Click on the drop down arrow and choose </a:t>
              </a:r>
              <a:r>
                <a:rPr lang="en-GB" sz="1000" b="0" dirty="0">
                  <a:solidFill>
                    <a:srgbClr val="333333"/>
                  </a:solidFill>
                  <a:latin typeface="Gotham Bold" pitchFamily="50" charset="0"/>
                </a:rPr>
                <a:t>Fit</a:t>
              </a:r>
              <a:r>
                <a:rPr lang="en-GB" sz="1000" dirty="0">
                  <a:solidFill>
                    <a:srgbClr val="333333"/>
                  </a:solidFill>
                </a:rPr>
                <a:t> to fit the icon to the placeholder.</a:t>
              </a:r>
            </a:p>
          </p:txBody>
        </p:sp>
        <p:sp>
          <p:nvSpPr>
            <p:cNvPr id="18" name="TextBox 17">
              <a:extLst>
                <a:ext uri="{FF2B5EF4-FFF2-40B4-BE49-F238E27FC236}">
                  <a16:creationId xmlns:a16="http://schemas.microsoft.com/office/drawing/2014/main" id="{C318CB62-7B5B-5B6C-622E-7272DA7511C5}"/>
                </a:ext>
              </a:extLst>
            </p:cNvPr>
            <p:cNvSpPr txBox="1"/>
            <p:nvPr userDrawn="1"/>
          </p:nvSpPr>
          <p:spPr>
            <a:xfrm>
              <a:off x="-2156460" y="5119692"/>
              <a:ext cx="1976174" cy="400110"/>
            </a:xfrm>
            <a:prstGeom prst="rect">
              <a:avLst/>
            </a:prstGeom>
            <a:noFill/>
          </p:spPr>
          <p:txBody>
            <a:bodyPr wrap="square" rtlCol="0">
              <a:spAutoFit/>
            </a:bodyPr>
            <a:lstStyle/>
            <a:p>
              <a:r>
                <a:rPr lang="en-GB" sz="1000" b="1" dirty="0">
                  <a:solidFill>
                    <a:srgbClr val="333333"/>
                  </a:solidFill>
                </a:rPr>
                <a:t>1. </a:t>
              </a:r>
              <a:r>
                <a:rPr lang="en-GB" sz="1000" dirty="0">
                  <a:solidFill>
                    <a:srgbClr val="333333"/>
                  </a:solidFill>
                </a:rPr>
                <a:t>To replace an existing logo, first delete it. </a:t>
              </a:r>
              <a:endParaRPr lang="en-GB" sz="1000" dirty="0">
                <a:solidFill>
                  <a:srgbClr val="333333"/>
                </a:solidFill>
                <a:latin typeface="Gotham Bold" pitchFamily="50" charset="0"/>
              </a:endParaRPr>
            </a:p>
          </p:txBody>
        </p:sp>
      </p:grpSp>
    </p:spTree>
    <p:custDataLst>
      <p:tags r:id="rId1"/>
    </p:custDataLst>
    <p:extLst>
      <p:ext uri="{BB962C8B-B14F-4D97-AF65-F5344CB8AC3E}">
        <p14:creationId xmlns:p14="http://schemas.microsoft.com/office/powerpoint/2010/main" val="3704852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white">
    <p:spTree>
      <p:nvGrpSpPr>
        <p:cNvPr id="1" name=""/>
        <p:cNvGrpSpPr/>
        <p:nvPr/>
      </p:nvGrpSpPr>
      <p:grpSpPr>
        <a:xfrm>
          <a:off x="0" y="0"/>
          <a:ext cx="0" cy="0"/>
          <a:chOff x="0" y="0"/>
          <a:chExt cx="0" cy="0"/>
        </a:xfrm>
      </p:grpSpPr>
      <p:pic>
        <p:nvPicPr>
          <p:cNvPr id="6" name="Picture 5" descr="A white wall with squares&#10;&#10;Description automatically generated">
            <a:extLst>
              <a:ext uri="{FF2B5EF4-FFF2-40B4-BE49-F238E27FC236}">
                <a16:creationId xmlns:a16="http://schemas.microsoft.com/office/drawing/2014/main" id="{7F798CBA-C736-986D-1951-160FD9ECEAAD}"/>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t="6448" b="6448"/>
          <a:stretch/>
        </p:blipFill>
        <p:spPr>
          <a:xfrm>
            <a:off x="1" y="0"/>
            <a:ext cx="12188823" cy="6858000"/>
          </a:xfrm>
          <a:prstGeom prst="rect">
            <a:avLst/>
          </a:prstGeom>
        </p:spPr>
      </p:pic>
      <p:sp>
        <p:nvSpPr>
          <p:cNvPr id="9" name="Title 1">
            <a:extLst>
              <a:ext uri="{FF2B5EF4-FFF2-40B4-BE49-F238E27FC236}">
                <a16:creationId xmlns:a16="http://schemas.microsoft.com/office/drawing/2014/main" id="{A2CDE619-9C6B-C5AF-A656-CC0748B67DEA}"/>
              </a:ext>
            </a:extLst>
          </p:cNvPr>
          <p:cNvSpPr>
            <a:spLocks noGrp="1"/>
          </p:cNvSpPr>
          <p:nvPr>
            <p:ph type="title" hasCustomPrompt="1"/>
          </p:nvPr>
        </p:nvSpPr>
        <p:spPr>
          <a:xfrm>
            <a:off x="740217" y="2440306"/>
            <a:ext cx="6854944" cy="2078355"/>
          </a:xfrm>
        </p:spPr>
        <p:txBody>
          <a:bodyPr/>
          <a:lstStyle>
            <a:lvl1pPr>
              <a:defRPr sz="5998">
                <a:solidFill>
                  <a:schemeClr val="accent2"/>
                </a:solidFill>
                <a:latin typeface="+mn-lt"/>
              </a:defRPr>
            </a:lvl1pPr>
          </a:lstStyle>
          <a:p>
            <a:r>
              <a:rPr lang="en-GB"/>
              <a:t>Insert title here</a:t>
            </a:r>
          </a:p>
        </p:txBody>
      </p:sp>
      <p:pic>
        <p:nvPicPr>
          <p:cNvPr id="10" name="Graphic 9">
            <a:extLst>
              <a:ext uri="{FF2B5EF4-FFF2-40B4-BE49-F238E27FC236}">
                <a16:creationId xmlns:a16="http://schemas.microsoft.com/office/drawing/2014/main" id="{A925A9BF-6AD7-FECA-9B54-3C08D7AD8606}"/>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0679507" y="473394"/>
            <a:ext cx="1035573" cy="1035843"/>
          </a:xfrm>
          <a:prstGeom prst="rect">
            <a:avLst/>
          </a:prstGeom>
        </p:spPr>
      </p:pic>
      <p:sp>
        <p:nvSpPr>
          <p:cNvPr id="12" name="Picture Placeholder 11">
            <a:extLst>
              <a:ext uri="{FF2B5EF4-FFF2-40B4-BE49-F238E27FC236}">
                <a16:creationId xmlns:a16="http://schemas.microsoft.com/office/drawing/2014/main" id="{6EDB911E-DEB4-304D-2905-9338137A6A70}"/>
              </a:ext>
            </a:extLst>
          </p:cNvPr>
          <p:cNvSpPr>
            <a:spLocks noGrp="1"/>
          </p:cNvSpPr>
          <p:nvPr>
            <p:ph type="pic" sz="quarter" idx="14" hasCustomPrompt="1"/>
          </p:nvPr>
        </p:nvSpPr>
        <p:spPr>
          <a:xfrm>
            <a:off x="740217" y="5661660"/>
            <a:ext cx="2055595" cy="739140"/>
          </a:xfrm>
        </p:spPr>
        <p:txBody>
          <a:bodyPr/>
          <a:lstStyle>
            <a:lvl1pPr algn="ctr">
              <a:defRPr/>
            </a:lvl1pPr>
          </a:lstStyle>
          <a:p>
            <a:r>
              <a:rPr lang="en-GB"/>
              <a:t>Insert client logo</a:t>
            </a:r>
          </a:p>
        </p:txBody>
      </p:sp>
      <p:sp>
        <p:nvSpPr>
          <p:cNvPr id="13" name="Text Placeholder 14">
            <a:extLst>
              <a:ext uri="{FF2B5EF4-FFF2-40B4-BE49-F238E27FC236}">
                <a16:creationId xmlns:a16="http://schemas.microsoft.com/office/drawing/2014/main" id="{BBF5DECF-DB7C-3593-2987-0E0B12CCECB3}"/>
              </a:ext>
            </a:extLst>
          </p:cNvPr>
          <p:cNvSpPr>
            <a:spLocks noGrp="1"/>
          </p:cNvSpPr>
          <p:nvPr>
            <p:ph type="body" sz="quarter" idx="15" hasCustomPrompt="1"/>
          </p:nvPr>
        </p:nvSpPr>
        <p:spPr>
          <a:xfrm>
            <a:off x="716411" y="5435078"/>
            <a:ext cx="1410597" cy="244682"/>
          </a:xfrm>
          <a:blipFill>
            <a:blip r:embed="rId6" cstate="print">
              <a:extLst>
                <a:ext uri="{28A0092B-C50C-407E-A947-70E740481C1C}">
                  <a14:useLocalDpi xmlns:a14="http://schemas.microsoft.com/office/drawing/2010/main"/>
                </a:ext>
              </a:extLst>
            </a:blip>
            <a:stretch>
              <a:fillRect/>
            </a:stretch>
          </a:blipFill>
        </p:spPr>
        <p:txBody>
          <a:bodyPr>
            <a:normAutofit/>
          </a:bodyPr>
          <a:lstStyle>
            <a:lvl1pPr>
              <a:defRPr/>
            </a:lvl1pPr>
          </a:lstStyle>
          <a:p>
            <a:pPr lvl="0"/>
            <a:r>
              <a:rPr lang="en-GB"/>
              <a:t> </a:t>
            </a:r>
          </a:p>
        </p:txBody>
      </p:sp>
      <p:pic>
        <p:nvPicPr>
          <p:cNvPr id="5" name="Graphic 4">
            <a:extLst>
              <a:ext uri="{FF2B5EF4-FFF2-40B4-BE49-F238E27FC236}">
                <a16:creationId xmlns:a16="http://schemas.microsoft.com/office/drawing/2014/main" id="{036FDDDC-0096-8E06-7785-AB535DE02FEC}"/>
              </a:ext>
            </a:extLst>
          </p:cNvPr>
          <p:cNvPicPr>
            <a:picLocks noChangeAspect="1"/>
          </p:cNvPicPr>
          <p:nvPr userDrawn="1"/>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0679507" y="473394"/>
            <a:ext cx="1035573" cy="1035843"/>
          </a:xfrm>
          <a:prstGeom prst="rect">
            <a:avLst/>
          </a:prstGeom>
        </p:spPr>
      </p:pic>
      <p:sp>
        <p:nvSpPr>
          <p:cNvPr id="2" name="Text Placeholder 8">
            <a:extLst>
              <a:ext uri="{FF2B5EF4-FFF2-40B4-BE49-F238E27FC236}">
                <a16:creationId xmlns:a16="http://schemas.microsoft.com/office/drawing/2014/main" id="{BED0E4D4-A98A-D2C8-E625-E74A5F0D4CEF}"/>
              </a:ext>
            </a:extLst>
          </p:cNvPr>
          <p:cNvSpPr>
            <a:spLocks noGrp="1"/>
          </p:cNvSpPr>
          <p:nvPr>
            <p:ph type="body" sz="quarter" idx="13" hasCustomPrompt="1"/>
          </p:nvPr>
        </p:nvSpPr>
        <p:spPr>
          <a:xfrm>
            <a:off x="740217" y="2043561"/>
            <a:ext cx="1251478" cy="330072"/>
          </a:xfrm>
          <a:solidFill>
            <a:schemeClr val="accent1"/>
          </a:solidFill>
        </p:spPr>
        <p:txBody>
          <a:bodyPr wrap="none" lIns="72000" tIns="72000" rIns="72000" bIns="72000" anchor="ctr">
            <a:spAutoFit/>
          </a:bodyPr>
          <a:lstStyle>
            <a:lvl1pPr algn="l">
              <a:defRPr sz="1200" cap="all" spc="70" baseline="0">
                <a:solidFill>
                  <a:schemeClr val="tx1"/>
                </a:solidFill>
                <a:latin typeface="+mj-lt"/>
              </a:defRPr>
            </a:lvl1pPr>
          </a:lstStyle>
          <a:p>
            <a:pPr lvl="0"/>
            <a:r>
              <a:rPr lang="en-GB"/>
              <a:t>Subheading</a:t>
            </a:r>
          </a:p>
        </p:txBody>
      </p:sp>
      <p:grpSp>
        <p:nvGrpSpPr>
          <p:cNvPr id="30" name="Group 29">
            <a:extLst>
              <a:ext uri="{FF2B5EF4-FFF2-40B4-BE49-F238E27FC236}">
                <a16:creationId xmlns:a16="http://schemas.microsoft.com/office/drawing/2014/main" id="{DBE50AE8-3D0A-85EB-9C3A-26682556CA5B}"/>
              </a:ext>
            </a:extLst>
          </p:cNvPr>
          <p:cNvGrpSpPr/>
          <p:nvPr userDrawn="1"/>
        </p:nvGrpSpPr>
        <p:grpSpPr>
          <a:xfrm>
            <a:off x="12391248" y="1"/>
            <a:ext cx="2094408" cy="3335867"/>
            <a:chOff x="-2178418" y="4487679"/>
            <a:chExt cx="2094954" cy="3335867"/>
          </a:xfrm>
        </p:grpSpPr>
        <p:sp>
          <p:nvSpPr>
            <p:cNvPr id="31" name="Rectangle 30">
              <a:extLst>
                <a:ext uri="{FF2B5EF4-FFF2-40B4-BE49-F238E27FC236}">
                  <a16:creationId xmlns:a16="http://schemas.microsoft.com/office/drawing/2014/main" id="{663DA754-13EA-D5C0-028F-811AAEE1F9A4}"/>
                </a:ext>
              </a:extLst>
            </p:cNvPr>
            <p:cNvSpPr/>
            <p:nvPr/>
          </p:nvSpPr>
          <p:spPr>
            <a:xfrm>
              <a:off x="-2178418" y="4487680"/>
              <a:ext cx="2094954" cy="3335866"/>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333333"/>
                </a:solidFill>
              </a:endParaRPr>
            </a:p>
          </p:txBody>
        </p:sp>
        <p:sp>
          <p:nvSpPr>
            <p:cNvPr id="32" name="Rectangle 31">
              <a:extLst>
                <a:ext uri="{FF2B5EF4-FFF2-40B4-BE49-F238E27FC236}">
                  <a16:creationId xmlns:a16="http://schemas.microsoft.com/office/drawing/2014/main" id="{6630E084-0661-9C8C-A166-23FDB4ADF507}"/>
                </a:ext>
              </a:extLst>
            </p:cNvPr>
            <p:cNvSpPr/>
            <p:nvPr/>
          </p:nvSpPr>
          <p:spPr>
            <a:xfrm>
              <a:off x="-2178418" y="4487679"/>
              <a:ext cx="2094954" cy="55616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799">
                <a:solidFill>
                  <a:srgbClr val="333333"/>
                </a:solidFill>
              </a:endParaRPr>
            </a:p>
          </p:txBody>
        </p:sp>
        <p:sp>
          <p:nvSpPr>
            <p:cNvPr id="33" name="TextBox 32">
              <a:extLst>
                <a:ext uri="{FF2B5EF4-FFF2-40B4-BE49-F238E27FC236}">
                  <a16:creationId xmlns:a16="http://schemas.microsoft.com/office/drawing/2014/main" id="{BE4D2CAF-CCC5-5AFD-E5A0-E09FD3CC6EAF}"/>
                </a:ext>
              </a:extLst>
            </p:cNvPr>
            <p:cNvSpPr txBox="1"/>
            <p:nvPr/>
          </p:nvSpPr>
          <p:spPr>
            <a:xfrm>
              <a:off x="-1943077" y="4533656"/>
              <a:ext cx="1668186" cy="461665"/>
            </a:xfrm>
            <a:prstGeom prst="rect">
              <a:avLst/>
            </a:prstGeom>
            <a:noFill/>
          </p:spPr>
          <p:txBody>
            <a:bodyPr wrap="square" rtlCol="0">
              <a:spAutoFit/>
            </a:bodyPr>
            <a:lstStyle/>
            <a:p>
              <a:pPr algn="ctr"/>
              <a:r>
                <a:rPr lang="en-GB" sz="1200">
                  <a:solidFill>
                    <a:srgbClr val="333333"/>
                  </a:solidFill>
                  <a:latin typeface="+mn-lt"/>
                </a:rPr>
                <a:t>HOW TO INSERT </a:t>
              </a:r>
              <a:br>
                <a:rPr lang="en-GB" sz="1200">
                  <a:solidFill>
                    <a:srgbClr val="333333"/>
                  </a:solidFill>
                  <a:latin typeface="+mn-lt"/>
                </a:rPr>
              </a:br>
              <a:r>
                <a:rPr lang="en-GB" sz="1200">
                  <a:solidFill>
                    <a:srgbClr val="333333"/>
                  </a:solidFill>
                  <a:latin typeface="+mn-lt"/>
                </a:rPr>
                <a:t>A LOGO</a:t>
              </a:r>
            </a:p>
          </p:txBody>
        </p:sp>
        <p:sp>
          <p:nvSpPr>
            <p:cNvPr id="34" name="TextBox 33">
              <a:extLst>
                <a:ext uri="{FF2B5EF4-FFF2-40B4-BE49-F238E27FC236}">
                  <a16:creationId xmlns:a16="http://schemas.microsoft.com/office/drawing/2014/main" id="{164E75DB-D4A6-1B71-5292-92C2CB47F203}"/>
                </a:ext>
              </a:extLst>
            </p:cNvPr>
            <p:cNvSpPr txBox="1"/>
            <p:nvPr/>
          </p:nvSpPr>
          <p:spPr>
            <a:xfrm>
              <a:off x="-2156460" y="5547394"/>
              <a:ext cx="2032272" cy="707886"/>
            </a:xfrm>
            <a:prstGeom prst="rect">
              <a:avLst/>
            </a:prstGeom>
            <a:noFill/>
          </p:spPr>
          <p:txBody>
            <a:bodyPr wrap="square" rtlCol="0">
              <a:spAutoFit/>
            </a:bodyPr>
            <a:lstStyle/>
            <a:p>
              <a:r>
                <a:rPr lang="en-GB" sz="1000" b="1">
                  <a:solidFill>
                    <a:srgbClr val="333333"/>
                  </a:solidFill>
                </a:rPr>
                <a:t>2. </a:t>
              </a:r>
              <a:r>
                <a:rPr lang="en-GB" sz="1000">
                  <a:solidFill>
                    <a:srgbClr val="333333"/>
                  </a:solidFill>
                </a:rPr>
                <a:t>Click on the </a:t>
              </a:r>
              <a:r>
                <a:rPr lang="en-GB" sz="1000" b="0">
                  <a:solidFill>
                    <a:srgbClr val="333333"/>
                  </a:solidFill>
                  <a:latin typeface="Arial" panose="020B0604020202020204" pitchFamily="34" charset="0"/>
                </a:rPr>
                <a:t>icon </a:t>
              </a:r>
              <a:r>
                <a:rPr lang="en-GB" sz="1000">
                  <a:solidFill>
                    <a:srgbClr val="333333"/>
                  </a:solidFill>
                </a:rPr>
                <a:t>in the middle of the placeholder and choose the logo needed from your computer.</a:t>
              </a:r>
            </a:p>
          </p:txBody>
        </p:sp>
        <p:sp>
          <p:nvSpPr>
            <p:cNvPr id="35" name="TextBox 34">
              <a:extLst>
                <a:ext uri="{FF2B5EF4-FFF2-40B4-BE49-F238E27FC236}">
                  <a16:creationId xmlns:a16="http://schemas.microsoft.com/office/drawing/2014/main" id="{0BFBC8AA-37C0-D8A1-EFCA-7718208163A1}"/>
                </a:ext>
              </a:extLst>
            </p:cNvPr>
            <p:cNvSpPr txBox="1"/>
            <p:nvPr/>
          </p:nvSpPr>
          <p:spPr>
            <a:xfrm>
              <a:off x="-2156460" y="6282027"/>
              <a:ext cx="1881569" cy="861774"/>
            </a:xfrm>
            <a:prstGeom prst="rect">
              <a:avLst/>
            </a:prstGeom>
            <a:noFill/>
          </p:spPr>
          <p:txBody>
            <a:bodyPr wrap="square" rtlCol="0">
              <a:spAutoFit/>
            </a:bodyPr>
            <a:lstStyle/>
            <a:p>
              <a:r>
                <a:rPr lang="en-GB" sz="1000" b="1">
                  <a:solidFill>
                    <a:srgbClr val="333333"/>
                  </a:solidFill>
                </a:rPr>
                <a:t>3. </a:t>
              </a:r>
              <a:r>
                <a:rPr lang="en-GB" sz="1000">
                  <a:solidFill>
                    <a:srgbClr val="333333"/>
                  </a:solidFill>
                </a:rPr>
                <a:t>Click on the </a:t>
              </a:r>
              <a:r>
                <a:rPr lang="en-GB" sz="1000" b="0">
                  <a:solidFill>
                    <a:srgbClr val="333333"/>
                  </a:solidFill>
                  <a:latin typeface="Arial" panose="020B0604020202020204" pitchFamily="34" charset="0"/>
                </a:rPr>
                <a:t>Picture Format </a:t>
              </a:r>
              <a:r>
                <a:rPr lang="en-GB" sz="1000">
                  <a:solidFill>
                    <a:srgbClr val="333333"/>
                  </a:solidFill>
                </a:rPr>
                <a:t>tab in the ribbon and choose </a:t>
              </a:r>
              <a:r>
                <a:rPr lang="en-GB" sz="1000" b="0">
                  <a:solidFill>
                    <a:srgbClr val="333333"/>
                  </a:solidFill>
                  <a:latin typeface="Arial" panose="020B0604020202020204" pitchFamily="34" charset="0"/>
                </a:rPr>
                <a:t>Crop</a:t>
              </a:r>
              <a:r>
                <a:rPr lang="en-GB" sz="1000">
                  <a:solidFill>
                    <a:srgbClr val="333333"/>
                  </a:solidFill>
                </a:rPr>
                <a:t> option to edit the position and composition of your icon.</a:t>
              </a:r>
            </a:p>
          </p:txBody>
        </p:sp>
        <p:sp>
          <p:nvSpPr>
            <p:cNvPr id="36" name="TextBox 35">
              <a:extLst>
                <a:ext uri="{FF2B5EF4-FFF2-40B4-BE49-F238E27FC236}">
                  <a16:creationId xmlns:a16="http://schemas.microsoft.com/office/drawing/2014/main" id="{BF5723E4-CD2C-447D-D5BA-2FC2FAEE76CC}"/>
                </a:ext>
              </a:extLst>
            </p:cNvPr>
            <p:cNvSpPr txBox="1"/>
            <p:nvPr/>
          </p:nvSpPr>
          <p:spPr>
            <a:xfrm>
              <a:off x="-2156460" y="7170548"/>
              <a:ext cx="2032272" cy="553998"/>
            </a:xfrm>
            <a:prstGeom prst="rect">
              <a:avLst/>
            </a:prstGeom>
            <a:noFill/>
          </p:spPr>
          <p:txBody>
            <a:bodyPr wrap="square" rtlCol="0">
              <a:spAutoFit/>
            </a:bodyPr>
            <a:lstStyle/>
            <a:p>
              <a:r>
                <a:rPr lang="en-GB" sz="1000" b="1">
                  <a:solidFill>
                    <a:srgbClr val="333333"/>
                  </a:solidFill>
                </a:rPr>
                <a:t>4. </a:t>
              </a:r>
              <a:r>
                <a:rPr lang="en-GB" sz="1000">
                  <a:solidFill>
                    <a:srgbClr val="333333"/>
                  </a:solidFill>
                </a:rPr>
                <a:t>Click on the drop down arrow and choose </a:t>
              </a:r>
              <a:r>
                <a:rPr lang="en-GB" sz="1000" b="0">
                  <a:solidFill>
                    <a:srgbClr val="333333"/>
                  </a:solidFill>
                  <a:latin typeface="Arial" panose="020B0604020202020204" pitchFamily="34" charset="0"/>
                </a:rPr>
                <a:t>Fit</a:t>
              </a:r>
              <a:r>
                <a:rPr lang="en-GB" sz="1000">
                  <a:solidFill>
                    <a:srgbClr val="333333"/>
                  </a:solidFill>
                </a:rPr>
                <a:t> to fit the icon to the placeholder.</a:t>
              </a:r>
            </a:p>
          </p:txBody>
        </p:sp>
        <p:sp>
          <p:nvSpPr>
            <p:cNvPr id="37" name="TextBox 36">
              <a:extLst>
                <a:ext uri="{FF2B5EF4-FFF2-40B4-BE49-F238E27FC236}">
                  <a16:creationId xmlns:a16="http://schemas.microsoft.com/office/drawing/2014/main" id="{6F669FB8-B4A6-3B63-75B0-D69A4CBD35DA}"/>
                </a:ext>
              </a:extLst>
            </p:cNvPr>
            <p:cNvSpPr txBox="1"/>
            <p:nvPr userDrawn="1"/>
          </p:nvSpPr>
          <p:spPr>
            <a:xfrm>
              <a:off x="-2156460" y="5119692"/>
              <a:ext cx="1976174" cy="400110"/>
            </a:xfrm>
            <a:prstGeom prst="rect">
              <a:avLst/>
            </a:prstGeom>
            <a:noFill/>
          </p:spPr>
          <p:txBody>
            <a:bodyPr wrap="square" rtlCol="0">
              <a:spAutoFit/>
            </a:bodyPr>
            <a:lstStyle/>
            <a:p>
              <a:r>
                <a:rPr lang="en-GB" sz="1000" b="1">
                  <a:solidFill>
                    <a:srgbClr val="333333"/>
                  </a:solidFill>
                </a:rPr>
                <a:t>1. </a:t>
              </a:r>
              <a:r>
                <a:rPr lang="en-GB" sz="1000">
                  <a:solidFill>
                    <a:srgbClr val="333333"/>
                  </a:solidFill>
                </a:rPr>
                <a:t>To replace an existing logo, first delete it. </a:t>
              </a:r>
              <a:endParaRPr lang="en-GB" sz="1000">
                <a:solidFill>
                  <a:srgbClr val="333333"/>
                </a:solidFill>
                <a:latin typeface="Arial" panose="020B0604020202020204" pitchFamily="34" charset="0"/>
              </a:endParaRPr>
            </a:p>
          </p:txBody>
        </p:sp>
      </p:grpSp>
    </p:spTree>
    <p:custDataLst>
      <p:tags r:id="rId1"/>
    </p:custDataLst>
    <p:extLst>
      <p:ext uri="{BB962C8B-B14F-4D97-AF65-F5344CB8AC3E}">
        <p14:creationId xmlns:p14="http://schemas.microsoft.com/office/powerpoint/2010/main" val="443747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itle slide with client logo">
    <p:bg>
      <p:bgRef idx="1001">
        <a:schemeClr val="bg2"/>
      </p:bgRef>
    </p:bg>
    <p:spTree>
      <p:nvGrpSpPr>
        <p:cNvPr id="1" name=""/>
        <p:cNvGrpSpPr/>
        <p:nvPr/>
      </p:nvGrpSpPr>
      <p:grpSpPr>
        <a:xfrm>
          <a:off x="0" y="0"/>
          <a:ext cx="0" cy="0"/>
          <a:chOff x="0" y="0"/>
          <a:chExt cx="0" cy="0"/>
        </a:xfrm>
      </p:grpSpPr>
      <p:pic>
        <p:nvPicPr>
          <p:cNvPr id="3" name="Picture 2" descr="A yellow and white geometrical pattern&#10;&#10;Description automatically generated with medium confidence">
            <a:extLst>
              <a:ext uri="{FF2B5EF4-FFF2-40B4-BE49-F238E27FC236}">
                <a16:creationId xmlns:a16="http://schemas.microsoft.com/office/drawing/2014/main" id="{F8E309F9-228F-2AA9-8900-EADF71AE6C6F}"/>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t="6448" b="6448"/>
          <a:stretch/>
        </p:blipFill>
        <p:spPr>
          <a:xfrm>
            <a:off x="1" y="0"/>
            <a:ext cx="12188823" cy="6858000"/>
          </a:xfrm>
          <a:prstGeom prst="rect">
            <a:avLst/>
          </a:prstGeom>
        </p:spPr>
      </p:pic>
      <p:sp>
        <p:nvSpPr>
          <p:cNvPr id="2" name="Title 1">
            <a:extLst>
              <a:ext uri="{FF2B5EF4-FFF2-40B4-BE49-F238E27FC236}">
                <a16:creationId xmlns:a16="http://schemas.microsoft.com/office/drawing/2014/main" id="{DD3840DD-746A-2E19-4CC2-61DA23DF8E93}"/>
              </a:ext>
            </a:extLst>
          </p:cNvPr>
          <p:cNvSpPr>
            <a:spLocks noGrp="1"/>
          </p:cNvSpPr>
          <p:nvPr>
            <p:ph type="title" hasCustomPrompt="1"/>
          </p:nvPr>
        </p:nvSpPr>
        <p:spPr>
          <a:xfrm>
            <a:off x="740217" y="2440306"/>
            <a:ext cx="6854944" cy="2078355"/>
          </a:xfrm>
        </p:spPr>
        <p:txBody>
          <a:bodyPr/>
          <a:lstStyle>
            <a:lvl1pPr>
              <a:defRPr sz="5998">
                <a:latin typeface="+mn-lt"/>
              </a:defRPr>
            </a:lvl1pPr>
          </a:lstStyle>
          <a:p>
            <a:r>
              <a:rPr lang="en-GB"/>
              <a:t>Insert title here</a:t>
            </a:r>
          </a:p>
        </p:txBody>
      </p:sp>
      <p:pic>
        <p:nvPicPr>
          <p:cNvPr id="9" name="Graphic 8">
            <a:extLst>
              <a:ext uri="{FF2B5EF4-FFF2-40B4-BE49-F238E27FC236}">
                <a16:creationId xmlns:a16="http://schemas.microsoft.com/office/drawing/2014/main" id="{0BBA7377-A974-DAFC-FC82-5B260FCB6CC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679507" y="473394"/>
            <a:ext cx="1035573" cy="1035843"/>
          </a:xfrm>
          <a:prstGeom prst="rect">
            <a:avLst/>
          </a:prstGeom>
        </p:spPr>
      </p:pic>
      <p:sp>
        <p:nvSpPr>
          <p:cNvPr id="12" name="Picture Placeholder 11">
            <a:extLst>
              <a:ext uri="{FF2B5EF4-FFF2-40B4-BE49-F238E27FC236}">
                <a16:creationId xmlns:a16="http://schemas.microsoft.com/office/drawing/2014/main" id="{E46AAAAB-27DE-AAC3-D2F8-4DD1A71F4DE7}"/>
              </a:ext>
            </a:extLst>
          </p:cNvPr>
          <p:cNvSpPr>
            <a:spLocks noGrp="1"/>
          </p:cNvSpPr>
          <p:nvPr>
            <p:ph type="pic" sz="quarter" idx="14" hasCustomPrompt="1"/>
          </p:nvPr>
        </p:nvSpPr>
        <p:spPr>
          <a:xfrm>
            <a:off x="740217" y="5661660"/>
            <a:ext cx="2055595" cy="739140"/>
          </a:xfrm>
        </p:spPr>
        <p:txBody>
          <a:bodyPr/>
          <a:lstStyle>
            <a:lvl1pPr algn="ctr">
              <a:defRPr/>
            </a:lvl1pPr>
          </a:lstStyle>
          <a:p>
            <a:r>
              <a:rPr lang="en-GB"/>
              <a:t>Insert client logo</a:t>
            </a:r>
          </a:p>
        </p:txBody>
      </p:sp>
      <p:sp>
        <p:nvSpPr>
          <p:cNvPr id="15" name="Text Placeholder 14">
            <a:extLst>
              <a:ext uri="{FF2B5EF4-FFF2-40B4-BE49-F238E27FC236}">
                <a16:creationId xmlns:a16="http://schemas.microsoft.com/office/drawing/2014/main" id="{33346C92-8A9F-7B44-66D4-15D219B3533B}"/>
              </a:ext>
            </a:extLst>
          </p:cNvPr>
          <p:cNvSpPr>
            <a:spLocks noGrp="1"/>
          </p:cNvSpPr>
          <p:nvPr>
            <p:ph type="body" sz="quarter" idx="15" hasCustomPrompt="1"/>
          </p:nvPr>
        </p:nvSpPr>
        <p:spPr>
          <a:xfrm>
            <a:off x="716411" y="5435078"/>
            <a:ext cx="1410597" cy="244682"/>
          </a:xfrm>
          <a:blipFill>
            <a:blip r:embed="rId6"/>
            <a:stretch>
              <a:fillRect/>
            </a:stretch>
          </a:blipFill>
        </p:spPr>
        <p:txBody>
          <a:bodyPr>
            <a:normAutofit/>
          </a:bodyPr>
          <a:lstStyle>
            <a:lvl1pPr>
              <a:defRPr/>
            </a:lvl1pPr>
          </a:lstStyle>
          <a:p>
            <a:pPr lvl="0"/>
            <a:r>
              <a:rPr lang="en-GB"/>
              <a:t> </a:t>
            </a:r>
          </a:p>
        </p:txBody>
      </p:sp>
      <p:pic>
        <p:nvPicPr>
          <p:cNvPr id="19" name="Graphic 18">
            <a:extLst>
              <a:ext uri="{FF2B5EF4-FFF2-40B4-BE49-F238E27FC236}">
                <a16:creationId xmlns:a16="http://schemas.microsoft.com/office/drawing/2014/main" id="{C271441F-FABE-8FF4-DCD1-4664219B6A3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679507" y="473394"/>
            <a:ext cx="1035573" cy="1035843"/>
          </a:xfrm>
          <a:prstGeom prst="rect">
            <a:avLst/>
          </a:prstGeom>
        </p:spPr>
      </p:pic>
      <p:sp>
        <p:nvSpPr>
          <p:cNvPr id="30" name="Text Placeholder 8">
            <a:extLst>
              <a:ext uri="{FF2B5EF4-FFF2-40B4-BE49-F238E27FC236}">
                <a16:creationId xmlns:a16="http://schemas.microsoft.com/office/drawing/2014/main" id="{8C11AE0B-07A2-AF3B-68F8-26DA80DDB7BA}"/>
              </a:ext>
            </a:extLst>
          </p:cNvPr>
          <p:cNvSpPr>
            <a:spLocks noGrp="1"/>
          </p:cNvSpPr>
          <p:nvPr>
            <p:ph type="body" sz="quarter" idx="13" hasCustomPrompt="1"/>
          </p:nvPr>
        </p:nvSpPr>
        <p:spPr>
          <a:xfrm>
            <a:off x="838430" y="2043561"/>
            <a:ext cx="1305640" cy="330072"/>
          </a:xfrm>
          <a:solidFill>
            <a:schemeClr val="accent3"/>
          </a:solidFill>
        </p:spPr>
        <p:txBody>
          <a:bodyPr wrap="none" lIns="72000" tIns="72000" rIns="72000" bIns="72000" anchor="ctr">
            <a:spAutoFit/>
          </a:bodyPr>
          <a:lstStyle>
            <a:lvl1pPr algn="l">
              <a:defRPr sz="1200" cap="all" spc="70" baseline="0">
                <a:solidFill>
                  <a:schemeClr val="bg1"/>
                </a:solidFill>
                <a:latin typeface="+mj-lt"/>
              </a:defRPr>
            </a:lvl1pPr>
          </a:lstStyle>
          <a:p>
            <a:pPr lvl="0"/>
            <a:r>
              <a:rPr lang="en-GB" err="1"/>
              <a:t>SubheadinG</a:t>
            </a:r>
            <a:endParaRPr lang="en-GB"/>
          </a:p>
        </p:txBody>
      </p:sp>
      <p:grpSp>
        <p:nvGrpSpPr>
          <p:cNvPr id="10" name="Group 9">
            <a:extLst>
              <a:ext uri="{FF2B5EF4-FFF2-40B4-BE49-F238E27FC236}">
                <a16:creationId xmlns:a16="http://schemas.microsoft.com/office/drawing/2014/main" id="{71318DE1-9886-5AF5-B8D1-4D1761116985}"/>
              </a:ext>
            </a:extLst>
          </p:cNvPr>
          <p:cNvGrpSpPr/>
          <p:nvPr userDrawn="1"/>
        </p:nvGrpSpPr>
        <p:grpSpPr>
          <a:xfrm>
            <a:off x="12391248" y="1"/>
            <a:ext cx="2094408" cy="3335867"/>
            <a:chOff x="-2178418" y="4487679"/>
            <a:chExt cx="2094954" cy="3335867"/>
          </a:xfrm>
        </p:grpSpPr>
        <p:sp>
          <p:nvSpPr>
            <p:cNvPr id="31" name="Rectangle 30">
              <a:extLst>
                <a:ext uri="{FF2B5EF4-FFF2-40B4-BE49-F238E27FC236}">
                  <a16:creationId xmlns:a16="http://schemas.microsoft.com/office/drawing/2014/main" id="{40B33760-BAB8-3761-8E2C-09AAE7F149F5}"/>
                </a:ext>
              </a:extLst>
            </p:cNvPr>
            <p:cNvSpPr/>
            <p:nvPr/>
          </p:nvSpPr>
          <p:spPr>
            <a:xfrm>
              <a:off x="-2178418" y="4487680"/>
              <a:ext cx="2094954" cy="3335866"/>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333333"/>
                </a:solidFill>
              </a:endParaRPr>
            </a:p>
          </p:txBody>
        </p:sp>
        <p:sp>
          <p:nvSpPr>
            <p:cNvPr id="32" name="Rectangle 31">
              <a:extLst>
                <a:ext uri="{FF2B5EF4-FFF2-40B4-BE49-F238E27FC236}">
                  <a16:creationId xmlns:a16="http://schemas.microsoft.com/office/drawing/2014/main" id="{043F5FA9-92A2-FA67-7038-BCEB8915837F}"/>
                </a:ext>
              </a:extLst>
            </p:cNvPr>
            <p:cNvSpPr/>
            <p:nvPr/>
          </p:nvSpPr>
          <p:spPr>
            <a:xfrm>
              <a:off x="-2178418" y="4487679"/>
              <a:ext cx="2094954" cy="55616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799">
                <a:solidFill>
                  <a:srgbClr val="333333"/>
                </a:solidFill>
              </a:endParaRPr>
            </a:p>
          </p:txBody>
        </p:sp>
        <p:sp>
          <p:nvSpPr>
            <p:cNvPr id="33" name="TextBox 32">
              <a:extLst>
                <a:ext uri="{FF2B5EF4-FFF2-40B4-BE49-F238E27FC236}">
                  <a16:creationId xmlns:a16="http://schemas.microsoft.com/office/drawing/2014/main" id="{267E9275-B898-FBD9-CD42-5A7B736F3BF0}"/>
                </a:ext>
              </a:extLst>
            </p:cNvPr>
            <p:cNvSpPr txBox="1"/>
            <p:nvPr/>
          </p:nvSpPr>
          <p:spPr>
            <a:xfrm>
              <a:off x="-1943077" y="4533656"/>
              <a:ext cx="1668186" cy="461665"/>
            </a:xfrm>
            <a:prstGeom prst="rect">
              <a:avLst/>
            </a:prstGeom>
            <a:noFill/>
          </p:spPr>
          <p:txBody>
            <a:bodyPr wrap="square" rtlCol="0">
              <a:spAutoFit/>
            </a:bodyPr>
            <a:lstStyle/>
            <a:p>
              <a:pPr algn="ctr"/>
              <a:r>
                <a:rPr lang="en-GB" sz="1200">
                  <a:solidFill>
                    <a:srgbClr val="333333"/>
                  </a:solidFill>
                  <a:latin typeface="+mn-lt"/>
                </a:rPr>
                <a:t>HOW TO INSERT </a:t>
              </a:r>
              <a:br>
                <a:rPr lang="en-GB" sz="1200">
                  <a:solidFill>
                    <a:srgbClr val="333333"/>
                  </a:solidFill>
                  <a:latin typeface="+mn-lt"/>
                </a:rPr>
              </a:br>
              <a:r>
                <a:rPr lang="en-GB" sz="1200">
                  <a:solidFill>
                    <a:srgbClr val="333333"/>
                  </a:solidFill>
                  <a:latin typeface="+mn-lt"/>
                </a:rPr>
                <a:t>A LOGO</a:t>
              </a:r>
            </a:p>
          </p:txBody>
        </p:sp>
        <p:sp>
          <p:nvSpPr>
            <p:cNvPr id="34" name="TextBox 33">
              <a:extLst>
                <a:ext uri="{FF2B5EF4-FFF2-40B4-BE49-F238E27FC236}">
                  <a16:creationId xmlns:a16="http://schemas.microsoft.com/office/drawing/2014/main" id="{7A7B3502-CAEE-BA7A-9B93-1E5F120F74E5}"/>
                </a:ext>
              </a:extLst>
            </p:cNvPr>
            <p:cNvSpPr txBox="1"/>
            <p:nvPr/>
          </p:nvSpPr>
          <p:spPr>
            <a:xfrm>
              <a:off x="-2156460" y="5547394"/>
              <a:ext cx="2032272" cy="707886"/>
            </a:xfrm>
            <a:prstGeom prst="rect">
              <a:avLst/>
            </a:prstGeom>
            <a:noFill/>
          </p:spPr>
          <p:txBody>
            <a:bodyPr wrap="square" rtlCol="0">
              <a:spAutoFit/>
            </a:bodyPr>
            <a:lstStyle/>
            <a:p>
              <a:r>
                <a:rPr lang="en-GB" sz="1000" b="1">
                  <a:solidFill>
                    <a:srgbClr val="333333"/>
                  </a:solidFill>
                </a:rPr>
                <a:t>2. </a:t>
              </a:r>
              <a:r>
                <a:rPr lang="en-GB" sz="1000">
                  <a:solidFill>
                    <a:srgbClr val="333333"/>
                  </a:solidFill>
                </a:rPr>
                <a:t>Click on the </a:t>
              </a:r>
              <a:r>
                <a:rPr lang="en-GB" sz="1000" b="0">
                  <a:solidFill>
                    <a:srgbClr val="333333"/>
                  </a:solidFill>
                  <a:latin typeface="Gotham Bold" pitchFamily="50" charset="0"/>
                </a:rPr>
                <a:t>icon </a:t>
              </a:r>
              <a:r>
                <a:rPr lang="en-GB" sz="1000">
                  <a:solidFill>
                    <a:srgbClr val="333333"/>
                  </a:solidFill>
                </a:rPr>
                <a:t>in the middle of the placeholder and choose the logo needed from your computer.</a:t>
              </a:r>
            </a:p>
          </p:txBody>
        </p:sp>
        <p:sp>
          <p:nvSpPr>
            <p:cNvPr id="35" name="TextBox 34">
              <a:extLst>
                <a:ext uri="{FF2B5EF4-FFF2-40B4-BE49-F238E27FC236}">
                  <a16:creationId xmlns:a16="http://schemas.microsoft.com/office/drawing/2014/main" id="{A6DCA186-38FE-F34A-0831-34F35ADA6651}"/>
                </a:ext>
              </a:extLst>
            </p:cNvPr>
            <p:cNvSpPr txBox="1"/>
            <p:nvPr/>
          </p:nvSpPr>
          <p:spPr>
            <a:xfrm>
              <a:off x="-2156460" y="6282027"/>
              <a:ext cx="1881569" cy="861774"/>
            </a:xfrm>
            <a:prstGeom prst="rect">
              <a:avLst/>
            </a:prstGeom>
            <a:noFill/>
          </p:spPr>
          <p:txBody>
            <a:bodyPr wrap="square" rtlCol="0">
              <a:spAutoFit/>
            </a:bodyPr>
            <a:lstStyle/>
            <a:p>
              <a:r>
                <a:rPr lang="en-GB" sz="1000" b="1">
                  <a:solidFill>
                    <a:srgbClr val="333333"/>
                  </a:solidFill>
                </a:rPr>
                <a:t>3. </a:t>
              </a:r>
              <a:r>
                <a:rPr lang="en-GB" sz="1000">
                  <a:solidFill>
                    <a:srgbClr val="333333"/>
                  </a:solidFill>
                </a:rPr>
                <a:t>Click on the </a:t>
              </a:r>
              <a:r>
                <a:rPr lang="en-GB" sz="1000" b="0">
                  <a:solidFill>
                    <a:srgbClr val="333333"/>
                  </a:solidFill>
                  <a:latin typeface="Gotham Bold" pitchFamily="50" charset="0"/>
                </a:rPr>
                <a:t>Picture Format </a:t>
              </a:r>
              <a:r>
                <a:rPr lang="en-GB" sz="1000">
                  <a:solidFill>
                    <a:srgbClr val="333333"/>
                  </a:solidFill>
                </a:rPr>
                <a:t>tab in the ribbon and choose </a:t>
              </a:r>
              <a:r>
                <a:rPr lang="en-GB" sz="1000" b="0">
                  <a:solidFill>
                    <a:srgbClr val="333333"/>
                  </a:solidFill>
                  <a:latin typeface="Gotham Bold" pitchFamily="50" charset="0"/>
                </a:rPr>
                <a:t>Crop</a:t>
              </a:r>
              <a:r>
                <a:rPr lang="en-GB" sz="1000">
                  <a:solidFill>
                    <a:srgbClr val="333333"/>
                  </a:solidFill>
                </a:rPr>
                <a:t> option to edit the position and composition of your icon.</a:t>
              </a:r>
            </a:p>
          </p:txBody>
        </p:sp>
        <p:sp>
          <p:nvSpPr>
            <p:cNvPr id="36" name="TextBox 35">
              <a:extLst>
                <a:ext uri="{FF2B5EF4-FFF2-40B4-BE49-F238E27FC236}">
                  <a16:creationId xmlns:a16="http://schemas.microsoft.com/office/drawing/2014/main" id="{0C6E8C4B-23E8-782A-3132-1640A5FD077C}"/>
                </a:ext>
              </a:extLst>
            </p:cNvPr>
            <p:cNvSpPr txBox="1"/>
            <p:nvPr/>
          </p:nvSpPr>
          <p:spPr>
            <a:xfrm>
              <a:off x="-2156460" y="7170548"/>
              <a:ext cx="2032272" cy="553998"/>
            </a:xfrm>
            <a:prstGeom prst="rect">
              <a:avLst/>
            </a:prstGeom>
            <a:noFill/>
          </p:spPr>
          <p:txBody>
            <a:bodyPr wrap="square" rtlCol="0">
              <a:spAutoFit/>
            </a:bodyPr>
            <a:lstStyle/>
            <a:p>
              <a:r>
                <a:rPr lang="en-GB" sz="1000" b="1">
                  <a:solidFill>
                    <a:srgbClr val="333333"/>
                  </a:solidFill>
                </a:rPr>
                <a:t>4. </a:t>
              </a:r>
              <a:r>
                <a:rPr lang="en-GB" sz="1000">
                  <a:solidFill>
                    <a:srgbClr val="333333"/>
                  </a:solidFill>
                </a:rPr>
                <a:t>Click on the drop down arrow and choose </a:t>
              </a:r>
              <a:r>
                <a:rPr lang="en-GB" sz="1000" b="0">
                  <a:solidFill>
                    <a:srgbClr val="333333"/>
                  </a:solidFill>
                  <a:latin typeface="Gotham Bold" pitchFamily="50" charset="0"/>
                </a:rPr>
                <a:t>Fit</a:t>
              </a:r>
              <a:r>
                <a:rPr lang="en-GB" sz="1000">
                  <a:solidFill>
                    <a:srgbClr val="333333"/>
                  </a:solidFill>
                </a:rPr>
                <a:t> to fit the icon to the placeholder.</a:t>
              </a:r>
            </a:p>
          </p:txBody>
        </p:sp>
        <p:sp>
          <p:nvSpPr>
            <p:cNvPr id="37" name="TextBox 36">
              <a:extLst>
                <a:ext uri="{FF2B5EF4-FFF2-40B4-BE49-F238E27FC236}">
                  <a16:creationId xmlns:a16="http://schemas.microsoft.com/office/drawing/2014/main" id="{C6EDDAC8-710E-F076-01DA-BF398C727CB9}"/>
                </a:ext>
              </a:extLst>
            </p:cNvPr>
            <p:cNvSpPr txBox="1"/>
            <p:nvPr userDrawn="1"/>
          </p:nvSpPr>
          <p:spPr>
            <a:xfrm>
              <a:off x="-2156460" y="5119692"/>
              <a:ext cx="1976174" cy="400110"/>
            </a:xfrm>
            <a:prstGeom prst="rect">
              <a:avLst/>
            </a:prstGeom>
            <a:noFill/>
          </p:spPr>
          <p:txBody>
            <a:bodyPr wrap="square" rtlCol="0">
              <a:spAutoFit/>
            </a:bodyPr>
            <a:lstStyle/>
            <a:p>
              <a:r>
                <a:rPr lang="en-GB" sz="1000" b="1">
                  <a:solidFill>
                    <a:srgbClr val="333333"/>
                  </a:solidFill>
                </a:rPr>
                <a:t>1. </a:t>
              </a:r>
              <a:r>
                <a:rPr lang="en-GB" sz="1000">
                  <a:solidFill>
                    <a:srgbClr val="333333"/>
                  </a:solidFill>
                </a:rPr>
                <a:t>To replace an existing logo, first delete it. </a:t>
              </a:r>
              <a:endParaRPr lang="en-GB" sz="1000">
                <a:solidFill>
                  <a:srgbClr val="333333"/>
                </a:solidFill>
                <a:latin typeface="Gotham Bold" pitchFamily="50" charset="0"/>
              </a:endParaRPr>
            </a:p>
          </p:txBody>
        </p:sp>
      </p:grpSp>
    </p:spTree>
    <p:custDataLst>
      <p:tags r:id="rId1"/>
    </p:custDataLst>
    <p:extLst>
      <p:ext uri="{BB962C8B-B14F-4D97-AF65-F5344CB8AC3E}">
        <p14:creationId xmlns:p14="http://schemas.microsoft.com/office/powerpoint/2010/main" val="13848881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itle slide yellow">
    <p:bg>
      <p:bgRef idx="1001">
        <a:schemeClr val="bg1"/>
      </p:bgRef>
    </p:bg>
    <p:spTree>
      <p:nvGrpSpPr>
        <p:cNvPr id="1" name=""/>
        <p:cNvGrpSpPr/>
        <p:nvPr/>
      </p:nvGrpSpPr>
      <p:grpSpPr>
        <a:xfrm>
          <a:off x="0" y="0"/>
          <a:ext cx="0" cy="0"/>
          <a:chOff x="0" y="0"/>
          <a:chExt cx="0" cy="0"/>
        </a:xfrm>
      </p:grpSpPr>
      <p:pic>
        <p:nvPicPr>
          <p:cNvPr id="4" name="Picture 3" descr="A yellow and white geometrical pattern&#10;&#10;Description automatically generated with medium confidence">
            <a:extLst>
              <a:ext uri="{FF2B5EF4-FFF2-40B4-BE49-F238E27FC236}">
                <a16:creationId xmlns:a16="http://schemas.microsoft.com/office/drawing/2014/main" id="{80E29BEB-4C63-163C-D2E2-B0071983A5A7}"/>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t="6448" b="6448"/>
          <a:stretch/>
        </p:blipFill>
        <p:spPr>
          <a:xfrm>
            <a:off x="1" y="0"/>
            <a:ext cx="12188823" cy="6858000"/>
          </a:xfrm>
          <a:prstGeom prst="rect">
            <a:avLst/>
          </a:prstGeom>
        </p:spPr>
      </p:pic>
      <p:sp>
        <p:nvSpPr>
          <p:cNvPr id="8" name="Title 1">
            <a:extLst>
              <a:ext uri="{FF2B5EF4-FFF2-40B4-BE49-F238E27FC236}">
                <a16:creationId xmlns:a16="http://schemas.microsoft.com/office/drawing/2014/main" id="{88AB67C1-6480-F8EA-5635-58B29268366E}"/>
              </a:ext>
            </a:extLst>
          </p:cNvPr>
          <p:cNvSpPr>
            <a:spLocks noGrp="1"/>
          </p:cNvSpPr>
          <p:nvPr>
            <p:ph type="title" hasCustomPrompt="1"/>
          </p:nvPr>
        </p:nvSpPr>
        <p:spPr>
          <a:xfrm>
            <a:off x="740217" y="2440306"/>
            <a:ext cx="6854944" cy="1769745"/>
          </a:xfrm>
        </p:spPr>
        <p:txBody>
          <a:bodyPr/>
          <a:lstStyle>
            <a:lvl1pPr>
              <a:defRPr sz="5998">
                <a:latin typeface="+mn-lt"/>
              </a:defRPr>
            </a:lvl1pPr>
          </a:lstStyle>
          <a:p>
            <a:r>
              <a:rPr lang="en-GB"/>
              <a:t>Insert title here</a:t>
            </a:r>
          </a:p>
        </p:txBody>
      </p:sp>
      <p:pic>
        <p:nvPicPr>
          <p:cNvPr id="9" name="Graphic 8">
            <a:extLst>
              <a:ext uri="{FF2B5EF4-FFF2-40B4-BE49-F238E27FC236}">
                <a16:creationId xmlns:a16="http://schemas.microsoft.com/office/drawing/2014/main" id="{6AB30A60-F6AE-BE46-4EF4-EE84A6479B1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679507" y="473394"/>
            <a:ext cx="1035573" cy="1035843"/>
          </a:xfrm>
          <a:prstGeom prst="rect">
            <a:avLst/>
          </a:prstGeom>
        </p:spPr>
      </p:pic>
      <p:cxnSp>
        <p:nvCxnSpPr>
          <p:cNvPr id="14" name="Straight Connector 13">
            <a:extLst>
              <a:ext uri="{FF2B5EF4-FFF2-40B4-BE49-F238E27FC236}">
                <a16:creationId xmlns:a16="http://schemas.microsoft.com/office/drawing/2014/main" id="{16192DBA-B91E-A626-1796-A4444943FA98}"/>
              </a:ext>
            </a:extLst>
          </p:cNvPr>
          <p:cNvCxnSpPr>
            <a:cxnSpLocks/>
          </p:cNvCxnSpPr>
          <p:nvPr/>
        </p:nvCxnSpPr>
        <p:spPr>
          <a:xfrm>
            <a:off x="895565" y="4384675"/>
            <a:ext cx="2688077"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17" name="Text Placeholder 16">
            <a:extLst>
              <a:ext uri="{FF2B5EF4-FFF2-40B4-BE49-F238E27FC236}">
                <a16:creationId xmlns:a16="http://schemas.microsoft.com/office/drawing/2014/main" id="{1C39671A-6BC3-468E-AF83-33E8FBDB30E5}"/>
              </a:ext>
            </a:extLst>
          </p:cNvPr>
          <p:cNvSpPr>
            <a:spLocks noGrp="1"/>
          </p:cNvSpPr>
          <p:nvPr>
            <p:ph type="body" sz="quarter" idx="14" hasCustomPrompt="1"/>
          </p:nvPr>
        </p:nvSpPr>
        <p:spPr>
          <a:xfrm>
            <a:off x="740216" y="4462606"/>
            <a:ext cx="3769194" cy="324365"/>
          </a:xfrm>
        </p:spPr>
        <p:txBody>
          <a:bodyPr/>
          <a:lstStyle>
            <a:lvl1pPr>
              <a:defRPr sz="1400">
                <a:latin typeface="Gotham Medium" panose="02000604030000020004" pitchFamily="50" charset="0"/>
              </a:defRPr>
            </a:lvl1pPr>
          </a:lstStyle>
          <a:p>
            <a:pPr lvl="0"/>
            <a:r>
              <a:rPr lang="en-GB"/>
              <a:t>Insert name here</a:t>
            </a:r>
          </a:p>
        </p:txBody>
      </p:sp>
      <p:sp>
        <p:nvSpPr>
          <p:cNvPr id="18" name="Date Placeholder 17">
            <a:extLst>
              <a:ext uri="{FF2B5EF4-FFF2-40B4-BE49-F238E27FC236}">
                <a16:creationId xmlns:a16="http://schemas.microsoft.com/office/drawing/2014/main" id="{3B0C538F-F33B-E865-AFAD-B8256463ABB3}"/>
              </a:ext>
            </a:extLst>
          </p:cNvPr>
          <p:cNvSpPr>
            <a:spLocks noGrp="1"/>
          </p:cNvSpPr>
          <p:nvPr>
            <p:ph type="dt" sz="half" idx="15"/>
          </p:nvPr>
        </p:nvSpPr>
        <p:spPr>
          <a:xfrm>
            <a:off x="740216" y="4754408"/>
            <a:ext cx="2507105" cy="220982"/>
          </a:xfrm>
        </p:spPr>
        <p:txBody>
          <a:bodyPr/>
          <a:lstStyle>
            <a:lvl1pPr>
              <a:defRPr sz="1400">
                <a:latin typeface="+mj-lt"/>
              </a:defRPr>
            </a:lvl1pPr>
          </a:lstStyle>
          <a:p>
            <a:endParaRPr lang="en-GB"/>
          </a:p>
        </p:txBody>
      </p:sp>
      <p:sp>
        <p:nvSpPr>
          <p:cNvPr id="3" name="Picture Placeholder 11">
            <a:extLst>
              <a:ext uri="{FF2B5EF4-FFF2-40B4-BE49-F238E27FC236}">
                <a16:creationId xmlns:a16="http://schemas.microsoft.com/office/drawing/2014/main" id="{9FC163A1-AF67-398C-9CB5-78AF24689606}"/>
              </a:ext>
            </a:extLst>
          </p:cNvPr>
          <p:cNvSpPr>
            <a:spLocks noGrp="1"/>
          </p:cNvSpPr>
          <p:nvPr>
            <p:ph type="pic" sz="quarter" idx="16" hasCustomPrompt="1"/>
          </p:nvPr>
        </p:nvSpPr>
        <p:spPr>
          <a:xfrm>
            <a:off x="740217" y="5661660"/>
            <a:ext cx="2055595" cy="739140"/>
          </a:xfrm>
        </p:spPr>
        <p:txBody>
          <a:bodyPr/>
          <a:lstStyle>
            <a:lvl1pPr algn="ctr">
              <a:defRPr/>
            </a:lvl1pPr>
          </a:lstStyle>
          <a:p>
            <a:r>
              <a:rPr lang="en-GB"/>
              <a:t>Insert client logo</a:t>
            </a:r>
          </a:p>
        </p:txBody>
      </p:sp>
      <p:pic>
        <p:nvPicPr>
          <p:cNvPr id="21" name="Graphic 20">
            <a:extLst>
              <a:ext uri="{FF2B5EF4-FFF2-40B4-BE49-F238E27FC236}">
                <a16:creationId xmlns:a16="http://schemas.microsoft.com/office/drawing/2014/main" id="{00F37027-7DC4-CFF7-71CC-EFC467222866}"/>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679507" y="473394"/>
            <a:ext cx="1035573" cy="1035843"/>
          </a:xfrm>
          <a:prstGeom prst="rect">
            <a:avLst/>
          </a:prstGeom>
        </p:spPr>
      </p:pic>
      <p:cxnSp>
        <p:nvCxnSpPr>
          <p:cNvPr id="22" name="Straight Connector 21">
            <a:extLst>
              <a:ext uri="{FF2B5EF4-FFF2-40B4-BE49-F238E27FC236}">
                <a16:creationId xmlns:a16="http://schemas.microsoft.com/office/drawing/2014/main" id="{812C1FA7-2FB1-38C6-27E4-F468ABA0B186}"/>
              </a:ext>
            </a:extLst>
          </p:cNvPr>
          <p:cNvCxnSpPr>
            <a:cxnSpLocks/>
          </p:cNvCxnSpPr>
          <p:nvPr userDrawn="1"/>
        </p:nvCxnSpPr>
        <p:spPr>
          <a:xfrm>
            <a:off x="843193" y="4384675"/>
            <a:ext cx="2688077"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20" name="Text Placeholder 8">
            <a:extLst>
              <a:ext uri="{FF2B5EF4-FFF2-40B4-BE49-F238E27FC236}">
                <a16:creationId xmlns:a16="http://schemas.microsoft.com/office/drawing/2014/main" id="{9752B832-8321-FD99-51C0-2CBB7FD5DDBE}"/>
              </a:ext>
            </a:extLst>
          </p:cNvPr>
          <p:cNvSpPr>
            <a:spLocks noGrp="1"/>
          </p:cNvSpPr>
          <p:nvPr>
            <p:ph type="body" sz="quarter" idx="13" hasCustomPrompt="1"/>
          </p:nvPr>
        </p:nvSpPr>
        <p:spPr>
          <a:xfrm>
            <a:off x="838430" y="2043561"/>
            <a:ext cx="1305640" cy="330072"/>
          </a:xfrm>
          <a:solidFill>
            <a:schemeClr val="accent3"/>
          </a:solidFill>
        </p:spPr>
        <p:txBody>
          <a:bodyPr wrap="none" lIns="72000" tIns="72000" rIns="72000" bIns="72000" anchor="ctr">
            <a:spAutoFit/>
          </a:bodyPr>
          <a:lstStyle>
            <a:lvl1pPr algn="l">
              <a:defRPr sz="1200" cap="all" spc="70" baseline="0">
                <a:solidFill>
                  <a:schemeClr val="bg1"/>
                </a:solidFill>
                <a:latin typeface="+mj-lt"/>
              </a:defRPr>
            </a:lvl1pPr>
          </a:lstStyle>
          <a:p>
            <a:pPr lvl="0"/>
            <a:r>
              <a:rPr lang="en-GB" err="1"/>
              <a:t>SubheadinG</a:t>
            </a:r>
            <a:endParaRPr lang="en-GB"/>
          </a:p>
        </p:txBody>
      </p:sp>
      <p:grpSp>
        <p:nvGrpSpPr>
          <p:cNvPr id="33" name="Group 32">
            <a:extLst>
              <a:ext uri="{FF2B5EF4-FFF2-40B4-BE49-F238E27FC236}">
                <a16:creationId xmlns:a16="http://schemas.microsoft.com/office/drawing/2014/main" id="{D779DC5B-6063-04D4-CF6F-156254789569}"/>
              </a:ext>
            </a:extLst>
          </p:cNvPr>
          <p:cNvGrpSpPr/>
          <p:nvPr userDrawn="1"/>
        </p:nvGrpSpPr>
        <p:grpSpPr>
          <a:xfrm>
            <a:off x="12391248" y="1"/>
            <a:ext cx="2094408" cy="3335867"/>
            <a:chOff x="-2178418" y="4487679"/>
            <a:chExt cx="2094954" cy="3335867"/>
          </a:xfrm>
        </p:grpSpPr>
        <p:sp>
          <p:nvSpPr>
            <p:cNvPr id="34" name="Rectangle 33">
              <a:extLst>
                <a:ext uri="{FF2B5EF4-FFF2-40B4-BE49-F238E27FC236}">
                  <a16:creationId xmlns:a16="http://schemas.microsoft.com/office/drawing/2014/main" id="{44A969DA-A992-0746-A0F4-9B3ECD77A62A}"/>
                </a:ext>
              </a:extLst>
            </p:cNvPr>
            <p:cNvSpPr/>
            <p:nvPr/>
          </p:nvSpPr>
          <p:spPr>
            <a:xfrm>
              <a:off x="-2178418" y="4487680"/>
              <a:ext cx="2094954" cy="3335866"/>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333333"/>
                </a:solidFill>
              </a:endParaRPr>
            </a:p>
          </p:txBody>
        </p:sp>
        <p:sp>
          <p:nvSpPr>
            <p:cNvPr id="35" name="Rectangle 34">
              <a:extLst>
                <a:ext uri="{FF2B5EF4-FFF2-40B4-BE49-F238E27FC236}">
                  <a16:creationId xmlns:a16="http://schemas.microsoft.com/office/drawing/2014/main" id="{1E81596B-CD87-4B1B-C118-13D29C208B0E}"/>
                </a:ext>
              </a:extLst>
            </p:cNvPr>
            <p:cNvSpPr/>
            <p:nvPr/>
          </p:nvSpPr>
          <p:spPr>
            <a:xfrm>
              <a:off x="-2178418" y="4487679"/>
              <a:ext cx="2094954" cy="55616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799">
                <a:solidFill>
                  <a:srgbClr val="333333"/>
                </a:solidFill>
              </a:endParaRPr>
            </a:p>
          </p:txBody>
        </p:sp>
        <p:sp>
          <p:nvSpPr>
            <p:cNvPr id="36" name="TextBox 35">
              <a:extLst>
                <a:ext uri="{FF2B5EF4-FFF2-40B4-BE49-F238E27FC236}">
                  <a16:creationId xmlns:a16="http://schemas.microsoft.com/office/drawing/2014/main" id="{2EC70AA3-D894-FA5F-96D2-A65CF25823C2}"/>
                </a:ext>
              </a:extLst>
            </p:cNvPr>
            <p:cNvSpPr txBox="1"/>
            <p:nvPr/>
          </p:nvSpPr>
          <p:spPr>
            <a:xfrm>
              <a:off x="-1943077" y="4533656"/>
              <a:ext cx="1668186" cy="461665"/>
            </a:xfrm>
            <a:prstGeom prst="rect">
              <a:avLst/>
            </a:prstGeom>
            <a:noFill/>
          </p:spPr>
          <p:txBody>
            <a:bodyPr wrap="square" rtlCol="0">
              <a:spAutoFit/>
            </a:bodyPr>
            <a:lstStyle/>
            <a:p>
              <a:pPr algn="ctr"/>
              <a:r>
                <a:rPr lang="en-GB" sz="1200">
                  <a:solidFill>
                    <a:srgbClr val="333333"/>
                  </a:solidFill>
                  <a:latin typeface="+mn-lt"/>
                </a:rPr>
                <a:t>HOW TO INSERT </a:t>
              </a:r>
              <a:br>
                <a:rPr lang="en-GB" sz="1200">
                  <a:solidFill>
                    <a:srgbClr val="333333"/>
                  </a:solidFill>
                  <a:latin typeface="+mn-lt"/>
                </a:rPr>
              </a:br>
              <a:r>
                <a:rPr lang="en-GB" sz="1200">
                  <a:solidFill>
                    <a:srgbClr val="333333"/>
                  </a:solidFill>
                  <a:latin typeface="+mn-lt"/>
                </a:rPr>
                <a:t>A LOGO</a:t>
              </a:r>
            </a:p>
          </p:txBody>
        </p:sp>
        <p:sp>
          <p:nvSpPr>
            <p:cNvPr id="37" name="TextBox 36">
              <a:extLst>
                <a:ext uri="{FF2B5EF4-FFF2-40B4-BE49-F238E27FC236}">
                  <a16:creationId xmlns:a16="http://schemas.microsoft.com/office/drawing/2014/main" id="{C86A0A13-F236-4A71-15B9-97FF4F008C81}"/>
                </a:ext>
              </a:extLst>
            </p:cNvPr>
            <p:cNvSpPr txBox="1"/>
            <p:nvPr/>
          </p:nvSpPr>
          <p:spPr>
            <a:xfrm>
              <a:off x="-2156460" y="5547394"/>
              <a:ext cx="2032272" cy="707886"/>
            </a:xfrm>
            <a:prstGeom prst="rect">
              <a:avLst/>
            </a:prstGeom>
            <a:noFill/>
          </p:spPr>
          <p:txBody>
            <a:bodyPr wrap="square" rtlCol="0">
              <a:spAutoFit/>
            </a:bodyPr>
            <a:lstStyle/>
            <a:p>
              <a:r>
                <a:rPr lang="en-GB" sz="1000" b="1">
                  <a:solidFill>
                    <a:srgbClr val="333333"/>
                  </a:solidFill>
                </a:rPr>
                <a:t>2. </a:t>
              </a:r>
              <a:r>
                <a:rPr lang="en-GB" sz="1000">
                  <a:solidFill>
                    <a:srgbClr val="333333"/>
                  </a:solidFill>
                </a:rPr>
                <a:t>Click on the </a:t>
              </a:r>
              <a:r>
                <a:rPr lang="en-GB" sz="1000" b="0">
                  <a:solidFill>
                    <a:srgbClr val="333333"/>
                  </a:solidFill>
                  <a:latin typeface="Gotham Bold" pitchFamily="50" charset="0"/>
                </a:rPr>
                <a:t>icon </a:t>
              </a:r>
              <a:r>
                <a:rPr lang="en-GB" sz="1000">
                  <a:solidFill>
                    <a:srgbClr val="333333"/>
                  </a:solidFill>
                </a:rPr>
                <a:t>in the middle of the placeholder and choose the logo needed from your computer.</a:t>
              </a:r>
            </a:p>
          </p:txBody>
        </p:sp>
        <p:sp>
          <p:nvSpPr>
            <p:cNvPr id="38" name="TextBox 37">
              <a:extLst>
                <a:ext uri="{FF2B5EF4-FFF2-40B4-BE49-F238E27FC236}">
                  <a16:creationId xmlns:a16="http://schemas.microsoft.com/office/drawing/2014/main" id="{C9F5421A-E5AD-D36B-A611-CE7528CA3766}"/>
                </a:ext>
              </a:extLst>
            </p:cNvPr>
            <p:cNvSpPr txBox="1"/>
            <p:nvPr/>
          </p:nvSpPr>
          <p:spPr>
            <a:xfrm>
              <a:off x="-2156460" y="6282027"/>
              <a:ext cx="1881569" cy="861774"/>
            </a:xfrm>
            <a:prstGeom prst="rect">
              <a:avLst/>
            </a:prstGeom>
            <a:noFill/>
          </p:spPr>
          <p:txBody>
            <a:bodyPr wrap="square" rtlCol="0">
              <a:spAutoFit/>
            </a:bodyPr>
            <a:lstStyle/>
            <a:p>
              <a:r>
                <a:rPr lang="en-GB" sz="1000" b="1">
                  <a:solidFill>
                    <a:srgbClr val="333333"/>
                  </a:solidFill>
                </a:rPr>
                <a:t>3. </a:t>
              </a:r>
              <a:r>
                <a:rPr lang="en-GB" sz="1000">
                  <a:solidFill>
                    <a:srgbClr val="333333"/>
                  </a:solidFill>
                </a:rPr>
                <a:t>Click on the </a:t>
              </a:r>
              <a:r>
                <a:rPr lang="en-GB" sz="1000" b="0">
                  <a:solidFill>
                    <a:srgbClr val="333333"/>
                  </a:solidFill>
                  <a:latin typeface="Gotham Bold" pitchFamily="50" charset="0"/>
                </a:rPr>
                <a:t>Picture Format </a:t>
              </a:r>
              <a:r>
                <a:rPr lang="en-GB" sz="1000">
                  <a:solidFill>
                    <a:srgbClr val="333333"/>
                  </a:solidFill>
                </a:rPr>
                <a:t>tab in the ribbon and choose </a:t>
              </a:r>
              <a:r>
                <a:rPr lang="en-GB" sz="1000" b="0">
                  <a:solidFill>
                    <a:srgbClr val="333333"/>
                  </a:solidFill>
                  <a:latin typeface="Gotham Bold" pitchFamily="50" charset="0"/>
                </a:rPr>
                <a:t>Crop</a:t>
              </a:r>
              <a:r>
                <a:rPr lang="en-GB" sz="1000">
                  <a:solidFill>
                    <a:srgbClr val="333333"/>
                  </a:solidFill>
                </a:rPr>
                <a:t> option to edit the position and composition of your icon.</a:t>
              </a:r>
            </a:p>
          </p:txBody>
        </p:sp>
        <p:sp>
          <p:nvSpPr>
            <p:cNvPr id="39" name="TextBox 38">
              <a:extLst>
                <a:ext uri="{FF2B5EF4-FFF2-40B4-BE49-F238E27FC236}">
                  <a16:creationId xmlns:a16="http://schemas.microsoft.com/office/drawing/2014/main" id="{47734991-21F4-6218-6A33-2E54D98251A7}"/>
                </a:ext>
              </a:extLst>
            </p:cNvPr>
            <p:cNvSpPr txBox="1"/>
            <p:nvPr/>
          </p:nvSpPr>
          <p:spPr>
            <a:xfrm>
              <a:off x="-2156460" y="7170548"/>
              <a:ext cx="2032272" cy="553998"/>
            </a:xfrm>
            <a:prstGeom prst="rect">
              <a:avLst/>
            </a:prstGeom>
            <a:noFill/>
          </p:spPr>
          <p:txBody>
            <a:bodyPr wrap="square" rtlCol="0">
              <a:spAutoFit/>
            </a:bodyPr>
            <a:lstStyle/>
            <a:p>
              <a:r>
                <a:rPr lang="en-GB" sz="1000" b="1">
                  <a:solidFill>
                    <a:srgbClr val="333333"/>
                  </a:solidFill>
                </a:rPr>
                <a:t>4. </a:t>
              </a:r>
              <a:r>
                <a:rPr lang="en-GB" sz="1000">
                  <a:solidFill>
                    <a:srgbClr val="333333"/>
                  </a:solidFill>
                </a:rPr>
                <a:t>Click on the drop down arrow and choose </a:t>
              </a:r>
              <a:r>
                <a:rPr lang="en-GB" sz="1000" b="0">
                  <a:solidFill>
                    <a:srgbClr val="333333"/>
                  </a:solidFill>
                  <a:latin typeface="Gotham Bold" pitchFamily="50" charset="0"/>
                </a:rPr>
                <a:t>Fit</a:t>
              </a:r>
              <a:r>
                <a:rPr lang="en-GB" sz="1000">
                  <a:solidFill>
                    <a:srgbClr val="333333"/>
                  </a:solidFill>
                </a:rPr>
                <a:t> to fit the icon to the placeholder.</a:t>
              </a:r>
            </a:p>
          </p:txBody>
        </p:sp>
        <p:sp>
          <p:nvSpPr>
            <p:cNvPr id="40" name="TextBox 39">
              <a:extLst>
                <a:ext uri="{FF2B5EF4-FFF2-40B4-BE49-F238E27FC236}">
                  <a16:creationId xmlns:a16="http://schemas.microsoft.com/office/drawing/2014/main" id="{BAC43268-136B-4C51-D4B7-A3CBC1BB4509}"/>
                </a:ext>
              </a:extLst>
            </p:cNvPr>
            <p:cNvSpPr txBox="1"/>
            <p:nvPr userDrawn="1"/>
          </p:nvSpPr>
          <p:spPr>
            <a:xfrm>
              <a:off x="-2156460" y="5119692"/>
              <a:ext cx="1976174" cy="400110"/>
            </a:xfrm>
            <a:prstGeom prst="rect">
              <a:avLst/>
            </a:prstGeom>
            <a:noFill/>
          </p:spPr>
          <p:txBody>
            <a:bodyPr wrap="square" rtlCol="0">
              <a:spAutoFit/>
            </a:bodyPr>
            <a:lstStyle/>
            <a:p>
              <a:r>
                <a:rPr lang="en-GB" sz="1000" b="1">
                  <a:solidFill>
                    <a:srgbClr val="333333"/>
                  </a:solidFill>
                </a:rPr>
                <a:t>1. </a:t>
              </a:r>
              <a:r>
                <a:rPr lang="en-GB" sz="1000">
                  <a:solidFill>
                    <a:srgbClr val="333333"/>
                  </a:solidFill>
                </a:rPr>
                <a:t>To replace an existing logo, first delete it. </a:t>
              </a:r>
              <a:endParaRPr lang="en-GB" sz="1000">
                <a:solidFill>
                  <a:srgbClr val="333333"/>
                </a:solidFill>
                <a:latin typeface="Gotham Bold" pitchFamily="50" charset="0"/>
              </a:endParaRPr>
            </a:p>
          </p:txBody>
        </p:sp>
      </p:grpSp>
    </p:spTree>
    <p:custDataLst>
      <p:tags r:id="rId1"/>
    </p:custDataLst>
    <p:extLst>
      <p:ext uri="{BB962C8B-B14F-4D97-AF65-F5344CB8AC3E}">
        <p14:creationId xmlns:p14="http://schemas.microsoft.com/office/powerpoint/2010/main" val="4036812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itle slide with image overlay">
    <p:bg>
      <p:bgRef idx="1001">
        <a:schemeClr val="bg2"/>
      </p:bgRef>
    </p:bg>
    <p:spTree>
      <p:nvGrpSpPr>
        <p:cNvPr id="1" name=""/>
        <p:cNvGrpSpPr/>
        <p:nvPr/>
      </p:nvGrpSpPr>
      <p:grpSpPr>
        <a:xfrm>
          <a:off x="0" y="0"/>
          <a:ext cx="0" cy="0"/>
          <a:chOff x="0" y="0"/>
          <a:chExt cx="0" cy="0"/>
        </a:xfrm>
      </p:grpSpPr>
      <p:pic>
        <p:nvPicPr>
          <p:cNvPr id="3" name="Picture 2" descr="A yellow and white geometrical pattern&#10;&#10;Description automatically generated with medium confidence">
            <a:extLst>
              <a:ext uri="{FF2B5EF4-FFF2-40B4-BE49-F238E27FC236}">
                <a16:creationId xmlns:a16="http://schemas.microsoft.com/office/drawing/2014/main" id="{A82A6B24-90C1-61AD-9614-90C96311364C}"/>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t="6448" b="6448"/>
          <a:stretch/>
        </p:blipFill>
        <p:spPr>
          <a:xfrm>
            <a:off x="1" y="0"/>
            <a:ext cx="12188823" cy="6858000"/>
          </a:xfrm>
          <a:prstGeom prst="rect">
            <a:avLst/>
          </a:prstGeom>
        </p:spPr>
      </p:pic>
      <p:sp>
        <p:nvSpPr>
          <p:cNvPr id="16" name="IMAGE FILTER">
            <a:extLst>
              <a:ext uri="{FF2B5EF4-FFF2-40B4-BE49-F238E27FC236}">
                <a16:creationId xmlns:a16="http://schemas.microsoft.com/office/drawing/2014/main" id="{B1A935C7-D0B2-7310-79F8-CC7DAE421F1E}"/>
              </a:ext>
            </a:extLst>
          </p:cNvPr>
          <p:cNvSpPr>
            <a:spLocks noGrp="1"/>
          </p:cNvSpPr>
          <p:nvPr>
            <p:ph type="body" sz="quarter" idx="46" hasCustomPrompt="1"/>
          </p:nvPr>
        </p:nvSpPr>
        <p:spPr>
          <a:xfrm>
            <a:off x="266631" y="314539"/>
            <a:ext cx="11673418" cy="6276761"/>
          </a:xfrm>
          <a:gradFill flip="none" rotWithShape="1">
            <a:gsLst>
              <a:gs pos="0">
                <a:schemeClr val="bg2">
                  <a:alpha val="75000"/>
                </a:schemeClr>
              </a:gs>
              <a:gs pos="100000">
                <a:schemeClr val="bg2">
                  <a:alpha val="0"/>
                </a:schemeClr>
              </a:gs>
            </a:gsLst>
            <a:lin ang="0" scaled="1"/>
            <a:tileRect/>
          </a:gradFill>
        </p:spPr>
        <p:txBody>
          <a:bodyPr>
            <a:normAutofit/>
          </a:bodyPr>
          <a:lstStyle>
            <a:lvl1pPr>
              <a:spcAft>
                <a:spcPts val="0"/>
              </a:spcAft>
              <a:defRPr/>
            </a:lvl1pPr>
          </a:lstStyle>
          <a:p>
            <a:pPr lvl="0"/>
            <a:r>
              <a:rPr lang="en-GB"/>
              <a:t> </a:t>
            </a:r>
          </a:p>
        </p:txBody>
      </p:sp>
      <p:sp>
        <p:nvSpPr>
          <p:cNvPr id="11" name="Text Placeholder 10">
            <a:extLst>
              <a:ext uri="{FF2B5EF4-FFF2-40B4-BE49-F238E27FC236}">
                <a16:creationId xmlns:a16="http://schemas.microsoft.com/office/drawing/2014/main" id="{81814B98-4F6D-8E2C-E1F9-95A4764B6DBF}"/>
              </a:ext>
            </a:extLst>
          </p:cNvPr>
          <p:cNvSpPr>
            <a:spLocks noGrp="1"/>
          </p:cNvSpPr>
          <p:nvPr>
            <p:ph type="body" sz="quarter" idx="14" hasCustomPrompt="1"/>
          </p:nvPr>
        </p:nvSpPr>
        <p:spPr>
          <a:xfrm>
            <a:off x="10508101" y="650083"/>
            <a:ext cx="1035573" cy="1035843"/>
          </a:xfrm>
          <a:blipFill>
            <a:blip r:embed="rId4">
              <a:extLst>
                <a:ext uri="{96DAC541-7B7A-43D3-8B79-37D633B846F1}">
                  <asvg:svgBlip xmlns:asvg="http://schemas.microsoft.com/office/drawing/2016/SVG/main" r:embed="rId5"/>
                </a:ext>
              </a:extLst>
            </a:blip>
            <a:stretch>
              <a:fillRect/>
            </a:stretch>
          </a:blipFill>
        </p:spPr>
        <p:txBody>
          <a:bodyPr>
            <a:normAutofit/>
          </a:bodyPr>
          <a:lstStyle>
            <a:lvl1pPr>
              <a:defRPr/>
            </a:lvl1pPr>
          </a:lstStyle>
          <a:p>
            <a:pPr lvl="0"/>
            <a:r>
              <a:rPr lang="en-GB"/>
              <a:t> </a:t>
            </a:r>
          </a:p>
        </p:txBody>
      </p:sp>
      <p:sp>
        <p:nvSpPr>
          <p:cNvPr id="13" name="Title 1">
            <a:extLst>
              <a:ext uri="{FF2B5EF4-FFF2-40B4-BE49-F238E27FC236}">
                <a16:creationId xmlns:a16="http://schemas.microsoft.com/office/drawing/2014/main" id="{4AEE4F14-D11F-0F6F-05FC-6B4C3683154E}"/>
              </a:ext>
            </a:extLst>
          </p:cNvPr>
          <p:cNvSpPr>
            <a:spLocks noGrp="1"/>
          </p:cNvSpPr>
          <p:nvPr>
            <p:ph type="title" hasCustomPrompt="1"/>
          </p:nvPr>
        </p:nvSpPr>
        <p:spPr>
          <a:xfrm>
            <a:off x="740217" y="2440306"/>
            <a:ext cx="6854944" cy="1769745"/>
          </a:xfrm>
        </p:spPr>
        <p:txBody>
          <a:bodyPr/>
          <a:lstStyle>
            <a:lvl1pPr>
              <a:defRPr sz="5998">
                <a:latin typeface="+mn-lt"/>
              </a:defRPr>
            </a:lvl1pPr>
          </a:lstStyle>
          <a:p>
            <a:r>
              <a:rPr lang="en-GB"/>
              <a:t>Insert title here</a:t>
            </a:r>
          </a:p>
        </p:txBody>
      </p:sp>
      <p:sp>
        <p:nvSpPr>
          <p:cNvPr id="15" name="Picture Placeholder 14">
            <a:extLst>
              <a:ext uri="{FF2B5EF4-FFF2-40B4-BE49-F238E27FC236}">
                <a16:creationId xmlns:a16="http://schemas.microsoft.com/office/drawing/2014/main" id="{72BB022F-19DD-5423-3164-3DC898EDC407}"/>
              </a:ext>
            </a:extLst>
          </p:cNvPr>
          <p:cNvSpPr>
            <a:spLocks noGrp="1"/>
          </p:cNvSpPr>
          <p:nvPr>
            <p:ph type="pic" sz="quarter" idx="15" hasCustomPrompt="1"/>
          </p:nvPr>
        </p:nvSpPr>
        <p:spPr>
          <a:xfrm>
            <a:off x="266631" y="314539"/>
            <a:ext cx="11673418" cy="6276761"/>
          </a:xfrm>
        </p:spPr>
        <p:txBody>
          <a:bodyPr/>
          <a:lstStyle>
            <a:lvl1pPr algn="ctr">
              <a:defRPr>
                <a:solidFill>
                  <a:schemeClr val="tx2"/>
                </a:solidFill>
              </a:defRPr>
            </a:lvl1pPr>
          </a:lstStyle>
          <a:p>
            <a:r>
              <a:rPr lang="en-GB"/>
              <a:t>Click icon to insert image,</a:t>
            </a:r>
            <a:br>
              <a:rPr lang="en-GB"/>
            </a:br>
            <a:r>
              <a:rPr lang="en-GB"/>
              <a:t>then right click &gt; send to back</a:t>
            </a:r>
          </a:p>
        </p:txBody>
      </p:sp>
      <p:grpSp>
        <p:nvGrpSpPr>
          <p:cNvPr id="6" name="Group 5">
            <a:extLst>
              <a:ext uri="{FF2B5EF4-FFF2-40B4-BE49-F238E27FC236}">
                <a16:creationId xmlns:a16="http://schemas.microsoft.com/office/drawing/2014/main" id="{840B8873-3D30-C8A4-B55B-968EB3C67576}"/>
              </a:ext>
            </a:extLst>
          </p:cNvPr>
          <p:cNvGrpSpPr/>
          <p:nvPr/>
        </p:nvGrpSpPr>
        <p:grpSpPr>
          <a:xfrm>
            <a:off x="12284371" y="0"/>
            <a:ext cx="2174456" cy="6019800"/>
            <a:chOff x="838199" y="1150069"/>
            <a:chExt cx="2175022" cy="6019800"/>
          </a:xfrm>
        </p:grpSpPr>
        <p:sp>
          <p:nvSpPr>
            <p:cNvPr id="17" name="Rectangle 16">
              <a:extLst>
                <a:ext uri="{FF2B5EF4-FFF2-40B4-BE49-F238E27FC236}">
                  <a16:creationId xmlns:a16="http://schemas.microsoft.com/office/drawing/2014/main" id="{76987CB2-3924-D713-D72E-54B5282ED5A9}"/>
                </a:ext>
              </a:extLst>
            </p:cNvPr>
            <p:cNvSpPr/>
            <p:nvPr/>
          </p:nvSpPr>
          <p:spPr>
            <a:xfrm>
              <a:off x="838199" y="1669942"/>
              <a:ext cx="2146446" cy="5499927"/>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333333"/>
                </a:solidFill>
              </a:endParaRPr>
            </a:p>
          </p:txBody>
        </p:sp>
        <p:sp>
          <p:nvSpPr>
            <p:cNvPr id="18" name="Rectangle 17">
              <a:extLst>
                <a:ext uri="{FF2B5EF4-FFF2-40B4-BE49-F238E27FC236}">
                  <a16:creationId xmlns:a16="http://schemas.microsoft.com/office/drawing/2014/main" id="{CC0870A6-5150-5158-11C5-1D9BC962A78A}"/>
                </a:ext>
              </a:extLst>
            </p:cNvPr>
            <p:cNvSpPr/>
            <p:nvPr/>
          </p:nvSpPr>
          <p:spPr>
            <a:xfrm flipV="1">
              <a:off x="838200" y="1150069"/>
              <a:ext cx="2146445" cy="52016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799">
                <a:solidFill>
                  <a:srgbClr val="333333"/>
                </a:solidFill>
              </a:endParaRPr>
            </a:p>
          </p:txBody>
        </p:sp>
        <p:sp>
          <p:nvSpPr>
            <p:cNvPr id="19" name="TextBox 18">
              <a:extLst>
                <a:ext uri="{FF2B5EF4-FFF2-40B4-BE49-F238E27FC236}">
                  <a16:creationId xmlns:a16="http://schemas.microsoft.com/office/drawing/2014/main" id="{32D84881-66C5-38DF-00FE-5896906E4137}"/>
                </a:ext>
              </a:extLst>
            </p:cNvPr>
            <p:cNvSpPr txBox="1"/>
            <p:nvPr/>
          </p:nvSpPr>
          <p:spPr>
            <a:xfrm>
              <a:off x="866775" y="2681268"/>
              <a:ext cx="2087197" cy="707886"/>
            </a:xfrm>
            <a:prstGeom prst="rect">
              <a:avLst/>
            </a:prstGeom>
            <a:noFill/>
          </p:spPr>
          <p:txBody>
            <a:bodyPr wrap="square" rtlCol="0">
              <a:spAutoFit/>
            </a:bodyPr>
            <a:lstStyle/>
            <a:p>
              <a:r>
                <a:rPr lang="en-GB" sz="1000" b="1">
                  <a:solidFill>
                    <a:srgbClr val="333333"/>
                  </a:solidFill>
                </a:rPr>
                <a:t>2. </a:t>
              </a:r>
              <a:r>
                <a:rPr lang="en-GB" sz="1000">
                  <a:solidFill>
                    <a:srgbClr val="333333"/>
                  </a:solidFill>
                </a:rPr>
                <a:t>Click on the </a:t>
              </a:r>
              <a:r>
                <a:rPr lang="en-GB" sz="1000" b="0">
                  <a:solidFill>
                    <a:srgbClr val="333333"/>
                  </a:solidFill>
                  <a:latin typeface="Gotham Medium" pitchFamily="50" charset="0"/>
                </a:rPr>
                <a:t>icon</a:t>
              </a:r>
              <a:r>
                <a:rPr lang="en-GB" sz="1000">
                  <a:solidFill>
                    <a:srgbClr val="333333"/>
                  </a:solidFill>
                </a:rPr>
                <a:t> in the middle of the placeholder and choose the image from your computer.</a:t>
              </a:r>
            </a:p>
          </p:txBody>
        </p:sp>
        <p:sp>
          <p:nvSpPr>
            <p:cNvPr id="20" name="TextBox 19">
              <a:extLst>
                <a:ext uri="{FF2B5EF4-FFF2-40B4-BE49-F238E27FC236}">
                  <a16:creationId xmlns:a16="http://schemas.microsoft.com/office/drawing/2014/main" id="{E0393752-FC87-07F8-DE83-7BED9F15C627}"/>
                </a:ext>
              </a:extLst>
            </p:cNvPr>
            <p:cNvSpPr txBox="1"/>
            <p:nvPr/>
          </p:nvSpPr>
          <p:spPr>
            <a:xfrm>
              <a:off x="866774" y="3435451"/>
              <a:ext cx="2146447" cy="553998"/>
            </a:xfrm>
            <a:prstGeom prst="rect">
              <a:avLst/>
            </a:prstGeom>
            <a:noFill/>
          </p:spPr>
          <p:txBody>
            <a:bodyPr wrap="square" rtlCol="0">
              <a:spAutoFit/>
            </a:bodyPr>
            <a:lstStyle/>
            <a:p>
              <a:r>
                <a:rPr lang="en-GB" sz="1000" b="1">
                  <a:solidFill>
                    <a:srgbClr val="333333"/>
                  </a:solidFill>
                </a:rPr>
                <a:t>3. </a:t>
              </a:r>
              <a:r>
                <a:rPr lang="en-GB" sz="1000">
                  <a:solidFill>
                    <a:srgbClr val="333333"/>
                  </a:solidFill>
                </a:rPr>
                <a:t>Click on the </a:t>
              </a:r>
              <a:r>
                <a:rPr lang="en-GB" sz="1000" b="0">
                  <a:solidFill>
                    <a:srgbClr val="333333"/>
                  </a:solidFill>
                  <a:latin typeface="Gotham Medium" pitchFamily="50" charset="0"/>
                </a:rPr>
                <a:t>Format Picture </a:t>
              </a:r>
              <a:r>
                <a:rPr lang="en-GB" sz="1000">
                  <a:solidFill>
                    <a:srgbClr val="333333"/>
                  </a:solidFill>
                </a:rPr>
                <a:t>tab in the ribbon and use the tools to edit the image.</a:t>
              </a:r>
            </a:p>
          </p:txBody>
        </p:sp>
        <p:sp>
          <p:nvSpPr>
            <p:cNvPr id="21" name="TextBox 20">
              <a:extLst>
                <a:ext uri="{FF2B5EF4-FFF2-40B4-BE49-F238E27FC236}">
                  <a16:creationId xmlns:a16="http://schemas.microsoft.com/office/drawing/2014/main" id="{C1BA964C-8CC7-1734-2643-30AF07B8AACA}"/>
                </a:ext>
              </a:extLst>
            </p:cNvPr>
            <p:cNvSpPr txBox="1"/>
            <p:nvPr/>
          </p:nvSpPr>
          <p:spPr>
            <a:xfrm>
              <a:off x="866773" y="4035746"/>
              <a:ext cx="2146447" cy="1169551"/>
            </a:xfrm>
            <a:prstGeom prst="rect">
              <a:avLst/>
            </a:prstGeom>
            <a:noFill/>
          </p:spPr>
          <p:txBody>
            <a:bodyPr wrap="square" rtlCol="0">
              <a:spAutoFit/>
            </a:bodyPr>
            <a:lstStyle/>
            <a:p>
              <a:r>
                <a:rPr lang="en-GB" sz="1000" b="1">
                  <a:solidFill>
                    <a:srgbClr val="333333"/>
                  </a:solidFill>
                </a:rPr>
                <a:t>4. </a:t>
              </a:r>
              <a:r>
                <a:rPr lang="en-GB" sz="1000">
                  <a:solidFill>
                    <a:srgbClr val="333333"/>
                  </a:solidFill>
                </a:rPr>
                <a:t>Choose </a:t>
              </a:r>
              <a:r>
                <a:rPr lang="en-GB" sz="1000" b="0">
                  <a:solidFill>
                    <a:srgbClr val="333333"/>
                  </a:solidFill>
                  <a:latin typeface="Gotham Medium" pitchFamily="50" charset="0"/>
                </a:rPr>
                <a:t>Crop</a:t>
              </a:r>
              <a:r>
                <a:rPr lang="en-GB" sz="1000">
                  <a:solidFill>
                    <a:srgbClr val="333333"/>
                  </a:solidFill>
                </a:rPr>
                <a:t> to resize and move the image within the placeholder, using the white circles in the corners of the image. Click on the drop down arrow and choose </a:t>
              </a:r>
              <a:r>
                <a:rPr lang="en-GB" sz="1000" b="0">
                  <a:solidFill>
                    <a:srgbClr val="333333"/>
                  </a:solidFill>
                  <a:latin typeface="Gotham Medium" pitchFamily="50" charset="0"/>
                </a:rPr>
                <a:t>Fit </a:t>
              </a:r>
              <a:r>
                <a:rPr lang="en-GB" sz="1000">
                  <a:solidFill>
                    <a:srgbClr val="333333"/>
                  </a:solidFill>
                </a:rPr>
                <a:t>to fit the image to the placeholder.</a:t>
              </a:r>
            </a:p>
          </p:txBody>
        </p:sp>
        <p:sp>
          <p:nvSpPr>
            <p:cNvPr id="22" name="TextBox 21">
              <a:extLst>
                <a:ext uri="{FF2B5EF4-FFF2-40B4-BE49-F238E27FC236}">
                  <a16:creationId xmlns:a16="http://schemas.microsoft.com/office/drawing/2014/main" id="{2B02F2D0-19E3-A874-BBCB-B171D00C6E69}"/>
                </a:ext>
              </a:extLst>
            </p:cNvPr>
            <p:cNvSpPr txBox="1"/>
            <p:nvPr/>
          </p:nvSpPr>
          <p:spPr>
            <a:xfrm>
              <a:off x="866774" y="5251594"/>
              <a:ext cx="2146447" cy="553998"/>
            </a:xfrm>
            <a:prstGeom prst="rect">
              <a:avLst/>
            </a:prstGeom>
            <a:noFill/>
          </p:spPr>
          <p:txBody>
            <a:bodyPr wrap="square" rtlCol="0">
              <a:spAutoFit/>
            </a:bodyPr>
            <a:lstStyle/>
            <a:p>
              <a:r>
                <a:rPr lang="en-GB" sz="1000" b="1">
                  <a:solidFill>
                    <a:srgbClr val="333333"/>
                  </a:solidFill>
                </a:rPr>
                <a:t>5. </a:t>
              </a:r>
              <a:r>
                <a:rPr lang="en-GB" sz="1000">
                  <a:solidFill>
                    <a:srgbClr val="333333"/>
                  </a:solidFill>
                </a:rPr>
                <a:t>Choose </a:t>
              </a:r>
              <a:r>
                <a:rPr lang="en-GB" sz="1000" b="0">
                  <a:solidFill>
                    <a:srgbClr val="333333"/>
                  </a:solidFill>
                  <a:latin typeface="Gotham Medium" pitchFamily="50" charset="0"/>
                </a:rPr>
                <a:t>Picture Colour </a:t>
              </a:r>
              <a:r>
                <a:rPr lang="en-GB" sz="1000">
                  <a:solidFill>
                    <a:srgbClr val="333333"/>
                  </a:solidFill>
                </a:rPr>
                <a:t>to adjust the Saturation, Tone, and Colour.</a:t>
              </a:r>
            </a:p>
          </p:txBody>
        </p:sp>
        <p:sp>
          <p:nvSpPr>
            <p:cNvPr id="23" name="TextBox 22">
              <a:extLst>
                <a:ext uri="{FF2B5EF4-FFF2-40B4-BE49-F238E27FC236}">
                  <a16:creationId xmlns:a16="http://schemas.microsoft.com/office/drawing/2014/main" id="{14A34843-E5CA-E352-C8E1-DC2EE390A607}"/>
                </a:ext>
              </a:extLst>
            </p:cNvPr>
            <p:cNvSpPr txBox="1"/>
            <p:nvPr/>
          </p:nvSpPr>
          <p:spPr>
            <a:xfrm>
              <a:off x="866774" y="5851889"/>
              <a:ext cx="2146447" cy="553998"/>
            </a:xfrm>
            <a:prstGeom prst="rect">
              <a:avLst/>
            </a:prstGeom>
            <a:noFill/>
          </p:spPr>
          <p:txBody>
            <a:bodyPr wrap="square" rtlCol="0">
              <a:spAutoFit/>
            </a:bodyPr>
            <a:lstStyle/>
            <a:p>
              <a:r>
                <a:rPr lang="en-GB" sz="1000" b="1">
                  <a:solidFill>
                    <a:srgbClr val="333333"/>
                  </a:solidFill>
                </a:rPr>
                <a:t>6. </a:t>
              </a:r>
              <a:r>
                <a:rPr lang="en-GB" sz="1000">
                  <a:solidFill>
                    <a:srgbClr val="333333"/>
                  </a:solidFill>
                </a:rPr>
                <a:t>Choose </a:t>
              </a:r>
              <a:r>
                <a:rPr lang="en-GB" sz="1000" b="0">
                  <a:solidFill>
                    <a:srgbClr val="333333"/>
                  </a:solidFill>
                  <a:latin typeface="Gotham Medium" pitchFamily="50" charset="0"/>
                </a:rPr>
                <a:t>Picture Correction </a:t>
              </a:r>
              <a:r>
                <a:rPr lang="en-GB" sz="1000">
                  <a:solidFill>
                    <a:srgbClr val="333333"/>
                  </a:solidFill>
                </a:rPr>
                <a:t>to adjust the Sharpness, Brightness, and Contrast.</a:t>
              </a:r>
            </a:p>
          </p:txBody>
        </p:sp>
        <p:sp>
          <p:nvSpPr>
            <p:cNvPr id="24" name="TextBox 23">
              <a:extLst>
                <a:ext uri="{FF2B5EF4-FFF2-40B4-BE49-F238E27FC236}">
                  <a16:creationId xmlns:a16="http://schemas.microsoft.com/office/drawing/2014/main" id="{6465BF22-C080-4A39-71A9-2F12D515CB8E}"/>
                </a:ext>
              </a:extLst>
            </p:cNvPr>
            <p:cNvSpPr txBox="1"/>
            <p:nvPr/>
          </p:nvSpPr>
          <p:spPr>
            <a:xfrm>
              <a:off x="1026885" y="1179173"/>
              <a:ext cx="1826222" cy="461665"/>
            </a:xfrm>
            <a:prstGeom prst="rect">
              <a:avLst/>
            </a:prstGeom>
            <a:noFill/>
          </p:spPr>
          <p:txBody>
            <a:bodyPr wrap="square" rtlCol="0">
              <a:spAutoFit/>
            </a:bodyPr>
            <a:lstStyle/>
            <a:p>
              <a:pPr algn="ctr"/>
              <a:r>
                <a:rPr lang="en-GB" sz="1200">
                  <a:solidFill>
                    <a:srgbClr val="333333"/>
                  </a:solidFill>
                  <a:latin typeface="+mn-lt"/>
                </a:rPr>
                <a:t>HOW TO INSERT AN IMAGE WITH FILTER</a:t>
              </a:r>
            </a:p>
          </p:txBody>
        </p:sp>
        <p:sp>
          <p:nvSpPr>
            <p:cNvPr id="25" name="TextBox 24">
              <a:extLst>
                <a:ext uri="{FF2B5EF4-FFF2-40B4-BE49-F238E27FC236}">
                  <a16:creationId xmlns:a16="http://schemas.microsoft.com/office/drawing/2014/main" id="{FD3046D6-D07B-5FB9-C032-D8DD1B55541F}"/>
                </a:ext>
              </a:extLst>
            </p:cNvPr>
            <p:cNvSpPr txBox="1"/>
            <p:nvPr/>
          </p:nvSpPr>
          <p:spPr>
            <a:xfrm>
              <a:off x="866775" y="1759910"/>
              <a:ext cx="2087197" cy="861774"/>
            </a:xfrm>
            <a:prstGeom prst="rect">
              <a:avLst/>
            </a:prstGeom>
            <a:noFill/>
          </p:spPr>
          <p:txBody>
            <a:bodyPr wrap="square" rtlCol="0">
              <a:spAutoFit/>
            </a:bodyPr>
            <a:lstStyle/>
            <a:p>
              <a:r>
                <a:rPr lang="en-GB" sz="1000" b="0">
                  <a:solidFill>
                    <a:srgbClr val="333333"/>
                  </a:solidFill>
                  <a:latin typeface="+mn-lt"/>
                </a:rPr>
                <a:t>1. If there is an image behind the filter, first select the filter, right-click it and choose </a:t>
              </a:r>
              <a:r>
                <a:rPr lang="en-GB" sz="1000" b="0">
                  <a:solidFill>
                    <a:srgbClr val="333333"/>
                  </a:solidFill>
                  <a:latin typeface="Gotham Medium" pitchFamily="50" charset="0"/>
                </a:rPr>
                <a:t>Send to Back. </a:t>
              </a:r>
              <a:r>
                <a:rPr lang="en-GB" sz="1000" b="0">
                  <a:solidFill>
                    <a:srgbClr val="333333"/>
                  </a:solidFill>
                  <a:latin typeface="+mn-lt"/>
                </a:rPr>
                <a:t>You can then delete the existing image.</a:t>
              </a:r>
            </a:p>
          </p:txBody>
        </p:sp>
        <p:sp>
          <p:nvSpPr>
            <p:cNvPr id="26" name="TextBox 25">
              <a:extLst>
                <a:ext uri="{FF2B5EF4-FFF2-40B4-BE49-F238E27FC236}">
                  <a16:creationId xmlns:a16="http://schemas.microsoft.com/office/drawing/2014/main" id="{D2B75E49-BEC2-F0F4-07DB-75A613BB1FAA}"/>
                </a:ext>
              </a:extLst>
            </p:cNvPr>
            <p:cNvSpPr txBox="1"/>
            <p:nvPr/>
          </p:nvSpPr>
          <p:spPr>
            <a:xfrm>
              <a:off x="866774" y="6450337"/>
              <a:ext cx="2146447" cy="553998"/>
            </a:xfrm>
            <a:prstGeom prst="rect">
              <a:avLst/>
            </a:prstGeom>
            <a:noFill/>
          </p:spPr>
          <p:txBody>
            <a:bodyPr wrap="square" rtlCol="0">
              <a:spAutoFit/>
            </a:bodyPr>
            <a:lstStyle/>
            <a:p>
              <a:r>
                <a:rPr lang="en-GB" sz="1000" b="1">
                  <a:solidFill>
                    <a:srgbClr val="333333"/>
                  </a:solidFill>
                </a:rPr>
                <a:t>7. </a:t>
              </a:r>
              <a:r>
                <a:rPr lang="en-GB" sz="1000">
                  <a:solidFill>
                    <a:srgbClr val="333333"/>
                  </a:solidFill>
                </a:rPr>
                <a:t>Once you are happy with your image, right click on it and select ‘</a:t>
              </a:r>
              <a:r>
                <a:rPr lang="en-GB" sz="1000" b="0">
                  <a:solidFill>
                    <a:srgbClr val="333333"/>
                  </a:solidFill>
                  <a:latin typeface="Gotham Medium" pitchFamily="50" charset="0"/>
                </a:rPr>
                <a:t>Send to back</a:t>
              </a:r>
              <a:r>
                <a:rPr lang="en-GB" sz="1000">
                  <a:solidFill>
                    <a:srgbClr val="333333"/>
                  </a:solidFill>
                </a:rPr>
                <a:t>’. </a:t>
              </a:r>
              <a:endParaRPr lang="en-GB" sz="1000">
                <a:solidFill>
                  <a:srgbClr val="333333"/>
                </a:solidFill>
                <a:latin typeface="Gotham Medium" pitchFamily="50" charset="0"/>
              </a:endParaRPr>
            </a:p>
          </p:txBody>
        </p:sp>
      </p:grpSp>
      <p:grpSp>
        <p:nvGrpSpPr>
          <p:cNvPr id="4" name="Group 3">
            <a:extLst>
              <a:ext uri="{FF2B5EF4-FFF2-40B4-BE49-F238E27FC236}">
                <a16:creationId xmlns:a16="http://schemas.microsoft.com/office/drawing/2014/main" id="{6A0EC0FC-F83C-574A-2D61-790583B35DB5}"/>
              </a:ext>
            </a:extLst>
          </p:cNvPr>
          <p:cNvGrpSpPr/>
          <p:nvPr userDrawn="1"/>
        </p:nvGrpSpPr>
        <p:grpSpPr>
          <a:xfrm>
            <a:off x="12284371" y="0"/>
            <a:ext cx="2174456" cy="6019800"/>
            <a:chOff x="838199" y="1150069"/>
            <a:chExt cx="2175022" cy="6019800"/>
          </a:xfrm>
        </p:grpSpPr>
        <p:sp>
          <p:nvSpPr>
            <p:cNvPr id="5" name="Rectangle 4">
              <a:extLst>
                <a:ext uri="{FF2B5EF4-FFF2-40B4-BE49-F238E27FC236}">
                  <a16:creationId xmlns:a16="http://schemas.microsoft.com/office/drawing/2014/main" id="{87D495CA-A6B3-0D37-33A1-8FB73F58D672}"/>
                </a:ext>
              </a:extLst>
            </p:cNvPr>
            <p:cNvSpPr/>
            <p:nvPr/>
          </p:nvSpPr>
          <p:spPr>
            <a:xfrm>
              <a:off x="838199" y="1669942"/>
              <a:ext cx="2146446" cy="5499927"/>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333333"/>
                </a:solidFill>
              </a:endParaRPr>
            </a:p>
          </p:txBody>
        </p:sp>
        <p:sp>
          <p:nvSpPr>
            <p:cNvPr id="7" name="Rectangle 6">
              <a:extLst>
                <a:ext uri="{FF2B5EF4-FFF2-40B4-BE49-F238E27FC236}">
                  <a16:creationId xmlns:a16="http://schemas.microsoft.com/office/drawing/2014/main" id="{664FA312-D230-2E2D-9F97-145F465A84DF}"/>
                </a:ext>
              </a:extLst>
            </p:cNvPr>
            <p:cNvSpPr/>
            <p:nvPr/>
          </p:nvSpPr>
          <p:spPr>
            <a:xfrm flipV="1">
              <a:off x="838200" y="1150069"/>
              <a:ext cx="2146445" cy="52016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799">
                <a:solidFill>
                  <a:srgbClr val="333333"/>
                </a:solidFill>
              </a:endParaRPr>
            </a:p>
          </p:txBody>
        </p:sp>
        <p:sp>
          <p:nvSpPr>
            <p:cNvPr id="8" name="TextBox 7">
              <a:extLst>
                <a:ext uri="{FF2B5EF4-FFF2-40B4-BE49-F238E27FC236}">
                  <a16:creationId xmlns:a16="http://schemas.microsoft.com/office/drawing/2014/main" id="{B1D23D1E-BE1A-9077-3DA5-5DEF8A13DA5D}"/>
                </a:ext>
              </a:extLst>
            </p:cNvPr>
            <p:cNvSpPr txBox="1"/>
            <p:nvPr/>
          </p:nvSpPr>
          <p:spPr>
            <a:xfrm>
              <a:off x="866775" y="2681268"/>
              <a:ext cx="2087197" cy="707886"/>
            </a:xfrm>
            <a:prstGeom prst="rect">
              <a:avLst/>
            </a:prstGeom>
            <a:noFill/>
          </p:spPr>
          <p:txBody>
            <a:bodyPr wrap="square" rtlCol="0">
              <a:spAutoFit/>
            </a:bodyPr>
            <a:lstStyle/>
            <a:p>
              <a:r>
                <a:rPr lang="en-GB" sz="1000" b="1">
                  <a:solidFill>
                    <a:srgbClr val="333333"/>
                  </a:solidFill>
                </a:rPr>
                <a:t>2. </a:t>
              </a:r>
              <a:r>
                <a:rPr lang="en-GB" sz="1000">
                  <a:solidFill>
                    <a:srgbClr val="333333"/>
                  </a:solidFill>
                </a:rPr>
                <a:t>Click on the </a:t>
              </a:r>
              <a:r>
                <a:rPr lang="en-GB" sz="1000" b="0">
                  <a:solidFill>
                    <a:srgbClr val="333333"/>
                  </a:solidFill>
                  <a:latin typeface="Gotham Medium" pitchFamily="50" charset="0"/>
                </a:rPr>
                <a:t>icon</a:t>
              </a:r>
              <a:r>
                <a:rPr lang="en-GB" sz="1000">
                  <a:solidFill>
                    <a:srgbClr val="333333"/>
                  </a:solidFill>
                </a:rPr>
                <a:t> in the middle of the placeholder and choose the image from your computer.</a:t>
              </a:r>
            </a:p>
          </p:txBody>
        </p:sp>
        <p:sp>
          <p:nvSpPr>
            <p:cNvPr id="9" name="TextBox 8">
              <a:extLst>
                <a:ext uri="{FF2B5EF4-FFF2-40B4-BE49-F238E27FC236}">
                  <a16:creationId xmlns:a16="http://schemas.microsoft.com/office/drawing/2014/main" id="{DC79C628-D58E-700A-4879-82158D4FA816}"/>
                </a:ext>
              </a:extLst>
            </p:cNvPr>
            <p:cNvSpPr txBox="1"/>
            <p:nvPr/>
          </p:nvSpPr>
          <p:spPr>
            <a:xfrm>
              <a:off x="866774" y="3435451"/>
              <a:ext cx="2146447" cy="553998"/>
            </a:xfrm>
            <a:prstGeom prst="rect">
              <a:avLst/>
            </a:prstGeom>
            <a:noFill/>
          </p:spPr>
          <p:txBody>
            <a:bodyPr wrap="square" rtlCol="0">
              <a:spAutoFit/>
            </a:bodyPr>
            <a:lstStyle/>
            <a:p>
              <a:r>
                <a:rPr lang="en-GB" sz="1000" b="1">
                  <a:solidFill>
                    <a:srgbClr val="333333"/>
                  </a:solidFill>
                </a:rPr>
                <a:t>3. </a:t>
              </a:r>
              <a:r>
                <a:rPr lang="en-GB" sz="1000">
                  <a:solidFill>
                    <a:srgbClr val="333333"/>
                  </a:solidFill>
                </a:rPr>
                <a:t>Click on the </a:t>
              </a:r>
              <a:r>
                <a:rPr lang="en-GB" sz="1000" b="0">
                  <a:solidFill>
                    <a:srgbClr val="333333"/>
                  </a:solidFill>
                  <a:latin typeface="Gotham Medium" pitchFamily="50" charset="0"/>
                </a:rPr>
                <a:t>Format Picture </a:t>
              </a:r>
              <a:r>
                <a:rPr lang="en-GB" sz="1000">
                  <a:solidFill>
                    <a:srgbClr val="333333"/>
                  </a:solidFill>
                </a:rPr>
                <a:t>tab in the ribbon and use the tools to edit the image.</a:t>
              </a:r>
            </a:p>
          </p:txBody>
        </p:sp>
        <p:sp>
          <p:nvSpPr>
            <p:cNvPr id="10" name="TextBox 9">
              <a:extLst>
                <a:ext uri="{FF2B5EF4-FFF2-40B4-BE49-F238E27FC236}">
                  <a16:creationId xmlns:a16="http://schemas.microsoft.com/office/drawing/2014/main" id="{F74BC4EA-EBFD-961F-74BC-C3518E818624}"/>
                </a:ext>
              </a:extLst>
            </p:cNvPr>
            <p:cNvSpPr txBox="1"/>
            <p:nvPr/>
          </p:nvSpPr>
          <p:spPr>
            <a:xfrm>
              <a:off x="866773" y="4035746"/>
              <a:ext cx="2146447" cy="1169551"/>
            </a:xfrm>
            <a:prstGeom prst="rect">
              <a:avLst/>
            </a:prstGeom>
            <a:noFill/>
          </p:spPr>
          <p:txBody>
            <a:bodyPr wrap="square" rtlCol="0">
              <a:spAutoFit/>
            </a:bodyPr>
            <a:lstStyle/>
            <a:p>
              <a:r>
                <a:rPr lang="en-GB" sz="1000" b="1">
                  <a:solidFill>
                    <a:srgbClr val="333333"/>
                  </a:solidFill>
                </a:rPr>
                <a:t>4. </a:t>
              </a:r>
              <a:r>
                <a:rPr lang="en-GB" sz="1000">
                  <a:solidFill>
                    <a:srgbClr val="333333"/>
                  </a:solidFill>
                </a:rPr>
                <a:t>Choose </a:t>
              </a:r>
              <a:r>
                <a:rPr lang="en-GB" sz="1000" b="0">
                  <a:solidFill>
                    <a:srgbClr val="333333"/>
                  </a:solidFill>
                  <a:latin typeface="Gotham Medium" pitchFamily="50" charset="0"/>
                </a:rPr>
                <a:t>Crop</a:t>
              </a:r>
              <a:r>
                <a:rPr lang="en-GB" sz="1000">
                  <a:solidFill>
                    <a:srgbClr val="333333"/>
                  </a:solidFill>
                </a:rPr>
                <a:t> to resize and move the image within the placeholder, using the white circles in the corners of the image. Click on the drop down arrow and choose </a:t>
              </a:r>
              <a:r>
                <a:rPr lang="en-GB" sz="1000" b="0">
                  <a:solidFill>
                    <a:srgbClr val="333333"/>
                  </a:solidFill>
                  <a:latin typeface="Gotham Medium" pitchFamily="50" charset="0"/>
                </a:rPr>
                <a:t>Fit </a:t>
              </a:r>
              <a:r>
                <a:rPr lang="en-GB" sz="1000">
                  <a:solidFill>
                    <a:srgbClr val="333333"/>
                  </a:solidFill>
                </a:rPr>
                <a:t>to fit the image to the placeholder.</a:t>
              </a:r>
            </a:p>
          </p:txBody>
        </p:sp>
        <p:sp>
          <p:nvSpPr>
            <p:cNvPr id="12" name="TextBox 11">
              <a:extLst>
                <a:ext uri="{FF2B5EF4-FFF2-40B4-BE49-F238E27FC236}">
                  <a16:creationId xmlns:a16="http://schemas.microsoft.com/office/drawing/2014/main" id="{9901B9D0-878E-BA9C-F9F4-224B271E0BCC}"/>
                </a:ext>
              </a:extLst>
            </p:cNvPr>
            <p:cNvSpPr txBox="1"/>
            <p:nvPr/>
          </p:nvSpPr>
          <p:spPr>
            <a:xfrm>
              <a:off x="866774" y="5251594"/>
              <a:ext cx="2146447" cy="553998"/>
            </a:xfrm>
            <a:prstGeom prst="rect">
              <a:avLst/>
            </a:prstGeom>
            <a:noFill/>
          </p:spPr>
          <p:txBody>
            <a:bodyPr wrap="square" rtlCol="0">
              <a:spAutoFit/>
            </a:bodyPr>
            <a:lstStyle/>
            <a:p>
              <a:r>
                <a:rPr lang="en-GB" sz="1000" b="1">
                  <a:solidFill>
                    <a:srgbClr val="333333"/>
                  </a:solidFill>
                </a:rPr>
                <a:t>5. </a:t>
              </a:r>
              <a:r>
                <a:rPr lang="en-GB" sz="1000">
                  <a:solidFill>
                    <a:srgbClr val="333333"/>
                  </a:solidFill>
                </a:rPr>
                <a:t>Choose </a:t>
              </a:r>
              <a:r>
                <a:rPr lang="en-GB" sz="1000" b="0">
                  <a:solidFill>
                    <a:srgbClr val="333333"/>
                  </a:solidFill>
                  <a:latin typeface="Gotham Medium" pitchFamily="50" charset="0"/>
                </a:rPr>
                <a:t>Picture Colour </a:t>
              </a:r>
              <a:r>
                <a:rPr lang="en-GB" sz="1000">
                  <a:solidFill>
                    <a:srgbClr val="333333"/>
                  </a:solidFill>
                </a:rPr>
                <a:t>to adjust the Saturation, Tone, and Colour.</a:t>
              </a:r>
            </a:p>
          </p:txBody>
        </p:sp>
        <p:sp>
          <p:nvSpPr>
            <p:cNvPr id="27" name="TextBox 26">
              <a:extLst>
                <a:ext uri="{FF2B5EF4-FFF2-40B4-BE49-F238E27FC236}">
                  <a16:creationId xmlns:a16="http://schemas.microsoft.com/office/drawing/2014/main" id="{A65B7AC7-26DE-37C4-EEAC-5F8702381843}"/>
                </a:ext>
              </a:extLst>
            </p:cNvPr>
            <p:cNvSpPr txBox="1"/>
            <p:nvPr/>
          </p:nvSpPr>
          <p:spPr>
            <a:xfrm>
              <a:off x="866774" y="5851889"/>
              <a:ext cx="2146447" cy="553998"/>
            </a:xfrm>
            <a:prstGeom prst="rect">
              <a:avLst/>
            </a:prstGeom>
            <a:noFill/>
          </p:spPr>
          <p:txBody>
            <a:bodyPr wrap="square" rtlCol="0">
              <a:spAutoFit/>
            </a:bodyPr>
            <a:lstStyle/>
            <a:p>
              <a:r>
                <a:rPr lang="en-GB" sz="1000" b="1">
                  <a:solidFill>
                    <a:srgbClr val="333333"/>
                  </a:solidFill>
                </a:rPr>
                <a:t>6. </a:t>
              </a:r>
              <a:r>
                <a:rPr lang="en-GB" sz="1000">
                  <a:solidFill>
                    <a:srgbClr val="333333"/>
                  </a:solidFill>
                </a:rPr>
                <a:t>Choose </a:t>
              </a:r>
              <a:r>
                <a:rPr lang="en-GB" sz="1000" b="0">
                  <a:solidFill>
                    <a:srgbClr val="333333"/>
                  </a:solidFill>
                  <a:latin typeface="Gotham Medium" pitchFamily="50" charset="0"/>
                </a:rPr>
                <a:t>Picture Correction </a:t>
              </a:r>
              <a:r>
                <a:rPr lang="en-GB" sz="1000">
                  <a:solidFill>
                    <a:srgbClr val="333333"/>
                  </a:solidFill>
                </a:rPr>
                <a:t>to adjust the Sharpness, Brightness, and Contrast.</a:t>
              </a:r>
            </a:p>
          </p:txBody>
        </p:sp>
        <p:sp>
          <p:nvSpPr>
            <p:cNvPr id="28" name="TextBox 27">
              <a:extLst>
                <a:ext uri="{FF2B5EF4-FFF2-40B4-BE49-F238E27FC236}">
                  <a16:creationId xmlns:a16="http://schemas.microsoft.com/office/drawing/2014/main" id="{082084E8-F476-ED14-A7CE-39AC3D87DC1A}"/>
                </a:ext>
              </a:extLst>
            </p:cNvPr>
            <p:cNvSpPr txBox="1"/>
            <p:nvPr/>
          </p:nvSpPr>
          <p:spPr>
            <a:xfrm>
              <a:off x="1026885" y="1179173"/>
              <a:ext cx="1826222" cy="461665"/>
            </a:xfrm>
            <a:prstGeom prst="rect">
              <a:avLst/>
            </a:prstGeom>
            <a:noFill/>
          </p:spPr>
          <p:txBody>
            <a:bodyPr wrap="square" rtlCol="0">
              <a:spAutoFit/>
            </a:bodyPr>
            <a:lstStyle/>
            <a:p>
              <a:pPr algn="ctr"/>
              <a:r>
                <a:rPr lang="en-GB" sz="1200">
                  <a:solidFill>
                    <a:srgbClr val="333333"/>
                  </a:solidFill>
                  <a:latin typeface="+mn-lt"/>
                </a:rPr>
                <a:t>HOW TO INSERT AN IMAGE WITH FILTER</a:t>
              </a:r>
            </a:p>
          </p:txBody>
        </p:sp>
        <p:sp>
          <p:nvSpPr>
            <p:cNvPr id="29" name="TextBox 28">
              <a:extLst>
                <a:ext uri="{FF2B5EF4-FFF2-40B4-BE49-F238E27FC236}">
                  <a16:creationId xmlns:a16="http://schemas.microsoft.com/office/drawing/2014/main" id="{1EA6C2EE-6A82-B5A9-DE82-D2C11B4686B6}"/>
                </a:ext>
              </a:extLst>
            </p:cNvPr>
            <p:cNvSpPr txBox="1"/>
            <p:nvPr userDrawn="1"/>
          </p:nvSpPr>
          <p:spPr>
            <a:xfrm>
              <a:off x="866775" y="1759910"/>
              <a:ext cx="2087197" cy="861774"/>
            </a:xfrm>
            <a:prstGeom prst="rect">
              <a:avLst/>
            </a:prstGeom>
            <a:noFill/>
          </p:spPr>
          <p:txBody>
            <a:bodyPr wrap="square" rtlCol="0">
              <a:spAutoFit/>
            </a:bodyPr>
            <a:lstStyle/>
            <a:p>
              <a:r>
                <a:rPr lang="en-GB" sz="1000" b="0">
                  <a:solidFill>
                    <a:srgbClr val="333333"/>
                  </a:solidFill>
                  <a:latin typeface="+mn-lt"/>
                </a:rPr>
                <a:t>1. If there is an image behind the filter, first select the filter, right-click it and choose </a:t>
              </a:r>
              <a:r>
                <a:rPr lang="en-GB" sz="1000" b="0">
                  <a:solidFill>
                    <a:srgbClr val="333333"/>
                  </a:solidFill>
                  <a:latin typeface="Gotham Medium" pitchFamily="50" charset="0"/>
                </a:rPr>
                <a:t>Send to Back. </a:t>
              </a:r>
              <a:r>
                <a:rPr lang="en-GB" sz="1000" b="0">
                  <a:solidFill>
                    <a:srgbClr val="333333"/>
                  </a:solidFill>
                  <a:latin typeface="+mn-lt"/>
                </a:rPr>
                <a:t>You can then delete the existing image.</a:t>
              </a:r>
            </a:p>
          </p:txBody>
        </p:sp>
        <p:sp>
          <p:nvSpPr>
            <p:cNvPr id="30" name="TextBox 29">
              <a:extLst>
                <a:ext uri="{FF2B5EF4-FFF2-40B4-BE49-F238E27FC236}">
                  <a16:creationId xmlns:a16="http://schemas.microsoft.com/office/drawing/2014/main" id="{3F1C8B01-B9F1-5EB6-89C4-8FA915874118}"/>
                </a:ext>
              </a:extLst>
            </p:cNvPr>
            <p:cNvSpPr txBox="1"/>
            <p:nvPr userDrawn="1"/>
          </p:nvSpPr>
          <p:spPr>
            <a:xfrm>
              <a:off x="866774" y="6450337"/>
              <a:ext cx="2146447" cy="553998"/>
            </a:xfrm>
            <a:prstGeom prst="rect">
              <a:avLst/>
            </a:prstGeom>
            <a:noFill/>
          </p:spPr>
          <p:txBody>
            <a:bodyPr wrap="square" rtlCol="0">
              <a:spAutoFit/>
            </a:bodyPr>
            <a:lstStyle/>
            <a:p>
              <a:r>
                <a:rPr lang="en-GB" sz="1000" b="1">
                  <a:solidFill>
                    <a:srgbClr val="333333"/>
                  </a:solidFill>
                </a:rPr>
                <a:t>7. </a:t>
              </a:r>
              <a:r>
                <a:rPr lang="en-GB" sz="1000">
                  <a:solidFill>
                    <a:srgbClr val="333333"/>
                  </a:solidFill>
                </a:rPr>
                <a:t>Once you are happy with your image, right click on it and select ‘</a:t>
              </a:r>
              <a:r>
                <a:rPr lang="en-GB" sz="1000" b="0">
                  <a:solidFill>
                    <a:srgbClr val="333333"/>
                  </a:solidFill>
                  <a:latin typeface="Gotham Medium" pitchFamily="50" charset="0"/>
                </a:rPr>
                <a:t>Send to back</a:t>
              </a:r>
              <a:r>
                <a:rPr lang="en-GB" sz="1000">
                  <a:solidFill>
                    <a:srgbClr val="333333"/>
                  </a:solidFill>
                </a:rPr>
                <a:t>’. </a:t>
              </a:r>
              <a:endParaRPr lang="en-GB" sz="1000">
                <a:solidFill>
                  <a:srgbClr val="333333"/>
                </a:solidFill>
                <a:latin typeface="Gotham Medium" pitchFamily="50" charset="0"/>
              </a:endParaRPr>
            </a:p>
          </p:txBody>
        </p:sp>
      </p:grpSp>
      <p:sp>
        <p:nvSpPr>
          <p:cNvPr id="2" name="Text Placeholder 8">
            <a:extLst>
              <a:ext uri="{FF2B5EF4-FFF2-40B4-BE49-F238E27FC236}">
                <a16:creationId xmlns:a16="http://schemas.microsoft.com/office/drawing/2014/main" id="{6BEF8E0E-69F7-71D3-B872-2A63063CB264}"/>
              </a:ext>
            </a:extLst>
          </p:cNvPr>
          <p:cNvSpPr>
            <a:spLocks noGrp="1"/>
          </p:cNvSpPr>
          <p:nvPr>
            <p:ph type="body" sz="quarter" idx="13" hasCustomPrompt="1"/>
          </p:nvPr>
        </p:nvSpPr>
        <p:spPr>
          <a:xfrm>
            <a:off x="838430" y="2043561"/>
            <a:ext cx="1305640" cy="330072"/>
          </a:xfrm>
          <a:solidFill>
            <a:schemeClr val="accent3"/>
          </a:solidFill>
        </p:spPr>
        <p:txBody>
          <a:bodyPr wrap="none" lIns="72000" tIns="72000" rIns="72000" bIns="72000" anchor="ctr">
            <a:spAutoFit/>
          </a:bodyPr>
          <a:lstStyle>
            <a:lvl1pPr algn="l">
              <a:defRPr sz="1200" cap="all" spc="70" baseline="0">
                <a:solidFill>
                  <a:schemeClr val="tx1"/>
                </a:solidFill>
                <a:latin typeface="+mj-lt"/>
              </a:defRPr>
            </a:lvl1pPr>
          </a:lstStyle>
          <a:p>
            <a:pPr lvl="0"/>
            <a:r>
              <a:rPr lang="en-GB"/>
              <a:t>Subheading</a:t>
            </a:r>
          </a:p>
        </p:txBody>
      </p:sp>
    </p:spTree>
    <p:custDataLst>
      <p:tags r:id="rId1"/>
    </p:custDataLst>
    <p:extLst>
      <p:ext uri="{BB962C8B-B14F-4D97-AF65-F5344CB8AC3E}">
        <p14:creationId xmlns:p14="http://schemas.microsoft.com/office/powerpoint/2010/main" val="7973986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itle slide navy">
    <p:bg>
      <p:bgRef idx="1001">
        <a:schemeClr val="bg2"/>
      </p:bgRef>
    </p:bg>
    <p:spTree>
      <p:nvGrpSpPr>
        <p:cNvPr id="1" name=""/>
        <p:cNvGrpSpPr/>
        <p:nvPr/>
      </p:nvGrpSpPr>
      <p:grpSpPr>
        <a:xfrm>
          <a:off x="0" y="0"/>
          <a:ext cx="0" cy="0"/>
          <a:chOff x="0" y="0"/>
          <a:chExt cx="0" cy="0"/>
        </a:xfrm>
      </p:grpSpPr>
      <p:pic>
        <p:nvPicPr>
          <p:cNvPr id="7" name="Picture 6" descr="A close-up of a blue cube&#10;&#10;Description automatically generated">
            <a:extLst>
              <a:ext uri="{FF2B5EF4-FFF2-40B4-BE49-F238E27FC236}">
                <a16:creationId xmlns:a16="http://schemas.microsoft.com/office/drawing/2014/main" id="{994D9F16-B961-382F-A2E6-A75A1834ACC7}"/>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t="6448" b="6448"/>
          <a:stretch/>
        </p:blipFill>
        <p:spPr>
          <a:xfrm>
            <a:off x="1" y="0"/>
            <a:ext cx="12188823" cy="6858000"/>
          </a:xfrm>
          <a:prstGeom prst="rect">
            <a:avLst/>
          </a:prstGeom>
        </p:spPr>
      </p:pic>
      <p:sp>
        <p:nvSpPr>
          <p:cNvPr id="9" name="Title 1">
            <a:extLst>
              <a:ext uri="{FF2B5EF4-FFF2-40B4-BE49-F238E27FC236}">
                <a16:creationId xmlns:a16="http://schemas.microsoft.com/office/drawing/2014/main" id="{EB663D6B-83EA-7167-3AE2-704308355B9B}"/>
              </a:ext>
            </a:extLst>
          </p:cNvPr>
          <p:cNvSpPr>
            <a:spLocks noGrp="1"/>
          </p:cNvSpPr>
          <p:nvPr>
            <p:ph type="title" hasCustomPrompt="1"/>
          </p:nvPr>
        </p:nvSpPr>
        <p:spPr>
          <a:xfrm>
            <a:off x="740217" y="2440306"/>
            <a:ext cx="6854944" cy="2078355"/>
          </a:xfrm>
        </p:spPr>
        <p:txBody>
          <a:bodyPr/>
          <a:lstStyle>
            <a:lvl1pPr>
              <a:defRPr sz="5998">
                <a:latin typeface="+mn-lt"/>
              </a:defRPr>
            </a:lvl1pPr>
          </a:lstStyle>
          <a:p>
            <a:r>
              <a:rPr lang="en-GB"/>
              <a:t>Insert title here</a:t>
            </a:r>
          </a:p>
        </p:txBody>
      </p:sp>
      <p:pic>
        <p:nvPicPr>
          <p:cNvPr id="10" name="Graphic 9">
            <a:extLst>
              <a:ext uri="{FF2B5EF4-FFF2-40B4-BE49-F238E27FC236}">
                <a16:creationId xmlns:a16="http://schemas.microsoft.com/office/drawing/2014/main" id="{32DD425B-AE17-3A36-488B-7C01728F383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679507" y="473394"/>
            <a:ext cx="1035573" cy="1035843"/>
          </a:xfrm>
          <a:prstGeom prst="rect">
            <a:avLst/>
          </a:prstGeom>
        </p:spPr>
      </p:pic>
      <p:sp>
        <p:nvSpPr>
          <p:cNvPr id="12" name="Picture Placeholder 11">
            <a:extLst>
              <a:ext uri="{FF2B5EF4-FFF2-40B4-BE49-F238E27FC236}">
                <a16:creationId xmlns:a16="http://schemas.microsoft.com/office/drawing/2014/main" id="{B3B32C57-5BBC-8081-E7AC-4A5E5F2C0FEB}"/>
              </a:ext>
            </a:extLst>
          </p:cNvPr>
          <p:cNvSpPr>
            <a:spLocks noGrp="1"/>
          </p:cNvSpPr>
          <p:nvPr>
            <p:ph type="pic" sz="quarter" idx="14" hasCustomPrompt="1"/>
          </p:nvPr>
        </p:nvSpPr>
        <p:spPr>
          <a:xfrm>
            <a:off x="740217" y="5661660"/>
            <a:ext cx="2055595" cy="739140"/>
          </a:xfrm>
        </p:spPr>
        <p:txBody>
          <a:bodyPr/>
          <a:lstStyle>
            <a:lvl1pPr algn="ctr">
              <a:defRPr/>
            </a:lvl1pPr>
          </a:lstStyle>
          <a:p>
            <a:r>
              <a:rPr lang="en-GB"/>
              <a:t>Insert client logo</a:t>
            </a:r>
          </a:p>
        </p:txBody>
      </p:sp>
      <p:sp>
        <p:nvSpPr>
          <p:cNvPr id="13" name="Text Placeholder 14">
            <a:extLst>
              <a:ext uri="{FF2B5EF4-FFF2-40B4-BE49-F238E27FC236}">
                <a16:creationId xmlns:a16="http://schemas.microsoft.com/office/drawing/2014/main" id="{C9F89D34-7F46-38DF-8C8B-4452A78F9DB4}"/>
              </a:ext>
            </a:extLst>
          </p:cNvPr>
          <p:cNvSpPr>
            <a:spLocks noGrp="1"/>
          </p:cNvSpPr>
          <p:nvPr>
            <p:ph type="body" sz="quarter" idx="15" hasCustomPrompt="1"/>
          </p:nvPr>
        </p:nvSpPr>
        <p:spPr>
          <a:xfrm>
            <a:off x="716411" y="5435078"/>
            <a:ext cx="1410597" cy="244682"/>
          </a:xfrm>
          <a:blipFill>
            <a:blip r:embed="rId6">
              <a:extLst>
                <a:ext uri="{BEBA8EAE-BF5A-486C-A8C5-ECC9F3942E4B}">
                  <a14:imgProps xmlns:a14="http://schemas.microsoft.com/office/drawing/2010/main">
                    <a14:imgLayer r:embed="rId7">
                      <a14:imgEffect>
                        <a14:brightnessContrast bright="100000"/>
                      </a14:imgEffect>
                    </a14:imgLayer>
                  </a14:imgProps>
                </a:ext>
              </a:extLst>
            </a:blip>
            <a:stretch>
              <a:fillRect/>
            </a:stretch>
          </a:blipFill>
        </p:spPr>
        <p:txBody>
          <a:bodyPr>
            <a:normAutofit/>
          </a:bodyPr>
          <a:lstStyle>
            <a:lvl1pPr>
              <a:defRPr/>
            </a:lvl1pPr>
          </a:lstStyle>
          <a:p>
            <a:pPr lvl="0"/>
            <a:r>
              <a:rPr lang="en-GB"/>
              <a:t> </a:t>
            </a:r>
          </a:p>
        </p:txBody>
      </p:sp>
      <p:pic>
        <p:nvPicPr>
          <p:cNvPr id="5" name="Graphic 4">
            <a:extLst>
              <a:ext uri="{FF2B5EF4-FFF2-40B4-BE49-F238E27FC236}">
                <a16:creationId xmlns:a16="http://schemas.microsoft.com/office/drawing/2014/main" id="{D03FE119-5FC7-8FD1-3173-02A4F478CC3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679507" y="473394"/>
            <a:ext cx="1035573" cy="1035843"/>
          </a:xfrm>
          <a:prstGeom prst="rect">
            <a:avLst/>
          </a:prstGeom>
        </p:spPr>
      </p:pic>
      <p:sp>
        <p:nvSpPr>
          <p:cNvPr id="2" name="Text Placeholder 8">
            <a:extLst>
              <a:ext uri="{FF2B5EF4-FFF2-40B4-BE49-F238E27FC236}">
                <a16:creationId xmlns:a16="http://schemas.microsoft.com/office/drawing/2014/main" id="{323ACED5-6178-B411-68DB-31CFF87925AE}"/>
              </a:ext>
            </a:extLst>
          </p:cNvPr>
          <p:cNvSpPr>
            <a:spLocks noGrp="1"/>
          </p:cNvSpPr>
          <p:nvPr>
            <p:ph type="body" sz="quarter" idx="13" hasCustomPrompt="1"/>
          </p:nvPr>
        </p:nvSpPr>
        <p:spPr>
          <a:xfrm>
            <a:off x="838430" y="2043561"/>
            <a:ext cx="1305640" cy="330072"/>
          </a:xfrm>
          <a:solidFill>
            <a:schemeClr val="accent1"/>
          </a:solidFill>
        </p:spPr>
        <p:txBody>
          <a:bodyPr wrap="none" lIns="72000" tIns="72000" rIns="72000" bIns="72000" anchor="ctr">
            <a:spAutoFit/>
          </a:bodyPr>
          <a:lstStyle>
            <a:lvl1pPr algn="l">
              <a:defRPr sz="1200" cap="all" spc="70" baseline="0">
                <a:solidFill>
                  <a:schemeClr val="bg1"/>
                </a:solidFill>
                <a:latin typeface="+mj-lt"/>
              </a:defRPr>
            </a:lvl1pPr>
          </a:lstStyle>
          <a:p>
            <a:pPr lvl="0"/>
            <a:r>
              <a:rPr lang="en-GB"/>
              <a:t>Subheading</a:t>
            </a:r>
          </a:p>
        </p:txBody>
      </p:sp>
      <p:grpSp>
        <p:nvGrpSpPr>
          <p:cNvPr id="30" name="Group 29">
            <a:extLst>
              <a:ext uri="{FF2B5EF4-FFF2-40B4-BE49-F238E27FC236}">
                <a16:creationId xmlns:a16="http://schemas.microsoft.com/office/drawing/2014/main" id="{8F468D69-259A-9768-11CB-47212348CBD3}"/>
              </a:ext>
            </a:extLst>
          </p:cNvPr>
          <p:cNvGrpSpPr/>
          <p:nvPr userDrawn="1"/>
        </p:nvGrpSpPr>
        <p:grpSpPr>
          <a:xfrm>
            <a:off x="12391248" y="1"/>
            <a:ext cx="2094408" cy="3335867"/>
            <a:chOff x="-2178418" y="4487679"/>
            <a:chExt cx="2094954" cy="3335867"/>
          </a:xfrm>
        </p:grpSpPr>
        <p:sp>
          <p:nvSpPr>
            <p:cNvPr id="31" name="Rectangle 30">
              <a:extLst>
                <a:ext uri="{FF2B5EF4-FFF2-40B4-BE49-F238E27FC236}">
                  <a16:creationId xmlns:a16="http://schemas.microsoft.com/office/drawing/2014/main" id="{4A06E8B6-6449-16E0-AEF1-8AF5A9206015}"/>
                </a:ext>
              </a:extLst>
            </p:cNvPr>
            <p:cNvSpPr/>
            <p:nvPr/>
          </p:nvSpPr>
          <p:spPr>
            <a:xfrm>
              <a:off x="-2178418" y="4487680"/>
              <a:ext cx="2094954" cy="3335866"/>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333333"/>
                </a:solidFill>
              </a:endParaRPr>
            </a:p>
          </p:txBody>
        </p:sp>
        <p:sp>
          <p:nvSpPr>
            <p:cNvPr id="32" name="Rectangle 31">
              <a:extLst>
                <a:ext uri="{FF2B5EF4-FFF2-40B4-BE49-F238E27FC236}">
                  <a16:creationId xmlns:a16="http://schemas.microsoft.com/office/drawing/2014/main" id="{412329F8-236F-E887-6222-783896A28EB4}"/>
                </a:ext>
              </a:extLst>
            </p:cNvPr>
            <p:cNvSpPr/>
            <p:nvPr/>
          </p:nvSpPr>
          <p:spPr>
            <a:xfrm>
              <a:off x="-2178418" y="4487679"/>
              <a:ext cx="2094954" cy="55616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799">
                <a:solidFill>
                  <a:srgbClr val="333333"/>
                </a:solidFill>
              </a:endParaRPr>
            </a:p>
          </p:txBody>
        </p:sp>
        <p:sp>
          <p:nvSpPr>
            <p:cNvPr id="33" name="TextBox 32">
              <a:extLst>
                <a:ext uri="{FF2B5EF4-FFF2-40B4-BE49-F238E27FC236}">
                  <a16:creationId xmlns:a16="http://schemas.microsoft.com/office/drawing/2014/main" id="{CC016430-9E14-64F5-F1A9-B1B33843C9A5}"/>
                </a:ext>
              </a:extLst>
            </p:cNvPr>
            <p:cNvSpPr txBox="1"/>
            <p:nvPr/>
          </p:nvSpPr>
          <p:spPr>
            <a:xfrm>
              <a:off x="-1943077" y="4533656"/>
              <a:ext cx="1668186" cy="461665"/>
            </a:xfrm>
            <a:prstGeom prst="rect">
              <a:avLst/>
            </a:prstGeom>
            <a:noFill/>
          </p:spPr>
          <p:txBody>
            <a:bodyPr wrap="square" rtlCol="0">
              <a:spAutoFit/>
            </a:bodyPr>
            <a:lstStyle/>
            <a:p>
              <a:pPr algn="ctr"/>
              <a:r>
                <a:rPr lang="en-GB" sz="1200">
                  <a:solidFill>
                    <a:srgbClr val="333333"/>
                  </a:solidFill>
                  <a:latin typeface="+mn-lt"/>
                </a:rPr>
                <a:t>HOW TO INSERT </a:t>
              </a:r>
              <a:br>
                <a:rPr lang="en-GB" sz="1200">
                  <a:solidFill>
                    <a:srgbClr val="333333"/>
                  </a:solidFill>
                  <a:latin typeface="+mn-lt"/>
                </a:rPr>
              </a:br>
              <a:r>
                <a:rPr lang="en-GB" sz="1200">
                  <a:solidFill>
                    <a:srgbClr val="333333"/>
                  </a:solidFill>
                  <a:latin typeface="+mn-lt"/>
                </a:rPr>
                <a:t>A LOGO</a:t>
              </a:r>
            </a:p>
          </p:txBody>
        </p:sp>
        <p:sp>
          <p:nvSpPr>
            <p:cNvPr id="34" name="TextBox 33">
              <a:extLst>
                <a:ext uri="{FF2B5EF4-FFF2-40B4-BE49-F238E27FC236}">
                  <a16:creationId xmlns:a16="http://schemas.microsoft.com/office/drawing/2014/main" id="{84C74C9A-FE1D-E548-2196-318FF436F0B6}"/>
                </a:ext>
              </a:extLst>
            </p:cNvPr>
            <p:cNvSpPr txBox="1"/>
            <p:nvPr/>
          </p:nvSpPr>
          <p:spPr>
            <a:xfrm>
              <a:off x="-2156460" y="5547394"/>
              <a:ext cx="2032272" cy="707886"/>
            </a:xfrm>
            <a:prstGeom prst="rect">
              <a:avLst/>
            </a:prstGeom>
            <a:noFill/>
          </p:spPr>
          <p:txBody>
            <a:bodyPr wrap="square" rtlCol="0">
              <a:spAutoFit/>
            </a:bodyPr>
            <a:lstStyle/>
            <a:p>
              <a:r>
                <a:rPr lang="en-GB" sz="1000" b="1">
                  <a:solidFill>
                    <a:srgbClr val="333333"/>
                  </a:solidFill>
                </a:rPr>
                <a:t>2. </a:t>
              </a:r>
              <a:r>
                <a:rPr lang="en-GB" sz="1000">
                  <a:solidFill>
                    <a:srgbClr val="333333"/>
                  </a:solidFill>
                </a:rPr>
                <a:t>Click on the </a:t>
              </a:r>
              <a:r>
                <a:rPr lang="en-GB" sz="1000" b="0">
                  <a:solidFill>
                    <a:srgbClr val="333333"/>
                  </a:solidFill>
                  <a:latin typeface="Gotham Bold" pitchFamily="50" charset="0"/>
                </a:rPr>
                <a:t>icon </a:t>
              </a:r>
              <a:r>
                <a:rPr lang="en-GB" sz="1000">
                  <a:solidFill>
                    <a:srgbClr val="333333"/>
                  </a:solidFill>
                </a:rPr>
                <a:t>in the middle of the placeholder and choose the logo needed from your computer.</a:t>
              </a:r>
            </a:p>
          </p:txBody>
        </p:sp>
        <p:sp>
          <p:nvSpPr>
            <p:cNvPr id="35" name="TextBox 34">
              <a:extLst>
                <a:ext uri="{FF2B5EF4-FFF2-40B4-BE49-F238E27FC236}">
                  <a16:creationId xmlns:a16="http://schemas.microsoft.com/office/drawing/2014/main" id="{5AC5AB9A-4165-AE85-C23A-2D625BB2A4FB}"/>
                </a:ext>
              </a:extLst>
            </p:cNvPr>
            <p:cNvSpPr txBox="1"/>
            <p:nvPr/>
          </p:nvSpPr>
          <p:spPr>
            <a:xfrm>
              <a:off x="-2156460" y="6282027"/>
              <a:ext cx="1881569" cy="861774"/>
            </a:xfrm>
            <a:prstGeom prst="rect">
              <a:avLst/>
            </a:prstGeom>
            <a:noFill/>
          </p:spPr>
          <p:txBody>
            <a:bodyPr wrap="square" rtlCol="0">
              <a:spAutoFit/>
            </a:bodyPr>
            <a:lstStyle/>
            <a:p>
              <a:r>
                <a:rPr lang="en-GB" sz="1000" b="1">
                  <a:solidFill>
                    <a:srgbClr val="333333"/>
                  </a:solidFill>
                </a:rPr>
                <a:t>3. </a:t>
              </a:r>
              <a:r>
                <a:rPr lang="en-GB" sz="1000">
                  <a:solidFill>
                    <a:srgbClr val="333333"/>
                  </a:solidFill>
                </a:rPr>
                <a:t>Click on the </a:t>
              </a:r>
              <a:r>
                <a:rPr lang="en-GB" sz="1000" b="0">
                  <a:solidFill>
                    <a:srgbClr val="333333"/>
                  </a:solidFill>
                  <a:latin typeface="Gotham Bold" pitchFamily="50" charset="0"/>
                </a:rPr>
                <a:t>Picture Format </a:t>
              </a:r>
              <a:r>
                <a:rPr lang="en-GB" sz="1000">
                  <a:solidFill>
                    <a:srgbClr val="333333"/>
                  </a:solidFill>
                </a:rPr>
                <a:t>tab in the ribbon and choose </a:t>
              </a:r>
              <a:r>
                <a:rPr lang="en-GB" sz="1000" b="0">
                  <a:solidFill>
                    <a:srgbClr val="333333"/>
                  </a:solidFill>
                  <a:latin typeface="Gotham Bold" pitchFamily="50" charset="0"/>
                </a:rPr>
                <a:t>Crop</a:t>
              </a:r>
              <a:r>
                <a:rPr lang="en-GB" sz="1000">
                  <a:solidFill>
                    <a:srgbClr val="333333"/>
                  </a:solidFill>
                </a:rPr>
                <a:t> option to edit the position and composition of your icon.</a:t>
              </a:r>
            </a:p>
          </p:txBody>
        </p:sp>
        <p:sp>
          <p:nvSpPr>
            <p:cNvPr id="36" name="TextBox 35">
              <a:extLst>
                <a:ext uri="{FF2B5EF4-FFF2-40B4-BE49-F238E27FC236}">
                  <a16:creationId xmlns:a16="http://schemas.microsoft.com/office/drawing/2014/main" id="{264F7997-884E-DDB2-D20B-449703F4B2EB}"/>
                </a:ext>
              </a:extLst>
            </p:cNvPr>
            <p:cNvSpPr txBox="1"/>
            <p:nvPr/>
          </p:nvSpPr>
          <p:spPr>
            <a:xfrm>
              <a:off x="-2156460" y="7170548"/>
              <a:ext cx="2032272" cy="553998"/>
            </a:xfrm>
            <a:prstGeom prst="rect">
              <a:avLst/>
            </a:prstGeom>
            <a:noFill/>
          </p:spPr>
          <p:txBody>
            <a:bodyPr wrap="square" rtlCol="0">
              <a:spAutoFit/>
            </a:bodyPr>
            <a:lstStyle/>
            <a:p>
              <a:r>
                <a:rPr lang="en-GB" sz="1000" b="1">
                  <a:solidFill>
                    <a:srgbClr val="333333"/>
                  </a:solidFill>
                </a:rPr>
                <a:t>4. </a:t>
              </a:r>
              <a:r>
                <a:rPr lang="en-GB" sz="1000">
                  <a:solidFill>
                    <a:srgbClr val="333333"/>
                  </a:solidFill>
                </a:rPr>
                <a:t>Click on the drop down arrow and choose </a:t>
              </a:r>
              <a:r>
                <a:rPr lang="en-GB" sz="1000" b="0">
                  <a:solidFill>
                    <a:srgbClr val="333333"/>
                  </a:solidFill>
                  <a:latin typeface="Gotham Bold" pitchFamily="50" charset="0"/>
                </a:rPr>
                <a:t>Fit</a:t>
              </a:r>
              <a:r>
                <a:rPr lang="en-GB" sz="1000">
                  <a:solidFill>
                    <a:srgbClr val="333333"/>
                  </a:solidFill>
                </a:rPr>
                <a:t> to fit the icon to the placeholder.</a:t>
              </a:r>
            </a:p>
          </p:txBody>
        </p:sp>
        <p:sp>
          <p:nvSpPr>
            <p:cNvPr id="37" name="TextBox 36">
              <a:extLst>
                <a:ext uri="{FF2B5EF4-FFF2-40B4-BE49-F238E27FC236}">
                  <a16:creationId xmlns:a16="http://schemas.microsoft.com/office/drawing/2014/main" id="{9C97E0E1-AACD-991A-1406-75C9C3FA0500}"/>
                </a:ext>
              </a:extLst>
            </p:cNvPr>
            <p:cNvSpPr txBox="1"/>
            <p:nvPr userDrawn="1"/>
          </p:nvSpPr>
          <p:spPr>
            <a:xfrm>
              <a:off x="-2156460" y="5119692"/>
              <a:ext cx="1976174" cy="400110"/>
            </a:xfrm>
            <a:prstGeom prst="rect">
              <a:avLst/>
            </a:prstGeom>
            <a:noFill/>
          </p:spPr>
          <p:txBody>
            <a:bodyPr wrap="square" rtlCol="0">
              <a:spAutoFit/>
            </a:bodyPr>
            <a:lstStyle/>
            <a:p>
              <a:r>
                <a:rPr lang="en-GB" sz="1000" b="1">
                  <a:solidFill>
                    <a:srgbClr val="333333"/>
                  </a:solidFill>
                </a:rPr>
                <a:t>1. </a:t>
              </a:r>
              <a:r>
                <a:rPr lang="en-GB" sz="1000">
                  <a:solidFill>
                    <a:srgbClr val="333333"/>
                  </a:solidFill>
                </a:rPr>
                <a:t>To replace an existing logo, first delete it. </a:t>
              </a:r>
              <a:endParaRPr lang="en-GB" sz="1000">
                <a:solidFill>
                  <a:srgbClr val="333333"/>
                </a:solidFill>
                <a:latin typeface="Gotham Bold" pitchFamily="50" charset="0"/>
              </a:endParaRPr>
            </a:p>
          </p:txBody>
        </p:sp>
      </p:grpSp>
    </p:spTree>
    <p:custDataLst>
      <p:tags r:id="rId1"/>
    </p:custDataLst>
    <p:extLst>
      <p:ext uri="{BB962C8B-B14F-4D97-AF65-F5344CB8AC3E}">
        <p14:creationId xmlns:p14="http://schemas.microsoft.com/office/powerpoint/2010/main" val="11617643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Title slide white">
    <p:spTree>
      <p:nvGrpSpPr>
        <p:cNvPr id="1" name=""/>
        <p:cNvGrpSpPr/>
        <p:nvPr/>
      </p:nvGrpSpPr>
      <p:grpSpPr>
        <a:xfrm>
          <a:off x="0" y="0"/>
          <a:ext cx="0" cy="0"/>
          <a:chOff x="0" y="0"/>
          <a:chExt cx="0" cy="0"/>
        </a:xfrm>
      </p:grpSpPr>
      <p:pic>
        <p:nvPicPr>
          <p:cNvPr id="6" name="Picture 5" descr="A white wall with squares&#10;&#10;Description automatically generated">
            <a:extLst>
              <a:ext uri="{FF2B5EF4-FFF2-40B4-BE49-F238E27FC236}">
                <a16:creationId xmlns:a16="http://schemas.microsoft.com/office/drawing/2014/main" id="{7F798CBA-C736-986D-1951-160FD9ECEAAD}"/>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t="6448" b="6448"/>
          <a:stretch/>
        </p:blipFill>
        <p:spPr>
          <a:xfrm>
            <a:off x="1" y="0"/>
            <a:ext cx="12188823" cy="6858000"/>
          </a:xfrm>
          <a:prstGeom prst="rect">
            <a:avLst/>
          </a:prstGeom>
        </p:spPr>
      </p:pic>
      <p:sp>
        <p:nvSpPr>
          <p:cNvPr id="9" name="Title 1">
            <a:extLst>
              <a:ext uri="{FF2B5EF4-FFF2-40B4-BE49-F238E27FC236}">
                <a16:creationId xmlns:a16="http://schemas.microsoft.com/office/drawing/2014/main" id="{A2CDE619-9C6B-C5AF-A656-CC0748B67DEA}"/>
              </a:ext>
            </a:extLst>
          </p:cNvPr>
          <p:cNvSpPr>
            <a:spLocks noGrp="1"/>
          </p:cNvSpPr>
          <p:nvPr>
            <p:ph type="title" hasCustomPrompt="1"/>
          </p:nvPr>
        </p:nvSpPr>
        <p:spPr>
          <a:xfrm>
            <a:off x="740217" y="2440306"/>
            <a:ext cx="6854944" cy="2078355"/>
          </a:xfrm>
        </p:spPr>
        <p:txBody>
          <a:bodyPr/>
          <a:lstStyle>
            <a:lvl1pPr>
              <a:defRPr sz="5998">
                <a:solidFill>
                  <a:schemeClr val="accent2"/>
                </a:solidFill>
                <a:latin typeface="+mn-lt"/>
              </a:defRPr>
            </a:lvl1pPr>
          </a:lstStyle>
          <a:p>
            <a:r>
              <a:rPr lang="en-GB"/>
              <a:t>Insert title here</a:t>
            </a:r>
          </a:p>
        </p:txBody>
      </p:sp>
      <p:pic>
        <p:nvPicPr>
          <p:cNvPr id="10" name="Graphic 9">
            <a:extLst>
              <a:ext uri="{FF2B5EF4-FFF2-40B4-BE49-F238E27FC236}">
                <a16:creationId xmlns:a16="http://schemas.microsoft.com/office/drawing/2014/main" id="{A925A9BF-6AD7-FECA-9B54-3C08D7AD860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679507" y="473394"/>
            <a:ext cx="1035573" cy="1035843"/>
          </a:xfrm>
          <a:prstGeom prst="rect">
            <a:avLst/>
          </a:prstGeom>
        </p:spPr>
      </p:pic>
      <p:sp>
        <p:nvSpPr>
          <p:cNvPr id="12" name="Picture Placeholder 11">
            <a:extLst>
              <a:ext uri="{FF2B5EF4-FFF2-40B4-BE49-F238E27FC236}">
                <a16:creationId xmlns:a16="http://schemas.microsoft.com/office/drawing/2014/main" id="{6EDB911E-DEB4-304D-2905-9338137A6A70}"/>
              </a:ext>
            </a:extLst>
          </p:cNvPr>
          <p:cNvSpPr>
            <a:spLocks noGrp="1"/>
          </p:cNvSpPr>
          <p:nvPr>
            <p:ph type="pic" sz="quarter" idx="14" hasCustomPrompt="1"/>
          </p:nvPr>
        </p:nvSpPr>
        <p:spPr>
          <a:xfrm>
            <a:off x="740217" y="5661660"/>
            <a:ext cx="2055595" cy="739140"/>
          </a:xfrm>
        </p:spPr>
        <p:txBody>
          <a:bodyPr/>
          <a:lstStyle>
            <a:lvl1pPr algn="ctr">
              <a:defRPr/>
            </a:lvl1pPr>
          </a:lstStyle>
          <a:p>
            <a:r>
              <a:rPr lang="en-GB"/>
              <a:t>Insert client logo</a:t>
            </a:r>
          </a:p>
        </p:txBody>
      </p:sp>
      <p:sp>
        <p:nvSpPr>
          <p:cNvPr id="13" name="Text Placeholder 14">
            <a:extLst>
              <a:ext uri="{FF2B5EF4-FFF2-40B4-BE49-F238E27FC236}">
                <a16:creationId xmlns:a16="http://schemas.microsoft.com/office/drawing/2014/main" id="{BBF5DECF-DB7C-3593-2987-0E0B12CCECB3}"/>
              </a:ext>
            </a:extLst>
          </p:cNvPr>
          <p:cNvSpPr>
            <a:spLocks noGrp="1"/>
          </p:cNvSpPr>
          <p:nvPr>
            <p:ph type="body" sz="quarter" idx="15" hasCustomPrompt="1"/>
          </p:nvPr>
        </p:nvSpPr>
        <p:spPr>
          <a:xfrm>
            <a:off x="716411" y="5435078"/>
            <a:ext cx="1410597" cy="244682"/>
          </a:xfrm>
          <a:blipFill>
            <a:blip r:embed="rId6"/>
            <a:stretch>
              <a:fillRect/>
            </a:stretch>
          </a:blipFill>
        </p:spPr>
        <p:txBody>
          <a:bodyPr>
            <a:normAutofit/>
          </a:bodyPr>
          <a:lstStyle>
            <a:lvl1pPr>
              <a:defRPr/>
            </a:lvl1pPr>
          </a:lstStyle>
          <a:p>
            <a:pPr lvl="0"/>
            <a:r>
              <a:rPr lang="en-GB"/>
              <a:t> </a:t>
            </a:r>
          </a:p>
        </p:txBody>
      </p:sp>
      <p:pic>
        <p:nvPicPr>
          <p:cNvPr id="5" name="Graphic 4">
            <a:extLst>
              <a:ext uri="{FF2B5EF4-FFF2-40B4-BE49-F238E27FC236}">
                <a16:creationId xmlns:a16="http://schemas.microsoft.com/office/drawing/2014/main" id="{036FDDDC-0096-8E06-7785-AB535DE02FEC}"/>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679507" y="473394"/>
            <a:ext cx="1035573" cy="1035843"/>
          </a:xfrm>
          <a:prstGeom prst="rect">
            <a:avLst/>
          </a:prstGeom>
        </p:spPr>
      </p:pic>
      <p:sp>
        <p:nvSpPr>
          <p:cNvPr id="2" name="Text Placeholder 8">
            <a:extLst>
              <a:ext uri="{FF2B5EF4-FFF2-40B4-BE49-F238E27FC236}">
                <a16:creationId xmlns:a16="http://schemas.microsoft.com/office/drawing/2014/main" id="{BED0E4D4-A98A-D2C8-E625-E74A5F0D4CEF}"/>
              </a:ext>
            </a:extLst>
          </p:cNvPr>
          <p:cNvSpPr>
            <a:spLocks noGrp="1"/>
          </p:cNvSpPr>
          <p:nvPr>
            <p:ph type="body" sz="quarter" idx="13" hasCustomPrompt="1"/>
          </p:nvPr>
        </p:nvSpPr>
        <p:spPr>
          <a:xfrm>
            <a:off x="838430" y="2043561"/>
            <a:ext cx="1305640" cy="330072"/>
          </a:xfrm>
          <a:solidFill>
            <a:schemeClr val="accent1"/>
          </a:solidFill>
        </p:spPr>
        <p:txBody>
          <a:bodyPr wrap="none" lIns="72000" tIns="72000" rIns="72000" bIns="72000" anchor="ctr">
            <a:spAutoFit/>
          </a:bodyPr>
          <a:lstStyle>
            <a:lvl1pPr algn="l">
              <a:defRPr sz="1200" cap="all" spc="70" baseline="0">
                <a:solidFill>
                  <a:schemeClr val="tx1"/>
                </a:solidFill>
                <a:latin typeface="+mj-lt"/>
              </a:defRPr>
            </a:lvl1pPr>
          </a:lstStyle>
          <a:p>
            <a:pPr lvl="0"/>
            <a:r>
              <a:rPr lang="en-GB"/>
              <a:t>Subheading</a:t>
            </a:r>
          </a:p>
        </p:txBody>
      </p:sp>
      <p:grpSp>
        <p:nvGrpSpPr>
          <p:cNvPr id="30" name="Group 29">
            <a:extLst>
              <a:ext uri="{FF2B5EF4-FFF2-40B4-BE49-F238E27FC236}">
                <a16:creationId xmlns:a16="http://schemas.microsoft.com/office/drawing/2014/main" id="{DBE50AE8-3D0A-85EB-9C3A-26682556CA5B}"/>
              </a:ext>
            </a:extLst>
          </p:cNvPr>
          <p:cNvGrpSpPr/>
          <p:nvPr userDrawn="1"/>
        </p:nvGrpSpPr>
        <p:grpSpPr>
          <a:xfrm>
            <a:off x="12391248" y="1"/>
            <a:ext cx="2094408" cy="3335867"/>
            <a:chOff x="-2178418" y="4487679"/>
            <a:chExt cx="2094954" cy="3335867"/>
          </a:xfrm>
        </p:grpSpPr>
        <p:sp>
          <p:nvSpPr>
            <p:cNvPr id="31" name="Rectangle 30">
              <a:extLst>
                <a:ext uri="{FF2B5EF4-FFF2-40B4-BE49-F238E27FC236}">
                  <a16:creationId xmlns:a16="http://schemas.microsoft.com/office/drawing/2014/main" id="{663DA754-13EA-D5C0-028F-811AAEE1F9A4}"/>
                </a:ext>
              </a:extLst>
            </p:cNvPr>
            <p:cNvSpPr/>
            <p:nvPr/>
          </p:nvSpPr>
          <p:spPr>
            <a:xfrm>
              <a:off x="-2178418" y="4487680"/>
              <a:ext cx="2094954" cy="3335866"/>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333333"/>
                </a:solidFill>
              </a:endParaRPr>
            </a:p>
          </p:txBody>
        </p:sp>
        <p:sp>
          <p:nvSpPr>
            <p:cNvPr id="32" name="Rectangle 31">
              <a:extLst>
                <a:ext uri="{FF2B5EF4-FFF2-40B4-BE49-F238E27FC236}">
                  <a16:creationId xmlns:a16="http://schemas.microsoft.com/office/drawing/2014/main" id="{6630E084-0661-9C8C-A166-23FDB4ADF507}"/>
                </a:ext>
              </a:extLst>
            </p:cNvPr>
            <p:cNvSpPr/>
            <p:nvPr/>
          </p:nvSpPr>
          <p:spPr>
            <a:xfrm>
              <a:off x="-2178418" y="4487679"/>
              <a:ext cx="2094954" cy="55616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799">
                <a:solidFill>
                  <a:srgbClr val="333333"/>
                </a:solidFill>
              </a:endParaRPr>
            </a:p>
          </p:txBody>
        </p:sp>
        <p:sp>
          <p:nvSpPr>
            <p:cNvPr id="33" name="TextBox 32">
              <a:extLst>
                <a:ext uri="{FF2B5EF4-FFF2-40B4-BE49-F238E27FC236}">
                  <a16:creationId xmlns:a16="http://schemas.microsoft.com/office/drawing/2014/main" id="{BE4D2CAF-CCC5-5AFD-E5A0-E09FD3CC6EAF}"/>
                </a:ext>
              </a:extLst>
            </p:cNvPr>
            <p:cNvSpPr txBox="1"/>
            <p:nvPr/>
          </p:nvSpPr>
          <p:spPr>
            <a:xfrm>
              <a:off x="-1943077" y="4533656"/>
              <a:ext cx="1668186" cy="461665"/>
            </a:xfrm>
            <a:prstGeom prst="rect">
              <a:avLst/>
            </a:prstGeom>
            <a:noFill/>
          </p:spPr>
          <p:txBody>
            <a:bodyPr wrap="square" rtlCol="0">
              <a:spAutoFit/>
            </a:bodyPr>
            <a:lstStyle/>
            <a:p>
              <a:pPr algn="ctr"/>
              <a:r>
                <a:rPr lang="en-GB" sz="1200">
                  <a:solidFill>
                    <a:srgbClr val="333333"/>
                  </a:solidFill>
                  <a:latin typeface="+mn-lt"/>
                </a:rPr>
                <a:t>HOW TO INSERT </a:t>
              </a:r>
              <a:br>
                <a:rPr lang="en-GB" sz="1200">
                  <a:solidFill>
                    <a:srgbClr val="333333"/>
                  </a:solidFill>
                  <a:latin typeface="+mn-lt"/>
                </a:rPr>
              </a:br>
              <a:r>
                <a:rPr lang="en-GB" sz="1200">
                  <a:solidFill>
                    <a:srgbClr val="333333"/>
                  </a:solidFill>
                  <a:latin typeface="+mn-lt"/>
                </a:rPr>
                <a:t>A LOGO</a:t>
              </a:r>
            </a:p>
          </p:txBody>
        </p:sp>
        <p:sp>
          <p:nvSpPr>
            <p:cNvPr id="34" name="TextBox 33">
              <a:extLst>
                <a:ext uri="{FF2B5EF4-FFF2-40B4-BE49-F238E27FC236}">
                  <a16:creationId xmlns:a16="http://schemas.microsoft.com/office/drawing/2014/main" id="{164E75DB-D4A6-1B71-5292-92C2CB47F203}"/>
                </a:ext>
              </a:extLst>
            </p:cNvPr>
            <p:cNvSpPr txBox="1"/>
            <p:nvPr/>
          </p:nvSpPr>
          <p:spPr>
            <a:xfrm>
              <a:off x="-2156460" y="5547394"/>
              <a:ext cx="2032272" cy="707886"/>
            </a:xfrm>
            <a:prstGeom prst="rect">
              <a:avLst/>
            </a:prstGeom>
            <a:noFill/>
          </p:spPr>
          <p:txBody>
            <a:bodyPr wrap="square" rtlCol="0">
              <a:spAutoFit/>
            </a:bodyPr>
            <a:lstStyle/>
            <a:p>
              <a:r>
                <a:rPr lang="en-GB" sz="1000" b="1">
                  <a:solidFill>
                    <a:srgbClr val="333333"/>
                  </a:solidFill>
                </a:rPr>
                <a:t>2. </a:t>
              </a:r>
              <a:r>
                <a:rPr lang="en-GB" sz="1000">
                  <a:solidFill>
                    <a:srgbClr val="333333"/>
                  </a:solidFill>
                </a:rPr>
                <a:t>Click on the </a:t>
              </a:r>
              <a:r>
                <a:rPr lang="en-GB" sz="1000" b="0">
                  <a:solidFill>
                    <a:srgbClr val="333333"/>
                  </a:solidFill>
                  <a:latin typeface="Gotham Bold" pitchFamily="50" charset="0"/>
                </a:rPr>
                <a:t>icon </a:t>
              </a:r>
              <a:r>
                <a:rPr lang="en-GB" sz="1000">
                  <a:solidFill>
                    <a:srgbClr val="333333"/>
                  </a:solidFill>
                </a:rPr>
                <a:t>in the middle of the placeholder and choose the logo needed from your computer.</a:t>
              </a:r>
            </a:p>
          </p:txBody>
        </p:sp>
        <p:sp>
          <p:nvSpPr>
            <p:cNvPr id="35" name="TextBox 34">
              <a:extLst>
                <a:ext uri="{FF2B5EF4-FFF2-40B4-BE49-F238E27FC236}">
                  <a16:creationId xmlns:a16="http://schemas.microsoft.com/office/drawing/2014/main" id="{0BFBC8AA-37C0-D8A1-EFCA-7718208163A1}"/>
                </a:ext>
              </a:extLst>
            </p:cNvPr>
            <p:cNvSpPr txBox="1"/>
            <p:nvPr/>
          </p:nvSpPr>
          <p:spPr>
            <a:xfrm>
              <a:off x="-2156460" y="6282027"/>
              <a:ext cx="1881569" cy="861774"/>
            </a:xfrm>
            <a:prstGeom prst="rect">
              <a:avLst/>
            </a:prstGeom>
            <a:noFill/>
          </p:spPr>
          <p:txBody>
            <a:bodyPr wrap="square" rtlCol="0">
              <a:spAutoFit/>
            </a:bodyPr>
            <a:lstStyle/>
            <a:p>
              <a:r>
                <a:rPr lang="en-GB" sz="1000" b="1">
                  <a:solidFill>
                    <a:srgbClr val="333333"/>
                  </a:solidFill>
                </a:rPr>
                <a:t>3. </a:t>
              </a:r>
              <a:r>
                <a:rPr lang="en-GB" sz="1000">
                  <a:solidFill>
                    <a:srgbClr val="333333"/>
                  </a:solidFill>
                </a:rPr>
                <a:t>Click on the </a:t>
              </a:r>
              <a:r>
                <a:rPr lang="en-GB" sz="1000" b="0">
                  <a:solidFill>
                    <a:srgbClr val="333333"/>
                  </a:solidFill>
                  <a:latin typeface="Gotham Bold" pitchFamily="50" charset="0"/>
                </a:rPr>
                <a:t>Picture Format </a:t>
              </a:r>
              <a:r>
                <a:rPr lang="en-GB" sz="1000">
                  <a:solidFill>
                    <a:srgbClr val="333333"/>
                  </a:solidFill>
                </a:rPr>
                <a:t>tab in the ribbon and choose </a:t>
              </a:r>
              <a:r>
                <a:rPr lang="en-GB" sz="1000" b="0">
                  <a:solidFill>
                    <a:srgbClr val="333333"/>
                  </a:solidFill>
                  <a:latin typeface="Gotham Bold" pitchFamily="50" charset="0"/>
                </a:rPr>
                <a:t>Crop</a:t>
              </a:r>
              <a:r>
                <a:rPr lang="en-GB" sz="1000">
                  <a:solidFill>
                    <a:srgbClr val="333333"/>
                  </a:solidFill>
                </a:rPr>
                <a:t> option to edit the position and composition of your icon.</a:t>
              </a:r>
            </a:p>
          </p:txBody>
        </p:sp>
        <p:sp>
          <p:nvSpPr>
            <p:cNvPr id="36" name="TextBox 35">
              <a:extLst>
                <a:ext uri="{FF2B5EF4-FFF2-40B4-BE49-F238E27FC236}">
                  <a16:creationId xmlns:a16="http://schemas.microsoft.com/office/drawing/2014/main" id="{BF5723E4-CD2C-447D-D5BA-2FC2FAEE76CC}"/>
                </a:ext>
              </a:extLst>
            </p:cNvPr>
            <p:cNvSpPr txBox="1"/>
            <p:nvPr/>
          </p:nvSpPr>
          <p:spPr>
            <a:xfrm>
              <a:off x="-2156460" y="7170548"/>
              <a:ext cx="2032272" cy="553998"/>
            </a:xfrm>
            <a:prstGeom prst="rect">
              <a:avLst/>
            </a:prstGeom>
            <a:noFill/>
          </p:spPr>
          <p:txBody>
            <a:bodyPr wrap="square" rtlCol="0">
              <a:spAutoFit/>
            </a:bodyPr>
            <a:lstStyle/>
            <a:p>
              <a:r>
                <a:rPr lang="en-GB" sz="1000" b="1">
                  <a:solidFill>
                    <a:srgbClr val="333333"/>
                  </a:solidFill>
                </a:rPr>
                <a:t>4. </a:t>
              </a:r>
              <a:r>
                <a:rPr lang="en-GB" sz="1000">
                  <a:solidFill>
                    <a:srgbClr val="333333"/>
                  </a:solidFill>
                </a:rPr>
                <a:t>Click on the drop down arrow and choose </a:t>
              </a:r>
              <a:r>
                <a:rPr lang="en-GB" sz="1000" b="0">
                  <a:solidFill>
                    <a:srgbClr val="333333"/>
                  </a:solidFill>
                  <a:latin typeface="Gotham Bold" pitchFamily="50" charset="0"/>
                </a:rPr>
                <a:t>Fit</a:t>
              </a:r>
              <a:r>
                <a:rPr lang="en-GB" sz="1000">
                  <a:solidFill>
                    <a:srgbClr val="333333"/>
                  </a:solidFill>
                </a:rPr>
                <a:t> to fit the icon to the placeholder.</a:t>
              </a:r>
            </a:p>
          </p:txBody>
        </p:sp>
        <p:sp>
          <p:nvSpPr>
            <p:cNvPr id="37" name="TextBox 36">
              <a:extLst>
                <a:ext uri="{FF2B5EF4-FFF2-40B4-BE49-F238E27FC236}">
                  <a16:creationId xmlns:a16="http://schemas.microsoft.com/office/drawing/2014/main" id="{6F669FB8-B4A6-3B63-75B0-D69A4CBD35DA}"/>
                </a:ext>
              </a:extLst>
            </p:cNvPr>
            <p:cNvSpPr txBox="1"/>
            <p:nvPr userDrawn="1"/>
          </p:nvSpPr>
          <p:spPr>
            <a:xfrm>
              <a:off x="-2156460" y="5119692"/>
              <a:ext cx="1976174" cy="400110"/>
            </a:xfrm>
            <a:prstGeom prst="rect">
              <a:avLst/>
            </a:prstGeom>
            <a:noFill/>
          </p:spPr>
          <p:txBody>
            <a:bodyPr wrap="square" rtlCol="0">
              <a:spAutoFit/>
            </a:bodyPr>
            <a:lstStyle/>
            <a:p>
              <a:r>
                <a:rPr lang="en-GB" sz="1000" b="1">
                  <a:solidFill>
                    <a:srgbClr val="333333"/>
                  </a:solidFill>
                </a:rPr>
                <a:t>1. </a:t>
              </a:r>
              <a:r>
                <a:rPr lang="en-GB" sz="1000">
                  <a:solidFill>
                    <a:srgbClr val="333333"/>
                  </a:solidFill>
                </a:rPr>
                <a:t>To replace an existing logo, first delete it. </a:t>
              </a:r>
              <a:endParaRPr lang="en-GB" sz="1000">
                <a:solidFill>
                  <a:srgbClr val="333333"/>
                </a:solidFill>
                <a:latin typeface="Gotham Bold" pitchFamily="50" charset="0"/>
              </a:endParaRPr>
            </a:p>
          </p:txBody>
        </p:sp>
      </p:grpSp>
    </p:spTree>
    <p:custDataLst>
      <p:tags r:id="rId1"/>
    </p:custDataLst>
    <p:extLst>
      <p:ext uri="{BB962C8B-B14F-4D97-AF65-F5344CB8AC3E}">
        <p14:creationId xmlns:p14="http://schemas.microsoft.com/office/powerpoint/2010/main" val="41858944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5.xml><?xml version="1.0" encoding="utf-8"?>
<p:sldLayout xmlns:a="http://schemas.openxmlformats.org/drawingml/2006/main" xmlns:r="http://schemas.openxmlformats.org/officeDocument/2006/relationships" xmlns:p="http://schemas.openxmlformats.org/presentationml/2006/main" showMasterSp="0" preserve="1" userDrawn="1">
  <p:cSld name="Title slide yellow box with image">
    <p:bg>
      <p:bgPr>
        <a:solidFill>
          <a:schemeClr val="accent2"/>
        </a:solidFill>
        <a:effectLst/>
      </p:bgPr>
    </p:bg>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0F06BA1F-B579-219C-982A-6F9E9C505357}"/>
              </a:ext>
            </a:extLst>
          </p:cNvPr>
          <p:cNvSpPr>
            <a:spLocks noGrp="1"/>
          </p:cNvSpPr>
          <p:nvPr>
            <p:ph type="pic" sz="quarter" idx="17" hasCustomPrompt="1"/>
          </p:nvPr>
        </p:nvSpPr>
        <p:spPr>
          <a:xfrm>
            <a:off x="0" y="0"/>
            <a:ext cx="12188825" cy="6858000"/>
          </a:xfrm>
        </p:spPr>
        <p:txBody>
          <a:bodyPr/>
          <a:lstStyle>
            <a:lvl1pPr algn="ctr">
              <a:defRPr/>
            </a:lvl1pPr>
          </a:lstStyle>
          <a:p>
            <a:r>
              <a:rPr lang="en-GB"/>
              <a:t>Click icon to insert image</a:t>
            </a:r>
          </a:p>
        </p:txBody>
      </p:sp>
      <p:sp>
        <p:nvSpPr>
          <p:cNvPr id="2" name="Title 1">
            <a:extLst>
              <a:ext uri="{FF2B5EF4-FFF2-40B4-BE49-F238E27FC236}">
                <a16:creationId xmlns:a16="http://schemas.microsoft.com/office/drawing/2014/main" id="{51147861-5080-A484-C687-93C5D4AA338F}"/>
              </a:ext>
            </a:extLst>
          </p:cNvPr>
          <p:cNvSpPr>
            <a:spLocks noGrp="1"/>
          </p:cNvSpPr>
          <p:nvPr>
            <p:ph type="title" hasCustomPrompt="1"/>
          </p:nvPr>
        </p:nvSpPr>
        <p:spPr>
          <a:xfrm>
            <a:off x="884960" y="1221106"/>
            <a:ext cx="4386707" cy="4402455"/>
          </a:xfrm>
          <a:blipFill dpi="0" rotWithShape="1">
            <a:blip r:embed="rId3"/>
            <a:srcRect/>
            <a:tile tx="0" ty="0" sx="70000" sy="70000" flip="none" algn="tl"/>
          </a:blipFill>
        </p:spPr>
        <p:txBody>
          <a:bodyPr lIns="360000" tIns="1404000" rIns="360000"/>
          <a:lstStyle>
            <a:lvl1pPr>
              <a:defRPr sz="4799">
                <a:solidFill>
                  <a:schemeClr val="bg1"/>
                </a:solidFill>
                <a:latin typeface="+mn-lt"/>
              </a:defRPr>
            </a:lvl1pPr>
          </a:lstStyle>
          <a:p>
            <a:r>
              <a:rPr lang="en-GB"/>
              <a:t>Insert title here</a:t>
            </a:r>
          </a:p>
        </p:txBody>
      </p:sp>
      <p:sp>
        <p:nvSpPr>
          <p:cNvPr id="9" name="Text Placeholder 14">
            <a:extLst>
              <a:ext uri="{FF2B5EF4-FFF2-40B4-BE49-F238E27FC236}">
                <a16:creationId xmlns:a16="http://schemas.microsoft.com/office/drawing/2014/main" id="{7D021D62-47FC-6D77-7536-AC4B77872F65}"/>
              </a:ext>
            </a:extLst>
          </p:cNvPr>
          <p:cNvSpPr>
            <a:spLocks noGrp="1"/>
          </p:cNvSpPr>
          <p:nvPr>
            <p:ph type="body" sz="quarter" idx="15" hasCustomPrompt="1"/>
          </p:nvPr>
        </p:nvSpPr>
        <p:spPr>
          <a:xfrm>
            <a:off x="1151437" y="4649524"/>
            <a:ext cx="1183961" cy="205370"/>
          </a:xfrm>
          <a:blipFill>
            <a:blip r:embed="rId4"/>
            <a:stretch>
              <a:fillRect/>
            </a:stretch>
          </a:blipFill>
        </p:spPr>
        <p:txBody>
          <a:bodyPr>
            <a:normAutofit/>
          </a:bodyPr>
          <a:lstStyle>
            <a:lvl1pPr>
              <a:defRPr/>
            </a:lvl1pPr>
          </a:lstStyle>
          <a:p>
            <a:pPr lvl="0"/>
            <a:r>
              <a:rPr lang="en-GB"/>
              <a:t> </a:t>
            </a:r>
          </a:p>
        </p:txBody>
      </p:sp>
      <p:sp>
        <p:nvSpPr>
          <p:cNvPr id="10" name="Text Placeholder 10">
            <a:extLst>
              <a:ext uri="{FF2B5EF4-FFF2-40B4-BE49-F238E27FC236}">
                <a16:creationId xmlns:a16="http://schemas.microsoft.com/office/drawing/2014/main" id="{B8805205-E5D1-AD57-F1C6-F7D1FA8287E5}"/>
              </a:ext>
            </a:extLst>
          </p:cNvPr>
          <p:cNvSpPr>
            <a:spLocks noGrp="1"/>
          </p:cNvSpPr>
          <p:nvPr>
            <p:ph type="body" sz="quarter" idx="16" hasCustomPrompt="1"/>
          </p:nvPr>
        </p:nvSpPr>
        <p:spPr>
          <a:xfrm>
            <a:off x="10679507" y="478633"/>
            <a:ext cx="1035573" cy="1035843"/>
          </a:xfrm>
          <a:blipFill>
            <a:blip r:embed="rId5">
              <a:extLst>
                <a:ext uri="{96DAC541-7B7A-43D3-8B79-37D633B846F1}">
                  <asvg:svgBlip xmlns:asvg="http://schemas.microsoft.com/office/drawing/2016/SVG/main" r:embed="rId6"/>
                </a:ext>
              </a:extLst>
            </a:blip>
            <a:stretch>
              <a:fillRect/>
            </a:stretch>
          </a:blipFill>
        </p:spPr>
        <p:txBody>
          <a:bodyPr>
            <a:normAutofit/>
          </a:bodyPr>
          <a:lstStyle>
            <a:lvl1pPr>
              <a:defRPr/>
            </a:lvl1pPr>
          </a:lstStyle>
          <a:p>
            <a:pPr lvl="0"/>
            <a:r>
              <a:rPr lang="en-GB"/>
              <a:t> </a:t>
            </a:r>
          </a:p>
        </p:txBody>
      </p:sp>
      <p:sp>
        <p:nvSpPr>
          <p:cNvPr id="28" name="Text Placeholder 8">
            <a:extLst>
              <a:ext uri="{FF2B5EF4-FFF2-40B4-BE49-F238E27FC236}">
                <a16:creationId xmlns:a16="http://schemas.microsoft.com/office/drawing/2014/main" id="{268E0279-E096-20B3-0D20-2468793AC38B}"/>
              </a:ext>
            </a:extLst>
          </p:cNvPr>
          <p:cNvSpPr>
            <a:spLocks noGrp="1"/>
          </p:cNvSpPr>
          <p:nvPr>
            <p:ph type="body" sz="quarter" idx="13" hasCustomPrompt="1"/>
          </p:nvPr>
        </p:nvSpPr>
        <p:spPr>
          <a:xfrm>
            <a:off x="1306489" y="2196108"/>
            <a:ext cx="1305640" cy="330072"/>
          </a:xfrm>
          <a:solidFill>
            <a:schemeClr val="accent3"/>
          </a:solidFill>
        </p:spPr>
        <p:txBody>
          <a:bodyPr wrap="none" lIns="72000" tIns="72000" rIns="72000" bIns="72000" anchor="ctr">
            <a:spAutoFit/>
          </a:bodyPr>
          <a:lstStyle>
            <a:lvl1pPr algn="l">
              <a:defRPr sz="1200" cap="all" spc="70" baseline="0">
                <a:solidFill>
                  <a:schemeClr val="tx1"/>
                </a:solidFill>
                <a:latin typeface="+mj-lt"/>
              </a:defRPr>
            </a:lvl1pPr>
          </a:lstStyle>
          <a:p>
            <a:pPr lvl="0"/>
            <a:r>
              <a:rPr lang="en-GB"/>
              <a:t>subheading</a:t>
            </a:r>
          </a:p>
        </p:txBody>
      </p:sp>
      <p:grpSp>
        <p:nvGrpSpPr>
          <p:cNvPr id="39" name="Group 38">
            <a:extLst>
              <a:ext uri="{FF2B5EF4-FFF2-40B4-BE49-F238E27FC236}">
                <a16:creationId xmlns:a16="http://schemas.microsoft.com/office/drawing/2014/main" id="{C98E4F51-836E-ABA3-31AB-A1AD54838959}"/>
              </a:ext>
            </a:extLst>
          </p:cNvPr>
          <p:cNvGrpSpPr/>
          <p:nvPr userDrawn="1"/>
        </p:nvGrpSpPr>
        <p:grpSpPr>
          <a:xfrm>
            <a:off x="12284371" y="0"/>
            <a:ext cx="2174456" cy="5067300"/>
            <a:chOff x="838199" y="1150069"/>
            <a:chExt cx="2175022" cy="5067300"/>
          </a:xfrm>
        </p:grpSpPr>
        <p:sp>
          <p:nvSpPr>
            <p:cNvPr id="40" name="Rectangle 39">
              <a:extLst>
                <a:ext uri="{FF2B5EF4-FFF2-40B4-BE49-F238E27FC236}">
                  <a16:creationId xmlns:a16="http://schemas.microsoft.com/office/drawing/2014/main" id="{83305F41-60CF-710C-259E-BE572E26B6A1}"/>
                </a:ext>
              </a:extLst>
            </p:cNvPr>
            <p:cNvSpPr/>
            <p:nvPr/>
          </p:nvSpPr>
          <p:spPr>
            <a:xfrm>
              <a:off x="838199" y="1669942"/>
              <a:ext cx="2146446" cy="4547427"/>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333333"/>
                </a:solidFill>
              </a:endParaRPr>
            </a:p>
          </p:txBody>
        </p:sp>
        <p:sp>
          <p:nvSpPr>
            <p:cNvPr id="41" name="Rectangle 40">
              <a:extLst>
                <a:ext uri="{FF2B5EF4-FFF2-40B4-BE49-F238E27FC236}">
                  <a16:creationId xmlns:a16="http://schemas.microsoft.com/office/drawing/2014/main" id="{44A23C3F-90F7-92D9-B5C7-E60C520A384D}"/>
                </a:ext>
              </a:extLst>
            </p:cNvPr>
            <p:cNvSpPr/>
            <p:nvPr/>
          </p:nvSpPr>
          <p:spPr>
            <a:xfrm flipV="1">
              <a:off x="838200" y="1150069"/>
              <a:ext cx="2146445" cy="52016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799">
                <a:solidFill>
                  <a:srgbClr val="333333"/>
                </a:solidFill>
              </a:endParaRPr>
            </a:p>
          </p:txBody>
        </p:sp>
        <p:sp>
          <p:nvSpPr>
            <p:cNvPr id="42" name="TextBox 41">
              <a:extLst>
                <a:ext uri="{FF2B5EF4-FFF2-40B4-BE49-F238E27FC236}">
                  <a16:creationId xmlns:a16="http://schemas.microsoft.com/office/drawing/2014/main" id="{FB470B44-B457-A52F-B5E4-1B5A67955D52}"/>
                </a:ext>
              </a:extLst>
            </p:cNvPr>
            <p:cNvSpPr txBox="1"/>
            <p:nvPr/>
          </p:nvSpPr>
          <p:spPr>
            <a:xfrm>
              <a:off x="866775" y="1753646"/>
              <a:ext cx="2087197" cy="707886"/>
            </a:xfrm>
            <a:prstGeom prst="rect">
              <a:avLst/>
            </a:prstGeom>
            <a:noFill/>
          </p:spPr>
          <p:txBody>
            <a:bodyPr wrap="square" rtlCol="0">
              <a:spAutoFit/>
            </a:bodyPr>
            <a:lstStyle/>
            <a:p>
              <a:r>
                <a:rPr lang="en-GB" sz="1000" b="1">
                  <a:solidFill>
                    <a:srgbClr val="333333"/>
                  </a:solidFill>
                </a:rPr>
                <a:t>1. </a:t>
              </a:r>
              <a:r>
                <a:rPr lang="en-GB" sz="1000">
                  <a:solidFill>
                    <a:srgbClr val="333333"/>
                  </a:solidFill>
                </a:rPr>
                <a:t>Click on the </a:t>
              </a:r>
              <a:r>
                <a:rPr lang="en-GB" sz="1000" b="0">
                  <a:solidFill>
                    <a:srgbClr val="333333"/>
                  </a:solidFill>
                  <a:latin typeface="Gotham Medium" pitchFamily="50" charset="0"/>
                </a:rPr>
                <a:t>icon</a:t>
              </a:r>
              <a:r>
                <a:rPr lang="en-GB" sz="1000">
                  <a:solidFill>
                    <a:srgbClr val="333333"/>
                  </a:solidFill>
                </a:rPr>
                <a:t> in the middle of the placeholder and choose the image from your computer.</a:t>
              </a:r>
            </a:p>
          </p:txBody>
        </p:sp>
        <p:sp>
          <p:nvSpPr>
            <p:cNvPr id="43" name="TextBox 42">
              <a:extLst>
                <a:ext uri="{FF2B5EF4-FFF2-40B4-BE49-F238E27FC236}">
                  <a16:creationId xmlns:a16="http://schemas.microsoft.com/office/drawing/2014/main" id="{DD75D55F-1500-997D-B418-FD95B7CB23B0}"/>
                </a:ext>
              </a:extLst>
            </p:cNvPr>
            <p:cNvSpPr txBox="1"/>
            <p:nvPr/>
          </p:nvSpPr>
          <p:spPr>
            <a:xfrm>
              <a:off x="866774" y="2507829"/>
              <a:ext cx="2146447" cy="553998"/>
            </a:xfrm>
            <a:prstGeom prst="rect">
              <a:avLst/>
            </a:prstGeom>
            <a:noFill/>
          </p:spPr>
          <p:txBody>
            <a:bodyPr wrap="square" rtlCol="0">
              <a:spAutoFit/>
            </a:bodyPr>
            <a:lstStyle/>
            <a:p>
              <a:r>
                <a:rPr lang="en-GB" sz="1000" b="1">
                  <a:solidFill>
                    <a:srgbClr val="333333"/>
                  </a:solidFill>
                </a:rPr>
                <a:t>2. </a:t>
              </a:r>
              <a:r>
                <a:rPr lang="en-GB" sz="1000">
                  <a:solidFill>
                    <a:srgbClr val="333333"/>
                  </a:solidFill>
                </a:rPr>
                <a:t>Click on the </a:t>
              </a:r>
              <a:r>
                <a:rPr lang="en-GB" sz="1000" b="0">
                  <a:solidFill>
                    <a:srgbClr val="333333"/>
                  </a:solidFill>
                  <a:latin typeface="Gotham Medium" pitchFamily="50" charset="0"/>
                </a:rPr>
                <a:t>Format Picture </a:t>
              </a:r>
              <a:r>
                <a:rPr lang="en-GB" sz="1000">
                  <a:solidFill>
                    <a:srgbClr val="333333"/>
                  </a:solidFill>
                </a:rPr>
                <a:t>tab in the ribbon and use the tools to edit the image.</a:t>
              </a:r>
            </a:p>
          </p:txBody>
        </p:sp>
        <p:sp>
          <p:nvSpPr>
            <p:cNvPr id="44" name="TextBox 43">
              <a:extLst>
                <a:ext uri="{FF2B5EF4-FFF2-40B4-BE49-F238E27FC236}">
                  <a16:creationId xmlns:a16="http://schemas.microsoft.com/office/drawing/2014/main" id="{90567116-85BC-71CF-A6F6-7A6FE95E4502}"/>
                </a:ext>
              </a:extLst>
            </p:cNvPr>
            <p:cNvSpPr txBox="1"/>
            <p:nvPr/>
          </p:nvSpPr>
          <p:spPr>
            <a:xfrm>
              <a:off x="866773" y="3108124"/>
              <a:ext cx="2146447" cy="1169551"/>
            </a:xfrm>
            <a:prstGeom prst="rect">
              <a:avLst/>
            </a:prstGeom>
            <a:noFill/>
          </p:spPr>
          <p:txBody>
            <a:bodyPr wrap="square" rtlCol="0">
              <a:spAutoFit/>
            </a:bodyPr>
            <a:lstStyle/>
            <a:p>
              <a:r>
                <a:rPr lang="en-GB" sz="1000" b="1">
                  <a:solidFill>
                    <a:srgbClr val="333333"/>
                  </a:solidFill>
                </a:rPr>
                <a:t>3. </a:t>
              </a:r>
              <a:r>
                <a:rPr lang="en-GB" sz="1000">
                  <a:solidFill>
                    <a:srgbClr val="333333"/>
                  </a:solidFill>
                </a:rPr>
                <a:t>Choose </a:t>
              </a:r>
              <a:r>
                <a:rPr lang="en-GB" sz="1000" b="0">
                  <a:solidFill>
                    <a:srgbClr val="333333"/>
                  </a:solidFill>
                  <a:latin typeface="Gotham Medium" pitchFamily="50" charset="0"/>
                </a:rPr>
                <a:t>Crop</a:t>
              </a:r>
              <a:r>
                <a:rPr lang="en-GB" sz="1000">
                  <a:solidFill>
                    <a:srgbClr val="333333"/>
                  </a:solidFill>
                </a:rPr>
                <a:t> to resize and move the image within the placeholder, using the white circles in the corners of the image. Click on the drop down arrow and choose </a:t>
              </a:r>
              <a:r>
                <a:rPr lang="en-GB" sz="1000" b="0">
                  <a:solidFill>
                    <a:srgbClr val="333333"/>
                  </a:solidFill>
                  <a:latin typeface="Gotham Medium" pitchFamily="50" charset="0"/>
                </a:rPr>
                <a:t>Fit </a:t>
              </a:r>
              <a:r>
                <a:rPr lang="en-GB" sz="1000">
                  <a:solidFill>
                    <a:srgbClr val="333333"/>
                  </a:solidFill>
                </a:rPr>
                <a:t>to fit the image to the placeholder.</a:t>
              </a:r>
            </a:p>
          </p:txBody>
        </p:sp>
        <p:sp>
          <p:nvSpPr>
            <p:cNvPr id="45" name="TextBox 44">
              <a:extLst>
                <a:ext uri="{FF2B5EF4-FFF2-40B4-BE49-F238E27FC236}">
                  <a16:creationId xmlns:a16="http://schemas.microsoft.com/office/drawing/2014/main" id="{5457C366-4708-E9FF-63F7-000F47D6C356}"/>
                </a:ext>
              </a:extLst>
            </p:cNvPr>
            <p:cNvSpPr txBox="1"/>
            <p:nvPr/>
          </p:nvSpPr>
          <p:spPr>
            <a:xfrm>
              <a:off x="866774" y="4323972"/>
              <a:ext cx="2146447" cy="553998"/>
            </a:xfrm>
            <a:prstGeom prst="rect">
              <a:avLst/>
            </a:prstGeom>
            <a:noFill/>
          </p:spPr>
          <p:txBody>
            <a:bodyPr wrap="square" rtlCol="0">
              <a:spAutoFit/>
            </a:bodyPr>
            <a:lstStyle/>
            <a:p>
              <a:r>
                <a:rPr lang="en-GB" sz="1000" b="1">
                  <a:solidFill>
                    <a:srgbClr val="333333"/>
                  </a:solidFill>
                </a:rPr>
                <a:t>4. </a:t>
              </a:r>
              <a:r>
                <a:rPr lang="en-GB" sz="1000">
                  <a:solidFill>
                    <a:srgbClr val="333333"/>
                  </a:solidFill>
                </a:rPr>
                <a:t>Choose </a:t>
              </a:r>
              <a:r>
                <a:rPr lang="en-GB" sz="1000" b="0">
                  <a:solidFill>
                    <a:srgbClr val="333333"/>
                  </a:solidFill>
                  <a:latin typeface="Gotham Medium" pitchFamily="50" charset="0"/>
                </a:rPr>
                <a:t>Picture Colour </a:t>
              </a:r>
              <a:r>
                <a:rPr lang="en-GB" sz="1000">
                  <a:solidFill>
                    <a:srgbClr val="333333"/>
                  </a:solidFill>
                </a:rPr>
                <a:t>to adjust the Saturation, Tone, and Colour.</a:t>
              </a:r>
            </a:p>
          </p:txBody>
        </p:sp>
        <p:sp>
          <p:nvSpPr>
            <p:cNvPr id="46" name="TextBox 45">
              <a:extLst>
                <a:ext uri="{FF2B5EF4-FFF2-40B4-BE49-F238E27FC236}">
                  <a16:creationId xmlns:a16="http://schemas.microsoft.com/office/drawing/2014/main" id="{D064E9FE-C587-3241-570C-406AC1ED72C7}"/>
                </a:ext>
              </a:extLst>
            </p:cNvPr>
            <p:cNvSpPr txBox="1"/>
            <p:nvPr/>
          </p:nvSpPr>
          <p:spPr>
            <a:xfrm>
              <a:off x="866774" y="4924267"/>
              <a:ext cx="2146447" cy="553998"/>
            </a:xfrm>
            <a:prstGeom prst="rect">
              <a:avLst/>
            </a:prstGeom>
            <a:noFill/>
          </p:spPr>
          <p:txBody>
            <a:bodyPr wrap="square" rtlCol="0">
              <a:spAutoFit/>
            </a:bodyPr>
            <a:lstStyle/>
            <a:p>
              <a:r>
                <a:rPr lang="en-GB" sz="1000" b="1">
                  <a:solidFill>
                    <a:srgbClr val="333333"/>
                  </a:solidFill>
                </a:rPr>
                <a:t>5. </a:t>
              </a:r>
              <a:r>
                <a:rPr lang="en-GB" sz="1000">
                  <a:solidFill>
                    <a:srgbClr val="333333"/>
                  </a:solidFill>
                </a:rPr>
                <a:t>Choose </a:t>
              </a:r>
              <a:r>
                <a:rPr lang="en-GB" sz="1000" b="0">
                  <a:solidFill>
                    <a:srgbClr val="333333"/>
                  </a:solidFill>
                  <a:latin typeface="Gotham Medium" pitchFamily="50" charset="0"/>
                </a:rPr>
                <a:t>Picture Correction </a:t>
              </a:r>
              <a:r>
                <a:rPr lang="en-GB" sz="1000">
                  <a:solidFill>
                    <a:srgbClr val="333333"/>
                  </a:solidFill>
                </a:rPr>
                <a:t>to adjust the Sharpness, Brightness, and Contrast.</a:t>
              </a:r>
            </a:p>
          </p:txBody>
        </p:sp>
        <p:sp>
          <p:nvSpPr>
            <p:cNvPr id="47" name="TextBox 46">
              <a:extLst>
                <a:ext uri="{FF2B5EF4-FFF2-40B4-BE49-F238E27FC236}">
                  <a16:creationId xmlns:a16="http://schemas.microsoft.com/office/drawing/2014/main" id="{1C4B255F-AD9C-F06C-738B-383CB5D0894C}"/>
                </a:ext>
              </a:extLst>
            </p:cNvPr>
            <p:cNvSpPr txBox="1"/>
            <p:nvPr/>
          </p:nvSpPr>
          <p:spPr>
            <a:xfrm>
              <a:off x="1026885" y="1179173"/>
              <a:ext cx="1826222" cy="461665"/>
            </a:xfrm>
            <a:prstGeom prst="rect">
              <a:avLst/>
            </a:prstGeom>
            <a:noFill/>
          </p:spPr>
          <p:txBody>
            <a:bodyPr wrap="square" rtlCol="0">
              <a:spAutoFit/>
            </a:bodyPr>
            <a:lstStyle/>
            <a:p>
              <a:pPr algn="ctr"/>
              <a:r>
                <a:rPr lang="en-GB" sz="1200">
                  <a:solidFill>
                    <a:srgbClr val="333333"/>
                  </a:solidFill>
                  <a:latin typeface="+mn-lt"/>
                </a:rPr>
                <a:t>HOW TO INSERT </a:t>
              </a:r>
              <a:br>
                <a:rPr lang="en-GB" sz="1200">
                  <a:solidFill>
                    <a:srgbClr val="333333"/>
                  </a:solidFill>
                  <a:latin typeface="+mn-lt"/>
                </a:rPr>
              </a:br>
              <a:r>
                <a:rPr lang="en-GB" sz="1200">
                  <a:solidFill>
                    <a:srgbClr val="333333"/>
                  </a:solidFill>
                  <a:latin typeface="+mn-lt"/>
                </a:rPr>
                <a:t>AN IMAGE</a:t>
              </a:r>
            </a:p>
          </p:txBody>
        </p:sp>
        <p:sp>
          <p:nvSpPr>
            <p:cNvPr id="48" name="TextBox 47">
              <a:extLst>
                <a:ext uri="{FF2B5EF4-FFF2-40B4-BE49-F238E27FC236}">
                  <a16:creationId xmlns:a16="http://schemas.microsoft.com/office/drawing/2014/main" id="{339F8AC5-8146-D106-C96F-7B63788703B3}"/>
                </a:ext>
              </a:extLst>
            </p:cNvPr>
            <p:cNvSpPr txBox="1"/>
            <p:nvPr userDrawn="1"/>
          </p:nvSpPr>
          <p:spPr>
            <a:xfrm>
              <a:off x="866774" y="5522715"/>
              <a:ext cx="2146447" cy="553998"/>
            </a:xfrm>
            <a:prstGeom prst="rect">
              <a:avLst/>
            </a:prstGeom>
            <a:noFill/>
          </p:spPr>
          <p:txBody>
            <a:bodyPr wrap="square" rtlCol="0">
              <a:spAutoFit/>
            </a:bodyPr>
            <a:lstStyle/>
            <a:p>
              <a:r>
                <a:rPr lang="en-GB" sz="1000" b="1">
                  <a:solidFill>
                    <a:srgbClr val="333333"/>
                  </a:solidFill>
                </a:rPr>
                <a:t>6. </a:t>
              </a:r>
              <a:r>
                <a:rPr lang="en-GB" sz="1000">
                  <a:solidFill>
                    <a:srgbClr val="333333"/>
                  </a:solidFill>
                </a:rPr>
                <a:t>Once you are happy with your image, right click on it and select ‘</a:t>
              </a:r>
              <a:r>
                <a:rPr lang="en-GB" sz="1000" b="0">
                  <a:solidFill>
                    <a:srgbClr val="333333"/>
                  </a:solidFill>
                  <a:latin typeface="Gotham Medium" pitchFamily="50" charset="0"/>
                </a:rPr>
                <a:t>Send to back</a:t>
              </a:r>
              <a:r>
                <a:rPr lang="en-GB" sz="1000">
                  <a:solidFill>
                    <a:srgbClr val="333333"/>
                  </a:solidFill>
                </a:rPr>
                <a:t>’. </a:t>
              </a:r>
              <a:endParaRPr lang="en-GB" sz="1000">
                <a:solidFill>
                  <a:srgbClr val="333333"/>
                </a:solidFill>
                <a:latin typeface="Gotham Medium" pitchFamily="50" charset="0"/>
              </a:endParaRPr>
            </a:p>
          </p:txBody>
        </p:sp>
      </p:grpSp>
      <p:grpSp>
        <p:nvGrpSpPr>
          <p:cNvPr id="49" name="Group 48">
            <a:extLst>
              <a:ext uri="{FF2B5EF4-FFF2-40B4-BE49-F238E27FC236}">
                <a16:creationId xmlns:a16="http://schemas.microsoft.com/office/drawing/2014/main" id="{74AFE7E1-48B4-B5C2-28AC-3E3343587D18}"/>
              </a:ext>
            </a:extLst>
          </p:cNvPr>
          <p:cNvGrpSpPr/>
          <p:nvPr userDrawn="1"/>
        </p:nvGrpSpPr>
        <p:grpSpPr>
          <a:xfrm>
            <a:off x="12284372" y="0"/>
            <a:ext cx="2174455" cy="5486150"/>
            <a:chOff x="12287572" y="0"/>
            <a:chExt cx="2175021" cy="5486150"/>
          </a:xfrm>
        </p:grpSpPr>
        <p:grpSp>
          <p:nvGrpSpPr>
            <p:cNvPr id="50" name="Group 49">
              <a:extLst>
                <a:ext uri="{FF2B5EF4-FFF2-40B4-BE49-F238E27FC236}">
                  <a16:creationId xmlns:a16="http://schemas.microsoft.com/office/drawing/2014/main" id="{41BAA327-C51D-7B5E-CAC8-27DA03FBADF1}"/>
                </a:ext>
              </a:extLst>
            </p:cNvPr>
            <p:cNvGrpSpPr/>
            <p:nvPr/>
          </p:nvGrpSpPr>
          <p:grpSpPr>
            <a:xfrm>
              <a:off x="12287572" y="0"/>
              <a:ext cx="2175021" cy="4839558"/>
              <a:chOff x="838200" y="1150069"/>
              <a:chExt cx="2175021" cy="4839558"/>
            </a:xfrm>
          </p:grpSpPr>
          <p:sp>
            <p:nvSpPr>
              <p:cNvPr id="62" name="Rectangle 61">
                <a:extLst>
                  <a:ext uri="{FF2B5EF4-FFF2-40B4-BE49-F238E27FC236}">
                    <a16:creationId xmlns:a16="http://schemas.microsoft.com/office/drawing/2014/main" id="{8557178A-9EC5-1E6B-E2C4-0BEB2EB40D19}"/>
                  </a:ext>
                </a:extLst>
              </p:cNvPr>
              <p:cNvSpPr/>
              <p:nvPr/>
            </p:nvSpPr>
            <p:spPr>
              <a:xfrm>
                <a:off x="838200" y="1150069"/>
                <a:ext cx="2146445" cy="4839558"/>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333333"/>
                  </a:solidFill>
                </a:endParaRPr>
              </a:p>
            </p:txBody>
          </p:sp>
          <p:sp>
            <p:nvSpPr>
              <p:cNvPr id="63" name="Rectangle 62">
                <a:extLst>
                  <a:ext uri="{FF2B5EF4-FFF2-40B4-BE49-F238E27FC236}">
                    <a16:creationId xmlns:a16="http://schemas.microsoft.com/office/drawing/2014/main" id="{8F14D06D-8B55-E656-99CD-5E61AC2C29A3}"/>
                  </a:ext>
                </a:extLst>
              </p:cNvPr>
              <p:cNvSpPr/>
              <p:nvPr/>
            </p:nvSpPr>
            <p:spPr>
              <a:xfrm flipV="1">
                <a:off x="838200" y="1150069"/>
                <a:ext cx="2146445" cy="52016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799">
                  <a:solidFill>
                    <a:srgbClr val="333333"/>
                  </a:solidFill>
                </a:endParaRPr>
              </a:p>
            </p:txBody>
          </p:sp>
          <p:sp>
            <p:nvSpPr>
              <p:cNvPr id="64" name="TextBox 63">
                <a:extLst>
                  <a:ext uri="{FF2B5EF4-FFF2-40B4-BE49-F238E27FC236}">
                    <a16:creationId xmlns:a16="http://schemas.microsoft.com/office/drawing/2014/main" id="{BCDA524C-F9AA-142F-DE09-9688775DDFD5}"/>
                  </a:ext>
                </a:extLst>
              </p:cNvPr>
              <p:cNvSpPr txBox="1"/>
              <p:nvPr/>
            </p:nvSpPr>
            <p:spPr>
              <a:xfrm>
                <a:off x="866775" y="2189496"/>
                <a:ext cx="2087197" cy="707886"/>
              </a:xfrm>
              <a:prstGeom prst="rect">
                <a:avLst/>
              </a:prstGeom>
              <a:noFill/>
            </p:spPr>
            <p:txBody>
              <a:bodyPr wrap="square" rtlCol="0">
                <a:spAutoFit/>
              </a:bodyPr>
              <a:lstStyle/>
              <a:p>
                <a:r>
                  <a:rPr lang="en-GB" sz="1000" b="1">
                    <a:solidFill>
                      <a:srgbClr val="333333"/>
                    </a:solidFill>
                  </a:rPr>
                  <a:t>2. </a:t>
                </a:r>
                <a:r>
                  <a:rPr lang="en-GB" sz="1000">
                    <a:solidFill>
                      <a:srgbClr val="333333"/>
                    </a:solidFill>
                  </a:rPr>
                  <a:t>Click on the </a:t>
                </a:r>
                <a:r>
                  <a:rPr lang="en-GB" sz="1000" b="0">
                    <a:solidFill>
                      <a:srgbClr val="333333"/>
                    </a:solidFill>
                    <a:latin typeface="Gotham Medium" pitchFamily="50" charset="0"/>
                  </a:rPr>
                  <a:t>icon</a:t>
                </a:r>
                <a:r>
                  <a:rPr lang="en-GB" sz="1000">
                    <a:solidFill>
                      <a:srgbClr val="333333"/>
                    </a:solidFill>
                  </a:rPr>
                  <a:t> in the middle of the placeholder and choose the image from your computer.</a:t>
                </a:r>
              </a:p>
            </p:txBody>
          </p:sp>
          <p:sp>
            <p:nvSpPr>
              <p:cNvPr id="65" name="TextBox 64">
                <a:extLst>
                  <a:ext uri="{FF2B5EF4-FFF2-40B4-BE49-F238E27FC236}">
                    <a16:creationId xmlns:a16="http://schemas.microsoft.com/office/drawing/2014/main" id="{BE02DB44-03D5-6BB8-AA6F-AF8D751F3F9B}"/>
                  </a:ext>
                </a:extLst>
              </p:cNvPr>
              <p:cNvSpPr txBox="1"/>
              <p:nvPr/>
            </p:nvSpPr>
            <p:spPr>
              <a:xfrm>
                <a:off x="866774" y="2943679"/>
                <a:ext cx="2146447" cy="553998"/>
              </a:xfrm>
              <a:prstGeom prst="rect">
                <a:avLst/>
              </a:prstGeom>
              <a:noFill/>
            </p:spPr>
            <p:txBody>
              <a:bodyPr wrap="square" rtlCol="0">
                <a:spAutoFit/>
              </a:bodyPr>
              <a:lstStyle/>
              <a:p>
                <a:r>
                  <a:rPr lang="en-GB" sz="1000" b="1">
                    <a:solidFill>
                      <a:srgbClr val="333333"/>
                    </a:solidFill>
                  </a:rPr>
                  <a:t>3. </a:t>
                </a:r>
                <a:r>
                  <a:rPr lang="en-GB" sz="1000">
                    <a:solidFill>
                      <a:srgbClr val="333333"/>
                    </a:solidFill>
                  </a:rPr>
                  <a:t>Click on the </a:t>
                </a:r>
                <a:r>
                  <a:rPr lang="en-GB" sz="1000" b="0">
                    <a:solidFill>
                      <a:srgbClr val="333333"/>
                    </a:solidFill>
                    <a:latin typeface="Gotham Medium" pitchFamily="50" charset="0"/>
                  </a:rPr>
                  <a:t>Format Picture </a:t>
                </a:r>
                <a:r>
                  <a:rPr lang="en-GB" sz="1000">
                    <a:solidFill>
                      <a:srgbClr val="333333"/>
                    </a:solidFill>
                  </a:rPr>
                  <a:t>tab in the ribbon and use the tools to edit the image.</a:t>
                </a:r>
              </a:p>
            </p:txBody>
          </p:sp>
          <p:sp>
            <p:nvSpPr>
              <p:cNvPr id="66" name="TextBox 65">
                <a:extLst>
                  <a:ext uri="{FF2B5EF4-FFF2-40B4-BE49-F238E27FC236}">
                    <a16:creationId xmlns:a16="http://schemas.microsoft.com/office/drawing/2014/main" id="{CE08ABE9-00A1-5666-F075-CF302C7F2DC6}"/>
                  </a:ext>
                </a:extLst>
              </p:cNvPr>
              <p:cNvSpPr txBox="1"/>
              <p:nvPr/>
            </p:nvSpPr>
            <p:spPr>
              <a:xfrm>
                <a:off x="866773" y="3543974"/>
                <a:ext cx="2146447" cy="1169551"/>
              </a:xfrm>
              <a:prstGeom prst="rect">
                <a:avLst/>
              </a:prstGeom>
              <a:noFill/>
            </p:spPr>
            <p:txBody>
              <a:bodyPr wrap="square" rtlCol="0">
                <a:spAutoFit/>
              </a:bodyPr>
              <a:lstStyle/>
              <a:p>
                <a:r>
                  <a:rPr lang="en-GB" sz="1000" b="1">
                    <a:solidFill>
                      <a:srgbClr val="333333"/>
                    </a:solidFill>
                  </a:rPr>
                  <a:t>4. </a:t>
                </a:r>
                <a:r>
                  <a:rPr lang="en-GB" sz="1000">
                    <a:solidFill>
                      <a:srgbClr val="333333"/>
                    </a:solidFill>
                  </a:rPr>
                  <a:t>Choose </a:t>
                </a:r>
                <a:r>
                  <a:rPr lang="en-GB" sz="1000" b="0">
                    <a:solidFill>
                      <a:srgbClr val="333333"/>
                    </a:solidFill>
                    <a:latin typeface="Gotham Medium" pitchFamily="50" charset="0"/>
                  </a:rPr>
                  <a:t>Crop</a:t>
                </a:r>
                <a:r>
                  <a:rPr lang="en-GB" sz="1000">
                    <a:solidFill>
                      <a:srgbClr val="333333"/>
                    </a:solidFill>
                  </a:rPr>
                  <a:t> to resize and move the image within the placeholder, using the white circles in the corners of the image. Click on the drop down arrow and choose </a:t>
                </a:r>
                <a:r>
                  <a:rPr lang="en-GB" sz="1000" b="0">
                    <a:solidFill>
                      <a:srgbClr val="333333"/>
                    </a:solidFill>
                    <a:latin typeface="Gotham Medium" pitchFamily="50" charset="0"/>
                  </a:rPr>
                  <a:t>Fit </a:t>
                </a:r>
                <a:r>
                  <a:rPr lang="en-GB" sz="1000">
                    <a:solidFill>
                      <a:srgbClr val="333333"/>
                    </a:solidFill>
                  </a:rPr>
                  <a:t>to fit the image to the placeholder.</a:t>
                </a:r>
              </a:p>
            </p:txBody>
          </p:sp>
          <p:sp>
            <p:nvSpPr>
              <p:cNvPr id="67" name="TextBox 66">
                <a:extLst>
                  <a:ext uri="{FF2B5EF4-FFF2-40B4-BE49-F238E27FC236}">
                    <a16:creationId xmlns:a16="http://schemas.microsoft.com/office/drawing/2014/main" id="{DD3E2A14-FB5D-34F1-A22C-FC09C89876AE}"/>
                  </a:ext>
                </a:extLst>
              </p:cNvPr>
              <p:cNvSpPr txBox="1"/>
              <p:nvPr/>
            </p:nvSpPr>
            <p:spPr>
              <a:xfrm>
                <a:off x="866774" y="4759822"/>
                <a:ext cx="2146447" cy="553998"/>
              </a:xfrm>
              <a:prstGeom prst="rect">
                <a:avLst/>
              </a:prstGeom>
              <a:noFill/>
            </p:spPr>
            <p:txBody>
              <a:bodyPr wrap="square" rtlCol="0">
                <a:spAutoFit/>
              </a:bodyPr>
              <a:lstStyle/>
              <a:p>
                <a:r>
                  <a:rPr lang="en-GB" sz="1000" b="1">
                    <a:solidFill>
                      <a:srgbClr val="333333"/>
                    </a:solidFill>
                  </a:rPr>
                  <a:t>5. </a:t>
                </a:r>
                <a:r>
                  <a:rPr lang="en-GB" sz="1000">
                    <a:solidFill>
                      <a:srgbClr val="333333"/>
                    </a:solidFill>
                  </a:rPr>
                  <a:t>Choose </a:t>
                </a:r>
                <a:r>
                  <a:rPr lang="en-GB" sz="1000" b="0">
                    <a:solidFill>
                      <a:srgbClr val="333333"/>
                    </a:solidFill>
                    <a:latin typeface="Gotham Medium" pitchFamily="50" charset="0"/>
                  </a:rPr>
                  <a:t>Picture Colour </a:t>
                </a:r>
                <a:r>
                  <a:rPr lang="en-GB" sz="1000">
                    <a:solidFill>
                      <a:srgbClr val="333333"/>
                    </a:solidFill>
                  </a:rPr>
                  <a:t>to adjust the Saturation, Tone, and Colour.</a:t>
                </a:r>
              </a:p>
            </p:txBody>
          </p:sp>
          <p:sp>
            <p:nvSpPr>
              <p:cNvPr id="68" name="TextBox 67">
                <a:extLst>
                  <a:ext uri="{FF2B5EF4-FFF2-40B4-BE49-F238E27FC236}">
                    <a16:creationId xmlns:a16="http://schemas.microsoft.com/office/drawing/2014/main" id="{C05DFCB4-8407-C912-F1C4-F21071A174D6}"/>
                  </a:ext>
                </a:extLst>
              </p:cNvPr>
              <p:cNvSpPr txBox="1"/>
              <p:nvPr/>
            </p:nvSpPr>
            <p:spPr>
              <a:xfrm>
                <a:off x="866774" y="5360117"/>
                <a:ext cx="2146447" cy="553998"/>
              </a:xfrm>
              <a:prstGeom prst="rect">
                <a:avLst/>
              </a:prstGeom>
              <a:noFill/>
            </p:spPr>
            <p:txBody>
              <a:bodyPr wrap="square" rtlCol="0">
                <a:spAutoFit/>
              </a:bodyPr>
              <a:lstStyle/>
              <a:p>
                <a:r>
                  <a:rPr lang="en-GB" sz="1000" b="1">
                    <a:solidFill>
                      <a:srgbClr val="333333"/>
                    </a:solidFill>
                  </a:rPr>
                  <a:t>6. </a:t>
                </a:r>
                <a:r>
                  <a:rPr lang="en-GB" sz="1000">
                    <a:solidFill>
                      <a:srgbClr val="333333"/>
                    </a:solidFill>
                  </a:rPr>
                  <a:t>Choose </a:t>
                </a:r>
                <a:r>
                  <a:rPr lang="en-GB" sz="1000" b="0">
                    <a:solidFill>
                      <a:srgbClr val="333333"/>
                    </a:solidFill>
                    <a:latin typeface="Gotham Medium" pitchFamily="50" charset="0"/>
                  </a:rPr>
                  <a:t>Picture Correction </a:t>
                </a:r>
                <a:r>
                  <a:rPr lang="en-GB" sz="1000">
                    <a:solidFill>
                      <a:srgbClr val="333333"/>
                    </a:solidFill>
                  </a:rPr>
                  <a:t>to adjust the Sharpness, Brightness, and Contrast.</a:t>
                </a:r>
              </a:p>
            </p:txBody>
          </p:sp>
          <p:sp>
            <p:nvSpPr>
              <p:cNvPr id="69" name="TextBox 68">
                <a:extLst>
                  <a:ext uri="{FF2B5EF4-FFF2-40B4-BE49-F238E27FC236}">
                    <a16:creationId xmlns:a16="http://schemas.microsoft.com/office/drawing/2014/main" id="{84749BB5-EC68-F975-8193-5B29CEB1248A}"/>
                  </a:ext>
                </a:extLst>
              </p:cNvPr>
              <p:cNvSpPr txBox="1"/>
              <p:nvPr/>
            </p:nvSpPr>
            <p:spPr>
              <a:xfrm>
                <a:off x="1072610" y="1179173"/>
                <a:ext cx="1734772" cy="461665"/>
              </a:xfrm>
              <a:prstGeom prst="rect">
                <a:avLst/>
              </a:prstGeom>
              <a:noFill/>
            </p:spPr>
            <p:txBody>
              <a:bodyPr wrap="square" rtlCol="0">
                <a:spAutoFit/>
              </a:bodyPr>
              <a:lstStyle/>
              <a:p>
                <a:pPr algn="ctr"/>
                <a:r>
                  <a:rPr lang="en-GB" sz="1200">
                    <a:solidFill>
                      <a:srgbClr val="333333"/>
                    </a:solidFill>
                    <a:latin typeface="+mn-lt"/>
                  </a:rPr>
                  <a:t>HOW TO INSERT AN IMAGE</a:t>
                </a:r>
              </a:p>
            </p:txBody>
          </p:sp>
          <p:sp>
            <p:nvSpPr>
              <p:cNvPr id="70" name="TextBox 69">
                <a:extLst>
                  <a:ext uri="{FF2B5EF4-FFF2-40B4-BE49-F238E27FC236}">
                    <a16:creationId xmlns:a16="http://schemas.microsoft.com/office/drawing/2014/main" id="{D0683E50-E969-1C5E-62B5-F85440248D66}"/>
                  </a:ext>
                </a:extLst>
              </p:cNvPr>
              <p:cNvSpPr txBox="1"/>
              <p:nvPr/>
            </p:nvSpPr>
            <p:spPr>
              <a:xfrm>
                <a:off x="866775" y="1759910"/>
                <a:ext cx="2087197" cy="400110"/>
              </a:xfrm>
              <a:prstGeom prst="rect">
                <a:avLst/>
              </a:prstGeom>
              <a:noFill/>
            </p:spPr>
            <p:txBody>
              <a:bodyPr wrap="square" rtlCol="0">
                <a:spAutoFit/>
              </a:bodyPr>
              <a:lstStyle/>
              <a:p>
                <a:r>
                  <a:rPr lang="en-GB" sz="1000" b="1">
                    <a:solidFill>
                      <a:srgbClr val="333333"/>
                    </a:solidFill>
                  </a:rPr>
                  <a:t>1. </a:t>
                </a:r>
                <a:r>
                  <a:rPr lang="en-GB" sz="1000">
                    <a:solidFill>
                      <a:srgbClr val="333333"/>
                    </a:solidFill>
                  </a:rPr>
                  <a:t>If there is already an image present, </a:t>
                </a:r>
                <a:r>
                  <a:rPr lang="en-GB" sz="1000">
                    <a:solidFill>
                      <a:srgbClr val="333333"/>
                    </a:solidFill>
                    <a:latin typeface="Gotham Medium" pitchFamily="50" charset="0"/>
                  </a:rPr>
                  <a:t>delete this first.</a:t>
                </a:r>
              </a:p>
            </p:txBody>
          </p:sp>
        </p:grpSp>
        <p:grpSp>
          <p:nvGrpSpPr>
            <p:cNvPr id="51" name="Group 50">
              <a:extLst>
                <a:ext uri="{FF2B5EF4-FFF2-40B4-BE49-F238E27FC236}">
                  <a16:creationId xmlns:a16="http://schemas.microsoft.com/office/drawing/2014/main" id="{02CC9F7B-D3A0-2645-626A-30EC73DEFCD1}"/>
                </a:ext>
              </a:extLst>
            </p:cNvPr>
            <p:cNvGrpSpPr/>
            <p:nvPr userDrawn="1"/>
          </p:nvGrpSpPr>
          <p:grpSpPr>
            <a:xfrm>
              <a:off x="12287572" y="0"/>
              <a:ext cx="2175021" cy="5486150"/>
              <a:chOff x="838200" y="1150069"/>
              <a:chExt cx="2175021" cy="5486150"/>
            </a:xfrm>
          </p:grpSpPr>
          <p:sp>
            <p:nvSpPr>
              <p:cNvPr id="53" name="Rectangle 52">
                <a:extLst>
                  <a:ext uri="{FF2B5EF4-FFF2-40B4-BE49-F238E27FC236}">
                    <a16:creationId xmlns:a16="http://schemas.microsoft.com/office/drawing/2014/main" id="{2BDFF43D-DFBC-C16E-7945-8E862C8D5C6B}"/>
                  </a:ext>
                </a:extLst>
              </p:cNvPr>
              <p:cNvSpPr/>
              <p:nvPr/>
            </p:nvSpPr>
            <p:spPr>
              <a:xfrm>
                <a:off x="838200" y="1150069"/>
                <a:ext cx="2146445" cy="548615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333333"/>
                  </a:solidFill>
                </a:endParaRPr>
              </a:p>
            </p:txBody>
          </p:sp>
          <p:sp>
            <p:nvSpPr>
              <p:cNvPr id="54" name="Rectangle 53">
                <a:extLst>
                  <a:ext uri="{FF2B5EF4-FFF2-40B4-BE49-F238E27FC236}">
                    <a16:creationId xmlns:a16="http://schemas.microsoft.com/office/drawing/2014/main" id="{096D1832-5C54-92CD-2923-59BB24448569}"/>
                  </a:ext>
                </a:extLst>
              </p:cNvPr>
              <p:cNvSpPr/>
              <p:nvPr/>
            </p:nvSpPr>
            <p:spPr>
              <a:xfrm flipV="1">
                <a:off x="838200" y="1150069"/>
                <a:ext cx="2146445" cy="52016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799">
                  <a:solidFill>
                    <a:srgbClr val="333333"/>
                  </a:solidFill>
                </a:endParaRPr>
              </a:p>
            </p:txBody>
          </p:sp>
          <p:sp>
            <p:nvSpPr>
              <p:cNvPr id="55" name="TextBox 54">
                <a:extLst>
                  <a:ext uri="{FF2B5EF4-FFF2-40B4-BE49-F238E27FC236}">
                    <a16:creationId xmlns:a16="http://schemas.microsoft.com/office/drawing/2014/main" id="{1FC19AE6-74A5-4133-0EE2-D65393DD01F6}"/>
                  </a:ext>
                </a:extLst>
              </p:cNvPr>
              <p:cNvSpPr txBox="1"/>
              <p:nvPr/>
            </p:nvSpPr>
            <p:spPr>
              <a:xfrm>
                <a:off x="866775" y="2189496"/>
                <a:ext cx="2087197" cy="707886"/>
              </a:xfrm>
              <a:prstGeom prst="rect">
                <a:avLst/>
              </a:prstGeom>
              <a:noFill/>
            </p:spPr>
            <p:txBody>
              <a:bodyPr wrap="square" rtlCol="0">
                <a:spAutoFit/>
              </a:bodyPr>
              <a:lstStyle/>
              <a:p>
                <a:r>
                  <a:rPr lang="en-GB" sz="1000" b="1">
                    <a:solidFill>
                      <a:srgbClr val="333333"/>
                    </a:solidFill>
                  </a:rPr>
                  <a:t>2. </a:t>
                </a:r>
                <a:r>
                  <a:rPr lang="en-GB" sz="1000">
                    <a:solidFill>
                      <a:srgbClr val="333333"/>
                    </a:solidFill>
                  </a:rPr>
                  <a:t>Click on the </a:t>
                </a:r>
                <a:r>
                  <a:rPr lang="en-GB" sz="1000" b="0">
                    <a:solidFill>
                      <a:srgbClr val="333333"/>
                    </a:solidFill>
                    <a:latin typeface="Gotham Medium" pitchFamily="50" charset="0"/>
                  </a:rPr>
                  <a:t>icon</a:t>
                </a:r>
                <a:r>
                  <a:rPr lang="en-GB" sz="1000">
                    <a:solidFill>
                      <a:srgbClr val="333333"/>
                    </a:solidFill>
                  </a:rPr>
                  <a:t> in the middle of the placeholder and choose the image from your computer.</a:t>
                </a:r>
              </a:p>
            </p:txBody>
          </p:sp>
          <p:sp>
            <p:nvSpPr>
              <p:cNvPr id="56" name="TextBox 55">
                <a:extLst>
                  <a:ext uri="{FF2B5EF4-FFF2-40B4-BE49-F238E27FC236}">
                    <a16:creationId xmlns:a16="http://schemas.microsoft.com/office/drawing/2014/main" id="{1756FB36-CD1E-5A49-5122-9F0252027B9F}"/>
                  </a:ext>
                </a:extLst>
              </p:cNvPr>
              <p:cNvSpPr txBox="1"/>
              <p:nvPr/>
            </p:nvSpPr>
            <p:spPr>
              <a:xfrm>
                <a:off x="866774" y="2943679"/>
                <a:ext cx="2146447" cy="553998"/>
              </a:xfrm>
              <a:prstGeom prst="rect">
                <a:avLst/>
              </a:prstGeom>
              <a:noFill/>
            </p:spPr>
            <p:txBody>
              <a:bodyPr wrap="square" rtlCol="0">
                <a:spAutoFit/>
              </a:bodyPr>
              <a:lstStyle/>
              <a:p>
                <a:r>
                  <a:rPr lang="en-GB" sz="1000" b="1">
                    <a:solidFill>
                      <a:srgbClr val="333333"/>
                    </a:solidFill>
                  </a:rPr>
                  <a:t>3. </a:t>
                </a:r>
                <a:r>
                  <a:rPr lang="en-GB" sz="1000">
                    <a:solidFill>
                      <a:srgbClr val="333333"/>
                    </a:solidFill>
                  </a:rPr>
                  <a:t>Click on the </a:t>
                </a:r>
                <a:r>
                  <a:rPr lang="en-GB" sz="1000" b="0">
                    <a:solidFill>
                      <a:srgbClr val="333333"/>
                    </a:solidFill>
                    <a:latin typeface="Gotham Medium" pitchFamily="50" charset="0"/>
                  </a:rPr>
                  <a:t>Format Picture </a:t>
                </a:r>
                <a:r>
                  <a:rPr lang="en-GB" sz="1000">
                    <a:solidFill>
                      <a:srgbClr val="333333"/>
                    </a:solidFill>
                  </a:rPr>
                  <a:t>tab in the ribbon and use the tools to edit the image.</a:t>
                </a:r>
              </a:p>
            </p:txBody>
          </p:sp>
          <p:sp>
            <p:nvSpPr>
              <p:cNvPr id="57" name="TextBox 56">
                <a:extLst>
                  <a:ext uri="{FF2B5EF4-FFF2-40B4-BE49-F238E27FC236}">
                    <a16:creationId xmlns:a16="http://schemas.microsoft.com/office/drawing/2014/main" id="{DB70FBF4-289E-62B7-DC81-35C89D543A85}"/>
                  </a:ext>
                </a:extLst>
              </p:cNvPr>
              <p:cNvSpPr txBox="1"/>
              <p:nvPr/>
            </p:nvSpPr>
            <p:spPr>
              <a:xfrm>
                <a:off x="866773" y="3543974"/>
                <a:ext cx="2146447" cy="1169551"/>
              </a:xfrm>
              <a:prstGeom prst="rect">
                <a:avLst/>
              </a:prstGeom>
              <a:noFill/>
            </p:spPr>
            <p:txBody>
              <a:bodyPr wrap="square" rtlCol="0">
                <a:spAutoFit/>
              </a:bodyPr>
              <a:lstStyle/>
              <a:p>
                <a:r>
                  <a:rPr lang="en-GB" sz="1000" b="1">
                    <a:solidFill>
                      <a:srgbClr val="333333"/>
                    </a:solidFill>
                  </a:rPr>
                  <a:t>4. </a:t>
                </a:r>
                <a:r>
                  <a:rPr lang="en-GB" sz="1000">
                    <a:solidFill>
                      <a:srgbClr val="333333"/>
                    </a:solidFill>
                  </a:rPr>
                  <a:t>Choose </a:t>
                </a:r>
                <a:r>
                  <a:rPr lang="en-GB" sz="1000" b="0">
                    <a:solidFill>
                      <a:srgbClr val="333333"/>
                    </a:solidFill>
                    <a:latin typeface="Gotham Medium" pitchFamily="50" charset="0"/>
                  </a:rPr>
                  <a:t>Crop</a:t>
                </a:r>
                <a:r>
                  <a:rPr lang="en-GB" sz="1000">
                    <a:solidFill>
                      <a:srgbClr val="333333"/>
                    </a:solidFill>
                  </a:rPr>
                  <a:t> to resize and move the image within the placeholder, using the white circles in the corners of the image. Click on the drop down arrow and choose </a:t>
                </a:r>
                <a:r>
                  <a:rPr lang="en-GB" sz="1000" b="0">
                    <a:solidFill>
                      <a:srgbClr val="333333"/>
                    </a:solidFill>
                    <a:latin typeface="Gotham Medium" pitchFamily="50" charset="0"/>
                  </a:rPr>
                  <a:t>Fit </a:t>
                </a:r>
                <a:r>
                  <a:rPr lang="en-GB" sz="1000">
                    <a:solidFill>
                      <a:srgbClr val="333333"/>
                    </a:solidFill>
                  </a:rPr>
                  <a:t>to fit the image to the placeholder.</a:t>
                </a:r>
              </a:p>
            </p:txBody>
          </p:sp>
          <p:sp>
            <p:nvSpPr>
              <p:cNvPr id="58" name="TextBox 57">
                <a:extLst>
                  <a:ext uri="{FF2B5EF4-FFF2-40B4-BE49-F238E27FC236}">
                    <a16:creationId xmlns:a16="http://schemas.microsoft.com/office/drawing/2014/main" id="{81473212-6F49-11B0-3C4E-22DF6812B4E4}"/>
                  </a:ext>
                </a:extLst>
              </p:cNvPr>
              <p:cNvSpPr txBox="1"/>
              <p:nvPr/>
            </p:nvSpPr>
            <p:spPr>
              <a:xfrm>
                <a:off x="866774" y="4759822"/>
                <a:ext cx="2146447" cy="553998"/>
              </a:xfrm>
              <a:prstGeom prst="rect">
                <a:avLst/>
              </a:prstGeom>
              <a:noFill/>
            </p:spPr>
            <p:txBody>
              <a:bodyPr wrap="square" rtlCol="0">
                <a:spAutoFit/>
              </a:bodyPr>
              <a:lstStyle/>
              <a:p>
                <a:r>
                  <a:rPr lang="en-GB" sz="1000" b="1">
                    <a:solidFill>
                      <a:srgbClr val="333333"/>
                    </a:solidFill>
                  </a:rPr>
                  <a:t>5. </a:t>
                </a:r>
                <a:r>
                  <a:rPr lang="en-GB" sz="1000">
                    <a:solidFill>
                      <a:srgbClr val="333333"/>
                    </a:solidFill>
                  </a:rPr>
                  <a:t>Choose </a:t>
                </a:r>
                <a:r>
                  <a:rPr lang="en-GB" sz="1000" b="0">
                    <a:solidFill>
                      <a:srgbClr val="333333"/>
                    </a:solidFill>
                    <a:latin typeface="Gotham Medium" pitchFamily="50" charset="0"/>
                  </a:rPr>
                  <a:t>Picture Colour </a:t>
                </a:r>
                <a:r>
                  <a:rPr lang="en-GB" sz="1000">
                    <a:solidFill>
                      <a:srgbClr val="333333"/>
                    </a:solidFill>
                  </a:rPr>
                  <a:t>to adjust the Saturation, Tone, and Colour.</a:t>
                </a:r>
              </a:p>
            </p:txBody>
          </p:sp>
          <p:sp>
            <p:nvSpPr>
              <p:cNvPr id="59" name="TextBox 58">
                <a:extLst>
                  <a:ext uri="{FF2B5EF4-FFF2-40B4-BE49-F238E27FC236}">
                    <a16:creationId xmlns:a16="http://schemas.microsoft.com/office/drawing/2014/main" id="{37F0C611-563C-6D67-31E0-012065303715}"/>
                  </a:ext>
                </a:extLst>
              </p:cNvPr>
              <p:cNvSpPr txBox="1"/>
              <p:nvPr/>
            </p:nvSpPr>
            <p:spPr>
              <a:xfrm>
                <a:off x="866774" y="5360117"/>
                <a:ext cx="2146447" cy="861774"/>
              </a:xfrm>
              <a:prstGeom prst="rect">
                <a:avLst/>
              </a:prstGeom>
              <a:noFill/>
            </p:spPr>
            <p:txBody>
              <a:bodyPr wrap="square" rtlCol="0">
                <a:spAutoFit/>
              </a:bodyPr>
              <a:lstStyle/>
              <a:p>
                <a:r>
                  <a:rPr lang="en-GB" sz="1000" b="1">
                    <a:solidFill>
                      <a:srgbClr val="333333"/>
                    </a:solidFill>
                  </a:rPr>
                  <a:t>6. </a:t>
                </a:r>
                <a:r>
                  <a:rPr lang="en-GB" sz="1000">
                    <a:solidFill>
                      <a:srgbClr val="333333"/>
                    </a:solidFill>
                  </a:rPr>
                  <a:t>Choose </a:t>
                </a:r>
                <a:r>
                  <a:rPr lang="en-GB" sz="1000" b="0">
                    <a:solidFill>
                      <a:srgbClr val="333333"/>
                    </a:solidFill>
                    <a:latin typeface="Gotham Medium" pitchFamily="50" charset="0"/>
                  </a:rPr>
                  <a:t>Picture Correction </a:t>
                </a:r>
                <a:r>
                  <a:rPr lang="en-GB" sz="1000">
                    <a:solidFill>
                      <a:srgbClr val="333333"/>
                    </a:solidFill>
                  </a:rPr>
                  <a:t>to adjust the Sharpness, Brightness, and Contrast.</a:t>
                </a:r>
              </a:p>
              <a:p>
                <a:endParaRPr lang="en-GB" sz="1000">
                  <a:solidFill>
                    <a:srgbClr val="333333"/>
                  </a:solidFill>
                </a:endParaRPr>
              </a:p>
              <a:p>
                <a:endParaRPr lang="en-GB" sz="1000">
                  <a:solidFill>
                    <a:srgbClr val="333333"/>
                  </a:solidFill>
                </a:endParaRPr>
              </a:p>
            </p:txBody>
          </p:sp>
          <p:sp>
            <p:nvSpPr>
              <p:cNvPr id="60" name="TextBox 59">
                <a:extLst>
                  <a:ext uri="{FF2B5EF4-FFF2-40B4-BE49-F238E27FC236}">
                    <a16:creationId xmlns:a16="http://schemas.microsoft.com/office/drawing/2014/main" id="{66657224-95CB-2911-F315-C3491B9820D3}"/>
                  </a:ext>
                </a:extLst>
              </p:cNvPr>
              <p:cNvSpPr txBox="1"/>
              <p:nvPr/>
            </p:nvSpPr>
            <p:spPr>
              <a:xfrm>
                <a:off x="1072610" y="1179173"/>
                <a:ext cx="1734772" cy="461665"/>
              </a:xfrm>
              <a:prstGeom prst="rect">
                <a:avLst/>
              </a:prstGeom>
              <a:noFill/>
            </p:spPr>
            <p:txBody>
              <a:bodyPr wrap="square" rtlCol="0">
                <a:spAutoFit/>
              </a:bodyPr>
              <a:lstStyle/>
              <a:p>
                <a:pPr algn="ctr"/>
                <a:r>
                  <a:rPr lang="en-GB" sz="1200">
                    <a:solidFill>
                      <a:srgbClr val="333333"/>
                    </a:solidFill>
                    <a:latin typeface="+mn-lt"/>
                  </a:rPr>
                  <a:t>HOW TO INSERT AN IMAGE</a:t>
                </a:r>
              </a:p>
            </p:txBody>
          </p:sp>
          <p:sp>
            <p:nvSpPr>
              <p:cNvPr id="61" name="TextBox 60">
                <a:extLst>
                  <a:ext uri="{FF2B5EF4-FFF2-40B4-BE49-F238E27FC236}">
                    <a16:creationId xmlns:a16="http://schemas.microsoft.com/office/drawing/2014/main" id="{19D3B7DB-5FF2-B19E-5B94-0B8735545933}"/>
                  </a:ext>
                </a:extLst>
              </p:cNvPr>
              <p:cNvSpPr txBox="1"/>
              <p:nvPr userDrawn="1"/>
            </p:nvSpPr>
            <p:spPr>
              <a:xfrm>
                <a:off x="866775" y="1759910"/>
                <a:ext cx="2087197" cy="400110"/>
              </a:xfrm>
              <a:prstGeom prst="rect">
                <a:avLst/>
              </a:prstGeom>
              <a:noFill/>
            </p:spPr>
            <p:txBody>
              <a:bodyPr wrap="square" rtlCol="0">
                <a:spAutoFit/>
              </a:bodyPr>
              <a:lstStyle/>
              <a:p>
                <a:r>
                  <a:rPr lang="en-GB" sz="1000" b="1">
                    <a:solidFill>
                      <a:srgbClr val="333333"/>
                    </a:solidFill>
                  </a:rPr>
                  <a:t>1. </a:t>
                </a:r>
                <a:r>
                  <a:rPr lang="en-GB" sz="1000">
                    <a:solidFill>
                      <a:srgbClr val="333333"/>
                    </a:solidFill>
                  </a:rPr>
                  <a:t>If there is already an image present, </a:t>
                </a:r>
                <a:r>
                  <a:rPr lang="en-GB" sz="1000">
                    <a:solidFill>
                      <a:srgbClr val="333333"/>
                    </a:solidFill>
                    <a:latin typeface="Gotham Medium" pitchFamily="50" charset="0"/>
                  </a:rPr>
                  <a:t>delete this first.</a:t>
                </a:r>
              </a:p>
            </p:txBody>
          </p:sp>
        </p:grpSp>
        <p:sp>
          <p:nvSpPr>
            <p:cNvPr id="52" name="TextBox 51">
              <a:extLst>
                <a:ext uri="{FF2B5EF4-FFF2-40B4-BE49-F238E27FC236}">
                  <a16:creationId xmlns:a16="http://schemas.microsoft.com/office/drawing/2014/main" id="{ECDB2322-948A-F2F3-03E1-ECD8DA766406}"/>
                </a:ext>
              </a:extLst>
            </p:cNvPr>
            <p:cNvSpPr txBox="1"/>
            <p:nvPr userDrawn="1"/>
          </p:nvSpPr>
          <p:spPr>
            <a:xfrm>
              <a:off x="12316146" y="4885855"/>
              <a:ext cx="2146447" cy="553998"/>
            </a:xfrm>
            <a:prstGeom prst="rect">
              <a:avLst/>
            </a:prstGeom>
            <a:noFill/>
          </p:spPr>
          <p:txBody>
            <a:bodyPr wrap="square" rtlCol="0">
              <a:spAutoFit/>
            </a:bodyPr>
            <a:lstStyle/>
            <a:p>
              <a:r>
                <a:rPr lang="en-GB" sz="1000" b="1">
                  <a:solidFill>
                    <a:srgbClr val="333333"/>
                  </a:solidFill>
                </a:rPr>
                <a:t>7. </a:t>
              </a:r>
              <a:r>
                <a:rPr lang="en-GB" sz="1000">
                  <a:solidFill>
                    <a:srgbClr val="333333"/>
                  </a:solidFill>
                </a:rPr>
                <a:t>Once you are happy with your image, right click on it and select ‘</a:t>
              </a:r>
              <a:r>
                <a:rPr lang="en-GB" sz="1000" b="0">
                  <a:solidFill>
                    <a:srgbClr val="333333"/>
                  </a:solidFill>
                  <a:latin typeface="Gotham Medium" pitchFamily="50" charset="0"/>
                </a:rPr>
                <a:t>Send to back</a:t>
              </a:r>
              <a:r>
                <a:rPr lang="en-GB" sz="1000">
                  <a:solidFill>
                    <a:srgbClr val="333333"/>
                  </a:solidFill>
                </a:rPr>
                <a:t>’. </a:t>
              </a:r>
              <a:endParaRPr lang="en-GB" sz="1000">
                <a:solidFill>
                  <a:srgbClr val="333333"/>
                </a:solidFill>
                <a:latin typeface="Gotham Medium" pitchFamily="50" charset="0"/>
              </a:endParaRPr>
            </a:p>
          </p:txBody>
        </p:sp>
      </p:grpSp>
      <p:sp>
        <p:nvSpPr>
          <p:cNvPr id="72" name="Picture Placeholder 71">
            <a:extLst>
              <a:ext uri="{FF2B5EF4-FFF2-40B4-BE49-F238E27FC236}">
                <a16:creationId xmlns:a16="http://schemas.microsoft.com/office/drawing/2014/main" id="{2A2B2E72-3DF3-E54E-6B77-E47E474E3C23}"/>
              </a:ext>
            </a:extLst>
          </p:cNvPr>
          <p:cNvSpPr>
            <a:spLocks noGrp="1"/>
          </p:cNvSpPr>
          <p:nvPr>
            <p:ph type="pic" sz="quarter" idx="18"/>
          </p:nvPr>
        </p:nvSpPr>
        <p:spPr>
          <a:xfrm>
            <a:off x="1151436" y="4840289"/>
            <a:ext cx="1491861" cy="600075"/>
          </a:xfrm>
        </p:spPr>
        <p:txBody>
          <a:bodyPr anchor="ctr"/>
          <a:lstStyle>
            <a:lvl1pPr algn="ctr">
              <a:defRPr>
                <a:solidFill>
                  <a:schemeClr val="bg2"/>
                </a:solidFill>
              </a:defRPr>
            </a:lvl1pPr>
          </a:lstStyle>
          <a:p>
            <a:r>
              <a:rPr lang="en-US"/>
              <a:t>Click icon to add picture</a:t>
            </a:r>
            <a:endParaRPr lang="en-GB"/>
          </a:p>
        </p:txBody>
      </p:sp>
      <p:grpSp>
        <p:nvGrpSpPr>
          <p:cNvPr id="3" name="Group 2">
            <a:extLst>
              <a:ext uri="{FF2B5EF4-FFF2-40B4-BE49-F238E27FC236}">
                <a16:creationId xmlns:a16="http://schemas.microsoft.com/office/drawing/2014/main" id="{6D2C90FE-29B2-353E-A9C6-A8E1FE0F7857}"/>
              </a:ext>
            </a:extLst>
          </p:cNvPr>
          <p:cNvGrpSpPr/>
          <p:nvPr userDrawn="1"/>
        </p:nvGrpSpPr>
        <p:grpSpPr>
          <a:xfrm>
            <a:off x="-2189955" y="1"/>
            <a:ext cx="2094408" cy="3335867"/>
            <a:chOff x="-2178418" y="4487679"/>
            <a:chExt cx="2094954" cy="3335867"/>
          </a:xfrm>
        </p:grpSpPr>
        <p:sp>
          <p:nvSpPr>
            <p:cNvPr id="4" name="Rectangle 3">
              <a:extLst>
                <a:ext uri="{FF2B5EF4-FFF2-40B4-BE49-F238E27FC236}">
                  <a16:creationId xmlns:a16="http://schemas.microsoft.com/office/drawing/2014/main" id="{6FDBE541-556B-A9CE-F261-0888AE90E640}"/>
                </a:ext>
              </a:extLst>
            </p:cNvPr>
            <p:cNvSpPr/>
            <p:nvPr/>
          </p:nvSpPr>
          <p:spPr>
            <a:xfrm>
              <a:off x="-2178418" y="4487680"/>
              <a:ext cx="2094954" cy="3335866"/>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333333"/>
                </a:solidFill>
              </a:endParaRPr>
            </a:p>
          </p:txBody>
        </p:sp>
        <p:sp>
          <p:nvSpPr>
            <p:cNvPr id="5" name="Rectangle 4">
              <a:extLst>
                <a:ext uri="{FF2B5EF4-FFF2-40B4-BE49-F238E27FC236}">
                  <a16:creationId xmlns:a16="http://schemas.microsoft.com/office/drawing/2014/main" id="{1ACBBBF1-1D44-009B-C5D5-24DCEFA983DE}"/>
                </a:ext>
              </a:extLst>
            </p:cNvPr>
            <p:cNvSpPr/>
            <p:nvPr/>
          </p:nvSpPr>
          <p:spPr>
            <a:xfrm>
              <a:off x="-2178418" y="4487679"/>
              <a:ext cx="2094954" cy="55616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799">
                <a:solidFill>
                  <a:srgbClr val="333333"/>
                </a:solidFill>
              </a:endParaRPr>
            </a:p>
          </p:txBody>
        </p:sp>
        <p:sp>
          <p:nvSpPr>
            <p:cNvPr id="6" name="TextBox 5">
              <a:extLst>
                <a:ext uri="{FF2B5EF4-FFF2-40B4-BE49-F238E27FC236}">
                  <a16:creationId xmlns:a16="http://schemas.microsoft.com/office/drawing/2014/main" id="{47FFA990-90FD-97DA-D908-68DFF3B63347}"/>
                </a:ext>
              </a:extLst>
            </p:cNvPr>
            <p:cNvSpPr txBox="1"/>
            <p:nvPr/>
          </p:nvSpPr>
          <p:spPr>
            <a:xfrm>
              <a:off x="-1943077" y="4533656"/>
              <a:ext cx="1668186" cy="461665"/>
            </a:xfrm>
            <a:prstGeom prst="rect">
              <a:avLst/>
            </a:prstGeom>
            <a:noFill/>
          </p:spPr>
          <p:txBody>
            <a:bodyPr wrap="square" rtlCol="0">
              <a:spAutoFit/>
            </a:bodyPr>
            <a:lstStyle/>
            <a:p>
              <a:pPr algn="ctr"/>
              <a:r>
                <a:rPr lang="en-GB" sz="1200">
                  <a:solidFill>
                    <a:srgbClr val="333333"/>
                  </a:solidFill>
                  <a:latin typeface="+mn-lt"/>
                </a:rPr>
                <a:t>HOW TO INSERT </a:t>
              </a:r>
              <a:br>
                <a:rPr lang="en-GB" sz="1200">
                  <a:solidFill>
                    <a:srgbClr val="333333"/>
                  </a:solidFill>
                  <a:latin typeface="+mn-lt"/>
                </a:rPr>
              </a:br>
              <a:r>
                <a:rPr lang="en-GB" sz="1200">
                  <a:solidFill>
                    <a:srgbClr val="333333"/>
                  </a:solidFill>
                  <a:latin typeface="+mn-lt"/>
                </a:rPr>
                <a:t>A LOGO</a:t>
              </a:r>
            </a:p>
          </p:txBody>
        </p:sp>
        <p:sp>
          <p:nvSpPr>
            <p:cNvPr id="7" name="TextBox 6">
              <a:extLst>
                <a:ext uri="{FF2B5EF4-FFF2-40B4-BE49-F238E27FC236}">
                  <a16:creationId xmlns:a16="http://schemas.microsoft.com/office/drawing/2014/main" id="{7622DA18-9540-B985-4B32-05FCF0666D27}"/>
                </a:ext>
              </a:extLst>
            </p:cNvPr>
            <p:cNvSpPr txBox="1"/>
            <p:nvPr/>
          </p:nvSpPr>
          <p:spPr>
            <a:xfrm>
              <a:off x="-2156460" y="5547394"/>
              <a:ext cx="2032272" cy="707886"/>
            </a:xfrm>
            <a:prstGeom prst="rect">
              <a:avLst/>
            </a:prstGeom>
            <a:noFill/>
          </p:spPr>
          <p:txBody>
            <a:bodyPr wrap="square" rtlCol="0">
              <a:spAutoFit/>
            </a:bodyPr>
            <a:lstStyle/>
            <a:p>
              <a:r>
                <a:rPr lang="en-GB" sz="1000" b="1">
                  <a:solidFill>
                    <a:srgbClr val="333333"/>
                  </a:solidFill>
                </a:rPr>
                <a:t>2. </a:t>
              </a:r>
              <a:r>
                <a:rPr lang="en-GB" sz="1000">
                  <a:solidFill>
                    <a:srgbClr val="333333"/>
                  </a:solidFill>
                </a:rPr>
                <a:t>Click on the </a:t>
              </a:r>
              <a:r>
                <a:rPr lang="en-GB" sz="1000" b="0">
                  <a:solidFill>
                    <a:srgbClr val="333333"/>
                  </a:solidFill>
                  <a:latin typeface="Gotham Bold" pitchFamily="50" charset="0"/>
                </a:rPr>
                <a:t>icon </a:t>
              </a:r>
              <a:r>
                <a:rPr lang="en-GB" sz="1000">
                  <a:solidFill>
                    <a:srgbClr val="333333"/>
                  </a:solidFill>
                </a:rPr>
                <a:t>in the middle of the placeholder and choose the logo needed from your computer.</a:t>
              </a:r>
            </a:p>
          </p:txBody>
        </p:sp>
        <p:sp>
          <p:nvSpPr>
            <p:cNvPr id="8" name="TextBox 7">
              <a:extLst>
                <a:ext uri="{FF2B5EF4-FFF2-40B4-BE49-F238E27FC236}">
                  <a16:creationId xmlns:a16="http://schemas.microsoft.com/office/drawing/2014/main" id="{0DD4E7EA-1182-7FAE-9C8C-F3964CD58E3A}"/>
                </a:ext>
              </a:extLst>
            </p:cNvPr>
            <p:cNvSpPr txBox="1"/>
            <p:nvPr/>
          </p:nvSpPr>
          <p:spPr>
            <a:xfrm>
              <a:off x="-2156460" y="6282027"/>
              <a:ext cx="1881569" cy="861774"/>
            </a:xfrm>
            <a:prstGeom prst="rect">
              <a:avLst/>
            </a:prstGeom>
            <a:noFill/>
          </p:spPr>
          <p:txBody>
            <a:bodyPr wrap="square" rtlCol="0">
              <a:spAutoFit/>
            </a:bodyPr>
            <a:lstStyle/>
            <a:p>
              <a:r>
                <a:rPr lang="en-GB" sz="1000" b="1">
                  <a:solidFill>
                    <a:srgbClr val="333333"/>
                  </a:solidFill>
                </a:rPr>
                <a:t>3. </a:t>
              </a:r>
              <a:r>
                <a:rPr lang="en-GB" sz="1000">
                  <a:solidFill>
                    <a:srgbClr val="333333"/>
                  </a:solidFill>
                </a:rPr>
                <a:t>Click on the </a:t>
              </a:r>
              <a:r>
                <a:rPr lang="en-GB" sz="1000" b="0">
                  <a:solidFill>
                    <a:srgbClr val="333333"/>
                  </a:solidFill>
                  <a:latin typeface="Gotham Bold" pitchFamily="50" charset="0"/>
                </a:rPr>
                <a:t>Picture Format </a:t>
              </a:r>
              <a:r>
                <a:rPr lang="en-GB" sz="1000">
                  <a:solidFill>
                    <a:srgbClr val="333333"/>
                  </a:solidFill>
                </a:rPr>
                <a:t>tab in the ribbon and choose </a:t>
              </a:r>
              <a:r>
                <a:rPr lang="en-GB" sz="1000" b="0">
                  <a:solidFill>
                    <a:srgbClr val="333333"/>
                  </a:solidFill>
                  <a:latin typeface="Gotham Bold" pitchFamily="50" charset="0"/>
                </a:rPr>
                <a:t>Crop</a:t>
              </a:r>
              <a:r>
                <a:rPr lang="en-GB" sz="1000">
                  <a:solidFill>
                    <a:srgbClr val="333333"/>
                  </a:solidFill>
                </a:rPr>
                <a:t> option to edit the position and composition of your icon.</a:t>
              </a:r>
            </a:p>
          </p:txBody>
        </p:sp>
        <p:sp>
          <p:nvSpPr>
            <p:cNvPr id="11" name="TextBox 10">
              <a:extLst>
                <a:ext uri="{FF2B5EF4-FFF2-40B4-BE49-F238E27FC236}">
                  <a16:creationId xmlns:a16="http://schemas.microsoft.com/office/drawing/2014/main" id="{85D2D4E8-B4A3-BE0F-AF49-A31BC2769C58}"/>
                </a:ext>
              </a:extLst>
            </p:cNvPr>
            <p:cNvSpPr txBox="1"/>
            <p:nvPr/>
          </p:nvSpPr>
          <p:spPr>
            <a:xfrm>
              <a:off x="-2156460" y="7170548"/>
              <a:ext cx="2032272" cy="553998"/>
            </a:xfrm>
            <a:prstGeom prst="rect">
              <a:avLst/>
            </a:prstGeom>
            <a:noFill/>
          </p:spPr>
          <p:txBody>
            <a:bodyPr wrap="square" rtlCol="0">
              <a:spAutoFit/>
            </a:bodyPr>
            <a:lstStyle/>
            <a:p>
              <a:r>
                <a:rPr lang="en-GB" sz="1000" b="1">
                  <a:solidFill>
                    <a:srgbClr val="333333"/>
                  </a:solidFill>
                </a:rPr>
                <a:t>4. </a:t>
              </a:r>
              <a:r>
                <a:rPr lang="en-GB" sz="1000">
                  <a:solidFill>
                    <a:srgbClr val="333333"/>
                  </a:solidFill>
                </a:rPr>
                <a:t>Click on the drop down arrow and choose </a:t>
              </a:r>
              <a:r>
                <a:rPr lang="en-GB" sz="1000" b="0">
                  <a:solidFill>
                    <a:srgbClr val="333333"/>
                  </a:solidFill>
                  <a:latin typeface="Gotham Bold" pitchFamily="50" charset="0"/>
                </a:rPr>
                <a:t>Fit</a:t>
              </a:r>
              <a:r>
                <a:rPr lang="en-GB" sz="1000">
                  <a:solidFill>
                    <a:srgbClr val="333333"/>
                  </a:solidFill>
                </a:rPr>
                <a:t> to fit the icon to the placeholder.</a:t>
              </a:r>
            </a:p>
          </p:txBody>
        </p:sp>
        <p:sp>
          <p:nvSpPr>
            <p:cNvPr id="13" name="TextBox 12">
              <a:extLst>
                <a:ext uri="{FF2B5EF4-FFF2-40B4-BE49-F238E27FC236}">
                  <a16:creationId xmlns:a16="http://schemas.microsoft.com/office/drawing/2014/main" id="{6C562130-2E2E-1C5A-06CA-D06DFC3E7EFF}"/>
                </a:ext>
              </a:extLst>
            </p:cNvPr>
            <p:cNvSpPr txBox="1"/>
            <p:nvPr userDrawn="1"/>
          </p:nvSpPr>
          <p:spPr>
            <a:xfrm>
              <a:off x="-2156460" y="5119692"/>
              <a:ext cx="1976174" cy="400110"/>
            </a:xfrm>
            <a:prstGeom prst="rect">
              <a:avLst/>
            </a:prstGeom>
            <a:noFill/>
          </p:spPr>
          <p:txBody>
            <a:bodyPr wrap="square" rtlCol="0">
              <a:spAutoFit/>
            </a:bodyPr>
            <a:lstStyle/>
            <a:p>
              <a:r>
                <a:rPr lang="en-GB" sz="1000" b="1">
                  <a:solidFill>
                    <a:srgbClr val="333333"/>
                  </a:solidFill>
                </a:rPr>
                <a:t>1. </a:t>
              </a:r>
              <a:r>
                <a:rPr lang="en-GB" sz="1000">
                  <a:solidFill>
                    <a:srgbClr val="333333"/>
                  </a:solidFill>
                </a:rPr>
                <a:t>To replace an existing logo, first delete it. </a:t>
              </a:r>
              <a:endParaRPr lang="en-GB" sz="1000">
                <a:solidFill>
                  <a:srgbClr val="333333"/>
                </a:solidFill>
                <a:latin typeface="Gotham Bold" pitchFamily="50" charset="0"/>
              </a:endParaRPr>
            </a:p>
          </p:txBody>
        </p:sp>
      </p:grpSp>
    </p:spTree>
    <p:custDataLst>
      <p:tags r:id="rId1"/>
    </p:custDataLst>
    <p:extLst>
      <p:ext uri="{BB962C8B-B14F-4D97-AF65-F5344CB8AC3E}">
        <p14:creationId xmlns:p14="http://schemas.microsoft.com/office/powerpoint/2010/main" val="18817381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6.xml><?xml version="1.0" encoding="utf-8"?>
<p:sldLayout xmlns:a="http://schemas.openxmlformats.org/drawingml/2006/main" xmlns:r="http://schemas.openxmlformats.org/officeDocument/2006/relationships" xmlns:p="http://schemas.openxmlformats.org/presentationml/2006/main" showMasterSp="0" preserve="1" userDrawn="1">
  <p:cSld name="Title slide navy box with image">
    <p:bg>
      <p:bgPr>
        <a:solidFill>
          <a:schemeClr val="accent4"/>
        </a:solidFill>
        <a:effectLst/>
      </p:bgPr>
    </p:bg>
    <p:spTree>
      <p:nvGrpSpPr>
        <p:cNvPr id="1" name=""/>
        <p:cNvGrpSpPr/>
        <p:nvPr/>
      </p:nvGrpSpPr>
      <p:grpSpPr>
        <a:xfrm>
          <a:off x="0" y="0"/>
          <a:ext cx="0" cy="0"/>
          <a:chOff x="0" y="0"/>
          <a:chExt cx="0" cy="0"/>
        </a:xfrm>
      </p:grpSpPr>
      <p:sp>
        <p:nvSpPr>
          <p:cNvPr id="6" name="Picture Placeholder 11">
            <a:extLst>
              <a:ext uri="{FF2B5EF4-FFF2-40B4-BE49-F238E27FC236}">
                <a16:creationId xmlns:a16="http://schemas.microsoft.com/office/drawing/2014/main" id="{76F7737C-B734-A778-7841-040685E8E4ED}"/>
              </a:ext>
            </a:extLst>
          </p:cNvPr>
          <p:cNvSpPr>
            <a:spLocks noGrp="1"/>
          </p:cNvSpPr>
          <p:nvPr>
            <p:ph type="pic" sz="quarter" idx="17" hasCustomPrompt="1"/>
          </p:nvPr>
        </p:nvSpPr>
        <p:spPr>
          <a:xfrm>
            <a:off x="0" y="0"/>
            <a:ext cx="12188825" cy="6858000"/>
          </a:xfrm>
        </p:spPr>
        <p:txBody>
          <a:bodyPr/>
          <a:lstStyle>
            <a:lvl1pPr algn="ctr">
              <a:defRPr>
                <a:solidFill>
                  <a:schemeClr val="bg2"/>
                </a:solidFill>
              </a:defRPr>
            </a:lvl1pPr>
          </a:lstStyle>
          <a:p>
            <a:r>
              <a:rPr lang="en-GB"/>
              <a:t>Click icon to insert image</a:t>
            </a:r>
          </a:p>
        </p:txBody>
      </p:sp>
      <p:sp>
        <p:nvSpPr>
          <p:cNvPr id="8" name="Title 1">
            <a:extLst>
              <a:ext uri="{FF2B5EF4-FFF2-40B4-BE49-F238E27FC236}">
                <a16:creationId xmlns:a16="http://schemas.microsoft.com/office/drawing/2014/main" id="{D4D78DB4-4F4C-AA79-6397-27A0452B1307}"/>
              </a:ext>
            </a:extLst>
          </p:cNvPr>
          <p:cNvSpPr>
            <a:spLocks noGrp="1"/>
          </p:cNvSpPr>
          <p:nvPr>
            <p:ph type="title" hasCustomPrompt="1"/>
          </p:nvPr>
        </p:nvSpPr>
        <p:spPr>
          <a:xfrm>
            <a:off x="884960" y="1221106"/>
            <a:ext cx="4386707" cy="4402455"/>
          </a:xfrm>
          <a:blipFill dpi="0" rotWithShape="1">
            <a:blip r:embed="rId3"/>
            <a:srcRect/>
            <a:tile tx="0" ty="0" sx="70000" sy="70000" flip="none" algn="tl"/>
          </a:blipFill>
        </p:spPr>
        <p:txBody>
          <a:bodyPr lIns="360000" tIns="1404000" rIns="360000"/>
          <a:lstStyle>
            <a:lvl1pPr>
              <a:defRPr sz="4799">
                <a:latin typeface="+mn-lt"/>
              </a:defRPr>
            </a:lvl1pPr>
          </a:lstStyle>
          <a:p>
            <a:r>
              <a:rPr lang="en-GB"/>
              <a:t>Insert title here</a:t>
            </a:r>
          </a:p>
        </p:txBody>
      </p:sp>
      <p:sp>
        <p:nvSpPr>
          <p:cNvPr id="10" name="Picture Placeholder 11">
            <a:extLst>
              <a:ext uri="{FF2B5EF4-FFF2-40B4-BE49-F238E27FC236}">
                <a16:creationId xmlns:a16="http://schemas.microsoft.com/office/drawing/2014/main" id="{92362A36-834D-7FE2-2D91-9AFB9150E0C4}"/>
              </a:ext>
            </a:extLst>
          </p:cNvPr>
          <p:cNvSpPr>
            <a:spLocks noGrp="1"/>
          </p:cNvSpPr>
          <p:nvPr>
            <p:ph type="pic" sz="quarter" idx="14" hasCustomPrompt="1"/>
          </p:nvPr>
        </p:nvSpPr>
        <p:spPr>
          <a:xfrm>
            <a:off x="1232378" y="4854894"/>
            <a:ext cx="1493443" cy="537004"/>
          </a:xfrm>
        </p:spPr>
        <p:txBody>
          <a:bodyPr/>
          <a:lstStyle>
            <a:lvl1pPr algn="ctr">
              <a:defRPr/>
            </a:lvl1pPr>
          </a:lstStyle>
          <a:p>
            <a:r>
              <a:rPr lang="en-GB"/>
              <a:t>Insert client logo</a:t>
            </a:r>
          </a:p>
        </p:txBody>
      </p:sp>
      <p:sp>
        <p:nvSpPr>
          <p:cNvPr id="11" name="Text Placeholder 14">
            <a:extLst>
              <a:ext uri="{FF2B5EF4-FFF2-40B4-BE49-F238E27FC236}">
                <a16:creationId xmlns:a16="http://schemas.microsoft.com/office/drawing/2014/main" id="{8FFFA866-D865-53B8-9344-AD58394B4950}"/>
              </a:ext>
            </a:extLst>
          </p:cNvPr>
          <p:cNvSpPr>
            <a:spLocks noGrp="1"/>
          </p:cNvSpPr>
          <p:nvPr>
            <p:ph type="body" sz="quarter" idx="15" hasCustomPrompt="1"/>
          </p:nvPr>
        </p:nvSpPr>
        <p:spPr>
          <a:xfrm>
            <a:off x="1151437" y="4649524"/>
            <a:ext cx="1183961" cy="205370"/>
          </a:xfrm>
          <a:blipFill>
            <a:blip r:embed="rId4">
              <a:extLst>
                <a:ext uri="{BEBA8EAE-BF5A-486C-A8C5-ECC9F3942E4B}">
                  <a14:imgProps xmlns:a14="http://schemas.microsoft.com/office/drawing/2010/main">
                    <a14:imgLayer r:embed="rId5">
                      <a14:imgEffect>
                        <a14:brightnessContrast bright="100000"/>
                      </a14:imgEffect>
                    </a14:imgLayer>
                  </a14:imgProps>
                </a:ext>
              </a:extLst>
            </a:blip>
            <a:stretch>
              <a:fillRect/>
            </a:stretch>
          </a:blipFill>
        </p:spPr>
        <p:txBody>
          <a:bodyPr>
            <a:normAutofit/>
          </a:bodyPr>
          <a:lstStyle>
            <a:lvl1pPr>
              <a:defRPr/>
            </a:lvl1pPr>
          </a:lstStyle>
          <a:p>
            <a:pPr lvl="0"/>
            <a:r>
              <a:rPr lang="en-GB"/>
              <a:t> </a:t>
            </a:r>
          </a:p>
        </p:txBody>
      </p:sp>
      <p:sp>
        <p:nvSpPr>
          <p:cNvPr id="12" name="Text Placeholder 10">
            <a:extLst>
              <a:ext uri="{FF2B5EF4-FFF2-40B4-BE49-F238E27FC236}">
                <a16:creationId xmlns:a16="http://schemas.microsoft.com/office/drawing/2014/main" id="{9DFF5189-8764-CE44-6A98-9D00B4A20BA3}"/>
              </a:ext>
            </a:extLst>
          </p:cNvPr>
          <p:cNvSpPr>
            <a:spLocks noGrp="1"/>
          </p:cNvSpPr>
          <p:nvPr>
            <p:ph type="body" sz="quarter" idx="16" hasCustomPrompt="1"/>
          </p:nvPr>
        </p:nvSpPr>
        <p:spPr>
          <a:xfrm>
            <a:off x="10679507" y="478633"/>
            <a:ext cx="1035573" cy="1035843"/>
          </a:xfrm>
          <a:blipFill>
            <a:blip r:embed="rId6">
              <a:extLst>
                <a:ext uri="{96DAC541-7B7A-43D3-8B79-37D633B846F1}">
                  <asvg:svgBlip xmlns:asvg="http://schemas.microsoft.com/office/drawing/2016/SVG/main" r:embed="rId7"/>
                </a:ext>
              </a:extLst>
            </a:blip>
            <a:stretch>
              <a:fillRect/>
            </a:stretch>
          </a:blipFill>
        </p:spPr>
        <p:txBody>
          <a:bodyPr>
            <a:normAutofit/>
          </a:bodyPr>
          <a:lstStyle>
            <a:lvl1pPr>
              <a:defRPr/>
            </a:lvl1pPr>
          </a:lstStyle>
          <a:p>
            <a:pPr lvl="0"/>
            <a:r>
              <a:rPr lang="en-GB"/>
              <a:t> </a:t>
            </a:r>
          </a:p>
        </p:txBody>
      </p:sp>
      <p:sp>
        <p:nvSpPr>
          <p:cNvPr id="2" name="Text Placeholder 8">
            <a:extLst>
              <a:ext uri="{FF2B5EF4-FFF2-40B4-BE49-F238E27FC236}">
                <a16:creationId xmlns:a16="http://schemas.microsoft.com/office/drawing/2014/main" id="{F478D2A6-CEF2-085E-C90C-AA91667CC6FF}"/>
              </a:ext>
            </a:extLst>
          </p:cNvPr>
          <p:cNvSpPr>
            <a:spLocks noGrp="1"/>
          </p:cNvSpPr>
          <p:nvPr>
            <p:ph type="body" sz="quarter" idx="13" hasCustomPrompt="1"/>
          </p:nvPr>
        </p:nvSpPr>
        <p:spPr>
          <a:xfrm>
            <a:off x="1306489" y="2196108"/>
            <a:ext cx="1305640" cy="330072"/>
          </a:xfrm>
          <a:solidFill>
            <a:schemeClr val="accent1"/>
          </a:solidFill>
        </p:spPr>
        <p:txBody>
          <a:bodyPr wrap="none" lIns="72000" tIns="72000" rIns="72000" bIns="72000" anchor="ctr">
            <a:spAutoFit/>
          </a:bodyPr>
          <a:lstStyle>
            <a:lvl1pPr algn="l">
              <a:defRPr sz="1200" cap="all" spc="70" baseline="0">
                <a:solidFill>
                  <a:schemeClr val="bg2"/>
                </a:solidFill>
                <a:latin typeface="+mj-lt"/>
              </a:defRPr>
            </a:lvl1pPr>
          </a:lstStyle>
          <a:p>
            <a:pPr lvl="0"/>
            <a:r>
              <a:rPr lang="en-GB"/>
              <a:t>subheading</a:t>
            </a:r>
          </a:p>
        </p:txBody>
      </p:sp>
      <p:grpSp>
        <p:nvGrpSpPr>
          <p:cNvPr id="39" name="Group 38">
            <a:extLst>
              <a:ext uri="{FF2B5EF4-FFF2-40B4-BE49-F238E27FC236}">
                <a16:creationId xmlns:a16="http://schemas.microsoft.com/office/drawing/2014/main" id="{84DF421F-1C1F-00B2-C65E-8201CD269BFE}"/>
              </a:ext>
            </a:extLst>
          </p:cNvPr>
          <p:cNvGrpSpPr/>
          <p:nvPr userDrawn="1"/>
        </p:nvGrpSpPr>
        <p:grpSpPr>
          <a:xfrm>
            <a:off x="12284371" y="0"/>
            <a:ext cx="2174456" cy="5067300"/>
            <a:chOff x="838199" y="1150069"/>
            <a:chExt cx="2175022" cy="5067300"/>
          </a:xfrm>
        </p:grpSpPr>
        <p:sp>
          <p:nvSpPr>
            <p:cNvPr id="40" name="Rectangle 39">
              <a:extLst>
                <a:ext uri="{FF2B5EF4-FFF2-40B4-BE49-F238E27FC236}">
                  <a16:creationId xmlns:a16="http://schemas.microsoft.com/office/drawing/2014/main" id="{817C0A67-B994-7A08-D734-E5008C167A84}"/>
                </a:ext>
              </a:extLst>
            </p:cNvPr>
            <p:cNvSpPr/>
            <p:nvPr/>
          </p:nvSpPr>
          <p:spPr>
            <a:xfrm>
              <a:off x="838199" y="1669942"/>
              <a:ext cx="2146446" cy="4547427"/>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333333"/>
                </a:solidFill>
              </a:endParaRPr>
            </a:p>
          </p:txBody>
        </p:sp>
        <p:sp>
          <p:nvSpPr>
            <p:cNvPr id="41" name="Rectangle 40">
              <a:extLst>
                <a:ext uri="{FF2B5EF4-FFF2-40B4-BE49-F238E27FC236}">
                  <a16:creationId xmlns:a16="http://schemas.microsoft.com/office/drawing/2014/main" id="{3243EA7D-235F-6204-FD64-F71F1623FCF9}"/>
                </a:ext>
              </a:extLst>
            </p:cNvPr>
            <p:cNvSpPr/>
            <p:nvPr/>
          </p:nvSpPr>
          <p:spPr>
            <a:xfrm flipV="1">
              <a:off x="838200" y="1150069"/>
              <a:ext cx="2146445" cy="52016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799">
                <a:solidFill>
                  <a:srgbClr val="333333"/>
                </a:solidFill>
              </a:endParaRPr>
            </a:p>
          </p:txBody>
        </p:sp>
        <p:sp>
          <p:nvSpPr>
            <p:cNvPr id="42" name="TextBox 41">
              <a:extLst>
                <a:ext uri="{FF2B5EF4-FFF2-40B4-BE49-F238E27FC236}">
                  <a16:creationId xmlns:a16="http://schemas.microsoft.com/office/drawing/2014/main" id="{A41BE9A4-BCBE-FC5C-A5A8-E9A7DF10395F}"/>
                </a:ext>
              </a:extLst>
            </p:cNvPr>
            <p:cNvSpPr txBox="1"/>
            <p:nvPr/>
          </p:nvSpPr>
          <p:spPr>
            <a:xfrm>
              <a:off x="866775" y="1753646"/>
              <a:ext cx="2087197" cy="707886"/>
            </a:xfrm>
            <a:prstGeom prst="rect">
              <a:avLst/>
            </a:prstGeom>
            <a:noFill/>
          </p:spPr>
          <p:txBody>
            <a:bodyPr wrap="square" rtlCol="0">
              <a:spAutoFit/>
            </a:bodyPr>
            <a:lstStyle/>
            <a:p>
              <a:r>
                <a:rPr lang="en-GB" sz="1000" b="1">
                  <a:solidFill>
                    <a:srgbClr val="333333"/>
                  </a:solidFill>
                </a:rPr>
                <a:t>1. </a:t>
              </a:r>
              <a:r>
                <a:rPr lang="en-GB" sz="1000">
                  <a:solidFill>
                    <a:srgbClr val="333333"/>
                  </a:solidFill>
                </a:rPr>
                <a:t>Click on the </a:t>
              </a:r>
              <a:r>
                <a:rPr lang="en-GB" sz="1000" b="0">
                  <a:solidFill>
                    <a:srgbClr val="333333"/>
                  </a:solidFill>
                  <a:latin typeface="Gotham Medium" pitchFamily="50" charset="0"/>
                </a:rPr>
                <a:t>icon</a:t>
              </a:r>
              <a:r>
                <a:rPr lang="en-GB" sz="1000">
                  <a:solidFill>
                    <a:srgbClr val="333333"/>
                  </a:solidFill>
                </a:rPr>
                <a:t> in the middle of the placeholder and choose the image from your computer.</a:t>
              </a:r>
            </a:p>
          </p:txBody>
        </p:sp>
        <p:sp>
          <p:nvSpPr>
            <p:cNvPr id="43" name="TextBox 42">
              <a:extLst>
                <a:ext uri="{FF2B5EF4-FFF2-40B4-BE49-F238E27FC236}">
                  <a16:creationId xmlns:a16="http://schemas.microsoft.com/office/drawing/2014/main" id="{3F9B4E05-573C-FDE4-33A5-E087F31EE273}"/>
                </a:ext>
              </a:extLst>
            </p:cNvPr>
            <p:cNvSpPr txBox="1"/>
            <p:nvPr/>
          </p:nvSpPr>
          <p:spPr>
            <a:xfrm>
              <a:off x="866774" y="2507829"/>
              <a:ext cx="2146447" cy="553998"/>
            </a:xfrm>
            <a:prstGeom prst="rect">
              <a:avLst/>
            </a:prstGeom>
            <a:noFill/>
          </p:spPr>
          <p:txBody>
            <a:bodyPr wrap="square" rtlCol="0">
              <a:spAutoFit/>
            </a:bodyPr>
            <a:lstStyle/>
            <a:p>
              <a:r>
                <a:rPr lang="en-GB" sz="1000" b="1">
                  <a:solidFill>
                    <a:srgbClr val="333333"/>
                  </a:solidFill>
                </a:rPr>
                <a:t>2. </a:t>
              </a:r>
              <a:r>
                <a:rPr lang="en-GB" sz="1000">
                  <a:solidFill>
                    <a:srgbClr val="333333"/>
                  </a:solidFill>
                </a:rPr>
                <a:t>Click on the </a:t>
              </a:r>
              <a:r>
                <a:rPr lang="en-GB" sz="1000" b="0">
                  <a:solidFill>
                    <a:srgbClr val="333333"/>
                  </a:solidFill>
                  <a:latin typeface="Gotham Medium" pitchFamily="50" charset="0"/>
                </a:rPr>
                <a:t>Format Picture </a:t>
              </a:r>
              <a:r>
                <a:rPr lang="en-GB" sz="1000">
                  <a:solidFill>
                    <a:srgbClr val="333333"/>
                  </a:solidFill>
                </a:rPr>
                <a:t>tab in the ribbon and use the tools to edit the image.</a:t>
              </a:r>
            </a:p>
          </p:txBody>
        </p:sp>
        <p:sp>
          <p:nvSpPr>
            <p:cNvPr id="44" name="TextBox 43">
              <a:extLst>
                <a:ext uri="{FF2B5EF4-FFF2-40B4-BE49-F238E27FC236}">
                  <a16:creationId xmlns:a16="http://schemas.microsoft.com/office/drawing/2014/main" id="{A1178DFB-83B5-80B7-E825-4A6BD8F87B52}"/>
                </a:ext>
              </a:extLst>
            </p:cNvPr>
            <p:cNvSpPr txBox="1"/>
            <p:nvPr/>
          </p:nvSpPr>
          <p:spPr>
            <a:xfrm>
              <a:off x="866773" y="3108124"/>
              <a:ext cx="2146447" cy="1169551"/>
            </a:xfrm>
            <a:prstGeom prst="rect">
              <a:avLst/>
            </a:prstGeom>
            <a:noFill/>
          </p:spPr>
          <p:txBody>
            <a:bodyPr wrap="square" rtlCol="0">
              <a:spAutoFit/>
            </a:bodyPr>
            <a:lstStyle/>
            <a:p>
              <a:r>
                <a:rPr lang="en-GB" sz="1000" b="1">
                  <a:solidFill>
                    <a:srgbClr val="333333"/>
                  </a:solidFill>
                </a:rPr>
                <a:t>3. </a:t>
              </a:r>
              <a:r>
                <a:rPr lang="en-GB" sz="1000">
                  <a:solidFill>
                    <a:srgbClr val="333333"/>
                  </a:solidFill>
                </a:rPr>
                <a:t>Choose </a:t>
              </a:r>
              <a:r>
                <a:rPr lang="en-GB" sz="1000" b="0">
                  <a:solidFill>
                    <a:srgbClr val="333333"/>
                  </a:solidFill>
                  <a:latin typeface="Gotham Medium" pitchFamily="50" charset="0"/>
                </a:rPr>
                <a:t>Crop</a:t>
              </a:r>
              <a:r>
                <a:rPr lang="en-GB" sz="1000">
                  <a:solidFill>
                    <a:srgbClr val="333333"/>
                  </a:solidFill>
                </a:rPr>
                <a:t> to resize and move the image within the placeholder, using the white circles in the corners of the image. Click on the drop down arrow and choose </a:t>
              </a:r>
              <a:r>
                <a:rPr lang="en-GB" sz="1000" b="0">
                  <a:solidFill>
                    <a:srgbClr val="333333"/>
                  </a:solidFill>
                  <a:latin typeface="Gotham Medium" pitchFamily="50" charset="0"/>
                </a:rPr>
                <a:t>Fit </a:t>
              </a:r>
              <a:r>
                <a:rPr lang="en-GB" sz="1000">
                  <a:solidFill>
                    <a:srgbClr val="333333"/>
                  </a:solidFill>
                </a:rPr>
                <a:t>to fit the image to the placeholder.</a:t>
              </a:r>
            </a:p>
          </p:txBody>
        </p:sp>
        <p:sp>
          <p:nvSpPr>
            <p:cNvPr id="45" name="TextBox 44">
              <a:extLst>
                <a:ext uri="{FF2B5EF4-FFF2-40B4-BE49-F238E27FC236}">
                  <a16:creationId xmlns:a16="http://schemas.microsoft.com/office/drawing/2014/main" id="{37FB00F2-EDF7-9D7E-BF38-7240EE3A4BE5}"/>
                </a:ext>
              </a:extLst>
            </p:cNvPr>
            <p:cNvSpPr txBox="1"/>
            <p:nvPr/>
          </p:nvSpPr>
          <p:spPr>
            <a:xfrm>
              <a:off x="866774" y="4323972"/>
              <a:ext cx="2146447" cy="553998"/>
            </a:xfrm>
            <a:prstGeom prst="rect">
              <a:avLst/>
            </a:prstGeom>
            <a:noFill/>
          </p:spPr>
          <p:txBody>
            <a:bodyPr wrap="square" rtlCol="0">
              <a:spAutoFit/>
            </a:bodyPr>
            <a:lstStyle/>
            <a:p>
              <a:r>
                <a:rPr lang="en-GB" sz="1000" b="1">
                  <a:solidFill>
                    <a:srgbClr val="333333"/>
                  </a:solidFill>
                </a:rPr>
                <a:t>4. </a:t>
              </a:r>
              <a:r>
                <a:rPr lang="en-GB" sz="1000">
                  <a:solidFill>
                    <a:srgbClr val="333333"/>
                  </a:solidFill>
                </a:rPr>
                <a:t>Choose </a:t>
              </a:r>
              <a:r>
                <a:rPr lang="en-GB" sz="1000" b="0">
                  <a:solidFill>
                    <a:srgbClr val="333333"/>
                  </a:solidFill>
                  <a:latin typeface="Gotham Medium" pitchFamily="50" charset="0"/>
                </a:rPr>
                <a:t>Picture Colour </a:t>
              </a:r>
              <a:r>
                <a:rPr lang="en-GB" sz="1000">
                  <a:solidFill>
                    <a:srgbClr val="333333"/>
                  </a:solidFill>
                </a:rPr>
                <a:t>to adjust the Saturation, Tone, and Colour.</a:t>
              </a:r>
            </a:p>
          </p:txBody>
        </p:sp>
        <p:sp>
          <p:nvSpPr>
            <p:cNvPr id="46" name="TextBox 45">
              <a:extLst>
                <a:ext uri="{FF2B5EF4-FFF2-40B4-BE49-F238E27FC236}">
                  <a16:creationId xmlns:a16="http://schemas.microsoft.com/office/drawing/2014/main" id="{55F43388-3E35-9C8B-0F46-1215ABFD88AF}"/>
                </a:ext>
              </a:extLst>
            </p:cNvPr>
            <p:cNvSpPr txBox="1"/>
            <p:nvPr/>
          </p:nvSpPr>
          <p:spPr>
            <a:xfrm>
              <a:off x="866774" y="4924267"/>
              <a:ext cx="2146447" cy="553998"/>
            </a:xfrm>
            <a:prstGeom prst="rect">
              <a:avLst/>
            </a:prstGeom>
            <a:noFill/>
          </p:spPr>
          <p:txBody>
            <a:bodyPr wrap="square" rtlCol="0">
              <a:spAutoFit/>
            </a:bodyPr>
            <a:lstStyle/>
            <a:p>
              <a:r>
                <a:rPr lang="en-GB" sz="1000" b="1">
                  <a:solidFill>
                    <a:srgbClr val="333333"/>
                  </a:solidFill>
                </a:rPr>
                <a:t>5. </a:t>
              </a:r>
              <a:r>
                <a:rPr lang="en-GB" sz="1000">
                  <a:solidFill>
                    <a:srgbClr val="333333"/>
                  </a:solidFill>
                </a:rPr>
                <a:t>Choose </a:t>
              </a:r>
              <a:r>
                <a:rPr lang="en-GB" sz="1000" b="0">
                  <a:solidFill>
                    <a:srgbClr val="333333"/>
                  </a:solidFill>
                  <a:latin typeface="Gotham Medium" pitchFamily="50" charset="0"/>
                </a:rPr>
                <a:t>Picture Correction </a:t>
              </a:r>
              <a:r>
                <a:rPr lang="en-GB" sz="1000">
                  <a:solidFill>
                    <a:srgbClr val="333333"/>
                  </a:solidFill>
                </a:rPr>
                <a:t>to adjust the Sharpness, Brightness, and Contrast.</a:t>
              </a:r>
            </a:p>
          </p:txBody>
        </p:sp>
        <p:sp>
          <p:nvSpPr>
            <p:cNvPr id="47" name="TextBox 46">
              <a:extLst>
                <a:ext uri="{FF2B5EF4-FFF2-40B4-BE49-F238E27FC236}">
                  <a16:creationId xmlns:a16="http://schemas.microsoft.com/office/drawing/2014/main" id="{2B139C21-B0B8-C68B-4523-F54AA3E774E3}"/>
                </a:ext>
              </a:extLst>
            </p:cNvPr>
            <p:cNvSpPr txBox="1"/>
            <p:nvPr/>
          </p:nvSpPr>
          <p:spPr>
            <a:xfrm>
              <a:off x="1026885" y="1179173"/>
              <a:ext cx="1826222" cy="461665"/>
            </a:xfrm>
            <a:prstGeom prst="rect">
              <a:avLst/>
            </a:prstGeom>
            <a:noFill/>
          </p:spPr>
          <p:txBody>
            <a:bodyPr wrap="square" rtlCol="0">
              <a:spAutoFit/>
            </a:bodyPr>
            <a:lstStyle/>
            <a:p>
              <a:pPr algn="ctr"/>
              <a:r>
                <a:rPr lang="en-GB" sz="1200">
                  <a:solidFill>
                    <a:srgbClr val="333333"/>
                  </a:solidFill>
                  <a:latin typeface="+mn-lt"/>
                </a:rPr>
                <a:t>HOW TO INSERT </a:t>
              </a:r>
              <a:br>
                <a:rPr lang="en-GB" sz="1200">
                  <a:solidFill>
                    <a:srgbClr val="333333"/>
                  </a:solidFill>
                  <a:latin typeface="+mn-lt"/>
                </a:rPr>
              </a:br>
              <a:r>
                <a:rPr lang="en-GB" sz="1200">
                  <a:solidFill>
                    <a:srgbClr val="333333"/>
                  </a:solidFill>
                  <a:latin typeface="+mn-lt"/>
                </a:rPr>
                <a:t>AN IMAGE</a:t>
              </a:r>
            </a:p>
          </p:txBody>
        </p:sp>
        <p:sp>
          <p:nvSpPr>
            <p:cNvPr id="48" name="TextBox 47">
              <a:extLst>
                <a:ext uri="{FF2B5EF4-FFF2-40B4-BE49-F238E27FC236}">
                  <a16:creationId xmlns:a16="http://schemas.microsoft.com/office/drawing/2014/main" id="{865100DE-CCCB-9896-1C03-E69AF194D102}"/>
                </a:ext>
              </a:extLst>
            </p:cNvPr>
            <p:cNvSpPr txBox="1"/>
            <p:nvPr userDrawn="1"/>
          </p:nvSpPr>
          <p:spPr>
            <a:xfrm>
              <a:off x="866774" y="5522715"/>
              <a:ext cx="2146447" cy="553998"/>
            </a:xfrm>
            <a:prstGeom prst="rect">
              <a:avLst/>
            </a:prstGeom>
            <a:noFill/>
          </p:spPr>
          <p:txBody>
            <a:bodyPr wrap="square" rtlCol="0">
              <a:spAutoFit/>
            </a:bodyPr>
            <a:lstStyle/>
            <a:p>
              <a:r>
                <a:rPr lang="en-GB" sz="1000" b="1">
                  <a:solidFill>
                    <a:srgbClr val="333333"/>
                  </a:solidFill>
                </a:rPr>
                <a:t>6. </a:t>
              </a:r>
              <a:r>
                <a:rPr lang="en-GB" sz="1000">
                  <a:solidFill>
                    <a:srgbClr val="333333"/>
                  </a:solidFill>
                </a:rPr>
                <a:t>Once you are happy with your image, right click on it and select ‘</a:t>
              </a:r>
              <a:r>
                <a:rPr lang="en-GB" sz="1000" b="0">
                  <a:solidFill>
                    <a:srgbClr val="333333"/>
                  </a:solidFill>
                  <a:latin typeface="Gotham Medium" pitchFamily="50" charset="0"/>
                </a:rPr>
                <a:t>Send to back</a:t>
              </a:r>
              <a:r>
                <a:rPr lang="en-GB" sz="1000">
                  <a:solidFill>
                    <a:srgbClr val="333333"/>
                  </a:solidFill>
                </a:rPr>
                <a:t>’. </a:t>
              </a:r>
              <a:endParaRPr lang="en-GB" sz="1000">
                <a:solidFill>
                  <a:srgbClr val="333333"/>
                </a:solidFill>
                <a:latin typeface="Gotham Medium" pitchFamily="50" charset="0"/>
              </a:endParaRPr>
            </a:p>
          </p:txBody>
        </p:sp>
      </p:grpSp>
      <p:grpSp>
        <p:nvGrpSpPr>
          <p:cNvPr id="49" name="Group 48">
            <a:extLst>
              <a:ext uri="{FF2B5EF4-FFF2-40B4-BE49-F238E27FC236}">
                <a16:creationId xmlns:a16="http://schemas.microsoft.com/office/drawing/2014/main" id="{31C87E36-1D83-8A66-7D37-FDF1A4591336}"/>
              </a:ext>
            </a:extLst>
          </p:cNvPr>
          <p:cNvGrpSpPr/>
          <p:nvPr userDrawn="1"/>
        </p:nvGrpSpPr>
        <p:grpSpPr>
          <a:xfrm>
            <a:off x="12284372" y="0"/>
            <a:ext cx="2174455" cy="5486150"/>
            <a:chOff x="12287572" y="0"/>
            <a:chExt cx="2175021" cy="5486150"/>
          </a:xfrm>
        </p:grpSpPr>
        <p:grpSp>
          <p:nvGrpSpPr>
            <p:cNvPr id="50" name="Group 49">
              <a:extLst>
                <a:ext uri="{FF2B5EF4-FFF2-40B4-BE49-F238E27FC236}">
                  <a16:creationId xmlns:a16="http://schemas.microsoft.com/office/drawing/2014/main" id="{C16003F0-C73D-CCE4-888F-F7D5F1D49487}"/>
                </a:ext>
              </a:extLst>
            </p:cNvPr>
            <p:cNvGrpSpPr/>
            <p:nvPr/>
          </p:nvGrpSpPr>
          <p:grpSpPr>
            <a:xfrm>
              <a:off x="12287572" y="0"/>
              <a:ext cx="2175021" cy="4839558"/>
              <a:chOff x="838200" y="1150069"/>
              <a:chExt cx="2175021" cy="4839558"/>
            </a:xfrm>
          </p:grpSpPr>
          <p:sp>
            <p:nvSpPr>
              <p:cNvPr id="62" name="Rectangle 61">
                <a:extLst>
                  <a:ext uri="{FF2B5EF4-FFF2-40B4-BE49-F238E27FC236}">
                    <a16:creationId xmlns:a16="http://schemas.microsoft.com/office/drawing/2014/main" id="{E2ED8564-6309-40D4-9612-8321AD3B2CE9}"/>
                  </a:ext>
                </a:extLst>
              </p:cNvPr>
              <p:cNvSpPr/>
              <p:nvPr/>
            </p:nvSpPr>
            <p:spPr>
              <a:xfrm>
                <a:off x="838200" y="1150069"/>
                <a:ext cx="2146445" cy="4839558"/>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333333"/>
                  </a:solidFill>
                </a:endParaRPr>
              </a:p>
            </p:txBody>
          </p:sp>
          <p:sp>
            <p:nvSpPr>
              <p:cNvPr id="63" name="Rectangle 62">
                <a:extLst>
                  <a:ext uri="{FF2B5EF4-FFF2-40B4-BE49-F238E27FC236}">
                    <a16:creationId xmlns:a16="http://schemas.microsoft.com/office/drawing/2014/main" id="{E583E3D9-0A12-0403-4998-C552A9929906}"/>
                  </a:ext>
                </a:extLst>
              </p:cNvPr>
              <p:cNvSpPr/>
              <p:nvPr/>
            </p:nvSpPr>
            <p:spPr>
              <a:xfrm flipV="1">
                <a:off x="838200" y="1150069"/>
                <a:ext cx="2146445" cy="52016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799">
                  <a:solidFill>
                    <a:srgbClr val="333333"/>
                  </a:solidFill>
                </a:endParaRPr>
              </a:p>
            </p:txBody>
          </p:sp>
          <p:sp>
            <p:nvSpPr>
              <p:cNvPr id="64" name="TextBox 63">
                <a:extLst>
                  <a:ext uri="{FF2B5EF4-FFF2-40B4-BE49-F238E27FC236}">
                    <a16:creationId xmlns:a16="http://schemas.microsoft.com/office/drawing/2014/main" id="{E206C88A-6367-6BF1-8AA6-6F59A723EC38}"/>
                  </a:ext>
                </a:extLst>
              </p:cNvPr>
              <p:cNvSpPr txBox="1"/>
              <p:nvPr/>
            </p:nvSpPr>
            <p:spPr>
              <a:xfrm>
                <a:off x="866775" y="2189496"/>
                <a:ext cx="2087197" cy="707886"/>
              </a:xfrm>
              <a:prstGeom prst="rect">
                <a:avLst/>
              </a:prstGeom>
              <a:noFill/>
            </p:spPr>
            <p:txBody>
              <a:bodyPr wrap="square" rtlCol="0">
                <a:spAutoFit/>
              </a:bodyPr>
              <a:lstStyle/>
              <a:p>
                <a:r>
                  <a:rPr lang="en-GB" sz="1000" b="1">
                    <a:solidFill>
                      <a:srgbClr val="333333"/>
                    </a:solidFill>
                  </a:rPr>
                  <a:t>2. </a:t>
                </a:r>
                <a:r>
                  <a:rPr lang="en-GB" sz="1000">
                    <a:solidFill>
                      <a:srgbClr val="333333"/>
                    </a:solidFill>
                  </a:rPr>
                  <a:t>Click on the </a:t>
                </a:r>
                <a:r>
                  <a:rPr lang="en-GB" sz="1000" b="0">
                    <a:solidFill>
                      <a:srgbClr val="333333"/>
                    </a:solidFill>
                    <a:latin typeface="Gotham Medium" pitchFamily="50" charset="0"/>
                  </a:rPr>
                  <a:t>icon</a:t>
                </a:r>
                <a:r>
                  <a:rPr lang="en-GB" sz="1000">
                    <a:solidFill>
                      <a:srgbClr val="333333"/>
                    </a:solidFill>
                  </a:rPr>
                  <a:t> in the middle of the placeholder and choose the image from your computer.</a:t>
                </a:r>
              </a:p>
            </p:txBody>
          </p:sp>
          <p:sp>
            <p:nvSpPr>
              <p:cNvPr id="65" name="TextBox 64">
                <a:extLst>
                  <a:ext uri="{FF2B5EF4-FFF2-40B4-BE49-F238E27FC236}">
                    <a16:creationId xmlns:a16="http://schemas.microsoft.com/office/drawing/2014/main" id="{760D0811-53BC-2C7C-9DC9-22225A662FA6}"/>
                  </a:ext>
                </a:extLst>
              </p:cNvPr>
              <p:cNvSpPr txBox="1"/>
              <p:nvPr/>
            </p:nvSpPr>
            <p:spPr>
              <a:xfrm>
                <a:off x="866774" y="2943679"/>
                <a:ext cx="2146447" cy="553998"/>
              </a:xfrm>
              <a:prstGeom prst="rect">
                <a:avLst/>
              </a:prstGeom>
              <a:noFill/>
            </p:spPr>
            <p:txBody>
              <a:bodyPr wrap="square" rtlCol="0">
                <a:spAutoFit/>
              </a:bodyPr>
              <a:lstStyle/>
              <a:p>
                <a:r>
                  <a:rPr lang="en-GB" sz="1000" b="1">
                    <a:solidFill>
                      <a:srgbClr val="333333"/>
                    </a:solidFill>
                  </a:rPr>
                  <a:t>3. </a:t>
                </a:r>
                <a:r>
                  <a:rPr lang="en-GB" sz="1000">
                    <a:solidFill>
                      <a:srgbClr val="333333"/>
                    </a:solidFill>
                  </a:rPr>
                  <a:t>Click on the </a:t>
                </a:r>
                <a:r>
                  <a:rPr lang="en-GB" sz="1000" b="0">
                    <a:solidFill>
                      <a:srgbClr val="333333"/>
                    </a:solidFill>
                    <a:latin typeface="Gotham Medium" pitchFamily="50" charset="0"/>
                  </a:rPr>
                  <a:t>Format Picture </a:t>
                </a:r>
                <a:r>
                  <a:rPr lang="en-GB" sz="1000">
                    <a:solidFill>
                      <a:srgbClr val="333333"/>
                    </a:solidFill>
                  </a:rPr>
                  <a:t>tab in the ribbon and use the tools to edit the image.</a:t>
                </a:r>
              </a:p>
            </p:txBody>
          </p:sp>
          <p:sp>
            <p:nvSpPr>
              <p:cNvPr id="66" name="TextBox 65">
                <a:extLst>
                  <a:ext uri="{FF2B5EF4-FFF2-40B4-BE49-F238E27FC236}">
                    <a16:creationId xmlns:a16="http://schemas.microsoft.com/office/drawing/2014/main" id="{3F45767B-73A4-AE0E-FE56-23F7978B5287}"/>
                  </a:ext>
                </a:extLst>
              </p:cNvPr>
              <p:cNvSpPr txBox="1"/>
              <p:nvPr/>
            </p:nvSpPr>
            <p:spPr>
              <a:xfrm>
                <a:off x="866773" y="3543974"/>
                <a:ext cx="2146447" cy="1169551"/>
              </a:xfrm>
              <a:prstGeom prst="rect">
                <a:avLst/>
              </a:prstGeom>
              <a:noFill/>
            </p:spPr>
            <p:txBody>
              <a:bodyPr wrap="square" rtlCol="0">
                <a:spAutoFit/>
              </a:bodyPr>
              <a:lstStyle/>
              <a:p>
                <a:r>
                  <a:rPr lang="en-GB" sz="1000" b="1">
                    <a:solidFill>
                      <a:srgbClr val="333333"/>
                    </a:solidFill>
                  </a:rPr>
                  <a:t>4. </a:t>
                </a:r>
                <a:r>
                  <a:rPr lang="en-GB" sz="1000">
                    <a:solidFill>
                      <a:srgbClr val="333333"/>
                    </a:solidFill>
                  </a:rPr>
                  <a:t>Choose </a:t>
                </a:r>
                <a:r>
                  <a:rPr lang="en-GB" sz="1000" b="0">
                    <a:solidFill>
                      <a:srgbClr val="333333"/>
                    </a:solidFill>
                    <a:latin typeface="Gotham Medium" pitchFamily="50" charset="0"/>
                  </a:rPr>
                  <a:t>Crop</a:t>
                </a:r>
                <a:r>
                  <a:rPr lang="en-GB" sz="1000">
                    <a:solidFill>
                      <a:srgbClr val="333333"/>
                    </a:solidFill>
                  </a:rPr>
                  <a:t> to resize and move the image within the placeholder, using the white circles in the corners of the image. Click on the drop down arrow and choose </a:t>
                </a:r>
                <a:r>
                  <a:rPr lang="en-GB" sz="1000" b="0">
                    <a:solidFill>
                      <a:srgbClr val="333333"/>
                    </a:solidFill>
                    <a:latin typeface="Gotham Medium" pitchFamily="50" charset="0"/>
                  </a:rPr>
                  <a:t>Fit </a:t>
                </a:r>
                <a:r>
                  <a:rPr lang="en-GB" sz="1000">
                    <a:solidFill>
                      <a:srgbClr val="333333"/>
                    </a:solidFill>
                  </a:rPr>
                  <a:t>to fit the image to the placeholder.</a:t>
                </a:r>
              </a:p>
            </p:txBody>
          </p:sp>
          <p:sp>
            <p:nvSpPr>
              <p:cNvPr id="67" name="TextBox 66">
                <a:extLst>
                  <a:ext uri="{FF2B5EF4-FFF2-40B4-BE49-F238E27FC236}">
                    <a16:creationId xmlns:a16="http://schemas.microsoft.com/office/drawing/2014/main" id="{6B6ECD1F-602C-CB5E-0BE7-3B045A21ED5A}"/>
                  </a:ext>
                </a:extLst>
              </p:cNvPr>
              <p:cNvSpPr txBox="1"/>
              <p:nvPr/>
            </p:nvSpPr>
            <p:spPr>
              <a:xfrm>
                <a:off x="866774" y="4759822"/>
                <a:ext cx="2146447" cy="553998"/>
              </a:xfrm>
              <a:prstGeom prst="rect">
                <a:avLst/>
              </a:prstGeom>
              <a:noFill/>
            </p:spPr>
            <p:txBody>
              <a:bodyPr wrap="square" rtlCol="0">
                <a:spAutoFit/>
              </a:bodyPr>
              <a:lstStyle/>
              <a:p>
                <a:r>
                  <a:rPr lang="en-GB" sz="1000" b="1">
                    <a:solidFill>
                      <a:srgbClr val="333333"/>
                    </a:solidFill>
                  </a:rPr>
                  <a:t>5. </a:t>
                </a:r>
                <a:r>
                  <a:rPr lang="en-GB" sz="1000">
                    <a:solidFill>
                      <a:srgbClr val="333333"/>
                    </a:solidFill>
                  </a:rPr>
                  <a:t>Choose </a:t>
                </a:r>
                <a:r>
                  <a:rPr lang="en-GB" sz="1000" b="0">
                    <a:solidFill>
                      <a:srgbClr val="333333"/>
                    </a:solidFill>
                    <a:latin typeface="Gotham Medium" pitchFamily="50" charset="0"/>
                  </a:rPr>
                  <a:t>Picture Colour </a:t>
                </a:r>
                <a:r>
                  <a:rPr lang="en-GB" sz="1000">
                    <a:solidFill>
                      <a:srgbClr val="333333"/>
                    </a:solidFill>
                  </a:rPr>
                  <a:t>to adjust the Saturation, Tone, and Colour.</a:t>
                </a:r>
              </a:p>
            </p:txBody>
          </p:sp>
          <p:sp>
            <p:nvSpPr>
              <p:cNvPr id="68" name="TextBox 67">
                <a:extLst>
                  <a:ext uri="{FF2B5EF4-FFF2-40B4-BE49-F238E27FC236}">
                    <a16:creationId xmlns:a16="http://schemas.microsoft.com/office/drawing/2014/main" id="{D2AFF238-207E-658F-62DF-3C7F759AD5AA}"/>
                  </a:ext>
                </a:extLst>
              </p:cNvPr>
              <p:cNvSpPr txBox="1"/>
              <p:nvPr/>
            </p:nvSpPr>
            <p:spPr>
              <a:xfrm>
                <a:off x="866774" y="5360117"/>
                <a:ext cx="2146447" cy="553998"/>
              </a:xfrm>
              <a:prstGeom prst="rect">
                <a:avLst/>
              </a:prstGeom>
              <a:noFill/>
            </p:spPr>
            <p:txBody>
              <a:bodyPr wrap="square" rtlCol="0">
                <a:spAutoFit/>
              </a:bodyPr>
              <a:lstStyle/>
              <a:p>
                <a:r>
                  <a:rPr lang="en-GB" sz="1000" b="1">
                    <a:solidFill>
                      <a:srgbClr val="333333"/>
                    </a:solidFill>
                  </a:rPr>
                  <a:t>6. </a:t>
                </a:r>
                <a:r>
                  <a:rPr lang="en-GB" sz="1000">
                    <a:solidFill>
                      <a:srgbClr val="333333"/>
                    </a:solidFill>
                  </a:rPr>
                  <a:t>Choose </a:t>
                </a:r>
                <a:r>
                  <a:rPr lang="en-GB" sz="1000" b="0">
                    <a:solidFill>
                      <a:srgbClr val="333333"/>
                    </a:solidFill>
                    <a:latin typeface="Gotham Medium" pitchFamily="50" charset="0"/>
                  </a:rPr>
                  <a:t>Picture Correction </a:t>
                </a:r>
                <a:r>
                  <a:rPr lang="en-GB" sz="1000">
                    <a:solidFill>
                      <a:srgbClr val="333333"/>
                    </a:solidFill>
                  </a:rPr>
                  <a:t>to adjust the Sharpness, Brightness, and Contrast.</a:t>
                </a:r>
              </a:p>
            </p:txBody>
          </p:sp>
          <p:sp>
            <p:nvSpPr>
              <p:cNvPr id="69" name="TextBox 68">
                <a:extLst>
                  <a:ext uri="{FF2B5EF4-FFF2-40B4-BE49-F238E27FC236}">
                    <a16:creationId xmlns:a16="http://schemas.microsoft.com/office/drawing/2014/main" id="{D56B6DDC-5D09-0771-CA4D-6B2E17530ECC}"/>
                  </a:ext>
                </a:extLst>
              </p:cNvPr>
              <p:cNvSpPr txBox="1"/>
              <p:nvPr/>
            </p:nvSpPr>
            <p:spPr>
              <a:xfrm>
                <a:off x="1072610" y="1179173"/>
                <a:ext cx="1734772" cy="461665"/>
              </a:xfrm>
              <a:prstGeom prst="rect">
                <a:avLst/>
              </a:prstGeom>
              <a:noFill/>
            </p:spPr>
            <p:txBody>
              <a:bodyPr wrap="square" rtlCol="0">
                <a:spAutoFit/>
              </a:bodyPr>
              <a:lstStyle/>
              <a:p>
                <a:pPr algn="ctr"/>
                <a:r>
                  <a:rPr lang="en-GB" sz="1200">
                    <a:solidFill>
                      <a:srgbClr val="333333"/>
                    </a:solidFill>
                    <a:latin typeface="+mn-lt"/>
                  </a:rPr>
                  <a:t>HOW TO INSERT AN IMAGE</a:t>
                </a:r>
              </a:p>
            </p:txBody>
          </p:sp>
          <p:sp>
            <p:nvSpPr>
              <p:cNvPr id="70" name="TextBox 69">
                <a:extLst>
                  <a:ext uri="{FF2B5EF4-FFF2-40B4-BE49-F238E27FC236}">
                    <a16:creationId xmlns:a16="http://schemas.microsoft.com/office/drawing/2014/main" id="{46170BA5-09F0-755E-0A66-B4BFD2134680}"/>
                  </a:ext>
                </a:extLst>
              </p:cNvPr>
              <p:cNvSpPr txBox="1"/>
              <p:nvPr/>
            </p:nvSpPr>
            <p:spPr>
              <a:xfrm>
                <a:off x="866775" y="1759910"/>
                <a:ext cx="2087197" cy="400110"/>
              </a:xfrm>
              <a:prstGeom prst="rect">
                <a:avLst/>
              </a:prstGeom>
              <a:noFill/>
            </p:spPr>
            <p:txBody>
              <a:bodyPr wrap="square" rtlCol="0">
                <a:spAutoFit/>
              </a:bodyPr>
              <a:lstStyle/>
              <a:p>
                <a:r>
                  <a:rPr lang="en-GB" sz="1000" b="1">
                    <a:solidFill>
                      <a:srgbClr val="333333"/>
                    </a:solidFill>
                  </a:rPr>
                  <a:t>1. </a:t>
                </a:r>
                <a:r>
                  <a:rPr lang="en-GB" sz="1000">
                    <a:solidFill>
                      <a:srgbClr val="333333"/>
                    </a:solidFill>
                  </a:rPr>
                  <a:t>If there is already an image present, </a:t>
                </a:r>
                <a:r>
                  <a:rPr lang="en-GB" sz="1000">
                    <a:solidFill>
                      <a:srgbClr val="333333"/>
                    </a:solidFill>
                    <a:latin typeface="Gotham Medium" pitchFamily="50" charset="0"/>
                  </a:rPr>
                  <a:t>delete this first.</a:t>
                </a:r>
              </a:p>
            </p:txBody>
          </p:sp>
        </p:grpSp>
        <p:grpSp>
          <p:nvGrpSpPr>
            <p:cNvPr id="51" name="Group 50">
              <a:extLst>
                <a:ext uri="{FF2B5EF4-FFF2-40B4-BE49-F238E27FC236}">
                  <a16:creationId xmlns:a16="http://schemas.microsoft.com/office/drawing/2014/main" id="{DB1DB39C-85B6-647A-6E6B-911859B8224F}"/>
                </a:ext>
              </a:extLst>
            </p:cNvPr>
            <p:cNvGrpSpPr/>
            <p:nvPr userDrawn="1"/>
          </p:nvGrpSpPr>
          <p:grpSpPr>
            <a:xfrm>
              <a:off x="12287572" y="0"/>
              <a:ext cx="2175021" cy="5486150"/>
              <a:chOff x="838200" y="1150069"/>
              <a:chExt cx="2175021" cy="5486150"/>
            </a:xfrm>
          </p:grpSpPr>
          <p:sp>
            <p:nvSpPr>
              <p:cNvPr id="53" name="Rectangle 52">
                <a:extLst>
                  <a:ext uri="{FF2B5EF4-FFF2-40B4-BE49-F238E27FC236}">
                    <a16:creationId xmlns:a16="http://schemas.microsoft.com/office/drawing/2014/main" id="{4D2358AB-5A55-F04D-F653-B84FB9747783}"/>
                  </a:ext>
                </a:extLst>
              </p:cNvPr>
              <p:cNvSpPr/>
              <p:nvPr/>
            </p:nvSpPr>
            <p:spPr>
              <a:xfrm>
                <a:off x="838200" y="1150069"/>
                <a:ext cx="2146445" cy="548615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333333"/>
                  </a:solidFill>
                </a:endParaRPr>
              </a:p>
            </p:txBody>
          </p:sp>
          <p:sp>
            <p:nvSpPr>
              <p:cNvPr id="54" name="Rectangle 53">
                <a:extLst>
                  <a:ext uri="{FF2B5EF4-FFF2-40B4-BE49-F238E27FC236}">
                    <a16:creationId xmlns:a16="http://schemas.microsoft.com/office/drawing/2014/main" id="{A0A95F61-3FE8-C1A3-422D-227E690CB724}"/>
                  </a:ext>
                </a:extLst>
              </p:cNvPr>
              <p:cNvSpPr/>
              <p:nvPr/>
            </p:nvSpPr>
            <p:spPr>
              <a:xfrm flipV="1">
                <a:off x="838200" y="1150069"/>
                <a:ext cx="2146445" cy="52016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799">
                  <a:solidFill>
                    <a:srgbClr val="333333"/>
                  </a:solidFill>
                </a:endParaRPr>
              </a:p>
            </p:txBody>
          </p:sp>
          <p:sp>
            <p:nvSpPr>
              <p:cNvPr id="55" name="TextBox 54">
                <a:extLst>
                  <a:ext uri="{FF2B5EF4-FFF2-40B4-BE49-F238E27FC236}">
                    <a16:creationId xmlns:a16="http://schemas.microsoft.com/office/drawing/2014/main" id="{8AEA1544-807A-27D8-F455-6A5D49A342D7}"/>
                  </a:ext>
                </a:extLst>
              </p:cNvPr>
              <p:cNvSpPr txBox="1"/>
              <p:nvPr/>
            </p:nvSpPr>
            <p:spPr>
              <a:xfrm>
                <a:off x="866775" y="2189496"/>
                <a:ext cx="2087197" cy="707886"/>
              </a:xfrm>
              <a:prstGeom prst="rect">
                <a:avLst/>
              </a:prstGeom>
              <a:noFill/>
            </p:spPr>
            <p:txBody>
              <a:bodyPr wrap="square" rtlCol="0">
                <a:spAutoFit/>
              </a:bodyPr>
              <a:lstStyle/>
              <a:p>
                <a:r>
                  <a:rPr lang="en-GB" sz="1000" b="1">
                    <a:solidFill>
                      <a:srgbClr val="333333"/>
                    </a:solidFill>
                  </a:rPr>
                  <a:t>2. </a:t>
                </a:r>
                <a:r>
                  <a:rPr lang="en-GB" sz="1000">
                    <a:solidFill>
                      <a:srgbClr val="333333"/>
                    </a:solidFill>
                  </a:rPr>
                  <a:t>Click on the </a:t>
                </a:r>
                <a:r>
                  <a:rPr lang="en-GB" sz="1000" b="0">
                    <a:solidFill>
                      <a:srgbClr val="333333"/>
                    </a:solidFill>
                    <a:latin typeface="Gotham Medium" pitchFamily="50" charset="0"/>
                  </a:rPr>
                  <a:t>icon</a:t>
                </a:r>
                <a:r>
                  <a:rPr lang="en-GB" sz="1000">
                    <a:solidFill>
                      <a:srgbClr val="333333"/>
                    </a:solidFill>
                  </a:rPr>
                  <a:t> in the middle of the placeholder and choose the image from your computer.</a:t>
                </a:r>
              </a:p>
            </p:txBody>
          </p:sp>
          <p:sp>
            <p:nvSpPr>
              <p:cNvPr id="56" name="TextBox 55">
                <a:extLst>
                  <a:ext uri="{FF2B5EF4-FFF2-40B4-BE49-F238E27FC236}">
                    <a16:creationId xmlns:a16="http://schemas.microsoft.com/office/drawing/2014/main" id="{79172C37-F1B4-78D5-DEF0-F23279368D59}"/>
                  </a:ext>
                </a:extLst>
              </p:cNvPr>
              <p:cNvSpPr txBox="1"/>
              <p:nvPr/>
            </p:nvSpPr>
            <p:spPr>
              <a:xfrm>
                <a:off x="866774" y="2943679"/>
                <a:ext cx="2146447" cy="553998"/>
              </a:xfrm>
              <a:prstGeom prst="rect">
                <a:avLst/>
              </a:prstGeom>
              <a:noFill/>
            </p:spPr>
            <p:txBody>
              <a:bodyPr wrap="square" rtlCol="0">
                <a:spAutoFit/>
              </a:bodyPr>
              <a:lstStyle/>
              <a:p>
                <a:r>
                  <a:rPr lang="en-GB" sz="1000" b="1">
                    <a:solidFill>
                      <a:srgbClr val="333333"/>
                    </a:solidFill>
                  </a:rPr>
                  <a:t>3. </a:t>
                </a:r>
                <a:r>
                  <a:rPr lang="en-GB" sz="1000">
                    <a:solidFill>
                      <a:srgbClr val="333333"/>
                    </a:solidFill>
                  </a:rPr>
                  <a:t>Click on the </a:t>
                </a:r>
                <a:r>
                  <a:rPr lang="en-GB" sz="1000" b="0">
                    <a:solidFill>
                      <a:srgbClr val="333333"/>
                    </a:solidFill>
                    <a:latin typeface="Gotham Medium" pitchFamily="50" charset="0"/>
                  </a:rPr>
                  <a:t>Format Picture </a:t>
                </a:r>
                <a:r>
                  <a:rPr lang="en-GB" sz="1000">
                    <a:solidFill>
                      <a:srgbClr val="333333"/>
                    </a:solidFill>
                  </a:rPr>
                  <a:t>tab in the ribbon and use the tools to edit the image.</a:t>
                </a:r>
              </a:p>
            </p:txBody>
          </p:sp>
          <p:sp>
            <p:nvSpPr>
              <p:cNvPr id="57" name="TextBox 56">
                <a:extLst>
                  <a:ext uri="{FF2B5EF4-FFF2-40B4-BE49-F238E27FC236}">
                    <a16:creationId xmlns:a16="http://schemas.microsoft.com/office/drawing/2014/main" id="{4A838565-0933-B5D4-0313-D8F335CCFF98}"/>
                  </a:ext>
                </a:extLst>
              </p:cNvPr>
              <p:cNvSpPr txBox="1"/>
              <p:nvPr/>
            </p:nvSpPr>
            <p:spPr>
              <a:xfrm>
                <a:off x="866773" y="3543974"/>
                <a:ext cx="2146447" cy="1169551"/>
              </a:xfrm>
              <a:prstGeom prst="rect">
                <a:avLst/>
              </a:prstGeom>
              <a:noFill/>
            </p:spPr>
            <p:txBody>
              <a:bodyPr wrap="square" rtlCol="0">
                <a:spAutoFit/>
              </a:bodyPr>
              <a:lstStyle/>
              <a:p>
                <a:r>
                  <a:rPr lang="en-GB" sz="1000" b="1">
                    <a:solidFill>
                      <a:srgbClr val="333333"/>
                    </a:solidFill>
                  </a:rPr>
                  <a:t>4. </a:t>
                </a:r>
                <a:r>
                  <a:rPr lang="en-GB" sz="1000">
                    <a:solidFill>
                      <a:srgbClr val="333333"/>
                    </a:solidFill>
                  </a:rPr>
                  <a:t>Choose </a:t>
                </a:r>
                <a:r>
                  <a:rPr lang="en-GB" sz="1000" b="0">
                    <a:solidFill>
                      <a:srgbClr val="333333"/>
                    </a:solidFill>
                    <a:latin typeface="Gotham Medium" pitchFamily="50" charset="0"/>
                  </a:rPr>
                  <a:t>Crop</a:t>
                </a:r>
                <a:r>
                  <a:rPr lang="en-GB" sz="1000">
                    <a:solidFill>
                      <a:srgbClr val="333333"/>
                    </a:solidFill>
                  </a:rPr>
                  <a:t> to resize and move the image within the placeholder, using the white circles in the corners of the image. Click on the drop down arrow and choose </a:t>
                </a:r>
                <a:r>
                  <a:rPr lang="en-GB" sz="1000" b="0">
                    <a:solidFill>
                      <a:srgbClr val="333333"/>
                    </a:solidFill>
                    <a:latin typeface="Gotham Medium" pitchFamily="50" charset="0"/>
                  </a:rPr>
                  <a:t>Fit </a:t>
                </a:r>
                <a:r>
                  <a:rPr lang="en-GB" sz="1000">
                    <a:solidFill>
                      <a:srgbClr val="333333"/>
                    </a:solidFill>
                  </a:rPr>
                  <a:t>to fit the image to the placeholder.</a:t>
                </a:r>
              </a:p>
            </p:txBody>
          </p:sp>
          <p:sp>
            <p:nvSpPr>
              <p:cNvPr id="58" name="TextBox 57">
                <a:extLst>
                  <a:ext uri="{FF2B5EF4-FFF2-40B4-BE49-F238E27FC236}">
                    <a16:creationId xmlns:a16="http://schemas.microsoft.com/office/drawing/2014/main" id="{69957472-C585-5639-2B48-A7EA22D5C387}"/>
                  </a:ext>
                </a:extLst>
              </p:cNvPr>
              <p:cNvSpPr txBox="1"/>
              <p:nvPr/>
            </p:nvSpPr>
            <p:spPr>
              <a:xfrm>
                <a:off x="866774" y="4759822"/>
                <a:ext cx="2146447" cy="553998"/>
              </a:xfrm>
              <a:prstGeom prst="rect">
                <a:avLst/>
              </a:prstGeom>
              <a:noFill/>
            </p:spPr>
            <p:txBody>
              <a:bodyPr wrap="square" rtlCol="0">
                <a:spAutoFit/>
              </a:bodyPr>
              <a:lstStyle/>
              <a:p>
                <a:r>
                  <a:rPr lang="en-GB" sz="1000" b="1">
                    <a:solidFill>
                      <a:srgbClr val="333333"/>
                    </a:solidFill>
                  </a:rPr>
                  <a:t>5. </a:t>
                </a:r>
                <a:r>
                  <a:rPr lang="en-GB" sz="1000">
                    <a:solidFill>
                      <a:srgbClr val="333333"/>
                    </a:solidFill>
                  </a:rPr>
                  <a:t>Choose </a:t>
                </a:r>
                <a:r>
                  <a:rPr lang="en-GB" sz="1000" b="0">
                    <a:solidFill>
                      <a:srgbClr val="333333"/>
                    </a:solidFill>
                    <a:latin typeface="Gotham Medium" pitchFamily="50" charset="0"/>
                  </a:rPr>
                  <a:t>Picture Colour </a:t>
                </a:r>
                <a:r>
                  <a:rPr lang="en-GB" sz="1000">
                    <a:solidFill>
                      <a:srgbClr val="333333"/>
                    </a:solidFill>
                  </a:rPr>
                  <a:t>to adjust the Saturation, Tone, and Colour.</a:t>
                </a:r>
              </a:p>
            </p:txBody>
          </p:sp>
          <p:sp>
            <p:nvSpPr>
              <p:cNvPr id="59" name="TextBox 58">
                <a:extLst>
                  <a:ext uri="{FF2B5EF4-FFF2-40B4-BE49-F238E27FC236}">
                    <a16:creationId xmlns:a16="http://schemas.microsoft.com/office/drawing/2014/main" id="{4FB3DC59-34DC-84AF-2640-9115ED607E69}"/>
                  </a:ext>
                </a:extLst>
              </p:cNvPr>
              <p:cNvSpPr txBox="1"/>
              <p:nvPr/>
            </p:nvSpPr>
            <p:spPr>
              <a:xfrm>
                <a:off x="866774" y="5360117"/>
                <a:ext cx="2146447" cy="861774"/>
              </a:xfrm>
              <a:prstGeom prst="rect">
                <a:avLst/>
              </a:prstGeom>
              <a:noFill/>
            </p:spPr>
            <p:txBody>
              <a:bodyPr wrap="square" rtlCol="0">
                <a:spAutoFit/>
              </a:bodyPr>
              <a:lstStyle/>
              <a:p>
                <a:r>
                  <a:rPr lang="en-GB" sz="1000" b="1">
                    <a:solidFill>
                      <a:srgbClr val="333333"/>
                    </a:solidFill>
                  </a:rPr>
                  <a:t>6. </a:t>
                </a:r>
                <a:r>
                  <a:rPr lang="en-GB" sz="1000">
                    <a:solidFill>
                      <a:srgbClr val="333333"/>
                    </a:solidFill>
                  </a:rPr>
                  <a:t>Choose </a:t>
                </a:r>
                <a:r>
                  <a:rPr lang="en-GB" sz="1000" b="0">
                    <a:solidFill>
                      <a:srgbClr val="333333"/>
                    </a:solidFill>
                    <a:latin typeface="Gotham Medium" pitchFamily="50" charset="0"/>
                  </a:rPr>
                  <a:t>Picture Correction </a:t>
                </a:r>
                <a:r>
                  <a:rPr lang="en-GB" sz="1000">
                    <a:solidFill>
                      <a:srgbClr val="333333"/>
                    </a:solidFill>
                  </a:rPr>
                  <a:t>to adjust the Sharpness, Brightness, and Contrast.</a:t>
                </a:r>
              </a:p>
              <a:p>
                <a:endParaRPr lang="en-GB" sz="1000">
                  <a:solidFill>
                    <a:srgbClr val="333333"/>
                  </a:solidFill>
                </a:endParaRPr>
              </a:p>
              <a:p>
                <a:endParaRPr lang="en-GB" sz="1000">
                  <a:solidFill>
                    <a:srgbClr val="333333"/>
                  </a:solidFill>
                </a:endParaRPr>
              </a:p>
            </p:txBody>
          </p:sp>
          <p:sp>
            <p:nvSpPr>
              <p:cNvPr id="60" name="TextBox 59">
                <a:extLst>
                  <a:ext uri="{FF2B5EF4-FFF2-40B4-BE49-F238E27FC236}">
                    <a16:creationId xmlns:a16="http://schemas.microsoft.com/office/drawing/2014/main" id="{865FF080-669F-AFAA-2812-6897CC8003C0}"/>
                  </a:ext>
                </a:extLst>
              </p:cNvPr>
              <p:cNvSpPr txBox="1"/>
              <p:nvPr/>
            </p:nvSpPr>
            <p:spPr>
              <a:xfrm>
                <a:off x="1072610" y="1179173"/>
                <a:ext cx="1734772" cy="461665"/>
              </a:xfrm>
              <a:prstGeom prst="rect">
                <a:avLst/>
              </a:prstGeom>
              <a:noFill/>
            </p:spPr>
            <p:txBody>
              <a:bodyPr wrap="square" rtlCol="0">
                <a:spAutoFit/>
              </a:bodyPr>
              <a:lstStyle/>
              <a:p>
                <a:pPr algn="ctr"/>
                <a:r>
                  <a:rPr lang="en-GB" sz="1200">
                    <a:solidFill>
                      <a:srgbClr val="333333"/>
                    </a:solidFill>
                    <a:latin typeface="+mn-lt"/>
                  </a:rPr>
                  <a:t>HOW TO INSERT AN IMAGE</a:t>
                </a:r>
              </a:p>
            </p:txBody>
          </p:sp>
          <p:sp>
            <p:nvSpPr>
              <p:cNvPr id="61" name="TextBox 60">
                <a:extLst>
                  <a:ext uri="{FF2B5EF4-FFF2-40B4-BE49-F238E27FC236}">
                    <a16:creationId xmlns:a16="http://schemas.microsoft.com/office/drawing/2014/main" id="{26D8C8A7-079F-CCD1-9541-1FB05D1FF145}"/>
                  </a:ext>
                </a:extLst>
              </p:cNvPr>
              <p:cNvSpPr txBox="1"/>
              <p:nvPr userDrawn="1"/>
            </p:nvSpPr>
            <p:spPr>
              <a:xfrm>
                <a:off x="866775" y="1759910"/>
                <a:ext cx="2087197" cy="400110"/>
              </a:xfrm>
              <a:prstGeom prst="rect">
                <a:avLst/>
              </a:prstGeom>
              <a:noFill/>
            </p:spPr>
            <p:txBody>
              <a:bodyPr wrap="square" rtlCol="0">
                <a:spAutoFit/>
              </a:bodyPr>
              <a:lstStyle/>
              <a:p>
                <a:r>
                  <a:rPr lang="en-GB" sz="1000" b="1">
                    <a:solidFill>
                      <a:srgbClr val="333333"/>
                    </a:solidFill>
                  </a:rPr>
                  <a:t>1. </a:t>
                </a:r>
                <a:r>
                  <a:rPr lang="en-GB" sz="1000">
                    <a:solidFill>
                      <a:srgbClr val="333333"/>
                    </a:solidFill>
                  </a:rPr>
                  <a:t>If there is already an image present, </a:t>
                </a:r>
                <a:r>
                  <a:rPr lang="en-GB" sz="1000">
                    <a:solidFill>
                      <a:srgbClr val="333333"/>
                    </a:solidFill>
                    <a:latin typeface="Gotham Medium" pitchFamily="50" charset="0"/>
                  </a:rPr>
                  <a:t>delete this first.</a:t>
                </a:r>
              </a:p>
            </p:txBody>
          </p:sp>
        </p:grpSp>
        <p:sp>
          <p:nvSpPr>
            <p:cNvPr id="52" name="TextBox 51">
              <a:extLst>
                <a:ext uri="{FF2B5EF4-FFF2-40B4-BE49-F238E27FC236}">
                  <a16:creationId xmlns:a16="http://schemas.microsoft.com/office/drawing/2014/main" id="{BC64C6A1-3AD7-00F4-A847-8DA77585571F}"/>
                </a:ext>
              </a:extLst>
            </p:cNvPr>
            <p:cNvSpPr txBox="1"/>
            <p:nvPr userDrawn="1"/>
          </p:nvSpPr>
          <p:spPr>
            <a:xfrm>
              <a:off x="12316146" y="4885855"/>
              <a:ext cx="2146447" cy="553998"/>
            </a:xfrm>
            <a:prstGeom prst="rect">
              <a:avLst/>
            </a:prstGeom>
            <a:noFill/>
          </p:spPr>
          <p:txBody>
            <a:bodyPr wrap="square" rtlCol="0">
              <a:spAutoFit/>
            </a:bodyPr>
            <a:lstStyle/>
            <a:p>
              <a:r>
                <a:rPr lang="en-GB" sz="1000" b="1">
                  <a:solidFill>
                    <a:srgbClr val="333333"/>
                  </a:solidFill>
                </a:rPr>
                <a:t>7. </a:t>
              </a:r>
              <a:r>
                <a:rPr lang="en-GB" sz="1000">
                  <a:solidFill>
                    <a:srgbClr val="333333"/>
                  </a:solidFill>
                </a:rPr>
                <a:t>Once you are happy with your image, right click on it and select ‘</a:t>
              </a:r>
              <a:r>
                <a:rPr lang="en-GB" sz="1000" b="0">
                  <a:solidFill>
                    <a:srgbClr val="333333"/>
                  </a:solidFill>
                  <a:latin typeface="Gotham Medium" pitchFamily="50" charset="0"/>
                </a:rPr>
                <a:t>Send to back</a:t>
              </a:r>
              <a:r>
                <a:rPr lang="en-GB" sz="1000">
                  <a:solidFill>
                    <a:srgbClr val="333333"/>
                  </a:solidFill>
                </a:rPr>
                <a:t>’. </a:t>
              </a:r>
              <a:endParaRPr lang="en-GB" sz="1000">
                <a:solidFill>
                  <a:srgbClr val="333333"/>
                </a:solidFill>
                <a:latin typeface="Gotham Medium" pitchFamily="50" charset="0"/>
              </a:endParaRPr>
            </a:p>
          </p:txBody>
        </p:sp>
      </p:grpSp>
      <p:grpSp>
        <p:nvGrpSpPr>
          <p:cNvPr id="3" name="Group 2">
            <a:extLst>
              <a:ext uri="{FF2B5EF4-FFF2-40B4-BE49-F238E27FC236}">
                <a16:creationId xmlns:a16="http://schemas.microsoft.com/office/drawing/2014/main" id="{732622BD-252B-B51E-D059-9AD49267FAFA}"/>
              </a:ext>
            </a:extLst>
          </p:cNvPr>
          <p:cNvGrpSpPr/>
          <p:nvPr userDrawn="1"/>
        </p:nvGrpSpPr>
        <p:grpSpPr>
          <a:xfrm>
            <a:off x="-2189955" y="1"/>
            <a:ext cx="2094408" cy="3335867"/>
            <a:chOff x="-2178418" y="4487679"/>
            <a:chExt cx="2094954" cy="3335867"/>
          </a:xfrm>
        </p:grpSpPr>
        <p:sp>
          <p:nvSpPr>
            <p:cNvPr id="4" name="Rectangle 3">
              <a:extLst>
                <a:ext uri="{FF2B5EF4-FFF2-40B4-BE49-F238E27FC236}">
                  <a16:creationId xmlns:a16="http://schemas.microsoft.com/office/drawing/2014/main" id="{091484F6-E53C-3527-6F2D-3A73361E0F6B}"/>
                </a:ext>
              </a:extLst>
            </p:cNvPr>
            <p:cNvSpPr/>
            <p:nvPr/>
          </p:nvSpPr>
          <p:spPr>
            <a:xfrm>
              <a:off x="-2178418" y="4487680"/>
              <a:ext cx="2094954" cy="3335866"/>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333333"/>
                </a:solidFill>
              </a:endParaRPr>
            </a:p>
          </p:txBody>
        </p:sp>
        <p:sp>
          <p:nvSpPr>
            <p:cNvPr id="5" name="Rectangle 4">
              <a:extLst>
                <a:ext uri="{FF2B5EF4-FFF2-40B4-BE49-F238E27FC236}">
                  <a16:creationId xmlns:a16="http://schemas.microsoft.com/office/drawing/2014/main" id="{0BD2C266-608A-4D8E-93C4-7681170EAB01}"/>
                </a:ext>
              </a:extLst>
            </p:cNvPr>
            <p:cNvSpPr/>
            <p:nvPr/>
          </p:nvSpPr>
          <p:spPr>
            <a:xfrm>
              <a:off x="-2178418" y="4487679"/>
              <a:ext cx="2094954" cy="55616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799">
                <a:solidFill>
                  <a:srgbClr val="333333"/>
                </a:solidFill>
              </a:endParaRPr>
            </a:p>
          </p:txBody>
        </p:sp>
        <p:sp>
          <p:nvSpPr>
            <p:cNvPr id="7" name="TextBox 6">
              <a:extLst>
                <a:ext uri="{FF2B5EF4-FFF2-40B4-BE49-F238E27FC236}">
                  <a16:creationId xmlns:a16="http://schemas.microsoft.com/office/drawing/2014/main" id="{B5387E7D-FC0D-953C-4784-5A3EE816C185}"/>
                </a:ext>
              </a:extLst>
            </p:cNvPr>
            <p:cNvSpPr txBox="1"/>
            <p:nvPr/>
          </p:nvSpPr>
          <p:spPr>
            <a:xfrm>
              <a:off x="-1943077" y="4533656"/>
              <a:ext cx="1668186" cy="461665"/>
            </a:xfrm>
            <a:prstGeom prst="rect">
              <a:avLst/>
            </a:prstGeom>
            <a:noFill/>
          </p:spPr>
          <p:txBody>
            <a:bodyPr wrap="square" rtlCol="0">
              <a:spAutoFit/>
            </a:bodyPr>
            <a:lstStyle/>
            <a:p>
              <a:pPr algn="ctr"/>
              <a:r>
                <a:rPr lang="en-GB" sz="1200">
                  <a:solidFill>
                    <a:srgbClr val="333333"/>
                  </a:solidFill>
                  <a:latin typeface="+mn-lt"/>
                </a:rPr>
                <a:t>HOW TO INSERT </a:t>
              </a:r>
              <a:br>
                <a:rPr lang="en-GB" sz="1200">
                  <a:solidFill>
                    <a:srgbClr val="333333"/>
                  </a:solidFill>
                  <a:latin typeface="+mn-lt"/>
                </a:rPr>
              </a:br>
              <a:r>
                <a:rPr lang="en-GB" sz="1200">
                  <a:solidFill>
                    <a:srgbClr val="333333"/>
                  </a:solidFill>
                  <a:latin typeface="+mn-lt"/>
                </a:rPr>
                <a:t>A LOGO</a:t>
              </a:r>
            </a:p>
          </p:txBody>
        </p:sp>
        <p:sp>
          <p:nvSpPr>
            <p:cNvPr id="9" name="TextBox 8">
              <a:extLst>
                <a:ext uri="{FF2B5EF4-FFF2-40B4-BE49-F238E27FC236}">
                  <a16:creationId xmlns:a16="http://schemas.microsoft.com/office/drawing/2014/main" id="{23459A8F-1BD6-ED47-DC1A-A7B4B50770FB}"/>
                </a:ext>
              </a:extLst>
            </p:cNvPr>
            <p:cNvSpPr txBox="1"/>
            <p:nvPr/>
          </p:nvSpPr>
          <p:spPr>
            <a:xfrm>
              <a:off x="-2156460" y="5547394"/>
              <a:ext cx="2032272" cy="707886"/>
            </a:xfrm>
            <a:prstGeom prst="rect">
              <a:avLst/>
            </a:prstGeom>
            <a:noFill/>
          </p:spPr>
          <p:txBody>
            <a:bodyPr wrap="square" rtlCol="0">
              <a:spAutoFit/>
            </a:bodyPr>
            <a:lstStyle/>
            <a:p>
              <a:r>
                <a:rPr lang="en-GB" sz="1000" b="1">
                  <a:solidFill>
                    <a:srgbClr val="333333"/>
                  </a:solidFill>
                </a:rPr>
                <a:t>2. </a:t>
              </a:r>
              <a:r>
                <a:rPr lang="en-GB" sz="1000">
                  <a:solidFill>
                    <a:srgbClr val="333333"/>
                  </a:solidFill>
                </a:rPr>
                <a:t>Click on the </a:t>
              </a:r>
              <a:r>
                <a:rPr lang="en-GB" sz="1000" b="0">
                  <a:solidFill>
                    <a:srgbClr val="333333"/>
                  </a:solidFill>
                  <a:latin typeface="Gotham Bold" pitchFamily="50" charset="0"/>
                </a:rPr>
                <a:t>icon </a:t>
              </a:r>
              <a:r>
                <a:rPr lang="en-GB" sz="1000">
                  <a:solidFill>
                    <a:srgbClr val="333333"/>
                  </a:solidFill>
                </a:rPr>
                <a:t>in the middle of the placeholder and choose the logo needed from your computer.</a:t>
              </a:r>
            </a:p>
          </p:txBody>
        </p:sp>
        <p:sp>
          <p:nvSpPr>
            <p:cNvPr id="13" name="TextBox 12">
              <a:extLst>
                <a:ext uri="{FF2B5EF4-FFF2-40B4-BE49-F238E27FC236}">
                  <a16:creationId xmlns:a16="http://schemas.microsoft.com/office/drawing/2014/main" id="{A47D88F4-79B4-0453-A4E8-586C022D61AB}"/>
                </a:ext>
              </a:extLst>
            </p:cNvPr>
            <p:cNvSpPr txBox="1"/>
            <p:nvPr/>
          </p:nvSpPr>
          <p:spPr>
            <a:xfrm>
              <a:off x="-2156460" y="6282027"/>
              <a:ext cx="1881569" cy="861774"/>
            </a:xfrm>
            <a:prstGeom prst="rect">
              <a:avLst/>
            </a:prstGeom>
            <a:noFill/>
          </p:spPr>
          <p:txBody>
            <a:bodyPr wrap="square" rtlCol="0">
              <a:spAutoFit/>
            </a:bodyPr>
            <a:lstStyle/>
            <a:p>
              <a:r>
                <a:rPr lang="en-GB" sz="1000" b="1">
                  <a:solidFill>
                    <a:srgbClr val="333333"/>
                  </a:solidFill>
                </a:rPr>
                <a:t>3. </a:t>
              </a:r>
              <a:r>
                <a:rPr lang="en-GB" sz="1000">
                  <a:solidFill>
                    <a:srgbClr val="333333"/>
                  </a:solidFill>
                </a:rPr>
                <a:t>Click on the </a:t>
              </a:r>
              <a:r>
                <a:rPr lang="en-GB" sz="1000" b="0">
                  <a:solidFill>
                    <a:srgbClr val="333333"/>
                  </a:solidFill>
                  <a:latin typeface="Gotham Bold" pitchFamily="50" charset="0"/>
                </a:rPr>
                <a:t>Picture Format </a:t>
              </a:r>
              <a:r>
                <a:rPr lang="en-GB" sz="1000">
                  <a:solidFill>
                    <a:srgbClr val="333333"/>
                  </a:solidFill>
                </a:rPr>
                <a:t>tab in the ribbon and choose </a:t>
              </a:r>
              <a:r>
                <a:rPr lang="en-GB" sz="1000" b="0">
                  <a:solidFill>
                    <a:srgbClr val="333333"/>
                  </a:solidFill>
                  <a:latin typeface="Gotham Bold" pitchFamily="50" charset="0"/>
                </a:rPr>
                <a:t>Crop</a:t>
              </a:r>
              <a:r>
                <a:rPr lang="en-GB" sz="1000">
                  <a:solidFill>
                    <a:srgbClr val="333333"/>
                  </a:solidFill>
                </a:rPr>
                <a:t> option to edit the position and composition of your icon.</a:t>
              </a:r>
            </a:p>
          </p:txBody>
        </p:sp>
        <p:sp>
          <p:nvSpPr>
            <p:cNvPr id="14" name="TextBox 13">
              <a:extLst>
                <a:ext uri="{FF2B5EF4-FFF2-40B4-BE49-F238E27FC236}">
                  <a16:creationId xmlns:a16="http://schemas.microsoft.com/office/drawing/2014/main" id="{2526075E-D1AE-607C-8935-6D4F18F940F6}"/>
                </a:ext>
              </a:extLst>
            </p:cNvPr>
            <p:cNvSpPr txBox="1"/>
            <p:nvPr/>
          </p:nvSpPr>
          <p:spPr>
            <a:xfrm>
              <a:off x="-2156460" y="7170548"/>
              <a:ext cx="2032272" cy="553998"/>
            </a:xfrm>
            <a:prstGeom prst="rect">
              <a:avLst/>
            </a:prstGeom>
            <a:noFill/>
          </p:spPr>
          <p:txBody>
            <a:bodyPr wrap="square" rtlCol="0">
              <a:spAutoFit/>
            </a:bodyPr>
            <a:lstStyle/>
            <a:p>
              <a:r>
                <a:rPr lang="en-GB" sz="1000" b="1">
                  <a:solidFill>
                    <a:srgbClr val="333333"/>
                  </a:solidFill>
                </a:rPr>
                <a:t>4. </a:t>
              </a:r>
              <a:r>
                <a:rPr lang="en-GB" sz="1000">
                  <a:solidFill>
                    <a:srgbClr val="333333"/>
                  </a:solidFill>
                </a:rPr>
                <a:t>Click on the drop down arrow and choose </a:t>
              </a:r>
              <a:r>
                <a:rPr lang="en-GB" sz="1000" b="0">
                  <a:solidFill>
                    <a:srgbClr val="333333"/>
                  </a:solidFill>
                  <a:latin typeface="Gotham Bold" pitchFamily="50" charset="0"/>
                </a:rPr>
                <a:t>Fit</a:t>
              </a:r>
              <a:r>
                <a:rPr lang="en-GB" sz="1000">
                  <a:solidFill>
                    <a:srgbClr val="333333"/>
                  </a:solidFill>
                </a:rPr>
                <a:t> to fit the icon to the placeholder.</a:t>
              </a:r>
            </a:p>
          </p:txBody>
        </p:sp>
        <p:sp>
          <p:nvSpPr>
            <p:cNvPr id="15" name="TextBox 14">
              <a:extLst>
                <a:ext uri="{FF2B5EF4-FFF2-40B4-BE49-F238E27FC236}">
                  <a16:creationId xmlns:a16="http://schemas.microsoft.com/office/drawing/2014/main" id="{44B7B5C9-FC68-CEC0-91C7-1C171D513B4E}"/>
                </a:ext>
              </a:extLst>
            </p:cNvPr>
            <p:cNvSpPr txBox="1"/>
            <p:nvPr userDrawn="1"/>
          </p:nvSpPr>
          <p:spPr>
            <a:xfrm>
              <a:off x="-2156460" y="5119692"/>
              <a:ext cx="1976174" cy="400110"/>
            </a:xfrm>
            <a:prstGeom prst="rect">
              <a:avLst/>
            </a:prstGeom>
            <a:noFill/>
          </p:spPr>
          <p:txBody>
            <a:bodyPr wrap="square" rtlCol="0">
              <a:spAutoFit/>
            </a:bodyPr>
            <a:lstStyle/>
            <a:p>
              <a:r>
                <a:rPr lang="en-GB" sz="1000" b="1">
                  <a:solidFill>
                    <a:srgbClr val="333333"/>
                  </a:solidFill>
                </a:rPr>
                <a:t>1. </a:t>
              </a:r>
              <a:r>
                <a:rPr lang="en-GB" sz="1000">
                  <a:solidFill>
                    <a:srgbClr val="333333"/>
                  </a:solidFill>
                </a:rPr>
                <a:t>To replace an existing logo, first delete it. </a:t>
              </a:r>
              <a:endParaRPr lang="en-GB" sz="1000">
                <a:solidFill>
                  <a:srgbClr val="333333"/>
                </a:solidFill>
                <a:latin typeface="Gotham Bold" pitchFamily="50" charset="0"/>
              </a:endParaRPr>
            </a:p>
          </p:txBody>
        </p:sp>
      </p:grpSp>
    </p:spTree>
    <p:custDataLst>
      <p:tags r:id="rId1"/>
    </p:custDataLst>
    <p:extLst>
      <p:ext uri="{BB962C8B-B14F-4D97-AF65-F5344CB8AC3E}">
        <p14:creationId xmlns:p14="http://schemas.microsoft.com/office/powerpoint/2010/main" val="4988929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7.xml><?xml version="1.0" encoding="utf-8"?>
<p:sldLayout xmlns:a="http://schemas.openxmlformats.org/drawingml/2006/main" xmlns:r="http://schemas.openxmlformats.org/officeDocument/2006/relationships" xmlns:p="http://schemas.openxmlformats.org/presentationml/2006/main" showMasterSp="0" preserve="1" userDrawn="1">
  <p:cSld name="Title slide white box with image">
    <p:bg>
      <p:bgPr>
        <a:solidFill>
          <a:schemeClr val="accent2"/>
        </a:solidFill>
        <a:effectLst/>
      </p:bgPr>
    </p:bg>
    <p:spTree>
      <p:nvGrpSpPr>
        <p:cNvPr id="1" name=""/>
        <p:cNvGrpSpPr/>
        <p:nvPr/>
      </p:nvGrpSpPr>
      <p:grpSpPr>
        <a:xfrm>
          <a:off x="0" y="0"/>
          <a:ext cx="0" cy="0"/>
          <a:chOff x="0" y="0"/>
          <a:chExt cx="0" cy="0"/>
        </a:xfrm>
      </p:grpSpPr>
      <p:sp>
        <p:nvSpPr>
          <p:cNvPr id="6" name="Picture Placeholder 11">
            <a:extLst>
              <a:ext uri="{FF2B5EF4-FFF2-40B4-BE49-F238E27FC236}">
                <a16:creationId xmlns:a16="http://schemas.microsoft.com/office/drawing/2014/main" id="{427B7669-C07F-E188-709D-B5598C683275}"/>
              </a:ext>
            </a:extLst>
          </p:cNvPr>
          <p:cNvSpPr>
            <a:spLocks noGrp="1"/>
          </p:cNvSpPr>
          <p:nvPr>
            <p:ph type="pic" sz="quarter" idx="17" hasCustomPrompt="1"/>
          </p:nvPr>
        </p:nvSpPr>
        <p:spPr>
          <a:xfrm>
            <a:off x="0" y="0"/>
            <a:ext cx="12188825" cy="6858000"/>
          </a:xfrm>
        </p:spPr>
        <p:txBody>
          <a:bodyPr/>
          <a:lstStyle>
            <a:lvl1pPr algn="ctr">
              <a:defRPr>
                <a:solidFill>
                  <a:schemeClr val="bg2"/>
                </a:solidFill>
              </a:defRPr>
            </a:lvl1pPr>
          </a:lstStyle>
          <a:p>
            <a:r>
              <a:rPr lang="en-GB"/>
              <a:t>Click icon to insert image</a:t>
            </a:r>
          </a:p>
        </p:txBody>
      </p:sp>
      <p:sp>
        <p:nvSpPr>
          <p:cNvPr id="8" name="Title 1">
            <a:extLst>
              <a:ext uri="{FF2B5EF4-FFF2-40B4-BE49-F238E27FC236}">
                <a16:creationId xmlns:a16="http://schemas.microsoft.com/office/drawing/2014/main" id="{C23F43B9-56A4-A202-13D0-B86C5AB14271}"/>
              </a:ext>
            </a:extLst>
          </p:cNvPr>
          <p:cNvSpPr>
            <a:spLocks noGrp="1"/>
          </p:cNvSpPr>
          <p:nvPr>
            <p:ph type="title" hasCustomPrompt="1"/>
          </p:nvPr>
        </p:nvSpPr>
        <p:spPr>
          <a:xfrm>
            <a:off x="884960" y="1221106"/>
            <a:ext cx="4386707" cy="4402455"/>
          </a:xfrm>
          <a:blipFill dpi="0" rotWithShape="1">
            <a:blip r:embed="rId3"/>
            <a:srcRect/>
            <a:tile tx="0" ty="0" sx="70000" sy="70000" flip="none" algn="tl"/>
          </a:blipFill>
        </p:spPr>
        <p:txBody>
          <a:bodyPr lIns="360000" tIns="1404000" rIns="360000"/>
          <a:lstStyle>
            <a:lvl1pPr>
              <a:defRPr sz="4799">
                <a:solidFill>
                  <a:schemeClr val="accent2"/>
                </a:solidFill>
                <a:latin typeface="+mn-lt"/>
              </a:defRPr>
            </a:lvl1pPr>
          </a:lstStyle>
          <a:p>
            <a:r>
              <a:rPr lang="en-GB"/>
              <a:t>Insert title here</a:t>
            </a:r>
          </a:p>
        </p:txBody>
      </p:sp>
      <p:sp>
        <p:nvSpPr>
          <p:cNvPr id="10" name="Picture Placeholder 11">
            <a:extLst>
              <a:ext uri="{FF2B5EF4-FFF2-40B4-BE49-F238E27FC236}">
                <a16:creationId xmlns:a16="http://schemas.microsoft.com/office/drawing/2014/main" id="{56FFBEE8-4515-E583-2660-D20BB7D37BEE}"/>
              </a:ext>
            </a:extLst>
          </p:cNvPr>
          <p:cNvSpPr>
            <a:spLocks noGrp="1"/>
          </p:cNvSpPr>
          <p:nvPr>
            <p:ph type="pic" sz="quarter" idx="14" hasCustomPrompt="1"/>
          </p:nvPr>
        </p:nvSpPr>
        <p:spPr>
          <a:xfrm>
            <a:off x="1232378" y="4854894"/>
            <a:ext cx="1493443" cy="537004"/>
          </a:xfrm>
        </p:spPr>
        <p:txBody>
          <a:bodyPr/>
          <a:lstStyle>
            <a:lvl1pPr algn="ctr">
              <a:defRPr/>
            </a:lvl1pPr>
          </a:lstStyle>
          <a:p>
            <a:r>
              <a:rPr lang="en-GB"/>
              <a:t>Insert client logo</a:t>
            </a:r>
          </a:p>
        </p:txBody>
      </p:sp>
      <p:sp>
        <p:nvSpPr>
          <p:cNvPr id="11" name="Text Placeholder 14">
            <a:extLst>
              <a:ext uri="{FF2B5EF4-FFF2-40B4-BE49-F238E27FC236}">
                <a16:creationId xmlns:a16="http://schemas.microsoft.com/office/drawing/2014/main" id="{1F74FD78-A3C1-F95A-7011-EFEE573F2D38}"/>
              </a:ext>
            </a:extLst>
          </p:cNvPr>
          <p:cNvSpPr>
            <a:spLocks noGrp="1"/>
          </p:cNvSpPr>
          <p:nvPr>
            <p:ph type="body" sz="quarter" idx="15" hasCustomPrompt="1"/>
          </p:nvPr>
        </p:nvSpPr>
        <p:spPr>
          <a:xfrm>
            <a:off x="1151437" y="4649524"/>
            <a:ext cx="1183961" cy="205370"/>
          </a:xfrm>
          <a:blipFill>
            <a:blip r:embed="rId4"/>
            <a:stretch>
              <a:fillRect/>
            </a:stretch>
          </a:blipFill>
        </p:spPr>
        <p:txBody>
          <a:bodyPr>
            <a:normAutofit/>
          </a:bodyPr>
          <a:lstStyle>
            <a:lvl1pPr>
              <a:defRPr/>
            </a:lvl1pPr>
          </a:lstStyle>
          <a:p>
            <a:pPr lvl="0"/>
            <a:r>
              <a:rPr lang="en-GB"/>
              <a:t> </a:t>
            </a:r>
          </a:p>
        </p:txBody>
      </p:sp>
      <p:sp>
        <p:nvSpPr>
          <p:cNvPr id="12" name="Text Placeholder 10">
            <a:extLst>
              <a:ext uri="{FF2B5EF4-FFF2-40B4-BE49-F238E27FC236}">
                <a16:creationId xmlns:a16="http://schemas.microsoft.com/office/drawing/2014/main" id="{13280ACC-6322-0FBC-44C6-AACBE3C6AE66}"/>
              </a:ext>
            </a:extLst>
          </p:cNvPr>
          <p:cNvSpPr>
            <a:spLocks noGrp="1"/>
          </p:cNvSpPr>
          <p:nvPr>
            <p:ph type="body" sz="quarter" idx="16" hasCustomPrompt="1"/>
          </p:nvPr>
        </p:nvSpPr>
        <p:spPr>
          <a:xfrm>
            <a:off x="10679507" y="478633"/>
            <a:ext cx="1035573" cy="1035843"/>
          </a:xfrm>
          <a:blipFill>
            <a:blip r:embed="rId5">
              <a:extLst>
                <a:ext uri="{96DAC541-7B7A-43D3-8B79-37D633B846F1}">
                  <asvg:svgBlip xmlns:asvg="http://schemas.microsoft.com/office/drawing/2016/SVG/main" r:embed="rId6"/>
                </a:ext>
              </a:extLst>
            </a:blip>
            <a:stretch>
              <a:fillRect/>
            </a:stretch>
          </a:blipFill>
        </p:spPr>
        <p:txBody>
          <a:bodyPr>
            <a:normAutofit/>
          </a:bodyPr>
          <a:lstStyle>
            <a:lvl1pPr>
              <a:defRPr/>
            </a:lvl1pPr>
          </a:lstStyle>
          <a:p>
            <a:pPr lvl="0"/>
            <a:r>
              <a:rPr lang="en-GB"/>
              <a:t> </a:t>
            </a:r>
          </a:p>
        </p:txBody>
      </p:sp>
      <p:sp>
        <p:nvSpPr>
          <p:cNvPr id="2" name="Text Placeholder 8">
            <a:extLst>
              <a:ext uri="{FF2B5EF4-FFF2-40B4-BE49-F238E27FC236}">
                <a16:creationId xmlns:a16="http://schemas.microsoft.com/office/drawing/2014/main" id="{DCE7D7E9-EB04-2B91-A5D0-87DD6C0AFCE2}"/>
              </a:ext>
            </a:extLst>
          </p:cNvPr>
          <p:cNvSpPr>
            <a:spLocks noGrp="1"/>
          </p:cNvSpPr>
          <p:nvPr>
            <p:ph type="body" sz="quarter" idx="13" hasCustomPrompt="1"/>
          </p:nvPr>
        </p:nvSpPr>
        <p:spPr>
          <a:xfrm>
            <a:off x="1306489" y="2196108"/>
            <a:ext cx="1305640" cy="330072"/>
          </a:xfrm>
          <a:solidFill>
            <a:schemeClr val="accent1"/>
          </a:solidFill>
        </p:spPr>
        <p:txBody>
          <a:bodyPr wrap="none" lIns="72000" tIns="72000" rIns="72000" bIns="72000" anchor="ctr">
            <a:spAutoFit/>
          </a:bodyPr>
          <a:lstStyle>
            <a:lvl1pPr algn="l">
              <a:defRPr sz="1200" cap="all" spc="70" baseline="0">
                <a:solidFill>
                  <a:schemeClr val="tx1"/>
                </a:solidFill>
                <a:latin typeface="+mj-lt"/>
              </a:defRPr>
            </a:lvl1pPr>
          </a:lstStyle>
          <a:p>
            <a:pPr lvl="0"/>
            <a:r>
              <a:rPr lang="en-GB"/>
              <a:t>subheading</a:t>
            </a:r>
          </a:p>
        </p:txBody>
      </p:sp>
      <p:grpSp>
        <p:nvGrpSpPr>
          <p:cNvPr id="39" name="Group 38">
            <a:extLst>
              <a:ext uri="{FF2B5EF4-FFF2-40B4-BE49-F238E27FC236}">
                <a16:creationId xmlns:a16="http://schemas.microsoft.com/office/drawing/2014/main" id="{CF208846-ADD6-8B7B-7EEC-5C665CB173C7}"/>
              </a:ext>
            </a:extLst>
          </p:cNvPr>
          <p:cNvGrpSpPr/>
          <p:nvPr userDrawn="1"/>
        </p:nvGrpSpPr>
        <p:grpSpPr>
          <a:xfrm>
            <a:off x="12284371" y="0"/>
            <a:ext cx="2174456" cy="5067300"/>
            <a:chOff x="838199" y="1150069"/>
            <a:chExt cx="2175022" cy="5067300"/>
          </a:xfrm>
        </p:grpSpPr>
        <p:sp>
          <p:nvSpPr>
            <p:cNvPr id="40" name="Rectangle 39">
              <a:extLst>
                <a:ext uri="{FF2B5EF4-FFF2-40B4-BE49-F238E27FC236}">
                  <a16:creationId xmlns:a16="http://schemas.microsoft.com/office/drawing/2014/main" id="{ACCC205D-68B6-C092-B248-4B0C7E3A44D7}"/>
                </a:ext>
              </a:extLst>
            </p:cNvPr>
            <p:cNvSpPr/>
            <p:nvPr/>
          </p:nvSpPr>
          <p:spPr>
            <a:xfrm>
              <a:off x="838199" y="1669942"/>
              <a:ext cx="2146446" cy="4547427"/>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333333"/>
                </a:solidFill>
              </a:endParaRPr>
            </a:p>
          </p:txBody>
        </p:sp>
        <p:sp>
          <p:nvSpPr>
            <p:cNvPr id="41" name="Rectangle 40">
              <a:extLst>
                <a:ext uri="{FF2B5EF4-FFF2-40B4-BE49-F238E27FC236}">
                  <a16:creationId xmlns:a16="http://schemas.microsoft.com/office/drawing/2014/main" id="{0EA002EA-DBF9-B1E4-0E8B-5211D67E3504}"/>
                </a:ext>
              </a:extLst>
            </p:cNvPr>
            <p:cNvSpPr/>
            <p:nvPr/>
          </p:nvSpPr>
          <p:spPr>
            <a:xfrm flipV="1">
              <a:off x="838200" y="1150069"/>
              <a:ext cx="2146445" cy="52016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799">
                <a:solidFill>
                  <a:srgbClr val="333333"/>
                </a:solidFill>
              </a:endParaRPr>
            </a:p>
          </p:txBody>
        </p:sp>
        <p:sp>
          <p:nvSpPr>
            <p:cNvPr id="42" name="TextBox 41">
              <a:extLst>
                <a:ext uri="{FF2B5EF4-FFF2-40B4-BE49-F238E27FC236}">
                  <a16:creationId xmlns:a16="http://schemas.microsoft.com/office/drawing/2014/main" id="{87EAB41F-8FA0-26C1-5B31-AF17C90ACB05}"/>
                </a:ext>
              </a:extLst>
            </p:cNvPr>
            <p:cNvSpPr txBox="1"/>
            <p:nvPr/>
          </p:nvSpPr>
          <p:spPr>
            <a:xfrm>
              <a:off x="866775" y="1753646"/>
              <a:ext cx="2087197" cy="707886"/>
            </a:xfrm>
            <a:prstGeom prst="rect">
              <a:avLst/>
            </a:prstGeom>
            <a:noFill/>
          </p:spPr>
          <p:txBody>
            <a:bodyPr wrap="square" rtlCol="0">
              <a:spAutoFit/>
            </a:bodyPr>
            <a:lstStyle/>
            <a:p>
              <a:r>
                <a:rPr lang="en-GB" sz="1000" b="1">
                  <a:solidFill>
                    <a:srgbClr val="333333"/>
                  </a:solidFill>
                </a:rPr>
                <a:t>1. </a:t>
              </a:r>
              <a:r>
                <a:rPr lang="en-GB" sz="1000">
                  <a:solidFill>
                    <a:srgbClr val="333333"/>
                  </a:solidFill>
                </a:rPr>
                <a:t>Click on the </a:t>
              </a:r>
              <a:r>
                <a:rPr lang="en-GB" sz="1000" b="0">
                  <a:solidFill>
                    <a:srgbClr val="333333"/>
                  </a:solidFill>
                  <a:latin typeface="Gotham Medium" pitchFamily="50" charset="0"/>
                </a:rPr>
                <a:t>icon</a:t>
              </a:r>
              <a:r>
                <a:rPr lang="en-GB" sz="1000">
                  <a:solidFill>
                    <a:srgbClr val="333333"/>
                  </a:solidFill>
                </a:rPr>
                <a:t> in the middle of the placeholder and choose the image from your computer.</a:t>
              </a:r>
            </a:p>
          </p:txBody>
        </p:sp>
        <p:sp>
          <p:nvSpPr>
            <p:cNvPr id="43" name="TextBox 42">
              <a:extLst>
                <a:ext uri="{FF2B5EF4-FFF2-40B4-BE49-F238E27FC236}">
                  <a16:creationId xmlns:a16="http://schemas.microsoft.com/office/drawing/2014/main" id="{1A5DEA65-B91C-8455-9400-A83086C33396}"/>
                </a:ext>
              </a:extLst>
            </p:cNvPr>
            <p:cNvSpPr txBox="1"/>
            <p:nvPr/>
          </p:nvSpPr>
          <p:spPr>
            <a:xfrm>
              <a:off x="866774" y="2507829"/>
              <a:ext cx="2146447" cy="553998"/>
            </a:xfrm>
            <a:prstGeom prst="rect">
              <a:avLst/>
            </a:prstGeom>
            <a:noFill/>
          </p:spPr>
          <p:txBody>
            <a:bodyPr wrap="square" rtlCol="0">
              <a:spAutoFit/>
            </a:bodyPr>
            <a:lstStyle/>
            <a:p>
              <a:r>
                <a:rPr lang="en-GB" sz="1000" b="1">
                  <a:solidFill>
                    <a:srgbClr val="333333"/>
                  </a:solidFill>
                </a:rPr>
                <a:t>2. </a:t>
              </a:r>
              <a:r>
                <a:rPr lang="en-GB" sz="1000">
                  <a:solidFill>
                    <a:srgbClr val="333333"/>
                  </a:solidFill>
                </a:rPr>
                <a:t>Click on the </a:t>
              </a:r>
              <a:r>
                <a:rPr lang="en-GB" sz="1000" b="0">
                  <a:solidFill>
                    <a:srgbClr val="333333"/>
                  </a:solidFill>
                  <a:latin typeface="Gotham Medium" pitchFamily="50" charset="0"/>
                </a:rPr>
                <a:t>Format Picture </a:t>
              </a:r>
              <a:r>
                <a:rPr lang="en-GB" sz="1000">
                  <a:solidFill>
                    <a:srgbClr val="333333"/>
                  </a:solidFill>
                </a:rPr>
                <a:t>tab in the ribbon and use the tools to edit the image.</a:t>
              </a:r>
            </a:p>
          </p:txBody>
        </p:sp>
        <p:sp>
          <p:nvSpPr>
            <p:cNvPr id="44" name="TextBox 43">
              <a:extLst>
                <a:ext uri="{FF2B5EF4-FFF2-40B4-BE49-F238E27FC236}">
                  <a16:creationId xmlns:a16="http://schemas.microsoft.com/office/drawing/2014/main" id="{32CDC3A3-2AED-14DF-56A8-2A32F87E16BE}"/>
                </a:ext>
              </a:extLst>
            </p:cNvPr>
            <p:cNvSpPr txBox="1"/>
            <p:nvPr/>
          </p:nvSpPr>
          <p:spPr>
            <a:xfrm>
              <a:off x="866773" y="3108124"/>
              <a:ext cx="2146447" cy="1169551"/>
            </a:xfrm>
            <a:prstGeom prst="rect">
              <a:avLst/>
            </a:prstGeom>
            <a:noFill/>
          </p:spPr>
          <p:txBody>
            <a:bodyPr wrap="square" rtlCol="0">
              <a:spAutoFit/>
            </a:bodyPr>
            <a:lstStyle/>
            <a:p>
              <a:r>
                <a:rPr lang="en-GB" sz="1000" b="1">
                  <a:solidFill>
                    <a:srgbClr val="333333"/>
                  </a:solidFill>
                </a:rPr>
                <a:t>3. </a:t>
              </a:r>
              <a:r>
                <a:rPr lang="en-GB" sz="1000">
                  <a:solidFill>
                    <a:srgbClr val="333333"/>
                  </a:solidFill>
                </a:rPr>
                <a:t>Choose </a:t>
              </a:r>
              <a:r>
                <a:rPr lang="en-GB" sz="1000" b="0">
                  <a:solidFill>
                    <a:srgbClr val="333333"/>
                  </a:solidFill>
                  <a:latin typeface="Gotham Medium" pitchFamily="50" charset="0"/>
                </a:rPr>
                <a:t>Crop</a:t>
              </a:r>
              <a:r>
                <a:rPr lang="en-GB" sz="1000">
                  <a:solidFill>
                    <a:srgbClr val="333333"/>
                  </a:solidFill>
                </a:rPr>
                <a:t> to resize and move the image within the placeholder, using the white circles in the corners of the image. Click on the drop down arrow and choose </a:t>
              </a:r>
              <a:r>
                <a:rPr lang="en-GB" sz="1000" b="0">
                  <a:solidFill>
                    <a:srgbClr val="333333"/>
                  </a:solidFill>
                  <a:latin typeface="Gotham Medium" pitchFamily="50" charset="0"/>
                </a:rPr>
                <a:t>Fit </a:t>
              </a:r>
              <a:r>
                <a:rPr lang="en-GB" sz="1000">
                  <a:solidFill>
                    <a:srgbClr val="333333"/>
                  </a:solidFill>
                </a:rPr>
                <a:t>to fit the image to the placeholder.</a:t>
              </a:r>
            </a:p>
          </p:txBody>
        </p:sp>
        <p:sp>
          <p:nvSpPr>
            <p:cNvPr id="45" name="TextBox 44">
              <a:extLst>
                <a:ext uri="{FF2B5EF4-FFF2-40B4-BE49-F238E27FC236}">
                  <a16:creationId xmlns:a16="http://schemas.microsoft.com/office/drawing/2014/main" id="{1B8B3C8B-DA9F-BA67-3B8C-13CCE250280C}"/>
                </a:ext>
              </a:extLst>
            </p:cNvPr>
            <p:cNvSpPr txBox="1"/>
            <p:nvPr/>
          </p:nvSpPr>
          <p:spPr>
            <a:xfrm>
              <a:off x="866774" y="4323972"/>
              <a:ext cx="2146447" cy="553998"/>
            </a:xfrm>
            <a:prstGeom prst="rect">
              <a:avLst/>
            </a:prstGeom>
            <a:noFill/>
          </p:spPr>
          <p:txBody>
            <a:bodyPr wrap="square" rtlCol="0">
              <a:spAutoFit/>
            </a:bodyPr>
            <a:lstStyle/>
            <a:p>
              <a:r>
                <a:rPr lang="en-GB" sz="1000" b="1">
                  <a:solidFill>
                    <a:srgbClr val="333333"/>
                  </a:solidFill>
                </a:rPr>
                <a:t>4. </a:t>
              </a:r>
              <a:r>
                <a:rPr lang="en-GB" sz="1000">
                  <a:solidFill>
                    <a:srgbClr val="333333"/>
                  </a:solidFill>
                </a:rPr>
                <a:t>Choose </a:t>
              </a:r>
              <a:r>
                <a:rPr lang="en-GB" sz="1000" b="0">
                  <a:solidFill>
                    <a:srgbClr val="333333"/>
                  </a:solidFill>
                  <a:latin typeface="Gotham Medium" pitchFamily="50" charset="0"/>
                </a:rPr>
                <a:t>Picture Colour </a:t>
              </a:r>
              <a:r>
                <a:rPr lang="en-GB" sz="1000">
                  <a:solidFill>
                    <a:srgbClr val="333333"/>
                  </a:solidFill>
                </a:rPr>
                <a:t>to adjust the Saturation, Tone, and Colour.</a:t>
              </a:r>
            </a:p>
          </p:txBody>
        </p:sp>
        <p:sp>
          <p:nvSpPr>
            <p:cNvPr id="46" name="TextBox 45">
              <a:extLst>
                <a:ext uri="{FF2B5EF4-FFF2-40B4-BE49-F238E27FC236}">
                  <a16:creationId xmlns:a16="http://schemas.microsoft.com/office/drawing/2014/main" id="{6F9444E3-1AB3-96EC-C4B8-22BA0DDB27B1}"/>
                </a:ext>
              </a:extLst>
            </p:cNvPr>
            <p:cNvSpPr txBox="1"/>
            <p:nvPr/>
          </p:nvSpPr>
          <p:spPr>
            <a:xfrm>
              <a:off x="866774" y="4924267"/>
              <a:ext cx="2146447" cy="553998"/>
            </a:xfrm>
            <a:prstGeom prst="rect">
              <a:avLst/>
            </a:prstGeom>
            <a:noFill/>
          </p:spPr>
          <p:txBody>
            <a:bodyPr wrap="square" rtlCol="0">
              <a:spAutoFit/>
            </a:bodyPr>
            <a:lstStyle/>
            <a:p>
              <a:r>
                <a:rPr lang="en-GB" sz="1000" b="1">
                  <a:solidFill>
                    <a:srgbClr val="333333"/>
                  </a:solidFill>
                </a:rPr>
                <a:t>5. </a:t>
              </a:r>
              <a:r>
                <a:rPr lang="en-GB" sz="1000">
                  <a:solidFill>
                    <a:srgbClr val="333333"/>
                  </a:solidFill>
                </a:rPr>
                <a:t>Choose </a:t>
              </a:r>
              <a:r>
                <a:rPr lang="en-GB" sz="1000" b="0">
                  <a:solidFill>
                    <a:srgbClr val="333333"/>
                  </a:solidFill>
                  <a:latin typeface="Gotham Medium" pitchFamily="50" charset="0"/>
                </a:rPr>
                <a:t>Picture Correction </a:t>
              </a:r>
              <a:r>
                <a:rPr lang="en-GB" sz="1000">
                  <a:solidFill>
                    <a:srgbClr val="333333"/>
                  </a:solidFill>
                </a:rPr>
                <a:t>to adjust the Sharpness, Brightness, and Contrast.</a:t>
              </a:r>
            </a:p>
          </p:txBody>
        </p:sp>
        <p:sp>
          <p:nvSpPr>
            <p:cNvPr id="47" name="TextBox 46">
              <a:extLst>
                <a:ext uri="{FF2B5EF4-FFF2-40B4-BE49-F238E27FC236}">
                  <a16:creationId xmlns:a16="http://schemas.microsoft.com/office/drawing/2014/main" id="{19A58FF8-DE4D-D2D3-8525-EF5C9EE7AEC9}"/>
                </a:ext>
              </a:extLst>
            </p:cNvPr>
            <p:cNvSpPr txBox="1"/>
            <p:nvPr/>
          </p:nvSpPr>
          <p:spPr>
            <a:xfrm>
              <a:off x="1026885" y="1179173"/>
              <a:ext cx="1826222" cy="461665"/>
            </a:xfrm>
            <a:prstGeom prst="rect">
              <a:avLst/>
            </a:prstGeom>
            <a:noFill/>
          </p:spPr>
          <p:txBody>
            <a:bodyPr wrap="square" rtlCol="0">
              <a:spAutoFit/>
            </a:bodyPr>
            <a:lstStyle/>
            <a:p>
              <a:pPr algn="ctr"/>
              <a:r>
                <a:rPr lang="en-GB" sz="1200">
                  <a:solidFill>
                    <a:srgbClr val="333333"/>
                  </a:solidFill>
                  <a:latin typeface="+mn-lt"/>
                </a:rPr>
                <a:t>HOW TO INSERT </a:t>
              </a:r>
              <a:br>
                <a:rPr lang="en-GB" sz="1200">
                  <a:solidFill>
                    <a:srgbClr val="333333"/>
                  </a:solidFill>
                  <a:latin typeface="+mn-lt"/>
                </a:rPr>
              </a:br>
              <a:r>
                <a:rPr lang="en-GB" sz="1200">
                  <a:solidFill>
                    <a:srgbClr val="333333"/>
                  </a:solidFill>
                  <a:latin typeface="+mn-lt"/>
                </a:rPr>
                <a:t>AN IMAGE</a:t>
              </a:r>
            </a:p>
          </p:txBody>
        </p:sp>
        <p:sp>
          <p:nvSpPr>
            <p:cNvPr id="48" name="TextBox 47">
              <a:extLst>
                <a:ext uri="{FF2B5EF4-FFF2-40B4-BE49-F238E27FC236}">
                  <a16:creationId xmlns:a16="http://schemas.microsoft.com/office/drawing/2014/main" id="{35AF5B4D-DB3F-A83F-2ED6-4F02043D6C8D}"/>
                </a:ext>
              </a:extLst>
            </p:cNvPr>
            <p:cNvSpPr txBox="1"/>
            <p:nvPr userDrawn="1"/>
          </p:nvSpPr>
          <p:spPr>
            <a:xfrm>
              <a:off x="866774" y="5522715"/>
              <a:ext cx="2146447" cy="553998"/>
            </a:xfrm>
            <a:prstGeom prst="rect">
              <a:avLst/>
            </a:prstGeom>
            <a:noFill/>
          </p:spPr>
          <p:txBody>
            <a:bodyPr wrap="square" rtlCol="0">
              <a:spAutoFit/>
            </a:bodyPr>
            <a:lstStyle/>
            <a:p>
              <a:r>
                <a:rPr lang="en-GB" sz="1000" b="1">
                  <a:solidFill>
                    <a:srgbClr val="333333"/>
                  </a:solidFill>
                </a:rPr>
                <a:t>6. </a:t>
              </a:r>
              <a:r>
                <a:rPr lang="en-GB" sz="1000">
                  <a:solidFill>
                    <a:srgbClr val="333333"/>
                  </a:solidFill>
                </a:rPr>
                <a:t>Once you are happy with your image, right click on it and select ‘</a:t>
              </a:r>
              <a:r>
                <a:rPr lang="en-GB" sz="1000" b="0">
                  <a:solidFill>
                    <a:srgbClr val="333333"/>
                  </a:solidFill>
                  <a:latin typeface="Gotham Medium" pitchFamily="50" charset="0"/>
                </a:rPr>
                <a:t>Send to back</a:t>
              </a:r>
              <a:r>
                <a:rPr lang="en-GB" sz="1000">
                  <a:solidFill>
                    <a:srgbClr val="333333"/>
                  </a:solidFill>
                </a:rPr>
                <a:t>’. </a:t>
              </a:r>
              <a:endParaRPr lang="en-GB" sz="1000">
                <a:solidFill>
                  <a:srgbClr val="333333"/>
                </a:solidFill>
                <a:latin typeface="Gotham Medium" pitchFamily="50" charset="0"/>
              </a:endParaRPr>
            </a:p>
          </p:txBody>
        </p:sp>
      </p:grpSp>
      <p:grpSp>
        <p:nvGrpSpPr>
          <p:cNvPr id="49" name="Group 48">
            <a:extLst>
              <a:ext uri="{FF2B5EF4-FFF2-40B4-BE49-F238E27FC236}">
                <a16:creationId xmlns:a16="http://schemas.microsoft.com/office/drawing/2014/main" id="{8376514F-F790-0506-971C-42B58482C4B3}"/>
              </a:ext>
            </a:extLst>
          </p:cNvPr>
          <p:cNvGrpSpPr/>
          <p:nvPr userDrawn="1"/>
        </p:nvGrpSpPr>
        <p:grpSpPr>
          <a:xfrm>
            <a:off x="12284372" y="0"/>
            <a:ext cx="2174455" cy="5486150"/>
            <a:chOff x="12287572" y="0"/>
            <a:chExt cx="2175021" cy="5486150"/>
          </a:xfrm>
        </p:grpSpPr>
        <p:grpSp>
          <p:nvGrpSpPr>
            <p:cNvPr id="50" name="Group 49">
              <a:extLst>
                <a:ext uri="{FF2B5EF4-FFF2-40B4-BE49-F238E27FC236}">
                  <a16:creationId xmlns:a16="http://schemas.microsoft.com/office/drawing/2014/main" id="{5465C8AA-2950-C0A3-654F-97E8AC52C0D6}"/>
                </a:ext>
              </a:extLst>
            </p:cNvPr>
            <p:cNvGrpSpPr/>
            <p:nvPr/>
          </p:nvGrpSpPr>
          <p:grpSpPr>
            <a:xfrm>
              <a:off x="12287572" y="0"/>
              <a:ext cx="2175021" cy="4839558"/>
              <a:chOff x="838200" y="1150069"/>
              <a:chExt cx="2175021" cy="4839558"/>
            </a:xfrm>
          </p:grpSpPr>
          <p:sp>
            <p:nvSpPr>
              <p:cNvPr id="62" name="Rectangle 61">
                <a:extLst>
                  <a:ext uri="{FF2B5EF4-FFF2-40B4-BE49-F238E27FC236}">
                    <a16:creationId xmlns:a16="http://schemas.microsoft.com/office/drawing/2014/main" id="{F5A55D2C-F88D-6B34-CF46-364855828332}"/>
                  </a:ext>
                </a:extLst>
              </p:cNvPr>
              <p:cNvSpPr/>
              <p:nvPr/>
            </p:nvSpPr>
            <p:spPr>
              <a:xfrm>
                <a:off x="838200" y="1150069"/>
                <a:ext cx="2146445" cy="4839558"/>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333333"/>
                  </a:solidFill>
                </a:endParaRPr>
              </a:p>
            </p:txBody>
          </p:sp>
          <p:sp>
            <p:nvSpPr>
              <p:cNvPr id="63" name="Rectangle 62">
                <a:extLst>
                  <a:ext uri="{FF2B5EF4-FFF2-40B4-BE49-F238E27FC236}">
                    <a16:creationId xmlns:a16="http://schemas.microsoft.com/office/drawing/2014/main" id="{0DA2532B-B09E-86A6-7BF6-F8F4B8E59B99}"/>
                  </a:ext>
                </a:extLst>
              </p:cNvPr>
              <p:cNvSpPr/>
              <p:nvPr/>
            </p:nvSpPr>
            <p:spPr>
              <a:xfrm flipV="1">
                <a:off x="838200" y="1150069"/>
                <a:ext cx="2146445" cy="52016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799">
                  <a:solidFill>
                    <a:srgbClr val="333333"/>
                  </a:solidFill>
                </a:endParaRPr>
              </a:p>
            </p:txBody>
          </p:sp>
          <p:sp>
            <p:nvSpPr>
              <p:cNvPr id="64" name="TextBox 63">
                <a:extLst>
                  <a:ext uri="{FF2B5EF4-FFF2-40B4-BE49-F238E27FC236}">
                    <a16:creationId xmlns:a16="http://schemas.microsoft.com/office/drawing/2014/main" id="{104A755C-FB45-AB73-DE51-C50854146C56}"/>
                  </a:ext>
                </a:extLst>
              </p:cNvPr>
              <p:cNvSpPr txBox="1"/>
              <p:nvPr/>
            </p:nvSpPr>
            <p:spPr>
              <a:xfrm>
                <a:off x="866775" y="2189496"/>
                <a:ext cx="2087197" cy="707886"/>
              </a:xfrm>
              <a:prstGeom prst="rect">
                <a:avLst/>
              </a:prstGeom>
              <a:noFill/>
            </p:spPr>
            <p:txBody>
              <a:bodyPr wrap="square" rtlCol="0">
                <a:spAutoFit/>
              </a:bodyPr>
              <a:lstStyle/>
              <a:p>
                <a:r>
                  <a:rPr lang="en-GB" sz="1000" b="1">
                    <a:solidFill>
                      <a:srgbClr val="333333"/>
                    </a:solidFill>
                  </a:rPr>
                  <a:t>2. </a:t>
                </a:r>
                <a:r>
                  <a:rPr lang="en-GB" sz="1000">
                    <a:solidFill>
                      <a:srgbClr val="333333"/>
                    </a:solidFill>
                  </a:rPr>
                  <a:t>Click on the </a:t>
                </a:r>
                <a:r>
                  <a:rPr lang="en-GB" sz="1000" b="0">
                    <a:solidFill>
                      <a:srgbClr val="333333"/>
                    </a:solidFill>
                    <a:latin typeface="Gotham Medium" pitchFamily="50" charset="0"/>
                  </a:rPr>
                  <a:t>icon</a:t>
                </a:r>
                <a:r>
                  <a:rPr lang="en-GB" sz="1000">
                    <a:solidFill>
                      <a:srgbClr val="333333"/>
                    </a:solidFill>
                  </a:rPr>
                  <a:t> in the middle of the placeholder and choose the image from your computer.</a:t>
                </a:r>
              </a:p>
            </p:txBody>
          </p:sp>
          <p:sp>
            <p:nvSpPr>
              <p:cNvPr id="65" name="TextBox 64">
                <a:extLst>
                  <a:ext uri="{FF2B5EF4-FFF2-40B4-BE49-F238E27FC236}">
                    <a16:creationId xmlns:a16="http://schemas.microsoft.com/office/drawing/2014/main" id="{D502124D-6DF5-A6E7-CFEC-5FB7880A05C0}"/>
                  </a:ext>
                </a:extLst>
              </p:cNvPr>
              <p:cNvSpPr txBox="1"/>
              <p:nvPr/>
            </p:nvSpPr>
            <p:spPr>
              <a:xfrm>
                <a:off x="866774" y="2943679"/>
                <a:ext cx="2146447" cy="553998"/>
              </a:xfrm>
              <a:prstGeom prst="rect">
                <a:avLst/>
              </a:prstGeom>
              <a:noFill/>
            </p:spPr>
            <p:txBody>
              <a:bodyPr wrap="square" rtlCol="0">
                <a:spAutoFit/>
              </a:bodyPr>
              <a:lstStyle/>
              <a:p>
                <a:r>
                  <a:rPr lang="en-GB" sz="1000" b="1">
                    <a:solidFill>
                      <a:srgbClr val="333333"/>
                    </a:solidFill>
                  </a:rPr>
                  <a:t>3. </a:t>
                </a:r>
                <a:r>
                  <a:rPr lang="en-GB" sz="1000">
                    <a:solidFill>
                      <a:srgbClr val="333333"/>
                    </a:solidFill>
                  </a:rPr>
                  <a:t>Click on the </a:t>
                </a:r>
                <a:r>
                  <a:rPr lang="en-GB" sz="1000" b="0">
                    <a:solidFill>
                      <a:srgbClr val="333333"/>
                    </a:solidFill>
                    <a:latin typeface="Gotham Medium" pitchFamily="50" charset="0"/>
                  </a:rPr>
                  <a:t>Format Picture </a:t>
                </a:r>
                <a:r>
                  <a:rPr lang="en-GB" sz="1000">
                    <a:solidFill>
                      <a:srgbClr val="333333"/>
                    </a:solidFill>
                  </a:rPr>
                  <a:t>tab in the ribbon and use the tools to edit the image.</a:t>
                </a:r>
              </a:p>
            </p:txBody>
          </p:sp>
          <p:sp>
            <p:nvSpPr>
              <p:cNvPr id="66" name="TextBox 65">
                <a:extLst>
                  <a:ext uri="{FF2B5EF4-FFF2-40B4-BE49-F238E27FC236}">
                    <a16:creationId xmlns:a16="http://schemas.microsoft.com/office/drawing/2014/main" id="{DE0851BC-E838-A127-3D99-5A0E3AB3B210}"/>
                  </a:ext>
                </a:extLst>
              </p:cNvPr>
              <p:cNvSpPr txBox="1"/>
              <p:nvPr/>
            </p:nvSpPr>
            <p:spPr>
              <a:xfrm>
                <a:off x="866773" y="3543974"/>
                <a:ext cx="2146447" cy="1169551"/>
              </a:xfrm>
              <a:prstGeom prst="rect">
                <a:avLst/>
              </a:prstGeom>
              <a:noFill/>
            </p:spPr>
            <p:txBody>
              <a:bodyPr wrap="square" rtlCol="0">
                <a:spAutoFit/>
              </a:bodyPr>
              <a:lstStyle/>
              <a:p>
                <a:r>
                  <a:rPr lang="en-GB" sz="1000" b="1">
                    <a:solidFill>
                      <a:srgbClr val="333333"/>
                    </a:solidFill>
                  </a:rPr>
                  <a:t>4. </a:t>
                </a:r>
                <a:r>
                  <a:rPr lang="en-GB" sz="1000">
                    <a:solidFill>
                      <a:srgbClr val="333333"/>
                    </a:solidFill>
                  </a:rPr>
                  <a:t>Choose </a:t>
                </a:r>
                <a:r>
                  <a:rPr lang="en-GB" sz="1000" b="0">
                    <a:solidFill>
                      <a:srgbClr val="333333"/>
                    </a:solidFill>
                    <a:latin typeface="Gotham Medium" pitchFamily="50" charset="0"/>
                  </a:rPr>
                  <a:t>Crop</a:t>
                </a:r>
                <a:r>
                  <a:rPr lang="en-GB" sz="1000">
                    <a:solidFill>
                      <a:srgbClr val="333333"/>
                    </a:solidFill>
                  </a:rPr>
                  <a:t> to resize and move the image within the placeholder, using the white circles in the corners of the image. Click on the drop down arrow and choose </a:t>
                </a:r>
                <a:r>
                  <a:rPr lang="en-GB" sz="1000" b="0">
                    <a:solidFill>
                      <a:srgbClr val="333333"/>
                    </a:solidFill>
                    <a:latin typeface="Gotham Medium" pitchFamily="50" charset="0"/>
                  </a:rPr>
                  <a:t>Fit </a:t>
                </a:r>
                <a:r>
                  <a:rPr lang="en-GB" sz="1000">
                    <a:solidFill>
                      <a:srgbClr val="333333"/>
                    </a:solidFill>
                  </a:rPr>
                  <a:t>to fit the image to the placeholder.</a:t>
                </a:r>
              </a:p>
            </p:txBody>
          </p:sp>
          <p:sp>
            <p:nvSpPr>
              <p:cNvPr id="67" name="TextBox 66">
                <a:extLst>
                  <a:ext uri="{FF2B5EF4-FFF2-40B4-BE49-F238E27FC236}">
                    <a16:creationId xmlns:a16="http://schemas.microsoft.com/office/drawing/2014/main" id="{D347014D-9C2C-51BC-39FF-9CAA3DFBAFAA}"/>
                  </a:ext>
                </a:extLst>
              </p:cNvPr>
              <p:cNvSpPr txBox="1"/>
              <p:nvPr/>
            </p:nvSpPr>
            <p:spPr>
              <a:xfrm>
                <a:off x="866774" y="4759822"/>
                <a:ext cx="2146447" cy="553998"/>
              </a:xfrm>
              <a:prstGeom prst="rect">
                <a:avLst/>
              </a:prstGeom>
              <a:noFill/>
            </p:spPr>
            <p:txBody>
              <a:bodyPr wrap="square" rtlCol="0">
                <a:spAutoFit/>
              </a:bodyPr>
              <a:lstStyle/>
              <a:p>
                <a:r>
                  <a:rPr lang="en-GB" sz="1000" b="1">
                    <a:solidFill>
                      <a:srgbClr val="333333"/>
                    </a:solidFill>
                  </a:rPr>
                  <a:t>5. </a:t>
                </a:r>
                <a:r>
                  <a:rPr lang="en-GB" sz="1000">
                    <a:solidFill>
                      <a:srgbClr val="333333"/>
                    </a:solidFill>
                  </a:rPr>
                  <a:t>Choose </a:t>
                </a:r>
                <a:r>
                  <a:rPr lang="en-GB" sz="1000" b="0">
                    <a:solidFill>
                      <a:srgbClr val="333333"/>
                    </a:solidFill>
                    <a:latin typeface="Gotham Medium" pitchFamily="50" charset="0"/>
                  </a:rPr>
                  <a:t>Picture Colour </a:t>
                </a:r>
                <a:r>
                  <a:rPr lang="en-GB" sz="1000">
                    <a:solidFill>
                      <a:srgbClr val="333333"/>
                    </a:solidFill>
                  </a:rPr>
                  <a:t>to adjust the Saturation, Tone, and Colour.</a:t>
                </a:r>
              </a:p>
            </p:txBody>
          </p:sp>
          <p:sp>
            <p:nvSpPr>
              <p:cNvPr id="68" name="TextBox 67">
                <a:extLst>
                  <a:ext uri="{FF2B5EF4-FFF2-40B4-BE49-F238E27FC236}">
                    <a16:creationId xmlns:a16="http://schemas.microsoft.com/office/drawing/2014/main" id="{4E89599F-14E6-BC18-5183-5F36F9769700}"/>
                  </a:ext>
                </a:extLst>
              </p:cNvPr>
              <p:cNvSpPr txBox="1"/>
              <p:nvPr/>
            </p:nvSpPr>
            <p:spPr>
              <a:xfrm>
                <a:off x="866774" y="5360117"/>
                <a:ext cx="2146447" cy="553998"/>
              </a:xfrm>
              <a:prstGeom prst="rect">
                <a:avLst/>
              </a:prstGeom>
              <a:noFill/>
            </p:spPr>
            <p:txBody>
              <a:bodyPr wrap="square" rtlCol="0">
                <a:spAutoFit/>
              </a:bodyPr>
              <a:lstStyle/>
              <a:p>
                <a:r>
                  <a:rPr lang="en-GB" sz="1000" b="1">
                    <a:solidFill>
                      <a:srgbClr val="333333"/>
                    </a:solidFill>
                  </a:rPr>
                  <a:t>6. </a:t>
                </a:r>
                <a:r>
                  <a:rPr lang="en-GB" sz="1000">
                    <a:solidFill>
                      <a:srgbClr val="333333"/>
                    </a:solidFill>
                  </a:rPr>
                  <a:t>Choose </a:t>
                </a:r>
                <a:r>
                  <a:rPr lang="en-GB" sz="1000" b="0">
                    <a:solidFill>
                      <a:srgbClr val="333333"/>
                    </a:solidFill>
                    <a:latin typeface="Gotham Medium" pitchFamily="50" charset="0"/>
                  </a:rPr>
                  <a:t>Picture Correction </a:t>
                </a:r>
                <a:r>
                  <a:rPr lang="en-GB" sz="1000">
                    <a:solidFill>
                      <a:srgbClr val="333333"/>
                    </a:solidFill>
                  </a:rPr>
                  <a:t>to adjust the Sharpness, Brightness, and Contrast.</a:t>
                </a:r>
              </a:p>
            </p:txBody>
          </p:sp>
          <p:sp>
            <p:nvSpPr>
              <p:cNvPr id="69" name="TextBox 68">
                <a:extLst>
                  <a:ext uri="{FF2B5EF4-FFF2-40B4-BE49-F238E27FC236}">
                    <a16:creationId xmlns:a16="http://schemas.microsoft.com/office/drawing/2014/main" id="{737121E4-DDBA-489C-5C4A-9DC04AF0795B}"/>
                  </a:ext>
                </a:extLst>
              </p:cNvPr>
              <p:cNvSpPr txBox="1"/>
              <p:nvPr/>
            </p:nvSpPr>
            <p:spPr>
              <a:xfrm>
                <a:off x="1072610" y="1179173"/>
                <a:ext cx="1734772" cy="461665"/>
              </a:xfrm>
              <a:prstGeom prst="rect">
                <a:avLst/>
              </a:prstGeom>
              <a:noFill/>
            </p:spPr>
            <p:txBody>
              <a:bodyPr wrap="square" rtlCol="0">
                <a:spAutoFit/>
              </a:bodyPr>
              <a:lstStyle/>
              <a:p>
                <a:pPr algn="ctr"/>
                <a:r>
                  <a:rPr lang="en-GB" sz="1200">
                    <a:solidFill>
                      <a:srgbClr val="333333"/>
                    </a:solidFill>
                    <a:latin typeface="+mn-lt"/>
                  </a:rPr>
                  <a:t>HOW TO INSERT AN IMAGE</a:t>
                </a:r>
              </a:p>
            </p:txBody>
          </p:sp>
          <p:sp>
            <p:nvSpPr>
              <p:cNvPr id="70" name="TextBox 69">
                <a:extLst>
                  <a:ext uri="{FF2B5EF4-FFF2-40B4-BE49-F238E27FC236}">
                    <a16:creationId xmlns:a16="http://schemas.microsoft.com/office/drawing/2014/main" id="{E61EF3FB-314F-728F-8C56-99774B2F4D22}"/>
                  </a:ext>
                </a:extLst>
              </p:cNvPr>
              <p:cNvSpPr txBox="1"/>
              <p:nvPr/>
            </p:nvSpPr>
            <p:spPr>
              <a:xfrm>
                <a:off x="866775" y="1759910"/>
                <a:ext cx="2087197" cy="400110"/>
              </a:xfrm>
              <a:prstGeom prst="rect">
                <a:avLst/>
              </a:prstGeom>
              <a:noFill/>
            </p:spPr>
            <p:txBody>
              <a:bodyPr wrap="square" rtlCol="0">
                <a:spAutoFit/>
              </a:bodyPr>
              <a:lstStyle/>
              <a:p>
                <a:r>
                  <a:rPr lang="en-GB" sz="1000" b="1">
                    <a:solidFill>
                      <a:srgbClr val="333333"/>
                    </a:solidFill>
                  </a:rPr>
                  <a:t>1. </a:t>
                </a:r>
                <a:r>
                  <a:rPr lang="en-GB" sz="1000">
                    <a:solidFill>
                      <a:srgbClr val="333333"/>
                    </a:solidFill>
                  </a:rPr>
                  <a:t>If there is already an image present, </a:t>
                </a:r>
                <a:r>
                  <a:rPr lang="en-GB" sz="1000">
                    <a:solidFill>
                      <a:srgbClr val="333333"/>
                    </a:solidFill>
                    <a:latin typeface="Gotham Medium" pitchFamily="50" charset="0"/>
                  </a:rPr>
                  <a:t>delete this first.</a:t>
                </a:r>
              </a:p>
            </p:txBody>
          </p:sp>
        </p:grpSp>
        <p:grpSp>
          <p:nvGrpSpPr>
            <p:cNvPr id="51" name="Group 50">
              <a:extLst>
                <a:ext uri="{FF2B5EF4-FFF2-40B4-BE49-F238E27FC236}">
                  <a16:creationId xmlns:a16="http://schemas.microsoft.com/office/drawing/2014/main" id="{735B4C03-FB8C-2786-94E7-49F78A9FE166}"/>
                </a:ext>
              </a:extLst>
            </p:cNvPr>
            <p:cNvGrpSpPr/>
            <p:nvPr userDrawn="1"/>
          </p:nvGrpSpPr>
          <p:grpSpPr>
            <a:xfrm>
              <a:off x="12287572" y="0"/>
              <a:ext cx="2175021" cy="5486150"/>
              <a:chOff x="838200" y="1150069"/>
              <a:chExt cx="2175021" cy="5486150"/>
            </a:xfrm>
          </p:grpSpPr>
          <p:sp>
            <p:nvSpPr>
              <p:cNvPr id="53" name="Rectangle 52">
                <a:extLst>
                  <a:ext uri="{FF2B5EF4-FFF2-40B4-BE49-F238E27FC236}">
                    <a16:creationId xmlns:a16="http://schemas.microsoft.com/office/drawing/2014/main" id="{1EAEB46E-FAF7-E8DA-4BB9-C023DE1C79BC}"/>
                  </a:ext>
                </a:extLst>
              </p:cNvPr>
              <p:cNvSpPr/>
              <p:nvPr/>
            </p:nvSpPr>
            <p:spPr>
              <a:xfrm>
                <a:off x="838200" y="1150069"/>
                <a:ext cx="2146445" cy="548615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333333"/>
                  </a:solidFill>
                </a:endParaRPr>
              </a:p>
            </p:txBody>
          </p:sp>
          <p:sp>
            <p:nvSpPr>
              <p:cNvPr id="54" name="Rectangle 53">
                <a:extLst>
                  <a:ext uri="{FF2B5EF4-FFF2-40B4-BE49-F238E27FC236}">
                    <a16:creationId xmlns:a16="http://schemas.microsoft.com/office/drawing/2014/main" id="{C7B1C6B4-CC1B-AFC0-3FE7-91CAD4D9FD12}"/>
                  </a:ext>
                </a:extLst>
              </p:cNvPr>
              <p:cNvSpPr/>
              <p:nvPr/>
            </p:nvSpPr>
            <p:spPr>
              <a:xfrm flipV="1">
                <a:off x="838200" y="1150069"/>
                <a:ext cx="2146445" cy="52016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799">
                  <a:solidFill>
                    <a:srgbClr val="333333"/>
                  </a:solidFill>
                </a:endParaRPr>
              </a:p>
            </p:txBody>
          </p:sp>
          <p:sp>
            <p:nvSpPr>
              <p:cNvPr id="55" name="TextBox 54">
                <a:extLst>
                  <a:ext uri="{FF2B5EF4-FFF2-40B4-BE49-F238E27FC236}">
                    <a16:creationId xmlns:a16="http://schemas.microsoft.com/office/drawing/2014/main" id="{23794701-8A9F-BAF2-3DCC-1A7B77EB51C4}"/>
                  </a:ext>
                </a:extLst>
              </p:cNvPr>
              <p:cNvSpPr txBox="1"/>
              <p:nvPr/>
            </p:nvSpPr>
            <p:spPr>
              <a:xfrm>
                <a:off x="866775" y="2189496"/>
                <a:ext cx="2087197" cy="707886"/>
              </a:xfrm>
              <a:prstGeom prst="rect">
                <a:avLst/>
              </a:prstGeom>
              <a:noFill/>
            </p:spPr>
            <p:txBody>
              <a:bodyPr wrap="square" rtlCol="0">
                <a:spAutoFit/>
              </a:bodyPr>
              <a:lstStyle/>
              <a:p>
                <a:r>
                  <a:rPr lang="en-GB" sz="1000" b="1">
                    <a:solidFill>
                      <a:srgbClr val="333333"/>
                    </a:solidFill>
                  </a:rPr>
                  <a:t>2. </a:t>
                </a:r>
                <a:r>
                  <a:rPr lang="en-GB" sz="1000">
                    <a:solidFill>
                      <a:srgbClr val="333333"/>
                    </a:solidFill>
                  </a:rPr>
                  <a:t>Click on the </a:t>
                </a:r>
                <a:r>
                  <a:rPr lang="en-GB" sz="1000" b="0">
                    <a:solidFill>
                      <a:srgbClr val="333333"/>
                    </a:solidFill>
                    <a:latin typeface="Gotham Medium" pitchFamily="50" charset="0"/>
                  </a:rPr>
                  <a:t>icon</a:t>
                </a:r>
                <a:r>
                  <a:rPr lang="en-GB" sz="1000">
                    <a:solidFill>
                      <a:srgbClr val="333333"/>
                    </a:solidFill>
                  </a:rPr>
                  <a:t> in the middle of the placeholder and choose the image from your computer.</a:t>
                </a:r>
              </a:p>
            </p:txBody>
          </p:sp>
          <p:sp>
            <p:nvSpPr>
              <p:cNvPr id="56" name="TextBox 55">
                <a:extLst>
                  <a:ext uri="{FF2B5EF4-FFF2-40B4-BE49-F238E27FC236}">
                    <a16:creationId xmlns:a16="http://schemas.microsoft.com/office/drawing/2014/main" id="{F4A8C84B-D8EF-FDED-167B-C440C44C7736}"/>
                  </a:ext>
                </a:extLst>
              </p:cNvPr>
              <p:cNvSpPr txBox="1"/>
              <p:nvPr/>
            </p:nvSpPr>
            <p:spPr>
              <a:xfrm>
                <a:off x="866774" y="2943679"/>
                <a:ext cx="2146447" cy="553998"/>
              </a:xfrm>
              <a:prstGeom prst="rect">
                <a:avLst/>
              </a:prstGeom>
              <a:noFill/>
            </p:spPr>
            <p:txBody>
              <a:bodyPr wrap="square" rtlCol="0">
                <a:spAutoFit/>
              </a:bodyPr>
              <a:lstStyle/>
              <a:p>
                <a:r>
                  <a:rPr lang="en-GB" sz="1000" b="1">
                    <a:solidFill>
                      <a:srgbClr val="333333"/>
                    </a:solidFill>
                  </a:rPr>
                  <a:t>3. </a:t>
                </a:r>
                <a:r>
                  <a:rPr lang="en-GB" sz="1000">
                    <a:solidFill>
                      <a:srgbClr val="333333"/>
                    </a:solidFill>
                  </a:rPr>
                  <a:t>Click on the </a:t>
                </a:r>
                <a:r>
                  <a:rPr lang="en-GB" sz="1000" b="0">
                    <a:solidFill>
                      <a:srgbClr val="333333"/>
                    </a:solidFill>
                    <a:latin typeface="Gotham Medium" pitchFamily="50" charset="0"/>
                  </a:rPr>
                  <a:t>Format Picture </a:t>
                </a:r>
                <a:r>
                  <a:rPr lang="en-GB" sz="1000">
                    <a:solidFill>
                      <a:srgbClr val="333333"/>
                    </a:solidFill>
                  </a:rPr>
                  <a:t>tab in the ribbon and use the tools to edit the image.</a:t>
                </a:r>
              </a:p>
            </p:txBody>
          </p:sp>
          <p:sp>
            <p:nvSpPr>
              <p:cNvPr id="57" name="TextBox 56">
                <a:extLst>
                  <a:ext uri="{FF2B5EF4-FFF2-40B4-BE49-F238E27FC236}">
                    <a16:creationId xmlns:a16="http://schemas.microsoft.com/office/drawing/2014/main" id="{CFD9E0AD-7866-5340-E382-F218C162976E}"/>
                  </a:ext>
                </a:extLst>
              </p:cNvPr>
              <p:cNvSpPr txBox="1"/>
              <p:nvPr/>
            </p:nvSpPr>
            <p:spPr>
              <a:xfrm>
                <a:off x="866773" y="3543974"/>
                <a:ext cx="2146447" cy="1169551"/>
              </a:xfrm>
              <a:prstGeom prst="rect">
                <a:avLst/>
              </a:prstGeom>
              <a:noFill/>
            </p:spPr>
            <p:txBody>
              <a:bodyPr wrap="square" rtlCol="0">
                <a:spAutoFit/>
              </a:bodyPr>
              <a:lstStyle/>
              <a:p>
                <a:r>
                  <a:rPr lang="en-GB" sz="1000" b="1">
                    <a:solidFill>
                      <a:srgbClr val="333333"/>
                    </a:solidFill>
                  </a:rPr>
                  <a:t>4. </a:t>
                </a:r>
                <a:r>
                  <a:rPr lang="en-GB" sz="1000">
                    <a:solidFill>
                      <a:srgbClr val="333333"/>
                    </a:solidFill>
                  </a:rPr>
                  <a:t>Choose </a:t>
                </a:r>
                <a:r>
                  <a:rPr lang="en-GB" sz="1000" b="0">
                    <a:solidFill>
                      <a:srgbClr val="333333"/>
                    </a:solidFill>
                    <a:latin typeface="Gotham Medium" pitchFamily="50" charset="0"/>
                  </a:rPr>
                  <a:t>Crop</a:t>
                </a:r>
                <a:r>
                  <a:rPr lang="en-GB" sz="1000">
                    <a:solidFill>
                      <a:srgbClr val="333333"/>
                    </a:solidFill>
                  </a:rPr>
                  <a:t> to resize and move the image within the placeholder, using the white circles in the corners of the image. Click on the drop down arrow and choose </a:t>
                </a:r>
                <a:r>
                  <a:rPr lang="en-GB" sz="1000" b="0">
                    <a:solidFill>
                      <a:srgbClr val="333333"/>
                    </a:solidFill>
                    <a:latin typeface="Gotham Medium" pitchFamily="50" charset="0"/>
                  </a:rPr>
                  <a:t>Fit </a:t>
                </a:r>
                <a:r>
                  <a:rPr lang="en-GB" sz="1000">
                    <a:solidFill>
                      <a:srgbClr val="333333"/>
                    </a:solidFill>
                  </a:rPr>
                  <a:t>to fit the image to the placeholder.</a:t>
                </a:r>
              </a:p>
            </p:txBody>
          </p:sp>
          <p:sp>
            <p:nvSpPr>
              <p:cNvPr id="58" name="TextBox 57">
                <a:extLst>
                  <a:ext uri="{FF2B5EF4-FFF2-40B4-BE49-F238E27FC236}">
                    <a16:creationId xmlns:a16="http://schemas.microsoft.com/office/drawing/2014/main" id="{94B795FB-8439-43FB-DDEE-67AA4E679A08}"/>
                  </a:ext>
                </a:extLst>
              </p:cNvPr>
              <p:cNvSpPr txBox="1"/>
              <p:nvPr/>
            </p:nvSpPr>
            <p:spPr>
              <a:xfrm>
                <a:off x="866774" y="4759822"/>
                <a:ext cx="2146447" cy="553998"/>
              </a:xfrm>
              <a:prstGeom prst="rect">
                <a:avLst/>
              </a:prstGeom>
              <a:noFill/>
            </p:spPr>
            <p:txBody>
              <a:bodyPr wrap="square" rtlCol="0">
                <a:spAutoFit/>
              </a:bodyPr>
              <a:lstStyle/>
              <a:p>
                <a:r>
                  <a:rPr lang="en-GB" sz="1000" b="1">
                    <a:solidFill>
                      <a:srgbClr val="333333"/>
                    </a:solidFill>
                  </a:rPr>
                  <a:t>5. </a:t>
                </a:r>
                <a:r>
                  <a:rPr lang="en-GB" sz="1000">
                    <a:solidFill>
                      <a:srgbClr val="333333"/>
                    </a:solidFill>
                  </a:rPr>
                  <a:t>Choose </a:t>
                </a:r>
                <a:r>
                  <a:rPr lang="en-GB" sz="1000" b="0">
                    <a:solidFill>
                      <a:srgbClr val="333333"/>
                    </a:solidFill>
                    <a:latin typeface="Gotham Medium" pitchFamily="50" charset="0"/>
                  </a:rPr>
                  <a:t>Picture Colour </a:t>
                </a:r>
                <a:r>
                  <a:rPr lang="en-GB" sz="1000">
                    <a:solidFill>
                      <a:srgbClr val="333333"/>
                    </a:solidFill>
                  </a:rPr>
                  <a:t>to adjust the Saturation, Tone, and Colour.</a:t>
                </a:r>
              </a:p>
            </p:txBody>
          </p:sp>
          <p:sp>
            <p:nvSpPr>
              <p:cNvPr id="59" name="TextBox 58">
                <a:extLst>
                  <a:ext uri="{FF2B5EF4-FFF2-40B4-BE49-F238E27FC236}">
                    <a16:creationId xmlns:a16="http://schemas.microsoft.com/office/drawing/2014/main" id="{73A2C614-65B1-1D73-5928-5667DE278AA9}"/>
                  </a:ext>
                </a:extLst>
              </p:cNvPr>
              <p:cNvSpPr txBox="1"/>
              <p:nvPr/>
            </p:nvSpPr>
            <p:spPr>
              <a:xfrm>
                <a:off x="866774" y="5360117"/>
                <a:ext cx="2146447" cy="861774"/>
              </a:xfrm>
              <a:prstGeom prst="rect">
                <a:avLst/>
              </a:prstGeom>
              <a:noFill/>
            </p:spPr>
            <p:txBody>
              <a:bodyPr wrap="square" rtlCol="0">
                <a:spAutoFit/>
              </a:bodyPr>
              <a:lstStyle/>
              <a:p>
                <a:r>
                  <a:rPr lang="en-GB" sz="1000" b="1">
                    <a:solidFill>
                      <a:srgbClr val="333333"/>
                    </a:solidFill>
                  </a:rPr>
                  <a:t>6. </a:t>
                </a:r>
                <a:r>
                  <a:rPr lang="en-GB" sz="1000">
                    <a:solidFill>
                      <a:srgbClr val="333333"/>
                    </a:solidFill>
                  </a:rPr>
                  <a:t>Choose </a:t>
                </a:r>
                <a:r>
                  <a:rPr lang="en-GB" sz="1000" b="0">
                    <a:solidFill>
                      <a:srgbClr val="333333"/>
                    </a:solidFill>
                    <a:latin typeface="Gotham Medium" pitchFamily="50" charset="0"/>
                  </a:rPr>
                  <a:t>Picture Correction </a:t>
                </a:r>
                <a:r>
                  <a:rPr lang="en-GB" sz="1000">
                    <a:solidFill>
                      <a:srgbClr val="333333"/>
                    </a:solidFill>
                  </a:rPr>
                  <a:t>to adjust the Sharpness, Brightness, and Contrast.</a:t>
                </a:r>
              </a:p>
              <a:p>
                <a:endParaRPr lang="en-GB" sz="1000">
                  <a:solidFill>
                    <a:srgbClr val="333333"/>
                  </a:solidFill>
                </a:endParaRPr>
              </a:p>
              <a:p>
                <a:endParaRPr lang="en-GB" sz="1000">
                  <a:solidFill>
                    <a:srgbClr val="333333"/>
                  </a:solidFill>
                </a:endParaRPr>
              </a:p>
            </p:txBody>
          </p:sp>
          <p:sp>
            <p:nvSpPr>
              <p:cNvPr id="60" name="TextBox 59">
                <a:extLst>
                  <a:ext uri="{FF2B5EF4-FFF2-40B4-BE49-F238E27FC236}">
                    <a16:creationId xmlns:a16="http://schemas.microsoft.com/office/drawing/2014/main" id="{DC8CECD2-4ABC-9DA3-B06F-952D6F8C61A8}"/>
                  </a:ext>
                </a:extLst>
              </p:cNvPr>
              <p:cNvSpPr txBox="1"/>
              <p:nvPr/>
            </p:nvSpPr>
            <p:spPr>
              <a:xfrm>
                <a:off x="1072610" y="1179173"/>
                <a:ext cx="1734772" cy="461665"/>
              </a:xfrm>
              <a:prstGeom prst="rect">
                <a:avLst/>
              </a:prstGeom>
              <a:noFill/>
            </p:spPr>
            <p:txBody>
              <a:bodyPr wrap="square" rtlCol="0">
                <a:spAutoFit/>
              </a:bodyPr>
              <a:lstStyle/>
              <a:p>
                <a:pPr algn="ctr"/>
                <a:r>
                  <a:rPr lang="en-GB" sz="1200">
                    <a:solidFill>
                      <a:srgbClr val="333333"/>
                    </a:solidFill>
                    <a:latin typeface="+mn-lt"/>
                  </a:rPr>
                  <a:t>HOW TO INSERT AN IMAGE</a:t>
                </a:r>
              </a:p>
            </p:txBody>
          </p:sp>
          <p:sp>
            <p:nvSpPr>
              <p:cNvPr id="61" name="TextBox 60">
                <a:extLst>
                  <a:ext uri="{FF2B5EF4-FFF2-40B4-BE49-F238E27FC236}">
                    <a16:creationId xmlns:a16="http://schemas.microsoft.com/office/drawing/2014/main" id="{5DCCC4AB-E884-D2C8-D30F-A9123B28D3D6}"/>
                  </a:ext>
                </a:extLst>
              </p:cNvPr>
              <p:cNvSpPr txBox="1"/>
              <p:nvPr userDrawn="1"/>
            </p:nvSpPr>
            <p:spPr>
              <a:xfrm>
                <a:off x="866775" y="1759910"/>
                <a:ext cx="2087197" cy="400110"/>
              </a:xfrm>
              <a:prstGeom prst="rect">
                <a:avLst/>
              </a:prstGeom>
              <a:noFill/>
            </p:spPr>
            <p:txBody>
              <a:bodyPr wrap="square" rtlCol="0">
                <a:spAutoFit/>
              </a:bodyPr>
              <a:lstStyle/>
              <a:p>
                <a:r>
                  <a:rPr lang="en-GB" sz="1000" b="1">
                    <a:solidFill>
                      <a:srgbClr val="333333"/>
                    </a:solidFill>
                  </a:rPr>
                  <a:t>1. </a:t>
                </a:r>
                <a:r>
                  <a:rPr lang="en-GB" sz="1000">
                    <a:solidFill>
                      <a:srgbClr val="333333"/>
                    </a:solidFill>
                  </a:rPr>
                  <a:t>If there is already an image present, </a:t>
                </a:r>
                <a:r>
                  <a:rPr lang="en-GB" sz="1000">
                    <a:solidFill>
                      <a:srgbClr val="333333"/>
                    </a:solidFill>
                    <a:latin typeface="Gotham Medium" pitchFamily="50" charset="0"/>
                  </a:rPr>
                  <a:t>delete this first.</a:t>
                </a:r>
              </a:p>
            </p:txBody>
          </p:sp>
        </p:grpSp>
        <p:sp>
          <p:nvSpPr>
            <p:cNvPr id="52" name="TextBox 51">
              <a:extLst>
                <a:ext uri="{FF2B5EF4-FFF2-40B4-BE49-F238E27FC236}">
                  <a16:creationId xmlns:a16="http://schemas.microsoft.com/office/drawing/2014/main" id="{F6B94917-DCBB-DBD4-B6E1-2562768BBA0A}"/>
                </a:ext>
              </a:extLst>
            </p:cNvPr>
            <p:cNvSpPr txBox="1"/>
            <p:nvPr userDrawn="1"/>
          </p:nvSpPr>
          <p:spPr>
            <a:xfrm>
              <a:off x="12316146" y="4885855"/>
              <a:ext cx="2146447" cy="553998"/>
            </a:xfrm>
            <a:prstGeom prst="rect">
              <a:avLst/>
            </a:prstGeom>
            <a:noFill/>
          </p:spPr>
          <p:txBody>
            <a:bodyPr wrap="square" rtlCol="0">
              <a:spAutoFit/>
            </a:bodyPr>
            <a:lstStyle/>
            <a:p>
              <a:r>
                <a:rPr lang="en-GB" sz="1000" b="1">
                  <a:solidFill>
                    <a:srgbClr val="333333"/>
                  </a:solidFill>
                </a:rPr>
                <a:t>7. </a:t>
              </a:r>
              <a:r>
                <a:rPr lang="en-GB" sz="1000">
                  <a:solidFill>
                    <a:srgbClr val="333333"/>
                  </a:solidFill>
                </a:rPr>
                <a:t>Once you are happy with your image, right click on it and select ‘</a:t>
              </a:r>
              <a:r>
                <a:rPr lang="en-GB" sz="1000" b="0">
                  <a:solidFill>
                    <a:srgbClr val="333333"/>
                  </a:solidFill>
                  <a:latin typeface="Gotham Medium" pitchFamily="50" charset="0"/>
                </a:rPr>
                <a:t>Send to back</a:t>
              </a:r>
              <a:r>
                <a:rPr lang="en-GB" sz="1000">
                  <a:solidFill>
                    <a:srgbClr val="333333"/>
                  </a:solidFill>
                </a:rPr>
                <a:t>’. </a:t>
              </a:r>
              <a:endParaRPr lang="en-GB" sz="1000">
                <a:solidFill>
                  <a:srgbClr val="333333"/>
                </a:solidFill>
                <a:latin typeface="Gotham Medium" pitchFamily="50" charset="0"/>
              </a:endParaRPr>
            </a:p>
          </p:txBody>
        </p:sp>
      </p:grpSp>
      <p:grpSp>
        <p:nvGrpSpPr>
          <p:cNvPr id="3" name="Group 2">
            <a:extLst>
              <a:ext uri="{FF2B5EF4-FFF2-40B4-BE49-F238E27FC236}">
                <a16:creationId xmlns:a16="http://schemas.microsoft.com/office/drawing/2014/main" id="{F21D7354-B0B0-CF4B-5470-154C4681FE6C}"/>
              </a:ext>
            </a:extLst>
          </p:cNvPr>
          <p:cNvGrpSpPr/>
          <p:nvPr userDrawn="1"/>
        </p:nvGrpSpPr>
        <p:grpSpPr>
          <a:xfrm>
            <a:off x="-2189955" y="1"/>
            <a:ext cx="2094408" cy="3335867"/>
            <a:chOff x="-2178418" y="4487679"/>
            <a:chExt cx="2094954" cy="3335867"/>
          </a:xfrm>
        </p:grpSpPr>
        <p:sp>
          <p:nvSpPr>
            <p:cNvPr id="4" name="Rectangle 3">
              <a:extLst>
                <a:ext uri="{FF2B5EF4-FFF2-40B4-BE49-F238E27FC236}">
                  <a16:creationId xmlns:a16="http://schemas.microsoft.com/office/drawing/2014/main" id="{8EA89D81-13B0-3F97-C253-A1AF9E82A613}"/>
                </a:ext>
              </a:extLst>
            </p:cNvPr>
            <p:cNvSpPr/>
            <p:nvPr/>
          </p:nvSpPr>
          <p:spPr>
            <a:xfrm>
              <a:off x="-2178418" y="4487680"/>
              <a:ext cx="2094954" cy="3335866"/>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333333"/>
                </a:solidFill>
              </a:endParaRPr>
            </a:p>
          </p:txBody>
        </p:sp>
        <p:sp>
          <p:nvSpPr>
            <p:cNvPr id="5" name="Rectangle 4">
              <a:extLst>
                <a:ext uri="{FF2B5EF4-FFF2-40B4-BE49-F238E27FC236}">
                  <a16:creationId xmlns:a16="http://schemas.microsoft.com/office/drawing/2014/main" id="{A6496D2C-53BD-0ADF-8185-13ECA02AAF37}"/>
                </a:ext>
              </a:extLst>
            </p:cNvPr>
            <p:cNvSpPr/>
            <p:nvPr/>
          </p:nvSpPr>
          <p:spPr>
            <a:xfrm>
              <a:off x="-2178418" y="4487679"/>
              <a:ext cx="2094954" cy="55616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799">
                <a:solidFill>
                  <a:srgbClr val="333333"/>
                </a:solidFill>
              </a:endParaRPr>
            </a:p>
          </p:txBody>
        </p:sp>
        <p:sp>
          <p:nvSpPr>
            <p:cNvPr id="7" name="TextBox 6">
              <a:extLst>
                <a:ext uri="{FF2B5EF4-FFF2-40B4-BE49-F238E27FC236}">
                  <a16:creationId xmlns:a16="http://schemas.microsoft.com/office/drawing/2014/main" id="{C98F3A9A-664A-EB51-CFEE-A4931E6F6B86}"/>
                </a:ext>
              </a:extLst>
            </p:cNvPr>
            <p:cNvSpPr txBox="1"/>
            <p:nvPr/>
          </p:nvSpPr>
          <p:spPr>
            <a:xfrm>
              <a:off x="-1943077" y="4533656"/>
              <a:ext cx="1668186" cy="461665"/>
            </a:xfrm>
            <a:prstGeom prst="rect">
              <a:avLst/>
            </a:prstGeom>
            <a:noFill/>
          </p:spPr>
          <p:txBody>
            <a:bodyPr wrap="square" rtlCol="0">
              <a:spAutoFit/>
            </a:bodyPr>
            <a:lstStyle/>
            <a:p>
              <a:pPr algn="ctr"/>
              <a:r>
                <a:rPr lang="en-GB" sz="1200">
                  <a:solidFill>
                    <a:srgbClr val="333333"/>
                  </a:solidFill>
                  <a:latin typeface="+mn-lt"/>
                </a:rPr>
                <a:t>HOW TO INSERT </a:t>
              </a:r>
              <a:br>
                <a:rPr lang="en-GB" sz="1200">
                  <a:solidFill>
                    <a:srgbClr val="333333"/>
                  </a:solidFill>
                  <a:latin typeface="+mn-lt"/>
                </a:rPr>
              </a:br>
              <a:r>
                <a:rPr lang="en-GB" sz="1200">
                  <a:solidFill>
                    <a:srgbClr val="333333"/>
                  </a:solidFill>
                  <a:latin typeface="+mn-lt"/>
                </a:rPr>
                <a:t>A LOGO</a:t>
              </a:r>
            </a:p>
          </p:txBody>
        </p:sp>
        <p:sp>
          <p:nvSpPr>
            <p:cNvPr id="9" name="TextBox 8">
              <a:extLst>
                <a:ext uri="{FF2B5EF4-FFF2-40B4-BE49-F238E27FC236}">
                  <a16:creationId xmlns:a16="http://schemas.microsoft.com/office/drawing/2014/main" id="{8F5708E4-8E5F-9684-C18D-2FC8FA415F8A}"/>
                </a:ext>
              </a:extLst>
            </p:cNvPr>
            <p:cNvSpPr txBox="1"/>
            <p:nvPr/>
          </p:nvSpPr>
          <p:spPr>
            <a:xfrm>
              <a:off x="-2156460" y="5547394"/>
              <a:ext cx="2032272" cy="707886"/>
            </a:xfrm>
            <a:prstGeom prst="rect">
              <a:avLst/>
            </a:prstGeom>
            <a:noFill/>
          </p:spPr>
          <p:txBody>
            <a:bodyPr wrap="square" rtlCol="0">
              <a:spAutoFit/>
            </a:bodyPr>
            <a:lstStyle/>
            <a:p>
              <a:r>
                <a:rPr lang="en-GB" sz="1000" b="1">
                  <a:solidFill>
                    <a:srgbClr val="333333"/>
                  </a:solidFill>
                </a:rPr>
                <a:t>2. </a:t>
              </a:r>
              <a:r>
                <a:rPr lang="en-GB" sz="1000">
                  <a:solidFill>
                    <a:srgbClr val="333333"/>
                  </a:solidFill>
                </a:rPr>
                <a:t>Click on the </a:t>
              </a:r>
              <a:r>
                <a:rPr lang="en-GB" sz="1000" b="0">
                  <a:solidFill>
                    <a:srgbClr val="333333"/>
                  </a:solidFill>
                  <a:latin typeface="Gotham Bold" pitchFamily="50" charset="0"/>
                </a:rPr>
                <a:t>icon </a:t>
              </a:r>
              <a:r>
                <a:rPr lang="en-GB" sz="1000">
                  <a:solidFill>
                    <a:srgbClr val="333333"/>
                  </a:solidFill>
                </a:rPr>
                <a:t>in the middle of the placeholder and choose the logo needed from your computer.</a:t>
              </a:r>
            </a:p>
          </p:txBody>
        </p:sp>
        <p:sp>
          <p:nvSpPr>
            <p:cNvPr id="13" name="TextBox 12">
              <a:extLst>
                <a:ext uri="{FF2B5EF4-FFF2-40B4-BE49-F238E27FC236}">
                  <a16:creationId xmlns:a16="http://schemas.microsoft.com/office/drawing/2014/main" id="{EFFDB16C-63FB-5E2E-9B32-87067178D051}"/>
                </a:ext>
              </a:extLst>
            </p:cNvPr>
            <p:cNvSpPr txBox="1"/>
            <p:nvPr/>
          </p:nvSpPr>
          <p:spPr>
            <a:xfrm>
              <a:off x="-2156460" y="6282027"/>
              <a:ext cx="1881569" cy="861774"/>
            </a:xfrm>
            <a:prstGeom prst="rect">
              <a:avLst/>
            </a:prstGeom>
            <a:noFill/>
          </p:spPr>
          <p:txBody>
            <a:bodyPr wrap="square" rtlCol="0">
              <a:spAutoFit/>
            </a:bodyPr>
            <a:lstStyle/>
            <a:p>
              <a:r>
                <a:rPr lang="en-GB" sz="1000" b="1">
                  <a:solidFill>
                    <a:srgbClr val="333333"/>
                  </a:solidFill>
                </a:rPr>
                <a:t>3. </a:t>
              </a:r>
              <a:r>
                <a:rPr lang="en-GB" sz="1000">
                  <a:solidFill>
                    <a:srgbClr val="333333"/>
                  </a:solidFill>
                </a:rPr>
                <a:t>Click on the </a:t>
              </a:r>
              <a:r>
                <a:rPr lang="en-GB" sz="1000" b="0">
                  <a:solidFill>
                    <a:srgbClr val="333333"/>
                  </a:solidFill>
                  <a:latin typeface="Gotham Bold" pitchFamily="50" charset="0"/>
                </a:rPr>
                <a:t>Picture Format </a:t>
              </a:r>
              <a:r>
                <a:rPr lang="en-GB" sz="1000">
                  <a:solidFill>
                    <a:srgbClr val="333333"/>
                  </a:solidFill>
                </a:rPr>
                <a:t>tab in the ribbon and choose </a:t>
              </a:r>
              <a:r>
                <a:rPr lang="en-GB" sz="1000" b="0">
                  <a:solidFill>
                    <a:srgbClr val="333333"/>
                  </a:solidFill>
                  <a:latin typeface="Gotham Bold" pitchFamily="50" charset="0"/>
                </a:rPr>
                <a:t>Crop</a:t>
              </a:r>
              <a:r>
                <a:rPr lang="en-GB" sz="1000">
                  <a:solidFill>
                    <a:srgbClr val="333333"/>
                  </a:solidFill>
                </a:rPr>
                <a:t> option to edit the position and composition of your icon.</a:t>
              </a:r>
            </a:p>
          </p:txBody>
        </p:sp>
        <p:sp>
          <p:nvSpPr>
            <p:cNvPr id="14" name="TextBox 13">
              <a:extLst>
                <a:ext uri="{FF2B5EF4-FFF2-40B4-BE49-F238E27FC236}">
                  <a16:creationId xmlns:a16="http://schemas.microsoft.com/office/drawing/2014/main" id="{6188BF30-6AC4-B9F0-AE02-CB0577B4E407}"/>
                </a:ext>
              </a:extLst>
            </p:cNvPr>
            <p:cNvSpPr txBox="1"/>
            <p:nvPr/>
          </p:nvSpPr>
          <p:spPr>
            <a:xfrm>
              <a:off x="-2156460" y="7170548"/>
              <a:ext cx="2032272" cy="553998"/>
            </a:xfrm>
            <a:prstGeom prst="rect">
              <a:avLst/>
            </a:prstGeom>
            <a:noFill/>
          </p:spPr>
          <p:txBody>
            <a:bodyPr wrap="square" rtlCol="0">
              <a:spAutoFit/>
            </a:bodyPr>
            <a:lstStyle/>
            <a:p>
              <a:r>
                <a:rPr lang="en-GB" sz="1000" b="1">
                  <a:solidFill>
                    <a:srgbClr val="333333"/>
                  </a:solidFill>
                </a:rPr>
                <a:t>4. </a:t>
              </a:r>
              <a:r>
                <a:rPr lang="en-GB" sz="1000">
                  <a:solidFill>
                    <a:srgbClr val="333333"/>
                  </a:solidFill>
                </a:rPr>
                <a:t>Click on the drop down arrow and choose </a:t>
              </a:r>
              <a:r>
                <a:rPr lang="en-GB" sz="1000" b="0">
                  <a:solidFill>
                    <a:srgbClr val="333333"/>
                  </a:solidFill>
                  <a:latin typeface="Gotham Bold" pitchFamily="50" charset="0"/>
                </a:rPr>
                <a:t>Fit</a:t>
              </a:r>
              <a:r>
                <a:rPr lang="en-GB" sz="1000">
                  <a:solidFill>
                    <a:srgbClr val="333333"/>
                  </a:solidFill>
                </a:rPr>
                <a:t> to fit the icon to the placeholder.</a:t>
              </a:r>
            </a:p>
          </p:txBody>
        </p:sp>
        <p:sp>
          <p:nvSpPr>
            <p:cNvPr id="15" name="TextBox 14">
              <a:extLst>
                <a:ext uri="{FF2B5EF4-FFF2-40B4-BE49-F238E27FC236}">
                  <a16:creationId xmlns:a16="http://schemas.microsoft.com/office/drawing/2014/main" id="{BA178973-7E19-51A7-2DE0-E79C1C7EA1F8}"/>
                </a:ext>
              </a:extLst>
            </p:cNvPr>
            <p:cNvSpPr txBox="1"/>
            <p:nvPr userDrawn="1"/>
          </p:nvSpPr>
          <p:spPr>
            <a:xfrm>
              <a:off x="-2156460" y="5119692"/>
              <a:ext cx="1976174" cy="400110"/>
            </a:xfrm>
            <a:prstGeom prst="rect">
              <a:avLst/>
            </a:prstGeom>
            <a:noFill/>
          </p:spPr>
          <p:txBody>
            <a:bodyPr wrap="square" rtlCol="0">
              <a:spAutoFit/>
            </a:bodyPr>
            <a:lstStyle/>
            <a:p>
              <a:r>
                <a:rPr lang="en-GB" sz="1000" b="1">
                  <a:solidFill>
                    <a:srgbClr val="333333"/>
                  </a:solidFill>
                </a:rPr>
                <a:t>1. </a:t>
              </a:r>
              <a:r>
                <a:rPr lang="en-GB" sz="1000">
                  <a:solidFill>
                    <a:srgbClr val="333333"/>
                  </a:solidFill>
                </a:rPr>
                <a:t>To replace an existing logo, first delete it. </a:t>
              </a:r>
              <a:endParaRPr lang="en-GB" sz="1000">
                <a:solidFill>
                  <a:srgbClr val="333333"/>
                </a:solidFill>
                <a:latin typeface="Gotham Bold" pitchFamily="50" charset="0"/>
              </a:endParaRPr>
            </a:p>
          </p:txBody>
        </p:sp>
      </p:grpSp>
    </p:spTree>
    <p:custDataLst>
      <p:tags r:id="rId1"/>
    </p:custDataLst>
    <p:extLst>
      <p:ext uri="{BB962C8B-B14F-4D97-AF65-F5344CB8AC3E}">
        <p14:creationId xmlns:p14="http://schemas.microsoft.com/office/powerpoint/2010/main" val="37609702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8.xml><?xml version="1.0" encoding="utf-8"?>
<p:sldLayout xmlns:a="http://schemas.openxmlformats.org/drawingml/2006/main" xmlns:r="http://schemas.openxmlformats.org/officeDocument/2006/relationships" xmlns:p="http://schemas.openxmlformats.org/presentationml/2006/main" showMasterSp="0" preserve="1" userDrawn="1">
  <p:cSld name="Title slide with image">
    <p:spTree>
      <p:nvGrpSpPr>
        <p:cNvPr id="1" name=""/>
        <p:cNvGrpSpPr/>
        <p:nvPr/>
      </p:nvGrpSpPr>
      <p:grpSpPr>
        <a:xfrm>
          <a:off x="0" y="0"/>
          <a:ext cx="0" cy="0"/>
          <a:chOff x="0" y="0"/>
          <a:chExt cx="0" cy="0"/>
        </a:xfrm>
      </p:grpSpPr>
      <p:sp>
        <p:nvSpPr>
          <p:cNvPr id="13" name="Picture Placeholder 11">
            <a:extLst>
              <a:ext uri="{FF2B5EF4-FFF2-40B4-BE49-F238E27FC236}">
                <a16:creationId xmlns:a16="http://schemas.microsoft.com/office/drawing/2014/main" id="{6DFCCBB7-8E5E-1C05-2B36-9812EC673FC9}"/>
              </a:ext>
            </a:extLst>
          </p:cNvPr>
          <p:cNvSpPr>
            <a:spLocks noGrp="1"/>
          </p:cNvSpPr>
          <p:nvPr>
            <p:ph type="pic" sz="quarter" idx="14" hasCustomPrompt="1"/>
          </p:nvPr>
        </p:nvSpPr>
        <p:spPr>
          <a:xfrm>
            <a:off x="10052612" y="5934073"/>
            <a:ext cx="1493443" cy="537004"/>
          </a:xfrm>
        </p:spPr>
        <p:txBody>
          <a:bodyPr/>
          <a:lstStyle>
            <a:lvl1pPr algn="ctr">
              <a:defRPr/>
            </a:lvl1pPr>
          </a:lstStyle>
          <a:p>
            <a:r>
              <a:rPr lang="en-GB"/>
              <a:t>Insert client logo</a:t>
            </a:r>
          </a:p>
        </p:txBody>
      </p:sp>
      <p:sp>
        <p:nvSpPr>
          <p:cNvPr id="14" name="Text Placeholder 14">
            <a:extLst>
              <a:ext uri="{FF2B5EF4-FFF2-40B4-BE49-F238E27FC236}">
                <a16:creationId xmlns:a16="http://schemas.microsoft.com/office/drawing/2014/main" id="{A058A788-45FF-E20E-76DF-219146423C45}"/>
              </a:ext>
            </a:extLst>
          </p:cNvPr>
          <p:cNvSpPr>
            <a:spLocks noGrp="1"/>
          </p:cNvSpPr>
          <p:nvPr>
            <p:ph type="body" sz="quarter" idx="15" hasCustomPrompt="1"/>
          </p:nvPr>
        </p:nvSpPr>
        <p:spPr>
          <a:xfrm>
            <a:off x="9971672" y="5728703"/>
            <a:ext cx="1183961" cy="205370"/>
          </a:xfrm>
          <a:blipFill>
            <a:blip r:embed="rId3"/>
            <a:stretch>
              <a:fillRect/>
            </a:stretch>
          </a:blipFill>
        </p:spPr>
        <p:txBody>
          <a:bodyPr>
            <a:normAutofit/>
          </a:bodyPr>
          <a:lstStyle>
            <a:lvl1pPr>
              <a:defRPr/>
            </a:lvl1pPr>
          </a:lstStyle>
          <a:p>
            <a:pPr lvl="0"/>
            <a:r>
              <a:rPr lang="en-GB"/>
              <a:t> </a:t>
            </a:r>
          </a:p>
        </p:txBody>
      </p:sp>
      <p:pic>
        <p:nvPicPr>
          <p:cNvPr id="18" name="Graphic 17">
            <a:extLst>
              <a:ext uri="{FF2B5EF4-FFF2-40B4-BE49-F238E27FC236}">
                <a16:creationId xmlns:a16="http://schemas.microsoft.com/office/drawing/2014/main" id="{E4BD414E-E590-C55C-2663-9DE7EF70299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679507" y="473394"/>
            <a:ext cx="1035573" cy="1035843"/>
          </a:xfrm>
          <a:prstGeom prst="rect">
            <a:avLst/>
          </a:prstGeom>
        </p:spPr>
      </p:pic>
      <p:sp>
        <p:nvSpPr>
          <p:cNvPr id="19" name="Picture Placeholder 2">
            <a:extLst>
              <a:ext uri="{FF2B5EF4-FFF2-40B4-BE49-F238E27FC236}">
                <a16:creationId xmlns:a16="http://schemas.microsoft.com/office/drawing/2014/main" id="{A71AD479-C143-AEB8-304E-CF813FE01D93}"/>
              </a:ext>
            </a:extLst>
          </p:cNvPr>
          <p:cNvSpPr>
            <a:spLocks noGrp="1"/>
          </p:cNvSpPr>
          <p:nvPr>
            <p:ph type="pic" sz="quarter" idx="17" hasCustomPrompt="1"/>
          </p:nvPr>
        </p:nvSpPr>
        <p:spPr>
          <a:xfrm>
            <a:off x="0" y="0"/>
            <a:ext cx="6094412" cy="6858000"/>
          </a:xfrm>
        </p:spPr>
        <p:txBody>
          <a:bodyPr anchor="ctr"/>
          <a:lstStyle>
            <a:lvl1pPr algn="ctr">
              <a:defRPr/>
            </a:lvl1pPr>
          </a:lstStyle>
          <a:p>
            <a:r>
              <a:rPr lang="en-GB"/>
              <a:t>Click icon to insert image &gt; Right click &gt; Send to Back</a:t>
            </a:r>
            <a:br>
              <a:rPr lang="en-GB"/>
            </a:br>
            <a:br>
              <a:rPr lang="en-GB"/>
            </a:br>
            <a:br>
              <a:rPr lang="en-GB"/>
            </a:br>
            <a:endParaRPr lang="en-GB"/>
          </a:p>
        </p:txBody>
      </p:sp>
      <p:sp>
        <p:nvSpPr>
          <p:cNvPr id="2" name="Title 1">
            <a:extLst>
              <a:ext uri="{FF2B5EF4-FFF2-40B4-BE49-F238E27FC236}">
                <a16:creationId xmlns:a16="http://schemas.microsoft.com/office/drawing/2014/main" id="{96D82B88-8D11-7595-0A73-E419AAF55CB3}"/>
              </a:ext>
            </a:extLst>
          </p:cNvPr>
          <p:cNvSpPr>
            <a:spLocks noGrp="1"/>
          </p:cNvSpPr>
          <p:nvPr>
            <p:ph type="title" hasCustomPrompt="1"/>
          </p:nvPr>
        </p:nvSpPr>
        <p:spPr>
          <a:xfrm>
            <a:off x="6618635" y="2069896"/>
            <a:ext cx="5070266" cy="1779582"/>
          </a:xfrm>
        </p:spPr>
        <p:txBody>
          <a:bodyPr/>
          <a:lstStyle>
            <a:lvl1pPr>
              <a:defRPr sz="5998">
                <a:solidFill>
                  <a:schemeClr val="accent2"/>
                </a:solidFill>
                <a:latin typeface="+mn-lt"/>
              </a:defRPr>
            </a:lvl1pPr>
          </a:lstStyle>
          <a:p>
            <a:r>
              <a:rPr lang="en-GB"/>
              <a:t>Insert title here</a:t>
            </a:r>
          </a:p>
        </p:txBody>
      </p:sp>
      <p:grpSp>
        <p:nvGrpSpPr>
          <p:cNvPr id="4" name="Group 3">
            <a:extLst>
              <a:ext uri="{FF2B5EF4-FFF2-40B4-BE49-F238E27FC236}">
                <a16:creationId xmlns:a16="http://schemas.microsoft.com/office/drawing/2014/main" id="{DB2768E3-0BA6-56DD-ADA3-4737A72C1324}"/>
              </a:ext>
            </a:extLst>
          </p:cNvPr>
          <p:cNvGrpSpPr/>
          <p:nvPr/>
        </p:nvGrpSpPr>
        <p:grpSpPr>
          <a:xfrm>
            <a:off x="12284372" y="0"/>
            <a:ext cx="2174455" cy="4839558"/>
            <a:chOff x="838200" y="1150069"/>
            <a:chExt cx="2175021" cy="4839558"/>
          </a:xfrm>
        </p:grpSpPr>
        <p:sp>
          <p:nvSpPr>
            <p:cNvPr id="5" name="Rectangle 4">
              <a:extLst>
                <a:ext uri="{FF2B5EF4-FFF2-40B4-BE49-F238E27FC236}">
                  <a16:creationId xmlns:a16="http://schemas.microsoft.com/office/drawing/2014/main" id="{9FE311FB-B798-D94D-CCDE-DF15103B2651}"/>
                </a:ext>
              </a:extLst>
            </p:cNvPr>
            <p:cNvSpPr/>
            <p:nvPr/>
          </p:nvSpPr>
          <p:spPr>
            <a:xfrm>
              <a:off x="838200" y="1150069"/>
              <a:ext cx="2146445" cy="4839558"/>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333333"/>
                </a:solidFill>
              </a:endParaRPr>
            </a:p>
          </p:txBody>
        </p:sp>
        <p:sp>
          <p:nvSpPr>
            <p:cNvPr id="7" name="Rectangle 6">
              <a:extLst>
                <a:ext uri="{FF2B5EF4-FFF2-40B4-BE49-F238E27FC236}">
                  <a16:creationId xmlns:a16="http://schemas.microsoft.com/office/drawing/2014/main" id="{5DC4B36C-38C4-2948-846D-DD26348B5F34}"/>
                </a:ext>
              </a:extLst>
            </p:cNvPr>
            <p:cNvSpPr/>
            <p:nvPr/>
          </p:nvSpPr>
          <p:spPr>
            <a:xfrm flipV="1">
              <a:off x="838200" y="1150069"/>
              <a:ext cx="2146445" cy="52016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799">
                <a:solidFill>
                  <a:srgbClr val="333333"/>
                </a:solidFill>
              </a:endParaRPr>
            </a:p>
          </p:txBody>
        </p:sp>
        <p:sp>
          <p:nvSpPr>
            <p:cNvPr id="8" name="TextBox 7">
              <a:extLst>
                <a:ext uri="{FF2B5EF4-FFF2-40B4-BE49-F238E27FC236}">
                  <a16:creationId xmlns:a16="http://schemas.microsoft.com/office/drawing/2014/main" id="{3AF0856A-D274-5AE0-2551-D9CF944F6D80}"/>
                </a:ext>
              </a:extLst>
            </p:cNvPr>
            <p:cNvSpPr txBox="1"/>
            <p:nvPr/>
          </p:nvSpPr>
          <p:spPr>
            <a:xfrm>
              <a:off x="866775" y="2189496"/>
              <a:ext cx="2087197" cy="707886"/>
            </a:xfrm>
            <a:prstGeom prst="rect">
              <a:avLst/>
            </a:prstGeom>
            <a:noFill/>
          </p:spPr>
          <p:txBody>
            <a:bodyPr wrap="square" rtlCol="0">
              <a:spAutoFit/>
            </a:bodyPr>
            <a:lstStyle/>
            <a:p>
              <a:r>
                <a:rPr lang="en-GB" sz="1000" b="1">
                  <a:solidFill>
                    <a:srgbClr val="333333"/>
                  </a:solidFill>
                </a:rPr>
                <a:t>2. </a:t>
              </a:r>
              <a:r>
                <a:rPr lang="en-GB" sz="1000">
                  <a:solidFill>
                    <a:srgbClr val="333333"/>
                  </a:solidFill>
                </a:rPr>
                <a:t>Click on the </a:t>
              </a:r>
              <a:r>
                <a:rPr lang="en-GB" sz="1000" b="0">
                  <a:solidFill>
                    <a:srgbClr val="333333"/>
                  </a:solidFill>
                  <a:latin typeface="Gotham Medium" pitchFamily="50" charset="0"/>
                </a:rPr>
                <a:t>icon</a:t>
              </a:r>
              <a:r>
                <a:rPr lang="en-GB" sz="1000">
                  <a:solidFill>
                    <a:srgbClr val="333333"/>
                  </a:solidFill>
                </a:rPr>
                <a:t> in the middle of the placeholder and choose the image from your computer.</a:t>
              </a:r>
            </a:p>
          </p:txBody>
        </p:sp>
        <p:sp>
          <p:nvSpPr>
            <p:cNvPr id="9" name="TextBox 8">
              <a:extLst>
                <a:ext uri="{FF2B5EF4-FFF2-40B4-BE49-F238E27FC236}">
                  <a16:creationId xmlns:a16="http://schemas.microsoft.com/office/drawing/2014/main" id="{611E2628-9BEC-798D-DF14-C5BDDAC7EE49}"/>
                </a:ext>
              </a:extLst>
            </p:cNvPr>
            <p:cNvSpPr txBox="1"/>
            <p:nvPr/>
          </p:nvSpPr>
          <p:spPr>
            <a:xfrm>
              <a:off x="866774" y="2943679"/>
              <a:ext cx="2146447" cy="553998"/>
            </a:xfrm>
            <a:prstGeom prst="rect">
              <a:avLst/>
            </a:prstGeom>
            <a:noFill/>
          </p:spPr>
          <p:txBody>
            <a:bodyPr wrap="square" rtlCol="0">
              <a:spAutoFit/>
            </a:bodyPr>
            <a:lstStyle/>
            <a:p>
              <a:r>
                <a:rPr lang="en-GB" sz="1000" b="1">
                  <a:solidFill>
                    <a:srgbClr val="333333"/>
                  </a:solidFill>
                </a:rPr>
                <a:t>3. </a:t>
              </a:r>
              <a:r>
                <a:rPr lang="en-GB" sz="1000">
                  <a:solidFill>
                    <a:srgbClr val="333333"/>
                  </a:solidFill>
                </a:rPr>
                <a:t>Click on the </a:t>
              </a:r>
              <a:r>
                <a:rPr lang="en-GB" sz="1000" b="0">
                  <a:solidFill>
                    <a:srgbClr val="333333"/>
                  </a:solidFill>
                  <a:latin typeface="Gotham Medium" pitchFamily="50" charset="0"/>
                </a:rPr>
                <a:t>Format Picture </a:t>
              </a:r>
              <a:r>
                <a:rPr lang="en-GB" sz="1000">
                  <a:solidFill>
                    <a:srgbClr val="333333"/>
                  </a:solidFill>
                </a:rPr>
                <a:t>tab in the ribbon and use the tools to edit the image.</a:t>
              </a:r>
            </a:p>
          </p:txBody>
        </p:sp>
        <p:sp>
          <p:nvSpPr>
            <p:cNvPr id="12" name="TextBox 11">
              <a:extLst>
                <a:ext uri="{FF2B5EF4-FFF2-40B4-BE49-F238E27FC236}">
                  <a16:creationId xmlns:a16="http://schemas.microsoft.com/office/drawing/2014/main" id="{38879E71-0134-1655-EF60-08A528E6E2BD}"/>
                </a:ext>
              </a:extLst>
            </p:cNvPr>
            <p:cNvSpPr txBox="1"/>
            <p:nvPr/>
          </p:nvSpPr>
          <p:spPr>
            <a:xfrm>
              <a:off x="866773" y="3543974"/>
              <a:ext cx="2146447" cy="1169551"/>
            </a:xfrm>
            <a:prstGeom prst="rect">
              <a:avLst/>
            </a:prstGeom>
            <a:noFill/>
          </p:spPr>
          <p:txBody>
            <a:bodyPr wrap="square" rtlCol="0">
              <a:spAutoFit/>
            </a:bodyPr>
            <a:lstStyle/>
            <a:p>
              <a:r>
                <a:rPr lang="en-GB" sz="1000" b="1">
                  <a:solidFill>
                    <a:srgbClr val="333333"/>
                  </a:solidFill>
                </a:rPr>
                <a:t>4. </a:t>
              </a:r>
              <a:r>
                <a:rPr lang="en-GB" sz="1000">
                  <a:solidFill>
                    <a:srgbClr val="333333"/>
                  </a:solidFill>
                </a:rPr>
                <a:t>Choose </a:t>
              </a:r>
              <a:r>
                <a:rPr lang="en-GB" sz="1000" b="0">
                  <a:solidFill>
                    <a:srgbClr val="333333"/>
                  </a:solidFill>
                  <a:latin typeface="Gotham Medium" pitchFamily="50" charset="0"/>
                </a:rPr>
                <a:t>Crop</a:t>
              </a:r>
              <a:r>
                <a:rPr lang="en-GB" sz="1000">
                  <a:solidFill>
                    <a:srgbClr val="333333"/>
                  </a:solidFill>
                </a:rPr>
                <a:t> to resize and move the image within the placeholder, using the white circles in the corners of the image. Click on the drop down arrow and choose </a:t>
              </a:r>
              <a:r>
                <a:rPr lang="en-GB" sz="1000" b="0">
                  <a:solidFill>
                    <a:srgbClr val="333333"/>
                  </a:solidFill>
                  <a:latin typeface="Gotham Medium" pitchFamily="50" charset="0"/>
                </a:rPr>
                <a:t>Fit </a:t>
              </a:r>
              <a:r>
                <a:rPr lang="en-GB" sz="1000">
                  <a:solidFill>
                    <a:srgbClr val="333333"/>
                  </a:solidFill>
                </a:rPr>
                <a:t>to fit the image to the placeholder.</a:t>
              </a:r>
            </a:p>
          </p:txBody>
        </p:sp>
        <p:sp>
          <p:nvSpPr>
            <p:cNvPr id="15" name="TextBox 14">
              <a:extLst>
                <a:ext uri="{FF2B5EF4-FFF2-40B4-BE49-F238E27FC236}">
                  <a16:creationId xmlns:a16="http://schemas.microsoft.com/office/drawing/2014/main" id="{90FF176D-9BE2-5CCC-FE4F-882CE80D51AB}"/>
                </a:ext>
              </a:extLst>
            </p:cNvPr>
            <p:cNvSpPr txBox="1"/>
            <p:nvPr/>
          </p:nvSpPr>
          <p:spPr>
            <a:xfrm>
              <a:off x="866774" y="4759822"/>
              <a:ext cx="2146447" cy="553998"/>
            </a:xfrm>
            <a:prstGeom prst="rect">
              <a:avLst/>
            </a:prstGeom>
            <a:noFill/>
          </p:spPr>
          <p:txBody>
            <a:bodyPr wrap="square" rtlCol="0">
              <a:spAutoFit/>
            </a:bodyPr>
            <a:lstStyle/>
            <a:p>
              <a:r>
                <a:rPr lang="en-GB" sz="1000" b="1">
                  <a:solidFill>
                    <a:srgbClr val="333333"/>
                  </a:solidFill>
                </a:rPr>
                <a:t>5. </a:t>
              </a:r>
              <a:r>
                <a:rPr lang="en-GB" sz="1000">
                  <a:solidFill>
                    <a:srgbClr val="333333"/>
                  </a:solidFill>
                </a:rPr>
                <a:t>Choose </a:t>
              </a:r>
              <a:r>
                <a:rPr lang="en-GB" sz="1000" b="0">
                  <a:solidFill>
                    <a:srgbClr val="333333"/>
                  </a:solidFill>
                  <a:latin typeface="Gotham Medium" pitchFamily="50" charset="0"/>
                </a:rPr>
                <a:t>Picture Colour </a:t>
              </a:r>
              <a:r>
                <a:rPr lang="en-GB" sz="1000">
                  <a:solidFill>
                    <a:srgbClr val="333333"/>
                  </a:solidFill>
                </a:rPr>
                <a:t>to adjust the Saturation, Tone, and Colour.</a:t>
              </a:r>
            </a:p>
          </p:txBody>
        </p:sp>
        <p:sp>
          <p:nvSpPr>
            <p:cNvPr id="16" name="TextBox 15">
              <a:extLst>
                <a:ext uri="{FF2B5EF4-FFF2-40B4-BE49-F238E27FC236}">
                  <a16:creationId xmlns:a16="http://schemas.microsoft.com/office/drawing/2014/main" id="{FE586762-3448-D414-CD2D-17E11B0B5F5B}"/>
                </a:ext>
              </a:extLst>
            </p:cNvPr>
            <p:cNvSpPr txBox="1"/>
            <p:nvPr/>
          </p:nvSpPr>
          <p:spPr>
            <a:xfrm>
              <a:off x="866774" y="5360117"/>
              <a:ext cx="2146447" cy="553998"/>
            </a:xfrm>
            <a:prstGeom prst="rect">
              <a:avLst/>
            </a:prstGeom>
            <a:noFill/>
          </p:spPr>
          <p:txBody>
            <a:bodyPr wrap="square" rtlCol="0">
              <a:spAutoFit/>
            </a:bodyPr>
            <a:lstStyle/>
            <a:p>
              <a:r>
                <a:rPr lang="en-GB" sz="1000" b="1">
                  <a:solidFill>
                    <a:srgbClr val="333333"/>
                  </a:solidFill>
                </a:rPr>
                <a:t>6. </a:t>
              </a:r>
              <a:r>
                <a:rPr lang="en-GB" sz="1000">
                  <a:solidFill>
                    <a:srgbClr val="333333"/>
                  </a:solidFill>
                </a:rPr>
                <a:t>Choose </a:t>
              </a:r>
              <a:r>
                <a:rPr lang="en-GB" sz="1000" b="0">
                  <a:solidFill>
                    <a:srgbClr val="333333"/>
                  </a:solidFill>
                  <a:latin typeface="Gotham Medium" pitchFamily="50" charset="0"/>
                </a:rPr>
                <a:t>Picture Correction </a:t>
              </a:r>
              <a:r>
                <a:rPr lang="en-GB" sz="1000">
                  <a:solidFill>
                    <a:srgbClr val="333333"/>
                  </a:solidFill>
                </a:rPr>
                <a:t>to adjust the Sharpness, Brightness, and Contrast.</a:t>
              </a:r>
            </a:p>
          </p:txBody>
        </p:sp>
        <p:sp>
          <p:nvSpPr>
            <p:cNvPr id="17" name="TextBox 16">
              <a:extLst>
                <a:ext uri="{FF2B5EF4-FFF2-40B4-BE49-F238E27FC236}">
                  <a16:creationId xmlns:a16="http://schemas.microsoft.com/office/drawing/2014/main" id="{3E9ED38A-AC4F-64BF-089A-68541A374D26}"/>
                </a:ext>
              </a:extLst>
            </p:cNvPr>
            <p:cNvSpPr txBox="1"/>
            <p:nvPr/>
          </p:nvSpPr>
          <p:spPr>
            <a:xfrm>
              <a:off x="1072610" y="1179173"/>
              <a:ext cx="1734772" cy="461665"/>
            </a:xfrm>
            <a:prstGeom prst="rect">
              <a:avLst/>
            </a:prstGeom>
            <a:noFill/>
          </p:spPr>
          <p:txBody>
            <a:bodyPr wrap="square" rtlCol="0">
              <a:spAutoFit/>
            </a:bodyPr>
            <a:lstStyle/>
            <a:p>
              <a:pPr algn="ctr"/>
              <a:r>
                <a:rPr lang="en-GB" sz="1200">
                  <a:solidFill>
                    <a:srgbClr val="333333"/>
                  </a:solidFill>
                  <a:latin typeface="+mn-lt"/>
                </a:rPr>
                <a:t>HOW TO INSERT AN IMAGE</a:t>
              </a:r>
            </a:p>
          </p:txBody>
        </p:sp>
        <p:sp>
          <p:nvSpPr>
            <p:cNvPr id="20" name="TextBox 19">
              <a:extLst>
                <a:ext uri="{FF2B5EF4-FFF2-40B4-BE49-F238E27FC236}">
                  <a16:creationId xmlns:a16="http://schemas.microsoft.com/office/drawing/2014/main" id="{D6DB3C04-1855-DAA8-3D75-166AA86E0B34}"/>
                </a:ext>
              </a:extLst>
            </p:cNvPr>
            <p:cNvSpPr txBox="1"/>
            <p:nvPr/>
          </p:nvSpPr>
          <p:spPr>
            <a:xfrm>
              <a:off x="866775" y="1759910"/>
              <a:ext cx="2087197" cy="400110"/>
            </a:xfrm>
            <a:prstGeom prst="rect">
              <a:avLst/>
            </a:prstGeom>
            <a:noFill/>
          </p:spPr>
          <p:txBody>
            <a:bodyPr wrap="square" rtlCol="0">
              <a:spAutoFit/>
            </a:bodyPr>
            <a:lstStyle/>
            <a:p>
              <a:r>
                <a:rPr lang="en-GB" sz="1000" b="1">
                  <a:solidFill>
                    <a:srgbClr val="333333"/>
                  </a:solidFill>
                </a:rPr>
                <a:t>1. </a:t>
              </a:r>
              <a:r>
                <a:rPr lang="en-GB" sz="1000">
                  <a:solidFill>
                    <a:srgbClr val="333333"/>
                  </a:solidFill>
                </a:rPr>
                <a:t>If there is already an image present, </a:t>
              </a:r>
              <a:r>
                <a:rPr lang="en-GB" sz="1000">
                  <a:solidFill>
                    <a:srgbClr val="333333"/>
                  </a:solidFill>
                  <a:latin typeface="Gotham Medium" pitchFamily="50" charset="0"/>
                </a:rPr>
                <a:t>delete this first.</a:t>
              </a:r>
            </a:p>
          </p:txBody>
        </p:sp>
      </p:grpSp>
      <p:pic>
        <p:nvPicPr>
          <p:cNvPr id="3" name="Graphic 2">
            <a:extLst>
              <a:ext uri="{FF2B5EF4-FFF2-40B4-BE49-F238E27FC236}">
                <a16:creationId xmlns:a16="http://schemas.microsoft.com/office/drawing/2014/main" id="{BB4EC765-10AB-5309-E895-EC48F40B96F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679507" y="473394"/>
            <a:ext cx="1035573" cy="1035843"/>
          </a:xfrm>
          <a:prstGeom prst="rect">
            <a:avLst/>
          </a:prstGeom>
        </p:spPr>
      </p:pic>
      <p:grpSp>
        <p:nvGrpSpPr>
          <p:cNvPr id="6" name="Group 5">
            <a:extLst>
              <a:ext uri="{FF2B5EF4-FFF2-40B4-BE49-F238E27FC236}">
                <a16:creationId xmlns:a16="http://schemas.microsoft.com/office/drawing/2014/main" id="{0EA10DCF-D621-F83D-014D-60A3D52C8799}"/>
              </a:ext>
            </a:extLst>
          </p:cNvPr>
          <p:cNvGrpSpPr/>
          <p:nvPr userDrawn="1"/>
        </p:nvGrpSpPr>
        <p:grpSpPr>
          <a:xfrm>
            <a:off x="12284372" y="0"/>
            <a:ext cx="2174455" cy="4839558"/>
            <a:chOff x="838200" y="1150069"/>
            <a:chExt cx="2175021" cy="4839558"/>
          </a:xfrm>
        </p:grpSpPr>
        <p:sp>
          <p:nvSpPr>
            <p:cNvPr id="11" name="Rectangle 10">
              <a:extLst>
                <a:ext uri="{FF2B5EF4-FFF2-40B4-BE49-F238E27FC236}">
                  <a16:creationId xmlns:a16="http://schemas.microsoft.com/office/drawing/2014/main" id="{B01B5B01-CBD7-26AE-6E78-73FA41082B2A}"/>
                </a:ext>
              </a:extLst>
            </p:cNvPr>
            <p:cNvSpPr/>
            <p:nvPr/>
          </p:nvSpPr>
          <p:spPr>
            <a:xfrm>
              <a:off x="838200" y="1150069"/>
              <a:ext cx="2146445" cy="4839558"/>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333333"/>
                </a:solidFill>
              </a:endParaRPr>
            </a:p>
          </p:txBody>
        </p:sp>
        <p:sp>
          <p:nvSpPr>
            <p:cNvPr id="21" name="Rectangle 20">
              <a:extLst>
                <a:ext uri="{FF2B5EF4-FFF2-40B4-BE49-F238E27FC236}">
                  <a16:creationId xmlns:a16="http://schemas.microsoft.com/office/drawing/2014/main" id="{5EEF04F8-EF16-D7A0-35F3-32C602AE8AA8}"/>
                </a:ext>
              </a:extLst>
            </p:cNvPr>
            <p:cNvSpPr/>
            <p:nvPr/>
          </p:nvSpPr>
          <p:spPr>
            <a:xfrm flipV="1">
              <a:off x="838200" y="1150069"/>
              <a:ext cx="2146445" cy="52016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799">
                <a:solidFill>
                  <a:srgbClr val="333333"/>
                </a:solidFill>
              </a:endParaRPr>
            </a:p>
          </p:txBody>
        </p:sp>
        <p:sp>
          <p:nvSpPr>
            <p:cNvPr id="22" name="TextBox 21">
              <a:extLst>
                <a:ext uri="{FF2B5EF4-FFF2-40B4-BE49-F238E27FC236}">
                  <a16:creationId xmlns:a16="http://schemas.microsoft.com/office/drawing/2014/main" id="{72917E4C-5A7F-CD7D-4D0C-A22ABD4C90A5}"/>
                </a:ext>
              </a:extLst>
            </p:cNvPr>
            <p:cNvSpPr txBox="1"/>
            <p:nvPr/>
          </p:nvSpPr>
          <p:spPr>
            <a:xfrm>
              <a:off x="866775" y="2189496"/>
              <a:ext cx="2087197" cy="707886"/>
            </a:xfrm>
            <a:prstGeom prst="rect">
              <a:avLst/>
            </a:prstGeom>
            <a:noFill/>
          </p:spPr>
          <p:txBody>
            <a:bodyPr wrap="square" rtlCol="0">
              <a:spAutoFit/>
            </a:bodyPr>
            <a:lstStyle/>
            <a:p>
              <a:r>
                <a:rPr lang="en-GB" sz="1000" b="1">
                  <a:solidFill>
                    <a:srgbClr val="333333"/>
                  </a:solidFill>
                </a:rPr>
                <a:t>2. </a:t>
              </a:r>
              <a:r>
                <a:rPr lang="en-GB" sz="1000">
                  <a:solidFill>
                    <a:srgbClr val="333333"/>
                  </a:solidFill>
                </a:rPr>
                <a:t>Click on the </a:t>
              </a:r>
              <a:r>
                <a:rPr lang="en-GB" sz="1000" b="0">
                  <a:solidFill>
                    <a:srgbClr val="333333"/>
                  </a:solidFill>
                  <a:latin typeface="Gotham Medium" pitchFamily="50" charset="0"/>
                </a:rPr>
                <a:t>icon</a:t>
              </a:r>
              <a:r>
                <a:rPr lang="en-GB" sz="1000">
                  <a:solidFill>
                    <a:srgbClr val="333333"/>
                  </a:solidFill>
                </a:rPr>
                <a:t> in the middle of the placeholder and choose the image from your computer.</a:t>
              </a:r>
            </a:p>
          </p:txBody>
        </p:sp>
        <p:sp>
          <p:nvSpPr>
            <p:cNvPr id="23" name="TextBox 22">
              <a:extLst>
                <a:ext uri="{FF2B5EF4-FFF2-40B4-BE49-F238E27FC236}">
                  <a16:creationId xmlns:a16="http://schemas.microsoft.com/office/drawing/2014/main" id="{8545B62A-7783-08FC-DDE2-365ADFC41344}"/>
                </a:ext>
              </a:extLst>
            </p:cNvPr>
            <p:cNvSpPr txBox="1"/>
            <p:nvPr/>
          </p:nvSpPr>
          <p:spPr>
            <a:xfrm>
              <a:off x="866774" y="2943679"/>
              <a:ext cx="2146447" cy="553998"/>
            </a:xfrm>
            <a:prstGeom prst="rect">
              <a:avLst/>
            </a:prstGeom>
            <a:noFill/>
          </p:spPr>
          <p:txBody>
            <a:bodyPr wrap="square" rtlCol="0">
              <a:spAutoFit/>
            </a:bodyPr>
            <a:lstStyle/>
            <a:p>
              <a:r>
                <a:rPr lang="en-GB" sz="1000" b="1">
                  <a:solidFill>
                    <a:srgbClr val="333333"/>
                  </a:solidFill>
                </a:rPr>
                <a:t>3. </a:t>
              </a:r>
              <a:r>
                <a:rPr lang="en-GB" sz="1000">
                  <a:solidFill>
                    <a:srgbClr val="333333"/>
                  </a:solidFill>
                </a:rPr>
                <a:t>Click on the </a:t>
              </a:r>
              <a:r>
                <a:rPr lang="en-GB" sz="1000" b="0">
                  <a:solidFill>
                    <a:srgbClr val="333333"/>
                  </a:solidFill>
                  <a:latin typeface="Gotham Medium" pitchFamily="50" charset="0"/>
                </a:rPr>
                <a:t>Format Picture </a:t>
              </a:r>
              <a:r>
                <a:rPr lang="en-GB" sz="1000">
                  <a:solidFill>
                    <a:srgbClr val="333333"/>
                  </a:solidFill>
                </a:rPr>
                <a:t>tab in the ribbon and use the tools to edit the image.</a:t>
              </a:r>
            </a:p>
          </p:txBody>
        </p:sp>
        <p:sp>
          <p:nvSpPr>
            <p:cNvPr id="24" name="TextBox 23">
              <a:extLst>
                <a:ext uri="{FF2B5EF4-FFF2-40B4-BE49-F238E27FC236}">
                  <a16:creationId xmlns:a16="http://schemas.microsoft.com/office/drawing/2014/main" id="{5D973374-D774-D4BB-98C0-971D1168039B}"/>
                </a:ext>
              </a:extLst>
            </p:cNvPr>
            <p:cNvSpPr txBox="1"/>
            <p:nvPr/>
          </p:nvSpPr>
          <p:spPr>
            <a:xfrm>
              <a:off x="866773" y="3543974"/>
              <a:ext cx="2146447" cy="1169551"/>
            </a:xfrm>
            <a:prstGeom prst="rect">
              <a:avLst/>
            </a:prstGeom>
            <a:noFill/>
          </p:spPr>
          <p:txBody>
            <a:bodyPr wrap="square" rtlCol="0">
              <a:spAutoFit/>
            </a:bodyPr>
            <a:lstStyle/>
            <a:p>
              <a:r>
                <a:rPr lang="en-GB" sz="1000" b="1">
                  <a:solidFill>
                    <a:srgbClr val="333333"/>
                  </a:solidFill>
                </a:rPr>
                <a:t>4. </a:t>
              </a:r>
              <a:r>
                <a:rPr lang="en-GB" sz="1000">
                  <a:solidFill>
                    <a:srgbClr val="333333"/>
                  </a:solidFill>
                </a:rPr>
                <a:t>Choose </a:t>
              </a:r>
              <a:r>
                <a:rPr lang="en-GB" sz="1000" b="0">
                  <a:solidFill>
                    <a:srgbClr val="333333"/>
                  </a:solidFill>
                  <a:latin typeface="Gotham Medium" pitchFamily="50" charset="0"/>
                </a:rPr>
                <a:t>Crop</a:t>
              </a:r>
              <a:r>
                <a:rPr lang="en-GB" sz="1000">
                  <a:solidFill>
                    <a:srgbClr val="333333"/>
                  </a:solidFill>
                </a:rPr>
                <a:t> to resize and move the image within the placeholder, using the white circles in the corners of the image. Click on the drop down arrow and choose </a:t>
              </a:r>
              <a:r>
                <a:rPr lang="en-GB" sz="1000" b="0">
                  <a:solidFill>
                    <a:srgbClr val="333333"/>
                  </a:solidFill>
                  <a:latin typeface="Gotham Medium" pitchFamily="50" charset="0"/>
                </a:rPr>
                <a:t>Fit </a:t>
              </a:r>
              <a:r>
                <a:rPr lang="en-GB" sz="1000">
                  <a:solidFill>
                    <a:srgbClr val="333333"/>
                  </a:solidFill>
                </a:rPr>
                <a:t>to fit the image to the placeholder.</a:t>
              </a:r>
            </a:p>
          </p:txBody>
        </p:sp>
        <p:sp>
          <p:nvSpPr>
            <p:cNvPr id="25" name="TextBox 24">
              <a:extLst>
                <a:ext uri="{FF2B5EF4-FFF2-40B4-BE49-F238E27FC236}">
                  <a16:creationId xmlns:a16="http://schemas.microsoft.com/office/drawing/2014/main" id="{DCEE441B-B1C6-362F-2E39-639398A8A200}"/>
                </a:ext>
              </a:extLst>
            </p:cNvPr>
            <p:cNvSpPr txBox="1"/>
            <p:nvPr/>
          </p:nvSpPr>
          <p:spPr>
            <a:xfrm>
              <a:off x="866774" y="4759822"/>
              <a:ext cx="2146447" cy="553998"/>
            </a:xfrm>
            <a:prstGeom prst="rect">
              <a:avLst/>
            </a:prstGeom>
            <a:noFill/>
          </p:spPr>
          <p:txBody>
            <a:bodyPr wrap="square" rtlCol="0">
              <a:spAutoFit/>
            </a:bodyPr>
            <a:lstStyle/>
            <a:p>
              <a:r>
                <a:rPr lang="en-GB" sz="1000" b="1">
                  <a:solidFill>
                    <a:srgbClr val="333333"/>
                  </a:solidFill>
                </a:rPr>
                <a:t>5. </a:t>
              </a:r>
              <a:r>
                <a:rPr lang="en-GB" sz="1000">
                  <a:solidFill>
                    <a:srgbClr val="333333"/>
                  </a:solidFill>
                </a:rPr>
                <a:t>Choose </a:t>
              </a:r>
              <a:r>
                <a:rPr lang="en-GB" sz="1000" b="0">
                  <a:solidFill>
                    <a:srgbClr val="333333"/>
                  </a:solidFill>
                  <a:latin typeface="Gotham Medium" pitchFamily="50" charset="0"/>
                </a:rPr>
                <a:t>Picture Colour </a:t>
              </a:r>
              <a:r>
                <a:rPr lang="en-GB" sz="1000">
                  <a:solidFill>
                    <a:srgbClr val="333333"/>
                  </a:solidFill>
                </a:rPr>
                <a:t>to adjust the Saturation, Tone, and Colour.</a:t>
              </a:r>
            </a:p>
          </p:txBody>
        </p:sp>
        <p:sp>
          <p:nvSpPr>
            <p:cNvPr id="26" name="TextBox 25">
              <a:extLst>
                <a:ext uri="{FF2B5EF4-FFF2-40B4-BE49-F238E27FC236}">
                  <a16:creationId xmlns:a16="http://schemas.microsoft.com/office/drawing/2014/main" id="{3018B5F7-8337-22A9-52BE-4445A1894742}"/>
                </a:ext>
              </a:extLst>
            </p:cNvPr>
            <p:cNvSpPr txBox="1"/>
            <p:nvPr/>
          </p:nvSpPr>
          <p:spPr>
            <a:xfrm>
              <a:off x="866774" y="5360117"/>
              <a:ext cx="2146447" cy="553998"/>
            </a:xfrm>
            <a:prstGeom prst="rect">
              <a:avLst/>
            </a:prstGeom>
            <a:noFill/>
          </p:spPr>
          <p:txBody>
            <a:bodyPr wrap="square" rtlCol="0">
              <a:spAutoFit/>
            </a:bodyPr>
            <a:lstStyle/>
            <a:p>
              <a:r>
                <a:rPr lang="en-GB" sz="1000" b="1">
                  <a:solidFill>
                    <a:srgbClr val="333333"/>
                  </a:solidFill>
                </a:rPr>
                <a:t>6. </a:t>
              </a:r>
              <a:r>
                <a:rPr lang="en-GB" sz="1000">
                  <a:solidFill>
                    <a:srgbClr val="333333"/>
                  </a:solidFill>
                </a:rPr>
                <a:t>Choose </a:t>
              </a:r>
              <a:r>
                <a:rPr lang="en-GB" sz="1000" b="0">
                  <a:solidFill>
                    <a:srgbClr val="333333"/>
                  </a:solidFill>
                  <a:latin typeface="Gotham Medium" pitchFamily="50" charset="0"/>
                </a:rPr>
                <a:t>Picture Correction </a:t>
              </a:r>
              <a:r>
                <a:rPr lang="en-GB" sz="1000">
                  <a:solidFill>
                    <a:srgbClr val="333333"/>
                  </a:solidFill>
                </a:rPr>
                <a:t>to adjust the Sharpness, Brightness, and Contrast.</a:t>
              </a:r>
            </a:p>
          </p:txBody>
        </p:sp>
        <p:sp>
          <p:nvSpPr>
            <p:cNvPr id="27" name="TextBox 26">
              <a:extLst>
                <a:ext uri="{FF2B5EF4-FFF2-40B4-BE49-F238E27FC236}">
                  <a16:creationId xmlns:a16="http://schemas.microsoft.com/office/drawing/2014/main" id="{A431E07E-1D3A-F033-F7E6-644144E0B5BF}"/>
                </a:ext>
              </a:extLst>
            </p:cNvPr>
            <p:cNvSpPr txBox="1"/>
            <p:nvPr/>
          </p:nvSpPr>
          <p:spPr>
            <a:xfrm>
              <a:off x="1072610" y="1179173"/>
              <a:ext cx="1734772" cy="461665"/>
            </a:xfrm>
            <a:prstGeom prst="rect">
              <a:avLst/>
            </a:prstGeom>
            <a:noFill/>
          </p:spPr>
          <p:txBody>
            <a:bodyPr wrap="square" rtlCol="0">
              <a:spAutoFit/>
            </a:bodyPr>
            <a:lstStyle/>
            <a:p>
              <a:pPr algn="ctr"/>
              <a:r>
                <a:rPr lang="en-GB" sz="1200">
                  <a:solidFill>
                    <a:srgbClr val="333333"/>
                  </a:solidFill>
                  <a:latin typeface="+mn-lt"/>
                </a:rPr>
                <a:t>HOW TO INSERT AN IMAGE</a:t>
              </a:r>
            </a:p>
          </p:txBody>
        </p:sp>
        <p:sp>
          <p:nvSpPr>
            <p:cNvPr id="28" name="TextBox 27">
              <a:extLst>
                <a:ext uri="{FF2B5EF4-FFF2-40B4-BE49-F238E27FC236}">
                  <a16:creationId xmlns:a16="http://schemas.microsoft.com/office/drawing/2014/main" id="{826A1272-6497-3E0A-6282-D0EB42F81AB1}"/>
                </a:ext>
              </a:extLst>
            </p:cNvPr>
            <p:cNvSpPr txBox="1"/>
            <p:nvPr userDrawn="1"/>
          </p:nvSpPr>
          <p:spPr>
            <a:xfrm>
              <a:off x="866775" y="1759910"/>
              <a:ext cx="2087197" cy="400110"/>
            </a:xfrm>
            <a:prstGeom prst="rect">
              <a:avLst/>
            </a:prstGeom>
            <a:noFill/>
          </p:spPr>
          <p:txBody>
            <a:bodyPr wrap="square" rtlCol="0">
              <a:spAutoFit/>
            </a:bodyPr>
            <a:lstStyle/>
            <a:p>
              <a:r>
                <a:rPr lang="en-GB" sz="1000" b="1">
                  <a:solidFill>
                    <a:srgbClr val="333333"/>
                  </a:solidFill>
                </a:rPr>
                <a:t>1. </a:t>
              </a:r>
              <a:r>
                <a:rPr lang="en-GB" sz="1000">
                  <a:solidFill>
                    <a:srgbClr val="333333"/>
                  </a:solidFill>
                </a:rPr>
                <a:t>If there is already an image present, </a:t>
              </a:r>
              <a:r>
                <a:rPr lang="en-GB" sz="1000">
                  <a:solidFill>
                    <a:srgbClr val="333333"/>
                  </a:solidFill>
                  <a:latin typeface="Gotham Medium" pitchFamily="50" charset="0"/>
                </a:rPr>
                <a:t>delete this first.</a:t>
              </a:r>
            </a:p>
          </p:txBody>
        </p:sp>
      </p:grpSp>
      <p:sp>
        <p:nvSpPr>
          <p:cNvPr id="29" name="Text Placeholder 8">
            <a:extLst>
              <a:ext uri="{FF2B5EF4-FFF2-40B4-BE49-F238E27FC236}">
                <a16:creationId xmlns:a16="http://schemas.microsoft.com/office/drawing/2014/main" id="{EC271433-40CF-05E8-6275-243AEC477769}"/>
              </a:ext>
            </a:extLst>
          </p:cNvPr>
          <p:cNvSpPr>
            <a:spLocks noGrp="1"/>
          </p:cNvSpPr>
          <p:nvPr>
            <p:ph type="body" sz="quarter" idx="18" hasCustomPrompt="1"/>
          </p:nvPr>
        </p:nvSpPr>
        <p:spPr>
          <a:xfrm>
            <a:off x="6783505" y="1718033"/>
            <a:ext cx="1305640" cy="330072"/>
          </a:xfrm>
          <a:solidFill>
            <a:schemeClr val="accent3"/>
          </a:solidFill>
        </p:spPr>
        <p:txBody>
          <a:bodyPr wrap="none" lIns="72000" tIns="72000" rIns="72000" bIns="72000" anchor="ctr">
            <a:spAutoFit/>
          </a:bodyPr>
          <a:lstStyle>
            <a:lvl1pPr algn="l">
              <a:defRPr sz="1200" cap="all" spc="70" baseline="0">
                <a:solidFill>
                  <a:schemeClr val="bg1"/>
                </a:solidFill>
                <a:latin typeface="+mj-lt"/>
              </a:defRPr>
            </a:lvl1pPr>
          </a:lstStyle>
          <a:p>
            <a:pPr lvl="0"/>
            <a:r>
              <a:rPr lang="en-GB"/>
              <a:t>subheading</a:t>
            </a:r>
          </a:p>
        </p:txBody>
      </p:sp>
      <p:grpSp>
        <p:nvGrpSpPr>
          <p:cNvPr id="10" name="Group 9">
            <a:extLst>
              <a:ext uri="{FF2B5EF4-FFF2-40B4-BE49-F238E27FC236}">
                <a16:creationId xmlns:a16="http://schemas.microsoft.com/office/drawing/2014/main" id="{C4B40977-6682-92BB-E87B-CEF3F6AFA7E4}"/>
              </a:ext>
            </a:extLst>
          </p:cNvPr>
          <p:cNvGrpSpPr/>
          <p:nvPr userDrawn="1"/>
        </p:nvGrpSpPr>
        <p:grpSpPr>
          <a:xfrm>
            <a:off x="-2189955" y="1"/>
            <a:ext cx="2094408" cy="3335867"/>
            <a:chOff x="-2178418" y="4487679"/>
            <a:chExt cx="2094954" cy="3335867"/>
          </a:xfrm>
        </p:grpSpPr>
        <p:sp>
          <p:nvSpPr>
            <p:cNvPr id="30" name="Rectangle 29">
              <a:extLst>
                <a:ext uri="{FF2B5EF4-FFF2-40B4-BE49-F238E27FC236}">
                  <a16:creationId xmlns:a16="http://schemas.microsoft.com/office/drawing/2014/main" id="{891E2A00-3212-7CD3-8348-11E8E8DF1026}"/>
                </a:ext>
              </a:extLst>
            </p:cNvPr>
            <p:cNvSpPr/>
            <p:nvPr/>
          </p:nvSpPr>
          <p:spPr>
            <a:xfrm>
              <a:off x="-2178418" y="4487680"/>
              <a:ext cx="2094954" cy="3335866"/>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333333"/>
                </a:solidFill>
              </a:endParaRPr>
            </a:p>
          </p:txBody>
        </p:sp>
        <p:sp>
          <p:nvSpPr>
            <p:cNvPr id="31" name="Rectangle 30">
              <a:extLst>
                <a:ext uri="{FF2B5EF4-FFF2-40B4-BE49-F238E27FC236}">
                  <a16:creationId xmlns:a16="http://schemas.microsoft.com/office/drawing/2014/main" id="{AECF40AB-48E1-4182-7720-E330525E52D2}"/>
                </a:ext>
              </a:extLst>
            </p:cNvPr>
            <p:cNvSpPr/>
            <p:nvPr/>
          </p:nvSpPr>
          <p:spPr>
            <a:xfrm>
              <a:off x="-2178418" y="4487679"/>
              <a:ext cx="2094954" cy="55616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799">
                <a:solidFill>
                  <a:srgbClr val="333333"/>
                </a:solidFill>
              </a:endParaRPr>
            </a:p>
          </p:txBody>
        </p:sp>
        <p:sp>
          <p:nvSpPr>
            <p:cNvPr id="32" name="TextBox 31">
              <a:extLst>
                <a:ext uri="{FF2B5EF4-FFF2-40B4-BE49-F238E27FC236}">
                  <a16:creationId xmlns:a16="http://schemas.microsoft.com/office/drawing/2014/main" id="{0806A9DE-53D5-DA73-B693-DC0C1BE2DF01}"/>
                </a:ext>
              </a:extLst>
            </p:cNvPr>
            <p:cNvSpPr txBox="1"/>
            <p:nvPr/>
          </p:nvSpPr>
          <p:spPr>
            <a:xfrm>
              <a:off x="-1943077" y="4533656"/>
              <a:ext cx="1668186" cy="461665"/>
            </a:xfrm>
            <a:prstGeom prst="rect">
              <a:avLst/>
            </a:prstGeom>
            <a:noFill/>
          </p:spPr>
          <p:txBody>
            <a:bodyPr wrap="square" rtlCol="0">
              <a:spAutoFit/>
            </a:bodyPr>
            <a:lstStyle/>
            <a:p>
              <a:pPr algn="ctr"/>
              <a:r>
                <a:rPr lang="en-GB" sz="1200">
                  <a:solidFill>
                    <a:srgbClr val="333333"/>
                  </a:solidFill>
                  <a:latin typeface="+mn-lt"/>
                </a:rPr>
                <a:t>HOW TO INSERT </a:t>
              </a:r>
              <a:br>
                <a:rPr lang="en-GB" sz="1200">
                  <a:solidFill>
                    <a:srgbClr val="333333"/>
                  </a:solidFill>
                  <a:latin typeface="+mn-lt"/>
                </a:rPr>
              </a:br>
              <a:r>
                <a:rPr lang="en-GB" sz="1200">
                  <a:solidFill>
                    <a:srgbClr val="333333"/>
                  </a:solidFill>
                  <a:latin typeface="+mn-lt"/>
                </a:rPr>
                <a:t>A LOGO</a:t>
              </a:r>
            </a:p>
          </p:txBody>
        </p:sp>
        <p:sp>
          <p:nvSpPr>
            <p:cNvPr id="33" name="TextBox 32">
              <a:extLst>
                <a:ext uri="{FF2B5EF4-FFF2-40B4-BE49-F238E27FC236}">
                  <a16:creationId xmlns:a16="http://schemas.microsoft.com/office/drawing/2014/main" id="{3C10B626-F243-2B50-7CAD-5D9C0529AADD}"/>
                </a:ext>
              </a:extLst>
            </p:cNvPr>
            <p:cNvSpPr txBox="1"/>
            <p:nvPr/>
          </p:nvSpPr>
          <p:spPr>
            <a:xfrm>
              <a:off x="-2156460" y="5547394"/>
              <a:ext cx="2032272" cy="707886"/>
            </a:xfrm>
            <a:prstGeom prst="rect">
              <a:avLst/>
            </a:prstGeom>
            <a:noFill/>
          </p:spPr>
          <p:txBody>
            <a:bodyPr wrap="square" rtlCol="0">
              <a:spAutoFit/>
            </a:bodyPr>
            <a:lstStyle/>
            <a:p>
              <a:r>
                <a:rPr lang="en-GB" sz="1000" b="1">
                  <a:solidFill>
                    <a:srgbClr val="333333"/>
                  </a:solidFill>
                </a:rPr>
                <a:t>2. </a:t>
              </a:r>
              <a:r>
                <a:rPr lang="en-GB" sz="1000">
                  <a:solidFill>
                    <a:srgbClr val="333333"/>
                  </a:solidFill>
                </a:rPr>
                <a:t>Click on the </a:t>
              </a:r>
              <a:r>
                <a:rPr lang="en-GB" sz="1000" b="0">
                  <a:solidFill>
                    <a:srgbClr val="333333"/>
                  </a:solidFill>
                  <a:latin typeface="Gotham Bold" pitchFamily="50" charset="0"/>
                </a:rPr>
                <a:t>icon </a:t>
              </a:r>
              <a:r>
                <a:rPr lang="en-GB" sz="1000">
                  <a:solidFill>
                    <a:srgbClr val="333333"/>
                  </a:solidFill>
                </a:rPr>
                <a:t>in the middle of the placeholder and choose the logo needed from your computer.</a:t>
              </a:r>
            </a:p>
          </p:txBody>
        </p:sp>
        <p:sp>
          <p:nvSpPr>
            <p:cNvPr id="34" name="TextBox 33">
              <a:extLst>
                <a:ext uri="{FF2B5EF4-FFF2-40B4-BE49-F238E27FC236}">
                  <a16:creationId xmlns:a16="http://schemas.microsoft.com/office/drawing/2014/main" id="{6069824C-5188-D9C4-8C17-9BECD60F4766}"/>
                </a:ext>
              </a:extLst>
            </p:cNvPr>
            <p:cNvSpPr txBox="1"/>
            <p:nvPr/>
          </p:nvSpPr>
          <p:spPr>
            <a:xfrm>
              <a:off x="-2156460" y="6282027"/>
              <a:ext cx="1881569" cy="861774"/>
            </a:xfrm>
            <a:prstGeom prst="rect">
              <a:avLst/>
            </a:prstGeom>
            <a:noFill/>
          </p:spPr>
          <p:txBody>
            <a:bodyPr wrap="square" rtlCol="0">
              <a:spAutoFit/>
            </a:bodyPr>
            <a:lstStyle/>
            <a:p>
              <a:r>
                <a:rPr lang="en-GB" sz="1000" b="1">
                  <a:solidFill>
                    <a:srgbClr val="333333"/>
                  </a:solidFill>
                </a:rPr>
                <a:t>3. </a:t>
              </a:r>
              <a:r>
                <a:rPr lang="en-GB" sz="1000">
                  <a:solidFill>
                    <a:srgbClr val="333333"/>
                  </a:solidFill>
                </a:rPr>
                <a:t>Click on the </a:t>
              </a:r>
              <a:r>
                <a:rPr lang="en-GB" sz="1000" b="0">
                  <a:solidFill>
                    <a:srgbClr val="333333"/>
                  </a:solidFill>
                  <a:latin typeface="Gotham Bold" pitchFamily="50" charset="0"/>
                </a:rPr>
                <a:t>Picture Format </a:t>
              </a:r>
              <a:r>
                <a:rPr lang="en-GB" sz="1000">
                  <a:solidFill>
                    <a:srgbClr val="333333"/>
                  </a:solidFill>
                </a:rPr>
                <a:t>tab in the ribbon and choose </a:t>
              </a:r>
              <a:r>
                <a:rPr lang="en-GB" sz="1000" b="0">
                  <a:solidFill>
                    <a:srgbClr val="333333"/>
                  </a:solidFill>
                  <a:latin typeface="Gotham Bold" pitchFamily="50" charset="0"/>
                </a:rPr>
                <a:t>Crop</a:t>
              </a:r>
              <a:r>
                <a:rPr lang="en-GB" sz="1000">
                  <a:solidFill>
                    <a:srgbClr val="333333"/>
                  </a:solidFill>
                </a:rPr>
                <a:t> option to edit the position and composition of your icon.</a:t>
              </a:r>
            </a:p>
          </p:txBody>
        </p:sp>
        <p:sp>
          <p:nvSpPr>
            <p:cNvPr id="35" name="TextBox 34">
              <a:extLst>
                <a:ext uri="{FF2B5EF4-FFF2-40B4-BE49-F238E27FC236}">
                  <a16:creationId xmlns:a16="http://schemas.microsoft.com/office/drawing/2014/main" id="{2D33A0B1-B703-86DD-3191-F1E6956C0A75}"/>
                </a:ext>
              </a:extLst>
            </p:cNvPr>
            <p:cNvSpPr txBox="1"/>
            <p:nvPr/>
          </p:nvSpPr>
          <p:spPr>
            <a:xfrm>
              <a:off x="-2156460" y="7170548"/>
              <a:ext cx="2032272" cy="553998"/>
            </a:xfrm>
            <a:prstGeom prst="rect">
              <a:avLst/>
            </a:prstGeom>
            <a:noFill/>
          </p:spPr>
          <p:txBody>
            <a:bodyPr wrap="square" rtlCol="0">
              <a:spAutoFit/>
            </a:bodyPr>
            <a:lstStyle/>
            <a:p>
              <a:r>
                <a:rPr lang="en-GB" sz="1000" b="1">
                  <a:solidFill>
                    <a:srgbClr val="333333"/>
                  </a:solidFill>
                </a:rPr>
                <a:t>4. </a:t>
              </a:r>
              <a:r>
                <a:rPr lang="en-GB" sz="1000">
                  <a:solidFill>
                    <a:srgbClr val="333333"/>
                  </a:solidFill>
                </a:rPr>
                <a:t>Click on the drop down arrow and choose </a:t>
              </a:r>
              <a:r>
                <a:rPr lang="en-GB" sz="1000" b="0">
                  <a:solidFill>
                    <a:srgbClr val="333333"/>
                  </a:solidFill>
                  <a:latin typeface="Gotham Bold" pitchFamily="50" charset="0"/>
                </a:rPr>
                <a:t>Fit</a:t>
              </a:r>
              <a:r>
                <a:rPr lang="en-GB" sz="1000">
                  <a:solidFill>
                    <a:srgbClr val="333333"/>
                  </a:solidFill>
                </a:rPr>
                <a:t> to fit the icon to the placeholder.</a:t>
              </a:r>
            </a:p>
          </p:txBody>
        </p:sp>
        <p:sp>
          <p:nvSpPr>
            <p:cNvPr id="36" name="TextBox 35">
              <a:extLst>
                <a:ext uri="{FF2B5EF4-FFF2-40B4-BE49-F238E27FC236}">
                  <a16:creationId xmlns:a16="http://schemas.microsoft.com/office/drawing/2014/main" id="{A546DB39-9158-1877-87B7-B8EB9E09752F}"/>
                </a:ext>
              </a:extLst>
            </p:cNvPr>
            <p:cNvSpPr txBox="1"/>
            <p:nvPr userDrawn="1"/>
          </p:nvSpPr>
          <p:spPr>
            <a:xfrm>
              <a:off x="-2156460" y="5119692"/>
              <a:ext cx="1976174" cy="400110"/>
            </a:xfrm>
            <a:prstGeom prst="rect">
              <a:avLst/>
            </a:prstGeom>
            <a:noFill/>
          </p:spPr>
          <p:txBody>
            <a:bodyPr wrap="square" rtlCol="0">
              <a:spAutoFit/>
            </a:bodyPr>
            <a:lstStyle/>
            <a:p>
              <a:r>
                <a:rPr lang="en-GB" sz="1000" b="1">
                  <a:solidFill>
                    <a:srgbClr val="333333"/>
                  </a:solidFill>
                </a:rPr>
                <a:t>1. </a:t>
              </a:r>
              <a:r>
                <a:rPr lang="en-GB" sz="1000">
                  <a:solidFill>
                    <a:srgbClr val="333333"/>
                  </a:solidFill>
                </a:rPr>
                <a:t>To replace an existing logo, first delete it. </a:t>
              </a:r>
              <a:endParaRPr lang="en-GB" sz="1000">
                <a:solidFill>
                  <a:srgbClr val="333333"/>
                </a:solidFill>
                <a:latin typeface="Gotham Bold" pitchFamily="50" charset="0"/>
              </a:endParaRPr>
            </a:p>
          </p:txBody>
        </p:sp>
      </p:grpSp>
    </p:spTree>
    <p:custDataLst>
      <p:tags r:id="rId1"/>
    </p:custDataLst>
    <p:extLst>
      <p:ext uri="{BB962C8B-B14F-4D97-AF65-F5344CB8AC3E}">
        <p14:creationId xmlns:p14="http://schemas.microsoft.com/office/powerpoint/2010/main" val="33421250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9.xml><?xml version="1.0" encoding="utf-8"?>
<p:sldLayout xmlns:a="http://schemas.openxmlformats.org/drawingml/2006/main" xmlns:r="http://schemas.openxmlformats.org/officeDocument/2006/relationships" xmlns:p="http://schemas.openxmlformats.org/presentationml/2006/main" showMasterSp="0" preserve="1" userDrawn="1">
  <p:cSld name="Title slide with multiple images">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1AC390FB-929B-4B2C-19EA-4F9655E46784}"/>
              </a:ext>
            </a:extLst>
          </p:cNvPr>
          <p:cNvSpPr>
            <a:spLocks noGrp="1"/>
          </p:cNvSpPr>
          <p:nvPr>
            <p:ph type="title" hasCustomPrompt="1"/>
          </p:nvPr>
        </p:nvSpPr>
        <p:spPr>
          <a:xfrm>
            <a:off x="6240597" y="2069896"/>
            <a:ext cx="5070266" cy="1779582"/>
          </a:xfrm>
        </p:spPr>
        <p:txBody>
          <a:bodyPr/>
          <a:lstStyle>
            <a:lvl1pPr>
              <a:defRPr sz="5998">
                <a:solidFill>
                  <a:schemeClr val="accent2"/>
                </a:solidFill>
                <a:latin typeface="+mn-lt"/>
              </a:defRPr>
            </a:lvl1pPr>
          </a:lstStyle>
          <a:p>
            <a:r>
              <a:rPr lang="en-GB"/>
              <a:t>Insert title here</a:t>
            </a:r>
          </a:p>
        </p:txBody>
      </p:sp>
      <p:sp>
        <p:nvSpPr>
          <p:cNvPr id="15" name="Text Placeholder 14">
            <a:extLst>
              <a:ext uri="{FF2B5EF4-FFF2-40B4-BE49-F238E27FC236}">
                <a16:creationId xmlns:a16="http://schemas.microsoft.com/office/drawing/2014/main" id="{7F7305B2-DBB6-4D2A-FE16-1FD61CC941B8}"/>
              </a:ext>
            </a:extLst>
          </p:cNvPr>
          <p:cNvSpPr>
            <a:spLocks noGrp="1"/>
          </p:cNvSpPr>
          <p:nvPr>
            <p:ph type="body" sz="quarter" idx="16" hasCustomPrompt="1"/>
          </p:nvPr>
        </p:nvSpPr>
        <p:spPr>
          <a:xfrm>
            <a:off x="9971672" y="5728703"/>
            <a:ext cx="1183961" cy="205370"/>
          </a:xfrm>
          <a:blipFill>
            <a:blip r:embed="rId3"/>
            <a:stretch>
              <a:fillRect/>
            </a:stretch>
          </a:blipFill>
        </p:spPr>
        <p:txBody>
          <a:bodyPr>
            <a:normAutofit/>
          </a:bodyPr>
          <a:lstStyle>
            <a:lvl1pPr>
              <a:defRPr/>
            </a:lvl1pPr>
          </a:lstStyle>
          <a:p>
            <a:pPr lvl="0"/>
            <a:r>
              <a:rPr lang="en-GB"/>
              <a:t> </a:t>
            </a:r>
          </a:p>
        </p:txBody>
      </p:sp>
      <p:pic>
        <p:nvPicPr>
          <p:cNvPr id="21" name="Graphic 20">
            <a:extLst>
              <a:ext uri="{FF2B5EF4-FFF2-40B4-BE49-F238E27FC236}">
                <a16:creationId xmlns:a16="http://schemas.microsoft.com/office/drawing/2014/main" id="{2D0564E8-2E10-CEAB-25E2-36590B9F97E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679507" y="473394"/>
            <a:ext cx="1035573" cy="1035843"/>
          </a:xfrm>
          <a:prstGeom prst="rect">
            <a:avLst/>
          </a:prstGeom>
        </p:spPr>
      </p:pic>
      <p:sp>
        <p:nvSpPr>
          <p:cNvPr id="8" name="Picture Placeholder 7">
            <a:extLst>
              <a:ext uri="{FF2B5EF4-FFF2-40B4-BE49-F238E27FC236}">
                <a16:creationId xmlns:a16="http://schemas.microsoft.com/office/drawing/2014/main" id="{CE569200-81F3-B324-8721-C7F976C6A4F8}"/>
              </a:ext>
            </a:extLst>
          </p:cNvPr>
          <p:cNvSpPr>
            <a:spLocks noGrp="1"/>
          </p:cNvSpPr>
          <p:nvPr>
            <p:ph type="pic" sz="quarter" idx="10" hasCustomPrompt="1"/>
          </p:nvPr>
        </p:nvSpPr>
        <p:spPr>
          <a:xfrm>
            <a:off x="558883" y="817242"/>
            <a:ext cx="2613232" cy="2633660"/>
          </a:xfrm>
        </p:spPr>
        <p:txBody>
          <a:bodyPr/>
          <a:lstStyle>
            <a:lvl1pPr algn="ctr">
              <a:defRPr/>
            </a:lvl1pPr>
          </a:lstStyle>
          <a:p>
            <a:r>
              <a:rPr lang="en-GB"/>
              <a:t>Click icon to insert image</a:t>
            </a:r>
          </a:p>
        </p:txBody>
      </p:sp>
      <p:sp>
        <p:nvSpPr>
          <p:cNvPr id="10" name="Picture Placeholder 7">
            <a:extLst>
              <a:ext uri="{FF2B5EF4-FFF2-40B4-BE49-F238E27FC236}">
                <a16:creationId xmlns:a16="http://schemas.microsoft.com/office/drawing/2014/main" id="{8663A7E3-7826-A908-C3CA-C63CBCC683F2}"/>
              </a:ext>
            </a:extLst>
          </p:cNvPr>
          <p:cNvSpPr>
            <a:spLocks noGrp="1"/>
          </p:cNvSpPr>
          <p:nvPr>
            <p:ph type="pic" sz="quarter" idx="12" hasCustomPrompt="1"/>
          </p:nvPr>
        </p:nvSpPr>
        <p:spPr>
          <a:xfrm>
            <a:off x="1454565" y="3592777"/>
            <a:ext cx="1715596" cy="1638406"/>
          </a:xfrm>
        </p:spPr>
        <p:txBody>
          <a:bodyPr/>
          <a:lstStyle>
            <a:lvl1pPr algn="ctr">
              <a:defRPr/>
            </a:lvl1pPr>
          </a:lstStyle>
          <a:p>
            <a:r>
              <a:rPr lang="en-GB"/>
              <a:t>Click icon to insert image</a:t>
            </a:r>
          </a:p>
        </p:txBody>
      </p:sp>
      <p:sp>
        <p:nvSpPr>
          <p:cNvPr id="9" name="Picture Placeholder 7">
            <a:extLst>
              <a:ext uri="{FF2B5EF4-FFF2-40B4-BE49-F238E27FC236}">
                <a16:creationId xmlns:a16="http://schemas.microsoft.com/office/drawing/2014/main" id="{B0252091-1C04-6F70-82CA-1A436C310FBB}"/>
              </a:ext>
            </a:extLst>
          </p:cNvPr>
          <p:cNvSpPr>
            <a:spLocks noGrp="1"/>
          </p:cNvSpPr>
          <p:nvPr>
            <p:ph type="pic" sz="quarter" idx="11" hasCustomPrompt="1"/>
          </p:nvPr>
        </p:nvSpPr>
        <p:spPr>
          <a:xfrm>
            <a:off x="3300990" y="1812496"/>
            <a:ext cx="1715596" cy="1638406"/>
          </a:xfrm>
        </p:spPr>
        <p:txBody>
          <a:bodyPr/>
          <a:lstStyle>
            <a:lvl1pPr algn="ctr">
              <a:defRPr/>
            </a:lvl1pPr>
          </a:lstStyle>
          <a:p>
            <a:r>
              <a:rPr lang="en-GB"/>
              <a:t>Click icon to insert image</a:t>
            </a:r>
          </a:p>
        </p:txBody>
      </p:sp>
      <p:sp>
        <p:nvSpPr>
          <p:cNvPr id="11" name="Picture Placeholder 7">
            <a:extLst>
              <a:ext uri="{FF2B5EF4-FFF2-40B4-BE49-F238E27FC236}">
                <a16:creationId xmlns:a16="http://schemas.microsoft.com/office/drawing/2014/main" id="{9219ECBA-2EB8-75FE-469B-290D158BE7E5}"/>
              </a:ext>
            </a:extLst>
          </p:cNvPr>
          <p:cNvSpPr>
            <a:spLocks noGrp="1"/>
          </p:cNvSpPr>
          <p:nvPr>
            <p:ph type="pic" sz="quarter" idx="13" hasCustomPrompt="1"/>
          </p:nvPr>
        </p:nvSpPr>
        <p:spPr>
          <a:xfrm>
            <a:off x="3300990" y="3592777"/>
            <a:ext cx="2613232" cy="2633660"/>
          </a:xfrm>
        </p:spPr>
        <p:txBody>
          <a:bodyPr/>
          <a:lstStyle>
            <a:lvl1pPr algn="ctr">
              <a:defRPr/>
            </a:lvl1pPr>
          </a:lstStyle>
          <a:p>
            <a:r>
              <a:rPr lang="en-GB"/>
              <a:t>Click icon to insert image &gt; Right click &gt; Send to back</a:t>
            </a:r>
          </a:p>
        </p:txBody>
      </p:sp>
      <p:sp>
        <p:nvSpPr>
          <p:cNvPr id="16" name="Text Placeholder 10">
            <a:extLst>
              <a:ext uri="{FF2B5EF4-FFF2-40B4-BE49-F238E27FC236}">
                <a16:creationId xmlns:a16="http://schemas.microsoft.com/office/drawing/2014/main" id="{A509A2EB-AC9E-2DEA-6FB8-90903D525587}"/>
              </a:ext>
            </a:extLst>
          </p:cNvPr>
          <p:cNvSpPr>
            <a:spLocks noGrp="1"/>
          </p:cNvSpPr>
          <p:nvPr>
            <p:ph type="body" sz="quarter" idx="30" hasCustomPrompt="1"/>
          </p:nvPr>
        </p:nvSpPr>
        <p:spPr>
          <a:xfrm>
            <a:off x="5102595" y="4838912"/>
            <a:ext cx="1785135" cy="1779582"/>
          </a:xfrm>
          <a:blipFill>
            <a:blip r:embed="rId6">
              <a:extLst>
                <a:ext uri="{96DAC541-7B7A-43D3-8B79-37D633B846F1}">
                  <asvg:svgBlip xmlns:asvg="http://schemas.microsoft.com/office/drawing/2016/SVG/main" r:embed="rId7"/>
                </a:ext>
              </a:extLst>
            </a:blip>
            <a:stretch>
              <a:fillRect/>
            </a:stretch>
          </a:blipFill>
        </p:spPr>
        <p:txBody>
          <a:bodyPr>
            <a:normAutofit/>
          </a:bodyPr>
          <a:lstStyle>
            <a:lvl1pPr>
              <a:defRPr/>
            </a:lvl1pPr>
          </a:lstStyle>
          <a:p>
            <a:pPr lvl="0"/>
            <a:r>
              <a:rPr lang="en-GB"/>
              <a:t> </a:t>
            </a:r>
          </a:p>
        </p:txBody>
      </p:sp>
      <p:pic>
        <p:nvPicPr>
          <p:cNvPr id="2" name="Graphic 1">
            <a:extLst>
              <a:ext uri="{FF2B5EF4-FFF2-40B4-BE49-F238E27FC236}">
                <a16:creationId xmlns:a16="http://schemas.microsoft.com/office/drawing/2014/main" id="{10D80CA1-0C65-2E7D-F553-726CAAEA054A}"/>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679507" y="473394"/>
            <a:ext cx="1035573" cy="1035843"/>
          </a:xfrm>
          <a:prstGeom prst="rect">
            <a:avLst/>
          </a:prstGeom>
        </p:spPr>
      </p:pic>
      <p:sp>
        <p:nvSpPr>
          <p:cNvPr id="3" name="Text Placeholder 8">
            <a:extLst>
              <a:ext uri="{FF2B5EF4-FFF2-40B4-BE49-F238E27FC236}">
                <a16:creationId xmlns:a16="http://schemas.microsoft.com/office/drawing/2014/main" id="{D91DDB7E-CD7E-84CA-119B-A0533319F307}"/>
              </a:ext>
            </a:extLst>
          </p:cNvPr>
          <p:cNvSpPr>
            <a:spLocks noGrp="1"/>
          </p:cNvSpPr>
          <p:nvPr>
            <p:ph type="body" sz="quarter" idx="18" hasCustomPrompt="1"/>
          </p:nvPr>
        </p:nvSpPr>
        <p:spPr>
          <a:xfrm>
            <a:off x="6395679" y="1718033"/>
            <a:ext cx="1305640" cy="330072"/>
          </a:xfrm>
          <a:solidFill>
            <a:schemeClr val="accent3"/>
          </a:solidFill>
        </p:spPr>
        <p:txBody>
          <a:bodyPr wrap="none" lIns="72000" tIns="72000" rIns="72000" bIns="72000" anchor="ctr">
            <a:spAutoFit/>
          </a:bodyPr>
          <a:lstStyle>
            <a:lvl1pPr algn="l">
              <a:defRPr sz="1200" cap="all" spc="70" baseline="0">
                <a:solidFill>
                  <a:schemeClr val="bg1"/>
                </a:solidFill>
                <a:latin typeface="+mj-lt"/>
              </a:defRPr>
            </a:lvl1pPr>
          </a:lstStyle>
          <a:p>
            <a:pPr lvl="0"/>
            <a:r>
              <a:rPr lang="en-GB"/>
              <a:t>subheading</a:t>
            </a:r>
          </a:p>
        </p:txBody>
      </p:sp>
      <p:grpSp>
        <p:nvGrpSpPr>
          <p:cNvPr id="44" name="Group 43">
            <a:extLst>
              <a:ext uri="{FF2B5EF4-FFF2-40B4-BE49-F238E27FC236}">
                <a16:creationId xmlns:a16="http://schemas.microsoft.com/office/drawing/2014/main" id="{49198A20-E1A9-537A-50DB-3F22C2123B9C}"/>
              </a:ext>
            </a:extLst>
          </p:cNvPr>
          <p:cNvGrpSpPr/>
          <p:nvPr userDrawn="1"/>
        </p:nvGrpSpPr>
        <p:grpSpPr>
          <a:xfrm>
            <a:off x="12284371" y="0"/>
            <a:ext cx="2174456" cy="5067300"/>
            <a:chOff x="838199" y="1150069"/>
            <a:chExt cx="2175022" cy="5067300"/>
          </a:xfrm>
        </p:grpSpPr>
        <p:sp>
          <p:nvSpPr>
            <p:cNvPr id="45" name="Rectangle 44">
              <a:extLst>
                <a:ext uri="{FF2B5EF4-FFF2-40B4-BE49-F238E27FC236}">
                  <a16:creationId xmlns:a16="http://schemas.microsoft.com/office/drawing/2014/main" id="{B06017F1-4121-2F56-F375-5F12C7072E37}"/>
                </a:ext>
              </a:extLst>
            </p:cNvPr>
            <p:cNvSpPr/>
            <p:nvPr/>
          </p:nvSpPr>
          <p:spPr>
            <a:xfrm>
              <a:off x="838199" y="1669942"/>
              <a:ext cx="2146446" cy="4547427"/>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333333"/>
                </a:solidFill>
              </a:endParaRPr>
            </a:p>
          </p:txBody>
        </p:sp>
        <p:sp>
          <p:nvSpPr>
            <p:cNvPr id="46" name="Rectangle 45">
              <a:extLst>
                <a:ext uri="{FF2B5EF4-FFF2-40B4-BE49-F238E27FC236}">
                  <a16:creationId xmlns:a16="http://schemas.microsoft.com/office/drawing/2014/main" id="{48AAE744-0589-5279-8358-9211079FEC60}"/>
                </a:ext>
              </a:extLst>
            </p:cNvPr>
            <p:cNvSpPr/>
            <p:nvPr/>
          </p:nvSpPr>
          <p:spPr>
            <a:xfrm flipV="1">
              <a:off x="838200" y="1150069"/>
              <a:ext cx="2146445" cy="52016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799">
                <a:solidFill>
                  <a:srgbClr val="333333"/>
                </a:solidFill>
              </a:endParaRPr>
            </a:p>
          </p:txBody>
        </p:sp>
        <p:sp>
          <p:nvSpPr>
            <p:cNvPr id="47" name="TextBox 46">
              <a:extLst>
                <a:ext uri="{FF2B5EF4-FFF2-40B4-BE49-F238E27FC236}">
                  <a16:creationId xmlns:a16="http://schemas.microsoft.com/office/drawing/2014/main" id="{E1FF8B59-3036-3A4C-6975-B1102ADEC3AE}"/>
                </a:ext>
              </a:extLst>
            </p:cNvPr>
            <p:cNvSpPr txBox="1"/>
            <p:nvPr/>
          </p:nvSpPr>
          <p:spPr>
            <a:xfrm>
              <a:off x="866775" y="1753646"/>
              <a:ext cx="2087197" cy="707886"/>
            </a:xfrm>
            <a:prstGeom prst="rect">
              <a:avLst/>
            </a:prstGeom>
            <a:noFill/>
          </p:spPr>
          <p:txBody>
            <a:bodyPr wrap="square" rtlCol="0">
              <a:spAutoFit/>
            </a:bodyPr>
            <a:lstStyle/>
            <a:p>
              <a:r>
                <a:rPr lang="en-GB" sz="1000" b="1">
                  <a:solidFill>
                    <a:srgbClr val="333333"/>
                  </a:solidFill>
                </a:rPr>
                <a:t>1. </a:t>
              </a:r>
              <a:r>
                <a:rPr lang="en-GB" sz="1000">
                  <a:solidFill>
                    <a:srgbClr val="333333"/>
                  </a:solidFill>
                </a:rPr>
                <a:t>Click on the </a:t>
              </a:r>
              <a:r>
                <a:rPr lang="en-GB" sz="1000" b="0">
                  <a:solidFill>
                    <a:srgbClr val="333333"/>
                  </a:solidFill>
                  <a:latin typeface="Gotham Medium" pitchFamily="50" charset="0"/>
                </a:rPr>
                <a:t>icon</a:t>
              </a:r>
              <a:r>
                <a:rPr lang="en-GB" sz="1000">
                  <a:solidFill>
                    <a:srgbClr val="333333"/>
                  </a:solidFill>
                </a:rPr>
                <a:t> in the middle of the placeholder and choose the image from your computer.</a:t>
              </a:r>
            </a:p>
          </p:txBody>
        </p:sp>
        <p:sp>
          <p:nvSpPr>
            <p:cNvPr id="48" name="TextBox 47">
              <a:extLst>
                <a:ext uri="{FF2B5EF4-FFF2-40B4-BE49-F238E27FC236}">
                  <a16:creationId xmlns:a16="http://schemas.microsoft.com/office/drawing/2014/main" id="{288CD14F-166F-910F-A17E-2D4C6517C7F3}"/>
                </a:ext>
              </a:extLst>
            </p:cNvPr>
            <p:cNvSpPr txBox="1"/>
            <p:nvPr/>
          </p:nvSpPr>
          <p:spPr>
            <a:xfrm>
              <a:off x="866774" y="2507829"/>
              <a:ext cx="2146447" cy="553998"/>
            </a:xfrm>
            <a:prstGeom prst="rect">
              <a:avLst/>
            </a:prstGeom>
            <a:noFill/>
          </p:spPr>
          <p:txBody>
            <a:bodyPr wrap="square" rtlCol="0">
              <a:spAutoFit/>
            </a:bodyPr>
            <a:lstStyle/>
            <a:p>
              <a:r>
                <a:rPr lang="en-GB" sz="1000" b="1">
                  <a:solidFill>
                    <a:srgbClr val="333333"/>
                  </a:solidFill>
                </a:rPr>
                <a:t>2. </a:t>
              </a:r>
              <a:r>
                <a:rPr lang="en-GB" sz="1000">
                  <a:solidFill>
                    <a:srgbClr val="333333"/>
                  </a:solidFill>
                </a:rPr>
                <a:t>Click on the </a:t>
              </a:r>
              <a:r>
                <a:rPr lang="en-GB" sz="1000" b="0">
                  <a:solidFill>
                    <a:srgbClr val="333333"/>
                  </a:solidFill>
                  <a:latin typeface="Gotham Medium" pitchFamily="50" charset="0"/>
                </a:rPr>
                <a:t>Format Picture </a:t>
              </a:r>
              <a:r>
                <a:rPr lang="en-GB" sz="1000">
                  <a:solidFill>
                    <a:srgbClr val="333333"/>
                  </a:solidFill>
                </a:rPr>
                <a:t>tab in the ribbon and use the tools to edit the image.</a:t>
              </a:r>
            </a:p>
          </p:txBody>
        </p:sp>
        <p:sp>
          <p:nvSpPr>
            <p:cNvPr id="49" name="TextBox 48">
              <a:extLst>
                <a:ext uri="{FF2B5EF4-FFF2-40B4-BE49-F238E27FC236}">
                  <a16:creationId xmlns:a16="http://schemas.microsoft.com/office/drawing/2014/main" id="{68E35C9E-61F2-745C-3FB8-89CEDC007FAB}"/>
                </a:ext>
              </a:extLst>
            </p:cNvPr>
            <p:cNvSpPr txBox="1"/>
            <p:nvPr/>
          </p:nvSpPr>
          <p:spPr>
            <a:xfrm>
              <a:off x="866773" y="3108124"/>
              <a:ext cx="2146447" cy="1169551"/>
            </a:xfrm>
            <a:prstGeom prst="rect">
              <a:avLst/>
            </a:prstGeom>
            <a:noFill/>
          </p:spPr>
          <p:txBody>
            <a:bodyPr wrap="square" rtlCol="0">
              <a:spAutoFit/>
            </a:bodyPr>
            <a:lstStyle/>
            <a:p>
              <a:r>
                <a:rPr lang="en-GB" sz="1000" b="1">
                  <a:solidFill>
                    <a:srgbClr val="333333"/>
                  </a:solidFill>
                </a:rPr>
                <a:t>3. </a:t>
              </a:r>
              <a:r>
                <a:rPr lang="en-GB" sz="1000">
                  <a:solidFill>
                    <a:srgbClr val="333333"/>
                  </a:solidFill>
                </a:rPr>
                <a:t>Choose </a:t>
              </a:r>
              <a:r>
                <a:rPr lang="en-GB" sz="1000" b="0">
                  <a:solidFill>
                    <a:srgbClr val="333333"/>
                  </a:solidFill>
                  <a:latin typeface="Gotham Medium" pitchFamily="50" charset="0"/>
                </a:rPr>
                <a:t>Crop</a:t>
              </a:r>
              <a:r>
                <a:rPr lang="en-GB" sz="1000">
                  <a:solidFill>
                    <a:srgbClr val="333333"/>
                  </a:solidFill>
                </a:rPr>
                <a:t> to resize and move the image within the placeholder, using the white circles in the corners of the image. Click on the drop down arrow and choose </a:t>
              </a:r>
              <a:r>
                <a:rPr lang="en-GB" sz="1000" b="0">
                  <a:solidFill>
                    <a:srgbClr val="333333"/>
                  </a:solidFill>
                  <a:latin typeface="Gotham Medium" pitchFamily="50" charset="0"/>
                </a:rPr>
                <a:t>Fit </a:t>
              </a:r>
              <a:r>
                <a:rPr lang="en-GB" sz="1000">
                  <a:solidFill>
                    <a:srgbClr val="333333"/>
                  </a:solidFill>
                </a:rPr>
                <a:t>to fit the image to the placeholder.</a:t>
              </a:r>
            </a:p>
          </p:txBody>
        </p:sp>
        <p:sp>
          <p:nvSpPr>
            <p:cNvPr id="50" name="TextBox 49">
              <a:extLst>
                <a:ext uri="{FF2B5EF4-FFF2-40B4-BE49-F238E27FC236}">
                  <a16:creationId xmlns:a16="http://schemas.microsoft.com/office/drawing/2014/main" id="{2D848383-6868-F914-086B-92820FCA0858}"/>
                </a:ext>
              </a:extLst>
            </p:cNvPr>
            <p:cNvSpPr txBox="1"/>
            <p:nvPr/>
          </p:nvSpPr>
          <p:spPr>
            <a:xfrm>
              <a:off x="866774" y="4323972"/>
              <a:ext cx="2146447" cy="553998"/>
            </a:xfrm>
            <a:prstGeom prst="rect">
              <a:avLst/>
            </a:prstGeom>
            <a:noFill/>
          </p:spPr>
          <p:txBody>
            <a:bodyPr wrap="square" rtlCol="0">
              <a:spAutoFit/>
            </a:bodyPr>
            <a:lstStyle/>
            <a:p>
              <a:r>
                <a:rPr lang="en-GB" sz="1000" b="1">
                  <a:solidFill>
                    <a:srgbClr val="333333"/>
                  </a:solidFill>
                </a:rPr>
                <a:t>4. </a:t>
              </a:r>
              <a:r>
                <a:rPr lang="en-GB" sz="1000">
                  <a:solidFill>
                    <a:srgbClr val="333333"/>
                  </a:solidFill>
                </a:rPr>
                <a:t>Choose </a:t>
              </a:r>
              <a:r>
                <a:rPr lang="en-GB" sz="1000" b="0">
                  <a:solidFill>
                    <a:srgbClr val="333333"/>
                  </a:solidFill>
                  <a:latin typeface="Gotham Medium" pitchFamily="50" charset="0"/>
                </a:rPr>
                <a:t>Picture Colour </a:t>
              </a:r>
              <a:r>
                <a:rPr lang="en-GB" sz="1000">
                  <a:solidFill>
                    <a:srgbClr val="333333"/>
                  </a:solidFill>
                </a:rPr>
                <a:t>to adjust the Saturation, Tone, and Colour.</a:t>
              </a:r>
            </a:p>
          </p:txBody>
        </p:sp>
        <p:sp>
          <p:nvSpPr>
            <p:cNvPr id="51" name="TextBox 50">
              <a:extLst>
                <a:ext uri="{FF2B5EF4-FFF2-40B4-BE49-F238E27FC236}">
                  <a16:creationId xmlns:a16="http://schemas.microsoft.com/office/drawing/2014/main" id="{840FCF2A-408C-04A0-C137-C54BDE93D45B}"/>
                </a:ext>
              </a:extLst>
            </p:cNvPr>
            <p:cNvSpPr txBox="1"/>
            <p:nvPr/>
          </p:nvSpPr>
          <p:spPr>
            <a:xfrm>
              <a:off x="866774" y="4924267"/>
              <a:ext cx="2146447" cy="553998"/>
            </a:xfrm>
            <a:prstGeom prst="rect">
              <a:avLst/>
            </a:prstGeom>
            <a:noFill/>
          </p:spPr>
          <p:txBody>
            <a:bodyPr wrap="square" rtlCol="0">
              <a:spAutoFit/>
            </a:bodyPr>
            <a:lstStyle/>
            <a:p>
              <a:r>
                <a:rPr lang="en-GB" sz="1000" b="1">
                  <a:solidFill>
                    <a:srgbClr val="333333"/>
                  </a:solidFill>
                </a:rPr>
                <a:t>5. </a:t>
              </a:r>
              <a:r>
                <a:rPr lang="en-GB" sz="1000">
                  <a:solidFill>
                    <a:srgbClr val="333333"/>
                  </a:solidFill>
                </a:rPr>
                <a:t>Choose </a:t>
              </a:r>
              <a:r>
                <a:rPr lang="en-GB" sz="1000" b="0">
                  <a:solidFill>
                    <a:srgbClr val="333333"/>
                  </a:solidFill>
                  <a:latin typeface="Gotham Medium" pitchFamily="50" charset="0"/>
                </a:rPr>
                <a:t>Picture Correction </a:t>
              </a:r>
              <a:r>
                <a:rPr lang="en-GB" sz="1000">
                  <a:solidFill>
                    <a:srgbClr val="333333"/>
                  </a:solidFill>
                </a:rPr>
                <a:t>to adjust the Sharpness, Brightness, and Contrast.</a:t>
              </a:r>
            </a:p>
          </p:txBody>
        </p:sp>
        <p:sp>
          <p:nvSpPr>
            <p:cNvPr id="52" name="TextBox 51">
              <a:extLst>
                <a:ext uri="{FF2B5EF4-FFF2-40B4-BE49-F238E27FC236}">
                  <a16:creationId xmlns:a16="http://schemas.microsoft.com/office/drawing/2014/main" id="{24E01367-5627-8B88-49B3-2C495BF4D8D7}"/>
                </a:ext>
              </a:extLst>
            </p:cNvPr>
            <p:cNvSpPr txBox="1"/>
            <p:nvPr/>
          </p:nvSpPr>
          <p:spPr>
            <a:xfrm>
              <a:off x="1026885" y="1179173"/>
              <a:ext cx="1826222" cy="461665"/>
            </a:xfrm>
            <a:prstGeom prst="rect">
              <a:avLst/>
            </a:prstGeom>
            <a:noFill/>
          </p:spPr>
          <p:txBody>
            <a:bodyPr wrap="square" rtlCol="0">
              <a:spAutoFit/>
            </a:bodyPr>
            <a:lstStyle/>
            <a:p>
              <a:pPr algn="ctr"/>
              <a:r>
                <a:rPr lang="en-GB" sz="1200">
                  <a:solidFill>
                    <a:srgbClr val="333333"/>
                  </a:solidFill>
                  <a:latin typeface="+mn-lt"/>
                </a:rPr>
                <a:t>HOW TO INSERT </a:t>
              </a:r>
              <a:br>
                <a:rPr lang="en-GB" sz="1200">
                  <a:solidFill>
                    <a:srgbClr val="333333"/>
                  </a:solidFill>
                  <a:latin typeface="+mn-lt"/>
                </a:rPr>
              </a:br>
              <a:r>
                <a:rPr lang="en-GB" sz="1200">
                  <a:solidFill>
                    <a:srgbClr val="333333"/>
                  </a:solidFill>
                  <a:latin typeface="+mn-lt"/>
                </a:rPr>
                <a:t>AN IMAGE</a:t>
              </a:r>
            </a:p>
          </p:txBody>
        </p:sp>
        <p:sp>
          <p:nvSpPr>
            <p:cNvPr id="53" name="TextBox 52">
              <a:extLst>
                <a:ext uri="{FF2B5EF4-FFF2-40B4-BE49-F238E27FC236}">
                  <a16:creationId xmlns:a16="http://schemas.microsoft.com/office/drawing/2014/main" id="{A846DD41-639D-A3B3-7ED6-FC197F648743}"/>
                </a:ext>
              </a:extLst>
            </p:cNvPr>
            <p:cNvSpPr txBox="1"/>
            <p:nvPr userDrawn="1"/>
          </p:nvSpPr>
          <p:spPr>
            <a:xfrm>
              <a:off x="866774" y="5522715"/>
              <a:ext cx="2146447" cy="553998"/>
            </a:xfrm>
            <a:prstGeom prst="rect">
              <a:avLst/>
            </a:prstGeom>
            <a:noFill/>
          </p:spPr>
          <p:txBody>
            <a:bodyPr wrap="square" rtlCol="0">
              <a:spAutoFit/>
            </a:bodyPr>
            <a:lstStyle/>
            <a:p>
              <a:r>
                <a:rPr lang="en-GB" sz="1000" b="1">
                  <a:solidFill>
                    <a:srgbClr val="333333"/>
                  </a:solidFill>
                </a:rPr>
                <a:t>6. </a:t>
              </a:r>
              <a:r>
                <a:rPr lang="en-GB" sz="1000">
                  <a:solidFill>
                    <a:srgbClr val="333333"/>
                  </a:solidFill>
                </a:rPr>
                <a:t>Once you are happy with your image, right click on it and select ‘</a:t>
              </a:r>
              <a:r>
                <a:rPr lang="en-GB" sz="1000" b="0">
                  <a:solidFill>
                    <a:srgbClr val="333333"/>
                  </a:solidFill>
                  <a:latin typeface="Gotham Medium" pitchFamily="50" charset="0"/>
                </a:rPr>
                <a:t>Send to back</a:t>
              </a:r>
              <a:r>
                <a:rPr lang="en-GB" sz="1000">
                  <a:solidFill>
                    <a:srgbClr val="333333"/>
                  </a:solidFill>
                </a:rPr>
                <a:t>’. </a:t>
              </a:r>
              <a:endParaRPr lang="en-GB" sz="1000">
                <a:solidFill>
                  <a:srgbClr val="333333"/>
                </a:solidFill>
                <a:latin typeface="Gotham Medium" pitchFamily="50" charset="0"/>
              </a:endParaRPr>
            </a:p>
          </p:txBody>
        </p:sp>
      </p:grpSp>
      <p:grpSp>
        <p:nvGrpSpPr>
          <p:cNvPr id="54" name="Group 53">
            <a:extLst>
              <a:ext uri="{FF2B5EF4-FFF2-40B4-BE49-F238E27FC236}">
                <a16:creationId xmlns:a16="http://schemas.microsoft.com/office/drawing/2014/main" id="{53BAFA74-D546-FBCC-5D31-CF8C550E7575}"/>
              </a:ext>
            </a:extLst>
          </p:cNvPr>
          <p:cNvGrpSpPr/>
          <p:nvPr userDrawn="1"/>
        </p:nvGrpSpPr>
        <p:grpSpPr>
          <a:xfrm>
            <a:off x="12284372" y="0"/>
            <a:ext cx="2174455" cy="5486150"/>
            <a:chOff x="12287572" y="0"/>
            <a:chExt cx="2175021" cy="5486150"/>
          </a:xfrm>
        </p:grpSpPr>
        <p:grpSp>
          <p:nvGrpSpPr>
            <p:cNvPr id="55" name="Group 54">
              <a:extLst>
                <a:ext uri="{FF2B5EF4-FFF2-40B4-BE49-F238E27FC236}">
                  <a16:creationId xmlns:a16="http://schemas.microsoft.com/office/drawing/2014/main" id="{281B4245-6507-C08A-4120-20149AAAA9E2}"/>
                </a:ext>
              </a:extLst>
            </p:cNvPr>
            <p:cNvGrpSpPr/>
            <p:nvPr/>
          </p:nvGrpSpPr>
          <p:grpSpPr>
            <a:xfrm>
              <a:off x="12287572" y="0"/>
              <a:ext cx="2175021" cy="4839558"/>
              <a:chOff x="838200" y="1150069"/>
              <a:chExt cx="2175021" cy="4839558"/>
            </a:xfrm>
          </p:grpSpPr>
          <p:sp>
            <p:nvSpPr>
              <p:cNvPr id="67" name="Rectangle 66">
                <a:extLst>
                  <a:ext uri="{FF2B5EF4-FFF2-40B4-BE49-F238E27FC236}">
                    <a16:creationId xmlns:a16="http://schemas.microsoft.com/office/drawing/2014/main" id="{BC3356CE-F70C-1F8E-FA6C-0FF8AF152033}"/>
                  </a:ext>
                </a:extLst>
              </p:cNvPr>
              <p:cNvSpPr/>
              <p:nvPr/>
            </p:nvSpPr>
            <p:spPr>
              <a:xfrm>
                <a:off x="838200" y="1150069"/>
                <a:ext cx="2146445" cy="4839558"/>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333333"/>
                  </a:solidFill>
                </a:endParaRPr>
              </a:p>
            </p:txBody>
          </p:sp>
          <p:sp>
            <p:nvSpPr>
              <p:cNvPr id="68" name="Rectangle 67">
                <a:extLst>
                  <a:ext uri="{FF2B5EF4-FFF2-40B4-BE49-F238E27FC236}">
                    <a16:creationId xmlns:a16="http://schemas.microsoft.com/office/drawing/2014/main" id="{B078081E-8ACE-EBCD-7960-213C5BDDA3C7}"/>
                  </a:ext>
                </a:extLst>
              </p:cNvPr>
              <p:cNvSpPr/>
              <p:nvPr/>
            </p:nvSpPr>
            <p:spPr>
              <a:xfrm flipV="1">
                <a:off x="838200" y="1150069"/>
                <a:ext cx="2146445" cy="52016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799">
                  <a:solidFill>
                    <a:srgbClr val="333333"/>
                  </a:solidFill>
                </a:endParaRPr>
              </a:p>
            </p:txBody>
          </p:sp>
          <p:sp>
            <p:nvSpPr>
              <p:cNvPr id="69" name="TextBox 68">
                <a:extLst>
                  <a:ext uri="{FF2B5EF4-FFF2-40B4-BE49-F238E27FC236}">
                    <a16:creationId xmlns:a16="http://schemas.microsoft.com/office/drawing/2014/main" id="{F8455266-7496-A0BD-82F5-D41E140277C8}"/>
                  </a:ext>
                </a:extLst>
              </p:cNvPr>
              <p:cNvSpPr txBox="1"/>
              <p:nvPr/>
            </p:nvSpPr>
            <p:spPr>
              <a:xfrm>
                <a:off x="866775" y="2189496"/>
                <a:ext cx="2087197" cy="707886"/>
              </a:xfrm>
              <a:prstGeom prst="rect">
                <a:avLst/>
              </a:prstGeom>
              <a:noFill/>
            </p:spPr>
            <p:txBody>
              <a:bodyPr wrap="square" rtlCol="0">
                <a:spAutoFit/>
              </a:bodyPr>
              <a:lstStyle/>
              <a:p>
                <a:r>
                  <a:rPr lang="en-GB" sz="1000" b="1">
                    <a:solidFill>
                      <a:srgbClr val="333333"/>
                    </a:solidFill>
                  </a:rPr>
                  <a:t>2. </a:t>
                </a:r>
                <a:r>
                  <a:rPr lang="en-GB" sz="1000">
                    <a:solidFill>
                      <a:srgbClr val="333333"/>
                    </a:solidFill>
                  </a:rPr>
                  <a:t>Click on the </a:t>
                </a:r>
                <a:r>
                  <a:rPr lang="en-GB" sz="1000" b="0">
                    <a:solidFill>
                      <a:srgbClr val="333333"/>
                    </a:solidFill>
                    <a:latin typeface="Gotham Medium" pitchFamily="50" charset="0"/>
                  </a:rPr>
                  <a:t>icon</a:t>
                </a:r>
                <a:r>
                  <a:rPr lang="en-GB" sz="1000">
                    <a:solidFill>
                      <a:srgbClr val="333333"/>
                    </a:solidFill>
                  </a:rPr>
                  <a:t> in the middle of the placeholder and choose the image from your computer.</a:t>
                </a:r>
              </a:p>
            </p:txBody>
          </p:sp>
          <p:sp>
            <p:nvSpPr>
              <p:cNvPr id="70" name="TextBox 69">
                <a:extLst>
                  <a:ext uri="{FF2B5EF4-FFF2-40B4-BE49-F238E27FC236}">
                    <a16:creationId xmlns:a16="http://schemas.microsoft.com/office/drawing/2014/main" id="{9066C186-F8E8-4E14-C572-8FFE0C35267D}"/>
                  </a:ext>
                </a:extLst>
              </p:cNvPr>
              <p:cNvSpPr txBox="1"/>
              <p:nvPr/>
            </p:nvSpPr>
            <p:spPr>
              <a:xfrm>
                <a:off x="866774" y="2943679"/>
                <a:ext cx="2146447" cy="553998"/>
              </a:xfrm>
              <a:prstGeom prst="rect">
                <a:avLst/>
              </a:prstGeom>
              <a:noFill/>
            </p:spPr>
            <p:txBody>
              <a:bodyPr wrap="square" rtlCol="0">
                <a:spAutoFit/>
              </a:bodyPr>
              <a:lstStyle/>
              <a:p>
                <a:r>
                  <a:rPr lang="en-GB" sz="1000" b="1">
                    <a:solidFill>
                      <a:srgbClr val="333333"/>
                    </a:solidFill>
                  </a:rPr>
                  <a:t>3. </a:t>
                </a:r>
                <a:r>
                  <a:rPr lang="en-GB" sz="1000">
                    <a:solidFill>
                      <a:srgbClr val="333333"/>
                    </a:solidFill>
                  </a:rPr>
                  <a:t>Click on the </a:t>
                </a:r>
                <a:r>
                  <a:rPr lang="en-GB" sz="1000" b="0">
                    <a:solidFill>
                      <a:srgbClr val="333333"/>
                    </a:solidFill>
                    <a:latin typeface="Gotham Medium" pitchFamily="50" charset="0"/>
                  </a:rPr>
                  <a:t>Format Picture </a:t>
                </a:r>
                <a:r>
                  <a:rPr lang="en-GB" sz="1000">
                    <a:solidFill>
                      <a:srgbClr val="333333"/>
                    </a:solidFill>
                  </a:rPr>
                  <a:t>tab in the ribbon and use the tools to edit the image.</a:t>
                </a:r>
              </a:p>
            </p:txBody>
          </p:sp>
          <p:sp>
            <p:nvSpPr>
              <p:cNvPr id="71" name="TextBox 70">
                <a:extLst>
                  <a:ext uri="{FF2B5EF4-FFF2-40B4-BE49-F238E27FC236}">
                    <a16:creationId xmlns:a16="http://schemas.microsoft.com/office/drawing/2014/main" id="{59BE2D2E-262D-B94E-B3E6-AC81A1AB85CD}"/>
                  </a:ext>
                </a:extLst>
              </p:cNvPr>
              <p:cNvSpPr txBox="1"/>
              <p:nvPr/>
            </p:nvSpPr>
            <p:spPr>
              <a:xfrm>
                <a:off x="866773" y="3543974"/>
                <a:ext cx="2146447" cy="1169551"/>
              </a:xfrm>
              <a:prstGeom prst="rect">
                <a:avLst/>
              </a:prstGeom>
              <a:noFill/>
            </p:spPr>
            <p:txBody>
              <a:bodyPr wrap="square" rtlCol="0">
                <a:spAutoFit/>
              </a:bodyPr>
              <a:lstStyle/>
              <a:p>
                <a:r>
                  <a:rPr lang="en-GB" sz="1000" b="1">
                    <a:solidFill>
                      <a:srgbClr val="333333"/>
                    </a:solidFill>
                  </a:rPr>
                  <a:t>4. </a:t>
                </a:r>
                <a:r>
                  <a:rPr lang="en-GB" sz="1000">
                    <a:solidFill>
                      <a:srgbClr val="333333"/>
                    </a:solidFill>
                  </a:rPr>
                  <a:t>Choose </a:t>
                </a:r>
                <a:r>
                  <a:rPr lang="en-GB" sz="1000" b="0">
                    <a:solidFill>
                      <a:srgbClr val="333333"/>
                    </a:solidFill>
                    <a:latin typeface="Gotham Medium" pitchFamily="50" charset="0"/>
                  </a:rPr>
                  <a:t>Crop</a:t>
                </a:r>
                <a:r>
                  <a:rPr lang="en-GB" sz="1000">
                    <a:solidFill>
                      <a:srgbClr val="333333"/>
                    </a:solidFill>
                  </a:rPr>
                  <a:t> to resize and move the image within the placeholder, using the white circles in the corners of the image. Click on the drop down arrow and choose </a:t>
                </a:r>
                <a:r>
                  <a:rPr lang="en-GB" sz="1000" b="0">
                    <a:solidFill>
                      <a:srgbClr val="333333"/>
                    </a:solidFill>
                    <a:latin typeface="Gotham Medium" pitchFamily="50" charset="0"/>
                  </a:rPr>
                  <a:t>Fit </a:t>
                </a:r>
                <a:r>
                  <a:rPr lang="en-GB" sz="1000">
                    <a:solidFill>
                      <a:srgbClr val="333333"/>
                    </a:solidFill>
                  </a:rPr>
                  <a:t>to fit the image to the placeholder.</a:t>
                </a:r>
              </a:p>
            </p:txBody>
          </p:sp>
          <p:sp>
            <p:nvSpPr>
              <p:cNvPr id="72" name="TextBox 71">
                <a:extLst>
                  <a:ext uri="{FF2B5EF4-FFF2-40B4-BE49-F238E27FC236}">
                    <a16:creationId xmlns:a16="http://schemas.microsoft.com/office/drawing/2014/main" id="{56096FDD-08F7-90A7-1CA9-26A1F0AD2E4A}"/>
                  </a:ext>
                </a:extLst>
              </p:cNvPr>
              <p:cNvSpPr txBox="1"/>
              <p:nvPr/>
            </p:nvSpPr>
            <p:spPr>
              <a:xfrm>
                <a:off x="866774" y="4759822"/>
                <a:ext cx="2146447" cy="553998"/>
              </a:xfrm>
              <a:prstGeom prst="rect">
                <a:avLst/>
              </a:prstGeom>
              <a:noFill/>
            </p:spPr>
            <p:txBody>
              <a:bodyPr wrap="square" rtlCol="0">
                <a:spAutoFit/>
              </a:bodyPr>
              <a:lstStyle/>
              <a:p>
                <a:r>
                  <a:rPr lang="en-GB" sz="1000" b="1">
                    <a:solidFill>
                      <a:srgbClr val="333333"/>
                    </a:solidFill>
                  </a:rPr>
                  <a:t>5. </a:t>
                </a:r>
                <a:r>
                  <a:rPr lang="en-GB" sz="1000">
                    <a:solidFill>
                      <a:srgbClr val="333333"/>
                    </a:solidFill>
                  </a:rPr>
                  <a:t>Choose </a:t>
                </a:r>
                <a:r>
                  <a:rPr lang="en-GB" sz="1000" b="0">
                    <a:solidFill>
                      <a:srgbClr val="333333"/>
                    </a:solidFill>
                    <a:latin typeface="Gotham Medium" pitchFamily="50" charset="0"/>
                  </a:rPr>
                  <a:t>Picture Colour </a:t>
                </a:r>
                <a:r>
                  <a:rPr lang="en-GB" sz="1000">
                    <a:solidFill>
                      <a:srgbClr val="333333"/>
                    </a:solidFill>
                  </a:rPr>
                  <a:t>to adjust the Saturation, Tone, and Colour.</a:t>
                </a:r>
              </a:p>
            </p:txBody>
          </p:sp>
          <p:sp>
            <p:nvSpPr>
              <p:cNvPr id="73" name="TextBox 72">
                <a:extLst>
                  <a:ext uri="{FF2B5EF4-FFF2-40B4-BE49-F238E27FC236}">
                    <a16:creationId xmlns:a16="http://schemas.microsoft.com/office/drawing/2014/main" id="{C69C473C-44CE-FFE6-7A45-DF171760E24B}"/>
                  </a:ext>
                </a:extLst>
              </p:cNvPr>
              <p:cNvSpPr txBox="1"/>
              <p:nvPr/>
            </p:nvSpPr>
            <p:spPr>
              <a:xfrm>
                <a:off x="866774" y="5360117"/>
                <a:ext cx="2146447" cy="553998"/>
              </a:xfrm>
              <a:prstGeom prst="rect">
                <a:avLst/>
              </a:prstGeom>
              <a:noFill/>
            </p:spPr>
            <p:txBody>
              <a:bodyPr wrap="square" rtlCol="0">
                <a:spAutoFit/>
              </a:bodyPr>
              <a:lstStyle/>
              <a:p>
                <a:r>
                  <a:rPr lang="en-GB" sz="1000" b="1">
                    <a:solidFill>
                      <a:srgbClr val="333333"/>
                    </a:solidFill>
                  </a:rPr>
                  <a:t>6. </a:t>
                </a:r>
                <a:r>
                  <a:rPr lang="en-GB" sz="1000">
                    <a:solidFill>
                      <a:srgbClr val="333333"/>
                    </a:solidFill>
                  </a:rPr>
                  <a:t>Choose </a:t>
                </a:r>
                <a:r>
                  <a:rPr lang="en-GB" sz="1000" b="0">
                    <a:solidFill>
                      <a:srgbClr val="333333"/>
                    </a:solidFill>
                    <a:latin typeface="Gotham Medium" pitchFamily="50" charset="0"/>
                  </a:rPr>
                  <a:t>Picture Correction </a:t>
                </a:r>
                <a:r>
                  <a:rPr lang="en-GB" sz="1000">
                    <a:solidFill>
                      <a:srgbClr val="333333"/>
                    </a:solidFill>
                  </a:rPr>
                  <a:t>to adjust the Sharpness, Brightness, and Contrast.</a:t>
                </a:r>
              </a:p>
            </p:txBody>
          </p:sp>
          <p:sp>
            <p:nvSpPr>
              <p:cNvPr id="74" name="TextBox 73">
                <a:extLst>
                  <a:ext uri="{FF2B5EF4-FFF2-40B4-BE49-F238E27FC236}">
                    <a16:creationId xmlns:a16="http://schemas.microsoft.com/office/drawing/2014/main" id="{26F1AC24-63A1-5F58-C357-A9FFD0808BE2}"/>
                  </a:ext>
                </a:extLst>
              </p:cNvPr>
              <p:cNvSpPr txBox="1"/>
              <p:nvPr/>
            </p:nvSpPr>
            <p:spPr>
              <a:xfrm>
                <a:off x="1072610" y="1179173"/>
                <a:ext cx="1734772" cy="461665"/>
              </a:xfrm>
              <a:prstGeom prst="rect">
                <a:avLst/>
              </a:prstGeom>
              <a:noFill/>
            </p:spPr>
            <p:txBody>
              <a:bodyPr wrap="square" rtlCol="0">
                <a:spAutoFit/>
              </a:bodyPr>
              <a:lstStyle/>
              <a:p>
                <a:pPr algn="ctr"/>
                <a:r>
                  <a:rPr lang="en-GB" sz="1200">
                    <a:solidFill>
                      <a:srgbClr val="333333"/>
                    </a:solidFill>
                    <a:latin typeface="+mn-lt"/>
                  </a:rPr>
                  <a:t>HOW TO INSERT AN IMAGE</a:t>
                </a:r>
              </a:p>
            </p:txBody>
          </p:sp>
          <p:sp>
            <p:nvSpPr>
              <p:cNvPr id="75" name="TextBox 74">
                <a:extLst>
                  <a:ext uri="{FF2B5EF4-FFF2-40B4-BE49-F238E27FC236}">
                    <a16:creationId xmlns:a16="http://schemas.microsoft.com/office/drawing/2014/main" id="{CF4DDD40-AB83-9A00-5178-120E0D0B0A46}"/>
                  </a:ext>
                </a:extLst>
              </p:cNvPr>
              <p:cNvSpPr txBox="1"/>
              <p:nvPr/>
            </p:nvSpPr>
            <p:spPr>
              <a:xfrm>
                <a:off x="866775" y="1759910"/>
                <a:ext cx="2087197" cy="400110"/>
              </a:xfrm>
              <a:prstGeom prst="rect">
                <a:avLst/>
              </a:prstGeom>
              <a:noFill/>
            </p:spPr>
            <p:txBody>
              <a:bodyPr wrap="square" rtlCol="0">
                <a:spAutoFit/>
              </a:bodyPr>
              <a:lstStyle/>
              <a:p>
                <a:r>
                  <a:rPr lang="en-GB" sz="1000" b="1">
                    <a:solidFill>
                      <a:srgbClr val="333333"/>
                    </a:solidFill>
                  </a:rPr>
                  <a:t>1. </a:t>
                </a:r>
                <a:r>
                  <a:rPr lang="en-GB" sz="1000">
                    <a:solidFill>
                      <a:srgbClr val="333333"/>
                    </a:solidFill>
                  </a:rPr>
                  <a:t>If there is already an image present, </a:t>
                </a:r>
                <a:r>
                  <a:rPr lang="en-GB" sz="1000">
                    <a:solidFill>
                      <a:srgbClr val="333333"/>
                    </a:solidFill>
                    <a:latin typeface="Gotham Medium" pitchFamily="50" charset="0"/>
                  </a:rPr>
                  <a:t>delete this first.</a:t>
                </a:r>
              </a:p>
            </p:txBody>
          </p:sp>
        </p:grpSp>
        <p:grpSp>
          <p:nvGrpSpPr>
            <p:cNvPr id="56" name="Group 55">
              <a:extLst>
                <a:ext uri="{FF2B5EF4-FFF2-40B4-BE49-F238E27FC236}">
                  <a16:creationId xmlns:a16="http://schemas.microsoft.com/office/drawing/2014/main" id="{BF1BD779-3E12-B044-CAB6-DBA91E3D4A89}"/>
                </a:ext>
              </a:extLst>
            </p:cNvPr>
            <p:cNvGrpSpPr/>
            <p:nvPr userDrawn="1"/>
          </p:nvGrpSpPr>
          <p:grpSpPr>
            <a:xfrm>
              <a:off x="12287572" y="0"/>
              <a:ext cx="2175021" cy="5486150"/>
              <a:chOff x="838200" y="1150069"/>
              <a:chExt cx="2175021" cy="5486150"/>
            </a:xfrm>
          </p:grpSpPr>
          <p:sp>
            <p:nvSpPr>
              <p:cNvPr id="58" name="Rectangle 57">
                <a:extLst>
                  <a:ext uri="{FF2B5EF4-FFF2-40B4-BE49-F238E27FC236}">
                    <a16:creationId xmlns:a16="http://schemas.microsoft.com/office/drawing/2014/main" id="{FBCAA8A0-E907-F416-B901-BE21D5F13576}"/>
                  </a:ext>
                </a:extLst>
              </p:cNvPr>
              <p:cNvSpPr/>
              <p:nvPr/>
            </p:nvSpPr>
            <p:spPr>
              <a:xfrm>
                <a:off x="838200" y="1150069"/>
                <a:ext cx="2146445" cy="548615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333333"/>
                  </a:solidFill>
                </a:endParaRPr>
              </a:p>
            </p:txBody>
          </p:sp>
          <p:sp>
            <p:nvSpPr>
              <p:cNvPr id="59" name="Rectangle 58">
                <a:extLst>
                  <a:ext uri="{FF2B5EF4-FFF2-40B4-BE49-F238E27FC236}">
                    <a16:creationId xmlns:a16="http://schemas.microsoft.com/office/drawing/2014/main" id="{81B6D51F-644D-2A9C-E9AB-899D51122A24}"/>
                  </a:ext>
                </a:extLst>
              </p:cNvPr>
              <p:cNvSpPr/>
              <p:nvPr/>
            </p:nvSpPr>
            <p:spPr>
              <a:xfrm flipV="1">
                <a:off x="838200" y="1150069"/>
                <a:ext cx="2146445" cy="52016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799">
                  <a:solidFill>
                    <a:srgbClr val="333333"/>
                  </a:solidFill>
                </a:endParaRPr>
              </a:p>
            </p:txBody>
          </p:sp>
          <p:sp>
            <p:nvSpPr>
              <p:cNvPr id="60" name="TextBox 59">
                <a:extLst>
                  <a:ext uri="{FF2B5EF4-FFF2-40B4-BE49-F238E27FC236}">
                    <a16:creationId xmlns:a16="http://schemas.microsoft.com/office/drawing/2014/main" id="{4E2BF4C5-CF10-8552-A1A3-072CD199D55A}"/>
                  </a:ext>
                </a:extLst>
              </p:cNvPr>
              <p:cNvSpPr txBox="1"/>
              <p:nvPr/>
            </p:nvSpPr>
            <p:spPr>
              <a:xfrm>
                <a:off x="866775" y="2189496"/>
                <a:ext cx="2087197" cy="707886"/>
              </a:xfrm>
              <a:prstGeom prst="rect">
                <a:avLst/>
              </a:prstGeom>
              <a:noFill/>
            </p:spPr>
            <p:txBody>
              <a:bodyPr wrap="square" rtlCol="0">
                <a:spAutoFit/>
              </a:bodyPr>
              <a:lstStyle/>
              <a:p>
                <a:r>
                  <a:rPr lang="en-GB" sz="1000" b="1">
                    <a:solidFill>
                      <a:srgbClr val="333333"/>
                    </a:solidFill>
                  </a:rPr>
                  <a:t>2. </a:t>
                </a:r>
                <a:r>
                  <a:rPr lang="en-GB" sz="1000">
                    <a:solidFill>
                      <a:srgbClr val="333333"/>
                    </a:solidFill>
                  </a:rPr>
                  <a:t>Click on the </a:t>
                </a:r>
                <a:r>
                  <a:rPr lang="en-GB" sz="1000" b="0">
                    <a:solidFill>
                      <a:srgbClr val="333333"/>
                    </a:solidFill>
                    <a:latin typeface="Gotham Medium" pitchFamily="50" charset="0"/>
                  </a:rPr>
                  <a:t>icon</a:t>
                </a:r>
                <a:r>
                  <a:rPr lang="en-GB" sz="1000">
                    <a:solidFill>
                      <a:srgbClr val="333333"/>
                    </a:solidFill>
                  </a:rPr>
                  <a:t> in the middle of the placeholder and choose the image from your computer.</a:t>
                </a:r>
              </a:p>
            </p:txBody>
          </p:sp>
          <p:sp>
            <p:nvSpPr>
              <p:cNvPr id="61" name="TextBox 60">
                <a:extLst>
                  <a:ext uri="{FF2B5EF4-FFF2-40B4-BE49-F238E27FC236}">
                    <a16:creationId xmlns:a16="http://schemas.microsoft.com/office/drawing/2014/main" id="{370E82AB-60B4-163B-0480-21D0786214F2}"/>
                  </a:ext>
                </a:extLst>
              </p:cNvPr>
              <p:cNvSpPr txBox="1"/>
              <p:nvPr/>
            </p:nvSpPr>
            <p:spPr>
              <a:xfrm>
                <a:off x="866774" y="2943679"/>
                <a:ext cx="2146447" cy="553998"/>
              </a:xfrm>
              <a:prstGeom prst="rect">
                <a:avLst/>
              </a:prstGeom>
              <a:noFill/>
            </p:spPr>
            <p:txBody>
              <a:bodyPr wrap="square" rtlCol="0">
                <a:spAutoFit/>
              </a:bodyPr>
              <a:lstStyle/>
              <a:p>
                <a:r>
                  <a:rPr lang="en-GB" sz="1000" b="1">
                    <a:solidFill>
                      <a:srgbClr val="333333"/>
                    </a:solidFill>
                  </a:rPr>
                  <a:t>3. </a:t>
                </a:r>
                <a:r>
                  <a:rPr lang="en-GB" sz="1000">
                    <a:solidFill>
                      <a:srgbClr val="333333"/>
                    </a:solidFill>
                  </a:rPr>
                  <a:t>Click on the </a:t>
                </a:r>
                <a:r>
                  <a:rPr lang="en-GB" sz="1000" b="0">
                    <a:solidFill>
                      <a:srgbClr val="333333"/>
                    </a:solidFill>
                    <a:latin typeface="Gotham Medium" pitchFamily="50" charset="0"/>
                  </a:rPr>
                  <a:t>Format Picture </a:t>
                </a:r>
                <a:r>
                  <a:rPr lang="en-GB" sz="1000">
                    <a:solidFill>
                      <a:srgbClr val="333333"/>
                    </a:solidFill>
                  </a:rPr>
                  <a:t>tab in the ribbon and use the tools to edit the image.</a:t>
                </a:r>
              </a:p>
            </p:txBody>
          </p:sp>
          <p:sp>
            <p:nvSpPr>
              <p:cNvPr id="62" name="TextBox 61">
                <a:extLst>
                  <a:ext uri="{FF2B5EF4-FFF2-40B4-BE49-F238E27FC236}">
                    <a16:creationId xmlns:a16="http://schemas.microsoft.com/office/drawing/2014/main" id="{239F6F19-528F-2BF9-183B-0F1C37BC69F6}"/>
                  </a:ext>
                </a:extLst>
              </p:cNvPr>
              <p:cNvSpPr txBox="1"/>
              <p:nvPr/>
            </p:nvSpPr>
            <p:spPr>
              <a:xfrm>
                <a:off x="866773" y="3543974"/>
                <a:ext cx="2146447" cy="1169551"/>
              </a:xfrm>
              <a:prstGeom prst="rect">
                <a:avLst/>
              </a:prstGeom>
              <a:noFill/>
            </p:spPr>
            <p:txBody>
              <a:bodyPr wrap="square" rtlCol="0">
                <a:spAutoFit/>
              </a:bodyPr>
              <a:lstStyle/>
              <a:p>
                <a:r>
                  <a:rPr lang="en-GB" sz="1000" b="1">
                    <a:solidFill>
                      <a:srgbClr val="333333"/>
                    </a:solidFill>
                  </a:rPr>
                  <a:t>4. </a:t>
                </a:r>
                <a:r>
                  <a:rPr lang="en-GB" sz="1000">
                    <a:solidFill>
                      <a:srgbClr val="333333"/>
                    </a:solidFill>
                  </a:rPr>
                  <a:t>Choose </a:t>
                </a:r>
                <a:r>
                  <a:rPr lang="en-GB" sz="1000" b="0">
                    <a:solidFill>
                      <a:srgbClr val="333333"/>
                    </a:solidFill>
                    <a:latin typeface="Gotham Medium" pitchFamily="50" charset="0"/>
                  </a:rPr>
                  <a:t>Crop</a:t>
                </a:r>
                <a:r>
                  <a:rPr lang="en-GB" sz="1000">
                    <a:solidFill>
                      <a:srgbClr val="333333"/>
                    </a:solidFill>
                  </a:rPr>
                  <a:t> to resize and move the image within the placeholder, using the white circles in the corners of the image. Click on the drop down arrow and choose </a:t>
                </a:r>
                <a:r>
                  <a:rPr lang="en-GB" sz="1000" b="0">
                    <a:solidFill>
                      <a:srgbClr val="333333"/>
                    </a:solidFill>
                    <a:latin typeface="Gotham Medium" pitchFamily="50" charset="0"/>
                  </a:rPr>
                  <a:t>Fit </a:t>
                </a:r>
                <a:r>
                  <a:rPr lang="en-GB" sz="1000">
                    <a:solidFill>
                      <a:srgbClr val="333333"/>
                    </a:solidFill>
                  </a:rPr>
                  <a:t>to fit the image to the placeholder.</a:t>
                </a:r>
              </a:p>
            </p:txBody>
          </p:sp>
          <p:sp>
            <p:nvSpPr>
              <p:cNvPr id="63" name="TextBox 62">
                <a:extLst>
                  <a:ext uri="{FF2B5EF4-FFF2-40B4-BE49-F238E27FC236}">
                    <a16:creationId xmlns:a16="http://schemas.microsoft.com/office/drawing/2014/main" id="{E0C2A78E-9A04-B482-2E3F-67D2363A6659}"/>
                  </a:ext>
                </a:extLst>
              </p:cNvPr>
              <p:cNvSpPr txBox="1"/>
              <p:nvPr/>
            </p:nvSpPr>
            <p:spPr>
              <a:xfrm>
                <a:off x="866774" y="4759822"/>
                <a:ext cx="2146447" cy="553998"/>
              </a:xfrm>
              <a:prstGeom prst="rect">
                <a:avLst/>
              </a:prstGeom>
              <a:noFill/>
            </p:spPr>
            <p:txBody>
              <a:bodyPr wrap="square" rtlCol="0">
                <a:spAutoFit/>
              </a:bodyPr>
              <a:lstStyle/>
              <a:p>
                <a:r>
                  <a:rPr lang="en-GB" sz="1000" b="1">
                    <a:solidFill>
                      <a:srgbClr val="333333"/>
                    </a:solidFill>
                  </a:rPr>
                  <a:t>5. </a:t>
                </a:r>
                <a:r>
                  <a:rPr lang="en-GB" sz="1000">
                    <a:solidFill>
                      <a:srgbClr val="333333"/>
                    </a:solidFill>
                  </a:rPr>
                  <a:t>Choose </a:t>
                </a:r>
                <a:r>
                  <a:rPr lang="en-GB" sz="1000" b="0">
                    <a:solidFill>
                      <a:srgbClr val="333333"/>
                    </a:solidFill>
                    <a:latin typeface="Gotham Medium" pitchFamily="50" charset="0"/>
                  </a:rPr>
                  <a:t>Picture Colour </a:t>
                </a:r>
                <a:r>
                  <a:rPr lang="en-GB" sz="1000">
                    <a:solidFill>
                      <a:srgbClr val="333333"/>
                    </a:solidFill>
                  </a:rPr>
                  <a:t>to adjust the Saturation, Tone, and Colour.</a:t>
                </a:r>
              </a:p>
            </p:txBody>
          </p:sp>
          <p:sp>
            <p:nvSpPr>
              <p:cNvPr id="64" name="TextBox 63">
                <a:extLst>
                  <a:ext uri="{FF2B5EF4-FFF2-40B4-BE49-F238E27FC236}">
                    <a16:creationId xmlns:a16="http://schemas.microsoft.com/office/drawing/2014/main" id="{E1C42D46-0930-AF6B-7FEE-C6FB283838FB}"/>
                  </a:ext>
                </a:extLst>
              </p:cNvPr>
              <p:cNvSpPr txBox="1"/>
              <p:nvPr/>
            </p:nvSpPr>
            <p:spPr>
              <a:xfrm>
                <a:off x="866774" y="5360117"/>
                <a:ext cx="2146447" cy="861774"/>
              </a:xfrm>
              <a:prstGeom prst="rect">
                <a:avLst/>
              </a:prstGeom>
              <a:noFill/>
            </p:spPr>
            <p:txBody>
              <a:bodyPr wrap="square" rtlCol="0">
                <a:spAutoFit/>
              </a:bodyPr>
              <a:lstStyle/>
              <a:p>
                <a:r>
                  <a:rPr lang="en-GB" sz="1000" b="1">
                    <a:solidFill>
                      <a:srgbClr val="333333"/>
                    </a:solidFill>
                  </a:rPr>
                  <a:t>6. </a:t>
                </a:r>
                <a:r>
                  <a:rPr lang="en-GB" sz="1000">
                    <a:solidFill>
                      <a:srgbClr val="333333"/>
                    </a:solidFill>
                  </a:rPr>
                  <a:t>Choose </a:t>
                </a:r>
                <a:r>
                  <a:rPr lang="en-GB" sz="1000" b="0">
                    <a:solidFill>
                      <a:srgbClr val="333333"/>
                    </a:solidFill>
                    <a:latin typeface="Gotham Medium" pitchFamily="50" charset="0"/>
                  </a:rPr>
                  <a:t>Picture Correction </a:t>
                </a:r>
                <a:r>
                  <a:rPr lang="en-GB" sz="1000">
                    <a:solidFill>
                      <a:srgbClr val="333333"/>
                    </a:solidFill>
                  </a:rPr>
                  <a:t>to adjust the Sharpness, Brightness, and Contrast.</a:t>
                </a:r>
              </a:p>
              <a:p>
                <a:endParaRPr lang="en-GB" sz="1000">
                  <a:solidFill>
                    <a:srgbClr val="333333"/>
                  </a:solidFill>
                </a:endParaRPr>
              </a:p>
              <a:p>
                <a:endParaRPr lang="en-GB" sz="1000">
                  <a:solidFill>
                    <a:srgbClr val="333333"/>
                  </a:solidFill>
                </a:endParaRPr>
              </a:p>
            </p:txBody>
          </p:sp>
          <p:sp>
            <p:nvSpPr>
              <p:cNvPr id="65" name="TextBox 64">
                <a:extLst>
                  <a:ext uri="{FF2B5EF4-FFF2-40B4-BE49-F238E27FC236}">
                    <a16:creationId xmlns:a16="http://schemas.microsoft.com/office/drawing/2014/main" id="{6F07A4EF-6744-41A8-BE60-DEC282726215}"/>
                  </a:ext>
                </a:extLst>
              </p:cNvPr>
              <p:cNvSpPr txBox="1"/>
              <p:nvPr/>
            </p:nvSpPr>
            <p:spPr>
              <a:xfrm>
                <a:off x="1072610" y="1179173"/>
                <a:ext cx="1734772" cy="461665"/>
              </a:xfrm>
              <a:prstGeom prst="rect">
                <a:avLst/>
              </a:prstGeom>
              <a:noFill/>
            </p:spPr>
            <p:txBody>
              <a:bodyPr wrap="square" rtlCol="0">
                <a:spAutoFit/>
              </a:bodyPr>
              <a:lstStyle/>
              <a:p>
                <a:pPr algn="ctr"/>
                <a:r>
                  <a:rPr lang="en-GB" sz="1200">
                    <a:solidFill>
                      <a:srgbClr val="333333"/>
                    </a:solidFill>
                    <a:latin typeface="+mn-lt"/>
                  </a:rPr>
                  <a:t>HOW TO INSERT AN IMAGE</a:t>
                </a:r>
              </a:p>
            </p:txBody>
          </p:sp>
          <p:sp>
            <p:nvSpPr>
              <p:cNvPr id="66" name="TextBox 65">
                <a:extLst>
                  <a:ext uri="{FF2B5EF4-FFF2-40B4-BE49-F238E27FC236}">
                    <a16:creationId xmlns:a16="http://schemas.microsoft.com/office/drawing/2014/main" id="{5A6ED76B-F00E-17F6-6EDB-09D0DBD191D7}"/>
                  </a:ext>
                </a:extLst>
              </p:cNvPr>
              <p:cNvSpPr txBox="1"/>
              <p:nvPr userDrawn="1"/>
            </p:nvSpPr>
            <p:spPr>
              <a:xfrm>
                <a:off x="866775" y="1759910"/>
                <a:ext cx="2087197" cy="400110"/>
              </a:xfrm>
              <a:prstGeom prst="rect">
                <a:avLst/>
              </a:prstGeom>
              <a:noFill/>
            </p:spPr>
            <p:txBody>
              <a:bodyPr wrap="square" rtlCol="0">
                <a:spAutoFit/>
              </a:bodyPr>
              <a:lstStyle/>
              <a:p>
                <a:r>
                  <a:rPr lang="en-GB" sz="1000" b="1">
                    <a:solidFill>
                      <a:srgbClr val="333333"/>
                    </a:solidFill>
                  </a:rPr>
                  <a:t>1. </a:t>
                </a:r>
                <a:r>
                  <a:rPr lang="en-GB" sz="1000">
                    <a:solidFill>
                      <a:srgbClr val="333333"/>
                    </a:solidFill>
                  </a:rPr>
                  <a:t>If there is already an image present, </a:t>
                </a:r>
                <a:r>
                  <a:rPr lang="en-GB" sz="1000">
                    <a:solidFill>
                      <a:srgbClr val="333333"/>
                    </a:solidFill>
                    <a:latin typeface="Gotham Medium" pitchFamily="50" charset="0"/>
                  </a:rPr>
                  <a:t>delete this first.</a:t>
                </a:r>
              </a:p>
            </p:txBody>
          </p:sp>
        </p:grpSp>
        <p:sp>
          <p:nvSpPr>
            <p:cNvPr id="57" name="TextBox 56">
              <a:extLst>
                <a:ext uri="{FF2B5EF4-FFF2-40B4-BE49-F238E27FC236}">
                  <a16:creationId xmlns:a16="http://schemas.microsoft.com/office/drawing/2014/main" id="{D9C66F3E-A8DD-3E19-4234-69799255ED8F}"/>
                </a:ext>
              </a:extLst>
            </p:cNvPr>
            <p:cNvSpPr txBox="1"/>
            <p:nvPr userDrawn="1"/>
          </p:nvSpPr>
          <p:spPr>
            <a:xfrm>
              <a:off x="12316146" y="4885855"/>
              <a:ext cx="2146447" cy="553998"/>
            </a:xfrm>
            <a:prstGeom prst="rect">
              <a:avLst/>
            </a:prstGeom>
            <a:noFill/>
          </p:spPr>
          <p:txBody>
            <a:bodyPr wrap="square" rtlCol="0">
              <a:spAutoFit/>
            </a:bodyPr>
            <a:lstStyle/>
            <a:p>
              <a:r>
                <a:rPr lang="en-GB" sz="1000" b="1">
                  <a:solidFill>
                    <a:srgbClr val="333333"/>
                  </a:solidFill>
                </a:rPr>
                <a:t>7. </a:t>
              </a:r>
              <a:r>
                <a:rPr lang="en-GB" sz="1000">
                  <a:solidFill>
                    <a:srgbClr val="333333"/>
                  </a:solidFill>
                </a:rPr>
                <a:t>Once you are happy with your image, right click on it and select ‘</a:t>
              </a:r>
              <a:r>
                <a:rPr lang="en-GB" sz="1000" b="0">
                  <a:solidFill>
                    <a:srgbClr val="333333"/>
                  </a:solidFill>
                  <a:latin typeface="Gotham Medium" pitchFamily="50" charset="0"/>
                </a:rPr>
                <a:t>Send to back</a:t>
              </a:r>
              <a:r>
                <a:rPr lang="en-GB" sz="1000">
                  <a:solidFill>
                    <a:srgbClr val="333333"/>
                  </a:solidFill>
                </a:rPr>
                <a:t>’. </a:t>
              </a:r>
              <a:endParaRPr lang="en-GB" sz="1000">
                <a:solidFill>
                  <a:srgbClr val="333333"/>
                </a:solidFill>
                <a:latin typeface="Gotham Medium" pitchFamily="50" charset="0"/>
              </a:endParaRPr>
            </a:p>
          </p:txBody>
        </p:sp>
      </p:grpSp>
      <p:sp>
        <p:nvSpPr>
          <p:cNvPr id="81" name="Picture Placeholder 80">
            <a:extLst>
              <a:ext uri="{FF2B5EF4-FFF2-40B4-BE49-F238E27FC236}">
                <a16:creationId xmlns:a16="http://schemas.microsoft.com/office/drawing/2014/main" id="{03FF97EA-5906-0875-738F-31C9A921EAE6}"/>
              </a:ext>
            </a:extLst>
          </p:cNvPr>
          <p:cNvSpPr>
            <a:spLocks noGrp="1"/>
          </p:cNvSpPr>
          <p:nvPr>
            <p:ph type="pic" sz="quarter" idx="31" hasCustomPrompt="1"/>
          </p:nvPr>
        </p:nvSpPr>
        <p:spPr>
          <a:xfrm>
            <a:off x="9971666" y="5934076"/>
            <a:ext cx="1742621" cy="684213"/>
          </a:xfrm>
        </p:spPr>
        <p:txBody>
          <a:bodyPr anchor="ctr"/>
          <a:lstStyle>
            <a:lvl1pPr algn="ctr">
              <a:defRPr/>
            </a:lvl1pPr>
          </a:lstStyle>
          <a:p>
            <a:r>
              <a:rPr lang="en-GB"/>
              <a:t>Insert client logo</a:t>
            </a:r>
          </a:p>
        </p:txBody>
      </p:sp>
      <p:grpSp>
        <p:nvGrpSpPr>
          <p:cNvPr id="4" name="Group 3">
            <a:extLst>
              <a:ext uri="{FF2B5EF4-FFF2-40B4-BE49-F238E27FC236}">
                <a16:creationId xmlns:a16="http://schemas.microsoft.com/office/drawing/2014/main" id="{D43C1149-3135-1B47-8268-F571A592C436}"/>
              </a:ext>
            </a:extLst>
          </p:cNvPr>
          <p:cNvGrpSpPr/>
          <p:nvPr userDrawn="1"/>
        </p:nvGrpSpPr>
        <p:grpSpPr>
          <a:xfrm>
            <a:off x="-2189955" y="1"/>
            <a:ext cx="2094408" cy="3335867"/>
            <a:chOff x="-2178418" y="4487679"/>
            <a:chExt cx="2094954" cy="3335867"/>
          </a:xfrm>
        </p:grpSpPr>
        <p:sp>
          <p:nvSpPr>
            <p:cNvPr id="5" name="Rectangle 4">
              <a:extLst>
                <a:ext uri="{FF2B5EF4-FFF2-40B4-BE49-F238E27FC236}">
                  <a16:creationId xmlns:a16="http://schemas.microsoft.com/office/drawing/2014/main" id="{5045EF6C-34BD-EEC8-2DD6-ED3334B785A6}"/>
                </a:ext>
              </a:extLst>
            </p:cNvPr>
            <p:cNvSpPr/>
            <p:nvPr/>
          </p:nvSpPr>
          <p:spPr>
            <a:xfrm>
              <a:off x="-2178418" y="4487680"/>
              <a:ext cx="2094954" cy="3335866"/>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333333"/>
                </a:solidFill>
              </a:endParaRPr>
            </a:p>
          </p:txBody>
        </p:sp>
        <p:sp>
          <p:nvSpPr>
            <p:cNvPr id="6" name="Rectangle 5">
              <a:extLst>
                <a:ext uri="{FF2B5EF4-FFF2-40B4-BE49-F238E27FC236}">
                  <a16:creationId xmlns:a16="http://schemas.microsoft.com/office/drawing/2014/main" id="{5D480A41-3467-6B44-92A2-F9AD81CF4872}"/>
                </a:ext>
              </a:extLst>
            </p:cNvPr>
            <p:cNvSpPr/>
            <p:nvPr/>
          </p:nvSpPr>
          <p:spPr>
            <a:xfrm>
              <a:off x="-2178418" y="4487679"/>
              <a:ext cx="2094954" cy="55616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799">
                <a:solidFill>
                  <a:srgbClr val="333333"/>
                </a:solidFill>
              </a:endParaRPr>
            </a:p>
          </p:txBody>
        </p:sp>
        <p:sp>
          <p:nvSpPr>
            <p:cNvPr id="7" name="TextBox 6">
              <a:extLst>
                <a:ext uri="{FF2B5EF4-FFF2-40B4-BE49-F238E27FC236}">
                  <a16:creationId xmlns:a16="http://schemas.microsoft.com/office/drawing/2014/main" id="{78ABEB58-2543-EE74-1ABE-204403BB9670}"/>
                </a:ext>
              </a:extLst>
            </p:cNvPr>
            <p:cNvSpPr txBox="1"/>
            <p:nvPr/>
          </p:nvSpPr>
          <p:spPr>
            <a:xfrm>
              <a:off x="-1943077" y="4533656"/>
              <a:ext cx="1668186" cy="461665"/>
            </a:xfrm>
            <a:prstGeom prst="rect">
              <a:avLst/>
            </a:prstGeom>
            <a:noFill/>
          </p:spPr>
          <p:txBody>
            <a:bodyPr wrap="square" rtlCol="0">
              <a:spAutoFit/>
            </a:bodyPr>
            <a:lstStyle/>
            <a:p>
              <a:pPr algn="ctr"/>
              <a:r>
                <a:rPr lang="en-GB" sz="1200">
                  <a:solidFill>
                    <a:srgbClr val="333333"/>
                  </a:solidFill>
                  <a:latin typeface="+mn-lt"/>
                </a:rPr>
                <a:t>HOW TO INSERT </a:t>
              </a:r>
              <a:br>
                <a:rPr lang="en-GB" sz="1200">
                  <a:solidFill>
                    <a:srgbClr val="333333"/>
                  </a:solidFill>
                  <a:latin typeface="+mn-lt"/>
                </a:rPr>
              </a:br>
              <a:r>
                <a:rPr lang="en-GB" sz="1200">
                  <a:solidFill>
                    <a:srgbClr val="333333"/>
                  </a:solidFill>
                  <a:latin typeface="+mn-lt"/>
                </a:rPr>
                <a:t>A LOGO</a:t>
              </a:r>
            </a:p>
          </p:txBody>
        </p:sp>
        <p:sp>
          <p:nvSpPr>
            <p:cNvPr id="13" name="TextBox 12">
              <a:extLst>
                <a:ext uri="{FF2B5EF4-FFF2-40B4-BE49-F238E27FC236}">
                  <a16:creationId xmlns:a16="http://schemas.microsoft.com/office/drawing/2014/main" id="{F214678A-0C12-963F-A789-8AA9B57989A5}"/>
                </a:ext>
              </a:extLst>
            </p:cNvPr>
            <p:cNvSpPr txBox="1"/>
            <p:nvPr/>
          </p:nvSpPr>
          <p:spPr>
            <a:xfrm>
              <a:off x="-2156460" y="5547394"/>
              <a:ext cx="2032272" cy="707886"/>
            </a:xfrm>
            <a:prstGeom prst="rect">
              <a:avLst/>
            </a:prstGeom>
            <a:noFill/>
          </p:spPr>
          <p:txBody>
            <a:bodyPr wrap="square" rtlCol="0">
              <a:spAutoFit/>
            </a:bodyPr>
            <a:lstStyle/>
            <a:p>
              <a:r>
                <a:rPr lang="en-GB" sz="1000" b="1">
                  <a:solidFill>
                    <a:srgbClr val="333333"/>
                  </a:solidFill>
                </a:rPr>
                <a:t>2. </a:t>
              </a:r>
              <a:r>
                <a:rPr lang="en-GB" sz="1000">
                  <a:solidFill>
                    <a:srgbClr val="333333"/>
                  </a:solidFill>
                </a:rPr>
                <a:t>Click on the </a:t>
              </a:r>
              <a:r>
                <a:rPr lang="en-GB" sz="1000" b="0">
                  <a:solidFill>
                    <a:srgbClr val="333333"/>
                  </a:solidFill>
                  <a:latin typeface="Gotham Bold" pitchFamily="50" charset="0"/>
                </a:rPr>
                <a:t>icon </a:t>
              </a:r>
              <a:r>
                <a:rPr lang="en-GB" sz="1000">
                  <a:solidFill>
                    <a:srgbClr val="333333"/>
                  </a:solidFill>
                </a:rPr>
                <a:t>in the middle of the placeholder and choose the logo needed from your computer.</a:t>
              </a:r>
            </a:p>
          </p:txBody>
        </p:sp>
        <p:sp>
          <p:nvSpPr>
            <p:cNvPr id="14" name="TextBox 13">
              <a:extLst>
                <a:ext uri="{FF2B5EF4-FFF2-40B4-BE49-F238E27FC236}">
                  <a16:creationId xmlns:a16="http://schemas.microsoft.com/office/drawing/2014/main" id="{D9EC4287-30FA-29CE-0414-96067EB59CC6}"/>
                </a:ext>
              </a:extLst>
            </p:cNvPr>
            <p:cNvSpPr txBox="1"/>
            <p:nvPr/>
          </p:nvSpPr>
          <p:spPr>
            <a:xfrm>
              <a:off x="-2156460" y="6282027"/>
              <a:ext cx="1881569" cy="861774"/>
            </a:xfrm>
            <a:prstGeom prst="rect">
              <a:avLst/>
            </a:prstGeom>
            <a:noFill/>
          </p:spPr>
          <p:txBody>
            <a:bodyPr wrap="square" rtlCol="0">
              <a:spAutoFit/>
            </a:bodyPr>
            <a:lstStyle/>
            <a:p>
              <a:r>
                <a:rPr lang="en-GB" sz="1000" b="1">
                  <a:solidFill>
                    <a:srgbClr val="333333"/>
                  </a:solidFill>
                </a:rPr>
                <a:t>3. </a:t>
              </a:r>
              <a:r>
                <a:rPr lang="en-GB" sz="1000">
                  <a:solidFill>
                    <a:srgbClr val="333333"/>
                  </a:solidFill>
                </a:rPr>
                <a:t>Click on the </a:t>
              </a:r>
              <a:r>
                <a:rPr lang="en-GB" sz="1000" b="0">
                  <a:solidFill>
                    <a:srgbClr val="333333"/>
                  </a:solidFill>
                  <a:latin typeface="Gotham Bold" pitchFamily="50" charset="0"/>
                </a:rPr>
                <a:t>Picture Format </a:t>
              </a:r>
              <a:r>
                <a:rPr lang="en-GB" sz="1000">
                  <a:solidFill>
                    <a:srgbClr val="333333"/>
                  </a:solidFill>
                </a:rPr>
                <a:t>tab in the ribbon and choose </a:t>
              </a:r>
              <a:r>
                <a:rPr lang="en-GB" sz="1000" b="0">
                  <a:solidFill>
                    <a:srgbClr val="333333"/>
                  </a:solidFill>
                  <a:latin typeface="Gotham Bold" pitchFamily="50" charset="0"/>
                </a:rPr>
                <a:t>Crop</a:t>
              </a:r>
              <a:r>
                <a:rPr lang="en-GB" sz="1000">
                  <a:solidFill>
                    <a:srgbClr val="333333"/>
                  </a:solidFill>
                </a:rPr>
                <a:t> option to edit the position and composition of your icon.</a:t>
              </a:r>
            </a:p>
          </p:txBody>
        </p:sp>
        <p:sp>
          <p:nvSpPr>
            <p:cNvPr id="17" name="TextBox 16">
              <a:extLst>
                <a:ext uri="{FF2B5EF4-FFF2-40B4-BE49-F238E27FC236}">
                  <a16:creationId xmlns:a16="http://schemas.microsoft.com/office/drawing/2014/main" id="{B10F3671-0470-7C31-7751-7EE339D101BD}"/>
                </a:ext>
              </a:extLst>
            </p:cNvPr>
            <p:cNvSpPr txBox="1"/>
            <p:nvPr/>
          </p:nvSpPr>
          <p:spPr>
            <a:xfrm>
              <a:off x="-2156460" y="7170548"/>
              <a:ext cx="2032272" cy="553998"/>
            </a:xfrm>
            <a:prstGeom prst="rect">
              <a:avLst/>
            </a:prstGeom>
            <a:noFill/>
          </p:spPr>
          <p:txBody>
            <a:bodyPr wrap="square" rtlCol="0">
              <a:spAutoFit/>
            </a:bodyPr>
            <a:lstStyle/>
            <a:p>
              <a:r>
                <a:rPr lang="en-GB" sz="1000" b="1">
                  <a:solidFill>
                    <a:srgbClr val="333333"/>
                  </a:solidFill>
                </a:rPr>
                <a:t>4. </a:t>
              </a:r>
              <a:r>
                <a:rPr lang="en-GB" sz="1000">
                  <a:solidFill>
                    <a:srgbClr val="333333"/>
                  </a:solidFill>
                </a:rPr>
                <a:t>Click on the drop down arrow and choose </a:t>
              </a:r>
              <a:r>
                <a:rPr lang="en-GB" sz="1000" b="0">
                  <a:solidFill>
                    <a:srgbClr val="333333"/>
                  </a:solidFill>
                  <a:latin typeface="Gotham Bold" pitchFamily="50" charset="0"/>
                </a:rPr>
                <a:t>Fit</a:t>
              </a:r>
              <a:r>
                <a:rPr lang="en-GB" sz="1000">
                  <a:solidFill>
                    <a:srgbClr val="333333"/>
                  </a:solidFill>
                </a:rPr>
                <a:t> to fit the icon to the placeholder.</a:t>
              </a:r>
            </a:p>
          </p:txBody>
        </p:sp>
        <p:sp>
          <p:nvSpPr>
            <p:cNvPr id="18" name="TextBox 17">
              <a:extLst>
                <a:ext uri="{FF2B5EF4-FFF2-40B4-BE49-F238E27FC236}">
                  <a16:creationId xmlns:a16="http://schemas.microsoft.com/office/drawing/2014/main" id="{C318CB62-7B5B-5B6C-622E-7272DA7511C5}"/>
                </a:ext>
              </a:extLst>
            </p:cNvPr>
            <p:cNvSpPr txBox="1"/>
            <p:nvPr userDrawn="1"/>
          </p:nvSpPr>
          <p:spPr>
            <a:xfrm>
              <a:off x="-2156460" y="5119692"/>
              <a:ext cx="1976174" cy="400110"/>
            </a:xfrm>
            <a:prstGeom prst="rect">
              <a:avLst/>
            </a:prstGeom>
            <a:noFill/>
          </p:spPr>
          <p:txBody>
            <a:bodyPr wrap="square" rtlCol="0">
              <a:spAutoFit/>
            </a:bodyPr>
            <a:lstStyle/>
            <a:p>
              <a:r>
                <a:rPr lang="en-GB" sz="1000" b="1">
                  <a:solidFill>
                    <a:srgbClr val="333333"/>
                  </a:solidFill>
                </a:rPr>
                <a:t>1. </a:t>
              </a:r>
              <a:r>
                <a:rPr lang="en-GB" sz="1000">
                  <a:solidFill>
                    <a:srgbClr val="333333"/>
                  </a:solidFill>
                </a:rPr>
                <a:t>To replace an existing logo, first delete it. </a:t>
              </a:r>
              <a:endParaRPr lang="en-GB" sz="1000">
                <a:solidFill>
                  <a:srgbClr val="333333"/>
                </a:solidFill>
                <a:latin typeface="Gotham Bold" pitchFamily="50" charset="0"/>
              </a:endParaRPr>
            </a:p>
          </p:txBody>
        </p:sp>
      </p:grpSp>
    </p:spTree>
    <p:custDataLst>
      <p:tags r:id="rId1"/>
    </p:custDataLst>
    <p:extLst>
      <p:ext uri="{BB962C8B-B14F-4D97-AF65-F5344CB8AC3E}">
        <p14:creationId xmlns:p14="http://schemas.microsoft.com/office/powerpoint/2010/main" val="14130734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Title slide yellow box with image">
    <p:bg>
      <p:bgPr>
        <a:solidFill>
          <a:schemeClr val="accent2"/>
        </a:solidFill>
        <a:effectLst/>
      </p:bgPr>
    </p:bg>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0F06BA1F-B579-219C-982A-6F9E9C505357}"/>
              </a:ext>
            </a:extLst>
          </p:cNvPr>
          <p:cNvSpPr>
            <a:spLocks noGrp="1"/>
          </p:cNvSpPr>
          <p:nvPr>
            <p:ph type="pic" sz="quarter" idx="17" hasCustomPrompt="1"/>
          </p:nvPr>
        </p:nvSpPr>
        <p:spPr>
          <a:xfrm>
            <a:off x="0" y="0"/>
            <a:ext cx="12188825" cy="6858000"/>
          </a:xfrm>
        </p:spPr>
        <p:txBody>
          <a:bodyPr/>
          <a:lstStyle>
            <a:lvl1pPr algn="ctr">
              <a:defRPr/>
            </a:lvl1pPr>
          </a:lstStyle>
          <a:p>
            <a:r>
              <a:rPr lang="en-GB"/>
              <a:t>Click icon to insert image</a:t>
            </a:r>
          </a:p>
        </p:txBody>
      </p:sp>
      <p:sp>
        <p:nvSpPr>
          <p:cNvPr id="2" name="Title 1">
            <a:extLst>
              <a:ext uri="{FF2B5EF4-FFF2-40B4-BE49-F238E27FC236}">
                <a16:creationId xmlns:a16="http://schemas.microsoft.com/office/drawing/2014/main" id="{51147861-5080-A484-C687-93C5D4AA338F}"/>
              </a:ext>
            </a:extLst>
          </p:cNvPr>
          <p:cNvSpPr>
            <a:spLocks noGrp="1" noRot="1" noMove="1" noResize="1" noEditPoints="1" noAdjustHandles="1" noChangeArrowheads="1" noChangeShapeType="1"/>
          </p:cNvSpPr>
          <p:nvPr>
            <p:ph type="title" hasCustomPrompt="1"/>
          </p:nvPr>
        </p:nvSpPr>
        <p:spPr>
          <a:xfrm>
            <a:off x="884960" y="1221106"/>
            <a:ext cx="4386707" cy="4402455"/>
          </a:xfrm>
          <a:blipFill dpi="0" rotWithShape="1">
            <a:blip r:embed="rId3">
              <a:extLst>
                <a:ext uri="{28A0092B-C50C-407E-A947-70E740481C1C}">
                  <a14:useLocalDpi xmlns:a14="http://schemas.microsoft.com/office/drawing/2010/main"/>
                </a:ext>
              </a:extLst>
            </a:blip>
            <a:srcRect/>
            <a:tile tx="0" ty="0" sx="70000" sy="70000" flip="none" algn="tl"/>
          </a:blipFill>
        </p:spPr>
        <p:txBody>
          <a:bodyPr lIns="360000" tIns="1404000" rIns="360000"/>
          <a:lstStyle>
            <a:lvl1pPr>
              <a:defRPr sz="4799">
                <a:solidFill>
                  <a:schemeClr val="bg1"/>
                </a:solidFill>
                <a:latin typeface="+mn-lt"/>
              </a:defRPr>
            </a:lvl1pPr>
          </a:lstStyle>
          <a:p>
            <a:r>
              <a:rPr lang="en-GB"/>
              <a:t>Insert title here</a:t>
            </a:r>
          </a:p>
        </p:txBody>
      </p:sp>
      <p:sp>
        <p:nvSpPr>
          <p:cNvPr id="9" name="Text Placeholder 14">
            <a:extLst>
              <a:ext uri="{FF2B5EF4-FFF2-40B4-BE49-F238E27FC236}">
                <a16:creationId xmlns:a16="http://schemas.microsoft.com/office/drawing/2014/main" id="{7D021D62-47FC-6D77-7536-AC4B77872F65}"/>
              </a:ext>
            </a:extLst>
          </p:cNvPr>
          <p:cNvSpPr>
            <a:spLocks noGrp="1"/>
          </p:cNvSpPr>
          <p:nvPr>
            <p:ph type="body" sz="quarter" idx="15" hasCustomPrompt="1"/>
          </p:nvPr>
        </p:nvSpPr>
        <p:spPr>
          <a:xfrm>
            <a:off x="1151437" y="4649524"/>
            <a:ext cx="1183961" cy="205370"/>
          </a:xfrm>
          <a:blipFill>
            <a:blip r:embed="rId4" cstate="print">
              <a:extLst>
                <a:ext uri="{28A0092B-C50C-407E-A947-70E740481C1C}">
                  <a14:useLocalDpi xmlns:a14="http://schemas.microsoft.com/office/drawing/2010/main"/>
                </a:ext>
              </a:extLst>
            </a:blip>
            <a:stretch>
              <a:fillRect/>
            </a:stretch>
          </a:blipFill>
        </p:spPr>
        <p:txBody>
          <a:bodyPr>
            <a:normAutofit/>
          </a:bodyPr>
          <a:lstStyle>
            <a:lvl1pPr>
              <a:defRPr/>
            </a:lvl1pPr>
          </a:lstStyle>
          <a:p>
            <a:pPr lvl="0"/>
            <a:r>
              <a:rPr lang="en-GB"/>
              <a:t> </a:t>
            </a:r>
          </a:p>
        </p:txBody>
      </p:sp>
      <p:sp>
        <p:nvSpPr>
          <p:cNvPr id="10" name="Text Placeholder 10">
            <a:extLst>
              <a:ext uri="{FF2B5EF4-FFF2-40B4-BE49-F238E27FC236}">
                <a16:creationId xmlns:a16="http://schemas.microsoft.com/office/drawing/2014/main" id="{B8805205-E5D1-AD57-F1C6-F7D1FA8287E5}"/>
              </a:ext>
            </a:extLst>
          </p:cNvPr>
          <p:cNvSpPr>
            <a:spLocks noGrp="1"/>
          </p:cNvSpPr>
          <p:nvPr>
            <p:ph type="body" sz="quarter" idx="16" hasCustomPrompt="1"/>
          </p:nvPr>
        </p:nvSpPr>
        <p:spPr>
          <a:xfrm>
            <a:off x="10679507" y="478633"/>
            <a:ext cx="1035573" cy="1035843"/>
          </a:xfrm>
          <a: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a:blipFill>
        </p:spPr>
        <p:txBody>
          <a:bodyPr>
            <a:normAutofit/>
          </a:bodyPr>
          <a:lstStyle>
            <a:lvl1pPr>
              <a:defRPr/>
            </a:lvl1pPr>
          </a:lstStyle>
          <a:p>
            <a:pPr lvl="0"/>
            <a:r>
              <a:rPr lang="en-GB"/>
              <a:t> </a:t>
            </a:r>
          </a:p>
        </p:txBody>
      </p:sp>
      <p:sp>
        <p:nvSpPr>
          <p:cNvPr id="28" name="Text Placeholder 8">
            <a:extLst>
              <a:ext uri="{FF2B5EF4-FFF2-40B4-BE49-F238E27FC236}">
                <a16:creationId xmlns:a16="http://schemas.microsoft.com/office/drawing/2014/main" id="{268E0279-E096-20B3-0D20-2468793AC38B}"/>
              </a:ext>
            </a:extLst>
          </p:cNvPr>
          <p:cNvSpPr>
            <a:spLocks noGrp="1"/>
          </p:cNvSpPr>
          <p:nvPr>
            <p:ph type="body" sz="quarter" idx="13" hasCustomPrompt="1"/>
          </p:nvPr>
        </p:nvSpPr>
        <p:spPr>
          <a:xfrm>
            <a:off x="1278215" y="2196108"/>
            <a:ext cx="1251478" cy="330072"/>
          </a:xfrm>
          <a:solidFill>
            <a:schemeClr val="accent3"/>
          </a:solidFill>
        </p:spPr>
        <p:txBody>
          <a:bodyPr wrap="none" lIns="72000" tIns="72000" rIns="72000" bIns="72000" anchor="ctr">
            <a:spAutoFit/>
          </a:bodyPr>
          <a:lstStyle>
            <a:lvl1pPr algn="l">
              <a:defRPr sz="1200" cap="all" spc="70" baseline="0">
                <a:solidFill>
                  <a:schemeClr val="tx1"/>
                </a:solidFill>
                <a:latin typeface="+mj-lt"/>
              </a:defRPr>
            </a:lvl1pPr>
          </a:lstStyle>
          <a:p>
            <a:pPr lvl="0"/>
            <a:r>
              <a:rPr lang="en-GB"/>
              <a:t>subheading</a:t>
            </a:r>
          </a:p>
        </p:txBody>
      </p:sp>
      <p:grpSp>
        <p:nvGrpSpPr>
          <p:cNvPr id="39" name="Group 38">
            <a:extLst>
              <a:ext uri="{FF2B5EF4-FFF2-40B4-BE49-F238E27FC236}">
                <a16:creationId xmlns:a16="http://schemas.microsoft.com/office/drawing/2014/main" id="{C98E4F51-836E-ABA3-31AB-A1AD54838959}"/>
              </a:ext>
            </a:extLst>
          </p:cNvPr>
          <p:cNvGrpSpPr/>
          <p:nvPr userDrawn="1"/>
        </p:nvGrpSpPr>
        <p:grpSpPr>
          <a:xfrm>
            <a:off x="12284371" y="0"/>
            <a:ext cx="2174456" cy="5067300"/>
            <a:chOff x="838199" y="1150069"/>
            <a:chExt cx="2175022" cy="5067300"/>
          </a:xfrm>
        </p:grpSpPr>
        <p:sp>
          <p:nvSpPr>
            <p:cNvPr id="40" name="Rectangle 39">
              <a:extLst>
                <a:ext uri="{FF2B5EF4-FFF2-40B4-BE49-F238E27FC236}">
                  <a16:creationId xmlns:a16="http://schemas.microsoft.com/office/drawing/2014/main" id="{83305F41-60CF-710C-259E-BE572E26B6A1}"/>
                </a:ext>
              </a:extLst>
            </p:cNvPr>
            <p:cNvSpPr/>
            <p:nvPr/>
          </p:nvSpPr>
          <p:spPr>
            <a:xfrm>
              <a:off x="838199" y="1669942"/>
              <a:ext cx="2146446" cy="4547427"/>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333333"/>
                </a:solidFill>
              </a:endParaRPr>
            </a:p>
          </p:txBody>
        </p:sp>
        <p:sp>
          <p:nvSpPr>
            <p:cNvPr id="41" name="Rectangle 40">
              <a:extLst>
                <a:ext uri="{FF2B5EF4-FFF2-40B4-BE49-F238E27FC236}">
                  <a16:creationId xmlns:a16="http://schemas.microsoft.com/office/drawing/2014/main" id="{44A23C3F-90F7-92D9-B5C7-E60C520A384D}"/>
                </a:ext>
              </a:extLst>
            </p:cNvPr>
            <p:cNvSpPr/>
            <p:nvPr/>
          </p:nvSpPr>
          <p:spPr>
            <a:xfrm flipV="1">
              <a:off x="838200" y="1150069"/>
              <a:ext cx="2146445" cy="52016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799">
                <a:solidFill>
                  <a:srgbClr val="333333"/>
                </a:solidFill>
              </a:endParaRPr>
            </a:p>
          </p:txBody>
        </p:sp>
        <p:sp>
          <p:nvSpPr>
            <p:cNvPr id="42" name="TextBox 41">
              <a:extLst>
                <a:ext uri="{FF2B5EF4-FFF2-40B4-BE49-F238E27FC236}">
                  <a16:creationId xmlns:a16="http://schemas.microsoft.com/office/drawing/2014/main" id="{FB470B44-B457-A52F-B5E4-1B5A67955D52}"/>
                </a:ext>
              </a:extLst>
            </p:cNvPr>
            <p:cNvSpPr txBox="1"/>
            <p:nvPr/>
          </p:nvSpPr>
          <p:spPr>
            <a:xfrm>
              <a:off x="866775" y="1753646"/>
              <a:ext cx="2087197" cy="553998"/>
            </a:xfrm>
            <a:prstGeom prst="rect">
              <a:avLst/>
            </a:prstGeom>
            <a:noFill/>
          </p:spPr>
          <p:txBody>
            <a:bodyPr wrap="square" rtlCol="0">
              <a:spAutoFit/>
            </a:bodyPr>
            <a:lstStyle/>
            <a:p>
              <a:r>
                <a:rPr lang="en-GB" sz="1000" b="1">
                  <a:solidFill>
                    <a:srgbClr val="333333"/>
                  </a:solidFill>
                </a:rPr>
                <a:t>1. </a:t>
              </a:r>
              <a:r>
                <a:rPr lang="en-GB" sz="1000">
                  <a:solidFill>
                    <a:srgbClr val="333333"/>
                  </a:solidFill>
                </a:rPr>
                <a:t>Click on the </a:t>
              </a:r>
              <a:r>
                <a:rPr lang="en-GB" sz="1000" b="0">
                  <a:solidFill>
                    <a:srgbClr val="333333"/>
                  </a:solidFill>
                  <a:latin typeface="Arial" panose="020B0604020202020204" pitchFamily="34" charset="0"/>
                </a:rPr>
                <a:t>icon</a:t>
              </a:r>
              <a:r>
                <a:rPr lang="en-GB" sz="1000">
                  <a:solidFill>
                    <a:srgbClr val="333333"/>
                  </a:solidFill>
                </a:rPr>
                <a:t> in the middle of the placeholder and choose the image from your computer.</a:t>
              </a:r>
            </a:p>
          </p:txBody>
        </p:sp>
        <p:sp>
          <p:nvSpPr>
            <p:cNvPr id="43" name="TextBox 42">
              <a:extLst>
                <a:ext uri="{FF2B5EF4-FFF2-40B4-BE49-F238E27FC236}">
                  <a16:creationId xmlns:a16="http://schemas.microsoft.com/office/drawing/2014/main" id="{DD75D55F-1500-997D-B418-FD95B7CB23B0}"/>
                </a:ext>
              </a:extLst>
            </p:cNvPr>
            <p:cNvSpPr txBox="1"/>
            <p:nvPr/>
          </p:nvSpPr>
          <p:spPr>
            <a:xfrm>
              <a:off x="866774" y="2507829"/>
              <a:ext cx="2146447" cy="553998"/>
            </a:xfrm>
            <a:prstGeom prst="rect">
              <a:avLst/>
            </a:prstGeom>
            <a:noFill/>
          </p:spPr>
          <p:txBody>
            <a:bodyPr wrap="square" rtlCol="0">
              <a:spAutoFit/>
            </a:bodyPr>
            <a:lstStyle/>
            <a:p>
              <a:r>
                <a:rPr lang="en-GB" sz="1000" b="1">
                  <a:solidFill>
                    <a:srgbClr val="333333"/>
                  </a:solidFill>
                </a:rPr>
                <a:t>2. </a:t>
              </a:r>
              <a:r>
                <a:rPr lang="en-GB" sz="1000">
                  <a:solidFill>
                    <a:srgbClr val="333333"/>
                  </a:solidFill>
                </a:rPr>
                <a:t>Click on the </a:t>
              </a:r>
              <a:r>
                <a:rPr lang="en-GB" sz="1000" b="0">
                  <a:solidFill>
                    <a:srgbClr val="333333"/>
                  </a:solidFill>
                  <a:latin typeface="Arial" panose="020B0604020202020204" pitchFamily="34" charset="0"/>
                </a:rPr>
                <a:t>Format Picture </a:t>
              </a:r>
              <a:r>
                <a:rPr lang="en-GB" sz="1000">
                  <a:solidFill>
                    <a:srgbClr val="333333"/>
                  </a:solidFill>
                </a:rPr>
                <a:t>tab in the ribbon and use the tools to edit the image.</a:t>
              </a:r>
            </a:p>
          </p:txBody>
        </p:sp>
        <p:sp>
          <p:nvSpPr>
            <p:cNvPr id="44" name="TextBox 43">
              <a:extLst>
                <a:ext uri="{FF2B5EF4-FFF2-40B4-BE49-F238E27FC236}">
                  <a16:creationId xmlns:a16="http://schemas.microsoft.com/office/drawing/2014/main" id="{90567116-85BC-71CF-A6F6-7A6FE95E4502}"/>
                </a:ext>
              </a:extLst>
            </p:cNvPr>
            <p:cNvSpPr txBox="1"/>
            <p:nvPr/>
          </p:nvSpPr>
          <p:spPr>
            <a:xfrm>
              <a:off x="866773" y="3108124"/>
              <a:ext cx="2146447" cy="1169551"/>
            </a:xfrm>
            <a:prstGeom prst="rect">
              <a:avLst/>
            </a:prstGeom>
            <a:noFill/>
          </p:spPr>
          <p:txBody>
            <a:bodyPr wrap="square" rtlCol="0">
              <a:spAutoFit/>
            </a:bodyPr>
            <a:lstStyle/>
            <a:p>
              <a:r>
                <a:rPr lang="en-GB" sz="1000" b="1">
                  <a:solidFill>
                    <a:srgbClr val="333333"/>
                  </a:solidFill>
                </a:rPr>
                <a:t>3. </a:t>
              </a:r>
              <a:r>
                <a:rPr lang="en-GB" sz="1000">
                  <a:solidFill>
                    <a:srgbClr val="333333"/>
                  </a:solidFill>
                </a:rPr>
                <a:t>Choose </a:t>
              </a:r>
              <a:r>
                <a:rPr lang="en-GB" sz="1000" b="0">
                  <a:solidFill>
                    <a:srgbClr val="333333"/>
                  </a:solidFill>
                  <a:latin typeface="Arial" panose="020B0604020202020204" pitchFamily="34" charset="0"/>
                </a:rPr>
                <a:t>Crop</a:t>
              </a:r>
              <a:r>
                <a:rPr lang="en-GB" sz="1000">
                  <a:solidFill>
                    <a:srgbClr val="333333"/>
                  </a:solidFill>
                </a:rPr>
                <a:t> to resize and move the image within the placeholder, using the white circles in the corners of the image. Click on the drop down arrow and choose </a:t>
              </a:r>
              <a:r>
                <a:rPr lang="en-GB" sz="1000" b="0">
                  <a:solidFill>
                    <a:srgbClr val="333333"/>
                  </a:solidFill>
                  <a:latin typeface="Arial" panose="020B0604020202020204" pitchFamily="34" charset="0"/>
                </a:rPr>
                <a:t>Fit </a:t>
              </a:r>
              <a:r>
                <a:rPr lang="en-GB" sz="1000">
                  <a:solidFill>
                    <a:srgbClr val="333333"/>
                  </a:solidFill>
                </a:rPr>
                <a:t>to fit the image to the placeholder.</a:t>
              </a:r>
            </a:p>
          </p:txBody>
        </p:sp>
        <p:sp>
          <p:nvSpPr>
            <p:cNvPr id="45" name="TextBox 44">
              <a:extLst>
                <a:ext uri="{FF2B5EF4-FFF2-40B4-BE49-F238E27FC236}">
                  <a16:creationId xmlns:a16="http://schemas.microsoft.com/office/drawing/2014/main" id="{5457C366-4708-E9FF-63F7-000F47D6C356}"/>
                </a:ext>
              </a:extLst>
            </p:cNvPr>
            <p:cNvSpPr txBox="1"/>
            <p:nvPr/>
          </p:nvSpPr>
          <p:spPr>
            <a:xfrm>
              <a:off x="866774" y="4323972"/>
              <a:ext cx="2146447" cy="400110"/>
            </a:xfrm>
            <a:prstGeom prst="rect">
              <a:avLst/>
            </a:prstGeom>
            <a:noFill/>
          </p:spPr>
          <p:txBody>
            <a:bodyPr wrap="square" rtlCol="0">
              <a:spAutoFit/>
            </a:bodyPr>
            <a:lstStyle/>
            <a:p>
              <a:r>
                <a:rPr lang="en-GB" sz="1000" b="1">
                  <a:solidFill>
                    <a:srgbClr val="333333"/>
                  </a:solidFill>
                </a:rPr>
                <a:t>4. </a:t>
              </a:r>
              <a:r>
                <a:rPr lang="en-GB" sz="1000">
                  <a:solidFill>
                    <a:srgbClr val="333333"/>
                  </a:solidFill>
                </a:rPr>
                <a:t>Choose </a:t>
              </a:r>
              <a:r>
                <a:rPr lang="en-GB" sz="1000" b="0">
                  <a:solidFill>
                    <a:srgbClr val="333333"/>
                  </a:solidFill>
                  <a:latin typeface="Arial" panose="020B0604020202020204" pitchFamily="34" charset="0"/>
                </a:rPr>
                <a:t>Picture Colour </a:t>
              </a:r>
              <a:r>
                <a:rPr lang="en-GB" sz="1000">
                  <a:solidFill>
                    <a:srgbClr val="333333"/>
                  </a:solidFill>
                </a:rPr>
                <a:t>to adjust the Saturation, Tone, and Colour.</a:t>
              </a:r>
            </a:p>
          </p:txBody>
        </p:sp>
        <p:sp>
          <p:nvSpPr>
            <p:cNvPr id="46" name="TextBox 45">
              <a:extLst>
                <a:ext uri="{FF2B5EF4-FFF2-40B4-BE49-F238E27FC236}">
                  <a16:creationId xmlns:a16="http://schemas.microsoft.com/office/drawing/2014/main" id="{D064E9FE-C587-3241-570C-406AC1ED72C7}"/>
                </a:ext>
              </a:extLst>
            </p:cNvPr>
            <p:cNvSpPr txBox="1"/>
            <p:nvPr/>
          </p:nvSpPr>
          <p:spPr>
            <a:xfrm>
              <a:off x="866774" y="4924267"/>
              <a:ext cx="2146447" cy="553998"/>
            </a:xfrm>
            <a:prstGeom prst="rect">
              <a:avLst/>
            </a:prstGeom>
            <a:noFill/>
          </p:spPr>
          <p:txBody>
            <a:bodyPr wrap="square" rtlCol="0">
              <a:spAutoFit/>
            </a:bodyPr>
            <a:lstStyle/>
            <a:p>
              <a:r>
                <a:rPr lang="en-GB" sz="1000" b="1">
                  <a:solidFill>
                    <a:srgbClr val="333333"/>
                  </a:solidFill>
                </a:rPr>
                <a:t>5. </a:t>
              </a:r>
              <a:r>
                <a:rPr lang="en-GB" sz="1000">
                  <a:solidFill>
                    <a:srgbClr val="333333"/>
                  </a:solidFill>
                </a:rPr>
                <a:t>Choose </a:t>
              </a:r>
              <a:r>
                <a:rPr lang="en-GB" sz="1000" b="0">
                  <a:solidFill>
                    <a:srgbClr val="333333"/>
                  </a:solidFill>
                  <a:latin typeface="Arial" panose="020B0604020202020204" pitchFamily="34" charset="0"/>
                </a:rPr>
                <a:t>Picture Correction </a:t>
              </a:r>
              <a:r>
                <a:rPr lang="en-GB" sz="1000">
                  <a:solidFill>
                    <a:srgbClr val="333333"/>
                  </a:solidFill>
                </a:rPr>
                <a:t>to adjust the Sharpness, Brightness, and Contrast.</a:t>
              </a:r>
            </a:p>
          </p:txBody>
        </p:sp>
        <p:sp>
          <p:nvSpPr>
            <p:cNvPr id="47" name="TextBox 46">
              <a:extLst>
                <a:ext uri="{FF2B5EF4-FFF2-40B4-BE49-F238E27FC236}">
                  <a16:creationId xmlns:a16="http://schemas.microsoft.com/office/drawing/2014/main" id="{1C4B255F-AD9C-F06C-738B-383CB5D0894C}"/>
                </a:ext>
              </a:extLst>
            </p:cNvPr>
            <p:cNvSpPr txBox="1"/>
            <p:nvPr/>
          </p:nvSpPr>
          <p:spPr>
            <a:xfrm>
              <a:off x="1026885" y="1179173"/>
              <a:ext cx="1826222" cy="461665"/>
            </a:xfrm>
            <a:prstGeom prst="rect">
              <a:avLst/>
            </a:prstGeom>
            <a:noFill/>
          </p:spPr>
          <p:txBody>
            <a:bodyPr wrap="square" rtlCol="0">
              <a:spAutoFit/>
            </a:bodyPr>
            <a:lstStyle/>
            <a:p>
              <a:pPr algn="ctr"/>
              <a:r>
                <a:rPr lang="en-GB" sz="1200">
                  <a:solidFill>
                    <a:srgbClr val="333333"/>
                  </a:solidFill>
                  <a:latin typeface="+mn-lt"/>
                </a:rPr>
                <a:t>HOW TO INSERT </a:t>
              </a:r>
              <a:br>
                <a:rPr lang="en-GB" sz="1200">
                  <a:solidFill>
                    <a:srgbClr val="333333"/>
                  </a:solidFill>
                  <a:latin typeface="+mn-lt"/>
                </a:rPr>
              </a:br>
              <a:r>
                <a:rPr lang="en-GB" sz="1200">
                  <a:solidFill>
                    <a:srgbClr val="333333"/>
                  </a:solidFill>
                  <a:latin typeface="+mn-lt"/>
                </a:rPr>
                <a:t>AN IMAGE</a:t>
              </a:r>
            </a:p>
          </p:txBody>
        </p:sp>
        <p:sp>
          <p:nvSpPr>
            <p:cNvPr id="48" name="TextBox 47">
              <a:extLst>
                <a:ext uri="{FF2B5EF4-FFF2-40B4-BE49-F238E27FC236}">
                  <a16:creationId xmlns:a16="http://schemas.microsoft.com/office/drawing/2014/main" id="{339F8AC5-8146-D106-C96F-7B63788703B3}"/>
                </a:ext>
              </a:extLst>
            </p:cNvPr>
            <p:cNvSpPr txBox="1"/>
            <p:nvPr userDrawn="1"/>
          </p:nvSpPr>
          <p:spPr>
            <a:xfrm>
              <a:off x="866774" y="5522715"/>
              <a:ext cx="2146447" cy="553998"/>
            </a:xfrm>
            <a:prstGeom prst="rect">
              <a:avLst/>
            </a:prstGeom>
            <a:noFill/>
          </p:spPr>
          <p:txBody>
            <a:bodyPr wrap="square" rtlCol="0">
              <a:spAutoFit/>
            </a:bodyPr>
            <a:lstStyle/>
            <a:p>
              <a:r>
                <a:rPr lang="en-GB" sz="1000" b="1">
                  <a:solidFill>
                    <a:srgbClr val="333333"/>
                  </a:solidFill>
                </a:rPr>
                <a:t>6. </a:t>
              </a:r>
              <a:r>
                <a:rPr lang="en-GB" sz="1000">
                  <a:solidFill>
                    <a:srgbClr val="333333"/>
                  </a:solidFill>
                </a:rPr>
                <a:t>Once you are happy with your image, right click on it and select ‘</a:t>
              </a:r>
              <a:r>
                <a:rPr lang="en-GB" sz="1000" b="0">
                  <a:solidFill>
                    <a:srgbClr val="333333"/>
                  </a:solidFill>
                  <a:latin typeface="Arial" panose="020B0604020202020204" pitchFamily="34" charset="0"/>
                </a:rPr>
                <a:t>Send to back</a:t>
              </a:r>
              <a:r>
                <a:rPr lang="en-GB" sz="1000">
                  <a:solidFill>
                    <a:srgbClr val="333333"/>
                  </a:solidFill>
                </a:rPr>
                <a:t>’. </a:t>
              </a:r>
              <a:endParaRPr lang="en-GB" sz="1000">
                <a:solidFill>
                  <a:srgbClr val="333333"/>
                </a:solidFill>
                <a:latin typeface="Arial" panose="020B0604020202020204" pitchFamily="34" charset="0"/>
              </a:endParaRPr>
            </a:p>
          </p:txBody>
        </p:sp>
      </p:grpSp>
      <p:grpSp>
        <p:nvGrpSpPr>
          <p:cNvPr id="49" name="Group 48">
            <a:extLst>
              <a:ext uri="{FF2B5EF4-FFF2-40B4-BE49-F238E27FC236}">
                <a16:creationId xmlns:a16="http://schemas.microsoft.com/office/drawing/2014/main" id="{74AFE7E1-48B4-B5C2-28AC-3E3343587D18}"/>
              </a:ext>
            </a:extLst>
          </p:cNvPr>
          <p:cNvGrpSpPr/>
          <p:nvPr userDrawn="1"/>
        </p:nvGrpSpPr>
        <p:grpSpPr>
          <a:xfrm>
            <a:off x="12284372" y="0"/>
            <a:ext cx="2174455" cy="5486150"/>
            <a:chOff x="12287572" y="0"/>
            <a:chExt cx="2175021" cy="5486150"/>
          </a:xfrm>
        </p:grpSpPr>
        <p:grpSp>
          <p:nvGrpSpPr>
            <p:cNvPr id="50" name="Group 49">
              <a:extLst>
                <a:ext uri="{FF2B5EF4-FFF2-40B4-BE49-F238E27FC236}">
                  <a16:creationId xmlns:a16="http://schemas.microsoft.com/office/drawing/2014/main" id="{41BAA327-C51D-7B5E-CAC8-27DA03FBADF1}"/>
                </a:ext>
              </a:extLst>
            </p:cNvPr>
            <p:cNvGrpSpPr/>
            <p:nvPr/>
          </p:nvGrpSpPr>
          <p:grpSpPr>
            <a:xfrm>
              <a:off x="12287572" y="0"/>
              <a:ext cx="2175021" cy="4839558"/>
              <a:chOff x="838200" y="1150069"/>
              <a:chExt cx="2175021" cy="4839558"/>
            </a:xfrm>
          </p:grpSpPr>
          <p:sp>
            <p:nvSpPr>
              <p:cNvPr id="62" name="Rectangle 61">
                <a:extLst>
                  <a:ext uri="{FF2B5EF4-FFF2-40B4-BE49-F238E27FC236}">
                    <a16:creationId xmlns:a16="http://schemas.microsoft.com/office/drawing/2014/main" id="{8557178A-9EC5-1E6B-E2C4-0BEB2EB40D19}"/>
                  </a:ext>
                </a:extLst>
              </p:cNvPr>
              <p:cNvSpPr/>
              <p:nvPr/>
            </p:nvSpPr>
            <p:spPr>
              <a:xfrm>
                <a:off x="838200" y="1150069"/>
                <a:ext cx="2146445" cy="4839558"/>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333333"/>
                  </a:solidFill>
                </a:endParaRPr>
              </a:p>
            </p:txBody>
          </p:sp>
          <p:sp>
            <p:nvSpPr>
              <p:cNvPr id="63" name="Rectangle 62">
                <a:extLst>
                  <a:ext uri="{FF2B5EF4-FFF2-40B4-BE49-F238E27FC236}">
                    <a16:creationId xmlns:a16="http://schemas.microsoft.com/office/drawing/2014/main" id="{8F14D06D-8B55-E656-99CD-5E61AC2C29A3}"/>
                  </a:ext>
                </a:extLst>
              </p:cNvPr>
              <p:cNvSpPr/>
              <p:nvPr/>
            </p:nvSpPr>
            <p:spPr>
              <a:xfrm flipV="1">
                <a:off x="838200" y="1150069"/>
                <a:ext cx="2146445" cy="52016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799">
                  <a:solidFill>
                    <a:srgbClr val="333333"/>
                  </a:solidFill>
                </a:endParaRPr>
              </a:p>
            </p:txBody>
          </p:sp>
          <p:sp>
            <p:nvSpPr>
              <p:cNvPr id="64" name="TextBox 63">
                <a:extLst>
                  <a:ext uri="{FF2B5EF4-FFF2-40B4-BE49-F238E27FC236}">
                    <a16:creationId xmlns:a16="http://schemas.microsoft.com/office/drawing/2014/main" id="{BCDA524C-F9AA-142F-DE09-9688775DDFD5}"/>
                  </a:ext>
                </a:extLst>
              </p:cNvPr>
              <p:cNvSpPr txBox="1"/>
              <p:nvPr/>
            </p:nvSpPr>
            <p:spPr>
              <a:xfrm>
                <a:off x="866775" y="2189496"/>
                <a:ext cx="2087197" cy="553998"/>
              </a:xfrm>
              <a:prstGeom prst="rect">
                <a:avLst/>
              </a:prstGeom>
              <a:noFill/>
            </p:spPr>
            <p:txBody>
              <a:bodyPr wrap="square" rtlCol="0">
                <a:spAutoFit/>
              </a:bodyPr>
              <a:lstStyle/>
              <a:p>
                <a:r>
                  <a:rPr lang="en-GB" sz="1000" b="1">
                    <a:solidFill>
                      <a:srgbClr val="333333"/>
                    </a:solidFill>
                  </a:rPr>
                  <a:t>2. </a:t>
                </a:r>
                <a:r>
                  <a:rPr lang="en-GB" sz="1000">
                    <a:solidFill>
                      <a:srgbClr val="333333"/>
                    </a:solidFill>
                  </a:rPr>
                  <a:t>Click on the </a:t>
                </a:r>
                <a:r>
                  <a:rPr lang="en-GB" sz="1000" b="0">
                    <a:solidFill>
                      <a:srgbClr val="333333"/>
                    </a:solidFill>
                    <a:latin typeface="Arial" panose="020B0604020202020204" pitchFamily="34" charset="0"/>
                  </a:rPr>
                  <a:t>icon</a:t>
                </a:r>
                <a:r>
                  <a:rPr lang="en-GB" sz="1000">
                    <a:solidFill>
                      <a:srgbClr val="333333"/>
                    </a:solidFill>
                  </a:rPr>
                  <a:t> in the middle of the placeholder and choose the image from your computer.</a:t>
                </a:r>
              </a:p>
            </p:txBody>
          </p:sp>
          <p:sp>
            <p:nvSpPr>
              <p:cNvPr id="65" name="TextBox 64">
                <a:extLst>
                  <a:ext uri="{FF2B5EF4-FFF2-40B4-BE49-F238E27FC236}">
                    <a16:creationId xmlns:a16="http://schemas.microsoft.com/office/drawing/2014/main" id="{BE02DB44-03D5-6BB8-AA6F-AF8D751F3F9B}"/>
                  </a:ext>
                </a:extLst>
              </p:cNvPr>
              <p:cNvSpPr txBox="1"/>
              <p:nvPr/>
            </p:nvSpPr>
            <p:spPr>
              <a:xfrm>
                <a:off x="866774" y="2943679"/>
                <a:ext cx="2146447" cy="553998"/>
              </a:xfrm>
              <a:prstGeom prst="rect">
                <a:avLst/>
              </a:prstGeom>
              <a:noFill/>
            </p:spPr>
            <p:txBody>
              <a:bodyPr wrap="square" rtlCol="0">
                <a:spAutoFit/>
              </a:bodyPr>
              <a:lstStyle/>
              <a:p>
                <a:r>
                  <a:rPr lang="en-GB" sz="1000" b="1">
                    <a:solidFill>
                      <a:srgbClr val="333333"/>
                    </a:solidFill>
                  </a:rPr>
                  <a:t>3. </a:t>
                </a:r>
                <a:r>
                  <a:rPr lang="en-GB" sz="1000">
                    <a:solidFill>
                      <a:srgbClr val="333333"/>
                    </a:solidFill>
                  </a:rPr>
                  <a:t>Click on the </a:t>
                </a:r>
                <a:r>
                  <a:rPr lang="en-GB" sz="1000" b="0">
                    <a:solidFill>
                      <a:srgbClr val="333333"/>
                    </a:solidFill>
                    <a:latin typeface="Arial" panose="020B0604020202020204" pitchFamily="34" charset="0"/>
                  </a:rPr>
                  <a:t>Format Picture </a:t>
                </a:r>
                <a:r>
                  <a:rPr lang="en-GB" sz="1000">
                    <a:solidFill>
                      <a:srgbClr val="333333"/>
                    </a:solidFill>
                  </a:rPr>
                  <a:t>tab in the ribbon and use the tools to edit the image.</a:t>
                </a:r>
              </a:p>
            </p:txBody>
          </p:sp>
          <p:sp>
            <p:nvSpPr>
              <p:cNvPr id="66" name="TextBox 65">
                <a:extLst>
                  <a:ext uri="{FF2B5EF4-FFF2-40B4-BE49-F238E27FC236}">
                    <a16:creationId xmlns:a16="http://schemas.microsoft.com/office/drawing/2014/main" id="{CE08ABE9-00A1-5666-F075-CF302C7F2DC6}"/>
                  </a:ext>
                </a:extLst>
              </p:cNvPr>
              <p:cNvSpPr txBox="1"/>
              <p:nvPr/>
            </p:nvSpPr>
            <p:spPr>
              <a:xfrm>
                <a:off x="866773" y="3543974"/>
                <a:ext cx="2146447" cy="1169551"/>
              </a:xfrm>
              <a:prstGeom prst="rect">
                <a:avLst/>
              </a:prstGeom>
              <a:noFill/>
            </p:spPr>
            <p:txBody>
              <a:bodyPr wrap="square" rtlCol="0">
                <a:spAutoFit/>
              </a:bodyPr>
              <a:lstStyle/>
              <a:p>
                <a:r>
                  <a:rPr lang="en-GB" sz="1000" b="1">
                    <a:solidFill>
                      <a:srgbClr val="333333"/>
                    </a:solidFill>
                  </a:rPr>
                  <a:t>4. </a:t>
                </a:r>
                <a:r>
                  <a:rPr lang="en-GB" sz="1000">
                    <a:solidFill>
                      <a:srgbClr val="333333"/>
                    </a:solidFill>
                  </a:rPr>
                  <a:t>Choose </a:t>
                </a:r>
                <a:r>
                  <a:rPr lang="en-GB" sz="1000" b="0">
                    <a:solidFill>
                      <a:srgbClr val="333333"/>
                    </a:solidFill>
                    <a:latin typeface="Arial" panose="020B0604020202020204" pitchFamily="34" charset="0"/>
                  </a:rPr>
                  <a:t>Crop</a:t>
                </a:r>
                <a:r>
                  <a:rPr lang="en-GB" sz="1000">
                    <a:solidFill>
                      <a:srgbClr val="333333"/>
                    </a:solidFill>
                  </a:rPr>
                  <a:t> to resize and move the image within the placeholder, using the white circles in the corners of the image. Click on the drop down arrow and choose </a:t>
                </a:r>
                <a:r>
                  <a:rPr lang="en-GB" sz="1000" b="0">
                    <a:solidFill>
                      <a:srgbClr val="333333"/>
                    </a:solidFill>
                    <a:latin typeface="Arial" panose="020B0604020202020204" pitchFamily="34" charset="0"/>
                  </a:rPr>
                  <a:t>Fit </a:t>
                </a:r>
                <a:r>
                  <a:rPr lang="en-GB" sz="1000">
                    <a:solidFill>
                      <a:srgbClr val="333333"/>
                    </a:solidFill>
                  </a:rPr>
                  <a:t>to fit the image to the placeholder.</a:t>
                </a:r>
              </a:p>
            </p:txBody>
          </p:sp>
          <p:sp>
            <p:nvSpPr>
              <p:cNvPr id="67" name="TextBox 66">
                <a:extLst>
                  <a:ext uri="{FF2B5EF4-FFF2-40B4-BE49-F238E27FC236}">
                    <a16:creationId xmlns:a16="http://schemas.microsoft.com/office/drawing/2014/main" id="{DD3E2A14-FB5D-34F1-A22C-FC09C89876AE}"/>
                  </a:ext>
                </a:extLst>
              </p:cNvPr>
              <p:cNvSpPr txBox="1"/>
              <p:nvPr/>
            </p:nvSpPr>
            <p:spPr>
              <a:xfrm>
                <a:off x="866774" y="4759822"/>
                <a:ext cx="2146447" cy="400110"/>
              </a:xfrm>
              <a:prstGeom prst="rect">
                <a:avLst/>
              </a:prstGeom>
              <a:noFill/>
            </p:spPr>
            <p:txBody>
              <a:bodyPr wrap="square" rtlCol="0">
                <a:spAutoFit/>
              </a:bodyPr>
              <a:lstStyle/>
              <a:p>
                <a:r>
                  <a:rPr lang="en-GB" sz="1000" b="1">
                    <a:solidFill>
                      <a:srgbClr val="333333"/>
                    </a:solidFill>
                  </a:rPr>
                  <a:t>5. </a:t>
                </a:r>
                <a:r>
                  <a:rPr lang="en-GB" sz="1000">
                    <a:solidFill>
                      <a:srgbClr val="333333"/>
                    </a:solidFill>
                  </a:rPr>
                  <a:t>Choose </a:t>
                </a:r>
                <a:r>
                  <a:rPr lang="en-GB" sz="1000" b="0">
                    <a:solidFill>
                      <a:srgbClr val="333333"/>
                    </a:solidFill>
                    <a:latin typeface="Arial" panose="020B0604020202020204" pitchFamily="34" charset="0"/>
                  </a:rPr>
                  <a:t>Picture Colour </a:t>
                </a:r>
                <a:r>
                  <a:rPr lang="en-GB" sz="1000">
                    <a:solidFill>
                      <a:srgbClr val="333333"/>
                    </a:solidFill>
                  </a:rPr>
                  <a:t>to adjust the Saturation, Tone, and Colour.</a:t>
                </a:r>
              </a:p>
            </p:txBody>
          </p:sp>
          <p:sp>
            <p:nvSpPr>
              <p:cNvPr id="68" name="TextBox 67">
                <a:extLst>
                  <a:ext uri="{FF2B5EF4-FFF2-40B4-BE49-F238E27FC236}">
                    <a16:creationId xmlns:a16="http://schemas.microsoft.com/office/drawing/2014/main" id="{C05DFCB4-8407-C912-F1C4-F21071A174D6}"/>
                  </a:ext>
                </a:extLst>
              </p:cNvPr>
              <p:cNvSpPr txBox="1"/>
              <p:nvPr/>
            </p:nvSpPr>
            <p:spPr>
              <a:xfrm>
                <a:off x="866774" y="5360117"/>
                <a:ext cx="2146447" cy="553998"/>
              </a:xfrm>
              <a:prstGeom prst="rect">
                <a:avLst/>
              </a:prstGeom>
              <a:noFill/>
            </p:spPr>
            <p:txBody>
              <a:bodyPr wrap="square" rtlCol="0">
                <a:spAutoFit/>
              </a:bodyPr>
              <a:lstStyle/>
              <a:p>
                <a:r>
                  <a:rPr lang="en-GB" sz="1000" b="1">
                    <a:solidFill>
                      <a:srgbClr val="333333"/>
                    </a:solidFill>
                  </a:rPr>
                  <a:t>6. </a:t>
                </a:r>
                <a:r>
                  <a:rPr lang="en-GB" sz="1000">
                    <a:solidFill>
                      <a:srgbClr val="333333"/>
                    </a:solidFill>
                  </a:rPr>
                  <a:t>Choose </a:t>
                </a:r>
                <a:r>
                  <a:rPr lang="en-GB" sz="1000" b="0">
                    <a:solidFill>
                      <a:srgbClr val="333333"/>
                    </a:solidFill>
                    <a:latin typeface="Arial" panose="020B0604020202020204" pitchFamily="34" charset="0"/>
                  </a:rPr>
                  <a:t>Picture Correction </a:t>
                </a:r>
                <a:r>
                  <a:rPr lang="en-GB" sz="1000">
                    <a:solidFill>
                      <a:srgbClr val="333333"/>
                    </a:solidFill>
                  </a:rPr>
                  <a:t>to adjust the Sharpness, Brightness, and Contrast.</a:t>
                </a:r>
              </a:p>
            </p:txBody>
          </p:sp>
          <p:sp>
            <p:nvSpPr>
              <p:cNvPr id="69" name="TextBox 68">
                <a:extLst>
                  <a:ext uri="{FF2B5EF4-FFF2-40B4-BE49-F238E27FC236}">
                    <a16:creationId xmlns:a16="http://schemas.microsoft.com/office/drawing/2014/main" id="{84749BB5-EC68-F975-8193-5B29CEB1248A}"/>
                  </a:ext>
                </a:extLst>
              </p:cNvPr>
              <p:cNvSpPr txBox="1"/>
              <p:nvPr/>
            </p:nvSpPr>
            <p:spPr>
              <a:xfrm>
                <a:off x="1072610" y="1179173"/>
                <a:ext cx="1734772" cy="461665"/>
              </a:xfrm>
              <a:prstGeom prst="rect">
                <a:avLst/>
              </a:prstGeom>
              <a:noFill/>
            </p:spPr>
            <p:txBody>
              <a:bodyPr wrap="square" rtlCol="0">
                <a:spAutoFit/>
              </a:bodyPr>
              <a:lstStyle/>
              <a:p>
                <a:pPr algn="ctr"/>
                <a:r>
                  <a:rPr lang="en-GB" sz="1200">
                    <a:solidFill>
                      <a:srgbClr val="333333"/>
                    </a:solidFill>
                    <a:latin typeface="+mn-lt"/>
                  </a:rPr>
                  <a:t>HOW TO INSERT AN IMAGE</a:t>
                </a:r>
              </a:p>
            </p:txBody>
          </p:sp>
          <p:sp>
            <p:nvSpPr>
              <p:cNvPr id="70" name="TextBox 69">
                <a:extLst>
                  <a:ext uri="{FF2B5EF4-FFF2-40B4-BE49-F238E27FC236}">
                    <a16:creationId xmlns:a16="http://schemas.microsoft.com/office/drawing/2014/main" id="{D0683E50-E969-1C5E-62B5-F85440248D66}"/>
                  </a:ext>
                </a:extLst>
              </p:cNvPr>
              <p:cNvSpPr txBox="1"/>
              <p:nvPr/>
            </p:nvSpPr>
            <p:spPr>
              <a:xfrm>
                <a:off x="866775" y="1759910"/>
                <a:ext cx="2087197" cy="400110"/>
              </a:xfrm>
              <a:prstGeom prst="rect">
                <a:avLst/>
              </a:prstGeom>
              <a:noFill/>
            </p:spPr>
            <p:txBody>
              <a:bodyPr wrap="square" rtlCol="0">
                <a:spAutoFit/>
              </a:bodyPr>
              <a:lstStyle/>
              <a:p>
                <a:r>
                  <a:rPr lang="en-GB" sz="1000" b="1">
                    <a:solidFill>
                      <a:srgbClr val="333333"/>
                    </a:solidFill>
                  </a:rPr>
                  <a:t>1. </a:t>
                </a:r>
                <a:r>
                  <a:rPr lang="en-GB" sz="1000">
                    <a:solidFill>
                      <a:srgbClr val="333333"/>
                    </a:solidFill>
                  </a:rPr>
                  <a:t>If there is already an image present, </a:t>
                </a:r>
                <a:r>
                  <a:rPr lang="en-GB" sz="1000">
                    <a:solidFill>
                      <a:srgbClr val="333333"/>
                    </a:solidFill>
                    <a:latin typeface="Arial" panose="020B0604020202020204" pitchFamily="34" charset="0"/>
                  </a:rPr>
                  <a:t>delete this first.</a:t>
                </a:r>
              </a:p>
            </p:txBody>
          </p:sp>
        </p:grpSp>
        <p:grpSp>
          <p:nvGrpSpPr>
            <p:cNvPr id="51" name="Group 50">
              <a:extLst>
                <a:ext uri="{FF2B5EF4-FFF2-40B4-BE49-F238E27FC236}">
                  <a16:creationId xmlns:a16="http://schemas.microsoft.com/office/drawing/2014/main" id="{02CC9F7B-D3A0-2645-626A-30EC73DEFCD1}"/>
                </a:ext>
              </a:extLst>
            </p:cNvPr>
            <p:cNvGrpSpPr/>
            <p:nvPr userDrawn="1"/>
          </p:nvGrpSpPr>
          <p:grpSpPr>
            <a:xfrm>
              <a:off x="12287572" y="0"/>
              <a:ext cx="2175021" cy="5486150"/>
              <a:chOff x="838200" y="1150069"/>
              <a:chExt cx="2175021" cy="5486150"/>
            </a:xfrm>
          </p:grpSpPr>
          <p:sp>
            <p:nvSpPr>
              <p:cNvPr id="53" name="Rectangle 52">
                <a:extLst>
                  <a:ext uri="{FF2B5EF4-FFF2-40B4-BE49-F238E27FC236}">
                    <a16:creationId xmlns:a16="http://schemas.microsoft.com/office/drawing/2014/main" id="{2BDFF43D-DFBC-C16E-7945-8E862C8D5C6B}"/>
                  </a:ext>
                </a:extLst>
              </p:cNvPr>
              <p:cNvSpPr/>
              <p:nvPr/>
            </p:nvSpPr>
            <p:spPr>
              <a:xfrm>
                <a:off x="838200" y="1150069"/>
                <a:ext cx="2146445" cy="548615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333333"/>
                  </a:solidFill>
                </a:endParaRPr>
              </a:p>
            </p:txBody>
          </p:sp>
          <p:sp>
            <p:nvSpPr>
              <p:cNvPr id="54" name="Rectangle 53">
                <a:extLst>
                  <a:ext uri="{FF2B5EF4-FFF2-40B4-BE49-F238E27FC236}">
                    <a16:creationId xmlns:a16="http://schemas.microsoft.com/office/drawing/2014/main" id="{096D1832-5C54-92CD-2923-59BB24448569}"/>
                  </a:ext>
                </a:extLst>
              </p:cNvPr>
              <p:cNvSpPr/>
              <p:nvPr/>
            </p:nvSpPr>
            <p:spPr>
              <a:xfrm flipV="1">
                <a:off x="838200" y="1150069"/>
                <a:ext cx="2146445" cy="52016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799">
                  <a:solidFill>
                    <a:srgbClr val="333333"/>
                  </a:solidFill>
                </a:endParaRPr>
              </a:p>
            </p:txBody>
          </p:sp>
          <p:sp>
            <p:nvSpPr>
              <p:cNvPr id="55" name="TextBox 54">
                <a:extLst>
                  <a:ext uri="{FF2B5EF4-FFF2-40B4-BE49-F238E27FC236}">
                    <a16:creationId xmlns:a16="http://schemas.microsoft.com/office/drawing/2014/main" id="{1FC19AE6-74A5-4133-0EE2-D65393DD01F6}"/>
                  </a:ext>
                </a:extLst>
              </p:cNvPr>
              <p:cNvSpPr txBox="1"/>
              <p:nvPr/>
            </p:nvSpPr>
            <p:spPr>
              <a:xfrm>
                <a:off x="866775" y="2189496"/>
                <a:ext cx="2087197" cy="553998"/>
              </a:xfrm>
              <a:prstGeom prst="rect">
                <a:avLst/>
              </a:prstGeom>
              <a:noFill/>
            </p:spPr>
            <p:txBody>
              <a:bodyPr wrap="square" rtlCol="0">
                <a:spAutoFit/>
              </a:bodyPr>
              <a:lstStyle/>
              <a:p>
                <a:r>
                  <a:rPr lang="en-GB" sz="1000" b="1">
                    <a:solidFill>
                      <a:srgbClr val="333333"/>
                    </a:solidFill>
                  </a:rPr>
                  <a:t>2. </a:t>
                </a:r>
                <a:r>
                  <a:rPr lang="en-GB" sz="1000">
                    <a:solidFill>
                      <a:srgbClr val="333333"/>
                    </a:solidFill>
                  </a:rPr>
                  <a:t>Click on the </a:t>
                </a:r>
                <a:r>
                  <a:rPr lang="en-GB" sz="1000" b="0">
                    <a:solidFill>
                      <a:srgbClr val="333333"/>
                    </a:solidFill>
                    <a:latin typeface="Arial" panose="020B0604020202020204" pitchFamily="34" charset="0"/>
                  </a:rPr>
                  <a:t>icon</a:t>
                </a:r>
                <a:r>
                  <a:rPr lang="en-GB" sz="1000">
                    <a:solidFill>
                      <a:srgbClr val="333333"/>
                    </a:solidFill>
                  </a:rPr>
                  <a:t> in the middle of the placeholder and choose the image from your computer.</a:t>
                </a:r>
              </a:p>
            </p:txBody>
          </p:sp>
          <p:sp>
            <p:nvSpPr>
              <p:cNvPr id="56" name="TextBox 55">
                <a:extLst>
                  <a:ext uri="{FF2B5EF4-FFF2-40B4-BE49-F238E27FC236}">
                    <a16:creationId xmlns:a16="http://schemas.microsoft.com/office/drawing/2014/main" id="{1756FB36-CD1E-5A49-5122-9F0252027B9F}"/>
                  </a:ext>
                </a:extLst>
              </p:cNvPr>
              <p:cNvSpPr txBox="1"/>
              <p:nvPr/>
            </p:nvSpPr>
            <p:spPr>
              <a:xfrm>
                <a:off x="866774" y="2943679"/>
                <a:ext cx="2146447" cy="553998"/>
              </a:xfrm>
              <a:prstGeom prst="rect">
                <a:avLst/>
              </a:prstGeom>
              <a:noFill/>
            </p:spPr>
            <p:txBody>
              <a:bodyPr wrap="square" rtlCol="0">
                <a:spAutoFit/>
              </a:bodyPr>
              <a:lstStyle/>
              <a:p>
                <a:r>
                  <a:rPr lang="en-GB" sz="1000" b="1">
                    <a:solidFill>
                      <a:srgbClr val="333333"/>
                    </a:solidFill>
                  </a:rPr>
                  <a:t>3. </a:t>
                </a:r>
                <a:r>
                  <a:rPr lang="en-GB" sz="1000">
                    <a:solidFill>
                      <a:srgbClr val="333333"/>
                    </a:solidFill>
                  </a:rPr>
                  <a:t>Click on the </a:t>
                </a:r>
                <a:r>
                  <a:rPr lang="en-GB" sz="1000" b="0">
                    <a:solidFill>
                      <a:srgbClr val="333333"/>
                    </a:solidFill>
                    <a:latin typeface="Arial" panose="020B0604020202020204" pitchFamily="34" charset="0"/>
                  </a:rPr>
                  <a:t>Format Picture </a:t>
                </a:r>
                <a:r>
                  <a:rPr lang="en-GB" sz="1000">
                    <a:solidFill>
                      <a:srgbClr val="333333"/>
                    </a:solidFill>
                  </a:rPr>
                  <a:t>tab in the ribbon and use the tools to edit the image.</a:t>
                </a:r>
              </a:p>
            </p:txBody>
          </p:sp>
          <p:sp>
            <p:nvSpPr>
              <p:cNvPr id="57" name="TextBox 56">
                <a:extLst>
                  <a:ext uri="{FF2B5EF4-FFF2-40B4-BE49-F238E27FC236}">
                    <a16:creationId xmlns:a16="http://schemas.microsoft.com/office/drawing/2014/main" id="{DB70FBF4-289E-62B7-DC81-35C89D543A85}"/>
                  </a:ext>
                </a:extLst>
              </p:cNvPr>
              <p:cNvSpPr txBox="1"/>
              <p:nvPr/>
            </p:nvSpPr>
            <p:spPr>
              <a:xfrm>
                <a:off x="866773" y="3543974"/>
                <a:ext cx="2146447" cy="1169551"/>
              </a:xfrm>
              <a:prstGeom prst="rect">
                <a:avLst/>
              </a:prstGeom>
              <a:noFill/>
            </p:spPr>
            <p:txBody>
              <a:bodyPr wrap="square" rtlCol="0">
                <a:spAutoFit/>
              </a:bodyPr>
              <a:lstStyle/>
              <a:p>
                <a:r>
                  <a:rPr lang="en-GB" sz="1000" b="1">
                    <a:solidFill>
                      <a:srgbClr val="333333"/>
                    </a:solidFill>
                  </a:rPr>
                  <a:t>4. </a:t>
                </a:r>
                <a:r>
                  <a:rPr lang="en-GB" sz="1000">
                    <a:solidFill>
                      <a:srgbClr val="333333"/>
                    </a:solidFill>
                  </a:rPr>
                  <a:t>Choose </a:t>
                </a:r>
                <a:r>
                  <a:rPr lang="en-GB" sz="1000" b="0">
                    <a:solidFill>
                      <a:srgbClr val="333333"/>
                    </a:solidFill>
                    <a:latin typeface="Arial" panose="020B0604020202020204" pitchFamily="34" charset="0"/>
                  </a:rPr>
                  <a:t>Crop</a:t>
                </a:r>
                <a:r>
                  <a:rPr lang="en-GB" sz="1000">
                    <a:solidFill>
                      <a:srgbClr val="333333"/>
                    </a:solidFill>
                  </a:rPr>
                  <a:t> to resize and move the image within the placeholder, using the white circles in the corners of the image. Click on the drop down arrow and choose </a:t>
                </a:r>
                <a:r>
                  <a:rPr lang="en-GB" sz="1000" b="0">
                    <a:solidFill>
                      <a:srgbClr val="333333"/>
                    </a:solidFill>
                    <a:latin typeface="Arial" panose="020B0604020202020204" pitchFamily="34" charset="0"/>
                  </a:rPr>
                  <a:t>Fit </a:t>
                </a:r>
                <a:r>
                  <a:rPr lang="en-GB" sz="1000">
                    <a:solidFill>
                      <a:srgbClr val="333333"/>
                    </a:solidFill>
                  </a:rPr>
                  <a:t>to fit the image to the placeholder.</a:t>
                </a:r>
              </a:p>
            </p:txBody>
          </p:sp>
          <p:sp>
            <p:nvSpPr>
              <p:cNvPr id="58" name="TextBox 57">
                <a:extLst>
                  <a:ext uri="{FF2B5EF4-FFF2-40B4-BE49-F238E27FC236}">
                    <a16:creationId xmlns:a16="http://schemas.microsoft.com/office/drawing/2014/main" id="{81473212-6F49-11B0-3C4E-22DF6812B4E4}"/>
                  </a:ext>
                </a:extLst>
              </p:cNvPr>
              <p:cNvSpPr txBox="1"/>
              <p:nvPr/>
            </p:nvSpPr>
            <p:spPr>
              <a:xfrm>
                <a:off x="866774" y="4759822"/>
                <a:ext cx="2146447" cy="400110"/>
              </a:xfrm>
              <a:prstGeom prst="rect">
                <a:avLst/>
              </a:prstGeom>
              <a:noFill/>
            </p:spPr>
            <p:txBody>
              <a:bodyPr wrap="square" rtlCol="0">
                <a:spAutoFit/>
              </a:bodyPr>
              <a:lstStyle/>
              <a:p>
                <a:r>
                  <a:rPr lang="en-GB" sz="1000" b="1">
                    <a:solidFill>
                      <a:srgbClr val="333333"/>
                    </a:solidFill>
                  </a:rPr>
                  <a:t>5. </a:t>
                </a:r>
                <a:r>
                  <a:rPr lang="en-GB" sz="1000">
                    <a:solidFill>
                      <a:srgbClr val="333333"/>
                    </a:solidFill>
                  </a:rPr>
                  <a:t>Choose </a:t>
                </a:r>
                <a:r>
                  <a:rPr lang="en-GB" sz="1000" b="0">
                    <a:solidFill>
                      <a:srgbClr val="333333"/>
                    </a:solidFill>
                    <a:latin typeface="Arial" panose="020B0604020202020204" pitchFamily="34" charset="0"/>
                  </a:rPr>
                  <a:t>Picture Colour </a:t>
                </a:r>
                <a:r>
                  <a:rPr lang="en-GB" sz="1000">
                    <a:solidFill>
                      <a:srgbClr val="333333"/>
                    </a:solidFill>
                  </a:rPr>
                  <a:t>to adjust the Saturation, Tone, and Colour.</a:t>
                </a:r>
              </a:p>
            </p:txBody>
          </p:sp>
          <p:sp>
            <p:nvSpPr>
              <p:cNvPr id="59" name="TextBox 58">
                <a:extLst>
                  <a:ext uri="{FF2B5EF4-FFF2-40B4-BE49-F238E27FC236}">
                    <a16:creationId xmlns:a16="http://schemas.microsoft.com/office/drawing/2014/main" id="{37F0C611-563C-6D67-31E0-012065303715}"/>
                  </a:ext>
                </a:extLst>
              </p:cNvPr>
              <p:cNvSpPr txBox="1"/>
              <p:nvPr/>
            </p:nvSpPr>
            <p:spPr>
              <a:xfrm>
                <a:off x="866774" y="5360117"/>
                <a:ext cx="2146447" cy="861774"/>
              </a:xfrm>
              <a:prstGeom prst="rect">
                <a:avLst/>
              </a:prstGeom>
              <a:noFill/>
            </p:spPr>
            <p:txBody>
              <a:bodyPr wrap="square" rtlCol="0">
                <a:spAutoFit/>
              </a:bodyPr>
              <a:lstStyle/>
              <a:p>
                <a:r>
                  <a:rPr lang="en-GB" sz="1000" b="1">
                    <a:solidFill>
                      <a:srgbClr val="333333"/>
                    </a:solidFill>
                  </a:rPr>
                  <a:t>6. </a:t>
                </a:r>
                <a:r>
                  <a:rPr lang="en-GB" sz="1000">
                    <a:solidFill>
                      <a:srgbClr val="333333"/>
                    </a:solidFill>
                  </a:rPr>
                  <a:t>Choose </a:t>
                </a:r>
                <a:r>
                  <a:rPr lang="en-GB" sz="1000" b="0">
                    <a:solidFill>
                      <a:srgbClr val="333333"/>
                    </a:solidFill>
                    <a:latin typeface="Arial" panose="020B0604020202020204" pitchFamily="34" charset="0"/>
                  </a:rPr>
                  <a:t>Picture Correction </a:t>
                </a:r>
                <a:r>
                  <a:rPr lang="en-GB" sz="1000">
                    <a:solidFill>
                      <a:srgbClr val="333333"/>
                    </a:solidFill>
                  </a:rPr>
                  <a:t>to adjust the Sharpness, Brightness, and Contrast.</a:t>
                </a:r>
              </a:p>
              <a:p>
                <a:endParaRPr lang="en-GB" sz="1000">
                  <a:solidFill>
                    <a:srgbClr val="333333"/>
                  </a:solidFill>
                </a:endParaRPr>
              </a:p>
              <a:p>
                <a:endParaRPr lang="en-GB" sz="1000">
                  <a:solidFill>
                    <a:srgbClr val="333333"/>
                  </a:solidFill>
                </a:endParaRPr>
              </a:p>
            </p:txBody>
          </p:sp>
          <p:sp>
            <p:nvSpPr>
              <p:cNvPr id="60" name="TextBox 59">
                <a:extLst>
                  <a:ext uri="{FF2B5EF4-FFF2-40B4-BE49-F238E27FC236}">
                    <a16:creationId xmlns:a16="http://schemas.microsoft.com/office/drawing/2014/main" id="{66657224-95CB-2911-F315-C3491B9820D3}"/>
                  </a:ext>
                </a:extLst>
              </p:cNvPr>
              <p:cNvSpPr txBox="1"/>
              <p:nvPr/>
            </p:nvSpPr>
            <p:spPr>
              <a:xfrm>
                <a:off x="1072610" y="1179173"/>
                <a:ext cx="1734772" cy="461665"/>
              </a:xfrm>
              <a:prstGeom prst="rect">
                <a:avLst/>
              </a:prstGeom>
              <a:noFill/>
            </p:spPr>
            <p:txBody>
              <a:bodyPr wrap="square" rtlCol="0">
                <a:spAutoFit/>
              </a:bodyPr>
              <a:lstStyle/>
              <a:p>
                <a:pPr algn="ctr"/>
                <a:r>
                  <a:rPr lang="en-GB" sz="1200">
                    <a:solidFill>
                      <a:srgbClr val="333333"/>
                    </a:solidFill>
                    <a:latin typeface="+mn-lt"/>
                  </a:rPr>
                  <a:t>HOW TO INSERT AN IMAGE</a:t>
                </a:r>
              </a:p>
            </p:txBody>
          </p:sp>
          <p:sp>
            <p:nvSpPr>
              <p:cNvPr id="61" name="TextBox 60">
                <a:extLst>
                  <a:ext uri="{FF2B5EF4-FFF2-40B4-BE49-F238E27FC236}">
                    <a16:creationId xmlns:a16="http://schemas.microsoft.com/office/drawing/2014/main" id="{19D3B7DB-5FF2-B19E-5B94-0B8735545933}"/>
                  </a:ext>
                </a:extLst>
              </p:cNvPr>
              <p:cNvSpPr txBox="1"/>
              <p:nvPr userDrawn="1"/>
            </p:nvSpPr>
            <p:spPr>
              <a:xfrm>
                <a:off x="866775" y="1759910"/>
                <a:ext cx="2087197" cy="400110"/>
              </a:xfrm>
              <a:prstGeom prst="rect">
                <a:avLst/>
              </a:prstGeom>
              <a:noFill/>
            </p:spPr>
            <p:txBody>
              <a:bodyPr wrap="square" rtlCol="0">
                <a:spAutoFit/>
              </a:bodyPr>
              <a:lstStyle/>
              <a:p>
                <a:r>
                  <a:rPr lang="en-GB" sz="1000" b="1">
                    <a:solidFill>
                      <a:srgbClr val="333333"/>
                    </a:solidFill>
                  </a:rPr>
                  <a:t>1. </a:t>
                </a:r>
                <a:r>
                  <a:rPr lang="en-GB" sz="1000">
                    <a:solidFill>
                      <a:srgbClr val="333333"/>
                    </a:solidFill>
                  </a:rPr>
                  <a:t>If there is already an image present, </a:t>
                </a:r>
                <a:r>
                  <a:rPr lang="en-GB" sz="1000">
                    <a:solidFill>
                      <a:srgbClr val="333333"/>
                    </a:solidFill>
                    <a:latin typeface="Arial" panose="020B0604020202020204" pitchFamily="34" charset="0"/>
                  </a:rPr>
                  <a:t>delete this first.</a:t>
                </a:r>
              </a:p>
            </p:txBody>
          </p:sp>
        </p:grpSp>
        <p:sp>
          <p:nvSpPr>
            <p:cNvPr id="52" name="TextBox 51">
              <a:extLst>
                <a:ext uri="{FF2B5EF4-FFF2-40B4-BE49-F238E27FC236}">
                  <a16:creationId xmlns:a16="http://schemas.microsoft.com/office/drawing/2014/main" id="{ECDB2322-948A-F2F3-03E1-ECD8DA766406}"/>
                </a:ext>
              </a:extLst>
            </p:cNvPr>
            <p:cNvSpPr txBox="1"/>
            <p:nvPr userDrawn="1"/>
          </p:nvSpPr>
          <p:spPr>
            <a:xfrm>
              <a:off x="12316146" y="4885855"/>
              <a:ext cx="2146447" cy="553998"/>
            </a:xfrm>
            <a:prstGeom prst="rect">
              <a:avLst/>
            </a:prstGeom>
            <a:noFill/>
          </p:spPr>
          <p:txBody>
            <a:bodyPr wrap="square" rtlCol="0">
              <a:spAutoFit/>
            </a:bodyPr>
            <a:lstStyle/>
            <a:p>
              <a:r>
                <a:rPr lang="en-GB" sz="1000" b="1">
                  <a:solidFill>
                    <a:srgbClr val="333333"/>
                  </a:solidFill>
                </a:rPr>
                <a:t>7. </a:t>
              </a:r>
              <a:r>
                <a:rPr lang="en-GB" sz="1000">
                  <a:solidFill>
                    <a:srgbClr val="333333"/>
                  </a:solidFill>
                </a:rPr>
                <a:t>Once you are happy with your image, right click on it and select ‘</a:t>
              </a:r>
              <a:r>
                <a:rPr lang="en-GB" sz="1000" b="0">
                  <a:solidFill>
                    <a:srgbClr val="333333"/>
                  </a:solidFill>
                  <a:latin typeface="Arial" panose="020B0604020202020204" pitchFamily="34" charset="0"/>
                </a:rPr>
                <a:t>Send to back</a:t>
              </a:r>
              <a:r>
                <a:rPr lang="en-GB" sz="1000">
                  <a:solidFill>
                    <a:srgbClr val="333333"/>
                  </a:solidFill>
                </a:rPr>
                <a:t>’. </a:t>
              </a:r>
              <a:endParaRPr lang="en-GB" sz="1000">
                <a:solidFill>
                  <a:srgbClr val="333333"/>
                </a:solidFill>
                <a:latin typeface="Arial" panose="020B0604020202020204" pitchFamily="34" charset="0"/>
              </a:endParaRPr>
            </a:p>
          </p:txBody>
        </p:sp>
      </p:grpSp>
      <p:sp>
        <p:nvSpPr>
          <p:cNvPr id="72" name="Picture Placeholder 71">
            <a:extLst>
              <a:ext uri="{FF2B5EF4-FFF2-40B4-BE49-F238E27FC236}">
                <a16:creationId xmlns:a16="http://schemas.microsoft.com/office/drawing/2014/main" id="{2A2B2E72-3DF3-E54E-6B77-E47E474E3C23}"/>
              </a:ext>
            </a:extLst>
          </p:cNvPr>
          <p:cNvSpPr>
            <a:spLocks noGrp="1"/>
          </p:cNvSpPr>
          <p:nvPr>
            <p:ph type="pic" sz="quarter" idx="18"/>
          </p:nvPr>
        </p:nvSpPr>
        <p:spPr>
          <a:xfrm>
            <a:off x="1151436" y="4840289"/>
            <a:ext cx="1491861" cy="600075"/>
          </a:xfrm>
        </p:spPr>
        <p:txBody>
          <a:bodyPr anchor="ctr"/>
          <a:lstStyle>
            <a:lvl1pPr algn="ctr">
              <a:defRPr>
                <a:solidFill>
                  <a:schemeClr val="bg2"/>
                </a:solidFill>
              </a:defRPr>
            </a:lvl1pPr>
          </a:lstStyle>
          <a:p>
            <a:r>
              <a:rPr lang="en-US"/>
              <a:t>Click icon to add picture</a:t>
            </a:r>
            <a:endParaRPr lang="en-GB"/>
          </a:p>
        </p:txBody>
      </p:sp>
      <p:grpSp>
        <p:nvGrpSpPr>
          <p:cNvPr id="3" name="Group 2">
            <a:extLst>
              <a:ext uri="{FF2B5EF4-FFF2-40B4-BE49-F238E27FC236}">
                <a16:creationId xmlns:a16="http://schemas.microsoft.com/office/drawing/2014/main" id="{6D2C90FE-29B2-353E-A9C6-A8E1FE0F7857}"/>
              </a:ext>
            </a:extLst>
          </p:cNvPr>
          <p:cNvGrpSpPr/>
          <p:nvPr userDrawn="1"/>
        </p:nvGrpSpPr>
        <p:grpSpPr>
          <a:xfrm>
            <a:off x="-2189955" y="1"/>
            <a:ext cx="2094408" cy="3335867"/>
            <a:chOff x="-2178418" y="4487679"/>
            <a:chExt cx="2094954" cy="3335867"/>
          </a:xfrm>
        </p:grpSpPr>
        <p:sp>
          <p:nvSpPr>
            <p:cNvPr id="4" name="Rectangle 3">
              <a:extLst>
                <a:ext uri="{FF2B5EF4-FFF2-40B4-BE49-F238E27FC236}">
                  <a16:creationId xmlns:a16="http://schemas.microsoft.com/office/drawing/2014/main" id="{6FDBE541-556B-A9CE-F261-0888AE90E640}"/>
                </a:ext>
              </a:extLst>
            </p:cNvPr>
            <p:cNvSpPr/>
            <p:nvPr/>
          </p:nvSpPr>
          <p:spPr>
            <a:xfrm>
              <a:off x="-2178418" y="4487680"/>
              <a:ext cx="2094954" cy="3335866"/>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333333"/>
                </a:solidFill>
              </a:endParaRPr>
            </a:p>
          </p:txBody>
        </p:sp>
        <p:sp>
          <p:nvSpPr>
            <p:cNvPr id="5" name="Rectangle 4">
              <a:extLst>
                <a:ext uri="{FF2B5EF4-FFF2-40B4-BE49-F238E27FC236}">
                  <a16:creationId xmlns:a16="http://schemas.microsoft.com/office/drawing/2014/main" id="{1ACBBBF1-1D44-009B-C5D5-24DCEFA983DE}"/>
                </a:ext>
              </a:extLst>
            </p:cNvPr>
            <p:cNvSpPr/>
            <p:nvPr/>
          </p:nvSpPr>
          <p:spPr>
            <a:xfrm>
              <a:off x="-2178418" y="4487679"/>
              <a:ext cx="2094954" cy="55616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799">
                <a:solidFill>
                  <a:srgbClr val="333333"/>
                </a:solidFill>
              </a:endParaRPr>
            </a:p>
          </p:txBody>
        </p:sp>
        <p:sp>
          <p:nvSpPr>
            <p:cNvPr id="6" name="TextBox 5">
              <a:extLst>
                <a:ext uri="{FF2B5EF4-FFF2-40B4-BE49-F238E27FC236}">
                  <a16:creationId xmlns:a16="http://schemas.microsoft.com/office/drawing/2014/main" id="{47FFA990-90FD-97DA-D908-68DFF3B63347}"/>
                </a:ext>
              </a:extLst>
            </p:cNvPr>
            <p:cNvSpPr txBox="1"/>
            <p:nvPr/>
          </p:nvSpPr>
          <p:spPr>
            <a:xfrm>
              <a:off x="-1943077" y="4533656"/>
              <a:ext cx="1668186" cy="461665"/>
            </a:xfrm>
            <a:prstGeom prst="rect">
              <a:avLst/>
            </a:prstGeom>
            <a:noFill/>
          </p:spPr>
          <p:txBody>
            <a:bodyPr wrap="square" rtlCol="0">
              <a:spAutoFit/>
            </a:bodyPr>
            <a:lstStyle/>
            <a:p>
              <a:pPr algn="ctr"/>
              <a:r>
                <a:rPr lang="en-GB" sz="1200">
                  <a:solidFill>
                    <a:srgbClr val="333333"/>
                  </a:solidFill>
                  <a:latin typeface="+mn-lt"/>
                </a:rPr>
                <a:t>HOW TO INSERT </a:t>
              </a:r>
              <a:br>
                <a:rPr lang="en-GB" sz="1200">
                  <a:solidFill>
                    <a:srgbClr val="333333"/>
                  </a:solidFill>
                  <a:latin typeface="+mn-lt"/>
                </a:rPr>
              </a:br>
              <a:r>
                <a:rPr lang="en-GB" sz="1200">
                  <a:solidFill>
                    <a:srgbClr val="333333"/>
                  </a:solidFill>
                  <a:latin typeface="+mn-lt"/>
                </a:rPr>
                <a:t>A LOGO</a:t>
              </a:r>
            </a:p>
          </p:txBody>
        </p:sp>
        <p:sp>
          <p:nvSpPr>
            <p:cNvPr id="7" name="TextBox 6">
              <a:extLst>
                <a:ext uri="{FF2B5EF4-FFF2-40B4-BE49-F238E27FC236}">
                  <a16:creationId xmlns:a16="http://schemas.microsoft.com/office/drawing/2014/main" id="{7622DA18-9540-B985-4B32-05FCF0666D27}"/>
                </a:ext>
              </a:extLst>
            </p:cNvPr>
            <p:cNvSpPr txBox="1"/>
            <p:nvPr/>
          </p:nvSpPr>
          <p:spPr>
            <a:xfrm>
              <a:off x="-2156460" y="5547394"/>
              <a:ext cx="2032272" cy="707886"/>
            </a:xfrm>
            <a:prstGeom prst="rect">
              <a:avLst/>
            </a:prstGeom>
            <a:noFill/>
          </p:spPr>
          <p:txBody>
            <a:bodyPr wrap="square" rtlCol="0">
              <a:spAutoFit/>
            </a:bodyPr>
            <a:lstStyle/>
            <a:p>
              <a:r>
                <a:rPr lang="en-GB" sz="1000" b="1">
                  <a:solidFill>
                    <a:srgbClr val="333333"/>
                  </a:solidFill>
                </a:rPr>
                <a:t>2. </a:t>
              </a:r>
              <a:r>
                <a:rPr lang="en-GB" sz="1000">
                  <a:solidFill>
                    <a:srgbClr val="333333"/>
                  </a:solidFill>
                </a:rPr>
                <a:t>Click on the </a:t>
              </a:r>
              <a:r>
                <a:rPr lang="en-GB" sz="1000" b="0">
                  <a:solidFill>
                    <a:srgbClr val="333333"/>
                  </a:solidFill>
                  <a:latin typeface="Arial" panose="020B0604020202020204" pitchFamily="34" charset="0"/>
                </a:rPr>
                <a:t>icon </a:t>
              </a:r>
              <a:r>
                <a:rPr lang="en-GB" sz="1000">
                  <a:solidFill>
                    <a:srgbClr val="333333"/>
                  </a:solidFill>
                </a:rPr>
                <a:t>in the middle of the placeholder and choose the logo needed from your computer.</a:t>
              </a:r>
            </a:p>
          </p:txBody>
        </p:sp>
        <p:sp>
          <p:nvSpPr>
            <p:cNvPr id="8" name="TextBox 7">
              <a:extLst>
                <a:ext uri="{FF2B5EF4-FFF2-40B4-BE49-F238E27FC236}">
                  <a16:creationId xmlns:a16="http://schemas.microsoft.com/office/drawing/2014/main" id="{0DD4E7EA-1182-7FAE-9C8C-F3964CD58E3A}"/>
                </a:ext>
              </a:extLst>
            </p:cNvPr>
            <p:cNvSpPr txBox="1"/>
            <p:nvPr/>
          </p:nvSpPr>
          <p:spPr>
            <a:xfrm>
              <a:off x="-2156460" y="6282027"/>
              <a:ext cx="1881569" cy="861774"/>
            </a:xfrm>
            <a:prstGeom prst="rect">
              <a:avLst/>
            </a:prstGeom>
            <a:noFill/>
          </p:spPr>
          <p:txBody>
            <a:bodyPr wrap="square" rtlCol="0">
              <a:spAutoFit/>
            </a:bodyPr>
            <a:lstStyle/>
            <a:p>
              <a:r>
                <a:rPr lang="en-GB" sz="1000" b="1">
                  <a:solidFill>
                    <a:srgbClr val="333333"/>
                  </a:solidFill>
                </a:rPr>
                <a:t>3. </a:t>
              </a:r>
              <a:r>
                <a:rPr lang="en-GB" sz="1000">
                  <a:solidFill>
                    <a:srgbClr val="333333"/>
                  </a:solidFill>
                </a:rPr>
                <a:t>Click on the </a:t>
              </a:r>
              <a:r>
                <a:rPr lang="en-GB" sz="1000" b="0">
                  <a:solidFill>
                    <a:srgbClr val="333333"/>
                  </a:solidFill>
                  <a:latin typeface="Arial" panose="020B0604020202020204" pitchFamily="34" charset="0"/>
                </a:rPr>
                <a:t>Picture Format </a:t>
              </a:r>
              <a:r>
                <a:rPr lang="en-GB" sz="1000">
                  <a:solidFill>
                    <a:srgbClr val="333333"/>
                  </a:solidFill>
                </a:rPr>
                <a:t>tab in the ribbon and choose </a:t>
              </a:r>
              <a:r>
                <a:rPr lang="en-GB" sz="1000" b="0">
                  <a:solidFill>
                    <a:srgbClr val="333333"/>
                  </a:solidFill>
                  <a:latin typeface="Arial" panose="020B0604020202020204" pitchFamily="34" charset="0"/>
                </a:rPr>
                <a:t>Crop</a:t>
              </a:r>
              <a:r>
                <a:rPr lang="en-GB" sz="1000">
                  <a:solidFill>
                    <a:srgbClr val="333333"/>
                  </a:solidFill>
                </a:rPr>
                <a:t> option to edit the position and composition of your icon.</a:t>
              </a:r>
            </a:p>
          </p:txBody>
        </p:sp>
        <p:sp>
          <p:nvSpPr>
            <p:cNvPr id="11" name="TextBox 10">
              <a:extLst>
                <a:ext uri="{FF2B5EF4-FFF2-40B4-BE49-F238E27FC236}">
                  <a16:creationId xmlns:a16="http://schemas.microsoft.com/office/drawing/2014/main" id="{85D2D4E8-B4A3-BE0F-AF49-A31BC2769C58}"/>
                </a:ext>
              </a:extLst>
            </p:cNvPr>
            <p:cNvSpPr txBox="1"/>
            <p:nvPr/>
          </p:nvSpPr>
          <p:spPr>
            <a:xfrm>
              <a:off x="-2156460" y="7170548"/>
              <a:ext cx="2032272" cy="553998"/>
            </a:xfrm>
            <a:prstGeom prst="rect">
              <a:avLst/>
            </a:prstGeom>
            <a:noFill/>
          </p:spPr>
          <p:txBody>
            <a:bodyPr wrap="square" rtlCol="0">
              <a:spAutoFit/>
            </a:bodyPr>
            <a:lstStyle/>
            <a:p>
              <a:r>
                <a:rPr lang="en-GB" sz="1000" b="1">
                  <a:solidFill>
                    <a:srgbClr val="333333"/>
                  </a:solidFill>
                </a:rPr>
                <a:t>4. </a:t>
              </a:r>
              <a:r>
                <a:rPr lang="en-GB" sz="1000">
                  <a:solidFill>
                    <a:srgbClr val="333333"/>
                  </a:solidFill>
                </a:rPr>
                <a:t>Click on the drop down arrow and choose </a:t>
              </a:r>
              <a:r>
                <a:rPr lang="en-GB" sz="1000" b="0">
                  <a:solidFill>
                    <a:srgbClr val="333333"/>
                  </a:solidFill>
                  <a:latin typeface="Arial" panose="020B0604020202020204" pitchFamily="34" charset="0"/>
                </a:rPr>
                <a:t>Fit</a:t>
              </a:r>
              <a:r>
                <a:rPr lang="en-GB" sz="1000">
                  <a:solidFill>
                    <a:srgbClr val="333333"/>
                  </a:solidFill>
                </a:rPr>
                <a:t> to fit the icon to the placeholder.</a:t>
              </a:r>
            </a:p>
          </p:txBody>
        </p:sp>
        <p:sp>
          <p:nvSpPr>
            <p:cNvPr id="13" name="TextBox 12">
              <a:extLst>
                <a:ext uri="{FF2B5EF4-FFF2-40B4-BE49-F238E27FC236}">
                  <a16:creationId xmlns:a16="http://schemas.microsoft.com/office/drawing/2014/main" id="{6C562130-2E2E-1C5A-06CA-D06DFC3E7EFF}"/>
                </a:ext>
              </a:extLst>
            </p:cNvPr>
            <p:cNvSpPr txBox="1"/>
            <p:nvPr userDrawn="1"/>
          </p:nvSpPr>
          <p:spPr>
            <a:xfrm>
              <a:off x="-2156460" y="5119692"/>
              <a:ext cx="1976174" cy="400110"/>
            </a:xfrm>
            <a:prstGeom prst="rect">
              <a:avLst/>
            </a:prstGeom>
            <a:noFill/>
          </p:spPr>
          <p:txBody>
            <a:bodyPr wrap="square" rtlCol="0">
              <a:spAutoFit/>
            </a:bodyPr>
            <a:lstStyle/>
            <a:p>
              <a:r>
                <a:rPr lang="en-GB" sz="1000" b="1">
                  <a:solidFill>
                    <a:srgbClr val="333333"/>
                  </a:solidFill>
                </a:rPr>
                <a:t>1. </a:t>
              </a:r>
              <a:r>
                <a:rPr lang="en-GB" sz="1000">
                  <a:solidFill>
                    <a:srgbClr val="333333"/>
                  </a:solidFill>
                </a:rPr>
                <a:t>To replace an existing logo, first delete it. </a:t>
              </a:r>
              <a:endParaRPr lang="en-GB" sz="1000">
                <a:solidFill>
                  <a:srgbClr val="333333"/>
                </a:solidFill>
                <a:latin typeface="Arial" panose="020B0604020202020204" pitchFamily="34" charset="0"/>
              </a:endParaRPr>
            </a:p>
          </p:txBody>
        </p:sp>
      </p:grpSp>
    </p:spTree>
    <p:custDataLst>
      <p:tags r:id="rId1"/>
    </p:custDataLst>
    <p:extLst>
      <p:ext uri="{BB962C8B-B14F-4D97-AF65-F5344CB8AC3E}">
        <p14:creationId xmlns:p14="http://schemas.microsoft.com/office/powerpoint/2010/main" val="7209457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p:cSld name="Table of content with image">
    <p:spTree>
      <p:nvGrpSpPr>
        <p:cNvPr id="1" name=""/>
        <p:cNvGrpSpPr/>
        <p:nvPr/>
      </p:nvGrpSpPr>
      <p:grpSpPr>
        <a:xfrm>
          <a:off x="0" y="0"/>
          <a:ext cx="0" cy="0"/>
          <a:chOff x="0" y="0"/>
          <a:chExt cx="0" cy="0"/>
        </a:xfrm>
      </p:grpSpPr>
      <p:sp>
        <p:nvSpPr>
          <p:cNvPr id="32" name="Text Placeholder 3">
            <a:extLst>
              <a:ext uri="{FF2B5EF4-FFF2-40B4-BE49-F238E27FC236}">
                <a16:creationId xmlns:a16="http://schemas.microsoft.com/office/drawing/2014/main" id="{C3483085-ED43-CA30-C15D-6CB611019491}"/>
              </a:ext>
            </a:extLst>
          </p:cNvPr>
          <p:cNvSpPr>
            <a:spLocks noGrp="1"/>
          </p:cNvSpPr>
          <p:nvPr>
            <p:ph type="body" sz="quarter" idx="31" hasCustomPrompt="1"/>
          </p:nvPr>
        </p:nvSpPr>
        <p:spPr>
          <a:xfrm rot="5400000">
            <a:off x="8649149" y="3318754"/>
            <a:ext cx="6858430" cy="220922"/>
          </a:xfrm>
          <a:solidFill>
            <a:schemeClr val="accent1"/>
          </a:solidFill>
        </p:spPr>
        <p:txBody>
          <a:bodyPr anchor="ctr"/>
          <a:lstStyle>
            <a:lvl1pPr algn="ctr">
              <a:defRPr sz="900" cap="all" spc="100" baseline="0"/>
            </a:lvl1pPr>
          </a:lstStyle>
          <a:p>
            <a:pPr lvl="0"/>
            <a:r>
              <a:rPr lang="en-GB"/>
              <a:t>Section Title</a:t>
            </a:r>
          </a:p>
        </p:txBody>
      </p:sp>
      <p:sp>
        <p:nvSpPr>
          <p:cNvPr id="9" name="Text Placeholder 8">
            <a:extLst>
              <a:ext uri="{FF2B5EF4-FFF2-40B4-BE49-F238E27FC236}">
                <a16:creationId xmlns:a16="http://schemas.microsoft.com/office/drawing/2014/main" id="{29FB50BC-B03E-FD86-FEB9-D856A0D4DFE4}"/>
              </a:ext>
            </a:extLst>
          </p:cNvPr>
          <p:cNvSpPr>
            <a:spLocks noGrp="1"/>
          </p:cNvSpPr>
          <p:nvPr>
            <p:ph type="body" sz="quarter" idx="13" hasCustomPrompt="1"/>
          </p:nvPr>
        </p:nvSpPr>
        <p:spPr>
          <a:xfrm>
            <a:off x="522470" y="2377047"/>
            <a:ext cx="1198726" cy="229602"/>
          </a:xfrm>
        </p:spPr>
        <p:txBody>
          <a:bodyPr anchor="ctr"/>
          <a:lstStyle>
            <a:lvl1pPr>
              <a:defRPr>
                <a:latin typeface="+mj-lt"/>
              </a:defRPr>
            </a:lvl1pPr>
          </a:lstStyle>
          <a:p>
            <a:pPr lvl="0"/>
            <a:r>
              <a:rPr lang="en-GB"/>
              <a:t>SECTION 1</a:t>
            </a:r>
          </a:p>
        </p:txBody>
      </p:sp>
      <p:sp>
        <p:nvSpPr>
          <p:cNvPr id="11" name="Text Placeholder 10">
            <a:extLst>
              <a:ext uri="{FF2B5EF4-FFF2-40B4-BE49-F238E27FC236}">
                <a16:creationId xmlns:a16="http://schemas.microsoft.com/office/drawing/2014/main" id="{1118829C-FE0B-A011-25A6-3ABA6F003AD5}"/>
              </a:ext>
            </a:extLst>
          </p:cNvPr>
          <p:cNvSpPr>
            <a:spLocks noGrp="1"/>
          </p:cNvSpPr>
          <p:nvPr>
            <p:ph type="body" sz="quarter" idx="14" hasCustomPrompt="1"/>
          </p:nvPr>
        </p:nvSpPr>
        <p:spPr>
          <a:xfrm>
            <a:off x="522470" y="2587233"/>
            <a:ext cx="1701039" cy="420821"/>
          </a:xfrm>
        </p:spPr>
        <p:txBody>
          <a:bodyPr/>
          <a:lstStyle>
            <a:lvl1pPr>
              <a:defRPr sz="1200" b="0">
                <a:latin typeface="+mn-lt"/>
              </a:defRPr>
            </a:lvl1pPr>
            <a:lvl2pPr>
              <a:defRPr sz="1100">
                <a:latin typeface="Gotham Bold" pitchFamily="50" charset="0"/>
              </a:defRPr>
            </a:lvl2pPr>
            <a:lvl3pPr>
              <a:defRPr sz="1050">
                <a:latin typeface="Gotham Bold" pitchFamily="50" charset="0"/>
              </a:defRPr>
            </a:lvl3pPr>
            <a:lvl4pPr>
              <a:defRPr sz="1000">
                <a:latin typeface="Gotham Bold" pitchFamily="50" charset="0"/>
              </a:defRPr>
            </a:lvl4pPr>
            <a:lvl5pPr>
              <a:defRPr sz="1000">
                <a:latin typeface="Gotham Bold" pitchFamily="50" charset="0"/>
              </a:defRPr>
            </a:lvl5pPr>
          </a:lstStyle>
          <a:p>
            <a:pPr lvl="0"/>
            <a:r>
              <a:rPr lang="en-GB"/>
              <a:t>Insert text here</a:t>
            </a:r>
          </a:p>
        </p:txBody>
      </p:sp>
      <p:sp>
        <p:nvSpPr>
          <p:cNvPr id="12" name="Text Placeholder 8">
            <a:extLst>
              <a:ext uri="{FF2B5EF4-FFF2-40B4-BE49-F238E27FC236}">
                <a16:creationId xmlns:a16="http://schemas.microsoft.com/office/drawing/2014/main" id="{344DC50A-E787-D89A-7BFA-2695639C89D3}"/>
              </a:ext>
            </a:extLst>
          </p:cNvPr>
          <p:cNvSpPr>
            <a:spLocks noGrp="1"/>
          </p:cNvSpPr>
          <p:nvPr>
            <p:ph type="body" sz="quarter" idx="15" hasCustomPrompt="1"/>
          </p:nvPr>
        </p:nvSpPr>
        <p:spPr>
          <a:xfrm>
            <a:off x="522470" y="3103437"/>
            <a:ext cx="1198726" cy="229602"/>
          </a:xfrm>
        </p:spPr>
        <p:txBody>
          <a:bodyPr anchor="ctr"/>
          <a:lstStyle>
            <a:lvl1pPr>
              <a:defRPr>
                <a:latin typeface="+mj-lt"/>
              </a:defRPr>
            </a:lvl1pPr>
          </a:lstStyle>
          <a:p>
            <a:pPr lvl="0"/>
            <a:r>
              <a:rPr lang="en-GB"/>
              <a:t>SECTION 2</a:t>
            </a:r>
          </a:p>
        </p:txBody>
      </p:sp>
      <p:sp>
        <p:nvSpPr>
          <p:cNvPr id="13" name="Text Placeholder 10">
            <a:extLst>
              <a:ext uri="{FF2B5EF4-FFF2-40B4-BE49-F238E27FC236}">
                <a16:creationId xmlns:a16="http://schemas.microsoft.com/office/drawing/2014/main" id="{1BE39C6D-1DB2-9D57-BC99-ABA48A3221EE}"/>
              </a:ext>
            </a:extLst>
          </p:cNvPr>
          <p:cNvSpPr>
            <a:spLocks noGrp="1"/>
          </p:cNvSpPr>
          <p:nvPr>
            <p:ph type="body" sz="quarter" idx="16" hasCustomPrompt="1"/>
          </p:nvPr>
        </p:nvSpPr>
        <p:spPr>
          <a:xfrm>
            <a:off x="522470" y="3313622"/>
            <a:ext cx="1701039" cy="420821"/>
          </a:xfrm>
        </p:spPr>
        <p:txBody>
          <a:bodyPr/>
          <a:lstStyle>
            <a:lvl1pPr>
              <a:defRPr sz="1200" b="0">
                <a:latin typeface="+mn-lt"/>
              </a:defRPr>
            </a:lvl1pPr>
            <a:lvl2pPr>
              <a:defRPr sz="1100">
                <a:latin typeface="Gotham Bold" pitchFamily="50" charset="0"/>
              </a:defRPr>
            </a:lvl2pPr>
            <a:lvl3pPr>
              <a:defRPr sz="1050">
                <a:latin typeface="Gotham Bold" pitchFamily="50" charset="0"/>
              </a:defRPr>
            </a:lvl3pPr>
            <a:lvl4pPr>
              <a:defRPr sz="1000">
                <a:latin typeface="Gotham Bold" pitchFamily="50" charset="0"/>
              </a:defRPr>
            </a:lvl4pPr>
            <a:lvl5pPr>
              <a:defRPr sz="1000">
                <a:latin typeface="Gotham Bold" pitchFamily="50" charset="0"/>
              </a:defRPr>
            </a:lvl5pPr>
          </a:lstStyle>
          <a:p>
            <a:pPr lvl="0"/>
            <a:r>
              <a:rPr lang="en-GB"/>
              <a:t>Insert text here</a:t>
            </a:r>
          </a:p>
        </p:txBody>
      </p:sp>
      <p:sp>
        <p:nvSpPr>
          <p:cNvPr id="14" name="Text Placeholder 8">
            <a:extLst>
              <a:ext uri="{FF2B5EF4-FFF2-40B4-BE49-F238E27FC236}">
                <a16:creationId xmlns:a16="http://schemas.microsoft.com/office/drawing/2014/main" id="{07A4DF74-8A14-1A6C-917C-CC8E0405A9DF}"/>
              </a:ext>
            </a:extLst>
          </p:cNvPr>
          <p:cNvSpPr>
            <a:spLocks noGrp="1"/>
          </p:cNvSpPr>
          <p:nvPr>
            <p:ph type="body" sz="quarter" idx="17" hasCustomPrompt="1"/>
          </p:nvPr>
        </p:nvSpPr>
        <p:spPr>
          <a:xfrm>
            <a:off x="522470" y="3829827"/>
            <a:ext cx="1198726" cy="229602"/>
          </a:xfrm>
        </p:spPr>
        <p:txBody>
          <a:bodyPr anchor="ctr"/>
          <a:lstStyle>
            <a:lvl1pPr>
              <a:defRPr>
                <a:latin typeface="+mj-lt"/>
              </a:defRPr>
            </a:lvl1pPr>
          </a:lstStyle>
          <a:p>
            <a:pPr lvl="0"/>
            <a:r>
              <a:rPr lang="en-GB"/>
              <a:t>SECTION 3</a:t>
            </a:r>
          </a:p>
        </p:txBody>
      </p:sp>
      <p:sp>
        <p:nvSpPr>
          <p:cNvPr id="15" name="Text Placeholder 10">
            <a:extLst>
              <a:ext uri="{FF2B5EF4-FFF2-40B4-BE49-F238E27FC236}">
                <a16:creationId xmlns:a16="http://schemas.microsoft.com/office/drawing/2014/main" id="{90B360E8-F816-0FD9-0325-3F8CFF7ACE01}"/>
              </a:ext>
            </a:extLst>
          </p:cNvPr>
          <p:cNvSpPr>
            <a:spLocks noGrp="1"/>
          </p:cNvSpPr>
          <p:nvPr>
            <p:ph type="body" sz="quarter" idx="18" hasCustomPrompt="1"/>
          </p:nvPr>
        </p:nvSpPr>
        <p:spPr>
          <a:xfrm>
            <a:off x="522470" y="4040013"/>
            <a:ext cx="1701039" cy="420821"/>
          </a:xfrm>
        </p:spPr>
        <p:txBody>
          <a:bodyPr/>
          <a:lstStyle>
            <a:lvl1pPr>
              <a:defRPr sz="1200" b="0">
                <a:latin typeface="+mn-lt"/>
              </a:defRPr>
            </a:lvl1pPr>
            <a:lvl2pPr>
              <a:defRPr sz="1100">
                <a:latin typeface="Gotham Bold" pitchFamily="50" charset="0"/>
              </a:defRPr>
            </a:lvl2pPr>
            <a:lvl3pPr>
              <a:defRPr sz="1050">
                <a:latin typeface="Gotham Bold" pitchFamily="50" charset="0"/>
              </a:defRPr>
            </a:lvl3pPr>
            <a:lvl4pPr>
              <a:defRPr sz="1000">
                <a:latin typeface="Gotham Bold" pitchFamily="50" charset="0"/>
              </a:defRPr>
            </a:lvl4pPr>
            <a:lvl5pPr>
              <a:defRPr sz="1000">
                <a:latin typeface="Gotham Bold" pitchFamily="50" charset="0"/>
              </a:defRPr>
            </a:lvl5pPr>
          </a:lstStyle>
          <a:p>
            <a:pPr lvl="0"/>
            <a:r>
              <a:rPr lang="en-GB"/>
              <a:t>Insert text here</a:t>
            </a:r>
          </a:p>
        </p:txBody>
      </p:sp>
      <p:sp>
        <p:nvSpPr>
          <p:cNvPr id="16" name="Text Placeholder 8">
            <a:extLst>
              <a:ext uri="{FF2B5EF4-FFF2-40B4-BE49-F238E27FC236}">
                <a16:creationId xmlns:a16="http://schemas.microsoft.com/office/drawing/2014/main" id="{511BD332-BA64-40F3-88F4-3F8CDB518644}"/>
              </a:ext>
            </a:extLst>
          </p:cNvPr>
          <p:cNvSpPr>
            <a:spLocks noGrp="1"/>
          </p:cNvSpPr>
          <p:nvPr>
            <p:ph type="body" sz="quarter" idx="19" hasCustomPrompt="1"/>
          </p:nvPr>
        </p:nvSpPr>
        <p:spPr>
          <a:xfrm>
            <a:off x="522470" y="4556217"/>
            <a:ext cx="1198726" cy="229602"/>
          </a:xfrm>
        </p:spPr>
        <p:txBody>
          <a:bodyPr anchor="ctr"/>
          <a:lstStyle>
            <a:lvl1pPr>
              <a:defRPr>
                <a:latin typeface="+mj-lt"/>
              </a:defRPr>
            </a:lvl1pPr>
          </a:lstStyle>
          <a:p>
            <a:pPr lvl="0"/>
            <a:r>
              <a:rPr lang="en-GB"/>
              <a:t>SECTION 4</a:t>
            </a:r>
          </a:p>
        </p:txBody>
      </p:sp>
      <p:sp>
        <p:nvSpPr>
          <p:cNvPr id="17" name="Text Placeholder 10">
            <a:extLst>
              <a:ext uri="{FF2B5EF4-FFF2-40B4-BE49-F238E27FC236}">
                <a16:creationId xmlns:a16="http://schemas.microsoft.com/office/drawing/2014/main" id="{0C4138EA-DE77-892C-6F30-AB11C6B61268}"/>
              </a:ext>
            </a:extLst>
          </p:cNvPr>
          <p:cNvSpPr>
            <a:spLocks noGrp="1"/>
          </p:cNvSpPr>
          <p:nvPr>
            <p:ph type="body" sz="quarter" idx="20" hasCustomPrompt="1"/>
          </p:nvPr>
        </p:nvSpPr>
        <p:spPr>
          <a:xfrm>
            <a:off x="522470" y="4766403"/>
            <a:ext cx="1701039" cy="420821"/>
          </a:xfrm>
        </p:spPr>
        <p:txBody>
          <a:bodyPr/>
          <a:lstStyle>
            <a:lvl1pPr>
              <a:defRPr sz="1200" b="0">
                <a:latin typeface="+mn-lt"/>
              </a:defRPr>
            </a:lvl1pPr>
            <a:lvl2pPr>
              <a:defRPr sz="1100">
                <a:latin typeface="Gotham Bold" pitchFamily="50" charset="0"/>
              </a:defRPr>
            </a:lvl2pPr>
            <a:lvl3pPr>
              <a:defRPr sz="1050">
                <a:latin typeface="Gotham Bold" pitchFamily="50" charset="0"/>
              </a:defRPr>
            </a:lvl3pPr>
            <a:lvl4pPr>
              <a:defRPr sz="1000">
                <a:latin typeface="Gotham Bold" pitchFamily="50" charset="0"/>
              </a:defRPr>
            </a:lvl4pPr>
            <a:lvl5pPr>
              <a:defRPr sz="1000">
                <a:latin typeface="Gotham Bold" pitchFamily="50" charset="0"/>
              </a:defRPr>
            </a:lvl5pPr>
          </a:lstStyle>
          <a:p>
            <a:pPr lvl="0"/>
            <a:r>
              <a:rPr lang="en-GB"/>
              <a:t>Insert text here</a:t>
            </a:r>
          </a:p>
        </p:txBody>
      </p:sp>
      <p:sp>
        <p:nvSpPr>
          <p:cNvPr id="18" name="Text Placeholder 8">
            <a:extLst>
              <a:ext uri="{FF2B5EF4-FFF2-40B4-BE49-F238E27FC236}">
                <a16:creationId xmlns:a16="http://schemas.microsoft.com/office/drawing/2014/main" id="{427348ED-CB05-3D04-EBB7-483BF7FD2912}"/>
              </a:ext>
            </a:extLst>
          </p:cNvPr>
          <p:cNvSpPr>
            <a:spLocks noGrp="1"/>
          </p:cNvSpPr>
          <p:nvPr>
            <p:ph type="body" sz="quarter" idx="21" hasCustomPrompt="1"/>
          </p:nvPr>
        </p:nvSpPr>
        <p:spPr>
          <a:xfrm>
            <a:off x="2685986" y="2377047"/>
            <a:ext cx="1198726" cy="229602"/>
          </a:xfrm>
        </p:spPr>
        <p:txBody>
          <a:bodyPr anchor="ctr"/>
          <a:lstStyle>
            <a:lvl1pPr>
              <a:defRPr>
                <a:latin typeface="+mj-lt"/>
              </a:defRPr>
            </a:lvl1pPr>
          </a:lstStyle>
          <a:p>
            <a:pPr lvl="0"/>
            <a:r>
              <a:rPr lang="en-GB"/>
              <a:t>SECTION 5</a:t>
            </a:r>
          </a:p>
        </p:txBody>
      </p:sp>
      <p:sp>
        <p:nvSpPr>
          <p:cNvPr id="19" name="Text Placeholder 10">
            <a:extLst>
              <a:ext uri="{FF2B5EF4-FFF2-40B4-BE49-F238E27FC236}">
                <a16:creationId xmlns:a16="http://schemas.microsoft.com/office/drawing/2014/main" id="{DF0DFC40-7270-7287-A8FE-E9E46369C5E2}"/>
              </a:ext>
            </a:extLst>
          </p:cNvPr>
          <p:cNvSpPr>
            <a:spLocks noGrp="1"/>
          </p:cNvSpPr>
          <p:nvPr>
            <p:ph type="body" sz="quarter" idx="22" hasCustomPrompt="1"/>
          </p:nvPr>
        </p:nvSpPr>
        <p:spPr>
          <a:xfrm>
            <a:off x="2685986" y="2587233"/>
            <a:ext cx="1701039" cy="420821"/>
          </a:xfrm>
        </p:spPr>
        <p:txBody>
          <a:bodyPr/>
          <a:lstStyle>
            <a:lvl1pPr>
              <a:defRPr sz="1200" b="0">
                <a:latin typeface="+mn-lt"/>
              </a:defRPr>
            </a:lvl1pPr>
            <a:lvl2pPr>
              <a:defRPr sz="1100">
                <a:latin typeface="Gotham Bold" pitchFamily="50" charset="0"/>
              </a:defRPr>
            </a:lvl2pPr>
            <a:lvl3pPr>
              <a:defRPr sz="1050">
                <a:latin typeface="Gotham Bold" pitchFamily="50" charset="0"/>
              </a:defRPr>
            </a:lvl3pPr>
            <a:lvl4pPr>
              <a:defRPr sz="1000">
                <a:latin typeface="Gotham Bold" pitchFamily="50" charset="0"/>
              </a:defRPr>
            </a:lvl4pPr>
            <a:lvl5pPr>
              <a:defRPr sz="1000">
                <a:latin typeface="Gotham Bold" pitchFamily="50" charset="0"/>
              </a:defRPr>
            </a:lvl5pPr>
          </a:lstStyle>
          <a:p>
            <a:pPr lvl="0"/>
            <a:r>
              <a:rPr lang="en-GB"/>
              <a:t>Insert text here</a:t>
            </a:r>
          </a:p>
        </p:txBody>
      </p:sp>
      <p:sp>
        <p:nvSpPr>
          <p:cNvPr id="20" name="Text Placeholder 8">
            <a:extLst>
              <a:ext uri="{FF2B5EF4-FFF2-40B4-BE49-F238E27FC236}">
                <a16:creationId xmlns:a16="http://schemas.microsoft.com/office/drawing/2014/main" id="{952072EF-2AEE-E3A4-8A3E-F1C00B3B80E5}"/>
              </a:ext>
            </a:extLst>
          </p:cNvPr>
          <p:cNvSpPr>
            <a:spLocks noGrp="1"/>
          </p:cNvSpPr>
          <p:nvPr>
            <p:ph type="body" sz="quarter" idx="23" hasCustomPrompt="1"/>
          </p:nvPr>
        </p:nvSpPr>
        <p:spPr>
          <a:xfrm>
            <a:off x="2685986" y="3103437"/>
            <a:ext cx="1198726" cy="229602"/>
          </a:xfrm>
        </p:spPr>
        <p:txBody>
          <a:bodyPr anchor="ctr"/>
          <a:lstStyle>
            <a:lvl1pPr>
              <a:defRPr>
                <a:latin typeface="+mj-lt"/>
              </a:defRPr>
            </a:lvl1pPr>
          </a:lstStyle>
          <a:p>
            <a:pPr lvl="0"/>
            <a:r>
              <a:rPr lang="en-GB"/>
              <a:t>SECTION 6</a:t>
            </a:r>
          </a:p>
        </p:txBody>
      </p:sp>
      <p:sp>
        <p:nvSpPr>
          <p:cNvPr id="21" name="Text Placeholder 10">
            <a:extLst>
              <a:ext uri="{FF2B5EF4-FFF2-40B4-BE49-F238E27FC236}">
                <a16:creationId xmlns:a16="http://schemas.microsoft.com/office/drawing/2014/main" id="{B82C3497-D1D4-E239-1179-DA6C6C1B334C}"/>
              </a:ext>
            </a:extLst>
          </p:cNvPr>
          <p:cNvSpPr>
            <a:spLocks noGrp="1"/>
          </p:cNvSpPr>
          <p:nvPr>
            <p:ph type="body" sz="quarter" idx="24" hasCustomPrompt="1"/>
          </p:nvPr>
        </p:nvSpPr>
        <p:spPr>
          <a:xfrm>
            <a:off x="2685986" y="3313622"/>
            <a:ext cx="1701039" cy="420821"/>
          </a:xfrm>
        </p:spPr>
        <p:txBody>
          <a:bodyPr/>
          <a:lstStyle>
            <a:lvl1pPr>
              <a:defRPr sz="1200" b="0">
                <a:latin typeface="+mn-lt"/>
              </a:defRPr>
            </a:lvl1pPr>
            <a:lvl2pPr>
              <a:defRPr sz="1100">
                <a:latin typeface="Gotham Bold" pitchFamily="50" charset="0"/>
              </a:defRPr>
            </a:lvl2pPr>
            <a:lvl3pPr>
              <a:defRPr sz="1050">
                <a:latin typeface="Gotham Bold" pitchFamily="50" charset="0"/>
              </a:defRPr>
            </a:lvl3pPr>
            <a:lvl4pPr>
              <a:defRPr sz="1000">
                <a:latin typeface="Gotham Bold" pitchFamily="50" charset="0"/>
              </a:defRPr>
            </a:lvl4pPr>
            <a:lvl5pPr>
              <a:defRPr sz="1000">
                <a:latin typeface="Gotham Bold" pitchFamily="50" charset="0"/>
              </a:defRPr>
            </a:lvl5pPr>
          </a:lstStyle>
          <a:p>
            <a:pPr lvl="0"/>
            <a:r>
              <a:rPr lang="en-GB"/>
              <a:t>Insert text here</a:t>
            </a:r>
          </a:p>
        </p:txBody>
      </p:sp>
      <p:sp>
        <p:nvSpPr>
          <p:cNvPr id="22" name="Text Placeholder 8">
            <a:extLst>
              <a:ext uri="{FF2B5EF4-FFF2-40B4-BE49-F238E27FC236}">
                <a16:creationId xmlns:a16="http://schemas.microsoft.com/office/drawing/2014/main" id="{7283FE56-83EB-BC07-7F67-D38C8AE39014}"/>
              </a:ext>
            </a:extLst>
          </p:cNvPr>
          <p:cNvSpPr>
            <a:spLocks noGrp="1"/>
          </p:cNvSpPr>
          <p:nvPr>
            <p:ph type="body" sz="quarter" idx="25" hasCustomPrompt="1"/>
          </p:nvPr>
        </p:nvSpPr>
        <p:spPr>
          <a:xfrm>
            <a:off x="2685986" y="3829827"/>
            <a:ext cx="1198726" cy="229602"/>
          </a:xfrm>
        </p:spPr>
        <p:txBody>
          <a:bodyPr anchor="ctr"/>
          <a:lstStyle>
            <a:lvl1pPr>
              <a:defRPr>
                <a:latin typeface="+mj-lt"/>
              </a:defRPr>
            </a:lvl1pPr>
          </a:lstStyle>
          <a:p>
            <a:pPr lvl="0"/>
            <a:r>
              <a:rPr lang="en-GB"/>
              <a:t>SECTION 7</a:t>
            </a:r>
          </a:p>
        </p:txBody>
      </p:sp>
      <p:sp>
        <p:nvSpPr>
          <p:cNvPr id="23" name="Text Placeholder 10">
            <a:extLst>
              <a:ext uri="{FF2B5EF4-FFF2-40B4-BE49-F238E27FC236}">
                <a16:creationId xmlns:a16="http://schemas.microsoft.com/office/drawing/2014/main" id="{6A079CE7-CD2C-53E7-75B9-0C9AF3D6A512}"/>
              </a:ext>
            </a:extLst>
          </p:cNvPr>
          <p:cNvSpPr>
            <a:spLocks noGrp="1"/>
          </p:cNvSpPr>
          <p:nvPr>
            <p:ph type="body" sz="quarter" idx="26" hasCustomPrompt="1"/>
          </p:nvPr>
        </p:nvSpPr>
        <p:spPr>
          <a:xfrm>
            <a:off x="2685986" y="4040013"/>
            <a:ext cx="1701039" cy="420821"/>
          </a:xfrm>
        </p:spPr>
        <p:txBody>
          <a:bodyPr/>
          <a:lstStyle>
            <a:lvl1pPr>
              <a:defRPr sz="1200" b="0">
                <a:latin typeface="+mn-lt"/>
              </a:defRPr>
            </a:lvl1pPr>
            <a:lvl2pPr>
              <a:defRPr sz="1100">
                <a:latin typeface="Gotham Bold" pitchFamily="50" charset="0"/>
              </a:defRPr>
            </a:lvl2pPr>
            <a:lvl3pPr>
              <a:defRPr sz="1050">
                <a:latin typeface="Gotham Bold" pitchFamily="50" charset="0"/>
              </a:defRPr>
            </a:lvl3pPr>
            <a:lvl4pPr>
              <a:defRPr sz="1000">
                <a:latin typeface="Gotham Bold" pitchFamily="50" charset="0"/>
              </a:defRPr>
            </a:lvl4pPr>
            <a:lvl5pPr>
              <a:defRPr sz="1000">
                <a:latin typeface="Gotham Bold" pitchFamily="50" charset="0"/>
              </a:defRPr>
            </a:lvl5pPr>
          </a:lstStyle>
          <a:p>
            <a:pPr lvl="0"/>
            <a:r>
              <a:rPr lang="en-GB"/>
              <a:t>Insert text here</a:t>
            </a:r>
          </a:p>
        </p:txBody>
      </p:sp>
      <p:sp>
        <p:nvSpPr>
          <p:cNvPr id="24" name="Text Placeholder 8">
            <a:extLst>
              <a:ext uri="{FF2B5EF4-FFF2-40B4-BE49-F238E27FC236}">
                <a16:creationId xmlns:a16="http://schemas.microsoft.com/office/drawing/2014/main" id="{D3A3566B-D3CA-8D8E-64F2-E0966B6A6667}"/>
              </a:ext>
            </a:extLst>
          </p:cNvPr>
          <p:cNvSpPr>
            <a:spLocks noGrp="1"/>
          </p:cNvSpPr>
          <p:nvPr>
            <p:ph type="body" sz="quarter" idx="27" hasCustomPrompt="1"/>
          </p:nvPr>
        </p:nvSpPr>
        <p:spPr>
          <a:xfrm>
            <a:off x="2685986" y="4556217"/>
            <a:ext cx="1198726" cy="229602"/>
          </a:xfrm>
        </p:spPr>
        <p:txBody>
          <a:bodyPr anchor="ctr"/>
          <a:lstStyle>
            <a:lvl1pPr>
              <a:defRPr>
                <a:latin typeface="+mj-lt"/>
              </a:defRPr>
            </a:lvl1pPr>
          </a:lstStyle>
          <a:p>
            <a:pPr lvl="0"/>
            <a:r>
              <a:rPr lang="en-GB"/>
              <a:t>SECTION 8</a:t>
            </a:r>
          </a:p>
        </p:txBody>
      </p:sp>
      <p:sp>
        <p:nvSpPr>
          <p:cNvPr id="25" name="Text Placeholder 10">
            <a:extLst>
              <a:ext uri="{FF2B5EF4-FFF2-40B4-BE49-F238E27FC236}">
                <a16:creationId xmlns:a16="http://schemas.microsoft.com/office/drawing/2014/main" id="{D811AFDA-12AE-A572-9A14-6EA913BB6312}"/>
              </a:ext>
            </a:extLst>
          </p:cNvPr>
          <p:cNvSpPr>
            <a:spLocks noGrp="1"/>
          </p:cNvSpPr>
          <p:nvPr>
            <p:ph type="body" sz="quarter" idx="28" hasCustomPrompt="1"/>
          </p:nvPr>
        </p:nvSpPr>
        <p:spPr>
          <a:xfrm>
            <a:off x="2685986" y="4766403"/>
            <a:ext cx="1701039" cy="420821"/>
          </a:xfrm>
        </p:spPr>
        <p:txBody>
          <a:bodyPr/>
          <a:lstStyle>
            <a:lvl1pPr>
              <a:defRPr sz="1200" b="0">
                <a:latin typeface="+mn-lt"/>
              </a:defRPr>
            </a:lvl1pPr>
            <a:lvl2pPr>
              <a:defRPr sz="1100">
                <a:latin typeface="Gotham Bold" pitchFamily="50" charset="0"/>
              </a:defRPr>
            </a:lvl2pPr>
            <a:lvl3pPr>
              <a:defRPr sz="1050">
                <a:latin typeface="Gotham Bold" pitchFamily="50" charset="0"/>
              </a:defRPr>
            </a:lvl3pPr>
            <a:lvl4pPr>
              <a:defRPr sz="1000">
                <a:latin typeface="Gotham Bold" pitchFamily="50" charset="0"/>
              </a:defRPr>
            </a:lvl4pPr>
            <a:lvl5pPr>
              <a:defRPr sz="1000">
                <a:latin typeface="Gotham Bold" pitchFamily="50" charset="0"/>
              </a:defRPr>
            </a:lvl5pPr>
          </a:lstStyle>
          <a:p>
            <a:pPr lvl="0"/>
            <a:r>
              <a:rPr lang="en-GB"/>
              <a:t>Insert text here</a:t>
            </a:r>
          </a:p>
        </p:txBody>
      </p:sp>
      <p:sp>
        <p:nvSpPr>
          <p:cNvPr id="29" name="Picture Placeholder 28">
            <a:extLst>
              <a:ext uri="{FF2B5EF4-FFF2-40B4-BE49-F238E27FC236}">
                <a16:creationId xmlns:a16="http://schemas.microsoft.com/office/drawing/2014/main" id="{3E24D325-D524-AAEB-AC63-75C1F02E6471}"/>
              </a:ext>
            </a:extLst>
          </p:cNvPr>
          <p:cNvSpPr>
            <a:spLocks noGrp="1"/>
          </p:cNvSpPr>
          <p:nvPr>
            <p:ph type="pic" sz="quarter" idx="29" hasCustomPrompt="1"/>
          </p:nvPr>
        </p:nvSpPr>
        <p:spPr>
          <a:xfrm>
            <a:off x="6757816" y="1111884"/>
            <a:ext cx="4954883" cy="4938395"/>
          </a:xfrm>
        </p:spPr>
        <p:txBody>
          <a:bodyPr/>
          <a:lstStyle>
            <a:lvl1pPr algn="ctr">
              <a:defRPr/>
            </a:lvl1pPr>
          </a:lstStyle>
          <a:p>
            <a:r>
              <a:rPr lang="en-GB"/>
              <a:t>Click icon to insert image</a:t>
            </a:r>
          </a:p>
        </p:txBody>
      </p:sp>
      <p:sp>
        <p:nvSpPr>
          <p:cNvPr id="30" name="Text Placeholder 10">
            <a:extLst>
              <a:ext uri="{FF2B5EF4-FFF2-40B4-BE49-F238E27FC236}">
                <a16:creationId xmlns:a16="http://schemas.microsoft.com/office/drawing/2014/main" id="{FDB8F68A-CBC2-F274-57B3-7AF2A29BDB2F}"/>
              </a:ext>
            </a:extLst>
          </p:cNvPr>
          <p:cNvSpPr>
            <a:spLocks noGrp="1"/>
          </p:cNvSpPr>
          <p:nvPr>
            <p:ph type="body" sz="quarter" idx="30" hasCustomPrompt="1"/>
          </p:nvPr>
        </p:nvSpPr>
        <p:spPr>
          <a:xfrm>
            <a:off x="5880484" y="4572936"/>
            <a:ext cx="1785135" cy="1779582"/>
          </a:xfrm>
          <a:blipFill>
            <a:blip r:embed="rId3">
              <a:extLst>
                <a:ext uri="{96DAC541-7B7A-43D3-8B79-37D633B846F1}">
                  <asvg:svgBlip xmlns:asvg="http://schemas.microsoft.com/office/drawing/2016/SVG/main" r:embed="rId4"/>
                </a:ext>
              </a:extLst>
            </a:blip>
            <a:stretch>
              <a:fillRect/>
            </a:stretch>
          </a:blipFill>
        </p:spPr>
        <p:txBody>
          <a:bodyPr>
            <a:normAutofit/>
          </a:bodyPr>
          <a:lstStyle>
            <a:lvl1pPr>
              <a:defRPr/>
            </a:lvl1pPr>
          </a:lstStyle>
          <a:p>
            <a:pPr lvl="0"/>
            <a:r>
              <a:rPr lang="en-GB"/>
              <a:t> </a:t>
            </a:r>
          </a:p>
        </p:txBody>
      </p:sp>
      <p:sp>
        <p:nvSpPr>
          <p:cNvPr id="43" name="Title 1">
            <a:extLst>
              <a:ext uri="{FF2B5EF4-FFF2-40B4-BE49-F238E27FC236}">
                <a16:creationId xmlns:a16="http://schemas.microsoft.com/office/drawing/2014/main" id="{FD926E84-F38E-190B-0032-585FE5CFC3A7}"/>
              </a:ext>
            </a:extLst>
          </p:cNvPr>
          <p:cNvSpPr>
            <a:spLocks noGrp="1"/>
          </p:cNvSpPr>
          <p:nvPr>
            <p:ph type="title" hasCustomPrompt="1"/>
          </p:nvPr>
        </p:nvSpPr>
        <p:spPr>
          <a:xfrm>
            <a:off x="450731" y="422671"/>
            <a:ext cx="4815222" cy="558405"/>
          </a:xfrm>
        </p:spPr>
        <p:txBody>
          <a:bodyPr/>
          <a:lstStyle>
            <a:lvl1pPr>
              <a:defRPr sz="3199"/>
            </a:lvl1pPr>
          </a:lstStyle>
          <a:p>
            <a:r>
              <a:rPr lang="en-GB"/>
              <a:t>Insert title here</a:t>
            </a:r>
          </a:p>
        </p:txBody>
      </p:sp>
      <p:sp>
        <p:nvSpPr>
          <p:cNvPr id="45" name="Date Placeholder 44">
            <a:extLst>
              <a:ext uri="{FF2B5EF4-FFF2-40B4-BE49-F238E27FC236}">
                <a16:creationId xmlns:a16="http://schemas.microsoft.com/office/drawing/2014/main" id="{D14387E9-763A-7C30-F700-89D4A8AE4DDD}"/>
              </a:ext>
            </a:extLst>
          </p:cNvPr>
          <p:cNvSpPr>
            <a:spLocks noGrp="1"/>
          </p:cNvSpPr>
          <p:nvPr>
            <p:ph type="dt" sz="half" idx="32"/>
          </p:nvPr>
        </p:nvSpPr>
        <p:spPr/>
        <p:txBody>
          <a:bodyPr/>
          <a:lstStyle/>
          <a:p>
            <a:endParaRPr lang="en-GB"/>
          </a:p>
        </p:txBody>
      </p:sp>
      <p:sp>
        <p:nvSpPr>
          <p:cNvPr id="46" name="Footer Placeholder 45">
            <a:extLst>
              <a:ext uri="{FF2B5EF4-FFF2-40B4-BE49-F238E27FC236}">
                <a16:creationId xmlns:a16="http://schemas.microsoft.com/office/drawing/2014/main" id="{3D2C7459-D25F-0A87-FAD0-0B353B457D10}"/>
              </a:ext>
            </a:extLst>
          </p:cNvPr>
          <p:cNvSpPr>
            <a:spLocks noGrp="1"/>
          </p:cNvSpPr>
          <p:nvPr>
            <p:ph type="ftr" sz="quarter" idx="33"/>
          </p:nvPr>
        </p:nvSpPr>
        <p:spPr>
          <a:xfrm>
            <a:off x="450733" y="6501388"/>
            <a:ext cx="6856644" cy="270074"/>
          </a:xfrm>
          <a:prstGeom prst="rect">
            <a:avLst/>
          </a:prstGeom>
        </p:spPr>
        <p:txBody>
          <a:bodyPr/>
          <a:lstStyle/>
          <a:p>
            <a:pPr>
              <a:lnSpc>
                <a:spcPct val="120000"/>
              </a:lnSpc>
              <a:spcAft>
                <a:spcPts val="1000"/>
              </a:spcAft>
            </a:pPr>
            <a:r>
              <a:rPr lang="en-US"/>
              <a:t>Footer</a:t>
            </a:r>
          </a:p>
        </p:txBody>
      </p:sp>
      <p:sp>
        <p:nvSpPr>
          <p:cNvPr id="47" name="Slide Number Placeholder 46">
            <a:extLst>
              <a:ext uri="{FF2B5EF4-FFF2-40B4-BE49-F238E27FC236}">
                <a16:creationId xmlns:a16="http://schemas.microsoft.com/office/drawing/2014/main" id="{E5EDF774-BBEA-1FA2-9865-03347C7E5E2D}"/>
              </a:ext>
            </a:extLst>
          </p:cNvPr>
          <p:cNvSpPr>
            <a:spLocks noGrp="1"/>
          </p:cNvSpPr>
          <p:nvPr>
            <p:ph type="sldNum" sz="quarter" idx="34"/>
          </p:nvPr>
        </p:nvSpPr>
        <p:spPr/>
        <p:txBody>
          <a:bodyPr/>
          <a:lstStyle/>
          <a:p>
            <a:fld id="{BB07EAE1-021A-493C-B07F-6FE9E5D11BEB}" type="slidenum">
              <a:rPr lang="en-GB" smtClean="0"/>
              <a:pPr/>
              <a:t>‹#›</a:t>
            </a:fld>
            <a:endParaRPr lang="en-GB"/>
          </a:p>
        </p:txBody>
      </p:sp>
      <p:grpSp>
        <p:nvGrpSpPr>
          <p:cNvPr id="66" name="Group 65">
            <a:extLst>
              <a:ext uri="{FF2B5EF4-FFF2-40B4-BE49-F238E27FC236}">
                <a16:creationId xmlns:a16="http://schemas.microsoft.com/office/drawing/2014/main" id="{E9704CC3-3986-42FA-4675-69CDEEBCD432}"/>
              </a:ext>
            </a:extLst>
          </p:cNvPr>
          <p:cNvGrpSpPr/>
          <p:nvPr userDrawn="1"/>
        </p:nvGrpSpPr>
        <p:grpSpPr>
          <a:xfrm>
            <a:off x="12284371" y="0"/>
            <a:ext cx="2174456" cy="5067300"/>
            <a:chOff x="838199" y="1150069"/>
            <a:chExt cx="2175022" cy="5067300"/>
          </a:xfrm>
        </p:grpSpPr>
        <p:sp>
          <p:nvSpPr>
            <p:cNvPr id="67" name="Rectangle 66">
              <a:extLst>
                <a:ext uri="{FF2B5EF4-FFF2-40B4-BE49-F238E27FC236}">
                  <a16:creationId xmlns:a16="http://schemas.microsoft.com/office/drawing/2014/main" id="{9C857C1B-EE7C-169A-0431-CC79948BBA02}"/>
                </a:ext>
              </a:extLst>
            </p:cNvPr>
            <p:cNvSpPr/>
            <p:nvPr/>
          </p:nvSpPr>
          <p:spPr>
            <a:xfrm>
              <a:off x="838199" y="1669942"/>
              <a:ext cx="2146446" cy="4547427"/>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333333"/>
                </a:solidFill>
              </a:endParaRPr>
            </a:p>
          </p:txBody>
        </p:sp>
        <p:sp>
          <p:nvSpPr>
            <p:cNvPr id="68" name="Rectangle 67">
              <a:extLst>
                <a:ext uri="{FF2B5EF4-FFF2-40B4-BE49-F238E27FC236}">
                  <a16:creationId xmlns:a16="http://schemas.microsoft.com/office/drawing/2014/main" id="{F993E670-56B4-6A49-7CAE-BA27BC7A9806}"/>
                </a:ext>
              </a:extLst>
            </p:cNvPr>
            <p:cNvSpPr/>
            <p:nvPr/>
          </p:nvSpPr>
          <p:spPr>
            <a:xfrm flipV="1">
              <a:off x="838200" y="1150069"/>
              <a:ext cx="2146445" cy="52016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799">
                <a:solidFill>
                  <a:srgbClr val="333333"/>
                </a:solidFill>
              </a:endParaRPr>
            </a:p>
          </p:txBody>
        </p:sp>
        <p:sp>
          <p:nvSpPr>
            <p:cNvPr id="69" name="TextBox 68">
              <a:extLst>
                <a:ext uri="{FF2B5EF4-FFF2-40B4-BE49-F238E27FC236}">
                  <a16:creationId xmlns:a16="http://schemas.microsoft.com/office/drawing/2014/main" id="{6FDA614C-D42B-68C4-FF42-F2BED940876F}"/>
                </a:ext>
              </a:extLst>
            </p:cNvPr>
            <p:cNvSpPr txBox="1"/>
            <p:nvPr/>
          </p:nvSpPr>
          <p:spPr>
            <a:xfrm>
              <a:off x="866775" y="1753646"/>
              <a:ext cx="2087197" cy="707886"/>
            </a:xfrm>
            <a:prstGeom prst="rect">
              <a:avLst/>
            </a:prstGeom>
            <a:noFill/>
          </p:spPr>
          <p:txBody>
            <a:bodyPr wrap="square" rtlCol="0">
              <a:spAutoFit/>
            </a:bodyPr>
            <a:lstStyle/>
            <a:p>
              <a:r>
                <a:rPr lang="en-GB" sz="1000" b="1">
                  <a:solidFill>
                    <a:srgbClr val="333333"/>
                  </a:solidFill>
                </a:rPr>
                <a:t>1. </a:t>
              </a:r>
              <a:r>
                <a:rPr lang="en-GB" sz="1000">
                  <a:solidFill>
                    <a:srgbClr val="333333"/>
                  </a:solidFill>
                </a:rPr>
                <a:t>Click on the </a:t>
              </a:r>
              <a:r>
                <a:rPr lang="en-GB" sz="1000" b="0">
                  <a:solidFill>
                    <a:srgbClr val="333333"/>
                  </a:solidFill>
                  <a:latin typeface="Gotham Medium" pitchFamily="50" charset="0"/>
                </a:rPr>
                <a:t>icon</a:t>
              </a:r>
              <a:r>
                <a:rPr lang="en-GB" sz="1000">
                  <a:solidFill>
                    <a:srgbClr val="333333"/>
                  </a:solidFill>
                </a:rPr>
                <a:t> in the middle of the placeholder and choose the image from your computer.</a:t>
              </a:r>
            </a:p>
          </p:txBody>
        </p:sp>
        <p:sp>
          <p:nvSpPr>
            <p:cNvPr id="70" name="TextBox 69">
              <a:extLst>
                <a:ext uri="{FF2B5EF4-FFF2-40B4-BE49-F238E27FC236}">
                  <a16:creationId xmlns:a16="http://schemas.microsoft.com/office/drawing/2014/main" id="{0A6A62AC-847C-5CF7-646C-4BF96A5866DE}"/>
                </a:ext>
              </a:extLst>
            </p:cNvPr>
            <p:cNvSpPr txBox="1"/>
            <p:nvPr/>
          </p:nvSpPr>
          <p:spPr>
            <a:xfrm>
              <a:off x="866774" y="2507829"/>
              <a:ext cx="2146447" cy="553998"/>
            </a:xfrm>
            <a:prstGeom prst="rect">
              <a:avLst/>
            </a:prstGeom>
            <a:noFill/>
          </p:spPr>
          <p:txBody>
            <a:bodyPr wrap="square" rtlCol="0">
              <a:spAutoFit/>
            </a:bodyPr>
            <a:lstStyle/>
            <a:p>
              <a:r>
                <a:rPr lang="en-GB" sz="1000" b="1">
                  <a:solidFill>
                    <a:srgbClr val="333333"/>
                  </a:solidFill>
                </a:rPr>
                <a:t>2. </a:t>
              </a:r>
              <a:r>
                <a:rPr lang="en-GB" sz="1000">
                  <a:solidFill>
                    <a:srgbClr val="333333"/>
                  </a:solidFill>
                </a:rPr>
                <a:t>Click on the </a:t>
              </a:r>
              <a:r>
                <a:rPr lang="en-GB" sz="1000" b="0">
                  <a:solidFill>
                    <a:srgbClr val="333333"/>
                  </a:solidFill>
                  <a:latin typeface="Gotham Medium" pitchFamily="50" charset="0"/>
                </a:rPr>
                <a:t>Format Picture </a:t>
              </a:r>
              <a:r>
                <a:rPr lang="en-GB" sz="1000">
                  <a:solidFill>
                    <a:srgbClr val="333333"/>
                  </a:solidFill>
                </a:rPr>
                <a:t>tab in the ribbon and use the tools to edit the image.</a:t>
              </a:r>
            </a:p>
          </p:txBody>
        </p:sp>
        <p:sp>
          <p:nvSpPr>
            <p:cNvPr id="71" name="TextBox 70">
              <a:extLst>
                <a:ext uri="{FF2B5EF4-FFF2-40B4-BE49-F238E27FC236}">
                  <a16:creationId xmlns:a16="http://schemas.microsoft.com/office/drawing/2014/main" id="{0D3B5E24-B629-7279-C419-FB1D1CD5C503}"/>
                </a:ext>
              </a:extLst>
            </p:cNvPr>
            <p:cNvSpPr txBox="1"/>
            <p:nvPr/>
          </p:nvSpPr>
          <p:spPr>
            <a:xfrm>
              <a:off x="866773" y="3108124"/>
              <a:ext cx="2146447" cy="1169551"/>
            </a:xfrm>
            <a:prstGeom prst="rect">
              <a:avLst/>
            </a:prstGeom>
            <a:noFill/>
          </p:spPr>
          <p:txBody>
            <a:bodyPr wrap="square" rtlCol="0">
              <a:spAutoFit/>
            </a:bodyPr>
            <a:lstStyle/>
            <a:p>
              <a:r>
                <a:rPr lang="en-GB" sz="1000" b="1">
                  <a:solidFill>
                    <a:srgbClr val="333333"/>
                  </a:solidFill>
                </a:rPr>
                <a:t>3. </a:t>
              </a:r>
              <a:r>
                <a:rPr lang="en-GB" sz="1000">
                  <a:solidFill>
                    <a:srgbClr val="333333"/>
                  </a:solidFill>
                </a:rPr>
                <a:t>Choose </a:t>
              </a:r>
              <a:r>
                <a:rPr lang="en-GB" sz="1000" b="0">
                  <a:solidFill>
                    <a:srgbClr val="333333"/>
                  </a:solidFill>
                  <a:latin typeface="Gotham Medium" pitchFamily="50" charset="0"/>
                </a:rPr>
                <a:t>Crop</a:t>
              </a:r>
              <a:r>
                <a:rPr lang="en-GB" sz="1000">
                  <a:solidFill>
                    <a:srgbClr val="333333"/>
                  </a:solidFill>
                </a:rPr>
                <a:t> to resize and move the image within the placeholder, using the white circles in the corners of the image. Click on the drop down arrow and choose </a:t>
              </a:r>
              <a:r>
                <a:rPr lang="en-GB" sz="1000" b="0">
                  <a:solidFill>
                    <a:srgbClr val="333333"/>
                  </a:solidFill>
                  <a:latin typeface="Gotham Medium" pitchFamily="50" charset="0"/>
                </a:rPr>
                <a:t>Fit </a:t>
              </a:r>
              <a:r>
                <a:rPr lang="en-GB" sz="1000">
                  <a:solidFill>
                    <a:srgbClr val="333333"/>
                  </a:solidFill>
                </a:rPr>
                <a:t>to fit the image to the placeholder.</a:t>
              </a:r>
            </a:p>
          </p:txBody>
        </p:sp>
        <p:sp>
          <p:nvSpPr>
            <p:cNvPr id="72" name="TextBox 71">
              <a:extLst>
                <a:ext uri="{FF2B5EF4-FFF2-40B4-BE49-F238E27FC236}">
                  <a16:creationId xmlns:a16="http://schemas.microsoft.com/office/drawing/2014/main" id="{81FA3B6A-0846-DA25-E092-1EE9B938EF6C}"/>
                </a:ext>
              </a:extLst>
            </p:cNvPr>
            <p:cNvSpPr txBox="1"/>
            <p:nvPr/>
          </p:nvSpPr>
          <p:spPr>
            <a:xfrm>
              <a:off x="866774" y="4323972"/>
              <a:ext cx="2146447" cy="553998"/>
            </a:xfrm>
            <a:prstGeom prst="rect">
              <a:avLst/>
            </a:prstGeom>
            <a:noFill/>
          </p:spPr>
          <p:txBody>
            <a:bodyPr wrap="square" rtlCol="0">
              <a:spAutoFit/>
            </a:bodyPr>
            <a:lstStyle/>
            <a:p>
              <a:r>
                <a:rPr lang="en-GB" sz="1000" b="1">
                  <a:solidFill>
                    <a:srgbClr val="333333"/>
                  </a:solidFill>
                </a:rPr>
                <a:t>4. </a:t>
              </a:r>
              <a:r>
                <a:rPr lang="en-GB" sz="1000">
                  <a:solidFill>
                    <a:srgbClr val="333333"/>
                  </a:solidFill>
                </a:rPr>
                <a:t>Choose </a:t>
              </a:r>
              <a:r>
                <a:rPr lang="en-GB" sz="1000" b="0">
                  <a:solidFill>
                    <a:srgbClr val="333333"/>
                  </a:solidFill>
                  <a:latin typeface="Gotham Medium" pitchFamily="50" charset="0"/>
                </a:rPr>
                <a:t>Picture Colour </a:t>
              </a:r>
              <a:r>
                <a:rPr lang="en-GB" sz="1000">
                  <a:solidFill>
                    <a:srgbClr val="333333"/>
                  </a:solidFill>
                </a:rPr>
                <a:t>to adjust the Saturation, Tone, and Colour.</a:t>
              </a:r>
            </a:p>
          </p:txBody>
        </p:sp>
        <p:sp>
          <p:nvSpPr>
            <p:cNvPr id="73" name="TextBox 72">
              <a:extLst>
                <a:ext uri="{FF2B5EF4-FFF2-40B4-BE49-F238E27FC236}">
                  <a16:creationId xmlns:a16="http://schemas.microsoft.com/office/drawing/2014/main" id="{D226731C-092B-B6E1-FB4C-1FBA48AB0333}"/>
                </a:ext>
              </a:extLst>
            </p:cNvPr>
            <p:cNvSpPr txBox="1"/>
            <p:nvPr/>
          </p:nvSpPr>
          <p:spPr>
            <a:xfrm>
              <a:off x="866774" y="4924267"/>
              <a:ext cx="2146447" cy="553998"/>
            </a:xfrm>
            <a:prstGeom prst="rect">
              <a:avLst/>
            </a:prstGeom>
            <a:noFill/>
          </p:spPr>
          <p:txBody>
            <a:bodyPr wrap="square" rtlCol="0">
              <a:spAutoFit/>
            </a:bodyPr>
            <a:lstStyle/>
            <a:p>
              <a:r>
                <a:rPr lang="en-GB" sz="1000" b="1">
                  <a:solidFill>
                    <a:srgbClr val="333333"/>
                  </a:solidFill>
                </a:rPr>
                <a:t>5. </a:t>
              </a:r>
              <a:r>
                <a:rPr lang="en-GB" sz="1000">
                  <a:solidFill>
                    <a:srgbClr val="333333"/>
                  </a:solidFill>
                </a:rPr>
                <a:t>Choose </a:t>
              </a:r>
              <a:r>
                <a:rPr lang="en-GB" sz="1000" b="0">
                  <a:solidFill>
                    <a:srgbClr val="333333"/>
                  </a:solidFill>
                  <a:latin typeface="Gotham Medium" pitchFamily="50" charset="0"/>
                </a:rPr>
                <a:t>Picture Correction </a:t>
              </a:r>
              <a:r>
                <a:rPr lang="en-GB" sz="1000">
                  <a:solidFill>
                    <a:srgbClr val="333333"/>
                  </a:solidFill>
                </a:rPr>
                <a:t>to adjust the Sharpness, Brightness, and Contrast.</a:t>
              </a:r>
            </a:p>
          </p:txBody>
        </p:sp>
        <p:sp>
          <p:nvSpPr>
            <p:cNvPr id="74" name="TextBox 73">
              <a:extLst>
                <a:ext uri="{FF2B5EF4-FFF2-40B4-BE49-F238E27FC236}">
                  <a16:creationId xmlns:a16="http://schemas.microsoft.com/office/drawing/2014/main" id="{ED967776-433B-F4C1-E4E0-20FE25838158}"/>
                </a:ext>
              </a:extLst>
            </p:cNvPr>
            <p:cNvSpPr txBox="1"/>
            <p:nvPr/>
          </p:nvSpPr>
          <p:spPr>
            <a:xfrm>
              <a:off x="1026885" y="1179173"/>
              <a:ext cx="1826222" cy="461665"/>
            </a:xfrm>
            <a:prstGeom prst="rect">
              <a:avLst/>
            </a:prstGeom>
            <a:noFill/>
          </p:spPr>
          <p:txBody>
            <a:bodyPr wrap="square" rtlCol="0">
              <a:spAutoFit/>
            </a:bodyPr>
            <a:lstStyle/>
            <a:p>
              <a:pPr algn="ctr"/>
              <a:r>
                <a:rPr lang="en-GB" sz="1200">
                  <a:solidFill>
                    <a:srgbClr val="333333"/>
                  </a:solidFill>
                  <a:latin typeface="+mn-lt"/>
                </a:rPr>
                <a:t>HOW TO INSERT </a:t>
              </a:r>
              <a:br>
                <a:rPr lang="en-GB" sz="1200">
                  <a:solidFill>
                    <a:srgbClr val="333333"/>
                  </a:solidFill>
                  <a:latin typeface="+mn-lt"/>
                </a:rPr>
              </a:br>
              <a:r>
                <a:rPr lang="en-GB" sz="1200">
                  <a:solidFill>
                    <a:srgbClr val="333333"/>
                  </a:solidFill>
                  <a:latin typeface="+mn-lt"/>
                </a:rPr>
                <a:t>AN IMAGE</a:t>
              </a:r>
            </a:p>
          </p:txBody>
        </p:sp>
        <p:sp>
          <p:nvSpPr>
            <p:cNvPr id="75" name="TextBox 74">
              <a:extLst>
                <a:ext uri="{FF2B5EF4-FFF2-40B4-BE49-F238E27FC236}">
                  <a16:creationId xmlns:a16="http://schemas.microsoft.com/office/drawing/2014/main" id="{D78A306E-CA2F-9B24-258D-8AED33376CCF}"/>
                </a:ext>
              </a:extLst>
            </p:cNvPr>
            <p:cNvSpPr txBox="1"/>
            <p:nvPr userDrawn="1"/>
          </p:nvSpPr>
          <p:spPr>
            <a:xfrm>
              <a:off x="866774" y="5522715"/>
              <a:ext cx="2146447" cy="553998"/>
            </a:xfrm>
            <a:prstGeom prst="rect">
              <a:avLst/>
            </a:prstGeom>
            <a:noFill/>
          </p:spPr>
          <p:txBody>
            <a:bodyPr wrap="square" rtlCol="0">
              <a:spAutoFit/>
            </a:bodyPr>
            <a:lstStyle/>
            <a:p>
              <a:r>
                <a:rPr lang="en-GB" sz="1000" b="1">
                  <a:solidFill>
                    <a:srgbClr val="333333"/>
                  </a:solidFill>
                </a:rPr>
                <a:t>6. </a:t>
              </a:r>
              <a:r>
                <a:rPr lang="en-GB" sz="1000">
                  <a:solidFill>
                    <a:srgbClr val="333333"/>
                  </a:solidFill>
                </a:rPr>
                <a:t>Once you are happy with your image, right click on it and select ‘</a:t>
              </a:r>
              <a:r>
                <a:rPr lang="en-GB" sz="1000" b="0">
                  <a:solidFill>
                    <a:srgbClr val="333333"/>
                  </a:solidFill>
                  <a:latin typeface="Gotham Medium" pitchFamily="50" charset="0"/>
                </a:rPr>
                <a:t>Send to back</a:t>
              </a:r>
              <a:r>
                <a:rPr lang="en-GB" sz="1000">
                  <a:solidFill>
                    <a:srgbClr val="333333"/>
                  </a:solidFill>
                </a:rPr>
                <a:t>’. </a:t>
              </a:r>
              <a:endParaRPr lang="en-GB" sz="1000">
                <a:solidFill>
                  <a:srgbClr val="333333"/>
                </a:solidFill>
                <a:latin typeface="Gotham Medium" pitchFamily="50" charset="0"/>
              </a:endParaRPr>
            </a:p>
          </p:txBody>
        </p:sp>
      </p:grpSp>
      <p:grpSp>
        <p:nvGrpSpPr>
          <p:cNvPr id="76" name="Group 75">
            <a:extLst>
              <a:ext uri="{FF2B5EF4-FFF2-40B4-BE49-F238E27FC236}">
                <a16:creationId xmlns:a16="http://schemas.microsoft.com/office/drawing/2014/main" id="{D169D173-FD09-9B3A-DD94-AD3BB08889D5}"/>
              </a:ext>
            </a:extLst>
          </p:cNvPr>
          <p:cNvGrpSpPr/>
          <p:nvPr userDrawn="1"/>
        </p:nvGrpSpPr>
        <p:grpSpPr>
          <a:xfrm>
            <a:off x="12284372" y="0"/>
            <a:ext cx="2174455" cy="5486150"/>
            <a:chOff x="12287572" y="0"/>
            <a:chExt cx="2175021" cy="5486150"/>
          </a:xfrm>
        </p:grpSpPr>
        <p:grpSp>
          <p:nvGrpSpPr>
            <p:cNvPr id="77" name="Group 76">
              <a:extLst>
                <a:ext uri="{FF2B5EF4-FFF2-40B4-BE49-F238E27FC236}">
                  <a16:creationId xmlns:a16="http://schemas.microsoft.com/office/drawing/2014/main" id="{71C08D0D-2721-772C-8FEE-C956C8270889}"/>
                </a:ext>
              </a:extLst>
            </p:cNvPr>
            <p:cNvGrpSpPr/>
            <p:nvPr/>
          </p:nvGrpSpPr>
          <p:grpSpPr>
            <a:xfrm>
              <a:off x="12287572" y="0"/>
              <a:ext cx="2175021" cy="4839558"/>
              <a:chOff x="838200" y="1150069"/>
              <a:chExt cx="2175021" cy="4839558"/>
            </a:xfrm>
          </p:grpSpPr>
          <p:sp>
            <p:nvSpPr>
              <p:cNvPr id="89" name="Rectangle 88">
                <a:extLst>
                  <a:ext uri="{FF2B5EF4-FFF2-40B4-BE49-F238E27FC236}">
                    <a16:creationId xmlns:a16="http://schemas.microsoft.com/office/drawing/2014/main" id="{BAFFFD67-6E2C-4EA4-E54B-C910CAB4D5A6}"/>
                  </a:ext>
                </a:extLst>
              </p:cNvPr>
              <p:cNvSpPr/>
              <p:nvPr/>
            </p:nvSpPr>
            <p:spPr>
              <a:xfrm>
                <a:off x="838200" y="1150069"/>
                <a:ext cx="2146445" cy="4839558"/>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333333"/>
                  </a:solidFill>
                </a:endParaRPr>
              </a:p>
            </p:txBody>
          </p:sp>
          <p:sp>
            <p:nvSpPr>
              <p:cNvPr id="90" name="Rectangle 89">
                <a:extLst>
                  <a:ext uri="{FF2B5EF4-FFF2-40B4-BE49-F238E27FC236}">
                    <a16:creationId xmlns:a16="http://schemas.microsoft.com/office/drawing/2014/main" id="{A9C48C52-358A-F2C4-1EA5-80BE9F047A49}"/>
                  </a:ext>
                </a:extLst>
              </p:cNvPr>
              <p:cNvSpPr/>
              <p:nvPr/>
            </p:nvSpPr>
            <p:spPr>
              <a:xfrm flipV="1">
                <a:off x="838200" y="1150069"/>
                <a:ext cx="2146445" cy="52016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799">
                  <a:solidFill>
                    <a:srgbClr val="333333"/>
                  </a:solidFill>
                </a:endParaRPr>
              </a:p>
            </p:txBody>
          </p:sp>
          <p:sp>
            <p:nvSpPr>
              <p:cNvPr id="91" name="TextBox 90">
                <a:extLst>
                  <a:ext uri="{FF2B5EF4-FFF2-40B4-BE49-F238E27FC236}">
                    <a16:creationId xmlns:a16="http://schemas.microsoft.com/office/drawing/2014/main" id="{67791110-CE1F-EBAA-76F3-D2CB527F710E}"/>
                  </a:ext>
                </a:extLst>
              </p:cNvPr>
              <p:cNvSpPr txBox="1"/>
              <p:nvPr/>
            </p:nvSpPr>
            <p:spPr>
              <a:xfrm>
                <a:off x="866775" y="2189496"/>
                <a:ext cx="2087197" cy="707886"/>
              </a:xfrm>
              <a:prstGeom prst="rect">
                <a:avLst/>
              </a:prstGeom>
              <a:noFill/>
            </p:spPr>
            <p:txBody>
              <a:bodyPr wrap="square" rtlCol="0">
                <a:spAutoFit/>
              </a:bodyPr>
              <a:lstStyle/>
              <a:p>
                <a:r>
                  <a:rPr lang="en-GB" sz="1000" b="1">
                    <a:solidFill>
                      <a:srgbClr val="333333"/>
                    </a:solidFill>
                  </a:rPr>
                  <a:t>2. </a:t>
                </a:r>
                <a:r>
                  <a:rPr lang="en-GB" sz="1000">
                    <a:solidFill>
                      <a:srgbClr val="333333"/>
                    </a:solidFill>
                  </a:rPr>
                  <a:t>Click on the </a:t>
                </a:r>
                <a:r>
                  <a:rPr lang="en-GB" sz="1000" b="0">
                    <a:solidFill>
                      <a:srgbClr val="333333"/>
                    </a:solidFill>
                    <a:latin typeface="Gotham Medium" pitchFamily="50" charset="0"/>
                  </a:rPr>
                  <a:t>icon</a:t>
                </a:r>
                <a:r>
                  <a:rPr lang="en-GB" sz="1000">
                    <a:solidFill>
                      <a:srgbClr val="333333"/>
                    </a:solidFill>
                  </a:rPr>
                  <a:t> in the middle of the placeholder and choose the image from your computer.</a:t>
                </a:r>
              </a:p>
            </p:txBody>
          </p:sp>
          <p:sp>
            <p:nvSpPr>
              <p:cNvPr id="92" name="TextBox 91">
                <a:extLst>
                  <a:ext uri="{FF2B5EF4-FFF2-40B4-BE49-F238E27FC236}">
                    <a16:creationId xmlns:a16="http://schemas.microsoft.com/office/drawing/2014/main" id="{FBB9890F-6613-271C-8F55-8C03C481A0BC}"/>
                  </a:ext>
                </a:extLst>
              </p:cNvPr>
              <p:cNvSpPr txBox="1"/>
              <p:nvPr/>
            </p:nvSpPr>
            <p:spPr>
              <a:xfrm>
                <a:off x="866774" y="2943679"/>
                <a:ext cx="2146447" cy="553998"/>
              </a:xfrm>
              <a:prstGeom prst="rect">
                <a:avLst/>
              </a:prstGeom>
              <a:noFill/>
            </p:spPr>
            <p:txBody>
              <a:bodyPr wrap="square" rtlCol="0">
                <a:spAutoFit/>
              </a:bodyPr>
              <a:lstStyle/>
              <a:p>
                <a:r>
                  <a:rPr lang="en-GB" sz="1000" b="1">
                    <a:solidFill>
                      <a:srgbClr val="333333"/>
                    </a:solidFill>
                  </a:rPr>
                  <a:t>3. </a:t>
                </a:r>
                <a:r>
                  <a:rPr lang="en-GB" sz="1000">
                    <a:solidFill>
                      <a:srgbClr val="333333"/>
                    </a:solidFill>
                  </a:rPr>
                  <a:t>Click on the </a:t>
                </a:r>
                <a:r>
                  <a:rPr lang="en-GB" sz="1000" b="0">
                    <a:solidFill>
                      <a:srgbClr val="333333"/>
                    </a:solidFill>
                    <a:latin typeface="Gotham Medium" pitchFamily="50" charset="0"/>
                  </a:rPr>
                  <a:t>Format Picture </a:t>
                </a:r>
                <a:r>
                  <a:rPr lang="en-GB" sz="1000">
                    <a:solidFill>
                      <a:srgbClr val="333333"/>
                    </a:solidFill>
                  </a:rPr>
                  <a:t>tab in the ribbon and use the tools to edit the image.</a:t>
                </a:r>
              </a:p>
            </p:txBody>
          </p:sp>
          <p:sp>
            <p:nvSpPr>
              <p:cNvPr id="93" name="TextBox 92">
                <a:extLst>
                  <a:ext uri="{FF2B5EF4-FFF2-40B4-BE49-F238E27FC236}">
                    <a16:creationId xmlns:a16="http://schemas.microsoft.com/office/drawing/2014/main" id="{40F52152-4225-CB4B-3458-E330CC74BE3E}"/>
                  </a:ext>
                </a:extLst>
              </p:cNvPr>
              <p:cNvSpPr txBox="1"/>
              <p:nvPr/>
            </p:nvSpPr>
            <p:spPr>
              <a:xfrm>
                <a:off x="866773" y="3543974"/>
                <a:ext cx="2146447" cy="1169551"/>
              </a:xfrm>
              <a:prstGeom prst="rect">
                <a:avLst/>
              </a:prstGeom>
              <a:noFill/>
            </p:spPr>
            <p:txBody>
              <a:bodyPr wrap="square" rtlCol="0">
                <a:spAutoFit/>
              </a:bodyPr>
              <a:lstStyle/>
              <a:p>
                <a:r>
                  <a:rPr lang="en-GB" sz="1000" b="1">
                    <a:solidFill>
                      <a:srgbClr val="333333"/>
                    </a:solidFill>
                  </a:rPr>
                  <a:t>4. </a:t>
                </a:r>
                <a:r>
                  <a:rPr lang="en-GB" sz="1000">
                    <a:solidFill>
                      <a:srgbClr val="333333"/>
                    </a:solidFill>
                  </a:rPr>
                  <a:t>Choose </a:t>
                </a:r>
                <a:r>
                  <a:rPr lang="en-GB" sz="1000" b="0">
                    <a:solidFill>
                      <a:srgbClr val="333333"/>
                    </a:solidFill>
                    <a:latin typeface="Gotham Medium" pitchFamily="50" charset="0"/>
                  </a:rPr>
                  <a:t>Crop</a:t>
                </a:r>
                <a:r>
                  <a:rPr lang="en-GB" sz="1000">
                    <a:solidFill>
                      <a:srgbClr val="333333"/>
                    </a:solidFill>
                  </a:rPr>
                  <a:t> to resize and move the image within the placeholder, using the white circles in the corners of the image. Click on the drop down arrow and choose </a:t>
                </a:r>
                <a:r>
                  <a:rPr lang="en-GB" sz="1000" b="0">
                    <a:solidFill>
                      <a:srgbClr val="333333"/>
                    </a:solidFill>
                    <a:latin typeface="Gotham Medium" pitchFamily="50" charset="0"/>
                  </a:rPr>
                  <a:t>Fit </a:t>
                </a:r>
                <a:r>
                  <a:rPr lang="en-GB" sz="1000">
                    <a:solidFill>
                      <a:srgbClr val="333333"/>
                    </a:solidFill>
                  </a:rPr>
                  <a:t>to fit the image to the placeholder.</a:t>
                </a:r>
              </a:p>
            </p:txBody>
          </p:sp>
          <p:sp>
            <p:nvSpPr>
              <p:cNvPr id="94" name="TextBox 93">
                <a:extLst>
                  <a:ext uri="{FF2B5EF4-FFF2-40B4-BE49-F238E27FC236}">
                    <a16:creationId xmlns:a16="http://schemas.microsoft.com/office/drawing/2014/main" id="{7BC82D0B-B6C4-50CB-BA03-9EA47029D973}"/>
                  </a:ext>
                </a:extLst>
              </p:cNvPr>
              <p:cNvSpPr txBox="1"/>
              <p:nvPr/>
            </p:nvSpPr>
            <p:spPr>
              <a:xfrm>
                <a:off x="866774" y="4759822"/>
                <a:ext cx="2146447" cy="553998"/>
              </a:xfrm>
              <a:prstGeom prst="rect">
                <a:avLst/>
              </a:prstGeom>
              <a:noFill/>
            </p:spPr>
            <p:txBody>
              <a:bodyPr wrap="square" rtlCol="0">
                <a:spAutoFit/>
              </a:bodyPr>
              <a:lstStyle/>
              <a:p>
                <a:r>
                  <a:rPr lang="en-GB" sz="1000" b="1">
                    <a:solidFill>
                      <a:srgbClr val="333333"/>
                    </a:solidFill>
                  </a:rPr>
                  <a:t>5. </a:t>
                </a:r>
                <a:r>
                  <a:rPr lang="en-GB" sz="1000">
                    <a:solidFill>
                      <a:srgbClr val="333333"/>
                    </a:solidFill>
                  </a:rPr>
                  <a:t>Choose </a:t>
                </a:r>
                <a:r>
                  <a:rPr lang="en-GB" sz="1000" b="0">
                    <a:solidFill>
                      <a:srgbClr val="333333"/>
                    </a:solidFill>
                    <a:latin typeface="Gotham Medium" pitchFamily="50" charset="0"/>
                  </a:rPr>
                  <a:t>Picture Colour </a:t>
                </a:r>
                <a:r>
                  <a:rPr lang="en-GB" sz="1000">
                    <a:solidFill>
                      <a:srgbClr val="333333"/>
                    </a:solidFill>
                  </a:rPr>
                  <a:t>to adjust the Saturation, Tone, and Colour.</a:t>
                </a:r>
              </a:p>
            </p:txBody>
          </p:sp>
          <p:sp>
            <p:nvSpPr>
              <p:cNvPr id="95" name="TextBox 94">
                <a:extLst>
                  <a:ext uri="{FF2B5EF4-FFF2-40B4-BE49-F238E27FC236}">
                    <a16:creationId xmlns:a16="http://schemas.microsoft.com/office/drawing/2014/main" id="{2B852144-3AE9-37FF-A6BF-CED9F551EEC2}"/>
                  </a:ext>
                </a:extLst>
              </p:cNvPr>
              <p:cNvSpPr txBox="1"/>
              <p:nvPr/>
            </p:nvSpPr>
            <p:spPr>
              <a:xfrm>
                <a:off x="866774" y="5360117"/>
                <a:ext cx="2146447" cy="553998"/>
              </a:xfrm>
              <a:prstGeom prst="rect">
                <a:avLst/>
              </a:prstGeom>
              <a:noFill/>
            </p:spPr>
            <p:txBody>
              <a:bodyPr wrap="square" rtlCol="0">
                <a:spAutoFit/>
              </a:bodyPr>
              <a:lstStyle/>
              <a:p>
                <a:r>
                  <a:rPr lang="en-GB" sz="1000" b="1">
                    <a:solidFill>
                      <a:srgbClr val="333333"/>
                    </a:solidFill>
                  </a:rPr>
                  <a:t>6. </a:t>
                </a:r>
                <a:r>
                  <a:rPr lang="en-GB" sz="1000">
                    <a:solidFill>
                      <a:srgbClr val="333333"/>
                    </a:solidFill>
                  </a:rPr>
                  <a:t>Choose </a:t>
                </a:r>
                <a:r>
                  <a:rPr lang="en-GB" sz="1000" b="0">
                    <a:solidFill>
                      <a:srgbClr val="333333"/>
                    </a:solidFill>
                    <a:latin typeface="Gotham Medium" pitchFamily="50" charset="0"/>
                  </a:rPr>
                  <a:t>Picture Correction </a:t>
                </a:r>
                <a:r>
                  <a:rPr lang="en-GB" sz="1000">
                    <a:solidFill>
                      <a:srgbClr val="333333"/>
                    </a:solidFill>
                  </a:rPr>
                  <a:t>to adjust the Sharpness, Brightness, and Contrast.</a:t>
                </a:r>
              </a:p>
            </p:txBody>
          </p:sp>
          <p:sp>
            <p:nvSpPr>
              <p:cNvPr id="96" name="TextBox 95">
                <a:extLst>
                  <a:ext uri="{FF2B5EF4-FFF2-40B4-BE49-F238E27FC236}">
                    <a16:creationId xmlns:a16="http://schemas.microsoft.com/office/drawing/2014/main" id="{DA88B662-DFFC-B25F-1F96-E62930CCD63D}"/>
                  </a:ext>
                </a:extLst>
              </p:cNvPr>
              <p:cNvSpPr txBox="1"/>
              <p:nvPr/>
            </p:nvSpPr>
            <p:spPr>
              <a:xfrm>
                <a:off x="1072610" y="1179173"/>
                <a:ext cx="1734772" cy="461665"/>
              </a:xfrm>
              <a:prstGeom prst="rect">
                <a:avLst/>
              </a:prstGeom>
              <a:noFill/>
            </p:spPr>
            <p:txBody>
              <a:bodyPr wrap="square" rtlCol="0">
                <a:spAutoFit/>
              </a:bodyPr>
              <a:lstStyle/>
              <a:p>
                <a:pPr algn="ctr"/>
                <a:r>
                  <a:rPr lang="en-GB" sz="1200">
                    <a:solidFill>
                      <a:srgbClr val="333333"/>
                    </a:solidFill>
                    <a:latin typeface="+mn-lt"/>
                  </a:rPr>
                  <a:t>HOW TO INSERT AN IMAGE</a:t>
                </a:r>
              </a:p>
            </p:txBody>
          </p:sp>
          <p:sp>
            <p:nvSpPr>
              <p:cNvPr id="97" name="TextBox 96">
                <a:extLst>
                  <a:ext uri="{FF2B5EF4-FFF2-40B4-BE49-F238E27FC236}">
                    <a16:creationId xmlns:a16="http://schemas.microsoft.com/office/drawing/2014/main" id="{4EDFB59F-CB82-99A6-2D29-FFE51479C17C}"/>
                  </a:ext>
                </a:extLst>
              </p:cNvPr>
              <p:cNvSpPr txBox="1"/>
              <p:nvPr/>
            </p:nvSpPr>
            <p:spPr>
              <a:xfrm>
                <a:off x="866775" y="1759910"/>
                <a:ext cx="2087197" cy="400110"/>
              </a:xfrm>
              <a:prstGeom prst="rect">
                <a:avLst/>
              </a:prstGeom>
              <a:noFill/>
            </p:spPr>
            <p:txBody>
              <a:bodyPr wrap="square" rtlCol="0">
                <a:spAutoFit/>
              </a:bodyPr>
              <a:lstStyle/>
              <a:p>
                <a:r>
                  <a:rPr lang="en-GB" sz="1000" b="1">
                    <a:solidFill>
                      <a:srgbClr val="333333"/>
                    </a:solidFill>
                  </a:rPr>
                  <a:t>1. </a:t>
                </a:r>
                <a:r>
                  <a:rPr lang="en-GB" sz="1000">
                    <a:solidFill>
                      <a:srgbClr val="333333"/>
                    </a:solidFill>
                  </a:rPr>
                  <a:t>If there is already an image present, </a:t>
                </a:r>
                <a:r>
                  <a:rPr lang="en-GB" sz="1000">
                    <a:solidFill>
                      <a:srgbClr val="333333"/>
                    </a:solidFill>
                    <a:latin typeface="Gotham Medium" pitchFamily="50" charset="0"/>
                  </a:rPr>
                  <a:t>delete this first.</a:t>
                </a:r>
              </a:p>
            </p:txBody>
          </p:sp>
        </p:grpSp>
        <p:grpSp>
          <p:nvGrpSpPr>
            <p:cNvPr id="78" name="Group 77">
              <a:extLst>
                <a:ext uri="{FF2B5EF4-FFF2-40B4-BE49-F238E27FC236}">
                  <a16:creationId xmlns:a16="http://schemas.microsoft.com/office/drawing/2014/main" id="{9CB7FC98-6C48-FC1B-3E2C-15563F5C66D0}"/>
                </a:ext>
              </a:extLst>
            </p:cNvPr>
            <p:cNvGrpSpPr/>
            <p:nvPr userDrawn="1"/>
          </p:nvGrpSpPr>
          <p:grpSpPr>
            <a:xfrm>
              <a:off x="12287572" y="0"/>
              <a:ext cx="2175021" cy="5486150"/>
              <a:chOff x="838200" y="1150069"/>
              <a:chExt cx="2175021" cy="5486150"/>
            </a:xfrm>
          </p:grpSpPr>
          <p:sp>
            <p:nvSpPr>
              <p:cNvPr id="80" name="Rectangle 79">
                <a:extLst>
                  <a:ext uri="{FF2B5EF4-FFF2-40B4-BE49-F238E27FC236}">
                    <a16:creationId xmlns:a16="http://schemas.microsoft.com/office/drawing/2014/main" id="{8D1FE430-C021-51D6-42E6-84E3E7898930}"/>
                  </a:ext>
                </a:extLst>
              </p:cNvPr>
              <p:cNvSpPr/>
              <p:nvPr/>
            </p:nvSpPr>
            <p:spPr>
              <a:xfrm>
                <a:off x="838200" y="1150069"/>
                <a:ext cx="2146445" cy="548615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333333"/>
                  </a:solidFill>
                </a:endParaRPr>
              </a:p>
            </p:txBody>
          </p:sp>
          <p:sp>
            <p:nvSpPr>
              <p:cNvPr id="81" name="Rectangle 80">
                <a:extLst>
                  <a:ext uri="{FF2B5EF4-FFF2-40B4-BE49-F238E27FC236}">
                    <a16:creationId xmlns:a16="http://schemas.microsoft.com/office/drawing/2014/main" id="{A8D21ED8-1F9C-2E0E-5B53-EC7C3D980186}"/>
                  </a:ext>
                </a:extLst>
              </p:cNvPr>
              <p:cNvSpPr/>
              <p:nvPr/>
            </p:nvSpPr>
            <p:spPr>
              <a:xfrm flipV="1">
                <a:off x="838200" y="1150069"/>
                <a:ext cx="2146445" cy="52016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799">
                  <a:solidFill>
                    <a:srgbClr val="333333"/>
                  </a:solidFill>
                </a:endParaRPr>
              </a:p>
            </p:txBody>
          </p:sp>
          <p:sp>
            <p:nvSpPr>
              <p:cNvPr id="82" name="TextBox 81">
                <a:extLst>
                  <a:ext uri="{FF2B5EF4-FFF2-40B4-BE49-F238E27FC236}">
                    <a16:creationId xmlns:a16="http://schemas.microsoft.com/office/drawing/2014/main" id="{B862279F-CAC1-9A4A-22E4-481ABD8743A1}"/>
                  </a:ext>
                </a:extLst>
              </p:cNvPr>
              <p:cNvSpPr txBox="1"/>
              <p:nvPr/>
            </p:nvSpPr>
            <p:spPr>
              <a:xfrm>
                <a:off x="866775" y="2189496"/>
                <a:ext cx="2087197" cy="707886"/>
              </a:xfrm>
              <a:prstGeom prst="rect">
                <a:avLst/>
              </a:prstGeom>
              <a:noFill/>
            </p:spPr>
            <p:txBody>
              <a:bodyPr wrap="square" rtlCol="0">
                <a:spAutoFit/>
              </a:bodyPr>
              <a:lstStyle/>
              <a:p>
                <a:r>
                  <a:rPr lang="en-GB" sz="1000" b="1">
                    <a:solidFill>
                      <a:srgbClr val="333333"/>
                    </a:solidFill>
                  </a:rPr>
                  <a:t>2. </a:t>
                </a:r>
                <a:r>
                  <a:rPr lang="en-GB" sz="1000">
                    <a:solidFill>
                      <a:srgbClr val="333333"/>
                    </a:solidFill>
                  </a:rPr>
                  <a:t>Click on the </a:t>
                </a:r>
                <a:r>
                  <a:rPr lang="en-GB" sz="1000" b="0">
                    <a:solidFill>
                      <a:srgbClr val="333333"/>
                    </a:solidFill>
                    <a:latin typeface="Gotham Medium" pitchFamily="50" charset="0"/>
                  </a:rPr>
                  <a:t>icon</a:t>
                </a:r>
                <a:r>
                  <a:rPr lang="en-GB" sz="1000">
                    <a:solidFill>
                      <a:srgbClr val="333333"/>
                    </a:solidFill>
                  </a:rPr>
                  <a:t> in the middle of the placeholder and choose the image from your computer.</a:t>
                </a:r>
              </a:p>
            </p:txBody>
          </p:sp>
          <p:sp>
            <p:nvSpPr>
              <p:cNvPr id="83" name="TextBox 82">
                <a:extLst>
                  <a:ext uri="{FF2B5EF4-FFF2-40B4-BE49-F238E27FC236}">
                    <a16:creationId xmlns:a16="http://schemas.microsoft.com/office/drawing/2014/main" id="{C7A8410E-280C-6355-C53A-609EC4C49846}"/>
                  </a:ext>
                </a:extLst>
              </p:cNvPr>
              <p:cNvSpPr txBox="1"/>
              <p:nvPr/>
            </p:nvSpPr>
            <p:spPr>
              <a:xfrm>
                <a:off x="866774" y="2943679"/>
                <a:ext cx="2146447" cy="553998"/>
              </a:xfrm>
              <a:prstGeom prst="rect">
                <a:avLst/>
              </a:prstGeom>
              <a:noFill/>
            </p:spPr>
            <p:txBody>
              <a:bodyPr wrap="square" rtlCol="0">
                <a:spAutoFit/>
              </a:bodyPr>
              <a:lstStyle/>
              <a:p>
                <a:r>
                  <a:rPr lang="en-GB" sz="1000" b="1">
                    <a:solidFill>
                      <a:srgbClr val="333333"/>
                    </a:solidFill>
                  </a:rPr>
                  <a:t>3. </a:t>
                </a:r>
                <a:r>
                  <a:rPr lang="en-GB" sz="1000">
                    <a:solidFill>
                      <a:srgbClr val="333333"/>
                    </a:solidFill>
                  </a:rPr>
                  <a:t>Click on the </a:t>
                </a:r>
                <a:r>
                  <a:rPr lang="en-GB" sz="1000" b="0">
                    <a:solidFill>
                      <a:srgbClr val="333333"/>
                    </a:solidFill>
                    <a:latin typeface="Gotham Medium" pitchFamily="50" charset="0"/>
                  </a:rPr>
                  <a:t>Format Picture </a:t>
                </a:r>
                <a:r>
                  <a:rPr lang="en-GB" sz="1000">
                    <a:solidFill>
                      <a:srgbClr val="333333"/>
                    </a:solidFill>
                  </a:rPr>
                  <a:t>tab in the ribbon and use the tools to edit the image.</a:t>
                </a:r>
              </a:p>
            </p:txBody>
          </p:sp>
          <p:sp>
            <p:nvSpPr>
              <p:cNvPr id="84" name="TextBox 83">
                <a:extLst>
                  <a:ext uri="{FF2B5EF4-FFF2-40B4-BE49-F238E27FC236}">
                    <a16:creationId xmlns:a16="http://schemas.microsoft.com/office/drawing/2014/main" id="{EE9C64E5-7D39-72BF-9108-DDFC3299B87C}"/>
                  </a:ext>
                </a:extLst>
              </p:cNvPr>
              <p:cNvSpPr txBox="1"/>
              <p:nvPr/>
            </p:nvSpPr>
            <p:spPr>
              <a:xfrm>
                <a:off x="866773" y="3543974"/>
                <a:ext cx="2146447" cy="1169551"/>
              </a:xfrm>
              <a:prstGeom prst="rect">
                <a:avLst/>
              </a:prstGeom>
              <a:noFill/>
            </p:spPr>
            <p:txBody>
              <a:bodyPr wrap="square" rtlCol="0">
                <a:spAutoFit/>
              </a:bodyPr>
              <a:lstStyle/>
              <a:p>
                <a:r>
                  <a:rPr lang="en-GB" sz="1000" b="1">
                    <a:solidFill>
                      <a:srgbClr val="333333"/>
                    </a:solidFill>
                  </a:rPr>
                  <a:t>4. </a:t>
                </a:r>
                <a:r>
                  <a:rPr lang="en-GB" sz="1000">
                    <a:solidFill>
                      <a:srgbClr val="333333"/>
                    </a:solidFill>
                  </a:rPr>
                  <a:t>Choose </a:t>
                </a:r>
                <a:r>
                  <a:rPr lang="en-GB" sz="1000" b="0">
                    <a:solidFill>
                      <a:srgbClr val="333333"/>
                    </a:solidFill>
                    <a:latin typeface="Gotham Medium" pitchFamily="50" charset="0"/>
                  </a:rPr>
                  <a:t>Crop</a:t>
                </a:r>
                <a:r>
                  <a:rPr lang="en-GB" sz="1000">
                    <a:solidFill>
                      <a:srgbClr val="333333"/>
                    </a:solidFill>
                  </a:rPr>
                  <a:t> to resize and move the image within the placeholder, using the white circles in the corners of the image. Click on the drop down arrow and choose </a:t>
                </a:r>
                <a:r>
                  <a:rPr lang="en-GB" sz="1000" b="0">
                    <a:solidFill>
                      <a:srgbClr val="333333"/>
                    </a:solidFill>
                    <a:latin typeface="Gotham Medium" pitchFamily="50" charset="0"/>
                  </a:rPr>
                  <a:t>Fit </a:t>
                </a:r>
                <a:r>
                  <a:rPr lang="en-GB" sz="1000">
                    <a:solidFill>
                      <a:srgbClr val="333333"/>
                    </a:solidFill>
                  </a:rPr>
                  <a:t>to fit the image to the placeholder.</a:t>
                </a:r>
              </a:p>
            </p:txBody>
          </p:sp>
          <p:sp>
            <p:nvSpPr>
              <p:cNvPr id="85" name="TextBox 84">
                <a:extLst>
                  <a:ext uri="{FF2B5EF4-FFF2-40B4-BE49-F238E27FC236}">
                    <a16:creationId xmlns:a16="http://schemas.microsoft.com/office/drawing/2014/main" id="{F5F68556-7FFE-D867-6204-C051D42F4A75}"/>
                  </a:ext>
                </a:extLst>
              </p:cNvPr>
              <p:cNvSpPr txBox="1"/>
              <p:nvPr/>
            </p:nvSpPr>
            <p:spPr>
              <a:xfrm>
                <a:off x="866774" y="4759822"/>
                <a:ext cx="2146447" cy="553998"/>
              </a:xfrm>
              <a:prstGeom prst="rect">
                <a:avLst/>
              </a:prstGeom>
              <a:noFill/>
            </p:spPr>
            <p:txBody>
              <a:bodyPr wrap="square" rtlCol="0">
                <a:spAutoFit/>
              </a:bodyPr>
              <a:lstStyle/>
              <a:p>
                <a:r>
                  <a:rPr lang="en-GB" sz="1000" b="1">
                    <a:solidFill>
                      <a:srgbClr val="333333"/>
                    </a:solidFill>
                  </a:rPr>
                  <a:t>5. </a:t>
                </a:r>
                <a:r>
                  <a:rPr lang="en-GB" sz="1000">
                    <a:solidFill>
                      <a:srgbClr val="333333"/>
                    </a:solidFill>
                  </a:rPr>
                  <a:t>Choose </a:t>
                </a:r>
                <a:r>
                  <a:rPr lang="en-GB" sz="1000" b="0">
                    <a:solidFill>
                      <a:srgbClr val="333333"/>
                    </a:solidFill>
                    <a:latin typeface="Gotham Medium" pitchFamily="50" charset="0"/>
                  </a:rPr>
                  <a:t>Picture Colour </a:t>
                </a:r>
                <a:r>
                  <a:rPr lang="en-GB" sz="1000">
                    <a:solidFill>
                      <a:srgbClr val="333333"/>
                    </a:solidFill>
                  </a:rPr>
                  <a:t>to adjust the Saturation, Tone, and Colour.</a:t>
                </a:r>
              </a:p>
            </p:txBody>
          </p:sp>
          <p:sp>
            <p:nvSpPr>
              <p:cNvPr id="86" name="TextBox 85">
                <a:extLst>
                  <a:ext uri="{FF2B5EF4-FFF2-40B4-BE49-F238E27FC236}">
                    <a16:creationId xmlns:a16="http://schemas.microsoft.com/office/drawing/2014/main" id="{60D8BC19-140F-4AB3-0CF3-2FA3C2E83A14}"/>
                  </a:ext>
                </a:extLst>
              </p:cNvPr>
              <p:cNvSpPr txBox="1"/>
              <p:nvPr/>
            </p:nvSpPr>
            <p:spPr>
              <a:xfrm>
                <a:off x="866774" y="5360117"/>
                <a:ext cx="2146447" cy="861774"/>
              </a:xfrm>
              <a:prstGeom prst="rect">
                <a:avLst/>
              </a:prstGeom>
              <a:noFill/>
            </p:spPr>
            <p:txBody>
              <a:bodyPr wrap="square" rtlCol="0">
                <a:spAutoFit/>
              </a:bodyPr>
              <a:lstStyle/>
              <a:p>
                <a:r>
                  <a:rPr lang="en-GB" sz="1000" b="1">
                    <a:solidFill>
                      <a:srgbClr val="333333"/>
                    </a:solidFill>
                  </a:rPr>
                  <a:t>6. </a:t>
                </a:r>
                <a:r>
                  <a:rPr lang="en-GB" sz="1000">
                    <a:solidFill>
                      <a:srgbClr val="333333"/>
                    </a:solidFill>
                  </a:rPr>
                  <a:t>Choose </a:t>
                </a:r>
                <a:r>
                  <a:rPr lang="en-GB" sz="1000" b="0">
                    <a:solidFill>
                      <a:srgbClr val="333333"/>
                    </a:solidFill>
                    <a:latin typeface="Gotham Medium" pitchFamily="50" charset="0"/>
                  </a:rPr>
                  <a:t>Picture Correction </a:t>
                </a:r>
                <a:r>
                  <a:rPr lang="en-GB" sz="1000">
                    <a:solidFill>
                      <a:srgbClr val="333333"/>
                    </a:solidFill>
                  </a:rPr>
                  <a:t>to adjust the Sharpness, Brightness, and Contrast.</a:t>
                </a:r>
              </a:p>
              <a:p>
                <a:endParaRPr lang="en-GB" sz="1000">
                  <a:solidFill>
                    <a:srgbClr val="333333"/>
                  </a:solidFill>
                </a:endParaRPr>
              </a:p>
              <a:p>
                <a:endParaRPr lang="en-GB" sz="1000">
                  <a:solidFill>
                    <a:srgbClr val="333333"/>
                  </a:solidFill>
                </a:endParaRPr>
              </a:p>
            </p:txBody>
          </p:sp>
          <p:sp>
            <p:nvSpPr>
              <p:cNvPr id="87" name="TextBox 86">
                <a:extLst>
                  <a:ext uri="{FF2B5EF4-FFF2-40B4-BE49-F238E27FC236}">
                    <a16:creationId xmlns:a16="http://schemas.microsoft.com/office/drawing/2014/main" id="{EFF75506-3879-96D6-CEB7-DFC4D2CA2605}"/>
                  </a:ext>
                </a:extLst>
              </p:cNvPr>
              <p:cNvSpPr txBox="1"/>
              <p:nvPr/>
            </p:nvSpPr>
            <p:spPr>
              <a:xfrm>
                <a:off x="1072610" y="1179173"/>
                <a:ext cx="1734772" cy="461665"/>
              </a:xfrm>
              <a:prstGeom prst="rect">
                <a:avLst/>
              </a:prstGeom>
              <a:noFill/>
            </p:spPr>
            <p:txBody>
              <a:bodyPr wrap="square" rtlCol="0">
                <a:spAutoFit/>
              </a:bodyPr>
              <a:lstStyle/>
              <a:p>
                <a:pPr algn="ctr"/>
                <a:r>
                  <a:rPr lang="en-GB" sz="1200">
                    <a:solidFill>
                      <a:srgbClr val="333333"/>
                    </a:solidFill>
                    <a:latin typeface="+mn-lt"/>
                  </a:rPr>
                  <a:t>HOW TO INSERT AN IMAGE</a:t>
                </a:r>
              </a:p>
            </p:txBody>
          </p:sp>
          <p:sp>
            <p:nvSpPr>
              <p:cNvPr id="88" name="TextBox 87">
                <a:extLst>
                  <a:ext uri="{FF2B5EF4-FFF2-40B4-BE49-F238E27FC236}">
                    <a16:creationId xmlns:a16="http://schemas.microsoft.com/office/drawing/2014/main" id="{EBEACD48-D711-78FA-3F8F-F0F963724344}"/>
                  </a:ext>
                </a:extLst>
              </p:cNvPr>
              <p:cNvSpPr txBox="1"/>
              <p:nvPr userDrawn="1"/>
            </p:nvSpPr>
            <p:spPr>
              <a:xfrm>
                <a:off x="866775" y="1759910"/>
                <a:ext cx="2087197" cy="400110"/>
              </a:xfrm>
              <a:prstGeom prst="rect">
                <a:avLst/>
              </a:prstGeom>
              <a:noFill/>
            </p:spPr>
            <p:txBody>
              <a:bodyPr wrap="square" rtlCol="0">
                <a:spAutoFit/>
              </a:bodyPr>
              <a:lstStyle/>
              <a:p>
                <a:r>
                  <a:rPr lang="en-GB" sz="1000" b="1">
                    <a:solidFill>
                      <a:srgbClr val="333333"/>
                    </a:solidFill>
                  </a:rPr>
                  <a:t>1. </a:t>
                </a:r>
                <a:r>
                  <a:rPr lang="en-GB" sz="1000">
                    <a:solidFill>
                      <a:srgbClr val="333333"/>
                    </a:solidFill>
                  </a:rPr>
                  <a:t>If there is already an image present, </a:t>
                </a:r>
                <a:r>
                  <a:rPr lang="en-GB" sz="1000">
                    <a:solidFill>
                      <a:srgbClr val="333333"/>
                    </a:solidFill>
                    <a:latin typeface="Gotham Medium" pitchFamily="50" charset="0"/>
                  </a:rPr>
                  <a:t>delete this first.</a:t>
                </a:r>
              </a:p>
            </p:txBody>
          </p:sp>
        </p:grpSp>
        <p:sp>
          <p:nvSpPr>
            <p:cNvPr id="79" name="TextBox 78">
              <a:extLst>
                <a:ext uri="{FF2B5EF4-FFF2-40B4-BE49-F238E27FC236}">
                  <a16:creationId xmlns:a16="http://schemas.microsoft.com/office/drawing/2014/main" id="{455B6766-47AF-1AAE-D248-BA9C15A7C73E}"/>
                </a:ext>
              </a:extLst>
            </p:cNvPr>
            <p:cNvSpPr txBox="1"/>
            <p:nvPr userDrawn="1"/>
          </p:nvSpPr>
          <p:spPr>
            <a:xfrm>
              <a:off x="12316146" y="4885855"/>
              <a:ext cx="2146447" cy="553998"/>
            </a:xfrm>
            <a:prstGeom prst="rect">
              <a:avLst/>
            </a:prstGeom>
            <a:noFill/>
          </p:spPr>
          <p:txBody>
            <a:bodyPr wrap="square" rtlCol="0">
              <a:spAutoFit/>
            </a:bodyPr>
            <a:lstStyle/>
            <a:p>
              <a:r>
                <a:rPr lang="en-GB" sz="1000" b="1">
                  <a:solidFill>
                    <a:srgbClr val="333333"/>
                  </a:solidFill>
                </a:rPr>
                <a:t>7. </a:t>
              </a:r>
              <a:r>
                <a:rPr lang="en-GB" sz="1000">
                  <a:solidFill>
                    <a:srgbClr val="333333"/>
                  </a:solidFill>
                </a:rPr>
                <a:t>Once you are happy with your image, right click on it and select ‘</a:t>
              </a:r>
              <a:r>
                <a:rPr lang="en-GB" sz="1000" b="0">
                  <a:solidFill>
                    <a:srgbClr val="333333"/>
                  </a:solidFill>
                  <a:latin typeface="Gotham Medium" pitchFamily="50" charset="0"/>
                </a:rPr>
                <a:t>Send to back</a:t>
              </a:r>
              <a:r>
                <a:rPr lang="en-GB" sz="1000">
                  <a:solidFill>
                    <a:srgbClr val="333333"/>
                  </a:solidFill>
                </a:rPr>
                <a:t>’. </a:t>
              </a:r>
              <a:endParaRPr lang="en-GB" sz="1000">
                <a:solidFill>
                  <a:srgbClr val="333333"/>
                </a:solidFill>
                <a:latin typeface="Gotham Medium" pitchFamily="50" charset="0"/>
              </a:endParaRPr>
            </a:p>
          </p:txBody>
        </p:sp>
      </p:grpSp>
    </p:spTree>
    <p:custDataLst>
      <p:tags r:id="rId1"/>
    </p:custDataLst>
    <p:extLst>
      <p:ext uri="{BB962C8B-B14F-4D97-AF65-F5344CB8AC3E}">
        <p14:creationId xmlns:p14="http://schemas.microsoft.com/office/powerpoint/2010/main" val="39271001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p:cSld name="Table of contents with multiple images">
    <p:spTree>
      <p:nvGrpSpPr>
        <p:cNvPr id="1" name=""/>
        <p:cNvGrpSpPr/>
        <p:nvPr/>
      </p:nvGrpSpPr>
      <p:grpSpPr>
        <a:xfrm>
          <a:off x="0" y="0"/>
          <a:ext cx="0" cy="0"/>
          <a:chOff x="0" y="0"/>
          <a:chExt cx="0" cy="0"/>
        </a:xfrm>
      </p:grpSpPr>
      <p:sp>
        <p:nvSpPr>
          <p:cNvPr id="43" name="Text Placeholder 3">
            <a:extLst>
              <a:ext uri="{FF2B5EF4-FFF2-40B4-BE49-F238E27FC236}">
                <a16:creationId xmlns:a16="http://schemas.microsoft.com/office/drawing/2014/main" id="{A65E7AC0-845B-27D8-8A0D-D0E82CC0778E}"/>
              </a:ext>
            </a:extLst>
          </p:cNvPr>
          <p:cNvSpPr>
            <a:spLocks noGrp="1"/>
          </p:cNvSpPr>
          <p:nvPr>
            <p:ph type="body" sz="quarter" idx="42" hasCustomPrompt="1"/>
          </p:nvPr>
        </p:nvSpPr>
        <p:spPr>
          <a:xfrm rot="5400000">
            <a:off x="8649149" y="3318754"/>
            <a:ext cx="6858430" cy="220922"/>
          </a:xfrm>
          <a:solidFill>
            <a:schemeClr val="accent1"/>
          </a:solidFill>
        </p:spPr>
        <p:txBody>
          <a:bodyPr anchor="ctr"/>
          <a:lstStyle>
            <a:lvl1pPr algn="ctr">
              <a:defRPr sz="900" cap="all" spc="100" baseline="0"/>
            </a:lvl1pPr>
          </a:lstStyle>
          <a:p>
            <a:pPr lvl="0"/>
            <a:r>
              <a:rPr lang="en-GB"/>
              <a:t>Section Title</a:t>
            </a:r>
          </a:p>
        </p:txBody>
      </p:sp>
      <p:sp>
        <p:nvSpPr>
          <p:cNvPr id="8" name="Text Placeholder 7">
            <a:extLst>
              <a:ext uri="{FF2B5EF4-FFF2-40B4-BE49-F238E27FC236}">
                <a16:creationId xmlns:a16="http://schemas.microsoft.com/office/drawing/2014/main" id="{F534C113-3162-C604-5355-0049A65FCE83}"/>
              </a:ext>
            </a:extLst>
          </p:cNvPr>
          <p:cNvSpPr>
            <a:spLocks noGrp="1"/>
          </p:cNvSpPr>
          <p:nvPr>
            <p:ph type="body" sz="quarter" idx="13" hasCustomPrompt="1"/>
          </p:nvPr>
        </p:nvSpPr>
        <p:spPr>
          <a:xfrm>
            <a:off x="545165" y="3010257"/>
            <a:ext cx="276153" cy="276225"/>
          </a:xfrm>
          <a:solidFill>
            <a:schemeClr val="accent1"/>
          </a:solidFill>
        </p:spPr>
        <p:txBody>
          <a:bodyPr anchor="ctr"/>
          <a:lstStyle>
            <a:lvl1pPr algn="ctr">
              <a:defRPr sz="1200">
                <a:latin typeface="Gotham Medium" pitchFamily="50" charset="0"/>
              </a:defRPr>
            </a:lvl1pPr>
          </a:lstStyle>
          <a:p>
            <a:pPr lvl="0"/>
            <a:r>
              <a:rPr lang="en-GB"/>
              <a:t>1</a:t>
            </a:r>
          </a:p>
        </p:txBody>
      </p:sp>
      <p:sp>
        <p:nvSpPr>
          <p:cNvPr id="10" name="Text Placeholder 9">
            <a:extLst>
              <a:ext uri="{FF2B5EF4-FFF2-40B4-BE49-F238E27FC236}">
                <a16:creationId xmlns:a16="http://schemas.microsoft.com/office/drawing/2014/main" id="{CDD817B4-D073-2FDD-11D6-3E4DE9F9D6EE}"/>
              </a:ext>
            </a:extLst>
          </p:cNvPr>
          <p:cNvSpPr>
            <a:spLocks noGrp="1"/>
          </p:cNvSpPr>
          <p:nvPr>
            <p:ph type="body" sz="quarter" idx="14" hasCustomPrompt="1"/>
          </p:nvPr>
        </p:nvSpPr>
        <p:spPr>
          <a:xfrm>
            <a:off x="893530" y="2953107"/>
            <a:ext cx="1741033" cy="276225"/>
          </a:xfrm>
        </p:spPr>
        <p:txBody>
          <a:bodyPr anchor="ctr"/>
          <a:lstStyle>
            <a:lvl1pPr>
              <a:defRPr sz="1200">
                <a:latin typeface="+mj-lt"/>
              </a:defRPr>
            </a:lvl1pPr>
          </a:lstStyle>
          <a:p>
            <a:pPr lvl="0"/>
            <a:r>
              <a:rPr lang="en-GB"/>
              <a:t>Section title</a:t>
            </a:r>
          </a:p>
        </p:txBody>
      </p:sp>
      <p:sp>
        <p:nvSpPr>
          <p:cNvPr id="12" name="Text Placeholder 11">
            <a:extLst>
              <a:ext uri="{FF2B5EF4-FFF2-40B4-BE49-F238E27FC236}">
                <a16:creationId xmlns:a16="http://schemas.microsoft.com/office/drawing/2014/main" id="{94D36060-0574-C538-140F-CCA35B109663}"/>
              </a:ext>
            </a:extLst>
          </p:cNvPr>
          <p:cNvSpPr>
            <a:spLocks noGrp="1"/>
          </p:cNvSpPr>
          <p:nvPr>
            <p:ph type="body" sz="quarter" idx="15" hasCustomPrompt="1"/>
          </p:nvPr>
        </p:nvSpPr>
        <p:spPr>
          <a:xfrm>
            <a:off x="893529" y="3183873"/>
            <a:ext cx="1741032" cy="456621"/>
          </a:xfrm>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GB"/>
              <a:t>Insert text here</a:t>
            </a:r>
          </a:p>
          <a:p>
            <a:pPr lvl="1"/>
            <a:r>
              <a:rPr lang="en-GB"/>
              <a:t>Second level</a:t>
            </a:r>
          </a:p>
          <a:p>
            <a:pPr lvl="2"/>
            <a:r>
              <a:rPr lang="en-GB"/>
              <a:t>Third level</a:t>
            </a:r>
          </a:p>
          <a:p>
            <a:pPr lvl="3"/>
            <a:r>
              <a:rPr lang="en-GB"/>
              <a:t>Fourth level</a:t>
            </a:r>
          </a:p>
          <a:p>
            <a:pPr lvl="4"/>
            <a:r>
              <a:rPr lang="en-GB"/>
              <a:t>Fifth level</a:t>
            </a:r>
          </a:p>
        </p:txBody>
      </p:sp>
      <p:sp>
        <p:nvSpPr>
          <p:cNvPr id="13" name="Text Placeholder 7">
            <a:extLst>
              <a:ext uri="{FF2B5EF4-FFF2-40B4-BE49-F238E27FC236}">
                <a16:creationId xmlns:a16="http://schemas.microsoft.com/office/drawing/2014/main" id="{8DBAE16D-7B91-7427-FFA0-11EF67AC493B}"/>
              </a:ext>
            </a:extLst>
          </p:cNvPr>
          <p:cNvSpPr>
            <a:spLocks noGrp="1"/>
          </p:cNvSpPr>
          <p:nvPr>
            <p:ph type="body" sz="quarter" idx="16" hasCustomPrompt="1"/>
          </p:nvPr>
        </p:nvSpPr>
        <p:spPr>
          <a:xfrm>
            <a:off x="545165" y="3853218"/>
            <a:ext cx="276153" cy="276225"/>
          </a:xfrm>
          <a:solidFill>
            <a:schemeClr val="accent1"/>
          </a:solidFill>
        </p:spPr>
        <p:txBody>
          <a:bodyPr anchor="ctr"/>
          <a:lstStyle>
            <a:lvl1pPr algn="ctr">
              <a:defRPr sz="1200">
                <a:latin typeface="Gotham Medium" pitchFamily="50" charset="0"/>
              </a:defRPr>
            </a:lvl1pPr>
          </a:lstStyle>
          <a:p>
            <a:pPr lvl="0"/>
            <a:r>
              <a:rPr lang="en-GB"/>
              <a:t>2</a:t>
            </a:r>
          </a:p>
        </p:txBody>
      </p:sp>
      <p:sp>
        <p:nvSpPr>
          <p:cNvPr id="14" name="Text Placeholder 9">
            <a:extLst>
              <a:ext uri="{FF2B5EF4-FFF2-40B4-BE49-F238E27FC236}">
                <a16:creationId xmlns:a16="http://schemas.microsoft.com/office/drawing/2014/main" id="{F7CD5B2B-645E-A3B1-9D15-FFA627D043A9}"/>
              </a:ext>
            </a:extLst>
          </p:cNvPr>
          <p:cNvSpPr>
            <a:spLocks noGrp="1"/>
          </p:cNvSpPr>
          <p:nvPr>
            <p:ph type="body" sz="quarter" idx="17" hasCustomPrompt="1"/>
          </p:nvPr>
        </p:nvSpPr>
        <p:spPr>
          <a:xfrm>
            <a:off x="893530" y="3796067"/>
            <a:ext cx="1741033" cy="276225"/>
          </a:xfrm>
        </p:spPr>
        <p:txBody>
          <a:bodyPr anchor="ctr"/>
          <a:lstStyle>
            <a:lvl1pPr>
              <a:defRPr sz="1200">
                <a:latin typeface="+mj-lt"/>
              </a:defRPr>
            </a:lvl1pPr>
          </a:lstStyle>
          <a:p>
            <a:pPr lvl="0"/>
            <a:r>
              <a:rPr lang="en-GB"/>
              <a:t>Section title</a:t>
            </a:r>
          </a:p>
        </p:txBody>
      </p:sp>
      <p:sp>
        <p:nvSpPr>
          <p:cNvPr id="15" name="Text Placeholder 11">
            <a:extLst>
              <a:ext uri="{FF2B5EF4-FFF2-40B4-BE49-F238E27FC236}">
                <a16:creationId xmlns:a16="http://schemas.microsoft.com/office/drawing/2014/main" id="{BCCF9349-C0DB-39B4-66E9-F55FBB1E73B2}"/>
              </a:ext>
            </a:extLst>
          </p:cNvPr>
          <p:cNvSpPr>
            <a:spLocks noGrp="1"/>
          </p:cNvSpPr>
          <p:nvPr>
            <p:ph type="body" sz="quarter" idx="18" hasCustomPrompt="1"/>
          </p:nvPr>
        </p:nvSpPr>
        <p:spPr>
          <a:xfrm>
            <a:off x="893529" y="4026834"/>
            <a:ext cx="1741032" cy="456621"/>
          </a:xfrm>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GB"/>
              <a:t>Insert text here</a:t>
            </a:r>
          </a:p>
          <a:p>
            <a:pPr lvl="1"/>
            <a:r>
              <a:rPr lang="en-GB"/>
              <a:t>Second level</a:t>
            </a:r>
          </a:p>
          <a:p>
            <a:pPr lvl="2"/>
            <a:r>
              <a:rPr lang="en-GB"/>
              <a:t>Third level</a:t>
            </a:r>
          </a:p>
          <a:p>
            <a:pPr lvl="3"/>
            <a:r>
              <a:rPr lang="en-GB"/>
              <a:t>Fourth level</a:t>
            </a:r>
          </a:p>
          <a:p>
            <a:pPr lvl="4"/>
            <a:r>
              <a:rPr lang="en-GB"/>
              <a:t>Fifth level</a:t>
            </a:r>
          </a:p>
        </p:txBody>
      </p:sp>
      <p:sp>
        <p:nvSpPr>
          <p:cNvPr id="16" name="Text Placeholder 7">
            <a:extLst>
              <a:ext uri="{FF2B5EF4-FFF2-40B4-BE49-F238E27FC236}">
                <a16:creationId xmlns:a16="http://schemas.microsoft.com/office/drawing/2014/main" id="{3C69E135-3637-E673-ADB0-45238F3A1559}"/>
              </a:ext>
            </a:extLst>
          </p:cNvPr>
          <p:cNvSpPr>
            <a:spLocks noGrp="1"/>
          </p:cNvSpPr>
          <p:nvPr>
            <p:ph type="body" sz="quarter" idx="19" hasCustomPrompt="1"/>
          </p:nvPr>
        </p:nvSpPr>
        <p:spPr>
          <a:xfrm>
            <a:off x="545165" y="4696179"/>
            <a:ext cx="276153" cy="276225"/>
          </a:xfrm>
          <a:solidFill>
            <a:schemeClr val="accent1"/>
          </a:solidFill>
        </p:spPr>
        <p:txBody>
          <a:bodyPr anchor="ctr"/>
          <a:lstStyle>
            <a:lvl1pPr algn="ctr">
              <a:defRPr sz="1200">
                <a:latin typeface="Gotham Medium" pitchFamily="50" charset="0"/>
              </a:defRPr>
            </a:lvl1pPr>
          </a:lstStyle>
          <a:p>
            <a:pPr lvl="0"/>
            <a:r>
              <a:rPr lang="en-GB"/>
              <a:t>3</a:t>
            </a:r>
          </a:p>
        </p:txBody>
      </p:sp>
      <p:sp>
        <p:nvSpPr>
          <p:cNvPr id="17" name="Text Placeholder 9">
            <a:extLst>
              <a:ext uri="{FF2B5EF4-FFF2-40B4-BE49-F238E27FC236}">
                <a16:creationId xmlns:a16="http://schemas.microsoft.com/office/drawing/2014/main" id="{B59483E4-9D05-D4C9-5BF1-4414F1BFC9AF}"/>
              </a:ext>
            </a:extLst>
          </p:cNvPr>
          <p:cNvSpPr>
            <a:spLocks noGrp="1"/>
          </p:cNvSpPr>
          <p:nvPr>
            <p:ph type="body" sz="quarter" idx="20" hasCustomPrompt="1"/>
          </p:nvPr>
        </p:nvSpPr>
        <p:spPr>
          <a:xfrm>
            <a:off x="893530" y="4639029"/>
            <a:ext cx="1741033" cy="276225"/>
          </a:xfrm>
        </p:spPr>
        <p:txBody>
          <a:bodyPr anchor="ctr"/>
          <a:lstStyle>
            <a:lvl1pPr>
              <a:defRPr sz="1200">
                <a:latin typeface="+mj-lt"/>
              </a:defRPr>
            </a:lvl1pPr>
          </a:lstStyle>
          <a:p>
            <a:pPr lvl="0"/>
            <a:r>
              <a:rPr lang="en-GB"/>
              <a:t>Section title</a:t>
            </a:r>
          </a:p>
        </p:txBody>
      </p:sp>
      <p:sp>
        <p:nvSpPr>
          <p:cNvPr id="18" name="Text Placeholder 11">
            <a:extLst>
              <a:ext uri="{FF2B5EF4-FFF2-40B4-BE49-F238E27FC236}">
                <a16:creationId xmlns:a16="http://schemas.microsoft.com/office/drawing/2014/main" id="{18C926E7-E2BE-7070-DBE9-248BB4BF67F3}"/>
              </a:ext>
            </a:extLst>
          </p:cNvPr>
          <p:cNvSpPr>
            <a:spLocks noGrp="1"/>
          </p:cNvSpPr>
          <p:nvPr>
            <p:ph type="body" sz="quarter" idx="21" hasCustomPrompt="1"/>
          </p:nvPr>
        </p:nvSpPr>
        <p:spPr>
          <a:xfrm>
            <a:off x="893529" y="4869795"/>
            <a:ext cx="1741032" cy="456621"/>
          </a:xfrm>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GB"/>
              <a:t>Insert text here</a:t>
            </a:r>
          </a:p>
          <a:p>
            <a:pPr lvl="1"/>
            <a:r>
              <a:rPr lang="en-GB"/>
              <a:t>Second level</a:t>
            </a:r>
          </a:p>
          <a:p>
            <a:pPr lvl="2"/>
            <a:r>
              <a:rPr lang="en-GB"/>
              <a:t>Third level</a:t>
            </a:r>
          </a:p>
          <a:p>
            <a:pPr lvl="3"/>
            <a:r>
              <a:rPr lang="en-GB"/>
              <a:t>Fourth level</a:t>
            </a:r>
          </a:p>
          <a:p>
            <a:pPr lvl="4"/>
            <a:r>
              <a:rPr lang="en-GB"/>
              <a:t>Fifth level</a:t>
            </a:r>
          </a:p>
        </p:txBody>
      </p:sp>
      <p:sp>
        <p:nvSpPr>
          <p:cNvPr id="19" name="Text Placeholder 7">
            <a:extLst>
              <a:ext uri="{FF2B5EF4-FFF2-40B4-BE49-F238E27FC236}">
                <a16:creationId xmlns:a16="http://schemas.microsoft.com/office/drawing/2014/main" id="{9BA9AFF0-F968-6262-EEB4-DBD3846F95E2}"/>
              </a:ext>
            </a:extLst>
          </p:cNvPr>
          <p:cNvSpPr>
            <a:spLocks noGrp="1"/>
          </p:cNvSpPr>
          <p:nvPr>
            <p:ph type="body" sz="quarter" idx="22" hasCustomPrompt="1"/>
          </p:nvPr>
        </p:nvSpPr>
        <p:spPr>
          <a:xfrm>
            <a:off x="545165" y="5539140"/>
            <a:ext cx="276153" cy="276225"/>
          </a:xfrm>
          <a:solidFill>
            <a:schemeClr val="accent1"/>
          </a:solidFill>
        </p:spPr>
        <p:txBody>
          <a:bodyPr anchor="ctr"/>
          <a:lstStyle>
            <a:lvl1pPr algn="ctr">
              <a:defRPr sz="1200">
                <a:latin typeface="Gotham Medium" pitchFamily="50" charset="0"/>
              </a:defRPr>
            </a:lvl1pPr>
          </a:lstStyle>
          <a:p>
            <a:pPr lvl="0"/>
            <a:r>
              <a:rPr lang="en-GB"/>
              <a:t>4</a:t>
            </a:r>
          </a:p>
        </p:txBody>
      </p:sp>
      <p:sp>
        <p:nvSpPr>
          <p:cNvPr id="20" name="Text Placeholder 9">
            <a:extLst>
              <a:ext uri="{FF2B5EF4-FFF2-40B4-BE49-F238E27FC236}">
                <a16:creationId xmlns:a16="http://schemas.microsoft.com/office/drawing/2014/main" id="{970B38E2-76AE-1225-1C90-5FFA4A6875D4}"/>
              </a:ext>
            </a:extLst>
          </p:cNvPr>
          <p:cNvSpPr>
            <a:spLocks noGrp="1"/>
          </p:cNvSpPr>
          <p:nvPr>
            <p:ph type="body" sz="quarter" idx="23" hasCustomPrompt="1"/>
          </p:nvPr>
        </p:nvSpPr>
        <p:spPr>
          <a:xfrm>
            <a:off x="893530" y="5481990"/>
            <a:ext cx="1741033" cy="276225"/>
          </a:xfrm>
        </p:spPr>
        <p:txBody>
          <a:bodyPr anchor="ctr"/>
          <a:lstStyle>
            <a:lvl1pPr>
              <a:defRPr sz="1200">
                <a:latin typeface="+mj-lt"/>
              </a:defRPr>
            </a:lvl1pPr>
          </a:lstStyle>
          <a:p>
            <a:pPr lvl="0"/>
            <a:r>
              <a:rPr lang="en-GB"/>
              <a:t>Section title</a:t>
            </a:r>
          </a:p>
        </p:txBody>
      </p:sp>
      <p:sp>
        <p:nvSpPr>
          <p:cNvPr id="21" name="Text Placeholder 11">
            <a:extLst>
              <a:ext uri="{FF2B5EF4-FFF2-40B4-BE49-F238E27FC236}">
                <a16:creationId xmlns:a16="http://schemas.microsoft.com/office/drawing/2014/main" id="{2FAFFABF-8BA7-6639-4529-A2D439F7F8A6}"/>
              </a:ext>
            </a:extLst>
          </p:cNvPr>
          <p:cNvSpPr>
            <a:spLocks noGrp="1"/>
          </p:cNvSpPr>
          <p:nvPr>
            <p:ph type="body" sz="quarter" idx="24" hasCustomPrompt="1"/>
          </p:nvPr>
        </p:nvSpPr>
        <p:spPr>
          <a:xfrm>
            <a:off x="893529" y="5712756"/>
            <a:ext cx="1741032" cy="456621"/>
          </a:xfrm>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GB"/>
              <a:t>Insert text here</a:t>
            </a:r>
          </a:p>
          <a:p>
            <a:pPr lvl="1"/>
            <a:r>
              <a:rPr lang="en-GB"/>
              <a:t>Second level</a:t>
            </a:r>
          </a:p>
          <a:p>
            <a:pPr lvl="2"/>
            <a:r>
              <a:rPr lang="en-GB"/>
              <a:t>Third level</a:t>
            </a:r>
          </a:p>
          <a:p>
            <a:pPr lvl="3"/>
            <a:r>
              <a:rPr lang="en-GB"/>
              <a:t>Fourth level</a:t>
            </a:r>
          </a:p>
          <a:p>
            <a:pPr lvl="4"/>
            <a:r>
              <a:rPr lang="en-GB"/>
              <a:t>Fifth level</a:t>
            </a:r>
          </a:p>
        </p:txBody>
      </p:sp>
      <p:sp>
        <p:nvSpPr>
          <p:cNvPr id="22" name="Text Placeholder 7">
            <a:extLst>
              <a:ext uri="{FF2B5EF4-FFF2-40B4-BE49-F238E27FC236}">
                <a16:creationId xmlns:a16="http://schemas.microsoft.com/office/drawing/2014/main" id="{16216607-74F2-1DA6-755E-1578F6E53A75}"/>
              </a:ext>
            </a:extLst>
          </p:cNvPr>
          <p:cNvSpPr>
            <a:spLocks noGrp="1"/>
          </p:cNvSpPr>
          <p:nvPr>
            <p:ph type="body" sz="quarter" idx="25" hasCustomPrompt="1"/>
          </p:nvPr>
        </p:nvSpPr>
        <p:spPr>
          <a:xfrm>
            <a:off x="2925794" y="3010257"/>
            <a:ext cx="276153" cy="276225"/>
          </a:xfrm>
          <a:solidFill>
            <a:schemeClr val="accent1"/>
          </a:solidFill>
        </p:spPr>
        <p:txBody>
          <a:bodyPr anchor="ctr"/>
          <a:lstStyle>
            <a:lvl1pPr algn="ctr">
              <a:defRPr sz="1200">
                <a:latin typeface="Gotham Medium" pitchFamily="50" charset="0"/>
              </a:defRPr>
            </a:lvl1pPr>
          </a:lstStyle>
          <a:p>
            <a:pPr lvl="0"/>
            <a:r>
              <a:rPr lang="en-GB"/>
              <a:t>5</a:t>
            </a:r>
          </a:p>
        </p:txBody>
      </p:sp>
      <p:sp>
        <p:nvSpPr>
          <p:cNvPr id="23" name="Text Placeholder 9">
            <a:extLst>
              <a:ext uri="{FF2B5EF4-FFF2-40B4-BE49-F238E27FC236}">
                <a16:creationId xmlns:a16="http://schemas.microsoft.com/office/drawing/2014/main" id="{7DC572C2-683F-75DE-719A-95E76F259A4B}"/>
              </a:ext>
            </a:extLst>
          </p:cNvPr>
          <p:cNvSpPr>
            <a:spLocks noGrp="1"/>
          </p:cNvSpPr>
          <p:nvPr>
            <p:ph type="body" sz="quarter" idx="26" hasCustomPrompt="1"/>
          </p:nvPr>
        </p:nvSpPr>
        <p:spPr>
          <a:xfrm>
            <a:off x="3274160" y="2953107"/>
            <a:ext cx="1741033" cy="276225"/>
          </a:xfrm>
        </p:spPr>
        <p:txBody>
          <a:bodyPr anchor="ctr"/>
          <a:lstStyle>
            <a:lvl1pPr>
              <a:defRPr sz="1200">
                <a:latin typeface="+mj-lt"/>
              </a:defRPr>
            </a:lvl1pPr>
          </a:lstStyle>
          <a:p>
            <a:pPr lvl="0"/>
            <a:r>
              <a:rPr lang="en-GB"/>
              <a:t>Section title</a:t>
            </a:r>
          </a:p>
        </p:txBody>
      </p:sp>
      <p:sp>
        <p:nvSpPr>
          <p:cNvPr id="24" name="Text Placeholder 11">
            <a:extLst>
              <a:ext uri="{FF2B5EF4-FFF2-40B4-BE49-F238E27FC236}">
                <a16:creationId xmlns:a16="http://schemas.microsoft.com/office/drawing/2014/main" id="{2CAEFE38-8221-D543-C73B-C3E2D2C36F7C}"/>
              </a:ext>
            </a:extLst>
          </p:cNvPr>
          <p:cNvSpPr>
            <a:spLocks noGrp="1"/>
          </p:cNvSpPr>
          <p:nvPr>
            <p:ph type="body" sz="quarter" idx="27" hasCustomPrompt="1"/>
          </p:nvPr>
        </p:nvSpPr>
        <p:spPr>
          <a:xfrm>
            <a:off x="3274159" y="3183873"/>
            <a:ext cx="1741032" cy="456621"/>
          </a:xfrm>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GB"/>
              <a:t>Insert text here</a:t>
            </a:r>
          </a:p>
          <a:p>
            <a:pPr lvl="1"/>
            <a:r>
              <a:rPr lang="en-GB"/>
              <a:t>Second level</a:t>
            </a:r>
          </a:p>
          <a:p>
            <a:pPr lvl="2"/>
            <a:r>
              <a:rPr lang="en-GB"/>
              <a:t>Third level</a:t>
            </a:r>
          </a:p>
          <a:p>
            <a:pPr lvl="3"/>
            <a:r>
              <a:rPr lang="en-GB"/>
              <a:t>Fourth level</a:t>
            </a:r>
          </a:p>
          <a:p>
            <a:pPr lvl="4"/>
            <a:r>
              <a:rPr lang="en-GB"/>
              <a:t>Fifth level</a:t>
            </a:r>
          </a:p>
        </p:txBody>
      </p:sp>
      <p:sp>
        <p:nvSpPr>
          <p:cNvPr id="25" name="Text Placeholder 7">
            <a:extLst>
              <a:ext uri="{FF2B5EF4-FFF2-40B4-BE49-F238E27FC236}">
                <a16:creationId xmlns:a16="http://schemas.microsoft.com/office/drawing/2014/main" id="{9F90CF3B-17AE-9363-F955-71000D416059}"/>
              </a:ext>
            </a:extLst>
          </p:cNvPr>
          <p:cNvSpPr>
            <a:spLocks noGrp="1"/>
          </p:cNvSpPr>
          <p:nvPr>
            <p:ph type="body" sz="quarter" idx="28" hasCustomPrompt="1"/>
          </p:nvPr>
        </p:nvSpPr>
        <p:spPr>
          <a:xfrm>
            <a:off x="2925794" y="3853218"/>
            <a:ext cx="276153" cy="276225"/>
          </a:xfrm>
          <a:solidFill>
            <a:schemeClr val="accent1"/>
          </a:solidFill>
        </p:spPr>
        <p:txBody>
          <a:bodyPr anchor="ctr"/>
          <a:lstStyle>
            <a:lvl1pPr algn="ctr">
              <a:defRPr sz="1200">
                <a:latin typeface="Gotham Medium" pitchFamily="50" charset="0"/>
              </a:defRPr>
            </a:lvl1pPr>
          </a:lstStyle>
          <a:p>
            <a:pPr lvl="0"/>
            <a:r>
              <a:rPr lang="en-GB"/>
              <a:t>6</a:t>
            </a:r>
          </a:p>
        </p:txBody>
      </p:sp>
      <p:sp>
        <p:nvSpPr>
          <p:cNvPr id="26" name="Text Placeholder 9">
            <a:extLst>
              <a:ext uri="{FF2B5EF4-FFF2-40B4-BE49-F238E27FC236}">
                <a16:creationId xmlns:a16="http://schemas.microsoft.com/office/drawing/2014/main" id="{A5EFA9C3-F2B9-9800-0CAC-803C5611622E}"/>
              </a:ext>
            </a:extLst>
          </p:cNvPr>
          <p:cNvSpPr>
            <a:spLocks noGrp="1"/>
          </p:cNvSpPr>
          <p:nvPr>
            <p:ph type="body" sz="quarter" idx="29" hasCustomPrompt="1"/>
          </p:nvPr>
        </p:nvSpPr>
        <p:spPr>
          <a:xfrm>
            <a:off x="3274160" y="3796067"/>
            <a:ext cx="1741033" cy="276225"/>
          </a:xfrm>
        </p:spPr>
        <p:txBody>
          <a:bodyPr anchor="ctr"/>
          <a:lstStyle>
            <a:lvl1pPr>
              <a:defRPr sz="1200">
                <a:latin typeface="+mj-lt"/>
              </a:defRPr>
            </a:lvl1pPr>
          </a:lstStyle>
          <a:p>
            <a:pPr lvl="0"/>
            <a:r>
              <a:rPr lang="en-GB"/>
              <a:t>Section title</a:t>
            </a:r>
          </a:p>
        </p:txBody>
      </p:sp>
      <p:sp>
        <p:nvSpPr>
          <p:cNvPr id="27" name="Text Placeholder 11">
            <a:extLst>
              <a:ext uri="{FF2B5EF4-FFF2-40B4-BE49-F238E27FC236}">
                <a16:creationId xmlns:a16="http://schemas.microsoft.com/office/drawing/2014/main" id="{12DC1E85-D4A3-80CC-2A00-6711112E01FF}"/>
              </a:ext>
            </a:extLst>
          </p:cNvPr>
          <p:cNvSpPr>
            <a:spLocks noGrp="1"/>
          </p:cNvSpPr>
          <p:nvPr>
            <p:ph type="body" sz="quarter" idx="30" hasCustomPrompt="1"/>
          </p:nvPr>
        </p:nvSpPr>
        <p:spPr>
          <a:xfrm>
            <a:off x="3274159" y="4026834"/>
            <a:ext cx="1741032" cy="456621"/>
          </a:xfrm>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GB"/>
              <a:t>Insert text here</a:t>
            </a:r>
          </a:p>
          <a:p>
            <a:pPr lvl="1"/>
            <a:r>
              <a:rPr lang="en-GB"/>
              <a:t>Second level</a:t>
            </a:r>
          </a:p>
          <a:p>
            <a:pPr lvl="2"/>
            <a:r>
              <a:rPr lang="en-GB"/>
              <a:t>Third level</a:t>
            </a:r>
          </a:p>
          <a:p>
            <a:pPr lvl="3"/>
            <a:r>
              <a:rPr lang="en-GB"/>
              <a:t>Fourth level</a:t>
            </a:r>
          </a:p>
          <a:p>
            <a:pPr lvl="4"/>
            <a:r>
              <a:rPr lang="en-GB"/>
              <a:t>Fifth level</a:t>
            </a:r>
          </a:p>
        </p:txBody>
      </p:sp>
      <p:sp>
        <p:nvSpPr>
          <p:cNvPr id="28" name="Text Placeholder 7">
            <a:extLst>
              <a:ext uri="{FF2B5EF4-FFF2-40B4-BE49-F238E27FC236}">
                <a16:creationId xmlns:a16="http://schemas.microsoft.com/office/drawing/2014/main" id="{62562079-68D1-5BA5-FCC5-71F5128D3A58}"/>
              </a:ext>
            </a:extLst>
          </p:cNvPr>
          <p:cNvSpPr>
            <a:spLocks noGrp="1"/>
          </p:cNvSpPr>
          <p:nvPr>
            <p:ph type="body" sz="quarter" idx="31" hasCustomPrompt="1"/>
          </p:nvPr>
        </p:nvSpPr>
        <p:spPr>
          <a:xfrm>
            <a:off x="2925794" y="4696179"/>
            <a:ext cx="276153" cy="276225"/>
          </a:xfrm>
          <a:solidFill>
            <a:schemeClr val="accent1"/>
          </a:solidFill>
        </p:spPr>
        <p:txBody>
          <a:bodyPr anchor="ctr"/>
          <a:lstStyle>
            <a:lvl1pPr algn="ctr">
              <a:defRPr sz="1200">
                <a:latin typeface="Gotham Medium" pitchFamily="50" charset="0"/>
              </a:defRPr>
            </a:lvl1pPr>
          </a:lstStyle>
          <a:p>
            <a:pPr lvl="0"/>
            <a:r>
              <a:rPr lang="en-GB"/>
              <a:t>7</a:t>
            </a:r>
          </a:p>
        </p:txBody>
      </p:sp>
      <p:sp>
        <p:nvSpPr>
          <p:cNvPr id="29" name="Text Placeholder 9">
            <a:extLst>
              <a:ext uri="{FF2B5EF4-FFF2-40B4-BE49-F238E27FC236}">
                <a16:creationId xmlns:a16="http://schemas.microsoft.com/office/drawing/2014/main" id="{A39FF861-174F-44C7-38D6-65E26ED721E1}"/>
              </a:ext>
            </a:extLst>
          </p:cNvPr>
          <p:cNvSpPr>
            <a:spLocks noGrp="1"/>
          </p:cNvSpPr>
          <p:nvPr>
            <p:ph type="body" sz="quarter" idx="32" hasCustomPrompt="1"/>
          </p:nvPr>
        </p:nvSpPr>
        <p:spPr>
          <a:xfrm>
            <a:off x="3274160" y="4639029"/>
            <a:ext cx="1741033" cy="276225"/>
          </a:xfrm>
        </p:spPr>
        <p:txBody>
          <a:bodyPr anchor="ctr"/>
          <a:lstStyle>
            <a:lvl1pPr>
              <a:defRPr sz="1200">
                <a:latin typeface="+mj-lt"/>
              </a:defRPr>
            </a:lvl1pPr>
          </a:lstStyle>
          <a:p>
            <a:pPr lvl="0"/>
            <a:r>
              <a:rPr lang="en-GB"/>
              <a:t>Section title</a:t>
            </a:r>
          </a:p>
        </p:txBody>
      </p:sp>
      <p:sp>
        <p:nvSpPr>
          <p:cNvPr id="30" name="Text Placeholder 11">
            <a:extLst>
              <a:ext uri="{FF2B5EF4-FFF2-40B4-BE49-F238E27FC236}">
                <a16:creationId xmlns:a16="http://schemas.microsoft.com/office/drawing/2014/main" id="{1148567E-A7E7-444C-6741-3D0817E11A40}"/>
              </a:ext>
            </a:extLst>
          </p:cNvPr>
          <p:cNvSpPr>
            <a:spLocks noGrp="1"/>
          </p:cNvSpPr>
          <p:nvPr>
            <p:ph type="body" sz="quarter" idx="33" hasCustomPrompt="1"/>
          </p:nvPr>
        </p:nvSpPr>
        <p:spPr>
          <a:xfrm>
            <a:off x="3274159" y="4869795"/>
            <a:ext cx="1741032" cy="456621"/>
          </a:xfrm>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GB"/>
              <a:t>Insert text here</a:t>
            </a:r>
          </a:p>
          <a:p>
            <a:pPr lvl="1"/>
            <a:r>
              <a:rPr lang="en-GB"/>
              <a:t>Second level</a:t>
            </a:r>
          </a:p>
          <a:p>
            <a:pPr lvl="2"/>
            <a:r>
              <a:rPr lang="en-GB"/>
              <a:t>Third level</a:t>
            </a:r>
          </a:p>
          <a:p>
            <a:pPr lvl="3"/>
            <a:r>
              <a:rPr lang="en-GB"/>
              <a:t>Fourth level</a:t>
            </a:r>
          </a:p>
          <a:p>
            <a:pPr lvl="4"/>
            <a:r>
              <a:rPr lang="en-GB"/>
              <a:t>Fifth level</a:t>
            </a:r>
          </a:p>
        </p:txBody>
      </p:sp>
      <p:sp>
        <p:nvSpPr>
          <p:cNvPr id="31" name="Text Placeholder 7">
            <a:extLst>
              <a:ext uri="{FF2B5EF4-FFF2-40B4-BE49-F238E27FC236}">
                <a16:creationId xmlns:a16="http://schemas.microsoft.com/office/drawing/2014/main" id="{73F840AF-4F94-92A9-BAF7-B91189DBBC45}"/>
              </a:ext>
            </a:extLst>
          </p:cNvPr>
          <p:cNvSpPr>
            <a:spLocks noGrp="1"/>
          </p:cNvSpPr>
          <p:nvPr>
            <p:ph type="body" sz="quarter" idx="34" hasCustomPrompt="1"/>
          </p:nvPr>
        </p:nvSpPr>
        <p:spPr>
          <a:xfrm>
            <a:off x="2925794" y="5539140"/>
            <a:ext cx="276153" cy="276225"/>
          </a:xfrm>
          <a:solidFill>
            <a:schemeClr val="accent1"/>
          </a:solidFill>
        </p:spPr>
        <p:txBody>
          <a:bodyPr anchor="ctr"/>
          <a:lstStyle>
            <a:lvl1pPr algn="ctr">
              <a:defRPr sz="1200">
                <a:latin typeface="Gotham Medium" pitchFamily="50" charset="0"/>
              </a:defRPr>
            </a:lvl1pPr>
          </a:lstStyle>
          <a:p>
            <a:pPr lvl="0"/>
            <a:r>
              <a:rPr lang="en-GB"/>
              <a:t>8</a:t>
            </a:r>
          </a:p>
        </p:txBody>
      </p:sp>
      <p:sp>
        <p:nvSpPr>
          <p:cNvPr id="32" name="Text Placeholder 9">
            <a:extLst>
              <a:ext uri="{FF2B5EF4-FFF2-40B4-BE49-F238E27FC236}">
                <a16:creationId xmlns:a16="http://schemas.microsoft.com/office/drawing/2014/main" id="{E08F52A9-F442-4440-A0A4-DC8846F84052}"/>
              </a:ext>
            </a:extLst>
          </p:cNvPr>
          <p:cNvSpPr>
            <a:spLocks noGrp="1"/>
          </p:cNvSpPr>
          <p:nvPr>
            <p:ph type="body" sz="quarter" idx="35" hasCustomPrompt="1"/>
          </p:nvPr>
        </p:nvSpPr>
        <p:spPr>
          <a:xfrm>
            <a:off x="3274160" y="5481990"/>
            <a:ext cx="1741033" cy="276225"/>
          </a:xfrm>
        </p:spPr>
        <p:txBody>
          <a:bodyPr anchor="ctr"/>
          <a:lstStyle>
            <a:lvl1pPr>
              <a:defRPr sz="1200">
                <a:latin typeface="+mj-lt"/>
              </a:defRPr>
            </a:lvl1pPr>
          </a:lstStyle>
          <a:p>
            <a:pPr lvl="0"/>
            <a:r>
              <a:rPr lang="en-GB"/>
              <a:t>Section title</a:t>
            </a:r>
          </a:p>
        </p:txBody>
      </p:sp>
      <p:sp>
        <p:nvSpPr>
          <p:cNvPr id="33" name="Text Placeholder 11">
            <a:extLst>
              <a:ext uri="{FF2B5EF4-FFF2-40B4-BE49-F238E27FC236}">
                <a16:creationId xmlns:a16="http://schemas.microsoft.com/office/drawing/2014/main" id="{EDDD9071-518C-D21F-54BF-4AA95CD6C735}"/>
              </a:ext>
            </a:extLst>
          </p:cNvPr>
          <p:cNvSpPr>
            <a:spLocks noGrp="1"/>
          </p:cNvSpPr>
          <p:nvPr>
            <p:ph type="body" sz="quarter" idx="36" hasCustomPrompt="1"/>
          </p:nvPr>
        </p:nvSpPr>
        <p:spPr>
          <a:xfrm>
            <a:off x="3274159" y="5712756"/>
            <a:ext cx="1741032" cy="456621"/>
          </a:xfrm>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GB"/>
              <a:t>Insert text here</a:t>
            </a:r>
          </a:p>
          <a:p>
            <a:pPr lvl="1"/>
            <a:r>
              <a:rPr lang="en-GB"/>
              <a:t>Second level</a:t>
            </a:r>
          </a:p>
          <a:p>
            <a:pPr lvl="2"/>
            <a:r>
              <a:rPr lang="en-GB"/>
              <a:t>Third level</a:t>
            </a:r>
          </a:p>
          <a:p>
            <a:pPr lvl="3"/>
            <a:r>
              <a:rPr lang="en-GB"/>
              <a:t>Fourth level</a:t>
            </a:r>
          </a:p>
          <a:p>
            <a:pPr lvl="4"/>
            <a:r>
              <a:rPr lang="en-GB"/>
              <a:t>Fifth level</a:t>
            </a:r>
          </a:p>
        </p:txBody>
      </p:sp>
      <p:sp>
        <p:nvSpPr>
          <p:cNvPr id="35" name="Picture Placeholder 34">
            <a:extLst>
              <a:ext uri="{FF2B5EF4-FFF2-40B4-BE49-F238E27FC236}">
                <a16:creationId xmlns:a16="http://schemas.microsoft.com/office/drawing/2014/main" id="{FDB367AF-58F5-996A-F002-19AC57DA7306}"/>
              </a:ext>
            </a:extLst>
          </p:cNvPr>
          <p:cNvSpPr>
            <a:spLocks noGrp="1"/>
          </p:cNvSpPr>
          <p:nvPr>
            <p:ph type="pic" sz="quarter" idx="37" hasCustomPrompt="1"/>
          </p:nvPr>
        </p:nvSpPr>
        <p:spPr>
          <a:xfrm>
            <a:off x="8505645" y="837135"/>
            <a:ext cx="2469887" cy="2449347"/>
          </a:xfrm>
        </p:spPr>
        <p:txBody>
          <a:bodyPr/>
          <a:lstStyle>
            <a:lvl1pPr algn="ctr">
              <a:defRPr/>
            </a:lvl1pPr>
          </a:lstStyle>
          <a:p>
            <a:r>
              <a:rPr lang="en-GB"/>
              <a:t>Click icon to insert image</a:t>
            </a:r>
          </a:p>
        </p:txBody>
      </p:sp>
      <p:sp>
        <p:nvSpPr>
          <p:cNvPr id="36" name="Picture Placeholder 34">
            <a:extLst>
              <a:ext uri="{FF2B5EF4-FFF2-40B4-BE49-F238E27FC236}">
                <a16:creationId xmlns:a16="http://schemas.microsoft.com/office/drawing/2014/main" id="{C51E00C2-7911-9C35-0464-613EC8E30612}"/>
              </a:ext>
            </a:extLst>
          </p:cNvPr>
          <p:cNvSpPr>
            <a:spLocks noGrp="1"/>
          </p:cNvSpPr>
          <p:nvPr>
            <p:ph type="pic" sz="quarter" idx="38" hasCustomPrompt="1"/>
          </p:nvPr>
        </p:nvSpPr>
        <p:spPr>
          <a:xfrm>
            <a:off x="6550612" y="1453132"/>
            <a:ext cx="1848724" cy="1833350"/>
          </a:xfrm>
        </p:spPr>
        <p:txBody>
          <a:bodyPr/>
          <a:lstStyle>
            <a:lvl1pPr algn="ctr">
              <a:defRPr/>
            </a:lvl1pPr>
          </a:lstStyle>
          <a:p>
            <a:r>
              <a:rPr lang="en-GB"/>
              <a:t>Click icon to insert image</a:t>
            </a:r>
          </a:p>
        </p:txBody>
      </p:sp>
      <p:sp>
        <p:nvSpPr>
          <p:cNvPr id="37" name="Picture Placeholder 34">
            <a:extLst>
              <a:ext uri="{FF2B5EF4-FFF2-40B4-BE49-F238E27FC236}">
                <a16:creationId xmlns:a16="http://schemas.microsoft.com/office/drawing/2014/main" id="{4A3D3C0E-6841-20F9-B4B9-BDB28F8A06E9}"/>
              </a:ext>
            </a:extLst>
          </p:cNvPr>
          <p:cNvSpPr>
            <a:spLocks noGrp="1"/>
          </p:cNvSpPr>
          <p:nvPr>
            <p:ph type="pic" sz="quarter" idx="39" hasCustomPrompt="1"/>
          </p:nvPr>
        </p:nvSpPr>
        <p:spPr>
          <a:xfrm>
            <a:off x="5763445" y="3377974"/>
            <a:ext cx="2635891" cy="2613971"/>
          </a:xfrm>
        </p:spPr>
        <p:txBody>
          <a:bodyPr/>
          <a:lstStyle>
            <a:lvl1pPr algn="ctr">
              <a:defRPr/>
            </a:lvl1pPr>
          </a:lstStyle>
          <a:p>
            <a:r>
              <a:rPr lang="en-GB"/>
              <a:t>Click icon to insert image</a:t>
            </a:r>
          </a:p>
        </p:txBody>
      </p:sp>
      <p:sp>
        <p:nvSpPr>
          <p:cNvPr id="38" name="Picture Placeholder 34">
            <a:extLst>
              <a:ext uri="{FF2B5EF4-FFF2-40B4-BE49-F238E27FC236}">
                <a16:creationId xmlns:a16="http://schemas.microsoft.com/office/drawing/2014/main" id="{F896CE66-A7ED-35F1-74B7-631968FA2023}"/>
              </a:ext>
            </a:extLst>
          </p:cNvPr>
          <p:cNvSpPr>
            <a:spLocks noGrp="1"/>
          </p:cNvSpPr>
          <p:nvPr>
            <p:ph type="pic" sz="quarter" idx="40" hasCustomPrompt="1"/>
          </p:nvPr>
        </p:nvSpPr>
        <p:spPr>
          <a:xfrm>
            <a:off x="8505646" y="3377973"/>
            <a:ext cx="1848724" cy="1833350"/>
          </a:xfrm>
        </p:spPr>
        <p:txBody>
          <a:bodyPr/>
          <a:lstStyle>
            <a:lvl1pPr algn="ctr">
              <a:defRPr/>
            </a:lvl1pPr>
          </a:lstStyle>
          <a:p>
            <a:r>
              <a:rPr lang="en-GB"/>
              <a:t>Click icon to insert image</a:t>
            </a:r>
          </a:p>
        </p:txBody>
      </p:sp>
      <p:sp>
        <p:nvSpPr>
          <p:cNvPr id="39" name="Text Placeholder 10">
            <a:extLst>
              <a:ext uri="{FF2B5EF4-FFF2-40B4-BE49-F238E27FC236}">
                <a16:creationId xmlns:a16="http://schemas.microsoft.com/office/drawing/2014/main" id="{95E199FC-BEB2-5157-2919-D81573CD9F86}"/>
              </a:ext>
            </a:extLst>
          </p:cNvPr>
          <p:cNvSpPr>
            <a:spLocks noGrp="1"/>
          </p:cNvSpPr>
          <p:nvPr>
            <p:ph type="body" sz="quarter" idx="41" hasCustomPrompt="1"/>
          </p:nvPr>
        </p:nvSpPr>
        <p:spPr>
          <a:xfrm>
            <a:off x="9434513" y="4190430"/>
            <a:ext cx="1785135" cy="1779582"/>
          </a:xfrm>
          <a:blipFill>
            <a:blip r:embed="rId3">
              <a:extLst>
                <a:ext uri="{96DAC541-7B7A-43D3-8B79-37D633B846F1}">
                  <asvg:svgBlip xmlns:asvg="http://schemas.microsoft.com/office/drawing/2016/SVG/main" r:embed="rId4"/>
                </a:ext>
              </a:extLst>
            </a:blip>
            <a:stretch>
              <a:fillRect/>
            </a:stretch>
          </a:blipFill>
        </p:spPr>
        <p:txBody>
          <a:bodyPr>
            <a:normAutofit/>
          </a:bodyPr>
          <a:lstStyle>
            <a:lvl1pPr>
              <a:defRPr/>
            </a:lvl1pPr>
          </a:lstStyle>
          <a:p>
            <a:pPr lvl="0"/>
            <a:r>
              <a:rPr lang="en-GB"/>
              <a:t> </a:t>
            </a:r>
          </a:p>
        </p:txBody>
      </p:sp>
      <p:sp>
        <p:nvSpPr>
          <p:cNvPr id="54" name="Title 1">
            <a:extLst>
              <a:ext uri="{FF2B5EF4-FFF2-40B4-BE49-F238E27FC236}">
                <a16:creationId xmlns:a16="http://schemas.microsoft.com/office/drawing/2014/main" id="{B3B4793A-F6AC-E771-D1C7-63186725618A}"/>
              </a:ext>
            </a:extLst>
          </p:cNvPr>
          <p:cNvSpPr>
            <a:spLocks noGrp="1"/>
          </p:cNvSpPr>
          <p:nvPr>
            <p:ph type="title" hasCustomPrompt="1"/>
          </p:nvPr>
        </p:nvSpPr>
        <p:spPr>
          <a:xfrm>
            <a:off x="450731" y="422671"/>
            <a:ext cx="4815222" cy="558405"/>
          </a:xfrm>
        </p:spPr>
        <p:txBody>
          <a:bodyPr/>
          <a:lstStyle>
            <a:lvl1pPr>
              <a:defRPr sz="3199"/>
            </a:lvl1pPr>
          </a:lstStyle>
          <a:p>
            <a:r>
              <a:rPr lang="en-GB"/>
              <a:t>Insert title here</a:t>
            </a:r>
          </a:p>
        </p:txBody>
      </p:sp>
      <p:sp>
        <p:nvSpPr>
          <p:cNvPr id="56" name="Date Placeholder 55">
            <a:extLst>
              <a:ext uri="{FF2B5EF4-FFF2-40B4-BE49-F238E27FC236}">
                <a16:creationId xmlns:a16="http://schemas.microsoft.com/office/drawing/2014/main" id="{9D50172A-EAF6-889F-6BE2-063F5427A995}"/>
              </a:ext>
            </a:extLst>
          </p:cNvPr>
          <p:cNvSpPr>
            <a:spLocks noGrp="1"/>
          </p:cNvSpPr>
          <p:nvPr>
            <p:ph type="dt" sz="half" idx="43"/>
          </p:nvPr>
        </p:nvSpPr>
        <p:spPr/>
        <p:txBody>
          <a:bodyPr/>
          <a:lstStyle/>
          <a:p>
            <a:endParaRPr lang="en-GB"/>
          </a:p>
        </p:txBody>
      </p:sp>
      <p:sp>
        <p:nvSpPr>
          <p:cNvPr id="57" name="Footer Placeholder 56">
            <a:extLst>
              <a:ext uri="{FF2B5EF4-FFF2-40B4-BE49-F238E27FC236}">
                <a16:creationId xmlns:a16="http://schemas.microsoft.com/office/drawing/2014/main" id="{03EF3671-96E7-A04A-3BCF-DD8CFA7A6372}"/>
              </a:ext>
            </a:extLst>
          </p:cNvPr>
          <p:cNvSpPr>
            <a:spLocks noGrp="1"/>
          </p:cNvSpPr>
          <p:nvPr>
            <p:ph type="ftr" sz="quarter" idx="44"/>
          </p:nvPr>
        </p:nvSpPr>
        <p:spPr>
          <a:xfrm>
            <a:off x="450733" y="6501388"/>
            <a:ext cx="6856644" cy="270074"/>
          </a:xfrm>
          <a:prstGeom prst="rect">
            <a:avLst/>
          </a:prstGeom>
        </p:spPr>
        <p:txBody>
          <a:bodyPr/>
          <a:lstStyle/>
          <a:p>
            <a:pPr>
              <a:lnSpc>
                <a:spcPct val="120000"/>
              </a:lnSpc>
              <a:spcAft>
                <a:spcPts val="1000"/>
              </a:spcAft>
            </a:pPr>
            <a:r>
              <a:rPr lang="en-US"/>
              <a:t>Footer</a:t>
            </a:r>
          </a:p>
        </p:txBody>
      </p:sp>
      <p:sp>
        <p:nvSpPr>
          <p:cNvPr id="58" name="Slide Number Placeholder 57">
            <a:extLst>
              <a:ext uri="{FF2B5EF4-FFF2-40B4-BE49-F238E27FC236}">
                <a16:creationId xmlns:a16="http://schemas.microsoft.com/office/drawing/2014/main" id="{F6F83321-5E2A-82F6-7D23-82F905AAAD79}"/>
              </a:ext>
            </a:extLst>
          </p:cNvPr>
          <p:cNvSpPr>
            <a:spLocks noGrp="1"/>
          </p:cNvSpPr>
          <p:nvPr>
            <p:ph type="sldNum" sz="quarter" idx="45"/>
          </p:nvPr>
        </p:nvSpPr>
        <p:spPr/>
        <p:txBody>
          <a:bodyPr/>
          <a:lstStyle/>
          <a:p>
            <a:fld id="{BB07EAE1-021A-493C-B07F-6FE9E5D11BEB}" type="slidenum">
              <a:rPr lang="en-GB" smtClean="0"/>
              <a:pPr/>
              <a:t>‹#›</a:t>
            </a:fld>
            <a:endParaRPr lang="en-GB"/>
          </a:p>
        </p:txBody>
      </p:sp>
      <p:grpSp>
        <p:nvGrpSpPr>
          <p:cNvPr id="77" name="Group 76">
            <a:extLst>
              <a:ext uri="{FF2B5EF4-FFF2-40B4-BE49-F238E27FC236}">
                <a16:creationId xmlns:a16="http://schemas.microsoft.com/office/drawing/2014/main" id="{B560B8A2-5760-34C4-30B8-EE33678760A1}"/>
              </a:ext>
            </a:extLst>
          </p:cNvPr>
          <p:cNvGrpSpPr/>
          <p:nvPr userDrawn="1"/>
        </p:nvGrpSpPr>
        <p:grpSpPr>
          <a:xfrm>
            <a:off x="12284371" y="0"/>
            <a:ext cx="2174456" cy="5067300"/>
            <a:chOff x="838199" y="1150069"/>
            <a:chExt cx="2175022" cy="5067300"/>
          </a:xfrm>
        </p:grpSpPr>
        <p:sp>
          <p:nvSpPr>
            <p:cNvPr id="78" name="Rectangle 77">
              <a:extLst>
                <a:ext uri="{FF2B5EF4-FFF2-40B4-BE49-F238E27FC236}">
                  <a16:creationId xmlns:a16="http://schemas.microsoft.com/office/drawing/2014/main" id="{B3E36E85-2ADF-08D1-55C6-7CF951259A14}"/>
                </a:ext>
              </a:extLst>
            </p:cNvPr>
            <p:cNvSpPr/>
            <p:nvPr/>
          </p:nvSpPr>
          <p:spPr>
            <a:xfrm>
              <a:off x="838199" y="1669942"/>
              <a:ext cx="2146446" cy="4547427"/>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333333"/>
                </a:solidFill>
              </a:endParaRPr>
            </a:p>
          </p:txBody>
        </p:sp>
        <p:sp>
          <p:nvSpPr>
            <p:cNvPr id="79" name="Rectangle 78">
              <a:extLst>
                <a:ext uri="{FF2B5EF4-FFF2-40B4-BE49-F238E27FC236}">
                  <a16:creationId xmlns:a16="http://schemas.microsoft.com/office/drawing/2014/main" id="{571BE60C-554C-B23C-9826-0E9A429DDEE6}"/>
                </a:ext>
              </a:extLst>
            </p:cNvPr>
            <p:cNvSpPr/>
            <p:nvPr/>
          </p:nvSpPr>
          <p:spPr>
            <a:xfrm flipV="1">
              <a:off x="838200" y="1150069"/>
              <a:ext cx="2146445" cy="52016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799">
                <a:solidFill>
                  <a:srgbClr val="333333"/>
                </a:solidFill>
              </a:endParaRPr>
            </a:p>
          </p:txBody>
        </p:sp>
        <p:sp>
          <p:nvSpPr>
            <p:cNvPr id="80" name="TextBox 79">
              <a:extLst>
                <a:ext uri="{FF2B5EF4-FFF2-40B4-BE49-F238E27FC236}">
                  <a16:creationId xmlns:a16="http://schemas.microsoft.com/office/drawing/2014/main" id="{693BF4A1-031F-814D-0377-581B41CF7FB0}"/>
                </a:ext>
              </a:extLst>
            </p:cNvPr>
            <p:cNvSpPr txBox="1"/>
            <p:nvPr/>
          </p:nvSpPr>
          <p:spPr>
            <a:xfrm>
              <a:off x="866775" y="1753646"/>
              <a:ext cx="2087197" cy="707886"/>
            </a:xfrm>
            <a:prstGeom prst="rect">
              <a:avLst/>
            </a:prstGeom>
            <a:noFill/>
          </p:spPr>
          <p:txBody>
            <a:bodyPr wrap="square" rtlCol="0">
              <a:spAutoFit/>
            </a:bodyPr>
            <a:lstStyle/>
            <a:p>
              <a:r>
                <a:rPr lang="en-GB" sz="1000" b="1">
                  <a:solidFill>
                    <a:srgbClr val="333333"/>
                  </a:solidFill>
                </a:rPr>
                <a:t>1. </a:t>
              </a:r>
              <a:r>
                <a:rPr lang="en-GB" sz="1000">
                  <a:solidFill>
                    <a:srgbClr val="333333"/>
                  </a:solidFill>
                </a:rPr>
                <a:t>Click on the </a:t>
              </a:r>
              <a:r>
                <a:rPr lang="en-GB" sz="1000" b="0">
                  <a:solidFill>
                    <a:srgbClr val="333333"/>
                  </a:solidFill>
                  <a:latin typeface="Gotham Medium" pitchFamily="50" charset="0"/>
                </a:rPr>
                <a:t>icon</a:t>
              </a:r>
              <a:r>
                <a:rPr lang="en-GB" sz="1000">
                  <a:solidFill>
                    <a:srgbClr val="333333"/>
                  </a:solidFill>
                </a:rPr>
                <a:t> in the middle of the placeholder and choose the image from your computer.</a:t>
              </a:r>
            </a:p>
          </p:txBody>
        </p:sp>
        <p:sp>
          <p:nvSpPr>
            <p:cNvPr id="81" name="TextBox 80">
              <a:extLst>
                <a:ext uri="{FF2B5EF4-FFF2-40B4-BE49-F238E27FC236}">
                  <a16:creationId xmlns:a16="http://schemas.microsoft.com/office/drawing/2014/main" id="{A2CE0A7E-77CD-3569-5B96-980222B1D4A9}"/>
                </a:ext>
              </a:extLst>
            </p:cNvPr>
            <p:cNvSpPr txBox="1"/>
            <p:nvPr/>
          </p:nvSpPr>
          <p:spPr>
            <a:xfrm>
              <a:off x="866774" y="2507829"/>
              <a:ext cx="2146447" cy="553998"/>
            </a:xfrm>
            <a:prstGeom prst="rect">
              <a:avLst/>
            </a:prstGeom>
            <a:noFill/>
          </p:spPr>
          <p:txBody>
            <a:bodyPr wrap="square" rtlCol="0">
              <a:spAutoFit/>
            </a:bodyPr>
            <a:lstStyle/>
            <a:p>
              <a:r>
                <a:rPr lang="en-GB" sz="1000" b="1">
                  <a:solidFill>
                    <a:srgbClr val="333333"/>
                  </a:solidFill>
                </a:rPr>
                <a:t>2. </a:t>
              </a:r>
              <a:r>
                <a:rPr lang="en-GB" sz="1000">
                  <a:solidFill>
                    <a:srgbClr val="333333"/>
                  </a:solidFill>
                </a:rPr>
                <a:t>Click on the </a:t>
              </a:r>
              <a:r>
                <a:rPr lang="en-GB" sz="1000" b="0">
                  <a:solidFill>
                    <a:srgbClr val="333333"/>
                  </a:solidFill>
                  <a:latin typeface="Gotham Medium" pitchFamily="50" charset="0"/>
                </a:rPr>
                <a:t>Format Picture </a:t>
              </a:r>
              <a:r>
                <a:rPr lang="en-GB" sz="1000">
                  <a:solidFill>
                    <a:srgbClr val="333333"/>
                  </a:solidFill>
                </a:rPr>
                <a:t>tab in the ribbon and use the tools to edit the image.</a:t>
              </a:r>
            </a:p>
          </p:txBody>
        </p:sp>
        <p:sp>
          <p:nvSpPr>
            <p:cNvPr id="82" name="TextBox 81">
              <a:extLst>
                <a:ext uri="{FF2B5EF4-FFF2-40B4-BE49-F238E27FC236}">
                  <a16:creationId xmlns:a16="http://schemas.microsoft.com/office/drawing/2014/main" id="{8456A6A3-05F2-7248-476D-620D78A24D27}"/>
                </a:ext>
              </a:extLst>
            </p:cNvPr>
            <p:cNvSpPr txBox="1"/>
            <p:nvPr/>
          </p:nvSpPr>
          <p:spPr>
            <a:xfrm>
              <a:off x="866773" y="3108124"/>
              <a:ext cx="2146447" cy="1169551"/>
            </a:xfrm>
            <a:prstGeom prst="rect">
              <a:avLst/>
            </a:prstGeom>
            <a:noFill/>
          </p:spPr>
          <p:txBody>
            <a:bodyPr wrap="square" rtlCol="0">
              <a:spAutoFit/>
            </a:bodyPr>
            <a:lstStyle/>
            <a:p>
              <a:r>
                <a:rPr lang="en-GB" sz="1000" b="1">
                  <a:solidFill>
                    <a:srgbClr val="333333"/>
                  </a:solidFill>
                </a:rPr>
                <a:t>3. </a:t>
              </a:r>
              <a:r>
                <a:rPr lang="en-GB" sz="1000">
                  <a:solidFill>
                    <a:srgbClr val="333333"/>
                  </a:solidFill>
                </a:rPr>
                <a:t>Choose </a:t>
              </a:r>
              <a:r>
                <a:rPr lang="en-GB" sz="1000" b="0">
                  <a:solidFill>
                    <a:srgbClr val="333333"/>
                  </a:solidFill>
                  <a:latin typeface="Gotham Medium" pitchFamily="50" charset="0"/>
                </a:rPr>
                <a:t>Crop</a:t>
              </a:r>
              <a:r>
                <a:rPr lang="en-GB" sz="1000">
                  <a:solidFill>
                    <a:srgbClr val="333333"/>
                  </a:solidFill>
                </a:rPr>
                <a:t> to resize and move the image within the placeholder, using the white circles in the corners of the image. Click on the drop down arrow and choose </a:t>
              </a:r>
              <a:r>
                <a:rPr lang="en-GB" sz="1000" b="0">
                  <a:solidFill>
                    <a:srgbClr val="333333"/>
                  </a:solidFill>
                  <a:latin typeface="Gotham Medium" pitchFamily="50" charset="0"/>
                </a:rPr>
                <a:t>Fit </a:t>
              </a:r>
              <a:r>
                <a:rPr lang="en-GB" sz="1000">
                  <a:solidFill>
                    <a:srgbClr val="333333"/>
                  </a:solidFill>
                </a:rPr>
                <a:t>to fit the image to the placeholder.</a:t>
              </a:r>
            </a:p>
          </p:txBody>
        </p:sp>
        <p:sp>
          <p:nvSpPr>
            <p:cNvPr id="83" name="TextBox 82">
              <a:extLst>
                <a:ext uri="{FF2B5EF4-FFF2-40B4-BE49-F238E27FC236}">
                  <a16:creationId xmlns:a16="http://schemas.microsoft.com/office/drawing/2014/main" id="{2B02FD9C-60C4-8E12-4610-00D129BB38FE}"/>
                </a:ext>
              </a:extLst>
            </p:cNvPr>
            <p:cNvSpPr txBox="1"/>
            <p:nvPr/>
          </p:nvSpPr>
          <p:spPr>
            <a:xfrm>
              <a:off x="866774" y="4323972"/>
              <a:ext cx="2146447" cy="553998"/>
            </a:xfrm>
            <a:prstGeom prst="rect">
              <a:avLst/>
            </a:prstGeom>
            <a:noFill/>
          </p:spPr>
          <p:txBody>
            <a:bodyPr wrap="square" rtlCol="0">
              <a:spAutoFit/>
            </a:bodyPr>
            <a:lstStyle/>
            <a:p>
              <a:r>
                <a:rPr lang="en-GB" sz="1000" b="1">
                  <a:solidFill>
                    <a:srgbClr val="333333"/>
                  </a:solidFill>
                </a:rPr>
                <a:t>4. </a:t>
              </a:r>
              <a:r>
                <a:rPr lang="en-GB" sz="1000">
                  <a:solidFill>
                    <a:srgbClr val="333333"/>
                  </a:solidFill>
                </a:rPr>
                <a:t>Choose </a:t>
              </a:r>
              <a:r>
                <a:rPr lang="en-GB" sz="1000" b="0">
                  <a:solidFill>
                    <a:srgbClr val="333333"/>
                  </a:solidFill>
                  <a:latin typeface="Gotham Medium" pitchFamily="50" charset="0"/>
                </a:rPr>
                <a:t>Picture Colour </a:t>
              </a:r>
              <a:r>
                <a:rPr lang="en-GB" sz="1000">
                  <a:solidFill>
                    <a:srgbClr val="333333"/>
                  </a:solidFill>
                </a:rPr>
                <a:t>to adjust the Saturation, Tone, and Colour.</a:t>
              </a:r>
            </a:p>
          </p:txBody>
        </p:sp>
        <p:sp>
          <p:nvSpPr>
            <p:cNvPr id="84" name="TextBox 83">
              <a:extLst>
                <a:ext uri="{FF2B5EF4-FFF2-40B4-BE49-F238E27FC236}">
                  <a16:creationId xmlns:a16="http://schemas.microsoft.com/office/drawing/2014/main" id="{16CEA75A-7428-B82A-AA2A-CB23C4D71991}"/>
                </a:ext>
              </a:extLst>
            </p:cNvPr>
            <p:cNvSpPr txBox="1"/>
            <p:nvPr/>
          </p:nvSpPr>
          <p:spPr>
            <a:xfrm>
              <a:off x="866774" y="4924267"/>
              <a:ext cx="2146447" cy="553998"/>
            </a:xfrm>
            <a:prstGeom prst="rect">
              <a:avLst/>
            </a:prstGeom>
            <a:noFill/>
          </p:spPr>
          <p:txBody>
            <a:bodyPr wrap="square" rtlCol="0">
              <a:spAutoFit/>
            </a:bodyPr>
            <a:lstStyle/>
            <a:p>
              <a:r>
                <a:rPr lang="en-GB" sz="1000" b="1">
                  <a:solidFill>
                    <a:srgbClr val="333333"/>
                  </a:solidFill>
                </a:rPr>
                <a:t>5. </a:t>
              </a:r>
              <a:r>
                <a:rPr lang="en-GB" sz="1000">
                  <a:solidFill>
                    <a:srgbClr val="333333"/>
                  </a:solidFill>
                </a:rPr>
                <a:t>Choose </a:t>
              </a:r>
              <a:r>
                <a:rPr lang="en-GB" sz="1000" b="0">
                  <a:solidFill>
                    <a:srgbClr val="333333"/>
                  </a:solidFill>
                  <a:latin typeface="Gotham Medium" pitchFamily="50" charset="0"/>
                </a:rPr>
                <a:t>Picture Correction </a:t>
              </a:r>
              <a:r>
                <a:rPr lang="en-GB" sz="1000">
                  <a:solidFill>
                    <a:srgbClr val="333333"/>
                  </a:solidFill>
                </a:rPr>
                <a:t>to adjust the Sharpness, Brightness, and Contrast.</a:t>
              </a:r>
            </a:p>
          </p:txBody>
        </p:sp>
        <p:sp>
          <p:nvSpPr>
            <p:cNvPr id="85" name="TextBox 84">
              <a:extLst>
                <a:ext uri="{FF2B5EF4-FFF2-40B4-BE49-F238E27FC236}">
                  <a16:creationId xmlns:a16="http://schemas.microsoft.com/office/drawing/2014/main" id="{F53FC381-9458-5B31-8AF2-717D03C936F0}"/>
                </a:ext>
              </a:extLst>
            </p:cNvPr>
            <p:cNvSpPr txBox="1"/>
            <p:nvPr/>
          </p:nvSpPr>
          <p:spPr>
            <a:xfrm>
              <a:off x="1026885" y="1179173"/>
              <a:ext cx="1826222" cy="461665"/>
            </a:xfrm>
            <a:prstGeom prst="rect">
              <a:avLst/>
            </a:prstGeom>
            <a:noFill/>
          </p:spPr>
          <p:txBody>
            <a:bodyPr wrap="square" rtlCol="0">
              <a:spAutoFit/>
            </a:bodyPr>
            <a:lstStyle/>
            <a:p>
              <a:pPr algn="ctr"/>
              <a:r>
                <a:rPr lang="en-GB" sz="1200">
                  <a:solidFill>
                    <a:srgbClr val="333333"/>
                  </a:solidFill>
                  <a:latin typeface="+mn-lt"/>
                </a:rPr>
                <a:t>HOW TO INSERT </a:t>
              </a:r>
              <a:br>
                <a:rPr lang="en-GB" sz="1200">
                  <a:solidFill>
                    <a:srgbClr val="333333"/>
                  </a:solidFill>
                  <a:latin typeface="+mn-lt"/>
                </a:rPr>
              </a:br>
              <a:r>
                <a:rPr lang="en-GB" sz="1200">
                  <a:solidFill>
                    <a:srgbClr val="333333"/>
                  </a:solidFill>
                  <a:latin typeface="+mn-lt"/>
                </a:rPr>
                <a:t>AN IMAGE</a:t>
              </a:r>
            </a:p>
          </p:txBody>
        </p:sp>
        <p:sp>
          <p:nvSpPr>
            <p:cNvPr id="86" name="TextBox 85">
              <a:extLst>
                <a:ext uri="{FF2B5EF4-FFF2-40B4-BE49-F238E27FC236}">
                  <a16:creationId xmlns:a16="http://schemas.microsoft.com/office/drawing/2014/main" id="{DD0EF304-F3CF-F042-F08A-75B55E2D4344}"/>
                </a:ext>
              </a:extLst>
            </p:cNvPr>
            <p:cNvSpPr txBox="1"/>
            <p:nvPr userDrawn="1"/>
          </p:nvSpPr>
          <p:spPr>
            <a:xfrm>
              <a:off x="866774" y="5522715"/>
              <a:ext cx="2146447" cy="553998"/>
            </a:xfrm>
            <a:prstGeom prst="rect">
              <a:avLst/>
            </a:prstGeom>
            <a:noFill/>
          </p:spPr>
          <p:txBody>
            <a:bodyPr wrap="square" rtlCol="0">
              <a:spAutoFit/>
            </a:bodyPr>
            <a:lstStyle/>
            <a:p>
              <a:r>
                <a:rPr lang="en-GB" sz="1000" b="1">
                  <a:solidFill>
                    <a:srgbClr val="333333"/>
                  </a:solidFill>
                </a:rPr>
                <a:t>6. </a:t>
              </a:r>
              <a:r>
                <a:rPr lang="en-GB" sz="1000">
                  <a:solidFill>
                    <a:srgbClr val="333333"/>
                  </a:solidFill>
                </a:rPr>
                <a:t>Once you are happy with your image, right click on it and select ‘</a:t>
              </a:r>
              <a:r>
                <a:rPr lang="en-GB" sz="1000" b="0">
                  <a:solidFill>
                    <a:srgbClr val="333333"/>
                  </a:solidFill>
                  <a:latin typeface="Gotham Medium" pitchFamily="50" charset="0"/>
                </a:rPr>
                <a:t>Send to back</a:t>
              </a:r>
              <a:r>
                <a:rPr lang="en-GB" sz="1000">
                  <a:solidFill>
                    <a:srgbClr val="333333"/>
                  </a:solidFill>
                </a:rPr>
                <a:t>’. </a:t>
              </a:r>
              <a:endParaRPr lang="en-GB" sz="1000">
                <a:solidFill>
                  <a:srgbClr val="333333"/>
                </a:solidFill>
                <a:latin typeface="Gotham Medium" pitchFamily="50" charset="0"/>
              </a:endParaRPr>
            </a:p>
          </p:txBody>
        </p:sp>
      </p:grpSp>
      <p:grpSp>
        <p:nvGrpSpPr>
          <p:cNvPr id="87" name="Group 86">
            <a:extLst>
              <a:ext uri="{FF2B5EF4-FFF2-40B4-BE49-F238E27FC236}">
                <a16:creationId xmlns:a16="http://schemas.microsoft.com/office/drawing/2014/main" id="{C5CE520A-AF10-BAC8-ED9E-A29D7814F50D}"/>
              </a:ext>
            </a:extLst>
          </p:cNvPr>
          <p:cNvGrpSpPr/>
          <p:nvPr userDrawn="1"/>
        </p:nvGrpSpPr>
        <p:grpSpPr>
          <a:xfrm>
            <a:off x="12284372" y="0"/>
            <a:ext cx="2174455" cy="5486150"/>
            <a:chOff x="12287572" y="0"/>
            <a:chExt cx="2175021" cy="5486150"/>
          </a:xfrm>
        </p:grpSpPr>
        <p:grpSp>
          <p:nvGrpSpPr>
            <p:cNvPr id="88" name="Group 87">
              <a:extLst>
                <a:ext uri="{FF2B5EF4-FFF2-40B4-BE49-F238E27FC236}">
                  <a16:creationId xmlns:a16="http://schemas.microsoft.com/office/drawing/2014/main" id="{2CDAA2A8-91A0-F11D-B541-F12A852BBB01}"/>
                </a:ext>
              </a:extLst>
            </p:cNvPr>
            <p:cNvGrpSpPr/>
            <p:nvPr/>
          </p:nvGrpSpPr>
          <p:grpSpPr>
            <a:xfrm>
              <a:off x="12287572" y="0"/>
              <a:ext cx="2175021" cy="4839558"/>
              <a:chOff x="838200" y="1150069"/>
              <a:chExt cx="2175021" cy="4839558"/>
            </a:xfrm>
          </p:grpSpPr>
          <p:sp>
            <p:nvSpPr>
              <p:cNvPr id="100" name="Rectangle 99">
                <a:extLst>
                  <a:ext uri="{FF2B5EF4-FFF2-40B4-BE49-F238E27FC236}">
                    <a16:creationId xmlns:a16="http://schemas.microsoft.com/office/drawing/2014/main" id="{927733BA-9A7A-CCA4-B9C1-ED65E29868BC}"/>
                  </a:ext>
                </a:extLst>
              </p:cNvPr>
              <p:cNvSpPr/>
              <p:nvPr/>
            </p:nvSpPr>
            <p:spPr>
              <a:xfrm>
                <a:off x="838200" y="1150069"/>
                <a:ext cx="2146445" cy="4839558"/>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333333"/>
                  </a:solidFill>
                </a:endParaRPr>
              </a:p>
            </p:txBody>
          </p:sp>
          <p:sp>
            <p:nvSpPr>
              <p:cNvPr id="101" name="Rectangle 100">
                <a:extLst>
                  <a:ext uri="{FF2B5EF4-FFF2-40B4-BE49-F238E27FC236}">
                    <a16:creationId xmlns:a16="http://schemas.microsoft.com/office/drawing/2014/main" id="{D9C60EAF-4AE3-A8F8-031F-0BF72ABB403D}"/>
                  </a:ext>
                </a:extLst>
              </p:cNvPr>
              <p:cNvSpPr/>
              <p:nvPr/>
            </p:nvSpPr>
            <p:spPr>
              <a:xfrm flipV="1">
                <a:off x="838200" y="1150069"/>
                <a:ext cx="2146445" cy="52016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799">
                  <a:solidFill>
                    <a:srgbClr val="333333"/>
                  </a:solidFill>
                </a:endParaRPr>
              </a:p>
            </p:txBody>
          </p:sp>
          <p:sp>
            <p:nvSpPr>
              <p:cNvPr id="102" name="TextBox 101">
                <a:extLst>
                  <a:ext uri="{FF2B5EF4-FFF2-40B4-BE49-F238E27FC236}">
                    <a16:creationId xmlns:a16="http://schemas.microsoft.com/office/drawing/2014/main" id="{D538064C-7912-185A-6E3C-51FC567618A2}"/>
                  </a:ext>
                </a:extLst>
              </p:cNvPr>
              <p:cNvSpPr txBox="1"/>
              <p:nvPr/>
            </p:nvSpPr>
            <p:spPr>
              <a:xfrm>
                <a:off x="866775" y="2189496"/>
                <a:ext cx="2087197" cy="707886"/>
              </a:xfrm>
              <a:prstGeom prst="rect">
                <a:avLst/>
              </a:prstGeom>
              <a:noFill/>
            </p:spPr>
            <p:txBody>
              <a:bodyPr wrap="square" rtlCol="0">
                <a:spAutoFit/>
              </a:bodyPr>
              <a:lstStyle/>
              <a:p>
                <a:r>
                  <a:rPr lang="en-GB" sz="1000" b="1">
                    <a:solidFill>
                      <a:srgbClr val="333333"/>
                    </a:solidFill>
                  </a:rPr>
                  <a:t>2. </a:t>
                </a:r>
                <a:r>
                  <a:rPr lang="en-GB" sz="1000">
                    <a:solidFill>
                      <a:srgbClr val="333333"/>
                    </a:solidFill>
                  </a:rPr>
                  <a:t>Click on the </a:t>
                </a:r>
                <a:r>
                  <a:rPr lang="en-GB" sz="1000" b="0">
                    <a:solidFill>
                      <a:srgbClr val="333333"/>
                    </a:solidFill>
                    <a:latin typeface="Gotham Medium" pitchFamily="50" charset="0"/>
                  </a:rPr>
                  <a:t>icon</a:t>
                </a:r>
                <a:r>
                  <a:rPr lang="en-GB" sz="1000">
                    <a:solidFill>
                      <a:srgbClr val="333333"/>
                    </a:solidFill>
                  </a:rPr>
                  <a:t> in the middle of the placeholder and choose the image from your computer.</a:t>
                </a:r>
              </a:p>
            </p:txBody>
          </p:sp>
          <p:sp>
            <p:nvSpPr>
              <p:cNvPr id="103" name="TextBox 102">
                <a:extLst>
                  <a:ext uri="{FF2B5EF4-FFF2-40B4-BE49-F238E27FC236}">
                    <a16:creationId xmlns:a16="http://schemas.microsoft.com/office/drawing/2014/main" id="{78399578-7C3C-6762-3145-20A9B39A0C17}"/>
                  </a:ext>
                </a:extLst>
              </p:cNvPr>
              <p:cNvSpPr txBox="1"/>
              <p:nvPr/>
            </p:nvSpPr>
            <p:spPr>
              <a:xfrm>
                <a:off x="866774" y="2943679"/>
                <a:ext cx="2146447" cy="553998"/>
              </a:xfrm>
              <a:prstGeom prst="rect">
                <a:avLst/>
              </a:prstGeom>
              <a:noFill/>
            </p:spPr>
            <p:txBody>
              <a:bodyPr wrap="square" rtlCol="0">
                <a:spAutoFit/>
              </a:bodyPr>
              <a:lstStyle/>
              <a:p>
                <a:r>
                  <a:rPr lang="en-GB" sz="1000" b="1">
                    <a:solidFill>
                      <a:srgbClr val="333333"/>
                    </a:solidFill>
                  </a:rPr>
                  <a:t>3. </a:t>
                </a:r>
                <a:r>
                  <a:rPr lang="en-GB" sz="1000">
                    <a:solidFill>
                      <a:srgbClr val="333333"/>
                    </a:solidFill>
                  </a:rPr>
                  <a:t>Click on the </a:t>
                </a:r>
                <a:r>
                  <a:rPr lang="en-GB" sz="1000" b="0">
                    <a:solidFill>
                      <a:srgbClr val="333333"/>
                    </a:solidFill>
                    <a:latin typeface="Gotham Medium" pitchFamily="50" charset="0"/>
                  </a:rPr>
                  <a:t>Format Picture </a:t>
                </a:r>
                <a:r>
                  <a:rPr lang="en-GB" sz="1000">
                    <a:solidFill>
                      <a:srgbClr val="333333"/>
                    </a:solidFill>
                  </a:rPr>
                  <a:t>tab in the ribbon and use the tools to edit the image.</a:t>
                </a:r>
              </a:p>
            </p:txBody>
          </p:sp>
          <p:sp>
            <p:nvSpPr>
              <p:cNvPr id="104" name="TextBox 103">
                <a:extLst>
                  <a:ext uri="{FF2B5EF4-FFF2-40B4-BE49-F238E27FC236}">
                    <a16:creationId xmlns:a16="http://schemas.microsoft.com/office/drawing/2014/main" id="{7A49BFDD-D800-F52B-C196-B3291A40E6CC}"/>
                  </a:ext>
                </a:extLst>
              </p:cNvPr>
              <p:cNvSpPr txBox="1"/>
              <p:nvPr/>
            </p:nvSpPr>
            <p:spPr>
              <a:xfrm>
                <a:off x="866773" y="3543974"/>
                <a:ext cx="2146447" cy="1169551"/>
              </a:xfrm>
              <a:prstGeom prst="rect">
                <a:avLst/>
              </a:prstGeom>
              <a:noFill/>
            </p:spPr>
            <p:txBody>
              <a:bodyPr wrap="square" rtlCol="0">
                <a:spAutoFit/>
              </a:bodyPr>
              <a:lstStyle/>
              <a:p>
                <a:r>
                  <a:rPr lang="en-GB" sz="1000" b="1">
                    <a:solidFill>
                      <a:srgbClr val="333333"/>
                    </a:solidFill>
                  </a:rPr>
                  <a:t>4. </a:t>
                </a:r>
                <a:r>
                  <a:rPr lang="en-GB" sz="1000">
                    <a:solidFill>
                      <a:srgbClr val="333333"/>
                    </a:solidFill>
                  </a:rPr>
                  <a:t>Choose </a:t>
                </a:r>
                <a:r>
                  <a:rPr lang="en-GB" sz="1000" b="0">
                    <a:solidFill>
                      <a:srgbClr val="333333"/>
                    </a:solidFill>
                    <a:latin typeface="Gotham Medium" pitchFamily="50" charset="0"/>
                  </a:rPr>
                  <a:t>Crop</a:t>
                </a:r>
                <a:r>
                  <a:rPr lang="en-GB" sz="1000">
                    <a:solidFill>
                      <a:srgbClr val="333333"/>
                    </a:solidFill>
                  </a:rPr>
                  <a:t> to resize and move the image within the placeholder, using the white circles in the corners of the image. Click on the drop down arrow and choose </a:t>
                </a:r>
                <a:r>
                  <a:rPr lang="en-GB" sz="1000" b="0">
                    <a:solidFill>
                      <a:srgbClr val="333333"/>
                    </a:solidFill>
                    <a:latin typeface="Gotham Medium" pitchFamily="50" charset="0"/>
                  </a:rPr>
                  <a:t>Fit </a:t>
                </a:r>
                <a:r>
                  <a:rPr lang="en-GB" sz="1000">
                    <a:solidFill>
                      <a:srgbClr val="333333"/>
                    </a:solidFill>
                  </a:rPr>
                  <a:t>to fit the image to the placeholder.</a:t>
                </a:r>
              </a:p>
            </p:txBody>
          </p:sp>
          <p:sp>
            <p:nvSpPr>
              <p:cNvPr id="105" name="TextBox 104">
                <a:extLst>
                  <a:ext uri="{FF2B5EF4-FFF2-40B4-BE49-F238E27FC236}">
                    <a16:creationId xmlns:a16="http://schemas.microsoft.com/office/drawing/2014/main" id="{47E706E7-DBEF-7DF9-C475-76BCBBE92A93}"/>
                  </a:ext>
                </a:extLst>
              </p:cNvPr>
              <p:cNvSpPr txBox="1"/>
              <p:nvPr/>
            </p:nvSpPr>
            <p:spPr>
              <a:xfrm>
                <a:off x="866774" y="4759822"/>
                <a:ext cx="2146447" cy="553998"/>
              </a:xfrm>
              <a:prstGeom prst="rect">
                <a:avLst/>
              </a:prstGeom>
              <a:noFill/>
            </p:spPr>
            <p:txBody>
              <a:bodyPr wrap="square" rtlCol="0">
                <a:spAutoFit/>
              </a:bodyPr>
              <a:lstStyle/>
              <a:p>
                <a:r>
                  <a:rPr lang="en-GB" sz="1000" b="1">
                    <a:solidFill>
                      <a:srgbClr val="333333"/>
                    </a:solidFill>
                  </a:rPr>
                  <a:t>5. </a:t>
                </a:r>
                <a:r>
                  <a:rPr lang="en-GB" sz="1000">
                    <a:solidFill>
                      <a:srgbClr val="333333"/>
                    </a:solidFill>
                  </a:rPr>
                  <a:t>Choose </a:t>
                </a:r>
                <a:r>
                  <a:rPr lang="en-GB" sz="1000" b="0">
                    <a:solidFill>
                      <a:srgbClr val="333333"/>
                    </a:solidFill>
                    <a:latin typeface="Gotham Medium" pitchFamily="50" charset="0"/>
                  </a:rPr>
                  <a:t>Picture Colour </a:t>
                </a:r>
                <a:r>
                  <a:rPr lang="en-GB" sz="1000">
                    <a:solidFill>
                      <a:srgbClr val="333333"/>
                    </a:solidFill>
                  </a:rPr>
                  <a:t>to adjust the Saturation, Tone, and Colour.</a:t>
                </a:r>
              </a:p>
            </p:txBody>
          </p:sp>
          <p:sp>
            <p:nvSpPr>
              <p:cNvPr id="106" name="TextBox 105">
                <a:extLst>
                  <a:ext uri="{FF2B5EF4-FFF2-40B4-BE49-F238E27FC236}">
                    <a16:creationId xmlns:a16="http://schemas.microsoft.com/office/drawing/2014/main" id="{E7F93240-59B6-57D0-1803-30DA762039ED}"/>
                  </a:ext>
                </a:extLst>
              </p:cNvPr>
              <p:cNvSpPr txBox="1"/>
              <p:nvPr/>
            </p:nvSpPr>
            <p:spPr>
              <a:xfrm>
                <a:off x="866774" y="5360117"/>
                <a:ext cx="2146447" cy="553998"/>
              </a:xfrm>
              <a:prstGeom prst="rect">
                <a:avLst/>
              </a:prstGeom>
              <a:noFill/>
            </p:spPr>
            <p:txBody>
              <a:bodyPr wrap="square" rtlCol="0">
                <a:spAutoFit/>
              </a:bodyPr>
              <a:lstStyle/>
              <a:p>
                <a:r>
                  <a:rPr lang="en-GB" sz="1000" b="1">
                    <a:solidFill>
                      <a:srgbClr val="333333"/>
                    </a:solidFill>
                  </a:rPr>
                  <a:t>6. </a:t>
                </a:r>
                <a:r>
                  <a:rPr lang="en-GB" sz="1000">
                    <a:solidFill>
                      <a:srgbClr val="333333"/>
                    </a:solidFill>
                  </a:rPr>
                  <a:t>Choose </a:t>
                </a:r>
                <a:r>
                  <a:rPr lang="en-GB" sz="1000" b="0">
                    <a:solidFill>
                      <a:srgbClr val="333333"/>
                    </a:solidFill>
                    <a:latin typeface="Gotham Medium" pitchFamily="50" charset="0"/>
                  </a:rPr>
                  <a:t>Picture Correction </a:t>
                </a:r>
                <a:r>
                  <a:rPr lang="en-GB" sz="1000">
                    <a:solidFill>
                      <a:srgbClr val="333333"/>
                    </a:solidFill>
                  </a:rPr>
                  <a:t>to adjust the Sharpness, Brightness, and Contrast.</a:t>
                </a:r>
              </a:p>
            </p:txBody>
          </p:sp>
          <p:sp>
            <p:nvSpPr>
              <p:cNvPr id="107" name="TextBox 106">
                <a:extLst>
                  <a:ext uri="{FF2B5EF4-FFF2-40B4-BE49-F238E27FC236}">
                    <a16:creationId xmlns:a16="http://schemas.microsoft.com/office/drawing/2014/main" id="{96B8F27D-4B9D-4F5A-5C36-8445CA40E123}"/>
                  </a:ext>
                </a:extLst>
              </p:cNvPr>
              <p:cNvSpPr txBox="1"/>
              <p:nvPr/>
            </p:nvSpPr>
            <p:spPr>
              <a:xfrm>
                <a:off x="1072610" y="1179173"/>
                <a:ext cx="1734772" cy="461665"/>
              </a:xfrm>
              <a:prstGeom prst="rect">
                <a:avLst/>
              </a:prstGeom>
              <a:noFill/>
            </p:spPr>
            <p:txBody>
              <a:bodyPr wrap="square" rtlCol="0">
                <a:spAutoFit/>
              </a:bodyPr>
              <a:lstStyle/>
              <a:p>
                <a:pPr algn="ctr"/>
                <a:r>
                  <a:rPr lang="en-GB" sz="1200">
                    <a:solidFill>
                      <a:srgbClr val="333333"/>
                    </a:solidFill>
                    <a:latin typeface="+mn-lt"/>
                  </a:rPr>
                  <a:t>HOW TO INSERT AN IMAGE</a:t>
                </a:r>
              </a:p>
            </p:txBody>
          </p:sp>
          <p:sp>
            <p:nvSpPr>
              <p:cNvPr id="108" name="TextBox 107">
                <a:extLst>
                  <a:ext uri="{FF2B5EF4-FFF2-40B4-BE49-F238E27FC236}">
                    <a16:creationId xmlns:a16="http://schemas.microsoft.com/office/drawing/2014/main" id="{429D15C8-96EB-C9DD-68FB-DAF7F33BBC2B}"/>
                  </a:ext>
                </a:extLst>
              </p:cNvPr>
              <p:cNvSpPr txBox="1"/>
              <p:nvPr/>
            </p:nvSpPr>
            <p:spPr>
              <a:xfrm>
                <a:off x="866775" y="1759910"/>
                <a:ext cx="2087197" cy="400110"/>
              </a:xfrm>
              <a:prstGeom prst="rect">
                <a:avLst/>
              </a:prstGeom>
              <a:noFill/>
            </p:spPr>
            <p:txBody>
              <a:bodyPr wrap="square" rtlCol="0">
                <a:spAutoFit/>
              </a:bodyPr>
              <a:lstStyle/>
              <a:p>
                <a:r>
                  <a:rPr lang="en-GB" sz="1000" b="1">
                    <a:solidFill>
                      <a:srgbClr val="333333"/>
                    </a:solidFill>
                  </a:rPr>
                  <a:t>1. </a:t>
                </a:r>
                <a:r>
                  <a:rPr lang="en-GB" sz="1000">
                    <a:solidFill>
                      <a:srgbClr val="333333"/>
                    </a:solidFill>
                  </a:rPr>
                  <a:t>If there is already an image present, </a:t>
                </a:r>
                <a:r>
                  <a:rPr lang="en-GB" sz="1000">
                    <a:solidFill>
                      <a:srgbClr val="333333"/>
                    </a:solidFill>
                    <a:latin typeface="Gotham Medium" pitchFamily="50" charset="0"/>
                  </a:rPr>
                  <a:t>delete this first.</a:t>
                </a:r>
              </a:p>
            </p:txBody>
          </p:sp>
        </p:grpSp>
        <p:grpSp>
          <p:nvGrpSpPr>
            <p:cNvPr id="89" name="Group 88">
              <a:extLst>
                <a:ext uri="{FF2B5EF4-FFF2-40B4-BE49-F238E27FC236}">
                  <a16:creationId xmlns:a16="http://schemas.microsoft.com/office/drawing/2014/main" id="{449A93C5-5D38-852C-B163-46491DEBC23A}"/>
                </a:ext>
              </a:extLst>
            </p:cNvPr>
            <p:cNvGrpSpPr/>
            <p:nvPr userDrawn="1"/>
          </p:nvGrpSpPr>
          <p:grpSpPr>
            <a:xfrm>
              <a:off x="12287572" y="0"/>
              <a:ext cx="2175021" cy="5486150"/>
              <a:chOff x="838200" y="1150069"/>
              <a:chExt cx="2175021" cy="5486150"/>
            </a:xfrm>
          </p:grpSpPr>
          <p:sp>
            <p:nvSpPr>
              <p:cNvPr id="91" name="Rectangle 90">
                <a:extLst>
                  <a:ext uri="{FF2B5EF4-FFF2-40B4-BE49-F238E27FC236}">
                    <a16:creationId xmlns:a16="http://schemas.microsoft.com/office/drawing/2014/main" id="{15666B83-ABC4-522B-F085-56D09D93357D}"/>
                  </a:ext>
                </a:extLst>
              </p:cNvPr>
              <p:cNvSpPr/>
              <p:nvPr/>
            </p:nvSpPr>
            <p:spPr>
              <a:xfrm>
                <a:off x="838200" y="1150069"/>
                <a:ext cx="2146445" cy="548615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333333"/>
                  </a:solidFill>
                </a:endParaRPr>
              </a:p>
            </p:txBody>
          </p:sp>
          <p:sp>
            <p:nvSpPr>
              <p:cNvPr id="92" name="Rectangle 91">
                <a:extLst>
                  <a:ext uri="{FF2B5EF4-FFF2-40B4-BE49-F238E27FC236}">
                    <a16:creationId xmlns:a16="http://schemas.microsoft.com/office/drawing/2014/main" id="{6993130F-4D28-0497-F442-D180286314F0}"/>
                  </a:ext>
                </a:extLst>
              </p:cNvPr>
              <p:cNvSpPr/>
              <p:nvPr/>
            </p:nvSpPr>
            <p:spPr>
              <a:xfrm flipV="1">
                <a:off x="838200" y="1150069"/>
                <a:ext cx="2146445" cy="52016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799">
                  <a:solidFill>
                    <a:srgbClr val="333333"/>
                  </a:solidFill>
                </a:endParaRPr>
              </a:p>
            </p:txBody>
          </p:sp>
          <p:sp>
            <p:nvSpPr>
              <p:cNvPr id="93" name="TextBox 92">
                <a:extLst>
                  <a:ext uri="{FF2B5EF4-FFF2-40B4-BE49-F238E27FC236}">
                    <a16:creationId xmlns:a16="http://schemas.microsoft.com/office/drawing/2014/main" id="{5B1E966E-7F12-4B29-B2DA-A1F2A9706521}"/>
                  </a:ext>
                </a:extLst>
              </p:cNvPr>
              <p:cNvSpPr txBox="1"/>
              <p:nvPr/>
            </p:nvSpPr>
            <p:spPr>
              <a:xfrm>
                <a:off x="866775" y="2189496"/>
                <a:ext cx="2087197" cy="707886"/>
              </a:xfrm>
              <a:prstGeom prst="rect">
                <a:avLst/>
              </a:prstGeom>
              <a:noFill/>
            </p:spPr>
            <p:txBody>
              <a:bodyPr wrap="square" rtlCol="0">
                <a:spAutoFit/>
              </a:bodyPr>
              <a:lstStyle/>
              <a:p>
                <a:r>
                  <a:rPr lang="en-GB" sz="1000" b="1">
                    <a:solidFill>
                      <a:srgbClr val="333333"/>
                    </a:solidFill>
                  </a:rPr>
                  <a:t>2. </a:t>
                </a:r>
                <a:r>
                  <a:rPr lang="en-GB" sz="1000">
                    <a:solidFill>
                      <a:srgbClr val="333333"/>
                    </a:solidFill>
                  </a:rPr>
                  <a:t>Click on the </a:t>
                </a:r>
                <a:r>
                  <a:rPr lang="en-GB" sz="1000" b="0">
                    <a:solidFill>
                      <a:srgbClr val="333333"/>
                    </a:solidFill>
                    <a:latin typeface="Gotham Medium" pitchFamily="50" charset="0"/>
                  </a:rPr>
                  <a:t>icon</a:t>
                </a:r>
                <a:r>
                  <a:rPr lang="en-GB" sz="1000">
                    <a:solidFill>
                      <a:srgbClr val="333333"/>
                    </a:solidFill>
                  </a:rPr>
                  <a:t> in the middle of the placeholder and choose the image from your computer.</a:t>
                </a:r>
              </a:p>
            </p:txBody>
          </p:sp>
          <p:sp>
            <p:nvSpPr>
              <p:cNvPr id="94" name="TextBox 93">
                <a:extLst>
                  <a:ext uri="{FF2B5EF4-FFF2-40B4-BE49-F238E27FC236}">
                    <a16:creationId xmlns:a16="http://schemas.microsoft.com/office/drawing/2014/main" id="{1AE0A8FB-F139-42BA-9D4C-AF360289F4D1}"/>
                  </a:ext>
                </a:extLst>
              </p:cNvPr>
              <p:cNvSpPr txBox="1"/>
              <p:nvPr/>
            </p:nvSpPr>
            <p:spPr>
              <a:xfrm>
                <a:off x="866774" y="2943679"/>
                <a:ext cx="2146447" cy="553998"/>
              </a:xfrm>
              <a:prstGeom prst="rect">
                <a:avLst/>
              </a:prstGeom>
              <a:noFill/>
            </p:spPr>
            <p:txBody>
              <a:bodyPr wrap="square" rtlCol="0">
                <a:spAutoFit/>
              </a:bodyPr>
              <a:lstStyle/>
              <a:p>
                <a:r>
                  <a:rPr lang="en-GB" sz="1000" b="1">
                    <a:solidFill>
                      <a:srgbClr val="333333"/>
                    </a:solidFill>
                  </a:rPr>
                  <a:t>3. </a:t>
                </a:r>
                <a:r>
                  <a:rPr lang="en-GB" sz="1000">
                    <a:solidFill>
                      <a:srgbClr val="333333"/>
                    </a:solidFill>
                  </a:rPr>
                  <a:t>Click on the </a:t>
                </a:r>
                <a:r>
                  <a:rPr lang="en-GB" sz="1000" b="0">
                    <a:solidFill>
                      <a:srgbClr val="333333"/>
                    </a:solidFill>
                    <a:latin typeface="Gotham Medium" pitchFamily="50" charset="0"/>
                  </a:rPr>
                  <a:t>Format Picture </a:t>
                </a:r>
                <a:r>
                  <a:rPr lang="en-GB" sz="1000">
                    <a:solidFill>
                      <a:srgbClr val="333333"/>
                    </a:solidFill>
                  </a:rPr>
                  <a:t>tab in the ribbon and use the tools to edit the image.</a:t>
                </a:r>
              </a:p>
            </p:txBody>
          </p:sp>
          <p:sp>
            <p:nvSpPr>
              <p:cNvPr id="95" name="TextBox 94">
                <a:extLst>
                  <a:ext uri="{FF2B5EF4-FFF2-40B4-BE49-F238E27FC236}">
                    <a16:creationId xmlns:a16="http://schemas.microsoft.com/office/drawing/2014/main" id="{9A0D604B-3C11-6D89-6430-EF107E13FC52}"/>
                  </a:ext>
                </a:extLst>
              </p:cNvPr>
              <p:cNvSpPr txBox="1"/>
              <p:nvPr/>
            </p:nvSpPr>
            <p:spPr>
              <a:xfrm>
                <a:off x="866773" y="3543974"/>
                <a:ext cx="2146447" cy="1169551"/>
              </a:xfrm>
              <a:prstGeom prst="rect">
                <a:avLst/>
              </a:prstGeom>
              <a:noFill/>
            </p:spPr>
            <p:txBody>
              <a:bodyPr wrap="square" rtlCol="0">
                <a:spAutoFit/>
              </a:bodyPr>
              <a:lstStyle/>
              <a:p>
                <a:r>
                  <a:rPr lang="en-GB" sz="1000" b="1">
                    <a:solidFill>
                      <a:srgbClr val="333333"/>
                    </a:solidFill>
                  </a:rPr>
                  <a:t>4. </a:t>
                </a:r>
                <a:r>
                  <a:rPr lang="en-GB" sz="1000">
                    <a:solidFill>
                      <a:srgbClr val="333333"/>
                    </a:solidFill>
                  </a:rPr>
                  <a:t>Choose </a:t>
                </a:r>
                <a:r>
                  <a:rPr lang="en-GB" sz="1000" b="0">
                    <a:solidFill>
                      <a:srgbClr val="333333"/>
                    </a:solidFill>
                    <a:latin typeface="Gotham Medium" pitchFamily="50" charset="0"/>
                  </a:rPr>
                  <a:t>Crop</a:t>
                </a:r>
                <a:r>
                  <a:rPr lang="en-GB" sz="1000">
                    <a:solidFill>
                      <a:srgbClr val="333333"/>
                    </a:solidFill>
                  </a:rPr>
                  <a:t> to resize and move the image within the placeholder, using the white circles in the corners of the image. Click on the drop down arrow and choose </a:t>
                </a:r>
                <a:r>
                  <a:rPr lang="en-GB" sz="1000" b="0">
                    <a:solidFill>
                      <a:srgbClr val="333333"/>
                    </a:solidFill>
                    <a:latin typeface="Gotham Medium" pitchFamily="50" charset="0"/>
                  </a:rPr>
                  <a:t>Fit </a:t>
                </a:r>
                <a:r>
                  <a:rPr lang="en-GB" sz="1000">
                    <a:solidFill>
                      <a:srgbClr val="333333"/>
                    </a:solidFill>
                  </a:rPr>
                  <a:t>to fit the image to the placeholder.</a:t>
                </a:r>
              </a:p>
            </p:txBody>
          </p:sp>
          <p:sp>
            <p:nvSpPr>
              <p:cNvPr id="96" name="TextBox 95">
                <a:extLst>
                  <a:ext uri="{FF2B5EF4-FFF2-40B4-BE49-F238E27FC236}">
                    <a16:creationId xmlns:a16="http://schemas.microsoft.com/office/drawing/2014/main" id="{C85E216B-9E46-F722-A545-CDDF7D2FAA09}"/>
                  </a:ext>
                </a:extLst>
              </p:cNvPr>
              <p:cNvSpPr txBox="1"/>
              <p:nvPr/>
            </p:nvSpPr>
            <p:spPr>
              <a:xfrm>
                <a:off x="866774" y="4759822"/>
                <a:ext cx="2146447" cy="553998"/>
              </a:xfrm>
              <a:prstGeom prst="rect">
                <a:avLst/>
              </a:prstGeom>
              <a:noFill/>
            </p:spPr>
            <p:txBody>
              <a:bodyPr wrap="square" rtlCol="0">
                <a:spAutoFit/>
              </a:bodyPr>
              <a:lstStyle/>
              <a:p>
                <a:r>
                  <a:rPr lang="en-GB" sz="1000" b="1">
                    <a:solidFill>
                      <a:srgbClr val="333333"/>
                    </a:solidFill>
                  </a:rPr>
                  <a:t>5. </a:t>
                </a:r>
                <a:r>
                  <a:rPr lang="en-GB" sz="1000">
                    <a:solidFill>
                      <a:srgbClr val="333333"/>
                    </a:solidFill>
                  </a:rPr>
                  <a:t>Choose </a:t>
                </a:r>
                <a:r>
                  <a:rPr lang="en-GB" sz="1000" b="0">
                    <a:solidFill>
                      <a:srgbClr val="333333"/>
                    </a:solidFill>
                    <a:latin typeface="Gotham Medium" pitchFamily="50" charset="0"/>
                  </a:rPr>
                  <a:t>Picture Colour </a:t>
                </a:r>
                <a:r>
                  <a:rPr lang="en-GB" sz="1000">
                    <a:solidFill>
                      <a:srgbClr val="333333"/>
                    </a:solidFill>
                  </a:rPr>
                  <a:t>to adjust the Saturation, Tone, and Colour.</a:t>
                </a:r>
              </a:p>
            </p:txBody>
          </p:sp>
          <p:sp>
            <p:nvSpPr>
              <p:cNvPr id="97" name="TextBox 96">
                <a:extLst>
                  <a:ext uri="{FF2B5EF4-FFF2-40B4-BE49-F238E27FC236}">
                    <a16:creationId xmlns:a16="http://schemas.microsoft.com/office/drawing/2014/main" id="{7BCA80D1-1F8A-8651-6563-AE8660262B43}"/>
                  </a:ext>
                </a:extLst>
              </p:cNvPr>
              <p:cNvSpPr txBox="1"/>
              <p:nvPr/>
            </p:nvSpPr>
            <p:spPr>
              <a:xfrm>
                <a:off x="866774" y="5360117"/>
                <a:ext cx="2146447" cy="861774"/>
              </a:xfrm>
              <a:prstGeom prst="rect">
                <a:avLst/>
              </a:prstGeom>
              <a:noFill/>
            </p:spPr>
            <p:txBody>
              <a:bodyPr wrap="square" rtlCol="0">
                <a:spAutoFit/>
              </a:bodyPr>
              <a:lstStyle/>
              <a:p>
                <a:r>
                  <a:rPr lang="en-GB" sz="1000" b="1">
                    <a:solidFill>
                      <a:srgbClr val="333333"/>
                    </a:solidFill>
                  </a:rPr>
                  <a:t>6. </a:t>
                </a:r>
                <a:r>
                  <a:rPr lang="en-GB" sz="1000">
                    <a:solidFill>
                      <a:srgbClr val="333333"/>
                    </a:solidFill>
                  </a:rPr>
                  <a:t>Choose </a:t>
                </a:r>
                <a:r>
                  <a:rPr lang="en-GB" sz="1000" b="0">
                    <a:solidFill>
                      <a:srgbClr val="333333"/>
                    </a:solidFill>
                    <a:latin typeface="Gotham Medium" pitchFamily="50" charset="0"/>
                  </a:rPr>
                  <a:t>Picture Correction </a:t>
                </a:r>
                <a:r>
                  <a:rPr lang="en-GB" sz="1000">
                    <a:solidFill>
                      <a:srgbClr val="333333"/>
                    </a:solidFill>
                  </a:rPr>
                  <a:t>to adjust the Sharpness, Brightness, and Contrast.</a:t>
                </a:r>
              </a:p>
              <a:p>
                <a:endParaRPr lang="en-GB" sz="1000">
                  <a:solidFill>
                    <a:srgbClr val="333333"/>
                  </a:solidFill>
                </a:endParaRPr>
              </a:p>
              <a:p>
                <a:endParaRPr lang="en-GB" sz="1000">
                  <a:solidFill>
                    <a:srgbClr val="333333"/>
                  </a:solidFill>
                </a:endParaRPr>
              </a:p>
            </p:txBody>
          </p:sp>
          <p:sp>
            <p:nvSpPr>
              <p:cNvPr id="98" name="TextBox 97">
                <a:extLst>
                  <a:ext uri="{FF2B5EF4-FFF2-40B4-BE49-F238E27FC236}">
                    <a16:creationId xmlns:a16="http://schemas.microsoft.com/office/drawing/2014/main" id="{A66411E2-E287-2C53-A335-14800D650497}"/>
                  </a:ext>
                </a:extLst>
              </p:cNvPr>
              <p:cNvSpPr txBox="1"/>
              <p:nvPr/>
            </p:nvSpPr>
            <p:spPr>
              <a:xfrm>
                <a:off x="1072610" y="1179173"/>
                <a:ext cx="1734772" cy="461665"/>
              </a:xfrm>
              <a:prstGeom prst="rect">
                <a:avLst/>
              </a:prstGeom>
              <a:noFill/>
            </p:spPr>
            <p:txBody>
              <a:bodyPr wrap="square" rtlCol="0">
                <a:spAutoFit/>
              </a:bodyPr>
              <a:lstStyle/>
              <a:p>
                <a:pPr algn="ctr"/>
                <a:r>
                  <a:rPr lang="en-GB" sz="1200">
                    <a:solidFill>
                      <a:srgbClr val="333333"/>
                    </a:solidFill>
                    <a:latin typeface="+mn-lt"/>
                  </a:rPr>
                  <a:t>HOW TO INSERT AN IMAGE</a:t>
                </a:r>
              </a:p>
            </p:txBody>
          </p:sp>
          <p:sp>
            <p:nvSpPr>
              <p:cNvPr id="99" name="TextBox 98">
                <a:extLst>
                  <a:ext uri="{FF2B5EF4-FFF2-40B4-BE49-F238E27FC236}">
                    <a16:creationId xmlns:a16="http://schemas.microsoft.com/office/drawing/2014/main" id="{CE8E4697-F1B0-7F49-3892-F58BDEA149C5}"/>
                  </a:ext>
                </a:extLst>
              </p:cNvPr>
              <p:cNvSpPr txBox="1"/>
              <p:nvPr userDrawn="1"/>
            </p:nvSpPr>
            <p:spPr>
              <a:xfrm>
                <a:off x="866775" y="1759910"/>
                <a:ext cx="2087197" cy="400110"/>
              </a:xfrm>
              <a:prstGeom prst="rect">
                <a:avLst/>
              </a:prstGeom>
              <a:noFill/>
            </p:spPr>
            <p:txBody>
              <a:bodyPr wrap="square" rtlCol="0">
                <a:spAutoFit/>
              </a:bodyPr>
              <a:lstStyle/>
              <a:p>
                <a:r>
                  <a:rPr lang="en-GB" sz="1000" b="1">
                    <a:solidFill>
                      <a:srgbClr val="333333"/>
                    </a:solidFill>
                  </a:rPr>
                  <a:t>1. </a:t>
                </a:r>
                <a:r>
                  <a:rPr lang="en-GB" sz="1000">
                    <a:solidFill>
                      <a:srgbClr val="333333"/>
                    </a:solidFill>
                  </a:rPr>
                  <a:t>If there is already an image present, </a:t>
                </a:r>
                <a:r>
                  <a:rPr lang="en-GB" sz="1000">
                    <a:solidFill>
                      <a:srgbClr val="333333"/>
                    </a:solidFill>
                    <a:latin typeface="Gotham Medium" pitchFamily="50" charset="0"/>
                  </a:rPr>
                  <a:t>delete this first.</a:t>
                </a:r>
              </a:p>
            </p:txBody>
          </p:sp>
        </p:grpSp>
        <p:sp>
          <p:nvSpPr>
            <p:cNvPr id="90" name="TextBox 89">
              <a:extLst>
                <a:ext uri="{FF2B5EF4-FFF2-40B4-BE49-F238E27FC236}">
                  <a16:creationId xmlns:a16="http://schemas.microsoft.com/office/drawing/2014/main" id="{DCEB9F67-00E2-2A8C-708C-E510235613ED}"/>
                </a:ext>
              </a:extLst>
            </p:cNvPr>
            <p:cNvSpPr txBox="1"/>
            <p:nvPr userDrawn="1"/>
          </p:nvSpPr>
          <p:spPr>
            <a:xfrm>
              <a:off x="12316146" y="4885855"/>
              <a:ext cx="2146447" cy="553998"/>
            </a:xfrm>
            <a:prstGeom prst="rect">
              <a:avLst/>
            </a:prstGeom>
            <a:noFill/>
          </p:spPr>
          <p:txBody>
            <a:bodyPr wrap="square" rtlCol="0">
              <a:spAutoFit/>
            </a:bodyPr>
            <a:lstStyle/>
            <a:p>
              <a:r>
                <a:rPr lang="en-GB" sz="1000" b="1">
                  <a:solidFill>
                    <a:srgbClr val="333333"/>
                  </a:solidFill>
                </a:rPr>
                <a:t>7. </a:t>
              </a:r>
              <a:r>
                <a:rPr lang="en-GB" sz="1000">
                  <a:solidFill>
                    <a:srgbClr val="333333"/>
                  </a:solidFill>
                </a:rPr>
                <a:t>Once you are happy with your image, right click on it and select ‘</a:t>
              </a:r>
              <a:r>
                <a:rPr lang="en-GB" sz="1000" b="0">
                  <a:solidFill>
                    <a:srgbClr val="333333"/>
                  </a:solidFill>
                  <a:latin typeface="Gotham Medium" pitchFamily="50" charset="0"/>
                </a:rPr>
                <a:t>Send to back</a:t>
              </a:r>
              <a:r>
                <a:rPr lang="en-GB" sz="1000">
                  <a:solidFill>
                    <a:srgbClr val="333333"/>
                  </a:solidFill>
                </a:rPr>
                <a:t>’. </a:t>
              </a:r>
              <a:endParaRPr lang="en-GB" sz="1000">
                <a:solidFill>
                  <a:srgbClr val="333333"/>
                </a:solidFill>
                <a:latin typeface="Gotham Medium" pitchFamily="50" charset="0"/>
              </a:endParaRPr>
            </a:p>
          </p:txBody>
        </p:sp>
      </p:grpSp>
    </p:spTree>
    <p:custDataLst>
      <p:tags r:id="rId1"/>
    </p:custDataLst>
    <p:extLst>
      <p:ext uri="{BB962C8B-B14F-4D97-AF65-F5344CB8AC3E}">
        <p14:creationId xmlns:p14="http://schemas.microsoft.com/office/powerpoint/2010/main" val="249314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3" name="Text Placeholder 3">
            <a:extLst>
              <a:ext uri="{FF2B5EF4-FFF2-40B4-BE49-F238E27FC236}">
                <a16:creationId xmlns:a16="http://schemas.microsoft.com/office/drawing/2014/main" id="{3A924967-D8AF-4468-DFF3-4FA2303A4984}"/>
              </a:ext>
            </a:extLst>
          </p:cNvPr>
          <p:cNvSpPr>
            <a:spLocks noGrp="1"/>
          </p:cNvSpPr>
          <p:nvPr>
            <p:ph type="body" sz="quarter" idx="37" hasCustomPrompt="1"/>
          </p:nvPr>
        </p:nvSpPr>
        <p:spPr>
          <a:xfrm rot="5400000">
            <a:off x="8649149" y="3318754"/>
            <a:ext cx="6858430" cy="220922"/>
          </a:xfrm>
          <a:solidFill>
            <a:schemeClr val="accent1"/>
          </a:solidFill>
        </p:spPr>
        <p:txBody>
          <a:bodyPr anchor="ctr"/>
          <a:lstStyle>
            <a:lvl1pPr algn="ctr">
              <a:defRPr sz="900" cap="all" spc="100" baseline="0"/>
            </a:lvl1pPr>
          </a:lstStyle>
          <a:p>
            <a:pPr lvl="0"/>
            <a:r>
              <a:rPr lang="en-GB"/>
              <a:t>Section Title</a:t>
            </a:r>
          </a:p>
        </p:txBody>
      </p:sp>
      <p:sp>
        <p:nvSpPr>
          <p:cNvPr id="6" name="Text Placeholder 7">
            <a:extLst>
              <a:ext uri="{FF2B5EF4-FFF2-40B4-BE49-F238E27FC236}">
                <a16:creationId xmlns:a16="http://schemas.microsoft.com/office/drawing/2014/main" id="{FCA4868D-DEBA-37A6-4C44-F3DAEABD968F}"/>
              </a:ext>
            </a:extLst>
          </p:cNvPr>
          <p:cNvSpPr>
            <a:spLocks noGrp="1"/>
          </p:cNvSpPr>
          <p:nvPr>
            <p:ph type="body" sz="quarter" idx="13" hasCustomPrompt="1"/>
          </p:nvPr>
        </p:nvSpPr>
        <p:spPr>
          <a:xfrm>
            <a:off x="545165" y="1829725"/>
            <a:ext cx="276153" cy="276225"/>
          </a:xfrm>
          <a:solidFill>
            <a:schemeClr val="accent1"/>
          </a:solidFill>
        </p:spPr>
        <p:txBody>
          <a:bodyPr anchor="ctr"/>
          <a:lstStyle>
            <a:lvl1pPr algn="ctr">
              <a:defRPr sz="1200">
                <a:latin typeface="Gotham Medium" pitchFamily="50" charset="0"/>
              </a:defRPr>
            </a:lvl1pPr>
          </a:lstStyle>
          <a:p>
            <a:pPr lvl="0"/>
            <a:r>
              <a:rPr lang="en-GB"/>
              <a:t>1</a:t>
            </a:r>
          </a:p>
        </p:txBody>
      </p:sp>
      <p:sp>
        <p:nvSpPr>
          <p:cNvPr id="8" name="Text Placeholder 9">
            <a:extLst>
              <a:ext uri="{FF2B5EF4-FFF2-40B4-BE49-F238E27FC236}">
                <a16:creationId xmlns:a16="http://schemas.microsoft.com/office/drawing/2014/main" id="{952FF8C7-258B-8108-27E9-D4FAFF7F97D7}"/>
              </a:ext>
            </a:extLst>
          </p:cNvPr>
          <p:cNvSpPr>
            <a:spLocks noGrp="1"/>
          </p:cNvSpPr>
          <p:nvPr>
            <p:ph type="body" sz="quarter" idx="14" hasCustomPrompt="1"/>
          </p:nvPr>
        </p:nvSpPr>
        <p:spPr>
          <a:xfrm>
            <a:off x="893530" y="1772576"/>
            <a:ext cx="3527478" cy="276225"/>
          </a:xfrm>
        </p:spPr>
        <p:txBody>
          <a:bodyPr anchor="ctr"/>
          <a:lstStyle>
            <a:lvl1pPr>
              <a:defRPr sz="1100" cap="all" baseline="0">
                <a:latin typeface="+mj-lt"/>
              </a:defRPr>
            </a:lvl1pPr>
          </a:lstStyle>
          <a:p>
            <a:pPr lvl="0"/>
            <a:r>
              <a:rPr lang="en-GB"/>
              <a:t>Section title</a:t>
            </a:r>
          </a:p>
        </p:txBody>
      </p:sp>
      <p:sp>
        <p:nvSpPr>
          <p:cNvPr id="9" name="Text Placeholder 11">
            <a:extLst>
              <a:ext uri="{FF2B5EF4-FFF2-40B4-BE49-F238E27FC236}">
                <a16:creationId xmlns:a16="http://schemas.microsoft.com/office/drawing/2014/main" id="{113262C7-3149-FDFA-A14E-29CBFD6E12BD}"/>
              </a:ext>
            </a:extLst>
          </p:cNvPr>
          <p:cNvSpPr>
            <a:spLocks noGrp="1"/>
          </p:cNvSpPr>
          <p:nvPr>
            <p:ph type="body" sz="quarter" idx="15" hasCustomPrompt="1"/>
          </p:nvPr>
        </p:nvSpPr>
        <p:spPr>
          <a:xfrm>
            <a:off x="893529" y="2003342"/>
            <a:ext cx="3527476" cy="456621"/>
          </a:xfrm>
        </p:spPr>
        <p:txBody>
          <a:bodyPr/>
          <a:lstStyle>
            <a:lvl1pPr>
              <a:defRPr/>
            </a:lvl1pPr>
          </a:lstStyle>
          <a:p>
            <a:pPr lvl="0"/>
            <a:r>
              <a:rPr lang="en-GB"/>
              <a:t>Insert text here</a:t>
            </a:r>
          </a:p>
          <a:p>
            <a:pPr lvl="1"/>
            <a:r>
              <a:rPr lang="en-GB"/>
              <a:t>Second level</a:t>
            </a:r>
          </a:p>
          <a:p>
            <a:pPr lvl="2"/>
            <a:r>
              <a:rPr lang="en-GB"/>
              <a:t>Third level</a:t>
            </a:r>
          </a:p>
          <a:p>
            <a:pPr lvl="3"/>
            <a:r>
              <a:rPr lang="en-GB"/>
              <a:t>Fourth level</a:t>
            </a:r>
          </a:p>
          <a:p>
            <a:pPr lvl="4"/>
            <a:r>
              <a:rPr lang="en-GB"/>
              <a:t>Fifth level</a:t>
            </a:r>
          </a:p>
        </p:txBody>
      </p:sp>
      <p:sp>
        <p:nvSpPr>
          <p:cNvPr id="10" name="Text Placeholder 7">
            <a:extLst>
              <a:ext uri="{FF2B5EF4-FFF2-40B4-BE49-F238E27FC236}">
                <a16:creationId xmlns:a16="http://schemas.microsoft.com/office/drawing/2014/main" id="{6BAC8A9D-CC5A-A2B0-C57D-4E1E82C49BDE}"/>
              </a:ext>
            </a:extLst>
          </p:cNvPr>
          <p:cNvSpPr>
            <a:spLocks noGrp="1"/>
          </p:cNvSpPr>
          <p:nvPr>
            <p:ph type="body" sz="quarter" idx="16" hasCustomPrompt="1"/>
          </p:nvPr>
        </p:nvSpPr>
        <p:spPr>
          <a:xfrm>
            <a:off x="545165" y="2747205"/>
            <a:ext cx="276153" cy="276225"/>
          </a:xfrm>
          <a:solidFill>
            <a:schemeClr val="accent1"/>
          </a:solidFill>
        </p:spPr>
        <p:txBody>
          <a:bodyPr anchor="ctr"/>
          <a:lstStyle>
            <a:lvl1pPr algn="ctr">
              <a:defRPr sz="1200">
                <a:latin typeface="Gotham Medium" pitchFamily="50" charset="0"/>
              </a:defRPr>
            </a:lvl1pPr>
          </a:lstStyle>
          <a:p>
            <a:pPr lvl="0"/>
            <a:r>
              <a:rPr lang="en-GB"/>
              <a:t>2</a:t>
            </a:r>
          </a:p>
        </p:txBody>
      </p:sp>
      <p:sp>
        <p:nvSpPr>
          <p:cNvPr id="11" name="Text Placeholder 9">
            <a:extLst>
              <a:ext uri="{FF2B5EF4-FFF2-40B4-BE49-F238E27FC236}">
                <a16:creationId xmlns:a16="http://schemas.microsoft.com/office/drawing/2014/main" id="{C63F1A73-0B3A-C9AF-9A38-0A8126450680}"/>
              </a:ext>
            </a:extLst>
          </p:cNvPr>
          <p:cNvSpPr>
            <a:spLocks noGrp="1"/>
          </p:cNvSpPr>
          <p:nvPr>
            <p:ph type="body" sz="quarter" idx="17" hasCustomPrompt="1"/>
          </p:nvPr>
        </p:nvSpPr>
        <p:spPr>
          <a:xfrm>
            <a:off x="893530" y="2690055"/>
            <a:ext cx="3527478" cy="276225"/>
          </a:xfrm>
        </p:spPr>
        <p:txBody>
          <a:bodyPr anchor="ctr"/>
          <a:lstStyle>
            <a:lvl1pPr>
              <a:defRPr sz="1100" cap="all" baseline="0">
                <a:latin typeface="+mj-lt"/>
              </a:defRPr>
            </a:lvl1pPr>
          </a:lstStyle>
          <a:p>
            <a:pPr lvl="0"/>
            <a:r>
              <a:rPr lang="en-GB"/>
              <a:t>Section title</a:t>
            </a:r>
          </a:p>
        </p:txBody>
      </p:sp>
      <p:sp>
        <p:nvSpPr>
          <p:cNvPr id="12" name="Text Placeholder 11">
            <a:extLst>
              <a:ext uri="{FF2B5EF4-FFF2-40B4-BE49-F238E27FC236}">
                <a16:creationId xmlns:a16="http://schemas.microsoft.com/office/drawing/2014/main" id="{D548648C-481B-8EB2-8A59-DAED0430A5F8}"/>
              </a:ext>
            </a:extLst>
          </p:cNvPr>
          <p:cNvSpPr>
            <a:spLocks noGrp="1"/>
          </p:cNvSpPr>
          <p:nvPr>
            <p:ph type="body" sz="quarter" idx="18" hasCustomPrompt="1"/>
          </p:nvPr>
        </p:nvSpPr>
        <p:spPr>
          <a:xfrm>
            <a:off x="893529" y="2920821"/>
            <a:ext cx="3527476" cy="456621"/>
          </a:xfrm>
        </p:spPr>
        <p:txBody>
          <a:bodyPr/>
          <a:lstStyle>
            <a:lvl1pPr>
              <a:defRPr/>
            </a:lvl1pPr>
          </a:lstStyle>
          <a:p>
            <a:pPr lvl="0"/>
            <a:r>
              <a:rPr lang="en-GB"/>
              <a:t>Insert text here</a:t>
            </a:r>
          </a:p>
          <a:p>
            <a:pPr lvl="1"/>
            <a:r>
              <a:rPr lang="en-GB"/>
              <a:t>Second level</a:t>
            </a:r>
          </a:p>
          <a:p>
            <a:pPr lvl="2"/>
            <a:r>
              <a:rPr lang="en-GB"/>
              <a:t>Third level</a:t>
            </a:r>
          </a:p>
          <a:p>
            <a:pPr lvl="3"/>
            <a:r>
              <a:rPr lang="en-GB"/>
              <a:t>Fourth level</a:t>
            </a:r>
          </a:p>
          <a:p>
            <a:pPr lvl="4"/>
            <a:r>
              <a:rPr lang="en-GB"/>
              <a:t>Fifth level</a:t>
            </a:r>
          </a:p>
        </p:txBody>
      </p:sp>
      <p:sp>
        <p:nvSpPr>
          <p:cNvPr id="13" name="Text Placeholder 7">
            <a:extLst>
              <a:ext uri="{FF2B5EF4-FFF2-40B4-BE49-F238E27FC236}">
                <a16:creationId xmlns:a16="http://schemas.microsoft.com/office/drawing/2014/main" id="{EDD909B5-BA74-C330-A3FB-3974BBFD91E5}"/>
              </a:ext>
            </a:extLst>
          </p:cNvPr>
          <p:cNvSpPr>
            <a:spLocks noGrp="1"/>
          </p:cNvSpPr>
          <p:nvPr>
            <p:ph type="body" sz="quarter" idx="19" hasCustomPrompt="1"/>
          </p:nvPr>
        </p:nvSpPr>
        <p:spPr>
          <a:xfrm>
            <a:off x="545165" y="3659023"/>
            <a:ext cx="276153" cy="276225"/>
          </a:xfrm>
          <a:solidFill>
            <a:schemeClr val="accent1"/>
          </a:solidFill>
        </p:spPr>
        <p:txBody>
          <a:bodyPr anchor="ctr"/>
          <a:lstStyle>
            <a:lvl1pPr algn="ctr">
              <a:defRPr sz="1200">
                <a:latin typeface="Gotham Medium" pitchFamily="50" charset="0"/>
              </a:defRPr>
            </a:lvl1pPr>
          </a:lstStyle>
          <a:p>
            <a:pPr lvl="0"/>
            <a:r>
              <a:rPr lang="en-GB"/>
              <a:t>3</a:t>
            </a:r>
          </a:p>
        </p:txBody>
      </p:sp>
      <p:sp>
        <p:nvSpPr>
          <p:cNvPr id="14" name="Text Placeholder 9">
            <a:extLst>
              <a:ext uri="{FF2B5EF4-FFF2-40B4-BE49-F238E27FC236}">
                <a16:creationId xmlns:a16="http://schemas.microsoft.com/office/drawing/2014/main" id="{92DAF816-5DD2-0F8D-D926-8F9973DAED3E}"/>
              </a:ext>
            </a:extLst>
          </p:cNvPr>
          <p:cNvSpPr>
            <a:spLocks noGrp="1"/>
          </p:cNvSpPr>
          <p:nvPr>
            <p:ph type="body" sz="quarter" idx="20" hasCustomPrompt="1"/>
          </p:nvPr>
        </p:nvSpPr>
        <p:spPr>
          <a:xfrm>
            <a:off x="893530" y="3601873"/>
            <a:ext cx="3527478" cy="276225"/>
          </a:xfrm>
        </p:spPr>
        <p:txBody>
          <a:bodyPr anchor="ctr"/>
          <a:lstStyle>
            <a:lvl1pPr>
              <a:defRPr sz="1100" cap="all" baseline="0">
                <a:latin typeface="+mj-lt"/>
              </a:defRPr>
            </a:lvl1pPr>
          </a:lstStyle>
          <a:p>
            <a:pPr lvl="0"/>
            <a:r>
              <a:rPr lang="en-GB"/>
              <a:t>Section title</a:t>
            </a:r>
          </a:p>
        </p:txBody>
      </p:sp>
      <p:sp>
        <p:nvSpPr>
          <p:cNvPr id="15" name="Text Placeholder 11">
            <a:extLst>
              <a:ext uri="{FF2B5EF4-FFF2-40B4-BE49-F238E27FC236}">
                <a16:creationId xmlns:a16="http://schemas.microsoft.com/office/drawing/2014/main" id="{027051BA-4C61-E92F-A7F5-6C1CB55788C5}"/>
              </a:ext>
            </a:extLst>
          </p:cNvPr>
          <p:cNvSpPr>
            <a:spLocks noGrp="1"/>
          </p:cNvSpPr>
          <p:nvPr>
            <p:ph type="body" sz="quarter" idx="21" hasCustomPrompt="1"/>
          </p:nvPr>
        </p:nvSpPr>
        <p:spPr>
          <a:xfrm>
            <a:off x="893529" y="3832639"/>
            <a:ext cx="3527476" cy="456621"/>
          </a:xfrm>
        </p:spPr>
        <p:txBody>
          <a:bodyPr/>
          <a:lstStyle>
            <a:lvl1pPr>
              <a:defRPr/>
            </a:lvl1pPr>
          </a:lstStyle>
          <a:p>
            <a:pPr lvl="0"/>
            <a:r>
              <a:rPr lang="en-GB"/>
              <a:t>Insert text here</a:t>
            </a:r>
          </a:p>
          <a:p>
            <a:pPr lvl="1"/>
            <a:r>
              <a:rPr lang="en-GB"/>
              <a:t>Second level</a:t>
            </a:r>
          </a:p>
          <a:p>
            <a:pPr lvl="2"/>
            <a:r>
              <a:rPr lang="en-GB"/>
              <a:t>Third level</a:t>
            </a:r>
          </a:p>
          <a:p>
            <a:pPr lvl="3"/>
            <a:r>
              <a:rPr lang="en-GB"/>
              <a:t>Fourth level</a:t>
            </a:r>
          </a:p>
          <a:p>
            <a:pPr lvl="4"/>
            <a:r>
              <a:rPr lang="en-GB"/>
              <a:t>Fifth level</a:t>
            </a:r>
          </a:p>
        </p:txBody>
      </p:sp>
      <p:sp>
        <p:nvSpPr>
          <p:cNvPr id="16" name="Text Placeholder 7">
            <a:extLst>
              <a:ext uri="{FF2B5EF4-FFF2-40B4-BE49-F238E27FC236}">
                <a16:creationId xmlns:a16="http://schemas.microsoft.com/office/drawing/2014/main" id="{BA1C8AFE-8CE3-811C-8B86-780AAAC35CD0}"/>
              </a:ext>
            </a:extLst>
          </p:cNvPr>
          <p:cNvSpPr>
            <a:spLocks noGrp="1"/>
          </p:cNvSpPr>
          <p:nvPr>
            <p:ph type="body" sz="quarter" idx="22" hasCustomPrompt="1"/>
          </p:nvPr>
        </p:nvSpPr>
        <p:spPr>
          <a:xfrm>
            <a:off x="545165" y="4570841"/>
            <a:ext cx="276153" cy="276225"/>
          </a:xfrm>
          <a:solidFill>
            <a:schemeClr val="accent1"/>
          </a:solidFill>
        </p:spPr>
        <p:txBody>
          <a:bodyPr anchor="ctr"/>
          <a:lstStyle>
            <a:lvl1pPr algn="ctr">
              <a:defRPr sz="1200">
                <a:latin typeface="Gotham Medium" pitchFamily="50" charset="0"/>
              </a:defRPr>
            </a:lvl1pPr>
          </a:lstStyle>
          <a:p>
            <a:pPr lvl="0"/>
            <a:r>
              <a:rPr lang="en-GB"/>
              <a:t>4</a:t>
            </a:r>
          </a:p>
        </p:txBody>
      </p:sp>
      <p:sp>
        <p:nvSpPr>
          <p:cNvPr id="17" name="Text Placeholder 9">
            <a:extLst>
              <a:ext uri="{FF2B5EF4-FFF2-40B4-BE49-F238E27FC236}">
                <a16:creationId xmlns:a16="http://schemas.microsoft.com/office/drawing/2014/main" id="{C706D2B9-741A-8B7F-C739-7207025D6FFA}"/>
              </a:ext>
            </a:extLst>
          </p:cNvPr>
          <p:cNvSpPr>
            <a:spLocks noGrp="1"/>
          </p:cNvSpPr>
          <p:nvPr>
            <p:ph type="body" sz="quarter" idx="23" hasCustomPrompt="1"/>
          </p:nvPr>
        </p:nvSpPr>
        <p:spPr>
          <a:xfrm>
            <a:off x="893530" y="4513691"/>
            <a:ext cx="3527478" cy="276225"/>
          </a:xfrm>
        </p:spPr>
        <p:txBody>
          <a:bodyPr anchor="ctr"/>
          <a:lstStyle>
            <a:lvl1pPr>
              <a:defRPr sz="1100" cap="all" baseline="0">
                <a:latin typeface="+mj-lt"/>
              </a:defRPr>
            </a:lvl1pPr>
          </a:lstStyle>
          <a:p>
            <a:pPr lvl="0"/>
            <a:r>
              <a:rPr lang="en-GB"/>
              <a:t>Section title</a:t>
            </a:r>
          </a:p>
        </p:txBody>
      </p:sp>
      <p:sp>
        <p:nvSpPr>
          <p:cNvPr id="18" name="Text Placeholder 11">
            <a:extLst>
              <a:ext uri="{FF2B5EF4-FFF2-40B4-BE49-F238E27FC236}">
                <a16:creationId xmlns:a16="http://schemas.microsoft.com/office/drawing/2014/main" id="{E69F419A-6201-C49C-EEF6-96D70FBAFC57}"/>
              </a:ext>
            </a:extLst>
          </p:cNvPr>
          <p:cNvSpPr>
            <a:spLocks noGrp="1"/>
          </p:cNvSpPr>
          <p:nvPr>
            <p:ph type="body" sz="quarter" idx="24" hasCustomPrompt="1"/>
          </p:nvPr>
        </p:nvSpPr>
        <p:spPr>
          <a:xfrm>
            <a:off x="893529" y="4744457"/>
            <a:ext cx="3527476" cy="456621"/>
          </a:xfrm>
        </p:spPr>
        <p:txBody>
          <a:bodyPr/>
          <a:lstStyle>
            <a:lvl1pPr>
              <a:defRPr/>
            </a:lvl1pPr>
          </a:lstStyle>
          <a:p>
            <a:pPr lvl="0"/>
            <a:r>
              <a:rPr lang="en-GB"/>
              <a:t>Insert text here</a:t>
            </a:r>
          </a:p>
          <a:p>
            <a:pPr lvl="1"/>
            <a:r>
              <a:rPr lang="en-GB"/>
              <a:t>Second level</a:t>
            </a:r>
          </a:p>
          <a:p>
            <a:pPr lvl="2"/>
            <a:r>
              <a:rPr lang="en-GB"/>
              <a:t>Third level</a:t>
            </a:r>
          </a:p>
          <a:p>
            <a:pPr lvl="3"/>
            <a:r>
              <a:rPr lang="en-GB"/>
              <a:t>Fourth level</a:t>
            </a:r>
          </a:p>
          <a:p>
            <a:pPr lvl="4"/>
            <a:r>
              <a:rPr lang="en-GB"/>
              <a:t>Fifth level</a:t>
            </a:r>
          </a:p>
        </p:txBody>
      </p:sp>
      <p:sp>
        <p:nvSpPr>
          <p:cNvPr id="19" name="Text Placeholder 7">
            <a:extLst>
              <a:ext uri="{FF2B5EF4-FFF2-40B4-BE49-F238E27FC236}">
                <a16:creationId xmlns:a16="http://schemas.microsoft.com/office/drawing/2014/main" id="{977F5034-212C-D157-F7B0-D68A6487D3F4}"/>
              </a:ext>
            </a:extLst>
          </p:cNvPr>
          <p:cNvSpPr>
            <a:spLocks noGrp="1"/>
          </p:cNvSpPr>
          <p:nvPr>
            <p:ph type="body" sz="quarter" idx="25" hasCustomPrompt="1"/>
          </p:nvPr>
        </p:nvSpPr>
        <p:spPr>
          <a:xfrm>
            <a:off x="5156622" y="1829725"/>
            <a:ext cx="276153" cy="276225"/>
          </a:xfrm>
          <a:solidFill>
            <a:schemeClr val="accent1"/>
          </a:solidFill>
        </p:spPr>
        <p:txBody>
          <a:bodyPr anchor="ctr"/>
          <a:lstStyle>
            <a:lvl1pPr algn="ctr">
              <a:defRPr sz="1200">
                <a:latin typeface="Gotham Medium" pitchFamily="50" charset="0"/>
              </a:defRPr>
            </a:lvl1pPr>
          </a:lstStyle>
          <a:p>
            <a:pPr lvl="0"/>
            <a:r>
              <a:rPr lang="en-GB"/>
              <a:t>5</a:t>
            </a:r>
          </a:p>
        </p:txBody>
      </p:sp>
      <p:sp>
        <p:nvSpPr>
          <p:cNvPr id="20" name="Text Placeholder 9">
            <a:extLst>
              <a:ext uri="{FF2B5EF4-FFF2-40B4-BE49-F238E27FC236}">
                <a16:creationId xmlns:a16="http://schemas.microsoft.com/office/drawing/2014/main" id="{56A3E17A-D29A-E2EA-CDBF-8297851B94CC}"/>
              </a:ext>
            </a:extLst>
          </p:cNvPr>
          <p:cNvSpPr>
            <a:spLocks noGrp="1"/>
          </p:cNvSpPr>
          <p:nvPr>
            <p:ph type="body" sz="quarter" idx="26" hasCustomPrompt="1"/>
          </p:nvPr>
        </p:nvSpPr>
        <p:spPr>
          <a:xfrm>
            <a:off x="5504988" y="1772576"/>
            <a:ext cx="3527478" cy="276225"/>
          </a:xfrm>
        </p:spPr>
        <p:txBody>
          <a:bodyPr anchor="ctr"/>
          <a:lstStyle>
            <a:lvl1pPr>
              <a:defRPr sz="1100" cap="all" baseline="0">
                <a:latin typeface="+mj-lt"/>
              </a:defRPr>
            </a:lvl1pPr>
          </a:lstStyle>
          <a:p>
            <a:pPr lvl="0"/>
            <a:r>
              <a:rPr lang="en-GB"/>
              <a:t>Section title</a:t>
            </a:r>
          </a:p>
        </p:txBody>
      </p:sp>
      <p:sp>
        <p:nvSpPr>
          <p:cNvPr id="21" name="Text Placeholder 11">
            <a:extLst>
              <a:ext uri="{FF2B5EF4-FFF2-40B4-BE49-F238E27FC236}">
                <a16:creationId xmlns:a16="http://schemas.microsoft.com/office/drawing/2014/main" id="{63FCAEF4-AADB-383B-8210-850E93B453F1}"/>
              </a:ext>
            </a:extLst>
          </p:cNvPr>
          <p:cNvSpPr>
            <a:spLocks noGrp="1"/>
          </p:cNvSpPr>
          <p:nvPr>
            <p:ph type="body" sz="quarter" idx="27" hasCustomPrompt="1"/>
          </p:nvPr>
        </p:nvSpPr>
        <p:spPr>
          <a:xfrm>
            <a:off x="5504987" y="2003342"/>
            <a:ext cx="3527476" cy="456621"/>
          </a:xfrm>
        </p:spPr>
        <p:txBody>
          <a:bodyPr/>
          <a:lstStyle>
            <a:lvl1pPr>
              <a:defRPr/>
            </a:lvl1pPr>
          </a:lstStyle>
          <a:p>
            <a:pPr lvl="0"/>
            <a:r>
              <a:rPr lang="en-GB"/>
              <a:t>Insert text here</a:t>
            </a:r>
          </a:p>
          <a:p>
            <a:pPr lvl="1"/>
            <a:r>
              <a:rPr lang="en-GB"/>
              <a:t>Second level</a:t>
            </a:r>
          </a:p>
          <a:p>
            <a:pPr lvl="2"/>
            <a:r>
              <a:rPr lang="en-GB"/>
              <a:t>Third level</a:t>
            </a:r>
          </a:p>
          <a:p>
            <a:pPr lvl="3"/>
            <a:r>
              <a:rPr lang="en-GB"/>
              <a:t>Fourth level</a:t>
            </a:r>
          </a:p>
          <a:p>
            <a:pPr lvl="4"/>
            <a:r>
              <a:rPr lang="en-GB"/>
              <a:t>Fifth level</a:t>
            </a:r>
          </a:p>
        </p:txBody>
      </p:sp>
      <p:sp>
        <p:nvSpPr>
          <p:cNvPr id="22" name="Text Placeholder 7">
            <a:extLst>
              <a:ext uri="{FF2B5EF4-FFF2-40B4-BE49-F238E27FC236}">
                <a16:creationId xmlns:a16="http://schemas.microsoft.com/office/drawing/2014/main" id="{753A57F8-0F31-4ACC-3A21-90537823C454}"/>
              </a:ext>
            </a:extLst>
          </p:cNvPr>
          <p:cNvSpPr>
            <a:spLocks noGrp="1"/>
          </p:cNvSpPr>
          <p:nvPr>
            <p:ph type="body" sz="quarter" idx="28" hasCustomPrompt="1"/>
          </p:nvPr>
        </p:nvSpPr>
        <p:spPr>
          <a:xfrm>
            <a:off x="5156622" y="2747205"/>
            <a:ext cx="276153" cy="276225"/>
          </a:xfrm>
          <a:solidFill>
            <a:schemeClr val="accent1"/>
          </a:solidFill>
        </p:spPr>
        <p:txBody>
          <a:bodyPr anchor="ctr"/>
          <a:lstStyle>
            <a:lvl1pPr algn="ctr">
              <a:defRPr sz="1200">
                <a:latin typeface="Gotham Medium" pitchFamily="50" charset="0"/>
              </a:defRPr>
            </a:lvl1pPr>
          </a:lstStyle>
          <a:p>
            <a:pPr lvl="0"/>
            <a:r>
              <a:rPr lang="en-GB"/>
              <a:t>6</a:t>
            </a:r>
          </a:p>
        </p:txBody>
      </p:sp>
      <p:sp>
        <p:nvSpPr>
          <p:cNvPr id="23" name="Text Placeholder 9">
            <a:extLst>
              <a:ext uri="{FF2B5EF4-FFF2-40B4-BE49-F238E27FC236}">
                <a16:creationId xmlns:a16="http://schemas.microsoft.com/office/drawing/2014/main" id="{421A704A-744A-9183-B68A-F99894D4BBD6}"/>
              </a:ext>
            </a:extLst>
          </p:cNvPr>
          <p:cNvSpPr>
            <a:spLocks noGrp="1"/>
          </p:cNvSpPr>
          <p:nvPr>
            <p:ph type="body" sz="quarter" idx="29" hasCustomPrompt="1"/>
          </p:nvPr>
        </p:nvSpPr>
        <p:spPr>
          <a:xfrm>
            <a:off x="5504988" y="2690055"/>
            <a:ext cx="3527478" cy="276225"/>
          </a:xfrm>
        </p:spPr>
        <p:txBody>
          <a:bodyPr anchor="ctr"/>
          <a:lstStyle>
            <a:lvl1pPr>
              <a:defRPr sz="1100" cap="all" baseline="0">
                <a:latin typeface="+mj-lt"/>
              </a:defRPr>
            </a:lvl1pPr>
          </a:lstStyle>
          <a:p>
            <a:pPr lvl="0"/>
            <a:r>
              <a:rPr lang="en-GB"/>
              <a:t>Section title</a:t>
            </a:r>
          </a:p>
        </p:txBody>
      </p:sp>
      <p:sp>
        <p:nvSpPr>
          <p:cNvPr id="24" name="Text Placeholder 11">
            <a:extLst>
              <a:ext uri="{FF2B5EF4-FFF2-40B4-BE49-F238E27FC236}">
                <a16:creationId xmlns:a16="http://schemas.microsoft.com/office/drawing/2014/main" id="{1460EFB8-BB43-7B17-B7A8-52B0DF6A5AE2}"/>
              </a:ext>
            </a:extLst>
          </p:cNvPr>
          <p:cNvSpPr>
            <a:spLocks noGrp="1"/>
          </p:cNvSpPr>
          <p:nvPr>
            <p:ph type="body" sz="quarter" idx="30" hasCustomPrompt="1"/>
          </p:nvPr>
        </p:nvSpPr>
        <p:spPr>
          <a:xfrm>
            <a:off x="5504987" y="2920821"/>
            <a:ext cx="3527476" cy="456621"/>
          </a:xfrm>
        </p:spPr>
        <p:txBody>
          <a:bodyPr/>
          <a:lstStyle>
            <a:lvl1pPr>
              <a:defRPr/>
            </a:lvl1pPr>
          </a:lstStyle>
          <a:p>
            <a:pPr lvl="0"/>
            <a:r>
              <a:rPr lang="en-GB"/>
              <a:t>Insert text here</a:t>
            </a:r>
          </a:p>
          <a:p>
            <a:pPr lvl="1"/>
            <a:r>
              <a:rPr lang="en-GB"/>
              <a:t>Second level</a:t>
            </a:r>
          </a:p>
          <a:p>
            <a:pPr lvl="2"/>
            <a:r>
              <a:rPr lang="en-GB"/>
              <a:t>Third level</a:t>
            </a:r>
          </a:p>
          <a:p>
            <a:pPr lvl="3"/>
            <a:r>
              <a:rPr lang="en-GB"/>
              <a:t>Fourth level</a:t>
            </a:r>
          </a:p>
          <a:p>
            <a:pPr lvl="4"/>
            <a:r>
              <a:rPr lang="en-GB"/>
              <a:t>Fifth level</a:t>
            </a:r>
          </a:p>
        </p:txBody>
      </p:sp>
      <p:sp>
        <p:nvSpPr>
          <p:cNvPr id="25" name="Text Placeholder 7">
            <a:extLst>
              <a:ext uri="{FF2B5EF4-FFF2-40B4-BE49-F238E27FC236}">
                <a16:creationId xmlns:a16="http://schemas.microsoft.com/office/drawing/2014/main" id="{FCCE3438-A7CA-2825-F782-72B6C150E11C}"/>
              </a:ext>
            </a:extLst>
          </p:cNvPr>
          <p:cNvSpPr>
            <a:spLocks noGrp="1"/>
          </p:cNvSpPr>
          <p:nvPr>
            <p:ph type="body" sz="quarter" idx="31" hasCustomPrompt="1"/>
          </p:nvPr>
        </p:nvSpPr>
        <p:spPr>
          <a:xfrm>
            <a:off x="5156622" y="3659023"/>
            <a:ext cx="276153" cy="276225"/>
          </a:xfrm>
          <a:solidFill>
            <a:schemeClr val="accent1"/>
          </a:solidFill>
        </p:spPr>
        <p:txBody>
          <a:bodyPr anchor="ctr"/>
          <a:lstStyle>
            <a:lvl1pPr algn="ctr">
              <a:defRPr sz="1200">
                <a:latin typeface="Gotham Medium" pitchFamily="50" charset="0"/>
              </a:defRPr>
            </a:lvl1pPr>
          </a:lstStyle>
          <a:p>
            <a:pPr lvl="0"/>
            <a:r>
              <a:rPr lang="en-GB"/>
              <a:t>7</a:t>
            </a:r>
          </a:p>
        </p:txBody>
      </p:sp>
      <p:sp>
        <p:nvSpPr>
          <p:cNvPr id="26" name="Text Placeholder 9">
            <a:extLst>
              <a:ext uri="{FF2B5EF4-FFF2-40B4-BE49-F238E27FC236}">
                <a16:creationId xmlns:a16="http://schemas.microsoft.com/office/drawing/2014/main" id="{2DFA0BBB-16FA-4FA7-B8CB-40CBA0BF6511}"/>
              </a:ext>
            </a:extLst>
          </p:cNvPr>
          <p:cNvSpPr>
            <a:spLocks noGrp="1"/>
          </p:cNvSpPr>
          <p:nvPr>
            <p:ph type="body" sz="quarter" idx="32" hasCustomPrompt="1"/>
          </p:nvPr>
        </p:nvSpPr>
        <p:spPr>
          <a:xfrm>
            <a:off x="5504988" y="3601873"/>
            <a:ext cx="3527478" cy="276225"/>
          </a:xfrm>
        </p:spPr>
        <p:txBody>
          <a:bodyPr anchor="ctr"/>
          <a:lstStyle>
            <a:lvl1pPr>
              <a:defRPr sz="1100" cap="all" baseline="0">
                <a:latin typeface="+mj-lt"/>
              </a:defRPr>
            </a:lvl1pPr>
          </a:lstStyle>
          <a:p>
            <a:pPr lvl="0"/>
            <a:r>
              <a:rPr lang="en-GB"/>
              <a:t>Section title</a:t>
            </a:r>
          </a:p>
        </p:txBody>
      </p:sp>
      <p:sp>
        <p:nvSpPr>
          <p:cNvPr id="27" name="Text Placeholder 11">
            <a:extLst>
              <a:ext uri="{FF2B5EF4-FFF2-40B4-BE49-F238E27FC236}">
                <a16:creationId xmlns:a16="http://schemas.microsoft.com/office/drawing/2014/main" id="{8631198D-5AE5-9D57-5BA5-0AEF1779ED93}"/>
              </a:ext>
            </a:extLst>
          </p:cNvPr>
          <p:cNvSpPr>
            <a:spLocks noGrp="1"/>
          </p:cNvSpPr>
          <p:nvPr>
            <p:ph type="body" sz="quarter" idx="33" hasCustomPrompt="1"/>
          </p:nvPr>
        </p:nvSpPr>
        <p:spPr>
          <a:xfrm>
            <a:off x="5504987" y="3832639"/>
            <a:ext cx="3527476" cy="456621"/>
          </a:xfrm>
        </p:spPr>
        <p:txBody>
          <a:bodyPr/>
          <a:lstStyle>
            <a:lvl1pPr>
              <a:defRPr/>
            </a:lvl1pPr>
          </a:lstStyle>
          <a:p>
            <a:pPr lvl="0"/>
            <a:r>
              <a:rPr lang="en-GB"/>
              <a:t>Insert text here</a:t>
            </a:r>
          </a:p>
          <a:p>
            <a:pPr lvl="1"/>
            <a:r>
              <a:rPr lang="en-GB"/>
              <a:t>Second level</a:t>
            </a:r>
          </a:p>
          <a:p>
            <a:pPr lvl="2"/>
            <a:r>
              <a:rPr lang="en-GB"/>
              <a:t>Third level</a:t>
            </a:r>
          </a:p>
          <a:p>
            <a:pPr lvl="3"/>
            <a:r>
              <a:rPr lang="en-GB"/>
              <a:t>Fourth level</a:t>
            </a:r>
          </a:p>
          <a:p>
            <a:pPr lvl="4"/>
            <a:r>
              <a:rPr lang="en-GB"/>
              <a:t>Fifth level</a:t>
            </a:r>
          </a:p>
        </p:txBody>
      </p:sp>
      <p:sp>
        <p:nvSpPr>
          <p:cNvPr id="28" name="Text Placeholder 7">
            <a:extLst>
              <a:ext uri="{FF2B5EF4-FFF2-40B4-BE49-F238E27FC236}">
                <a16:creationId xmlns:a16="http://schemas.microsoft.com/office/drawing/2014/main" id="{32CF8DFD-D0E7-3CA4-D60F-C67DE8F866C8}"/>
              </a:ext>
            </a:extLst>
          </p:cNvPr>
          <p:cNvSpPr>
            <a:spLocks noGrp="1"/>
          </p:cNvSpPr>
          <p:nvPr>
            <p:ph type="body" sz="quarter" idx="34" hasCustomPrompt="1"/>
          </p:nvPr>
        </p:nvSpPr>
        <p:spPr>
          <a:xfrm>
            <a:off x="5156622" y="4570841"/>
            <a:ext cx="276153" cy="276225"/>
          </a:xfrm>
          <a:solidFill>
            <a:schemeClr val="accent1"/>
          </a:solidFill>
        </p:spPr>
        <p:txBody>
          <a:bodyPr anchor="ctr"/>
          <a:lstStyle>
            <a:lvl1pPr algn="ctr">
              <a:defRPr sz="1200">
                <a:latin typeface="Gotham Medium" pitchFamily="50" charset="0"/>
              </a:defRPr>
            </a:lvl1pPr>
          </a:lstStyle>
          <a:p>
            <a:pPr lvl="0"/>
            <a:r>
              <a:rPr lang="en-GB"/>
              <a:t>8</a:t>
            </a:r>
          </a:p>
        </p:txBody>
      </p:sp>
      <p:sp>
        <p:nvSpPr>
          <p:cNvPr id="29" name="Text Placeholder 9">
            <a:extLst>
              <a:ext uri="{FF2B5EF4-FFF2-40B4-BE49-F238E27FC236}">
                <a16:creationId xmlns:a16="http://schemas.microsoft.com/office/drawing/2014/main" id="{01F29383-6BB4-BD35-51E8-4C6C54F60718}"/>
              </a:ext>
            </a:extLst>
          </p:cNvPr>
          <p:cNvSpPr>
            <a:spLocks noGrp="1"/>
          </p:cNvSpPr>
          <p:nvPr>
            <p:ph type="body" sz="quarter" idx="35" hasCustomPrompt="1"/>
          </p:nvPr>
        </p:nvSpPr>
        <p:spPr>
          <a:xfrm>
            <a:off x="5504988" y="4513691"/>
            <a:ext cx="3527478" cy="276225"/>
          </a:xfrm>
        </p:spPr>
        <p:txBody>
          <a:bodyPr anchor="ctr"/>
          <a:lstStyle>
            <a:lvl1pPr>
              <a:defRPr sz="1100" cap="all" baseline="0">
                <a:latin typeface="+mj-lt"/>
              </a:defRPr>
            </a:lvl1pPr>
          </a:lstStyle>
          <a:p>
            <a:pPr lvl="0"/>
            <a:r>
              <a:rPr lang="en-GB"/>
              <a:t>Section title</a:t>
            </a:r>
          </a:p>
        </p:txBody>
      </p:sp>
      <p:sp>
        <p:nvSpPr>
          <p:cNvPr id="30" name="Text Placeholder 11">
            <a:extLst>
              <a:ext uri="{FF2B5EF4-FFF2-40B4-BE49-F238E27FC236}">
                <a16:creationId xmlns:a16="http://schemas.microsoft.com/office/drawing/2014/main" id="{4F0639AD-B834-F463-E8C0-BF9613395030}"/>
              </a:ext>
            </a:extLst>
          </p:cNvPr>
          <p:cNvSpPr>
            <a:spLocks noGrp="1"/>
          </p:cNvSpPr>
          <p:nvPr>
            <p:ph type="body" sz="quarter" idx="36" hasCustomPrompt="1"/>
          </p:nvPr>
        </p:nvSpPr>
        <p:spPr>
          <a:xfrm>
            <a:off x="5504987" y="4744457"/>
            <a:ext cx="3527476" cy="456621"/>
          </a:xfrm>
        </p:spPr>
        <p:txBody>
          <a:bodyPr/>
          <a:lstStyle>
            <a:lvl1pPr>
              <a:defRPr/>
            </a:lvl1pPr>
          </a:lstStyle>
          <a:p>
            <a:pPr lvl="0"/>
            <a:r>
              <a:rPr lang="en-GB"/>
              <a:t>Insert text here</a:t>
            </a:r>
          </a:p>
          <a:p>
            <a:pPr lvl="1"/>
            <a:r>
              <a:rPr lang="en-GB"/>
              <a:t>Second level</a:t>
            </a:r>
          </a:p>
          <a:p>
            <a:pPr lvl="2"/>
            <a:r>
              <a:rPr lang="en-GB"/>
              <a:t>Third level</a:t>
            </a:r>
          </a:p>
          <a:p>
            <a:pPr lvl="3"/>
            <a:r>
              <a:rPr lang="en-GB"/>
              <a:t>Fourth level</a:t>
            </a:r>
          </a:p>
          <a:p>
            <a:pPr lvl="4"/>
            <a:r>
              <a:rPr lang="en-GB"/>
              <a:t>Fifth level</a:t>
            </a:r>
          </a:p>
        </p:txBody>
      </p:sp>
      <p:sp>
        <p:nvSpPr>
          <p:cNvPr id="32" name="Date Placeholder 31">
            <a:extLst>
              <a:ext uri="{FF2B5EF4-FFF2-40B4-BE49-F238E27FC236}">
                <a16:creationId xmlns:a16="http://schemas.microsoft.com/office/drawing/2014/main" id="{B34CAD4E-5A31-764F-37C8-494371F784FA}"/>
              </a:ext>
            </a:extLst>
          </p:cNvPr>
          <p:cNvSpPr>
            <a:spLocks noGrp="1"/>
          </p:cNvSpPr>
          <p:nvPr>
            <p:ph type="dt" sz="half" idx="38"/>
          </p:nvPr>
        </p:nvSpPr>
        <p:spPr/>
        <p:txBody>
          <a:bodyPr/>
          <a:lstStyle/>
          <a:p>
            <a:endParaRPr lang="en-GB"/>
          </a:p>
        </p:txBody>
      </p:sp>
      <p:sp>
        <p:nvSpPr>
          <p:cNvPr id="33" name="Footer Placeholder 32">
            <a:extLst>
              <a:ext uri="{FF2B5EF4-FFF2-40B4-BE49-F238E27FC236}">
                <a16:creationId xmlns:a16="http://schemas.microsoft.com/office/drawing/2014/main" id="{E551D7A5-B3AE-F409-9DB4-A5F062FC18F7}"/>
              </a:ext>
            </a:extLst>
          </p:cNvPr>
          <p:cNvSpPr>
            <a:spLocks noGrp="1"/>
          </p:cNvSpPr>
          <p:nvPr>
            <p:ph type="ftr" sz="quarter" idx="39"/>
          </p:nvPr>
        </p:nvSpPr>
        <p:spPr>
          <a:xfrm>
            <a:off x="450733" y="6501388"/>
            <a:ext cx="6856644" cy="270074"/>
          </a:xfrm>
          <a:prstGeom prst="rect">
            <a:avLst/>
          </a:prstGeom>
        </p:spPr>
        <p:txBody>
          <a:bodyPr/>
          <a:lstStyle/>
          <a:p>
            <a:pPr>
              <a:lnSpc>
                <a:spcPct val="120000"/>
              </a:lnSpc>
              <a:spcAft>
                <a:spcPts val="1000"/>
              </a:spcAft>
            </a:pPr>
            <a:r>
              <a:rPr lang="en-US"/>
              <a:t>Footer</a:t>
            </a:r>
          </a:p>
        </p:txBody>
      </p:sp>
      <p:sp>
        <p:nvSpPr>
          <p:cNvPr id="34" name="Slide Number Placeholder 33">
            <a:extLst>
              <a:ext uri="{FF2B5EF4-FFF2-40B4-BE49-F238E27FC236}">
                <a16:creationId xmlns:a16="http://schemas.microsoft.com/office/drawing/2014/main" id="{F4A3079D-ED36-E511-CE59-2D05DC4F563E}"/>
              </a:ext>
            </a:extLst>
          </p:cNvPr>
          <p:cNvSpPr>
            <a:spLocks noGrp="1"/>
          </p:cNvSpPr>
          <p:nvPr>
            <p:ph type="sldNum" sz="quarter" idx="40"/>
          </p:nvPr>
        </p:nvSpPr>
        <p:spPr/>
        <p:txBody>
          <a:bodyPr/>
          <a:lstStyle/>
          <a:p>
            <a:fld id="{BB07EAE1-021A-493C-B07F-6FE9E5D11BEB}" type="slidenum">
              <a:rPr lang="en-GB" smtClean="0"/>
              <a:pPr/>
              <a:t>‹#›</a:t>
            </a:fld>
            <a:endParaRPr lang="en-GB"/>
          </a:p>
        </p:txBody>
      </p:sp>
      <p:sp>
        <p:nvSpPr>
          <p:cNvPr id="2" name="Title 1">
            <a:extLst>
              <a:ext uri="{FF2B5EF4-FFF2-40B4-BE49-F238E27FC236}">
                <a16:creationId xmlns:a16="http://schemas.microsoft.com/office/drawing/2014/main" id="{801CF6A3-FEFC-D8B3-3264-C476B1EF4DA3}"/>
              </a:ext>
            </a:extLst>
          </p:cNvPr>
          <p:cNvSpPr>
            <a:spLocks noGrp="1"/>
          </p:cNvSpPr>
          <p:nvPr>
            <p:ph type="title" hasCustomPrompt="1"/>
          </p:nvPr>
        </p:nvSpPr>
        <p:spPr>
          <a:xfrm>
            <a:off x="450732" y="422671"/>
            <a:ext cx="10326690" cy="558405"/>
          </a:xfrm>
        </p:spPr>
        <p:txBody>
          <a:bodyPr/>
          <a:lstStyle>
            <a:lvl1pPr>
              <a:defRPr sz="3199"/>
            </a:lvl1pPr>
          </a:lstStyle>
          <a:p>
            <a:r>
              <a:rPr lang="en-GB"/>
              <a:t>Insert title here</a:t>
            </a:r>
          </a:p>
        </p:txBody>
      </p:sp>
    </p:spTree>
    <p:custDataLst>
      <p:tags r:id="rId1"/>
    </p:custDataLst>
    <p:extLst>
      <p:ext uri="{BB962C8B-B14F-4D97-AF65-F5344CB8AC3E}">
        <p14:creationId xmlns:p14="http://schemas.microsoft.com/office/powerpoint/2010/main" val="4121896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Agenda with images">
    <p:spTree>
      <p:nvGrpSpPr>
        <p:cNvPr id="1" name=""/>
        <p:cNvGrpSpPr/>
        <p:nvPr/>
      </p:nvGrpSpPr>
      <p:grpSpPr>
        <a:xfrm>
          <a:off x="0" y="0"/>
          <a:ext cx="0" cy="0"/>
          <a:chOff x="0" y="0"/>
          <a:chExt cx="0" cy="0"/>
        </a:xfrm>
      </p:grpSpPr>
      <p:sp>
        <p:nvSpPr>
          <p:cNvPr id="34" name="Footer Placeholder 33">
            <a:extLst>
              <a:ext uri="{FF2B5EF4-FFF2-40B4-BE49-F238E27FC236}">
                <a16:creationId xmlns:a16="http://schemas.microsoft.com/office/drawing/2014/main" id="{D35C1AEE-A05E-CD34-462F-6F7BEC6A951D}"/>
              </a:ext>
            </a:extLst>
          </p:cNvPr>
          <p:cNvSpPr>
            <a:spLocks noGrp="1"/>
          </p:cNvSpPr>
          <p:nvPr>
            <p:ph type="ftr" sz="quarter" idx="39"/>
          </p:nvPr>
        </p:nvSpPr>
        <p:spPr>
          <a:xfrm>
            <a:off x="450733" y="6501388"/>
            <a:ext cx="6856644" cy="270074"/>
          </a:xfrm>
          <a:prstGeom prst="rect">
            <a:avLst/>
          </a:prstGeom>
        </p:spPr>
        <p:txBody>
          <a:bodyPr/>
          <a:lstStyle/>
          <a:p>
            <a:pPr>
              <a:lnSpc>
                <a:spcPct val="120000"/>
              </a:lnSpc>
              <a:spcAft>
                <a:spcPts val="1000"/>
              </a:spcAft>
            </a:pPr>
            <a:r>
              <a:rPr lang="en-US"/>
              <a:t>Footer</a:t>
            </a:r>
          </a:p>
        </p:txBody>
      </p:sp>
      <p:sp>
        <p:nvSpPr>
          <p:cNvPr id="2" name="Title 1">
            <a:extLst>
              <a:ext uri="{FF2B5EF4-FFF2-40B4-BE49-F238E27FC236}">
                <a16:creationId xmlns:a16="http://schemas.microsoft.com/office/drawing/2014/main" id="{2078A7B9-A33F-BC5F-1E5E-72DF76483157}"/>
              </a:ext>
            </a:extLst>
          </p:cNvPr>
          <p:cNvSpPr>
            <a:spLocks noGrp="1"/>
          </p:cNvSpPr>
          <p:nvPr>
            <p:ph type="title" hasCustomPrompt="1"/>
          </p:nvPr>
        </p:nvSpPr>
        <p:spPr>
          <a:xfrm>
            <a:off x="450731" y="422671"/>
            <a:ext cx="4815222" cy="558405"/>
          </a:xfrm>
        </p:spPr>
        <p:txBody>
          <a:bodyPr/>
          <a:lstStyle>
            <a:lvl1pPr>
              <a:defRPr sz="3599"/>
            </a:lvl1pPr>
          </a:lstStyle>
          <a:p>
            <a:r>
              <a:rPr lang="en-GB"/>
              <a:t>Insert title here</a:t>
            </a:r>
          </a:p>
        </p:txBody>
      </p:sp>
      <p:sp>
        <p:nvSpPr>
          <p:cNvPr id="4" name="Text Placeholder 9">
            <a:extLst>
              <a:ext uri="{FF2B5EF4-FFF2-40B4-BE49-F238E27FC236}">
                <a16:creationId xmlns:a16="http://schemas.microsoft.com/office/drawing/2014/main" id="{C56D362B-090C-EB45-8EE9-7EE3DCEC14C1}"/>
              </a:ext>
            </a:extLst>
          </p:cNvPr>
          <p:cNvSpPr>
            <a:spLocks noGrp="1"/>
          </p:cNvSpPr>
          <p:nvPr>
            <p:ph type="body" sz="quarter" idx="45" hasCustomPrompt="1"/>
          </p:nvPr>
        </p:nvSpPr>
        <p:spPr>
          <a:xfrm>
            <a:off x="794649" y="1931779"/>
            <a:ext cx="2054232" cy="276225"/>
          </a:xfrm>
        </p:spPr>
        <p:txBody>
          <a:bodyPr anchor="ctr"/>
          <a:lstStyle>
            <a:lvl1pPr>
              <a:defRPr sz="1100" cap="all" baseline="0">
                <a:latin typeface="+mj-lt"/>
              </a:defRPr>
            </a:lvl1pPr>
          </a:lstStyle>
          <a:p>
            <a:pPr lvl="0"/>
            <a:r>
              <a:rPr lang="en-GB"/>
              <a:t>Section title</a:t>
            </a:r>
          </a:p>
        </p:txBody>
      </p:sp>
      <p:sp>
        <p:nvSpPr>
          <p:cNvPr id="8" name="Text Placeholder 11">
            <a:extLst>
              <a:ext uri="{FF2B5EF4-FFF2-40B4-BE49-F238E27FC236}">
                <a16:creationId xmlns:a16="http://schemas.microsoft.com/office/drawing/2014/main" id="{0E1D31CE-69C9-7E40-603F-321CE4AE5A60}"/>
              </a:ext>
            </a:extLst>
          </p:cNvPr>
          <p:cNvSpPr>
            <a:spLocks noGrp="1"/>
          </p:cNvSpPr>
          <p:nvPr>
            <p:ph type="body" sz="quarter" idx="46" hasCustomPrompt="1"/>
          </p:nvPr>
        </p:nvSpPr>
        <p:spPr>
          <a:xfrm>
            <a:off x="794649" y="2162546"/>
            <a:ext cx="2054231" cy="456621"/>
          </a:xfrm>
        </p:spPr>
        <p:txBody>
          <a:bodyPr/>
          <a:lstStyle>
            <a:lvl1pPr>
              <a:defRPr/>
            </a:lvl1pPr>
            <a:lvl2pPr>
              <a:buClr>
                <a:schemeClr val="accent3"/>
              </a:buClr>
              <a:defRPr/>
            </a:lvl2pPr>
            <a:lvl3pPr>
              <a:buClr>
                <a:schemeClr val="accent3"/>
              </a:buClr>
              <a:defRPr/>
            </a:lvl3pPr>
            <a:lvl4pPr>
              <a:buClr>
                <a:schemeClr val="accent3"/>
              </a:buClr>
              <a:defRPr/>
            </a:lvl4pPr>
          </a:lstStyle>
          <a:p>
            <a:pPr lvl="0"/>
            <a:r>
              <a:rPr lang="en-US"/>
              <a:t>Insert text here</a:t>
            </a:r>
          </a:p>
        </p:txBody>
      </p:sp>
      <p:sp>
        <p:nvSpPr>
          <p:cNvPr id="11" name="Text Placeholder 9">
            <a:extLst>
              <a:ext uri="{FF2B5EF4-FFF2-40B4-BE49-F238E27FC236}">
                <a16:creationId xmlns:a16="http://schemas.microsoft.com/office/drawing/2014/main" id="{0C25969E-2982-7CDB-EE81-6085026811F4}"/>
              </a:ext>
            </a:extLst>
          </p:cNvPr>
          <p:cNvSpPr>
            <a:spLocks noGrp="1"/>
          </p:cNvSpPr>
          <p:nvPr>
            <p:ph type="body" sz="quarter" idx="47" hasCustomPrompt="1"/>
          </p:nvPr>
        </p:nvSpPr>
        <p:spPr>
          <a:xfrm>
            <a:off x="794649" y="2849259"/>
            <a:ext cx="2054232" cy="276225"/>
          </a:xfrm>
        </p:spPr>
        <p:txBody>
          <a:bodyPr anchor="ctr"/>
          <a:lstStyle>
            <a:lvl1pPr>
              <a:defRPr sz="1100" cap="all" baseline="0">
                <a:latin typeface="+mj-lt"/>
              </a:defRPr>
            </a:lvl1pPr>
          </a:lstStyle>
          <a:p>
            <a:pPr lvl="0"/>
            <a:r>
              <a:rPr lang="en-GB"/>
              <a:t>Section title</a:t>
            </a:r>
          </a:p>
        </p:txBody>
      </p:sp>
      <p:sp>
        <p:nvSpPr>
          <p:cNvPr id="14" name="Text Placeholder 11">
            <a:extLst>
              <a:ext uri="{FF2B5EF4-FFF2-40B4-BE49-F238E27FC236}">
                <a16:creationId xmlns:a16="http://schemas.microsoft.com/office/drawing/2014/main" id="{7D027648-369E-8049-3E89-3274D6DF0645}"/>
              </a:ext>
            </a:extLst>
          </p:cNvPr>
          <p:cNvSpPr>
            <a:spLocks noGrp="1"/>
          </p:cNvSpPr>
          <p:nvPr>
            <p:ph type="body" sz="quarter" idx="48" hasCustomPrompt="1"/>
          </p:nvPr>
        </p:nvSpPr>
        <p:spPr>
          <a:xfrm>
            <a:off x="794649" y="3080025"/>
            <a:ext cx="2054231" cy="456621"/>
          </a:xfrm>
        </p:spPr>
        <p:txBody>
          <a:bodyPr/>
          <a:lstStyle>
            <a:lvl1pPr>
              <a:defRPr/>
            </a:lvl1pPr>
            <a:lvl2pPr>
              <a:buClr>
                <a:schemeClr val="accent3"/>
              </a:buClr>
              <a:defRPr/>
            </a:lvl2pPr>
            <a:lvl3pPr>
              <a:buClr>
                <a:schemeClr val="accent3"/>
              </a:buClr>
              <a:defRPr/>
            </a:lvl3pPr>
            <a:lvl4pPr>
              <a:buClr>
                <a:schemeClr val="accent3"/>
              </a:buClr>
              <a:defRPr/>
            </a:lvl4pPr>
          </a:lstStyle>
          <a:p>
            <a:pPr lvl="0"/>
            <a:r>
              <a:rPr lang="en-GB"/>
              <a:t>Insert text here</a:t>
            </a:r>
          </a:p>
        </p:txBody>
      </p:sp>
      <p:sp>
        <p:nvSpPr>
          <p:cNvPr id="17" name="Text Placeholder 9">
            <a:extLst>
              <a:ext uri="{FF2B5EF4-FFF2-40B4-BE49-F238E27FC236}">
                <a16:creationId xmlns:a16="http://schemas.microsoft.com/office/drawing/2014/main" id="{5B705DC4-D792-B8DA-8182-C502FD6D7861}"/>
              </a:ext>
            </a:extLst>
          </p:cNvPr>
          <p:cNvSpPr>
            <a:spLocks noGrp="1"/>
          </p:cNvSpPr>
          <p:nvPr>
            <p:ph type="body" sz="quarter" idx="49" hasCustomPrompt="1"/>
          </p:nvPr>
        </p:nvSpPr>
        <p:spPr>
          <a:xfrm>
            <a:off x="794649" y="3761077"/>
            <a:ext cx="2054232" cy="276225"/>
          </a:xfrm>
        </p:spPr>
        <p:txBody>
          <a:bodyPr anchor="ctr"/>
          <a:lstStyle>
            <a:lvl1pPr>
              <a:defRPr sz="1100" cap="all" baseline="0">
                <a:latin typeface="+mj-lt"/>
              </a:defRPr>
            </a:lvl1pPr>
          </a:lstStyle>
          <a:p>
            <a:pPr lvl="0"/>
            <a:r>
              <a:rPr lang="en-GB"/>
              <a:t>Section title</a:t>
            </a:r>
          </a:p>
        </p:txBody>
      </p:sp>
      <p:sp>
        <p:nvSpPr>
          <p:cNvPr id="20" name="Text Placeholder 11">
            <a:extLst>
              <a:ext uri="{FF2B5EF4-FFF2-40B4-BE49-F238E27FC236}">
                <a16:creationId xmlns:a16="http://schemas.microsoft.com/office/drawing/2014/main" id="{242E2370-E4F8-6B70-6769-014807E32D22}"/>
              </a:ext>
            </a:extLst>
          </p:cNvPr>
          <p:cNvSpPr>
            <a:spLocks noGrp="1"/>
          </p:cNvSpPr>
          <p:nvPr>
            <p:ph type="body" sz="quarter" idx="50" hasCustomPrompt="1"/>
          </p:nvPr>
        </p:nvSpPr>
        <p:spPr>
          <a:xfrm>
            <a:off x="794649" y="3991843"/>
            <a:ext cx="2054231" cy="456621"/>
          </a:xfrm>
        </p:spPr>
        <p:txBody>
          <a:bodyPr/>
          <a:lstStyle>
            <a:lvl1pPr>
              <a:defRPr/>
            </a:lvl1pPr>
            <a:lvl2pPr>
              <a:buClr>
                <a:schemeClr val="accent3"/>
              </a:buClr>
              <a:defRPr/>
            </a:lvl2pPr>
            <a:lvl3pPr>
              <a:buClr>
                <a:schemeClr val="accent3"/>
              </a:buClr>
              <a:defRPr/>
            </a:lvl3pPr>
            <a:lvl4pPr>
              <a:buClr>
                <a:schemeClr val="accent3"/>
              </a:buClr>
              <a:defRPr/>
            </a:lvl4pPr>
          </a:lstStyle>
          <a:p>
            <a:pPr lvl="0"/>
            <a:r>
              <a:rPr lang="en-GB"/>
              <a:t>Insert text here</a:t>
            </a:r>
          </a:p>
        </p:txBody>
      </p:sp>
      <p:sp>
        <p:nvSpPr>
          <p:cNvPr id="23" name="Text Placeholder 9">
            <a:extLst>
              <a:ext uri="{FF2B5EF4-FFF2-40B4-BE49-F238E27FC236}">
                <a16:creationId xmlns:a16="http://schemas.microsoft.com/office/drawing/2014/main" id="{815A47D5-A3FF-DE93-7704-5F533F667225}"/>
              </a:ext>
            </a:extLst>
          </p:cNvPr>
          <p:cNvSpPr>
            <a:spLocks noGrp="1"/>
          </p:cNvSpPr>
          <p:nvPr>
            <p:ph type="body" sz="quarter" idx="51" hasCustomPrompt="1"/>
          </p:nvPr>
        </p:nvSpPr>
        <p:spPr>
          <a:xfrm>
            <a:off x="794649" y="4672895"/>
            <a:ext cx="2054232" cy="276225"/>
          </a:xfrm>
        </p:spPr>
        <p:txBody>
          <a:bodyPr anchor="ctr"/>
          <a:lstStyle>
            <a:lvl1pPr>
              <a:defRPr sz="1100" cap="all" baseline="0">
                <a:latin typeface="+mj-lt"/>
              </a:defRPr>
            </a:lvl1pPr>
          </a:lstStyle>
          <a:p>
            <a:pPr lvl="0"/>
            <a:r>
              <a:rPr lang="en-GB"/>
              <a:t>Section title</a:t>
            </a:r>
          </a:p>
        </p:txBody>
      </p:sp>
      <p:sp>
        <p:nvSpPr>
          <p:cNvPr id="26" name="Text Placeholder 11">
            <a:extLst>
              <a:ext uri="{FF2B5EF4-FFF2-40B4-BE49-F238E27FC236}">
                <a16:creationId xmlns:a16="http://schemas.microsoft.com/office/drawing/2014/main" id="{527E6501-3D24-590E-20C0-0FBD1951F1DC}"/>
              </a:ext>
            </a:extLst>
          </p:cNvPr>
          <p:cNvSpPr>
            <a:spLocks noGrp="1"/>
          </p:cNvSpPr>
          <p:nvPr>
            <p:ph type="body" sz="quarter" idx="52" hasCustomPrompt="1"/>
          </p:nvPr>
        </p:nvSpPr>
        <p:spPr>
          <a:xfrm>
            <a:off x="794649" y="4903661"/>
            <a:ext cx="2054231" cy="456621"/>
          </a:xfrm>
        </p:spPr>
        <p:txBody>
          <a:bodyPr/>
          <a:lstStyle>
            <a:lvl1pPr>
              <a:defRPr/>
            </a:lvl1pPr>
            <a:lvl2pPr>
              <a:buClr>
                <a:schemeClr val="accent3"/>
              </a:buClr>
              <a:defRPr/>
            </a:lvl2pPr>
            <a:lvl3pPr>
              <a:buClr>
                <a:schemeClr val="accent3"/>
              </a:buClr>
              <a:defRPr/>
            </a:lvl3pPr>
            <a:lvl4pPr>
              <a:buClr>
                <a:schemeClr val="accent3"/>
              </a:buClr>
              <a:defRPr/>
            </a:lvl4pPr>
          </a:lstStyle>
          <a:p>
            <a:pPr lvl="0"/>
            <a:r>
              <a:rPr lang="en-GB"/>
              <a:t>Insert text here</a:t>
            </a:r>
          </a:p>
        </p:txBody>
      </p:sp>
      <p:sp>
        <p:nvSpPr>
          <p:cNvPr id="3" name="Picture Placeholder 34">
            <a:extLst>
              <a:ext uri="{FF2B5EF4-FFF2-40B4-BE49-F238E27FC236}">
                <a16:creationId xmlns:a16="http://schemas.microsoft.com/office/drawing/2014/main" id="{B5B18B07-98DC-88F5-E02B-9188F5EE4996}"/>
              </a:ext>
            </a:extLst>
          </p:cNvPr>
          <p:cNvSpPr>
            <a:spLocks noGrp="1"/>
          </p:cNvSpPr>
          <p:nvPr>
            <p:ph type="pic" sz="quarter" idx="37" hasCustomPrompt="1"/>
          </p:nvPr>
        </p:nvSpPr>
        <p:spPr>
          <a:xfrm>
            <a:off x="8505645" y="837135"/>
            <a:ext cx="2469887" cy="2449347"/>
          </a:xfrm>
        </p:spPr>
        <p:txBody>
          <a:bodyPr/>
          <a:lstStyle>
            <a:lvl1pPr algn="ctr">
              <a:defRPr/>
            </a:lvl1pPr>
          </a:lstStyle>
          <a:p>
            <a:r>
              <a:rPr lang="en-GB"/>
              <a:t>Click icon to insert image</a:t>
            </a:r>
          </a:p>
        </p:txBody>
      </p:sp>
      <p:sp>
        <p:nvSpPr>
          <p:cNvPr id="5" name="Picture Placeholder 34">
            <a:extLst>
              <a:ext uri="{FF2B5EF4-FFF2-40B4-BE49-F238E27FC236}">
                <a16:creationId xmlns:a16="http://schemas.microsoft.com/office/drawing/2014/main" id="{5EAECFEA-05F0-7758-A49F-DE20E5168615}"/>
              </a:ext>
            </a:extLst>
          </p:cNvPr>
          <p:cNvSpPr>
            <a:spLocks noGrp="1"/>
          </p:cNvSpPr>
          <p:nvPr>
            <p:ph type="pic" sz="quarter" idx="38" hasCustomPrompt="1"/>
          </p:nvPr>
        </p:nvSpPr>
        <p:spPr>
          <a:xfrm>
            <a:off x="6550612" y="1453132"/>
            <a:ext cx="1848724" cy="1833350"/>
          </a:xfrm>
        </p:spPr>
        <p:txBody>
          <a:bodyPr/>
          <a:lstStyle>
            <a:lvl1pPr algn="ctr">
              <a:defRPr/>
            </a:lvl1pPr>
          </a:lstStyle>
          <a:p>
            <a:r>
              <a:rPr lang="en-GB"/>
              <a:t>Click icon to insert image</a:t>
            </a:r>
          </a:p>
        </p:txBody>
      </p:sp>
      <p:sp>
        <p:nvSpPr>
          <p:cNvPr id="9" name="Picture Placeholder 34">
            <a:extLst>
              <a:ext uri="{FF2B5EF4-FFF2-40B4-BE49-F238E27FC236}">
                <a16:creationId xmlns:a16="http://schemas.microsoft.com/office/drawing/2014/main" id="{7FDB59B0-276F-F1B7-ABA9-7D5E259DA7C5}"/>
              </a:ext>
            </a:extLst>
          </p:cNvPr>
          <p:cNvSpPr>
            <a:spLocks noGrp="1"/>
          </p:cNvSpPr>
          <p:nvPr>
            <p:ph type="pic" sz="quarter" idx="53" hasCustomPrompt="1"/>
          </p:nvPr>
        </p:nvSpPr>
        <p:spPr>
          <a:xfrm>
            <a:off x="5763445" y="3377974"/>
            <a:ext cx="2635891" cy="2613971"/>
          </a:xfrm>
        </p:spPr>
        <p:txBody>
          <a:bodyPr/>
          <a:lstStyle>
            <a:lvl1pPr algn="ctr">
              <a:defRPr/>
            </a:lvl1pPr>
          </a:lstStyle>
          <a:p>
            <a:r>
              <a:rPr lang="en-GB"/>
              <a:t>Click icon to insert image</a:t>
            </a:r>
          </a:p>
        </p:txBody>
      </p:sp>
      <p:sp>
        <p:nvSpPr>
          <p:cNvPr id="10" name="Picture Placeholder 34">
            <a:extLst>
              <a:ext uri="{FF2B5EF4-FFF2-40B4-BE49-F238E27FC236}">
                <a16:creationId xmlns:a16="http://schemas.microsoft.com/office/drawing/2014/main" id="{3B8855A9-20BF-AA93-86DD-05819564C2F3}"/>
              </a:ext>
            </a:extLst>
          </p:cNvPr>
          <p:cNvSpPr>
            <a:spLocks noGrp="1"/>
          </p:cNvSpPr>
          <p:nvPr>
            <p:ph type="pic" sz="quarter" idx="40" hasCustomPrompt="1"/>
          </p:nvPr>
        </p:nvSpPr>
        <p:spPr>
          <a:xfrm>
            <a:off x="8505646" y="3377973"/>
            <a:ext cx="1848724" cy="1833350"/>
          </a:xfrm>
        </p:spPr>
        <p:txBody>
          <a:bodyPr/>
          <a:lstStyle>
            <a:lvl1pPr algn="ctr">
              <a:defRPr/>
            </a:lvl1pPr>
          </a:lstStyle>
          <a:p>
            <a:r>
              <a:rPr lang="en-GB"/>
              <a:t>Click icon to insert image</a:t>
            </a:r>
          </a:p>
        </p:txBody>
      </p:sp>
      <p:sp>
        <p:nvSpPr>
          <p:cNvPr id="12" name="Text Placeholder 10">
            <a:extLst>
              <a:ext uri="{FF2B5EF4-FFF2-40B4-BE49-F238E27FC236}">
                <a16:creationId xmlns:a16="http://schemas.microsoft.com/office/drawing/2014/main" id="{ED6A4B58-7D2F-B8E2-1AFD-D6E214FD2FC2}"/>
              </a:ext>
            </a:extLst>
          </p:cNvPr>
          <p:cNvSpPr>
            <a:spLocks noGrp="1"/>
          </p:cNvSpPr>
          <p:nvPr>
            <p:ph type="body" sz="quarter" idx="41" hasCustomPrompt="1"/>
          </p:nvPr>
        </p:nvSpPr>
        <p:spPr>
          <a:xfrm>
            <a:off x="9434513" y="4190430"/>
            <a:ext cx="1785135" cy="1779582"/>
          </a:xfrm>
          <a:blipFill>
            <a:blip r:embed="rId3">
              <a:extLst>
                <a:ext uri="{96DAC541-7B7A-43D3-8B79-37D633B846F1}">
                  <asvg:svgBlip xmlns:asvg="http://schemas.microsoft.com/office/drawing/2016/SVG/main" r:embed="rId4"/>
                </a:ext>
              </a:extLst>
            </a:blip>
            <a:stretch>
              <a:fillRect/>
            </a:stretch>
          </a:blipFill>
        </p:spPr>
        <p:txBody>
          <a:bodyPr>
            <a:normAutofit/>
          </a:bodyPr>
          <a:lstStyle>
            <a:lvl1pPr>
              <a:defRPr/>
            </a:lvl1pPr>
          </a:lstStyle>
          <a:p>
            <a:pPr lvl="0"/>
            <a:r>
              <a:rPr lang="en-GB"/>
              <a:t> </a:t>
            </a:r>
          </a:p>
        </p:txBody>
      </p:sp>
      <p:sp>
        <p:nvSpPr>
          <p:cNvPr id="13" name="Text Placeholder 3">
            <a:extLst>
              <a:ext uri="{FF2B5EF4-FFF2-40B4-BE49-F238E27FC236}">
                <a16:creationId xmlns:a16="http://schemas.microsoft.com/office/drawing/2014/main" id="{D8C5A9CC-D847-BDDB-DBA2-8220FF926145}"/>
              </a:ext>
            </a:extLst>
          </p:cNvPr>
          <p:cNvSpPr>
            <a:spLocks noGrp="1"/>
          </p:cNvSpPr>
          <p:nvPr>
            <p:ph type="body" sz="quarter" idx="54" hasCustomPrompt="1"/>
          </p:nvPr>
        </p:nvSpPr>
        <p:spPr>
          <a:xfrm rot="5400000">
            <a:off x="8649149" y="3318754"/>
            <a:ext cx="6858430" cy="220922"/>
          </a:xfrm>
          <a:solidFill>
            <a:schemeClr val="accent1"/>
          </a:solidFill>
        </p:spPr>
        <p:txBody>
          <a:bodyPr anchor="ctr"/>
          <a:lstStyle>
            <a:lvl1pPr algn="ctr">
              <a:defRPr sz="900" cap="all" spc="100" baseline="0"/>
            </a:lvl1pPr>
          </a:lstStyle>
          <a:p>
            <a:pPr lvl="0"/>
            <a:r>
              <a:rPr lang="en-GB"/>
              <a:t>Section Title</a:t>
            </a:r>
          </a:p>
        </p:txBody>
      </p:sp>
      <p:sp>
        <p:nvSpPr>
          <p:cNvPr id="15" name="Date Placeholder 32">
            <a:extLst>
              <a:ext uri="{FF2B5EF4-FFF2-40B4-BE49-F238E27FC236}">
                <a16:creationId xmlns:a16="http://schemas.microsoft.com/office/drawing/2014/main" id="{784ED3E2-049F-CAF7-6DFF-9ED5A3376229}"/>
              </a:ext>
            </a:extLst>
          </p:cNvPr>
          <p:cNvSpPr>
            <a:spLocks noGrp="1"/>
          </p:cNvSpPr>
          <p:nvPr>
            <p:ph type="dt" sz="half" idx="55"/>
          </p:nvPr>
        </p:nvSpPr>
        <p:spPr>
          <a:xfrm rot="5400000">
            <a:off x="11758945" y="225442"/>
            <a:ext cx="638833" cy="220924"/>
          </a:xfrm>
        </p:spPr>
        <p:txBody>
          <a:bodyPr/>
          <a:lstStyle/>
          <a:p>
            <a:endParaRPr lang="en-GB"/>
          </a:p>
        </p:txBody>
      </p:sp>
      <p:sp>
        <p:nvSpPr>
          <p:cNvPr id="16" name="Slide Number Placeholder 34">
            <a:extLst>
              <a:ext uri="{FF2B5EF4-FFF2-40B4-BE49-F238E27FC236}">
                <a16:creationId xmlns:a16="http://schemas.microsoft.com/office/drawing/2014/main" id="{5FCA64EB-78C6-56FE-7D5B-AE8C569C9D5A}"/>
              </a:ext>
            </a:extLst>
          </p:cNvPr>
          <p:cNvSpPr>
            <a:spLocks noGrp="1"/>
          </p:cNvSpPr>
          <p:nvPr>
            <p:ph type="sldNum" sz="quarter" idx="56"/>
          </p:nvPr>
        </p:nvSpPr>
        <p:spPr>
          <a:xfrm>
            <a:off x="11967901" y="6601437"/>
            <a:ext cx="220924" cy="240077"/>
          </a:xfrm>
        </p:spPr>
        <p:txBody>
          <a:bodyPr/>
          <a:lstStyle/>
          <a:p>
            <a:fld id="{BB07EAE1-021A-493C-B07F-6FE9E5D11BEB}" type="slidenum">
              <a:rPr lang="en-GB" smtClean="0"/>
              <a:pPr/>
              <a:t>‹#›</a:t>
            </a:fld>
            <a:endParaRPr lang="en-GB"/>
          </a:p>
        </p:txBody>
      </p:sp>
      <p:sp>
        <p:nvSpPr>
          <p:cNvPr id="38" name="Text Placeholder 9">
            <a:extLst>
              <a:ext uri="{FF2B5EF4-FFF2-40B4-BE49-F238E27FC236}">
                <a16:creationId xmlns:a16="http://schemas.microsoft.com/office/drawing/2014/main" id="{73AD67BF-1215-81AF-997B-07E51CE7D542}"/>
              </a:ext>
            </a:extLst>
          </p:cNvPr>
          <p:cNvSpPr>
            <a:spLocks noGrp="1"/>
          </p:cNvSpPr>
          <p:nvPr>
            <p:ph type="body" sz="quarter" idx="57" hasCustomPrompt="1"/>
          </p:nvPr>
        </p:nvSpPr>
        <p:spPr>
          <a:xfrm>
            <a:off x="3264479" y="1931779"/>
            <a:ext cx="2054232" cy="276225"/>
          </a:xfrm>
        </p:spPr>
        <p:txBody>
          <a:bodyPr anchor="ctr"/>
          <a:lstStyle>
            <a:lvl1pPr>
              <a:defRPr sz="1100" cap="all" baseline="0">
                <a:latin typeface="+mj-lt"/>
              </a:defRPr>
            </a:lvl1pPr>
          </a:lstStyle>
          <a:p>
            <a:pPr lvl="0"/>
            <a:r>
              <a:rPr lang="en-GB"/>
              <a:t>Section title</a:t>
            </a:r>
          </a:p>
        </p:txBody>
      </p:sp>
      <p:sp>
        <p:nvSpPr>
          <p:cNvPr id="40" name="Text Placeholder 11">
            <a:extLst>
              <a:ext uri="{FF2B5EF4-FFF2-40B4-BE49-F238E27FC236}">
                <a16:creationId xmlns:a16="http://schemas.microsoft.com/office/drawing/2014/main" id="{F788E534-836C-FE0E-30D3-13BBDC067F14}"/>
              </a:ext>
            </a:extLst>
          </p:cNvPr>
          <p:cNvSpPr>
            <a:spLocks noGrp="1"/>
          </p:cNvSpPr>
          <p:nvPr>
            <p:ph type="body" sz="quarter" idx="58" hasCustomPrompt="1"/>
          </p:nvPr>
        </p:nvSpPr>
        <p:spPr>
          <a:xfrm>
            <a:off x="3264479" y="2162546"/>
            <a:ext cx="2054231" cy="456621"/>
          </a:xfrm>
        </p:spPr>
        <p:txBody>
          <a:bodyPr/>
          <a:lstStyle>
            <a:lvl1pPr>
              <a:defRPr/>
            </a:lvl1pPr>
            <a:lvl2pPr>
              <a:buClr>
                <a:schemeClr val="accent3"/>
              </a:buClr>
              <a:defRPr/>
            </a:lvl2pPr>
            <a:lvl3pPr>
              <a:buClr>
                <a:schemeClr val="accent3"/>
              </a:buClr>
              <a:defRPr/>
            </a:lvl3pPr>
            <a:lvl4pPr>
              <a:buClr>
                <a:schemeClr val="accent3"/>
              </a:buClr>
              <a:defRPr/>
            </a:lvl4pPr>
          </a:lstStyle>
          <a:p>
            <a:pPr lvl="0"/>
            <a:r>
              <a:rPr lang="en-US"/>
              <a:t>Insert text here</a:t>
            </a:r>
          </a:p>
        </p:txBody>
      </p:sp>
      <p:sp>
        <p:nvSpPr>
          <p:cNvPr id="42" name="Text Placeholder 9">
            <a:extLst>
              <a:ext uri="{FF2B5EF4-FFF2-40B4-BE49-F238E27FC236}">
                <a16:creationId xmlns:a16="http://schemas.microsoft.com/office/drawing/2014/main" id="{3F7662E7-81E9-303B-85F0-0525321464C9}"/>
              </a:ext>
            </a:extLst>
          </p:cNvPr>
          <p:cNvSpPr>
            <a:spLocks noGrp="1"/>
          </p:cNvSpPr>
          <p:nvPr>
            <p:ph type="body" sz="quarter" idx="59" hasCustomPrompt="1"/>
          </p:nvPr>
        </p:nvSpPr>
        <p:spPr>
          <a:xfrm>
            <a:off x="3264479" y="2849259"/>
            <a:ext cx="2054232" cy="276225"/>
          </a:xfrm>
        </p:spPr>
        <p:txBody>
          <a:bodyPr anchor="ctr"/>
          <a:lstStyle>
            <a:lvl1pPr>
              <a:defRPr sz="1100" cap="all" baseline="0">
                <a:latin typeface="+mj-lt"/>
              </a:defRPr>
            </a:lvl1pPr>
          </a:lstStyle>
          <a:p>
            <a:pPr lvl="0"/>
            <a:r>
              <a:rPr lang="en-GB"/>
              <a:t>Section title</a:t>
            </a:r>
          </a:p>
        </p:txBody>
      </p:sp>
      <p:sp>
        <p:nvSpPr>
          <p:cNvPr id="43" name="Text Placeholder 11">
            <a:extLst>
              <a:ext uri="{FF2B5EF4-FFF2-40B4-BE49-F238E27FC236}">
                <a16:creationId xmlns:a16="http://schemas.microsoft.com/office/drawing/2014/main" id="{D9AF409B-97FD-710D-3D13-A627EA995FBC}"/>
              </a:ext>
            </a:extLst>
          </p:cNvPr>
          <p:cNvSpPr>
            <a:spLocks noGrp="1"/>
          </p:cNvSpPr>
          <p:nvPr>
            <p:ph type="body" sz="quarter" idx="60" hasCustomPrompt="1"/>
          </p:nvPr>
        </p:nvSpPr>
        <p:spPr>
          <a:xfrm>
            <a:off x="3264479" y="3080025"/>
            <a:ext cx="2054231" cy="456621"/>
          </a:xfrm>
        </p:spPr>
        <p:txBody>
          <a:bodyPr/>
          <a:lstStyle>
            <a:lvl1pPr>
              <a:defRPr/>
            </a:lvl1pPr>
            <a:lvl2pPr>
              <a:buClr>
                <a:schemeClr val="accent3"/>
              </a:buClr>
              <a:defRPr/>
            </a:lvl2pPr>
            <a:lvl3pPr>
              <a:buClr>
                <a:schemeClr val="accent3"/>
              </a:buClr>
              <a:defRPr/>
            </a:lvl3pPr>
            <a:lvl4pPr>
              <a:buClr>
                <a:schemeClr val="accent3"/>
              </a:buClr>
              <a:defRPr/>
            </a:lvl4pPr>
          </a:lstStyle>
          <a:p>
            <a:pPr lvl="0"/>
            <a:r>
              <a:rPr lang="en-GB"/>
              <a:t>Insert text here</a:t>
            </a:r>
          </a:p>
        </p:txBody>
      </p:sp>
      <p:sp>
        <p:nvSpPr>
          <p:cNvPr id="44" name="Text Placeholder 9">
            <a:extLst>
              <a:ext uri="{FF2B5EF4-FFF2-40B4-BE49-F238E27FC236}">
                <a16:creationId xmlns:a16="http://schemas.microsoft.com/office/drawing/2014/main" id="{792559D9-F199-3AAB-A090-528043DB592A}"/>
              </a:ext>
            </a:extLst>
          </p:cNvPr>
          <p:cNvSpPr>
            <a:spLocks noGrp="1"/>
          </p:cNvSpPr>
          <p:nvPr>
            <p:ph type="body" sz="quarter" idx="61" hasCustomPrompt="1"/>
          </p:nvPr>
        </p:nvSpPr>
        <p:spPr>
          <a:xfrm>
            <a:off x="3264479" y="3761077"/>
            <a:ext cx="2054232" cy="276225"/>
          </a:xfrm>
        </p:spPr>
        <p:txBody>
          <a:bodyPr anchor="ctr"/>
          <a:lstStyle>
            <a:lvl1pPr>
              <a:defRPr sz="1100" cap="all" baseline="0">
                <a:latin typeface="+mj-lt"/>
              </a:defRPr>
            </a:lvl1pPr>
          </a:lstStyle>
          <a:p>
            <a:pPr lvl="0"/>
            <a:r>
              <a:rPr lang="en-GB"/>
              <a:t>Section title</a:t>
            </a:r>
          </a:p>
        </p:txBody>
      </p:sp>
      <p:sp>
        <p:nvSpPr>
          <p:cNvPr id="45" name="Text Placeholder 11">
            <a:extLst>
              <a:ext uri="{FF2B5EF4-FFF2-40B4-BE49-F238E27FC236}">
                <a16:creationId xmlns:a16="http://schemas.microsoft.com/office/drawing/2014/main" id="{5D78A1F7-DBC8-961F-1794-6A70D5364B43}"/>
              </a:ext>
            </a:extLst>
          </p:cNvPr>
          <p:cNvSpPr>
            <a:spLocks noGrp="1"/>
          </p:cNvSpPr>
          <p:nvPr>
            <p:ph type="body" sz="quarter" idx="62" hasCustomPrompt="1"/>
          </p:nvPr>
        </p:nvSpPr>
        <p:spPr>
          <a:xfrm>
            <a:off x="3264479" y="3991843"/>
            <a:ext cx="2054231" cy="456621"/>
          </a:xfrm>
        </p:spPr>
        <p:txBody>
          <a:bodyPr/>
          <a:lstStyle>
            <a:lvl1pPr>
              <a:defRPr/>
            </a:lvl1pPr>
            <a:lvl2pPr>
              <a:buClr>
                <a:schemeClr val="accent3"/>
              </a:buClr>
              <a:defRPr/>
            </a:lvl2pPr>
            <a:lvl3pPr>
              <a:buClr>
                <a:schemeClr val="accent3"/>
              </a:buClr>
              <a:defRPr/>
            </a:lvl3pPr>
            <a:lvl4pPr>
              <a:buClr>
                <a:schemeClr val="accent3"/>
              </a:buClr>
              <a:defRPr/>
            </a:lvl4pPr>
          </a:lstStyle>
          <a:p>
            <a:pPr lvl="0"/>
            <a:r>
              <a:rPr lang="en-GB"/>
              <a:t>Insert text here</a:t>
            </a:r>
          </a:p>
        </p:txBody>
      </p:sp>
      <p:sp>
        <p:nvSpPr>
          <p:cNvPr id="46" name="Text Placeholder 9">
            <a:extLst>
              <a:ext uri="{FF2B5EF4-FFF2-40B4-BE49-F238E27FC236}">
                <a16:creationId xmlns:a16="http://schemas.microsoft.com/office/drawing/2014/main" id="{95904B2F-AB81-B64E-5947-BF343289F3FD}"/>
              </a:ext>
            </a:extLst>
          </p:cNvPr>
          <p:cNvSpPr>
            <a:spLocks noGrp="1"/>
          </p:cNvSpPr>
          <p:nvPr>
            <p:ph type="body" sz="quarter" idx="63" hasCustomPrompt="1"/>
          </p:nvPr>
        </p:nvSpPr>
        <p:spPr>
          <a:xfrm>
            <a:off x="3264479" y="4672895"/>
            <a:ext cx="2054232" cy="276225"/>
          </a:xfrm>
        </p:spPr>
        <p:txBody>
          <a:bodyPr anchor="ctr"/>
          <a:lstStyle>
            <a:lvl1pPr>
              <a:defRPr sz="1100" cap="all" baseline="0">
                <a:latin typeface="+mj-lt"/>
              </a:defRPr>
            </a:lvl1pPr>
          </a:lstStyle>
          <a:p>
            <a:pPr lvl="0"/>
            <a:r>
              <a:rPr lang="en-GB"/>
              <a:t>Section title</a:t>
            </a:r>
          </a:p>
        </p:txBody>
      </p:sp>
      <p:sp>
        <p:nvSpPr>
          <p:cNvPr id="47" name="Text Placeholder 11">
            <a:extLst>
              <a:ext uri="{FF2B5EF4-FFF2-40B4-BE49-F238E27FC236}">
                <a16:creationId xmlns:a16="http://schemas.microsoft.com/office/drawing/2014/main" id="{6B337E70-42F5-160C-71A8-FF1453CEF8F6}"/>
              </a:ext>
            </a:extLst>
          </p:cNvPr>
          <p:cNvSpPr>
            <a:spLocks noGrp="1"/>
          </p:cNvSpPr>
          <p:nvPr>
            <p:ph type="body" sz="quarter" idx="64" hasCustomPrompt="1"/>
          </p:nvPr>
        </p:nvSpPr>
        <p:spPr>
          <a:xfrm>
            <a:off x="3264479" y="4903661"/>
            <a:ext cx="2054231" cy="456621"/>
          </a:xfrm>
        </p:spPr>
        <p:txBody>
          <a:bodyPr/>
          <a:lstStyle>
            <a:lvl1pPr>
              <a:defRPr/>
            </a:lvl1pPr>
            <a:lvl2pPr>
              <a:buClr>
                <a:schemeClr val="accent3"/>
              </a:buClr>
              <a:defRPr/>
            </a:lvl2pPr>
            <a:lvl3pPr>
              <a:buClr>
                <a:schemeClr val="accent3"/>
              </a:buClr>
              <a:defRPr/>
            </a:lvl3pPr>
            <a:lvl4pPr>
              <a:buClr>
                <a:schemeClr val="accent3"/>
              </a:buClr>
              <a:defRPr/>
            </a:lvl4pPr>
          </a:lstStyle>
          <a:p>
            <a:pPr lvl="0"/>
            <a:r>
              <a:rPr lang="en-GB"/>
              <a:t>Insert text here</a:t>
            </a:r>
          </a:p>
        </p:txBody>
      </p:sp>
      <p:grpSp>
        <p:nvGrpSpPr>
          <p:cNvPr id="57" name="Group 56">
            <a:extLst>
              <a:ext uri="{FF2B5EF4-FFF2-40B4-BE49-F238E27FC236}">
                <a16:creationId xmlns:a16="http://schemas.microsoft.com/office/drawing/2014/main" id="{149AEB14-5479-6588-9F7B-00BF6EEC0F57}"/>
              </a:ext>
            </a:extLst>
          </p:cNvPr>
          <p:cNvGrpSpPr/>
          <p:nvPr userDrawn="1"/>
        </p:nvGrpSpPr>
        <p:grpSpPr>
          <a:xfrm>
            <a:off x="12284371" y="0"/>
            <a:ext cx="2174456" cy="5067300"/>
            <a:chOff x="838199" y="1150069"/>
            <a:chExt cx="2175022" cy="5067300"/>
          </a:xfrm>
        </p:grpSpPr>
        <p:sp>
          <p:nvSpPr>
            <p:cNvPr id="58" name="Rectangle 57">
              <a:extLst>
                <a:ext uri="{FF2B5EF4-FFF2-40B4-BE49-F238E27FC236}">
                  <a16:creationId xmlns:a16="http://schemas.microsoft.com/office/drawing/2014/main" id="{124861B4-0E7B-0D55-E340-AE5C59EF88B4}"/>
                </a:ext>
              </a:extLst>
            </p:cNvPr>
            <p:cNvSpPr/>
            <p:nvPr/>
          </p:nvSpPr>
          <p:spPr>
            <a:xfrm>
              <a:off x="838199" y="1669942"/>
              <a:ext cx="2146446" cy="4547427"/>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333333"/>
                </a:solidFill>
              </a:endParaRPr>
            </a:p>
          </p:txBody>
        </p:sp>
        <p:sp>
          <p:nvSpPr>
            <p:cNvPr id="59" name="Rectangle 58">
              <a:extLst>
                <a:ext uri="{FF2B5EF4-FFF2-40B4-BE49-F238E27FC236}">
                  <a16:creationId xmlns:a16="http://schemas.microsoft.com/office/drawing/2014/main" id="{4B6D7C8B-6543-0BE1-3AD9-4C13D5032032}"/>
                </a:ext>
              </a:extLst>
            </p:cNvPr>
            <p:cNvSpPr/>
            <p:nvPr/>
          </p:nvSpPr>
          <p:spPr>
            <a:xfrm flipV="1">
              <a:off x="838200" y="1150069"/>
              <a:ext cx="2146445" cy="52016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799">
                <a:solidFill>
                  <a:srgbClr val="333333"/>
                </a:solidFill>
              </a:endParaRPr>
            </a:p>
          </p:txBody>
        </p:sp>
        <p:sp>
          <p:nvSpPr>
            <p:cNvPr id="60" name="TextBox 59">
              <a:extLst>
                <a:ext uri="{FF2B5EF4-FFF2-40B4-BE49-F238E27FC236}">
                  <a16:creationId xmlns:a16="http://schemas.microsoft.com/office/drawing/2014/main" id="{3052082F-8BC1-6B5E-0470-EEF6B2660C63}"/>
                </a:ext>
              </a:extLst>
            </p:cNvPr>
            <p:cNvSpPr txBox="1"/>
            <p:nvPr/>
          </p:nvSpPr>
          <p:spPr>
            <a:xfrm>
              <a:off x="866775" y="1753646"/>
              <a:ext cx="2087197" cy="707886"/>
            </a:xfrm>
            <a:prstGeom prst="rect">
              <a:avLst/>
            </a:prstGeom>
            <a:noFill/>
          </p:spPr>
          <p:txBody>
            <a:bodyPr wrap="square" rtlCol="0">
              <a:spAutoFit/>
            </a:bodyPr>
            <a:lstStyle/>
            <a:p>
              <a:r>
                <a:rPr lang="en-GB" sz="1000" b="1">
                  <a:solidFill>
                    <a:srgbClr val="333333"/>
                  </a:solidFill>
                </a:rPr>
                <a:t>1. </a:t>
              </a:r>
              <a:r>
                <a:rPr lang="en-GB" sz="1000">
                  <a:solidFill>
                    <a:srgbClr val="333333"/>
                  </a:solidFill>
                </a:rPr>
                <a:t>Click on the </a:t>
              </a:r>
              <a:r>
                <a:rPr lang="en-GB" sz="1000" b="0">
                  <a:solidFill>
                    <a:srgbClr val="333333"/>
                  </a:solidFill>
                  <a:latin typeface="Gotham Medium" pitchFamily="50" charset="0"/>
                </a:rPr>
                <a:t>icon</a:t>
              </a:r>
              <a:r>
                <a:rPr lang="en-GB" sz="1000">
                  <a:solidFill>
                    <a:srgbClr val="333333"/>
                  </a:solidFill>
                </a:rPr>
                <a:t> in the middle of the placeholder and choose the image from your computer.</a:t>
              </a:r>
            </a:p>
          </p:txBody>
        </p:sp>
        <p:sp>
          <p:nvSpPr>
            <p:cNvPr id="61" name="TextBox 60">
              <a:extLst>
                <a:ext uri="{FF2B5EF4-FFF2-40B4-BE49-F238E27FC236}">
                  <a16:creationId xmlns:a16="http://schemas.microsoft.com/office/drawing/2014/main" id="{A4EAEC65-4039-CF55-E499-399937B29C01}"/>
                </a:ext>
              </a:extLst>
            </p:cNvPr>
            <p:cNvSpPr txBox="1"/>
            <p:nvPr/>
          </p:nvSpPr>
          <p:spPr>
            <a:xfrm>
              <a:off x="866774" y="2507829"/>
              <a:ext cx="2146447" cy="553998"/>
            </a:xfrm>
            <a:prstGeom prst="rect">
              <a:avLst/>
            </a:prstGeom>
            <a:noFill/>
          </p:spPr>
          <p:txBody>
            <a:bodyPr wrap="square" rtlCol="0">
              <a:spAutoFit/>
            </a:bodyPr>
            <a:lstStyle/>
            <a:p>
              <a:r>
                <a:rPr lang="en-GB" sz="1000" b="1">
                  <a:solidFill>
                    <a:srgbClr val="333333"/>
                  </a:solidFill>
                </a:rPr>
                <a:t>2. </a:t>
              </a:r>
              <a:r>
                <a:rPr lang="en-GB" sz="1000">
                  <a:solidFill>
                    <a:srgbClr val="333333"/>
                  </a:solidFill>
                </a:rPr>
                <a:t>Click on the </a:t>
              </a:r>
              <a:r>
                <a:rPr lang="en-GB" sz="1000" b="0">
                  <a:solidFill>
                    <a:srgbClr val="333333"/>
                  </a:solidFill>
                  <a:latin typeface="Gotham Medium" pitchFamily="50" charset="0"/>
                </a:rPr>
                <a:t>Format Picture </a:t>
              </a:r>
              <a:r>
                <a:rPr lang="en-GB" sz="1000">
                  <a:solidFill>
                    <a:srgbClr val="333333"/>
                  </a:solidFill>
                </a:rPr>
                <a:t>tab in the ribbon and use the tools to edit the image.</a:t>
              </a:r>
            </a:p>
          </p:txBody>
        </p:sp>
        <p:sp>
          <p:nvSpPr>
            <p:cNvPr id="62" name="TextBox 61">
              <a:extLst>
                <a:ext uri="{FF2B5EF4-FFF2-40B4-BE49-F238E27FC236}">
                  <a16:creationId xmlns:a16="http://schemas.microsoft.com/office/drawing/2014/main" id="{03794B6E-046B-0DBF-0917-38393B2A2900}"/>
                </a:ext>
              </a:extLst>
            </p:cNvPr>
            <p:cNvSpPr txBox="1"/>
            <p:nvPr/>
          </p:nvSpPr>
          <p:spPr>
            <a:xfrm>
              <a:off x="866773" y="3108124"/>
              <a:ext cx="2146447" cy="1169551"/>
            </a:xfrm>
            <a:prstGeom prst="rect">
              <a:avLst/>
            </a:prstGeom>
            <a:noFill/>
          </p:spPr>
          <p:txBody>
            <a:bodyPr wrap="square" rtlCol="0">
              <a:spAutoFit/>
            </a:bodyPr>
            <a:lstStyle/>
            <a:p>
              <a:r>
                <a:rPr lang="en-GB" sz="1000" b="1">
                  <a:solidFill>
                    <a:srgbClr val="333333"/>
                  </a:solidFill>
                </a:rPr>
                <a:t>3. </a:t>
              </a:r>
              <a:r>
                <a:rPr lang="en-GB" sz="1000">
                  <a:solidFill>
                    <a:srgbClr val="333333"/>
                  </a:solidFill>
                </a:rPr>
                <a:t>Choose </a:t>
              </a:r>
              <a:r>
                <a:rPr lang="en-GB" sz="1000" b="0">
                  <a:solidFill>
                    <a:srgbClr val="333333"/>
                  </a:solidFill>
                  <a:latin typeface="Gotham Medium" pitchFamily="50" charset="0"/>
                </a:rPr>
                <a:t>Crop</a:t>
              </a:r>
              <a:r>
                <a:rPr lang="en-GB" sz="1000">
                  <a:solidFill>
                    <a:srgbClr val="333333"/>
                  </a:solidFill>
                </a:rPr>
                <a:t> to resize and move the image within the placeholder, using the white circles in the corners of the image. Click on the drop down arrow and choose </a:t>
              </a:r>
              <a:r>
                <a:rPr lang="en-GB" sz="1000" b="0">
                  <a:solidFill>
                    <a:srgbClr val="333333"/>
                  </a:solidFill>
                  <a:latin typeface="Gotham Medium" pitchFamily="50" charset="0"/>
                </a:rPr>
                <a:t>Fit </a:t>
              </a:r>
              <a:r>
                <a:rPr lang="en-GB" sz="1000">
                  <a:solidFill>
                    <a:srgbClr val="333333"/>
                  </a:solidFill>
                </a:rPr>
                <a:t>to fit the image to the placeholder.</a:t>
              </a:r>
            </a:p>
          </p:txBody>
        </p:sp>
        <p:sp>
          <p:nvSpPr>
            <p:cNvPr id="63" name="TextBox 62">
              <a:extLst>
                <a:ext uri="{FF2B5EF4-FFF2-40B4-BE49-F238E27FC236}">
                  <a16:creationId xmlns:a16="http://schemas.microsoft.com/office/drawing/2014/main" id="{443E2FA9-92D1-FA90-3F9D-34C6B39CB32C}"/>
                </a:ext>
              </a:extLst>
            </p:cNvPr>
            <p:cNvSpPr txBox="1"/>
            <p:nvPr/>
          </p:nvSpPr>
          <p:spPr>
            <a:xfrm>
              <a:off x="866774" y="4323972"/>
              <a:ext cx="2146447" cy="553998"/>
            </a:xfrm>
            <a:prstGeom prst="rect">
              <a:avLst/>
            </a:prstGeom>
            <a:noFill/>
          </p:spPr>
          <p:txBody>
            <a:bodyPr wrap="square" rtlCol="0">
              <a:spAutoFit/>
            </a:bodyPr>
            <a:lstStyle/>
            <a:p>
              <a:r>
                <a:rPr lang="en-GB" sz="1000" b="1">
                  <a:solidFill>
                    <a:srgbClr val="333333"/>
                  </a:solidFill>
                </a:rPr>
                <a:t>4. </a:t>
              </a:r>
              <a:r>
                <a:rPr lang="en-GB" sz="1000">
                  <a:solidFill>
                    <a:srgbClr val="333333"/>
                  </a:solidFill>
                </a:rPr>
                <a:t>Choose </a:t>
              </a:r>
              <a:r>
                <a:rPr lang="en-GB" sz="1000" b="0">
                  <a:solidFill>
                    <a:srgbClr val="333333"/>
                  </a:solidFill>
                  <a:latin typeface="Gotham Medium" pitchFamily="50" charset="0"/>
                </a:rPr>
                <a:t>Picture Colour </a:t>
              </a:r>
              <a:r>
                <a:rPr lang="en-GB" sz="1000">
                  <a:solidFill>
                    <a:srgbClr val="333333"/>
                  </a:solidFill>
                </a:rPr>
                <a:t>to adjust the Saturation, Tone, and Colour.</a:t>
              </a:r>
            </a:p>
          </p:txBody>
        </p:sp>
        <p:sp>
          <p:nvSpPr>
            <p:cNvPr id="64" name="TextBox 63">
              <a:extLst>
                <a:ext uri="{FF2B5EF4-FFF2-40B4-BE49-F238E27FC236}">
                  <a16:creationId xmlns:a16="http://schemas.microsoft.com/office/drawing/2014/main" id="{A9691554-7F8A-CD05-7040-2686EE522F24}"/>
                </a:ext>
              </a:extLst>
            </p:cNvPr>
            <p:cNvSpPr txBox="1"/>
            <p:nvPr/>
          </p:nvSpPr>
          <p:spPr>
            <a:xfrm>
              <a:off x="866774" y="4924267"/>
              <a:ext cx="2146447" cy="553998"/>
            </a:xfrm>
            <a:prstGeom prst="rect">
              <a:avLst/>
            </a:prstGeom>
            <a:noFill/>
          </p:spPr>
          <p:txBody>
            <a:bodyPr wrap="square" rtlCol="0">
              <a:spAutoFit/>
            </a:bodyPr>
            <a:lstStyle/>
            <a:p>
              <a:r>
                <a:rPr lang="en-GB" sz="1000" b="1">
                  <a:solidFill>
                    <a:srgbClr val="333333"/>
                  </a:solidFill>
                </a:rPr>
                <a:t>5. </a:t>
              </a:r>
              <a:r>
                <a:rPr lang="en-GB" sz="1000">
                  <a:solidFill>
                    <a:srgbClr val="333333"/>
                  </a:solidFill>
                </a:rPr>
                <a:t>Choose </a:t>
              </a:r>
              <a:r>
                <a:rPr lang="en-GB" sz="1000" b="0">
                  <a:solidFill>
                    <a:srgbClr val="333333"/>
                  </a:solidFill>
                  <a:latin typeface="Gotham Medium" pitchFamily="50" charset="0"/>
                </a:rPr>
                <a:t>Picture Correction </a:t>
              </a:r>
              <a:r>
                <a:rPr lang="en-GB" sz="1000">
                  <a:solidFill>
                    <a:srgbClr val="333333"/>
                  </a:solidFill>
                </a:rPr>
                <a:t>to adjust the Sharpness, Brightness, and Contrast.</a:t>
              </a:r>
            </a:p>
          </p:txBody>
        </p:sp>
        <p:sp>
          <p:nvSpPr>
            <p:cNvPr id="65" name="TextBox 64">
              <a:extLst>
                <a:ext uri="{FF2B5EF4-FFF2-40B4-BE49-F238E27FC236}">
                  <a16:creationId xmlns:a16="http://schemas.microsoft.com/office/drawing/2014/main" id="{6F836A63-3BA5-8D93-4F4E-CFA4D6CEBC9E}"/>
                </a:ext>
              </a:extLst>
            </p:cNvPr>
            <p:cNvSpPr txBox="1"/>
            <p:nvPr/>
          </p:nvSpPr>
          <p:spPr>
            <a:xfrm>
              <a:off x="1026885" y="1179173"/>
              <a:ext cx="1826222" cy="461665"/>
            </a:xfrm>
            <a:prstGeom prst="rect">
              <a:avLst/>
            </a:prstGeom>
            <a:noFill/>
          </p:spPr>
          <p:txBody>
            <a:bodyPr wrap="square" rtlCol="0">
              <a:spAutoFit/>
            </a:bodyPr>
            <a:lstStyle/>
            <a:p>
              <a:pPr algn="ctr"/>
              <a:r>
                <a:rPr lang="en-GB" sz="1200">
                  <a:solidFill>
                    <a:srgbClr val="333333"/>
                  </a:solidFill>
                  <a:latin typeface="+mn-lt"/>
                </a:rPr>
                <a:t>HOW TO INSERT </a:t>
              </a:r>
              <a:br>
                <a:rPr lang="en-GB" sz="1200">
                  <a:solidFill>
                    <a:srgbClr val="333333"/>
                  </a:solidFill>
                  <a:latin typeface="+mn-lt"/>
                </a:rPr>
              </a:br>
              <a:r>
                <a:rPr lang="en-GB" sz="1200">
                  <a:solidFill>
                    <a:srgbClr val="333333"/>
                  </a:solidFill>
                  <a:latin typeface="+mn-lt"/>
                </a:rPr>
                <a:t>AN IMAGE</a:t>
              </a:r>
            </a:p>
          </p:txBody>
        </p:sp>
        <p:sp>
          <p:nvSpPr>
            <p:cNvPr id="66" name="TextBox 65">
              <a:extLst>
                <a:ext uri="{FF2B5EF4-FFF2-40B4-BE49-F238E27FC236}">
                  <a16:creationId xmlns:a16="http://schemas.microsoft.com/office/drawing/2014/main" id="{65446E17-2E9B-B123-DA86-21F1DB310EE2}"/>
                </a:ext>
              </a:extLst>
            </p:cNvPr>
            <p:cNvSpPr txBox="1"/>
            <p:nvPr userDrawn="1"/>
          </p:nvSpPr>
          <p:spPr>
            <a:xfrm>
              <a:off x="866774" y="5522715"/>
              <a:ext cx="2146447" cy="553998"/>
            </a:xfrm>
            <a:prstGeom prst="rect">
              <a:avLst/>
            </a:prstGeom>
            <a:noFill/>
          </p:spPr>
          <p:txBody>
            <a:bodyPr wrap="square" rtlCol="0">
              <a:spAutoFit/>
            </a:bodyPr>
            <a:lstStyle/>
            <a:p>
              <a:r>
                <a:rPr lang="en-GB" sz="1000" b="1">
                  <a:solidFill>
                    <a:srgbClr val="333333"/>
                  </a:solidFill>
                </a:rPr>
                <a:t>6. </a:t>
              </a:r>
              <a:r>
                <a:rPr lang="en-GB" sz="1000">
                  <a:solidFill>
                    <a:srgbClr val="333333"/>
                  </a:solidFill>
                </a:rPr>
                <a:t>Once you are happy with your image, right click on it and select ‘</a:t>
              </a:r>
              <a:r>
                <a:rPr lang="en-GB" sz="1000" b="0">
                  <a:solidFill>
                    <a:srgbClr val="333333"/>
                  </a:solidFill>
                  <a:latin typeface="Gotham Medium" pitchFamily="50" charset="0"/>
                </a:rPr>
                <a:t>Send to back</a:t>
              </a:r>
              <a:r>
                <a:rPr lang="en-GB" sz="1000">
                  <a:solidFill>
                    <a:srgbClr val="333333"/>
                  </a:solidFill>
                </a:rPr>
                <a:t>’. </a:t>
              </a:r>
              <a:endParaRPr lang="en-GB" sz="1000">
                <a:solidFill>
                  <a:srgbClr val="333333"/>
                </a:solidFill>
                <a:latin typeface="Gotham Medium" pitchFamily="50" charset="0"/>
              </a:endParaRPr>
            </a:p>
          </p:txBody>
        </p:sp>
      </p:grpSp>
      <p:grpSp>
        <p:nvGrpSpPr>
          <p:cNvPr id="67" name="Group 66">
            <a:extLst>
              <a:ext uri="{FF2B5EF4-FFF2-40B4-BE49-F238E27FC236}">
                <a16:creationId xmlns:a16="http://schemas.microsoft.com/office/drawing/2014/main" id="{C332373C-B71E-1FE4-418F-A54758D6FBD6}"/>
              </a:ext>
            </a:extLst>
          </p:cNvPr>
          <p:cNvGrpSpPr/>
          <p:nvPr userDrawn="1"/>
        </p:nvGrpSpPr>
        <p:grpSpPr>
          <a:xfrm>
            <a:off x="12284372" y="0"/>
            <a:ext cx="2174455" cy="5486150"/>
            <a:chOff x="12287572" y="0"/>
            <a:chExt cx="2175021" cy="5486150"/>
          </a:xfrm>
        </p:grpSpPr>
        <p:grpSp>
          <p:nvGrpSpPr>
            <p:cNvPr id="68" name="Group 67">
              <a:extLst>
                <a:ext uri="{FF2B5EF4-FFF2-40B4-BE49-F238E27FC236}">
                  <a16:creationId xmlns:a16="http://schemas.microsoft.com/office/drawing/2014/main" id="{E526D506-271C-209B-1D48-9213F29743FF}"/>
                </a:ext>
              </a:extLst>
            </p:cNvPr>
            <p:cNvGrpSpPr/>
            <p:nvPr/>
          </p:nvGrpSpPr>
          <p:grpSpPr>
            <a:xfrm>
              <a:off x="12287572" y="0"/>
              <a:ext cx="2175021" cy="4839558"/>
              <a:chOff x="838200" y="1150069"/>
              <a:chExt cx="2175021" cy="4839558"/>
            </a:xfrm>
          </p:grpSpPr>
          <p:sp>
            <p:nvSpPr>
              <p:cNvPr id="80" name="Rectangle 79">
                <a:extLst>
                  <a:ext uri="{FF2B5EF4-FFF2-40B4-BE49-F238E27FC236}">
                    <a16:creationId xmlns:a16="http://schemas.microsoft.com/office/drawing/2014/main" id="{098E8DF1-3D28-4C82-07E2-69FF93A2AA00}"/>
                  </a:ext>
                </a:extLst>
              </p:cNvPr>
              <p:cNvSpPr/>
              <p:nvPr/>
            </p:nvSpPr>
            <p:spPr>
              <a:xfrm>
                <a:off x="838200" y="1150069"/>
                <a:ext cx="2146445" cy="4839558"/>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333333"/>
                  </a:solidFill>
                </a:endParaRPr>
              </a:p>
            </p:txBody>
          </p:sp>
          <p:sp>
            <p:nvSpPr>
              <p:cNvPr id="81" name="Rectangle 80">
                <a:extLst>
                  <a:ext uri="{FF2B5EF4-FFF2-40B4-BE49-F238E27FC236}">
                    <a16:creationId xmlns:a16="http://schemas.microsoft.com/office/drawing/2014/main" id="{F271FCFC-158E-C7C5-7CD3-EA1656FE78A8}"/>
                  </a:ext>
                </a:extLst>
              </p:cNvPr>
              <p:cNvSpPr/>
              <p:nvPr/>
            </p:nvSpPr>
            <p:spPr>
              <a:xfrm flipV="1">
                <a:off x="838200" y="1150069"/>
                <a:ext cx="2146445" cy="52016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799">
                  <a:solidFill>
                    <a:srgbClr val="333333"/>
                  </a:solidFill>
                </a:endParaRPr>
              </a:p>
            </p:txBody>
          </p:sp>
          <p:sp>
            <p:nvSpPr>
              <p:cNvPr id="82" name="TextBox 81">
                <a:extLst>
                  <a:ext uri="{FF2B5EF4-FFF2-40B4-BE49-F238E27FC236}">
                    <a16:creationId xmlns:a16="http://schemas.microsoft.com/office/drawing/2014/main" id="{68508288-EDC5-7B01-D05A-71CDF26C93A2}"/>
                  </a:ext>
                </a:extLst>
              </p:cNvPr>
              <p:cNvSpPr txBox="1"/>
              <p:nvPr/>
            </p:nvSpPr>
            <p:spPr>
              <a:xfrm>
                <a:off x="866775" y="2189496"/>
                <a:ext cx="2087197" cy="707886"/>
              </a:xfrm>
              <a:prstGeom prst="rect">
                <a:avLst/>
              </a:prstGeom>
              <a:noFill/>
            </p:spPr>
            <p:txBody>
              <a:bodyPr wrap="square" rtlCol="0">
                <a:spAutoFit/>
              </a:bodyPr>
              <a:lstStyle/>
              <a:p>
                <a:r>
                  <a:rPr lang="en-GB" sz="1000" b="1">
                    <a:solidFill>
                      <a:srgbClr val="333333"/>
                    </a:solidFill>
                  </a:rPr>
                  <a:t>2. </a:t>
                </a:r>
                <a:r>
                  <a:rPr lang="en-GB" sz="1000">
                    <a:solidFill>
                      <a:srgbClr val="333333"/>
                    </a:solidFill>
                  </a:rPr>
                  <a:t>Click on the </a:t>
                </a:r>
                <a:r>
                  <a:rPr lang="en-GB" sz="1000" b="0">
                    <a:solidFill>
                      <a:srgbClr val="333333"/>
                    </a:solidFill>
                    <a:latin typeface="Gotham Medium" pitchFamily="50" charset="0"/>
                  </a:rPr>
                  <a:t>icon</a:t>
                </a:r>
                <a:r>
                  <a:rPr lang="en-GB" sz="1000">
                    <a:solidFill>
                      <a:srgbClr val="333333"/>
                    </a:solidFill>
                  </a:rPr>
                  <a:t> in the middle of the placeholder and choose the image from your computer.</a:t>
                </a:r>
              </a:p>
            </p:txBody>
          </p:sp>
          <p:sp>
            <p:nvSpPr>
              <p:cNvPr id="83" name="TextBox 82">
                <a:extLst>
                  <a:ext uri="{FF2B5EF4-FFF2-40B4-BE49-F238E27FC236}">
                    <a16:creationId xmlns:a16="http://schemas.microsoft.com/office/drawing/2014/main" id="{59BBDD5C-F516-7ED5-93DB-C5744B346DC0}"/>
                  </a:ext>
                </a:extLst>
              </p:cNvPr>
              <p:cNvSpPr txBox="1"/>
              <p:nvPr/>
            </p:nvSpPr>
            <p:spPr>
              <a:xfrm>
                <a:off x="866774" y="2943679"/>
                <a:ext cx="2146447" cy="553998"/>
              </a:xfrm>
              <a:prstGeom prst="rect">
                <a:avLst/>
              </a:prstGeom>
              <a:noFill/>
            </p:spPr>
            <p:txBody>
              <a:bodyPr wrap="square" rtlCol="0">
                <a:spAutoFit/>
              </a:bodyPr>
              <a:lstStyle/>
              <a:p>
                <a:r>
                  <a:rPr lang="en-GB" sz="1000" b="1">
                    <a:solidFill>
                      <a:srgbClr val="333333"/>
                    </a:solidFill>
                  </a:rPr>
                  <a:t>3. </a:t>
                </a:r>
                <a:r>
                  <a:rPr lang="en-GB" sz="1000">
                    <a:solidFill>
                      <a:srgbClr val="333333"/>
                    </a:solidFill>
                  </a:rPr>
                  <a:t>Click on the </a:t>
                </a:r>
                <a:r>
                  <a:rPr lang="en-GB" sz="1000" b="0">
                    <a:solidFill>
                      <a:srgbClr val="333333"/>
                    </a:solidFill>
                    <a:latin typeface="Gotham Medium" pitchFamily="50" charset="0"/>
                  </a:rPr>
                  <a:t>Format Picture </a:t>
                </a:r>
                <a:r>
                  <a:rPr lang="en-GB" sz="1000">
                    <a:solidFill>
                      <a:srgbClr val="333333"/>
                    </a:solidFill>
                  </a:rPr>
                  <a:t>tab in the ribbon and use the tools to edit the image.</a:t>
                </a:r>
              </a:p>
            </p:txBody>
          </p:sp>
          <p:sp>
            <p:nvSpPr>
              <p:cNvPr id="84" name="TextBox 83">
                <a:extLst>
                  <a:ext uri="{FF2B5EF4-FFF2-40B4-BE49-F238E27FC236}">
                    <a16:creationId xmlns:a16="http://schemas.microsoft.com/office/drawing/2014/main" id="{368E89B1-9998-03D5-9716-C30C9C390FC8}"/>
                  </a:ext>
                </a:extLst>
              </p:cNvPr>
              <p:cNvSpPr txBox="1"/>
              <p:nvPr/>
            </p:nvSpPr>
            <p:spPr>
              <a:xfrm>
                <a:off x="866773" y="3543974"/>
                <a:ext cx="2146447" cy="1169551"/>
              </a:xfrm>
              <a:prstGeom prst="rect">
                <a:avLst/>
              </a:prstGeom>
              <a:noFill/>
            </p:spPr>
            <p:txBody>
              <a:bodyPr wrap="square" rtlCol="0">
                <a:spAutoFit/>
              </a:bodyPr>
              <a:lstStyle/>
              <a:p>
                <a:r>
                  <a:rPr lang="en-GB" sz="1000" b="1">
                    <a:solidFill>
                      <a:srgbClr val="333333"/>
                    </a:solidFill>
                  </a:rPr>
                  <a:t>4. </a:t>
                </a:r>
                <a:r>
                  <a:rPr lang="en-GB" sz="1000">
                    <a:solidFill>
                      <a:srgbClr val="333333"/>
                    </a:solidFill>
                  </a:rPr>
                  <a:t>Choose </a:t>
                </a:r>
                <a:r>
                  <a:rPr lang="en-GB" sz="1000" b="0">
                    <a:solidFill>
                      <a:srgbClr val="333333"/>
                    </a:solidFill>
                    <a:latin typeface="Gotham Medium" pitchFamily="50" charset="0"/>
                  </a:rPr>
                  <a:t>Crop</a:t>
                </a:r>
                <a:r>
                  <a:rPr lang="en-GB" sz="1000">
                    <a:solidFill>
                      <a:srgbClr val="333333"/>
                    </a:solidFill>
                  </a:rPr>
                  <a:t> to resize and move the image within the placeholder, using the white circles in the corners of the image. Click on the drop down arrow and choose </a:t>
                </a:r>
                <a:r>
                  <a:rPr lang="en-GB" sz="1000" b="0">
                    <a:solidFill>
                      <a:srgbClr val="333333"/>
                    </a:solidFill>
                    <a:latin typeface="Gotham Medium" pitchFamily="50" charset="0"/>
                  </a:rPr>
                  <a:t>Fit </a:t>
                </a:r>
                <a:r>
                  <a:rPr lang="en-GB" sz="1000">
                    <a:solidFill>
                      <a:srgbClr val="333333"/>
                    </a:solidFill>
                  </a:rPr>
                  <a:t>to fit the image to the placeholder.</a:t>
                </a:r>
              </a:p>
            </p:txBody>
          </p:sp>
          <p:sp>
            <p:nvSpPr>
              <p:cNvPr id="85" name="TextBox 84">
                <a:extLst>
                  <a:ext uri="{FF2B5EF4-FFF2-40B4-BE49-F238E27FC236}">
                    <a16:creationId xmlns:a16="http://schemas.microsoft.com/office/drawing/2014/main" id="{63808E59-1A9A-FEC6-7C92-6C9F83136224}"/>
                  </a:ext>
                </a:extLst>
              </p:cNvPr>
              <p:cNvSpPr txBox="1"/>
              <p:nvPr/>
            </p:nvSpPr>
            <p:spPr>
              <a:xfrm>
                <a:off x="866774" y="4759822"/>
                <a:ext cx="2146447" cy="553998"/>
              </a:xfrm>
              <a:prstGeom prst="rect">
                <a:avLst/>
              </a:prstGeom>
              <a:noFill/>
            </p:spPr>
            <p:txBody>
              <a:bodyPr wrap="square" rtlCol="0">
                <a:spAutoFit/>
              </a:bodyPr>
              <a:lstStyle/>
              <a:p>
                <a:r>
                  <a:rPr lang="en-GB" sz="1000" b="1">
                    <a:solidFill>
                      <a:srgbClr val="333333"/>
                    </a:solidFill>
                  </a:rPr>
                  <a:t>5. </a:t>
                </a:r>
                <a:r>
                  <a:rPr lang="en-GB" sz="1000">
                    <a:solidFill>
                      <a:srgbClr val="333333"/>
                    </a:solidFill>
                  </a:rPr>
                  <a:t>Choose </a:t>
                </a:r>
                <a:r>
                  <a:rPr lang="en-GB" sz="1000" b="0">
                    <a:solidFill>
                      <a:srgbClr val="333333"/>
                    </a:solidFill>
                    <a:latin typeface="Gotham Medium" pitchFamily="50" charset="0"/>
                  </a:rPr>
                  <a:t>Picture Colour </a:t>
                </a:r>
                <a:r>
                  <a:rPr lang="en-GB" sz="1000">
                    <a:solidFill>
                      <a:srgbClr val="333333"/>
                    </a:solidFill>
                  </a:rPr>
                  <a:t>to adjust the Saturation, Tone, and Colour.</a:t>
                </a:r>
              </a:p>
            </p:txBody>
          </p:sp>
          <p:sp>
            <p:nvSpPr>
              <p:cNvPr id="86" name="TextBox 85">
                <a:extLst>
                  <a:ext uri="{FF2B5EF4-FFF2-40B4-BE49-F238E27FC236}">
                    <a16:creationId xmlns:a16="http://schemas.microsoft.com/office/drawing/2014/main" id="{914E0033-C25A-59AF-8583-005679C46B8C}"/>
                  </a:ext>
                </a:extLst>
              </p:cNvPr>
              <p:cNvSpPr txBox="1"/>
              <p:nvPr/>
            </p:nvSpPr>
            <p:spPr>
              <a:xfrm>
                <a:off x="866774" y="5360117"/>
                <a:ext cx="2146447" cy="553998"/>
              </a:xfrm>
              <a:prstGeom prst="rect">
                <a:avLst/>
              </a:prstGeom>
              <a:noFill/>
            </p:spPr>
            <p:txBody>
              <a:bodyPr wrap="square" rtlCol="0">
                <a:spAutoFit/>
              </a:bodyPr>
              <a:lstStyle/>
              <a:p>
                <a:r>
                  <a:rPr lang="en-GB" sz="1000" b="1">
                    <a:solidFill>
                      <a:srgbClr val="333333"/>
                    </a:solidFill>
                  </a:rPr>
                  <a:t>6. </a:t>
                </a:r>
                <a:r>
                  <a:rPr lang="en-GB" sz="1000">
                    <a:solidFill>
                      <a:srgbClr val="333333"/>
                    </a:solidFill>
                  </a:rPr>
                  <a:t>Choose </a:t>
                </a:r>
                <a:r>
                  <a:rPr lang="en-GB" sz="1000" b="0">
                    <a:solidFill>
                      <a:srgbClr val="333333"/>
                    </a:solidFill>
                    <a:latin typeface="Gotham Medium" pitchFamily="50" charset="0"/>
                  </a:rPr>
                  <a:t>Picture Correction </a:t>
                </a:r>
                <a:r>
                  <a:rPr lang="en-GB" sz="1000">
                    <a:solidFill>
                      <a:srgbClr val="333333"/>
                    </a:solidFill>
                  </a:rPr>
                  <a:t>to adjust the Sharpness, Brightness, and Contrast.</a:t>
                </a:r>
              </a:p>
            </p:txBody>
          </p:sp>
          <p:sp>
            <p:nvSpPr>
              <p:cNvPr id="87" name="TextBox 86">
                <a:extLst>
                  <a:ext uri="{FF2B5EF4-FFF2-40B4-BE49-F238E27FC236}">
                    <a16:creationId xmlns:a16="http://schemas.microsoft.com/office/drawing/2014/main" id="{54FF048A-567C-28BA-BEB7-ACB3FD18F251}"/>
                  </a:ext>
                </a:extLst>
              </p:cNvPr>
              <p:cNvSpPr txBox="1"/>
              <p:nvPr/>
            </p:nvSpPr>
            <p:spPr>
              <a:xfrm>
                <a:off x="1072610" y="1179173"/>
                <a:ext cx="1734772" cy="461665"/>
              </a:xfrm>
              <a:prstGeom prst="rect">
                <a:avLst/>
              </a:prstGeom>
              <a:noFill/>
            </p:spPr>
            <p:txBody>
              <a:bodyPr wrap="square" rtlCol="0">
                <a:spAutoFit/>
              </a:bodyPr>
              <a:lstStyle/>
              <a:p>
                <a:pPr algn="ctr"/>
                <a:r>
                  <a:rPr lang="en-GB" sz="1200">
                    <a:solidFill>
                      <a:srgbClr val="333333"/>
                    </a:solidFill>
                    <a:latin typeface="+mn-lt"/>
                  </a:rPr>
                  <a:t>HOW TO INSERT AN IMAGE</a:t>
                </a:r>
              </a:p>
            </p:txBody>
          </p:sp>
          <p:sp>
            <p:nvSpPr>
              <p:cNvPr id="88" name="TextBox 87">
                <a:extLst>
                  <a:ext uri="{FF2B5EF4-FFF2-40B4-BE49-F238E27FC236}">
                    <a16:creationId xmlns:a16="http://schemas.microsoft.com/office/drawing/2014/main" id="{C8B75B62-D9BF-08BE-2E86-73384F74A7E1}"/>
                  </a:ext>
                </a:extLst>
              </p:cNvPr>
              <p:cNvSpPr txBox="1"/>
              <p:nvPr/>
            </p:nvSpPr>
            <p:spPr>
              <a:xfrm>
                <a:off x="866775" y="1759910"/>
                <a:ext cx="2087197" cy="400110"/>
              </a:xfrm>
              <a:prstGeom prst="rect">
                <a:avLst/>
              </a:prstGeom>
              <a:noFill/>
            </p:spPr>
            <p:txBody>
              <a:bodyPr wrap="square" rtlCol="0">
                <a:spAutoFit/>
              </a:bodyPr>
              <a:lstStyle/>
              <a:p>
                <a:r>
                  <a:rPr lang="en-GB" sz="1000" b="1">
                    <a:solidFill>
                      <a:srgbClr val="333333"/>
                    </a:solidFill>
                  </a:rPr>
                  <a:t>1. </a:t>
                </a:r>
                <a:r>
                  <a:rPr lang="en-GB" sz="1000">
                    <a:solidFill>
                      <a:srgbClr val="333333"/>
                    </a:solidFill>
                  </a:rPr>
                  <a:t>If there is already an image present, </a:t>
                </a:r>
                <a:r>
                  <a:rPr lang="en-GB" sz="1000">
                    <a:solidFill>
                      <a:srgbClr val="333333"/>
                    </a:solidFill>
                    <a:latin typeface="Gotham Medium" pitchFamily="50" charset="0"/>
                  </a:rPr>
                  <a:t>delete this first.</a:t>
                </a:r>
              </a:p>
            </p:txBody>
          </p:sp>
        </p:grpSp>
        <p:grpSp>
          <p:nvGrpSpPr>
            <p:cNvPr id="69" name="Group 68">
              <a:extLst>
                <a:ext uri="{FF2B5EF4-FFF2-40B4-BE49-F238E27FC236}">
                  <a16:creationId xmlns:a16="http://schemas.microsoft.com/office/drawing/2014/main" id="{9C3749AC-3DDF-BD65-6A00-E1CC29A9607E}"/>
                </a:ext>
              </a:extLst>
            </p:cNvPr>
            <p:cNvGrpSpPr/>
            <p:nvPr userDrawn="1"/>
          </p:nvGrpSpPr>
          <p:grpSpPr>
            <a:xfrm>
              <a:off x="12287572" y="0"/>
              <a:ext cx="2175021" cy="5486150"/>
              <a:chOff x="838200" y="1150069"/>
              <a:chExt cx="2175021" cy="5486150"/>
            </a:xfrm>
          </p:grpSpPr>
          <p:sp>
            <p:nvSpPr>
              <p:cNvPr id="71" name="Rectangle 70">
                <a:extLst>
                  <a:ext uri="{FF2B5EF4-FFF2-40B4-BE49-F238E27FC236}">
                    <a16:creationId xmlns:a16="http://schemas.microsoft.com/office/drawing/2014/main" id="{26356954-47BE-E643-7D2E-CE2108A15C7E}"/>
                  </a:ext>
                </a:extLst>
              </p:cNvPr>
              <p:cNvSpPr/>
              <p:nvPr/>
            </p:nvSpPr>
            <p:spPr>
              <a:xfrm>
                <a:off x="838200" y="1150069"/>
                <a:ext cx="2146445" cy="548615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333333"/>
                  </a:solidFill>
                </a:endParaRPr>
              </a:p>
            </p:txBody>
          </p:sp>
          <p:sp>
            <p:nvSpPr>
              <p:cNvPr id="72" name="Rectangle 71">
                <a:extLst>
                  <a:ext uri="{FF2B5EF4-FFF2-40B4-BE49-F238E27FC236}">
                    <a16:creationId xmlns:a16="http://schemas.microsoft.com/office/drawing/2014/main" id="{A31617FF-9686-8F3E-73EF-DB44F5EA932B}"/>
                  </a:ext>
                </a:extLst>
              </p:cNvPr>
              <p:cNvSpPr/>
              <p:nvPr/>
            </p:nvSpPr>
            <p:spPr>
              <a:xfrm flipV="1">
                <a:off x="838200" y="1150069"/>
                <a:ext cx="2146445" cy="52016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799">
                  <a:solidFill>
                    <a:srgbClr val="333333"/>
                  </a:solidFill>
                </a:endParaRPr>
              </a:p>
            </p:txBody>
          </p:sp>
          <p:sp>
            <p:nvSpPr>
              <p:cNvPr id="73" name="TextBox 72">
                <a:extLst>
                  <a:ext uri="{FF2B5EF4-FFF2-40B4-BE49-F238E27FC236}">
                    <a16:creationId xmlns:a16="http://schemas.microsoft.com/office/drawing/2014/main" id="{7863402B-F493-5C7C-36D3-A2D01D687041}"/>
                  </a:ext>
                </a:extLst>
              </p:cNvPr>
              <p:cNvSpPr txBox="1"/>
              <p:nvPr/>
            </p:nvSpPr>
            <p:spPr>
              <a:xfrm>
                <a:off x="866775" y="2189496"/>
                <a:ext cx="2087197" cy="707886"/>
              </a:xfrm>
              <a:prstGeom prst="rect">
                <a:avLst/>
              </a:prstGeom>
              <a:noFill/>
            </p:spPr>
            <p:txBody>
              <a:bodyPr wrap="square" rtlCol="0">
                <a:spAutoFit/>
              </a:bodyPr>
              <a:lstStyle/>
              <a:p>
                <a:r>
                  <a:rPr lang="en-GB" sz="1000" b="1">
                    <a:solidFill>
                      <a:srgbClr val="333333"/>
                    </a:solidFill>
                  </a:rPr>
                  <a:t>2. </a:t>
                </a:r>
                <a:r>
                  <a:rPr lang="en-GB" sz="1000">
                    <a:solidFill>
                      <a:srgbClr val="333333"/>
                    </a:solidFill>
                  </a:rPr>
                  <a:t>Click on the </a:t>
                </a:r>
                <a:r>
                  <a:rPr lang="en-GB" sz="1000" b="0">
                    <a:solidFill>
                      <a:srgbClr val="333333"/>
                    </a:solidFill>
                    <a:latin typeface="Gotham Medium" pitchFamily="50" charset="0"/>
                  </a:rPr>
                  <a:t>icon</a:t>
                </a:r>
                <a:r>
                  <a:rPr lang="en-GB" sz="1000">
                    <a:solidFill>
                      <a:srgbClr val="333333"/>
                    </a:solidFill>
                  </a:rPr>
                  <a:t> in the middle of the placeholder and choose the image from your computer.</a:t>
                </a:r>
              </a:p>
            </p:txBody>
          </p:sp>
          <p:sp>
            <p:nvSpPr>
              <p:cNvPr id="74" name="TextBox 73">
                <a:extLst>
                  <a:ext uri="{FF2B5EF4-FFF2-40B4-BE49-F238E27FC236}">
                    <a16:creationId xmlns:a16="http://schemas.microsoft.com/office/drawing/2014/main" id="{644FEB50-9E98-1493-78BF-99687BC51E1B}"/>
                  </a:ext>
                </a:extLst>
              </p:cNvPr>
              <p:cNvSpPr txBox="1"/>
              <p:nvPr/>
            </p:nvSpPr>
            <p:spPr>
              <a:xfrm>
                <a:off x="866774" y="2943679"/>
                <a:ext cx="2146447" cy="553998"/>
              </a:xfrm>
              <a:prstGeom prst="rect">
                <a:avLst/>
              </a:prstGeom>
              <a:noFill/>
            </p:spPr>
            <p:txBody>
              <a:bodyPr wrap="square" rtlCol="0">
                <a:spAutoFit/>
              </a:bodyPr>
              <a:lstStyle/>
              <a:p>
                <a:r>
                  <a:rPr lang="en-GB" sz="1000" b="1">
                    <a:solidFill>
                      <a:srgbClr val="333333"/>
                    </a:solidFill>
                  </a:rPr>
                  <a:t>3. </a:t>
                </a:r>
                <a:r>
                  <a:rPr lang="en-GB" sz="1000">
                    <a:solidFill>
                      <a:srgbClr val="333333"/>
                    </a:solidFill>
                  </a:rPr>
                  <a:t>Click on the </a:t>
                </a:r>
                <a:r>
                  <a:rPr lang="en-GB" sz="1000" b="0">
                    <a:solidFill>
                      <a:srgbClr val="333333"/>
                    </a:solidFill>
                    <a:latin typeface="Gotham Medium" pitchFamily="50" charset="0"/>
                  </a:rPr>
                  <a:t>Format Picture </a:t>
                </a:r>
                <a:r>
                  <a:rPr lang="en-GB" sz="1000">
                    <a:solidFill>
                      <a:srgbClr val="333333"/>
                    </a:solidFill>
                  </a:rPr>
                  <a:t>tab in the ribbon and use the tools to edit the image.</a:t>
                </a:r>
              </a:p>
            </p:txBody>
          </p:sp>
          <p:sp>
            <p:nvSpPr>
              <p:cNvPr id="75" name="TextBox 74">
                <a:extLst>
                  <a:ext uri="{FF2B5EF4-FFF2-40B4-BE49-F238E27FC236}">
                    <a16:creationId xmlns:a16="http://schemas.microsoft.com/office/drawing/2014/main" id="{50170A10-3567-D9B9-E7D8-01DE2E3070D1}"/>
                  </a:ext>
                </a:extLst>
              </p:cNvPr>
              <p:cNvSpPr txBox="1"/>
              <p:nvPr/>
            </p:nvSpPr>
            <p:spPr>
              <a:xfrm>
                <a:off x="866773" y="3543974"/>
                <a:ext cx="2146447" cy="1169551"/>
              </a:xfrm>
              <a:prstGeom prst="rect">
                <a:avLst/>
              </a:prstGeom>
              <a:noFill/>
            </p:spPr>
            <p:txBody>
              <a:bodyPr wrap="square" rtlCol="0">
                <a:spAutoFit/>
              </a:bodyPr>
              <a:lstStyle/>
              <a:p>
                <a:r>
                  <a:rPr lang="en-GB" sz="1000" b="1">
                    <a:solidFill>
                      <a:srgbClr val="333333"/>
                    </a:solidFill>
                  </a:rPr>
                  <a:t>4. </a:t>
                </a:r>
                <a:r>
                  <a:rPr lang="en-GB" sz="1000">
                    <a:solidFill>
                      <a:srgbClr val="333333"/>
                    </a:solidFill>
                  </a:rPr>
                  <a:t>Choose </a:t>
                </a:r>
                <a:r>
                  <a:rPr lang="en-GB" sz="1000" b="0">
                    <a:solidFill>
                      <a:srgbClr val="333333"/>
                    </a:solidFill>
                    <a:latin typeface="Gotham Medium" pitchFamily="50" charset="0"/>
                  </a:rPr>
                  <a:t>Crop</a:t>
                </a:r>
                <a:r>
                  <a:rPr lang="en-GB" sz="1000">
                    <a:solidFill>
                      <a:srgbClr val="333333"/>
                    </a:solidFill>
                  </a:rPr>
                  <a:t> to resize and move the image within the placeholder, using the white circles in the corners of the image. Click on the drop down arrow and choose </a:t>
                </a:r>
                <a:r>
                  <a:rPr lang="en-GB" sz="1000" b="0">
                    <a:solidFill>
                      <a:srgbClr val="333333"/>
                    </a:solidFill>
                    <a:latin typeface="Gotham Medium" pitchFamily="50" charset="0"/>
                  </a:rPr>
                  <a:t>Fit </a:t>
                </a:r>
                <a:r>
                  <a:rPr lang="en-GB" sz="1000">
                    <a:solidFill>
                      <a:srgbClr val="333333"/>
                    </a:solidFill>
                  </a:rPr>
                  <a:t>to fit the image to the placeholder.</a:t>
                </a:r>
              </a:p>
            </p:txBody>
          </p:sp>
          <p:sp>
            <p:nvSpPr>
              <p:cNvPr id="76" name="TextBox 75">
                <a:extLst>
                  <a:ext uri="{FF2B5EF4-FFF2-40B4-BE49-F238E27FC236}">
                    <a16:creationId xmlns:a16="http://schemas.microsoft.com/office/drawing/2014/main" id="{8B48340A-4F94-0589-936A-2777AB8C2B8E}"/>
                  </a:ext>
                </a:extLst>
              </p:cNvPr>
              <p:cNvSpPr txBox="1"/>
              <p:nvPr/>
            </p:nvSpPr>
            <p:spPr>
              <a:xfrm>
                <a:off x="866774" y="4759822"/>
                <a:ext cx="2146447" cy="553998"/>
              </a:xfrm>
              <a:prstGeom prst="rect">
                <a:avLst/>
              </a:prstGeom>
              <a:noFill/>
            </p:spPr>
            <p:txBody>
              <a:bodyPr wrap="square" rtlCol="0">
                <a:spAutoFit/>
              </a:bodyPr>
              <a:lstStyle/>
              <a:p>
                <a:r>
                  <a:rPr lang="en-GB" sz="1000" b="1">
                    <a:solidFill>
                      <a:srgbClr val="333333"/>
                    </a:solidFill>
                  </a:rPr>
                  <a:t>5. </a:t>
                </a:r>
                <a:r>
                  <a:rPr lang="en-GB" sz="1000">
                    <a:solidFill>
                      <a:srgbClr val="333333"/>
                    </a:solidFill>
                  </a:rPr>
                  <a:t>Choose </a:t>
                </a:r>
                <a:r>
                  <a:rPr lang="en-GB" sz="1000" b="0">
                    <a:solidFill>
                      <a:srgbClr val="333333"/>
                    </a:solidFill>
                    <a:latin typeface="Gotham Medium" pitchFamily="50" charset="0"/>
                  </a:rPr>
                  <a:t>Picture Colour </a:t>
                </a:r>
                <a:r>
                  <a:rPr lang="en-GB" sz="1000">
                    <a:solidFill>
                      <a:srgbClr val="333333"/>
                    </a:solidFill>
                  </a:rPr>
                  <a:t>to adjust the Saturation, Tone, and Colour.</a:t>
                </a:r>
              </a:p>
            </p:txBody>
          </p:sp>
          <p:sp>
            <p:nvSpPr>
              <p:cNvPr id="77" name="TextBox 76">
                <a:extLst>
                  <a:ext uri="{FF2B5EF4-FFF2-40B4-BE49-F238E27FC236}">
                    <a16:creationId xmlns:a16="http://schemas.microsoft.com/office/drawing/2014/main" id="{640E4FE3-4371-C01E-FCA1-F22D396D5056}"/>
                  </a:ext>
                </a:extLst>
              </p:cNvPr>
              <p:cNvSpPr txBox="1"/>
              <p:nvPr/>
            </p:nvSpPr>
            <p:spPr>
              <a:xfrm>
                <a:off x="866774" y="5360117"/>
                <a:ext cx="2146447" cy="861774"/>
              </a:xfrm>
              <a:prstGeom prst="rect">
                <a:avLst/>
              </a:prstGeom>
              <a:noFill/>
            </p:spPr>
            <p:txBody>
              <a:bodyPr wrap="square" rtlCol="0">
                <a:spAutoFit/>
              </a:bodyPr>
              <a:lstStyle/>
              <a:p>
                <a:r>
                  <a:rPr lang="en-GB" sz="1000" b="1">
                    <a:solidFill>
                      <a:srgbClr val="333333"/>
                    </a:solidFill>
                  </a:rPr>
                  <a:t>6. </a:t>
                </a:r>
                <a:r>
                  <a:rPr lang="en-GB" sz="1000">
                    <a:solidFill>
                      <a:srgbClr val="333333"/>
                    </a:solidFill>
                  </a:rPr>
                  <a:t>Choose </a:t>
                </a:r>
                <a:r>
                  <a:rPr lang="en-GB" sz="1000" b="0">
                    <a:solidFill>
                      <a:srgbClr val="333333"/>
                    </a:solidFill>
                    <a:latin typeface="Gotham Medium" pitchFamily="50" charset="0"/>
                  </a:rPr>
                  <a:t>Picture Correction </a:t>
                </a:r>
                <a:r>
                  <a:rPr lang="en-GB" sz="1000">
                    <a:solidFill>
                      <a:srgbClr val="333333"/>
                    </a:solidFill>
                  </a:rPr>
                  <a:t>to adjust the Sharpness, Brightness, and Contrast.</a:t>
                </a:r>
              </a:p>
              <a:p>
                <a:endParaRPr lang="en-GB" sz="1000">
                  <a:solidFill>
                    <a:srgbClr val="333333"/>
                  </a:solidFill>
                </a:endParaRPr>
              </a:p>
              <a:p>
                <a:endParaRPr lang="en-GB" sz="1000">
                  <a:solidFill>
                    <a:srgbClr val="333333"/>
                  </a:solidFill>
                </a:endParaRPr>
              </a:p>
            </p:txBody>
          </p:sp>
          <p:sp>
            <p:nvSpPr>
              <p:cNvPr id="78" name="TextBox 77">
                <a:extLst>
                  <a:ext uri="{FF2B5EF4-FFF2-40B4-BE49-F238E27FC236}">
                    <a16:creationId xmlns:a16="http://schemas.microsoft.com/office/drawing/2014/main" id="{E7479E19-D146-74C7-FF64-6233E650369B}"/>
                  </a:ext>
                </a:extLst>
              </p:cNvPr>
              <p:cNvSpPr txBox="1"/>
              <p:nvPr/>
            </p:nvSpPr>
            <p:spPr>
              <a:xfrm>
                <a:off x="1072610" y="1179173"/>
                <a:ext cx="1734772" cy="461665"/>
              </a:xfrm>
              <a:prstGeom prst="rect">
                <a:avLst/>
              </a:prstGeom>
              <a:noFill/>
            </p:spPr>
            <p:txBody>
              <a:bodyPr wrap="square" rtlCol="0">
                <a:spAutoFit/>
              </a:bodyPr>
              <a:lstStyle/>
              <a:p>
                <a:pPr algn="ctr"/>
                <a:r>
                  <a:rPr lang="en-GB" sz="1200">
                    <a:solidFill>
                      <a:srgbClr val="333333"/>
                    </a:solidFill>
                    <a:latin typeface="+mn-lt"/>
                  </a:rPr>
                  <a:t>HOW TO INSERT AN IMAGE</a:t>
                </a:r>
              </a:p>
            </p:txBody>
          </p:sp>
          <p:sp>
            <p:nvSpPr>
              <p:cNvPr id="79" name="TextBox 78">
                <a:extLst>
                  <a:ext uri="{FF2B5EF4-FFF2-40B4-BE49-F238E27FC236}">
                    <a16:creationId xmlns:a16="http://schemas.microsoft.com/office/drawing/2014/main" id="{7452178E-C040-1FA5-5F54-53F3BB16C3D9}"/>
                  </a:ext>
                </a:extLst>
              </p:cNvPr>
              <p:cNvSpPr txBox="1"/>
              <p:nvPr userDrawn="1"/>
            </p:nvSpPr>
            <p:spPr>
              <a:xfrm>
                <a:off x="866775" y="1759910"/>
                <a:ext cx="2087197" cy="400110"/>
              </a:xfrm>
              <a:prstGeom prst="rect">
                <a:avLst/>
              </a:prstGeom>
              <a:noFill/>
            </p:spPr>
            <p:txBody>
              <a:bodyPr wrap="square" rtlCol="0">
                <a:spAutoFit/>
              </a:bodyPr>
              <a:lstStyle/>
              <a:p>
                <a:r>
                  <a:rPr lang="en-GB" sz="1000" b="1">
                    <a:solidFill>
                      <a:srgbClr val="333333"/>
                    </a:solidFill>
                  </a:rPr>
                  <a:t>1. </a:t>
                </a:r>
                <a:r>
                  <a:rPr lang="en-GB" sz="1000">
                    <a:solidFill>
                      <a:srgbClr val="333333"/>
                    </a:solidFill>
                  </a:rPr>
                  <a:t>If there is already an image present, </a:t>
                </a:r>
                <a:r>
                  <a:rPr lang="en-GB" sz="1000">
                    <a:solidFill>
                      <a:srgbClr val="333333"/>
                    </a:solidFill>
                    <a:latin typeface="Gotham Medium" pitchFamily="50" charset="0"/>
                  </a:rPr>
                  <a:t>delete this first.</a:t>
                </a:r>
              </a:p>
            </p:txBody>
          </p:sp>
        </p:grpSp>
        <p:sp>
          <p:nvSpPr>
            <p:cNvPr id="70" name="TextBox 69">
              <a:extLst>
                <a:ext uri="{FF2B5EF4-FFF2-40B4-BE49-F238E27FC236}">
                  <a16:creationId xmlns:a16="http://schemas.microsoft.com/office/drawing/2014/main" id="{B633CE6A-2A22-8F82-E3E6-32F0FE266B65}"/>
                </a:ext>
              </a:extLst>
            </p:cNvPr>
            <p:cNvSpPr txBox="1"/>
            <p:nvPr userDrawn="1"/>
          </p:nvSpPr>
          <p:spPr>
            <a:xfrm>
              <a:off x="12316146" y="4885855"/>
              <a:ext cx="2146447" cy="553998"/>
            </a:xfrm>
            <a:prstGeom prst="rect">
              <a:avLst/>
            </a:prstGeom>
            <a:noFill/>
          </p:spPr>
          <p:txBody>
            <a:bodyPr wrap="square" rtlCol="0">
              <a:spAutoFit/>
            </a:bodyPr>
            <a:lstStyle/>
            <a:p>
              <a:r>
                <a:rPr lang="en-GB" sz="1000" b="1">
                  <a:solidFill>
                    <a:srgbClr val="333333"/>
                  </a:solidFill>
                </a:rPr>
                <a:t>7. </a:t>
              </a:r>
              <a:r>
                <a:rPr lang="en-GB" sz="1000">
                  <a:solidFill>
                    <a:srgbClr val="333333"/>
                  </a:solidFill>
                </a:rPr>
                <a:t>Once you are happy with your image, right click on it and select ‘</a:t>
              </a:r>
              <a:r>
                <a:rPr lang="en-GB" sz="1000" b="0">
                  <a:solidFill>
                    <a:srgbClr val="333333"/>
                  </a:solidFill>
                  <a:latin typeface="Gotham Medium" pitchFamily="50" charset="0"/>
                </a:rPr>
                <a:t>Send to back</a:t>
              </a:r>
              <a:r>
                <a:rPr lang="en-GB" sz="1000">
                  <a:solidFill>
                    <a:srgbClr val="333333"/>
                  </a:solidFill>
                </a:rPr>
                <a:t>’. </a:t>
              </a:r>
              <a:endParaRPr lang="en-GB" sz="1000">
                <a:solidFill>
                  <a:srgbClr val="333333"/>
                </a:solidFill>
                <a:latin typeface="Gotham Medium" pitchFamily="50" charset="0"/>
              </a:endParaRPr>
            </a:p>
          </p:txBody>
        </p:sp>
      </p:grpSp>
      <p:sp>
        <p:nvSpPr>
          <p:cNvPr id="6" name="Text Placeholder 58">
            <a:extLst>
              <a:ext uri="{FF2B5EF4-FFF2-40B4-BE49-F238E27FC236}">
                <a16:creationId xmlns:a16="http://schemas.microsoft.com/office/drawing/2014/main" id="{36C76F99-5927-ACA6-169F-F206FDB452E2}"/>
              </a:ext>
            </a:extLst>
          </p:cNvPr>
          <p:cNvSpPr>
            <a:spLocks noGrp="1"/>
          </p:cNvSpPr>
          <p:nvPr>
            <p:ph type="body" sz="quarter" idx="65" hasCustomPrompt="1"/>
          </p:nvPr>
        </p:nvSpPr>
        <p:spPr>
          <a:xfrm>
            <a:off x="482475" y="1990725"/>
            <a:ext cx="276153" cy="274638"/>
          </a:xfrm>
          <a:solidFill>
            <a:schemeClr val="accent1"/>
          </a:solidFill>
        </p:spPr>
        <p:txBody>
          <a:bodyPr/>
          <a:lstStyle>
            <a:lvl1pPr>
              <a:defRPr/>
            </a:lvl1pPr>
          </a:lstStyle>
          <a:p>
            <a:pPr lvl="0"/>
            <a:r>
              <a:rPr lang="en-GB"/>
              <a:t> </a:t>
            </a:r>
          </a:p>
        </p:txBody>
      </p:sp>
      <p:sp>
        <p:nvSpPr>
          <p:cNvPr id="7" name="Text Placeholder 58">
            <a:extLst>
              <a:ext uri="{FF2B5EF4-FFF2-40B4-BE49-F238E27FC236}">
                <a16:creationId xmlns:a16="http://schemas.microsoft.com/office/drawing/2014/main" id="{8E3FB5C6-504D-E8A4-AF3E-D2EB5904D888}"/>
              </a:ext>
            </a:extLst>
          </p:cNvPr>
          <p:cNvSpPr>
            <a:spLocks noGrp="1"/>
          </p:cNvSpPr>
          <p:nvPr>
            <p:ph type="body" sz="quarter" idx="66" hasCustomPrompt="1"/>
          </p:nvPr>
        </p:nvSpPr>
        <p:spPr>
          <a:xfrm>
            <a:off x="2955189" y="1990725"/>
            <a:ext cx="276153" cy="274638"/>
          </a:xfrm>
          <a:solidFill>
            <a:schemeClr val="accent1"/>
          </a:solidFill>
        </p:spPr>
        <p:txBody>
          <a:bodyPr/>
          <a:lstStyle>
            <a:lvl1pPr>
              <a:defRPr/>
            </a:lvl1pPr>
          </a:lstStyle>
          <a:p>
            <a:pPr lvl="0"/>
            <a:r>
              <a:rPr lang="en-GB"/>
              <a:t> </a:t>
            </a:r>
          </a:p>
        </p:txBody>
      </p:sp>
      <p:sp>
        <p:nvSpPr>
          <p:cNvPr id="21" name="Text Placeholder 58">
            <a:extLst>
              <a:ext uri="{FF2B5EF4-FFF2-40B4-BE49-F238E27FC236}">
                <a16:creationId xmlns:a16="http://schemas.microsoft.com/office/drawing/2014/main" id="{BEE13ABA-CBE4-FEAE-368E-8A8EAA918D00}"/>
              </a:ext>
            </a:extLst>
          </p:cNvPr>
          <p:cNvSpPr>
            <a:spLocks noGrp="1"/>
          </p:cNvSpPr>
          <p:nvPr>
            <p:ph type="body" sz="quarter" idx="67" hasCustomPrompt="1"/>
          </p:nvPr>
        </p:nvSpPr>
        <p:spPr>
          <a:xfrm>
            <a:off x="482475" y="2906640"/>
            <a:ext cx="276153" cy="274638"/>
          </a:xfrm>
          <a:solidFill>
            <a:schemeClr val="accent1"/>
          </a:solidFill>
        </p:spPr>
        <p:txBody>
          <a:bodyPr/>
          <a:lstStyle>
            <a:lvl1pPr>
              <a:defRPr/>
            </a:lvl1pPr>
          </a:lstStyle>
          <a:p>
            <a:pPr lvl="0"/>
            <a:r>
              <a:rPr lang="en-GB"/>
              <a:t> </a:t>
            </a:r>
          </a:p>
        </p:txBody>
      </p:sp>
      <p:sp>
        <p:nvSpPr>
          <p:cNvPr id="22" name="Text Placeholder 58">
            <a:extLst>
              <a:ext uri="{FF2B5EF4-FFF2-40B4-BE49-F238E27FC236}">
                <a16:creationId xmlns:a16="http://schemas.microsoft.com/office/drawing/2014/main" id="{9A52B532-8EC1-9BC2-3506-D5C25A951A49}"/>
              </a:ext>
            </a:extLst>
          </p:cNvPr>
          <p:cNvSpPr>
            <a:spLocks noGrp="1"/>
          </p:cNvSpPr>
          <p:nvPr>
            <p:ph type="body" sz="quarter" idx="68" hasCustomPrompt="1"/>
          </p:nvPr>
        </p:nvSpPr>
        <p:spPr>
          <a:xfrm>
            <a:off x="2955189" y="2906640"/>
            <a:ext cx="276153" cy="274638"/>
          </a:xfrm>
          <a:solidFill>
            <a:schemeClr val="accent1"/>
          </a:solidFill>
        </p:spPr>
        <p:txBody>
          <a:bodyPr/>
          <a:lstStyle>
            <a:lvl1pPr>
              <a:defRPr/>
            </a:lvl1pPr>
          </a:lstStyle>
          <a:p>
            <a:pPr lvl="0"/>
            <a:r>
              <a:rPr lang="en-GB"/>
              <a:t> </a:t>
            </a:r>
          </a:p>
        </p:txBody>
      </p:sp>
      <p:sp>
        <p:nvSpPr>
          <p:cNvPr id="24" name="Text Placeholder 58">
            <a:extLst>
              <a:ext uri="{FF2B5EF4-FFF2-40B4-BE49-F238E27FC236}">
                <a16:creationId xmlns:a16="http://schemas.microsoft.com/office/drawing/2014/main" id="{22C55A98-31A8-D5A2-6D83-D37689DA4A8D}"/>
              </a:ext>
            </a:extLst>
          </p:cNvPr>
          <p:cNvSpPr>
            <a:spLocks noGrp="1"/>
          </p:cNvSpPr>
          <p:nvPr>
            <p:ph type="body" sz="quarter" idx="69" hasCustomPrompt="1"/>
          </p:nvPr>
        </p:nvSpPr>
        <p:spPr>
          <a:xfrm>
            <a:off x="482475" y="3827705"/>
            <a:ext cx="276153" cy="274638"/>
          </a:xfrm>
          <a:solidFill>
            <a:schemeClr val="accent1"/>
          </a:solidFill>
        </p:spPr>
        <p:txBody>
          <a:bodyPr/>
          <a:lstStyle>
            <a:lvl1pPr>
              <a:defRPr/>
            </a:lvl1pPr>
          </a:lstStyle>
          <a:p>
            <a:pPr lvl="0"/>
            <a:r>
              <a:rPr lang="en-GB"/>
              <a:t> </a:t>
            </a:r>
          </a:p>
        </p:txBody>
      </p:sp>
      <p:sp>
        <p:nvSpPr>
          <p:cNvPr id="25" name="Text Placeholder 58">
            <a:extLst>
              <a:ext uri="{FF2B5EF4-FFF2-40B4-BE49-F238E27FC236}">
                <a16:creationId xmlns:a16="http://schemas.microsoft.com/office/drawing/2014/main" id="{D409E4A2-C6A5-EB39-D5FE-C7E711263FEC}"/>
              </a:ext>
            </a:extLst>
          </p:cNvPr>
          <p:cNvSpPr>
            <a:spLocks noGrp="1"/>
          </p:cNvSpPr>
          <p:nvPr>
            <p:ph type="body" sz="quarter" idx="70" hasCustomPrompt="1"/>
          </p:nvPr>
        </p:nvSpPr>
        <p:spPr>
          <a:xfrm>
            <a:off x="2955189" y="3827705"/>
            <a:ext cx="276153" cy="274638"/>
          </a:xfrm>
          <a:solidFill>
            <a:schemeClr val="accent1"/>
          </a:solidFill>
        </p:spPr>
        <p:txBody>
          <a:bodyPr/>
          <a:lstStyle>
            <a:lvl1pPr>
              <a:defRPr/>
            </a:lvl1pPr>
          </a:lstStyle>
          <a:p>
            <a:pPr lvl="0"/>
            <a:r>
              <a:rPr lang="en-GB"/>
              <a:t> </a:t>
            </a:r>
          </a:p>
        </p:txBody>
      </p:sp>
      <p:sp>
        <p:nvSpPr>
          <p:cNvPr id="27" name="Text Placeholder 58">
            <a:extLst>
              <a:ext uri="{FF2B5EF4-FFF2-40B4-BE49-F238E27FC236}">
                <a16:creationId xmlns:a16="http://schemas.microsoft.com/office/drawing/2014/main" id="{22F55151-1043-149D-6EF3-A305E1B47EA6}"/>
              </a:ext>
            </a:extLst>
          </p:cNvPr>
          <p:cNvSpPr>
            <a:spLocks noGrp="1"/>
          </p:cNvSpPr>
          <p:nvPr>
            <p:ph type="body" sz="quarter" idx="71" hasCustomPrompt="1"/>
          </p:nvPr>
        </p:nvSpPr>
        <p:spPr>
          <a:xfrm>
            <a:off x="482475" y="4742231"/>
            <a:ext cx="276153" cy="274638"/>
          </a:xfrm>
          <a:solidFill>
            <a:schemeClr val="accent1"/>
          </a:solidFill>
        </p:spPr>
        <p:txBody>
          <a:bodyPr/>
          <a:lstStyle>
            <a:lvl1pPr>
              <a:defRPr/>
            </a:lvl1pPr>
          </a:lstStyle>
          <a:p>
            <a:pPr lvl="0"/>
            <a:r>
              <a:rPr lang="en-GB"/>
              <a:t> </a:t>
            </a:r>
          </a:p>
        </p:txBody>
      </p:sp>
      <p:sp>
        <p:nvSpPr>
          <p:cNvPr id="28" name="Text Placeholder 58">
            <a:extLst>
              <a:ext uri="{FF2B5EF4-FFF2-40B4-BE49-F238E27FC236}">
                <a16:creationId xmlns:a16="http://schemas.microsoft.com/office/drawing/2014/main" id="{8441CCDB-874F-4084-A861-891A73D9F9F1}"/>
              </a:ext>
            </a:extLst>
          </p:cNvPr>
          <p:cNvSpPr>
            <a:spLocks noGrp="1"/>
          </p:cNvSpPr>
          <p:nvPr>
            <p:ph type="body" sz="quarter" idx="72" hasCustomPrompt="1"/>
          </p:nvPr>
        </p:nvSpPr>
        <p:spPr>
          <a:xfrm>
            <a:off x="2955189" y="4742231"/>
            <a:ext cx="276153" cy="274638"/>
          </a:xfrm>
          <a:solidFill>
            <a:schemeClr val="accent1"/>
          </a:solidFill>
        </p:spPr>
        <p:txBody>
          <a:bodyPr/>
          <a:lstStyle>
            <a:lvl1pPr>
              <a:defRPr/>
            </a:lvl1pPr>
          </a:lstStyle>
          <a:p>
            <a:pPr lvl="0"/>
            <a:r>
              <a:rPr lang="en-GB"/>
              <a:t> </a:t>
            </a:r>
          </a:p>
        </p:txBody>
      </p:sp>
    </p:spTree>
    <p:custDataLst>
      <p:tags r:id="rId1"/>
    </p:custDataLst>
    <p:extLst>
      <p:ext uri="{BB962C8B-B14F-4D97-AF65-F5344CB8AC3E}">
        <p14:creationId xmlns:p14="http://schemas.microsoft.com/office/powerpoint/2010/main" val="3308988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Agenda with background image (2)">
    <p:spTree>
      <p:nvGrpSpPr>
        <p:cNvPr id="1" name=""/>
        <p:cNvGrpSpPr/>
        <p:nvPr/>
      </p:nvGrpSpPr>
      <p:grpSpPr>
        <a:xfrm>
          <a:off x="0" y="0"/>
          <a:ext cx="0" cy="0"/>
          <a:chOff x="0" y="0"/>
          <a:chExt cx="0" cy="0"/>
        </a:xfrm>
      </p:grpSpPr>
      <p:sp>
        <p:nvSpPr>
          <p:cNvPr id="37" name="Picture Placeholder 34">
            <a:extLst>
              <a:ext uri="{FF2B5EF4-FFF2-40B4-BE49-F238E27FC236}">
                <a16:creationId xmlns:a16="http://schemas.microsoft.com/office/drawing/2014/main" id="{5C1847DD-E7ED-5532-0C16-10432902F37E}"/>
              </a:ext>
            </a:extLst>
          </p:cNvPr>
          <p:cNvSpPr>
            <a:spLocks noGrp="1"/>
          </p:cNvSpPr>
          <p:nvPr>
            <p:ph type="pic" sz="quarter" idx="38" hasCustomPrompt="1"/>
          </p:nvPr>
        </p:nvSpPr>
        <p:spPr>
          <a:xfrm>
            <a:off x="0" y="-430"/>
            <a:ext cx="12188825" cy="6858430"/>
          </a:xfrm>
        </p:spPr>
        <p:txBody>
          <a:bodyPr/>
          <a:lstStyle>
            <a:lvl1pPr algn="ctr">
              <a:defRPr/>
            </a:lvl1pPr>
          </a:lstStyle>
          <a:p>
            <a:r>
              <a:rPr lang="en-GB"/>
              <a:t>Click icon to insert image</a:t>
            </a:r>
          </a:p>
        </p:txBody>
      </p:sp>
      <p:sp>
        <p:nvSpPr>
          <p:cNvPr id="6" name="Text Placeholder 6">
            <a:extLst>
              <a:ext uri="{FF2B5EF4-FFF2-40B4-BE49-F238E27FC236}">
                <a16:creationId xmlns:a16="http://schemas.microsoft.com/office/drawing/2014/main" id="{300E4BC2-9393-41B6-9652-BA46147BEFCC}"/>
              </a:ext>
            </a:extLst>
          </p:cNvPr>
          <p:cNvSpPr>
            <a:spLocks noGrp="1"/>
          </p:cNvSpPr>
          <p:nvPr>
            <p:ph type="body" sz="quarter" idx="59" hasCustomPrompt="1"/>
          </p:nvPr>
        </p:nvSpPr>
        <p:spPr>
          <a:xfrm>
            <a:off x="0" y="0"/>
            <a:ext cx="12188825" cy="6858000"/>
          </a:xfrm>
          <a:gradFill>
            <a:gsLst>
              <a:gs pos="0">
                <a:schemeClr val="tx1">
                  <a:alpha val="75000"/>
                </a:schemeClr>
              </a:gs>
              <a:gs pos="100000">
                <a:schemeClr val="tx1">
                  <a:alpha val="0"/>
                </a:schemeClr>
              </a:gs>
            </a:gsLst>
            <a:lin ang="0" scaled="1"/>
          </a:gradFill>
        </p:spPr>
        <p:txBody>
          <a:bodyPr/>
          <a:lstStyle>
            <a:lvl1pPr>
              <a:defRPr/>
            </a:lvl1pPr>
          </a:lstStyle>
          <a:p>
            <a:pPr lvl="0"/>
            <a:r>
              <a:rPr lang="en-US"/>
              <a:t> </a:t>
            </a:r>
            <a:endParaRPr lang="en-GB"/>
          </a:p>
        </p:txBody>
      </p:sp>
      <p:sp>
        <p:nvSpPr>
          <p:cNvPr id="34" name="Footer Placeholder 33">
            <a:extLst>
              <a:ext uri="{FF2B5EF4-FFF2-40B4-BE49-F238E27FC236}">
                <a16:creationId xmlns:a16="http://schemas.microsoft.com/office/drawing/2014/main" id="{D35C1AEE-A05E-CD34-462F-6F7BEC6A951D}"/>
              </a:ext>
            </a:extLst>
          </p:cNvPr>
          <p:cNvSpPr>
            <a:spLocks noGrp="1"/>
          </p:cNvSpPr>
          <p:nvPr>
            <p:ph type="ftr" sz="quarter" idx="39"/>
          </p:nvPr>
        </p:nvSpPr>
        <p:spPr>
          <a:xfrm>
            <a:off x="450733" y="6501388"/>
            <a:ext cx="6856644" cy="270074"/>
          </a:xfrm>
          <a:prstGeom prst="rect">
            <a:avLst/>
          </a:prstGeom>
        </p:spPr>
        <p:txBody>
          <a:bodyPr/>
          <a:lstStyle>
            <a:lvl1pPr>
              <a:defRPr>
                <a:solidFill>
                  <a:schemeClr val="bg1"/>
                </a:solidFill>
              </a:defRPr>
            </a:lvl1pPr>
          </a:lstStyle>
          <a:p>
            <a:pPr>
              <a:lnSpc>
                <a:spcPct val="120000"/>
              </a:lnSpc>
              <a:spcAft>
                <a:spcPts val="1000"/>
              </a:spcAft>
            </a:pPr>
            <a:r>
              <a:rPr lang="en-US"/>
              <a:t>Footer</a:t>
            </a:r>
          </a:p>
        </p:txBody>
      </p:sp>
      <p:sp>
        <p:nvSpPr>
          <p:cNvPr id="2" name="Text Placeholder 3">
            <a:extLst>
              <a:ext uri="{FF2B5EF4-FFF2-40B4-BE49-F238E27FC236}">
                <a16:creationId xmlns:a16="http://schemas.microsoft.com/office/drawing/2014/main" id="{1234D881-410A-B7FA-28DA-D287C8718886}"/>
              </a:ext>
            </a:extLst>
          </p:cNvPr>
          <p:cNvSpPr>
            <a:spLocks noGrp="1"/>
          </p:cNvSpPr>
          <p:nvPr>
            <p:ph type="body" sz="quarter" idx="13" hasCustomPrompt="1"/>
          </p:nvPr>
        </p:nvSpPr>
        <p:spPr>
          <a:xfrm rot="5400000">
            <a:off x="8649149" y="3318754"/>
            <a:ext cx="6858430" cy="220922"/>
          </a:xfrm>
          <a:solidFill>
            <a:schemeClr val="accent1"/>
          </a:solidFill>
        </p:spPr>
        <p:txBody>
          <a:bodyPr anchor="ctr"/>
          <a:lstStyle>
            <a:lvl1pPr algn="ctr">
              <a:defRPr sz="900" cap="all" spc="100" baseline="0"/>
            </a:lvl1pPr>
          </a:lstStyle>
          <a:p>
            <a:pPr lvl="0"/>
            <a:r>
              <a:rPr lang="en-GB"/>
              <a:t>Section Title</a:t>
            </a:r>
          </a:p>
        </p:txBody>
      </p:sp>
      <p:sp>
        <p:nvSpPr>
          <p:cNvPr id="4" name="Date Placeholder 2">
            <a:extLst>
              <a:ext uri="{FF2B5EF4-FFF2-40B4-BE49-F238E27FC236}">
                <a16:creationId xmlns:a16="http://schemas.microsoft.com/office/drawing/2014/main" id="{87AFBE83-C4FF-1471-F607-7F0AC1FAEFA8}"/>
              </a:ext>
            </a:extLst>
          </p:cNvPr>
          <p:cNvSpPr>
            <a:spLocks noGrp="1"/>
          </p:cNvSpPr>
          <p:nvPr>
            <p:ph type="dt" sz="half" idx="56"/>
          </p:nvPr>
        </p:nvSpPr>
        <p:spPr>
          <a:xfrm rot="5400000">
            <a:off x="11758945" y="225442"/>
            <a:ext cx="638833" cy="220924"/>
          </a:xfrm>
        </p:spPr>
        <p:txBody>
          <a:bodyPr/>
          <a:lstStyle/>
          <a:p>
            <a:endParaRPr lang="en-GB"/>
          </a:p>
        </p:txBody>
      </p:sp>
      <p:sp>
        <p:nvSpPr>
          <p:cNvPr id="8" name="Slide Number Placeholder 5">
            <a:extLst>
              <a:ext uri="{FF2B5EF4-FFF2-40B4-BE49-F238E27FC236}">
                <a16:creationId xmlns:a16="http://schemas.microsoft.com/office/drawing/2014/main" id="{E260A505-675B-6C34-B0FA-9B1AE04B3212}"/>
              </a:ext>
            </a:extLst>
          </p:cNvPr>
          <p:cNvSpPr>
            <a:spLocks noGrp="1"/>
          </p:cNvSpPr>
          <p:nvPr>
            <p:ph type="sldNum" sz="quarter" idx="58"/>
          </p:nvPr>
        </p:nvSpPr>
        <p:spPr>
          <a:xfrm>
            <a:off x="11967901" y="6601437"/>
            <a:ext cx="220924" cy="240077"/>
          </a:xfrm>
        </p:spPr>
        <p:txBody>
          <a:bodyPr/>
          <a:lstStyle/>
          <a:p>
            <a:fld id="{BB07EAE1-021A-493C-B07F-6FE9E5D11BEB}" type="slidenum">
              <a:rPr lang="en-GB" smtClean="0"/>
              <a:pPr/>
              <a:t>‹#›</a:t>
            </a:fld>
            <a:endParaRPr lang="en-GB"/>
          </a:p>
        </p:txBody>
      </p:sp>
      <p:sp>
        <p:nvSpPr>
          <p:cNvPr id="5" name="Title 1">
            <a:extLst>
              <a:ext uri="{FF2B5EF4-FFF2-40B4-BE49-F238E27FC236}">
                <a16:creationId xmlns:a16="http://schemas.microsoft.com/office/drawing/2014/main" id="{CEB5C026-E8DC-561E-9FF0-86CD05521A89}"/>
              </a:ext>
            </a:extLst>
          </p:cNvPr>
          <p:cNvSpPr>
            <a:spLocks noGrp="1"/>
          </p:cNvSpPr>
          <p:nvPr>
            <p:ph type="title" hasCustomPrompt="1"/>
          </p:nvPr>
        </p:nvSpPr>
        <p:spPr>
          <a:xfrm>
            <a:off x="450731" y="422671"/>
            <a:ext cx="4815222" cy="558405"/>
          </a:xfrm>
        </p:spPr>
        <p:txBody>
          <a:bodyPr/>
          <a:lstStyle>
            <a:lvl1pPr>
              <a:defRPr sz="3599">
                <a:solidFill>
                  <a:schemeClr val="bg1"/>
                </a:solidFill>
              </a:defRPr>
            </a:lvl1pPr>
          </a:lstStyle>
          <a:p>
            <a:r>
              <a:rPr lang="en-GB"/>
              <a:t>Insert title here</a:t>
            </a:r>
          </a:p>
        </p:txBody>
      </p:sp>
      <p:sp>
        <p:nvSpPr>
          <p:cNvPr id="3" name="Text Placeholder 9">
            <a:extLst>
              <a:ext uri="{FF2B5EF4-FFF2-40B4-BE49-F238E27FC236}">
                <a16:creationId xmlns:a16="http://schemas.microsoft.com/office/drawing/2014/main" id="{095B5A78-13ED-AB3A-C3F9-781633C98F97}"/>
              </a:ext>
            </a:extLst>
          </p:cNvPr>
          <p:cNvSpPr>
            <a:spLocks noGrp="1"/>
          </p:cNvSpPr>
          <p:nvPr>
            <p:ph type="body" sz="quarter" idx="26" hasCustomPrompt="1"/>
          </p:nvPr>
        </p:nvSpPr>
        <p:spPr>
          <a:xfrm>
            <a:off x="4279341" y="1931779"/>
            <a:ext cx="2948255" cy="276225"/>
          </a:xfrm>
        </p:spPr>
        <p:txBody>
          <a:bodyPr anchor="ctr"/>
          <a:lstStyle>
            <a:lvl1pPr>
              <a:defRPr sz="1100" cap="all" baseline="0">
                <a:solidFill>
                  <a:schemeClr val="bg1"/>
                </a:solidFill>
                <a:latin typeface="+mj-lt"/>
              </a:defRPr>
            </a:lvl1pPr>
          </a:lstStyle>
          <a:p>
            <a:pPr lvl="0"/>
            <a:r>
              <a:rPr lang="en-GB"/>
              <a:t>Section title</a:t>
            </a:r>
          </a:p>
        </p:txBody>
      </p:sp>
      <p:sp>
        <p:nvSpPr>
          <p:cNvPr id="11" name="Text Placeholder 11">
            <a:extLst>
              <a:ext uri="{FF2B5EF4-FFF2-40B4-BE49-F238E27FC236}">
                <a16:creationId xmlns:a16="http://schemas.microsoft.com/office/drawing/2014/main" id="{1C092454-4F07-8ABD-8A30-07E24021B22A}"/>
              </a:ext>
            </a:extLst>
          </p:cNvPr>
          <p:cNvSpPr>
            <a:spLocks noGrp="1"/>
          </p:cNvSpPr>
          <p:nvPr>
            <p:ph type="body" sz="quarter" idx="27"/>
          </p:nvPr>
        </p:nvSpPr>
        <p:spPr>
          <a:xfrm>
            <a:off x="4279340" y="2162546"/>
            <a:ext cx="2948253" cy="456621"/>
          </a:xfrm>
        </p:spPr>
        <p:txBody>
          <a:bodyPr/>
          <a:lstStyle>
            <a:lvl1pPr>
              <a:defRPr>
                <a:solidFill>
                  <a:schemeClr val="bg1"/>
                </a:solidFill>
              </a:defRPr>
            </a:lvl1pPr>
            <a:lvl2pPr>
              <a:buClr>
                <a:schemeClr val="accent3"/>
              </a:buClr>
              <a:defRPr/>
            </a:lvl2pPr>
            <a:lvl3pPr>
              <a:buClr>
                <a:schemeClr val="accent3"/>
              </a:buClr>
              <a:defRPr/>
            </a:lvl3pPr>
            <a:lvl4pPr>
              <a:buClr>
                <a:schemeClr val="accent3"/>
              </a:buClr>
              <a:defRPr/>
            </a:lvl4pPr>
          </a:lstStyle>
          <a:p>
            <a:pPr lvl="0"/>
            <a:r>
              <a:rPr lang="en-US"/>
              <a:t>Click to edit Master text styles</a:t>
            </a:r>
          </a:p>
        </p:txBody>
      </p:sp>
      <p:sp>
        <p:nvSpPr>
          <p:cNvPr id="14" name="Text Placeholder 9">
            <a:extLst>
              <a:ext uri="{FF2B5EF4-FFF2-40B4-BE49-F238E27FC236}">
                <a16:creationId xmlns:a16="http://schemas.microsoft.com/office/drawing/2014/main" id="{06C47EDC-95FD-1D69-67A6-615F253C1154}"/>
              </a:ext>
            </a:extLst>
          </p:cNvPr>
          <p:cNvSpPr>
            <a:spLocks noGrp="1"/>
          </p:cNvSpPr>
          <p:nvPr>
            <p:ph type="body" sz="quarter" idx="29" hasCustomPrompt="1"/>
          </p:nvPr>
        </p:nvSpPr>
        <p:spPr>
          <a:xfrm>
            <a:off x="4279341" y="2849259"/>
            <a:ext cx="2948255" cy="276225"/>
          </a:xfrm>
        </p:spPr>
        <p:txBody>
          <a:bodyPr anchor="ctr"/>
          <a:lstStyle>
            <a:lvl1pPr>
              <a:defRPr sz="1100" cap="all" baseline="0">
                <a:solidFill>
                  <a:schemeClr val="bg1"/>
                </a:solidFill>
                <a:latin typeface="+mj-lt"/>
              </a:defRPr>
            </a:lvl1pPr>
          </a:lstStyle>
          <a:p>
            <a:pPr lvl="0"/>
            <a:r>
              <a:rPr lang="en-GB"/>
              <a:t>Section title</a:t>
            </a:r>
          </a:p>
        </p:txBody>
      </p:sp>
      <p:sp>
        <p:nvSpPr>
          <p:cNvPr id="17" name="Text Placeholder 11">
            <a:extLst>
              <a:ext uri="{FF2B5EF4-FFF2-40B4-BE49-F238E27FC236}">
                <a16:creationId xmlns:a16="http://schemas.microsoft.com/office/drawing/2014/main" id="{1AA4842F-9014-6C43-A255-7A62861B4EE2}"/>
              </a:ext>
            </a:extLst>
          </p:cNvPr>
          <p:cNvSpPr>
            <a:spLocks noGrp="1"/>
          </p:cNvSpPr>
          <p:nvPr>
            <p:ph type="body" sz="quarter" idx="30" hasCustomPrompt="1"/>
          </p:nvPr>
        </p:nvSpPr>
        <p:spPr>
          <a:xfrm>
            <a:off x="4279340" y="3080025"/>
            <a:ext cx="2948253" cy="456621"/>
          </a:xfrm>
        </p:spPr>
        <p:txBody>
          <a:bodyPr/>
          <a:lstStyle>
            <a:lvl1pPr>
              <a:defRPr>
                <a:solidFill>
                  <a:schemeClr val="bg1"/>
                </a:solidFill>
              </a:defRPr>
            </a:lvl1pPr>
            <a:lvl2pPr>
              <a:buClr>
                <a:schemeClr val="accent3"/>
              </a:buClr>
              <a:defRPr/>
            </a:lvl2pPr>
            <a:lvl3pPr>
              <a:buClr>
                <a:schemeClr val="accent3"/>
              </a:buClr>
              <a:defRPr/>
            </a:lvl3pPr>
            <a:lvl4pPr>
              <a:buClr>
                <a:schemeClr val="accent3"/>
              </a:buClr>
              <a:defRPr/>
            </a:lvl4pPr>
          </a:lstStyle>
          <a:p>
            <a:pPr lvl="0"/>
            <a:r>
              <a:rPr lang="en-GB"/>
              <a:t>Insert text here</a:t>
            </a:r>
          </a:p>
        </p:txBody>
      </p:sp>
      <p:sp>
        <p:nvSpPr>
          <p:cNvPr id="20" name="Text Placeholder 9">
            <a:extLst>
              <a:ext uri="{FF2B5EF4-FFF2-40B4-BE49-F238E27FC236}">
                <a16:creationId xmlns:a16="http://schemas.microsoft.com/office/drawing/2014/main" id="{11BFE376-656B-7276-2321-DDCD11F2F0B4}"/>
              </a:ext>
            </a:extLst>
          </p:cNvPr>
          <p:cNvSpPr>
            <a:spLocks noGrp="1"/>
          </p:cNvSpPr>
          <p:nvPr>
            <p:ph type="body" sz="quarter" idx="32" hasCustomPrompt="1"/>
          </p:nvPr>
        </p:nvSpPr>
        <p:spPr>
          <a:xfrm>
            <a:off x="4279341" y="3761077"/>
            <a:ext cx="2948255" cy="276225"/>
          </a:xfrm>
        </p:spPr>
        <p:txBody>
          <a:bodyPr anchor="ctr"/>
          <a:lstStyle>
            <a:lvl1pPr>
              <a:defRPr sz="1100" cap="all" baseline="0">
                <a:solidFill>
                  <a:schemeClr val="bg1"/>
                </a:solidFill>
                <a:latin typeface="+mj-lt"/>
              </a:defRPr>
            </a:lvl1pPr>
          </a:lstStyle>
          <a:p>
            <a:pPr lvl="0"/>
            <a:r>
              <a:rPr lang="en-GB"/>
              <a:t>Section title</a:t>
            </a:r>
          </a:p>
        </p:txBody>
      </p:sp>
      <p:sp>
        <p:nvSpPr>
          <p:cNvPr id="23" name="Text Placeholder 11">
            <a:extLst>
              <a:ext uri="{FF2B5EF4-FFF2-40B4-BE49-F238E27FC236}">
                <a16:creationId xmlns:a16="http://schemas.microsoft.com/office/drawing/2014/main" id="{43998AD8-1195-E723-7A2F-5352AB74570B}"/>
              </a:ext>
            </a:extLst>
          </p:cNvPr>
          <p:cNvSpPr>
            <a:spLocks noGrp="1"/>
          </p:cNvSpPr>
          <p:nvPr>
            <p:ph type="body" sz="quarter" idx="33" hasCustomPrompt="1"/>
          </p:nvPr>
        </p:nvSpPr>
        <p:spPr>
          <a:xfrm>
            <a:off x="4279340" y="3991843"/>
            <a:ext cx="2948253" cy="456621"/>
          </a:xfrm>
        </p:spPr>
        <p:txBody>
          <a:bodyPr/>
          <a:lstStyle>
            <a:lvl1pPr>
              <a:defRPr>
                <a:solidFill>
                  <a:schemeClr val="bg1"/>
                </a:solidFill>
              </a:defRPr>
            </a:lvl1pPr>
            <a:lvl2pPr>
              <a:buClr>
                <a:schemeClr val="accent3"/>
              </a:buClr>
              <a:defRPr/>
            </a:lvl2pPr>
            <a:lvl3pPr>
              <a:buClr>
                <a:schemeClr val="accent3"/>
              </a:buClr>
              <a:defRPr/>
            </a:lvl3pPr>
            <a:lvl4pPr>
              <a:buClr>
                <a:schemeClr val="accent3"/>
              </a:buClr>
              <a:defRPr/>
            </a:lvl4pPr>
          </a:lstStyle>
          <a:p>
            <a:pPr lvl="0"/>
            <a:r>
              <a:rPr lang="en-GB"/>
              <a:t>Insert text here</a:t>
            </a:r>
          </a:p>
        </p:txBody>
      </p:sp>
      <p:sp>
        <p:nvSpPr>
          <p:cNvPr id="26" name="Text Placeholder 9">
            <a:extLst>
              <a:ext uri="{FF2B5EF4-FFF2-40B4-BE49-F238E27FC236}">
                <a16:creationId xmlns:a16="http://schemas.microsoft.com/office/drawing/2014/main" id="{2E0E96A2-F892-9333-D2E0-125B47631B98}"/>
              </a:ext>
            </a:extLst>
          </p:cNvPr>
          <p:cNvSpPr>
            <a:spLocks noGrp="1"/>
          </p:cNvSpPr>
          <p:nvPr>
            <p:ph type="body" sz="quarter" idx="42" hasCustomPrompt="1"/>
          </p:nvPr>
        </p:nvSpPr>
        <p:spPr>
          <a:xfrm>
            <a:off x="4279341" y="4672895"/>
            <a:ext cx="2948255" cy="276225"/>
          </a:xfrm>
        </p:spPr>
        <p:txBody>
          <a:bodyPr anchor="ctr"/>
          <a:lstStyle>
            <a:lvl1pPr>
              <a:defRPr sz="1100" cap="all" baseline="0">
                <a:solidFill>
                  <a:schemeClr val="bg1"/>
                </a:solidFill>
                <a:latin typeface="+mj-lt"/>
              </a:defRPr>
            </a:lvl1pPr>
          </a:lstStyle>
          <a:p>
            <a:pPr lvl="0"/>
            <a:r>
              <a:rPr lang="en-GB"/>
              <a:t>Section title</a:t>
            </a:r>
          </a:p>
        </p:txBody>
      </p:sp>
      <p:sp>
        <p:nvSpPr>
          <p:cNvPr id="29" name="Text Placeholder 11">
            <a:extLst>
              <a:ext uri="{FF2B5EF4-FFF2-40B4-BE49-F238E27FC236}">
                <a16:creationId xmlns:a16="http://schemas.microsoft.com/office/drawing/2014/main" id="{F337BB96-57EC-424F-CB08-C499FF239C50}"/>
              </a:ext>
            </a:extLst>
          </p:cNvPr>
          <p:cNvSpPr>
            <a:spLocks noGrp="1"/>
          </p:cNvSpPr>
          <p:nvPr>
            <p:ph type="body" sz="quarter" idx="43" hasCustomPrompt="1"/>
          </p:nvPr>
        </p:nvSpPr>
        <p:spPr>
          <a:xfrm>
            <a:off x="4279340" y="4903661"/>
            <a:ext cx="2948253" cy="456621"/>
          </a:xfrm>
        </p:spPr>
        <p:txBody>
          <a:bodyPr/>
          <a:lstStyle>
            <a:lvl1pPr>
              <a:defRPr>
                <a:solidFill>
                  <a:schemeClr val="bg1"/>
                </a:solidFill>
              </a:defRPr>
            </a:lvl1pPr>
            <a:lvl2pPr>
              <a:buClr>
                <a:schemeClr val="accent3"/>
              </a:buClr>
              <a:defRPr/>
            </a:lvl2pPr>
            <a:lvl3pPr>
              <a:buClr>
                <a:schemeClr val="accent3"/>
              </a:buClr>
              <a:defRPr/>
            </a:lvl3pPr>
            <a:lvl4pPr>
              <a:buClr>
                <a:schemeClr val="accent3"/>
              </a:buClr>
              <a:defRPr/>
            </a:lvl4pPr>
          </a:lstStyle>
          <a:p>
            <a:pPr lvl="0"/>
            <a:r>
              <a:rPr lang="en-GB"/>
              <a:t>Insert text here</a:t>
            </a:r>
          </a:p>
        </p:txBody>
      </p:sp>
      <p:sp>
        <p:nvSpPr>
          <p:cNvPr id="30" name="Text Placeholder 9">
            <a:extLst>
              <a:ext uri="{FF2B5EF4-FFF2-40B4-BE49-F238E27FC236}">
                <a16:creationId xmlns:a16="http://schemas.microsoft.com/office/drawing/2014/main" id="{68F6BBB2-881A-3EE4-41AB-85701DFEC471}"/>
              </a:ext>
            </a:extLst>
          </p:cNvPr>
          <p:cNvSpPr>
            <a:spLocks noGrp="1"/>
          </p:cNvSpPr>
          <p:nvPr>
            <p:ph type="body" sz="quarter" idx="45" hasCustomPrompt="1"/>
          </p:nvPr>
        </p:nvSpPr>
        <p:spPr>
          <a:xfrm>
            <a:off x="794650" y="1931779"/>
            <a:ext cx="2948255" cy="276225"/>
          </a:xfrm>
        </p:spPr>
        <p:txBody>
          <a:bodyPr anchor="ctr"/>
          <a:lstStyle>
            <a:lvl1pPr>
              <a:defRPr sz="1100" cap="all" baseline="0">
                <a:solidFill>
                  <a:schemeClr val="bg1"/>
                </a:solidFill>
                <a:latin typeface="+mj-lt"/>
              </a:defRPr>
            </a:lvl1pPr>
          </a:lstStyle>
          <a:p>
            <a:pPr lvl="0"/>
            <a:r>
              <a:rPr lang="en-GB"/>
              <a:t>Section title</a:t>
            </a:r>
          </a:p>
        </p:txBody>
      </p:sp>
      <p:sp>
        <p:nvSpPr>
          <p:cNvPr id="31" name="Text Placeholder 11">
            <a:extLst>
              <a:ext uri="{FF2B5EF4-FFF2-40B4-BE49-F238E27FC236}">
                <a16:creationId xmlns:a16="http://schemas.microsoft.com/office/drawing/2014/main" id="{CDCC0C1B-3119-910F-E273-34EC272D230E}"/>
              </a:ext>
            </a:extLst>
          </p:cNvPr>
          <p:cNvSpPr>
            <a:spLocks noGrp="1"/>
          </p:cNvSpPr>
          <p:nvPr>
            <p:ph type="body" sz="quarter" idx="46"/>
          </p:nvPr>
        </p:nvSpPr>
        <p:spPr>
          <a:xfrm>
            <a:off x="794649" y="2162546"/>
            <a:ext cx="2948253" cy="456621"/>
          </a:xfrm>
        </p:spPr>
        <p:txBody>
          <a:bodyPr/>
          <a:lstStyle>
            <a:lvl1pPr>
              <a:defRPr>
                <a:solidFill>
                  <a:schemeClr val="bg1"/>
                </a:solidFill>
              </a:defRPr>
            </a:lvl1pPr>
            <a:lvl2pPr>
              <a:buClr>
                <a:schemeClr val="accent3"/>
              </a:buClr>
              <a:defRPr/>
            </a:lvl2pPr>
            <a:lvl3pPr>
              <a:buClr>
                <a:schemeClr val="accent3"/>
              </a:buClr>
              <a:defRPr/>
            </a:lvl3pPr>
            <a:lvl4pPr>
              <a:buClr>
                <a:schemeClr val="accent3"/>
              </a:buClr>
              <a:defRPr/>
            </a:lvl4pPr>
          </a:lstStyle>
          <a:p>
            <a:pPr lvl="0"/>
            <a:r>
              <a:rPr lang="en-US"/>
              <a:t>Click to edit Master text styles</a:t>
            </a:r>
          </a:p>
        </p:txBody>
      </p:sp>
      <p:sp>
        <p:nvSpPr>
          <p:cNvPr id="32" name="Text Placeholder 9">
            <a:extLst>
              <a:ext uri="{FF2B5EF4-FFF2-40B4-BE49-F238E27FC236}">
                <a16:creationId xmlns:a16="http://schemas.microsoft.com/office/drawing/2014/main" id="{51E97156-D750-0A8F-8B8A-2992B54C4B3F}"/>
              </a:ext>
            </a:extLst>
          </p:cNvPr>
          <p:cNvSpPr>
            <a:spLocks noGrp="1"/>
          </p:cNvSpPr>
          <p:nvPr>
            <p:ph type="body" sz="quarter" idx="47" hasCustomPrompt="1"/>
          </p:nvPr>
        </p:nvSpPr>
        <p:spPr>
          <a:xfrm>
            <a:off x="794650" y="2849259"/>
            <a:ext cx="2948255" cy="276225"/>
          </a:xfrm>
        </p:spPr>
        <p:txBody>
          <a:bodyPr anchor="ctr"/>
          <a:lstStyle>
            <a:lvl1pPr>
              <a:defRPr sz="1100" cap="all" baseline="0">
                <a:solidFill>
                  <a:schemeClr val="bg1"/>
                </a:solidFill>
                <a:latin typeface="+mj-lt"/>
              </a:defRPr>
            </a:lvl1pPr>
          </a:lstStyle>
          <a:p>
            <a:pPr lvl="0"/>
            <a:r>
              <a:rPr lang="en-GB"/>
              <a:t>Section title</a:t>
            </a:r>
          </a:p>
        </p:txBody>
      </p:sp>
      <p:sp>
        <p:nvSpPr>
          <p:cNvPr id="33" name="Text Placeholder 11">
            <a:extLst>
              <a:ext uri="{FF2B5EF4-FFF2-40B4-BE49-F238E27FC236}">
                <a16:creationId xmlns:a16="http://schemas.microsoft.com/office/drawing/2014/main" id="{E84B358A-054E-9695-337A-EF85405B61A1}"/>
              </a:ext>
            </a:extLst>
          </p:cNvPr>
          <p:cNvSpPr>
            <a:spLocks noGrp="1"/>
          </p:cNvSpPr>
          <p:nvPr>
            <p:ph type="body" sz="quarter" idx="48" hasCustomPrompt="1"/>
          </p:nvPr>
        </p:nvSpPr>
        <p:spPr>
          <a:xfrm>
            <a:off x="794649" y="3080025"/>
            <a:ext cx="2948253" cy="456621"/>
          </a:xfrm>
        </p:spPr>
        <p:txBody>
          <a:bodyPr/>
          <a:lstStyle>
            <a:lvl1pPr>
              <a:defRPr>
                <a:solidFill>
                  <a:schemeClr val="bg1"/>
                </a:solidFill>
              </a:defRPr>
            </a:lvl1pPr>
            <a:lvl2pPr>
              <a:buClr>
                <a:schemeClr val="accent3"/>
              </a:buClr>
              <a:defRPr/>
            </a:lvl2pPr>
            <a:lvl3pPr>
              <a:buClr>
                <a:schemeClr val="accent3"/>
              </a:buClr>
              <a:defRPr/>
            </a:lvl3pPr>
            <a:lvl4pPr>
              <a:buClr>
                <a:schemeClr val="accent3"/>
              </a:buClr>
              <a:defRPr/>
            </a:lvl4pPr>
          </a:lstStyle>
          <a:p>
            <a:pPr lvl="0"/>
            <a:r>
              <a:rPr lang="en-GB"/>
              <a:t>Insert text here</a:t>
            </a:r>
          </a:p>
        </p:txBody>
      </p:sp>
      <p:sp>
        <p:nvSpPr>
          <p:cNvPr id="35" name="Text Placeholder 9">
            <a:extLst>
              <a:ext uri="{FF2B5EF4-FFF2-40B4-BE49-F238E27FC236}">
                <a16:creationId xmlns:a16="http://schemas.microsoft.com/office/drawing/2014/main" id="{E9F0FC7F-DC58-74A9-22C1-22DBF8552B26}"/>
              </a:ext>
            </a:extLst>
          </p:cNvPr>
          <p:cNvSpPr>
            <a:spLocks noGrp="1"/>
          </p:cNvSpPr>
          <p:nvPr>
            <p:ph type="body" sz="quarter" idx="49" hasCustomPrompt="1"/>
          </p:nvPr>
        </p:nvSpPr>
        <p:spPr>
          <a:xfrm>
            <a:off x="794650" y="3761077"/>
            <a:ext cx="2948255" cy="276225"/>
          </a:xfrm>
        </p:spPr>
        <p:txBody>
          <a:bodyPr anchor="ctr"/>
          <a:lstStyle>
            <a:lvl1pPr>
              <a:defRPr sz="1100" cap="all" baseline="0">
                <a:solidFill>
                  <a:schemeClr val="bg1"/>
                </a:solidFill>
                <a:latin typeface="+mj-lt"/>
              </a:defRPr>
            </a:lvl1pPr>
          </a:lstStyle>
          <a:p>
            <a:pPr lvl="0"/>
            <a:r>
              <a:rPr lang="en-GB"/>
              <a:t>Section title</a:t>
            </a:r>
          </a:p>
        </p:txBody>
      </p:sp>
      <p:sp>
        <p:nvSpPr>
          <p:cNvPr id="36" name="Text Placeholder 11">
            <a:extLst>
              <a:ext uri="{FF2B5EF4-FFF2-40B4-BE49-F238E27FC236}">
                <a16:creationId xmlns:a16="http://schemas.microsoft.com/office/drawing/2014/main" id="{2DC9AB00-1E8B-594A-48BA-E55E3840B2EE}"/>
              </a:ext>
            </a:extLst>
          </p:cNvPr>
          <p:cNvSpPr>
            <a:spLocks noGrp="1"/>
          </p:cNvSpPr>
          <p:nvPr>
            <p:ph type="body" sz="quarter" idx="50" hasCustomPrompt="1"/>
          </p:nvPr>
        </p:nvSpPr>
        <p:spPr>
          <a:xfrm>
            <a:off x="794649" y="3991843"/>
            <a:ext cx="2948253" cy="456621"/>
          </a:xfrm>
        </p:spPr>
        <p:txBody>
          <a:bodyPr/>
          <a:lstStyle>
            <a:lvl1pPr>
              <a:defRPr>
                <a:solidFill>
                  <a:schemeClr val="bg1"/>
                </a:solidFill>
              </a:defRPr>
            </a:lvl1pPr>
            <a:lvl2pPr>
              <a:buClr>
                <a:schemeClr val="accent3"/>
              </a:buClr>
              <a:defRPr/>
            </a:lvl2pPr>
            <a:lvl3pPr>
              <a:buClr>
                <a:schemeClr val="accent3"/>
              </a:buClr>
              <a:defRPr/>
            </a:lvl3pPr>
            <a:lvl4pPr>
              <a:buClr>
                <a:schemeClr val="accent3"/>
              </a:buClr>
              <a:defRPr/>
            </a:lvl4pPr>
          </a:lstStyle>
          <a:p>
            <a:pPr lvl="0"/>
            <a:r>
              <a:rPr lang="en-GB"/>
              <a:t>Insert text here</a:t>
            </a:r>
          </a:p>
        </p:txBody>
      </p:sp>
      <p:sp>
        <p:nvSpPr>
          <p:cNvPr id="38" name="Text Placeholder 9">
            <a:extLst>
              <a:ext uri="{FF2B5EF4-FFF2-40B4-BE49-F238E27FC236}">
                <a16:creationId xmlns:a16="http://schemas.microsoft.com/office/drawing/2014/main" id="{F8941E1A-A4FC-8843-DB9D-D97083D7FA1B}"/>
              </a:ext>
            </a:extLst>
          </p:cNvPr>
          <p:cNvSpPr>
            <a:spLocks noGrp="1"/>
          </p:cNvSpPr>
          <p:nvPr>
            <p:ph type="body" sz="quarter" idx="51" hasCustomPrompt="1"/>
          </p:nvPr>
        </p:nvSpPr>
        <p:spPr>
          <a:xfrm>
            <a:off x="794650" y="4672895"/>
            <a:ext cx="2948255" cy="276225"/>
          </a:xfrm>
        </p:spPr>
        <p:txBody>
          <a:bodyPr anchor="ctr"/>
          <a:lstStyle>
            <a:lvl1pPr>
              <a:defRPr sz="1100" cap="all" baseline="0">
                <a:solidFill>
                  <a:schemeClr val="bg1"/>
                </a:solidFill>
                <a:latin typeface="+mj-lt"/>
              </a:defRPr>
            </a:lvl1pPr>
          </a:lstStyle>
          <a:p>
            <a:pPr lvl="0"/>
            <a:r>
              <a:rPr lang="en-GB"/>
              <a:t>Section title</a:t>
            </a:r>
          </a:p>
        </p:txBody>
      </p:sp>
      <p:sp>
        <p:nvSpPr>
          <p:cNvPr id="39" name="Text Placeholder 11">
            <a:extLst>
              <a:ext uri="{FF2B5EF4-FFF2-40B4-BE49-F238E27FC236}">
                <a16:creationId xmlns:a16="http://schemas.microsoft.com/office/drawing/2014/main" id="{95F69FC2-87F6-1F2C-413A-D8D40BAA5305}"/>
              </a:ext>
            </a:extLst>
          </p:cNvPr>
          <p:cNvSpPr>
            <a:spLocks noGrp="1"/>
          </p:cNvSpPr>
          <p:nvPr>
            <p:ph type="body" sz="quarter" idx="52" hasCustomPrompt="1"/>
          </p:nvPr>
        </p:nvSpPr>
        <p:spPr>
          <a:xfrm>
            <a:off x="794649" y="4903661"/>
            <a:ext cx="2948253" cy="456621"/>
          </a:xfrm>
        </p:spPr>
        <p:txBody>
          <a:bodyPr/>
          <a:lstStyle>
            <a:lvl1pPr>
              <a:defRPr>
                <a:solidFill>
                  <a:schemeClr val="bg1"/>
                </a:solidFill>
              </a:defRPr>
            </a:lvl1pPr>
            <a:lvl2pPr>
              <a:buClr>
                <a:schemeClr val="accent3"/>
              </a:buClr>
              <a:defRPr/>
            </a:lvl2pPr>
            <a:lvl3pPr>
              <a:buClr>
                <a:schemeClr val="accent3"/>
              </a:buClr>
              <a:defRPr/>
            </a:lvl3pPr>
            <a:lvl4pPr>
              <a:buClr>
                <a:schemeClr val="accent3"/>
              </a:buClr>
              <a:defRPr/>
            </a:lvl4pPr>
          </a:lstStyle>
          <a:p>
            <a:pPr lvl="0"/>
            <a:r>
              <a:rPr lang="en-GB"/>
              <a:t>Insert text here</a:t>
            </a:r>
          </a:p>
        </p:txBody>
      </p:sp>
      <p:grpSp>
        <p:nvGrpSpPr>
          <p:cNvPr id="88" name="Group 87">
            <a:extLst>
              <a:ext uri="{FF2B5EF4-FFF2-40B4-BE49-F238E27FC236}">
                <a16:creationId xmlns:a16="http://schemas.microsoft.com/office/drawing/2014/main" id="{FC05629F-0342-C0FD-6686-54AB696EA562}"/>
              </a:ext>
            </a:extLst>
          </p:cNvPr>
          <p:cNvGrpSpPr/>
          <p:nvPr userDrawn="1"/>
        </p:nvGrpSpPr>
        <p:grpSpPr>
          <a:xfrm>
            <a:off x="12284371" y="0"/>
            <a:ext cx="2174456" cy="6019800"/>
            <a:chOff x="838199" y="1150069"/>
            <a:chExt cx="2175022" cy="6019800"/>
          </a:xfrm>
        </p:grpSpPr>
        <p:sp>
          <p:nvSpPr>
            <p:cNvPr id="89" name="Rectangle 88">
              <a:extLst>
                <a:ext uri="{FF2B5EF4-FFF2-40B4-BE49-F238E27FC236}">
                  <a16:creationId xmlns:a16="http://schemas.microsoft.com/office/drawing/2014/main" id="{99D17403-E45E-3415-DBCF-3F56F2A4A7A4}"/>
                </a:ext>
              </a:extLst>
            </p:cNvPr>
            <p:cNvSpPr/>
            <p:nvPr/>
          </p:nvSpPr>
          <p:spPr>
            <a:xfrm>
              <a:off x="838199" y="1669942"/>
              <a:ext cx="2146446" cy="5499927"/>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333333"/>
                </a:solidFill>
              </a:endParaRPr>
            </a:p>
          </p:txBody>
        </p:sp>
        <p:sp>
          <p:nvSpPr>
            <p:cNvPr id="90" name="Rectangle 89">
              <a:extLst>
                <a:ext uri="{FF2B5EF4-FFF2-40B4-BE49-F238E27FC236}">
                  <a16:creationId xmlns:a16="http://schemas.microsoft.com/office/drawing/2014/main" id="{E0A90F59-1624-E324-E4FE-9F792563D349}"/>
                </a:ext>
              </a:extLst>
            </p:cNvPr>
            <p:cNvSpPr/>
            <p:nvPr/>
          </p:nvSpPr>
          <p:spPr>
            <a:xfrm flipV="1">
              <a:off x="838200" y="1150069"/>
              <a:ext cx="2146445" cy="52016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799">
                <a:solidFill>
                  <a:srgbClr val="333333"/>
                </a:solidFill>
              </a:endParaRPr>
            </a:p>
          </p:txBody>
        </p:sp>
        <p:sp>
          <p:nvSpPr>
            <p:cNvPr id="91" name="TextBox 90">
              <a:extLst>
                <a:ext uri="{FF2B5EF4-FFF2-40B4-BE49-F238E27FC236}">
                  <a16:creationId xmlns:a16="http://schemas.microsoft.com/office/drawing/2014/main" id="{59B54B92-5E21-B1FF-ABAA-4274DAB4A0B7}"/>
                </a:ext>
              </a:extLst>
            </p:cNvPr>
            <p:cNvSpPr txBox="1"/>
            <p:nvPr/>
          </p:nvSpPr>
          <p:spPr>
            <a:xfrm>
              <a:off x="866775" y="2681268"/>
              <a:ext cx="2087197" cy="707886"/>
            </a:xfrm>
            <a:prstGeom prst="rect">
              <a:avLst/>
            </a:prstGeom>
            <a:noFill/>
          </p:spPr>
          <p:txBody>
            <a:bodyPr wrap="square" rtlCol="0">
              <a:spAutoFit/>
            </a:bodyPr>
            <a:lstStyle/>
            <a:p>
              <a:r>
                <a:rPr lang="en-GB" sz="1000" b="1">
                  <a:solidFill>
                    <a:srgbClr val="333333"/>
                  </a:solidFill>
                </a:rPr>
                <a:t>2. </a:t>
              </a:r>
              <a:r>
                <a:rPr lang="en-GB" sz="1000">
                  <a:solidFill>
                    <a:srgbClr val="333333"/>
                  </a:solidFill>
                </a:rPr>
                <a:t>Click on the </a:t>
              </a:r>
              <a:r>
                <a:rPr lang="en-GB" sz="1000" b="0">
                  <a:solidFill>
                    <a:srgbClr val="333333"/>
                  </a:solidFill>
                  <a:latin typeface="Gotham Medium" pitchFamily="50" charset="0"/>
                </a:rPr>
                <a:t>icon</a:t>
              </a:r>
              <a:r>
                <a:rPr lang="en-GB" sz="1000">
                  <a:solidFill>
                    <a:srgbClr val="333333"/>
                  </a:solidFill>
                </a:rPr>
                <a:t> in the middle of the placeholder and choose the image from your computer.</a:t>
              </a:r>
            </a:p>
          </p:txBody>
        </p:sp>
        <p:sp>
          <p:nvSpPr>
            <p:cNvPr id="92" name="TextBox 91">
              <a:extLst>
                <a:ext uri="{FF2B5EF4-FFF2-40B4-BE49-F238E27FC236}">
                  <a16:creationId xmlns:a16="http://schemas.microsoft.com/office/drawing/2014/main" id="{5D65EC47-C14B-0CCE-7492-C5A4E6CF6147}"/>
                </a:ext>
              </a:extLst>
            </p:cNvPr>
            <p:cNvSpPr txBox="1"/>
            <p:nvPr/>
          </p:nvSpPr>
          <p:spPr>
            <a:xfrm>
              <a:off x="866774" y="3435451"/>
              <a:ext cx="2146447" cy="553998"/>
            </a:xfrm>
            <a:prstGeom prst="rect">
              <a:avLst/>
            </a:prstGeom>
            <a:noFill/>
          </p:spPr>
          <p:txBody>
            <a:bodyPr wrap="square" rtlCol="0">
              <a:spAutoFit/>
            </a:bodyPr>
            <a:lstStyle/>
            <a:p>
              <a:r>
                <a:rPr lang="en-GB" sz="1000" b="1">
                  <a:solidFill>
                    <a:srgbClr val="333333"/>
                  </a:solidFill>
                </a:rPr>
                <a:t>3. </a:t>
              </a:r>
              <a:r>
                <a:rPr lang="en-GB" sz="1000">
                  <a:solidFill>
                    <a:srgbClr val="333333"/>
                  </a:solidFill>
                </a:rPr>
                <a:t>Click on the </a:t>
              </a:r>
              <a:r>
                <a:rPr lang="en-GB" sz="1000" b="0">
                  <a:solidFill>
                    <a:srgbClr val="333333"/>
                  </a:solidFill>
                  <a:latin typeface="Gotham Medium" pitchFamily="50" charset="0"/>
                </a:rPr>
                <a:t>Format Picture </a:t>
              </a:r>
              <a:r>
                <a:rPr lang="en-GB" sz="1000">
                  <a:solidFill>
                    <a:srgbClr val="333333"/>
                  </a:solidFill>
                </a:rPr>
                <a:t>tab in the ribbon and use the tools to edit the image.</a:t>
              </a:r>
            </a:p>
          </p:txBody>
        </p:sp>
        <p:sp>
          <p:nvSpPr>
            <p:cNvPr id="93" name="TextBox 92">
              <a:extLst>
                <a:ext uri="{FF2B5EF4-FFF2-40B4-BE49-F238E27FC236}">
                  <a16:creationId xmlns:a16="http://schemas.microsoft.com/office/drawing/2014/main" id="{15D3682B-9FE8-5392-A840-E2C2E3CA213E}"/>
                </a:ext>
              </a:extLst>
            </p:cNvPr>
            <p:cNvSpPr txBox="1"/>
            <p:nvPr/>
          </p:nvSpPr>
          <p:spPr>
            <a:xfrm>
              <a:off x="866773" y="4035746"/>
              <a:ext cx="2146447" cy="1169551"/>
            </a:xfrm>
            <a:prstGeom prst="rect">
              <a:avLst/>
            </a:prstGeom>
            <a:noFill/>
          </p:spPr>
          <p:txBody>
            <a:bodyPr wrap="square" rtlCol="0">
              <a:spAutoFit/>
            </a:bodyPr>
            <a:lstStyle/>
            <a:p>
              <a:r>
                <a:rPr lang="en-GB" sz="1000" b="1">
                  <a:solidFill>
                    <a:srgbClr val="333333"/>
                  </a:solidFill>
                </a:rPr>
                <a:t>4. </a:t>
              </a:r>
              <a:r>
                <a:rPr lang="en-GB" sz="1000">
                  <a:solidFill>
                    <a:srgbClr val="333333"/>
                  </a:solidFill>
                </a:rPr>
                <a:t>Choose </a:t>
              </a:r>
              <a:r>
                <a:rPr lang="en-GB" sz="1000" b="0">
                  <a:solidFill>
                    <a:srgbClr val="333333"/>
                  </a:solidFill>
                  <a:latin typeface="Gotham Medium" pitchFamily="50" charset="0"/>
                </a:rPr>
                <a:t>Crop</a:t>
              </a:r>
              <a:r>
                <a:rPr lang="en-GB" sz="1000">
                  <a:solidFill>
                    <a:srgbClr val="333333"/>
                  </a:solidFill>
                </a:rPr>
                <a:t> to resize and move the image within the placeholder, using the white circles in the corners of the image. Click on the drop down arrow and choose </a:t>
              </a:r>
              <a:r>
                <a:rPr lang="en-GB" sz="1000" b="0">
                  <a:solidFill>
                    <a:srgbClr val="333333"/>
                  </a:solidFill>
                  <a:latin typeface="Gotham Medium" pitchFamily="50" charset="0"/>
                </a:rPr>
                <a:t>Fit </a:t>
              </a:r>
              <a:r>
                <a:rPr lang="en-GB" sz="1000">
                  <a:solidFill>
                    <a:srgbClr val="333333"/>
                  </a:solidFill>
                </a:rPr>
                <a:t>to fit the image to the placeholder.</a:t>
              </a:r>
            </a:p>
          </p:txBody>
        </p:sp>
        <p:sp>
          <p:nvSpPr>
            <p:cNvPr id="94" name="TextBox 93">
              <a:extLst>
                <a:ext uri="{FF2B5EF4-FFF2-40B4-BE49-F238E27FC236}">
                  <a16:creationId xmlns:a16="http://schemas.microsoft.com/office/drawing/2014/main" id="{FA404ACE-49A0-C640-C185-AECA51959AC7}"/>
                </a:ext>
              </a:extLst>
            </p:cNvPr>
            <p:cNvSpPr txBox="1"/>
            <p:nvPr/>
          </p:nvSpPr>
          <p:spPr>
            <a:xfrm>
              <a:off x="866774" y="5251594"/>
              <a:ext cx="2146447" cy="553998"/>
            </a:xfrm>
            <a:prstGeom prst="rect">
              <a:avLst/>
            </a:prstGeom>
            <a:noFill/>
          </p:spPr>
          <p:txBody>
            <a:bodyPr wrap="square" rtlCol="0">
              <a:spAutoFit/>
            </a:bodyPr>
            <a:lstStyle/>
            <a:p>
              <a:r>
                <a:rPr lang="en-GB" sz="1000" b="1">
                  <a:solidFill>
                    <a:srgbClr val="333333"/>
                  </a:solidFill>
                </a:rPr>
                <a:t>5. </a:t>
              </a:r>
              <a:r>
                <a:rPr lang="en-GB" sz="1000">
                  <a:solidFill>
                    <a:srgbClr val="333333"/>
                  </a:solidFill>
                </a:rPr>
                <a:t>Choose </a:t>
              </a:r>
              <a:r>
                <a:rPr lang="en-GB" sz="1000" b="0">
                  <a:solidFill>
                    <a:srgbClr val="333333"/>
                  </a:solidFill>
                  <a:latin typeface="Gotham Medium" pitchFamily="50" charset="0"/>
                </a:rPr>
                <a:t>Picture Colour </a:t>
              </a:r>
              <a:r>
                <a:rPr lang="en-GB" sz="1000">
                  <a:solidFill>
                    <a:srgbClr val="333333"/>
                  </a:solidFill>
                </a:rPr>
                <a:t>to adjust the Saturation, Tone, and Colour.</a:t>
              </a:r>
            </a:p>
          </p:txBody>
        </p:sp>
        <p:sp>
          <p:nvSpPr>
            <p:cNvPr id="95" name="TextBox 94">
              <a:extLst>
                <a:ext uri="{FF2B5EF4-FFF2-40B4-BE49-F238E27FC236}">
                  <a16:creationId xmlns:a16="http://schemas.microsoft.com/office/drawing/2014/main" id="{8DF8C03C-FC29-865E-6E6F-ED5960D96932}"/>
                </a:ext>
              </a:extLst>
            </p:cNvPr>
            <p:cNvSpPr txBox="1"/>
            <p:nvPr/>
          </p:nvSpPr>
          <p:spPr>
            <a:xfrm>
              <a:off x="866774" y="5851889"/>
              <a:ext cx="2146447" cy="553998"/>
            </a:xfrm>
            <a:prstGeom prst="rect">
              <a:avLst/>
            </a:prstGeom>
            <a:noFill/>
          </p:spPr>
          <p:txBody>
            <a:bodyPr wrap="square" rtlCol="0">
              <a:spAutoFit/>
            </a:bodyPr>
            <a:lstStyle/>
            <a:p>
              <a:r>
                <a:rPr lang="en-GB" sz="1000" b="1">
                  <a:solidFill>
                    <a:srgbClr val="333333"/>
                  </a:solidFill>
                </a:rPr>
                <a:t>6. </a:t>
              </a:r>
              <a:r>
                <a:rPr lang="en-GB" sz="1000">
                  <a:solidFill>
                    <a:srgbClr val="333333"/>
                  </a:solidFill>
                </a:rPr>
                <a:t>Choose </a:t>
              </a:r>
              <a:r>
                <a:rPr lang="en-GB" sz="1000" b="0">
                  <a:solidFill>
                    <a:srgbClr val="333333"/>
                  </a:solidFill>
                  <a:latin typeface="Gotham Medium" pitchFamily="50" charset="0"/>
                </a:rPr>
                <a:t>Picture Correction </a:t>
              </a:r>
              <a:r>
                <a:rPr lang="en-GB" sz="1000">
                  <a:solidFill>
                    <a:srgbClr val="333333"/>
                  </a:solidFill>
                </a:rPr>
                <a:t>to adjust the Sharpness, Brightness, and Contrast.</a:t>
              </a:r>
            </a:p>
          </p:txBody>
        </p:sp>
        <p:sp>
          <p:nvSpPr>
            <p:cNvPr id="96" name="TextBox 95">
              <a:extLst>
                <a:ext uri="{FF2B5EF4-FFF2-40B4-BE49-F238E27FC236}">
                  <a16:creationId xmlns:a16="http://schemas.microsoft.com/office/drawing/2014/main" id="{C9AE3D6A-B239-3EC1-67D1-1E4E24606BDB}"/>
                </a:ext>
              </a:extLst>
            </p:cNvPr>
            <p:cNvSpPr txBox="1"/>
            <p:nvPr/>
          </p:nvSpPr>
          <p:spPr>
            <a:xfrm>
              <a:off x="1026885" y="1179173"/>
              <a:ext cx="1826222" cy="461665"/>
            </a:xfrm>
            <a:prstGeom prst="rect">
              <a:avLst/>
            </a:prstGeom>
            <a:noFill/>
          </p:spPr>
          <p:txBody>
            <a:bodyPr wrap="square" rtlCol="0">
              <a:spAutoFit/>
            </a:bodyPr>
            <a:lstStyle/>
            <a:p>
              <a:pPr algn="ctr"/>
              <a:r>
                <a:rPr lang="en-GB" sz="1200">
                  <a:solidFill>
                    <a:srgbClr val="333333"/>
                  </a:solidFill>
                  <a:latin typeface="+mn-lt"/>
                </a:rPr>
                <a:t>HOW TO INSERT AN IMAGE WITH FILTER</a:t>
              </a:r>
            </a:p>
          </p:txBody>
        </p:sp>
        <p:sp>
          <p:nvSpPr>
            <p:cNvPr id="97" name="TextBox 96">
              <a:extLst>
                <a:ext uri="{FF2B5EF4-FFF2-40B4-BE49-F238E27FC236}">
                  <a16:creationId xmlns:a16="http://schemas.microsoft.com/office/drawing/2014/main" id="{352692FC-9678-7AA4-7460-6E1D9231004D}"/>
                </a:ext>
              </a:extLst>
            </p:cNvPr>
            <p:cNvSpPr txBox="1"/>
            <p:nvPr userDrawn="1"/>
          </p:nvSpPr>
          <p:spPr>
            <a:xfrm>
              <a:off x="866775" y="1759910"/>
              <a:ext cx="2087197" cy="861774"/>
            </a:xfrm>
            <a:prstGeom prst="rect">
              <a:avLst/>
            </a:prstGeom>
            <a:noFill/>
          </p:spPr>
          <p:txBody>
            <a:bodyPr wrap="square" rtlCol="0">
              <a:spAutoFit/>
            </a:bodyPr>
            <a:lstStyle/>
            <a:p>
              <a:r>
                <a:rPr lang="en-GB" sz="1000" b="0">
                  <a:solidFill>
                    <a:srgbClr val="333333"/>
                  </a:solidFill>
                  <a:latin typeface="+mn-lt"/>
                </a:rPr>
                <a:t>1. If there is an image behind the filter, first select the filter, right-click it and choose </a:t>
              </a:r>
              <a:r>
                <a:rPr lang="en-GB" sz="1000" b="0">
                  <a:solidFill>
                    <a:srgbClr val="333333"/>
                  </a:solidFill>
                  <a:latin typeface="Gotham Medium" pitchFamily="50" charset="0"/>
                </a:rPr>
                <a:t>Send to Back. </a:t>
              </a:r>
              <a:r>
                <a:rPr lang="en-GB" sz="1000" b="0">
                  <a:solidFill>
                    <a:srgbClr val="333333"/>
                  </a:solidFill>
                  <a:latin typeface="+mn-lt"/>
                </a:rPr>
                <a:t>You can then delete the existing image.</a:t>
              </a:r>
            </a:p>
          </p:txBody>
        </p:sp>
        <p:sp>
          <p:nvSpPr>
            <p:cNvPr id="98" name="TextBox 97">
              <a:extLst>
                <a:ext uri="{FF2B5EF4-FFF2-40B4-BE49-F238E27FC236}">
                  <a16:creationId xmlns:a16="http://schemas.microsoft.com/office/drawing/2014/main" id="{EC44AFD5-8030-4ABD-3465-81A670DD5B70}"/>
                </a:ext>
              </a:extLst>
            </p:cNvPr>
            <p:cNvSpPr txBox="1"/>
            <p:nvPr userDrawn="1"/>
          </p:nvSpPr>
          <p:spPr>
            <a:xfrm>
              <a:off x="866774" y="6450337"/>
              <a:ext cx="2146447" cy="553998"/>
            </a:xfrm>
            <a:prstGeom prst="rect">
              <a:avLst/>
            </a:prstGeom>
            <a:noFill/>
          </p:spPr>
          <p:txBody>
            <a:bodyPr wrap="square" rtlCol="0">
              <a:spAutoFit/>
            </a:bodyPr>
            <a:lstStyle/>
            <a:p>
              <a:r>
                <a:rPr lang="en-GB" sz="1000" b="1">
                  <a:solidFill>
                    <a:srgbClr val="333333"/>
                  </a:solidFill>
                </a:rPr>
                <a:t>7. </a:t>
              </a:r>
              <a:r>
                <a:rPr lang="en-GB" sz="1000">
                  <a:solidFill>
                    <a:srgbClr val="333333"/>
                  </a:solidFill>
                </a:rPr>
                <a:t>Once you are happy with your image, right click on it and select ‘</a:t>
              </a:r>
              <a:r>
                <a:rPr lang="en-GB" sz="1000" b="0">
                  <a:solidFill>
                    <a:srgbClr val="333333"/>
                  </a:solidFill>
                  <a:latin typeface="Gotham Medium" pitchFamily="50" charset="0"/>
                </a:rPr>
                <a:t>Send to back</a:t>
              </a:r>
              <a:r>
                <a:rPr lang="en-GB" sz="1000">
                  <a:solidFill>
                    <a:srgbClr val="333333"/>
                  </a:solidFill>
                </a:rPr>
                <a:t>’. </a:t>
              </a:r>
              <a:endParaRPr lang="en-GB" sz="1000">
                <a:solidFill>
                  <a:srgbClr val="333333"/>
                </a:solidFill>
                <a:latin typeface="Gotham Medium" pitchFamily="50" charset="0"/>
              </a:endParaRPr>
            </a:p>
          </p:txBody>
        </p:sp>
      </p:grpSp>
      <p:sp>
        <p:nvSpPr>
          <p:cNvPr id="7" name="Text Placeholder 44">
            <a:extLst>
              <a:ext uri="{FF2B5EF4-FFF2-40B4-BE49-F238E27FC236}">
                <a16:creationId xmlns:a16="http://schemas.microsoft.com/office/drawing/2014/main" id="{C5EA920A-79C4-C95D-4B6E-9B71A3ABF070}"/>
              </a:ext>
            </a:extLst>
          </p:cNvPr>
          <p:cNvSpPr>
            <a:spLocks noGrp="1"/>
          </p:cNvSpPr>
          <p:nvPr>
            <p:ph type="body" sz="quarter" idx="60" hasCustomPrompt="1"/>
          </p:nvPr>
        </p:nvSpPr>
        <p:spPr>
          <a:xfrm>
            <a:off x="3969305" y="1981200"/>
            <a:ext cx="276153" cy="270074"/>
          </a:xfrm>
          <a:solidFill>
            <a:schemeClr val="accent1"/>
          </a:solidFill>
        </p:spPr>
        <p:txBody>
          <a:bodyPr/>
          <a:lstStyle>
            <a:lvl1pPr>
              <a:defRPr/>
            </a:lvl1pPr>
          </a:lstStyle>
          <a:p>
            <a:pPr lvl="0"/>
            <a:r>
              <a:rPr lang="en-GB"/>
              <a:t> </a:t>
            </a:r>
          </a:p>
        </p:txBody>
      </p:sp>
      <p:sp>
        <p:nvSpPr>
          <p:cNvPr id="9" name="Text Placeholder 44">
            <a:extLst>
              <a:ext uri="{FF2B5EF4-FFF2-40B4-BE49-F238E27FC236}">
                <a16:creationId xmlns:a16="http://schemas.microsoft.com/office/drawing/2014/main" id="{4DEEBC49-956E-0292-9037-2C4659169224}"/>
              </a:ext>
            </a:extLst>
          </p:cNvPr>
          <p:cNvSpPr>
            <a:spLocks noGrp="1"/>
          </p:cNvSpPr>
          <p:nvPr>
            <p:ph type="body" sz="quarter" idx="61" hasCustomPrompt="1"/>
          </p:nvPr>
        </p:nvSpPr>
        <p:spPr>
          <a:xfrm>
            <a:off x="483086" y="1981200"/>
            <a:ext cx="276153" cy="270074"/>
          </a:xfrm>
          <a:solidFill>
            <a:schemeClr val="accent1"/>
          </a:solidFill>
        </p:spPr>
        <p:txBody>
          <a:bodyPr/>
          <a:lstStyle>
            <a:lvl1pPr>
              <a:defRPr/>
            </a:lvl1pPr>
          </a:lstStyle>
          <a:p>
            <a:pPr lvl="0"/>
            <a:r>
              <a:rPr lang="en-GB"/>
              <a:t> </a:t>
            </a:r>
          </a:p>
        </p:txBody>
      </p:sp>
      <p:sp>
        <p:nvSpPr>
          <p:cNvPr id="10" name="Text Placeholder 44">
            <a:extLst>
              <a:ext uri="{FF2B5EF4-FFF2-40B4-BE49-F238E27FC236}">
                <a16:creationId xmlns:a16="http://schemas.microsoft.com/office/drawing/2014/main" id="{3043C8F6-52D2-F54D-7099-E9591620EC40}"/>
              </a:ext>
            </a:extLst>
          </p:cNvPr>
          <p:cNvSpPr>
            <a:spLocks noGrp="1"/>
          </p:cNvSpPr>
          <p:nvPr>
            <p:ph type="body" sz="quarter" idx="62" hasCustomPrompt="1"/>
          </p:nvPr>
        </p:nvSpPr>
        <p:spPr>
          <a:xfrm>
            <a:off x="3969305" y="2888634"/>
            <a:ext cx="276153" cy="270074"/>
          </a:xfrm>
          <a:solidFill>
            <a:schemeClr val="accent1"/>
          </a:solidFill>
        </p:spPr>
        <p:txBody>
          <a:bodyPr/>
          <a:lstStyle>
            <a:lvl1pPr>
              <a:defRPr/>
            </a:lvl1pPr>
          </a:lstStyle>
          <a:p>
            <a:pPr lvl="0"/>
            <a:r>
              <a:rPr lang="en-GB"/>
              <a:t> </a:t>
            </a:r>
          </a:p>
        </p:txBody>
      </p:sp>
      <p:sp>
        <p:nvSpPr>
          <p:cNvPr id="12" name="Text Placeholder 44">
            <a:extLst>
              <a:ext uri="{FF2B5EF4-FFF2-40B4-BE49-F238E27FC236}">
                <a16:creationId xmlns:a16="http://schemas.microsoft.com/office/drawing/2014/main" id="{73A5362D-2452-CF7E-57E0-C23C894AC769}"/>
              </a:ext>
            </a:extLst>
          </p:cNvPr>
          <p:cNvSpPr>
            <a:spLocks noGrp="1"/>
          </p:cNvSpPr>
          <p:nvPr>
            <p:ph type="body" sz="quarter" idx="63" hasCustomPrompt="1"/>
          </p:nvPr>
        </p:nvSpPr>
        <p:spPr>
          <a:xfrm>
            <a:off x="483086" y="2888634"/>
            <a:ext cx="276153" cy="270074"/>
          </a:xfrm>
          <a:solidFill>
            <a:schemeClr val="accent1"/>
          </a:solidFill>
        </p:spPr>
        <p:txBody>
          <a:bodyPr/>
          <a:lstStyle>
            <a:lvl1pPr>
              <a:defRPr/>
            </a:lvl1pPr>
          </a:lstStyle>
          <a:p>
            <a:pPr lvl="0"/>
            <a:r>
              <a:rPr lang="en-GB"/>
              <a:t> </a:t>
            </a:r>
          </a:p>
        </p:txBody>
      </p:sp>
      <p:sp>
        <p:nvSpPr>
          <p:cNvPr id="13" name="Text Placeholder 44">
            <a:extLst>
              <a:ext uri="{FF2B5EF4-FFF2-40B4-BE49-F238E27FC236}">
                <a16:creationId xmlns:a16="http://schemas.microsoft.com/office/drawing/2014/main" id="{E9C1728F-D686-9184-B096-011C7098703F}"/>
              </a:ext>
            </a:extLst>
          </p:cNvPr>
          <p:cNvSpPr>
            <a:spLocks noGrp="1"/>
          </p:cNvSpPr>
          <p:nvPr>
            <p:ph type="body" sz="quarter" idx="64" hasCustomPrompt="1"/>
          </p:nvPr>
        </p:nvSpPr>
        <p:spPr>
          <a:xfrm>
            <a:off x="3969305" y="3815426"/>
            <a:ext cx="276153" cy="270074"/>
          </a:xfrm>
          <a:solidFill>
            <a:schemeClr val="accent1"/>
          </a:solidFill>
        </p:spPr>
        <p:txBody>
          <a:bodyPr/>
          <a:lstStyle>
            <a:lvl1pPr>
              <a:defRPr/>
            </a:lvl1pPr>
          </a:lstStyle>
          <a:p>
            <a:pPr lvl="0"/>
            <a:r>
              <a:rPr lang="en-GB"/>
              <a:t> </a:t>
            </a:r>
          </a:p>
        </p:txBody>
      </p:sp>
      <p:sp>
        <p:nvSpPr>
          <p:cNvPr id="15" name="Text Placeholder 44">
            <a:extLst>
              <a:ext uri="{FF2B5EF4-FFF2-40B4-BE49-F238E27FC236}">
                <a16:creationId xmlns:a16="http://schemas.microsoft.com/office/drawing/2014/main" id="{F35990C6-1ACD-3561-01BF-0A05EBCE52D9}"/>
              </a:ext>
            </a:extLst>
          </p:cNvPr>
          <p:cNvSpPr>
            <a:spLocks noGrp="1"/>
          </p:cNvSpPr>
          <p:nvPr>
            <p:ph type="body" sz="quarter" idx="65" hasCustomPrompt="1"/>
          </p:nvPr>
        </p:nvSpPr>
        <p:spPr>
          <a:xfrm>
            <a:off x="483086" y="3815426"/>
            <a:ext cx="276153" cy="270074"/>
          </a:xfrm>
          <a:solidFill>
            <a:schemeClr val="accent1"/>
          </a:solidFill>
        </p:spPr>
        <p:txBody>
          <a:bodyPr/>
          <a:lstStyle>
            <a:lvl1pPr>
              <a:defRPr/>
            </a:lvl1pPr>
          </a:lstStyle>
          <a:p>
            <a:pPr lvl="0"/>
            <a:r>
              <a:rPr lang="en-GB"/>
              <a:t> </a:t>
            </a:r>
          </a:p>
        </p:txBody>
      </p:sp>
      <p:sp>
        <p:nvSpPr>
          <p:cNvPr id="16" name="Text Placeholder 44">
            <a:extLst>
              <a:ext uri="{FF2B5EF4-FFF2-40B4-BE49-F238E27FC236}">
                <a16:creationId xmlns:a16="http://schemas.microsoft.com/office/drawing/2014/main" id="{E35BBD01-B447-FD5C-289A-FF55DCD57DE5}"/>
              </a:ext>
            </a:extLst>
          </p:cNvPr>
          <p:cNvSpPr>
            <a:spLocks noGrp="1"/>
          </p:cNvSpPr>
          <p:nvPr>
            <p:ph type="body" sz="quarter" idx="66" hasCustomPrompt="1"/>
          </p:nvPr>
        </p:nvSpPr>
        <p:spPr>
          <a:xfrm>
            <a:off x="3969305" y="4722314"/>
            <a:ext cx="276153" cy="270074"/>
          </a:xfrm>
          <a:solidFill>
            <a:schemeClr val="accent1"/>
          </a:solidFill>
        </p:spPr>
        <p:txBody>
          <a:bodyPr/>
          <a:lstStyle>
            <a:lvl1pPr>
              <a:defRPr/>
            </a:lvl1pPr>
          </a:lstStyle>
          <a:p>
            <a:pPr lvl="0"/>
            <a:r>
              <a:rPr lang="en-GB"/>
              <a:t> </a:t>
            </a:r>
          </a:p>
        </p:txBody>
      </p:sp>
      <p:sp>
        <p:nvSpPr>
          <p:cNvPr id="18" name="Text Placeholder 44">
            <a:extLst>
              <a:ext uri="{FF2B5EF4-FFF2-40B4-BE49-F238E27FC236}">
                <a16:creationId xmlns:a16="http://schemas.microsoft.com/office/drawing/2014/main" id="{16174D26-9008-1EE1-17A1-C5CF228E6176}"/>
              </a:ext>
            </a:extLst>
          </p:cNvPr>
          <p:cNvSpPr>
            <a:spLocks noGrp="1"/>
          </p:cNvSpPr>
          <p:nvPr>
            <p:ph type="body" sz="quarter" idx="67" hasCustomPrompt="1"/>
          </p:nvPr>
        </p:nvSpPr>
        <p:spPr>
          <a:xfrm>
            <a:off x="483086" y="4722314"/>
            <a:ext cx="276153" cy="270074"/>
          </a:xfrm>
          <a:solidFill>
            <a:schemeClr val="accent1"/>
          </a:solidFill>
        </p:spPr>
        <p:txBody>
          <a:bodyPr/>
          <a:lstStyle>
            <a:lvl1pPr>
              <a:defRPr/>
            </a:lvl1pPr>
          </a:lstStyle>
          <a:p>
            <a:pPr lvl="0"/>
            <a:r>
              <a:rPr lang="en-GB"/>
              <a:t> </a:t>
            </a:r>
          </a:p>
        </p:txBody>
      </p:sp>
    </p:spTree>
    <p:custDataLst>
      <p:tags r:id="rId1"/>
    </p:custDataLst>
    <p:extLst>
      <p:ext uri="{BB962C8B-B14F-4D97-AF65-F5344CB8AC3E}">
        <p14:creationId xmlns:p14="http://schemas.microsoft.com/office/powerpoint/2010/main" val="1236998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5.xml><?xml version="1.0" encoding="utf-8"?>
<p:sldLayout xmlns:a="http://schemas.openxmlformats.org/drawingml/2006/main" xmlns:r="http://schemas.openxmlformats.org/officeDocument/2006/relationships" xmlns:p="http://schemas.openxmlformats.org/presentationml/2006/main" userDrawn="1">
  <p:cSld name="Agenda with ico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46A8B0-93BD-CCF9-4D30-694CAADDA181}"/>
              </a:ext>
            </a:extLst>
          </p:cNvPr>
          <p:cNvSpPr>
            <a:spLocks noGrp="1"/>
          </p:cNvSpPr>
          <p:nvPr>
            <p:ph type="title" hasCustomPrompt="1"/>
          </p:nvPr>
        </p:nvSpPr>
        <p:spPr>
          <a:xfrm>
            <a:off x="450732" y="422671"/>
            <a:ext cx="10566263" cy="558405"/>
          </a:xfrm>
        </p:spPr>
        <p:txBody>
          <a:bodyPr/>
          <a:lstStyle/>
          <a:p>
            <a:r>
              <a:rPr lang="en-GB"/>
              <a:t>Insert title here</a:t>
            </a:r>
            <a:endParaRPr lang="en-US"/>
          </a:p>
        </p:txBody>
      </p:sp>
      <p:sp>
        <p:nvSpPr>
          <p:cNvPr id="3" name="Footer Placeholder 2">
            <a:extLst>
              <a:ext uri="{FF2B5EF4-FFF2-40B4-BE49-F238E27FC236}">
                <a16:creationId xmlns:a16="http://schemas.microsoft.com/office/drawing/2014/main" id="{EE593E2C-0A60-D78C-E5A0-0A21221EEDD5}"/>
              </a:ext>
            </a:extLst>
          </p:cNvPr>
          <p:cNvSpPr>
            <a:spLocks noGrp="1"/>
          </p:cNvSpPr>
          <p:nvPr>
            <p:ph type="ftr" sz="quarter" idx="10"/>
          </p:nvPr>
        </p:nvSpPr>
        <p:spPr/>
        <p:txBody>
          <a:bodyPr/>
          <a:lstStyle/>
          <a:p>
            <a:pPr>
              <a:lnSpc>
                <a:spcPct val="120000"/>
              </a:lnSpc>
              <a:spcAft>
                <a:spcPts val="1000"/>
              </a:spcAft>
            </a:pPr>
            <a:r>
              <a:rPr lang="en-US"/>
              <a:t>Footer</a:t>
            </a:r>
          </a:p>
        </p:txBody>
      </p:sp>
      <p:sp>
        <p:nvSpPr>
          <p:cNvPr id="4" name="Slide Number Placeholder 3">
            <a:extLst>
              <a:ext uri="{FF2B5EF4-FFF2-40B4-BE49-F238E27FC236}">
                <a16:creationId xmlns:a16="http://schemas.microsoft.com/office/drawing/2014/main" id="{121A753B-C9BE-E726-19BB-F38696B5DBA3}"/>
              </a:ext>
            </a:extLst>
          </p:cNvPr>
          <p:cNvSpPr>
            <a:spLocks noGrp="1"/>
          </p:cNvSpPr>
          <p:nvPr>
            <p:ph type="sldNum" sz="quarter" idx="11"/>
          </p:nvPr>
        </p:nvSpPr>
        <p:spPr/>
        <p:txBody>
          <a:bodyPr/>
          <a:lstStyle/>
          <a:p>
            <a:fld id="{BB07EAE1-021A-493C-B07F-6FE9E5D11BEB}" type="slidenum">
              <a:rPr lang="en-GB" smtClean="0"/>
              <a:pPr/>
              <a:t>‹#›</a:t>
            </a:fld>
            <a:endParaRPr lang="en-GB"/>
          </a:p>
        </p:txBody>
      </p:sp>
      <p:sp>
        <p:nvSpPr>
          <p:cNvPr id="5" name="Date Placeholder 4">
            <a:extLst>
              <a:ext uri="{FF2B5EF4-FFF2-40B4-BE49-F238E27FC236}">
                <a16:creationId xmlns:a16="http://schemas.microsoft.com/office/drawing/2014/main" id="{450B2F61-6B33-8ACA-18E7-056E50A472F9}"/>
              </a:ext>
            </a:extLst>
          </p:cNvPr>
          <p:cNvSpPr>
            <a:spLocks noGrp="1"/>
          </p:cNvSpPr>
          <p:nvPr>
            <p:ph type="dt" sz="half" idx="12"/>
          </p:nvPr>
        </p:nvSpPr>
        <p:spPr/>
        <p:txBody>
          <a:bodyPr/>
          <a:lstStyle/>
          <a:p>
            <a:endParaRPr lang="en-GB"/>
          </a:p>
        </p:txBody>
      </p:sp>
      <p:sp>
        <p:nvSpPr>
          <p:cNvPr id="6" name="Text Placeholder 3">
            <a:extLst>
              <a:ext uri="{FF2B5EF4-FFF2-40B4-BE49-F238E27FC236}">
                <a16:creationId xmlns:a16="http://schemas.microsoft.com/office/drawing/2014/main" id="{32D0EA5C-848B-8291-6ACB-59F0256CB6AC}"/>
              </a:ext>
            </a:extLst>
          </p:cNvPr>
          <p:cNvSpPr>
            <a:spLocks noGrp="1"/>
          </p:cNvSpPr>
          <p:nvPr>
            <p:ph type="body" sz="quarter" idx="37" hasCustomPrompt="1"/>
          </p:nvPr>
        </p:nvSpPr>
        <p:spPr>
          <a:xfrm rot="5400000">
            <a:off x="8649149" y="3318754"/>
            <a:ext cx="6858430" cy="220922"/>
          </a:xfrm>
          <a:solidFill>
            <a:schemeClr val="accent1"/>
          </a:solidFill>
        </p:spPr>
        <p:txBody>
          <a:bodyPr anchor="ctr"/>
          <a:lstStyle>
            <a:lvl1pPr algn="ctr">
              <a:defRPr sz="900" cap="all" spc="100" baseline="0"/>
            </a:lvl1pPr>
          </a:lstStyle>
          <a:p>
            <a:pPr lvl="0"/>
            <a:r>
              <a:rPr lang="en-GB"/>
              <a:t>AGENDA</a:t>
            </a:r>
          </a:p>
        </p:txBody>
      </p:sp>
      <p:sp>
        <p:nvSpPr>
          <p:cNvPr id="7" name="Text Placeholder 4">
            <a:extLst>
              <a:ext uri="{FF2B5EF4-FFF2-40B4-BE49-F238E27FC236}">
                <a16:creationId xmlns:a16="http://schemas.microsoft.com/office/drawing/2014/main" id="{665DDCC3-DD09-F759-1D66-B22EBF1AE603}"/>
              </a:ext>
            </a:extLst>
          </p:cNvPr>
          <p:cNvSpPr>
            <a:spLocks noGrp="1"/>
          </p:cNvSpPr>
          <p:nvPr>
            <p:ph type="body" sz="quarter" idx="41" hasCustomPrompt="1"/>
          </p:nvPr>
        </p:nvSpPr>
        <p:spPr>
          <a:xfrm>
            <a:off x="1075150" y="1905386"/>
            <a:ext cx="9699581" cy="486000"/>
          </a:xfr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lvl1pPr>
              <a:defRPr lang="en-GB" sz="1799" dirty="0">
                <a:solidFill>
                  <a:schemeClr val="lt1"/>
                </a:solidFill>
              </a:defRPr>
            </a:lvl1pPr>
          </a:lstStyle>
          <a:p>
            <a:pPr lvl="0" algn="ctr"/>
            <a:r>
              <a:rPr lang="en-US"/>
              <a:t> </a:t>
            </a:r>
            <a:endParaRPr lang="en-GB"/>
          </a:p>
        </p:txBody>
      </p:sp>
      <p:sp>
        <p:nvSpPr>
          <p:cNvPr id="8" name="Text Placeholder 81">
            <a:extLst>
              <a:ext uri="{FF2B5EF4-FFF2-40B4-BE49-F238E27FC236}">
                <a16:creationId xmlns:a16="http://schemas.microsoft.com/office/drawing/2014/main" id="{7D9374E2-857F-FE71-94FB-E755AF258EC1}"/>
              </a:ext>
            </a:extLst>
          </p:cNvPr>
          <p:cNvSpPr>
            <a:spLocks noGrp="1"/>
          </p:cNvSpPr>
          <p:nvPr>
            <p:ph type="body" sz="quarter" idx="31" hasCustomPrompt="1"/>
          </p:nvPr>
        </p:nvSpPr>
        <p:spPr>
          <a:xfrm>
            <a:off x="589277" y="1905386"/>
            <a:ext cx="485873" cy="486000"/>
          </a:xfrm>
          <a:solidFill>
            <a:schemeClr val="accent1"/>
          </a:solidFill>
        </p:spPr>
        <p:txBody>
          <a:bodyPr/>
          <a:lstStyle>
            <a:lvl1pPr>
              <a:defRPr/>
            </a:lvl1pPr>
          </a:lstStyle>
          <a:p>
            <a:pPr lvl="0"/>
            <a:r>
              <a:rPr lang="en-GB"/>
              <a:t> </a:t>
            </a:r>
          </a:p>
        </p:txBody>
      </p:sp>
      <p:sp>
        <p:nvSpPr>
          <p:cNvPr id="9" name="Picture Placeholder 79">
            <a:extLst>
              <a:ext uri="{FF2B5EF4-FFF2-40B4-BE49-F238E27FC236}">
                <a16:creationId xmlns:a16="http://schemas.microsoft.com/office/drawing/2014/main" id="{7FC300C4-8269-0005-309A-F84BC7DE3479}"/>
              </a:ext>
            </a:extLst>
          </p:cNvPr>
          <p:cNvSpPr>
            <a:spLocks noGrp="1"/>
          </p:cNvSpPr>
          <p:nvPr>
            <p:ph type="pic" sz="quarter" idx="30" hasCustomPrompt="1"/>
          </p:nvPr>
        </p:nvSpPr>
        <p:spPr>
          <a:xfrm>
            <a:off x="655610" y="1966051"/>
            <a:ext cx="359378" cy="360290"/>
          </a:xfrm>
        </p:spPr>
        <p:txBody>
          <a:bodyPr/>
          <a:lstStyle>
            <a:lvl1pPr algn="ctr">
              <a:defRPr sz="500"/>
            </a:lvl1pPr>
          </a:lstStyle>
          <a:p>
            <a:r>
              <a:rPr lang="en-GB"/>
              <a:t>Icon</a:t>
            </a:r>
          </a:p>
        </p:txBody>
      </p:sp>
      <p:sp>
        <p:nvSpPr>
          <p:cNvPr id="13" name="Text Placeholder 4">
            <a:extLst>
              <a:ext uri="{FF2B5EF4-FFF2-40B4-BE49-F238E27FC236}">
                <a16:creationId xmlns:a16="http://schemas.microsoft.com/office/drawing/2014/main" id="{FEB09912-F0DE-F712-BA97-84074D72BD8C}"/>
              </a:ext>
            </a:extLst>
          </p:cNvPr>
          <p:cNvSpPr>
            <a:spLocks noGrp="1"/>
          </p:cNvSpPr>
          <p:nvPr>
            <p:ph type="body" sz="quarter" idx="42" hasCustomPrompt="1"/>
          </p:nvPr>
        </p:nvSpPr>
        <p:spPr>
          <a:xfrm>
            <a:off x="1075149" y="2490333"/>
            <a:ext cx="9699582" cy="486000"/>
          </a:xfr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lvl1pPr>
              <a:defRPr lang="en-GB" sz="1799" dirty="0">
                <a:solidFill>
                  <a:schemeClr val="lt1"/>
                </a:solidFill>
              </a:defRPr>
            </a:lvl1pPr>
          </a:lstStyle>
          <a:p>
            <a:pPr lvl="0" algn="ctr"/>
            <a:r>
              <a:rPr lang="en-US"/>
              <a:t> </a:t>
            </a:r>
            <a:endParaRPr lang="en-GB"/>
          </a:p>
        </p:txBody>
      </p:sp>
      <p:sp>
        <p:nvSpPr>
          <p:cNvPr id="14" name="Text Placeholder 81">
            <a:extLst>
              <a:ext uri="{FF2B5EF4-FFF2-40B4-BE49-F238E27FC236}">
                <a16:creationId xmlns:a16="http://schemas.microsoft.com/office/drawing/2014/main" id="{196E4D1A-60A9-CA08-BD44-980B89D1659E}"/>
              </a:ext>
            </a:extLst>
          </p:cNvPr>
          <p:cNvSpPr>
            <a:spLocks noGrp="1"/>
          </p:cNvSpPr>
          <p:nvPr>
            <p:ph type="body" sz="quarter" idx="43" hasCustomPrompt="1"/>
          </p:nvPr>
        </p:nvSpPr>
        <p:spPr>
          <a:xfrm>
            <a:off x="589277" y="2490333"/>
            <a:ext cx="485873" cy="486000"/>
          </a:xfrm>
          <a:solidFill>
            <a:schemeClr val="accent1"/>
          </a:solidFill>
        </p:spPr>
        <p:txBody>
          <a:bodyPr/>
          <a:lstStyle>
            <a:lvl1pPr>
              <a:defRPr/>
            </a:lvl1pPr>
          </a:lstStyle>
          <a:p>
            <a:pPr lvl="0"/>
            <a:r>
              <a:rPr lang="en-GB"/>
              <a:t> </a:t>
            </a:r>
          </a:p>
        </p:txBody>
      </p:sp>
      <p:sp>
        <p:nvSpPr>
          <p:cNvPr id="15" name="Picture Placeholder 79">
            <a:extLst>
              <a:ext uri="{FF2B5EF4-FFF2-40B4-BE49-F238E27FC236}">
                <a16:creationId xmlns:a16="http://schemas.microsoft.com/office/drawing/2014/main" id="{A715D273-4144-7A80-5A70-FAAAD995A2FE}"/>
              </a:ext>
            </a:extLst>
          </p:cNvPr>
          <p:cNvSpPr>
            <a:spLocks noGrp="1"/>
          </p:cNvSpPr>
          <p:nvPr>
            <p:ph type="pic" sz="quarter" idx="44" hasCustomPrompt="1"/>
          </p:nvPr>
        </p:nvSpPr>
        <p:spPr>
          <a:xfrm>
            <a:off x="655610" y="2550998"/>
            <a:ext cx="359378" cy="360290"/>
          </a:xfrm>
        </p:spPr>
        <p:txBody>
          <a:bodyPr/>
          <a:lstStyle>
            <a:lvl1pPr algn="ctr">
              <a:defRPr sz="500"/>
            </a:lvl1pPr>
          </a:lstStyle>
          <a:p>
            <a:r>
              <a:rPr lang="en-GB"/>
              <a:t>Icon</a:t>
            </a:r>
          </a:p>
        </p:txBody>
      </p:sp>
      <p:sp>
        <p:nvSpPr>
          <p:cNvPr id="16" name="Text Placeholder 4">
            <a:extLst>
              <a:ext uri="{FF2B5EF4-FFF2-40B4-BE49-F238E27FC236}">
                <a16:creationId xmlns:a16="http://schemas.microsoft.com/office/drawing/2014/main" id="{D72A0DB9-98EB-6F29-7D6B-571FC90113F4}"/>
              </a:ext>
            </a:extLst>
          </p:cNvPr>
          <p:cNvSpPr>
            <a:spLocks noGrp="1"/>
          </p:cNvSpPr>
          <p:nvPr>
            <p:ph type="body" sz="quarter" idx="45" hasCustomPrompt="1"/>
          </p:nvPr>
        </p:nvSpPr>
        <p:spPr>
          <a:xfrm>
            <a:off x="1075148" y="3068556"/>
            <a:ext cx="9699583" cy="486000"/>
          </a:xfr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lvl1pPr>
              <a:defRPr lang="en-GB" sz="1799" dirty="0">
                <a:solidFill>
                  <a:schemeClr val="lt1"/>
                </a:solidFill>
              </a:defRPr>
            </a:lvl1pPr>
          </a:lstStyle>
          <a:p>
            <a:pPr lvl="0" algn="ctr"/>
            <a:r>
              <a:rPr lang="en-US"/>
              <a:t> </a:t>
            </a:r>
            <a:endParaRPr lang="en-GB"/>
          </a:p>
        </p:txBody>
      </p:sp>
      <p:sp>
        <p:nvSpPr>
          <p:cNvPr id="17" name="Text Placeholder 81">
            <a:extLst>
              <a:ext uri="{FF2B5EF4-FFF2-40B4-BE49-F238E27FC236}">
                <a16:creationId xmlns:a16="http://schemas.microsoft.com/office/drawing/2014/main" id="{1A83A7AD-211D-62C0-FB47-9CAF22780441}"/>
              </a:ext>
            </a:extLst>
          </p:cNvPr>
          <p:cNvSpPr>
            <a:spLocks noGrp="1"/>
          </p:cNvSpPr>
          <p:nvPr>
            <p:ph type="body" sz="quarter" idx="46" hasCustomPrompt="1"/>
          </p:nvPr>
        </p:nvSpPr>
        <p:spPr>
          <a:xfrm>
            <a:off x="589277" y="3068556"/>
            <a:ext cx="485873" cy="486000"/>
          </a:xfrm>
          <a:solidFill>
            <a:schemeClr val="accent1"/>
          </a:solidFill>
        </p:spPr>
        <p:txBody>
          <a:bodyPr/>
          <a:lstStyle>
            <a:lvl1pPr>
              <a:defRPr/>
            </a:lvl1pPr>
          </a:lstStyle>
          <a:p>
            <a:pPr lvl="0"/>
            <a:r>
              <a:rPr lang="en-GB"/>
              <a:t> </a:t>
            </a:r>
          </a:p>
        </p:txBody>
      </p:sp>
      <p:sp>
        <p:nvSpPr>
          <p:cNvPr id="18" name="Picture Placeholder 79">
            <a:extLst>
              <a:ext uri="{FF2B5EF4-FFF2-40B4-BE49-F238E27FC236}">
                <a16:creationId xmlns:a16="http://schemas.microsoft.com/office/drawing/2014/main" id="{056057E0-BF77-91C5-A297-87EC630AE80D}"/>
              </a:ext>
            </a:extLst>
          </p:cNvPr>
          <p:cNvSpPr>
            <a:spLocks noGrp="1"/>
          </p:cNvSpPr>
          <p:nvPr>
            <p:ph type="pic" sz="quarter" idx="47" hasCustomPrompt="1"/>
          </p:nvPr>
        </p:nvSpPr>
        <p:spPr>
          <a:xfrm>
            <a:off x="655610" y="3129221"/>
            <a:ext cx="359378" cy="360290"/>
          </a:xfrm>
        </p:spPr>
        <p:txBody>
          <a:bodyPr/>
          <a:lstStyle>
            <a:lvl1pPr algn="ctr">
              <a:defRPr sz="500"/>
            </a:lvl1pPr>
          </a:lstStyle>
          <a:p>
            <a:r>
              <a:rPr lang="en-GB"/>
              <a:t>Icon</a:t>
            </a:r>
          </a:p>
        </p:txBody>
      </p:sp>
      <p:sp>
        <p:nvSpPr>
          <p:cNvPr id="19" name="Text Placeholder 4">
            <a:extLst>
              <a:ext uri="{FF2B5EF4-FFF2-40B4-BE49-F238E27FC236}">
                <a16:creationId xmlns:a16="http://schemas.microsoft.com/office/drawing/2014/main" id="{08F8648B-BD13-635C-878E-52D1347F1DDA}"/>
              </a:ext>
            </a:extLst>
          </p:cNvPr>
          <p:cNvSpPr>
            <a:spLocks noGrp="1"/>
          </p:cNvSpPr>
          <p:nvPr>
            <p:ph type="body" sz="quarter" idx="48" hasCustomPrompt="1"/>
          </p:nvPr>
        </p:nvSpPr>
        <p:spPr>
          <a:xfrm>
            <a:off x="1075147" y="3653503"/>
            <a:ext cx="9699584" cy="486000"/>
          </a:xfr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lvl1pPr>
              <a:defRPr lang="en-GB" sz="1799" dirty="0">
                <a:solidFill>
                  <a:schemeClr val="lt1"/>
                </a:solidFill>
              </a:defRPr>
            </a:lvl1pPr>
          </a:lstStyle>
          <a:p>
            <a:pPr lvl="0" algn="ctr"/>
            <a:r>
              <a:rPr lang="en-US"/>
              <a:t> </a:t>
            </a:r>
            <a:endParaRPr lang="en-GB"/>
          </a:p>
        </p:txBody>
      </p:sp>
      <p:sp>
        <p:nvSpPr>
          <p:cNvPr id="20" name="Text Placeholder 81">
            <a:extLst>
              <a:ext uri="{FF2B5EF4-FFF2-40B4-BE49-F238E27FC236}">
                <a16:creationId xmlns:a16="http://schemas.microsoft.com/office/drawing/2014/main" id="{B633F119-B8FE-1CCE-FC3C-8F3DBB8C60A8}"/>
              </a:ext>
            </a:extLst>
          </p:cNvPr>
          <p:cNvSpPr>
            <a:spLocks noGrp="1"/>
          </p:cNvSpPr>
          <p:nvPr>
            <p:ph type="body" sz="quarter" idx="49" hasCustomPrompt="1"/>
          </p:nvPr>
        </p:nvSpPr>
        <p:spPr>
          <a:xfrm>
            <a:off x="589277" y="3653503"/>
            <a:ext cx="485873" cy="486000"/>
          </a:xfrm>
          <a:solidFill>
            <a:schemeClr val="accent1"/>
          </a:solidFill>
        </p:spPr>
        <p:txBody>
          <a:bodyPr/>
          <a:lstStyle>
            <a:lvl1pPr>
              <a:defRPr/>
            </a:lvl1pPr>
          </a:lstStyle>
          <a:p>
            <a:pPr lvl="0"/>
            <a:r>
              <a:rPr lang="en-GB"/>
              <a:t> </a:t>
            </a:r>
          </a:p>
        </p:txBody>
      </p:sp>
      <p:sp>
        <p:nvSpPr>
          <p:cNvPr id="21" name="Picture Placeholder 79">
            <a:extLst>
              <a:ext uri="{FF2B5EF4-FFF2-40B4-BE49-F238E27FC236}">
                <a16:creationId xmlns:a16="http://schemas.microsoft.com/office/drawing/2014/main" id="{794ED5A9-F17C-7780-3D83-577A98D43DA9}"/>
              </a:ext>
            </a:extLst>
          </p:cNvPr>
          <p:cNvSpPr>
            <a:spLocks noGrp="1"/>
          </p:cNvSpPr>
          <p:nvPr>
            <p:ph type="pic" sz="quarter" idx="50" hasCustomPrompt="1"/>
          </p:nvPr>
        </p:nvSpPr>
        <p:spPr>
          <a:xfrm>
            <a:off x="655610" y="3714168"/>
            <a:ext cx="359378" cy="360290"/>
          </a:xfrm>
        </p:spPr>
        <p:txBody>
          <a:bodyPr/>
          <a:lstStyle>
            <a:lvl1pPr algn="ctr">
              <a:defRPr sz="500"/>
            </a:lvl1pPr>
          </a:lstStyle>
          <a:p>
            <a:r>
              <a:rPr lang="en-GB"/>
              <a:t>Icon</a:t>
            </a:r>
          </a:p>
        </p:txBody>
      </p:sp>
      <p:sp>
        <p:nvSpPr>
          <p:cNvPr id="22" name="Text Placeholder 4">
            <a:extLst>
              <a:ext uri="{FF2B5EF4-FFF2-40B4-BE49-F238E27FC236}">
                <a16:creationId xmlns:a16="http://schemas.microsoft.com/office/drawing/2014/main" id="{F5B7B81F-16D0-6D4D-F45E-3204BB6A8554}"/>
              </a:ext>
            </a:extLst>
          </p:cNvPr>
          <p:cNvSpPr>
            <a:spLocks noGrp="1"/>
          </p:cNvSpPr>
          <p:nvPr>
            <p:ph type="body" sz="quarter" idx="51" hasCustomPrompt="1"/>
          </p:nvPr>
        </p:nvSpPr>
        <p:spPr>
          <a:xfrm>
            <a:off x="1075146" y="4238450"/>
            <a:ext cx="9699585" cy="486000"/>
          </a:xfr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lvl1pPr>
              <a:defRPr lang="en-GB" sz="1799" dirty="0">
                <a:solidFill>
                  <a:schemeClr val="lt1"/>
                </a:solidFill>
              </a:defRPr>
            </a:lvl1pPr>
          </a:lstStyle>
          <a:p>
            <a:pPr lvl="0" algn="ctr"/>
            <a:r>
              <a:rPr lang="en-US"/>
              <a:t> </a:t>
            </a:r>
            <a:endParaRPr lang="en-GB"/>
          </a:p>
        </p:txBody>
      </p:sp>
      <p:sp>
        <p:nvSpPr>
          <p:cNvPr id="23" name="Text Placeholder 81">
            <a:extLst>
              <a:ext uri="{FF2B5EF4-FFF2-40B4-BE49-F238E27FC236}">
                <a16:creationId xmlns:a16="http://schemas.microsoft.com/office/drawing/2014/main" id="{7430D0E6-733C-0D1B-3214-9003CA7F371D}"/>
              </a:ext>
            </a:extLst>
          </p:cNvPr>
          <p:cNvSpPr>
            <a:spLocks noGrp="1"/>
          </p:cNvSpPr>
          <p:nvPr>
            <p:ph type="body" sz="quarter" idx="52" hasCustomPrompt="1"/>
          </p:nvPr>
        </p:nvSpPr>
        <p:spPr>
          <a:xfrm>
            <a:off x="589277" y="4238450"/>
            <a:ext cx="485873" cy="486000"/>
          </a:xfrm>
          <a:solidFill>
            <a:schemeClr val="accent1"/>
          </a:solidFill>
        </p:spPr>
        <p:txBody>
          <a:bodyPr/>
          <a:lstStyle>
            <a:lvl1pPr>
              <a:defRPr/>
            </a:lvl1pPr>
          </a:lstStyle>
          <a:p>
            <a:pPr lvl="0"/>
            <a:r>
              <a:rPr lang="en-GB"/>
              <a:t> </a:t>
            </a:r>
          </a:p>
        </p:txBody>
      </p:sp>
      <p:sp>
        <p:nvSpPr>
          <p:cNvPr id="24" name="Picture Placeholder 79">
            <a:extLst>
              <a:ext uri="{FF2B5EF4-FFF2-40B4-BE49-F238E27FC236}">
                <a16:creationId xmlns:a16="http://schemas.microsoft.com/office/drawing/2014/main" id="{4747CFC7-DC87-981F-0D8E-23205E9E79DE}"/>
              </a:ext>
            </a:extLst>
          </p:cNvPr>
          <p:cNvSpPr>
            <a:spLocks noGrp="1"/>
          </p:cNvSpPr>
          <p:nvPr>
            <p:ph type="pic" sz="quarter" idx="53" hasCustomPrompt="1"/>
          </p:nvPr>
        </p:nvSpPr>
        <p:spPr>
          <a:xfrm>
            <a:off x="655610" y="4299115"/>
            <a:ext cx="359378" cy="360290"/>
          </a:xfrm>
        </p:spPr>
        <p:txBody>
          <a:bodyPr/>
          <a:lstStyle>
            <a:lvl1pPr algn="ctr">
              <a:defRPr sz="500"/>
            </a:lvl1pPr>
          </a:lstStyle>
          <a:p>
            <a:r>
              <a:rPr lang="en-GB"/>
              <a:t>Icon</a:t>
            </a:r>
          </a:p>
        </p:txBody>
      </p:sp>
      <p:sp>
        <p:nvSpPr>
          <p:cNvPr id="25" name="Text Placeholder 4">
            <a:extLst>
              <a:ext uri="{FF2B5EF4-FFF2-40B4-BE49-F238E27FC236}">
                <a16:creationId xmlns:a16="http://schemas.microsoft.com/office/drawing/2014/main" id="{ED138B91-BD23-8825-038D-9E46DCC42A4D}"/>
              </a:ext>
            </a:extLst>
          </p:cNvPr>
          <p:cNvSpPr>
            <a:spLocks noGrp="1"/>
          </p:cNvSpPr>
          <p:nvPr>
            <p:ph type="body" sz="quarter" idx="54" hasCustomPrompt="1"/>
          </p:nvPr>
        </p:nvSpPr>
        <p:spPr>
          <a:xfrm>
            <a:off x="1075145" y="4823397"/>
            <a:ext cx="9699586" cy="486000"/>
          </a:xfr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lvl1pPr>
              <a:defRPr lang="en-GB" sz="1799" dirty="0">
                <a:solidFill>
                  <a:schemeClr val="lt1"/>
                </a:solidFill>
              </a:defRPr>
            </a:lvl1pPr>
          </a:lstStyle>
          <a:p>
            <a:pPr lvl="0" algn="ctr"/>
            <a:r>
              <a:rPr lang="en-US"/>
              <a:t> </a:t>
            </a:r>
            <a:endParaRPr lang="en-GB"/>
          </a:p>
        </p:txBody>
      </p:sp>
      <p:sp>
        <p:nvSpPr>
          <p:cNvPr id="26" name="Text Placeholder 81">
            <a:extLst>
              <a:ext uri="{FF2B5EF4-FFF2-40B4-BE49-F238E27FC236}">
                <a16:creationId xmlns:a16="http://schemas.microsoft.com/office/drawing/2014/main" id="{A31FE7C4-8481-6B35-837A-ADE1D66074AA}"/>
              </a:ext>
            </a:extLst>
          </p:cNvPr>
          <p:cNvSpPr>
            <a:spLocks noGrp="1"/>
          </p:cNvSpPr>
          <p:nvPr>
            <p:ph type="body" sz="quarter" idx="55" hasCustomPrompt="1"/>
          </p:nvPr>
        </p:nvSpPr>
        <p:spPr>
          <a:xfrm>
            <a:off x="589277" y="4823397"/>
            <a:ext cx="485873" cy="486000"/>
          </a:xfrm>
          <a:solidFill>
            <a:schemeClr val="accent1"/>
          </a:solidFill>
        </p:spPr>
        <p:txBody>
          <a:bodyPr/>
          <a:lstStyle>
            <a:lvl1pPr>
              <a:defRPr/>
            </a:lvl1pPr>
          </a:lstStyle>
          <a:p>
            <a:pPr lvl="0"/>
            <a:r>
              <a:rPr lang="en-GB"/>
              <a:t> </a:t>
            </a:r>
          </a:p>
        </p:txBody>
      </p:sp>
      <p:sp>
        <p:nvSpPr>
          <p:cNvPr id="27" name="Picture Placeholder 79">
            <a:extLst>
              <a:ext uri="{FF2B5EF4-FFF2-40B4-BE49-F238E27FC236}">
                <a16:creationId xmlns:a16="http://schemas.microsoft.com/office/drawing/2014/main" id="{006CE8E3-8C10-0ADA-81C4-734AD983E83B}"/>
              </a:ext>
            </a:extLst>
          </p:cNvPr>
          <p:cNvSpPr>
            <a:spLocks noGrp="1"/>
          </p:cNvSpPr>
          <p:nvPr>
            <p:ph type="pic" sz="quarter" idx="56" hasCustomPrompt="1"/>
          </p:nvPr>
        </p:nvSpPr>
        <p:spPr>
          <a:xfrm>
            <a:off x="655610" y="4884062"/>
            <a:ext cx="359378" cy="360290"/>
          </a:xfrm>
        </p:spPr>
        <p:txBody>
          <a:bodyPr/>
          <a:lstStyle>
            <a:lvl1pPr algn="ctr">
              <a:defRPr sz="500"/>
            </a:lvl1pPr>
          </a:lstStyle>
          <a:p>
            <a:r>
              <a:rPr lang="en-GB"/>
              <a:t>Icon</a:t>
            </a:r>
          </a:p>
        </p:txBody>
      </p:sp>
      <p:sp>
        <p:nvSpPr>
          <p:cNvPr id="28" name="Text Placeholder 4">
            <a:extLst>
              <a:ext uri="{FF2B5EF4-FFF2-40B4-BE49-F238E27FC236}">
                <a16:creationId xmlns:a16="http://schemas.microsoft.com/office/drawing/2014/main" id="{E9E01D5C-D413-2F3C-3C7B-D5A7F4CE0890}"/>
              </a:ext>
            </a:extLst>
          </p:cNvPr>
          <p:cNvSpPr>
            <a:spLocks noGrp="1"/>
          </p:cNvSpPr>
          <p:nvPr>
            <p:ph type="body" sz="quarter" idx="57" hasCustomPrompt="1"/>
          </p:nvPr>
        </p:nvSpPr>
        <p:spPr>
          <a:xfrm>
            <a:off x="1075144" y="5394897"/>
            <a:ext cx="9699587" cy="486000"/>
          </a:xfr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lvl1pPr>
              <a:defRPr lang="en-GB" sz="1799" dirty="0">
                <a:solidFill>
                  <a:schemeClr val="lt1"/>
                </a:solidFill>
              </a:defRPr>
            </a:lvl1pPr>
          </a:lstStyle>
          <a:p>
            <a:pPr lvl="0" algn="ctr"/>
            <a:r>
              <a:rPr lang="en-US"/>
              <a:t> </a:t>
            </a:r>
            <a:endParaRPr lang="en-GB"/>
          </a:p>
        </p:txBody>
      </p:sp>
      <p:sp>
        <p:nvSpPr>
          <p:cNvPr id="29" name="Text Placeholder 81">
            <a:extLst>
              <a:ext uri="{FF2B5EF4-FFF2-40B4-BE49-F238E27FC236}">
                <a16:creationId xmlns:a16="http://schemas.microsoft.com/office/drawing/2014/main" id="{693EC4BA-AB87-C2BF-2327-5DF9A5D3A518}"/>
              </a:ext>
            </a:extLst>
          </p:cNvPr>
          <p:cNvSpPr>
            <a:spLocks noGrp="1"/>
          </p:cNvSpPr>
          <p:nvPr>
            <p:ph type="body" sz="quarter" idx="58" hasCustomPrompt="1"/>
          </p:nvPr>
        </p:nvSpPr>
        <p:spPr>
          <a:xfrm>
            <a:off x="589277" y="5394897"/>
            <a:ext cx="485873" cy="486000"/>
          </a:xfrm>
          <a:solidFill>
            <a:schemeClr val="accent1"/>
          </a:solidFill>
        </p:spPr>
        <p:txBody>
          <a:bodyPr/>
          <a:lstStyle>
            <a:lvl1pPr>
              <a:defRPr/>
            </a:lvl1pPr>
          </a:lstStyle>
          <a:p>
            <a:pPr lvl="0"/>
            <a:r>
              <a:rPr lang="en-GB"/>
              <a:t> </a:t>
            </a:r>
          </a:p>
        </p:txBody>
      </p:sp>
      <p:sp>
        <p:nvSpPr>
          <p:cNvPr id="30" name="Picture Placeholder 79">
            <a:extLst>
              <a:ext uri="{FF2B5EF4-FFF2-40B4-BE49-F238E27FC236}">
                <a16:creationId xmlns:a16="http://schemas.microsoft.com/office/drawing/2014/main" id="{3A639C08-FF37-77BC-9726-EE5355E67DD6}"/>
              </a:ext>
            </a:extLst>
          </p:cNvPr>
          <p:cNvSpPr>
            <a:spLocks noGrp="1"/>
          </p:cNvSpPr>
          <p:nvPr>
            <p:ph type="pic" sz="quarter" idx="59" hasCustomPrompt="1"/>
          </p:nvPr>
        </p:nvSpPr>
        <p:spPr>
          <a:xfrm>
            <a:off x="655610" y="5455562"/>
            <a:ext cx="359378" cy="360290"/>
          </a:xfrm>
        </p:spPr>
        <p:txBody>
          <a:bodyPr/>
          <a:lstStyle>
            <a:lvl1pPr algn="ctr">
              <a:defRPr sz="500"/>
            </a:lvl1pPr>
          </a:lstStyle>
          <a:p>
            <a:r>
              <a:rPr lang="en-GB"/>
              <a:t>Icon</a:t>
            </a:r>
          </a:p>
        </p:txBody>
      </p:sp>
      <p:sp>
        <p:nvSpPr>
          <p:cNvPr id="32" name="Text Placeholder 31">
            <a:extLst>
              <a:ext uri="{FF2B5EF4-FFF2-40B4-BE49-F238E27FC236}">
                <a16:creationId xmlns:a16="http://schemas.microsoft.com/office/drawing/2014/main" id="{BCF93FDF-9CFB-AAF4-7ADB-E79336A60ED5}"/>
              </a:ext>
            </a:extLst>
          </p:cNvPr>
          <p:cNvSpPr>
            <a:spLocks noGrp="1"/>
          </p:cNvSpPr>
          <p:nvPr>
            <p:ph type="body" sz="quarter" idx="60"/>
          </p:nvPr>
        </p:nvSpPr>
        <p:spPr>
          <a:xfrm>
            <a:off x="1201426" y="1965326"/>
            <a:ext cx="9505061" cy="360363"/>
          </a:xfrm>
        </p:spPr>
        <p:txBody>
          <a:bodyPr/>
          <a:lstStyle/>
          <a:p>
            <a:pPr lvl="0"/>
            <a:r>
              <a:rPr lang="en-US"/>
              <a:t>Click to edit Master text styles</a:t>
            </a:r>
          </a:p>
        </p:txBody>
      </p:sp>
      <p:sp>
        <p:nvSpPr>
          <p:cNvPr id="10" name="Text Placeholder 31">
            <a:extLst>
              <a:ext uri="{FF2B5EF4-FFF2-40B4-BE49-F238E27FC236}">
                <a16:creationId xmlns:a16="http://schemas.microsoft.com/office/drawing/2014/main" id="{3129F2FE-7E2D-6184-82C3-910D1574CF2C}"/>
              </a:ext>
            </a:extLst>
          </p:cNvPr>
          <p:cNvSpPr>
            <a:spLocks noGrp="1"/>
          </p:cNvSpPr>
          <p:nvPr>
            <p:ph type="body" sz="quarter" idx="61"/>
          </p:nvPr>
        </p:nvSpPr>
        <p:spPr>
          <a:xfrm>
            <a:off x="1201426" y="2553152"/>
            <a:ext cx="9505061" cy="360363"/>
          </a:xfrm>
        </p:spPr>
        <p:txBody>
          <a:bodyPr/>
          <a:lstStyle/>
          <a:p>
            <a:pPr lvl="0"/>
            <a:r>
              <a:rPr lang="en-US"/>
              <a:t>Click to edit Master text styles</a:t>
            </a:r>
          </a:p>
        </p:txBody>
      </p:sp>
      <p:sp>
        <p:nvSpPr>
          <p:cNvPr id="11" name="Text Placeholder 31">
            <a:extLst>
              <a:ext uri="{FF2B5EF4-FFF2-40B4-BE49-F238E27FC236}">
                <a16:creationId xmlns:a16="http://schemas.microsoft.com/office/drawing/2014/main" id="{BC7F02CA-CC7A-E168-788F-74E5DF9AB7CB}"/>
              </a:ext>
            </a:extLst>
          </p:cNvPr>
          <p:cNvSpPr>
            <a:spLocks noGrp="1"/>
          </p:cNvSpPr>
          <p:nvPr>
            <p:ph type="body" sz="quarter" idx="62"/>
          </p:nvPr>
        </p:nvSpPr>
        <p:spPr>
          <a:xfrm>
            <a:off x="1201426" y="3140978"/>
            <a:ext cx="9505061" cy="360363"/>
          </a:xfrm>
        </p:spPr>
        <p:txBody>
          <a:bodyPr/>
          <a:lstStyle/>
          <a:p>
            <a:pPr lvl="0"/>
            <a:r>
              <a:rPr lang="en-US"/>
              <a:t>Click to edit Master text styles</a:t>
            </a:r>
          </a:p>
        </p:txBody>
      </p:sp>
      <p:sp>
        <p:nvSpPr>
          <p:cNvPr id="12" name="Text Placeholder 31">
            <a:extLst>
              <a:ext uri="{FF2B5EF4-FFF2-40B4-BE49-F238E27FC236}">
                <a16:creationId xmlns:a16="http://schemas.microsoft.com/office/drawing/2014/main" id="{39BDE23B-6DDB-5235-86E2-E1F61E60423E}"/>
              </a:ext>
            </a:extLst>
          </p:cNvPr>
          <p:cNvSpPr>
            <a:spLocks noGrp="1"/>
          </p:cNvSpPr>
          <p:nvPr>
            <p:ph type="body" sz="quarter" idx="63"/>
          </p:nvPr>
        </p:nvSpPr>
        <p:spPr>
          <a:xfrm>
            <a:off x="1201426" y="3728804"/>
            <a:ext cx="9505061" cy="360363"/>
          </a:xfrm>
        </p:spPr>
        <p:txBody>
          <a:bodyPr/>
          <a:lstStyle/>
          <a:p>
            <a:pPr lvl="0"/>
            <a:r>
              <a:rPr lang="en-US"/>
              <a:t>Click to edit Master text styles</a:t>
            </a:r>
          </a:p>
        </p:txBody>
      </p:sp>
      <p:sp>
        <p:nvSpPr>
          <p:cNvPr id="31" name="Text Placeholder 31">
            <a:extLst>
              <a:ext uri="{FF2B5EF4-FFF2-40B4-BE49-F238E27FC236}">
                <a16:creationId xmlns:a16="http://schemas.microsoft.com/office/drawing/2014/main" id="{EE810A27-2640-CF3F-026D-174CD1A883FE}"/>
              </a:ext>
            </a:extLst>
          </p:cNvPr>
          <p:cNvSpPr>
            <a:spLocks noGrp="1"/>
          </p:cNvSpPr>
          <p:nvPr>
            <p:ph type="body" sz="quarter" idx="64"/>
          </p:nvPr>
        </p:nvSpPr>
        <p:spPr>
          <a:xfrm>
            <a:off x="1201426" y="4316630"/>
            <a:ext cx="9505061" cy="360363"/>
          </a:xfrm>
        </p:spPr>
        <p:txBody>
          <a:bodyPr/>
          <a:lstStyle/>
          <a:p>
            <a:pPr lvl="0"/>
            <a:r>
              <a:rPr lang="en-US"/>
              <a:t>Click to edit Master text styles</a:t>
            </a:r>
          </a:p>
        </p:txBody>
      </p:sp>
      <p:sp>
        <p:nvSpPr>
          <p:cNvPr id="33" name="Text Placeholder 31">
            <a:extLst>
              <a:ext uri="{FF2B5EF4-FFF2-40B4-BE49-F238E27FC236}">
                <a16:creationId xmlns:a16="http://schemas.microsoft.com/office/drawing/2014/main" id="{AF9622A7-D26B-E52E-8D11-530DA9C47638}"/>
              </a:ext>
            </a:extLst>
          </p:cNvPr>
          <p:cNvSpPr>
            <a:spLocks noGrp="1"/>
          </p:cNvSpPr>
          <p:nvPr>
            <p:ph type="body" sz="quarter" idx="65"/>
          </p:nvPr>
        </p:nvSpPr>
        <p:spPr>
          <a:xfrm>
            <a:off x="1201426" y="4904456"/>
            <a:ext cx="9505061" cy="360363"/>
          </a:xfrm>
        </p:spPr>
        <p:txBody>
          <a:bodyPr/>
          <a:lstStyle/>
          <a:p>
            <a:pPr lvl="0"/>
            <a:r>
              <a:rPr lang="en-US"/>
              <a:t>Click to edit Master text styles</a:t>
            </a:r>
          </a:p>
        </p:txBody>
      </p:sp>
      <p:sp>
        <p:nvSpPr>
          <p:cNvPr id="34" name="Text Placeholder 31">
            <a:extLst>
              <a:ext uri="{FF2B5EF4-FFF2-40B4-BE49-F238E27FC236}">
                <a16:creationId xmlns:a16="http://schemas.microsoft.com/office/drawing/2014/main" id="{FB16ACD2-B4F9-1393-AEA9-A8AC5D26FC09}"/>
              </a:ext>
            </a:extLst>
          </p:cNvPr>
          <p:cNvSpPr>
            <a:spLocks noGrp="1"/>
          </p:cNvSpPr>
          <p:nvPr>
            <p:ph type="body" sz="quarter" idx="66"/>
          </p:nvPr>
        </p:nvSpPr>
        <p:spPr>
          <a:xfrm>
            <a:off x="1201426" y="5492282"/>
            <a:ext cx="9505061" cy="360363"/>
          </a:xfrm>
        </p:spPr>
        <p:txBody>
          <a:bodyPr/>
          <a:lstStyle/>
          <a:p>
            <a:pPr lvl="0"/>
            <a:r>
              <a:rPr lang="en-US"/>
              <a:t>Click to edit Master text styles</a:t>
            </a:r>
          </a:p>
        </p:txBody>
      </p:sp>
      <p:grpSp>
        <p:nvGrpSpPr>
          <p:cNvPr id="43" name="Group 42">
            <a:extLst>
              <a:ext uri="{FF2B5EF4-FFF2-40B4-BE49-F238E27FC236}">
                <a16:creationId xmlns:a16="http://schemas.microsoft.com/office/drawing/2014/main" id="{237ADAA9-6675-60CA-E2C9-37FAF03CAB90}"/>
              </a:ext>
            </a:extLst>
          </p:cNvPr>
          <p:cNvGrpSpPr/>
          <p:nvPr userDrawn="1"/>
        </p:nvGrpSpPr>
        <p:grpSpPr>
          <a:xfrm>
            <a:off x="12334791" y="0"/>
            <a:ext cx="2094408" cy="3914775"/>
            <a:chOff x="-2178418" y="4487679"/>
            <a:chExt cx="2094954" cy="3914775"/>
          </a:xfrm>
        </p:grpSpPr>
        <p:sp>
          <p:nvSpPr>
            <p:cNvPr id="44" name="Rectangle 43">
              <a:extLst>
                <a:ext uri="{FF2B5EF4-FFF2-40B4-BE49-F238E27FC236}">
                  <a16:creationId xmlns:a16="http://schemas.microsoft.com/office/drawing/2014/main" id="{3B1AAFA1-C56A-DCB1-20C4-4F29BC4A233C}"/>
                </a:ext>
              </a:extLst>
            </p:cNvPr>
            <p:cNvSpPr/>
            <p:nvPr/>
          </p:nvSpPr>
          <p:spPr>
            <a:xfrm>
              <a:off x="-2178418" y="4487680"/>
              <a:ext cx="2094954" cy="3914774"/>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333333"/>
                </a:solidFill>
              </a:endParaRPr>
            </a:p>
          </p:txBody>
        </p:sp>
        <p:sp>
          <p:nvSpPr>
            <p:cNvPr id="45" name="Rectangle 44">
              <a:extLst>
                <a:ext uri="{FF2B5EF4-FFF2-40B4-BE49-F238E27FC236}">
                  <a16:creationId xmlns:a16="http://schemas.microsoft.com/office/drawing/2014/main" id="{7095BC99-EF99-3326-C7E1-1C9A1B37CF13}"/>
                </a:ext>
              </a:extLst>
            </p:cNvPr>
            <p:cNvSpPr/>
            <p:nvPr/>
          </p:nvSpPr>
          <p:spPr>
            <a:xfrm>
              <a:off x="-2178418" y="4487679"/>
              <a:ext cx="2094954" cy="55616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799">
                <a:solidFill>
                  <a:srgbClr val="333333"/>
                </a:solidFill>
              </a:endParaRPr>
            </a:p>
          </p:txBody>
        </p:sp>
        <p:sp>
          <p:nvSpPr>
            <p:cNvPr id="46" name="TextBox 45">
              <a:extLst>
                <a:ext uri="{FF2B5EF4-FFF2-40B4-BE49-F238E27FC236}">
                  <a16:creationId xmlns:a16="http://schemas.microsoft.com/office/drawing/2014/main" id="{0329E623-BEAB-10AA-FA16-84BA19F59A10}"/>
                </a:ext>
              </a:extLst>
            </p:cNvPr>
            <p:cNvSpPr txBox="1"/>
            <p:nvPr/>
          </p:nvSpPr>
          <p:spPr>
            <a:xfrm>
              <a:off x="-1943077" y="4533656"/>
              <a:ext cx="1668186" cy="461665"/>
            </a:xfrm>
            <a:prstGeom prst="rect">
              <a:avLst/>
            </a:prstGeom>
            <a:noFill/>
          </p:spPr>
          <p:txBody>
            <a:bodyPr wrap="square" rtlCol="0">
              <a:spAutoFit/>
            </a:bodyPr>
            <a:lstStyle/>
            <a:p>
              <a:pPr algn="ctr"/>
              <a:r>
                <a:rPr lang="en-GB" sz="1200">
                  <a:solidFill>
                    <a:srgbClr val="333333"/>
                  </a:solidFill>
                  <a:latin typeface="+mn-lt"/>
                </a:rPr>
                <a:t>HOW TO INSERT AN ICON</a:t>
              </a:r>
            </a:p>
          </p:txBody>
        </p:sp>
        <p:sp>
          <p:nvSpPr>
            <p:cNvPr id="47" name="TextBox 46">
              <a:extLst>
                <a:ext uri="{FF2B5EF4-FFF2-40B4-BE49-F238E27FC236}">
                  <a16:creationId xmlns:a16="http://schemas.microsoft.com/office/drawing/2014/main" id="{1B6C31E6-9410-068C-1E04-E27BA168E0BD}"/>
                </a:ext>
              </a:extLst>
            </p:cNvPr>
            <p:cNvSpPr txBox="1"/>
            <p:nvPr/>
          </p:nvSpPr>
          <p:spPr>
            <a:xfrm>
              <a:off x="-2156460" y="5847658"/>
              <a:ext cx="1976174" cy="861774"/>
            </a:xfrm>
            <a:prstGeom prst="rect">
              <a:avLst/>
            </a:prstGeom>
            <a:noFill/>
          </p:spPr>
          <p:txBody>
            <a:bodyPr wrap="square" rtlCol="0">
              <a:spAutoFit/>
            </a:bodyPr>
            <a:lstStyle/>
            <a:p>
              <a:r>
                <a:rPr lang="en-GB" sz="1000" b="1">
                  <a:solidFill>
                    <a:srgbClr val="333333"/>
                  </a:solidFill>
                </a:rPr>
                <a:t>2. </a:t>
              </a:r>
              <a:r>
                <a:rPr lang="en-GB" sz="1000">
                  <a:solidFill>
                    <a:srgbClr val="333333"/>
                  </a:solidFill>
                </a:rPr>
                <a:t>Click on the </a:t>
              </a:r>
              <a:r>
                <a:rPr lang="en-GB" sz="1000" b="0">
                  <a:solidFill>
                    <a:srgbClr val="333333"/>
                  </a:solidFill>
                  <a:latin typeface="Gotham Medium" pitchFamily="50" charset="0"/>
                </a:rPr>
                <a:t>shape </a:t>
              </a:r>
              <a:r>
                <a:rPr lang="en-GB" sz="1000">
                  <a:solidFill>
                    <a:srgbClr val="333333"/>
                  </a:solidFill>
                </a:rPr>
                <a:t>you wish to add your icon to and choose the icon needed from the PPT Icon Library.</a:t>
              </a:r>
              <a:br>
                <a:rPr lang="en-GB" sz="1000">
                  <a:solidFill>
                    <a:srgbClr val="333333"/>
                  </a:solidFill>
                </a:rPr>
              </a:br>
              <a:r>
                <a:rPr lang="en-GB" sz="1000">
                  <a:solidFill>
                    <a:srgbClr val="333333"/>
                  </a:solidFill>
                </a:rPr>
                <a:t>Insert &gt; Icons</a:t>
              </a:r>
            </a:p>
          </p:txBody>
        </p:sp>
        <p:sp>
          <p:nvSpPr>
            <p:cNvPr id="48" name="TextBox 47">
              <a:extLst>
                <a:ext uri="{FF2B5EF4-FFF2-40B4-BE49-F238E27FC236}">
                  <a16:creationId xmlns:a16="http://schemas.microsoft.com/office/drawing/2014/main" id="{5E5798E3-526E-D51F-5185-A15BBA944334}"/>
                </a:ext>
              </a:extLst>
            </p:cNvPr>
            <p:cNvSpPr txBox="1"/>
            <p:nvPr/>
          </p:nvSpPr>
          <p:spPr>
            <a:xfrm>
              <a:off x="-2156460" y="6706540"/>
              <a:ext cx="1881569" cy="1015663"/>
            </a:xfrm>
            <a:prstGeom prst="rect">
              <a:avLst/>
            </a:prstGeom>
            <a:noFill/>
          </p:spPr>
          <p:txBody>
            <a:bodyPr wrap="square" rtlCol="0">
              <a:spAutoFit/>
            </a:bodyPr>
            <a:lstStyle/>
            <a:p>
              <a:r>
                <a:rPr lang="en-GB" sz="1000" b="1">
                  <a:solidFill>
                    <a:srgbClr val="333333"/>
                  </a:solidFill>
                </a:rPr>
                <a:t>3. </a:t>
              </a:r>
              <a:r>
                <a:rPr lang="en-GB" sz="1000">
                  <a:solidFill>
                    <a:srgbClr val="333333"/>
                  </a:solidFill>
                </a:rPr>
                <a:t>Click on the </a:t>
              </a:r>
              <a:r>
                <a:rPr lang="en-GB" sz="1000" b="0">
                  <a:solidFill>
                    <a:srgbClr val="333333"/>
                  </a:solidFill>
                  <a:latin typeface="Gotham Medium" pitchFamily="50" charset="0"/>
                </a:rPr>
                <a:t>Format Picture/Format Graphic </a:t>
              </a:r>
              <a:r>
                <a:rPr lang="en-GB" sz="1000">
                  <a:solidFill>
                    <a:srgbClr val="333333"/>
                  </a:solidFill>
                </a:rPr>
                <a:t>tab in the ribbon and choose </a:t>
              </a:r>
              <a:r>
                <a:rPr lang="en-GB" sz="1000" b="0">
                  <a:solidFill>
                    <a:srgbClr val="333333"/>
                  </a:solidFill>
                  <a:latin typeface="Gotham Medium" pitchFamily="50" charset="0"/>
                </a:rPr>
                <a:t>Crop</a:t>
              </a:r>
              <a:r>
                <a:rPr lang="en-GB" sz="1000">
                  <a:solidFill>
                    <a:srgbClr val="333333"/>
                  </a:solidFill>
                </a:rPr>
                <a:t> option to edit the position and composition of your icon.</a:t>
              </a:r>
            </a:p>
          </p:txBody>
        </p:sp>
        <p:sp>
          <p:nvSpPr>
            <p:cNvPr id="49" name="TextBox 48">
              <a:extLst>
                <a:ext uri="{FF2B5EF4-FFF2-40B4-BE49-F238E27FC236}">
                  <a16:creationId xmlns:a16="http://schemas.microsoft.com/office/drawing/2014/main" id="{3655D2D9-CEB5-4632-4ECF-2CE9BCCE2910}"/>
                </a:ext>
              </a:extLst>
            </p:cNvPr>
            <p:cNvSpPr txBox="1"/>
            <p:nvPr/>
          </p:nvSpPr>
          <p:spPr>
            <a:xfrm>
              <a:off x="-2156460" y="7748950"/>
              <a:ext cx="2032272" cy="553998"/>
            </a:xfrm>
            <a:prstGeom prst="rect">
              <a:avLst/>
            </a:prstGeom>
            <a:noFill/>
          </p:spPr>
          <p:txBody>
            <a:bodyPr wrap="square" rtlCol="0">
              <a:spAutoFit/>
            </a:bodyPr>
            <a:lstStyle/>
            <a:p>
              <a:r>
                <a:rPr lang="en-GB" sz="1000" b="1">
                  <a:solidFill>
                    <a:srgbClr val="333333"/>
                  </a:solidFill>
                </a:rPr>
                <a:t>4. </a:t>
              </a:r>
              <a:r>
                <a:rPr lang="en-GB" sz="1000">
                  <a:solidFill>
                    <a:srgbClr val="333333"/>
                  </a:solidFill>
                </a:rPr>
                <a:t>Click on the drop down arrow and choose </a:t>
              </a:r>
              <a:r>
                <a:rPr lang="en-GB" sz="1000" b="0">
                  <a:solidFill>
                    <a:srgbClr val="333333"/>
                  </a:solidFill>
                  <a:latin typeface="Gotham Medium" pitchFamily="50" charset="0"/>
                </a:rPr>
                <a:t>Fit</a:t>
              </a:r>
              <a:r>
                <a:rPr lang="en-GB" sz="1000">
                  <a:solidFill>
                    <a:srgbClr val="333333"/>
                  </a:solidFill>
                </a:rPr>
                <a:t> to fit the icon to the placeholder.</a:t>
              </a:r>
            </a:p>
          </p:txBody>
        </p:sp>
        <p:sp>
          <p:nvSpPr>
            <p:cNvPr id="50" name="TextBox 49">
              <a:extLst>
                <a:ext uri="{FF2B5EF4-FFF2-40B4-BE49-F238E27FC236}">
                  <a16:creationId xmlns:a16="http://schemas.microsoft.com/office/drawing/2014/main" id="{0E106242-7FD7-C74B-1843-4D9A0BC4A847}"/>
                </a:ext>
              </a:extLst>
            </p:cNvPr>
            <p:cNvSpPr txBox="1"/>
            <p:nvPr/>
          </p:nvSpPr>
          <p:spPr>
            <a:xfrm>
              <a:off x="-2156460" y="5119692"/>
              <a:ext cx="1976174" cy="707886"/>
            </a:xfrm>
            <a:prstGeom prst="rect">
              <a:avLst/>
            </a:prstGeom>
            <a:noFill/>
          </p:spPr>
          <p:txBody>
            <a:bodyPr wrap="square" rtlCol="0">
              <a:spAutoFit/>
            </a:bodyPr>
            <a:lstStyle/>
            <a:p>
              <a:r>
                <a:rPr lang="en-GB" sz="1000" b="1">
                  <a:solidFill>
                    <a:srgbClr val="333333"/>
                  </a:solidFill>
                </a:rPr>
                <a:t>1. </a:t>
              </a:r>
              <a:r>
                <a:rPr lang="en-GB" sz="1000">
                  <a:solidFill>
                    <a:srgbClr val="333333"/>
                  </a:solidFill>
                </a:rPr>
                <a:t>To replace an existing icon, first delete it. Only use icons from the PowerPoint icon library: </a:t>
              </a:r>
              <a:r>
                <a:rPr lang="en-GB" sz="1000">
                  <a:solidFill>
                    <a:srgbClr val="333333"/>
                  </a:solidFill>
                  <a:latin typeface="Gotham Medium" pitchFamily="50" charset="0"/>
                </a:rPr>
                <a:t>Insert &gt; Icons. </a:t>
              </a:r>
            </a:p>
          </p:txBody>
        </p:sp>
      </p:grpSp>
    </p:spTree>
    <p:extLst>
      <p:ext uri="{BB962C8B-B14F-4D97-AF65-F5344CB8AC3E}">
        <p14:creationId xmlns:p14="http://schemas.microsoft.com/office/powerpoint/2010/main" val="19413401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Section break yellow pattern">
    <p:bg>
      <p:bgRef idx="1001">
        <a:schemeClr val="bg2"/>
      </p:bgRef>
    </p:bg>
    <p:spTree>
      <p:nvGrpSpPr>
        <p:cNvPr id="1" name=""/>
        <p:cNvGrpSpPr/>
        <p:nvPr/>
      </p:nvGrpSpPr>
      <p:grpSpPr>
        <a:xfrm>
          <a:off x="0" y="0"/>
          <a:ext cx="0" cy="0"/>
          <a:chOff x="0" y="0"/>
          <a:chExt cx="0" cy="0"/>
        </a:xfrm>
      </p:grpSpPr>
      <p:pic>
        <p:nvPicPr>
          <p:cNvPr id="2" name="Picture 1" descr="A yellow and white geometrical pattern&#10;&#10;Description automatically generated with medium confidence">
            <a:extLst>
              <a:ext uri="{FF2B5EF4-FFF2-40B4-BE49-F238E27FC236}">
                <a16:creationId xmlns:a16="http://schemas.microsoft.com/office/drawing/2014/main" id="{01F4EE80-05C8-5587-23E9-45119BA80B95}"/>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t="6448" b="6448"/>
          <a:stretch/>
        </p:blipFill>
        <p:spPr>
          <a:xfrm>
            <a:off x="1" y="0"/>
            <a:ext cx="12188823" cy="6858000"/>
          </a:xfrm>
          <a:prstGeom prst="rect">
            <a:avLst/>
          </a:prstGeom>
        </p:spPr>
      </p:pic>
      <p:sp>
        <p:nvSpPr>
          <p:cNvPr id="8" name="Title 1">
            <a:extLst>
              <a:ext uri="{FF2B5EF4-FFF2-40B4-BE49-F238E27FC236}">
                <a16:creationId xmlns:a16="http://schemas.microsoft.com/office/drawing/2014/main" id="{778017E8-30C6-E1BC-7158-4FF25999206B}"/>
              </a:ext>
            </a:extLst>
          </p:cNvPr>
          <p:cNvSpPr>
            <a:spLocks noGrp="1"/>
          </p:cNvSpPr>
          <p:nvPr>
            <p:ph type="title" hasCustomPrompt="1"/>
          </p:nvPr>
        </p:nvSpPr>
        <p:spPr>
          <a:xfrm>
            <a:off x="740217" y="2577466"/>
            <a:ext cx="6893034" cy="2367915"/>
          </a:xfrm>
        </p:spPr>
        <p:txBody>
          <a:bodyPr/>
          <a:lstStyle>
            <a:lvl1pPr>
              <a:defRPr sz="5998">
                <a:solidFill>
                  <a:schemeClr val="bg1"/>
                </a:solidFill>
                <a:latin typeface="+mn-lt"/>
              </a:defRPr>
            </a:lvl1pPr>
          </a:lstStyle>
          <a:p>
            <a:r>
              <a:rPr lang="en-GB"/>
              <a:t>Insert section title here</a:t>
            </a:r>
          </a:p>
        </p:txBody>
      </p:sp>
      <p:pic>
        <p:nvPicPr>
          <p:cNvPr id="10" name="Graphic 9">
            <a:extLst>
              <a:ext uri="{FF2B5EF4-FFF2-40B4-BE49-F238E27FC236}">
                <a16:creationId xmlns:a16="http://schemas.microsoft.com/office/drawing/2014/main" id="{8E8FB0D1-ED9D-C8D7-D248-2EE0A5D9297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169916" y="259080"/>
            <a:ext cx="558018" cy="558163"/>
          </a:xfrm>
          <a:prstGeom prst="rect">
            <a:avLst/>
          </a:prstGeom>
        </p:spPr>
      </p:pic>
      <p:pic>
        <p:nvPicPr>
          <p:cNvPr id="5" name="Graphic 4">
            <a:extLst>
              <a:ext uri="{FF2B5EF4-FFF2-40B4-BE49-F238E27FC236}">
                <a16:creationId xmlns:a16="http://schemas.microsoft.com/office/drawing/2014/main" id="{D27EA836-3020-C65D-42BD-DB3142B2687C}"/>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169916" y="259080"/>
            <a:ext cx="558018" cy="558163"/>
          </a:xfrm>
          <a:prstGeom prst="rect">
            <a:avLst/>
          </a:prstGeom>
        </p:spPr>
      </p:pic>
      <p:sp>
        <p:nvSpPr>
          <p:cNvPr id="6" name="Text Placeholder 8">
            <a:extLst>
              <a:ext uri="{FF2B5EF4-FFF2-40B4-BE49-F238E27FC236}">
                <a16:creationId xmlns:a16="http://schemas.microsoft.com/office/drawing/2014/main" id="{119F2C95-C846-34DB-7D86-A89715CC9AF4}"/>
              </a:ext>
            </a:extLst>
          </p:cNvPr>
          <p:cNvSpPr>
            <a:spLocks noGrp="1"/>
          </p:cNvSpPr>
          <p:nvPr>
            <p:ph type="body" sz="quarter" idx="18" hasCustomPrompt="1"/>
          </p:nvPr>
        </p:nvSpPr>
        <p:spPr>
          <a:xfrm>
            <a:off x="838430" y="2043561"/>
            <a:ext cx="1305640" cy="330072"/>
          </a:xfrm>
          <a:solidFill>
            <a:schemeClr val="accent3"/>
          </a:solidFill>
        </p:spPr>
        <p:txBody>
          <a:bodyPr wrap="none" lIns="72000" tIns="72000" rIns="72000" bIns="72000" anchor="ctr">
            <a:spAutoFit/>
          </a:bodyPr>
          <a:lstStyle>
            <a:lvl1pPr algn="l">
              <a:defRPr sz="1200" cap="all" spc="70" baseline="0">
                <a:solidFill>
                  <a:schemeClr val="tx1"/>
                </a:solidFill>
                <a:latin typeface="+mj-lt"/>
              </a:defRPr>
            </a:lvl1pPr>
          </a:lstStyle>
          <a:p>
            <a:pPr lvl="0"/>
            <a:r>
              <a:rPr lang="en-GB"/>
              <a:t>SUBHEADING</a:t>
            </a:r>
          </a:p>
        </p:txBody>
      </p:sp>
      <p:sp>
        <p:nvSpPr>
          <p:cNvPr id="7" name="Text Placeholder 6">
            <a:extLst>
              <a:ext uri="{FF2B5EF4-FFF2-40B4-BE49-F238E27FC236}">
                <a16:creationId xmlns:a16="http://schemas.microsoft.com/office/drawing/2014/main" id="{35F3F93B-94F4-1126-2BF4-FBE5F10DA16C}"/>
              </a:ext>
            </a:extLst>
          </p:cNvPr>
          <p:cNvSpPr>
            <a:spLocks noGrp="1"/>
          </p:cNvSpPr>
          <p:nvPr>
            <p:ph type="body" sz="quarter" idx="19" hasCustomPrompt="1"/>
          </p:nvPr>
        </p:nvSpPr>
        <p:spPr>
          <a:xfrm>
            <a:off x="837982" y="791052"/>
            <a:ext cx="2320032" cy="995363"/>
          </a:xfrm>
        </p:spPr>
        <p:txBody>
          <a:bodyPr lIns="0" tIns="0" rIns="0" bIns="0"/>
          <a:lstStyle>
            <a:lvl1pPr>
              <a:defRPr sz="8797">
                <a:solidFill>
                  <a:schemeClr val="bg1"/>
                </a:solidFill>
                <a:latin typeface="+mn-lt"/>
              </a:defRPr>
            </a:lvl1pPr>
          </a:lstStyle>
          <a:p>
            <a:pPr lvl="0"/>
            <a:r>
              <a:rPr lang="en-US"/>
              <a:t>##</a:t>
            </a:r>
            <a:endParaRPr lang="en-GB"/>
          </a:p>
        </p:txBody>
      </p:sp>
    </p:spTree>
    <p:custDataLst>
      <p:tags r:id="rId1"/>
    </p:custDataLst>
    <p:extLst>
      <p:ext uri="{BB962C8B-B14F-4D97-AF65-F5344CB8AC3E}">
        <p14:creationId xmlns:p14="http://schemas.microsoft.com/office/powerpoint/2010/main" val="5075904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Section break yellow">
    <p:bg>
      <p:bgPr>
        <a:solidFill>
          <a:schemeClr val="accent1"/>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778017E8-30C6-E1BC-7158-4FF25999206B}"/>
              </a:ext>
            </a:extLst>
          </p:cNvPr>
          <p:cNvSpPr>
            <a:spLocks noGrp="1"/>
          </p:cNvSpPr>
          <p:nvPr>
            <p:ph type="title" hasCustomPrompt="1"/>
          </p:nvPr>
        </p:nvSpPr>
        <p:spPr>
          <a:xfrm>
            <a:off x="740217" y="2577466"/>
            <a:ext cx="6893034" cy="2367915"/>
          </a:xfrm>
        </p:spPr>
        <p:txBody>
          <a:bodyPr/>
          <a:lstStyle>
            <a:lvl1pPr>
              <a:defRPr sz="5998">
                <a:latin typeface="+mn-lt"/>
              </a:defRPr>
            </a:lvl1pPr>
          </a:lstStyle>
          <a:p>
            <a:r>
              <a:rPr lang="en-GB"/>
              <a:t>Insert section title here</a:t>
            </a:r>
          </a:p>
        </p:txBody>
      </p:sp>
      <p:pic>
        <p:nvPicPr>
          <p:cNvPr id="10" name="Graphic 9">
            <a:extLst>
              <a:ext uri="{FF2B5EF4-FFF2-40B4-BE49-F238E27FC236}">
                <a16:creationId xmlns:a16="http://schemas.microsoft.com/office/drawing/2014/main" id="{8E8FB0D1-ED9D-C8D7-D248-2EE0A5D9297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169916" y="259080"/>
            <a:ext cx="558018" cy="558163"/>
          </a:xfrm>
          <a:prstGeom prst="rect">
            <a:avLst/>
          </a:prstGeom>
        </p:spPr>
      </p:pic>
      <p:pic>
        <p:nvPicPr>
          <p:cNvPr id="3" name="Graphic 2">
            <a:extLst>
              <a:ext uri="{FF2B5EF4-FFF2-40B4-BE49-F238E27FC236}">
                <a16:creationId xmlns:a16="http://schemas.microsoft.com/office/drawing/2014/main" id="{BFE560D9-DC46-0046-52DF-19543137F25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169916" y="259080"/>
            <a:ext cx="558018" cy="558163"/>
          </a:xfrm>
          <a:prstGeom prst="rect">
            <a:avLst/>
          </a:prstGeom>
        </p:spPr>
      </p:pic>
      <p:sp>
        <p:nvSpPr>
          <p:cNvPr id="5" name="Text Placeholder 6">
            <a:extLst>
              <a:ext uri="{FF2B5EF4-FFF2-40B4-BE49-F238E27FC236}">
                <a16:creationId xmlns:a16="http://schemas.microsoft.com/office/drawing/2014/main" id="{411C6E2A-0531-1154-14DE-0D3E1933CD94}"/>
              </a:ext>
            </a:extLst>
          </p:cNvPr>
          <p:cNvSpPr>
            <a:spLocks noGrp="1"/>
          </p:cNvSpPr>
          <p:nvPr>
            <p:ph type="body" sz="quarter" idx="19" hasCustomPrompt="1"/>
          </p:nvPr>
        </p:nvSpPr>
        <p:spPr>
          <a:xfrm>
            <a:off x="837982" y="791052"/>
            <a:ext cx="2320032" cy="995363"/>
          </a:xfrm>
        </p:spPr>
        <p:txBody>
          <a:bodyPr lIns="0" tIns="0" rIns="0" bIns="0"/>
          <a:lstStyle>
            <a:lvl1pPr>
              <a:defRPr sz="8797">
                <a:solidFill>
                  <a:schemeClr val="tx1"/>
                </a:solidFill>
                <a:latin typeface="+mn-lt"/>
              </a:defRPr>
            </a:lvl1pPr>
          </a:lstStyle>
          <a:p>
            <a:pPr lvl="0"/>
            <a:r>
              <a:rPr lang="en-US"/>
              <a:t>##</a:t>
            </a:r>
            <a:endParaRPr lang="en-GB"/>
          </a:p>
        </p:txBody>
      </p:sp>
      <p:sp>
        <p:nvSpPr>
          <p:cNvPr id="2" name="Text Placeholder 8">
            <a:extLst>
              <a:ext uri="{FF2B5EF4-FFF2-40B4-BE49-F238E27FC236}">
                <a16:creationId xmlns:a16="http://schemas.microsoft.com/office/drawing/2014/main" id="{C35E9E2D-E652-17B9-3F1A-C477870FB802}"/>
              </a:ext>
            </a:extLst>
          </p:cNvPr>
          <p:cNvSpPr>
            <a:spLocks noGrp="1"/>
          </p:cNvSpPr>
          <p:nvPr>
            <p:ph type="body" sz="quarter" idx="18" hasCustomPrompt="1"/>
          </p:nvPr>
        </p:nvSpPr>
        <p:spPr>
          <a:xfrm>
            <a:off x="838430" y="2043561"/>
            <a:ext cx="1305640" cy="330072"/>
          </a:xfrm>
          <a:solidFill>
            <a:schemeClr val="accent3"/>
          </a:solidFill>
        </p:spPr>
        <p:txBody>
          <a:bodyPr wrap="none" lIns="72000" tIns="72000" rIns="72000" bIns="72000" anchor="ctr">
            <a:spAutoFit/>
          </a:bodyPr>
          <a:lstStyle>
            <a:lvl1pPr algn="l">
              <a:defRPr sz="1200" cap="all" spc="70" baseline="0">
                <a:solidFill>
                  <a:schemeClr val="bg1"/>
                </a:solidFill>
                <a:latin typeface="+mj-lt"/>
              </a:defRPr>
            </a:lvl1pPr>
          </a:lstStyle>
          <a:p>
            <a:pPr lvl="0"/>
            <a:r>
              <a:rPr lang="en-GB"/>
              <a:t>subheading</a:t>
            </a:r>
          </a:p>
        </p:txBody>
      </p:sp>
    </p:spTree>
    <p:custDataLst>
      <p:tags r:id="rId1"/>
    </p:custDataLst>
    <p:extLst>
      <p:ext uri="{BB962C8B-B14F-4D97-AF65-F5344CB8AC3E}">
        <p14:creationId xmlns:p14="http://schemas.microsoft.com/office/powerpoint/2010/main" val="3706594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Section break navy pattern">
    <p:bg>
      <p:bgRef idx="1001">
        <a:schemeClr val="bg2"/>
      </p:bgRef>
    </p:bg>
    <p:spTree>
      <p:nvGrpSpPr>
        <p:cNvPr id="1" name=""/>
        <p:cNvGrpSpPr/>
        <p:nvPr/>
      </p:nvGrpSpPr>
      <p:grpSpPr>
        <a:xfrm>
          <a:off x="0" y="0"/>
          <a:ext cx="0" cy="0"/>
          <a:chOff x="0" y="0"/>
          <a:chExt cx="0" cy="0"/>
        </a:xfrm>
      </p:grpSpPr>
      <p:pic>
        <p:nvPicPr>
          <p:cNvPr id="2" name="Picture 1" descr="A close-up of a blue cube&#10;&#10;Description automatically generated">
            <a:extLst>
              <a:ext uri="{FF2B5EF4-FFF2-40B4-BE49-F238E27FC236}">
                <a16:creationId xmlns:a16="http://schemas.microsoft.com/office/drawing/2014/main" id="{246A69E0-340B-5DD2-D897-1D555A03D83A}"/>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t="6448" b="6448"/>
          <a:stretch/>
        </p:blipFill>
        <p:spPr>
          <a:xfrm>
            <a:off x="1" y="0"/>
            <a:ext cx="12188823" cy="6858000"/>
          </a:xfrm>
          <a:prstGeom prst="rect">
            <a:avLst/>
          </a:prstGeom>
        </p:spPr>
      </p:pic>
      <p:sp>
        <p:nvSpPr>
          <p:cNvPr id="8" name="Title 1">
            <a:extLst>
              <a:ext uri="{FF2B5EF4-FFF2-40B4-BE49-F238E27FC236}">
                <a16:creationId xmlns:a16="http://schemas.microsoft.com/office/drawing/2014/main" id="{82298244-975C-83A5-9D75-1780AC95037E}"/>
              </a:ext>
            </a:extLst>
          </p:cNvPr>
          <p:cNvSpPr>
            <a:spLocks noGrp="1"/>
          </p:cNvSpPr>
          <p:nvPr>
            <p:ph type="title" hasCustomPrompt="1"/>
          </p:nvPr>
        </p:nvSpPr>
        <p:spPr>
          <a:xfrm>
            <a:off x="740217" y="2577466"/>
            <a:ext cx="6893034" cy="2367915"/>
          </a:xfrm>
        </p:spPr>
        <p:txBody>
          <a:bodyPr/>
          <a:lstStyle>
            <a:lvl1pPr>
              <a:defRPr sz="5998">
                <a:latin typeface="+mn-lt"/>
              </a:defRPr>
            </a:lvl1pPr>
          </a:lstStyle>
          <a:p>
            <a:r>
              <a:rPr lang="en-GB"/>
              <a:t>Insert section title here</a:t>
            </a:r>
          </a:p>
        </p:txBody>
      </p:sp>
      <p:pic>
        <p:nvPicPr>
          <p:cNvPr id="10" name="Graphic 9">
            <a:extLst>
              <a:ext uri="{FF2B5EF4-FFF2-40B4-BE49-F238E27FC236}">
                <a16:creationId xmlns:a16="http://schemas.microsoft.com/office/drawing/2014/main" id="{FFC8696F-D754-0909-F9D9-6DBF95BFD72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169916" y="259080"/>
            <a:ext cx="558018" cy="558163"/>
          </a:xfrm>
          <a:prstGeom prst="rect">
            <a:avLst/>
          </a:prstGeom>
        </p:spPr>
      </p:pic>
      <p:pic>
        <p:nvPicPr>
          <p:cNvPr id="5" name="Graphic 4">
            <a:extLst>
              <a:ext uri="{FF2B5EF4-FFF2-40B4-BE49-F238E27FC236}">
                <a16:creationId xmlns:a16="http://schemas.microsoft.com/office/drawing/2014/main" id="{8EBD19E3-C929-CB6A-6D6A-D8387A088103}"/>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169916" y="259080"/>
            <a:ext cx="558018" cy="558163"/>
          </a:xfrm>
          <a:prstGeom prst="rect">
            <a:avLst/>
          </a:prstGeom>
        </p:spPr>
      </p:pic>
      <p:sp>
        <p:nvSpPr>
          <p:cNvPr id="6" name="Text Placeholder 8">
            <a:extLst>
              <a:ext uri="{FF2B5EF4-FFF2-40B4-BE49-F238E27FC236}">
                <a16:creationId xmlns:a16="http://schemas.microsoft.com/office/drawing/2014/main" id="{20CFC776-C5AF-BC3D-1944-C2C5E2D46CA8}"/>
              </a:ext>
            </a:extLst>
          </p:cNvPr>
          <p:cNvSpPr>
            <a:spLocks noGrp="1"/>
          </p:cNvSpPr>
          <p:nvPr>
            <p:ph type="body" sz="quarter" idx="18" hasCustomPrompt="1"/>
          </p:nvPr>
        </p:nvSpPr>
        <p:spPr>
          <a:xfrm>
            <a:off x="838430" y="2043561"/>
            <a:ext cx="1305640" cy="330072"/>
          </a:xfrm>
          <a:solidFill>
            <a:schemeClr val="accent1"/>
          </a:solidFill>
        </p:spPr>
        <p:txBody>
          <a:bodyPr wrap="none" lIns="72000" tIns="72000" rIns="72000" bIns="72000" anchor="ctr">
            <a:spAutoFit/>
          </a:bodyPr>
          <a:lstStyle>
            <a:lvl1pPr algn="l">
              <a:defRPr sz="1200" cap="all" spc="70" baseline="0">
                <a:solidFill>
                  <a:schemeClr val="bg1"/>
                </a:solidFill>
                <a:latin typeface="+mj-lt"/>
              </a:defRPr>
            </a:lvl1pPr>
          </a:lstStyle>
          <a:p>
            <a:pPr lvl="0"/>
            <a:r>
              <a:rPr lang="en-GB"/>
              <a:t>subheading</a:t>
            </a:r>
          </a:p>
        </p:txBody>
      </p:sp>
      <p:sp>
        <p:nvSpPr>
          <p:cNvPr id="7" name="Text Placeholder 6">
            <a:extLst>
              <a:ext uri="{FF2B5EF4-FFF2-40B4-BE49-F238E27FC236}">
                <a16:creationId xmlns:a16="http://schemas.microsoft.com/office/drawing/2014/main" id="{64406716-15F9-CE92-E5E8-D0D33BB1EBAD}"/>
              </a:ext>
            </a:extLst>
          </p:cNvPr>
          <p:cNvSpPr>
            <a:spLocks noGrp="1"/>
          </p:cNvSpPr>
          <p:nvPr>
            <p:ph type="body" sz="quarter" idx="19" hasCustomPrompt="1"/>
          </p:nvPr>
        </p:nvSpPr>
        <p:spPr>
          <a:xfrm>
            <a:off x="837982" y="791052"/>
            <a:ext cx="2320032" cy="995363"/>
          </a:xfrm>
        </p:spPr>
        <p:txBody>
          <a:bodyPr lIns="0" tIns="0" rIns="0" bIns="0"/>
          <a:lstStyle>
            <a:lvl1pPr>
              <a:defRPr sz="8797">
                <a:solidFill>
                  <a:schemeClr val="tx1"/>
                </a:solidFill>
                <a:latin typeface="+mn-lt"/>
              </a:defRPr>
            </a:lvl1pPr>
          </a:lstStyle>
          <a:p>
            <a:pPr lvl="0"/>
            <a:r>
              <a:rPr lang="en-US"/>
              <a:t>##</a:t>
            </a:r>
            <a:endParaRPr lang="en-GB"/>
          </a:p>
        </p:txBody>
      </p:sp>
    </p:spTree>
    <p:custDataLst>
      <p:tags r:id="rId1"/>
    </p:custDataLst>
    <p:extLst>
      <p:ext uri="{BB962C8B-B14F-4D97-AF65-F5344CB8AC3E}">
        <p14:creationId xmlns:p14="http://schemas.microsoft.com/office/powerpoint/2010/main" val="36011521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Section break navy">
    <p:bg>
      <p:bgPr>
        <a:solidFill>
          <a:schemeClr val="accent2"/>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82298244-975C-83A5-9D75-1780AC95037E}"/>
              </a:ext>
            </a:extLst>
          </p:cNvPr>
          <p:cNvSpPr>
            <a:spLocks noGrp="1"/>
          </p:cNvSpPr>
          <p:nvPr>
            <p:ph type="title" hasCustomPrompt="1"/>
          </p:nvPr>
        </p:nvSpPr>
        <p:spPr>
          <a:xfrm>
            <a:off x="740217" y="2577466"/>
            <a:ext cx="6893034" cy="2367915"/>
          </a:xfrm>
        </p:spPr>
        <p:txBody>
          <a:bodyPr/>
          <a:lstStyle>
            <a:lvl1pPr>
              <a:defRPr sz="5998">
                <a:latin typeface="+mn-lt"/>
              </a:defRPr>
            </a:lvl1pPr>
          </a:lstStyle>
          <a:p>
            <a:r>
              <a:rPr lang="en-GB"/>
              <a:t>Insert section title here</a:t>
            </a:r>
          </a:p>
        </p:txBody>
      </p:sp>
      <p:pic>
        <p:nvPicPr>
          <p:cNvPr id="10" name="Graphic 9">
            <a:extLst>
              <a:ext uri="{FF2B5EF4-FFF2-40B4-BE49-F238E27FC236}">
                <a16:creationId xmlns:a16="http://schemas.microsoft.com/office/drawing/2014/main" id="{FFC8696F-D754-0909-F9D9-6DBF95BFD72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169916" y="259080"/>
            <a:ext cx="558018" cy="558163"/>
          </a:xfrm>
          <a:prstGeom prst="rect">
            <a:avLst/>
          </a:prstGeom>
        </p:spPr>
      </p:pic>
      <p:pic>
        <p:nvPicPr>
          <p:cNvPr id="3" name="Graphic 2">
            <a:extLst>
              <a:ext uri="{FF2B5EF4-FFF2-40B4-BE49-F238E27FC236}">
                <a16:creationId xmlns:a16="http://schemas.microsoft.com/office/drawing/2014/main" id="{E511FB56-E269-80F4-2476-777FD498593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169916" y="259080"/>
            <a:ext cx="558018" cy="558163"/>
          </a:xfrm>
          <a:prstGeom prst="rect">
            <a:avLst/>
          </a:prstGeom>
        </p:spPr>
      </p:pic>
      <p:sp>
        <p:nvSpPr>
          <p:cNvPr id="5" name="Text Placeholder 6">
            <a:extLst>
              <a:ext uri="{FF2B5EF4-FFF2-40B4-BE49-F238E27FC236}">
                <a16:creationId xmlns:a16="http://schemas.microsoft.com/office/drawing/2014/main" id="{5F76763B-A4E2-0C48-C902-D937A41DF849}"/>
              </a:ext>
            </a:extLst>
          </p:cNvPr>
          <p:cNvSpPr>
            <a:spLocks noGrp="1"/>
          </p:cNvSpPr>
          <p:nvPr>
            <p:ph type="body" sz="quarter" idx="19" hasCustomPrompt="1"/>
          </p:nvPr>
        </p:nvSpPr>
        <p:spPr>
          <a:xfrm>
            <a:off x="837982" y="791052"/>
            <a:ext cx="2320032" cy="995363"/>
          </a:xfrm>
        </p:spPr>
        <p:txBody>
          <a:bodyPr lIns="0" tIns="0" rIns="0" bIns="0"/>
          <a:lstStyle>
            <a:lvl1pPr>
              <a:defRPr sz="8797">
                <a:solidFill>
                  <a:schemeClr val="tx1"/>
                </a:solidFill>
                <a:latin typeface="+mn-lt"/>
              </a:defRPr>
            </a:lvl1pPr>
          </a:lstStyle>
          <a:p>
            <a:pPr lvl="0"/>
            <a:r>
              <a:rPr lang="en-US"/>
              <a:t>##</a:t>
            </a:r>
            <a:endParaRPr lang="en-GB"/>
          </a:p>
        </p:txBody>
      </p:sp>
      <p:sp>
        <p:nvSpPr>
          <p:cNvPr id="2" name="Text Placeholder 8">
            <a:extLst>
              <a:ext uri="{FF2B5EF4-FFF2-40B4-BE49-F238E27FC236}">
                <a16:creationId xmlns:a16="http://schemas.microsoft.com/office/drawing/2014/main" id="{58AAB646-CE0F-06A4-716D-FFEBD5AF73F9}"/>
              </a:ext>
            </a:extLst>
          </p:cNvPr>
          <p:cNvSpPr>
            <a:spLocks noGrp="1"/>
          </p:cNvSpPr>
          <p:nvPr>
            <p:ph type="body" sz="quarter" idx="18" hasCustomPrompt="1"/>
          </p:nvPr>
        </p:nvSpPr>
        <p:spPr>
          <a:xfrm>
            <a:off x="838430" y="2043561"/>
            <a:ext cx="1305640" cy="330072"/>
          </a:xfrm>
          <a:solidFill>
            <a:schemeClr val="accent1"/>
          </a:solidFill>
        </p:spPr>
        <p:txBody>
          <a:bodyPr wrap="none" lIns="72000" tIns="72000" rIns="72000" bIns="72000" anchor="ctr">
            <a:spAutoFit/>
          </a:bodyPr>
          <a:lstStyle>
            <a:lvl1pPr algn="l">
              <a:defRPr sz="1200" cap="all" spc="70" baseline="0">
                <a:solidFill>
                  <a:schemeClr val="bg1"/>
                </a:solidFill>
                <a:latin typeface="+mj-lt"/>
              </a:defRPr>
            </a:lvl1pPr>
          </a:lstStyle>
          <a:p>
            <a:pPr lvl="0"/>
            <a:r>
              <a:rPr lang="en-GB"/>
              <a:t>subheading</a:t>
            </a:r>
          </a:p>
        </p:txBody>
      </p:sp>
    </p:spTree>
    <p:custDataLst>
      <p:tags r:id="rId1"/>
    </p:custDataLst>
    <p:extLst>
      <p:ext uri="{BB962C8B-B14F-4D97-AF65-F5344CB8AC3E}">
        <p14:creationId xmlns:p14="http://schemas.microsoft.com/office/powerpoint/2010/main" val="17915434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Title slide navy box with image">
    <p:bg>
      <p:bgPr>
        <a:solidFill>
          <a:schemeClr val="accent4"/>
        </a:solidFill>
        <a:effectLst/>
      </p:bgPr>
    </p:bg>
    <p:spTree>
      <p:nvGrpSpPr>
        <p:cNvPr id="1" name=""/>
        <p:cNvGrpSpPr/>
        <p:nvPr/>
      </p:nvGrpSpPr>
      <p:grpSpPr>
        <a:xfrm>
          <a:off x="0" y="0"/>
          <a:ext cx="0" cy="0"/>
          <a:chOff x="0" y="0"/>
          <a:chExt cx="0" cy="0"/>
        </a:xfrm>
      </p:grpSpPr>
      <p:sp>
        <p:nvSpPr>
          <p:cNvPr id="6" name="Picture Placeholder 11">
            <a:extLst>
              <a:ext uri="{FF2B5EF4-FFF2-40B4-BE49-F238E27FC236}">
                <a16:creationId xmlns:a16="http://schemas.microsoft.com/office/drawing/2014/main" id="{76F7737C-B734-A778-7841-040685E8E4ED}"/>
              </a:ext>
            </a:extLst>
          </p:cNvPr>
          <p:cNvSpPr>
            <a:spLocks noGrp="1"/>
          </p:cNvSpPr>
          <p:nvPr>
            <p:ph type="pic" sz="quarter" idx="17" hasCustomPrompt="1"/>
          </p:nvPr>
        </p:nvSpPr>
        <p:spPr>
          <a:xfrm>
            <a:off x="0" y="0"/>
            <a:ext cx="12188825" cy="6858000"/>
          </a:xfrm>
        </p:spPr>
        <p:txBody>
          <a:bodyPr/>
          <a:lstStyle>
            <a:lvl1pPr algn="ctr">
              <a:defRPr>
                <a:solidFill>
                  <a:schemeClr val="bg2"/>
                </a:solidFill>
              </a:defRPr>
            </a:lvl1pPr>
          </a:lstStyle>
          <a:p>
            <a:r>
              <a:rPr lang="en-GB"/>
              <a:t>Click icon to insert image</a:t>
            </a:r>
          </a:p>
        </p:txBody>
      </p:sp>
      <p:sp>
        <p:nvSpPr>
          <p:cNvPr id="8" name="Title 1">
            <a:extLst>
              <a:ext uri="{FF2B5EF4-FFF2-40B4-BE49-F238E27FC236}">
                <a16:creationId xmlns:a16="http://schemas.microsoft.com/office/drawing/2014/main" id="{D4D78DB4-4F4C-AA79-6397-27A0452B1307}"/>
              </a:ext>
            </a:extLst>
          </p:cNvPr>
          <p:cNvSpPr>
            <a:spLocks noGrp="1" noRot="1" noMove="1" noResize="1" noEditPoints="1" noAdjustHandles="1" noChangeArrowheads="1" noChangeShapeType="1"/>
          </p:cNvSpPr>
          <p:nvPr>
            <p:ph type="title" hasCustomPrompt="1"/>
          </p:nvPr>
        </p:nvSpPr>
        <p:spPr>
          <a:xfrm>
            <a:off x="884960" y="1221106"/>
            <a:ext cx="4386707" cy="4402455"/>
          </a:xfrm>
          <a:blipFill dpi="0" rotWithShape="1">
            <a:blip r:embed="rId3">
              <a:extLst>
                <a:ext uri="{28A0092B-C50C-407E-A947-70E740481C1C}">
                  <a14:useLocalDpi xmlns:a14="http://schemas.microsoft.com/office/drawing/2010/main"/>
                </a:ext>
              </a:extLst>
            </a:blip>
            <a:srcRect/>
            <a:tile tx="0" ty="0" sx="70000" sy="70000" flip="none" algn="tl"/>
          </a:blipFill>
        </p:spPr>
        <p:txBody>
          <a:bodyPr lIns="360000" tIns="1404000" rIns="360000"/>
          <a:lstStyle>
            <a:lvl1pPr>
              <a:defRPr sz="4799">
                <a:latin typeface="+mn-lt"/>
              </a:defRPr>
            </a:lvl1pPr>
          </a:lstStyle>
          <a:p>
            <a:r>
              <a:rPr lang="en-GB"/>
              <a:t>Insert title here</a:t>
            </a:r>
          </a:p>
        </p:txBody>
      </p:sp>
      <p:sp>
        <p:nvSpPr>
          <p:cNvPr id="10" name="Picture Placeholder 11">
            <a:extLst>
              <a:ext uri="{FF2B5EF4-FFF2-40B4-BE49-F238E27FC236}">
                <a16:creationId xmlns:a16="http://schemas.microsoft.com/office/drawing/2014/main" id="{92362A36-834D-7FE2-2D91-9AFB9150E0C4}"/>
              </a:ext>
            </a:extLst>
          </p:cNvPr>
          <p:cNvSpPr>
            <a:spLocks noGrp="1"/>
          </p:cNvSpPr>
          <p:nvPr>
            <p:ph type="pic" sz="quarter" idx="14" hasCustomPrompt="1"/>
          </p:nvPr>
        </p:nvSpPr>
        <p:spPr>
          <a:xfrm>
            <a:off x="1151436" y="4854894"/>
            <a:ext cx="1493443" cy="537004"/>
          </a:xfrm>
        </p:spPr>
        <p:txBody>
          <a:bodyPr/>
          <a:lstStyle>
            <a:lvl1pPr algn="ctr">
              <a:defRPr/>
            </a:lvl1pPr>
          </a:lstStyle>
          <a:p>
            <a:r>
              <a:rPr lang="en-GB"/>
              <a:t>Insert client logo</a:t>
            </a:r>
          </a:p>
        </p:txBody>
      </p:sp>
      <p:sp>
        <p:nvSpPr>
          <p:cNvPr id="11" name="Text Placeholder 14">
            <a:extLst>
              <a:ext uri="{FF2B5EF4-FFF2-40B4-BE49-F238E27FC236}">
                <a16:creationId xmlns:a16="http://schemas.microsoft.com/office/drawing/2014/main" id="{8FFFA866-D865-53B8-9344-AD58394B4950}"/>
              </a:ext>
            </a:extLst>
          </p:cNvPr>
          <p:cNvSpPr>
            <a:spLocks noGrp="1"/>
          </p:cNvSpPr>
          <p:nvPr>
            <p:ph type="body" sz="quarter" idx="15" hasCustomPrompt="1"/>
          </p:nvPr>
        </p:nvSpPr>
        <p:spPr>
          <a:xfrm>
            <a:off x="1151437" y="4649524"/>
            <a:ext cx="1183961" cy="205370"/>
          </a:xfrm>
          <a:blipFill>
            <a:blip r:embed="rId4" cstate="print">
              <a:extLst>
                <a:ext uri="{28A0092B-C50C-407E-A947-70E740481C1C}">
                  <a14:useLocalDpi xmlns:a14="http://schemas.microsoft.com/office/drawing/2010/main"/>
                </a:ext>
              </a:extLst>
            </a:blip>
            <a:stretch>
              <a:fillRect/>
            </a:stretch>
          </a:blipFill>
        </p:spPr>
        <p:txBody>
          <a:bodyPr>
            <a:normAutofit/>
          </a:bodyPr>
          <a:lstStyle>
            <a:lvl1pPr>
              <a:defRPr/>
            </a:lvl1pPr>
          </a:lstStyle>
          <a:p>
            <a:pPr lvl="0"/>
            <a:r>
              <a:rPr lang="en-GB"/>
              <a:t> </a:t>
            </a:r>
          </a:p>
        </p:txBody>
      </p:sp>
      <p:sp>
        <p:nvSpPr>
          <p:cNvPr id="12" name="Text Placeholder 10">
            <a:extLst>
              <a:ext uri="{FF2B5EF4-FFF2-40B4-BE49-F238E27FC236}">
                <a16:creationId xmlns:a16="http://schemas.microsoft.com/office/drawing/2014/main" id="{9DFF5189-8764-CE44-6A98-9D00B4A20BA3}"/>
              </a:ext>
            </a:extLst>
          </p:cNvPr>
          <p:cNvSpPr>
            <a:spLocks noGrp="1"/>
          </p:cNvSpPr>
          <p:nvPr>
            <p:ph type="body" sz="quarter" idx="16" hasCustomPrompt="1"/>
          </p:nvPr>
        </p:nvSpPr>
        <p:spPr>
          <a:xfrm>
            <a:off x="10679507" y="478633"/>
            <a:ext cx="1035573" cy="1035843"/>
          </a:xfrm>
          <a: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a:blipFill>
        </p:spPr>
        <p:txBody>
          <a:bodyPr>
            <a:normAutofit/>
          </a:bodyPr>
          <a:lstStyle>
            <a:lvl1pPr>
              <a:defRPr/>
            </a:lvl1pPr>
          </a:lstStyle>
          <a:p>
            <a:pPr lvl="0"/>
            <a:r>
              <a:rPr lang="en-GB"/>
              <a:t> </a:t>
            </a:r>
          </a:p>
        </p:txBody>
      </p:sp>
      <p:sp>
        <p:nvSpPr>
          <p:cNvPr id="2" name="Text Placeholder 8">
            <a:extLst>
              <a:ext uri="{FF2B5EF4-FFF2-40B4-BE49-F238E27FC236}">
                <a16:creationId xmlns:a16="http://schemas.microsoft.com/office/drawing/2014/main" id="{F478D2A6-CEF2-085E-C90C-AA91667CC6FF}"/>
              </a:ext>
            </a:extLst>
          </p:cNvPr>
          <p:cNvSpPr>
            <a:spLocks noGrp="1"/>
          </p:cNvSpPr>
          <p:nvPr>
            <p:ph type="body" sz="quarter" idx="13" hasCustomPrompt="1"/>
          </p:nvPr>
        </p:nvSpPr>
        <p:spPr>
          <a:xfrm>
            <a:off x="1306489" y="2196108"/>
            <a:ext cx="1251478" cy="330072"/>
          </a:xfrm>
          <a:solidFill>
            <a:schemeClr val="accent1"/>
          </a:solidFill>
        </p:spPr>
        <p:txBody>
          <a:bodyPr wrap="none" lIns="72000" tIns="72000" rIns="72000" bIns="72000" anchor="ctr">
            <a:spAutoFit/>
          </a:bodyPr>
          <a:lstStyle>
            <a:lvl1pPr algn="l">
              <a:defRPr sz="1200" cap="all" spc="70" baseline="0">
                <a:solidFill>
                  <a:schemeClr val="bg2"/>
                </a:solidFill>
                <a:latin typeface="+mj-lt"/>
              </a:defRPr>
            </a:lvl1pPr>
          </a:lstStyle>
          <a:p>
            <a:pPr lvl="0"/>
            <a:r>
              <a:rPr lang="en-GB"/>
              <a:t>subheading</a:t>
            </a:r>
          </a:p>
        </p:txBody>
      </p:sp>
      <p:grpSp>
        <p:nvGrpSpPr>
          <p:cNvPr id="39" name="Group 38">
            <a:extLst>
              <a:ext uri="{FF2B5EF4-FFF2-40B4-BE49-F238E27FC236}">
                <a16:creationId xmlns:a16="http://schemas.microsoft.com/office/drawing/2014/main" id="{84DF421F-1C1F-00B2-C65E-8201CD269BFE}"/>
              </a:ext>
            </a:extLst>
          </p:cNvPr>
          <p:cNvGrpSpPr/>
          <p:nvPr userDrawn="1"/>
        </p:nvGrpSpPr>
        <p:grpSpPr>
          <a:xfrm>
            <a:off x="12284371" y="0"/>
            <a:ext cx="2174456" cy="5067300"/>
            <a:chOff x="838199" y="1150069"/>
            <a:chExt cx="2175022" cy="5067300"/>
          </a:xfrm>
        </p:grpSpPr>
        <p:sp>
          <p:nvSpPr>
            <p:cNvPr id="40" name="Rectangle 39">
              <a:extLst>
                <a:ext uri="{FF2B5EF4-FFF2-40B4-BE49-F238E27FC236}">
                  <a16:creationId xmlns:a16="http://schemas.microsoft.com/office/drawing/2014/main" id="{817C0A67-B994-7A08-D734-E5008C167A84}"/>
                </a:ext>
              </a:extLst>
            </p:cNvPr>
            <p:cNvSpPr/>
            <p:nvPr/>
          </p:nvSpPr>
          <p:spPr>
            <a:xfrm>
              <a:off x="838199" y="1669942"/>
              <a:ext cx="2146446" cy="4547427"/>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333333"/>
                </a:solidFill>
              </a:endParaRPr>
            </a:p>
          </p:txBody>
        </p:sp>
        <p:sp>
          <p:nvSpPr>
            <p:cNvPr id="41" name="Rectangle 40">
              <a:extLst>
                <a:ext uri="{FF2B5EF4-FFF2-40B4-BE49-F238E27FC236}">
                  <a16:creationId xmlns:a16="http://schemas.microsoft.com/office/drawing/2014/main" id="{3243EA7D-235F-6204-FD64-F71F1623FCF9}"/>
                </a:ext>
              </a:extLst>
            </p:cNvPr>
            <p:cNvSpPr/>
            <p:nvPr/>
          </p:nvSpPr>
          <p:spPr>
            <a:xfrm flipV="1">
              <a:off x="838200" y="1150069"/>
              <a:ext cx="2146445" cy="52016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799">
                <a:solidFill>
                  <a:srgbClr val="333333"/>
                </a:solidFill>
              </a:endParaRPr>
            </a:p>
          </p:txBody>
        </p:sp>
        <p:sp>
          <p:nvSpPr>
            <p:cNvPr id="42" name="TextBox 41">
              <a:extLst>
                <a:ext uri="{FF2B5EF4-FFF2-40B4-BE49-F238E27FC236}">
                  <a16:creationId xmlns:a16="http://schemas.microsoft.com/office/drawing/2014/main" id="{A41BE9A4-BCBE-FC5C-A5A8-E9A7DF10395F}"/>
                </a:ext>
              </a:extLst>
            </p:cNvPr>
            <p:cNvSpPr txBox="1"/>
            <p:nvPr/>
          </p:nvSpPr>
          <p:spPr>
            <a:xfrm>
              <a:off x="866775" y="1753646"/>
              <a:ext cx="2087197" cy="553998"/>
            </a:xfrm>
            <a:prstGeom prst="rect">
              <a:avLst/>
            </a:prstGeom>
            <a:noFill/>
          </p:spPr>
          <p:txBody>
            <a:bodyPr wrap="square" rtlCol="0">
              <a:spAutoFit/>
            </a:bodyPr>
            <a:lstStyle/>
            <a:p>
              <a:r>
                <a:rPr lang="en-GB" sz="1000" b="1">
                  <a:solidFill>
                    <a:srgbClr val="333333"/>
                  </a:solidFill>
                </a:rPr>
                <a:t>1. </a:t>
              </a:r>
              <a:r>
                <a:rPr lang="en-GB" sz="1000">
                  <a:solidFill>
                    <a:srgbClr val="333333"/>
                  </a:solidFill>
                </a:rPr>
                <a:t>Click on the </a:t>
              </a:r>
              <a:r>
                <a:rPr lang="en-GB" sz="1000" b="0">
                  <a:solidFill>
                    <a:srgbClr val="333333"/>
                  </a:solidFill>
                  <a:latin typeface="Arial" panose="020B0604020202020204" pitchFamily="34" charset="0"/>
                </a:rPr>
                <a:t>icon</a:t>
              </a:r>
              <a:r>
                <a:rPr lang="en-GB" sz="1000">
                  <a:solidFill>
                    <a:srgbClr val="333333"/>
                  </a:solidFill>
                </a:rPr>
                <a:t> in the middle of the placeholder and choose the image from your computer.</a:t>
              </a:r>
            </a:p>
          </p:txBody>
        </p:sp>
        <p:sp>
          <p:nvSpPr>
            <p:cNvPr id="43" name="TextBox 42">
              <a:extLst>
                <a:ext uri="{FF2B5EF4-FFF2-40B4-BE49-F238E27FC236}">
                  <a16:creationId xmlns:a16="http://schemas.microsoft.com/office/drawing/2014/main" id="{3F9B4E05-573C-FDE4-33A5-E087F31EE273}"/>
                </a:ext>
              </a:extLst>
            </p:cNvPr>
            <p:cNvSpPr txBox="1"/>
            <p:nvPr/>
          </p:nvSpPr>
          <p:spPr>
            <a:xfrm>
              <a:off x="866774" y="2507829"/>
              <a:ext cx="2146447" cy="553998"/>
            </a:xfrm>
            <a:prstGeom prst="rect">
              <a:avLst/>
            </a:prstGeom>
            <a:noFill/>
          </p:spPr>
          <p:txBody>
            <a:bodyPr wrap="square" rtlCol="0">
              <a:spAutoFit/>
            </a:bodyPr>
            <a:lstStyle/>
            <a:p>
              <a:r>
                <a:rPr lang="en-GB" sz="1000" b="1">
                  <a:solidFill>
                    <a:srgbClr val="333333"/>
                  </a:solidFill>
                </a:rPr>
                <a:t>2. </a:t>
              </a:r>
              <a:r>
                <a:rPr lang="en-GB" sz="1000">
                  <a:solidFill>
                    <a:srgbClr val="333333"/>
                  </a:solidFill>
                </a:rPr>
                <a:t>Click on the </a:t>
              </a:r>
              <a:r>
                <a:rPr lang="en-GB" sz="1000" b="0">
                  <a:solidFill>
                    <a:srgbClr val="333333"/>
                  </a:solidFill>
                  <a:latin typeface="Arial" panose="020B0604020202020204" pitchFamily="34" charset="0"/>
                </a:rPr>
                <a:t>Format Picture </a:t>
              </a:r>
              <a:r>
                <a:rPr lang="en-GB" sz="1000">
                  <a:solidFill>
                    <a:srgbClr val="333333"/>
                  </a:solidFill>
                </a:rPr>
                <a:t>tab in the ribbon and use the tools to edit the image.</a:t>
              </a:r>
            </a:p>
          </p:txBody>
        </p:sp>
        <p:sp>
          <p:nvSpPr>
            <p:cNvPr id="44" name="TextBox 43">
              <a:extLst>
                <a:ext uri="{FF2B5EF4-FFF2-40B4-BE49-F238E27FC236}">
                  <a16:creationId xmlns:a16="http://schemas.microsoft.com/office/drawing/2014/main" id="{A1178DFB-83B5-80B7-E825-4A6BD8F87B52}"/>
                </a:ext>
              </a:extLst>
            </p:cNvPr>
            <p:cNvSpPr txBox="1"/>
            <p:nvPr/>
          </p:nvSpPr>
          <p:spPr>
            <a:xfrm>
              <a:off x="866773" y="3108124"/>
              <a:ext cx="2146447" cy="1169551"/>
            </a:xfrm>
            <a:prstGeom prst="rect">
              <a:avLst/>
            </a:prstGeom>
            <a:noFill/>
          </p:spPr>
          <p:txBody>
            <a:bodyPr wrap="square" rtlCol="0">
              <a:spAutoFit/>
            </a:bodyPr>
            <a:lstStyle/>
            <a:p>
              <a:r>
                <a:rPr lang="en-GB" sz="1000" b="1">
                  <a:solidFill>
                    <a:srgbClr val="333333"/>
                  </a:solidFill>
                </a:rPr>
                <a:t>3. </a:t>
              </a:r>
              <a:r>
                <a:rPr lang="en-GB" sz="1000">
                  <a:solidFill>
                    <a:srgbClr val="333333"/>
                  </a:solidFill>
                </a:rPr>
                <a:t>Choose </a:t>
              </a:r>
              <a:r>
                <a:rPr lang="en-GB" sz="1000" b="0">
                  <a:solidFill>
                    <a:srgbClr val="333333"/>
                  </a:solidFill>
                  <a:latin typeface="Arial" panose="020B0604020202020204" pitchFamily="34" charset="0"/>
                </a:rPr>
                <a:t>Crop</a:t>
              </a:r>
              <a:r>
                <a:rPr lang="en-GB" sz="1000">
                  <a:solidFill>
                    <a:srgbClr val="333333"/>
                  </a:solidFill>
                </a:rPr>
                <a:t> to resize and move the image within the placeholder, using the white circles in the corners of the image. Click on the drop down arrow and choose </a:t>
              </a:r>
              <a:r>
                <a:rPr lang="en-GB" sz="1000" b="0">
                  <a:solidFill>
                    <a:srgbClr val="333333"/>
                  </a:solidFill>
                  <a:latin typeface="Arial" panose="020B0604020202020204" pitchFamily="34" charset="0"/>
                </a:rPr>
                <a:t>Fit </a:t>
              </a:r>
              <a:r>
                <a:rPr lang="en-GB" sz="1000">
                  <a:solidFill>
                    <a:srgbClr val="333333"/>
                  </a:solidFill>
                </a:rPr>
                <a:t>to fit the image to the placeholder.</a:t>
              </a:r>
            </a:p>
          </p:txBody>
        </p:sp>
        <p:sp>
          <p:nvSpPr>
            <p:cNvPr id="45" name="TextBox 44">
              <a:extLst>
                <a:ext uri="{FF2B5EF4-FFF2-40B4-BE49-F238E27FC236}">
                  <a16:creationId xmlns:a16="http://schemas.microsoft.com/office/drawing/2014/main" id="{37FB00F2-EDF7-9D7E-BF38-7240EE3A4BE5}"/>
                </a:ext>
              </a:extLst>
            </p:cNvPr>
            <p:cNvSpPr txBox="1"/>
            <p:nvPr/>
          </p:nvSpPr>
          <p:spPr>
            <a:xfrm>
              <a:off x="866774" y="4323972"/>
              <a:ext cx="2146447" cy="400110"/>
            </a:xfrm>
            <a:prstGeom prst="rect">
              <a:avLst/>
            </a:prstGeom>
            <a:noFill/>
          </p:spPr>
          <p:txBody>
            <a:bodyPr wrap="square" rtlCol="0">
              <a:spAutoFit/>
            </a:bodyPr>
            <a:lstStyle/>
            <a:p>
              <a:r>
                <a:rPr lang="en-GB" sz="1000" b="1">
                  <a:solidFill>
                    <a:srgbClr val="333333"/>
                  </a:solidFill>
                </a:rPr>
                <a:t>4. </a:t>
              </a:r>
              <a:r>
                <a:rPr lang="en-GB" sz="1000">
                  <a:solidFill>
                    <a:srgbClr val="333333"/>
                  </a:solidFill>
                </a:rPr>
                <a:t>Choose </a:t>
              </a:r>
              <a:r>
                <a:rPr lang="en-GB" sz="1000" b="0">
                  <a:solidFill>
                    <a:srgbClr val="333333"/>
                  </a:solidFill>
                  <a:latin typeface="Arial" panose="020B0604020202020204" pitchFamily="34" charset="0"/>
                </a:rPr>
                <a:t>Picture Colour </a:t>
              </a:r>
              <a:r>
                <a:rPr lang="en-GB" sz="1000">
                  <a:solidFill>
                    <a:srgbClr val="333333"/>
                  </a:solidFill>
                </a:rPr>
                <a:t>to adjust the Saturation, Tone, and Colour.</a:t>
              </a:r>
            </a:p>
          </p:txBody>
        </p:sp>
        <p:sp>
          <p:nvSpPr>
            <p:cNvPr id="46" name="TextBox 45">
              <a:extLst>
                <a:ext uri="{FF2B5EF4-FFF2-40B4-BE49-F238E27FC236}">
                  <a16:creationId xmlns:a16="http://schemas.microsoft.com/office/drawing/2014/main" id="{55F43388-3E35-9C8B-0F46-1215ABFD88AF}"/>
                </a:ext>
              </a:extLst>
            </p:cNvPr>
            <p:cNvSpPr txBox="1"/>
            <p:nvPr/>
          </p:nvSpPr>
          <p:spPr>
            <a:xfrm>
              <a:off x="866774" y="4924267"/>
              <a:ext cx="2146447" cy="553998"/>
            </a:xfrm>
            <a:prstGeom prst="rect">
              <a:avLst/>
            </a:prstGeom>
            <a:noFill/>
          </p:spPr>
          <p:txBody>
            <a:bodyPr wrap="square" rtlCol="0">
              <a:spAutoFit/>
            </a:bodyPr>
            <a:lstStyle/>
            <a:p>
              <a:r>
                <a:rPr lang="en-GB" sz="1000" b="1">
                  <a:solidFill>
                    <a:srgbClr val="333333"/>
                  </a:solidFill>
                </a:rPr>
                <a:t>5. </a:t>
              </a:r>
              <a:r>
                <a:rPr lang="en-GB" sz="1000">
                  <a:solidFill>
                    <a:srgbClr val="333333"/>
                  </a:solidFill>
                </a:rPr>
                <a:t>Choose </a:t>
              </a:r>
              <a:r>
                <a:rPr lang="en-GB" sz="1000" b="0">
                  <a:solidFill>
                    <a:srgbClr val="333333"/>
                  </a:solidFill>
                  <a:latin typeface="Arial" panose="020B0604020202020204" pitchFamily="34" charset="0"/>
                </a:rPr>
                <a:t>Picture Correction </a:t>
              </a:r>
              <a:r>
                <a:rPr lang="en-GB" sz="1000">
                  <a:solidFill>
                    <a:srgbClr val="333333"/>
                  </a:solidFill>
                </a:rPr>
                <a:t>to adjust the Sharpness, Brightness, and Contrast.</a:t>
              </a:r>
            </a:p>
          </p:txBody>
        </p:sp>
        <p:sp>
          <p:nvSpPr>
            <p:cNvPr id="47" name="TextBox 46">
              <a:extLst>
                <a:ext uri="{FF2B5EF4-FFF2-40B4-BE49-F238E27FC236}">
                  <a16:creationId xmlns:a16="http://schemas.microsoft.com/office/drawing/2014/main" id="{2B139C21-B0B8-C68B-4523-F54AA3E774E3}"/>
                </a:ext>
              </a:extLst>
            </p:cNvPr>
            <p:cNvSpPr txBox="1"/>
            <p:nvPr/>
          </p:nvSpPr>
          <p:spPr>
            <a:xfrm>
              <a:off x="1026885" y="1179173"/>
              <a:ext cx="1826222" cy="461665"/>
            </a:xfrm>
            <a:prstGeom prst="rect">
              <a:avLst/>
            </a:prstGeom>
            <a:noFill/>
          </p:spPr>
          <p:txBody>
            <a:bodyPr wrap="square" rtlCol="0">
              <a:spAutoFit/>
            </a:bodyPr>
            <a:lstStyle/>
            <a:p>
              <a:pPr algn="ctr"/>
              <a:r>
                <a:rPr lang="en-GB" sz="1200">
                  <a:solidFill>
                    <a:srgbClr val="333333"/>
                  </a:solidFill>
                  <a:latin typeface="+mn-lt"/>
                </a:rPr>
                <a:t>HOW TO INSERT </a:t>
              </a:r>
              <a:br>
                <a:rPr lang="en-GB" sz="1200">
                  <a:solidFill>
                    <a:srgbClr val="333333"/>
                  </a:solidFill>
                  <a:latin typeface="+mn-lt"/>
                </a:rPr>
              </a:br>
              <a:r>
                <a:rPr lang="en-GB" sz="1200">
                  <a:solidFill>
                    <a:srgbClr val="333333"/>
                  </a:solidFill>
                  <a:latin typeface="+mn-lt"/>
                </a:rPr>
                <a:t>AN IMAGE</a:t>
              </a:r>
            </a:p>
          </p:txBody>
        </p:sp>
        <p:sp>
          <p:nvSpPr>
            <p:cNvPr id="48" name="TextBox 47">
              <a:extLst>
                <a:ext uri="{FF2B5EF4-FFF2-40B4-BE49-F238E27FC236}">
                  <a16:creationId xmlns:a16="http://schemas.microsoft.com/office/drawing/2014/main" id="{865100DE-CCCB-9896-1C03-E69AF194D102}"/>
                </a:ext>
              </a:extLst>
            </p:cNvPr>
            <p:cNvSpPr txBox="1"/>
            <p:nvPr userDrawn="1"/>
          </p:nvSpPr>
          <p:spPr>
            <a:xfrm>
              <a:off x="866774" y="5522715"/>
              <a:ext cx="2146447" cy="553998"/>
            </a:xfrm>
            <a:prstGeom prst="rect">
              <a:avLst/>
            </a:prstGeom>
            <a:noFill/>
          </p:spPr>
          <p:txBody>
            <a:bodyPr wrap="square" rtlCol="0">
              <a:spAutoFit/>
            </a:bodyPr>
            <a:lstStyle/>
            <a:p>
              <a:r>
                <a:rPr lang="en-GB" sz="1000" b="1">
                  <a:solidFill>
                    <a:srgbClr val="333333"/>
                  </a:solidFill>
                </a:rPr>
                <a:t>6. </a:t>
              </a:r>
              <a:r>
                <a:rPr lang="en-GB" sz="1000">
                  <a:solidFill>
                    <a:srgbClr val="333333"/>
                  </a:solidFill>
                </a:rPr>
                <a:t>Once you are happy with your image, right click on it and select ‘</a:t>
              </a:r>
              <a:r>
                <a:rPr lang="en-GB" sz="1000" b="0">
                  <a:solidFill>
                    <a:srgbClr val="333333"/>
                  </a:solidFill>
                  <a:latin typeface="Arial" panose="020B0604020202020204" pitchFamily="34" charset="0"/>
                </a:rPr>
                <a:t>Send to back</a:t>
              </a:r>
              <a:r>
                <a:rPr lang="en-GB" sz="1000">
                  <a:solidFill>
                    <a:srgbClr val="333333"/>
                  </a:solidFill>
                </a:rPr>
                <a:t>’. </a:t>
              </a:r>
              <a:endParaRPr lang="en-GB" sz="1000">
                <a:solidFill>
                  <a:srgbClr val="333333"/>
                </a:solidFill>
                <a:latin typeface="Arial" panose="020B0604020202020204" pitchFamily="34" charset="0"/>
              </a:endParaRPr>
            </a:p>
          </p:txBody>
        </p:sp>
      </p:grpSp>
      <p:grpSp>
        <p:nvGrpSpPr>
          <p:cNvPr id="49" name="Group 48">
            <a:extLst>
              <a:ext uri="{FF2B5EF4-FFF2-40B4-BE49-F238E27FC236}">
                <a16:creationId xmlns:a16="http://schemas.microsoft.com/office/drawing/2014/main" id="{31C87E36-1D83-8A66-7D37-FDF1A4591336}"/>
              </a:ext>
            </a:extLst>
          </p:cNvPr>
          <p:cNvGrpSpPr/>
          <p:nvPr userDrawn="1"/>
        </p:nvGrpSpPr>
        <p:grpSpPr>
          <a:xfrm>
            <a:off x="12284372" y="0"/>
            <a:ext cx="2174455" cy="5486150"/>
            <a:chOff x="12287572" y="0"/>
            <a:chExt cx="2175021" cy="5486150"/>
          </a:xfrm>
        </p:grpSpPr>
        <p:grpSp>
          <p:nvGrpSpPr>
            <p:cNvPr id="50" name="Group 49">
              <a:extLst>
                <a:ext uri="{FF2B5EF4-FFF2-40B4-BE49-F238E27FC236}">
                  <a16:creationId xmlns:a16="http://schemas.microsoft.com/office/drawing/2014/main" id="{C16003F0-C73D-CCE4-888F-F7D5F1D49487}"/>
                </a:ext>
              </a:extLst>
            </p:cNvPr>
            <p:cNvGrpSpPr/>
            <p:nvPr/>
          </p:nvGrpSpPr>
          <p:grpSpPr>
            <a:xfrm>
              <a:off x="12287572" y="0"/>
              <a:ext cx="2175021" cy="4839558"/>
              <a:chOff x="838200" y="1150069"/>
              <a:chExt cx="2175021" cy="4839558"/>
            </a:xfrm>
          </p:grpSpPr>
          <p:sp>
            <p:nvSpPr>
              <p:cNvPr id="62" name="Rectangle 61">
                <a:extLst>
                  <a:ext uri="{FF2B5EF4-FFF2-40B4-BE49-F238E27FC236}">
                    <a16:creationId xmlns:a16="http://schemas.microsoft.com/office/drawing/2014/main" id="{E2ED8564-6309-40D4-9612-8321AD3B2CE9}"/>
                  </a:ext>
                </a:extLst>
              </p:cNvPr>
              <p:cNvSpPr/>
              <p:nvPr/>
            </p:nvSpPr>
            <p:spPr>
              <a:xfrm>
                <a:off x="838200" y="1150069"/>
                <a:ext cx="2146445" cy="4839558"/>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333333"/>
                  </a:solidFill>
                </a:endParaRPr>
              </a:p>
            </p:txBody>
          </p:sp>
          <p:sp>
            <p:nvSpPr>
              <p:cNvPr id="63" name="Rectangle 62">
                <a:extLst>
                  <a:ext uri="{FF2B5EF4-FFF2-40B4-BE49-F238E27FC236}">
                    <a16:creationId xmlns:a16="http://schemas.microsoft.com/office/drawing/2014/main" id="{E583E3D9-0A12-0403-4998-C552A9929906}"/>
                  </a:ext>
                </a:extLst>
              </p:cNvPr>
              <p:cNvSpPr/>
              <p:nvPr/>
            </p:nvSpPr>
            <p:spPr>
              <a:xfrm flipV="1">
                <a:off x="838200" y="1150069"/>
                <a:ext cx="2146445" cy="52016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799">
                  <a:solidFill>
                    <a:srgbClr val="333333"/>
                  </a:solidFill>
                </a:endParaRPr>
              </a:p>
            </p:txBody>
          </p:sp>
          <p:sp>
            <p:nvSpPr>
              <p:cNvPr id="64" name="TextBox 63">
                <a:extLst>
                  <a:ext uri="{FF2B5EF4-FFF2-40B4-BE49-F238E27FC236}">
                    <a16:creationId xmlns:a16="http://schemas.microsoft.com/office/drawing/2014/main" id="{E206C88A-6367-6BF1-8AA6-6F59A723EC38}"/>
                  </a:ext>
                </a:extLst>
              </p:cNvPr>
              <p:cNvSpPr txBox="1"/>
              <p:nvPr/>
            </p:nvSpPr>
            <p:spPr>
              <a:xfrm>
                <a:off x="866775" y="2189496"/>
                <a:ext cx="2087197" cy="553998"/>
              </a:xfrm>
              <a:prstGeom prst="rect">
                <a:avLst/>
              </a:prstGeom>
              <a:noFill/>
            </p:spPr>
            <p:txBody>
              <a:bodyPr wrap="square" rtlCol="0">
                <a:spAutoFit/>
              </a:bodyPr>
              <a:lstStyle/>
              <a:p>
                <a:r>
                  <a:rPr lang="en-GB" sz="1000" b="1">
                    <a:solidFill>
                      <a:srgbClr val="333333"/>
                    </a:solidFill>
                  </a:rPr>
                  <a:t>2. </a:t>
                </a:r>
                <a:r>
                  <a:rPr lang="en-GB" sz="1000">
                    <a:solidFill>
                      <a:srgbClr val="333333"/>
                    </a:solidFill>
                  </a:rPr>
                  <a:t>Click on the </a:t>
                </a:r>
                <a:r>
                  <a:rPr lang="en-GB" sz="1000" b="0">
                    <a:solidFill>
                      <a:srgbClr val="333333"/>
                    </a:solidFill>
                    <a:latin typeface="Arial" panose="020B0604020202020204" pitchFamily="34" charset="0"/>
                  </a:rPr>
                  <a:t>icon</a:t>
                </a:r>
                <a:r>
                  <a:rPr lang="en-GB" sz="1000">
                    <a:solidFill>
                      <a:srgbClr val="333333"/>
                    </a:solidFill>
                  </a:rPr>
                  <a:t> in the middle of the placeholder and choose the image from your computer.</a:t>
                </a:r>
              </a:p>
            </p:txBody>
          </p:sp>
          <p:sp>
            <p:nvSpPr>
              <p:cNvPr id="65" name="TextBox 64">
                <a:extLst>
                  <a:ext uri="{FF2B5EF4-FFF2-40B4-BE49-F238E27FC236}">
                    <a16:creationId xmlns:a16="http://schemas.microsoft.com/office/drawing/2014/main" id="{760D0811-53BC-2C7C-9DC9-22225A662FA6}"/>
                  </a:ext>
                </a:extLst>
              </p:cNvPr>
              <p:cNvSpPr txBox="1"/>
              <p:nvPr/>
            </p:nvSpPr>
            <p:spPr>
              <a:xfrm>
                <a:off x="866774" y="2943679"/>
                <a:ext cx="2146447" cy="553998"/>
              </a:xfrm>
              <a:prstGeom prst="rect">
                <a:avLst/>
              </a:prstGeom>
              <a:noFill/>
            </p:spPr>
            <p:txBody>
              <a:bodyPr wrap="square" rtlCol="0">
                <a:spAutoFit/>
              </a:bodyPr>
              <a:lstStyle/>
              <a:p>
                <a:r>
                  <a:rPr lang="en-GB" sz="1000" b="1">
                    <a:solidFill>
                      <a:srgbClr val="333333"/>
                    </a:solidFill>
                  </a:rPr>
                  <a:t>3. </a:t>
                </a:r>
                <a:r>
                  <a:rPr lang="en-GB" sz="1000">
                    <a:solidFill>
                      <a:srgbClr val="333333"/>
                    </a:solidFill>
                  </a:rPr>
                  <a:t>Click on the </a:t>
                </a:r>
                <a:r>
                  <a:rPr lang="en-GB" sz="1000" b="0">
                    <a:solidFill>
                      <a:srgbClr val="333333"/>
                    </a:solidFill>
                    <a:latin typeface="Arial" panose="020B0604020202020204" pitchFamily="34" charset="0"/>
                  </a:rPr>
                  <a:t>Format Picture </a:t>
                </a:r>
                <a:r>
                  <a:rPr lang="en-GB" sz="1000">
                    <a:solidFill>
                      <a:srgbClr val="333333"/>
                    </a:solidFill>
                  </a:rPr>
                  <a:t>tab in the ribbon and use the tools to edit the image.</a:t>
                </a:r>
              </a:p>
            </p:txBody>
          </p:sp>
          <p:sp>
            <p:nvSpPr>
              <p:cNvPr id="66" name="TextBox 65">
                <a:extLst>
                  <a:ext uri="{FF2B5EF4-FFF2-40B4-BE49-F238E27FC236}">
                    <a16:creationId xmlns:a16="http://schemas.microsoft.com/office/drawing/2014/main" id="{3F45767B-73A4-AE0E-FE56-23F7978B5287}"/>
                  </a:ext>
                </a:extLst>
              </p:cNvPr>
              <p:cNvSpPr txBox="1"/>
              <p:nvPr/>
            </p:nvSpPr>
            <p:spPr>
              <a:xfrm>
                <a:off x="866773" y="3543974"/>
                <a:ext cx="2146447" cy="1169551"/>
              </a:xfrm>
              <a:prstGeom prst="rect">
                <a:avLst/>
              </a:prstGeom>
              <a:noFill/>
            </p:spPr>
            <p:txBody>
              <a:bodyPr wrap="square" rtlCol="0">
                <a:spAutoFit/>
              </a:bodyPr>
              <a:lstStyle/>
              <a:p>
                <a:r>
                  <a:rPr lang="en-GB" sz="1000" b="1">
                    <a:solidFill>
                      <a:srgbClr val="333333"/>
                    </a:solidFill>
                  </a:rPr>
                  <a:t>4. </a:t>
                </a:r>
                <a:r>
                  <a:rPr lang="en-GB" sz="1000">
                    <a:solidFill>
                      <a:srgbClr val="333333"/>
                    </a:solidFill>
                  </a:rPr>
                  <a:t>Choose </a:t>
                </a:r>
                <a:r>
                  <a:rPr lang="en-GB" sz="1000" b="0">
                    <a:solidFill>
                      <a:srgbClr val="333333"/>
                    </a:solidFill>
                    <a:latin typeface="Arial" panose="020B0604020202020204" pitchFamily="34" charset="0"/>
                  </a:rPr>
                  <a:t>Crop</a:t>
                </a:r>
                <a:r>
                  <a:rPr lang="en-GB" sz="1000">
                    <a:solidFill>
                      <a:srgbClr val="333333"/>
                    </a:solidFill>
                  </a:rPr>
                  <a:t> to resize and move the image within the placeholder, using the white circles in the corners of the image. Click on the drop down arrow and choose </a:t>
                </a:r>
                <a:r>
                  <a:rPr lang="en-GB" sz="1000" b="0">
                    <a:solidFill>
                      <a:srgbClr val="333333"/>
                    </a:solidFill>
                    <a:latin typeface="Arial" panose="020B0604020202020204" pitchFamily="34" charset="0"/>
                  </a:rPr>
                  <a:t>Fit </a:t>
                </a:r>
                <a:r>
                  <a:rPr lang="en-GB" sz="1000">
                    <a:solidFill>
                      <a:srgbClr val="333333"/>
                    </a:solidFill>
                  </a:rPr>
                  <a:t>to fit the image to the placeholder.</a:t>
                </a:r>
              </a:p>
            </p:txBody>
          </p:sp>
          <p:sp>
            <p:nvSpPr>
              <p:cNvPr id="67" name="TextBox 66">
                <a:extLst>
                  <a:ext uri="{FF2B5EF4-FFF2-40B4-BE49-F238E27FC236}">
                    <a16:creationId xmlns:a16="http://schemas.microsoft.com/office/drawing/2014/main" id="{6B6ECD1F-602C-CB5E-0BE7-3B045A21ED5A}"/>
                  </a:ext>
                </a:extLst>
              </p:cNvPr>
              <p:cNvSpPr txBox="1"/>
              <p:nvPr/>
            </p:nvSpPr>
            <p:spPr>
              <a:xfrm>
                <a:off x="866774" y="4759822"/>
                <a:ext cx="2146447" cy="400110"/>
              </a:xfrm>
              <a:prstGeom prst="rect">
                <a:avLst/>
              </a:prstGeom>
              <a:noFill/>
            </p:spPr>
            <p:txBody>
              <a:bodyPr wrap="square" rtlCol="0">
                <a:spAutoFit/>
              </a:bodyPr>
              <a:lstStyle/>
              <a:p>
                <a:r>
                  <a:rPr lang="en-GB" sz="1000" b="1">
                    <a:solidFill>
                      <a:srgbClr val="333333"/>
                    </a:solidFill>
                  </a:rPr>
                  <a:t>5. </a:t>
                </a:r>
                <a:r>
                  <a:rPr lang="en-GB" sz="1000">
                    <a:solidFill>
                      <a:srgbClr val="333333"/>
                    </a:solidFill>
                  </a:rPr>
                  <a:t>Choose </a:t>
                </a:r>
                <a:r>
                  <a:rPr lang="en-GB" sz="1000" b="0">
                    <a:solidFill>
                      <a:srgbClr val="333333"/>
                    </a:solidFill>
                    <a:latin typeface="Arial" panose="020B0604020202020204" pitchFamily="34" charset="0"/>
                  </a:rPr>
                  <a:t>Picture Colour </a:t>
                </a:r>
                <a:r>
                  <a:rPr lang="en-GB" sz="1000">
                    <a:solidFill>
                      <a:srgbClr val="333333"/>
                    </a:solidFill>
                  </a:rPr>
                  <a:t>to adjust the Saturation, Tone, and Colour.</a:t>
                </a:r>
              </a:p>
            </p:txBody>
          </p:sp>
          <p:sp>
            <p:nvSpPr>
              <p:cNvPr id="68" name="TextBox 67">
                <a:extLst>
                  <a:ext uri="{FF2B5EF4-FFF2-40B4-BE49-F238E27FC236}">
                    <a16:creationId xmlns:a16="http://schemas.microsoft.com/office/drawing/2014/main" id="{D2AFF238-207E-658F-62DF-3C7F759AD5AA}"/>
                  </a:ext>
                </a:extLst>
              </p:cNvPr>
              <p:cNvSpPr txBox="1"/>
              <p:nvPr/>
            </p:nvSpPr>
            <p:spPr>
              <a:xfrm>
                <a:off x="866774" y="5360117"/>
                <a:ext cx="2146447" cy="553998"/>
              </a:xfrm>
              <a:prstGeom prst="rect">
                <a:avLst/>
              </a:prstGeom>
              <a:noFill/>
            </p:spPr>
            <p:txBody>
              <a:bodyPr wrap="square" rtlCol="0">
                <a:spAutoFit/>
              </a:bodyPr>
              <a:lstStyle/>
              <a:p>
                <a:r>
                  <a:rPr lang="en-GB" sz="1000" b="1">
                    <a:solidFill>
                      <a:srgbClr val="333333"/>
                    </a:solidFill>
                  </a:rPr>
                  <a:t>6. </a:t>
                </a:r>
                <a:r>
                  <a:rPr lang="en-GB" sz="1000">
                    <a:solidFill>
                      <a:srgbClr val="333333"/>
                    </a:solidFill>
                  </a:rPr>
                  <a:t>Choose </a:t>
                </a:r>
                <a:r>
                  <a:rPr lang="en-GB" sz="1000" b="0">
                    <a:solidFill>
                      <a:srgbClr val="333333"/>
                    </a:solidFill>
                    <a:latin typeface="Arial" panose="020B0604020202020204" pitchFamily="34" charset="0"/>
                  </a:rPr>
                  <a:t>Picture Correction </a:t>
                </a:r>
                <a:r>
                  <a:rPr lang="en-GB" sz="1000">
                    <a:solidFill>
                      <a:srgbClr val="333333"/>
                    </a:solidFill>
                  </a:rPr>
                  <a:t>to adjust the Sharpness, Brightness, and Contrast.</a:t>
                </a:r>
              </a:p>
            </p:txBody>
          </p:sp>
          <p:sp>
            <p:nvSpPr>
              <p:cNvPr id="69" name="TextBox 68">
                <a:extLst>
                  <a:ext uri="{FF2B5EF4-FFF2-40B4-BE49-F238E27FC236}">
                    <a16:creationId xmlns:a16="http://schemas.microsoft.com/office/drawing/2014/main" id="{D56B6DDC-5D09-0771-CA4D-6B2E17530ECC}"/>
                  </a:ext>
                </a:extLst>
              </p:cNvPr>
              <p:cNvSpPr txBox="1"/>
              <p:nvPr/>
            </p:nvSpPr>
            <p:spPr>
              <a:xfrm>
                <a:off x="1072610" y="1179173"/>
                <a:ext cx="1734772" cy="461665"/>
              </a:xfrm>
              <a:prstGeom prst="rect">
                <a:avLst/>
              </a:prstGeom>
              <a:noFill/>
            </p:spPr>
            <p:txBody>
              <a:bodyPr wrap="square" rtlCol="0">
                <a:spAutoFit/>
              </a:bodyPr>
              <a:lstStyle/>
              <a:p>
                <a:pPr algn="ctr"/>
                <a:r>
                  <a:rPr lang="en-GB" sz="1200">
                    <a:solidFill>
                      <a:srgbClr val="333333"/>
                    </a:solidFill>
                    <a:latin typeface="+mn-lt"/>
                  </a:rPr>
                  <a:t>HOW TO INSERT AN IMAGE</a:t>
                </a:r>
              </a:p>
            </p:txBody>
          </p:sp>
          <p:sp>
            <p:nvSpPr>
              <p:cNvPr id="70" name="TextBox 69">
                <a:extLst>
                  <a:ext uri="{FF2B5EF4-FFF2-40B4-BE49-F238E27FC236}">
                    <a16:creationId xmlns:a16="http://schemas.microsoft.com/office/drawing/2014/main" id="{46170BA5-09F0-755E-0A66-B4BFD2134680}"/>
                  </a:ext>
                </a:extLst>
              </p:cNvPr>
              <p:cNvSpPr txBox="1"/>
              <p:nvPr/>
            </p:nvSpPr>
            <p:spPr>
              <a:xfrm>
                <a:off x="866775" y="1759910"/>
                <a:ext cx="2087197" cy="400110"/>
              </a:xfrm>
              <a:prstGeom prst="rect">
                <a:avLst/>
              </a:prstGeom>
              <a:noFill/>
            </p:spPr>
            <p:txBody>
              <a:bodyPr wrap="square" rtlCol="0">
                <a:spAutoFit/>
              </a:bodyPr>
              <a:lstStyle/>
              <a:p>
                <a:r>
                  <a:rPr lang="en-GB" sz="1000" b="1">
                    <a:solidFill>
                      <a:srgbClr val="333333"/>
                    </a:solidFill>
                  </a:rPr>
                  <a:t>1. </a:t>
                </a:r>
                <a:r>
                  <a:rPr lang="en-GB" sz="1000">
                    <a:solidFill>
                      <a:srgbClr val="333333"/>
                    </a:solidFill>
                  </a:rPr>
                  <a:t>If there is already an image present, </a:t>
                </a:r>
                <a:r>
                  <a:rPr lang="en-GB" sz="1000">
                    <a:solidFill>
                      <a:srgbClr val="333333"/>
                    </a:solidFill>
                    <a:latin typeface="Arial" panose="020B0604020202020204" pitchFamily="34" charset="0"/>
                  </a:rPr>
                  <a:t>delete this first.</a:t>
                </a:r>
              </a:p>
            </p:txBody>
          </p:sp>
        </p:grpSp>
        <p:grpSp>
          <p:nvGrpSpPr>
            <p:cNvPr id="51" name="Group 50">
              <a:extLst>
                <a:ext uri="{FF2B5EF4-FFF2-40B4-BE49-F238E27FC236}">
                  <a16:creationId xmlns:a16="http://schemas.microsoft.com/office/drawing/2014/main" id="{DB1DB39C-85B6-647A-6E6B-911859B8224F}"/>
                </a:ext>
              </a:extLst>
            </p:cNvPr>
            <p:cNvGrpSpPr/>
            <p:nvPr userDrawn="1"/>
          </p:nvGrpSpPr>
          <p:grpSpPr>
            <a:xfrm>
              <a:off x="12287572" y="0"/>
              <a:ext cx="2175021" cy="5486150"/>
              <a:chOff x="838200" y="1150069"/>
              <a:chExt cx="2175021" cy="5486150"/>
            </a:xfrm>
          </p:grpSpPr>
          <p:sp>
            <p:nvSpPr>
              <p:cNvPr id="53" name="Rectangle 52">
                <a:extLst>
                  <a:ext uri="{FF2B5EF4-FFF2-40B4-BE49-F238E27FC236}">
                    <a16:creationId xmlns:a16="http://schemas.microsoft.com/office/drawing/2014/main" id="{4D2358AB-5A55-F04D-F653-B84FB9747783}"/>
                  </a:ext>
                </a:extLst>
              </p:cNvPr>
              <p:cNvSpPr/>
              <p:nvPr/>
            </p:nvSpPr>
            <p:spPr>
              <a:xfrm>
                <a:off x="838200" y="1150069"/>
                <a:ext cx="2146445" cy="548615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333333"/>
                  </a:solidFill>
                </a:endParaRPr>
              </a:p>
            </p:txBody>
          </p:sp>
          <p:sp>
            <p:nvSpPr>
              <p:cNvPr id="54" name="Rectangle 53">
                <a:extLst>
                  <a:ext uri="{FF2B5EF4-FFF2-40B4-BE49-F238E27FC236}">
                    <a16:creationId xmlns:a16="http://schemas.microsoft.com/office/drawing/2014/main" id="{A0A95F61-3FE8-C1A3-422D-227E690CB724}"/>
                  </a:ext>
                </a:extLst>
              </p:cNvPr>
              <p:cNvSpPr/>
              <p:nvPr/>
            </p:nvSpPr>
            <p:spPr>
              <a:xfrm flipV="1">
                <a:off x="838200" y="1150069"/>
                <a:ext cx="2146445" cy="52016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799">
                  <a:solidFill>
                    <a:srgbClr val="333333"/>
                  </a:solidFill>
                </a:endParaRPr>
              </a:p>
            </p:txBody>
          </p:sp>
          <p:sp>
            <p:nvSpPr>
              <p:cNvPr id="55" name="TextBox 54">
                <a:extLst>
                  <a:ext uri="{FF2B5EF4-FFF2-40B4-BE49-F238E27FC236}">
                    <a16:creationId xmlns:a16="http://schemas.microsoft.com/office/drawing/2014/main" id="{8AEA1544-807A-27D8-F455-6A5D49A342D7}"/>
                  </a:ext>
                </a:extLst>
              </p:cNvPr>
              <p:cNvSpPr txBox="1"/>
              <p:nvPr/>
            </p:nvSpPr>
            <p:spPr>
              <a:xfrm>
                <a:off x="866775" y="2189496"/>
                <a:ext cx="2087197" cy="553998"/>
              </a:xfrm>
              <a:prstGeom prst="rect">
                <a:avLst/>
              </a:prstGeom>
              <a:noFill/>
            </p:spPr>
            <p:txBody>
              <a:bodyPr wrap="square" rtlCol="0">
                <a:spAutoFit/>
              </a:bodyPr>
              <a:lstStyle/>
              <a:p>
                <a:r>
                  <a:rPr lang="en-GB" sz="1000" b="1">
                    <a:solidFill>
                      <a:srgbClr val="333333"/>
                    </a:solidFill>
                  </a:rPr>
                  <a:t>2. </a:t>
                </a:r>
                <a:r>
                  <a:rPr lang="en-GB" sz="1000">
                    <a:solidFill>
                      <a:srgbClr val="333333"/>
                    </a:solidFill>
                  </a:rPr>
                  <a:t>Click on the </a:t>
                </a:r>
                <a:r>
                  <a:rPr lang="en-GB" sz="1000" b="0">
                    <a:solidFill>
                      <a:srgbClr val="333333"/>
                    </a:solidFill>
                    <a:latin typeface="Arial" panose="020B0604020202020204" pitchFamily="34" charset="0"/>
                  </a:rPr>
                  <a:t>icon</a:t>
                </a:r>
                <a:r>
                  <a:rPr lang="en-GB" sz="1000">
                    <a:solidFill>
                      <a:srgbClr val="333333"/>
                    </a:solidFill>
                  </a:rPr>
                  <a:t> in the middle of the placeholder and choose the image from your computer.</a:t>
                </a:r>
              </a:p>
            </p:txBody>
          </p:sp>
          <p:sp>
            <p:nvSpPr>
              <p:cNvPr id="56" name="TextBox 55">
                <a:extLst>
                  <a:ext uri="{FF2B5EF4-FFF2-40B4-BE49-F238E27FC236}">
                    <a16:creationId xmlns:a16="http://schemas.microsoft.com/office/drawing/2014/main" id="{79172C37-F1B4-78D5-DEF0-F23279368D59}"/>
                  </a:ext>
                </a:extLst>
              </p:cNvPr>
              <p:cNvSpPr txBox="1"/>
              <p:nvPr/>
            </p:nvSpPr>
            <p:spPr>
              <a:xfrm>
                <a:off x="866774" y="2943679"/>
                <a:ext cx="2146447" cy="553998"/>
              </a:xfrm>
              <a:prstGeom prst="rect">
                <a:avLst/>
              </a:prstGeom>
              <a:noFill/>
            </p:spPr>
            <p:txBody>
              <a:bodyPr wrap="square" rtlCol="0">
                <a:spAutoFit/>
              </a:bodyPr>
              <a:lstStyle/>
              <a:p>
                <a:r>
                  <a:rPr lang="en-GB" sz="1000" b="1">
                    <a:solidFill>
                      <a:srgbClr val="333333"/>
                    </a:solidFill>
                  </a:rPr>
                  <a:t>3. </a:t>
                </a:r>
                <a:r>
                  <a:rPr lang="en-GB" sz="1000">
                    <a:solidFill>
                      <a:srgbClr val="333333"/>
                    </a:solidFill>
                  </a:rPr>
                  <a:t>Click on the </a:t>
                </a:r>
                <a:r>
                  <a:rPr lang="en-GB" sz="1000" b="0">
                    <a:solidFill>
                      <a:srgbClr val="333333"/>
                    </a:solidFill>
                    <a:latin typeface="Arial" panose="020B0604020202020204" pitchFamily="34" charset="0"/>
                  </a:rPr>
                  <a:t>Format Picture </a:t>
                </a:r>
                <a:r>
                  <a:rPr lang="en-GB" sz="1000">
                    <a:solidFill>
                      <a:srgbClr val="333333"/>
                    </a:solidFill>
                  </a:rPr>
                  <a:t>tab in the ribbon and use the tools to edit the image.</a:t>
                </a:r>
              </a:p>
            </p:txBody>
          </p:sp>
          <p:sp>
            <p:nvSpPr>
              <p:cNvPr id="57" name="TextBox 56">
                <a:extLst>
                  <a:ext uri="{FF2B5EF4-FFF2-40B4-BE49-F238E27FC236}">
                    <a16:creationId xmlns:a16="http://schemas.microsoft.com/office/drawing/2014/main" id="{4A838565-0933-B5D4-0313-D8F335CCFF98}"/>
                  </a:ext>
                </a:extLst>
              </p:cNvPr>
              <p:cNvSpPr txBox="1"/>
              <p:nvPr/>
            </p:nvSpPr>
            <p:spPr>
              <a:xfrm>
                <a:off x="866773" y="3543974"/>
                <a:ext cx="2146447" cy="1169551"/>
              </a:xfrm>
              <a:prstGeom prst="rect">
                <a:avLst/>
              </a:prstGeom>
              <a:noFill/>
            </p:spPr>
            <p:txBody>
              <a:bodyPr wrap="square" rtlCol="0">
                <a:spAutoFit/>
              </a:bodyPr>
              <a:lstStyle/>
              <a:p>
                <a:r>
                  <a:rPr lang="en-GB" sz="1000" b="1">
                    <a:solidFill>
                      <a:srgbClr val="333333"/>
                    </a:solidFill>
                  </a:rPr>
                  <a:t>4. </a:t>
                </a:r>
                <a:r>
                  <a:rPr lang="en-GB" sz="1000">
                    <a:solidFill>
                      <a:srgbClr val="333333"/>
                    </a:solidFill>
                  </a:rPr>
                  <a:t>Choose </a:t>
                </a:r>
                <a:r>
                  <a:rPr lang="en-GB" sz="1000" b="0">
                    <a:solidFill>
                      <a:srgbClr val="333333"/>
                    </a:solidFill>
                    <a:latin typeface="Arial" panose="020B0604020202020204" pitchFamily="34" charset="0"/>
                  </a:rPr>
                  <a:t>Crop</a:t>
                </a:r>
                <a:r>
                  <a:rPr lang="en-GB" sz="1000">
                    <a:solidFill>
                      <a:srgbClr val="333333"/>
                    </a:solidFill>
                  </a:rPr>
                  <a:t> to resize and move the image within the placeholder, using the white circles in the corners of the image. Click on the drop down arrow and choose </a:t>
                </a:r>
                <a:r>
                  <a:rPr lang="en-GB" sz="1000" b="0">
                    <a:solidFill>
                      <a:srgbClr val="333333"/>
                    </a:solidFill>
                    <a:latin typeface="Arial" panose="020B0604020202020204" pitchFamily="34" charset="0"/>
                  </a:rPr>
                  <a:t>Fit </a:t>
                </a:r>
                <a:r>
                  <a:rPr lang="en-GB" sz="1000">
                    <a:solidFill>
                      <a:srgbClr val="333333"/>
                    </a:solidFill>
                  </a:rPr>
                  <a:t>to fit the image to the placeholder.</a:t>
                </a:r>
              </a:p>
            </p:txBody>
          </p:sp>
          <p:sp>
            <p:nvSpPr>
              <p:cNvPr id="58" name="TextBox 57">
                <a:extLst>
                  <a:ext uri="{FF2B5EF4-FFF2-40B4-BE49-F238E27FC236}">
                    <a16:creationId xmlns:a16="http://schemas.microsoft.com/office/drawing/2014/main" id="{69957472-C585-5639-2B48-A7EA22D5C387}"/>
                  </a:ext>
                </a:extLst>
              </p:cNvPr>
              <p:cNvSpPr txBox="1"/>
              <p:nvPr/>
            </p:nvSpPr>
            <p:spPr>
              <a:xfrm>
                <a:off x="866774" y="4759822"/>
                <a:ext cx="2146447" cy="400110"/>
              </a:xfrm>
              <a:prstGeom prst="rect">
                <a:avLst/>
              </a:prstGeom>
              <a:noFill/>
            </p:spPr>
            <p:txBody>
              <a:bodyPr wrap="square" rtlCol="0">
                <a:spAutoFit/>
              </a:bodyPr>
              <a:lstStyle/>
              <a:p>
                <a:r>
                  <a:rPr lang="en-GB" sz="1000" b="1">
                    <a:solidFill>
                      <a:srgbClr val="333333"/>
                    </a:solidFill>
                  </a:rPr>
                  <a:t>5. </a:t>
                </a:r>
                <a:r>
                  <a:rPr lang="en-GB" sz="1000">
                    <a:solidFill>
                      <a:srgbClr val="333333"/>
                    </a:solidFill>
                  </a:rPr>
                  <a:t>Choose </a:t>
                </a:r>
                <a:r>
                  <a:rPr lang="en-GB" sz="1000" b="0">
                    <a:solidFill>
                      <a:srgbClr val="333333"/>
                    </a:solidFill>
                    <a:latin typeface="Arial" panose="020B0604020202020204" pitchFamily="34" charset="0"/>
                  </a:rPr>
                  <a:t>Picture Colour </a:t>
                </a:r>
                <a:r>
                  <a:rPr lang="en-GB" sz="1000">
                    <a:solidFill>
                      <a:srgbClr val="333333"/>
                    </a:solidFill>
                  </a:rPr>
                  <a:t>to adjust the Saturation, Tone, and Colour.</a:t>
                </a:r>
              </a:p>
            </p:txBody>
          </p:sp>
          <p:sp>
            <p:nvSpPr>
              <p:cNvPr id="59" name="TextBox 58">
                <a:extLst>
                  <a:ext uri="{FF2B5EF4-FFF2-40B4-BE49-F238E27FC236}">
                    <a16:creationId xmlns:a16="http://schemas.microsoft.com/office/drawing/2014/main" id="{4FB3DC59-34DC-84AF-2640-9115ED607E69}"/>
                  </a:ext>
                </a:extLst>
              </p:cNvPr>
              <p:cNvSpPr txBox="1"/>
              <p:nvPr/>
            </p:nvSpPr>
            <p:spPr>
              <a:xfrm>
                <a:off x="866774" y="5360117"/>
                <a:ext cx="2146447" cy="861774"/>
              </a:xfrm>
              <a:prstGeom prst="rect">
                <a:avLst/>
              </a:prstGeom>
              <a:noFill/>
            </p:spPr>
            <p:txBody>
              <a:bodyPr wrap="square" rtlCol="0">
                <a:spAutoFit/>
              </a:bodyPr>
              <a:lstStyle/>
              <a:p>
                <a:r>
                  <a:rPr lang="en-GB" sz="1000" b="1">
                    <a:solidFill>
                      <a:srgbClr val="333333"/>
                    </a:solidFill>
                  </a:rPr>
                  <a:t>6. </a:t>
                </a:r>
                <a:r>
                  <a:rPr lang="en-GB" sz="1000">
                    <a:solidFill>
                      <a:srgbClr val="333333"/>
                    </a:solidFill>
                  </a:rPr>
                  <a:t>Choose </a:t>
                </a:r>
                <a:r>
                  <a:rPr lang="en-GB" sz="1000" b="0">
                    <a:solidFill>
                      <a:srgbClr val="333333"/>
                    </a:solidFill>
                    <a:latin typeface="Arial" panose="020B0604020202020204" pitchFamily="34" charset="0"/>
                  </a:rPr>
                  <a:t>Picture Correction </a:t>
                </a:r>
                <a:r>
                  <a:rPr lang="en-GB" sz="1000">
                    <a:solidFill>
                      <a:srgbClr val="333333"/>
                    </a:solidFill>
                  </a:rPr>
                  <a:t>to adjust the Sharpness, Brightness, and Contrast.</a:t>
                </a:r>
              </a:p>
              <a:p>
                <a:endParaRPr lang="en-GB" sz="1000">
                  <a:solidFill>
                    <a:srgbClr val="333333"/>
                  </a:solidFill>
                </a:endParaRPr>
              </a:p>
              <a:p>
                <a:endParaRPr lang="en-GB" sz="1000">
                  <a:solidFill>
                    <a:srgbClr val="333333"/>
                  </a:solidFill>
                </a:endParaRPr>
              </a:p>
            </p:txBody>
          </p:sp>
          <p:sp>
            <p:nvSpPr>
              <p:cNvPr id="60" name="TextBox 59">
                <a:extLst>
                  <a:ext uri="{FF2B5EF4-FFF2-40B4-BE49-F238E27FC236}">
                    <a16:creationId xmlns:a16="http://schemas.microsoft.com/office/drawing/2014/main" id="{865FF080-669F-AFAA-2812-6897CC8003C0}"/>
                  </a:ext>
                </a:extLst>
              </p:cNvPr>
              <p:cNvSpPr txBox="1"/>
              <p:nvPr/>
            </p:nvSpPr>
            <p:spPr>
              <a:xfrm>
                <a:off x="1072610" y="1179173"/>
                <a:ext cx="1734772" cy="461665"/>
              </a:xfrm>
              <a:prstGeom prst="rect">
                <a:avLst/>
              </a:prstGeom>
              <a:noFill/>
            </p:spPr>
            <p:txBody>
              <a:bodyPr wrap="square" rtlCol="0">
                <a:spAutoFit/>
              </a:bodyPr>
              <a:lstStyle/>
              <a:p>
                <a:pPr algn="ctr"/>
                <a:r>
                  <a:rPr lang="en-GB" sz="1200">
                    <a:solidFill>
                      <a:srgbClr val="333333"/>
                    </a:solidFill>
                    <a:latin typeface="+mn-lt"/>
                  </a:rPr>
                  <a:t>HOW TO INSERT AN IMAGE</a:t>
                </a:r>
              </a:p>
            </p:txBody>
          </p:sp>
          <p:sp>
            <p:nvSpPr>
              <p:cNvPr id="61" name="TextBox 60">
                <a:extLst>
                  <a:ext uri="{FF2B5EF4-FFF2-40B4-BE49-F238E27FC236}">
                    <a16:creationId xmlns:a16="http://schemas.microsoft.com/office/drawing/2014/main" id="{26D8C8A7-079F-CCD1-9541-1FB05D1FF145}"/>
                  </a:ext>
                </a:extLst>
              </p:cNvPr>
              <p:cNvSpPr txBox="1"/>
              <p:nvPr userDrawn="1"/>
            </p:nvSpPr>
            <p:spPr>
              <a:xfrm>
                <a:off x="866775" y="1759910"/>
                <a:ext cx="2087197" cy="400110"/>
              </a:xfrm>
              <a:prstGeom prst="rect">
                <a:avLst/>
              </a:prstGeom>
              <a:noFill/>
            </p:spPr>
            <p:txBody>
              <a:bodyPr wrap="square" rtlCol="0">
                <a:spAutoFit/>
              </a:bodyPr>
              <a:lstStyle/>
              <a:p>
                <a:r>
                  <a:rPr lang="en-GB" sz="1000" b="1">
                    <a:solidFill>
                      <a:srgbClr val="333333"/>
                    </a:solidFill>
                  </a:rPr>
                  <a:t>1. </a:t>
                </a:r>
                <a:r>
                  <a:rPr lang="en-GB" sz="1000">
                    <a:solidFill>
                      <a:srgbClr val="333333"/>
                    </a:solidFill>
                  </a:rPr>
                  <a:t>If there is already an image present, </a:t>
                </a:r>
                <a:r>
                  <a:rPr lang="en-GB" sz="1000">
                    <a:solidFill>
                      <a:srgbClr val="333333"/>
                    </a:solidFill>
                    <a:latin typeface="Arial" panose="020B0604020202020204" pitchFamily="34" charset="0"/>
                  </a:rPr>
                  <a:t>delete this first.</a:t>
                </a:r>
              </a:p>
            </p:txBody>
          </p:sp>
        </p:grpSp>
        <p:sp>
          <p:nvSpPr>
            <p:cNvPr id="52" name="TextBox 51">
              <a:extLst>
                <a:ext uri="{FF2B5EF4-FFF2-40B4-BE49-F238E27FC236}">
                  <a16:creationId xmlns:a16="http://schemas.microsoft.com/office/drawing/2014/main" id="{BC64C6A1-3AD7-00F4-A847-8DA77585571F}"/>
                </a:ext>
              </a:extLst>
            </p:cNvPr>
            <p:cNvSpPr txBox="1"/>
            <p:nvPr userDrawn="1"/>
          </p:nvSpPr>
          <p:spPr>
            <a:xfrm>
              <a:off x="12316146" y="4885855"/>
              <a:ext cx="2146447" cy="553998"/>
            </a:xfrm>
            <a:prstGeom prst="rect">
              <a:avLst/>
            </a:prstGeom>
            <a:noFill/>
          </p:spPr>
          <p:txBody>
            <a:bodyPr wrap="square" rtlCol="0">
              <a:spAutoFit/>
            </a:bodyPr>
            <a:lstStyle/>
            <a:p>
              <a:r>
                <a:rPr lang="en-GB" sz="1000" b="1">
                  <a:solidFill>
                    <a:srgbClr val="333333"/>
                  </a:solidFill>
                </a:rPr>
                <a:t>7. </a:t>
              </a:r>
              <a:r>
                <a:rPr lang="en-GB" sz="1000">
                  <a:solidFill>
                    <a:srgbClr val="333333"/>
                  </a:solidFill>
                </a:rPr>
                <a:t>Once you are happy with your image, right click on it and select ‘</a:t>
              </a:r>
              <a:r>
                <a:rPr lang="en-GB" sz="1000" b="0">
                  <a:solidFill>
                    <a:srgbClr val="333333"/>
                  </a:solidFill>
                  <a:latin typeface="Arial" panose="020B0604020202020204" pitchFamily="34" charset="0"/>
                </a:rPr>
                <a:t>Send to back</a:t>
              </a:r>
              <a:r>
                <a:rPr lang="en-GB" sz="1000">
                  <a:solidFill>
                    <a:srgbClr val="333333"/>
                  </a:solidFill>
                </a:rPr>
                <a:t>’. </a:t>
              </a:r>
              <a:endParaRPr lang="en-GB" sz="1000">
                <a:solidFill>
                  <a:srgbClr val="333333"/>
                </a:solidFill>
                <a:latin typeface="Arial" panose="020B0604020202020204" pitchFamily="34" charset="0"/>
              </a:endParaRPr>
            </a:p>
          </p:txBody>
        </p:sp>
      </p:grpSp>
      <p:grpSp>
        <p:nvGrpSpPr>
          <p:cNvPr id="3" name="Group 2">
            <a:extLst>
              <a:ext uri="{FF2B5EF4-FFF2-40B4-BE49-F238E27FC236}">
                <a16:creationId xmlns:a16="http://schemas.microsoft.com/office/drawing/2014/main" id="{732622BD-252B-B51E-D059-9AD49267FAFA}"/>
              </a:ext>
            </a:extLst>
          </p:cNvPr>
          <p:cNvGrpSpPr/>
          <p:nvPr userDrawn="1"/>
        </p:nvGrpSpPr>
        <p:grpSpPr>
          <a:xfrm>
            <a:off x="-2189955" y="1"/>
            <a:ext cx="2094408" cy="3335867"/>
            <a:chOff x="-2178418" y="4487679"/>
            <a:chExt cx="2094954" cy="3335867"/>
          </a:xfrm>
        </p:grpSpPr>
        <p:sp>
          <p:nvSpPr>
            <p:cNvPr id="4" name="Rectangle 3">
              <a:extLst>
                <a:ext uri="{FF2B5EF4-FFF2-40B4-BE49-F238E27FC236}">
                  <a16:creationId xmlns:a16="http://schemas.microsoft.com/office/drawing/2014/main" id="{091484F6-E53C-3527-6F2D-3A73361E0F6B}"/>
                </a:ext>
              </a:extLst>
            </p:cNvPr>
            <p:cNvSpPr/>
            <p:nvPr/>
          </p:nvSpPr>
          <p:spPr>
            <a:xfrm>
              <a:off x="-2178418" y="4487680"/>
              <a:ext cx="2094954" cy="3335866"/>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333333"/>
                </a:solidFill>
              </a:endParaRPr>
            </a:p>
          </p:txBody>
        </p:sp>
        <p:sp>
          <p:nvSpPr>
            <p:cNvPr id="5" name="Rectangle 4">
              <a:extLst>
                <a:ext uri="{FF2B5EF4-FFF2-40B4-BE49-F238E27FC236}">
                  <a16:creationId xmlns:a16="http://schemas.microsoft.com/office/drawing/2014/main" id="{0BD2C266-608A-4D8E-93C4-7681170EAB01}"/>
                </a:ext>
              </a:extLst>
            </p:cNvPr>
            <p:cNvSpPr/>
            <p:nvPr/>
          </p:nvSpPr>
          <p:spPr>
            <a:xfrm>
              <a:off x="-2178418" y="4487679"/>
              <a:ext cx="2094954" cy="55616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799">
                <a:solidFill>
                  <a:srgbClr val="333333"/>
                </a:solidFill>
              </a:endParaRPr>
            </a:p>
          </p:txBody>
        </p:sp>
        <p:sp>
          <p:nvSpPr>
            <p:cNvPr id="7" name="TextBox 6">
              <a:extLst>
                <a:ext uri="{FF2B5EF4-FFF2-40B4-BE49-F238E27FC236}">
                  <a16:creationId xmlns:a16="http://schemas.microsoft.com/office/drawing/2014/main" id="{B5387E7D-FC0D-953C-4784-5A3EE816C185}"/>
                </a:ext>
              </a:extLst>
            </p:cNvPr>
            <p:cNvSpPr txBox="1"/>
            <p:nvPr/>
          </p:nvSpPr>
          <p:spPr>
            <a:xfrm>
              <a:off x="-1943077" y="4533656"/>
              <a:ext cx="1668186" cy="461665"/>
            </a:xfrm>
            <a:prstGeom prst="rect">
              <a:avLst/>
            </a:prstGeom>
            <a:noFill/>
          </p:spPr>
          <p:txBody>
            <a:bodyPr wrap="square" rtlCol="0">
              <a:spAutoFit/>
            </a:bodyPr>
            <a:lstStyle/>
            <a:p>
              <a:pPr algn="ctr"/>
              <a:r>
                <a:rPr lang="en-GB" sz="1200">
                  <a:solidFill>
                    <a:srgbClr val="333333"/>
                  </a:solidFill>
                  <a:latin typeface="+mn-lt"/>
                </a:rPr>
                <a:t>HOW TO INSERT </a:t>
              </a:r>
              <a:br>
                <a:rPr lang="en-GB" sz="1200">
                  <a:solidFill>
                    <a:srgbClr val="333333"/>
                  </a:solidFill>
                  <a:latin typeface="+mn-lt"/>
                </a:rPr>
              </a:br>
              <a:r>
                <a:rPr lang="en-GB" sz="1200">
                  <a:solidFill>
                    <a:srgbClr val="333333"/>
                  </a:solidFill>
                  <a:latin typeface="+mn-lt"/>
                </a:rPr>
                <a:t>A LOGO</a:t>
              </a:r>
            </a:p>
          </p:txBody>
        </p:sp>
        <p:sp>
          <p:nvSpPr>
            <p:cNvPr id="9" name="TextBox 8">
              <a:extLst>
                <a:ext uri="{FF2B5EF4-FFF2-40B4-BE49-F238E27FC236}">
                  <a16:creationId xmlns:a16="http://schemas.microsoft.com/office/drawing/2014/main" id="{23459A8F-1BD6-ED47-DC1A-A7B4B50770FB}"/>
                </a:ext>
              </a:extLst>
            </p:cNvPr>
            <p:cNvSpPr txBox="1"/>
            <p:nvPr/>
          </p:nvSpPr>
          <p:spPr>
            <a:xfrm>
              <a:off x="-2156460" y="5547394"/>
              <a:ext cx="2032272" cy="707886"/>
            </a:xfrm>
            <a:prstGeom prst="rect">
              <a:avLst/>
            </a:prstGeom>
            <a:noFill/>
          </p:spPr>
          <p:txBody>
            <a:bodyPr wrap="square" rtlCol="0">
              <a:spAutoFit/>
            </a:bodyPr>
            <a:lstStyle/>
            <a:p>
              <a:r>
                <a:rPr lang="en-GB" sz="1000" b="1">
                  <a:solidFill>
                    <a:srgbClr val="333333"/>
                  </a:solidFill>
                </a:rPr>
                <a:t>2. </a:t>
              </a:r>
              <a:r>
                <a:rPr lang="en-GB" sz="1000">
                  <a:solidFill>
                    <a:srgbClr val="333333"/>
                  </a:solidFill>
                </a:rPr>
                <a:t>Click on the </a:t>
              </a:r>
              <a:r>
                <a:rPr lang="en-GB" sz="1000" b="0">
                  <a:solidFill>
                    <a:srgbClr val="333333"/>
                  </a:solidFill>
                  <a:latin typeface="Arial" panose="020B0604020202020204" pitchFamily="34" charset="0"/>
                </a:rPr>
                <a:t>icon </a:t>
              </a:r>
              <a:r>
                <a:rPr lang="en-GB" sz="1000">
                  <a:solidFill>
                    <a:srgbClr val="333333"/>
                  </a:solidFill>
                </a:rPr>
                <a:t>in the middle of the placeholder and choose the logo needed from your computer.</a:t>
              </a:r>
            </a:p>
          </p:txBody>
        </p:sp>
        <p:sp>
          <p:nvSpPr>
            <p:cNvPr id="13" name="TextBox 12">
              <a:extLst>
                <a:ext uri="{FF2B5EF4-FFF2-40B4-BE49-F238E27FC236}">
                  <a16:creationId xmlns:a16="http://schemas.microsoft.com/office/drawing/2014/main" id="{A47D88F4-79B4-0453-A4E8-586C022D61AB}"/>
                </a:ext>
              </a:extLst>
            </p:cNvPr>
            <p:cNvSpPr txBox="1"/>
            <p:nvPr/>
          </p:nvSpPr>
          <p:spPr>
            <a:xfrm>
              <a:off x="-2156460" y="6282027"/>
              <a:ext cx="1881569" cy="861774"/>
            </a:xfrm>
            <a:prstGeom prst="rect">
              <a:avLst/>
            </a:prstGeom>
            <a:noFill/>
          </p:spPr>
          <p:txBody>
            <a:bodyPr wrap="square" rtlCol="0">
              <a:spAutoFit/>
            </a:bodyPr>
            <a:lstStyle/>
            <a:p>
              <a:r>
                <a:rPr lang="en-GB" sz="1000" b="1">
                  <a:solidFill>
                    <a:srgbClr val="333333"/>
                  </a:solidFill>
                </a:rPr>
                <a:t>3. </a:t>
              </a:r>
              <a:r>
                <a:rPr lang="en-GB" sz="1000">
                  <a:solidFill>
                    <a:srgbClr val="333333"/>
                  </a:solidFill>
                </a:rPr>
                <a:t>Click on the </a:t>
              </a:r>
              <a:r>
                <a:rPr lang="en-GB" sz="1000" b="0">
                  <a:solidFill>
                    <a:srgbClr val="333333"/>
                  </a:solidFill>
                  <a:latin typeface="Arial" panose="020B0604020202020204" pitchFamily="34" charset="0"/>
                </a:rPr>
                <a:t>Picture Format </a:t>
              </a:r>
              <a:r>
                <a:rPr lang="en-GB" sz="1000">
                  <a:solidFill>
                    <a:srgbClr val="333333"/>
                  </a:solidFill>
                </a:rPr>
                <a:t>tab in the ribbon and choose </a:t>
              </a:r>
              <a:r>
                <a:rPr lang="en-GB" sz="1000" b="0">
                  <a:solidFill>
                    <a:srgbClr val="333333"/>
                  </a:solidFill>
                  <a:latin typeface="Arial" panose="020B0604020202020204" pitchFamily="34" charset="0"/>
                </a:rPr>
                <a:t>Crop</a:t>
              </a:r>
              <a:r>
                <a:rPr lang="en-GB" sz="1000">
                  <a:solidFill>
                    <a:srgbClr val="333333"/>
                  </a:solidFill>
                </a:rPr>
                <a:t> option to edit the position and composition of your icon.</a:t>
              </a:r>
            </a:p>
          </p:txBody>
        </p:sp>
        <p:sp>
          <p:nvSpPr>
            <p:cNvPr id="14" name="TextBox 13">
              <a:extLst>
                <a:ext uri="{FF2B5EF4-FFF2-40B4-BE49-F238E27FC236}">
                  <a16:creationId xmlns:a16="http://schemas.microsoft.com/office/drawing/2014/main" id="{2526075E-D1AE-607C-8935-6D4F18F940F6}"/>
                </a:ext>
              </a:extLst>
            </p:cNvPr>
            <p:cNvSpPr txBox="1"/>
            <p:nvPr/>
          </p:nvSpPr>
          <p:spPr>
            <a:xfrm>
              <a:off x="-2156460" y="7170548"/>
              <a:ext cx="2032272" cy="553998"/>
            </a:xfrm>
            <a:prstGeom prst="rect">
              <a:avLst/>
            </a:prstGeom>
            <a:noFill/>
          </p:spPr>
          <p:txBody>
            <a:bodyPr wrap="square" rtlCol="0">
              <a:spAutoFit/>
            </a:bodyPr>
            <a:lstStyle/>
            <a:p>
              <a:r>
                <a:rPr lang="en-GB" sz="1000" b="1">
                  <a:solidFill>
                    <a:srgbClr val="333333"/>
                  </a:solidFill>
                </a:rPr>
                <a:t>4. </a:t>
              </a:r>
              <a:r>
                <a:rPr lang="en-GB" sz="1000">
                  <a:solidFill>
                    <a:srgbClr val="333333"/>
                  </a:solidFill>
                </a:rPr>
                <a:t>Click on the drop down arrow and choose </a:t>
              </a:r>
              <a:r>
                <a:rPr lang="en-GB" sz="1000" b="0">
                  <a:solidFill>
                    <a:srgbClr val="333333"/>
                  </a:solidFill>
                  <a:latin typeface="Arial" panose="020B0604020202020204" pitchFamily="34" charset="0"/>
                </a:rPr>
                <a:t>Fit</a:t>
              </a:r>
              <a:r>
                <a:rPr lang="en-GB" sz="1000">
                  <a:solidFill>
                    <a:srgbClr val="333333"/>
                  </a:solidFill>
                </a:rPr>
                <a:t> to fit the icon to the placeholder.</a:t>
              </a:r>
            </a:p>
          </p:txBody>
        </p:sp>
        <p:sp>
          <p:nvSpPr>
            <p:cNvPr id="15" name="TextBox 14">
              <a:extLst>
                <a:ext uri="{FF2B5EF4-FFF2-40B4-BE49-F238E27FC236}">
                  <a16:creationId xmlns:a16="http://schemas.microsoft.com/office/drawing/2014/main" id="{44B7B5C9-FC68-CEC0-91C7-1C171D513B4E}"/>
                </a:ext>
              </a:extLst>
            </p:cNvPr>
            <p:cNvSpPr txBox="1"/>
            <p:nvPr userDrawn="1"/>
          </p:nvSpPr>
          <p:spPr>
            <a:xfrm>
              <a:off x="-2156460" y="5119692"/>
              <a:ext cx="1976174" cy="400110"/>
            </a:xfrm>
            <a:prstGeom prst="rect">
              <a:avLst/>
            </a:prstGeom>
            <a:noFill/>
          </p:spPr>
          <p:txBody>
            <a:bodyPr wrap="square" rtlCol="0">
              <a:spAutoFit/>
            </a:bodyPr>
            <a:lstStyle/>
            <a:p>
              <a:r>
                <a:rPr lang="en-GB" sz="1000" b="1">
                  <a:solidFill>
                    <a:srgbClr val="333333"/>
                  </a:solidFill>
                </a:rPr>
                <a:t>1. </a:t>
              </a:r>
              <a:r>
                <a:rPr lang="en-GB" sz="1000">
                  <a:solidFill>
                    <a:srgbClr val="333333"/>
                  </a:solidFill>
                </a:rPr>
                <a:t>To replace an existing logo, first delete it. </a:t>
              </a:r>
              <a:endParaRPr lang="en-GB" sz="1000">
                <a:solidFill>
                  <a:srgbClr val="333333"/>
                </a:solidFill>
                <a:latin typeface="Arial" panose="020B0604020202020204" pitchFamily="34" charset="0"/>
              </a:endParaRPr>
            </a:p>
          </p:txBody>
        </p:sp>
      </p:grpSp>
    </p:spTree>
    <p:custDataLst>
      <p:tags r:id="rId1"/>
    </p:custDataLst>
    <p:extLst>
      <p:ext uri="{BB962C8B-B14F-4D97-AF65-F5344CB8AC3E}">
        <p14:creationId xmlns:p14="http://schemas.microsoft.com/office/powerpoint/2010/main" val="15319665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Section break white pattern">
    <p:bg>
      <p:bgRef idx="1001">
        <a:schemeClr val="bg2"/>
      </p:bgRef>
    </p:bg>
    <p:spTree>
      <p:nvGrpSpPr>
        <p:cNvPr id="1" name=""/>
        <p:cNvGrpSpPr/>
        <p:nvPr/>
      </p:nvGrpSpPr>
      <p:grpSpPr>
        <a:xfrm>
          <a:off x="0" y="0"/>
          <a:ext cx="0" cy="0"/>
          <a:chOff x="0" y="0"/>
          <a:chExt cx="0" cy="0"/>
        </a:xfrm>
      </p:grpSpPr>
      <p:pic>
        <p:nvPicPr>
          <p:cNvPr id="9" name="Picture 8" descr="A white wall with squares&#10;&#10;Description automatically generated">
            <a:extLst>
              <a:ext uri="{FF2B5EF4-FFF2-40B4-BE49-F238E27FC236}">
                <a16:creationId xmlns:a16="http://schemas.microsoft.com/office/drawing/2014/main" id="{85883DF8-D37F-F844-3488-16AF5D16F9E6}"/>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t="6448" b="6448"/>
          <a:stretch/>
        </p:blipFill>
        <p:spPr>
          <a:xfrm>
            <a:off x="1" y="0"/>
            <a:ext cx="12188823" cy="6858000"/>
          </a:xfrm>
          <a:prstGeom prst="rect">
            <a:avLst/>
          </a:prstGeom>
        </p:spPr>
      </p:pic>
      <p:sp>
        <p:nvSpPr>
          <p:cNvPr id="8" name="Title 1">
            <a:extLst>
              <a:ext uri="{FF2B5EF4-FFF2-40B4-BE49-F238E27FC236}">
                <a16:creationId xmlns:a16="http://schemas.microsoft.com/office/drawing/2014/main" id="{82298244-975C-83A5-9D75-1780AC95037E}"/>
              </a:ext>
            </a:extLst>
          </p:cNvPr>
          <p:cNvSpPr>
            <a:spLocks noGrp="1"/>
          </p:cNvSpPr>
          <p:nvPr>
            <p:ph type="title" hasCustomPrompt="1"/>
          </p:nvPr>
        </p:nvSpPr>
        <p:spPr>
          <a:xfrm>
            <a:off x="740217" y="2577466"/>
            <a:ext cx="6893034" cy="2367915"/>
          </a:xfrm>
        </p:spPr>
        <p:txBody>
          <a:bodyPr/>
          <a:lstStyle>
            <a:lvl1pPr>
              <a:defRPr sz="5998">
                <a:solidFill>
                  <a:schemeClr val="accent2"/>
                </a:solidFill>
                <a:latin typeface="+mn-lt"/>
              </a:defRPr>
            </a:lvl1pPr>
          </a:lstStyle>
          <a:p>
            <a:r>
              <a:rPr lang="en-GB"/>
              <a:t>Insert section title here</a:t>
            </a:r>
          </a:p>
        </p:txBody>
      </p:sp>
      <p:pic>
        <p:nvPicPr>
          <p:cNvPr id="10" name="Graphic 9">
            <a:extLst>
              <a:ext uri="{FF2B5EF4-FFF2-40B4-BE49-F238E27FC236}">
                <a16:creationId xmlns:a16="http://schemas.microsoft.com/office/drawing/2014/main" id="{FFC8696F-D754-0909-F9D9-6DBF95BFD72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169916" y="259080"/>
            <a:ext cx="558018" cy="558163"/>
          </a:xfrm>
          <a:prstGeom prst="rect">
            <a:avLst/>
          </a:prstGeom>
        </p:spPr>
      </p:pic>
      <p:pic>
        <p:nvPicPr>
          <p:cNvPr id="5" name="Graphic 4">
            <a:extLst>
              <a:ext uri="{FF2B5EF4-FFF2-40B4-BE49-F238E27FC236}">
                <a16:creationId xmlns:a16="http://schemas.microsoft.com/office/drawing/2014/main" id="{68C959EC-2382-D42A-EF89-4B9AF991E146}"/>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169916" y="259080"/>
            <a:ext cx="558018" cy="558163"/>
          </a:xfrm>
          <a:prstGeom prst="rect">
            <a:avLst/>
          </a:prstGeom>
        </p:spPr>
      </p:pic>
      <p:sp>
        <p:nvSpPr>
          <p:cNvPr id="7" name="Text Placeholder 6">
            <a:extLst>
              <a:ext uri="{FF2B5EF4-FFF2-40B4-BE49-F238E27FC236}">
                <a16:creationId xmlns:a16="http://schemas.microsoft.com/office/drawing/2014/main" id="{3D2C4FAE-85C7-171D-07C5-C6D5D707677C}"/>
              </a:ext>
            </a:extLst>
          </p:cNvPr>
          <p:cNvSpPr>
            <a:spLocks noGrp="1"/>
          </p:cNvSpPr>
          <p:nvPr>
            <p:ph type="body" sz="quarter" idx="19" hasCustomPrompt="1"/>
          </p:nvPr>
        </p:nvSpPr>
        <p:spPr>
          <a:xfrm>
            <a:off x="837982" y="791052"/>
            <a:ext cx="2320032" cy="995363"/>
          </a:xfrm>
        </p:spPr>
        <p:txBody>
          <a:bodyPr lIns="0" tIns="0" rIns="0" bIns="0"/>
          <a:lstStyle>
            <a:lvl1pPr>
              <a:defRPr sz="8797">
                <a:solidFill>
                  <a:schemeClr val="tx1"/>
                </a:solidFill>
                <a:latin typeface="+mn-lt"/>
              </a:defRPr>
            </a:lvl1pPr>
          </a:lstStyle>
          <a:p>
            <a:pPr lvl="0"/>
            <a:r>
              <a:rPr lang="en-US"/>
              <a:t>##</a:t>
            </a:r>
            <a:endParaRPr lang="en-GB"/>
          </a:p>
        </p:txBody>
      </p:sp>
      <p:sp>
        <p:nvSpPr>
          <p:cNvPr id="2" name="Text Placeholder 8">
            <a:extLst>
              <a:ext uri="{FF2B5EF4-FFF2-40B4-BE49-F238E27FC236}">
                <a16:creationId xmlns:a16="http://schemas.microsoft.com/office/drawing/2014/main" id="{649B7F83-EB9F-5C6C-9617-BF2F61F3A4DB}"/>
              </a:ext>
            </a:extLst>
          </p:cNvPr>
          <p:cNvSpPr>
            <a:spLocks noGrp="1"/>
          </p:cNvSpPr>
          <p:nvPr>
            <p:ph type="body" sz="quarter" idx="18" hasCustomPrompt="1"/>
          </p:nvPr>
        </p:nvSpPr>
        <p:spPr>
          <a:xfrm>
            <a:off x="838430" y="2043561"/>
            <a:ext cx="1305640" cy="330072"/>
          </a:xfrm>
          <a:solidFill>
            <a:schemeClr val="accent1"/>
          </a:solidFill>
        </p:spPr>
        <p:txBody>
          <a:bodyPr wrap="none" lIns="72000" tIns="72000" rIns="72000" bIns="72000" anchor="ctr">
            <a:spAutoFit/>
          </a:bodyPr>
          <a:lstStyle>
            <a:lvl1pPr algn="l">
              <a:defRPr sz="1200" cap="all" spc="70" baseline="0">
                <a:solidFill>
                  <a:schemeClr val="tx1"/>
                </a:solidFill>
                <a:latin typeface="+mj-lt"/>
              </a:defRPr>
            </a:lvl1pPr>
          </a:lstStyle>
          <a:p>
            <a:pPr lvl="0"/>
            <a:r>
              <a:rPr lang="en-GB"/>
              <a:t>subheading</a:t>
            </a:r>
          </a:p>
        </p:txBody>
      </p:sp>
    </p:spTree>
    <p:custDataLst>
      <p:tags r:id="rId1"/>
    </p:custDataLst>
    <p:extLst>
      <p:ext uri="{BB962C8B-B14F-4D97-AF65-F5344CB8AC3E}">
        <p14:creationId xmlns:p14="http://schemas.microsoft.com/office/powerpoint/2010/main" val="39450698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1.xml><?xml version="1.0" encoding="utf-8"?>
<p:sldLayout xmlns:a="http://schemas.openxmlformats.org/drawingml/2006/main" xmlns:r="http://schemas.openxmlformats.org/officeDocument/2006/relationships" xmlns:p="http://schemas.openxmlformats.org/presentationml/2006/main" showMasterSp="0" preserve="1" userDrawn="1">
  <p:cSld name="Section break horizontal image">
    <p:spTree>
      <p:nvGrpSpPr>
        <p:cNvPr id="1" name=""/>
        <p:cNvGrpSpPr/>
        <p:nvPr/>
      </p:nvGrpSpPr>
      <p:grpSpPr>
        <a:xfrm>
          <a:off x="0" y="0"/>
          <a:ext cx="0" cy="0"/>
          <a:chOff x="0" y="0"/>
          <a:chExt cx="0" cy="0"/>
        </a:xfrm>
      </p:grpSpPr>
      <p:sp>
        <p:nvSpPr>
          <p:cNvPr id="19" name="Text Placeholder 3">
            <a:extLst>
              <a:ext uri="{FF2B5EF4-FFF2-40B4-BE49-F238E27FC236}">
                <a16:creationId xmlns:a16="http://schemas.microsoft.com/office/drawing/2014/main" id="{2A66E5FF-25F6-EC82-704E-4144AE26D9CC}"/>
              </a:ext>
            </a:extLst>
          </p:cNvPr>
          <p:cNvSpPr>
            <a:spLocks noGrp="1"/>
          </p:cNvSpPr>
          <p:nvPr>
            <p:ph type="body" sz="quarter" idx="31" hasCustomPrompt="1"/>
          </p:nvPr>
        </p:nvSpPr>
        <p:spPr>
          <a:xfrm rot="5400000">
            <a:off x="8649149" y="3318754"/>
            <a:ext cx="6858430" cy="220922"/>
          </a:xfrm>
          <a:solidFill>
            <a:schemeClr val="accent1"/>
          </a:solidFill>
        </p:spPr>
        <p:txBody>
          <a:bodyPr anchor="ctr"/>
          <a:lstStyle>
            <a:lvl1pPr algn="ctr">
              <a:defRPr sz="900" cap="all" spc="100" baseline="0"/>
            </a:lvl1pPr>
          </a:lstStyle>
          <a:p>
            <a:pPr lvl="0"/>
            <a:r>
              <a:rPr lang="en-GB"/>
              <a:t>Section Title</a:t>
            </a:r>
          </a:p>
        </p:txBody>
      </p:sp>
      <p:sp>
        <p:nvSpPr>
          <p:cNvPr id="8" name="Picture Placeholder 7">
            <a:extLst>
              <a:ext uri="{FF2B5EF4-FFF2-40B4-BE49-F238E27FC236}">
                <a16:creationId xmlns:a16="http://schemas.microsoft.com/office/drawing/2014/main" id="{C5B03E7C-ECE0-124B-AE2D-045A3E6BAB1E}"/>
              </a:ext>
            </a:extLst>
          </p:cNvPr>
          <p:cNvSpPr>
            <a:spLocks noGrp="1"/>
          </p:cNvSpPr>
          <p:nvPr>
            <p:ph type="pic" sz="quarter" idx="13" hasCustomPrompt="1"/>
          </p:nvPr>
        </p:nvSpPr>
        <p:spPr>
          <a:xfrm>
            <a:off x="0" y="-429"/>
            <a:ext cx="11967901" cy="3839003"/>
          </a:xfrm>
        </p:spPr>
        <p:txBody>
          <a:bodyPr/>
          <a:lstStyle>
            <a:lvl1pPr algn="ctr">
              <a:defRPr/>
            </a:lvl1pPr>
          </a:lstStyle>
          <a:p>
            <a:r>
              <a:rPr lang="en-GB"/>
              <a:t>Click icon to insert image &gt; Right click &gt; Send to back</a:t>
            </a:r>
          </a:p>
        </p:txBody>
      </p:sp>
      <p:sp>
        <p:nvSpPr>
          <p:cNvPr id="18" name="Text Placeholder 43">
            <a:extLst>
              <a:ext uri="{FF2B5EF4-FFF2-40B4-BE49-F238E27FC236}">
                <a16:creationId xmlns:a16="http://schemas.microsoft.com/office/drawing/2014/main" id="{B3B1AECF-2945-A80F-EA37-6B96C15CA912}"/>
              </a:ext>
            </a:extLst>
          </p:cNvPr>
          <p:cNvSpPr>
            <a:spLocks noGrp="1"/>
          </p:cNvSpPr>
          <p:nvPr>
            <p:ph type="body" sz="quarter" idx="29" hasCustomPrompt="1"/>
          </p:nvPr>
        </p:nvSpPr>
        <p:spPr>
          <a:xfrm>
            <a:off x="11169916" y="259080"/>
            <a:ext cx="558018" cy="558163"/>
          </a:xfrm>
          <a:blipFill>
            <a:blip r:embed="rId3">
              <a:extLst>
                <a:ext uri="{96DAC541-7B7A-43D3-8B79-37D633B846F1}">
                  <asvg:svgBlip xmlns:asvg="http://schemas.microsoft.com/office/drawing/2016/SVG/main" r:embed="rId4"/>
                </a:ext>
              </a:extLst>
            </a:blip>
            <a:stretch>
              <a:fillRect/>
            </a:stretch>
          </a:blipFill>
        </p:spPr>
        <p:txBody>
          <a:bodyPr>
            <a:normAutofit/>
          </a:bodyPr>
          <a:lstStyle>
            <a:lvl1pPr>
              <a:defRPr/>
            </a:lvl1pPr>
          </a:lstStyle>
          <a:p>
            <a:pPr lvl="0"/>
            <a:r>
              <a:rPr lang="en-GB"/>
              <a:t> </a:t>
            </a:r>
          </a:p>
        </p:txBody>
      </p:sp>
      <p:sp>
        <p:nvSpPr>
          <p:cNvPr id="9" name="Title 1">
            <a:extLst>
              <a:ext uri="{FF2B5EF4-FFF2-40B4-BE49-F238E27FC236}">
                <a16:creationId xmlns:a16="http://schemas.microsoft.com/office/drawing/2014/main" id="{26A25EE3-A509-3FC7-1C96-68B98FB8B139}"/>
              </a:ext>
            </a:extLst>
          </p:cNvPr>
          <p:cNvSpPr>
            <a:spLocks noGrp="1"/>
          </p:cNvSpPr>
          <p:nvPr>
            <p:ph type="title" hasCustomPrompt="1"/>
          </p:nvPr>
        </p:nvSpPr>
        <p:spPr>
          <a:xfrm>
            <a:off x="740217" y="5168266"/>
            <a:ext cx="10987717" cy="1184910"/>
          </a:xfrm>
        </p:spPr>
        <p:txBody>
          <a:bodyPr/>
          <a:lstStyle>
            <a:lvl1pPr>
              <a:defRPr sz="5998">
                <a:solidFill>
                  <a:schemeClr val="accent2"/>
                </a:solidFill>
                <a:latin typeface="+mn-lt"/>
              </a:defRPr>
            </a:lvl1pPr>
          </a:lstStyle>
          <a:p>
            <a:r>
              <a:rPr lang="en-GB"/>
              <a:t>Insert section title here</a:t>
            </a:r>
          </a:p>
        </p:txBody>
      </p:sp>
      <p:sp>
        <p:nvSpPr>
          <p:cNvPr id="11" name="Text Placeholder 10">
            <a:extLst>
              <a:ext uri="{FF2B5EF4-FFF2-40B4-BE49-F238E27FC236}">
                <a16:creationId xmlns:a16="http://schemas.microsoft.com/office/drawing/2014/main" id="{3D26417A-DC83-8A1A-6508-14040B5526B0}"/>
              </a:ext>
            </a:extLst>
          </p:cNvPr>
          <p:cNvSpPr>
            <a:spLocks noGrp="1"/>
          </p:cNvSpPr>
          <p:nvPr>
            <p:ph type="body" sz="quarter" idx="30" hasCustomPrompt="1"/>
          </p:nvPr>
        </p:nvSpPr>
        <p:spPr>
          <a:xfrm>
            <a:off x="2585692" y="2791761"/>
            <a:ext cx="1785135" cy="1779582"/>
          </a:xfrm>
          <a:blipFill>
            <a:blip r:embed="rId5">
              <a:extLst>
                <a:ext uri="{96DAC541-7B7A-43D3-8B79-37D633B846F1}">
                  <asvg:svgBlip xmlns:asvg="http://schemas.microsoft.com/office/drawing/2016/SVG/main" r:embed="rId6"/>
                </a:ext>
              </a:extLst>
            </a:blip>
            <a:stretch>
              <a:fillRect/>
            </a:stretch>
          </a:blipFill>
        </p:spPr>
        <p:txBody>
          <a:bodyPr>
            <a:normAutofit/>
          </a:bodyPr>
          <a:lstStyle>
            <a:lvl1pPr>
              <a:defRPr/>
            </a:lvl1pPr>
          </a:lstStyle>
          <a:p>
            <a:pPr lvl="0"/>
            <a:r>
              <a:rPr lang="en-GB"/>
              <a:t> </a:t>
            </a:r>
          </a:p>
        </p:txBody>
      </p:sp>
      <p:sp>
        <p:nvSpPr>
          <p:cNvPr id="31" name="Date Placeholder 30">
            <a:extLst>
              <a:ext uri="{FF2B5EF4-FFF2-40B4-BE49-F238E27FC236}">
                <a16:creationId xmlns:a16="http://schemas.microsoft.com/office/drawing/2014/main" id="{3EEB013D-B4EE-3925-7674-7DB4CA916927}"/>
              </a:ext>
            </a:extLst>
          </p:cNvPr>
          <p:cNvSpPr>
            <a:spLocks noGrp="1"/>
          </p:cNvSpPr>
          <p:nvPr>
            <p:ph type="dt" sz="half" idx="32"/>
          </p:nvPr>
        </p:nvSpPr>
        <p:spPr/>
        <p:txBody>
          <a:bodyPr/>
          <a:lstStyle/>
          <a:p>
            <a:endParaRPr lang="en-GB"/>
          </a:p>
        </p:txBody>
      </p:sp>
      <p:sp>
        <p:nvSpPr>
          <p:cNvPr id="32" name="Footer Placeholder 31">
            <a:extLst>
              <a:ext uri="{FF2B5EF4-FFF2-40B4-BE49-F238E27FC236}">
                <a16:creationId xmlns:a16="http://schemas.microsoft.com/office/drawing/2014/main" id="{5944CD82-A4C4-E3E6-FD5A-F2F3F3679852}"/>
              </a:ext>
            </a:extLst>
          </p:cNvPr>
          <p:cNvSpPr>
            <a:spLocks noGrp="1"/>
          </p:cNvSpPr>
          <p:nvPr>
            <p:ph type="ftr" sz="quarter" idx="33"/>
          </p:nvPr>
        </p:nvSpPr>
        <p:spPr>
          <a:xfrm>
            <a:off x="450733" y="6501388"/>
            <a:ext cx="6856644" cy="270074"/>
          </a:xfrm>
          <a:prstGeom prst="rect">
            <a:avLst/>
          </a:prstGeom>
        </p:spPr>
        <p:txBody>
          <a:bodyPr/>
          <a:lstStyle/>
          <a:p>
            <a:pPr>
              <a:lnSpc>
                <a:spcPct val="120000"/>
              </a:lnSpc>
              <a:spcAft>
                <a:spcPts val="1000"/>
              </a:spcAft>
            </a:pPr>
            <a:r>
              <a:rPr lang="en-US"/>
              <a:t>Footer</a:t>
            </a:r>
          </a:p>
        </p:txBody>
      </p:sp>
      <p:sp>
        <p:nvSpPr>
          <p:cNvPr id="33" name="Slide Number Placeholder 32">
            <a:extLst>
              <a:ext uri="{FF2B5EF4-FFF2-40B4-BE49-F238E27FC236}">
                <a16:creationId xmlns:a16="http://schemas.microsoft.com/office/drawing/2014/main" id="{9C8FDAB8-A278-3354-9B4D-C818267E8F98}"/>
              </a:ext>
            </a:extLst>
          </p:cNvPr>
          <p:cNvSpPr>
            <a:spLocks noGrp="1"/>
          </p:cNvSpPr>
          <p:nvPr>
            <p:ph type="sldNum" sz="quarter" idx="34"/>
          </p:nvPr>
        </p:nvSpPr>
        <p:spPr/>
        <p:txBody>
          <a:bodyPr/>
          <a:lstStyle/>
          <a:p>
            <a:fld id="{BB07EAE1-021A-493C-B07F-6FE9E5D11BEB}" type="slidenum">
              <a:rPr lang="en-GB" smtClean="0"/>
              <a:pPr/>
              <a:t>‹#›</a:t>
            </a:fld>
            <a:endParaRPr lang="en-GB"/>
          </a:p>
        </p:txBody>
      </p:sp>
      <p:sp>
        <p:nvSpPr>
          <p:cNvPr id="16" name="Text Placeholder 8">
            <a:extLst>
              <a:ext uri="{FF2B5EF4-FFF2-40B4-BE49-F238E27FC236}">
                <a16:creationId xmlns:a16="http://schemas.microsoft.com/office/drawing/2014/main" id="{1C1F38E5-D335-BE56-6099-37ED915E5C48}"/>
              </a:ext>
            </a:extLst>
          </p:cNvPr>
          <p:cNvSpPr>
            <a:spLocks noGrp="1"/>
          </p:cNvSpPr>
          <p:nvPr>
            <p:ph type="body" sz="quarter" idx="18" hasCustomPrompt="1"/>
          </p:nvPr>
        </p:nvSpPr>
        <p:spPr>
          <a:xfrm>
            <a:off x="838430" y="4800609"/>
            <a:ext cx="1305640" cy="330072"/>
          </a:xfrm>
          <a:solidFill>
            <a:schemeClr val="accent3"/>
          </a:solidFill>
        </p:spPr>
        <p:txBody>
          <a:bodyPr wrap="none" lIns="72000" tIns="72000" rIns="72000" bIns="72000" anchor="ctr">
            <a:spAutoFit/>
          </a:bodyPr>
          <a:lstStyle>
            <a:lvl1pPr algn="l">
              <a:defRPr sz="1200" cap="all" spc="70" baseline="0">
                <a:solidFill>
                  <a:schemeClr val="bg1"/>
                </a:solidFill>
                <a:latin typeface="+mj-lt"/>
              </a:defRPr>
            </a:lvl1pPr>
          </a:lstStyle>
          <a:p>
            <a:pPr lvl="0"/>
            <a:r>
              <a:rPr lang="en-GB"/>
              <a:t>Subheading</a:t>
            </a:r>
          </a:p>
        </p:txBody>
      </p:sp>
      <p:sp>
        <p:nvSpPr>
          <p:cNvPr id="17" name="Text Placeholder 6">
            <a:extLst>
              <a:ext uri="{FF2B5EF4-FFF2-40B4-BE49-F238E27FC236}">
                <a16:creationId xmlns:a16="http://schemas.microsoft.com/office/drawing/2014/main" id="{1E34BFA8-3741-DC0E-9E45-BA27B941755D}"/>
              </a:ext>
            </a:extLst>
          </p:cNvPr>
          <p:cNvSpPr>
            <a:spLocks noGrp="1"/>
          </p:cNvSpPr>
          <p:nvPr>
            <p:ph type="body" sz="quarter" idx="19" hasCustomPrompt="1"/>
          </p:nvPr>
        </p:nvSpPr>
        <p:spPr>
          <a:xfrm>
            <a:off x="837982" y="3736968"/>
            <a:ext cx="2320032" cy="995363"/>
          </a:xfrm>
        </p:spPr>
        <p:txBody>
          <a:bodyPr lIns="0" tIns="0" rIns="0" bIns="0"/>
          <a:lstStyle>
            <a:lvl1pPr>
              <a:defRPr sz="7498">
                <a:solidFill>
                  <a:schemeClr val="tx1"/>
                </a:solidFill>
                <a:latin typeface="+mn-lt"/>
              </a:defRPr>
            </a:lvl1pPr>
          </a:lstStyle>
          <a:p>
            <a:pPr lvl="0"/>
            <a:r>
              <a:rPr lang="en-US"/>
              <a:t>##</a:t>
            </a:r>
            <a:endParaRPr lang="en-GB"/>
          </a:p>
        </p:txBody>
      </p:sp>
      <p:grpSp>
        <p:nvGrpSpPr>
          <p:cNvPr id="53" name="Group 52">
            <a:extLst>
              <a:ext uri="{FF2B5EF4-FFF2-40B4-BE49-F238E27FC236}">
                <a16:creationId xmlns:a16="http://schemas.microsoft.com/office/drawing/2014/main" id="{A2112224-944D-11F0-8EF7-7184BA425D89}"/>
              </a:ext>
            </a:extLst>
          </p:cNvPr>
          <p:cNvGrpSpPr/>
          <p:nvPr userDrawn="1"/>
        </p:nvGrpSpPr>
        <p:grpSpPr>
          <a:xfrm>
            <a:off x="12284371" y="0"/>
            <a:ext cx="2174456" cy="5067300"/>
            <a:chOff x="838199" y="1150069"/>
            <a:chExt cx="2175022" cy="5067300"/>
          </a:xfrm>
        </p:grpSpPr>
        <p:sp>
          <p:nvSpPr>
            <p:cNvPr id="54" name="Rectangle 53">
              <a:extLst>
                <a:ext uri="{FF2B5EF4-FFF2-40B4-BE49-F238E27FC236}">
                  <a16:creationId xmlns:a16="http://schemas.microsoft.com/office/drawing/2014/main" id="{1D7DEEEF-7E9B-C545-65F8-A2A761F11271}"/>
                </a:ext>
              </a:extLst>
            </p:cNvPr>
            <p:cNvSpPr/>
            <p:nvPr/>
          </p:nvSpPr>
          <p:spPr>
            <a:xfrm>
              <a:off x="838199" y="1669942"/>
              <a:ext cx="2146446" cy="4547427"/>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333333"/>
                </a:solidFill>
              </a:endParaRPr>
            </a:p>
          </p:txBody>
        </p:sp>
        <p:sp>
          <p:nvSpPr>
            <p:cNvPr id="55" name="Rectangle 54">
              <a:extLst>
                <a:ext uri="{FF2B5EF4-FFF2-40B4-BE49-F238E27FC236}">
                  <a16:creationId xmlns:a16="http://schemas.microsoft.com/office/drawing/2014/main" id="{56A6C2B7-91F8-E2E5-66E1-FE4243113B98}"/>
                </a:ext>
              </a:extLst>
            </p:cNvPr>
            <p:cNvSpPr/>
            <p:nvPr/>
          </p:nvSpPr>
          <p:spPr>
            <a:xfrm flipV="1">
              <a:off x="838200" y="1150069"/>
              <a:ext cx="2146445" cy="52016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799">
                <a:solidFill>
                  <a:srgbClr val="333333"/>
                </a:solidFill>
              </a:endParaRPr>
            </a:p>
          </p:txBody>
        </p:sp>
        <p:sp>
          <p:nvSpPr>
            <p:cNvPr id="56" name="TextBox 55">
              <a:extLst>
                <a:ext uri="{FF2B5EF4-FFF2-40B4-BE49-F238E27FC236}">
                  <a16:creationId xmlns:a16="http://schemas.microsoft.com/office/drawing/2014/main" id="{2DDE35BC-3DA9-9B84-B0A0-96A13CA49DD4}"/>
                </a:ext>
              </a:extLst>
            </p:cNvPr>
            <p:cNvSpPr txBox="1"/>
            <p:nvPr/>
          </p:nvSpPr>
          <p:spPr>
            <a:xfrm>
              <a:off x="866775" y="1753646"/>
              <a:ext cx="2087197" cy="707886"/>
            </a:xfrm>
            <a:prstGeom prst="rect">
              <a:avLst/>
            </a:prstGeom>
            <a:noFill/>
          </p:spPr>
          <p:txBody>
            <a:bodyPr wrap="square" rtlCol="0">
              <a:spAutoFit/>
            </a:bodyPr>
            <a:lstStyle/>
            <a:p>
              <a:r>
                <a:rPr lang="en-GB" sz="1000" b="1">
                  <a:solidFill>
                    <a:srgbClr val="333333"/>
                  </a:solidFill>
                </a:rPr>
                <a:t>1. </a:t>
              </a:r>
              <a:r>
                <a:rPr lang="en-GB" sz="1000">
                  <a:solidFill>
                    <a:srgbClr val="333333"/>
                  </a:solidFill>
                </a:rPr>
                <a:t>Click on the </a:t>
              </a:r>
              <a:r>
                <a:rPr lang="en-GB" sz="1000" b="0">
                  <a:solidFill>
                    <a:srgbClr val="333333"/>
                  </a:solidFill>
                  <a:latin typeface="Gotham Medium" pitchFamily="50" charset="0"/>
                </a:rPr>
                <a:t>icon</a:t>
              </a:r>
              <a:r>
                <a:rPr lang="en-GB" sz="1000">
                  <a:solidFill>
                    <a:srgbClr val="333333"/>
                  </a:solidFill>
                </a:rPr>
                <a:t> in the middle of the placeholder and choose the image from your computer.</a:t>
              </a:r>
            </a:p>
          </p:txBody>
        </p:sp>
        <p:sp>
          <p:nvSpPr>
            <p:cNvPr id="57" name="TextBox 56">
              <a:extLst>
                <a:ext uri="{FF2B5EF4-FFF2-40B4-BE49-F238E27FC236}">
                  <a16:creationId xmlns:a16="http://schemas.microsoft.com/office/drawing/2014/main" id="{3A3A2CCA-996D-2A3B-3BE3-08635DA6F6BB}"/>
                </a:ext>
              </a:extLst>
            </p:cNvPr>
            <p:cNvSpPr txBox="1"/>
            <p:nvPr/>
          </p:nvSpPr>
          <p:spPr>
            <a:xfrm>
              <a:off x="866774" y="2507829"/>
              <a:ext cx="2146447" cy="553998"/>
            </a:xfrm>
            <a:prstGeom prst="rect">
              <a:avLst/>
            </a:prstGeom>
            <a:noFill/>
          </p:spPr>
          <p:txBody>
            <a:bodyPr wrap="square" rtlCol="0">
              <a:spAutoFit/>
            </a:bodyPr>
            <a:lstStyle/>
            <a:p>
              <a:r>
                <a:rPr lang="en-GB" sz="1000" b="1">
                  <a:solidFill>
                    <a:srgbClr val="333333"/>
                  </a:solidFill>
                </a:rPr>
                <a:t>2. </a:t>
              </a:r>
              <a:r>
                <a:rPr lang="en-GB" sz="1000">
                  <a:solidFill>
                    <a:srgbClr val="333333"/>
                  </a:solidFill>
                </a:rPr>
                <a:t>Click on the </a:t>
              </a:r>
              <a:r>
                <a:rPr lang="en-GB" sz="1000" b="0">
                  <a:solidFill>
                    <a:srgbClr val="333333"/>
                  </a:solidFill>
                  <a:latin typeface="Gotham Medium" pitchFamily="50" charset="0"/>
                </a:rPr>
                <a:t>Format Picture </a:t>
              </a:r>
              <a:r>
                <a:rPr lang="en-GB" sz="1000">
                  <a:solidFill>
                    <a:srgbClr val="333333"/>
                  </a:solidFill>
                </a:rPr>
                <a:t>tab in the ribbon and use the tools to edit the image.</a:t>
              </a:r>
            </a:p>
          </p:txBody>
        </p:sp>
        <p:sp>
          <p:nvSpPr>
            <p:cNvPr id="58" name="TextBox 57">
              <a:extLst>
                <a:ext uri="{FF2B5EF4-FFF2-40B4-BE49-F238E27FC236}">
                  <a16:creationId xmlns:a16="http://schemas.microsoft.com/office/drawing/2014/main" id="{5583E146-D1C0-E203-BFF3-42189827B75F}"/>
                </a:ext>
              </a:extLst>
            </p:cNvPr>
            <p:cNvSpPr txBox="1"/>
            <p:nvPr/>
          </p:nvSpPr>
          <p:spPr>
            <a:xfrm>
              <a:off x="866773" y="3108124"/>
              <a:ext cx="2146447" cy="1169551"/>
            </a:xfrm>
            <a:prstGeom prst="rect">
              <a:avLst/>
            </a:prstGeom>
            <a:noFill/>
          </p:spPr>
          <p:txBody>
            <a:bodyPr wrap="square" rtlCol="0">
              <a:spAutoFit/>
            </a:bodyPr>
            <a:lstStyle/>
            <a:p>
              <a:r>
                <a:rPr lang="en-GB" sz="1000" b="1">
                  <a:solidFill>
                    <a:srgbClr val="333333"/>
                  </a:solidFill>
                </a:rPr>
                <a:t>3. </a:t>
              </a:r>
              <a:r>
                <a:rPr lang="en-GB" sz="1000">
                  <a:solidFill>
                    <a:srgbClr val="333333"/>
                  </a:solidFill>
                </a:rPr>
                <a:t>Choose </a:t>
              </a:r>
              <a:r>
                <a:rPr lang="en-GB" sz="1000" b="0">
                  <a:solidFill>
                    <a:srgbClr val="333333"/>
                  </a:solidFill>
                  <a:latin typeface="Gotham Medium" pitchFamily="50" charset="0"/>
                </a:rPr>
                <a:t>Crop</a:t>
              </a:r>
              <a:r>
                <a:rPr lang="en-GB" sz="1000">
                  <a:solidFill>
                    <a:srgbClr val="333333"/>
                  </a:solidFill>
                </a:rPr>
                <a:t> to resize and move the image within the placeholder, using the white circles in the corners of the image. Click on the drop down arrow and choose </a:t>
              </a:r>
              <a:r>
                <a:rPr lang="en-GB" sz="1000" b="0">
                  <a:solidFill>
                    <a:srgbClr val="333333"/>
                  </a:solidFill>
                  <a:latin typeface="Gotham Medium" pitchFamily="50" charset="0"/>
                </a:rPr>
                <a:t>Fit </a:t>
              </a:r>
              <a:r>
                <a:rPr lang="en-GB" sz="1000">
                  <a:solidFill>
                    <a:srgbClr val="333333"/>
                  </a:solidFill>
                </a:rPr>
                <a:t>to fit the image to the placeholder.</a:t>
              </a:r>
            </a:p>
          </p:txBody>
        </p:sp>
        <p:sp>
          <p:nvSpPr>
            <p:cNvPr id="59" name="TextBox 58">
              <a:extLst>
                <a:ext uri="{FF2B5EF4-FFF2-40B4-BE49-F238E27FC236}">
                  <a16:creationId xmlns:a16="http://schemas.microsoft.com/office/drawing/2014/main" id="{CACDF5D4-B878-F219-DBE0-B20877567A29}"/>
                </a:ext>
              </a:extLst>
            </p:cNvPr>
            <p:cNvSpPr txBox="1"/>
            <p:nvPr/>
          </p:nvSpPr>
          <p:spPr>
            <a:xfrm>
              <a:off x="866774" y="4323972"/>
              <a:ext cx="2146447" cy="553998"/>
            </a:xfrm>
            <a:prstGeom prst="rect">
              <a:avLst/>
            </a:prstGeom>
            <a:noFill/>
          </p:spPr>
          <p:txBody>
            <a:bodyPr wrap="square" rtlCol="0">
              <a:spAutoFit/>
            </a:bodyPr>
            <a:lstStyle/>
            <a:p>
              <a:r>
                <a:rPr lang="en-GB" sz="1000" b="1">
                  <a:solidFill>
                    <a:srgbClr val="333333"/>
                  </a:solidFill>
                </a:rPr>
                <a:t>4. </a:t>
              </a:r>
              <a:r>
                <a:rPr lang="en-GB" sz="1000">
                  <a:solidFill>
                    <a:srgbClr val="333333"/>
                  </a:solidFill>
                </a:rPr>
                <a:t>Choose </a:t>
              </a:r>
              <a:r>
                <a:rPr lang="en-GB" sz="1000" b="0">
                  <a:solidFill>
                    <a:srgbClr val="333333"/>
                  </a:solidFill>
                  <a:latin typeface="Gotham Medium" pitchFamily="50" charset="0"/>
                </a:rPr>
                <a:t>Picture Colour </a:t>
              </a:r>
              <a:r>
                <a:rPr lang="en-GB" sz="1000">
                  <a:solidFill>
                    <a:srgbClr val="333333"/>
                  </a:solidFill>
                </a:rPr>
                <a:t>to adjust the Saturation, Tone, and Colour.</a:t>
              </a:r>
            </a:p>
          </p:txBody>
        </p:sp>
        <p:sp>
          <p:nvSpPr>
            <p:cNvPr id="60" name="TextBox 59">
              <a:extLst>
                <a:ext uri="{FF2B5EF4-FFF2-40B4-BE49-F238E27FC236}">
                  <a16:creationId xmlns:a16="http://schemas.microsoft.com/office/drawing/2014/main" id="{D0165AB1-1B02-52F8-0930-40150D6AA09E}"/>
                </a:ext>
              </a:extLst>
            </p:cNvPr>
            <p:cNvSpPr txBox="1"/>
            <p:nvPr/>
          </p:nvSpPr>
          <p:spPr>
            <a:xfrm>
              <a:off x="866774" y="4924267"/>
              <a:ext cx="2146447" cy="553998"/>
            </a:xfrm>
            <a:prstGeom prst="rect">
              <a:avLst/>
            </a:prstGeom>
            <a:noFill/>
          </p:spPr>
          <p:txBody>
            <a:bodyPr wrap="square" rtlCol="0">
              <a:spAutoFit/>
            </a:bodyPr>
            <a:lstStyle/>
            <a:p>
              <a:r>
                <a:rPr lang="en-GB" sz="1000" b="1">
                  <a:solidFill>
                    <a:srgbClr val="333333"/>
                  </a:solidFill>
                </a:rPr>
                <a:t>5. </a:t>
              </a:r>
              <a:r>
                <a:rPr lang="en-GB" sz="1000">
                  <a:solidFill>
                    <a:srgbClr val="333333"/>
                  </a:solidFill>
                </a:rPr>
                <a:t>Choose </a:t>
              </a:r>
              <a:r>
                <a:rPr lang="en-GB" sz="1000" b="0">
                  <a:solidFill>
                    <a:srgbClr val="333333"/>
                  </a:solidFill>
                  <a:latin typeface="Gotham Medium" pitchFamily="50" charset="0"/>
                </a:rPr>
                <a:t>Picture Correction </a:t>
              </a:r>
              <a:r>
                <a:rPr lang="en-GB" sz="1000">
                  <a:solidFill>
                    <a:srgbClr val="333333"/>
                  </a:solidFill>
                </a:rPr>
                <a:t>to adjust the Sharpness, Brightness, and Contrast.</a:t>
              </a:r>
            </a:p>
          </p:txBody>
        </p:sp>
        <p:sp>
          <p:nvSpPr>
            <p:cNvPr id="61" name="TextBox 60">
              <a:extLst>
                <a:ext uri="{FF2B5EF4-FFF2-40B4-BE49-F238E27FC236}">
                  <a16:creationId xmlns:a16="http://schemas.microsoft.com/office/drawing/2014/main" id="{9DDBA785-919F-AD78-B7CE-79425FEE9ED8}"/>
                </a:ext>
              </a:extLst>
            </p:cNvPr>
            <p:cNvSpPr txBox="1"/>
            <p:nvPr/>
          </p:nvSpPr>
          <p:spPr>
            <a:xfrm>
              <a:off x="1026885" y="1179173"/>
              <a:ext cx="1826222" cy="461665"/>
            </a:xfrm>
            <a:prstGeom prst="rect">
              <a:avLst/>
            </a:prstGeom>
            <a:noFill/>
          </p:spPr>
          <p:txBody>
            <a:bodyPr wrap="square" rtlCol="0">
              <a:spAutoFit/>
            </a:bodyPr>
            <a:lstStyle/>
            <a:p>
              <a:pPr algn="ctr"/>
              <a:r>
                <a:rPr lang="en-GB" sz="1200">
                  <a:solidFill>
                    <a:srgbClr val="333333"/>
                  </a:solidFill>
                  <a:latin typeface="+mn-lt"/>
                </a:rPr>
                <a:t>HOW TO INSERT </a:t>
              </a:r>
              <a:br>
                <a:rPr lang="en-GB" sz="1200">
                  <a:solidFill>
                    <a:srgbClr val="333333"/>
                  </a:solidFill>
                  <a:latin typeface="+mn-lt"/>
                </a:rPr>
              </a:br>
              <a:r>
                <a:rPr lang="en-GB" sz="1200">
                  <a:solidFill>
                    <a:srgbClr val="333333"/>
                  </a:solidFill>
                  <a:latin typeface="+mn-lt"/>
                </a:rPr>
                <a:t>AN IMAGE</a:t>
              </a:r>
            </a:p>
          </p:txBody>
        </p:sp>
        <p:sp>
          <p:nvSpPr>
            <p:cNvPr id="62" name="TextBox 61">
              <a:extLst>
                <a:ext uri="{FF2B5EF4-FFF2-40B4-BE49-F238E27FC236}">
                  <a16:creationId xmlns:a16="http://schemas.microsoft.com/office/drawing/2014/main" id="{E44240BE-F065-4178-DFFE-B963F4C90C1A}"/>
                </a:ext>
              </a:extLst>
            </p:cNvPr>
            <p:cNvSpPr txBox="1"/>
            <p:nvPr userDrawn="1"/>
          </p:nvSpPr>
          <p:spPr>
            <a:xfrm>
              <a:off x="866774" y="5522715"/>
              <a:ext cx="2146447" cy="553998"/>
            </a:xfrm>
            <a:prstGeom prst="rect">
              <a:avLst/>
            </a:prstGeom>
            <a:noFill/>
          </p:spPr>
          <p:txBody>
            <a:bodyPr wrap="square" rtlCol="0">
              <a:spAutoFit/>
            </a:bodyPr>
            <a:lstStyle/>
            <a:p>
              <a:r>
                <a:rPr lang="en-GB" sz="1000" b="1">
                  <a:solidFill>
                    <a:srgbClr val="333333"/>
                  </a:solidFill>
                </a:rPr>
                <a:t>6. </a:t>
              </a:r>
              <a:r>
                <a:rPr lang="en-GB" sz="1000">
                  <a:solidFill>
                    <a:srgbClr val="333333"/>
                  </a:solidFill>
                </a:rPr>
                <a:t>Once you are happy with your image, right click on it and select ‘</a:t>
              </a:r>
              <a:r>
                <a:rPr lang="en-GB" sz="1000" b="0">
                  <a:solidFill>
                    <a:srgbClr val="333333"/>
                  </a:solidFill>
                  <a:latin typeface="Gotham Medium" pitchFamily="50" charset="0"/>
                </a:rPr>
                <a:t>Send to back</a:t>
              </a:r>
              <a:r>
                <a:rPr lang="en-GB" sz="1000">
                  <a:solidFill>
                    <a:srgbClr val="333333"/>
                  </a:solidFill>
                </a:rPr>
                <a:t>’. </a:t>
              </a:r>
              <a:endParaRPr lang="en-GB" sz="1000">
                <a:solidFill>
                  <a:srgbClr val="333333"/>
                </a:solidFill>
                <a:latin typeface="Gotham Medium" pitchFamily="50" charset="0"/>
              </a:endParaRPr>
            </a:p>
          </p:txBody>
        </p:sp>
      </p:grpSp>
      <p:grpSp>
        <p:nvGrpSpPr>
          <p:cNvPr id="63" name="Group 62">
            <a:extLst>
              <a:ext uri="{FF2B5EF4-FFF2-40B4-BE49-F238E27FC236}">
                <a16:creationId xmlns:a16="http://schemas.microsoft.com/office/drawing/2014/main" id="{EB281D99-793E-B61A-4FA5-9AE8664918E0}"/>
              </a:ext>
            </a:extLst>
          </p:cNvPr>
          <p:cNvGrpSpPr/>
          <p:nvPr userDrawn="1"/>
        </p:nvGrpSpPr>
        <p:grpSpPr>
          <a:xfrm>
            <a:off x="12284372" y="0"/>
            <a:ext cx="2174455" cy="5486150"/>
            <a:chOff x="12287572" y="0"/>
            <a:chExt cx="2175021" cy="5486150"/>
          </a:xfrm>
        </p:grpSpPr>
        <p:grpSp>
          <p:nvGrpSpPr>
            <p:cNvPr id="64" name="Group 63">
              <a:extLst>
                <a:ext uri="{FF2B5EF4-FFF2-40B4-BE49-F238E27FC236}">
                  <a16:creationId xmlns:a16="http://schemas.microsoft.com/office/drawing/2014/main" id="{7055DBEB-84A1-B9CB-3D7F-738CA24F49DD}"/>
                </a:ext>
              </a:extLst>
            </p:cNvPr>
            <p:cNvGrpSpPr/>
            <p:nvPr/>
          </p:nvGrpSpPr>
          <p:grpSpPr>
            <a:xfrm>
              <a:off x="12287572" y="0"/>
              <a:ext cx="2175021" cy="4839558"/>
              <a:chOff x="838200" y="1150069"/>
              <a:chExt cx="2175021" cy="4839558"/>
            </a:xfrm>
          </p:grpSpPr>
          <p:sp>
            <p:nvSpPr>
              <p:cNvPr id="76" name="Rectangle 75">
                <a:extLst>
                  <a:ext uri="{FF2B5EF4-FFF2-40B4-BE49-F238E27FC236}">
                    <a16:creationId xmlns:a16="http://schemas.microsoft.com/office/drawing/2014/main" id="{EF9368B0-EE5D-7287-369E-DF343EC41B9F}"/>
                  </a:ext>
                </a:extLst>
              </p:cNvPr>
              <p:cNvSpPr/>
              <p:nvPr/>
            </p:nvSpPr>
            <p:spPr>
              <a:xfrm>
                <a:off x="838200" y="1150069"/>
                <a:ext cx="2146445" cy="4839558"/>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333333"/>
                  </a:solidFill>
                </a:endParaRPr>
              </a:p>
            </p:txBody>
          </p:sp>
          <p:sp>
            <p:nvSpPr>
              <p:cNvPr id="77" name="Rectangle 76">
                <a:extLst>
                  <a:ext uri="{FF2B5EF4-FFF2-40B4-BE49-F238E27FC236}">
                    <a16:creationId xmlns:a16="http://schemas.microsoft.com/office/drawing/2014/main" id="{A89189FB-C372-D1F1-D3CA-D9740B81ECE1}"/>
                  </a:ext>
                </a:extLst>
              </p:cNvPr>
              <p:cNvSpPr/>
              <p:nvPr/>
            </p:nvSpPr>
            <p:spPr>
              <a:xfrm flipV="1">
                <a:off x="838200" y="1150069"/>
                <a:ext cx="2146445" cy="52016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799">
                  <a:solidFill>
                    <a:srgbClr val="333333"/>
                  </a:solidFill>
                </a:endParaRPr>
              </a:p>
            </p:txBody>
          </p:sp>
          <p:sp>
            <p:nvSpPr>
              <p:cNvPr id="78" name="TextBox 77">
                <a:extLst>
                  <a:ext uri="{FF2B5EF4-FFF2-40B4-BE49-F238E27FC236}">
                    <a16:creationId xmlns:a16="http://schemas.microsoft.com/office/drawing/2014/main" id="{B167655A-BC87-C9DF-91B5-48C940BF7C3D}"/>
                  </a:ext>
                </a:extLst>
              </p:cNvPr>
              <p:cNvSpPr txBox="1"/>
              <p:nvPr/>
            </p:nvSpPr>
            <p:spPr>
              <a:xfrm>
                <a:off x="866775" y="2189496"/>
                <a:ext cx="2087197" cy="707886"/>
              </a:xfrm>
              <a:prstGeom prst="rect">
                <a:avLst/>
              </a:prstGeom>
              <a:noFill/>
            </p:spPr>
            <p:txBody>
              <a:bodyPr wrap="square" rtlCol="0">
                <a:spAutoFit/>
              </a:bodyPr>
              <a:lstStyle/>
              <a:p>
                <a:r>
                  <a:rPr lang="en-GB" sz="1000" b="1">
                    <a:solidFill>
                      <a:srgbClr val="333333"/>
                    </a:solidFill>
                  </a:rPr>
                  <a:t>2. </a:t>
                </a:r>
                <a:r>
                  <a:rPr lang="en-GB" sz="1000">
                    <a:solidFill>
                      <a:srgbClr val="333333"/>
                    </a:solidFill>
                  </a:rPr>
                  <a:t>Click on the </a:t>
                </a:r>
                <a:r>
                  <a:rPr lang="en-GB" sz="1000" b="0">
                    <a:solidFill>
                      <a:srgbClr val="333333"/>
                    </a:solidFill>
                    <a:latin typeface="Gotham Medium" pitchFamily="50" charset="0"/>
                  </a:rPr>
                  <a:t>icon</a:t>
                </a:r>
                <a:r>
                  <a:rPr lang="en-GB" sz="1000">
                    <a:solidFill>
                      <a:srgbClr val="333333"/>
                    </a:solidFill>
                  </a:rPr>
                  <a:t> in the middle of the placeholder and choose the image from your computer.</a:t>
                </a:r>
              </a:p>
            </p:txBody>
          </p:sp>
          <p:sp>
            <p:nvSpPr>
              <p:cNvPr id="79" name="TextBox 78">
                <a:extLst>
                  <a:ext uri="{FF2B5EF4-FFF2-40B4-BE49-F238E27FC236}">
                    <a16:creationId xmlns:a16="http://schemas.microsoft.com/office/drawing/2014/main" id="{C3E1EEDA-8B30-2586-F913-B67FF08F2322}"/>
                  </a:ext>
                </a:extLst>
              </p:cNvPr>
              <p:cNvSpPr txBox="1"/>
              <p:nvPr/>
            </p:nvSpPr>
            <p:spPr>
              <a:xfrm>
                <a:off x="866774" y="2943679"/>
                <a:ext cx="2146447" cy="553998"/>
              </a:xfrm>
              <a:prstGeom prst="rect">
                <a:avLst/>
              </a:prstGeom>
              <a:noFill/>
            </p:spPr>
            <p:txBody>
              <a:bodyPr wrap="square" rtlCol="0">
                <a:spAutoFit/>
              </a:bodyPr>
              <a:lstStyle/>
              <a:p>
                <a:r>
                  <a:rPr lang="en-GB" sz="1000" b="1">
                    <a:solidFill>
                      <a:srgbClr val="333333"/>
                    </a:solidFill>
                  </a:rPr>
                  <a:t>3. </a:t>
                </a:r>
                <a:r>
                  <a:rPr lang="en-GB" sz="1000">
                    <a:solidFill>
                      <a:srgbClr val="333333"/>
                    </a:solidFill>
                  </a:rPr>
                  <a:t>Click on the </a:t>
                </a:r>
                <a:r>
                  <a:rPr lang="en-GB" sz="1000" b="0">
                    <a:solidFill>
                      <a:srgbClr val="333333"/>
                    </a:solidFill>
                    <a:latin typeface="Gotham Medium" pitchFamily="50" charset="0"/>
                  </a:rPr>
                  <a:t>Format Picture </a:t>
                </a:r>
                <a:r>
                  <a:rPr lang="en-GB" sz="1000">
                    <a:solidFill>
                      <a:srgbClr val="333333"/>
                    </a:solidFill>
                  </a:rPr>
                  <a:t>tab in the ribbon and use the tools to edit the image.</a:t>
                </a:r>
              </a:p>
            </p:txBody>
          </p:sp>
          <p:sp>
            <p:nvSpPr>
              <p:cNvPr id="80" name="TextBox 79">
                <a:extLst>
                  <a:ext uri="{FF2B5EF4-FFF2-40B4-BE49-F238E27FC236}">
                    <a16:creationId xmlns:a16="http://schemas.microsoft.com/office/drawing/2014/main" id="{23900C39-DD93-224B-606B-2340514A021B}"/>
                  </a:ext>
                </a:extLst>
              </p:cNvPr>
              <p:cNvSpPr txBox="1"/>
              <p:nvPr/>
            </p:nvSpPr>
            <p:spPr>
              <a:xfrm>
                <a:off x="866773" y="3543974"/>
                <a:ext cx="2146447" cy="1169551"/>
              </a:xfrm>
              <a:prstGeom prst="rect">
                <a:avLst/>
              </a:prstGeom>
              <a:noFill/>
            </p:spPr>
            <p:txBody>
              <a:bodyPr wrap="square" rtlCol="0">
                <a:spAutoFit/>
              </a:bodyPr>
              <a:lstStyle/>
              <a:p>
                <a:r>
                  <a:rPr lang="en-GB" sz="1000" b="1">
                    <a:solidFill>
                      <a:srgbClr val="333333"/>
                    </a:solidFill>
                  </a:rPr>
                  <a:t>4. </a:t>
                </a:r>
                <a:r>
                  <a:rPr lang="en-GB" sz="1000">
                    <a:solidFill>
                      <a:srgbClr val="333333"/>
                    </a:solidFill>
                  </a:rPr>
                  <a:t>Choose </a:t>
                </a:r>
                <a:r>
                  <a:rPr lang="en-GB" sz="1000" b="0">
                    <a:solidFill>
                      <a:srgbClr val="333333"/>
                    </a:solidFill>
                    <a:latin typeface="Gotham Medium" pitchFamily="50" charset="0"/>
                  </a:rPr>
                  <a:t>Crop</a:t>
                </a:r>
                <a:r>
                  <a:rPr lang="en-GB" sz="1000">
                    <a:solidFill>
                      <a:srgbClr val="333333"/>
                    </a:solidFill>
                  </a:rPr>
                  <a:t> to resize and move the image within the placeholder, using the white circles in the corners of the image. Click on the drop down arrow and choose </a:t>
                </a:r>
                <a:r>
                  <a:rPr lang="en-GB" sz="1000" b="0">
                    <a:solidFill>
                      <a:srgbClr val="333333"/>
                    </a:solidFill>
                    <a:latin typeface="Gotham Medium" pitchFamily="50" charset="0"/>
                  </a:rPr>
                  <a:t>Fit </a:t>
                </a:r>
                <a:r>
                  <a:rPr lang="en-GB" sz="1000">
                    <a:solidFill>
                      <a:srgbClr val="333333"/>
                    </a:solidFill>
                  </a:rPr>
                  <a:t>to fit the image to the placeholder.</a:t>
                </a:r>
              </a:p>
            </p:txBody>
          </p:sp>
          <p:sp>
            <p:nvSpPr>
              <p:cNvPr id="81" name="TextBox 80">
                <a:extLst>
                  <a:ext uri="{FF2B5EF4-FFF2-40B4-BE49-F238E27FC236}">
                    <a16:creationId xmlns:a16="http://schemas.microsoft.com/office/drawing/2014/main" id="{74EDC05B-DA0E-8428-2BCF-B3EFA854657C}"/>
                  </a:ext>
                </a:extLst>
              </p:cNvPr>
              <p:cNvSpPr txBox="1"/>
              <p:nvPr/>
            </p:nvSpPr>
            <p:spPr>
              <a:xfrm>
                <a:off x="866774" y="4759822"/>
                <a:ext cx="2146447" cy="553998"/>
              </a:xfrm>
              <a:prstGeom prst="rect">
                <a:avLst/>
              </a:prstGeom>
              <a:noFill/>
            </p:spPr>
            <p:txBody>
              <a:bodyPr wrap="square" rtlCol="0">
                <a:spAutoFit/>
              </a:bodyPr>
              <a:lstStyle/>
              <a:p>
                <a:r>
                  <a:rPr lang="en-GB" sz="1000" b="1">
                    <a:solidFill>
                      <a:srgbClr val="333333"/>
                    </a:solidFill>
                  </a:rPr>
                  <a:t>5. </a:t>
                </a:r>
                <a:r>
                  <a:rPr lang="en-GB" sz="1000">
                    <a:solidFill>
                      <a:srgbClr val="333333"/>
                    </a:solidFill>
                  </a:rPr>
                  <a:t>Choose </a:t>
                </a:r>
                <a:r>
                  <a:rPr lang="en-GB" sz="1000" b="0">
                    <a:solidFill>
                      <a:srgbClr val="333333"/>
                    </a:solidFill>
                    <a:latin typeface="Gotham Medium" pitchFamily="50" charset="0"/>
                  </a:rPr>
                  <a:t>Picture Colour </a:t>
                </a:r>
                <a:r>
                  <a:rPr lang="en-GB" sz="1000">
                    <a:solidFill>
                      <a:srgbClr val="333333"/>
                    </a:solidFill>
                  </a:rPr>
                  <a:t>to adjust the Saturation, Tone, and Colour.</a:t>
                </a:r>
              </a:p>
            </p:txBody>
          </p:sp>
          <p:sp>
            <p:nvSpPr>
              <p:cNvPr id="82" name="TextBox 81">
                <a:extLst>
                  <a:ext uri="{FF2B5EF4-FFF2-40B4-BE49-F238E27FC236}">
                    <a16:creationId xmlns:a16="http://schemas.microsoft.com/office/drawing/2014/main" id="{8FA7E670-C06A-EACA-2C03-234505A5978B}"/>
                  </a:ext>
                </a:extLst>
              </p:cNvPr>
              <p:cNvSpPr txBox="1"/>
              <p:nvPr/>
            </p:nvSpPr>
            <p:spPr>
              <a:xfrm>
                <a:off x="866774" y="5360117"/>
                <a:ext cx="2146447" cy="553998"/>
              </a:xfrm>
              <a:prstGeom prst="rect">
                <a:avLst/>
              </a:prstGeom>
              <a:noFill/>
            </p:spPr>
            <p:txBody>
              <a:bodyPr wrap="square" rtlCol="0">
                <a:spAutoFit/>
              </a:bodyPr>
              <a:lstStyle/>
              <a:p>
                <a:r>
                  <a:rPr lang="en-GB" sz="1000" b="1">
                    <a:solidFill>
                      <a:srgbClr val="333333"/>
                    </a:solidFill>
                  </a:rPr>
                  <a:t>6. </a:t>
                </a:r>
                <a:r>
                  <a:rPr lang="en-GB" sz="1000">
                    <a:solidFill>
                      <a:srgbClr val="333333"/>
                    </a:solidFill>
                  </a:rPr>
                  <a:t>Choose </a:t>
                </a:r>
                <a:r>
                  <a:rPr lang="en-GB" sz="1000" b="0">
                    <a:solidFill>
                      <a:srgbClr val="333333"/>
                    </a:solidFill>
                    <a:latin typeface="Gotham Medium" pitchFamily="50" charset="0"/>
                  </a:rPr>
                  <a:t>Picture Correction </a:t>
                </a:r>
                <a:r>
                  <a:rPr lang="en-GB" sz="1000">
                    <a:solidFill>
                      <a:srgbClr val="333333"/>
                    </a:solidFill>
                  </a:rPr>
                  <a:t>to adjust the Sharpness, Brightness, and Contrast.</a:t>
                </a:r>
              </a:p>
            </p:txBody>
          </p:sp>
          <p:sp>
            <p:nvSpPr>
              <p:cNvPr id="83" name="TextBox 82">
                <a:extLst>
                  <a:ext uri="{FF2B5EF4-FFF2-40B4-BE49-F238E27FC236}">
                    <a16:creationId xmlns:a16="http://schemas.microsoft.com/office/drawing/2014/main" id="{0199CC0A-CC7A-EB3D-BF30-649B7616F3C3}"/>
                  </a:ext>
                </a:extLst>
              </p:cNvPr>
              <p:cNvSpPr txBox="1"/>
              <p:nvPr/>
            </p:nvSpPr>
            <p:spPr>
              <a:xfrm>
                <a:off x="1072610" y="1179173"/>
                <a:ext cx="1734772" cy="461665"/>
              </a:xfrm>
              <a:prstGeom prst="rect">
                <a:avLst/>
              </a:prstGeom>
              <a:noFill/>
            </p:spPr>
            <p:txBody>
              <a:bodyPr wrap="square" rtlCol="0">
                <a:spAutoFit/>
              </a:bodyPr>
              <a:lstStyle/>
              <a:p>
                <a:pPr algn="ctr"/>
                <a:r>
                  <a:rPr lang="en-GB" sz="1200">
                    <a:solidFill>
                      <a:srgbClr val="333333"/>
                    </a:solidFill>
                    <a:latin typeface="+mn-lt"/>
                  </a:rPr>
                  <a:t>HOW TO INSERT AN IMAGE</a:t>
                </a:r>
              </a:p>
            </p:txBody>
          </p:sp>
          <p:sp>
            <p:nvSpPr>
              <p:cNvPr id="84" name="TextBox 83">
                <a:extLst>
                  <a:ext uri="{FF2B5EF4-FFF2-40B4-BE49-F238E27FC236}">
                    <a16:creationId xmlns:a16="http://schemas.microsoft.com/office/drawing/2014/main" id="{5C2A7CCE-AB53-40C9-BB1C-0B70E1D2EF32}"/>
                  </a:ext>
                </a:extLst>
              </p:cNvPr>
              <p:cNvSpPr txBox="1"/>
              <p:nvPr/>
            </p:nvSpPr>
            <p:spPr>
              <a:xfrm>
                <a:off x="866775" y="1759910"/>
                <a:ext cx="2087197" cy="400110"/>
              </a:xfrm>
              <a:prstGeom prst="rect">
                <a:avLst/>
              </a:prstGeom>
              <a:noFill/>
            </p:spPr>
            <p:txBody>
              <a:bodyPr wrap="square" rtlCol="0">
                <a:spAutoFit/>
              </a:bodyPr>
              <a:lstStyle/>
              <a:p>
                <a:r>
                  <a:rPr lang="en-GB" sz="1000" b="1">
                    <a:solidFill>
                      <a:srgbClr val="333333"/>
                    </a:solidFill>
                  </a:rPr>
                  <a:t>1. </a:t>
                </a:r>
                <a:r>
                  <a:rPr lang="en-GB" sz="1000">
                    <a:solidFill>
                      <a:srgbClr val="333333"/>
                    </a:solidFill>
                  </a:rPr>
                  <a:t>If there is already an image present, </a:t>
                </a:r>
                <a:r>
                  <a:rPr lang="en-GB" sz="1000">
                    <a:solidFill>
                      <a:srgbClr val="333333"/>
                    </a:solidFill>
                    <a:latin typeface="Gotham Medium" pitchFamily="50" charset="0"/>
                  </a:rPr>
                  <a:t>delete this first.</a:t>
                </a:r>
              </a:p>
            </p:txBody>
          </p:sp>
        </p:grpSp>
        <p:grpSp>
          <p:nvGrpSpPr>
            <p:cNvPr id="65" name="Group 64">
              <a:extLst>
                <a:ext uri="{FF2B5EF4-FFF2-40B4-BE49-F238E27FC236}">
                  <a16:creationId xmlns:a16="http://schemas.microsoft.com/office/drawing/2014/main" id="{6CEDFFFB-DC36-50BA-C645-E37DDD848578}"/>
                </a:ext>
              </a:extLst>
            </p:cNvPr>
            <p:cNvGrpSpPr/>
            <p:nvPr userDrawn="1"/>
          </p:nvGrpSpPr>
          <p:grpSpPr>
            <a:xfrm>
              <a:off x="12287572" y="0"/>
              <a:ext cx="2175021" cy="5486150"/>
              <a:chOff x="838200" y="1150069"/>
              <a:chExt cx="2175021" cy="5486150"/>
            </a:xfrm>
          </p:grpSpPr>
          <p:sp>
            <p:nvSpPr>
              <p:cNvPr id="67" name="Rectangle 66">
                <a:extLst>
                  <a:ext uri="{FF2B5EF4-FFF2-40B4-BE49-F238E27FC236}">
                    <a16:creationId xmlns:a16="http://schemas.microsoft.com/office/drawing/2014/main" id="{02FA59B9-40D3-7480-56F0-0768F23087B2}"/>
                  </a:ext>
                </a:extLst>
              </p:cNvPr>
              <p:cNvSpPr/>
              <p:nvPr/>
            </p:nvSpPr>
            <p:spPr>
              <a:xfrm>
                <a:off x="838200" y="1150069"/>
                <a:ext cx="2146445" cy="548615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333333"/>
                  </a:solidFill>
                </a:endParaRPr>
              </a:p>
            </p:txBody>
          </p:sp>
          <p:sp>
            <p:nvSpPr>
              <p:cNvPr id="68" name="Rectangle 67">
                <a:extLst>
                  <a:ext uri="{FF2B5EF4-FFF2-40B4-BE49-F238E27FC236}">
                    <a16:creationId xmlns:a16="http://schemas.microsoft.com/office/drawing/2014/main" id="{8CCE3645-96C6-7038-06C0-EF1DADA6DF02}"/>
                  </a:ext>
                </a:extLst>
              </p:cNvPr>
              <p:cNvSpPr/>
              <p:nvPr/>
            </p:nvSpPr>
            <p:spPr>
              <a:xfrm flipV="1">
                <a:off x="838200" y="1150069"/>
                <a:ext cx="2146445" cy="52016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799">
                  <a:solidFill>
                    <a:srgbClr val="333333"/>
                  </a:solidFill>
                </a:endParaRPr>
              </a:p>
            </p:txBody>
          </p:sp>
          <p:sp>
            <p:nvSpPr>
              <p:cNvPr id="69" name="TextBox 68">
                <a:extLst>
                  <a:ext uri="{FF2B5EF4-FFF2-40B4-BE49-F238E27FC236}">
                    <a16:creationId xmlns:a16="http://schemas.microsoft.com/office/drawing/2014/main" id="{BA82D98F-FF8B-71CE-0C8E-A66E90163936}"/>
                  </a:ext>
                </a:extLst>
              </p:cNvPr>
              <p:cNvSpPr txBox="1"/>
              <p:nvPr/>
            </p:nvSpPr>
            <p:spPr>
              <a:xfrm>
                <a:off x="866775" y="2189496"/>
                <a:ext cx="2087197" cy="707886"/>
              </a:xfrm>
              <a:prstGeom prst="rect">
                <a:avLst/>
              </a:prstGeom>
              <a:noFill/>
            </p:spPr>
            <p:txBody>
              <a:bodyPr wrap="square" rtlCol="0">
                <a:spAutoFit/>
              </a:bodyPr>
              <a:lstStyle/>
              <a:p>
                <a:r>
                  <a:rPr lang="en-GB" sz="1000" b="1">
                    <a:solidFill>
                      <a:srgbClr val="333333"/>
                    </a:solidFill>
                  </a:rPr>
                  <a:t>2. </a:t>
                </a:r>
                <a:r>
                  <a:rPr lang="en-GB" sz="1000">
                    <a:solidFill>
                      <a:srgbClr val="333333"/>
                    </a:solidFill>
                  </a:rPr>
                  <a:t>Click on the </a:t>
                </a:r>
                <a:r>
                  <a:rPr lang="en-GB" sz="1000" b="0">
                    <a:solidFill>
                      <a:srgbClr val="333333"/>
                    </a:solidFill>
                    <a:latin typeface="Gotham Medium" pitchFamily="50" charset="0"/>
                  </a:rPr>
                  <a:t>icon</a:t>
                </a:r>
                <a:r>
                  <a:rPr lang="en-GB" sz="1000">
                    <a:solidFill>
                      <a:srgbClr val="333333"/>
                    </a:solidFill>
                  </a:rPr>
                  <a:t> in the middle of the placeholder and choose the image from your computer.</a:t>
                </a:r>
              </a:p>
            </p:txBody>
          </p:sp>
          <p:sp>
            <p:nvSpPr>
              <p:cNvPr id="70" name="TextBox 69">
                <a:extLst>
                  <a:ext uri="{FF2B5EF4-FFF2-40B4-BE49-F238E27FC236}">
                    <a16:creationId xmlns:a16="http://schemas.microsoft.com/office/drawing/2014/main" id="{BDD01006-C390-FFD9-78D9-8FEE5DCFB3A7}"/>
                  </a:ext>
                </a:extLst>
              </p:cNvPr>
              <p:cNvSpPr txBox="1"/>
              <p:nvPr/>
            </p:nvSpPr>
            <p:spPr>
              <a:xfrm>
                <a:off x="866774" y="2943679"/>
                <a:ext cx="2146447" cy="553998"/>
              </a:xfrm>
              <a:prstGeom prst="rect">
                <a:avLst/>
              </a:prstGeom>
              <a:noFill/>
            </p:spPr>
            <p:txBody>
              <a:bodyPr wrap="square" rtlCol="0">
                <a:spAutoFit/>
              </a:bodyPr>
              <a:lstStyle/>
              <a:p>
                <a:r>
                  <a:rPr lang="en-GB" sz="1000" b="1">
                    <a:solidFill>
                      <a:srgbClr val="333333"/>
                    </a:solidFill>
                  </a:rPr>
                  <a:t>3. </a:t>
                </a:r>
                <a:r>
                  <a:rPr lang="en-GB" sz="1000">
                    <a:solidFill>
                      <a:srgbClr val="333333"/>
                    </a:solidFill>
                  </a:rPr>
                  <a:t>Click on the </a:t>
                </a:r>
                <a:r>
                  <a:rPr lang="en-GB" sz="1000" b="0">
                    <a:solidFill>
                      <a:srgbClr val="333333"/>
                    </a:solidFill>
                    <a:latin typeface="Gotham Medium" pitchFamily="50" charset="0"/>
                  </a:rPr>
                  <a:t>Format Picture </a:t>
                </a:r>
                <a:r>
                  <a:rPr lang="en-GB" sz="1000">
                    <a:solidFill>
                      <a:srgbClr val="333333"/>
                    </a:solidFill>
                  </a:rPr>
                  <a:t>tab in the ribbon and use the tools to edit the image.</a:t>
                </a:r>
              </a:p>
            </p:txBody>
          </p:sp>
          <p:sp>
            <p:nvSpPr>
              <p:cNvPr id="71" name="TextBox 70">
                <a:extLst>
                  <a:ext uri="{FF2B5EF4-FFF2-40B4-BE49-F238E27FC236}">
                    <a16:creationId xmlns:a16="http://schemas.microsoft.com/office/drawing/2014/main" id="{A0D9C9C6-0E7E-ADBE-4241-A9E48D1875F7}"/>
                  </a:ext>
                </a:extLst>
              </p:cNvPr>
              <p:cNvSpPr txBox="1"/>
              <p:nvPr/>
            </p:nvSpPr>
            <p:spPr>
              <a:xfrm>
                <a:off x="866773" y="3543974"/>
                <a:ext cx="2146447" cy="1169551"/>
              </a:xfrm>
              <a:prstGeom prst="rect">
                <a:avLst/>
              </a:prstGeom>
              <a:noFill/>
            </p:spPr>
            <p:txBody>
              <a:bodyPr wrap="square" rtlCol="0">
                <a:spAutoFit/>
              </a:bodyPr>
              <a:lstStyle/>
              <a:p>
                <a:r>
                  <a:rPr lang="en-GB" sz="1000" b="1">
                    <a:solidFill>
                      <a:srgbClr val="333333"/>
                    </a:solidFill>
                  </a:rPr>
                  <a:t>4. </a:t>
                </a:r>
                <a:r>
                  <a:rPr lang="en-GB" sz="1000">
                    <a:solidFill>
                      <a:srgbClr val="333333"/>
                    </a:solidFill>
                  </a:rPr>
                  <a:t>Choose </a:t>
                </a:r>
                <a:r>
                  <a:rPr lang="en-GB" sz="1000" b="0">
                    <a:solidFill>
                      <a:srgbClr val="333333"/>
                    </a:solidFill>
                    <a:latin typeface="Gotham Medium" pitchFamily="50" charset="0"/>
                  </a:rPr>
                  <a:t>Crop</a:t>
                </a:r>
                <a:r>
                  <a:rPr lang="en-GB" sz="1000">
                    <a:solidFill>
                      <a:srgbClr val="333333"/>
                    </a:solidFill>
                  </a:rPr>
                  <a:t> to resize and move the image within the placeholder, using the white circles in the corners of the image. Click on the drop down arrow and choose </a:t>
                </a:r>
                <a:r>
                  <a:rPr lang="en-GB" sz="1000" b="0">
                    <a:solidFill>
                      <a:srgbClr val="333333"/>
                    </a:solidFill>
                    <a:latin typeface="Gotham Medium" pitchFamily="50" charset="0"/>
                  </a:rPr>
                  <a:t>Fit </a:t>
                </a:r>
                <a:r>
                  <a:rPr lang="en-GB" sz="1000">
                    <a:solidFill>
                      <a:srgbClr val="333333"/>
                    </a:solidFill>
                  </a:rPr>
                  <a:t>to fit the image to the placeholder.</a:t>
                </a:r>
              </a:p>
            </p:txBody>
          </p:sp>
          <p:sp>
            <p:nvSpPr>
              <p:cNvPr id="72" name="TextBox 71">
                <a:extLst>
                  <a:ext uri="{FF2B5EF4-FFF2-40B4-BE49-F238E27FC236}">
                    <a16:creationId xmlns:a16="http://schemas.microsoft.com/office/drawing/2014/main" id="{6AF0DF72-772A-C41F-3BEA-C92571A26D49}"/>
                  </a:ext>
                </a:extLst>
              </p:cNvPr>
              <p:cNvSpPr txBox="1"/>
              <p:nvPr/>
            </p:nvSpPr>
            <p:spPr>
              <a:xfrm>
                <a:off x="866774" y="4759822"/>
                <a:ext cx="2146447" cy="553998"/>
              </a:xfrm>
              <a:prstGeom prst="rect">
                <a:avLst/>
              </a:prstGeom>
              <a:noFill/>
            </p:spPr>
            <p:txBody>
              <a:bodyPr wrap="square" rtlCol="0">
                <a:spAutoFit/>
              </a:bodyPr>
              <a:lstStyle/>
              <a:p>
                <a:r>
                  <a:rPr lang="en-GB" sz="1000" b="1">
                    <a:solidFill>
                      <a:srgbClr val="333333"/>
                    </a:solidFill>
                  </a:rPr>
                  <a:t>5. </a:t>
                </a:r>
                <a:r>
                  <a:rPr lang="en-GB" sz="1000">
                    <a:solidFill>
                      <a:srgbClr val="333333"/>
                    </a:solidFill>
                  </a:rPr>
                  <a:t>Choose </a:t>
                </a:r>
                <a:r>
                  <a:rPr lang="en-GB" sz="1000" b="0">
                    <a:solidFill>
                      <a:srgbClr val="333333"/>
                    </a:solidFill>
                    <a:latin typeface="Gotham Medium" pitchFamily="50" charset="0"/>
                  </a:rPr>
                  <a:t>Picture Colour </a:t>
                </a:r>
                <a:r>
                  <a:rPr lang="en-GB" sz="1000">
                    <a:solidFill>
                      <a:srgbClr val="333333"/>
                    </a:solidFill>
                  </a:rPr>
                  <a:t>to adjust the Saturation, Tone, and Colour.</a:t>
                </a:r>
              </a:p>
            </p:txBody>
          </p:sp>
          <p:sp>
            <p:nvSpPr>
              <p:cNvPr id="73" name="TextBox 72">
                <a:extLst>
                  <a:ext uri="{FF2B5EF4-FFF2-40B4-BE49-F238E27FC236}">
                    <a16:creationId xmlns:a16="http://schemas.microsoft.com/office/drawing/2014/main" id="{DE368362-7C3A-2B86-C38E-DFDFD9F483D9}"/>
                  </a:ext>
                </a:extLst>
              </p:cNvPr>
              <p:cNvSpPr txBox="1"/>
              <p:nvPr/>
            </p:nvSpPr>
            <p:spPr>
              <a:xfrm>
                <a:off x="866774" y="5360117"/>
                <a:ext cx="2146447" cy="861774"/>
              </a:xfrm>
              <a:prstGeom prst="rect">
                <a:avLst/>
              </a:prstGeom>
              <a:noFill/>
            </p:spPr>
            <p:txBody>
              <a:bodyPr wrap="square" rtlCol="0">
                <a:spAutoFit/>
              </a:bodyPr>
              <a:lstStyle/>
              <a:p>
                <a:r>
                  <a:rPr lang="en-GB" sz="1000" b="1">
                    <a:solidFill>
                      <a:srgbClr val="333333"/>
                    </a:solidFill>
                  </a:rPr>
                  <a:t>6. </a:t>
                </a:r>
                <a:r>
                  <a:rPr lang="en-GB" sz="1000">
                    <a:solidFill>
                      <a:srgbClr val="333333"/>
                    </a:solidFill>
                  </a:rPr>
                  <a:t>Choose </a:t>
                </a:r>
                <a:r>
                  <a:rPr lang="en-GB" sz="1000" b="0">
                    <a:solidFill>
                      <a:srgbClr val="333333"/>
                    </a:solidFill>
                    <a:latin typeface="Gotham Medium" pitchFamily="50" charset="0"/>
                  </a:rPr>
                  <a:t>Picture Correction </a:t>
                </a:r>
                <a:r>
                  <a:rPr lang="en-GB" sz="1000">
                    <a:solidFill>
                      <a:srgbClr val="333333"/>
                    </a:solidFill>
                  </a:rPr>
                  <a:t>to adjust the Sharpness, Brightness, and Contrast.</a:t>
                </a:r>
              </a:p>
              <a:p>
                <a:endParaRPr lang="en-GB" sz="1000">
                  <a:solidFill>
                    <a:srgbClr val="333333"/>
                  </a:solidFill>
                </a:endParaRPr>
              </a:p>
              <a:p>
                <a:endParaRPr lang="en-GB" sz="1000">
                  <a:solidFill>
                    <a:srgbClr val="333333"/>
                  </a:solidFill>
                </a:endParaRPr>
              </a:p>
            </p:txBody>
          </p:sp>
          <p:sp>
            <p:nvSpPr>
              <p:cNvPr id="74" name="TextBox 73">
                <a:extLst>
                  <a:ext uri="{FF2B5EF4-FFF2-40B4-BE49-F238E27FC236}">
                    <a16:creationId xmlns:a16="http://schemas.microsoft.com/office/drawing/2014/main" id="{3EB69D62-EF10-05B7-1379-258A71749293}"/>
                  </a:ext>
                </a:extLst>
              </p:cNvPr>
              <p:cNvSpPr txBox="1"/>
              <p:nvPr/>
            </p:nvSpPr>
            <p:spPr>
              <a:xfrm>
                <a:off x="1072610" y="1179173"/>
                <a:ext cx="1734772" cy="461665"/>
              </a:xfrm>
              <a:prstGeom prst="rect">
                <a:avLst/>
              </a:prstGeom>
              <a:noFill/>
            </p:spPr>
            <p:txBody>
              <a:bodyPr wrap="square" rtlCol="0">
                <a:spAutoFit/>
              </a:bodyPr>
              <a:lstStyle/>
              <a:p>
                <a:pPr algn="ctr"/>
                <a:r>
                  <a:rPr lang="en-GB" sz="1200">
                    <a:solidFill>
                      <a:srgbClr val="333333"/>
                    </a:solidFill>
                    <a:latin typeface="+mn-lt"/>
                  </a:rPr>
                  <a:t>HOW TO INSERT AN IMAGE</a:t>
                </a:r>
              </a:p>
            </p:txBody>
          </p:sp>
          <p:sp>
            <p:nvSpPr>
              <p:cNvPr id="75" name="TextBox 74">
                <a:extLst>
                  <a:ext uri="{FF2B5EF4-FFF2-40B4-BE49-F238E27FC236}">
                    <a16:creationId xmlns:a16="http://schemas.microsoft.com/office/drawing/2014/main" id="{F87FF8EE-4E9B-2E78-856F-8141ED1E0912}"/>
                  </a:ext>
                </a:extLst>
              </p:cNvPr>
              <p:cNvSpPr txBox="1"/>
              <p:nvPr userDrawn="1"/>
            </p:nvSpPr>
            <p:spPr>
              <a:xfrm>
                <a:off x="866775" y="1759910"/>
                <a:ext cx="2087197" cy="400110"/>
              </a:xfrm>
              <a:prstGeom prst="rect">
                <a:avLst/>
              </a:prstGeom>
              <a:noFill/>
            </p:spPr>
            <p:txBody>
              <a:bodyPr wrap="square" rtlCol="0">
                <a:spAutoFit/>
              </a:bodyPr>
              <a:lstStyle/>
              <a:p>
                <a:r>
                  <a:rPr lang="en-GB" sz="1000" b="1">
                    <a:solidFill>
                      <a:srgbClr val="333333"/>
                    </a:solidFill>
                  </a:rPr>
                  <a:t>1. </a:t>
                </a:r>
                <a:r>
                  <a:rPr lang="en-GB" sz="1000">
                    <a:solidFill>
                      <a:srgbClr val="333333"/>
                    </a:solidFill>
                  </a:rPr>
                  <a:t>If there is already an image present, </a:t>
                </a:r>
                <a:r>
                  <a:rPr lang="en-GB" sz="1000">
                    <a:solidFill>
                      <a:srgbClr val="333333"/>
                    </a:solidFill>
                    <a:latin typeface="Gotham Medium" pitchFamily="50" charset="0"/>
                  </a:rPr>
                  <a:t>delete this first.</a:t>
                </a:r>
              </a:p>
            </p:txBody>
          </p:sp>
        </p:grpSp>
        <p:sp>
          <p:nvSpPr>
            <p:cNvPr id="66" name="TextBox 65">
              <a:extLst>
                <a:ext uri="{FF2B5EF4-FFF2-40B4-BE49-F238E27FC236}">
                  <a16:creationId xmlns:a16="http://schemas.microsoft.com/office/drawing/2014/main" id="{D035FF81-986C-AC24-94E6-29244CE6BEAD}"/>
                </a:ext>
              </a:extLst>
            </p:cNvPr>
            <p:cNvSpPr txBox="1"/>
            <p:nvPr userDrawn="1"/>
          </p:nvSpPr>
          <p:spPr>
            <a:xfrm>
              <a:off x="12316146" y="4885855"/>
              <a:ext cx="2146447" cy="553998"/>
            </a:xfrm>
            <a:prstGeom prst="rect">
              <a:avLst/>
            </a:prstGeom>
            <a:noFill/>
          </p:spPr>
          <p:txBody>
            <a:bodyPr wrap="square" rtlCol="0">
              <a:spAutoFit/>
            </a:bodyPr>
            <a:lstStyle/>
            <a:p>
              <a:r>
                <a:rPr lang="en-GB" sz="1000" b="1">
                  <a:solidFill>
                    <a:srgbClr val="333333"/>
                  </a:solidFill>
                </a:rPr>
                <a:t>7. </a:t>
              </a:r>
              <a:r>
                <a:rPr lang="en-GB" sz="1000">
                  <a:solidFill>
                    <a:srgbClr val="333333"/>
                  </a:solidFill>
                </a:rPr>
                <a:t>Once you are happy with your image, right click on it and select ‘</a:t>
              </a:r>
              <a:r>
                <a:rPr lang="en-GB" sz="1000" b="0">
                  <a:solidFill>
                    <a:srgbClr val="333333"/>
                  </a:solidFill>
                  <a:latin typeface="Gotham Medium" pitchFamily="50" charset="0"/>
                </a:rPr>
                <a:t>Send to back</a:t>
              </a:r>
              <a:r>
                <a:rPr lang="en-GB" sz="1000">
                  <a:solidFill>
                    <a:srgbClr val="333333"/>
                  </a:solidFill>
                </a:rPr>
                <a:t>’. </a:t>
              </a:r>
              <a:endParaRPr lang="en-GB" sz="1000">
                <a:solidFill>
                  <a:srgbClr val="333333"/>
                </a:solidFill>
                <a:latin typeface="Gotham Medium" pitchFamily="50" charset="0"/>
              </a:endParaRPr>
            </a:p>
          </p:txBody>
        </p:sp>
      </p:grpSp>
    </p:spTree>
    <p:custDataLst>
      <p:tags r:id="rId1"/>
    </p:custDataLst>
    <p:extLst>
      <p:ext uri="{BB962C8B-B14F-4D97-AF65-F5344CB8AC3E}">
        <p14:creationId xmlns:p14="http://schemas.microsoft.com/office/powerpoint/2010/main" val="4122610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Section break half yellow">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980B5DE-6BFF-5AA8-075A-BC792EA882E4}"/>
              </a:ext>
            </a:extLst>
          </p:cNvPr>
          <p:cNvPicPr>
            <a:picLocks noChangeAspect="1"/>
          </p:cNvPicPr>
          <p:nvPr/>
        </p:nvPicPr>
        <p:blipFill rotWithShape="1">
          <a:blip r:embed="rId3">
            <a:extLst>
              <a:ext uri="{28A0092B-C50C-407E-A947-70E740481C1C}">
                <a14:useLocalDpi xmlns:a14="http://schemas.microsoft.com/office/drawing/2010/main" val="0"/>
              </a:ext>
            </a:extLst>
          </a:blip>
          <a:srcRect l="-2" r="61730"/>
          <a:stretch/>
        </p:blipFill>
        <p:spPr>
          <a:xfrm>
            <a:off x="0" y="0"/>
            <a:ext cx="4664821" cy="6858000"/>
          </a:xfrm>
          <a:prstGeom prst="rect">
            <a:avLst/>
          </a:prstGeom>
        </p:spPr>
      </p:pic>
      <p:sp>
        <p:nvSpPr>
          <p:cNvPr id="4" name="Text Placeholder 6">
            <a:extLst>
              <a:ext uri="{FF2B5EF4-FFF2-40B4-BE49-F238E27FC236}">
                <a16:creationId xmlns:a16="http://schemas.microsoft.com/office/drawing/2014/main" id="{84AA276F-3630-18E5-3CF0-CF71AC63BF45}"/>
              </a:ext>
            </a:extLst>
          </p:cNvPr>
          <p:cNvSpPr>
            <a:spLocks noGrp="1"/>
          </p:cNvSpPr>
          <p:nvPr>
            <p:ph type="body" sz="quarter" idx="19" hasCustomPrompt="1"/>
          </p:nvPr>
        </p:nvSpPr>
        <p:spPr>
          <a:xfrm>
            <a:off x="2111964" y="3057525"/>
            <a:ext cx="2552857" cy="742950"/>
          </a:xfrm>
        </p:spPr>
        <p:txBody>
          <a:bodyPr lIns="0" tIns="0" rIns="0" bIns="0"/>
          <a:lstStyle>
            <a:lvl1pPr>
              <a:defRPr sz="11497">
                <a:solidFill>
                  <a:schemeClr val="accent1"/>
                </a:solidFill>
                <a:latin typeface="+mn-lt"/>
              </a:defRPr>
            </a:lvl1pPr>
          </a:lstStyle>
          <a:p>
            <a:pPr lvl="0"/>
            <a:r>
              <a:rPr lang="en-US"/>
              <a:t>##</a:t>
            </a:r>
            <a:endParaRPr lang="en-GB"/>
          </a:p>
        </p:txBody>
      </p:sp>
      <p:sp>
        <p:nvSpPr>
          <p:cNvPr id="7" name="Text Placeholder 3">
            <a:extLst>
              <a:ext uri="{FF2B5EF4-FFF2-40B4-BE49-F238E27FC236}">
                <a16:creationId xmlns:a16="http://schemas.microsoft.com/office/drawing/2014/main" id="{27C86031-82D4-9F9B-CD59-035E7639CD44}"/>
              </a:ext>
            </a:extLst>
          </p:cNvPr>
          <p:cNvSpPr>
            <a:spLocks noGrp="1"/>
          </p:cNvSpPr>
          <p:nvPr>
            <p:ph type="body" sz="quarter" idx="14" hasCustomPrompt="1"/>
          </p:nvPr>
        </p:nvSpPr>
        <p:spPr>
          <a:xfrm rot="5400000">
            <a:off x="8649149" y="3318754"/>
            <a:ext cx="6858430" cy="220922"/>
          </a:xfrm>
          <a:solidFill>
            <a:schemeClr val="accent1"/>
          </a:solidFill>
        </p:spPr>
        <p:txBody>
          <a:bodyPr anchor="ctr"/>
          <a:lstStyle>
            <a:lvl1pPr algn="ctr">
              <a:defRPr sz="900" cap="all" spc="100" baseline="0"/>
            </a:lvl1pPr>
          </a:lstStyle>
          <a:p>
            <a:pPr lvl="0"/>
            <a:r>
              <a:rPr lang="en-GB"/>
              <a:t>Section Title</a:t>
            </a:r>
          </a:p>
        </p:txBody>
      </p:sp>
      <p:sp>
        <p:nvSpPr>
          <p:cNvPr id="8" name="Title 1">
            <a:extLst>
              <a:ext uri="{FF2B5EF4-FFF2-40B4-BE49-F238E27FC236}">
                <a16:creationId xmlns:a16="http://schemas.microsoft.com/office/drawing/2014/main" id="{9AAAC74A-56C2-4DDB-D3D9-6701C8592EC3}"/>
              </a:ext>
            </a:extLst>
          </p:cNvPr>
          <p:cNvSpPr>
            <a:spLocks noGrp="1"/>
          </p:cNvSpPr>
          <p:nvPr>
            <p:ph type="title" hasCustomPrompt="1"/>
          </p:nvPr>
        </p:nvSpPr>
        <p:spPr>
          <a:xfrm>
            <a:off x="5295790" y="2577466"/>
            <a:ext cx="6456269" cy="2367915"/>
          </a:xfrm>
        </p:spPr>
        <p:txBody>
          <a:bodyPr/>
          <a:lstStyle>
            <a:lvl1pPr>
              <a:defRPr sz="5998">
                <a:solidFill>
                  <a:schemeClr val="accent2"/>
                </a:solidFill>
                <a:latin typeface="+mn-lt"/>
              </a:defRPr>
            </a:lvl1pPr>
          </a:lstStyle>
          <a:p>
            <a:r>
              <a:rPr lang="en-GB"/>
              <a:t>Insert section title here</a:t>
            </a:r>
          </a:p>
        </p:txBody>
      </p:sp>
      <p:sp>
        <p:nvSpPr>
          <p:cNvPr id="11" name="Date Placeholder 10">
            <a:extLst>
              <a:ext uri="{FF2B5EF4-FFF2-40B4-BE49-F238E27FC236}">
                <a16:creationId xmlns:a16="http://schemas.microsoft.com/office/drawing/2014/main" id="{012660F4-5364-14A8-29ED-DEEA39C1D10E}"/>
              </a:ext>
            </a:extLst>
          </p:cNvPr>
          <p:cNvSpPr>
            <a:spLocks noGrp="1"/>
          </p:cNvSpPr>
          <p:nvPr>
            <p:ph type="dt" sz="half" idx="15"/>
          </p:nvPr>
        </p:nvSpPr>
        <p:spPr/>
        <p:txBody>
          <a:bodyPr/>
          <a:lstStyle/>
          <a:p>
            <a:endParaRPr lang="en-GB"/>
          </a:p>
        </p:txBody>
      </p:sp>
      <p:sp>
        <p:nvSpPr>
          <p:cNvPr id="27" name="Footer Placeholder 26">
            <a:extLst>
              <a:ext uri="{FF2B5EF4-FFF2-40B4-BE49-F238E27FC236}">
                <a16:creationId xmlns:a16="http://schemas.microsoft.com/office/drawing/2014/main" id="{A2112583-5DEC-2E37-AB0D-D77BBAC803C5}"/>
              </a:ext>
            </a:extLst>
          </p:cNvPr>
          <p:cNvSpPr>
            <a:spLocks noGrp="1"/>
          </p:cNvSpPr>
          <p:nvPr>
            <p:ph type="ftr" sz="quarter" idx="16"/>
          </p:nvPr>
        </p:nvSpPr>
        <p:spPr>
          <a:xfrm>
            <a:off x="450733" y="6501388"/>
            <a:ext cx="6856644" cy="270074"/>
          </a:xfrm>
          <a:prstGeom prst="rect">
            <a:avLst/>
          </a:prstGeom>
        </p:spPr>
        <p:txBody>
          <a:bodyPr/>
          <a:lstStyle/>
          <a:p>
            <a:pPr>
              <a:lnSpc>
                <a:spcPct val="120000"/>
              </a:lnSpc>
              <a:spcAft>
                <a:spcPts val="1000"/>
              </a:spcAft>
            </a:pPr>
            <a:r>
              <a:rPr lang="en-US"/>
              <a:t>Footer</a:t>
            </a:r>
          </a:p>
        </p:txBody>
      </p:sp>
      <p:sp>
        <p:nvSpPr>
          <p:cNvPr id="28" name="Slide Number Placeholder 27">
            <a:extLst>
              <a:ext uri="{FF2B5EF4-FFF2-40B4-BE49-F238E27FC236}">
                <a16:creationId xmlns:a16="http://schemas.microsoft.com/office/drawing/2014/main" id="{6B06551D-D320-6FB1-CC09-1D570F034C3A}"/>
              </a:ext>
            </a:extLst>
          </p:cNvPr>
          <p:cNvSpPr>
            <a:spLocks noGrp="1"/>
          </p:cNvSpPr>
          <p:nvPr>
            <p:ph type="sldNum" sz="quarter" idx="17"/>
          </p:nvPr>
        </p:nvSpPr>
        <p:spPr/>
        <p:txBody>
          <a:bodyPr/>
          <a:lstStyle/>
          <a:p>
            <a:fld id="{BB07EAE1-021A-493C-B07F-6FE9E5D11BEB}" type="slidenum">
              <a:rPr lang="en-GB" smtClean="0"/>
              <a:pPr/>
              <a:t>‹#›</a:t>
            </a:fld>
            <a:endParaRPr lang="en-GB"/>
          </a:p>
        </p:txBody>
      </p:sp>
      <p:grpSp>
        <p:nvGrpSpPr>
          <p:cNvPr id="5" name="Graphic 1">
            <a:extLst>
              <a:ext uri="{FF2B5EF4-FFF2-40B4-BE49-F238E27FC236}">
                <a16:creationId xmlns:a16="http://schemas.microsoft.com/office/drawing/2014/main" id="{622DC3ED-77C1-3A67-2225-5E85EAC6A905}"/>
              </a:ext>
            </a:extLst>
          </p:cNvPr>
          <p:cNvGrpSpPr/>
          <p:nvPr/>
        </p:nvGrpSpPr>
        <p:grpSpPr>
          <a:xfrm>
            <a:off x="3195778" y="4743138"/>
            <a:ext cx="1789713" cy="1779582"/>
            <a:chOff x="3196610" y="4743138"/>
            <a:chExt cx="1790179" cy="1779582"/>
          </a:xfrm>
          <a:solidFill>
            <a:schemeClr val="accent2"/>
          </a:solidFill>
        </p:grpSpPr>
        <p:sp>
          <p:nvSpPr>
            <p:cNvPr id="6" name="Freeform: Shape 5">
              <a:extLst>
                <a:ext uri="{FF2B5EF4-FFF2-40B4-BE49-F238E27FC236}">
                  <a16:creationId xmlns:a16="http://schemas.microsoft.com/office/drawing/2014/main" id="{F258CE82-3B4F-7C35-7B38-2CA3D17C4FB8}"/>
                </a:ext>
              </a:extLst>
            </p:cNvPr>
            <p:cNvSpPr/>
            <p:nvPr/>
          </p:nvSpPr>
          <p:spPr>
            <a:xfrm>
              <a:off x="3196610" y="4743138"/>
              <a:ext cx="102561" cy="99789"/>
            </a:xfrm>
            <a:custGeom>
              <a:avLst/>
              <a:gdLst>
                <a:gd name="connsiteX0" fmla="*/ -1471 w 102561"/>
                <a:gd name="connsiteY0" fmla="*/ -1645 h 99789"/>
                <a:gd name="connsiteX1" fmla="*/ 101090 w 102561"/>
                <a:gd name="connsiteY1" fmla="*/ -1645 h 99789"/>
                <a:gd name="connsiteX2" fmla="*/ 101090 w 102561"/>
                <a:gd name="connsiteY2" fmla="*/ 98145 h 99789"/>
                <a:gd name="connsiteX3" fmla="*/ -1471 w 102561"/>
                <a:gd name="connsiteY3" fmla="*/ 98145 h 99789"/>
              </a:gdLst>
              <a:ahLst/>
              <a:cxnLst>
                <a:cxn ang="0">
                  <a:pos x="connsiteX0" y="connsiteY0"/>
                </a:cxn>
                <a:cxn ang="0">
                  <a:pos x="connsiteX1" y="connsiteY1"/>
                </a:cxn>
                <a:cxn ang="0">
                  <a:pos x="connsiteX2" y="connsiteY2"/>
                </a:cxn>
                <a:cxn ang="0">
                  <a:pos x="connsiteX3" y="connsiteY3"/>
                </a:cxn>
              </a:cxnLst>
              <a:rect l="l" t="t" r="r" b="b"/>
              <a:pathLst>
                <a:path w="102561" h="99789">
                  <a:moveTo>
                    <a:pt x="-1471" y="-1645"/>
                  </a:moveTo>
                  <a:lnTo>
                    <a:pt x="101090" y="-1645"/>
                  </a:lnTo>
                  <a:lnTo>
                    <a:pt x="101090" y="98145"/>
                  </a:lnTo>
                  <a:lnTo>
                    <a:pt x="-1471" y="98145"/>
                  </a:lnTo>
                  <a:close/>
                </a:path>
              </a:pathLst>
            </a:custGeom>
            <a:grpFill/>
            <a:ln w="2762" cap="flat">
              <a:noFill/>
              <a:prstDash val="solid"/>
              <a:miter/>
            </a:ln>
          </p:spPr>
          <p:txBody>
            <a:bodyPr rtlCol="0" anchor="ctr"/>
            <a:lstStyle/>
            <a:p>
              <a:endParaRPr lang="en-GB" sz="1799"/>
            </a:p>
          </p:txBody>
        </p:sp>
        <p:sp>
          <p:nvSpPr>
            <p:cNvPr id="12" name="Freeform: Shape 11">
              <a:extLst>
                <a:ext uri="{FF2B5EF4-FFF2-40B4-BE49-F238E27FC236}">
                  <a16:creationId xmlns:a16="http://schemas.microsoft.com/office/drawing/2014/main" id="{5F3E6825-4CAE-6C7A-92FD-C79BB40BA9DD}"/>
                </a:ext>
              </a:extLst>
            </p:cNvPr>
            <p:cNvSpPr/>
            <p:nvPr/>
          </p:nvSpPr>
          <p:spPr>
            <a:xfrm>
              <a:off x="3759309" y="4743138"/>
              <a:ext cx="99789" cy="99789"/>
            </a:xfrm>
            <a:custGeom>
              <a:avLst/>
              <a:gdLst>
                <a:gd name="connsiteX0" fmla="*/ -1471 w 99789"/>
                <a:gd name="connsiteY0" fmla="*/ -1645 h 99789"/>
                <a:gd name="connsiteX1" fmla="*/ 98318 w 99789"/>
                <a:gd name="connsiteY1" fmla="*/ -1645 h 99789"/>
                <a:gd name="connsiteX2" fmla="*/ 98318 w 99789"/>
                <a:gd name="connsiteY2" fmla="*/ 98145 h 99789"/>
                <a:gd name="connsiteX3" fmla="*/ -1471 w 99789"/>
                <a:gd name="connsiteY3" fmla="*/ 98145 h 99789"/>
              </a:gdLst>
              <a:ahLst/>
              <a:cxnLst>
                <a:cxn ang="0">
                  <a:pos x="connsiteX0" y="connsiteY0"/>
                </a:cxn>
                <a:cxn ang="0">
                  <a:pos x="connsiteX1" y="connsiteY1"/>
                </a:cxn>
                <a:cxn ang="0">
                  <a:pos x="connsiteX2" y="connsiteY2"/>
                </a:cxn>
                <a:cxn ang="0">
                  <a:pos x="connsiteX3" y="connsiteY3"/>
                </a:cxn>
              </a:cxnLst>
              <a:rect l="l" t="t" r="r" b="b"/>
              <a:pathLst>
                <a:path w="99789" h="99789">
                  <a:moveTo>
                    <a:pt x="-1471" y="-1645"/>
                  </a:moveTo>
                  <a:lnTo>
                    <a:pt x="98318" y="-1645"/>
                  </a:lnTo>
                  <a:lnTo>
                    <a:pt x="98318" y="98145"/>
                  </a:lnTo>
                  <a:lnTo>
                    <a:pt x="-1471" y="98145"/>
                  </a:lnTo>
                  <a:close/>
                </a:path>
              </a:pathLst>
            </a:custGeom>
            <a:grpFill/>
            <a:ln w="2762" cap="flat">
              <a:noFill/>
              <a:prstDash val="solid"/>
              <a:miter/>
            </a:ln>
          </p:spPr>
          <p:txBody>
            <a:bodyPr rtlCol="0" anchor="ctr"/>
            <a:lstStyle/>
            <a:p>
              <a:endParaRPr lang="en-GB" sz="1799"/>
            </a:p>
          </p:txBody>
        </p:sp>
        <p:sp>
          <p:nvSpPr>
            <p:cNvPr id="13" name="Freeform: Shape 12">
              <a:extLst>
                <a:ext uri="{FF2B5EF4-FFF2-40B4-BE49-F238E27FC236}">
                  <a16:creationId xmlns:a16="http://schemas.microsoft.com/office/drawing/2014/main" id="{BE5555B3-4B68-8310-6C18-FA50B873FDB1}"/>
                </a:ext>
              </a:extLst>
            </p:cNvPr>
            <p:cNvSpPr/>
            <p:nvPr/>
          </p:nvSpPr>
          <p:spPr>
            <a:xfrm>
              <a:off x="4322008" y="4743138"/>
              <a:ext cx="99789" cy="99789"/>
            </a:xfrm>
            <a:custGeom>
              <a:avLst/>
              <a:gdLst>
                <a:gd name="connsiteX0" fmla="*/ -1471 w 99789"/>
                <a:gd name="connsiteY0" fmla="*/ -1645 h 99789"/>
                <a:gd name="connsiteX1" fmla="*/ 98318 w 99789"/>
                <a:gd name="connsiteY1" fmla="*/ -1645 h 99789"/>
                <a:gd name="connsiteX2" fmla="*/ 98318 w 99789"/>
                <a:gd name="connsiteY2" fmla="*/ 98145 h 99789"/>
                <a:gd name="connsiteX3" fmla="*/ -1471 w 99789"/>
                <a:gd name="connsiteY3" fmla="*/ 98145 h 99789"/>
              </a:gdLst>
              <a:ahLst/>
              <a:cxnLst>
                <a:cxn ang="0">
                  <a:pos x="connsiteX0" y="connsiteY0"/>
                </a:cxn>
                <a:cxn ang="0">
                  <a:pos x="connsiteX1" y="connsiteY1"/>
                </a:cxn>
                <a:cxn ang="0">
                  <a:pos x="connsiteX2" y="connsiteY2"/>
                </a:cxn>
                <a:cxn ang="0">
                  <a:pos x="connsiteX3" y="connsiteY3"/>
                </a:cxn>
              </a:cxnLst>
              <a:rect l="l" t="t" r="r" b="b"/>
              <a:pathLst>
                <a:path w="99789" h="99789">
                  <a:moveTo>
                    <a:pt x="-1471" y="-1645"/>
                  </a:moveTo>
                  <a:lnTo>
                    <a:pt x="98318" y="-1645"/>
                  </a:lnTo>
                  <a:lnTo>
                    <a:pt x="98318" y="98145"/>
                  </a:lnTo>
                  <a:lnTo>
                    <a:pt x="-1471" y="98145"/>
                  </a:lnTo>
                  <a:close/>
                </a:path>
              </a:pathLst>
            </a:custGeom>
            <a:grpFill/>
            <a:ln w="2762" cap="flat">
              <a:noFill/>
              <a:prstDash val="solid"/>
              <a:miter/>
            </a:ln>
          </p:spPr>
          <p:txBody>
            <a:bodyPr rtlCol="0" anchor="ctr"/>
            <a:lstStyle/>
            <a:p>
              <a:endParaRPr lang="en-GB" sz="1799"/>
            </a:p>
          </p:txBody>
        </p:sp>
        <p:sp>
          <p:nvSpPr>
            <p:cNvPr id="14" name="Freeform: Shape 13">
              <a:extLst>
                <a:ext uri="{FF2B5EF4-FFF2-40B4-BE49-F238E27FC236}">
                  <a16:creationId xmlns:a16="http://schemas.microsoft.com/office/drawing/2014/main" id="{D3A8B9C8-5F41-8932-D7C3-20ADDDB756B7}"/>
                </a:ext>
              </a:extLst>
            </p:cNvPr>
            <p:cNvSpPr/>
            <p:nvPr/>
          </p:nvSpPr>
          <p:spPr>
            <a:xfrm>
              <a:off x="4881936" y="4743138"/>
              <a:ext cx="102561" cy="99789"/>
            </a:xfrm>
            <a:custGeom>
              <a:avLst/>
              <a:gdLst>
                <a:gd name="connsiteX0" fmla="*/ -1471 w 102561"/>
                <a:gd name="connsiteY0" fmla="*/ -1645 h 99789"/>
                <a:gd name="connsiteX1" fmla="*/ 101091 w 102561"/>
                <a:gd name="connsiteY1" fmla="*/ -1645 h 99789"/>
                <a:gd name="connsiteX2" fmla="*/ 101091 w 102561"/>
                <a:gd name="connsiteY2" fmla="*/ 98145 h 99789"/>
                <a:gd name="connsiteX3" fmla="*/ -1471 w 102561"/>
                <a:gd name="connsiteY3" fmla="*/ 98145 h 99789"/>
              </a:gdLst>
              <a:ahLst/>
              <a:cxnLst>
                <a:cxn ang="0">
                  <a:pos x="connsiteX0" y="connsiteY0"/>
                </a:cxn>
                <a:cxn ang="0">
                  <a:pos x="connsiteX1" y="connsiteY1"/>
                </a:cxn>
                <a:cxn ang="0">
                  <a:pos x="connsiteX2" y="connsiteY2"/>
                </a:cxn>
                <a:cxn ang="0">
                  <a:pos x="connsiteX3" y="connsiteY3"/>
                </a:cxn>
              </a:cxnLst>
              <a:rect l="l" t="t" r="r" b="b"/>
              <a:pathLst>
                <a:path w="102561" h="99789">
                  <a:moveTo>
                    <a:pt x="-1471" y="-1645"/>
                  </a:moveTo>
                  <a:lnTo>
                    <a:pt x="101091" y="-1645"/>
                  </a:lnTo>
                  <a:lnTo>
                    <a:pt x="101091" y="98145"/>
                  </a:lnTo>
                  <a:lnTo>
                    <a:pt x="-1471" y="98145"/>
                  </a:lnTo>
                  <a:close/>
                </a:path>
              </a:pathLst>
            </a:custGeom>
            <a:grpFill/>
            <a:ln w="2762" cap="flat">
              <a:noFill/>
              <a:prstDash val="solid"/>
              <a:miter/>
            </a:ln>
          </p:spPr>
          <p:txBody>
            <a:bodyPr rtlCol="0" anchor="ctr"/>
            <a:lstStyle/>
            <a:p>
              <a:endParaRPr lang="en-GB" sz="1799"/>
            </a:p>
          </p:txBody>
        </p:sp>
        <p:sp>
          <p:nvSpPr>
            <p:cNvPr id="15" name="Freeform: Shape 14">
              <a:extLst>
                <a:ext uri="{FF2B5EF4-FFF2-40B4-BE49-F238E27FC236}">
                  <a16:creationId xmlns:a16="http://schemas.microsoft.com/office/drawing/2014/main" id="{D15BFCAF-0796-8A8C-84EB-83C5509F4BCD}"/>
                </a:ext>
              </a:extLst>
            </p:cNvPr>
            <p:cNvSpPr/>
            <p:nvPr/>
          </p:nvSpPr>
          <p:spPr>
            <a:xfrm>
              <a:off x="3196610" y="5303068"/>
              <a:ext cx="102561" cy="99789"/>
            </a:xfrm>
            <a:custGeom>
              <a:avLst/>
              <a:gdLst>
                <a:gd name="connsiteX0" fmla="*/ -1471 w 102561"/>
                <a:gd name="connsiteY0" fmla="*/ -1645 h 99789"/>
                <a:gd name="connsiteX1" fmla="*/ 101090 w 102561"/>
                <a:gd name="connsiteY1" fmla="*/ -1645 h 99789"/>
                <a:gd name="connsiteX2" fmla="*/ 101090 w 102561"/>
                <a:gd name="connsiteY2" fmla="*/ 98145 h 99789"/>
                <a:gd name="connsiteX3" fmla="*/ -1471 w 102561"/>
                <a:gd name="connsiteY3" fmla="*/ 98145 h 99789"/>
              </a:gdLst>
              <a:ahLst/>
              <a:cxnLst>
                <a:cxn ang="0">
                  <a:pos x="connsiteX0" y="connsiteY0"/>
                </a:cxn>
                <a:cxn ang="0">
                  <a:pos x="connsiteX1" y="connsiteY1"/>
                </a:cxn>
                <a:cxn ang="0">
                  <a:pos x="connsiteX2" y="connsiteY2"/>
                </a:cxn>
                <a:cxn ang="0">
                  <a:pos x="connsiteX3" y="connsiteY3"/>
                </a:cxn>
              </a:cxnLst>
              <a:rect l="l" t="t" r="r" b="b"/>
              <a:pathLst>
                <a:path w="102561" h="99789">
                  <a:moveTo>
                    <a:pt x="-1471" y="-1645"/>
                  </a:moveTo>
                  <a:lnTo>
                    <a:pt x="101090" y="-1645"/>
                  </a:lnTo>
                  <a:lnTo>
                    <a:pt x="101090" y="98145"/>
                  </a:lnTo>
                  <a:lnTo>
                    <a:pt x="-1471" y="98145"/>
                  </a:lnTo>
                  <a:close/>
                </a:path>
              </a:pathLst>
            </a:custGeom>
            <a:grpFill/>
            <a:ln w="2762" cap="flat">
              <a:noFill/>
              <a:prstDash val="solid"/>
              <a:miter/>
            </a:ln>
          </p:spPr>
          <p:txBody>
            <a:bodyPr rtlCol="0" anchor="ctr"/>
            <a:lstStyle/>
            <a:p>
              <a:endParaRPr lang="en-GB" sz="1799"/>
            </a:p>
          </p:txBody>
        </p:sp>
        <p:sp>
          <p:nvSpPr>
            <p:cNvPr id="16" name="Freeform: Shape 15">
              <a:extLst>
                <a:ext uri="{FF2B5EF4-FFF2-40B4-BE49-F238E27FC236}">
                  <a16:creationId xmlns:a16="http://schemas.microsoft.com/office/drawing/2014/main" id="{C18B03D6-004B-8846-D542-3A5C5E17C35C}"/>
                </a:ext>
              </a:extLst>
            </p:cNvPr>
            <p:cNvSpPr/>
            <p:nvPr/>
          </p:nvSpPr>
          <p:spPr>
            <a:xfrm>
              <a:off x="3759309" y="5303068"/>
              <a:ext cx="99789" cy="99789"/>
            </a:xfrm>
            <a:custGeom>
              <a:avLst/>
              <a:gdLst>
                <a:gd name="connsiteX0" fmla="*/ -1471 w 99789"/>
                <a:gd name="connsiteY0" fmla="*/ -1645 h 99789"/>
                <a:gd name="connsiteX1" fmla="*/ 98318 w 99789"/>
                <a:gd name="connsiteY1" fmla="*/ -1645 h 99789"/>
                <a:gd name="connsiteX2" fmla="*/ 98318 w 99789"/>
                <a:gd name="connsiteY2" fmla="*/ 98145 h 99789"/>
                <a:gd name="connsiteX3" fmla="*/ -1471 w 99789"/>
                <a:gd name="connsiteY3" fmla="*/ 98145 h 99789"/>
              </a:gdLst>
              <a:ahLst/>
              <a:cxnLst>
                <a:cxn ang="0">
                  <a:pos x="connsiteX0" y="connsiteY0"/>
                </a:cxn>
                <a:cxn ang="0">
                  <a:pos x="connsiteX1" y="connsiteY1"/>
                </a:cxn>
                <a:cxn ang="0">
                  <a:pos x="connsiteX2" y="connsiteY2"/>
                </a:cxn>
                <a:cxn ang="0">
                  <a:pos x="connsiteX3" y="connsiteY3"/>
                </a:cxn>
              </a:cxnLst>
              <a:rect l="l" t="t" r="r" b="b"/>
              <a:pathLst>
                <a:path w="99789" h="99789">
                  <a:moveTo>
                    <a:pt x="-1471" y="-1645"/>
                  </a:moveTo>
                  <a:lnTo>
                    <a:pt x="98318" y="-1645"/>
                  </a:lnTo>
                  <a:lnTo>
                    <a:pt x="98318" y="98145"/>
                  </a:lnTo>
                  <a:lnTo>
                    <a:pt x="-1471" y="98145"/>
                  </a:lnTo>
                  <a:close/>
                </a:path>
              </a:pathLst>
            </a:custGeom>
            <a:grpFill/>
            <a:ln w="2762" cap="flat">
              <a:noFill/>
              <a:prstDash val="solid"/>
              <a:miter/>
            </a:ln>
          </p:spPr>
          <p:txBody>
            <a:bodyPr rtlCol="0" anchor="ctr"/>
            <a:lstStyle/>
            <a:p>
              <a:endParaRPr lang="en-GB" sz="1799"/>
            </a:p>
          </p:txBody>
        </p:sp>
        <p:sp>
          <p:nvSpPr>
            <p:cNvPr id="17" name="Freeform: Shape 16">
              <a:extLst>
                <a:ext uri="{FF2B5EF4-FFF2-40B4-BE49-F238E27FC236}">
                  <a16:creationId xmlns:a16="http://schemas.microsoft.com/office/drawing/2014/main" id="{BC017F3A-7730-D120-9782-2E435800F3EA}"/>
                </a:ext>
              </a:extLst>
            </p:cNvPr>
            <p:cNvSpPr/>
            <p:nvPr/>
          </p:nvSpPr>
          <p:spPr>
            <a:xfrm>
              <a:off x="4322008" y="5303068"/>
              <a:ext cx="99789" cy="99789"/>
            </a:xfrm>
            <a:custGeom>
              <a:avLst/>
              <a:gdLst>
                <a:gd name="connsiteX0" fmla="*/ -1471 w 99789"/>
                <a:gd name="connsiteY0" fmla="*/ -1645 h 99789"/>
                <a:gd name="connsiteX1" fmla="*/ 98318 w 99789"/>
                <a:gd name="connsiteY1" fmla="*/ -1645 h 99789"/>
                <a:gd name="connsiteX2" fmla="*/ 98318 w 99789"/>
                <a:gd name="connsiteY2" fmla="*/ 98145 h 99789"/>
                <a:gd name="connsiteX3" fmla="*/ -1471 w 99789"/>
                <a:gd name="connsiteY3" fmla="*/ 98145 h 99789"/>
              </a:gdLst>
              <a:ahLst/>
              <a:cxnLst>
                <a:cxn ang="0">
                  <a:pos x="connsiteX0" y="connsiteY0"/>
                </a:cxn>
                <a:cxn ang="0">
                  <a:pos x="connsiteX1" y="connsiteY1"/>
                </a:cxn>
                <a:cxn ang="0">
                  <a:pos x="connsiteX2" y="connsiteY2"/>
                </a:cxn>
                <a:cxn ang="0">
                  <a:pos x="connsiteX3" y="connsiteY3"/>
                </a:cxn>
              </a:cxnLst>
              <a:rect l="l" t="t" r="r" b="b"/>
              <a:pathLst>
                <a:path w="99789" h="99789">
                  <a:moveTo>
                    <a:pt x="-1471" y="-1645"/>
                  </a:moveTo>
                  <a:lnTo>
                    <a:pt x="98318" y="-1645"/>
                  </a:lnTo>
                  <a:lnTo>
                    <a:pt x="98318" y="98145"/>
                  </a:lnTo>
                  <a:lnTo>
                    <a:pt x="-1471" y="98145"/>
                  </a:lnTo>
                  <a:close/>
                </a:path>
              </a:pathLst>
            </a:custGeom>
            <a:grpFill/>
            <a:ln w="2762" cap="flat">
              <a:noFill/>
              <a:prstDash val="solid"/>
              <a:miter/>
            </a:ln>
          </p:spPr>
          <p:txBody>
            <a:bodyPr rtlCol="0" anchor="ctr"/>
            <a:lstStyle/>
            <a:p>
              <a:endParaRPr lang="en-GB" sz="1799"/>
            </a:p>
          </p:txBody>
        </p:sp>
        <p:sp>
          <p:nvSpPr>
            <p:cNvPr id="18" name="Freeform: Shape 17">
              <a:extLst>
                <a:ext uri="{FF2B5EF4-FFF2-40B4-BE49-F238E27FC236}">
                  <a16:creationId xmlns:a16="http://schemas.microsoft.com/office/drawing/2014/main" id="{B70B6D85-298A-23F0-ED46-276C4539CBCE}"/>
                </a:ext>
              </a:extLst>
            </p:cNvPr>
            <p:cNvSpPr/>
            <p:nvPr/>
          </p:nvSpPr>
          <p:spPr>
            <a:xfrm>
              <a:off x="4881936" y="5303068"/>
              <a:ext cx="102561" cy="99789"/>
            </a:xfrm>
            <a:custGeom>
              <a:avLst/>
              <a:gdLst>
                <a:gd name="connsiteX0" fmla="*/ -1471 w 102561"/>
                <a:gd name="connsiteY0" fmla="*/ -1645 h 99789"/>
                <a:gd name="connsiteX1" fmla="*/ 101091 w 102561"/>
                <a:gd name="connsiteY1" fmla="*/ -1645 h 99789"/>
                <a:gd name="connsiteX2" fmla="*/ 101091 w 102561"/>
                <a:gd name="connsiteY2" fmla="*/ 98145 h 99789"/>
                <a:gd name="connsiteX3" fmla="*/ -1471 w 102561"/>
                <a:gd name="connsiteY3" fmla="*/ 98145 h 99789"/>
              </a:gdLst>
              <a:ahLst/>
              <a:cxnLst>
                <a:cxn ang="0">
                  <a:pos x="connsiteX0" y="connsiteY0"/>
                </a:cxn>
                <a:cxn ang="0">
                  <a:pos x="connsiteX1" y="connsiteY1"/>
                </a:cxn>
                <a:cxn ang="0">
                  <a:pos x="connsiteX2" y="connsiteY2"/>
                </a:cxn>
                <a:cxn ang="0">
                  <a:pos x="connsiteX3" y="connsiteY3"/>
                </a:cxn>
              </a:cxnLst>
              <a:rect l="l" t="t" r="r" b="b"/>
              <a:pathLst>
                <a:path w="102561" h="99789">
                  <a:moveTo>
                    <a:pt x="-1471" y="-1645"/>
                  </a:moveTo>
                  <a:lnTo>
                    <a:pt x="101091" y="-1645"/>
                  </a:lnTo>
                  <a:lnTo>
                    <a:pt x="101091" y="98145"/>
                  </a:lnTo>
                  <a:lnTo>
                    <a:pt x="-1471" y="98145"/>
                  </a:lnTo>
                  <a:close/>
                </a:path>
              </a:pathLst>
            </a:custGeom>
            <a:grpFill/>
            <a:ln w="2762" cap="flat">
              <a:noFill/>
              <a:prstDash val="solid"/>
              <a:miter/>
            </a:ln>
          </p:spPr>
          <p:txBody>
            <a:bodyPr rtlCol="0" anchor="ctr"/>
            <a:lstStyle/>
            <a:p>
              <a:endParaRPr lang="en-GB" sz="1799"/>
            </a:p>
          </p:txBody>
        </p:sp>
        <p:sp>
          <p:nvSpPr>
            <p:cNvPr id="19" name="Freeform: Shape 18">
              <a:extLst>
                <a:ext uri="{FF2B5EF4-FFF2-40B4-BE49-F238E27FC236}">
                  <a16:creationId xmlns:a16="http://schemas.microsoft.com/office/drawing/2014/main" id="{83769C6A-05E6-F9B8-1CD9-6E7800E019FD}"/>
                </a:ext>
              </a:extLst>
            </p:cNvPr>
            <p:cNvSpPr/>
            <p:nvPr/>
          </p:nvSpPr>
          <p:spPr>
            <a:xfrm>
              <a:off x="3196610" y="5862999"/>
              <a:ext cx="102561" cy="99789"/>
            </a:xfrm>
            <a:custGeom>
              <a:avLst/>
              <a:gdLst>
                <a:gd name="connsiteX0" fmla="*/ -1471 w 102561"/>
                <a:gd name="connsiteY0" fmla="*/ -1645 h 99789"/>
                <a:gd name="connsiteX1" fmla="*/ 101090 w 102561"/>
                <a:gd name="connsiteY1" fmla="*/ -1645 h 99789"/>
                <a:gd name="connsiteX2" fmla="*/ 101090 w 102561"/>
                <a:gd name="connsiteY2" fmla="*/ 98144 h 99789"/>
                <a:gd name="connsiteX3" fmla="*/ -1471 w 102561"/>
                <a:gd name="connsiteY3" fmla="*/ 98144 h 99789"/>
              </a:gdLst>
              <a:ahLst/>
              <a:cxnLst>
                <a:cxn ang="0">
                  <a:pos x="connsiteX0" y="connsiteY0"/>
                </a:cxn>
                <a:cxn ang="0">
                  <a:pos x="connsiteX1" y="connsiteY1"/>
                </a:cxn>
                <a:cxn ang="0">
                  <a:pos x="connsiteX2" y="connsiteY2"/>
                </a:cxn>
                <a:cxn ang="0">
                  <a:pos x="connsiteX3" y="connsiteY3"/>
                </a:cxn>
              </a:cxnLst>
              <a:rect l="l" t="t" r="r" b="b"/>
              <a:pathLst>
                <a:path w="102561" h="99789">
                  <a:moveTo>
                    <a:pt x="-1471" y="-1645"/>
                  </a:moveTo>
                  <a:lnTo>
                    <a:pt x="101090" y="-1645"/>
                  </a:lnTo>
                  <a:lnTo>
                    <a:pt x="101090" y="98144"/>
                  </a:lnTo>
                  <a:lnTo>
                    <a:pt x="-1471" y="98144"/>
                  </a:lnTo>
                  <a:close/>
                </a:path>
              </a:pathLst>
            </a:custGeom>
            <a:grpFill/>
            <a:ln w="2762" cap="flat">
              <a:noFill/>
              <a:prstDash val="solid"/>
              <a:miter/>
            </a:ln>
          </p:spPr>
          <p:txBody>
            <a:bodyPr rtlCol="0" anchor="ctr"/>
            <a:lstStyle/>
            <a:p>
              <a:endParaRPr lang="en-GB" sz="1799"/>
            </a:p>
          </p:txBody>
        </p:sp>
        <p:sp>
          <p:nvSpPr>
            <p:cNvPr id="20" name="Freeform: Shape 19">
              <a:extLst>
                <a:ext uri="{FF2B5EF4-FFF2-40B4-BE49-F238E27FC236}">
                  <a16:creationId xmlns:a16="http://schemas.microsoft.com/office/drawing/2014/main" id="{38DF6407-4212-525F-6D84-946E3A334133}"/>
                </a:ext>
              </a:extLst>
            </p:cNvPr>
            <p:cNvSpPr/>
            <p:nvPr/>
          </p:nvSpPr>
          <p:spPr>
            <a:xfrm>
              <a:off x="3759309" y="5862999"/>
              <a:ext cx="99789" cy="99789"/>
            </a:xfrm>
            <a:custGeom>
              <a:avLst/>
              <a:gdLst>
                <a:gd name="connsiteX0" fmla="*/ -1471 w 99789"/>
                <a:gd name="connsiteY0" fmla="*/ -1645 h 99789"/>
                <a:gd name="connsiteX1" fmla="*/ 98318 w 99789"/>
                <a:gd name="connsiteY1" fmla="*/ -1645 h 99789"/>
                <a:gd name="connsiteX2" fmla="*/ 98318 w 99789"/>
                <a:gd name="connsiteY2" fmla="*/ 98144 h 99789"/>
                <a:gd name="connsiteX3" fmla="*/ -1471 w 99789"/>
                <a:gd name="connsiteY3" fmla="*/ 98144 h 99789"/>
              </a:gdLst>
              <a:ahLst/>
              <a:cxnLst>
                <a:cxn ang="0">
                  <a:pos x="connsiteX0" y="connsiteY0"/>
                </a:cxn>
                <a:cxn ang="0">
                  <a:pos x="connsiteX1" y="connsiteY1"/>
                </a:cxn>
                <a:cxn ang="0">
                  <a:pos x="connsiteX2" y="connsiteY2"/>
                </a:cxn>
                <a:cxn ang="0">
                  <a:pos x="connsiteX3" y="connsiteY3"/>
                </a:cxn>
              </a:cxnLst>
              <a:rect l="l" t="t" r="r" b="b"/>
              <a:pathLst>
                <a:path w="99789" h="99789">
                  <a:moveTo>
                    <a:pt x="-1471" y="-1645"/>
                  </a:moveTo>
                  <a:lnTo>
                    <a:pt x="98318" y="-1645"/>
                  </a:lnTo>
                  <a:lnTo>
                    <a:pt x="98318" y="98144"/>
                  </a:lnTo>
                  <a:lnTo>
                    <a:pt x="-1471" y="98144"/>
                  </a:lnTo>
                  <a:close/>
                </a:path>
              </a:pathLst>
            </a:custGeom>
            <a:grpFill/>
            <a:ln w="2762" cap="flat">
              <a:noFill/>
              <a:prstDash val="solid"/>
              <a:miter/>
            </a:ln>
          </p:spPr>
          <p:txBody>
            <a:bodyPr rtlCol="0" anchor="ctr"/>
            <a:lstStyle/>
            <a:p>
              <a:endParaRPr lang="en-GB" sz="1799"/>
            </a:p>
          </p:txBody>
        </p:sp>
        <p:sp>
          <p:nvSpPr>
            <p:cNvPr id="21" name="Freeform: Shape 20">
              <a:extLst>
                <a:ext uri="{FF2B5EF4-FFF2-40B4-BE49-F238E27FC236}">
                  <a16:creationId xmlns:a16="http://schemas.microsoft.com/office/drawing/2014/main" id="{B958FC8F-DD6D-0CF5-06A6-70E4C6CDCC1B}"/>
                </a:ext>
              </a:extLst>
            </p:cNvPr>
            <p:cNvSpPr/>
            <p:nvPr/>
          </p:nvSpPr>
          <p:spPr>
            <a:xfrm>
              <a:off x="4322008" y="5862999"/>
              <a:ext cx="99789" cy="99789"/>
            </a:xfrm>
            <a:custGeom>
              <a:avLst/>
              <a:gdLst>
                <a:gd name="connsiteX0" fmla="*/ -1471 w 99789"/>
                <a:gd name="connsiteY0" fmla="*/ -1645 h 99789"/>
                <a:gd name="connsiteX1" fmla="*/ 98318 w 99789"/>
                <a:gd name="connsiteY1" fmla="*/ -1645 h 99789"/>
                <a:gd name="connsiteX2" fmla="*/ 98318 w 99789"/>
                <a:gd name="connsiteY2" fmla="*/ 98144 h 99789"/>
                <a:gd name="connsiteX3" fmla="*/ -1471 w 99789"/>
                <a:gd name="connsiteY3" fmla="*/ 98144 h 99789"/>
              </a:gdLst>
              <a:ahLst/>
              <a:cxnLst>
                <a:cxn ang="0">
                  <a:pos x="connsiteX0" y="connsiteY0"/>
                </a:cxn>
                <a:cxn ang="0">
                  <a:pos x="connsiteX1" y="connsiteY1"/>
                </a:cxn>
                <a:cxn ang="0">
                  <a:pos x="connsiteX2" y="connsiteY2"/>
                </a:cxn>
                <a:cxn ang="0">
                  <a:pos x="connsiteX3" y="connsiteY3"/>
                </a:cxn>
              </a:cxnLst>
              <a:rect l="l" t="t" r="r" b="b"/>
              <a:pathLst>
                <a:path w="99789" h="99789">
                  <a:moveTo>
                    <a:pt x="-1471" y="-1645"/>
                  </a:moveTo>
                  <a:lnTo>
                    <a:pt x="98318" y="-1645"/>
                  </a:lnTo>
                  <a:lnTo>
                    <a:pt x="98318" y="98144"/>
                  </a:lnTo>
                  <a:lnTo>
                    <a:pt x="-1471" y="98144"/>
                  </a:lnTo>
                  <a:close/>
                </a:path>
              </a:pathLst>
            </a:custGeom>
            <a:grpFill/>
            <a:ln w="2762" cap="flat">
              <a:noFill/>
              <a:prstDash val="solid"/>
              <a:miter/>
            </a:ln>
          </p:spPr>
          <p:txBody>
            <a:bodyPr rtlCol="0" anchor="ctr"/>
            <a:lstStyle/>
            <a:p>
              <a:endParaRPr lang="en-GB" sz="1799"/>
            </a:p>
          </p:txBody>
        </p:sp>
        <p:sp>
          <p:nvSpPr>
            <p:cNvPr id="22" name="Freeform: Shape 21">
              <a:extLst>
                <a:ext uri="{FF2B5EF4-FFF2-40B4-BE49-F238E27FC236}">
                  <a16:creationId xmlns:a16="http://schemas.microsoft.com/office/drawing/2014/main" id="{62CCC6DA-8EE0-87A9-B4E0-F20BBBF01D9A}"/>
                </a:ext>
              </a:extLst>
            </p:cNvPr>
            <p:cNvSpPr/>
            <p:nvPr/>
          </p:nvSpPr>
          <p:spPr>
            <a:xfrm>
              <a:off x="4881936" y="5862999"/>
              <a:ext cx="102561" cy="99789"/>
            </a:xfrm>
            <a:custGeom>
              <a:avLst/>
              <a:gdLst>
                <a:gd name="connsiteX0" fmla="*/ -1471 w 102561"/>
                <a:gd name="connsiteY0" fmla="*/ -1645 h 99789"/>
                <a:gd name="connsiteX1" fmla="*/ 101091 w 102561"/>
                <a:gd name="connsiteY1" fmla="*/ -1645 h 99789"/>
                <a:gd name="connsiteX2" fmla="*/ 101091 w 102561"/>
                <a:gd name="connsiteY2" fmla="*/ 98144 h 99789"/>
                <a:gd name="connsiteX3" fmla="*/ -1471 w 102561"/>
                <a:gd name="connsiteY3" fmla="*/ 98144 h 99789"/>
              </a:gdLst>
              <a:ahLst/>
              <a:cxnLst>
                <a:cxn ang="0">
                  <a:pos x="connsiteX0" y="connsiteY0"/>
                </a:cxn>
                <a:cxn ang="0">
                  <a:pos x="connsiteX1" y="connsiteY1"/>
                </a:cxn>
                <a:cxn ang="0">
                  <a:pos x="connsiteX2" y="connsiteY2"/>
                </a:cxn>
                <a:cxn ang="0">
                  <a:pos x="connsiteX3" y="connsiteY3"/>
                </a:cxn>
              </a:cxnLst>
              <a:rect l="l" t="t" r="r" b="b"/>
              <a:pathLst>
                <a:path w="102561" h="99789">
                  <a:moveTo>
                    <a:pt x="-1471" y="-1645"/>
                  </a:moveTo>
                  <a:lnTo>
                    <a:pt x="101091" y="-1645"/>
                  </a:lnTo>
                  <a:lnTo>
                    <a:pt x="101091" y="98144"/>
                  </a:lnTo>
                  <a:lnTo>
                    <a:pt x="-1471" y="98144"/>
                  </a:lnTo>
                  <a:close/>
                </a:path>
              </a:pathLst>
            </a:custGeom>
            <a:grpFill/>
            <a:ln w="2762" cap="flat">
              <a:noFill/>
              <a:prstDash val="solid"/>
              <a:miter/>
            </a:ln>
          </p:spPr>
          <p:txBody>
            <a:bodyPr rtlCol="0" anchor="ctr"/>
            <a:lstStyle/>
            <a:p>
              <a:endParaRPr lang="en-GB" sz="1799"/>
            </a:p>
          </p:txBody>
        </p:sp>
        <p:sp>
          <p:nvSpPr>
            <p:cNvPr id="23" name="Freeform: Shape 22">
              <a:extLst>
                <a:ext uri="{FF2B5EF4-FFF2-40B4-BE49-F238E27FC236}">
                  <a16:creationId xmlns:a16="http://schemas.microsoft.com/office/drawing/2014/main" id="{3052680F-70AA-F1D4-4D5A-B532C762B3BD}"/>
                </a:ext>
              </a:extLst>
            </p:cNvPr>
            <p:cNvSpPr/>
            <p:nvPr/>
          </p:nvSpPr>
          <p:spPr>
            <a:xfrm>
              <a:off x="3196610" y="6422930"/>
              <a:ext cx="102561" cy="99789"/>
            </a:xfrm>
            <a:custGeom>
              <a:avLst/>
              <a:gdLst>
                <a:gd name="connsiteX0" fmla="*/ -1471 w 102561"/>
                <a:gd name="connsiteY0" fmla="*/ -1645 h 99789"/>
                <a:gd name="connsiteX1" fmla="*/ 101090 w 102561"/>
                <a:gd name="connsiteY1" fmla="*/ -1645 h 99789"/>
                <a:gd name="connsiteX2" fmla="*/ 101090 w 102561"/>
                <a:gd name="connsiteY2" fmla="*/ 98145 h 99789"/>
                <a:gd name="connsiteX3" fmla="*/ -1471 w 102561"/>
                <a:gd name="connsiteY3" fmla="*/ 98145 h 99789"/>
              </a:gdLst>
              <a:ahLst/>
              <a:cxnLst>
                <a:cxn ang="0">
                  <a:pos x="connsiteX0" y="connsiteY0"/>
                </a:cxn>
                <a:cxn ang="0">
                  <a:pos x="connsiteX1" y="connsiteY1"/>
                </a:cxn>
                <a:cxn ang="0">
                  <a:pos x="connsiteX2" y="connsiteY2"/>
                </a:cxn>
                <a:cxn ang="0">
                  <a:pos x="connsiteX3" y="connsiteY3"/>
                </a:cxn>
              </a:cxnLst>
              <a:rect l="l" t="t" r="r" b="b"/>
              <a:pathLst>
                <a:path w="102561" h="99789">
                  <a:moveTo>
                    <a:pt x="-1471" y="-1645"/>
                  </a:moveTo>
                  <a:lnTo>
                    <a:pt x="101090" y="-1645"/>
                  </a:lnTo>
                  <a:lnTo>
                    <a:pt x="101090" y="98145"/>
                  </a:lnTo>
                  <a:lnTo>
                    <a:pt x="-1471" y="98145"/>
                  </a:lnTo>
                  <a:close/>
                </a:path>
              </a:pathLst>
            </a:custGeom>
            <a:grpFill/>
            <a:ln w="2762" cap="flat">
              <a:noFill/>
              <a:prstDash val="solid"/>
              <a:miter/>
            </a:ln>
          </p:spPr>
          <p:txBody>
            <a:bodyPr rtlCol="0" anchor="ctr"/>
            <a:lstStyle/>
            <a:p>
              <a:endParaRPr lang="en-GB" sz="1799"/>
            </a:p>
          </p:txBody>
        </p:sp>
        <p:sp>
          <p:nvSpPr>
            <p:cNvPr id="24" name="Freeform: Shape 23">
              <a:extLst>
                <a:ext uri="{FF2B5EF4-FFF2-40B4-BE49-F238E27FC236}">
                  <a16:creationId xmlns:a16="http://schemas.microsoft.com/office/drawing/2014/main" id="{3D3E243B-FC8F-F6C4-FB26-C7174BD26392}"/>
                </a:ext>
              </a:extLst>
            </p:cNvPr>
            <p:cNvSpPr/>
            <p:nvPr/>
          </p:nvSpPr>
          <p:spPr>
            <a:xfrm>
              <a:off x="3759309" y="6422930"/>
              <a:ext cx="99789" cy="99789"/>
            </a:xfrm>
            <a:custGeom>
              <a:avLst/>
              <a:gdLst>
                <a:gd name="connsiteX0" fmla="*/ -1471 w 99789"/>
                <a:gd name="connsiteY0" fmla="*/ -1645 h 99789"/>
                <a:gd name="connsiteX1" fmla="*/ 98318 w 99789"/>
                <a:gd name="connsiteY1" fmla="*/ -1645 h 99789"/>
                <a:gd name="connsiteX2" fmla="*/ 98318 w 99789"/>
                <a:gd name="connsiteY2" fmla="*/ 98145 h 99789"/>
                <a:gd name="connsiteX3" fmla="*/ -1471 w 99789"/>
                <a:gd name="connsiteY3" fmla="*/ 98145 h 99789"/>
              </a:gdLst>
              <a:ahLst/>
              <a:cxnLst>
                <a:cxn ang="0">
                  <a:pos x="connsiteX0" y="connsiteY0"/>
                </a:cxn>
                <a:cxn ang="0">
                  <a:pos x="connsiteX1" y="connsiteY1"/>
                </a:cxn>
                <a:cxn ang="0">
                  <a:pos x="connsiteX2" y="connsiteY2"/>
                </a:cxn>
                <a:cxn ang="0">
                  <a:pos x="connsiteX3" y="connsiteY3"/>
                </a:cxn>
              </a:cxnLst>
              <a:rect l="l" t="t" r="r" b="b"/>
              <a:pathLst>
                <a:path w="99789" h="99789">
                  <a:moveTo>
                    <a:pt x="-1471" y="-1645"/>
                  </a:moveTo>
                  <a:lnTo>
                    <a:pt x="98318" y="-1645"/>
                  </a:lnTo>
                  <a:lnTo>
                    <a:pt x="98318" y="98145"/>
                  </a:lnTo>
                  <a:lnTo>
                    <a:pt x="-1471" y="98145"/>
                  </a:lnTo>
                  <a:close/>
                </a:path>
              </a:pathLst>
            </a:custGeom>
            <a:grpFill/>
            <a:ln w="2762" cap="flat">
              <a:noFill/>
              <a:prstDash val="solid"/>
              <a:miter/>
            </a:ln>
          </p:spPr>
          <p:txBody>
            <a:bodyPr rtlCol="0" anchor="ctr"/>
            <a:lstStyle/>
            <a:p>
              <a:endParaRPr lang="en-GB" sz="1799"/>
            </a:p>
          </p:txBody>
        </p:sp>
        <p:sp>
          <p:nvSpPr>
            <p:cNvPr id="25" name="Freeform: Shape 24">
              <a:extLst>
                <a:ext uri="{FF2B5EF4-FFF2-40B4-BE49-F238E27FC236}">
                  <a16:creationId xmlns:a16="http://schemas.microsoft.com/office/drawing/2014/main" id="{1B4229A2-AC20-EBC6-236B-B661DECD6E1D}"/>
                </a:ext>
              </a:extLst>
            </p:cNvPr>
            <p:cNvSpPr/>
            <p:nvPr/>
          </p:nvSpPr>
          <p:spPr>
            <a:xfrm>
              <a:off x="4322008" y="6422930"/>
              <a:ext cx="99789" cy="99789"/>
            </a:xfrm>
            <a:custGeom>
              <a:avLst/>
              <a:gdLst>
                <a:gd name="connsiteX0" fmla="*/ -1471 w 99789"/>
                <a:gd name="connsiteY0" fmla="*/ -1645 h 99789"/>
                <a:gd name="connsiteX1" fmla="*/ 98318 w 99789"/>
                <a:gd name="connsiteY1" fmla="*/ -1645 h 99789"/>
                <a:gd name="connsiteX2" fmla="*/ 98318 w 99789"/>
                <a:gd name="connsiteY2" fmla="*/ 98145 h 99789"/>
                <a:gd name="connsiteX3" fmla="*/ -1471 w 99789"/>
                <a:gd name="connsiteY3" fmla="*/ 98145 h 99789"/>
              </a:gdLst>
              <a:ahLst/>
              <a:cxnLst>
                <a:cxn ang="0">
                  <a:pos x="connsiteX0" y="connsiteY0"/>
                </a:cxn>
                <a:cxn ang="0">
                  <a:pos x="connsiteX1" y="connsiteY1"/>
                </a:cxn>
                <a:cxn ang="0">
                  <a:pos x="connsiteX2" y="connsiteY2"/>
                </a:cxn>
                <a:cxn ang="0">
                  <a:pos x="connsiteX3" y="connsiteY3"/>
                </a:cxn>
              </a:cxnLst>
              <a:rect l="l" t="t" r="r" b="b"/>
              <a:pathLst>
                <a:path w="99789" h="99789">
                  <a:moveTo>
                    <a:pt x="-1471" y="-1645"/>
                  </a:moveTo>
                  <a:lnTo>
                    <a:pt x="98318" y="-1645"/>
                  </a:lnTo>
                  <a:lnTo>
                    <a:pt x="98318" y="98145"/>
                  </a:lnTo>
                  <a:lnTo>
                    <a:pt x="-1471" y="98145"/>
                  </a:lnTo>
                  <a:close/>
                </a:path>
              </a:pathLst>
            </a:custGeom>
            <a:grpFill/>
            <a:ln w="2762" cap="flat">
              <a:noFill/>
              <a:prstDash val="solid"/>
              <a:miter/>
            </a:ln>
          </p:spPr>
          <p:txBody>
            <a:bodyPr rtlCol="0" anchor="ctr"/>
            <a:lstStyle/>
            <a:p>
              <a:endParaRPr lang="en-GB" sz="1799"/>
            </a:p>
          </p:txBody>
        </p:sp>
        <p:sp>
          <p:nvSpPr>
            <p:cNvPr id="26" name="Freeform: Shape 25">
              <a:extLst>
                <a:ext uri="{FF2B5EF4-FFF2-40B4-BE49-F238E27FC236}">
                  <a16:creationId xmlns:a16="http://schemas.microsoft.com/office/drawing/2014/main" id="{7DDA871A-138F-A7BE-BCC3-322A71A3C2EF}"/>
                </a:ext>
              </a:extLst>
            </p:cNvPr>
            <p:cNvSpPr/>
            <p:nvPr/>
          </p:nvSpPr>
          <p:spPr>
            <a:xfrm>
              <a:off x="4881936" y="6422930"/>
              <a:ext cx="102561" cy="99789"/>
            </a:xfrm>
            <a:custGeom>
              <a:avLst/>
              <a:gdLst>
                <a:gd name="connsiteX0" fmla="*/ -1471 w 102561"/>
                <a:gd name="connsiteY0" fmla="*/ -1645 h 99789"/>
                <a:gd name="connsiteX1" fmla="*/ 101091 w 102561"/>
                <a:gd name="connsiteY1" fmla="*/ -1645 h 99789"/>
                <a:gd name="connsiteX2" fmla="*/ 101091 w 102561"/>
                <a:gd name="connsiteY2" fmla="*/ 98145 h 99789"/>
                <a:gd name="connsiteX3" fmla="*/ -1471 w 102561"/>
                <a:gd name="connsiteY3" fmla="*/ 98145 h 99789"/>
              </a:gdLst>
              <a:ahLst/>
              <a:cxnLst>
                <a:cxn ang="0">
                  <a:pos x="connsiteX0" y="connsiteY0"/>
                </a:cxn>
                <a:cxn ang="0">
                  <a:pos x="connsiteX1" y="connsiteY1"/>
                </a:cxn>
                <a:cxn ang="0">
                  <a:pos x="connsiteX2" y="connsiteY2"/>
                </a:cxn>
                <a:cxn ang="0">
                  <a:pos x="connsiteX3" y="connsiteY3"/>
                </a:cxn>
              </a:cxnLst>
              <a:rect l="l" t="t" r="r" b="b"/>
              <a:pathLst>
                <a:path w="102561" h="99789">
                  <a:moveTo>
                    <a:pt x="-1471" y="-1645"/>
                  </a:moveTo>
                  <a:lnTo>
                    <a:pt x="101091" y="-1645"/>
                  </a:lnTo>
                  <a:lnTo>
                    <a:pt x="101091" y="98145"/>
                  </a:lnTo>
                  <a:lnTo>
                    <a:pt x="-1471" y="98145"/>
                  </a:lnTo>
                  <a:close/>
                </a:path>
              </a:pathLst>
            </a:custGeom>
            <a:grpFill/>
            <a:ln w="2762" cap="flat">
              <a:noFill/>
              <a:prstDash val="solid"/>
              <a:miter/>
            </a:ln>
          </p:spPr>
          <p:txBody>
            <a:bodyPr rtlCol="0" anchor="ctr"/>
            <a:lstStyle/>
            <a:p>
              <a:endParaRPr lang="en-GB" sz="1799"/>
            </a:p>
          </p:txBody>
        </p:sp>
      </p:grpSp>
      <p:sp>
        <p:nvSpPr>
          <p:cNvPr id="9" name="Text Placeholder 8">
            <a:extLst>
              <a:ext uri="{FF2B5EF4-FFF2-40B4-BE49-F238E27FC236}">
                <a16:creationId xmlns:a16="http://schemas.microsoft.com/office/drawing/2014/main" id="{97CDCA17-6056-C2F4-2EBD-02BCFFF9A237}"/>
              </a:ext>
            </a:extLst>
          </p:cNvPr>
          <p:cNvSpPr>
            <a:spLocks noGrp="1"/>
          </p:cNvSpPr>
          <p:nvPr>
            <p:ph type="body" sz="quarter" idx="18" hasCustomPrompt="1"/>
          </p:nvPr>
        </p:nvSpPr>
        <p:spPr>
          <a:xfrm>
            <a:off x="5394002" y="2043561"/>
            <a:ext cx="1305640" cy="330072"/>
          </a:xfrm>
          <a:solidFill>
            <a:schemeClr val="accent3"/>
          </a:solidFill>
        </p:spPr>
        <p:txBody>
          <a:bodyPr wrap="none" lIns="72000" tIns="72000" rIns="72000" bIns="72000" anchor="ctr">
            <a:spAutoFit/>
          </a:bodyPr>
          <a:lstStyle>
            <a:lvl1pPr algn="l">
              <a:defRPr sz="1200" cap="all" spc="70" baseline="0">
                <a:solidFill>
                  <a:schemeClr val="bg1"/>
                </a:solidFill>
                <a:latin typeface="+mj-lt"/>
              </a:defRPr>
            </a:lvl1pPr>
          </a:lstStyle>
          <a:p>
            <a:pPr lvl="0"/>
            <a:r>
              <a:rPr lang="en-GB"/>
              <a:t>Subheading</a:t>
            </a:r>
          </a:p>
        </p:txBody>
      </p:sp>
    </p:spTree>
    <p:custDataLst>
      <p:tags r:id="rId1"/>
    </p:custDataLst>
    <p:extLst>
      <p:ext uri="{BB962C8B-B14F-4D97-AF65-F5344CB8AC3E}">
        <p14:creationId xmlns:p14="http://schemas.microsoft.com/office/powerpoint/2010/main" val="14243922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Section break half navy">
    <p:spTree>
      <p:nvGrpSpPr>
        <p:cNvPr id="1" name=""/>
        <p:cNvGrpSpPr/>
        <p:nvPr/>
      </p:nvGrpSpPr>
      <p:grpSpPr>
        <a:xfrm>
          <a:off x="0" y="0"/>
          <a:ext cx="0" cy="0"/>
          <a:chOff x="0" y="0"/>
          <a:chExt cx="0" cy="0"/>
        </a:xfrm>
      </p:grpSpPr>
      <p:sp>
        <p:nvSpPr>
          <p:cNvPr id="2" name="Text Placeholder 3">
            <a:extLst>
              <a:ext uri="{FF2B5EF4-FFF2-40B4-BE49-F238E27FC236}">
                <a16:creationId xmlns:a16="http://schemas.microsoft.com/office/drawing/2014/main" id="{2E49FA7D-1956-C492-3105-0BF0E230F6C0}"/>
              </a:ext>
            </a:extLst>
          </p:cNvPr>
          <p:cNvSpPr>
            <a:spLocks noGrp="1"/>
          </p:cNvSpPr>
          <p:nvPr>
            <p:ph type="body" sz="quarter" idx="14" hasCustomPrompt="1"/>
          </p:nvPr>
        </p:nvSpPr>
        <p:spPr>
          <a:xfrm rot="5400000">
            <a:off x="8649149" y="3318754"/>
            <a:ext cx="6858430" cy="220922"/>
          </a:xfrm>
          <a:solidFill>
            <a:schemeClr val="accent1"/>
          </a:solidFill>
        </p:spPr>
        <p:txBody>
          <a:bodyPr anchor="ctr"/>
          <a:lstStyle>
            <a:lvl1pPr algn="ctr">
              <a:defRPr sz="900" cap="all" spc="100" baseline="0"/>
            </a:lvl1pPr>
          </a:lstStyle>
          <a:p>
            <a:pPr lvl="0"/>
            <a:r>
              <a:rPr lang="en-GB"/>
              <a:t>Section Title</a:t>
            </a:r>
          </a:p>
        </p:txBody>
      </p:sp>
      <p:pic>
        <p:nvPicPr>
          <p:cNvPr id="6" name="Picture 5">
            <a:extLst>
              <a:ext uri="{FF2B5EF4-FFF2-40B4-BE49-F238E27FC236}">
                <a16:creationId xmlns:a16="http://schemas.microsoft.com/office/drawing/2014/main" id="{8197460C-91E8-BE14-EEA4-FC069EBE91AC}"/>
              </a:ext>
            </a:extLst>
          </p:cNvPr>
          <p:cNvPicPr>
            <a:picLocks noChangeAspect="1"/>
          </p:cNvPicPr>
          <p:nvPr/>
        </p:nvPicPr>
        <p:blipFill rotWithShape="1">
          <a:blip r:embed="rId3">
            <a:extLst>
              <a:ext uri="{28A0092B-C50C-407E-A947-70E740481C1C}">
                <a14:useLocalDpi xmlns:a14="http://schemas.microsoft.com/office/drawing/2010/main" val="0"/>
              </a:ext>
            </a:extLst>
          </a:blip>
          <a:srcRect l="-2" r="61720"/>
          <a:stretch/>
        </p:blipFill>
        <p:spPr>
          <a:xfrm>
            <a:off x="0" y="0"/>
            <a:ext cx="4666035" cy="6858000"/>
          </a:xfrm>
          <a:prstGeom prst="rect">
            <a:avLst/>
          </a:prstGeom>
        </p:spPr>
      </p:pic>
      <p:pic>
        <p:nvPicPr>
          <p:cNvPr id="11" name="Graphic 10">
            <a:extLst>
              <a:ext uri="{FF2B5EF4-FFF2-40B4-BE49-F238E27FC236}">
                <a16:creationId xmlns:a16="http://schemas.microsoft.com/office/drawing/2014/main" id="{AD28AF74-082E-55E5-6D31-3E3B7A38E058}"/>
              </a:ext>
            </a:extLst>
          </p:cNvPr>
          <p:cNvPicPr>
            <a:picLocks noChangeAspect="1"/>
          </p:cNvPicPr>
          <p:nvPr/>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64" r="64"/>
          <a:stretch/>
        </p:blipFill>
        <p:spPr>
          <a:xfrm>
            <a:off x="3195778" y="4743138"/>
            <a:ext cx="1785134" cy="1779582"/>
          </a:xfrm>
          <a:prstGeom prst="rect">
            <a:avLst/>
          </a:prstGeom>
        </p:spPr>
      </p:pic>
      <p:sp>
        <p:nvSpPr>
          <p:cNvPr id="5" name="Title 1">
            <a:extLst>
              <a:ext uri="{FF2B5EF4-FFF2-40B4-BE49-F238E27FC236}">
                <a16:creationId xmlns:a16="http://schemas.microsoft.com/office/drawing/2014/main" id="{BC3C30A4-D888-E5EA-8543-F4F587049283}"/>
              </a:ext>
            </a:extLst>
          </p:cNvPr>
          <p:cNvSpPr>
            <a:spLocks noGrp="1"/>
          </p:cNvSpPr>
          <p:nvPr>
            <p:ph type="title" hasCustomPrompt="1"/>
          </p:nvPr>
        </p:nvSpPr>
        <p:spPr>
          <a:xfrm>
            <a:off x="5295790" y="2577466"/>
            <a:ext cx="6456269" cy="2367915"/>
          </a:xfrm>
        </p:spPr>
        <p:txBody>
          <a:bodyPr/>
          <a:lstStyle>
            <a:lvl1pPr>
              <a:defRPr sz="5998">
                <a:solidFill>
                  <a:schemeClr val="accent2"/>
                </a:solidFill>
                <a:latin typeface="+mn-lt"/>
              </a:defRPr>
            </a:lvl1pPr>
          </a:lstStyle>
          <a:p>
            <a:r>
              <a:rPr lang="en-GB"/>
              <a:t>Insert section title here</a:t>
            </a:r>
          </a:p>
        </p:txBody>
      </p:sp>
      <p:sp>
        <p:nvSpPr>
          <p:cNvPr id="8" name="Date Placeholder 7">
            <a:extLst>
              <a:ext uri="{FF2B5EF4-FFF2-40B4-BE49-F238E27FC236}">
                <a16:creationId xmlns:a16="http://schemas.microsoft.com/office/drawing/2014/main" id="{48638BE4-63BF-32DA-90F8-1348C7D89F5D}"/>
              </a:ext>
            </a:extLst>
          </p:cNvPr>
          <p:cNvSpPr>
            <a:spLocks noGrp="1"/>
          </p:cNvSpPr>
          <p:nvPr>
            <p:ph type="dt" sz="half" idx="15"/>
          </p:nvPr>
        </p:nvSpPr>
        <p:spPr/>
        <p:txBody>
          <a:bodyPr/>
          <a:lstStyle/>
          <a:p>
            <a:endParaRPr lang="en-GB"/>
          </a:p>
        </p:txBody>
      </p:sp>
      <p:sp>
        <p:nvSpPr>
          <p:cNvPr id="10" name="Footer Placeholder 9">
            <a:extLst>
              <a:ext uri="{FF2B5EF4-FFF2-40B4-BE49-F238E27FC236}">
                <a16:creationId xmlns:a16="http://schemas.microsoft.com/office/drawing/2014/main" id="{FF519288-8A5A-245A-3258-CB164A3F4A5C}"/>
              </a:ext>
            </a:extLst>
          </p:cNvPr>
          <p:cNvSpPr>
            <a:spLocks noGrp="1"/>
          </p:cNvSpPr>
          <p:nvPr>
            <p:ph type="ftr" sz="quarter" idx="16"/>
          </p:nvPr>
        </p:nvSpPr>
        <p:spPr>
          <a:xfrm>
            <a:off x="450733" y="6501388"/>
            <a:ext cx="6856644" cy="270074"/>
          </a:xfrm>
          <a:prstGeom prst="rect">
            <a:avLst/>
          </a:prstGeom>
        </p:spPr>
        <p:txBody>
          <a:bodyPr/>
          <a:lstStyle/>
          <a:p>
            <a:pPr>
              <a:lnSpc>
                <a:spcPct val="120000"/>
              </a:lnSpc>
              <a:spcAft>
                <a:spcPts val="1000"/>
              </a:spcAft>
            </a:pPr>
            <a:r>
              <a:rPr lang="en-US"/>
              <a:t>Footer</a:t>
            </a:r>
          </a:p>
        </p:txBody>
      </p:sp>
      <p:sp>
        <p:nvSpPr>
          <p:cNvPr id="12" name="Slide Number Placeholder 11">
            <a:extLst>
              <a:ext uri="{FF2B5EF4-FFF2-40B4-BE49-F238E27FC236}">
                <a16:creationId xmlns:a16="http://schemas.microsoft.com/office/drawing/2014/main" id="{ABAC53EA-E581-4AD3-5312-26E9AABEFF93}"/>
              </a:ext>
            </a:extLst>
          </p:cNvPr>
          <p:cNvSpPr>
            <a:spLocks noGrp="1"/>
          </p:cNvSpPr>
          <p:nvPr>
            <p:ph type="sldNum" sz="quarter" idx="17"/>
          </p:nvPr>
        </p:nvSpPr>
        <p:spPr/>
        <p:txBody>
          <a:bodyPr/>
          <a:lstStyle/>
          <a:p>
            <a:fld id="{BB07EAE1-021A-493C-B07F-6FE9E5D11BEB}" type="slidenum">
              <a:rPr lang="en-GB" smtClean="0"/>
              <a:pPr/>
              <a:t>‹#›</a:t>
            </a:fld>
            <a:endParaRPr lang="en-GB"/>
          </a:p>
        </p:txBody>
      </p:sp>
      <p:pic>
        <p:nvPicPr>
          <p:cNvPr id="7" name="Graphic 6">
            <a:extLst>
              <a:ext uri="{FF2B5EF4-FFF2-40B4-BE49-F238E27FC236}">
                <a16:creationId xmlns:a16="http://schemas.microsoft.com/office/drawing/2014/main" id="{06AFC4BA-42DF-E8BD-3DA5-81C9183DD090}"/>
              </a:ext>
            </a:extLst>
          </p:cNvPr>
          <p:cNvPicPr>
            <a:picLocks noChangeAspect="1"/>
          </p:cNvPicPr>
          <p:nvPr userDrawn="1"/>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64" r="64"/>
          <a:stretch/>
        </p:blipFill>
        <p:spPr>
          <a:xfrm>
            <a:off x="3195778" y="4743138"/>
            <a:ext cx="1785134" cy="1779582"/>
          </a:xfrm>
          <a:prstGeom prst="rect">
            <a:avLst/>
          </a:prstGeom>
        </p:spPr>
      </p:pic>
      <p:sp>
        <p:nvSpPr>
          <p:cNvPr id="13" name="Text Placeholder 6">
            <a:extLst>
              <a:ext uri="{FF2B5EF4-FFF2-40B4-BE49-F238E27FC236}">
                <a16:creationId xmlns:a16="http://schemas.microsoft.com/office/drawing/2014/main" id="{976BC7B9-721B-92B8-9179-2B12B04A0497}"/>
              </a:ext>
            </a:extLst>
          </p:cNvPr>
          <p:cNvSpPr>
            <a:spLocks noGrp="1"/>
          </p:cNvSpPr>
          <p:nvPr>
            <p:ph type="body" sz="quarter" idx="19" hasCustomPrompt="1"/>
          </p:nvPr>
        </p:nvSpPr>
        <p:spPr>
          <a:xfrm>
            <a:off x="2111964" y="3057525"/>
            <a:ext cx="2552857" cy="742950"/>
          </a:xfrm>
        </p:spPr>
        <p:txBody>
          <a:bodyPr lIns="0" tIns="0" rIns="0" bIns="0"/>
          <a:lstStyle>
            <a:lvl1pPr>
              <a:defRPr sz="11497">
                <a:solidFill>
                  <a:schemeClr val="bg2"/>
                </a:solidFill>
                <a:latin typeface="+mn-lt"/>
              </a:defRPr>
            </a:lvl1pPr>
          </a:lstStyle>
          <a:p>
            <a:pPr lvl="0"/>
            <a:r>
              <a:rPr lang="en-US"/>
              <a:t>##</a:t>
            </a:r>
            <a:endParaRPr lang="en-GB"/>
          </a:p>
        </p:txBody>
      </p:sp>
      <p:sp>
        <p:nvSpPr>
          <p:cNvPr id="3" name="Text Placeholder 8">
            <a:extLst>
              <a:ext uri="{FF2B5EF4-FFF2-40B4-BE49-F238E27FC236}">
                <a16:creationId xmlns:a16="http://schemas.microsoft.com/office/drawing/2014/main" id="{217B4BE6-0BD7-9D29-E7D9-4AE942DD72F3}"/>
              </a:ext>
            </a:extLst>
          </p:cNvPr>
          <p:cNvSpPr>
            <a:spLocks noGrp="1"/>
          </p:cNvSpPr>
          <p:nvPr>
            <p:ph type="body" sz="quarter" idx="18" hasCustomPrompt="1"/>
          </p:nvPr>
        </p:nvSpPr>
        <p:spPr>
          <a:xfrm>
            <a:off x="5394002" y="2043561"/>
            <a:ext cx="1305640" cy="330072"/>
          </a:xfrm>
          <a:solidFill>
            <a:schemeClr val="accent3"/>
          </a:solidFill>
        </p:spPr>
        <p:txBody>
          <a:bodyPr wrap="none" lIns="72000" tIns="72000" rIns="72000" bIns="72000" anchor="ctr">
            <a:spAutoFit/>
          </a:bodyPr>
          <a:lstStyle>
            <a:lvl1pPr algn="l">
              <a:defRPr sz="1200" cap="all" spc="70" baseline="0">
                <a:solidFill>
                  <a:schemeClr val="bg1"/>
                </a:solidFill>
                <a:latin typeface="+mj-lt"/>
              </a:defRPr>
            </a:lvl1pPr>
          </a:lstStyle>
          <a:p>
            <a:pPr lvl="0"/>
            <a:r>
              <a:rPr lang="en-GB"/>
              <a:t>Subheading</a:t>
            </a:r>
          </a:p>
        </p:txBody>
      </p:sp>
    </p:spTree>
    <p:custDataLst>
      <p:tags r:id="rId1"/>
    </p:custDataLst>
    <p:extLst>
      <p:ext uri="{BB962C8B-B14F-4D97-AF65-F5344CB8AC3E}">
        <p14:creationId xmlns:p14="http://schemas.microsoft.com/office/powerpoint/2010/main" val="2711298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Section break yellow pattern ban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D676B60F-2540-6C48-6094-99B72BB6F956}"/>
              </a:ext>
            </a:extLst>
          </p:cNvPr>
          <p:cNvSpPr>
            <a:spLocks noGrp="1"/>
          </p:cNvSpPr>
          <p:nvPr>
            <p:ph type="ftr" sz="quarter" idx="10"/>
          </p:nvPr>
        </p:nvSpPr>
        <p:spPr>
          <a:xfrm>
            <a:off x="450733" y="6501388"/>
            <a:ext cx="6856644" cy="270074"/>
          </a:xfrm>
          <a:prstGeom prst="rect">
            <a:avLst/>
          </a:prstGeom>
        </p:spPr>
        <p:txBody>
          <a:bodyPr/>
          <a:lstStyle/>
          <a:p>
            <a:pPr>
              <a:lnSpc>
                <a:spcPct val="120000"/>
              </a:lnSpc>
              <a:spcAft>
                <a:spcPts val="1000"/>
              </a:spcAft>
            </a:pPr>
            <a:r>
              <a:rPr lang="en-US"/>
              <a:t>Footer</a:t>
            </a:r>
          </a:p>
        </p:txBody>
      </p:sp>
      <p:sp>
        <p:nvSpPr>
          <p:cNvPr id="4" name="Slide Number Placeholder 3">
            <a:extLst>
              <a:ext uri="{FF2B5EF4-FFF2-40B4-BE49-F238E27FC236}">
                <a16:creationId xmlns:a16="http://schemas.microsoft.com/office/drawing/2014/main" id="{1F9199EB-57DC-2E31-C24E-EC685FF60A6D}"/>
              </a:ext>
            </a:extLst>
          </p:cNvPr>
          <p:cNvSpPr>
            <a:spLocks noGrp="1"/>
          </p:cNvSpPr>
          <p:nvPr>
            <p:ph type="sldNum" sz="quarter" idx="11"/>
          </p:nvPr>
        </p:nvSpPr>
        <p:spPr/>
        <p:txBody>
          <a:bodyPr/>
          <a:lstStyle/>
          <a:p>
            <a:fld id="{BB07EAE1-021A-493C-B07F-6FE9E5D11BEB}" type="slidenum">
              <a:rPr lang="en-GB" smtClean="0"/>
              <a:pPr/>
              <a:t>‹#›</a:t>
            </a:fld>
            <a:endParaRPr lang="en-GB"/>
          </a:p>
        </p:txBody>
      </p:sp>
      <p:sp>
        <p:nvSpPr>
          <p:cNvPr id="5" name="Date Placeholder 4">
            <a:extLst>
              <a:ext uri="{FF2B5EF4-FFF2-40B4-BE49-F238E27FC236}">
                <a16:creationId xmlns:a16="http://schemas.microsoft.com/office/drawing/2014/main" id="{35AF736B-F298-AD01-E74F-9DA869EE57F9}"/>
              </a:ext>
            </a:extLst>
          </p:cNvPr>
          <p:cNvSpPr>
            <a:spLocks noGrp="1"/>
          </p:cNvSpPr>
          <p:nvPr>
            <p:ph type="dt" sz="half" idx="12"/>
          </p:nvPr>
        </p:nvSpPr>
        <p:spPr/>
        <p:txBody>
          <a:bodyPr/>
          <a:lstStyle/>
          <a:p>
            <a:endParaRPr lang="en-GB"/>
          </a:p>
        </p:txBody>
      </p:sp>
      <p:pic>
        <p:nvPicPr>
          <p:cNvPr id="6" name="Picture 5">
            <a:extLst>
              <a:ext uri="{FF2B5EF4-FFF2-40B4-BE49-F238E27FC236}">
                <a16:creationId xmlns:a16="http://schemas.microsoft.com/office/drawing/2014/main" id="{ABA3610F-255B-7FC8-0A5B-7C15D4BDBA20}"/>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7350" b="27350"/>
          <a:stretch/>
        </p:blipFill>
        <p:spPr>
          <a:xfrm>
            <a:off x="0" y="1760646"/>
            <a:ext cx="12188825" cy="3106688"/>
          </a:xfrm>
          <a:prstGeom prst="rect">
            <a:avLst/>
          </a:prstGeom>
        </p:spPr>
      </p:pic>
      <p:sp>
        <p:nvSpPr>
          <p:cNvPr id="9" name="Title 1">
            <a:extLst>
              <a:ext uri="{FF2B5EF4-FFF2-40B4-BE49-F238E27FC236}">
                <a16:creationId xmlns:a16="http://schemas.microsoft.com/office/drawing/2014/main" id="{60B6F0CF-2271-22CC-8D3F-2BB99E0CA52A}"/>
              </a:ext>
            </a:extLst>
          </p:cNvPr>
          <p:cNvSpPr>
            <a:spLocks noGrp="1"/>
          </p:cNvSpPr>
          <p:nvPr>
            <p:ph type="title" hasCustomPrompt="1"/>
          </p:nvPr>
        </p:nvSpPr>
        <p:spPr>
          <a:xfrm>
            <a:off x="1371430" y="2577466"/>
            <a:ext cx="6893034" cy="2367915"/>
          </a:xfrm>
        </p:spPr>
        <p:txBody>
          <a:bodyPr/>
          <a:lstStyle>
            <a:lvl1pPr>
              <a:defRPr sz="5998">
                <a:solidFill>
                  <a:schemeClr val="bg1"/>
                </a:solidFill>
                <a:latin typeface="+mn-lt"/>
              </a:defRPr>
            </a:lvl1pPr>
          </a:lstStyle>
          <a:p>
            <a:r>
              <a:rPr lang="en-GB"/>
              <a:t>Insert section title here</a:t>
            </a:r>
          </a:p>
        </p:txBody>
      </p:sp>
      <p:sp>
        <p:nvSpPr>
          <p:cNvPr id="10" name="Text Placeholder 8">
            <a:extLst>
              <a:ext uri="{FF2B5EF4-FFF2-40B4-BE49-F238E27FC236}">
                <a16:creationId xmlns:a16="http://schemas.microsoft.com/office/drawing/2014/main" id="{9D2635C1-F298-F020-15BD-5B0C2C1A1AA5}"/>
              </a:ext>
            </a:extLst>
          </p:cNvPr>
          <p:cNvSpPr>
            <a:spLocks noGrp="1"/>
          </p:cNvSpPr>
          <p:nvPr>
            <p:ph type="body" sz="quarter" idx="18" hasCustomPrompt="1"/>
          </p:nvPr>
        </p:nvSpPr>
        <p:spPr>
          <a:xfrm>
            <a:off x="1469642" y="2043561"/>
            <a:ext cx="1305640" cy="330072"/>
          </a:xfrm>
          <a:solidFill>
            <a:schemeClr val="accent3"/>
          </a:solidFill>
        </p:spPr>
        <p:txBody>
          <a:bodyPr wrap="none" lIns="72000" tIns="72000" rIns="72000" bIns="72000" anchor="ctr">
            <a:spAutoFit/>
          </a:bodyPr>
          <a:lstStyle>
            <a:lvl1pPr algn="l">
              <a:defRPr sz="1200" cap="all" spc="70" baseline="0">
                <a:solidFill>
                  <a:schemeClr val="bg1"/>
                </a:solidFill>
                <a:latin typeface="+mj-lt"/>
              </a:defRPr>
            </a:lvl1pPr>
          </a:lstStyle>
          <a:p>
            <a:pPr lvl="0"/>
            <a:r>
              <a:rPr lang="en-GB"/>
              <a:t>Subheading</a:t>
            </a:r>
          </a:p>
        </p:txBody>
      </p:sp>
      <p:cxnSp>
        <p:nvCxnSpPr>
          <p:cNvPr id="11" name="Straight Connector 10">
            <a:extLst>
              <a:ext uri="{FF2B5EF4-FFF2-40B4-BE49-F238E27FC236}">
                <a16:creationId xmlns:a16="http://schemas.microsoft.com/office/drawing/2014/main" id="{81D7CD6D-C216-5177-9A9D-FD84E5297A6F}"/>
              </a:ext>
            </a:extLst>
          </p:cNvPr>
          <p:cNvCxnSpPr/>
          <p:nvPr userDrawn="1"/>
        </p:nvCxnSpPr>
        <p:spPr>
          <a:xfrm>
            <a:off x="1247450" y="2596516"/>
            <a:ext cx="0" cy="851535"/>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12" name="Text Placeholder 6">
            <a:extLst>
              <a:ext uri="{FF2B5EF4-FFF2-40B4-BE49-F238E27FC236}">
                <a16:creationId xmlns:a16="http://schemas.microsoft.com/office/drawing/2014/main" id="{2D13C0A3-2E2F-C264-0026-D48292858531}"/>
              </a:ext>
            </a:extLst>
          </p:cNvPr>
          <p:cNvSpPr>
            <a:spLocks noGrp="1"/>
          </p:cNvSpPr>
          <p:nvPr>
            <p:ph type="body" sz="quarter" idx="19" hasCustomPrompt="1"/>
          </p:nvPr>
        </p:nvSpPr>
        <p:spPr>
          <a:xfrm>
            <a:off x="165058" y="2649855"/>
            <a:ext cx="920697" cy="742950"/>
          </a:xfrm>
        </p:spPr>
        <p:txBody>
          <a:bodyPr lIns="0" tIns="0" rIns="0" bIns="0"/>
          <a:lstStyle>
            <a:lvl1pPr algn="r">
              <a:defRPr sz="4399">
                <a:solidFill>
                  <a:schemeClr val="bg1"/>
                </a:solidFill>
                <a:latin typeface="+mn-lt"/>
              </a:defRPr>
            </a:lvl1pPr>
          </a:lstStyle>
          <a:p>
            <a:pPr lvl="0"/>
            <a:r>
              <a:rPr lang="en-US"/>
              <a:t>##</a:t>
            </a:r>
            <a:endParaRPr lang="en-GB"/>
          </a:p>
        </p:txBody>
      </p:sp>
    </p:spTree>
    <p:custDataLst>
      <p:tags r:id="rId1"/>
    </p:custDataLst>
    <p:extLst>
      <p:ext uri="{BB962C8B-B14F-4D97-AF65-F5344CB8AC3E}">
        <p14:creationId xmlns:p14="http://schemas.microsoft.com/office/powerpoint/2010/main" val="6072249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Section break navy pattern ban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266B1D5-9198-E2C2-6C79-BF2D3D85907F}"/>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7350" b="27350"/>
          <a:stretch/>
        </p:blipFill>
        <p:spPr>
          <a:xfrm>
            <a:off x="0" y="1760646"/>
            <a:ext cx="12188825" cy="3106688"/>
          </a:xfrm>
          <a:prstGeom prst="rect">
            <a:avLst/>
          </a:prstGeom>
        </p:spPr>
      </p:pic>
      <p:sp>
        <p:nvSpPr>
          <p:cNvPr id="3" name="Footer Placeholder 2">
            <a:extLst>
              <a:ext uri="{FF2B5EF4-FFF2-40B4-BE49-F238E27FC236}">
                <a16:creationId xmlns:a16="http://schemas.microsoft.com/office/drawing/2014/main" id="{D676B60F-2540-6C48-6094-99B72BB6F956}"/>
              </a:ext>
            </a:extLst>
          </p:cNvPr>
          <p:cNvSpPr>
            <a:spLocks noGrp="1"/>
          </p:cNvSpPr>
          <p:nvPr>
            <p:ph type="ftr" sz="quarter" idx="10"/>
          </p:nvPr>
        </p:nvSpPr>
        <p:spPr>
          <a:xfrm>
            <a:off x="450733" y="6501388"/>
            <a:ext cx="6856644" cy="270074"/>
          </a:xfrm>
          <a:prstGeom prst="rect">
            <a:avLst/>
          </a:prstGeom>
        </p:spPr>
        <p:txBody>
          <a:bodyPr/>
          <a:lstStyle/>
          <a:p>
            <a:pPr>
              <a:lnSpc>
                <a:spcPct val="120000"/>
              </a:lnSpc>
              <a:spcAft>
                <a:spcPts val="1000"/>
              </a:spcAft>
            </a:pPr>
            <a:r>
              <a:rPr lang="en-US"/>
              <a:t>Footer</a:t>
            </a:r>
          </a:p>
        </p:txBody>
      </p:sp>
      <p:sp>
        <p:nvSpPr>
          <p:cNvPr id="4" name="Slide Number Placeholder 3">
            <a:extLst>
              <a:ext uri="{FF2B5EF4-FFF2-40B4-BE49-F238E27FC236}">
                <a16:creationId xmlns:a16="http://schemas.microsoft.com/office/drawing/2014/main" id="{1F9199EB-57DC-2E31-C24E-EC685FF60A6D}"/>
              </a:ext>
            </a:extLst>
          </p:cNvPr>
          <p:cNvSpPr>
            <a:spLocks noGrp="1"/>
          </p:cNvSpPr>
          <p:nvPr>
            <p:ph type="sldNum" sz="quarter" idx="11"/>
          </p:nvPr>
        </p:nvSpPr>
        <p:spPr/>
        <p:txBody>
          <a:bodyPr/>
          <a:lstStyle/>
          <a:p>
            <a:fld id="{BB07EAE1-021A-493C-B07F-6FE9E5D11BEB}" type="slidenum">
              <a:rPr lang="en-GB" smtClean="0"/>
              <a:pPr/>
              <a:t>‹#›</a:t>
            </a:fld>
            <a:endParaRPr lang="en-GB"/>
          </a:p>
        </p:txBody>
      </p:sp>
      <p:sp>
        <p:nvSpPr>
          <p:cNvPr id="5" name="Date Placeholder 4">
            <a:extLst>
              <a:ext uri="{FF2B5EF4-FFF2-40B4-BE49-F238E27FC236}">
                <a16:creationId xmlns:a16="http://schemas.microsoft.com/office/drawing/2014/main" id="{35AF736B-F298-AD01-E74F-9DA869EE57F9}"/>
              </a:ext>
            </a:extLst>
          </p:cNvPr>
          <p:cNvSpPr>
            <a:spLocks noGrp="1"/>
          </p:cNvSpPr>
          <p:nvPr>
            <p:ph type="dt" sz="half" idx="12"/>
          </p:nvPr>
        </p:nvSpPr>
        <p:spPr/>
        <p:txBody>
          <a:bodyPr/>
          <a:lstStyle/>
          <a:p>
            <a:endParaRPr lang="en-GB"/>
          </a:p>
        </p:txBody>
      </p:sp>
      <p:sp>
        <p:nvSpPr>
          <p:cNvPr id="9" name="Title 1">
            <a:extLst>
              <a:ext uri="{FF2B5EF4-FFF2-40B4-BE49-F238E27FC236}">
                <a16:creationId xmlns:a16="http://schemas.microsoft.com/office/drawing/2014/main" id="{60B6F0CF-2271-22CC-8D3F-2BB99E0CA52A}"/>
              </a:ext>
            </a:extLst>
          </p:cNvPr>
          <p:cNvSpPr>
            <a:spLocks noGrp="1"/>
          </p:cNvSpPr>
          <p:nvPr>
            <p:ph type="title" hasCustomPrompt="1"/>
          </p:nvPr>
        </p:nvSpPr>
        <p:spPr>
          <a:xfrm>
            <a:off x="1387749" y="2577466"/>
            <a:ext cx="6893034" cy="2367915"/>
          </a:xfrm>
        </p:spPr>
        <p:txBody>
          <a:bodyPr/>
          <a:lstStyle>
            <a:lvl1pPr>
              <a:defRPr sz="5998">
                <a:solidFill>
                  <a:schemeClr val="bg1"/>
                </a:solidFill>
                <a:latin typeface="+mn-lt"/>
              </a:defRPr>
            </a:lvl1pPr>
          </a:lstStyle>
          <a:p>
            <a:r>
              <a:rPr lang="en-GB"/>
              <a:t>Insert section title here</a:t>
            </a:r>
          </a:p>
        </p:txBody>
      </p:sp>
      <p:sp>
        <p:nvSpPr>
          <p:cNvPr id="12" name="Text Placeholder 6">
            <a:extLst>
              <a:ext uri="{FF2B5EF4-FFF2-40B4-BE49-F238E27FC236}">
                <a16:creationId xmlns:a16="http://schemas.microsoft.com/office/drawing/2014/main" id="{57B549E3-3F77-D00F-8D70-CD6B62CB4124}"/>
              </a:ext>
            </a:extLst>
          </p:cNvPr>
          <p:cNvSpPr>
            <a:spLocks noGrp="1"/>
          </p:cNvSpPr>
          <p:nvPr>
            <p:ph type="body" sz="quarter" idx="19" hasCustomPrompt="1"/>
          </p:nvPr>
        </p:nvSpPr>
        <p:spPr>
          <a:xfrm>
            <a:off x="165058" y="2649855"/>
            <a:ext cx="920697" cy="742950"/>
          </a:xfrm>
        </p:spPr>
        <p:txBody>
          <a:bodyPr lIns="0" tIns="0" rIns="0" bIns="0"/>
          <a:lstStyle>
            <a:lvl1pPr algn="r">
              <a:defRPr sz="4399">
                <a:solidFill>
                  <a:schemeClr val="bg1"/>
                </a:solidFill>
                <a:latin typeface="+mn-lt"/>
              </a:defRPr>
            </a:lvl1pPr>
          </a:lstStyle>
          <a:p>
            <a:pPr lvl="0"/>
            <a:r>
              <a:rPr lang="en-US"/>
              <a:t>##</a:t>
            </a:r>
            <a:endParaRPr lang="en-GB"/>
          </a:p>
        </p:txBody>
      </p:sp>
      <p:cxnSp>
        <p:nvCxnSpPr>
          <p:cNvPr id="13" name="Straight Connector 12">
            <a:extLst>
              <a:ext uri="{FF2B5EF4-FFF2-40B4-BE49-F238E27FC236}">
                <a16:creationId xmlns:a16="http://schemas.microsoft.com/office/drawing/2014/main" id="{C133CDC9-F5BC-3D47-0A06-AC1D89617A6D}"/>
              </a:ext>
            </a:extLst>
          </p:cNvPr>
          <p:cNvCxnSpPr/>
          <p:nvPr userDrawn="1"/>
        </p:nvCxnSpPr>
        <p:spPr>
          <a:xfrm>
            <a:off x="1247450" y="2596516"/>
            <a:ext cx="0" cy="851535"/>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6" name="Text Placeholder 8">
            <a:extLst>
              <a:ext uri="{FF2B5EF4-FFF2-40B4-BE49-F238E27FC236}">
                <a16:creationId xmlns:a16="http://schemas.microsoft.com/office/drawing/2014/main" id="{2F3A2919-7ECC-4946-CD95-200B62A406DB}"/>
              </a:ext>
            </a:extLst>
          </p:cNvPr>
          <p:cNvSpPr>
            <a:spLocks noGrp="1"/>
          </p:cNvSpPr>
          <p:nvPr>
            <p:ph type="body" sz="quarter" idx="18" hasCustomPrompt="1"/>
          </p:nvPr>
        </p:nvSpPr>
        <p:spPr>
          <a:xfrm>
            <a:off x="1469642" y="2043561"/>
            <a:ext cx="1305640" cy="330072"/>
          </a:xfrm>
          <a:solidFill>
            <a:schemeClr val="accent3"/>
          </a:solidFill>
        </p:spPr>
        <p:txBody>
          <a:bodyPr wrap="none" lIns="72000" tIns="72000" rIns="72000" bIns="72000" anchor="ctr">
            <a:spAutoFit/>
          </a:bodyPr>
          <a:lstStyle>
            <a:lvl1pPr algn="l">
              <a:defRPr sz="1200" cap="all" spc="70" baseline="0">
                <a:solidFill>
                  <a:schemeClr val="bg1"/>
                </a:solidFill>
                <a:latin typeface="+mj-lt"/>
              </a:defRPr>
            </a:lvl1pPr>
          </a:lstStyle>
          <a:p>
            <a:pPr lvl="0"/>
            <a:r>
              <a:rPr lang="en-GB"/>
              <a:t>Subheading</a:t>
            </a:r>
          </a:p>
        </p:txBody>
      </p:sp>
    </p:spTree>
    <p:custDataLst>
      <p:tags r:id="rId1"/>
    </p:custDataLst>
    <p:extLst>
      <p:ext uri="{BB962C8B-B14F-4D97-AF65-F5344CB8AC3E}">
        <p14:creationId xmlns:p14="http://schemas.microsoft.com/office/powerpoint/2010/main" val="2880949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p:cSld name="Introduction letter">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4F6351E-55DE-0184-3209-73C44468B4DA}"/>
              </a:ext>
            </a:extLst>
          </p:cNvPr>
          <p:cNvSpPr>
            <a:spLocks noGrp="1"/>
          </p:cNvSpPr>
          <p:nvPr>
            <p:ph type="body" sz="quarter" idx="13" hasCustomPrompt="1"/>
          </p:nvPr>
        </p:nvSpPr>
        <p:spPr>
          <a:xfrm rot="5400000">
            <a:off x="8649149" y="3318754"/>
            <a:ext cx="6858430" cy="220922"/>
          </a:xfrm>
          <a:solidFill>
            <a:schemeClr val="accent1"/>
          </a:solidFill>
        </p:spPr>
        <p:txBody>
          <a:bodyPr anchor="ctr"/>
          <a:lstStyle>
            <a:lvl1pPr algn="ctr">
              <a:defRPr sz="900" cap="all" spc="100" baseline="0"/>
            </a:lvl1pPr>
          </a:lstStyle>
          <a:p>
            <a:pPr lvl="0"/>
            <a:r>
              <a:rPr lang="en-GB"/>
              <a:t>Section Title</a:t>
            </a:r>
          </a:p>
        </p:txBody>
      </p:sp>
      <p:sp>
        <p:nvSpPr>
          <p:cNvPr id="2" name="Title 1">
            <a:extLst>
              <a:ext uri="{FF2B5EF4-FFF2-40B4-BE49-F238E27FC236}">
                <a16:creationId xmlns:a16="http://schemas.microsoft.com/office/drawing/2014/main" id="{A632B21A-0D9B-44E6-F975-B4D7B19B6505}"/>
              </a:ext>
            </a:extLst>
          </p:cNvPr>
          <p:cNvSpPr>
            <a:spLocks noGrp="1"/>
          </p:cNvSpPr>
          <p:nvPr>
            <p:ph type="title" hasCustomPrompt="1"/>
          </p:nvPr>
        </p:nvSpPr>
        <p:spPr>
          <a:xfrm>
            <a:off x="450731" y="422671"/>
            <a:ext cx="10324000" cy="558405"/>
          </a:xfrm>
        </p:spPr>
        <p:txBody>
          <a:bodyPr/>
          <a:lstStyle>
            <a:lvl1pPr>
              <a:defRPr sz="3199"/>
            </a:lvl1pPr>
          </a:lstStyle>
          <a:p>
            <a:r>
              <a:rPr lang="en-GB"/>
              <a:t>Insert title here</a:t>
            </a:r>
          </a:p>
        </p:txBody>
      </p:sp>
      <p:sp>
        <p:nvSpPr>
          <p:cNvPr id="9" name="Picture Placeholder 60">
            <a:extLst>
              <a:ext uri="{FF2B5EF4-FFF2-40B4-BE49-F238E27FC236}">
                <a16:creationId xmlns:a16="http://schemas.microsoft.com/office/drawing/2014/main" id="{0C188FAD-A658-0147-4A71-E7FB3821F25C}"/>
              </a:ext>
            </a:extLst>
          </p:cNvPr>
          <p:cNvSpPr>
            <a:spLocks noGrp="1"/>
          </p:cNvSpPr>
          <p:nvPr>
            <p:ph type="pic" sz="quarter" idx="52" hasCustomPrompt="1"/>
          </p:nvPr>
        </p:nvSpPr>
        <p:spPr>
          <a:xfrm>
            <a:off x="450733" y="1527964"/>
            <a:ext cx="1954032" cy="1965525"/>
          </a:xfrm>
        </p:spPr>
        <p:txBody>
          <a:bodyPr/>
          <a:lstStyle>
            <a:lvl1pPr algn="ctr">
              <a:defRPr sz="1100"/>
            </a:lvl1pPr>
          </a:lstStyle>
          <a:p>
            <a:r>
              <a:rPr lang="en-GB"/>
              <a:t>Click to insert image</a:t>
            </a:r>
          </a:p>
        </p:txBody>
      </p:sp>
      <p:sp>
        <p:nvSpPr>
          <p:cNvPr id="13" name="Text Placeholder 12">
            <a:extLst>
              <a:ext uri="{FF2B5EF4-FFF2-40B4-BE49-F238E27FC236}">
                <a16:creationId xmlns:a16="http://schemas.microsoft.com/office/drawing/2014/main" id="{9A35C305-9DFE-B182-6DF9-CC4DE0704483}"/>
              </a:ext>
            </a:extLst>
          </p:cNvPr>
          <p:cNvSpPr>
            <a:spLocks noGrp="1"/>
          </p:cNvSpPr>
          <p:nvPr>
            <p:ph type="body" sz="quarter" idx="53" hasCustomPrompt="1"/>
          </p:nvPr>
        </p:nvSpPr>
        <p:spPr>
          <a:xfrm>
            <a:off x="450733" y="3661634"/>
            <a:ext cx="2049144" cy="1177925"/>
          </a:xfrm>
        </p:spPr>
        <p:txBody>
          <a:bodyPr/>
          <a:lstStyle>
            <a:lvl1pPr>
              <a:defRPr sz="1200"/>
            </a:lvl1pPr>
          </a:lstStyle>
          <a:p>
            <a:pPr lvl="0"/>
            <a:r>
              <a:rPr lang="en-GB"/>
              <a:t>Insert Designation,</a:t>
            </a:r>
            <a:br>
              <a:rPr lang="en-GB"/>
            </a:br>
            <a:r>
              <a:rPr lang="en-GB"/>
              <a:t>Department</a:t>
            </a:r>
          </a:p>
          <a:p>
            <a:pPr lvl="0"/>
            <a:r>
              <a:rPr lang="en-GB"/>
              <a:t>T: +00 000 0000</a:t>
            </a:r>
          </a:p>
          <a:p>
            <a:pPr lvl="0"/>
            <a:r>
              <a:rPr lang="en-GB"/>
              <a:t>E: name@savills.co.uk</a:t>
            </a:r>
          </a:p>
        </p:txBody>
      </p:sp>
      <p:sp>
        <p:nvSpPr>
          <p:cNvPr id="23" name="Text Placeholder 22">
            <a:extLst>
              <a:ext uri="{FF2B5EF4-FFF2-40B4-BE49-F238E27FC236}">
                <a16:creationId xmlns:a16="http://schemas.microsoft.com/office/drawing/2014/main" id="{875743C2-47D6-DF50-963E-1525EB819184}"/>
              </a:ext>
            </a:extLst>
          </p:cNvPr>
          <p:cNvSpPr>
            <a:spLocks noGrp="1"/>
          </p:cNvSpPr>
          <p:nvPr>
            <p:ph type="body" sz="quarter" idx="54" hasCustomPrompt="1"/>
          </p:nvPr>
        </p:nvSpPr>
        <p:spPr>
          <a:xfrm>
            <a:off x="2952512" y="1532333"/>
            <a:ext cx="8501069" cy="4205475"/>
          </a:xfrm>
        </p:spPr>
        <p:txBody>
          <a:bodyPr numCol="3" spcCol="540000"/>
          <a:lstStyle>
            <a:lvl1pPr>
              <a:defRPr sz="1200"/>
            </a:lvl1pPr>
            <a:lvl2pPr>
              <a:defRPr sz="1200"/>
            </a:lvl2pPr>
            <a:lvl3pPr>
              <a:defRPr sz="1100"/>
            </a:lvl3pPr>
            <a:lvl4pPr>
              <a:defRPr sz="1050"/>
            </a:lvl4pPr>
            <a:lvl5pPr>
              <a:defRPr sz="1050"/>
            </a:lvl5pPr>
          </a:lstStyle>
          <a:p>
            <a:pPr lvl="0"/>
            <a:r>
              <a:rPr lang="en-GB"/>
              <a:t>Insert text</a:t>
            </a:r>
          </a:p>
          <a:p>
            <a:pPr lvl="1"/>
            <a:r>
              <a:rPr lang="en-GB"/>
              <a:t>Second level</a:t>
            </a:r>
          </a:p>
          <a:p>
            <a:pPr lvl="2"/>
            <a:r>
              <a:rPr lang="en-GB"/>
              <a:t>Third level</a:t>
            </a:r>
          </a:p>
          <a:p>
            <a:pPr lvl="3"/>
            <a:r>
              <a:rPr lang="en-GB"/>
              <a:t>Fourth level</a:t>
            </a:r>
          </a:p>
          <a:p>
            <a:pPr lvl="4"/>
            <a:r>
              <a:rPr lang="en-GB"/>
              <a:t>Fifth level</a:t>
            </a:r>
          </a:p>
        </p:txBody>
      </p:sp>
      <p:cxnSp>
        <p:nvCxnSpPr>
          <p:cNvPr id="25" name="Straight Connector 24">
            <a:extLst>
              <a:ext uri="{FF2B5EF4-FFF2-40B4-BE49-F238E27FC236}">
                <a16:creationId xmlns:a16="http://schemas.microsoft.com/office/drawing/2014/main" id="{8CA6301B-0CE8-0F70-432F-54AAA8EC827B}"/>
              </a:ext>
            </a:extLst>
          </p:cNvPr>
          <p:cNvCxnSpPr/>
          <p:nvPr/>
        </p:nvCxnSpPr>
        <p:spPr>
          <a:xfrm>
            <a:off x="5662725" y="1635058"/>
            <a:ext cx="0" cy="3947862"/>
          </a:xfrm>
          <a:prstGeom prst="line">
            <a:avLst/>
          </a:prstGeom>
          <a:ln>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9414022B-1F28-20F2-35C6-24888BB0F5F2}"/>
              </a:ext>
            </a:extLst>
          </p:cNvPr>
          <p:cNvCxnSpPr/>
          <p:nvPr/>
        </p:nvCxnSpPr>
        <p:spPr>
          <a:xfrm>
            <a:off x="8574292" y="1635058"/>
            <a:ext cx="0" cy="3947862"/>
          </a:xfrm>
          <a:prstGeom prst="line">
            <a:avLst/>
          </a:prstGeom>
          <a:ln>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sp>
        <p:nvSpPr>
          <p:cNvPr id="28" name="Picture Placeholder 60">
            <a:extLst>
              <a:ext uri="{FF2B5EF4-FFF2-40B4-BE49-F238E27FC236}">
                <a16:creationId xmlns:a16="http://schemas.microsoft.com/office/drawing/2014/main" id="{F6498C2F-9C0F-D1A6-A8D2-9EE5D90B9EB5}"/>
              </a:ext>
            </a:extLst>
          </p:cNvPr>
          <p:cNvSpPr>
            <a:spLocks noGrp="1"/>
          </p:cNvSpPr>
          <p:nvPr>
            <p:ph type="pic" sz="quarter" idx="55" hasCustomPrompt="1"/>
          </p:nvPr>
        </p:nvSpPr>
        <p:spPr>
          <a:xfrm>
            <a:off x="9755349" y="5172685"/>
            <a:ext cx="1698232" cy="813976"/>
          </a:xfrm>
        </p:spPr>
        <p:txBody>
          <a:bodyPr/>
          <a:lstStyle>
            <a:lvl1pPr algn="ctr">
              <a:defRPr sz="1100"/>
            </a:lvl1pPr>
          </a:lstStyle>
          <a:p>
            <a:r>
              <a:rPr lang="en-GB"/>
              <a:t>Click to insert signature image</a:t>
            </a:r>
          </a:p>
        </p:txBody>
      </p:sp>
      <p:grpSp>
        <p:nvGrpSpPr>
          <p:cNvPr id="29" name="Group 28">
            <a:extLst>
              <a:ext uri="{FF2B5EF4-FFF2-40B4-BE49-F238E27FC236}">
                <a16:creationId xmlns:a16="http://schemas.microsoft.com/office/drawing/2014/main" id="{33FD84BE-8F56-C7F1-7BE5-C27E12FBEE47}"/>
              </a:ext>
            </a:extLst>
          </p:cNvPr>
          <p:cNvGrpSpPr/>
          <p:nvPr/>
        </p:nvGrpSpPr>
        <p:grpSpPr>
          <a:xfrm>
            <a:off x="12284372" y="0"/>
            <a:ext cx="2174455" cy="4839558"/>
            <a:chOff x="838200" y="1150069"/>
            <a:chExt cx="2175021" cy="4839558"/>
          </a:xfrm>
        </p:grpSpPr>
        <p:sp>
          <p:nvSpPr>
            <p:cNvPr id="30" name="Rectangle 29">
              <a:extLst>
                <a:ext uri="{FF2B5EF4-FFF2-40B4-BE49-F238E27FC236}">
                  <a16:creationId xmlns:a16="http://schemas.microsoft.com/office/drawing/2014/main" id="{93CD904E-1A97-7231-73D4-9DE556AAA66C}"/>
                </a:ext>
              </a:extLst>
            </p:cNvPr>
            <p:cNvSpPr/>
            <p:nvPr/>
          </p:nvSpPr>
          <p:spPr>
            <a:xfrm>
              <a:off x="838200" y="1150069"/>
              <a:ext cx="2146445" cy="4839558"/>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333333"/>
                </a:solidFill>
              </a:endParaRPr>
            </a:p>
          </p:txBody>
        </p:sp>
        <p:sp>
          <p:nvSpPr>
            <p:cNvPr id="31" name="Rectangle 30">
              <a:extLst>
                <a:ext uri="{FF2B5EF4-FFF2-40B4-BE49-F238E27FC236}">
                  <a16:creationId xmlns:a16="http://schemas.microsoft.com/office/drawing/2014/main" id="{B66AA030-3B56-2867-57EC-10E2EF72BAD8}"/>
                </a:ext>
              </a:extLst>
            </p:cNvPr>
            <p:cNvSpPr/>
            <p:nvPr/>
          </p:nvSpPr>
          <p:spPr>
            <a:xfrm flipV="1">
              <a:off x="838200" y="1150069"/>
              <a:ext cx="2146445" cy="52016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799">
                <a:solidFill>
                  <a:srgbClr val="333333"/>
                </a:solidFill>
              </a:endParaRPr>
            </a:p>
          </p:txBody>
        </p:sp>
        <p:sp>
          <p:nvSpPr>
            <p:cNvPr id="32" name="TextBox 31">
              <a:extLst>
                <a:ext uri="{FF2B5EF4-FFF2-40B4-BE49-F238E27FC236}">
                  <a16:creationId xmlns:a16="http://schemas.microsoft.com/office/drawing/2014/main" id="{A8714CC8-E34B-CA8D-1930-678D4830728F}"/>
                </a:ext>
              </a:extLst>
            </p:cNvPr>
            <p:cNvSpPr txBox="1"/>
            <p:nvPr/>
          </p:nvSpPr>
          <p:spPr>
            <a:xfrm>
              <a:off x="866775" y="2189496"/>
              <a:ext cx="2087197" cy="707886"/>
            </a:xfrm>
            <a:prstGeom prst="rect">
              <a:avLst/>
            </a:prstGeom>
            <a:noFill/>
          </p:spPr>
          <p:txBody>
            <a:bodyPr wrap="square" rtlCol="0">
              <a:spAutoFit/>
            </a:bodyPr>
            <a:lstStyle/>
            <a:p>
              <a:r>
                <a:rPr lang="en-GB" sz="1000" b="1">
                  <a:solidFill>
                    <a:srgbClr val="333333"/>
                  </a:solidFill>
                </a:rPr>
                <a:t>2. </a:t>
              </a:r>
              <a:r>
                <a:rPr lang="en-GB" sz="1000">
                  <a:solidFill>
                    <a:srgbClr val="333333"/>
                  </a:solidFill>
                </a:rPr>
                <a:t>Click on the </a:t>
              </a:r>
              <a:r>
                <a:rPr lang="en-GB" sz="1000" b="0">
                  <a:solidFill>
                    <a:srgbClr val="333333"/>
                  </a:solidFill>
                  <a:latin typeface="Gotham Medium" pitchFamily="50" charset="0"/>
                </a:rPr>
                <a:t>icon</a:t>
              </a:r>
              <a:r>
                <a:rPr lang="en-GB" sz="1000">
                  <a:solidFill>
                    <a:srgbClr val="333333"/>
                  </a:solidFill>
                </a:rPr>
                <a:t> in the middle of the placeholder and choose the image from your computer.</a:t>
              </a:r>
            </a:p>
          </p:txBody>
        </p:sp>
        <p:sp>
          <p:nvSpPr>
            <p:cNvPr id="33" name="TextBox 32">
              <a:extLst>
                <a:ext uri="{FF2B5EF4-FFF2-40B4-BE49-F238E27FC236}">
                  <a16:creationId xmlns:a16="http://schemas.microsoft.com/office/drawing/2014/main" id="{A90DD591-79E7-E5D9-D207-25C96884A01D}"/>
                </a:ext>
              </a:extLst>
            </p:cNvPr>
            <p:cNvSpPr txBox="1"/>
            <p:nvPr/>
          </p:nvSpPr>
          <p:spPr>
            <a:xfrm>
              <a:off x="866774" y="2943679"/>
              <a:ext cx="2146447" cy="553998"/>
            </a:xfrm>
            <a:prstGeom prst="rect">
              <a:avLst/>
            </a:prstGeom>
            <a:noFill/>
          </p:spPr>
          <p:txBody>
            <a:bodyPr wrap="square" rtlCol="0">
              <a:spAutoFit/>
            </a:bodyPr>
            <a:lstStyle/>
            <a:p>
              <a:r>
                <a:rPr lang="en-GB" sz="1000" b="1">
                  <a:solidFill>
                    <a:srgbClr val="333333"/>
                  </a:solidFill>
                </a:rPr>
                <a:t>3. </a:t>
              </a:r>
              <a:r>
                <a:rPr lang="en-GB" sz="1000">
                  <a:solidFill>
                    <a:srgbClr val="333333"/>
                  </a:solidFill>
                </a:rPr>
                <a:t>Click on the </a:t>
              </a:r>
              <a:r>
                <a:rPr lang="en-GB" sz="1000" b="0">
                  <a:solidFill>
                    <a:srgbClr val="333333"/>
                  </a:solidFill>
                  <a:latin typeface="Gotham Medium" pitchFamily="50" charset="0"/>
                </a:rPr>
                <a:t>Format Picture </a:t>
              </a:r>
              <a:r>
                <a:rPr lang="en-GB" sz="1000">
                  <a:solidFill>
                    <a:srgbClr val="333333"/>
                  </a:solidFill>
                </a:rPr>
                <a:t>tab in the ribbon and use the tools to edit the image.</a:t>
              </a:r>
            </a:p>
          </p:txBody>
        </p:sp>
        <p:sp>
          <p:nvSpPr>
            <p:cNvPr id="34" name="TextBox 33">
              <a:extLst>
                <a:ext uri="{FF2B5EF4-FFF2-40B4-BE49-F238E27FC236}">
                  <a16:creationId xmlns:a16="http://schemas.microsoft.com/office/drawing/2014/main" id="{48083861-46EE-7A94-7909-5BCF0F198D4C}"/>
                </a:ext>
              </a:extLst>
            </p:cNvPr>
            <p:cNvSpPr txBox="1"/>
            <p:nvPr/>
          </p:nvSpPr>
          <p:spPr>
            <a:xfrm>
              <a:off x="866773" y="3543974"/>
              <a:ext cx="2146447" cy="1169551"/>
            </a:xfrm>
            <a:prstGeom prst="rect">
              <a:avLst/>
            </a:prstGeom>
            <a:noFill/>
          </p:spPr>
          <p:txBody>
            <a:bodyPr wrap="square" rtlCol="0">
              <a:spAutoFit/>
            </a:bodyPr>
            <a:lstStyle/>
            <a:p>
              <a:r>
                <a:rPr lang="en-GB" sz="1000" b="1">
                  <a:solidFill>
                    <a:srgbClr val="333333"/>
                  </a:solidFill>
                </a:rPr>
                <a:t>4. </a:t>
              </a:r>
              <a:r>
                <a:rPr lang="en-GB" sz="1000">
                  <a:solidFill>
                    <a:srgbClr val="333333"/>
                  </a:solidFill>
                </a:rPr>
                <a:t>Choose </a:t>
              </a:r>
              <a:r>
                <a:rPr lang="en-GB" sz="1000" b="0">
                  <a:solidFill>
                    <a:srgbClr val="333333"/>
                  </a:solidFill>
                  <a:latin typeface="Gotham Medium" pitchFamily="50" charset="0"/>
                </a:rPr>
                <a:t>Crop</a:t>
              </a:r>
              <a:r>
                <a:rPr lang="en-GB" sz="1000">
                  <a:solidFill>
                    <a:srgbClr val="333333"/>
                  </a:solidFill>
                </a:rPr>
                <a:t> to resize and move the image within the placeholder, using the white circles in the corners of the image. Click on the drop down arrow and choose </a:t>
              </a:r>
              <a:r>
                <a:rPr lang="en-GB" sz="1000" b="0">
                  <a:solidFill>
                    <a:srgbClr val="333333"/>
                  </a:solidFill>
                  <a:latin typeface="Gotham Medium" pitchFamily="50" charset="0"/>
                </a:rPr>
                <a:t>Fit </a:t>
              </a:r>
              <a:r>
                <a:rPr lang="en-GB" sz="1000">
                  <a:solidFill>
                    <a:srgbClr val="333333"/>
                  </a:solidFill>
                </a:rPr>
                <a:t>to fit the image to the placeholder.</a:t>
              </a:r>
            </a:p>
          </p:txBody>
        </p:sp>
        <p:sp>
          <p:nvSpPr>
            <p:cNvPr id="35" name="TextBox 34">
              <a:extLst>
                <a:ext uri="{FF2B5EF4-FFF2-40B4-BE49-F238E27FC236}">
                  <a16:creationId xmlns:a16="http://schemas.microsoft.com/office/drawing/2014/main" id="{F3A1B39A-7C0C-8128-132E-0C8F65CB3F3C}"/>
                </a:ext>
              </a:extLst>
            </p:cNvPr>
            <p:cNvSpPr txBox="1"/>
            <p:nvPr/>
          </p:nvSpPr>
          <p:spPr>
            <a:xfrm>
              <a:off x="866774" y="4759822"/>
              <a:ext cx="2146447" cy="553998"/>
            </a:xfrm>
            <a:prstGeom prst="rect">
              <a:avLst/>
            </a:prstGeom>
            <a:noFill/>
          </p:spPr>
          <p:txBody>
            <a:bodyPr wrap="square" rtlCol="0">
              <a:spAutoFit/>
            </a:bodyPr>
            <a:lstStyle/>
            <a:p>
              <a:r>
                <a:rPr lang="en-GB" sz="1000" b="1">
                  <a:solidFill>
                    <a:srgbClr val="333333"/>
                  </a:solidFill>
                </a:rPr>
                <a:t>5. </a:t>
              </a:r>
              <a:r>
                <a:rPr lang="en-GB" sz="1000">
                  <a:solidFill>
                    <a:srgbClr val="333333"/>
                  </a:solidFill>
                </a:rPr>
                <a:t>Choose </a:t>
              </a:r>
              <a:r>
                <a:rPr lang="en-GB" sz="1000" b="0">
                  <a:solidFill>
                    <a:srgbClr val="333333"/>
                  </a:solidFill>
                  <a:latin typeface="Gotham Medium" pitchFamily="50" charset="0"/>
                </a:rPr>
                <a:t>Picture Colour </a:t>
              </a:r>
              <a:r>
                <a:rPr lang="en-GB" sz="1000">
                  <a:solidFill>
                    <a:srgbClr val="333333"/>
                  </a:solidFill>
                </a:rPr>
                <a:t>to adjust the Saturation, Tone, and Colour.</a:t>
              </a:r>
            </a:p>
          </p:txBody>
        </p:sp>
        <p:sp>
          <p:nvSpPr>
            <p:cNvPr id="36" name="TextBox 35">
              <a:extLst>
                <a:ext uri="{FF2B5EF4-FFF2-40B4-BE49-F238E27FC236}">
                  <a16:creationId xmlns:a16="http://schemas.microsoft.com/office/drawing/2014/main" id="{35A5ECE2-B8F1-8907-C9B9-D65D1E3E3463}"/>
                </a:ext>
              </a:extLst>
            </p:cNvPr>
            <p:cNvSpPr txBox="1"/>
            <p:nvPr/>
          </p:nvSpPr>
          <p:spPr>
            <a:xfrm>
              <a:off x="866774" y="5360117"/>
              <a:ext cx="2146447" cy="553998"/>
            </a:xfrm>
            <a:prstGeom prst="rect">
              <a:avLst/>
            </a:prstGeom>
            <a:noFill/>
          </p:spPr>
          <p:txBody>
            <a:bodyPr wrap="square" rtlCol="0">
              <a:spAutoFit/>
            </a:bodyPr>
            <a:lstStyle/>
            <a:p>
              <a:r>
                <a:rPr lang="en-GB" sz="1000" b="1">
                  <a:solidFill>
                    <a:srgbClr val="333333"/>
                  </a:solidFill>
                </a:rPr>
                <a:t>6. </a:t>
              </a:r>
              <a:r>
                <a:rPr lang="en-GB" sz="1000">
                  <a:solidFill>
                    <a:srgbClr val="333333"/>
                  </a:solidFill>
                </a:rPr>
                <a:t>Choose </a:t>
              </a:r>
              <a:r>
                <a:rPr lang="en-GB" sz="1000" b="0">
                  <a:solidFill>
                    <a:srgbClr val="333333"/>
                  </a:solidFill>
                  <a:latin typeface="Gotham Medium" pitchFamily="50" charset="0"/>
                </a:rPr>
                <a:t>Picture Correction </a:t>
              </a:r>
              <a:r>
                <a:rPr lang="en-GB" sz="1000">
                  <a:solidFill>
                    <a:srgbClr val="333333"/>
                  </a:solidFill>
                </a:rPr>
                <a:t>to adjust the Sharpness, Brightness, and Contrast.</a:t>
              </a:r>
            </a:p>
          </p:txBody>
        </p:sp>
        <p:sp>
          <p:nvSpPr>
            <p:cNvPr id="37" name="TextBox 36">
              <a:extLst>
                <a:ext uri="{FF2B5EF4-FFF2-40B4-BE49-F238E27FC236}">
                  <a16:creationId xmlns:a16="http://schemas.microsoft.com/office/drawing/2014/main" id="{28CCB619-4F33-C1C3-95B5-BEED11917D2B}"/>
                </a:ext>
              </a:extLst>
            </p:cNvPr>
            <p:cNvSpPr txBox="1"/>
            <p:nvPr/>
          </p:nvSpPr>
          <p:spPr>
            <a:xfrm>
              <a:off x="1072610" y="1179173"/>
              <a:ext cx="1734772" cy="461665"/>
            </a:xfrm>
            <a:prstGeom prst="rect">
              <a:avLst/>
            </a:prstGeom>
            <a:noFill/>
          </p:spPr>
          <p:txBody>
            <a:bodyPr wrap="square" rtlCol="0">
              <a:spAutoFit/>
            </a:bodyPr>
            <a:lstStyle/>
            <a:p>
              <a:pPr algn="ctr"/>
              <a:r>
                <a:rPr lang="en-GB" sz="1200">
                  <a:solidFill>
                    <a:srgbClr val="333333"/>
                  </a:solidFill>
                  <a:latin typeface="+mn-lt"/>
                </a:rPr>
                <a:t>HOW TO INSERT AN IMAGE</a:t>
              </a:r>
            </a:p>
          </p:txBody>
        </p:sp>
        <p:sp>
          <p:nvSpPr>
            <p:cNvPr id="38" name="TextBox 37">
              <a:extLst>
                <a:ext uri="{FF2B5EF4-FFF2-40B4-BE49-F238E27FC236}">
                  <a16:creationId xmlns:a16="http://schemas.microsoft.com/office/drawing/2014/main" id="{E113C24D-2D9A-60C2-EE57-10A4B3CD4B88}"/>
                </a:ext>
              </a:extLst>
            </p:cNvPr>
            <p:cNvSpPr txBox="1"/>
            <p:nvPr/>
          </p:nvSpPr>
          <p:spPr>
            <a:xfrm>
              <a:off x="866775" y="1759910"/>
              <a:ext cx="2087197" cy="400110"/>
            </a:xfrm>
            <a:prstGeom prst="rect">
              <a:avLst/>
            </a:prstGeom>
            <a:noFill/>
          </p:spPr>
          <p:txBody>
            <a:bodyPr wrap="square" rtlCol="0">
              <a:spAutoFit/>
            </a:bodyPr>
            <a:lstStyle/>
            <a:p>
              <a:r>
                <a:rPr lang="en-GB" sz="1000" b="1">
                  <a:solidFill>
                    <a:srgbClr val="333333"/>
                  </a:solidFill>
                </a:rPr>
                <a:t>1. </a:t>
              </a:r>
              <a:r>
                <a:rPr lang="en-GB" sz="1000">
                  <a:solidFill>
                    <a:srgbClr val="333333"/>
                  </a:solidFill>
                </a:rPr>
                <a:t>If there is already an image present, </a:t>
              </a:r>
              <a:r>
                <a:rPr lang="en-GB" sz="1000">
                  <a:solidFill>
                    <a:srgbClr val="333333"/>
                  </a:solidFill>
                  <a:latin typeface="Gotham Medium" pitchFamily="50" charset="0"/>
                </a:rPr>
                <a:t>delete this first.</a:t>
              </a:r>
            </a:p>
          </p:txBody>
        </p:sp>
      </p:grpSp>
      <p:sp>
        <p:nvSpPr>
          <p:cNvPr id="3" name="Date Placeholder 2">
            <a:extLst>
              <a:ext uri="{FF2B5EF4-FFF2-40B4-BE49-F238E27FC236}">
                <a16:creationId xmlns:a16="http://schemas.microsoft.com/office/drawing/2014/main" id="{1C2FA4E1-403D-5DD7-079F-585242CE23F5}"/>
              </a:ext>
            </a:extLst>
          </p:cNvPr>
          <p:cNvSpPr>
            <a:spLocks noGrp="1"/>
          </p:cNvSpPr>
          <p:nvPr>
            <p:ph type="dt" sz="half" idx="56"/>
          </p:nvPr>
        </p:nvSpPr>
        <p:spPr/>
        <p:txBody>
          <a:bodyPr/>
          <a:lstStyle/>
          <a:p>
            <a:endParaRPr lang="en-GB"/>
          </a:p>
        </p:txBody>
      </p:sp>
      <p:sp>
        <p:nvSpPr>
          <p:cNvPr id="5" name="Footer Placeholder 4">
            <a:extLst>
              <a:ext uri="{FF2B5EF4-FFF2-40B4-BE49-F238E27FC236}">
                <a16:creationId xmlns:a16="http://schemas.microsoft.com/office/drawing/2014/main" id="{ECD7EC87-65C1-29A2-C51F-5D5FBB2B3181}"/>
              </a:ext>
            </a:extLst>
          </p:cNvPr>
          <p:cNvSpPr>
            <a:spLocks noGrp="1"/>
          </p:cNvSpPr>
          <p:nvPr>
            <p:ph type="ftr" sz="quarter" idx="57"/>
          </p:nvPr>
        </p:nvSpPr>
        <p:spPr>
          <a:xfrm>
            <a:off x="450733" y="6501388"/>
            <a:ext cx="6856644" cy="270074"/>
          </a:xfrm>
          <a:prstGeom prst="rect">
            <a:avLst/>
          </a:prstGeom>
        </p:spPr>
        <p:txBody>
          <a:bodyPr/>
          <a:lstStyle/>
          <a:p>
            <a:pPr>
              <a:lnSpc>
                <a:spcPct val="120000"/>
              </a:lnSpc>
              <a:spcAft>
                <a:spcPts val="1000"/>
              </a:spcAft>
            </a:pPr>
            <a:r>
              <a:rPr lang="en-US"/>
              <a:t>Footer</a:t>
            </a:r>
          </a:p>
        </p:txBody>
      </p:sp>
      <p:sp>
        <p:nvSpPr>
          <p:cNvPr id="6" name="Slide Number Placeholder 5">
            <a:extLst>
              <a:ext uri="{FF2B5EF4-FFF2-40B4-BE49-F238E27FC236}">
                <a16:creationId xmlns:a16="http://schemas.microsoft.com/office/drawing/2014/main" id="{C1537832-36B1-4F73-65D4-C17D605A20A6}"/>
              </a:ext>
            </a:extLst>
          </p:cNvPr>
          <p:cNvSpPr>
            <a:spLocks noGrp="1"/>
          </p:cNvSpPr>
          <p:nvPr>
            <p:ph type="sldNum" sz="quarter" idx="58"/>
          </p:nvPr>
        </p:nvSpPr>
        <p:spPr/>
        <p:txBody>
          <a:bodyPr/>
          <a:lstStyle/>
          <a:p>
            <a:fld id="{BB07EAE1-021A-493C-B07F-6FE9E5D11BEB}" type="slidenum">
              <a:rPr lang="en-GB" smtClean="0"/>
              <a:pPr/>
              <a:t>‹#›</a:t>
            </a:fld>
            <a:endParaRPr lang="en-GB"/>
          </a:p>
        </p:txBody>
      </p:sp>
      <p:cxnSp>
        <p:nvCxnSpPr>
          <p:cNvPr id="7" name="Straight Connector 6">
            <a:extLst>
              <a:ext uri="{FF2B5EF4-FFF2-40B4-BE49-F238E27FC236}">
                <a16:creationId xmlns:a16="http://schemas.microsoft.com/office/drawing/2014/main" id="{EE0E54D8-E12F-48B1-C681-4C527A7C805C}"/>
              </a:ext>
            </a:extLst>
          </p:cNvPr>
          <p:cNvCxnSpPr/>
          <p:nvPr userDrawn="1"/>
        </p:nvCxnSpPr>
        <p:spPr>
          <a:xfrm>
            <a:off x="5662725" y="1635058"/>
            <a:ext cx="0" cy="3947862"/>
          </a:xfrm>
          <a:prstGeom prst="line">
            <a:avLst/>
          </a:prstGeom>
          <a:ln>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372CD577-BC11-6D31-F40A-BA13C5D842E3}"/>
              </a:ext>
            </a:extLst>
          </p:cNvPr>
          <p:cNvCxnSpPr/>
          <p:nvPr userDrawn="1"/>
        </p:nvCxnSpPr>
        <p:spPr>
          <a:xfrm>
            <a:off x="8574292" y="1635058"/>
            <a:ext cx="0" cy="3947862"/>
          </a:xfrm>
          <a:prstGeom prst="line">
            <a:avLst/>
          </a:prstGeom>
          <a:ln>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EE525E54-1979-1D2D-EE6A-FC1BEEB755C7}"/>
              </a:ext>
            </a:extLst>
          </p:cNvPr>
          <p:cNvGrpSpPr/>
          <p:nvPr userDrawn="1"/>
        </p:nvGrpSpPr>
        <p:grpSpPr>
          <a:xfrm>
            <a:off x="12284372" y="0"/>
            <a:ext cx="2174455" cy="4839558"/>
            <a:chOff x="838200" y="1150069"/>
            <a:chExt cx="2175021" cy="4839558"/>
          </a:xfrm>
        </p:grpSpPr>
        <p:sp>
          <p:nvSpPr>
            <p:cNvPr id="11" name="Rectangle 10">
              <a:extLst>
                <a:ext uri="{FF2B5EF4-FFF2-40B4-BE49-F238E27FC236}">
                  <a16:creationId xmlns:a16="http://schemas.microsoft.com/office/drawing/2014/main" id="{52011B47-A14A-A839-DAF6-08A72EB22B86}"/>
                </a:ext>
              </a:extLst>
            </p:cNvPr>
            <p:cNvSpPr/>
            <p:nvPr/>
          </p:nvSpPr>
          <p:spPr>
            <a:xfrm>
              <a:off x="838200" y="1150069"/>
              <a:ext cx="2146445" cy="4839558"/>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333333"/>
                </a:solidFill>
              </a:endParaRPr>
            </a:p>
          </p:txBody>
        </p:sp>
        <p:sp>
          <p:nvSpPr>
            <p:cNvPr id="12" name="Rectangle 11">
              <a:extLst>
                <a:ext uri="{FF2B5EF4-FFF2-40B4-BE49-F238E27FC236}">
                  <a16:creationId xmlns:a16="http://schemas.microsoft.com/office/drawing/2014/main" id="{3B7A26F2-AFB1-4E3B-6126-1BDB43717E91}"/>
                </a:ext>
              </a:extLst>
            </p:cNvPr>
            <p:cNvSpPr/>
            <p:nvPr/>
          </p:nvSpPr>
          <p:spPr>
            <a:xfrm flipV="1">
              <a:off x="838200" y="1150069"/>
              <a:ext cx="2146445" cy="52016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799">
                <a:solidFill>
                  <a:srgbClr val="333333"/>
                </a:solidFill>
              </a:endParaRPr>
            </a:p>
          </p:txBody>
        </p:sp>
        <p:sp>
          <p:nvSpPr>
            <p:cNvPr id="14" name="TextBox 13">
              <a:extLst>
                <a:ext uri="{FF2B5EF4-FFF2-40B4-BE49-F238E27FC236}">
                  <a16:creationId xmlns:a16="http://schemas.microsoft.com/office/drawing/2014/main" id="{18DBFDFF-DBD7-FA4A-B1C5-6789650A6E23}"/>
                </a:ext>
              </a:extLst>
            </p:cNvPr>
            <p:cNvSpPr txBox="1"/>
            <p:nvPr/>
          </p:nvSpPr>
          <p:spPr>
            <a:xfrm>
              <a:off x="866775" y="2189496"/>
              <a:ext cx="2087197" cy="707886"/>
            </a:xfrm>
            <a:prstGeom prst="rect">
              <a:avLst/>
            </a:prstGeom>
            <a:noFill/>
          </p:spPr>
          <p:txBody>
            <a:bodyPr wrap="square" rtlCol="0">
              <a:spAutoFit/>
            </a:bodyPr>
            <a:lstStyle/>
            <a:p>
              <a:r>
                <a:rPr lang="en-GB" sz="1000" b="1">
                  <a:solidFill>
                    <a:srgbClr val="333333"/>
                  </a:solidFill>
                </a:rPr>
                <a:t>2. </a:t>
              </a:r>
              <a:r>
                <a:rPr lang="en-GB" sz="1000">
                  <a:solidFill>
                    <a:srgbClr val="333333"/>
                  </a:solidFill>
                </a:rPr>
                <a:t>Click on the </a:t>
              </a:r>
              <a:r>
                <a:rPr lang="en-GB" sz="1000" b="0">
                  <a:solidFill>
                    <a:srgbClr val="333333"/>
                  </a:solidFill>
                  <a:latin typeface="Gotham Medium" pitchFamily="50" charset="0"/>
                </a:rPr>
                <a:t>icon</a:t>
              </a:r>
              <a:r>
                <a:rPr lang="en-GB" sz="1000">
                  <a:solidFill>
                    <a:srgbClr val="333333"/>
                  </a:solidFill>
                </a:rPr>
                <a:t> in the middle of the placeholder and choose the image from your computer.</a:t>
              </a:r>
            </a:p>
          </p:txBody>
        </p:sp>
        <p:sp>
          <p:nvSpPr>
            <p:cNvPr id="15" name="TextBox 14">
              <a:extLst>
                <a:ext uri="{FF2B5EF4-FFF2-40B4-BE49-F238E27FC236}">
                  <a16:creationId xmlns:a16="http://schemas.microsoft.com/office/drawing/2014/main" id="{9733C58F-6B93-CB3A-FD18-02F2AD37C992}"/>
                </a:ext>
              </a:extLst>
            </p:cNvPr>
            <p:cNvSpPr txBox="1"/>
            <p:nvPr/>
          </p:nvSpPr>
          <p:spPr>
            <a:xfrm>
              <a:off x="866774" y="2943679"/>
              <a:ext cx="2146447" cy="553998"/>
            </a:xfrm>
            <a:prstGeom prst="rect">
              <a:avLst/>
            </a:prstGeom>
            <a:noFill/>
          </p:spPr>
          <p:txBody>
            <a:bodyPr wrap="square" rtlCol="0">
              <a:spAutoFit/>
            </a:bodyPr>
            <a:lstStyle/>
            <a:p>
              <a:r>
                <a:rPr lang="en-GB" sz="1000" b="1">
                  <a:solidFill>
                    <a:srgbClr val="333333"/>
                  </a:solidFill>
                </a:rPr>
                <a:t>3. </a:t>
              </a:r>
              <a:r>
                <a:rPr lang="en-GB" sz="1000">
                  <a:solidFill>
                    <a:srgbClr val="333333"/>
                  </a:solidFill>
                </a:rPr>
                <a:t>Click on the </a:t>
              </a:r>
              <a:r>
                <a:rPr lang="en-GB" sz="1000" b="0">
                  <a:solidFill>
                    <a:srgbClr val="333333"/>
                  </a:solidFill>
                  <a:latin typeface="Gotham Medium" pitchFamily="50" charset="0"/>
                </a:rPr>
                <a:t>Format Picture </a:t>
              </a:r>
              <a:r>
                <a:rPr lang="en-GB" sz="1000">
                  <a:solidFill>
                    <a:srgbClr val="333333"/>
                  </a:solidFill>
                </a:rPr>
                <a:t>tab in the ribbon and use the tools to edit the image.</a:t>
              </a:r>
            </a:p>
          </p:txBody>
        </p:sp>
        <p:sp>
          <p:nvSpPr>
            <p:cNvPr id="16" name="TextBox 15">
              <a:extLst>
                <a:ext uri="{FF2B5EF4-FFF2-40B4-BE49-F238E27FC236}">
                  <a16:creationId xmlns:a16="http://schemas.microsoft.com/office/drawing/2014/main" id="{6CE58F67-03A1-67F4-AA80-4608DE52A4EB}"/>
                </a:ext>
              </a:extLst>
            </p:cNvPr>
            <p:cNvSpPr txBox="1"/>
            <p:nvPr/>
          </p:nvSpPr>
          <p:spPr>
            <a:xfrm>
              <a:off x="866773" y="3543974"/>
              <a:ext cx="2146447" cy="1169551"/>
            </a:xfrm>
            <a:prstGeom prst="rect">
              <a:avLst/>
            </a:prstGeom>
            <a:noFill/>
          </p:spPr>
          <p:txBody>
            <a:bodyPr wrap="square" rtlCol="0">
              <a:spAutoFit/>
            </a:bodyPr>
            <a:lstStyle/>
            <a:p>
              <a:r>
                <a:rPr lang="en-GB" sz="1000" b="1">
                  <a:solidFill>
                    <a:srgbClr val="333333"/>
                  </a:solidFill>
                </a:rPr>
                <a:t>4. </a:t>
              </a:r>
              <a:r>
                <a:rPr lang="en-GB" sz="1000">
                  <a:solidFill>
                    <a:srgbClr val="333333"/>
                  </a:solidFill>
                </a:rPr>
                <a:t>Choose </a:t>
              </a:r>
              <a:r>
                <a:rPr lang="en-GB" sz="1000" b="0">
                  <a:solidFill>
                    <a:srgbClr val="333333"/>
                  </a:solidFill>
                  <a:latin typeface="Gotham Medium" pitchFamily="50" charset="0"/>
                </a:rPr>
                <a:t>Crop</a:t>
              </a:r>
              <a:r>
                <a:rPr lang="en-GB" sz="1000">
                  <a:solidFill>
                    <a:srgbClr val="333333"/>
                  </a:solidFill>
                </a:rPr>
                <a:t> to resize and move the image within the placeholder, using the white circles in the corners of the image. Click on the drop down arrow and choose </a:t>
              </a:r>
              <a:r>
                <a:rPr lang="en-GB" sz="1000" b="0">
                  <a:solidFill>
                    <a:srgbClr val="333333"/>
                  </a:solidFill>
                  <a:latin typeface="Gotham Medium" pitchFamily="50" charset="0"/>
                </a:rPr>
                <a:t>Fit </a:t>
              </a:r>
              <a:r>
                <a:rPr lang="en-GB" sz="1000">
                  <a:solidFill>
                    <a:srgbClr val="333333"/>
                  </a:solidFill>
                </a:rPr>
                <a:t>to fit the image to the placeholder.</a:t>
              </a:r>
            </a:p>
          </p:txBody>
        </p:sp>
        <p:sp>
          <p:nvSpPr>
            <p:cNvPr id="17" name="TextBox 16">
              <a:extLst>
                <a:ext uri="{FF2B5EF4-FFF2-40B4-BE49-F238E27FC236}">
                  <a16:creationId xmlns:a16="http://schemas.microsoft.com/office/drawing/2014/main" id="{69706DB9-0E7F-4742-F235-6BDF94C7ED66}"/>
                </a:ext>
              </a:extLst>
            </p:cNvPr>
            <p:cNvSpPr txBox="1"/>
            <p:nvPr/>
          </p:nvSpPr>
          <p:spPr>
            <a:xfrm>
              <a:off x="866774" y="4759822"/>
              <a:ext cx="2146447" cy="553998"/>
            </a:xfrm>
            <a:prstGeom prst="rect">
              <a:avLst/>
            </a:prstGeom>
            <a:noFill/>
          </p:spPr>
          <p:txBody>
            <a:bodyPr wrap="square" rtlCol="0">
              <a:spAutoFit/>
            </a:bodyPr>
            <a:lstStyle/>
            <a:p>
              <a:r>
                <a:rPr lang="en-GB" sz="1000" b="1">
                  <a:solidFill>
                    <a:srgbClr val="333333"/>
                  </a:solidFill>
                </a:rPr>
                <a:t>5. </a:t>
              </a:r>
              <a:r>
                <a:rPr lang="en-GB" sz="1000">
                  <a:solidFill>
                    <a:srgbClr val="333333"/>
                  </a:solidFill>
                </a:rPr>
                <a:t>Choose </a:t>
              </a:r>
              <a:r>
                <a:rPr lang="en-GB" sz="1000" b="0">
                  <a:solidFill>
                    <a:srgbClr val="333333"/>
                  </a:solidFill>
                  <a:latin typeface="Gotham Medium" pitchFamily="50" charset="0"/>
                </a:rPr>
                <a:t>Picture Colour </a:t>
              </a:r>
              <a:r>
                <a:rPr lang="en-GB" sz="1000">
                  <a:solidFill>
                    <a:srgbClr val="333333"/>
                  </a:solidFill>
                </a:rPr>
                <a:t>to adjust the Saturation, Tone, and Colour.</a:t>
              </a:r>
            </a:p>
          </p:txBody>
        </p:sp>
        <p:sp>
          <p:nvSpPr>
            <p:cNvPr id="18" name="TextBox 17">
              <a:extLst>
                <a:ext uri="{FF2B5EF4-FFF2-40B4-BE49-F238E27FC236}">
                  <a16:creationId xmlns:a16="http://schemas.microsoft.com/office/drawing/2014/main" id="{FF903CDB-3AD5-31E9-53C8-AA189C72E3CE}"/>
                </a:ext>
              </a:extLst>
            </p:cNvPr>
            <p:cNvSpPr txBox="1"/>
            <p:nvPr/>
          </p:nvSpPr>
          <p:spPr>
            <a:xfrm>
              <a:off x="866774" y="5360117"/>
              <a:ext cx="2146447" cy="553998"/>
            </a:xfrm>
            <a:prstGeom prst="rect">
              <a:avLst/>
            </a:prstGeom>
            <a:noFill/>
          </p:spPr>
          <p:txBody>
            <a:bodyPr wrap="square" rtlCol="0">
              <a:spAutoFit/>
            </a:bodyPr>
            <a:lstStyle/>
            <a:p>
              <a:r>
                <a:rPr lang="en-GB" sz="1000" b="1">
                  <a:solidFill>
                    <a:srgbClr val="333333"/>
                  </a:solidFill>
                </a:rPr>
                <a:t>6. </a:t>
              </a:r>
              <a:r>
                <a:rPr lang="en-GB" sz="1000">
                  <a:solidFill>
                    <a:srgbClr val="333333"/>
                  </a:solidFill>
                </a:rPr>
                <a:t>Choose </a:t>
              </a:r>
              <a:r>
                <a:rPr lang="en-GB" sz="1000" b="0">
                  <a:solidFill>
                    <a:srgbClr val="333333"/>
                  </a:solidFill>
                  <a:latin typeface="Gotham Medium" pitchFamily="50" charset="0"/>
                </a:rPr>
                <a:t>Picture Correction </a:t>
              </a:r>
              <a:r>
                <a:rPr lang="en-GB" sz="1000">
                  <a:solidFill>
                    <a:srgbClr val="333333"/>
                  </a:solidFill>
                </a:rPr>
                <a:t>to adjust the Sharpness, Brightness, and Contrast.</a:t>
              </a:r>
            </a:p>
          </p:txBody>
        </p:sp>
        <p:sp>
          <p:nvSpPr>
            <p:cNvPr id="19" name="TextBox 18">
              <a:extLst>
                <a:ext uri="{FF2B5EF4-FFF2-40B4-BE49-F238E27FC236}">
                  <a16:creationId xmlns:a16="http://schemas.microsoft.com/office/drawing/2014/main" id="{4B9BC6BF-6FFE-F597-748D-6C6820A1E69A}"/>
                </a:ext>
              </a:extLst>
            </p:cNvPr>
            <p:cNvSpPr txBox="1"/>
            <p:nvPr/>
          </p:nvSpPr>
          <p:spPr>
            <a:xfrm>
              <a:off x="1072610" y="1179173"/>
              <a:ext cx="1734772" cy="461665"/>
            </a:xfrm>
            <a:prstGeom prst="rect">
              <a:avLst/>
            </a:prstGeom>
            <a:noFill/>
          </p:spPr>
          <p:txBody>
            <a:bodyPr wrap="square" rtlCol="0">
              <a:spAutoFit/>
            </a:bodyPr>
            <a:lstStyle/>
            <a:p>
              <a:pPr algn="ctr"/>
              <a:r>
                <a:rPr lang="en-GB" sz="1200">
                  <a:solidFill>
                    <a:srgbClr val="333333"/>
                  </a:solidFill>
                  <a:latin typeface="+mn-lt"/>
                </a:rPr>
                <a:t>HOW TO INSERT AN IMAGE</a:t>
              </a:r>
            </a:p>
          </p:txBody>
        </p:sp>
        <p:sp>
          <p:nvSpPr>
            <p:cNvPr id="20" name="TextBox 19">
              <a:extLst>
                <a:ext uri="{FF2B5EF4-FFF2-40B4-BE49-F238E27FC236}">
                  <a16:creationId xmlns:a16="http://schemas.microsoft.com/office/drawing/2014/main" id="{12B40DAA-BD44-4FD4-4152-773F1332E472}"/>
                </a:ext>
              </a:extLst>
            </p:cNvPr>
            <p:cNvSpPr txBox="1"/>
            <p:nvPr userDrawn="1"/>
          </p:nvSpPr>
          <p:spPr>
            <a:xfrm>
              <a:off x="866775" y="1759910"/>
              <a:ext cx="2087197" cy="400110"/>
            </a:xfrm>
            <a:prstGeom prst="rect">
              <a:avLst/>
            </a:prstGeom>
            <a:noFill/>
          </p:spPr>
          <p:txBody>
            <a:bodyPr wrap="square" rtlCol="0">
              <a:spAutoFit/>
            </a:bodyPr>
            <a:lstStyle/>
            <a:p>
              <a:r>
                <a:rPr lang="en-GB" sz="1000" b="1">
                  <a:solidFill>
                    <a:srgbClr val="333333"/>
                  </a:solidFill>
                </a:rPr>
                <a:t>1. </a:t>
              </a:r>
              <a:r>
                <a:rPr lang="en-GB" sz="1000">
                  <a:solidFill>
                    <a:srgbClr val="333333"/>
                  </a:solidFill>
                </a:rPr>
                <a:t>If there is already an image present, </a:t>
              </a:r>
              <a:r>
                <a:rPr lang="en-GB" sz="1000">
                  <a:solidFill>
                    <a:srgbClr val="333333"/>
                  </a:solidFill>
                  <a:latin typeface="Gotham Medium" pitchFamily="50" charset="0"/>
                </a:rPr>
                <a:t>delete this first.</a:t>
              </a:r>
            </a:p>
          </p:txBody>
        </p:sp>
      </p:grpSp>
    </p:spTree>
    <p:custDataLst>
      <p:tags r:id="rId1"/>
    </p:custDataLst>
    <p:extLst>
      <p:ext uri="{BB962C8B-B14F-4D97-AF65-F5344CB8AC3E}">
        <p14:creationId xmlns:p14="http://schemas.microsoft.com/office/powerpoint/2010/main" val="2838175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p:cSld name="Why Savills?">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4F6351E-55DE-0184-3209-73C44468B4DA}"/>
              </a:ext>
            </a:extLst>
          </p:cNvPr>
          <p:cNvSpPr>
            <a:spLocks noGrp="1"/>
          </p:cNvSpPr>
          <p:nvPr>
            <p:ph type="body" sz="quarter" idx="13" hasCustomPrompt="1"/>
          </p:nvPr>
        </p:nvSpPr>
        <p:spPr>
          <a:xfrm rot="5400000">
            <a:off x="8649149" y="3318754"/>
            <a:ext cx="6858430" cy="220922"/>
          </a:xfrm>
          <a:solidFill>
            <a:schemeClr val="accent1"/>
          </a:solidFill>
        </p:spPr>
        <p:txBody>
          <a:bodyPr anchor="ctr"/>
          <a:lstStyle>
            <a:lvl1pPr algn="ctr">
              <a:defRPr sz="900" cap="all" spc="100" baseline="0"/>
            </a:lvl1pPr>
          </a:lstStyle>
          <a:p>
            <a:pPr lvl="0"/>
            <a:r>
              <a:rPr lang="en-GB"/>
              <a:t>Section Title</a:t>
            </a:r>
          </a:p>
        </p:txBody>
      </p:sp>
      <p:sp>
        <p:nvSpPr>
          <p:cNvPr id="8" name="Text Placeholder 7">
            <a:extLst>
              <a:ext uri="{FF2B5EF4-FFF2-40B4-BE49-F238E27FC236}">
                <a16:creationId xmlns:a16="http://schemas.microsoft.com/office/drawing/2014/main" id="{05564D3D-811E-A20D-6093-ACF8C5384F8E}"/>
              </a:ext>
            </a:extLst>
          </p:cNvPr>
          <p:cNvSpPr>
            <a:spLocks noGrp="1"/>
          </p:cNvSpPr>
          <p:nvPr>
            <p:ph type="body" sz="quarter" idx="58" hasCustomPrompt="1"/>
          </p:nvPr>
        </p:nvSpPr>
        <p:spPr>
          <a:xfrm>
            <a:off x="450734" y="1536982"/>
            <a:ext cx="4201629" cy="4505849"/>
          </a:xfrm>
        </p:spPr>
        <p:txBody>
          <a:bodyPr/>
          <a:lstStyle>
            <a:lvl1pPr>
              <a:defRPr/>
            </a:lvl1pPr>
          </a:lstStyle>
          <a:p>
            <a:pPr lvl="0"/>
            <a:r>
              <a:rPr lang="en-GB"/>
              <a:t>Insert text</a:t>
            </a:r>
          </a:p>
          <a:p>
            <a:pPr lvl="1"/>
            <a:r>
              <a:rPr lang="en-GB"/>
              <a:t>Second level</a:t>
            </a:r>
          </a:p>
          <a:p>
            <a:pPr lvl="2"/>
            <a:r>
              <a:rPr lang="en-GB"/>
              <a:t>Third level</a:t>
            </a:r>
          </a:p>
          <a:p>
            <a:pPr lvl="3"/>
            <a:r>
              <a:rPr lang="en-GB"/>
              <a:t>Fourth level</a:t>
            </a:r>
          </a:p>
          <a:p>
            <a:pPr lvl="4"/>
            <a:r>
              <a:rPr lang="en-GB"/>
              <a:t>Fifth level</a:t>
            </a:r>
          </a:p>
        </p:txBody>
      </p:sp>
      <p:sp>
        <p:nvSpPr>
          <p:cNvPr id="14" name="Picture Placeholder 60">
            <a:extLst>
              <a:ext uri="{FF2B5EF4-FFF2-40B4-BE49-F238E27FC236}">
                <a16:creationId xmlns:a16="http://schemas.microsoft.com/office/drawing/2014/main" id="{DBC4CCD4-C1FC-681A-7F72-CE0340517A74}"/>
              </a:ext>
            </a:extLst>
          </p:cNvPr>
          <p:cNvSpPr>
            <a:spLocks noGrp="1"/>
          </p:cNvSpPr>
          <p:nvPr>
            <p:ph type="pic" sz="quarter" idx="51" hasCustomPrompt="1"/>
          </p:nvPr>
        </p:nvSpPr>
        <p:spPr>
          <a:xfrm>
            <a:off x="5378196" y="3119629"/>
            <a:ext cx="2745078" cy="2711379"/>
          </a:xfrm>
        </p:spPr>
        <p:txBody>
          <a:bodyPr/>
          <a:lstStyle>
            <a:lvl1pPr algn="ctr">
              <a:defRPr sz="1100"/>
            </a:lvl1pPr>
          </a:lstStyle>
          <a:p>
            <a:r>
              <a:rPr lang="en-GB"/>
              <a:t>Click to insert image</a:t>
            </a:r>
          </a:p>
        </p:txBody>
      </p:sp>
      <p:sp>
        <p:nvSpPr>
          <p:cNvPr id="16" name="Picture Placeholder 60">
            <a:extLst>
              <a:ext uri="{FF2B5EF4-FFF2-40B4-BE49-F238E27FC236}">
                <a16:creationId xmlns:a16="http://schemas.microsoft.com/office/drawing/2014/main" id="{C6ED5A22-7DF3-73F9-8839-CD8E771AA51A}"/>
              </a:ext>
            </a:extLst>
          </p:cNvPr>
          <p:cNvSpPr>
            <a:spLocks noGrp="1"/>
          </p:cNvSpPr>
          <p:nvPr>
            <p:ph type="pic" sz="quarter" idx="52" hasCustomPrompt="1"/>
          </p:nvPr>
        </p:nvSpPr>
        <p:spPr>
          <a:xfrm>
            <a:off x="6407677" y="1327206"/>
            <a:ext cx="1715596" cy="1638406"/>
          </a:xfrm>
        </p:spPr>
        <p:txBody>
          <a:bodyPr/>
          <a:lstStyle>
            <a:lvl1pPr algn="ctr">
              <a:defRPr sz="1100"/>
            </a:lvl1pPr>
          </a:lstStyle>
          <a:p>
            <a:r>
              <a:rPr lang="en-GB"/>
              <a:t>Click to insert image</a:t>
            </a:r>
          </a:p>
        </p:txBody>
      </p:sp>
      <p:sp>
        <p:nvSpPr>
          <p:cNvPr id="17" name="Picture Placeholder 60">
            <a:extLst>
              <a:ext uri="{FF2B5EF4-FFF2-40B4-BE49-F238E27FC236}">
                <a16:creationId xmlns:a16="http://schemas.microsoft.com/office/drawing/2014/main" id="{E1768AE7-1E90-A310-2A83-0453CCC0510D}"/>
              </a:ext>
            </a:extLst>
          </p:cNvPr>
          <p:cNvSpPr>
            <a:spLocks noGrp="1"/>
          </p:cNvSpPr>
          <p:nvPr>
            <p:ph type="pic" sz="quarter" idx="53" hasCustomPrompt="1"/>
          </p:nvPr>
        </p:nvSpPr>
        <p:spPr>
          <a:xfrm>
            <a:off x="8262306" y="815797"/>
            <a:ext cx="2172518" cy="2149814"/>
          </a:xfrm>
        </p:spPr>
        <p:txBody>
          <a:bodyPr/>
          <a:lstStyle>
            <a:lvl1pPr algn="ctr">
              <a:defRPr sz="1100"/>
            </a:lvl1pPr>
          </a:lstStyle>
          <a:p>
            <a:r>
              <a:rPr lang="en-GB"/>
              <a:t>Click to insert image</a:t>
            </a:r>
          </a:p>
        </p:txBody>
      </p:sp>
      <p:sp>
        <p:nvSpPr>
          <p:cNvPr id="20" name="Picture Placeholder 60">
            <a:extLst>
              <a:ext uri="{FF2B5EF4-FFF2-40B4-BE49-F238E27FC236}">
                <a16:creationId xmlns:a16="http://schemas.microsoft.com/office/drawing/2014/main" id="{2221A497-DDAC-5397-2A2E-9741F209DF80}"/>
              </a:ext>
            </a:extLst>
          </p:cNvPr>
          <p:cNvSpPr>
            <a:spLocks noGrp="1"/>
          </p:cNvSpPr>
          <p:nvPr>
            <p:ph type="pic" sz="quarter" idx="54" hasCustomPrompt="1"/>
          </p:nvPr>
        </p:nvSpPr>
        <p:spPr>
          <a:xfrm>
            <a:off x="8262305" y="3119629"/>
            <a:ext cx="1715596" cy="1638406"/>
          </a:xfrm>
        </p:spPr>
        <p:txBody>
          <a:bodyPr/>
          <a:lstStyle>
            <a:lvl1pPr algn="ctr">
              <a:defRPr sz="1100"/>
            </a:lvl1pPr>
          </a:lstStyle>
          <a:p>
            <a:r>
              <a:rPr lang="en-GB"/>
              <a:t>Click to insert image</a:t>
            </a:r>
          </a:p>
        </p:txBody>
      </p:sp>
      <p:sp>
        <p:nvSpPr>
          <p:cNvPr id="22" name="Text Placeholder 10">
            <a:extLst>
              <a:ext uri="{FF2B5EF4-FFF2-40B4-BE49-F238E27FC236}">
                <a16:creationId xmlns:a16="http://schemas.microsoft.com/office/drawing/2014/main" id="{C5DF8E48-E440-5EFD-564A-865F3CE2505A}"/>
              </a:ext>
            </a:extLst>
          </p:cNvPr>
          <p:cNvSpPr>
            <a:spLocks noGrp="1"/>
          </p:cNvSpPr>
          <p:nvPr>
            <p:ph type="body" sz="quarter" idx="30" hasCustomPrompt="1"/>
          </p:nvPr>
        </p:nvSpPr>
        <p:spPr>
          <a:xfrm>
            <a:off x="9665245" y="3969313"/>
            <a:ext cx="1569629" cy="1564747"/>
          </a:xfrm>
          <a:blipFill>
            <a:blip r:embed="rId3">
              <a:extLst>
                <a:ext uri="{96DAC541-7B7A-43D3-8B79-37D633B846F1}">
                  <asvg:svgBlip xmlns:asvg="http://schemas.microsoft.com/office/drawing/2016/SVG/main" r:embed="rId4"/>
                </a:ext>
              </a:extLst>
            </a:blip>
            <a:stretch>
              <a:fillRect/>
            </a:stretch>
          </a:blipFill>
        </p:spPr>
        <p:txBody>
          <a:bodyPr>
            <a:normAutofit/>
          </a:bodyPr>
          <a:lstStyle>
            <a:lvl1pPr>
              <a:defRPr/>
            </a:lvl1pPr>
          </a:lstStyle>
          <a:p>
            <a:pPr lvl="0"/>
            <a:r>
              <a:rPr lang="en-GB"/>
              <a:t> </a:t>
            </a:r>
          </a:p>
        </p:txBody>
      </p:sp>
      <p:sp>
        <p:nvSpPr>
          <p:cNvPr id="34" name="Date Placeholder 33">
            <a:extLst>
              <a:ext uri="{FF2B5EF4-FFF2-40B4-BE49-F238E27FC236}">
                <a16:creationId xmlns:a16="http://schemas.microsoft.com/office/drawing/2014/main" id="{E9F8F721-B683-D1D5-7596-3D5DE0A6B16D}"/>
              </a:ext>
            </a:extLst>
          </p:cNvPr>
          <p:cNvSpPr>
            <a:spLocks noGrp="1"/>
          </p:cNvSpPr>
          <p:nvPr>
            <p:ph type="dt" sz="half" idx="55"/>
          </p:nvPr>
        </p:nvSpPr>
        <p:spPr/>
        <p:txBody>
          <a:bodyPr/>
          <a:lstStyle/>
          <a:p>
            <a:endParaRPr lang="en-GB"/>
          </a:p>
        </p:txBody>
      </p:sp>
      <p:sp>
        <p:nvSpPr>
          <p:cNvPr id="35" name="Footer Placeholder 34">
            <a:extLst>
              <a:ext uri="{FF2B5EF4-FFF2-40B4-BE49-F238E27FC236}">
                <a16:creationId xmlns:a16="http://schemas.microsoft.com/office/drawing/2014/main" id="{2773DD7F-1D22-4035-A96E-4E924FDF8980}"/>
              </a:ext>
            </a:extLst>
          </p:cNvPr>
          <p:cNvSpPr>
            <a:spLocks noGrp="1"/>
          </p:cNvSpPr>
          <p:nvPr>
            <p:ph type="ftr" sz="quarter" idx="56"/>
          </p:nvPr>
        </p:nvSpPr>
        <p:spPr>
          <a:xfrm>
            <a:off x="450733" y="6501388"/>
            <a:ext cx="6856644" cy="270074"/>
          </a:xfrm>
          <a:prstGeom prst="rect">
            <a:avLst/>
          </a:prstGeom>
        </p:spPr>
        <p:txBody>
          <a:bodyPr/>
          <a:lstStyle/>
          <a:p>
            <a:pPr>
              <a:lnSpc>
                <a:spcPct val="120000"/>
              </a:lnSpc>
              <a:spcAft>
                <a:spcPts val="1000"/>
              </a:spcAft>
            </a:pPr>
            <a:r>
              <a:rPr lang="en-US"/>
              <a:t>Footer</a:t>
            </a:r>
          </a:p>
        </p:txBody>
      </p:sp>
      <p:sp>
        <p:nvSpPr>
          <p:cNvPr id="36" name="Slide Number Placeholder 35">
            <a:extLst>
              <a:ext uri="{FF2B5EF4-FFF2-40B4-BE49-F238E27FC236}">
                <a16:creationId xmlns:a16="http://schemas.microsoft.com/office/drawing/2014/main" id="{6446702C-D21D-5C4E-0760-D0E4962648BA}"/>
              </a:ext>
            </a:extLst>
          </p:cNvPr>
          <p:cNvSpPr>
            <a:spLocks noGrp="1"/>
          </p:cNvSpPr>
          <p:nvPr>
            <p:ph type="sldNum" sz="quarter" idx="57"/>
          </p:nvPr>
        </p:nvSpPr>
        <p:spPr/>
        <p:txBody>
          <a:bodyPr/>
          <a:lstStyle/>
          <a:p>
            <a:fld id="{BB07EAE1-021A-493C-B07F-6FE9E5D11BEB}" type="slidenum">
              <a:rPr lang="en-GB" smtClean="0"/>
              <a:pPr/>
              <a:t>‹#›</a:t>
            </a:fld>
            <a:endParaRPr lang="en-GB"/>
          </a:p>
        </p:txBody>
      </p:sp>
      <p:sp>
        <p:nvSpPr>
          <p:cNvPr id="2" name="Title 1">
            <a:extLst>
              <a:ext uri="{FF2B5EF4-FFF2-40B4-BE49-F238E27FC236}">
                <a16:creationId xmlns:a16="http://schemas.microsoft.com/office/drawing/2014/main" id="{F1782091-1D59-2632-1926-9162BBCC03C8}"/>
              </a:ext>
            </a:extLst>
          </p:cNvPr>
          <p:cNvSpPr>
            <a:spLocks noGrp="1"/>
          </p:cNvSpPr>
          <p:nvPr>
            <p:ph type="title" hasCustomPrompt="1"/>
          </p:nvPr>
        </p:nvSpPr>
        <p:spPr>
          <a:xfrm>
            <a:off x="450732" y="422671"/>
            <a:ext cx="7186329" cy="558405"/>
          </a:xfrm>
        </p:spPr>
        <p:txBody>
          <a:bodyPr/>
          <a:lstStyle>
            <a:lvl1pPr>
              <a:defRPr sz="3199"/>
            </a:lvl1pPr>
          </a:lstStyle>
          <a:p>
            <a:r>
              <a:rPr lang="en-GB"/>
              <a:t>Insert title here</a:t>
            </a:r>
          </a:p>
        </p:txBody>
      </p:sp>
      <p:grpSp>
        <p:nvGrpSpPr>
          <p:cNvPr id="54" name="Group 53">
            <a:extLst>
              <a:ext uri="{FF2B5EF4-FFF2-40B4-BE49-F238E27FC236}">
                <a16:creationId xmlns:a16="http://schemas.microsoft.com/office/drawing/2014/main" id="{753D9A8E-3EB2-730D-31F6-6DC8B26BF032}"/>
              </a:ext>
            </a:extLst>
          </p:cNvPr>
          <p:cNvGrpSpPr/>
          <p:nvPr userDrawn="1"/>
        </p:nvGrpSpPr>
        <p:grpSpPr>
          <a:xfrm>
            <a:off x="12284371" y="0"/>
            <a:ext cx="2174456" cy="5067300"/>
            <a:chOff x="838199" y="1150069"/>
            <a:chExt cx="2175022" cy="5067300"/>
          </a:xfrm>
        </p:grpSpPr>
        <p:sp>
          <p:nvSpPr>
            <p:cNvPr id="55" name="Rectangle 54">
              <a:extLst>
                <a:ext uri="{FF2B5EF4-FFF2-40B4-BE49-F238E27FC236}">
                  <a16:creationId xmlns:a16="http://schemas.microsoft.com/office/drawing/2014/main" id="{F03EDB13-3076-B4DF-755C-D54561EC55AC}"/>
                </a:ext>
              </a:extLst>
            </p:cNvPr>
            <p:cNvSpPr/>
            <p:nvPr/>
          </p:nvSpPr>
          <p:spPr>
            <a:xfrm>
              <a:off x="838199" y="1669942"/>
              <a:ext cx="2146446" cy="4547427"/>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333333"/>
                </a:solidFill>
              </a:endParaRPr>
            </a:p>
          </p:txBody>
        </p:sp>
        <p:sp>
          <p:nvSpPr>
            <p:cNvPr id="56" name="Rectangle 55">
              <a:extLst>
                <a:ext uri="{FF2B5EF4-FFF2-40B4-BE49-F238E27FC236}">
                  <a16:creationId xmlns:a16="http://schemas.microsoft.com/office/drawing/2014/main" id="{562F2DC7-7762-8FEB-B539-0CB1B5DC3964}"/>
                </a:ext>
              </a:extLst>
            </p:cNvPr>
            <p:cNvSpPr/>
            <p:nvPr/>
          </p:nvSpPr>
          <p:spPr>
            <a:xfrm flipV="1">
              <a:off x="838200" y="1150069"/>
              <a:ext cx="2146445" cy="52016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799">
                <a:solidFill>
                  <a:srgbClr val="333333"/>
                </a:solidFill>
              </a:endParaRPr>
            </a:p>
          </p:txBody>
        </p:sp>
        <p:sp>
          <p:nvSpPr>
            <p:cNvPr id="57" name="TextBox 56">
              <a:extLst>
                <a:ext uri="{FF2B5EF4-FFF2-40B4-BE49-F238E27FC236}">
                  <a16:creationId xmlns:a16="http://schemas.microsoft.com/office/drawing/2014/main" id="{C1C78304-F202-DA4F-9706-5AB0DFB1423C}"/>
                </a:ext>
              </a:extLst>
            </p:cNvPr>
            <p:cNvSpPr txBox="1"/>
            <p:nvPr/>
          </p:nvSpPr>
          <p:spPr>
            <a:xfrm>
              <a:off x="866775" y="1753646"/>
              <a:ext cx="2087197" cy="707886"/>
            </a:xfrm>
            <a:prstGeom prst="rect">
              <a:avLst/>
            </a:prstGeom>
            <a:noFill/>
          </p:spPr>
          <p:txBody>
            <a:bodyPr wrap="square" rtlCol="0">
              <a:spAutoFit/>
            </a:bodyPr>
            <a:lstStyle/>
            <a:p>
              <a:r>
                <a:rPr lang="en-GB" sz="1000" b="1">
                  <a:solidFill>
                    <a:srgbClr val="333333"/>
                  </a:solidFill>
                </a:rPr>
                <a:t>1. </a:t>
              </a:r>
              <a:r>
                <a:rPr lang="en-GB" sz="1000">
                  <a:solidFill>
                    <a:srgbClr val="333333"/>
                  </a:solidFill>
                </a:rPr>
                <a:t>Click on the </a:t>
              </a:r>
              <a:r>
                <a:rPr lang="en-GB" sz="1000" b="0">
                  <a:solidFill>
                    <a:srgbClr val="333333"/>
                  </a:solidFill>
                  <a:latin typeface="Gotham Medium" pitchFamily="50" charset="0"/>
                </a:rPr>
                <a:t>icon</a:t>
              </a:r>
              <a:r>
                <a:rPr lang="en-GB" sz="1000">
                  <a:solidFill>
                    <a:srgbClr val="333333"/>
                  </a:solidFill>
                </a:rPr>
                <a:t> in the middle of the placeholder and choose the image from your computer.</a:t>
              </a:r>
            </a:p>
          </p:txBody>
        </p:sp>
        <p:sp>
          <p:nvSpPr>
            <p:cNvPr id="58" name="TextBox 57">
              <a:extLst>
                <a:ext uri="{FF2B5EF4-FFF2-40B4-BE49-F238E27FC236}">
                  <a16:creationId xmlns:a16="http://schemas.microsoft.com/office/drawing/2014/main" id="{4EB09676-9332-A71B-D3C3-EBE1D3CF136D}"/>
                </a:ext>
              </a:extLst>
            </p:cNvPr>
            <p:cNvSpPr txBox="1"/>
            <p:nvPr/>
          </p:nvSpPr>
          <p:spPr>
            <a:xfrm>
              <a:off x="866774" y="2507829"/>
              <a:ext cx="2146447" cy="553998"/>
            </a:xfrm>
            <a:prstGeom prst="rect">
              <a:avLst/>
            </a:prstGeom>
            <a:noFill/>
          </p:spPr>
          <p:txBody>
            <a:bodyPr wrap="square" rtlCol="0">
              <a:spAutoFit/>
            </a:bodyPr>
            <a:lstStyle/>
            <a:p>
              <a:r>
                <a:rPr lang="en-GB" sz="1000" b="1">
                  <a:solidFill>
                    <a:srgbClr val="333333"/>
                  </a:solidFill>
                </a:rPr>
                <a:t>2. </a:t>
              </a:r>
              <a:r>
                <a:rPr lang="en-GB" sz="1000">
                  <a:solidFill>
                    <a:srgbClr val="333333"/>
                  </a:solidFill>
                </a:rPr>
                <a:t>Click on the </a:t>
              </a:r>
              <a:r>
                <a:rPr lang="en-GB" sz="1000" b="0">
                  <a:solidFill>
                    <a:srgbClr val="333333"/>
                  </a:solidFill>
                  <a:latin typeface="Gotham Medium" pitchFamily="50" charset="0"/>
                </a:rPr>
                <a:t>Format Picture </a:t>
              </a:r>
              <a:r>
                <a:rPr lang="en-GB" sz="1000">
                  <a:solidFill>
                    <a:srgbClr val="333333"/>
                  </a:solidFill>
                </a:rPr>
                <a:t>tab in the ribbon and use the tools to edit the image.</a:t>
              </a:r>
            </a:p>
          </p:txBody>
        </p:sp>
        <p:sp>
          <p:nvSpPr>
            <p:cNvPr id="59" name="TextBox 58">
              <a:extLst>
                <a:ext uri="{FF2B5EF4-FFF2-40B4-BE49-F238E27FC236}">
                  <a16:creationId xmlns:a16="http://schemas.microsoft.com/office/drawing/2014/main" id="{86D74709-F62F-F01B-F7D9-73477EC3664B}"/>
                </a:ext>
              </a:extLst>
            </p:cNvPr>
            <p:cNvSpPr txBox="1"/>
            <p:nvPr/>
          </p:nvSpPr>
          <p:spPr>
            <a:xfrm>
              <a:off x="866773" y="3108124"/>
              <a:ext cx="2146447" cy="1169551"/>
            </a:xfrm>
            <a:prstGeom prst="rect">
              <a:avLst/>
            </a:prstGeom>
            <a:noFill/>
          </p:spPr>
          <p:txBody>
            <a:bodyPr wrap="square" rtlCol="0">
              <a:spAutoFit/>
            </a:bodyPr>
            <a:lstStyle/>
            <a:p>
              <a:r>
                <a:rPr lang="en-GB" sz="1000" b="1">
                  <a:solidFill>
                    <a:srgbClr val="333333"/>
                  </a:solidFill>
                </a:rPr>
                <a:t>3. </a:t>
              </a:r>
              <a:r>
                <a:rPr lang="en-GB" sz="1000">
                  <a:solidFill>
                    <a:srgbClr val="333333"/>
                  </a:solidFill>
                </a:rPr>
                <a:t>Choose </a:t>
              </a:r>
              <a:r>
                <a:rPr lang="en-GB" sz="1000" b="0">
                  <a:solidFill>
                    <a:srgbClr val="333333"/>
                  </a:solidFill>
                  <a:latin typeface="Gotham Medium" pitchFamily="50" charset="0"/>
                </a:rPr>
                <a:t>Crop</a:t>
              </a:r>
              <a:r>
                <a:rPr lang="en-GB" sz="1000">
                  <a:solidFill>
                    <a:srgbClr val="333333"/>
                  </a:solidFill>
                </a:rPr>
                <a:t> to resize and move the image within the placeholder, using the white circles in the corners of the image. Click on the drop down arrow and choose </a:t>
              </a:r>
              <a:r>
                <a:rPr lang="en-GB" sz="1000" b="0">
                  <a:solidFill>
                    <a:srgbClr val="333333"/>
                  </a:solidFill>
                  <a:latin typeface="Gotham Medium" pitchFamily="50" charset="0"/>
                </a:rPr>
                <a:t>Fit </a:t>
              </a:r>
              <a:r>
                <a:rPr lang="en-GB" sz="1000">
                  <a:solidFill>
                    <a:srgbClr val="333333"/>
                  </a:solidFill>
                </a:rPr>
                <a:t>to fit the image to the placeholder.</a:t>
              </a:r>
            </a:p>
          </p:txBody>
        </p:sp>
        <p:sp>
          <p:nvSpPr>
            <p:cNvPr id="60" name="TextBox 59">
              <a:extLst>
                <a:ext uri="{FF2B5EF4-FFF2-40B4-BE49-F238E27FC236}">
                  <a16:creationId xmlns:a16="http://schemas.microsoft.com/office/drawing/2014/main" id="{35695F3F-1BD6-B845-9CCC-5F3C8DD884FA}"/>
                </a:ext>
              </a:extLst>
            </p:cNvPr>
            <p:cNvSpPr txBox="1"/>
            <p:nvPr/>
          </p:nvSpPr>
          <p:spPr>
            <a:xfrm>
              <a:off x="866774" y="4323972"/>
              <a:ext cx="2146447" cy="553998"/>
            </a:xfrm>
            <a:prstGeom prst="rect">
              <a:avLst/>
            </a:prstGeom>
            <a:noFill/>
          </p:spPr>
          <p:txBody>
            <a:bodyPr wrap="square" rtlCol="0">
              <a:spAutoFit/>
            </a:bodyPr>
            <a:lstStyle/>
            <a:p>
              <a:r>
                <a:rPr lang="en-GB" sz="1000" b="1">
                  <a:solidFill>
                    <a:srgbClr val="333333"/>
                  </a:solidFill>
                </a:rPr>
                <a:t>4. </a:t>
              </a:r>
              <a:r>
                <a:rPr lang="en-GB" sz="1000">
                  <a:solidFill>
                    <a:srgbClr val="333333"/>
                  </a:solidFill>
                </a:rPr>
                <a:t>Choose </a:t>
              </a:r>
              <a:r>
                <a:rPr lang="en-GB" sz="1000" b="0">
                  <a:solidFill>
                    <a:srgbClr val="333333"/>
                  </a:solidFill>
                  <a:latin typeface="Gotham Medium" pitchFamily="50" charset="0"/>
                </a:rPr>
                <a:t>Picture Colour </a:t>
              </a:r>
              <a:r>
                <a:rPr lang="en-GB" sz="1000">
                  <a:solidFill>
                    <a:srgbClr val="333333"/>
                  </a:solidFill>
                </a:rPr>
                <a:t>to adjust the Saturation, Tone, and Colour.</a:t>
              </a:r>
            </a:p>
          </p:txBody>
        </p:sp>
        <p:sp>
          <p:nvSpPr>
            <p:cNvPr id="61" name="TextBox 60">
              <a:extLst>
                <a:ext uri="{FF2B5EF4-FFF2-40B4-BE49-F238E27FC236}">
                  <a16:creationId xmlns:a16="http://schemas.microsoft.com/office/drawing/2014/main" id="{B940B233-4172-ABE2-1E34-3898F9D99A08}"/>
                </a:ext>
              </a:extLst>
            </p:cNvPr>
            <p:cNvSpPr txBox="1"/>
            <p:nvPr/>
          </p:nvSpPr>
          <p:spPr>
            <a:xfrm>
              <a:off x="866774" y="4924267"/>
              <a:ext cx="2146447" cy="553998"/>
            </a:xfrm>
            <a:prstGeom prst="rect">
              <a:avLst/>
            </a:prstGeom>
            <a:noFill/>
          </p:spPr>
          <p:txBody>
            <a:bodyPr wrap="square" rtlCol="0">
              <a:spAutoFit/>
            </a:bodyPr>
            <a:lstStyle/>
            <a:p>
              <a:r>
                <a:rPr lang="en-GB" sz="1000" b="1">
                  <a:solidFill>
                    <a:srgbClr val="333333"/>
                  </a:solidFill>
                </a:rPr>
                <a:t>5. </a:t>
              </a:r>
              <a:r>
                <a:rPr lang="en-GB" sz="1000">
                  <a:solidFill>
                    <a:srgbClr val="333333"/>
                  </a:solidFill>
                </a:rPr>
                <a:t>Choose </a:t>
              </a:r>
              <a:r>
                <a:rPr lang="en-GB" sz="1000" b="0">
                  <a:solidFill>
                    <a:srgbClr val="333333"/>
                  </a:solidFill>
                  <a:latin typeface="Gotham Medium" pitchFamily="50" charset="0"/>
                </a:rPr>
                <a:t>Picture Correction </a:t>
              </a:r>
              <a:r>
                <a:rPr lang="en-GB" sz="1000">
                  <a:solidFill>
                    <a:srgbClr val="333333"/>
                  </a:solidFill>
                </a:rPr>
                <a:t>to adjust the Sharpness, Brightness, and Contrast.</a:t>
              </a:r>
            </a:p>
          </p:txBody>
        </p:sp>
        <p:sp>
          <p:nvSpPr>
            <p:cNvPr id="62" name="TextBox 61">
              <a:extLst>
                <a:ext uri="{FF2B5EF4-FFF2-40B4-BE49-F238E27FC236}">
                  <a16:creationId xmlns:a16="http://schemas.microsoft.com/office/drawing/2014/main" id="{8DF481AC-8907-4A43-DB02-9553C42B7A35}"/>
                </a:ext>
              </a:extLst>
            </p:cNvPr>
            <p:cNvSpPr txBox="1"/>
            <p:nvPr/>
          </p:nvSpPr>
          <p:spPr>
            <a:xfrm>
              <a:off x="1026885" y="1179173"/>
              <a:ext cx="1826222" cy="461665"/>
            </a:xfrm>
            <a:prstGeom prst="rect">
              <a:avLst/>
            </a:prstGeom>
            <a:noFill/>
          </p:spPr>
          <p:txBody>
            <a:bodyPr wrap="square" rtlCol="0">
              <a:spAutoFit/>
            </a:bodyPr>
            <a:lstStyle/>
            <a:p>
              <a:pPr algn="ctr"/>
              <a:r>
                <a:rPr lang="en-GB" sz="1200">
                  <a:solidFill>
                    <a:srgbClr val="333333"/>
                  </a:solidFill>
                  <a:latin typeface="+mn-lt"/>
                </a:rPr>
                <a:t>HOW TO INSERT </a:t>
              </a:r>
              <a:br>
                <a:rPr lang="en-GB" sz="1200">
                  <a:solidFill>
                    <a:srgbClr val="333333"/>
                  </a:solidFill>
                  <a:latin typeface="+mn-lt"/>
                </a:rPr>
              </a:br>
              <a:r>
                <a:rPr lang="en-GB" sz="1200">
                  <a:solidFill>
                    <a:srgbClr val="333333"/>
                  </a:solidFill>
                  <a:latin typeface="+mn-lt"/>
                </a:rPr>
                <a:t>AN IMAGE</a:t>
              </a:r>
            </a:p>
          </p:txBody>
        </p:sp>
        <p:sp>
          <p:nvSpPr>
            <p:cNvPr id="63" name="TextBox 62">
              <a:extLst>
                <a:ext uri="{FF2B5EF4-FFF2-40B4-BE49-F238E27FC236}">
                  <a16:creationId xmlns:a16="http://schemas.microsoft.com/office/drawing/2014/main" id="{4422419F-D131-E420-0A77-66D7F1CFE13A}"/>
                </a:ext>
              </a:extLst>
            </p:cNvPr>
            <p:cNvSpPr txBox="1"/>
            <p:nvPr userDrawn="1"/>
          </p:nvSpPr>
          <p:spPr>
            <a:xfrm>
              <a:off x="866774" y="5522715"/>
              <a:ext cx="2146447" cy="553998"/>
            </a:xfrm>
            <a:prstGeom prst="rect">
              <a:avLst/>
            </a:prstGeom>
            <a:noFill/>
          </p:spPr>
          <p:txBody>
            <a:bodyPr wrap="square" rtlCol="0">
              <a:spAutoFit/>
            </a:bodyPr>
            <a:lstStyle/>
            <a:p>
              <a:r>
                <a:rPr lang="en-GB" sz="1000" b="1">
                  <a:solidFill>
                    <a:srgbClr val="333333"/>
                  </a:solidFill>
                </a:rPr>
                <a:t>6. </a:t>
              </a:r>
              <a:r>
                <a:rPr lang="en-GB" sz="1000">
                  <a:solidFill>
                    <a:srgbClr val="333333"/>
                  </a:solidFill>
                </a:rPr>
                <a:t>Once you are happy with your image, right click on it and select ‘</a:t>
              </a:r>
              <a:r>
                <a:rPr lang="en-GB" sz="1000" b="0">
                  <a:solidFill>
                    <a:srgbClr val="333333"/>
                  </a:solidFill>
                  <a:latin typeface="Gotham Medium" pitchFamily="50" charset="0"/>
                </a:rPr>
                <a:t>Send to back</a:t>
              </a:r>
              <a:r>
                <a:rPr lang="en-GB" sz="1000">
                  <a:solidFill>
                    <a:srgbClr val="333333"/>
                  </a:solidFill>
                </a:rPr>
                <a:t>’. </a:t>
              </a:r>
              <a:endParaRPr lang="en-GB" sz="1000">
                <a:solidFill>
                  <a:srgbClr val="333333"/>
                </a:solidFill>
                <a:latin typeface="Gotham Medium" pitchFamily="50" charset="0"/>
              </a:endParaRPr>
            </a:p>
          </p:txBody>
        </p:sp>
      </p:grpSp>
      <p:grpSp>
        <p:nvGrpSpPr>
          <p:cNvPr id="64" name="Group 63">
            <a:extLst>
              <a:ext uri="{FF2B5EF4-FFF2-40B4-BE49-F238E27FC236}">
                <a16:creationId xmlns:a16="http://schemas.microsoft.com/office/drawing/2014/main" id="{2DA26536-3105-1E9B-C23F-ED66B50FEB6D}"/>
              </a:ext>
            </a:extLst>
          </p:cNvPr>
          <p:cNvGrpSpPr/>
          <p:nvPr userDrawn="1"/>
        </p:nvGrpSpPr>
        <p:grpSpPr>
          <a:xfrm>
            <a:off x="12284372" y="0"/>
            <a:ext cx="2174455" cy="5486150"/>
            <a:chOff x="12287572" y="0"/>
            <a:chExt cx="2175021" cy="5486150"/>
          </a:xfrm>
        </p:grpSpPr>
        <p:grpSp>
          <p:nvGrpSpPr>
            <p:cNvPr id="65" name="Group 64">
              <a:extLst>
                <a:ext uri="{FF2B5EF4-FFF2-40B4-BE49-F238E27FC236}">
                  <a16:creationId xmlns:a16="http://schemas.microsoft.com/office/drawing/2014/main" id="{C051FB28-901E-DAE4-D634-625DC52F55A6}"/>
                </a:ext>
              </a:extLst>
            </p:cNvPr>
            <p:cNvGrpSpPr/>
            <p:nvPr/>
          </p:nvGrpSpPr>
          <p:grpSpPr>
            <a:xfrm>
              <a:off x="12287572" y="0"/>
              <a:ext cx="2175021" cy="4839558"/>
              <a:chOff x="838200" y="1150069"/>
              <a:chExt cx="2175021" cy="4839558"/>
            </a:xfrm>
          </p:grpSpPr>
          <p:sp>
            <p:nvSpPr>
              <p:cNvPr id="77" name="Rectangle 76">
                <a:extLst>
                  <a:ext uri="{FF2B5EF4-FFF2-40B4-BE49-F238E27FC236}">
                    <a16:creationId xmlns:a16="http://schemas.microsoft.com/office/drawing/2014/main" id="{0FA514FA-222F-29CB-8581-56F3BC221272}"/>
                  </a:ext>
                </a:extLst>
              </p:cNvPr>
              <p:cNvSpPr/>
              <p:nvPr/>
            </p:nvSpPr>
            <p:spPr>
              <a:xfrm>
                <a:off x="838200" y="1150069"/>
                <a:ext cx="2146445" cy="4839558"/>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333333"/>
                  </a:solidFill>
                </a:endParaRPr>
              </a:p>
            </p:txBody>
          </p:sp>
          <p:sp>
            <p:nvSpPr>
              <p:cNvPr id="78" name="Rectangle 77">
                <a:extLst>
                  <a:ext uri="{FF2B5EF4-FFF2-40B4-BE49-F238E27FC236}">
                    <a16:creationId xmlns:a16="http://schemas.microsoft.com/office/drawing/2014/main" id="{6608B76E-BD48-C60A-085C-45B21B554CF3}"/>
                  </a:ext>
                </a:extLst>
              </p:cNvPr>
              <p:cNvSpPr/>
              <p:nvPr/>
            </p:nvSpPr>
            <p:spPr>
              <a:xfrm flipV="1">
                <a:off x="838200" y="1150069"/>
                <a:ext cx="2146445" cy="52016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799">
                  <a:solidFill>
                    <a:srgbClr val="333333"/>
                  </a:solidFill>
                </a:endParaRPr>
              </a:p>
            </p:txBody>
          </p:sp>
          <p:sp>
            <p:nvSpPr>
              <p:cNvPr id="79" name="TextBox 78">
                <a:extLst>
                  <a:ext uri="{FF2B5EF4-FFF2-40B4-BE49-F238E27FC236}">
                    <a16:creationId xmlns:a16="http://schemas.microsoft.com/office/drawing/2014/main" id="{C05CACF8-0736-BC21-7CF9-A2B30EBC3BC4}"/>
                  </a:ext>
                </a:extLst>
              </p:cNvPr>
              <p:cNvSpPr txBox="1"/>
              <p:nvPr/>
            </p:nvSpPr>
            <p:spPr>
              <a:xfrm>
                <a:off x="866775" y="2189496"/>
                <a:ext cx="2087197" cy="707886"/>
              </a:xfrm>
              <a:prstGeom prst="rect">
                <a:avLst/>
              </a:prstGeom>
              <a:noFill/>
            </p:spPr>
            <p:txBody>
              <a:bodyPr wrap="square" rtlCol="0">
                <a:spAutoFit/>
              </a:bodyPr>
              <a:lstStyle/>
              <a:p>
                <a:r>
                  <a:rPr lang="en-GB" sz="1000" b="1">
                    <a:solidFill>
                      <a:srgbClr val="333333"/>
                    </a:solidFill>
                  </a:rPr>
                  <a:t>2. </a:t>
                </a:r>
                <a:r>
                  <a:rPr lang="en-GB" sz="1000">
                    <a:solidFill>
                      <a:srgbClr val="333333"/>
                    </a:solidFill>
                  </a:rPr>
                  <a:t>Click on the </a:t>
                </a:r>
                <a:r>
                  <a:rPr lang="en-GB" sz="1000" b="0">
                    <a:solidFill>
                      <a:srgbClr val="333333"/>
                    </a:solidFill>
                    <a:latin typeface="Gotham Medium" pitchFamily="50" charset="0"/>
                  </a:rPr>
                  <a:t>icon</a:t>
                </a:r>
                <a:r>
                  <a:rPr lang="en-GB" sz="1000">
                    <a:solidFill>
                      <a:srgbClr val="333333"/>
                    </a:solidFill>
                  </a:rPr>
                  <a:t> in the middle of the placeholder and choose the image from your computer.</a:t>
                </a:r>
              </a:p>
            </p:txBody>
          </p:sp>
          <p:sp>
            <p:nvSpPr>
              <p:cNvPr id="80" name="TextBox 79">
                <a:extLst>
                  <a:ext uri="{FF2B5EF4-FFF2-40B4-BE49-F238E27FC236}">
                    <a16:creationId xmlns:a16="http://schemas.microsoft.com/office/drawing/2014/main" id="{F8B8D2F8-3C80-0941-61CE-D0C40EAD9F9F}"/>
                  </a:ext>
                </a:extLst>
              </p:cNvPr>
              <p:cNvSpPr txBox="1"/>
              <p:nvPr/>
            </p:nvSpPr>
            <p:spPr>
              <a:xfrm>
                <a:off x="866774" y="2943679"/>
                <a:ext cx="2146447" cy="553998"/>
              </a:xfrm>
              <a:prstGeom prst="rect">
                <a:avLst/>
              </a:prstGeom>
              <a:noFill/>
            </p:spPr>
            <p:txBody>
              <a:bodyPr wrap="square" rtlCol="0">
                <a:spAutoFit/>
              </a:bodyPr>
              <a:lstStyle/>
              <a:p>
                <a:r>
                  <a:rPr lang="en-GB" sz="1000" b="1">
                    <a:solidFill>
                      <a:srgbClr val="333333"/>
                    </a:solidFill>
                  </a:rPr>
                  <a:t>3. </a:t>
                </a:r>
                <a:r>
                  <a:rPr lang="en-GB" sz="1000">
                    <a:solidFill>
                      <a:srgbClr val="333333"/>
                    </a:solidFill>
                  </a:rPr>
                  <a:t>Click on the </a:t>
                </a:r>
                <a:r>
                  <a:rPr lang="en-GB" sz="1000" b="0">
                    <a:solidFill>
                      <a:srgbClr val="333333"/>
                    </a:solidFill>
                    <a:latin typeface="Gotham Medium" pitchFamily="50" charset="0"/>
                  </a:rPr>
                  <a:t>Format Picture </a:t>
                </a:r>
                <a:r>
                  <a:rPr lang="en-GB" sz="1000">
                    <a:solidFill>
                      <a:srgbClr val="333333"/>
                    </a:solidFill>
                  </a:rPr>
                  <a:t>tab in the ribbon and use the tools to edit the image.</a:t>
                </a:r>
              </a:p>
            </p:txBody>
          </p:sp>
          <p:sp>
            <p:nvSpPr>
              <p:cNvPr id="81" name="TextBox 80">
                <a:extLst>
                  <a:ext uri="{FF2B5EF4-FFF2-40B4-BE49-F238E27FC236}">
                    <a16:creationId xmlns:a16="http://schemas.microsoft.com/office/drawing/2014/main" id="{42805BF6-2A0F-0013-DAF1-4D863E36A429}"/>
                  </a:ext>
                </a:extLst>
              </p:cNvPr>
              <p:cNvSpPr txBox="1"/>
              <p:nvPr/>
            </p:nvSpPr>
            <p:spPr>
              <a:xfrm>
                <a:off x="866773" y="3543974"/>
                <a:ext cx="2146447" cy="1169551"/>
              </a:xfrm>
              <a:prstGeom prst="rect">
                <a:avLst/>
              </a:prstGeom>
              <a:noFill/>
            </p:spPr>
            <p:txBody>
              <a:bodyPr wrap="square" rtlCol="0">
                <a:spAutoFit/>
              </a:bodyPr>
              <a:lstStyle/>
              <a:p>
                <a:r>
                  <a:rPr lang="en-GB" sz="1000" b="1">
                    <a:solidFill>
                      <a:srgbClr val="333333"/>
                    </a:solidFill>
                  </a:rPr>
                  <a:t>4. </a:t>
                </a:r>
                <a:r>
                  <a:rPr lang="en-GB" sz="1000">
                    <a:solidFill>
                      <a:srgbClr val="333333"/>
                    </a:solidFill>
                  </a:rPr>
                  <a:t>Choose </a:t>
                </a:r>
                <a:r>
                  <a:rPr lang="en-GB" sz="1000" b="0">
                    <a:solidFill>
                      <a:srgbClr val="333333"/>
                    </a:solidFill>
                    <a:latin typeface="Gotham Medium" pitchFamily="50" charset="0"/>
                  </a:rPr>
                  <a:t>Crop</a:t>
                </a:r>
                <a:r>
                  <a:rPr lang="en-GB" sz="1000">
                    <a:solidFill>
                      <a:srgbClr val="333333"/>
                    </a:solidFill>
                  </a:rPr>
                  <a:t> to resize and move the image within the placeholder, using the white circles in the corners of the image. Click on the drop down arrow and choose </a:t>
                </a:r>
                <a:r>
                  <a:rPr lang="en-GB" sz="1000" b="0">
                    <a:solidFill>
                      <a:srgbClr val="333333"/>
                    </a:solidFill>
                    <a:latin typeface="Gotham Medium" pitchFamily="50" charset="0"/>
                  </a:rPr>
                  <a:t>Fit </a:t>
                </a:r>
                <a:r>
                  <a:rPr lang="en-GB" sz="1000">
                    <a:solidFill>
                      <a:srgbClr val="333333"/>
                    </a:solidFill>
                  </a:rPr>
                  <a:t>to fit the image to the placeholder.</a:t>
                </a:r>
              </a:p>
            </p:txBody>
          </p:sp>
          <p:sp>
            <p:nvSpPr>
              <p:cNvPr id="82" name="TextBox 81">
                <a:extLst>
                  <a:ext uri="{FF2B5EF4-FFF2-40B4-BE49-F238E27FC236}">
                    <a16:creationId xmlns:a16="http://schemas.microsoft.com/office/drawing/2014/main" id="{D45ECF5B-38BC-F448-0915-DC00248BA18E}"/>
                  </a:ext>
                </a:extLst>
              </p:cNvPr>
              <p:cNvSpPr txBox="1"/>
              <p:nvPr/>
            </p:nvSpPr>
            <p:spPr>
              <a:xfrm>
                <a:off x="866774" y="4759822"/>
                <a:ext cx="2146447" cy="553998"/>
              </a:xfrm>
              <a:prstGeom prst="rect">
                <a:avLst/>
              </a:prstGeom>
              <a:noFill/>
            </p:spPr>
            <p:txBody>
              <a:bodyPr wrap="square" rtlCol="0">
                <a:spAutoFit/>
              </a:bodyPr>
              <a:lstStyle/>
              <a:p>
                <a:r>
                  <a:rPr lang="en-GB" sz="1000" b="1">
                    <a:solidFill>
                      <a:srgbClr val="333333"/>
                    </a:solidFill>
                  </a:rPr>
                  <a:t>5. </a:t>
                </a:r>
                <a:r>
                  <a:rPr lang="en-GB" sz="1000">
                    <a:solidFill>
                      <a:srgbClr val="333333"/>
                    </a:solidFill>
                  </a:rPr>
                  <a:t>Choose </a:t>
                </a:r>
                <a:r>
                  <a:rPr lang="en-GB" sz="1000" b="0">
                    <a:solidFill>
                      <a:srgbClr val="333333"/>
                    </a:solidFill>
                    <a:latin typeface="Gotham Medium" pitchFamily="50" charset="0"/>
                  </a:rPr>
                  <a:t>Picture Colour </a:t>
                </a:r>
                <a:r>
                  <a:rPr lang="en-GB" sz="1000">
                    <a:solidFill>
                      <a:srgbClr val="333333"/>
                    </a:solidFill>
                  </a:rPr>
                  <a:t>to adjust the Saturation, Tone, and Colour.</a:t>
                </a:r>
              </a:p>
            </p:txBody>
          </p:sp>
          <p:sp>
            <p:nvSpPr>
              <p:cNvPr id="83" name="TextBox 82">
                <a:extLst>
                  <a:ext uri="{FF2B5EF4-FFF2-40B4-BE49-F238E27FC236}">
                    <a16:creationId xmlns:a16="http://schemas.microsoft.com/office/drawing/2014/main" id="{A7FAF52D-86AD-ABD1-AD7A-F555FBF6FD63}"/>
                  </a:ext>
                </a:extLst>
              </p:cNvPr>
              <p:cNvSpPr txBox="1"/>
              <p:nvPr/>
            </p:nvSpPr>
            <p:spPr>
              <a:xfrm>
                <a:off x="866774" y="5360117"/>
                <a:ext cx="2146447" cy="553998"/>
              </a:xfrm>
              <a:prstGeom prst="rect">
                <a:avLst/>
              </a:prstGeom>
              <a:noFill/>
            </p:spPr>
            <p:txBody>
              <a:bodyPr wrap="square" rtlCol="0">
                <a:spAutoFit/>
              </a:bodyPr>
              <a:lstStyle/>
              <a:p>
                <a:r>
                  <a:rPr lang="en-GB" sz="1000" b="1">
                    <a:solidFill>
                      <a:srgbClr val="333333"/>
                    </a:solidFill>
                  </a:rPr>
                  <a:t>6. </a:t>
                </a:r>
                <a:r>
                  <a:rPr lang="en-GB" sz="1000">
                    <a:solidFill>
                      <a:srgbClr val="333333"/>
                    </a:solidFill>
                  </a:rPr>
                  <a:t>Choose </a:t>
                </a:r>
                <a:r>
                  <a:rPr lang="en-GB" sz="1000" b="0">
                    <a:solidFill>
                      <a:srgbClr val="333333"/>
                    </a:solidFill>
                    <a:latin typeface="Gotham Medium" pitchFamily="50" charset="0"/>
                  </a:rPr>
                  <a:t>Picture Correction </a:t>
                </a:r>
                <a:r>
                  <a:rPr lang="en-GB" sz="1000">
                    <a:solidFill>
                      <a:srgbClr val="333333"/>
                    </a:solidFill>
                  </a:rPr>
                  <a:t>to adjust the Sharpness, Brightness, and Contrast.</a:t>
                </a:r>
              </a:p>
            </p:txBody>
          </p:sp>
          <p:sp>
            <p:nvSpPr>
              <p:cNvPr id="84" name="TextBox 83">
                <a:extLst>
                  <a:ext uri="{FF2B5EF4-FFF2-40B4-BE49-F238E27FC236}">
                    <a16:creationId xmlns:a16="http://schemas.microsoft.com/office/drawing/2014/main" id="{5E53D012-8614-EC9A-7D29-602815480186}"/>
                  </a:ext>
                </a:extLst>
              </p:cNvPr>
              <p:cNvSpPr txBox="1"/>
              <p:nvPr/>
            </p:nvSpPr>
            <p:spPr>
              <a:xfrm>
                <a:off x="1072610" y="1179173"/>
                <a:ext cx="1734772" cy="461665"/>
              </a:xfrm>
              <a:prstGeom prst="rect">
                <a:avLst/>
              </a:prstGeom>
              <a:noFill/>
            </p:spPr>
            <p:txBody>
              <a:bodyPr wrap="square" rtlCol="0">
                <a:spAutoFit/>
              </a:bodyPr>
              <a:lstStyle/>
              <a:p>
                <a:pPr algn="ctr"/>
                <a:r>
                  <a:rPr lang="en-GB" sz="1200">
                    <a:solidFill>
                      <a:srgbClr val="333333"/>
                    </a:solidFill>
                    <a:latin typeface="+mn-lt"/>
                  </a:rPr>
                  <a:t>HOW TO INSERT AN IMAGE</a:t>
                </a:r>
              </a:p>
            </p:txBody>
          </p:sp>
          <p:sp>
            <p:nvSpPr>
              <p:cNvPr id="85" name="TextBox 84">
                <a:extLst>
                  <a:ext uri="{FF2B5EF4-FFF2-40B4-BE49-F238E27FC236}">
                    <a16:creationId xmlns:a16="http://schemas.microsoft.com/office/drawing/2014/main" id="{86CF3899-4A28-3431-7A8E-BE9430C527A9}"/>
                  </a:ext>
                </a:extLst>
              </p:cNvPr>
              <p:cNvSpPr txBox="1"/>
              <p:nvPr/>
            </p:nvSpPr>
            <p:spPr>
              <a:xfrm>
                <a:off x="866775" y="1759910"/>
                <a:ext cx="2087197" cy="400110"/>
              </a:xfrm>
              <a:prstGeom prst="rect">
                <a:avLst/>
              </a:prstGeom>
              <a:noFill/>
            </p:spPr>
            <p:txBody>
              <a:bodyPr wrap="square" rtlCol="0">
                <a:spAutoFit/>
              </a:bodyPr>
              <a:lstStyle/>
              <a:p>
                <a:r>
                  <a:rPr lang="en-GB" sz="1000" b="1">
                    <a:solidFill>
                      <a:srgbClr val="333333"/>
                    </a:solidFill>
                  </a:rPr>
                  <a:t>1. </a:t>
                </a:r>
                <a:r>
                  <a:rPr lang="en-GB" sz="1000">
                    <a:solidFill>
                      <a:srgbClr val="333333"/>
                    </a:solidFill>
                  </a:rPr>
                  <a:t>If there is already an image present, </a:t>
                </a:r>
                <a:r>
                  <a:rPr lang="en-GB" sz="1000">
                    <a:solidFill>
                      <a:srgbClr val="333333"/>
                    </a:solidFill>
                    <a:latin typeface="Gotham Medium" pitchFamily="50" charset="0"/>
                  </a:rPr>
                  <a:t>delete this first.</a:t>
                </a:r>
              </a:p>
            </p:txBody>
          </p:sp>
        </p:grpSp>
        <p:grpSp>
          <p:nvGrpSpPr>
            <p:cNvPr id="66" name="Group 65">
              <a:extLst>
                <a:ext uri="{FF2B5EF4-FFF2-40B4-BE49-F238E27FC236}">
                  <a16:creationId xmlns:a16="http://schemas.microsoft.com/office/drawing/2014/main" id="{20D54E37-2AD8-8DB6-9D11-39E5459C5C69}"/>
                </a:ext>
              </a:extLst>
            </p:cNvPr>
            <p:cNvGrpSpPr/>
            <p:nvPr userDrawn="1"/>
          </p:nvGrpSpPr>
          <p:grpSpPr>
            <a:xfrm>
              <a:off x="12287572" y="0"/>
              <a:ext cx="2175021" cy="5486150"/>
              <a:chOff x="838200" y="1150069"/>
              <a:chExt cx="2175021" cy="5486150"/>
            </a:xfrm>
          </p:grpSpPr>
          <p:sp>
            <p:nvSpPr>
              <p:cNvPr id="68" name="Rectangle 67">
                <a:extLst>
                  <a:ext uri="{FF2B5EF4-FFF2-40B4-BE49-F238E27FC236}">
                    <a16:creationId xmlns:a16="http://schemas.microsoft.com/office/drawing/2014/main" id="{558FBE74-BFCF-2668-8E49-CC893C6E168B}"/>
                  </a:ext>
                </a:extLst>
              </p:cNvPr>
              <p:cNvSpPr/>
              <p:nvPr/>
            </p:nvSpPr>
            <p:spPr>
              <a:xfrm>
                <a:off x="838200" y="1150069"/>
                <a:ext cx="2146445" cy="548615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333333"/>
                  </a:solidFill>
                </a:endParaRPr>
              </a:p>
            </p:txBody>
          </p:sp>
          <p:sp>
            <p:nvSpPr>
              <p:cNvPr id="69" name="Rectangle 68">
                <a:extLst>
                  <a:ext uri="{FF2B5EF4-FFF2-40B4-BE49-F238E27FC236}">
                    <a16:creationId xmlns:a16="http://schemas.microsoft.com/office/drawing/2014/main" id="{62842930-4062-E3F7-53FC-C0CC10869A24}"/>
                  </a:ext>
                </a:extLst>
              </p:cNvPr>
              <p:cNvSpPr/>
              <p:nvPr/>
            </p:nvSpPr>
            <p:spPr>
              <a:xfrm flipV="1">
                <a:off x="838200" y="1150069"/>
                <a:ext cx="2146445" cy="52016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799">
                  <a:solidFill>
                    <a:srgbClr val="333333"/>
                  </a:solidFill>
                </a:endParaRPr>
              </a:p>
            </p:txBody>
          </p:sp>
          <p:sp>
            <p:nvSpPr>
              <p:cNvPr id="70" name="TextBox 69">
                <a:extLst>
                  <a:ext uri="{FF2B5EF4-FFF2-40B4-BE49-F238E27FC236}">
                    <a16:creationId xmlns:a16="http://schemas.microsoft.com/office/drawing/2014/main" id="{1BBD26DC-D722-BA2D-D46D-4E1B81AD1FD5}"/>
                  </a:ext>
                </a:extLst>
              </p:cNvPr>
              <p:cNvSpPr txBox="1"/>
              <p:nvPr/>
            </p:nvSpPr>
            <p:spPr>
              <a:xfrm>
                <a:off x="866775" y="2189496"/>
                <a:ext cx="2087197" cy="707886"/>
              </a:xfrm>
              <a:prstGeom prst="rect">
                <a:avLst/>
              </a:prstGeom>
              <a:noFill/>
            </p:spPr>
            <p:txBody>
              <a:bodyPr wrap="square" rtlCol="0">
                <a:spAutoFit/>
              </a:bodyPr>
              <a:lstStyle/>
              <a:p>
                <a:r>
                  <a:rPr lang="en-GB" sz="1000" b="1">
                    <a:solidFill>
                      <a:srgbClr val="333333"/>
                    </a:solidFill>
                  </a:rPr>
                  <a:t>2. </a:t>
                </a:r>
                <a:r>
                  <a:rPr lang="en-GB" sz="1000">
                    <a:solidFill>
                      <a:srgbClr val="333333"/>
                    </a:solidFill>
                  </a:rPr>
                  <a:t>Click on the </a:t>
                </a:r>
                <a:r>
                  <a:rPr lang="en-GB" sz="1000" b="0">
                    <a:solidFill>
                      <a:srgbClr val="333333"/>
                    </a:solidFill>
                    <a:latin typeface="Gotham Medium" pitchFamily="50" charset="0"/>
                  </a:rPr>
                  <a:t>icon</a:t>
                </a:r>
                <a:r>
                  <a:rPr lang="en-GB" sz="1000">
                    <a:solidFill>
                      <a:srgbClr val="333333"/>
                    </a:solidFill>
                  </a:rPr>
                  <a:t> in the middle of the placeholder and choose the image from your computer.</a:t>
                </a:r>
              </a:p>
            </p:txBody>
          </p:sp>
          <p:sp>
            <p:nvSpPr>
              <p:cNvPr id="71" name="TextBox 70">
                <a:extLst>
                  <a:ext uri="{FF2B5EF4-FFF2-40B4-BE49-F238E27FC236}">
                    <a16:creationId xmlns:a16="http://schemas.microsoft.com/office/drawing/2014/main" id="{80915F2B-4CA3-A2BD-2010-8DEFB275C7EB}"/>
                  </a:ext>
                </a:extLst>
              </p:cNvPr>
              <p:cNvSpPr txBox="1"/>
              <p:nvPr/>
            </p:nvSpPr>
            <p:spPr>
              <a:xfrm>
                <a:off x="866774" y="2943679"/>
                <a:ext cx="2146447" cy="553998"/>
              </a:xfrm>
              <a:prstGeom prst="rect">
                <a:avLst/>
              </a:prstGeom>
              <a:noFill/>
            </p:spPr>
            <p:txBody>
              <a:bodyPr wrap="square" rtlCol="0">
                <a:spAutoFit/>
              </a:bodyPr>
              <a:lstStyle/>
              <a:p>
                <a:r>
                  <a:rPr lang="en-GB" sz="1000" b="1">
                    <a:solidFill>
                      <a:srgbClr val="333333"/>
                    </a:solidFill>
                  </a:rPr>
                  <a:t>3. </a:t>
                </a:r>
                <a:r>
                  <a:rPr lang="en-GB" sz="1000">
                    <a:solidFill>
                      <a:srgbClr val="333333"/>
                    </a:solidFill>
                  </a:rPr>
                  <a:t>Click on the </a:t>
                </a:r>
                <a:r>
                  <a:rPr lang="en-GB" sz="1000" b="0">
                    <a:solidFill>
                      <a:srgbClr val="333333"/>
                    </a:solidFill>
                    <a:latin typeface="Gotham Medium" pitchFamily="50" charset="0"/>
                  </a:rPr>
                  <a:t>Format Picture </a:t>
                </a:r>
                <a:r>
                  <a:rPr lang="en-GB" sz="1000">
                    <a:solidFill>
                      <a:srgbClr val="333333"/>
                    </a:solidFill>
                  </a:rPr>
                  <a:t>tab in the ribbon and use the tools to edit the image.</a:t>
                </a:r>
              </a:p>
            </p:txBody>
          </p:sp>
          <p:sp>
            <p:nvSpPr>
              <p:cNvPr id="72" name="TextBox 71">
                <a:extLst>
                  <a:ext uri="{FF2B5EF4-FFF2-40B4-BE49-F238E27FC236}">
                    <a16:creationId xmlns:a16="http://schemas.microsoft.com/office/drawing/2014/main" id="{C5F611D2-63DF-A7C2-4080-E03F1AA39989}"/>
                  </a:ext>
                </a:extLst>
              </p:cNvPr>
              <p:cNvSpPr txBox="1"/>
              <p:nvPr/>
            </p:nvSpPr>
            <p:spPr>
              <a:xfrm>
                <a:off x="866773" y="3543974"/>
                <a:ext cx="2146447" cy="1169551"/>
              </a:xfrm>
              <a:prstGeom prst="rect">
                <a:avLst/>
              </a:prstGeom>
              <a:noFill/>
            </p:spPr>
            <p:txBody>
              <a:bodyPr wrap="square" rtlCol="0">
                <a:spAutoFit/>
              </a:bodyPr>
              <a:lstStyle/>
              <a:p>
                <a:r>
                  <a:rPr lang="en-GB" sz="1000" b="1">
                    <a:solidFill>
                      <a:srgbClr val="333333"/>
                    </a:solidFill>
                  </a:rPr>
                  <a:t>4. </a:t>
                </a:r>
                <a:r>
                  <a:rPr lang="en-GB" sz="1000">
                    <a:solidFill>
                      <a:srgbClr val="333333"/>
                    </a:solidFill>
                  </a:rPr>
                  <a:t>Choose </a:t>
                </a:r>
                <a:r>
                  <a:rPr lang="en-GB" sz="1000" b="0">
                    <a:solidFill>
                      <a:srgbClr val="333333"/>
                    </a:solidFill>
                    <a:latin typeface="Gotham Medium" pitchFamily="50" charset="0"/>
                  </a:rPr>
                  <a:t>Crop</a:t>
                </a:r>
                <a:r>
                  <a:rPr lang="en-GB" sz="1000">
                    <a:solidFill>
                      <a:srgbClr val="333333"/>
                    </a:solidFill>
                  </a:rPr>
                  <a:t> to resize and move the image within the placeholder, using the white circles in the corners of the image. Click on the drop down arrow and choose </a:t>
                </a:r>
                <a:r>
                  <a:rPr lang="en-GB" sz="1000" b="0">
                    <a:solidFill>
                      <a:srgbClr val="333333"/>
                    </a:solidFill>
                    <a:latin typeface="Gotham Medium" pitchFamily="50" charset="0"/>
                  </a:rPr>
                  <a:t>Fit </a:t>
                </a:r>
                <a:r>
                  <a:rPr lang="en-GB" sz="1000">
                    <a:solidFill>
                      <a:srgbClr val="333333"/>
                    </a:solidFill>
                  </a:rPr>
                  <a:t>to fit the image to the placeholder.</a:t>
                </a:r>
              </a:p>
            </p:txBody>
          </p:sp>
          <p:sp>
            <p:nvSpPr>
              <p:cNvPr id="73" name="TextBox 72">
                <a:extLst>
                  <a:ext uri="{FF2B5EF4-FFF2-40B4-BE49-F238E27FC236}">
                    <a16:creationId xmlns:a16="http://schemas.microsoft.com/office/drawing/2014/main" id="{1F79B6C7-6910-E23C-6F62-0D3E756D0179}"/>
                  </a:ext>
                </a:extLst>
              </p:cNvPr>
              <p:cNvSpPr txBox="1"/>
              <p:nvPr/>
            </p:nvSpPr>
            <p:spPr>
              <a:xfrm>
                <a:off x="866774" y="4759822"/>
                <a:ext cx="2146447" cy="553998"/>
              </a:xfrm>
              <a:prstGeom prst="rect">
                <a:avLst/>
              </a:prstGeom>
              <a:noFill/>
            </p:spPr>
            <p:txBody>
              <a:bodyPr wrap="square" rtlCol="0">
                <a:spAutoFit/>
              </a:bodyPr>
              <a:lstStyle/>
              <a:p>
                <a:r>
                  <a:rPr lang="en-GB" sz="1000" b="1">
                    <a:solidFill>
                      <a:srgbClr val="333333"/>
                    </a:solidFill>
                  </a:rPr>
                  <a:t>5. </a:t>
                </a:r>
                <a:r>
                  <a:rPr lang="en-GB" sz="1000">
                    <a:solidFill>
                      <a:srgbClr val="333333"/>
                    </a:solidFill>
                  </a:rPr>
                  <a:t>Choose </a:t>
                </a:r>
                <a:r>
                  <a:rPr lang="en-GB" sz="1000" b="0">
                    <a:solidFill>
                      <a:srgbClr val="333333"/>
                    </a:solidFill>
                    <a:latin typeface="Gotham Medium" pitchFamily="50" charset="0"/>
                  </a:rPr>
                  <a:t>Picture Colour </a:t>
                </a:r>
                <a:r>
                  <a:rPr lang="en-GB" sz="1000">
                    <a:solidFill>
                      <a:srgbClr val="333333"/>
                    </a:solidFill>
                  </a:rPr>
                  <a:t>to adjust the Saturation, Tone, and Colour.</a:t>
                </a:r>
              </a:p>
            </p:txBody>
          </p:sp>
          <p:sp>
            <p:nvSpPr>
              <p:cNvPr id="74" name="TextBox 73">
                <a:extLst>
                  <a:ext uri="{FF2B5EF4-FFF2-40B4-BE49-F238E27FC236}">
                    <a16:creationId xmlns:a16="http://schemas.microsoft.com/office/drawing/2014/main" id="{2F43DB58-A47F-3B49-9D97-7BE236356FB7}"/>
                  </a:ext>
                </a:extLst>
              </p:cNvPr>
              <p:cNvSpPr txBox="1"/>
              <p:nvPr/>
            </p:nvSpPr>
            <p:spPr>
              <a:xfrm>
                <a:off x="866774" y="5360117"/>
                <a:ext cx="2146447" cy="861774"/>
              </a:xfrm>
              <a:prstGeom prst="rect">
                <a:avLst/>
              </a:prstGeom>
              <a:noFill/>
            </p:spPr>
            <p:txBody>
              <a:bodyPr wrap="square" rtlCol="0">
                <a:spAutoFit/>
              </a:bodyPr>
              <a:lstStyle/>
              <a:p>
                <a:r>
                  <a:rPr lang="en-GB" sz="1000" b="1">
                    <a:solidFill>
                      <a:srgbClr val="333333"/>
                    </a:solidFill>
                  </a:rPr>
                  <a:t>6. </a:t>
                </a:r>
                <a:r>
                  <a:rPr lang="en-GB" sz="1000">
                    <a:solidFill>
                      <a:srgbClr val="333333"/>
                    </a:solidFill>
                  </a:rPr>
                  <a:t>Choose </a:t>
                </a:r>
                <a:r>
                  <a:rPr lang="en-GB" sz="1000" b="0">
                    <a:solidFill>
                      <a:srgbClr val="333333"/>
                    </a:solidFill>
                    <a:latin typeface="Gotham Medium" pitchFamily="50" charset="0"/>
                  </a:rPr>
                  <a:t>Picture Correction </a:t>
                </a:r>
                <a:r>
                  <a:rPr lang="en-GB" sz="1000">
                    <a:solidFill>
                      <a:srgbClr val="333333"/>
                    </a:solidFill>
                  </a:rPr>
                  <a:t>to adjust the Sharpness, Brightness, and Contrast.</a:t>
                </a:r>
              </a:p>
              <a:p>
                <a:endParaRPr lang="en-GB" sz="1000">
                  <a:solidFill>
                    <a:srgbClr val="333333"/>
                  </a:solidFill>
                </a:endParaRPr>
              </a:p>
              <a:p>
                <a:endParaRPr lang="en-GB" sz="1000">
                  <a:solidFill>
                    <a:srgbClr val="333333"/>
                  </a:solidFill>
                </a:endParaRPr>
              </a:p>
            </p:txBody>
          </p:sp>
          <p:sp>
            <p:nvSpPr>
              <p:cNvPr id="75" name="TextBox 74">
                <a:extLst>
                  <a:ext uri="{FF2B5EF4-FFF2-40B4-BE49-F238E27FC236}">
                    <a16:creationId xmlns:a16="http://schemas.microsoft.com/office/drawing/2014/main" id="{A7D92B0D-6CFE-BAAB-B5BC-D2887FB9516C}"/>
                  </a:ext>
                </a:extLst>
              </p:cNvPr>
              <p:cNvSpPr txBox="1"/>
              <p:nvPr/>
            </p:nvSpPr>
            <p:spPr>
              <a:xfrm>
                <a:off x="1072610" y="1179173"/>
                <a:ext cx="1734772" cy="461665"/>
              </a:xfrm>
              <a:prstGeom prst="rect">
                <a:avLst/>
              </a:prstGeom>
              <a:noFill/>
            </p:spPr>
            <p:txBody>
              <a:bodyPr wrap="square" rtlCol="0">
                <a:spAutoFit/>
              </a:bodyPr>
              <a:lstStyle/>
              <a:p>
                <a:pPr algn="ctr"/>
                <a:r>
                  <a:rPr lang="en-GB" sz="1200">
                    <a:solidFill>
                      <a:srgbClr val="333333"/>
                    </a:solidFill>
                    <a:latin typeface="+mn-lt"/>
                  </a:rPr>
                  <a:t>HOW TO INSERT AN IMAGE</a:t>
                </a:r>
              </a:p>
            </p:txBody>
          </p:sp>
          <p:sp>
            <p:nvSpPr>
              <p:cNvPr id="76" name="TextBox 75">
                <a:extLst>
                  <a:ext uri="{FF2B5EF4-FFF2-40B4-BE49-F238E27FC236}">
                    <a16:creationId xmlns:a16="http://schemas.microsoft.com/office/drawing/2014/main" id="{1011820A-0910-1175-2E5E-0FB621087F8A}"/>
                  </a:ext>
                </a:extLst>
              </p:cNvPr>
              <p:cNvSpPr txBox="1"/>
              <p:nvPr userDrawn="1"/>
            </p:nvSpPr>
            <p:spPr>
              <a:xfrm>
                <a:off x="866775" y="1759910"/>
                <a:ext cx="2087197" cy="400110"/>
              </a:xfrm>
              <a:prstGeom prst="rect">
                <a:avLst/>
              </a:prstGeom>
              <a:noFill/>
            </p:spPr>
            <p:txBody>
              <a:bodyPr wrap="square" rtlCol="0">
                <a:spAutoFit/>
              </a:bodyPr>
              <a:lstStyle/>
              <a:p>
                <a:r>
                  <a:rPr lang="en-GB" sz="1000" b="1">
                    <a:solidFill>
                      <a:srgbClr val="333333"/>
                    </a:solidFill>
                  </a:rPr>
                  <a:t>1. </a:t>
                </a:r>
                <a:r>
                  <a:rPr lang="en-GB" sz="1000">
                    <a:solidFill>
                      <a:srgbClr val="333333"/>
                    </a:solidFill>
                  </a:rPr>
                  <a:t>If there is already an image present, </a:t>
                </a:r>
                <a:r>
                  <a:rPr lang="en-GB" sz="1000">
                    <a:solidFill>
                      <a:srgbClr val="333333"/>
                    </a:solidFill>
                    <a:latin typeface="Gotham Medium" pitchFamily="50" charset="0"/>
                  </a:rPr>
                  <a:t>delete this first.</a:t>
                </a:r>
              </a:p>
            </p:txBody>
          </p:sp>
        </p:grpSp>
        <p:sp>
          <p:nvSpPr>
            <p:cNvPr id="67" name="TextBox 66">
              <a:extLst>
                <a:ext uri="{FF2B5EF4-FFF2-40B4-BE49-F238E27FC236}">
                  <a16:creationId xmlns:a16="http://schemas.microsoft.com/office/drawing/2014/main" id="{40986C10-B367-EEA7-0637-7A1DED1BC571}"/>
                </a:ext>
              </a:extLst>
            </p:cNvPr>
            <p:cNvSpPr txBox="1"/>
            <p:nvPr userDrawn="1"/>
          </p:nvSpPr>
          <p:spPr>
            <a:xfrm>
              <a:off x="12316146" y="4885855"/>
              <a:ext cx="2146447" cy="553998"/>
            </a:xfrm>
            <a:prstGeom prst="rect">
              <a:avLst/>
            </a:prstGeom>
            <a:noFill/>
          </p:spPr>
          <p:txBody>
            <a:bodyPr wrap="square" rtlCol="0">
              <a:spAutoFit/>
            </a:bodyPr>
            <a:lstStyle/>
            <a:p>
              <a:r>
                <a:rPr lang="en-GB" sz="1000" b="1">
                  <a:solidFill>
                    <a:srgbClr val="333333"/>
                  </a:solidFill>
                </a:rPr>
                <a:t>7. </a:t>
              </a:r>
              <a:r>
                <a:rPr lang="en-GB" sz="1000">
                  <a:solidFill>
                    <a:srgbClr val="333333"/>
                  </a:solidFill>
                </a:rPr>
                <a:t>Once you are happy with your image, right click on it and select ‘</a:t>
              </a:r>
              <a:r>
                <a:rPr lang="en-GB" sz="1000" b="0">
                  <a:solidFill>
                    <a:srgbClr val="333333"/>
                  </a:solidFill>
                  <a:latin typeface="Gotham Medium" pitchFamily="50" charset="0"/>
                </a:rPr>
                <a:t>Send to back</a:t>
              </a:r>
              <a:r>
                <a:rPr lang="en-GB" sz="1000">
                  <a:solidFill>
                    <a:srgbClr val="333333"/>
                  </a:solidFill>
                </a:rPr>
                <a:t>’. </a:t>
              </a:r>
              <a:endParaRPr lang="en-GB" sz="1000">
                <a:solidFill>
                  <a:srgbClr val="333333"/>
                </a:solidFill>
                <a:latin typeface="Gotham Medium" pitchFamily="50" charset="0"/>
              </a:endParaRPr>
            </a:p>
          </p:txBody>
        </p:sp>
      </p:grpSp>
    </p:spTree>
    <p:custDataLst>
      <p:tags r:id="rId1"/>
    </p:custDataLst>
    <p:extLst>
      <p:ext uri="{BB962C8B-B14F-4D97-AF65-F5344CB8AC3E}">
        <p14:creationId xmlns:p14="http://schemas.microsoft.com/office/powerpoint/2010/main" val="3203461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p:cSld name="Our purpose">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46CF9DC5-9A13-A52B-2C2C-2BB6DF36E658}"/>
              </a:ext>
            </a:extLst>
          </p:cNvPr>
          <p:cNvSpPr>
            <a:spLocks noGrp="1"/>
          </p:cNvSpPr>
          <p:nvPr>
            <p:ph type="body" sz="quarter" idx="13" hasCustomPrompt="1"/>
          </p:nvPr>
        </p:nvSpPr>
        <p:spPr>
          <a:xfrm rot="5400000">
            <a:off x="8649149" y="3318754"/>
            <a:ext cx="6858430" cy="220922"/>
          </a:xfrm>
          <a:solidFill>
            <a:schemeClr val="accent1"/>
          </a:solidFill>
        </p:spPr>
        <p:txBody>
          <a:bodyPr anchor="ctr"/>
          <a:lstStyle>
            <a:lvl1pPr algn="ctr">
              <a:defRPr sz="900" cap="all" spc="100" baseline="0"/>
            </a:lvl1pPr>
          </a:lstStyle>
          <a:p>
            <a:pPr lvl="0"/>
            <a:r>
              <a:rPr lang="en-GB"/>
              <a:t>Section Title</a:t>
            </a:r>
          </a:p>
        </p:txBody>
      </p:sp>
      <p:sp>
        <p:nvSpPr>
          <p:cNvPr id="18" name="Footer Placeholder 17">
            <a:extLst>
              <a:ext uri="{FF2B5EF4-FFF2-40B4-BE49-F238E27FC236}">
                <a16:creationId xmlns:a16="http://schemas.microsoft.com/office/drawing/2014/main" id="{5EB0BDC4-ADFC-603F-E6B7-CEC5DB98B025}"/>
              </a:ext>
            </a:extLst>
          </p:cNvPr>
          <p:cNvSpPr>
            <a:spLocks noGrp="1"/>
          </p:cNvSpPr>
          <p:nvPr>
            <p:ph type="ftr" sz="quarter" idx="11"/>
          </p:nvPr>
        </p:nvSpPr>
        <p:spPr>
          <a:xfrm>
            <a:off x="450733" y="6501388"/>
            <a:ext cx="6856644" cy="270074"/>
          </a:xfrm>
          <a:prstGeom prst="rect">
            <a:avLst/>
          </a:prstGeom>
        </p:spPr>
        <p:txBody>
          <a:bodyPr/>
          <a:lstStyle>
            <a:lvl1pPr>
              <a:defRPr/>
            </a:lvl1pPr>
          </a:lstStyle>
          <a:p>
            <a:r>
              <a:rPr lang="en-GB"/>
              <a:t>Footer</a:t>
            </a:r>
          </a:p>
        </p:txBody>
      </p:sp>
      <p:sp>
        <p:nvSpPr>
          <p:cNvPr id="19" name="Slide Number Placeholder 18">
            <a:extLst>
              <a:ext uri="{FF2B5EF4-FFF2-40B4-BE49-F238E27FC236}">
                <a16:creationId xmlns:a16="http://schemas.microsoft.com/office/drawing/2014/main" id="{04D28973-18CB-EDD9-BEC9-A74BCD45D2FF}"/>
              </a:ext>
            </a:extLst>
          </p:cNvPr>
          <p:cNvSpPr>
            <a:spLocks noGrp="1"/>
          </p:cNvSpPr>
          <p:nvPr>
            <p:ph type="sldNum" sz="quarter" idx="12"/>
          </p:nvPr>
        </p:nvSpPr>
        <p:spPr/>
        <p:txBody>
          <a:bodyPr/>
          <a:lstStyle/>
          <a:p>
            <a:fld id="{BB07EAE1-021A-493C-B07F-6FE9E5D11BEB}" type="slidenum">
              <a:rPr lang="en-GB" smtClean="0"/>
              <a:pPr/>
              <a:t>‹#›</a:t>
            </a:fld>
            <a:endParaRPr lang="en-GB"/>
          </a:p>
        </p:txBody>
      </p:sp>
      <p:sp>
        <p:nvSpPr>
          <p:cNvPr id="22" name="Picture Placeholder 60">
            <a:extLst>
              <a:ext uri="{FF2B5EF4-FFF2-40B4-BE49-F238E27FC236}">
                <a16:creationId xmlns:a16="http://schemas.microsoft.com/office/drawing/2014/main" id="{4CF5A45D-64F1-8A90-6C47-CDC597542D2D}"/>
              </a:ext>
            </a:extLst>
          </p:cNvPr>
          <p:cNvSpPr>
            <a:spLocks noGrp="1"/>
          </p:cNvSpPr>
          <p:nvPr>
            <p:ph type="pic" sz="quarter" idx="55" hasCustomPrompt="1"/>
          </p:nvPr>
        </p:nvSpPr>
        <p:spPr>
          <a:xfrm>
            <a:off x="7839402" y="3170888"/>
            <a:ext cx="2841201" cy="2682921"/>
          </a:xfrm>
        </p:spPr>
        <p:txBody>
          <a:bodyPr/>
          <a:lstStyle>
            <a:lvl1pPr algn="ctr">
              <a:defRPr sz="1100"/>
            </a:lvl1pPr>
          </a:lstStyle>
          <a:p>
            <a:r>
              <a:rPr lang="en-GB"/>
              <a:t>Click to insert image &gt; Right click &gt; Send to back</a:t>
            </a:r>
          </a:p>
        </p:txBody>
      </p:sp>
      <p:sp>
        <p:nvSpPr>
          <p:cNvPr id="16" name="Picture Placeholder 60">
            <a:extLst>
              <a:ext uri="{FF2B5EF4-FFF2-40B4-BE49-F238E27FC236}">
                <a16:creationId xmlns:a16="http://schemas.microsoft.com/office/drawing/2014/main" id="{AEA2B94D-367A-3677-F5D8-CC1F5AA801ED}"/>
              </a:ext>
            </a:extLst>
          </p:cNvPr>
          <p:cNvSpPr>
            <a:spLocks noGrp="1"/>
          </p:cNvSpPr>
          <p:nvPr>
            <p:ph type="pic" sz="quarter" idx="51" hasCustomPrompt="1"/>
          </p:nvPr>
        </p:nvSpPr>
        <p:spPr>
          <a:xfrm>
            <a:off x="6764657" y="551418"/>
            <a:ext cx="946166" cy="915015"/>
          </a:xfrm>
        </p:spPr>
        <p:txBody>
          <a:bodyPr/>
          <a:lstStyle>
            <a:lvl1pPr algn="ctr">
              <a:defRPr sz="1100"/>
            </a:lvl1pPr>
          </a:lstStyle>
          <a:p>
            <a:r>
              <a:rPr lang="en-GB"/>
              <a:t>Click to insert image</a:t>
            </a:r>
          </a:p>
        </p:txBody>
      </p:sp>
      <p:sp>
        <p:nvSpPr>
          <p:cNvPr id="17" name="Picture Placeholder 60">
            <a:extLst>
              <a:ext uri="{FF2B5EF4-FFF2-40B4-BE49-F238E27FC236}">
                <a16:creationId xmlns:a16="http://schemas.microsoft.com/office/drawing/2014/main" id="{9B7A48ED-2B68-7F4B-8277-DA7E014AF446}"/>
              </a:ext>
            </a:extLst>
          </p:cNvPr>
          <p:cNvSpPr>
            <a:spLocks noGrp="1"/>
          </p:cNvSpPr>
          <p:nvPr>
            <p:ph type="pic" sz="quarter" idx="52" hasCustomPrompt="1"/>
          </p:nvPr>
        </p:nvSpPr>
        <p:spPr>
          <a:xfrm>
            <a:off x="6259485" y="1601884"/>
            <a:ext cx="1451338" cy="1424989"/>
          </a:xfrm>
        </p:spPr>
        <p:txBody>
          <a:bodyPr/>
          <a:lstStyle>
            <a:lvl1pPr algn="ctr">
              <a:defRPr sz="1100"/>
            </a:lvl1pPr>
          </a:lstStyle>
          <a:p>
            <a:r>
              <a:rPr lang="en-GB"/>
              <a:t>Click to insert image</a:t>
            </a:r>
          </a:p>
        </p:txBody>
      </p:sp>
      <p:sp>
        <p:nvSpPr>
          <p:cNvPr id="20" name="Picture Placeholder 60">
            <a:extLst>
              <a:ext uri="{FF2B5EF4-FFF2-40B4-BE49-F238E27FC236}">
                <a16:creationId xmlns:a16="http://schemas.microsoft.com/office/drawing/2014/main" id="{FD317063-02F6-E326-57D9-01EAF8C998FB}"/>
              </a:ext>
            </a:extLst>
          </p:cNvPr>
          <p:cNvSpPr>
            <a:spLocks noGrp="1"/>
          </p:cNvSpPr>
          <p:nvPr>
            <p:ph type="pic" sz="quarter" idx="53" hasCustomPrompt="1"/>
          </p:nvPr>
        </p:nvSpPr>
        <p:spPr>
          <a:xfrm>
            <a:off x="7839402" y="1106552"/>
            <a:ext cx="1993603" cy="1927147"/>
          </a:xfrm>
        </p:spPr>
        <p:txBody>
          <a:bodyPr/>
          <a:lstStyle>
            <a:lvl1pPr algn="ctr">
              <a:defRPr sz="1100"/>
            </a:lvl1pPr>
          </a:lstStyle>
          <a:p>
            <a:r>
              <a:rPr lang="en-GB"/>
              <a:t>Click to insert image</a:t>
            </a:r>
          </a:p>
        </p:txBody>
      </p:sp>
      <p:sp>
        <p:nvSpPr>
          <p:cNvPr id="21" name="Picture Placeholder 60">
            <a:extLst>
              <a:ext uri="{FF2B5EF4-FFF2-40B4-BE49-F238E27FC236}">
                <a16:creationId xmlns:a16="http://schemas.microsoft.com/office/drawing/2014/main" id="{ADA4D8BD-5194-36FC-AE58-4A78532015BC}"/>
              </a:ext>
            </a:extLst>
          </p:cNvPr>
          <p:cNvSpPr>
            <a:spLocks noGrp="1"/>
          </p:cNvSpPr>
          <p:nvPr>
            <p:ph type="pic" sz="quarter" idx="54" hasCustomPrompt="1"/>
          </p:nvPr>
        </p:nvSpPr>
        <p:spPr>
          <a:xfrm>
            <a:off x="9962519" y="2257517"/>
            <a:ext cx="725454" cy="769355"/>
          </a:xfrm>
        </p:spPr>
        <p:txBody>
          <a:bodyPr/>
          <a:lstStyle>
            <a:lvl1pPr algn="ctr">
              <a:defRPr sz="1100"/>
            </a:lvl1pPr>
          </a:lstStyle>
          <a:p>
            <a:r>
              <a:rPr lang="en-GB"/>
              <a:t>Click to insert image</a:t>
            </a:r>
          </a:p>
        </p:txBody>
      </p:sp>
      <p:sp>
        <p:nvSpPr>
          <p:cNvPr id="24" name="Text Placeholder 10">
            <a:extLst>
              <a:ext uri="{FF2B5EF4-FFF2-40B4-BE49-F238E27FC236}">
                <a16:creationId xmlns:a16="http://schemas.microsoft.com/office/drawing/2014/main" id="{4FA558D7-F663-E287-034E-10C259C163AC}"/>
              </a:ext>
            </a:extLst>
          </p:cNvPr>
          <p:cNvSpPr>
            <a:spLocks noGrp="1"/>
          </p:cNvSpPr>
          <p:nvPr>
            <p:ph type="body" sz="quarter" idx="30" hasCustomPrompt="1"/>
          </p:nvPr>
        </p:nvSpPr>
        <p:spPr>
          <a:xfrm>
            <a:off x="6552102" y="4576007"/>
            <a:ext cx="1569629" cy="1564747"/>
          </a:xfrm>
          <a:blipFill>
            <a:blip r:embed="rId3">
              <a:extLst>
                <a:ext uri="{96DAC541-7B7A-43D3-8B79-37D633B846F1}">
                  <asvg:svgBlip xmlns:asvg="http://schemas.microsoft.com/office/drawing/2016/SVG/main" r:embed="rId4"/>
                </a:ext>
              </a:extLst>
            </a:blip>
            <a:stretch>
              <a:fillRect/>
            </a:stretch>
          </a:blipFill>
        </p:spPr>
        <p:txBody>
          <a:bodyPr>
            <a:normAutofit/>
          </a:bodyPr>
          <a:lstStyle>
            <a:lvl1pPr>
              <a:defRPr/>
            </a:lvl1pPr>
          </a:lstStyle>
          <a:p>
            <a:pPr lvl="0"/>
            <a:r>
              <a:rPr lang="en-GB"/>
              <a:t> </a:t>
            </a:r>
          </a:p>
        </p:txBody>
      </p:sp>
      <p:sp>
        <p:nvSpPr>
          <p:cNvPr id="2" name="Title 1">
            <a:extLst>
              <a:ext uri="{FF2B5EF4-FFF2-40B4-BE49-F238E27FC236}">
                <a16:creationId xmlns:a16="http://schemas.microsoft.com/office/drawing/2014/main" id="{05C4D63C-650E-C28E-4056-FB59D2129C63}"/>
              </a:ext>
            </a:extLst>
          </p:cNvPr>
          <p:cNvSpPr>
            <a:spLocks noGrp="1"/>
          </p:cNvSpPr>
          <p:nvPr>
            <p:ph type="title" hasCustomPrompt="1"/>
          </p:nvPr>
        </p:nvSpPr>
        <p:spPr>
          <a:xfrm>
            <a:off x="450732" y="422671"/>
            <a:ext cx="5808754" cy="558405"/>
          </a:xfrm>
        </p:spPr>
        <p:txBody>
          <a:bodyPr/>
          <a:lstStyle>
            <a:lvl1pPr>
              <a:defRPr sz="3199"/>
            </a:lvl1pPr>
          </a:lstStyle>
          <a:p>
            <a:r>
              <a:rPr lang="en-GB"/>
              <a:t>Insert title here</a:t>
            </a:r>
          </a:p>
        </p:txBody>
      </p:sp>
      <p:sp>
        <p:nvSpPr>
          <p:cNvPr id="3" name="Text Placeholder 7">
            <a:extLst>
              <a:ext uri="{FF2B5EF4-FFF2-40B4-BE49-F238E27FC236}">
                <a16:creationId xmlns:a16="http://schemas.microsoft.com/office/drawing/2014/main" id="{B27083F4-CBD5-5ECE-4CEB-52B8CEE0A2A8}"/>
              </a:ext>
            </a:extLst>
          </p:cNvPr>
          <p:cNvSpPr>
            <a:spLocks noGrp="1"/>
          </p:cNvSpPr>
          <p:nvPr>
            <p:ph type="body" sz="quarter" idx="58" hasCustomPrompt="1"/>
          </p:nvPr>
        </p:nvSpPr>
        <p:spPr>
          <a:xfrm>
            <a:off x="450734" y="1536982"/>
            <a:ext cx="4201629" cy="3302577"/>
          </a:xfrm>
        </p:spPr>
        <p:txBody>
          <a:bodyPr/>
          <a:lstStyle>
            <a:lvl1pPr>
              <a:defRPr/>
            </a:lvl1pPr>
          </a:lstStyle>
          <a:p>
            <a:pPr lvl="0"/>
            <a:r>
              <a:rPr lang="en-GB"/>
              <a:t>Insert text</a:t>
            </a:r>
          </a:p>
          <a:p>
            <a:pPr lvl="1"/>
            <a:r>
              <a:rPr lang="en-GB"/>
              <a:t>Second level</a:t>
            </a:r>
          </a:p>
          <a:p>
            <a:pPr lvl="2"/>
            <a:r>
              <a:rPr lang="en-GB"/>
              <a:t>Third level</a:t>
            </a:r>
          </a:p>
          <a:p>
            <a:pPr lvl="3"/>
            <a:r>
              <a:rPr lang="en-GB"/>
              <a:t>Fourth level</a:t>
            </a:r>
          </a:p>
          <a:p>
            <a:pPr lvl="4"/>
            <a:r>
              <a:rPr lang="en-GB"/>
              <a:t>Fifth level</a:t>
            </a:r>
          </a:p>
        </p:txBody>
      </p:sp>
      <p:sp>
        <p:nvSpPr>
          <p:cNvPr id="10" name="Text Placeholder 25">
            <a:extLst>
              <a:ext uri="{FF2B5EF4-FFF2-40B4-BE49-F238E27FC236}">
                <a16:creationId xmlns:a16="http://schemas.microsoft.com/office/drawing/2014/main" id="{2C87B48A-61A7-E3AF-D3CF-42ACA6C01630}"/>
              </a:ext>
            </a:extLst>
          </p:cNvPr>
          <p:cNvSpPr>
            <a:spLocks noGrp="1"/>
          </p:cNvSpPr>
          <p:nvPr>
            <p:ph type="body" sz="quarter" idx="33" hasCustomPrompt="1"/>
          </p:nvPr>
        </p:nvSpPr>
        <p:spPr>
          <a:xfrm>
            <a:off x="0" y="5006849"/>
            <a:ext cx="3968436" cy="963612"/>
          </a:xfrm>
          <a:solidFill>
            <a:schemeClr val="accent4">
              <a:alpha val="50000"/>
            </a:schemeClr>
          </a:solidFill>
        </p:spPr>
        <p:txBody>
          <a:bodyPr lIns="540000" rIns="180000" anchor="ctr"/>
          <a:lstStyle>
            <a:lvl1pPr>
              <a:defRPr sz="1600" b="0">
                <a:latin typeface="+mj-lt"/>
              </a:defRPr>
            </a:lvl1pPr>
          </a:lstStyle>
          <a:p>
            <a:pPr lvl="0"/>
            <a:r>
              <a:rPr lang="en-GB"/>
              <a:t>Insert text</a:t>
            </a:r>
          </a:p>
        </p:txBody>
      </p:sp>
      <p:sp>
        <p:nvSpPr>
          <p:cNvPr id="23" name="Date Placeholder 33">
            <a:extLst>
              <a:ext uri="{FF2B5EF4-FFF2-40B4-BE49-F238E27FC236}">
                <a16:creationId xmlns:a16="http://schemas.microsoft.com/office/drawing/2014/main" id="{4C3CE748-8A63-9B4E-B5E2-390702587083}"/>
              </a:ext>
            </a:extLst>
          </p:cNvPr>
          <p:cNvSpPr>
            <a:spLocks noGrp="1"/>
          </p:cNvSpPr>
          <p:nvPr>
            <p:ph type="dt" sz="half" idx="59"/>
          </p:nvPr>
        </p:nvSpPr>
        <p:spPr>
          <a:xfrm rot="5400000">
            <a:off x="11758945" y="225442"/>
            <a:ext cx="638833" cy="220924"/>
          </a:xfrm>
        </p:spPr>
        <p:txBody>
          <a:bodyPr/>
          <a:lstStyle/>
          <a:p>
            <a:endParaRPr lang="en-GB"/>
          </a:p>
        </p:txBody>
      </p:sp>
      <p:grpSp>
        <p:nvGrpSpPr>
          <p:cNvPr id="56" name="Group 55">
            <a:extLst>
              <a:ext uri="{FF2B5EF4-FFF2-40B4-BE49-F238E27FC236}">
                <a16:creationId xmlns:a16="http://schemas.microsoft.com/office/drawing/2014/main" id="{CBD8E23E-5BED-6512-4B36-52B05EBFC6A3}"/>
              </a:ext>
            </a:extLst>
          </p:cNvPr>
          <p:cNvGrpSpPr/>
          <p:nvPr userDrawn="1"/>
        </p:nvGrpSpPr>
        <p:grpSpPr>
          <a:xfrm>
            <a:off x="12284371" y="0"/>
            <a:ext cx="2174456" cy="5067300"/>
            <a:chOff x="838199" y="1150069"/>
            <a:chExt cx="2175022" cy="5067300"/>
          </a:xfrm>
        </p:grpSpPr>
        <p:sp>
          <p:nvSpPr>
            <p:cNvPr id="57" name="Rectangle 56">
              <a:extLst>
                <a:ext uri="{FF2B5EF4-FFF2-40B4-BE49-F238E27FC236}">
                  <a16:creationId xmlns:a16="http://schemas.microsoft.com/office/drawing/2014/main" id="{A9269396-6626-DA3B-C011-92BD1385BED7}"/>
                </a:ext>
              </a:extLst>
            </p:cNvPr>
            <p:cNvSpPr/>
            <p:nvPr/>
          </p:nvSpPr>
          <p:spPr>
            <a:xfrm>
              <a:off x="838199" y="1669942"/>
              <a:ext cx="2146446" cy="4547427"/>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333333"/>
                </a:solidFill>
              </a:endParaRPr>
            </a:p>
          </p:txBody>
        </p:sp>
        <p:sp>
          <p:nvSpPr>
            <p:cNvPr id="58" name="Rectangle 57">
              <a:extLst>
                <a:ext uri="{FF2B5EF4-FFF2-40B4-BE49-F238E27FC236}">
                  <a16:creationId xmlns:a16="http://schemas.microsoft.com/office/drawing/2014/main" id="{FB280344-4E60-9880-E115-69494514E6AA}"/>
                </a:ext>
              </a:extLst>
            </p:cNvPr>
            <p:cNvSpPr/>
            <p:nvPr/>
          </p:nvSpPr>
          <p:spPr>
            <a:xfrm flipV="1">
              <a:off x="838200" y="1150069"/>
              <a:ext cx="2146445" cy="52016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799">
                <a:solidFill>
                  <a:srgbClr val="333333"/>
                </a:solidFill>
              </a:endParaRPr>
            </a:p>
          </p:txBody>
        </p:sp>
        <p:sp>
          <p:nvSpPr>
            <p:cNvPr id="59" name="TextBox 58">
              <a:extLst>
                <a:ext uri="{FF2B5EF4-FFF2-40B4-BE49-F238E27FC236}">
                  <a16:creationId xmlns:a16="http://schemas.microsoft.com/office/drawing/2014/main" id="{845BF7D5-5DDB-1776-FECE-D90BD962536B}"/>
                </a:ext>
              </a:extLst>
            </p:cNvPr>
            <p:cNvSpPr txBox="1"/>
            <p:nvPr/>
          </p:nvSpPr>
          <p:spPr>
            <a:xfrm>
              <a:off x="866775" y="1753646"/>
              <a:ext cx="2087197" cy="707886"/>
            </a:xfrm>
            <a:prstGeom prst="rect">
              <a:avLst/>
            </a:prstGeom>
            <a:noFill/>
          </p:spPr>
          <p:txBody>
            <a:bodyPr wrap="square" rtlCol="0">
              <a:spAutoFit/>
            </a:bodyPr>
            <a:lstStyle/>
            <a:p>
              <a:r>
                <a:rPr lang="en-GB" sz="1000" b="1">
                  <a:solidFill>
                    <a:srgbClr val="333333"/>
                  </a:solidFill>
                </a:rPr>
                <a:t>1. </a:t>
              </a:r>
              <a:r>
                <a:rPr lang="en-GB" sz="1000">
                  <a:solidFill>
                    <a:srgbClr val="333333"/>
                  </a:solidFill>
                </a:rPr>
                <a:t>Click on the </a:t>
              </a:r>
              <a:r>
                <a:rPr lang="en-GB" sz="1000" b="0">
                  <a:solidFill>
                    <a:srgbClr val="333333"/>
                  </a:solidFill>
                  <a:latin typeface="Gotham Medium" pitchFamily="50" charset="0"/>
                </a:rPr>
                <a:t>icon</a:t>
              </a:r>
              <a:r>
                <a:rPr lang="en-GB" sz="1000">
                  <a:solidFill>
                    <a:srgbClr val="333333"/>
                  </a:solidFill>
                </a:rPr>
                <a:t> in the middle of the placeholder and choose the image from your computer.</a:t>
              </a:r>
            </a:p>
          </p:txBody>
        </p:sp>
        <p:sp>
          <p:nvSpPr>
            <p:cNvPr id="60" name="TextBox 59">
              <a:extLst>
                <a:ext uri="{FF2B5EF4-FFF2-40B4-BE49-F238E27FC236}">
                  <a16:creationId xmlns:a16="http://schemas.microsoft.com/office/drawing/2014/main" id="{DF84F983-F002-46CA-B8AA-CAB7AE745D03}"/>
                </a:ext>
              </a:extLst>
            </p:cNvPr>
            <p:cNvSpPr txBox="1"/>
            <p:nvPr/>
          </p:nvSpPr>
          <p:spPr>
            <a:xfrm>
              <a:off x="866774" y="2507829"/>
              <a:ext cx="2146447" cy="553998"/>
            </a:xfrm>
            <a:prstGeom prst="rect">
              <a:avLst/>
            </a:prstGeom>
            <a:noFill/>
          </p:spPr>
          <p:txBody>
            <a:bodyPr wrap="square" rtlCol="0">
              <a:spAutoFit/>
            </a:bodyPr>
            <a:lstStyle/>
            <a:p>
              <a:r>
                <a:rPr lang="en-GB" sz="1000" b="1">
                  <a:solidFill>
                    <a:srgbClr val="333333"/>
                  </a:solidFill>
                </a:rPr>
                <a:t>2. </a:t>
              </a:r>
              <a:r>
                <a:rPr lang="en-GB" sz="1000">
                  <a:solidFill>
                    <a:srgbClr val="333333"/>
                  </a:solidFill>
                </a:rPr>
                <a:t>Click on the </a:t>
              </a:r>
              <a:r>
                <a:rPr lang="en-GB" sz="1000" b="0">
                  <a:solidFill>
                    <a:srgbClr val="333333"/>
                  </a:solidFill>
                  <a:latin typeface="Gotham Medium" pitchFamily="50" charset="0"/>
                </a:rPr>
                <a:t>Format Picture </a:t>
              </a:r>
              <a:r>
                <a:rPr lang="en-GB" sz="1000">
                  <a:solidFill>
                    <a:srgbClr val="333333"/>
                  </a:solidFill>
                </a:rPr>
                <a:t>tab in the ribbon and use the tools to edit the image.</a:t>
              </a:r>
            </a:p>
          </p:txBody>
        </p:sp>
        <p:sp>
          <p:nvSpPr>
            <p:cNvPr id="61" name="TextBox 60">
              <a:extLst>
                <a:ext uri="{FF2B5EF4-FFF2-40B4-BE49-F238E27FC236}">
                  <a16:creationId xmlns:a16="http://schemas.microsoft.com/office/drawing/2014/main" id="{B75494FA-DD08-30E7-9476-7490F3608E9F}"/>
                </a:ext>
              </a:extLst>
            </p:cNvPr>
            <p:cNvSpPr txBox="1"/>
            <p:nvPr/>
          </p:nvSpPr>
          <p:spPr>
            <a:xfrm>
              <a:off x="866773" y="3108124"/>
              <a:ext cx="2146447" cy="1169551"/>
            </a:xfrm>
            <a:prstGeom prst="rect">
              <a:avLst/>
            </a:prstGeom>
            <a:noFill/>
          </p:spPr>
          <p:txBody>
            <a:bodyPr wrap="square" rtlCol="0">
              <a:spAutoFit/>
            </a:bodyPr>
            <a:lstStyle/>
            <a:p>
              <a:r>
                <a:rPr lang="en-GB" sz="1000" b="1">
                  <a:solidFill>
                    <a:srgbClr val="333333"/>
                  </a:solidFill>
                </a:rPr>
                <a:t>3. </a:t>
              </a:r>
              <a:r>
                <a:rPr lang="en-GB" sz="1000">
                  <a:solidFill>
                    <a:srgbClr val="333333"/>
                  </a:solidFill>
                </a:rPr>
                <a:t>Choose </a:t>
              </a:r>
              <a:r>
                <a:rPr lang="en-GB" sz="1000" b="0">
                  <a:solidFill>
                    <a:srgbClr val="333333"/>
                  </a:solidFill>
                  <a:latin typeface="Gotham Medium" pitchFamily="50" charset="0"/>
                </a:rPr>
                <a:t>Crop</a:t>
              </a:r>
              <a:r>
                <a:rPr lang="en-GB" sz="1000">
                  <a:solidFill>
                    <a:srgbClr val="333333"/>
                  </a:solidFill>
                </a:rPr>
                <a:t> to resize and move the image within the placeholder, using the white circles in the corners of the image. Click on the drop down arrow and choose </a:t>
              </a:r>
              <a:r>
                <a:rPr lang="en-GB" sz="1000" b="0">
                  <a:solidFill>
                    <a:srgbClr val="333333"/>
                  </a:solidFill>
                  <a:latin typeface="Gotham Medium" pitchFamily="50" charset="0"/>
                </a:rPr>
                <a:t>Fit </a:t>
              </a:r>
              <a:r>
                <a:rPr lang="en-GB" sz="1000">
                  <a:solidFill>
                    <a:srgbClr val="333333"/>
                  </a:solidFill>
                </a:rPr>
                <a:t>to fit the image to the placeholder.</a:t>
              </a:r>
            </a:p>
          </p:txBody>
        </p:sp>
        <p:sp>
          <p:nvSpPr>
            <p:cNvPr id="62" name="TextBox 61">
              <a:extLst>
                <a:ext uri="{FF2B5EF4-FFF2-40B4-BE49-F238E27FC236}">
                  <a16:creationId xmlns:a16="http://schemas.microsoft.com/office/drawing/2014/main" id="{F4FCF041-16B9-22A2-6FA2-C1BECAA106FB}"/>
                </a:ext>
              </a:extLst>
            </p:cNvPr>
            <p:cNvSpPr txBox="1"/>
            <p:nvPr/>
          </p:nvSpPr>
          <p:spPr>
            <a:xfrm>
              <a:off x="866774" y="4323972"/>
              <a:ext cx="2146447" cy="553998"/>
            </a:xfrm>
            <a:prstGeom prst="rect">
              <a:avLst/>
            </a:prstGeom>
            <a:noFill/>
          </p:spPr>
          <p:txBody>
            <a:bodyPr wrap="square" rtlCol="0">
              <a:spAutoFit/>
            </a:bodyPr>
            <a:lstStyle/>
            <a:p>
              <a:r>
                <a:rPr lang="en-GB" sz="1000" b="1">
                  <a:solidFill>
                    <a:srgbClr val="333333"/>
                  </a:solidFill>
                </a:rPr>
                <a:t>4. </a:t>
              </a:r>
              <a:r>
                <a:rPr lang="en-GB" sz="1000">
                  <a:solidFill>
                    <a:srgbClr val="333333"/>
                  </a:solidFill>
                </a:rPr>
                <a:t>Choose </a:t>
              </a:r>
              <a:r>
                <a:rPr lang="en-GB" sz="1000" b="0">
                  <a:solidFill>
                    <a:srgbClr val="333333"/>
                  </a:solidFill>
                  <a:latin typeface="Gotham Medium" pitchFamily="50" charset="0"/>
                </a:rPr>
                <a:t>Picture Colour </a:t>
              </a:r>
              <a:r>
                <a:rPr lang="en-GB" sz="1000">
                  <a:solidFill>
                    <a:srgbClr val="333333"/>
                  </a:solidFill>
                </a:rPr>
                <a:t>to adjust the Saturation, Tone, and Colour.</a:t>
              </a:r>
            </a:p>
          </p:txBody>
        </p:sp>
        <p:sp>
          <p:nvSpPr>
            <p:cNvPr id="63" name="TextBox 62">
              <a:extLst>
                <a:ext uri="{FF2B5EF4-FFF2-40B4-BE49-F238E27FC236}">
                  <a16:creationId xmlns:a16="http://schemas.microsoft.com/office/drawing/2014/main" id="{77BF1326-0992-4497-19A8-51428A8B89B3}"/>
                </a:ext>
              </a:extLst>
            </p:cNvPr>
            <p:cNvSpPr txBox="1"/>
            <p:nvPr/>
          </p:nvSpPr>
          <p:spPr>
            <a:xfrm>
              <a:off x="866774" y="4924267"/>
              <a:ext cx="2146447" cy="553998"/>
            </a:xfrm>
            <a:prstGeom prst="rect">
              <a:avLst/>
            </a:prstGeom>
            <a:noFill/>
          </p:spPr>
          <p:txBody>
            <a:bodyPr wrap="square" rtlCol="0">
              <a:spAutoFit/>
            </a:bodyPr>
            <a:lstStyle/>
            <a:p>
              <a:r>
                <a:rPr lang="en-GB" sz="1000" b="1">
                  <a:solidFill>
                    <a:srgbClr val="333333"/>
                  </a:solidFill>
                </a:rPr>
                <a:t>5. </a:t>
              </a:r>
              <a:r>
                <a:rPr lang="en-GB" sz="1000">
                  <a:solidFill>
                    <a:srgbClr val="333333"/>
                  </a:solidFill>
                </a:rPr>
                <a:t>Choose </a:t>
              </a:r>
              <a:r>
                <a:rPr lang="en-GB" sz="1000" b="0">
                  <a:solidFill>
                    <a:srgbClr val="333333"/>
                  </a:solidFill>
                  <a:latin typeface="Gotham Medium" pitchFamily="50" charset="0"/>
                </a:rPr>
                <a:t>Picture Correction </a:t>
              </a:r>
              <a:r>
                <a:rPr lang="en-GB" sz="1000">
                  <a:solidFill>
                    <a:srgbClr val="333333"/>
                  </a:solidFill>
                </a:rPr>
                <a:t>to adjust the Sharpness, Brightness, and Contrast.</a:t>
              </a:r>
            </a:p>
          </p:txBody>
        </p:sp>
        <p:sp>
          <p:nvSpPr>
            <p:cNvPr id="64" name="TextBox 63">
              <a:extLst>
                <a:ext uri="{FF2B5EF4-FFF2-40B4-BE49-F238E27FC236}">
                  <a16:creationId xmlns:a16="http://schemas.microsoft.com/office/drawing/2014/main" id="{26F06FE8-9073-90B0-CE50-D92E8B24D42E}"/>
                </a:ext>
              </a:extLst>
            </p:cNvPr>
            <p:cNvSpPr txBox="1"/>
            <p:nvPr/>
          </p:nvSpPr>
          <p:spPr>
            <a:xfrm>
              <a:off x="1026885" y="1179173"/>
              <a:ext cx="1826222" cy="461665"/>
            </a:xfrm>
            <a:prstGeom prst="rect">
              <a:avLst/>
            </a:prstGeom>
            <a:noFill/>
          </p:spPr>
          <p:txBody>
            <a:bodyPr wrap="square" rtlCol="0">
              <a:spAutoFit/>
            </a:bodyPr>
            <a:lstStyle/>
            <a:p>
              <a:pPr algn="ctr"/>
              <a:r>
                <a:rPr lang="en-GB" sz="1200">
                  <a:solidFill>
                    <a:srgbClr val="333333"/>
                  </a:solidFill>
                  <a:latin typeface="+mn-lt"/>
                </a:rPr>
                <a:t>HOW TO INSERT </a:t>
              </a:r>
              <a:br>
                <a:rPr lang="en-GB" sz="1200">
                  <a:solidFill>
                    <a:srgbClr val="333333"/>
                  </a:solidFill>
                  <a:latin typeface="+mn-lt"/>
                </a:rPr>
              </a:br>
              <a:r>
                <a:rPr lang="en-GB" sz="1200">
                  <a:solidFill>
                    <a:srgbClr val="333333"/>
                  </a:solidFill>
                  <a:latin typeface="+mn-lt"/>
                </a:rPr>
                <a:t>AN IMAGE</a:t>
              </a:r>
            </a:p>
          </p:txBody>
        </p:sp>
        <p:sp>
          <p:nvSpPr>
            <p:cNvPr id="65" name="TextBox 64">
              <a:extLst>
                <a:ext uri="{FF2B5EF4-FFF2-40B4-BE49-F238E27FC236}">
                  <a16:creationId xmlns:a16="http://schemas.microsoft.com/office/drawing/2014/main" id="{4AD8E481-4AF6-E5D3-E6BC-CB37DDCFA657}"/>
                </a:ext>
              </a:extLst>
            </p:cNvPr>
            <p:cNvSpPr txBox="1"/>
            <p:nvPr userDrawn="1"/>
          </p:nvSpPr>
          <p:spPr>
            <a:xfrm>
              <a:off x="866774" y="5522715"/>
              <a:ext cx="2146447" cy="553998"/>
            </a:xfrm>
            <a:prstGeom prst="rect">
              <a:avLst/>
            </a:prstGeom>
            <a:noFill/>
          </p:spPr>
          <p:txBody>
            <a:bodyPr wrap="square" rtlCol="0">
              <a:spAutoFit/>
            </a:bodyPr>
            <a:lstStyle/>
            <a:p>
              <a:r>
                <a:rPr lang="en-GB" sz="1000" b="1">
                  <a:solidFill>
                    <a:srgbClr val="333333"/>
                  </a:solidFill>
                </a:rPr>
                <a:t>6. </a:t>
              </a:r>
              <a:r>
                <a:rPr lang="en-GB" sz="1000">
                  <a:solidFill>
                    <a:srgbClr val="333333"/>
                  </a:solidFill>
                </a:rPr>
                <a:t>Once you are happy with your image, right click on it and select ‘</a:t>
              </a:r>
              <a:r>
                <a:rPr lang="en-GB" sz="1000" b="0">
                  <a:solidFill>
                    <a:srgbClr val="333333"/>
                  </a:solidFill>
                  <a:latin typeface="Gotham Medium" pitchFamily="50" charset="0"/>
                </a:rPr>
                <a:t>Send to back</a:t>
              </a:r>
              <a:r>
                <a:rPr lang="en-GB" sz="1000">
                  <a:solidFill>
                    <a:srgbClr val="333333"/>
                  </a:solidFill>
                </a:rPr>
                <a:t>’. </a:t>
              </a:r>
              <a:endParaRPr lang="en-GB" sz="1000">
                <a:solidFill>
                  <a:srgbClr val="333333"/>
                </a:solidFill>
                <a:latin typeface="Gotham Medium" pitchFamily="50" charset="0"/>
              </a:endParaRPr>
            </a:p>
          </p:txBody>
        </p:sp>
      </p:grpSp>
      <p:grpSp>
        <p:nvGrpSpPr>
          <p:cNvPr id="66" name="Group 65">
            <a:extLst>
              <a:ext uri="{FF2B5EF4-FFF2-40B4-BE49-F238E27FC236}">
                <a16:creationId xmlns:a16="http://schemas.microsoft.com/office/drawing/2014/main" id="{2B3BABB7-140C-7B39-419E-468861ED25E3}"/>
              </a:ext>
            </a:extLst>
          </p:cNvPr>
          <p:cNvGrpSpPr/>
          <p:nvPr userDrawn="1"/>
        </p:nvGrpSpPr>
        <p:grpSpPr>
          <a:xfrm>
            <a:off x="12284372" y="12700"/>
            <a:ext cx="2174455" cy="5486150"/>
            <a:chOff x="12287572" y="0"/>
            <a:chExt cx="2175021" cy="5486150"/>
          </a:xfrm>
        </p:grpSpPr>
        <p:grpSp>
          <p:nvGrpSpPr>
            <p:cNvPr id="67" name="Group 66">
              <a:extLst>
                <a:ext uri="{FF2B5EF4-FFF2-40B4-BE49-F238E27FC236}">
                  <a16:creationId xmlns:a16="http://schemas.microsoft.com/office/drawing/2014/main" id="{C265A593-B357-AFFB-1CE1-A6805F491797}"/>
                </a:ext>
              </a:extLst>
            </p:cNvPr>
            <p:cNvGrpSpPr/>
            <p:nvPr/>
          </p:nvGrpSpPr>
          <p:grpSpPr>
            <a:xfrm>
              <a:off x="12287572" y="0"/>
              <a:ext cx="2175021" cy="4839558"/>
              <a:chOff x="838200" y="1150069"/>
              <a:chExt cx="2175021" cy="4839558"/>
            </a:xfrm>
          </p:grpSpPr>
          <p:sp>
            <p:nvSpPr>
              <p:cNvPr id="79" name="Rectangle 78">
                <a:extLst>
                  <a:ext uri="{FF2B5EF4-FFF2-40B4-BE49-F238E27FC236}">
                    <a16:creationId xmlns:a16="http://schemas.microsoft.com/office/drawing/2014/main" id="{E39E2C63-BF90-CF89-205F-D88BC1A77C2D}"/>
                  </a:ext>
                </a:extLst>
              </p:cNvPr>
              <p:cNvSpPr/>
              <p:nvPr/>
            </p:nvSpPr>
            <p:spPr>
              <a:xfrm>
                <a:off x="838200" y="1150069"/>
                <a:ext cx="2146445" cy="4839558"/>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333333"/>
                  </a:solidFill>
                </a:endParaRPr>
              </a:p>
            </p:txBody>
          </p:sp>
          <p:sp>
            <p:nvSpPr>
              <p:cNvPr id="80" name="Rectangle 79">
                <a:extLst>
                  <a:ext uri="{FF2B5EF4-FFF2-40B4-BE49-F238E27FC236}">
                    <a16:creationId xmlns:a16="http://schemas.microsoft.com/office/drawing/2014/main" id="{57AC294A-333B-D915-E72B-3EADD8DFB3A9}"/>
                  </a:ext>
                </a:extLst>
              </p:cNvPr>
              <p:cNvSpPr/>
              <p:nvPr/>
            </p:nvSpPr>
            <p:spPr>
              <a:xfrm flipV="1">
                <a:off x="838200" y="1150069"/>
                <a:ext cx="2146445" cy="52016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799">
                  <a:solidFill>
                    <a:srgbClr val="333333"/>
                  </a:solidFill>
                </a:endParaRPr>
              </a:p>
            </p:txBody>
          </p:sp>
          <p:sp>
            <p:nvSpPr>
              <p:cNvPr id="81" name="TextBox 80">
                <a:extLst>
                  <a:ext uri="{FF2B5EF4-FFF2-40B4-BE49-F238E27FC236}">
                    <a16:creationId xmlns:a16="http://schemas.microsoft.com/office/drawing/2014/main" id="{48EB1466-B3FA-FAB9-17C6-4425626A9C3D}"/>
                  </a:ext>
                </a:extLst>
              </p:cNvPr>
              <p:cNvSpPr txBox="1"/>
              <p:nvPr/>
            </p:nvSpPr>
            <p:spPr>
              <a:xfrm>
                <a:off x="866775" y="2189496"/>
                <a:ext cx="2087197" cy="707886"/>
              </a:xfrm>
              <a:prstGeom prst="rect">
                <a:avLst/>
              </a:prstGeom>
              <a:noFill/>
            </p:spPr>
            <p:txBody>
              <a:bodyPr wrap="square" rtlCol="0">
                <a:spAutoFit/>
              </a:bodyPr>
              <a:lstStyle/>
              <a:p>
                <a:r>
                  <a:rPr lang="en-GB" sz="1000" b="1">
                    <a:solidFill>
                      <a:srgbClr val="333333"/>
                    </a:solidFill>
                  </a:rPr>
                  <a:t>2. </a:t>
                </a:r>
                <a:r>
                  <a:rPr lang="en-GB" sz="1000">
                    <a:solidFill>
                      <a:srgbClr val="333333"/>
                    </a:solidFill>
                  </a:rPr>
                  <a:t>Click on the </a:t>
                </a:r>
                <a:r>
                  <a:rPr lang="en-GB" sz="1000" b="0">
                    <a:solidFill>
                      <a:srgbClr val="333333"/>
                    </a:solidFill>
                    <a:latin typeface="Gotham Medium" pitchFamily="50" charset="0"/>
                  </a:rPr>
                  <a:t>icon</a:t>
                </a:r>
                <a:r>
                  <a:rPr lang="en-GB" sz="1000">
                    <a:solidFill>
                      <a:srgbClr val="333333"/>
                    </a:solidFill>
                  </a:rPr>
                  <a:t> in the middle of the placeholder and choose the image from your computer.</a:t>
                </a:r>
              </a:p>
            </p:txBody>
          </p:sp>
          <p:sp>
            <p:nvSpPr>
              <p:cNvPr id="82" name="TextBox 81">
                <a:extLst>
                  <a:ext uri="{FF2B5EF4-FFF2-40B4-BE49-F238E27FC236}">
                    <a16:creationId xmlns:a16="http://schemas.microsoft.com/office/drawing/2014/main" id="{4AC2B8A3-2EF0-4B1B-FF20-E4EE9D664D3A}"/>
                  </a:ext>
                </a:extLst>
              </p:cNvPr>
              <p:cNvSpPr txBox="1"/>
              <p:nvPr/>
            </p:nvSpPr>
            <p:spPr>
              <a:xfrm>
                <a:off x="866774" y="2943679"/>
                <a:ext cx="2146447" cy="553998"/>
              </a:xfrm>
              <a:prstGeom prst="rect">
                <a:avLst/>
              </a:prstGeom>
              <a:noFill/>
            </p:spPr>
            <p:txBody>
              <a:bodyPr wrap="square" rtlCol="0">
                <a:spAutoFit/>
              </a:bodyPr>
              <a:lstStyle/>
              <a:p>
                <a:r>
                  <a:rPr lang="en-GB" sz="1000" b="1">
                    <a:solidFill>
                      <a:srgbClr val="333333"/>
                    </a:solidFill>
                  </a:rPr>
                  <a:t>3. </a:t>
                </a:r>
                <a:r>
                  <a:rPr lang="en-GB" sz="1000">
                    <a:solidFill>
                      <a:srgbClr val="333333"/>
                    </a:solidFill>
                  </a:rPr>
                  <a:t>Click on the </a:t>
                </a:r>
                <a:r>
                  <a:rPr lang="en-GB" sz="1000" b="0">
                    <a:solidFill>
                      <a:srgbClr val="333333"/>
                    </a:solidFill>
                    <a:latin typeface="Gotham Medium" pitchFamily="50" charset="0"/>
                  </a:rPr>
                  <a:t>Format Picture </a:t>
                </a:r>
                <a:r>
                  <a:rPr lang="en-GB" sz="1000">
                    <a:solidFill>
                      <a:srgbClr val="333333"/>
                    </a:solidFill>
                  </a:rPr>
                  <a:t>tab in the ribbon and use the tools to edit the image.</a:t>
                </a:r>
              </a:p>
            </p:txBody>
          </p:sp>
          <p:sp>
            <p:nvSpPr>
              <p:cNvPr id="83" name="TextBox 82">
                <a:extLst>
                  <a:ext uri="{FF2B5EF4-FFF2-40B4-BE49-F238E27FC236}">
                    <a16:creationId xmlns:a16="http://schemas.microsoft.com/office/drawing/2014/main" id="{B05B888C-2076-4537-C291-A28C22E3D5EA}"/>
                  </a:ext>
                </a:extLst>
              </p:cNvPr>
              <p:cNvSpPr txBox="1"/>
              <p:nvPr/>
            </p:nvSpPr>
            <p:spPr>
              <a:xfrm>
                <a:off x="866773" y="3543974"/>
                <a:ext cx="2146447" cy="1169551"/>
              </a:xfrm>
              <a:prstGeom prst="rect">
                <a:avLst/>
              </a:prstGeom>
              <a:noFill/>
            </p:spPr>
            <p:txBody>
              <a:bodyPr wrap="square" rtlCol="0">
                <a:spAutoFit/>
              </a:bodyPr>
              <a:lstStyle/>
              <a:p>
                <a:r>
                  <a:rPr lang="en-GB" sz="1000" b="1">
                    <a:solidFill>
                      <a:srgbClr val="333333"/>
                    </a:solidFill>
                  </a:rPr>
                  <a:t>4. </a:t>
                </a:r>
                <a:r>
                  <a:rPr lang="en-GB" sz="1000">
                    <a:solidFill>
                      <a:srgbClr val="333333"/>
                    </a:solidFill>
                  </a:rPr>
                  <a:t>Choose </a:t>
                </a:r>
                <a:r>
                  <a:rPr lang="en-GB" sz="1000" b="0">
                    <a:solidFill>
                      <a:srgbClr val="333333"/>
                    </a:solidFill>
                    <a:latin typeface="Gotham Medium" pitchFamily="50" charset="0"/>
                  </a:rPr>
                  <a:t>Crop</a:t>
                </a:r>
                <a:r>
                  <a:rPr lang="en-GB" sz="1000">
                    <a:solidFill>
                      <a:srgbClr val="333333"/>
                    </a:solidFill>
                  </a:rPr>
                  <a:t> to resize and move the image within the placeholder, using the white circles in the corners of the image. Click on the drop down arrow and choose </a:t>
                </a:r>
                <a:r>
                  <a:rPr lang="en-GB" sz="1000" b="0">
                    <a:solidFill>
                      <a:srgbClr val="333333"/>
                    </a:solidFill>
                    <a:latin typeface="Gotham Medium" pitchFamily="50" charset="0"/>
                  </a:rPr>
                  <a:t>Fit </a:t>
                </a:r>
                <a:r>
                  <a:rPr lang="en-GB" sz="1000">
                    <a:solidFill>
                      <a:srgbClr val="333333"/>
                    </a:solidFill>
                  </a:rPr>
                  <a:t>to fit the image to the placeholder.</a:t>
                </a:r>
              </a:p>
            </p:txBody>
          </p:sp>
          <p:sp>
            <p:nvSpPr>
              <p:cNvPr id="84" name="TextBox 83">
                <a:extLst>
                  <a:ext uri="{FF2B5EF4-FFF2-40B4-BE49-F238E27FC236}">
                    <a16:creationId xmlns:a16="http://schemas.microsoft.com/office/drawing/2014/main" id="{06A79941-6B03-CCE9-0EF6-FFD847A9111B}"/>
                  </a:ext>
                </a:extLst>
              </p:cNvPr>
              <p:cNvSpPr txBox="1"/>
              <p:nvPr/>
            </p:nvSpPr>
            <p:spPr>
              <a:xfrm>
                <a:off x="866774" y="4759822"/>
                <a:ext cx="2146447" cy="553998"/>
              </a:xfrm>
              <a:prstGeom prst="rect">
                <a:avLst/>
              </a:prstGeom>
              <a:noFill/>
            </p:spPr>
            <p:txBody>
              <a:bodyPr wrap="square" rtlCol="0">
                <a:spAutoFit/>
              </a:bodyPr>
              <a:lstStyle/>
              <a:p>
                <a:r>
                  <a:rPr lang="en-GB" sz="1000" b="1">
                    <a:solidFill>
                      <a:srgbClr val="333333"/>
                    </a:solidFill>
                  </a:rPr>
                  <a:t>5. </a:t>
                </a:r>
                <a:r>
                  <a:rPr lang="en-GB" sz="1000">
                    <a:solidFill>
                      <a:srgbClr val="333333"/>
                    </a:solidFill>
                  </a:rPr>
                  <a:t>Choose </a:t>
                </a:r>
                <a:r>
                  <a:rPr lang="en-GB" sz="1000" b="0">
                    <a:solidFill>
                      <a:srgbClr val="333333"/>
                    </a:solidFill>
                    <a:latin typeface="Gotham Medium" pitchFamily="50" charset="0"/>
                  </a:rPr>
                  <a:t>Picture Colour </a:t>
                </a:r>
                <a:r>
                  <a:rPr lang="en-GB" sz="1000">
                    <a:solidFill>
                      <a:srgbClr val="333333"/>
                    </a:solidFill>
                  </a:rPr>
                  <a:t>to adjust the Saturation, Tone, and Colour.</a:t>
                </a:r>
              </a:p>
            </p:txBody>
          </p:sp>
          <p:sp>
            <p:nvSpPr>
              <p:cNvPr id="85" name="TextBox 84">
                <a:extLst>
                  <a:ext uri="{FF2B5EF4-FFF2-40B4-BE49-F238E27FC236}">
                    <a16:creationId xmlns:a16="http://schemas.microsoft.com/office/drawing/2014/main" id="{1C372C54-9F80-8430-1093-9453378FCBD8}"/>
                  </a:ext>
                </a:extLst>
              </p:cNvPr>
              <p:cNvSpPr txBox="1"/>
              <p:nvPr/>
            </p:nvSpPr>
            <p:spPr>
              <a:xfrm>
                <a:off x="866774" y="5360117"/>
                <a:ext cx="2146447" cy="553998"/>
              </a:xfrm>
              <a:prstGeom prst="rect">
                <a:avLst/>
              </a:prstGeom>
              <a:noFill/>
            </p:spPr>
            <p:txBody>
              <a:bodyPr wrap="square" rtlCol="0">
                <a:spAutoFit/>
              </a:bodyPr>
              <a:lstStyle/>
              <a:p>
                <a:r>
                  <a:rPr lang="en-GB" sz="1000" b="1">
                    <a:solidFill>
                      <a:srgbClr val="333333"/>
                    </a:solidFill>
                  </a:rPr>
                  <a:t>6. </a:t>
                </a:r>
                <a:r>
                  <a:rPr lang="en-GB" sz="1000">
                    <a:solidFill>
                      <a:srgbClr val="333333"/>
                    </a:solidFill>
                  </a:rPr>
                  <a:t>Choose </a:t>
                </a:r>
                <a:r>
                  <a:rPr lang="en-GB" sz="1000" b="0">
                    <a:solidFill>
                      <a:srgbClr val="333333"/>
                    </a:solidFill>
                    <a:latin typeface="Gotham Medium" pitchFamily="50" charset="0"/>
                  </a:rPr>
                  <a:t>Picture Correction </a:t>
                </a:r>
                <a:r>
                  <a:rPr lang="en-GB" sz="1000">
                    <a:solidFill>
                      <a:srgbClr val="333333"/>
                    </a:solidFill>
                  </a:rPr>
                  <a:t>to adjust the Sharpness, Brightness, and Contrast.</a:t>
                </a:r>
              </a:p>
            </p:txBody>
          </p:sp>
          <p:sp>
            <p:nvSpPr>
              <p:cNvPr id="86" name="TextBox 85">
                <a:extLst>
                  <a:ext uri="{FF2B5EF4-FFF2-40B4-BE49-F238E27FC236}">
                    <a16:creationId xmlns:a16="http://schemas.microsoft.com/office/drawing/2014/main" id="{7B7107E1-97BA-1694-A638-8DE8DC373C26}"/>
                  </a:ext>
                </a:extLst>
              </p:cNvPr>
              <p:cNvSpPr txBox="1"/>
              <p:nvPr/>
            </p:nvSpPr>
            <p:spPr>
              <a:xfrm>
                <a:off x="1072610" y="1179173"/>
                <a:ext cx="1734772" cy="461665"/>
              </a:xfrm>
              <a:prstGeom prst="rect">
                <a:avLst/>
              </a:prstGeom>
              <a:noFill/>
            </p:spPr>
            <p:txBody>
              <a:bodyPr wrap="square" rtlCol="0">
                <a:spAutoFit/>
              </a:bodyPr>
              <a:lstStyle/>
              <a:p>
                <a:pPr algn="ctr"/>
                <a:r>
                  <a:rPr lang="en-GB" sz="1200">
                    <a:solidFill>
                      <a:srgbClr val="333333"/>
                    </a:solidFill>
                    <a:latin typeface="+mn-lt"/>
                  </a:rPr>
                  <a:t>HOW TO INSERT AN IMAGE</a:t>
                </a:r>
              </a:p>
            </p:txBody>
          </p:sp>
          <p:sp>
            <p:nvSpPr>
              <p:cNvPr id="87" name="TextBox 86">
                <a:extLst>
                  <a:ext uri="{FF2B5EF4-FFF2-40B4-BE49-F238E27FC236}">
                    <a16:creationId xmlns:a16="http://schemas.microsoft.com/office/drawing/2014/main" id="{1663ADE9-8C3F-88B3-559F-0055A617E7DA}"/>
                  </a:ext>
                </a:extLst>
              </p:cNvPr>
              <p:cNvSpPr txBox="1"/>
              <p:nvPr/>
            </p:nvSpPr>
            <p:spPr>
              <a:xfrm>
                <a:off x="866775" y="1759910"/>
                <a:ext cx="2087197" cy="400110"/>
              </a:xfrm>
              <a:prstGeom prst="rect">
                <a:avLst/>
              </a:prstGeom>
              <a:noFill/>
            </p:spPr>
            <p:txBody>
              <a:bodyPr wrap="square" rtlCol="0">
                <a:spAutoFit/>
              </a:bodyPr>
              <a:lstStyle/>
              <a:p>
                <a:r>
                  <a:rPr lang="en-GB" sz="1000" b="1">
                    <a:solidFill>
                      <a:srgbClr val="333333"/>
                    </a:solidFill>
                  </a:rPr>
                  <a:t>1. </a:t>
                </a:r>
                <a:r>
                  <a:rPr lang="en-GB" sz="1000">
                    <a:solidFill>
                      <a:srgbClr val="333333"/>
                    </a:solidFill>
                  </a:rPr>
                  <a:t>If there is already an image present, </a:t>
                </a:r>
                <a:r>
                  <a:rPr lang="en-GB" sz="1000">
                    <a:solidFill>
                      <a:srgbClr val="333333"/>
                    </a:solidFill>
                    <a:latin typeface="Gotham Medium" pitchFamily="50" charset="0"/>
                  </a:rPr>
                  <a:t>delete this first.</a:t>
                </a:r>
              </a:p>
            </p:txBody>
          </p:sp>
        </p:grpSp>
        <p:grpSp>
          <p:nvGrpSpPr>
            <p:cNvPr id="68" name="Group 67">
              <a:extLst>
                <a:ext uri="{FF2B5EF4-FFF2-40B4-BE49-F238E27FC236}">
                  <a16:creationId xmlns:a16="http://schemas.microsoft.com/office/drawing/2014/main" id="{D0428531-2E5C-E733-1AB8-8DD7F37D7C87}"/>
                </a:ext>
              </a:extLst>
            </p:cNvPr>
            <p:cNvGrpSpPr/>
            <p:nvPr userDrawn="1"/>
          </p:nvGrpSpPr>
          <p:grpSpPr>
            <a:xfrm>
              <a:off x="12287572" y="0"/>
              <a:ext cx="2175021" cy="5486150"/>
              <a:chOff x="838200" y="1150069"/>
              <a:chExt cx="2175021" cy="5486150"/>
            </a:xfrm>
          </p:grpSpPr>
          <p:sp>
            <p:nvSpPr>
              <p:cNvPr id="70" name="Rectangle 69">
                <a:extLst>
                  <a:ext uri="{FF2B5EF4-FFF2-40B4-BE49-F238E27FC236}">
                    <a16:creationId xmlns:a16="http://schemas.microsoft.com/office/drawing/2014/main" id="{DBF29E65-7817-8E4A-61D2-9D15457EDADD}"/>
                  </a:ext>
                </a:extLst>
              </p:cNvPr>
              <p:cNvSpPr/>
              <p:nvPr/>
            </p:nvSpPr>
            <p:spPr>
              <a:xfrm>
                <a:off x="838200" y="1150069"/>
                <a:ext cx="2146445" cy="548615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333333"/>
                  </a:solidFill>
                </a:endParaRPr>
              </a:p>
            </p:txBody>
          </p:sp>
          <p:sp>
            <p:nvSpPr>
              <p:cNvPr id="71" name="Rectangle 70">
                <a:extLst>
                  <a:ext uri="{FF2B5EF4-FFF2-40B4-BE49-F238E27FC236}">
                    <a16:creationId xmlns:a16="http://schemas.microsoft.com/office/drawing/2014/main" id="{A081E716-BB79-ACC3-052E-7B0EA5830808}"/>
                  </a:ext>
                </a:extLst>
              </p:cNvPr>
              <p:cNvSpPr/>
              <p:nvPr/>
            </p:nvSpPr>
            <p:spPr>
              <a:xfrm flipV="1">
                <a:off x="838200" y="1150069"/>
                <a:ext cx="2146445" cy="52016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799">
                  <a:solidFill>
                    <a:srgbClr val="333333"/>
                  </a:solidFill>
                </a:endParaRPr>
              </a:p>
            </p:txBody>
          </p:sp>
          <p:sp>
            <p:nvSpPr>
              <p:cNvPr id="72" name="TextBox 71">
                <a:extLst>
                  <a:ext uri="{FF2B5EF4-FFF2-40B4-BE49-F238E27FC236}">
                    <a16:creationId xmlns:a16="http://schemas.microsoft.com/office/drawing/2014/main" id="{78BD5A38-ABA4-3140-2480-E504EF8C6087}"/>
                  </a:ext>
                </a:extLst>
              </p:cNvPr>
              <p:cNvSpPr txBox="1"/>
              <p:nvPr/>
            </p:nvSpPr>
            <p:spPr>
              <a:xfrm>
                <a:off x="866775" y="2189496"/>
                <a:ext cx="2087197" cy="707886"/>
              </a:xfrm>
              <a:prstGeom prst="rect">
                <a:avLst/>
              </a:prstGeom>
              <a:noFill/>
            </p:spPr>
            <p:txBody>
              <a:bodyPr wrap="square" rtlCol="0">
                <a:spAutoFit/>
              </a:bodyPr>
              <a:lstStyle/>
              <a:p>
                <a:r>
                  <a:rPr lang="en-GB" sz="1000" b="1">
                    <a:solidFill>
                      <a:srgbClr val="333333"/>
                    </a:solidFill>
                  </a:rPr>
                  <a:t>2. </a:t>
                </a:r>
                <a:r>
                  <a:rPr lang="en-GB" sz="1000">
                    <a:solidFill>
                      <a:srgbClr val="333333"/>
                    </a:solidFill>
                  </a:rPr>
                  <a:t>Click on the </a:t>
                </a:r>
                <a:r>
                  <a:rPr lang="en-GB" sz="1000" b="0">
                    <a:solidFill>
                      <a:srgbClr val="333333"/>
                    </a:solidFill>
                    <a:latin typeface="Gotham Medium" pitchFamily="50" charset="0"/>
                  </a:rPr>
                  <a:t>icon</a:t>
                </a:r>
                <a:r>
                  <a:rPr lang="en-GB" sz="1000">
                    <a:solidFill>
                      <a:srgbClr val="333333"/>
                    </a:solidFill>
                  </a:rPr>
                  <a:t> in the middle of the placeholder and choose the image from your computer.</a:t>
                </a:r>
              </a:p>
            </p:txBody>
          </p:sp>
          <p:sp>
            <p:nvSpPr>
              <p:cNvPr id="73" name="TextBox 72">
                <a:extLst>
                  <a:ext uri="{FF2B5EF4-FFF2-40B4-BE49-F238E27FC236}">
                    <a16:creationId xmlns:a16="http://schemas.microsoft.com/office/drawing/2014/main" id="{9A77A369-A43D-6D30-4143-F5885D469297}"/>
                  </a:ext>
                </a:extLst>
              </p:cNvPr>
              <p:cNvSpPr txBox="1"/>
              <p:nvPr/>
            </p:nvSpPr>
            <p:spPr>
              <a:xfrm>
                <a:off x="866774" y="2943679"/>
                <a:ext cx="2146447" cy="553998"/>
              </a:xfrm>
              <a:prstGeom prst="rect">
                <a:avLst/>
              </a:prstGeom>
              <a:noFill/>
            </p:spPr>
            <p:txBody>
              <a:bodyPr wrap="square" rtlCol="0">
                <a:spAutoFit/>
              </a:bodyPr>
              <a:lstStyle/>
              <a:p>
                <a:r>
                  <a:rPr lang="en-GB" sz="1000" b="1">
                    <a:solidFill>
                      <a:srgbClr val="333333"/>
                    </a:solidFill>
                  </a:rPr>
                  <a:t>3. </a:t>
                </a:r>
                <a:r>
                  <a:rPr lang="en-GB" sz="1000">
                    <a:solidFill>
                      <a:srgbClr val="333333"/>
                    </a:solidFill>
                  </a:rPr>
                  <a:t>Click on the </a:t>
                </a:r>
                <a:r>
                  <a:rPr lang="en-GB" sz="1000" b="0">
                    <a:solidFill>
                      <a:srgbClr val="333333"/>
                    </a:solidFill>
                    <a:latin typeface="Gotham Medium" pitchFamily="50" charset="0"/>
                  </a:rPr>
                  <a:t>Format Picture </a:t>
                </a:r>
                <a:r>
                  <a:rPr lang="en-GB" sz="1000">
                    <a:solidFill>
                      <a:srgbClr val="333333"/>
                    </a:solidFill>
                  </a:rPr>
                  <a:t>tab in the ribbon and use the tools to edit the image.</a:t>
                </a:r>
              </a:p>
            </p:txBody>
          </p:sp>
          <p:sp>
            <p:nvSpPr>
              <p:cNvPr id="74" name="TextBox 73">
                <a:extLst>
                  <a:ext uri="{FF2B5EF4-FFF2-40B4-BE49-F238E27FC236}">
                    <a16:creationId xmlns:a16="http://schemas.microsoft.com/office/drawing/2014/main" id="{43B9DEFF-B8F5-9822-E29F-034FDED56019}"/>
                  </a:ext>
                </a:extLst>
              </p:cNvPr>
              <p:cNvSpPr txBox="1"/>
              <p:nvPr/>
            </p:nvSpPr>
            <p:spPr>
              <a:xfrm>
                <a:off x="866773" y="3543974"/>
                <a:ext cx="2146447" cy="1169551"/>
              </a:xfrm>
              <a:prstGeom prst="rect">
                <a:avLst/>
              </a:prstGeom>
              <a:noFill/>
            </p:spPr>
            <p:txBody>
              <a:bodyPr wrap="square" rtlCol="0">
                <a:spAutoFit/>
              </a:bodyPr>
              <a:lstStyle/>
              <a:p>
                <a:r>
                  <a:rPr lang="en-GB" sz="1000" b="1">
                    <a:solidFill>
                      <a:srgbClr val="333333"/>
                    </a:solidFill>
                  </a:rPr>
                  <a:t>4. </a:t>
                </a:r>
                <a:r>
                  <a:rPr lang="en-GB" sz="1000">
                    <a:solidFill>
                      <a:srgbClr val="333333"/>
                    </a:solidFill>
                  </a:rPr>
                  <a:t>Choose </a:t>
                </a:r>
                <a:r>
                  <a:rPr lang="en-GB" sz="1000" b="0">
                    <a:solidFill>
                      <a:srgbClr val="333333"/>
                    </a:solidFill>
                    <a:latin typeface="Gotham Medium" pitchFamily="50" charset="0"/>
                  </a:rPr>
                  <a:t>Crop</a:t>
                </a:r>
                <a:r>
                  <a:rPr lang="en-GB" sz="1000">
                    <a:solidFill>
                      <a:srgbClr val="333333"/>
                    </a:solidFill>
                  </a:rPr>
                  <a:t> to resize and move the image within the placeholder, using the white circles in the corners of the image. Click on the drop down arrow and choose </a:t>
                </a:r>
                <a:r>
                  <a:rPr lang="en-GB" sz="1000" b="0">
                    <a:solidFill>
                      <a:srgbClr val="333333"/>
                    </a:solidFill>
                    <a:latin typeface="Gotham Medium" pitchFamily="50" charset="0"/>
                  </a:rPr>
                  <a:t>Fit </a:t>
                </a:r>
                <a:r>
                  <a:rPr lang="en-GB" sz="1000">
                    <a:solidFill>
                      <a:srgbClr val="333333"/>
                    </a:solidFill>
                  </a:rPr>
                  <a:t>to fit the image to the placeholder.</a:t>
                </a:r>
              </a:p>
            </p:txBody>
          </p:sp>
          <p:sp>
            <p:nvSpPr>
              <p:cNvPr id="75" name="TextBox 74">
                <a:extLst>
                  <a:ext uri="{FF2B5EF4-FFF2-40B4-BE49-F238E27FC236}">
                    <a16:creationId xmlns:a16="http://schemas.microsoft.com/office/drawing/2014/main" id="{B9D9F571-B966-14C2-E150-3095B3F699A1}"/>
                  </a:ext>
                </a:extLst>
              </p:cNvPr>
              <p:cNvSpPr txBox="1"/>
              <p:nvPr/>
            </p:nvSpPr>
            <p:spPr>
              <a:xfrm>
                <a:off x="866774" y="4759822"/>
                <a:ext cx="2146447" cy="553998"/>
              </a:xfrm>
              <a:prstGeom prst="rect">
                <a:avLst/>
              </a:prstGeom>
              <a:noFill/>
            </p:spPr>
            <p:txBody>
              <a:bodyPr wrap="square" rtlCol="0">
                <a:spAutoFit/>
              </a:bodyPr>
              <a:lstStyle/>
              <a:p>
                <a:r>
                  <a:rPr lang="en-GB" sz="1000" b="1">
                    <a:solidFill>
                      <a:srgbClr val="333333"/>
                    </a:solidFill>
                  </a:rPr>
                  <a:t>5. </a:t>
                </a:r>
                <a:r>
                  <a:rPr lang="en-GB" sz="1000">
                    <a:solidFill>
                      <a:srgbClr val="333333"/>
                    </a:solidFill>
                  </a:rPr>
                  <a:t>Choose </a:t>
                </a:r>
                <a:r>
                  <a:rPr lang="en-GB" sz="1000" b="0">
                    <a:solidFill>
                      <a:srgbClr val="333333"/>
                    </a:solidFill>
                    <a:latin typeface="Gotham Medium" pitchFamily="50" charset="0"/>
                  </a:rPr>
                  <a:t>Picture Colour </a:t>
                </a:r>
                <a:r>
                  <a:rPr lang="en-GB" sz="1000">
                    <a:solidFill>
                      <a:srgbClr val="333333"/>
                    </a:solidFill>
                  </a:rPr>
                  <a:t>to adjust the Saturation, Tone, and Colour.</a:t>
                </a:r>
              </a:p>
            </p:txBody>
          </p:sp>
          <p:sp>
            <p:nvSpPr>
              <p:cNvPr id="76" name="TextBox 75">
                <a:extLst>
                  <a:ext uri="{FF2B5EF4-FFF2-40B4-BE49-F238E27FC236}">
                    <a16:creationId xmlns:a16="http://schemas.microsoft.com/office/drawing/2014/main" id="{AB12E15C-4BBE-A9B9-4F0C-31097244F88D}"/>
                  </a:ext>
                </a:extLst>
              </p:cNvPr>
              <p:cNvSpPr txBox="1"/>
              <p:nvPr/>
            </p:nvSpPr>
            <p:spPr>
              <a:xfrm>
                <a:off x="866774" y="5360117"/>
                <a:ext cx="2146447" cy="861774"/>
              </a:xfrm>
              <a:prstGeom prst="rect">
                <a:avLst/>
              </a:prstGeom>
              <a:noFill/>
            </p:spPr>
            <p:txBody>
              <a:bodyPr wrap="square" rtlCol="0">
                <a:spAutoFit/>
              </a:bodyPr>
              <a:lstStyle/>
              <a:p>
                <a:r>
                  <a:rPr lang="en-GB" sz="1000" b="1">
                    <a:solidFill>
                      <a:srgbClr val="333333"/>
                    </a:solidFill>
                  </a:rPr>
                  <a:t>6. </a:t>
                </a:r>
                <a:r>
                  <a:rPr lang="en-GB" sz="1000">
                    <a:solidFill>
                      <a:srgbClr val="333333"/>
                    </a:solidFill>
                  </a:rPr>
                  <a:t>Choose </a:t>
                </a:r>
                <a:r>
                  <a:rPr lang="en-GB" sz="1000" b="0">
                    <a:solidFill>
                      <a:srgbClr val="333333"/>
                    </a:solidFill>
                    <a:latin typeface="Gotham Medium" pitchFamily="50" charset="0"/>
                  </a:rPr>
                  <a:t>Picture Correction </a:t>
                </a:r>
                <a:r>
                  <a:rPr lang="en-GB" sz="1000">
                    <a:solidFill>
                      <a:srgbClr val="333333"/>
                    </a:solidFill>
                  </a:rPr>
                  <a:t>to adjust the Sharpness, Brightness, and Contrast.</a:t>
                </a:r>
              </a:p>
              <a:p>
                <a:endParaRPr lang="en-GB" sz="1000">
                  <a:solidFill>
                    <a:srgbClr val="333333"/>
                  </a:solidFill>
                </a:endParaRPr>
              </a:p>
              <a:p>
                <a:endParaRPr lang="en-GB" sz="1000">
                  <a:solidFill>
                    <a:srgbClr val="333333"/>
                  </a:solidFill>
                </a:endParaRPr>
              </a:p>
            </p:txBody>
          </p:sp>
          <p:sp>
            <p:nvSpPr>
              <p:cNvPr id="77" name="TextBox 76">
                <a:extLst>
                  <a:ext uri="{FF2B5EF4-FFF2-40B4-BE49-F238E27FC236}">
                    <a16:creationId xmlns:a16="http://schemas.microsoft.com/office/drawing/2014/main" id="{11FA1026-7359-71E8-7C45-DF03790098B7}"/>
                  </a:ext>
                </a:extLst>
              </p:cNvPr>
              <p:cNvSpPr txBox="1"/>
              <p:nvPr/>
            </p:nvSpPr>
            <p:spPr>
              <a:xfrm>
                <a:off x="1072610" y="1179173"/>
                <a:ext cx="1734772" cy="461665"/>
              </a:xfrm>
              <a:prstGeom prst="rect">
                <a:avLst/>
              </a:prstGeom>
              <a:noFill/>
            </p:spPr>
            <p:txBody>
              <a:bodyPr wrap="square" rtlCol="0">
                <a:spAutoFit/>
              </a:bodyPr>
              <a:lstStyle/>
              <a:p>
                <a:pPr algn="ctr"/>
                <a:r>
                  <a:rPr lang="en-GB" sz="1200">
                    <a:solidFill>
                      <a:srgbClr val="333333"/>
                    </a:solidFill>
                    <a:latin typeface="+mn-lt"/>
                  </a:rPr>
                  <a:t>HOW TO INSERT AN IMAGE</a:t>
                </a:r>
              </a:p>
            </p:txBody>
          </p:sp>
          <p:sp>
            <p:nvSpPr>
              <p:cNvPr id="78" name="TextBox 77">
                <a:extLst>
                  <a:ext uri="{FF2B5EF4-FFF2-40B4-BE49-F238E27FC236}">
                    <a16:creationId xmlns:a16="http://schemas.microsoft.com/office/drawing/2014/main" id="{957F3B6B-E151-9D3C-9A1C-5B15C2137348}"/>
                  </a:ext>
                </a:extLst>
              </p:cNvPr>
              <p:cNvSpPr txBox="1"/>
              <p:nvPr userDrawn="1"/>
            </p:nvSpPr>
            <p:spPr>
              <a:xfrm>
                <a:off x="866775" y="1759910"/>
                <a:ext cx="2087197" cy="400110"/>
              </a:xfrm>
              <a:prstGeom prst="rect">
                <a:avLst/>
              </a:prstGeom>
              <a:noFill/>
            </p:spPr>
            <p:txBody>
              <a:bodyPr wrap="square" rtlCol="0">
                <a:spAutoFit/>
              </a:bodyPr>
              <a:lstStyle/>
              <a:p>
                <a:r>
                  <a:rPr lang="en-GB" sz="1000" b="1">
                    <a:solidFill>
                      <a:srgbClr val="333333"/>
                    </a:solidFill>
                  </a:rPr>
                  <a:t>1. </a:t>
                </a:r>
                <a:r>
                  <a:rPr lang="en-GB" sz="1000">
                    <a:solidFill>
                      <a:srgbClr val="333333"/>
                    </a:solidFill>
                  </a:rPr>
                  <a:t>If there is already an image present, </a:t>
                </a:r>
                <a:r>
                  <a:rPr lang="en-GB" sz="1000">
                    <a:solidFill>
                      <a:srgbClr val="333333"/>
                    </a:solidFill>
                    <a:latin typeface="Gotham Medium" pitchFamily="50" charset="0"/>
                  </a:rPr>
                  <a:t>delete this first.</a:t>
                </a:r>
              </a:p>
            </p:txBody>
          </p:sp>
        </p:grpSp>
        <p:sp>
          <p:nvSpPr>
            <p:cNvPr id="69" name="TextBox 68">
              <a:extLst>
                <a:ext uri="{FF2B5EF4-FFF2-40B4-BE49-F238E27FC236}">
                  <a16:creationId xmlns:a16="http://schemas.microsoft.com/office/drawing/2014/main" id="{5CFC457E-3152-5783-EF44-5834965AFB1C}"/>
                </a:ext>
              </a:extLst>
            </p:cNvPr>
            <p:cNvSpPr txBox="1"/>
            <p:nvPr userDrawn="1"/>
          </p:nvSpPr>
          <p:spPr>
            <a:xfrm>
              <a:off x="12316146" y="4885855"/>
              <a:ext cx="2146447" cy="553998"/>
            </a:xfrm>
            <a:prstGeom prst="rect">
              <a:avLst/>
            </a:prstGeom>
            <a:noFill/>
          </p:spPr>
          <p:txBody>
            <a:bodyPr wrap="square" rtlCol="0">
              <a:spAutoFit/>
            </a:bodyPr>
            <a:lstStyle/>
            <a:p>
              <a:r>
                <a:rPr lang="en-GB" sz="1000" b="1">
                  <a:solidFill>
                    <a:srgbClr val="333333"/>
                  </a:solidFill>
                </a:rPr>
                <a:t>7. </a:t>
              </a:r>
              <a:r>
                <a:rPr lang="en-GB" sz="1000">
                  <a:solidFill>
                    <a:srgbClr val="333333"/>
                  </a:solidFill>
                </a:rPr>
                <a:t>Once you are happy with your image, right click on it and select ‘</a:t>
              </a:r>
              <a:r>
                <a:rPr lang="en-GB" sz="1000" b="0">
                  <a:solidFill>
                    <a:srgbClr val="333333"/>
                  </a:solidFill>
                  <a:latin typeface="Gotham Medium" pitchFamily="50" charset="0"/>
                </a:rPr>
                <a:t>Send to back</a:t>
              </a:r>
              <a:r>
                <a:rPr lang="en-GB" sz="1000">
                  <a:solidFill>
                    <a:srgbClr val="333333"/>
                  </a:solidFill>
                </a:rPr>
                <a:t>’. </a:t>
              </a:r>
              <a:endParaRPr lang="en-GB" sz="1000">
                <a:solidFill>
                  <a:srgbClr val="333333"/>
                </a:solidFill>
                <a:latin typeface="Gotham Medium" pitchFamily="50" charset="0"/>
              </a:endParaRPr>
            </a:p>
          </p:txBody>
        </p:sp>
      </p:grpSp>
    </p:spTree>
    <p:custDataLst>
      <p:tags r:id="rId1"/>
    </p:custDataLst>
    <p:extLst>
      <p:ext uri="{BB962C8B-B14F-4D97-AF65-F5344CB8AC3E}">
        <p14:creationId xmlns:p14="http://schemas.microsoft.com/office/powerpoint/2010/main" val="1142136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p:cSld name="Our people, your vision">
    <p:spTree>
      <p:nvGrpSpPr>
        <p:cNvPr id="1" name=""/>
        <p:cNvGrpSpPr/>
        <p:nvPr/>
      </p:nvGrpSpPr>
      <p:grpSpPr>
        <a:xfrm>
          <a:off x="0" y="0"/>
          <a:ext cx="0" cy="0"/>
          <a:chOff x="0" y="0"/>
          <a:chExt cx="0" cy="0"/>
        </a:xfrm>
      </p:grpSpPr>
      <p:sp>
        <p:nvSpPr>
          <p:cNvPr id="2" name="Text Placeholder 3">
            <a:extLst>
              <a:ext uri="{FF2B5EF4-FFF2-40B4-BE49-F238E27FC236}">
                <a16:creationId xmlns:a16="http://schemas.microsoft.com/office/drawing/2014/main" id="{48FE27F4-8DA6-656A-BA92-D39077173075}"/>
              </a:ext>
            </a:extLst>
          </p:cNvPr>
          <p:cNvSpPr>
            <a:spLocks noGrp="1"/>
          </p:cNvSpPr>
          <p:nvPr>
            <p:ph type="body" sz="quarter" idx="13" hasCustomPrompt="1"/>
          </p:nvPr>
        </p:nvSpPr>
        <p:spPr>
          <a:xfrm rot="5400000">
            <a:off x="8649149" y="3318754"/>
            <a:ext cx="6858430" cy="220922"/>
          </a:xfrm>
          <a:solidFill>
            <a:schemeClr val="accent1"/>
          </a:solidFill>
        </p:spPr>
        <p:txBody>
          <a:bodyPr anchor="ctr"/>
          <a:lstStyle>
            <a:lvl1pPr algn="ctr">
              <a:defRPr sz="900" cap="all" spc="100" baseline="0"/>
            </a:lvl1pPr>
          </a:lstStyle>
          <a:p>
            <a:pPr lvl="0"/>
            <a:r>
              <a:rPr lang="en-GB"/>
              <a:t>Section Title</a:t>
            </a:r>
          </a:p>
        </p:txBody>
      </p:sp>
      <p:sp>
        <p:nvSpPr>
          <p:cNvPr id="5" name="Text Placeholder 7">
            <a:extLst>
              <a:ext uri="{FF2B5EF4-FFF2-40B4-BE49-F238E27FC236}">
                <a16:creationId xmlns:a16="http://schemas.microsoft.com/office/drawing/2014/main" id="{8B41B0C9-7B39-7EBB-6E33-819535E8BE46}"/>
              </a:ext>
            </a:extLst>
          </p:cNvPr>
          <p:cNvSpPr>
            <a:spLocks noGrp="1"/>
          </p:cNvSpPr>
          <p:nvPr>
            <p:ph type="body" sz="quarter" idx="59" hasCustomPrompt="1"/>
          </p:nvPr>
        </p:nvSpPr>
        <p:spPr>
          <a:xfrm>
            <a:off x="7035432" y="1535380"/>
            <a:ext cx="3739299" cy="4398365"/>
          </a:xfrm>
        </p:spPr>
        <p:txBody>
          <a:bodyPr/>
          <a:lstStyle>
            <a:lvl1pPr>
              <a:defRPr/>
            </a:lvl1pPr>
          </a:lstStyle>
          <a:p>
            <a:pPr lvl="0"/>
            <a:r>
              <a:rPr lang="en-GB"/>
              <a:t>Insert text</a:t>
            </a:r>
          </a:p>
          <a:p>
            <a:pPr lvl="1"/>
            <a:r>
              <a:rPr lang="en-GB"/>
              <a:t>Second level</a:t>
            </a:r>
          </a:p>
          <a:p>
            <a:pPr lvl="2"/>
            <a:r>
              <a:rPr lang="en-GB"/>
              <a:t>Third level</a:t>
            </a:r>
          </a:p>
          <a:p>
            <a:pPr lvl="3"/>
            <a:r>
              <a:rPr lang="en-GB"/>
              <a:t>Fourth level</a:t>
            </a:r>
          </a:p>
          <a:p>
            <a:pPr lvl="4"/>
            <a:r>
              <a:rPr lang="en-GB"/>
              <a:t>Fifth level</a:t>
            </a:r>
          </a:p>
        </p:txBody>
      </p:sp>
      <p:sp>
        <p:nvSpPr>
          <p:cNvPr id="18" name="Picture Placeholder 60">
            <a:extLst>
              <a:ext uri="{FF2B5EF4-FFF2-40B4-BE49-F238E27FC236}">
                <a16:creationId xmlns:a16="http://schemas.microsoft.com/office/drawing/2014/main" id="{90F0BB22-A4A8-7064-EE3B-7F60822423A2}"/>
              </a:ext>
            </a:extLst>
          </p:cNvPr>
          <p:cNvSpPr>
            <a:spLocks noGrp="1"/>
          </p:cNvSpPr>
          <p:nvPr>
            <p:ph type="pic" sz="quarter" idx="51" hasCustomPrompt="1"/>
          </p:nvPr>
        </p:nvSpPr>
        <p:spPr>
          <a:xfrm>
            <a:off x="564217" y="2891208"/>
            <a:ext cx="2981089" cy="2815017"/>
          </a:xfrm>
        </p:spPr>
        <p:txBody>
          <a:bodyPr/>
          <a:lstStyle>
            <a:lvl1pPr algn="ctr">
              <a:defRPr sz="1100"/>
            </a:lvl1pPr>
          </a:lstStyle>
          <a:p>
            <a:r>
              <a:rPr lang="en-GB"/>
              <a:t>Click to insert image</a:t>
            </a:r>
          </a:p>
        </p:txBody>
      </p:sp>
      <p:sp>
        <p:nvSpPr>
          <p:cNvPr id="21" name="Picture Placeholder 60">
            <a:extLst>
              <a:ext uri="{FF2B5EF4-FFF2-40B4-BE49-F238E27FC236}">
                <a16:creationId xmlns:a16="http://schemas.microsoft.com/office/drawing/2014/main" id="{33452392-00D1-EBC5-4DCE-7160FBBD35FF}"/>
              </a:ext>
            </a:extLst>
          </p:cNvPr>
          <p:cNvSpPr>
            <a:spLocks noGrp="1"/>
          </p:cNvSpPr>
          <p:nvPr>
            <p:ph type="pic" sz="quarter" idx="53" hasCustomPrompt="1"/>
          </p:nvPr>
        </p:nvSpPr>
        <p:spPr>
          <a:xfrm>
            <a:off x="3670011" y="1322204"/>
            <a:ext cx="1451338" cy="1424989"/>
          </a:xfrm>
        </p:spPr>
        <p:txBody>
          <a:bodyPr/>
          <a:lstStyle>
            <a:lvl1pPr algn="ctr">
              <a:defRPr sz="1100"/>
            </a:lvl1pPr>
          </a:lstStyle>
          <a:p>
            <a:r>
              <a:rPr lang="en-GB"/>
              <a:t>Click to insert image &gt; Right click &gt; Send to back</a:t>
            </a:r>
          </a:p>
        </p:txBody>
      </p:sp>
      <p:sp>
        <p:nvSpPr>
          <p:cNvPr id="22" name="Picture Placeholder 60">
            <a:extLst>
              <a:ext uri="{FF2B5EF4-FFF2-40B4-BE49-F238E27FC236}">
                <a16:creationId xmlns:a16="http://schemas.microsoft.com/office/drawing/2014/main" id="{1F561219-82DB-F3A7-8601-27039D5964A0}"/>
              </a:ext>
            </a:extLst>
          </p:cNvPr>
          <p:cNvSpPr>
            <a:spLocks noGrp="1"/>
          </p:cNvSpPr>
          <p:nvPr>
            <p:ph type="pic" sz="quarter" idx="54" hasCustomPrompt="1"/>
          </p:nvPr>
        </p:nvSpPr>
        <p:spPr>
          <a:xfrm>
            <a:off x="3673886" y="2891208"/>
            <a:ext cx="1993603" cy="1927147"/>
          </a:xfrm>
        </p:spPr>
        <p:txBody>
          <a:bodyPr/>
          <a:lstStyle>
            <a:lvl1pPr algn="ctr">
              <a:defRPr sz="1100"/>
            </a:lvl1pPr>
          </a:lstStyle>
          <a:p>
            <a:r>
              <a:rPr lang="en-GB"/>
              <a:t>Click to insert image</a:t>
            </a:r>
          </a:p>
        </p:txBody>
      </p:sp>
      <p:sp>
        <p:nvSpPr>
          <p:cNvPr id="23" name="Picture Placeholder 60">
            <a:extLst>
              <a:ext uri="{FF2B5EF4-FFF2-40B4-BE49-F238E27FC236}">
                <a16:creationId xmlns:a16="http://schemas.microsoft.com/office/drawing/2014/main" id="{672CA250-97ED-43C8-8F58-73537EB65287}"/>
              </a:ext>
            </a:extLst>
          </p:cNvPr>
          <p:cNvSpPr>
            <a:spLocks noGrp="1"/>
          </p:cNvSpPr>
          <p:nvPr>
            <p:ph type="pic" sz="quarter" idx="55" hasCustomPrompt="1"/>
          </p:nvPr>
        </p:nvSpPr>
        <p:spPr>
          <a:xfrm>
            <a:off x="3670332" y="4936870"/>
            <a:ext cx="725454" cy="769355"/>
          </a:xfrm>
        </p:spPr>
        <p:txBody>
          <a:bodyPr/>
          <a:lstStyle>
            <a:lvl1pPr algn="ctr">
              <a:defRPr sz="1100"/>
            </a:lvl1pPr>
          </a:lstStyle>
          <a:p>
            <a:r>
              <a:rPr lang="en-GB"/>
              <a:t>Click to insert image</a:t>
            </a:r>
          </a:p>
        </p:txBody>
      </p:sp>
      <p:sp>
        <p:nvSpPr>
          <p:cNvPr id="19" name="Picture Placeholder 60">
            <a:extLst>
              <a:ext uri="{FF2B5EF4-FFF2-40B4-BE49-F238E27FC236}">
                <a16:creationId xmlns:a16="http://schemas.microsoft.com/office/drawing/2014/main" id="{57C6F03B-9221-E892-B061-293B0A4E3493}"/>
              </a:ext>
            </a:extLst>
          </p:cNvPr>
          <p:cNvSpPr>
            <a:spLocks noGrp="1"/>
          </p:cNvSpPr>
          <p:nvPr>
            <p:ph type="pic" sz="quarter" idx="52" hasCustomPrompt="1"/>
          </p:nvPr>
        </p:nvSpPr>
        <p:spPr>
          <a:xfrm>
            <a:off x="1547466" y="817243"/>
            <a:ext cx="1993603" cy="1927147"/>
          </a:xfrm>
        </p:spPr>
        <p:txBody>
          <a:bodyPr/>
          <a:lstStyle>
            <a:lvl1pPr algn="ctr">
              <a:defRPr sz="1100"/>
            </a:lvl1pPr>
          </a:lstStyle>
          <a:p>
            <a:r>
              <a:rPr lang="en-GB"/>
              <a:t>Click to insert image</a:t>
            </a:r>
          </a:p>
        </p:txBody>
      </p:sp>
      <p:sp>
        <p:nvSpPr>
          <p:cNvPr id="25" name="Text Placeholder 10">
            <a:extLst>
              <a:ext uri="{FF2B5EF4-FFF2-40B4-BE49-F238E27FC236}">
                <a16:creationId xmlns:a16="http://schemas.microsoft.com/office/drawing/2014/main" id="{2C2774CE-144F-B0BD-574F-B6A06B85EA38}"/>
              </a:ext>
            </a:extLst>
          </p:cNvPr>
          <p:cNvSpPr>
            <a:spLocks noGrp="1"/>
          </p:cNvSpPr>
          <p:nvPr>
            <p:ph type="body" sz="quarter" idx="30" hasCustomPrompt="1"/>
          </p:nvPr>
        </p:nvSpPr>
        <p:spPr>
          <a:xfrm>
            <a:off x="4835570" y="535230"/>
            <a:ext cx="1569629" cy="1564747"/>
          </a:xfrm>
          <a:blipFill>
            <a:blip r:embed="rId3">
              <a:extLst>
                <a:ext uri="{96DAC541-7B7A-43D3-8B79-37D633B846F1}">
                  <asvg:svgBlip xmlns:asvg="http://schemas.microsoft.com/office/drawing/2016/SVG/main" r:embed="rId4"/>
                </a:ext>
              </a:extLst>
            </a:blip>
            <a:stretch>
              <a:fillRect/>
            </a:stretch>
          </a:blipFill>
        </p:spPr>
        <p:txBody>
          <a:bodyPr>
            <a:normAutofit/>
          </a:bodyPr>
          <a:lstStyle>
            <a:lvl1pPr>
              <a:defRPr/>
            </a:lvl1pPr>
          </a:lstStyle>
          <a:p>
            <a:pPr lvl="0"/>
            <a:r>
              <a:rPr lang="en-GB"/>
              <a:t> </a:t>
            </a:r>
          </a:p>
        </p:txBody>
      </p:sp>
      <p:sp>
        <p:nvSpPr>
          <p:cNvPr id="37" name="Date Placeholder 36">
            <a:extLst>
              <a:ext uri="{FF2B5EF4-FFF2-40B4-BE49-F238E27FC236}">
                <a16:creationId xmlns:a16="http://schemas.microsoft.com/office/drawing/2014/main" id="{D2E38C54-373D-1326-4F99-1CD75A8A64ED}"/>
              </a:ext>
            </a:extLst>
          </p:cNvPr>
          <p:cNvSpPr>
            <a:spLocks noGrp="1"/>
          </p:cNvSpPr>
          <p:nvPr>
            <p:ph type="dt" sz="half" idx="56"/>
          </p:nvPr>
        </p:nvSpPr>
        <p:spPr/>
        <p:txBody>
          <a:bodyPr/>
          <a:lstStyle/>
          <a:p>
            <a:endParaRPr lang="en-GB"/>
          </a:p>
        </p:txBody>
      </p:sp>
      <p:sp>
        <p:nvSpPr>
          <p:cNvPr id="38" name="Footer Placeholder 37">
            <a:extLst>
              <a:ext uri="{FF2B5EF4-FFF2-40B4-BE49-F238E27FC236}">
                <a16:creationId xmlns:a16="http://schemas.microsoft.com/office/drawing/2014/main" id="{9C03A7B9-1A42-CF4F-3E86-AE0FA1B9A527}"/>
              </a:ext>
            </a:extLst>
          </p:cNvPr>
          <p:cNvSpPr>
            <a:spLocks noGrp="1"/>
          </p:cNvSpPr>
          <p:nvPr>
            <p:ph type="ftr" sz="quarter" idx="57"/>
          </p:nvPr>
        </p:nvSpPr>
        <p:spPr>
          <a:xfrm>
            <a:off x="450733" y="6501388"/>
            <a:ext cx="6856644" cy="270074"/>
          </a:xfrm>
          <a:prstGeom prst="rect">
            <a:avLst/>
          </a:prstGeom>
        </p:spPr>
        <p:txBody>
          <a:bodyPr/>
          <a:lstStyle/>
          <a:p>
            <a:pPr>
              <a:lnSpc>
                <a:spcPct val="120000"/>
              </a:lnSpc>
              <a:spcAft>
                <a:spcPts val="1000"/>
              </a:spcAft>
            </a:pPr>
            <a:r>
              <a:rPr lang="en-US"/>
              <a:t>Footer</a:t>
            </a:r>
          </a:p>
        </p:txBody>
      </p:sp>
      <p:sp>
        <p:nvSpPr>
          <p:cNvPr id="39" name="Slide Number Placeholder 38">
            <a:extLst>
              <a:ext uri="{FF2B5EF4-FFF2-40B4-BE49-F238E27FC236}">
                <a16:creationId xmlns:a16="http://schemas.microsoft.com/office/drawing/2014/main" id="{E830127C-E2E5-5F83-992B-770BB5A11C10}"/>
              </a:ext>
            </a:extLst>
          </p:cNvPr>
          <p:cNvSpPr>
            <a:spLocks noGrp="1"/>
          </p:cNvSpPr>
          <p:nvPr>
            <p:ph type="sldNum" sz="quarter" idx="58"/>
          </p:nvPr>
        </p:nvSpPr>
        <p:spPr/>
        <p:txBody>
          <a:bodyPr/>
          <a:lstStyle/>
          <a:p>
            <a:fld id="{BB07EAE1-021A-493C-B07F-6FE9E5D11BEB}" type="slidenum">
              <a:rPr lang="en-GB" smtClean="0"/>
              <a:pPr/>
              <a:t>‹#›</a:t>
            </a:fld>
            <a:endParaRPr lang="en-GB"/>
          </a:p>
        </p:txBody>
      </p:sp>
      <p:sp>
        <p:nvSpPr>
          <p:cNvPr id="3" name="Title 1">
            <a:extLst>
              <a:ext uri="{FF2B5EF4-FFF2-40B4-BE49-F238E27FC236}">
                <a16:creationId xmlns:a16="http://schemas.microsoft.com/office/drawing/2014/main" id="{46EE421C-9E1B-C12A-65D6-2C6D5D98E54E}"/>
              </a:ext>
            </a:extLst>
          </p:cNvPr>
          <p:cNvSpPr>
            <a:spLocks noGrp="1"/>
          </p:cNvSpPr>
          <p:nvPr>
            <p:ph type="title" hasCustomPrompt="1"/>
          </p:nvPr>
        </p:nvSpPr>
        <p:spPr>
          <a:xfrm>
            <a:off x="7035432" y="422671"/>
            <a:ext cx="3739299" cy="558405"/>
          </a:xfrm>
        </p:spPr>
        <p:txBody>
          <a:bodyPr/>
          <a:lstStyle>
            <a:lvl1pPr>
              <a:defRPr sz="3199"/>
            </a:lvl1pPr>
          </a:lstStyle>
          <a:p>
            <a:r>
              <a:rPr lang="en-GB"/>
              <a:t>Insert title here</a:t>
            </a:r>
          </a:p>
        </p:txBody>
      </p:sp>
      <p:grpSp>
        <p:nvGrpSpPr>
          <p:cNvPr id="55" name="Group 54">
            <a:extLst>
              <a:ext uri="{FF2B5EF4-FFF2-40B4-BE49-F238E27FC236}">
                <a16:creationId xmlns:a16="http://schemas.microsoft.com/office/drawing/2014/main" id="{E12792A1-326C-5D39-34F5-1DBE41C04E4E}"/>
              </a:ext>
            </a:extLst>
          </p:cNvPr>
          <p:cNvGrpSpPr/>
          <p:nvPr userDrawn="1"/>
        </p:nvGrpSpPr>
        <p:grpSpPr>
          <a:xfrm>
            <a:off x="12284371" y="0"/>
            <a:ext cx="2174456" cy="5067300"/>
            <a:chOff x="838199" y="1150069"/>
            <a:chExt cx="2175022" cy="5067300"/>
          </a:xfrm>
        </p:grpSpPr>
        <p:sp>
          <p:nvSpPr>
            <p:cNvPr id="56" name="Rectangle 55">
              <a:extLst>
                <a:ext uri="{FF2B5EF4-FFF2-40B4-BE49-F238E27FC236}">
                  <a16:creationId xmlns:a16="http://schemas.microsoft.com/office/drawing/2014/main" id="{04CD637F-E085-A8E8-607C-DF443FF4A143}"/>
                </a:ext>
              </a:extLst>
            </p:cNvPr>
            <p:cNvSpPr/>
            <p:nvPr/>
          </p:nvSpPr>
          <p:spPr>
            <a:xfrm>
              <a:off x="838199" y="1669942"/>
              <a:ext cx="2146446" cy="4547427"/>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333333"/>
                </a:solidFill>
              </a:endParaRPr>
            </a:p>
          </p:txBody>
        </p:sp>
        <p:sp>
          <p:nvSpPr>
            <p:cNvPr id="57" name="Rectangle 56">
              <a:extLst>
                <a:ext uri="{FF2B5EF4-FFF2-40B4-BE49-F238E27FC236}">
                  <a16:creationId xmlns:a16="http://schemas.microsoft.com/office/drawing/2014/main" id="{ED789F82-1DAA-5160-5257-F20223BB1B89}"/>
                </a:ext>
              </a:extLst>
            </p:cNvPr>
            <p:cNvSpPr/>
            <p:nvPr/>
          </p:nvSpPr>
          <p:spPr>
            <a:xfrm flipV="1">
              <a:off x="838200" y="1150069"/>
              <a:ext cx="2146445" cy="52016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799">
                <a:solidFill>
                  <a:srgbClr val="333333"/>
                </a:solidFill>
              </a:endParaRPr>
            </a:p>
          </p:txBody>
        </p:sp>
        <p:sp>
          <p:nvSpPr>
            <p:cNvPr id="58" name="TextBox 57">
              <a:extLst>
                <a:ext uri="{FF2B5EF4-FFF2-40B4-BE49-F238E27FC236}">
                  <a16:creationId xmlns:a16="http://schemas.microsoft.com/office/drawing/2014/main" id="{2327BB15-BD9A-075F-ED6F-36BA570AE5D4}"/>
                </a:ext>
              </a:extLst>
            </p:cNvPr>
            <p:cNvSpPr txBox="1"/>
            <p:nvPr/>
          </p:nvSpPr>
          <p:spPr>
            <a:xfrm>
              <a:off x="866775" y="1753646"/>
              <a:ext cx="2087197" cy="707886"/>
            </a:xfrm>
            <a:prstGeom prst="rect">
              <a:avLst/>
            </a:prstGeom>
            <a:noFill/>
          </p:spPr>
          <p:txBody>
            <a:bodyPr wrap="square" rtlCol="0">
              <a:spAutoFit/>
            </a:bodyPr>
            <a:lstStyle/>
            <a:p>
              <a:r>
                <a:rPr lang="en-GB" sz="1000" b="1">
                  <a:solidFill>
                    <a:srgbClr val="333333"/>
                  </a:solidFill>
                </a:rPr>
                <a:t>1. </a:t>
              </a:r>
              <a:r>
                <a:rPr lang="en-GB" sz="1000">
                  <a:solidFill>
                    <a:srgbClr val="333333"/>
                  </a:solidFill>
                </a:rPr>
                <a:t>Click on the </a:t>
              </a:r>
              <a:r>
                <a:rPr lang="en-GB" sz="1000" b="0">
                  <a:solidFill>
                    <a:srgbClr val="333333"/>
                  </a:solidFill>
                  <a:latin typeface="Gotham Medium" pitchFamily="50" charset="0"/>
                </a:rPr>
                <a:t>icon</a:t>
              </a:r>
              <a:r>
                <a:rPr lang="en-GB" sz="1000">
                  <a:solidFill>
                    <a:srgbClr val="333333"/>
                  </a:solidFill>
                </a:rPr>
                <a:t> in the middle of the placeholder and choose the image from your computer.</a:t>
              </a:r>
            </a:p>
          </p:txBody>
        </p:sp>
        <p:sp>
          <p:nvSpPr>
            <p:cNvPr id="59" name="TextBox 58">
              <a:extLst>
                <a:ext uri="{FF2B5EF4-FFF2-40B4-BE49-F238E27FC236}">
                  <a16:creationId xmlns:a16="http://schemas.microsoft.com/office/drawing/2014/main" id="{BB454B4C-3229-729E-5C16-4BC16535B2AE}"/>
                </a:ext>
              </a:extLst>
            </p:cNvPr>
            <p:cNvSpPr txBox="1"/>
            <p:nvPr/>
          </p:nvSpPr>
          <p:spPr>
            <a:xfrm>
              <a:off x="866774" y="2507829"/>
              <a:ext cx="2146447" cy="553998"/>
            </a:xfrm>
            <a:prstGeom prst="rect">
              <a:avLst/>
            </a:prstGeom>
            <a:noFill/>
          </p:spPr>
          <p:txBody>
            <a:bodyPr wrap="square" rtlCol="0">
              <a:spAutoFit/>
            </a:bodyPr>
            <a:lstStyle/>
            <a:p>
              <a:r>
                <a:rPr lang="en-GB" sz="1000" b="1">
                  <a:solidFill>
                    <a:srgbClr val="333333"/>
                  </a:solidFill>
                </a:rPr>
                <a:t>2. </a:t>
              </a:r>
              <a:r>
                <a:rPr lang="en-GB" sz="1000">
                  <a:solidFill>
                    <a:srgbClr val="333333"/>
                  </a:solidFill>
                </a:rPr>
                <a:t>Click on the </a:t>
              </a:r>
              <a:r>
                <a:rPr lang="en-GB" sz="1000" b="0">
                  <a:solidFill>
                    <a:srgbClr val="333333"/>
                  </a:solidFill>
                  <a:latin typeface="Gotham Medium" pitchFamily="50" charset="0"/>
                </a:rPr>
                <a:t>Format Picture </a:t>
              </a:r>
              <a:r>
                <a:rPr lang="en-GB" sz="1000">
                  <a:solidFill>
                    <a:srgbClr val="333333"/>
                  </a:solidFill>
                </a:rPr>
                <a:t>tab in the ribbon and use the tools to edit the image.</a:t>
              </a:r>
            </a:p>
          </p:txBody>
        </p:sp>
        <p:sp>
          <p:nvSpPr>
            <p:cNvPr id="60" name="TextBox 59">
              <a:extLst>
                <a:ext uri="{FF2B5EF4-FFF2-40B4-BE49-F238E27FC236}">
                  <a16:creationId xmlns:a16="http://schemas.microsoft.com/office/drawing/2014/main" id="{8BEE90C2-3C11-E3E8-2A28-18801E32F364}"/>
                </a:ext>
              </a:extLst>
            </p:cNvPr>
            <p:cNvSpPr txBox="1"/>
            <p:nvPr/>
          </p:nvSpPr>
          <p:spPr>
            <a:xfrm>
              <a:off x="866773" y="3108124"/>
              <a:ext cx="2146447" cy="1169551"/>
            </a:xfrm>
            <a:prstGeom prst="rect">
              <a:avLst/>
            </a:prstGeom>
            <a:noFill/>
          </p:spPr>
          <p:txBody>
            <a:bodyPr wrap="square" rtlCol="0">
              <a:spAutoFit/>
            </a:bodyPr>
            <a:lstStyle/>
            <a:p>
              <a:r>
                <a:rPr lang="en-GB" sz="1000" b="1">
                  <a:solidFill>
                    <a:srgbClr val="333333"/>
                  </a:solidFill>
                </a:rPr>
                <a:t>3. </a:t>
              </a:r>
              <a:r>
                <a:rPr lang="en-GB" sz="1000">
                  <a:solidFill>
                    <a:srgbClr val="333333"/>
                  </a:solidFill>
                </a:rPr>
                <a:t>Choose </a:t>
              </a:r>
              <a:r>
                <a:rPr lang="en-GB" sz="1000" b="0">
                  <a:solidFill>
                    <a:srgbClr val="333333"/>
                  </a:solidFill>
                  <a:latin typeface="Gotham Medium" pitchFamily="50" charset="0"/>
                </a:rPr>
                <a:t>Crop</a:t>
              </a:r>
              <a:r>
                <a:rPr lang="en-GB" sz="1000">
                  <a:solidFill>
                    <a:srgbClr val="333333"/>
                  </a:solidFill>
                </a:rPr>
                <a:t> to resize and move the image within the placeholder, using the white circles in the corners of the image. Click on the drop down arrow and choose </a:t>
              </a:r>
              <a:r>
                <a:rPr lang="en-GB" sz="1000" b="0">
                  <a:solidFill>
                    <a:srgbClr val="333333"/>
                  </a:solidFill>
                  <a:latin typeface="Gotham Medium" pitchFamily="50" charset="0"/>
                </a:rPr>
                <a:t>Fit </a:t>
              </a:r>
              <a:r>
                <a:rPr lang="en-GB" sz="1000">
                  <a:solidFill>
                    <a:srgbClr val="333333"/>
                  </a:solidFill>
                </a:rPr>
                <a:t>to fit the image to the placeholder.</a:t>
              </a:r>
            </a:p>
          </p:txBody>
        </p:sp>
        <p:sp>
          <p:nvSpPr>
            <p:cNvPr id="61" name="TextBox 60">
              <a:extLst>
                <a:ext uri="{FF2B5EF4-FFF2-40B4-BE49-F238E27FC236}">
                  <a16:creationId xmlns:a16="http://schemas.microsoft.com/office/drawing/2014/main" id="{2D78395A-DF45-AA1F-E8BC-4231CECEF875}"/>
                </a:ext>
              </a:extLst>
            </p:cNvPr>
            <p:cNvSpPr txBox="1"/>
            <p:nvPr/>
          </p:nvSpPr>
          <p:spPr>
            <a:xfrm>
              <a:off x="866774" y="4323972"/>
              <a:ext cx="2146447" cy="553998"/>
            </a:xfrm>
            <a:prstGeom prst="rect">
              <a:avLst/>
            </a:prstGeom>
            <a:noFill/>
          </p:spPr>
          <p:txBody>
            <a:bodyPr wrap="square" rtlCol="0">
              <a:spAutoFit/>
            </a:bodyPr>
            <a:lstStyle/>
            <a:p>
              <a:r>
                <a:rPr lang="en-GB" sz="1000" b="1">
                  <a:solidFill>
                    <a:srgbClr val="333333"/>
                  </a:solidFill>
                </a:rPr>
                <a:t>4. </a:t>
              </a:r>
              <a:r>
                <a:rPr lang="en-GB" sz="1000">
                  <a:solidFill>
                    <a:srgbClr val="333333"/>
                  </a:solidFill>
                </a:rPr>
                <a:t>Choose </a:t>
              </a:r>
              <a:r>
                <a:rPr lang="en-GB" sz="1000" b="0">
                  <a:solidFill>
                    <a:srgbClr val="333333"/>
                  </a:solidFill>
                  <a:latin typeface="Gotham Medium" pitchFamily="50" charset="0"/>
                </a:rPr>
                <a:t>Picture Colour </a:t>
              </a:r>
              <a:r>
                <a:rPr lang="en-GB" sz="1000">
                  <a:solidFill>
                    <a:srgbClr val="333333"/>
                  </a:solidFill>
                </a:rPr>
                <a:t>to adjust the Saturation, Tone, and Colour.</a:t>
              </a:r>
            </a:p>
          </p:txBody>
        </p:sp>
        <p:sp>
          <p:nvSpPr>
            <p:cNvPr id="62" name="TextBox 61">
              <a:extLst>
                <a:ext uri="{FF2B5EF4-FFF2-40B4-BE49-F238E27FC236}">
                  <a16:creationId xmlns:a16="http://schemas.microsoft.com/office/drawing/2014/main" id="{EA46FFEC-ED8B-BE20-63BB-81505F193729}"/>
                </a:ext>
              </a:extLst>
            </p:cNvPr>
            <p:cNvSpPr txBox="1"/>
            <p:nvPr/>
          </p:nvSpPr>
          <p:spPr>
            <a:xfrm>
              <a:off x="866774" y="4924267"/>
              <a:ext cx="2146447" cy="553998"/>
            </a:xfrm>
            <a:prstGeom prst="rect">
              <a:avLst/>
            </a:prstGeom>
            <a:noFill/>
          </p:spPr>
          <p:txBody>
            <a:bodyPr wrap="square" rtlCol="0">
              <a:spAutoFit/>
            </a:bodyPr>
            <a:lstStyle/>
            <a:p>
              <a:r>
                <a:rPr lang="en-GB" sz="1000" b="1">
                  <a:solidFill>
                    <a:srgbClr val="333333"/>
                  </a:solidFill>
                </a:rPr>
                <a:t>5. </a:t>
              </a:r>
              <a:r>
                <a:rPr lang="en-GB" sz="1000">
                  <a:solidFill>
                    <a:srgbClr val="333333"/>
                  </a:solidFill>
                </a:rPr>
                <a:t>Choose </a:t>
              </a:r>
              <a:r>
                <a:rPr lang="en-GB" sz="1000" b="0">
                  <a:solidFill>
                    <a:srgbClr val="333333"/>
                  </a:solidFill>
                  <a:latin typeface="Gotham Medium" pitchFamily="50" charset="0"/>
                </a:rPr>
                <a:t>Picture Correction </a:t>
              </a:r>
              <a:r>
                <a:rPr lang="en-GB" sz="1000">
                  <a:solidFill>
                    <a:srgbClr val="333333"/>
                  </a:solidFill>
                </a:rPr>
                <a:t>to adjust the Sharpness, Brightness, and Contrast.</a:t>
              </a:r>
            </a:p>
          </p:txBody>
        </p:sp>
        <p:sp>
          <p:nvSpPr>
            <p:cNvPr id="63" name="TextBox 62">
              <a:extLst>
                <a:ext uri="{FF2B5EF4-FFF2-40B4-BE49-F238E27FC236}">
                  <a16:creationId xmlns:a16="http://schemas.microsoft.com/office/drawing/2014/main" id="{8DCBAD6B-D76F-38E7-5749-4DE33BCC152A}"/>
                </a:ext>
              </a:extLst>
            </p:cNvPr>
            <p:cNvSpPr txBox="1"/>
            <p:nvPr/>
          </p:nvSpPr>
          <p:spPr>
            <a:xfrm>
              <a:off x="1026885" y="1179173"/>
              <a:ext cx="1826222" cy="461665"/>
            </a:xfrm>
            <a:prstGeom prst="rect">
              <a:avLst/>
            </a:prstGeom>
            <a:noFill/>
          </p:spPr>
          <p:txBody>
            <a:bodyPr wrap="square" rtlCol="0">
              <a:spAutoFit/>
            </a:bodyPr>
            <a:lstStyle/>
            <a:p>
              <a:pPr algn="ctr"/>
              <a:r>
                <a:rPr lang="en-GB" sz="1200">
                  <a:solidFill>
                    <a:srgbClr val="333333"/>
                  </a:solidFill>
                  <a:latin typeface="+mn-lt"/>
                </a:rPr>
                <a:t>HOW TO INSERT </a:t>
              </a:r>
              <a:br>
                <a:rPr lang="en-GB" sz="1200">
                  <a:solidFill>
                    <a:srgbClr val="333333"/>
                  </a:solidFill>
                  <a:latin typeface="+mn-lt"/>
                </a:rPr>
              </a:br>
              <a:r>
                <a:rPr lang="en-GB" sz="1200">
                  <a:solidFill>
                    <a:srgbClr val="333333"/>
                  </a:solidFill>
                  <a:latin typeface="+mn-lt"/>
                </a:rPr>
                <a:t>AN IMAGE</a:t>
              </a:r>
            </a:p>
          </p:txBody>
        </p:sp>
        <p:sp>
          <p:nvSpPr>
            <p:cNvPr id="64" name="TextBox 63">
              <a:extLst>
                <a:ext uri="{FF2B5EF4-FFF2-40B4-BE49-F238E27FC236}">
                  <a16:creationId xmlns:a16="http://schemas.microsoft.com/office/drawing/2014/main" id="{01B185E6-26B8-73B3-5415-12A2CAC04AA0}"/>
                </a:ext>
              </a:extLst>
            </p:cNvPr>
            <p:cNvSpPr txBox="1"/>
            <p:nvPr userDrawn="1"/>
          </p:nvSpPr>
          <p:spPr>
            <a:xfrm>
              <a:off x="866774" y="5522715"/>
              <a:ext cx="2146447" cy="553998"/>
            </a:xfrm>
            <a:prstGeom prst="rect">
              <a:avLst/>
            </a:prstGeom>
            <a:noFill/>
          </p:spPr>
          <p:txBody>
            <a:bodyPr wrap="square" rtlCol="0">
              <a:spAutoFit/>
            </a:bodyPr>
            <a:lstStyle/>
            <a:p>
              <a:r>
                <a:rPr lang="en-GB" sz="1000" b="1">
                  <a:solidFill>
                    <a:srgbClr val="333333"/>
                  </a:solidFill>
                </a:rPr>
                <a:t>6. </a:t>
              </a:r>
              <a:r>
                <a:rPr lang="en-GB" sz="1000">
                  <a:solidFill>
                    <a:srgbClr val="333333"/>
                  </a:solidFill>
                </a:rPr>
                <a:t>Once you are happy with your image, right click on it and select ‘</a:t>
              </a:r>
              <a:r>
                <a:rPr lang="en-GB" sz="1000" b="0">
                  <a:solidFill>
                    <a:srgbClr val="333333"/>
                  </a:solidFill>
                  <a:latin typeface="Gotham Medium" pitchFamily="50" charset="0"/>
                </a:rPr>
                <a:t>Send to back</a:t>
              </a:r>
              <a:r>
                <a:rPr lang="en-GB" sz="1000">
                  <a:solidFill>
                    <a:srgbClr val="333333"/>
                  </a:solidFill>
                </a:rPr>
                <a:t>’. </a:t>
              </a:r>
              <a:endParaRPr lang="en-GB" sz="1000">
                <a:solidFill>
                  <a:srgbClr val="333333"/>
                </a:solidFill>
                <a:latin typeface="Gotham Medium" pitchFamily="50" charset="0"/>
              </a:endParaRPr>
            </a:p>
          </p:txBody>
        </p:sp>
      </p:grpSp>
      <p:grpSp>
        <p:nvGrpSpPr>
          <p:cNvPr id="65" name="Group 64">
            <a:extLst>
              <a:ext uri="{FF2B5EF4-FFF2-40B4-BE49-F238E27FC236}">
                <a16:creationId xmlns:a16="http://schemas.microsoft.com/office/drawing/2014/main" id="{919653C0-FBE7-A4F0-4D2D-FE43AF1AAEA7}"/>
              </a:ext>
            </a:extLst>
          </p:cNvPr>
          <p:cNvGrpSpPr/>
          <p:nvPr userDrawn="1"/>
        </p:nvGrpSpPr>
        <p:grpSpPr>
          <a:xfrm>
            <a:off x="12284372" y="0"/>
            <a:ext cx="2174455" cy="5486150"/>
            <a:chOff x="12287572" y="0"/>
            <a:chExt cx="2175021" cy="5486150"/>
          </a:xfrm>
        </p:grpSpPr>
        <p:grpSp>
          <p:nvGrpSpPr>
            <p:cNvPr id="66" name="Group 65">
              <a:extLst>
                <a:ext uri="{FF2B5EF4-FFF2-40B4-BE49-F238E27FC236}">
                  <a16:creationId xmlns:a16="http://schemas.microsoft.com/office/drawing/2014/main" id="{EBDBEA9E-C982-B268-4D0B-3F2503F5A4E7}"/>
                </a:ext>
              </a:extLst>
            </p:cNvPr>
            <p:cNvGrpSpPr/>
            <p:nvPr/>
          </p:nvGrpSpPr>
          <p:grpSpPr>
            <a:xfrm>
              <a:off x="12287572" y="0"/>
              <a:ext cx="2175021" cy="4839558"/>
              <a:chOff x="838200" y="1150069"/>
              <a:chExt cx="2175021" cy="4839558"/>
            </a:xfrm>
          </p:grpSpPr>
          <p:sp>
            <p:nvSpPr>
              <p:cNvPr id="78" name="Rectangle 77">
                <a:extLst>
                  <a:ext uri="{FF2B5EF4-FFF2-40B4-BE49-F238E27FC236}">
                    <a16:creationId xmlns:a16="http://schemas.microsoft.com/office/drawing/2014/main" id="{0967B118-E509-96C2-BAC7-7E0F5992A4EA}"/>
                  </a:ext>
                </a:extLst>
              </p:cNvPr>
              <p:cNvSpPr/>
              <p:nvPr/>
            </p:nvSpPr>
            <p:spPr>
              <a:xfrm>
                <a:off x="838200" y="1150069"/>
                <a:ext cx="2146445" cy="4839558"/>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333333"/>
                  </a:solidFill>
                </a:endParaRPr>
              </a:p>
            </p:txBody>
          </p:sp>
          <p:sp>
            <p:nvSpPr>
              <p:cNvPr id="79" name="Rectangle 78">
                <a:extLst>
                  <a:ext uri="{FF2B5EF4-FFF2-40B4-BE49-F238E27FC236}">
                    <a16:creationId xmlns:a16="http://schemas.microsoft.com/office/drawing/2014/main" id="{CE00D776-62F9-3738-5942-3AED5F10F957}"/>
                  </a:ext>
                </a:extLst>
              </p:cNvPr>
              <p:cNvSpPr/>
              <p:nvPr/>
            </p:nvSpPr>
            <p:spPr>
              <a:xfrm flipV="1">
                <a:off x="838200" y="1150069"/>
                <a:ext cx="2146445" cy="52016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799">
                  <a:solidFill>
                    <a:srgbClr val="333333"/>
                  </a:solidFill>
                </a:endParaRPr>
              </a:p>
            </p:txBody>
          </p:sp>
          <p:sp>
            <p:nvSpPr>
              <p:cNvPr id="80" name="TextBox 79">
                <a:extLst>
                  <a:ext uri="{FF2B5EF4-FFF2-40B4-BE49-F238E27FC236}">
                    <a16:creationId xmlns:a16="http://schemas.microsoft.com/office/drawing/2014/main" id="{BBD46E2B-91F3-E6F0-E1DF-711D476070A3}"/>
                  </a:ext>
                </a:extLst>
              </p:cNvPr>
              <p:cNvSpPr txBox="1"/>
              <p:nvPr/>
            </p:nvSpPr>
            <p:spPr>
              <a:xfrm>
                <a:off x="866775" y="2189496"/>
                <a:ext cx="2087197" cy="707886"/>
              </a:xfrm>
              <a:prstGeom prst="rect">
                <a:avLst/>
              </a:prstGeom>
              <a:noFill/>
            </p:spPr>
            <p:txBody>
              <a:bodyPr wrap="square" rtlCol="0">
                <a:spAutoFit/>
              </a:bodyPr>
              <a:lstStyle/>
              <a:p>
                <a:r>
                  <a:rPr lang="en-GB" sz="1000" b="1">
                    <a:solidFill>
                      <a:srgbClr val="333333"/>
                    </a:solidFill>
                  </a:rPr>
                  <a:t>2. </a:t>
                </a:r>
                <a:r>
                  <a:rPr lang="en-GB" sz="1000">
                    <a:solidFill>
                      <a:srgbClr val="333333"/>
                    </a:solidFill>
                  </a:rPr>
                  <a:t>Click on the </a:t>
                </a:r>
                <a:r>
                  <a:rPr lang="en-GB" sz="1000" b="0">
                    <a:solidFill>
                      <a:srgbClr val="333333"/>
                    </a:solidFill>
                    <a:latin typeface="Gotham Medium" pitchFamily="50" charset="0"/>
                  </a:rPr>
                  <a:t>icon</a:t>
                </a:r>
                <a:r>
                  <a:rPr lang="en-GB" sz="1000">
                    <a:solidFill>
                      <a:srgbClr val="333333"/>
                    </a:solidFill>
                  </a:rPr>
                  <a:t> in the middle of the placeholder and choose the image from your computer.</a:t>
                </a:r>
              </a:p>
            </p:txBody>
          </p:sp>
          <p:sp>
            <p:nvSpPr>
              <p:cNvPr id="81" name="TextBox 80">
                <a:extLst>
                  <a:ext uri="{FF2B5EF4-FFF2-40B4-BE49-F238E27FC236}">
                    <a16:creationId xmlns:a16="http://schemas.microsoft.com/office/drawing/2014/main" id="{25D9EDE8-52A9-D894-76B0-30D5DE34B31A}"/>
                  </a:ext>
                </a:extLst>
              </p:cNvPr>
              <p:cNvSpPr txBox="1"/>
              <p:nvPr/>
            </p:nvSpPr>
            <p:spPr>
              <a:xfrm>
                <a:off x="866774" y="2943679"/>
                <a:ext cx="2146447" cy="553998"/>
              </a:xfrm>
              <a:prstGeom prst="rect">
                <a:avLst/>
              </a:prstGeom>
              <a:noFill/>
            </p:spPr>
            <p:txBody>
              <a:bodyPr wrap="square" rtlCol="0">
                <a:spAutoFit/>
              </a:bodyPr>
              <a:lstStyle/>
              <a:p>
                <a:r>
                  <a:rPr lang="en-GB" sz="1000" b="1">
                    <a:solidFill>
                      <a:srgbClr val="333333"/>
                    </a:solidFill>
                  </a:rPr>
                  <a:t>3. </a:t>
                </a:r>
                <a:r>
                  <a:rPr lang="en-GB" sz="1000">
                    <a:solidFill>
                      <a:srgbClr val="333333"/>
                    </a:solidFill>
                  </a:rPr>
                  <a:t>Click on the </a:t>
                </a:r>
                <a:r>
                  <a:rPr lang="en-GB" sz="1000" b="0">
                    <a:solidFill>
                      <a:srgbClr val="333333"/>
                    </a:solidFill>
                    <a:latin typeface="Gotham Medium" pitchFamily="50" charset="0"/>
                  </a:rPr>
                  <a:t>Format Picture </a:t>
                </a:r>
                <a:r>
                  <a:rPr lang="en-GB" sz="1000">
                    <a:solidFill>
                      <a:srgbClr val="333333"/>
                    </a:solidFill>
                  </a:rPr>
                  <a:t>tab in the ribbon and use the tools to edit the image.</a:t>
                </a:r>
              </a:p>
            </p:txBody>
          </p:sp>
          <p:sp>
            <p:nvSpPr>
              <p:cNvPr id="82" name="TextBox 81">
                <a:extLst>
                  <a:ext uri="{FF2B5EF4-FFF2-40B4-BE49-F238E27FC236}">
                    <a16:creationId xmlns:a16="http://schemas.microsoft.com/office/drawing/2014/main" id="{D1673617-400B-1183-7561-3B662C38D64A}"/>
                  </a:ext>
                </a:extLst>
              </p:cNvPr>
              <p:cNvSpPr txBox="1"/>
              <p:nvPr/>
            </p:nvSpPr>
            <p:spPr>
              <a:xfrm>
                <a:off x="866773" y="3543974"/>
                <a:ext cx="2146447" cy="1169551"/>
              </a:xfrm>
              <a:prstGeom prst="rect">
                <a:avLst/>
              </a:prstGeom>
              <a:noFill/>
            </p:spPr>
            <p:txBody>
              <a:bodyPr wrap="square" rtlCol="0">
                <a:spAutoFit/>
              </a:bodyPr>
              <a:lstStyle/>
              <a:p>
                <a:r>
                  <a:rPr lang="en-GB" sz="1000" b="1">
                    <a:solidFill>
                      <a:srgbClr val="333333"/>
                    </a:solidFill>
                  </a:rPr>
                  <a:t>4. </a:t>
                </a:r>
                <a:r>
                  <a:rPr lang="en-GB" sz="1000">
                    <a:solidFill>
                      <a:srgbClr val="333333"/>
                    </a:solidFill>
                  </a:rPr>
                  <a:t>Choose </a:t>
                </a:r>
                <a:r>
                  <a:rPr lang="en-GB" sz="1000" b="0">
                    <a:solidFill>
                      <a:srgbClr val="333333"/>
                    </a:solidFill>
                    <a:latin typeface="Gotham Medium" pitchFamily="50" charset="0"/>
                  </a:rPr>
                  <a:t>Crop</a:t>
                </a:r>
                <a:r>
                  <a:rPr lang="en-GB" sz="1000">
                    <a:solidFill>
                      <a:srgbClr val="333333"/>
                    </a:solidFill>
                  </a:rPr>
                  <a:t> to resize and move the image within the placeholder, using the white circles in the corners of the image. Click on the drop down arrow and choose </a:t>
                </a:r>
                <a:r>
                  <a:rPr lang="en-GB" sz="1000" b="0">
                    <a:solidFill>
                      <a:srgbClr val="333333"/>
                    </a:solidFill>
                    <a:latin typeface="Gotham Medium" pitchFamily="50" charset="0"/>
                  </a:rPr>
                  <a:t>Fit </a:t>
                </a:r>
                <a:r>
                  <a:rPr lang="en-GB" sz="1000">
                    <a:solidFill>
                      <a:srgbClr val="333333"/>
                    </a:solidFill>
                  </a:rPr>
                  <a:t>to fit the image to the placeholder.</a:t>
                </a:r>
              </a:p>
            </p:txBody>
          </p:sp>
          <p:sp>
            <p:nvSpPr>
              <p:cNvPr id="83" name="TextBox 82">
                <a:extLst>
                  <a:ext uri="{FF2B5EF4-FFF2-40B4-BE49-F238E27FC236}">
                    <a16:creationId xmlns:a16="http://schemas.microsoft.com/office/drawing/2014/main" id="{62D7700D-4256-1C3F-2CB5-5FE8A4ED78A2}"/>
                  </a:ext>
                </a:extLst>
              </p:cNvPr>
              <p:cNvSpPr txBox="1"/>
              <p:nvPr/>
            </p:nvSpPr>
            <p:spPr>
              <a:xfrm>
                <a:off x="866774" y="4759822"/>
                <a:ext cx="2146447" cy="553998"/>
              </a:xfrm>
              <a:prstGeom prst="rect">
                <a:avLst/>
              </a:prstGeom>
              <a:noFill/>
            </p:spPr>
            <p:txBody>
              <a:bodyPr wrap="square" rtlCol="0">
                <a:spAutoFit/>
              </a:bodyPr>
              <a:lstStyle/>
              <a:p>
                <a:r>
                  <a:rPr lang="en-GB" sz="1000" b="1">
                    <a:solidFill>
                      <a:srgbClr val="333333"/>
                    </a:solidFill>
                  </a:rPr>
                  <a:t>5. </a:t>
                </a:r>
                <a:r>
                  <a:rPr lang="en-GB" sz="1000">
                    <a:solidFill>
                      <a:srgbClr val="333333"/>
                    </a:solidFill>
                  </a:rPr>
                  <a:t>Choose </a:t>
                </a:r>
                <a:r>
                  <a:rPr lang="en-GB" sz="1000" b="0">
                    <a:solidFill>
                      <a:srgbClr val="333333"/>
                    </a:solidFill>
                    <a:latin typeface="Gotham Medium" pitchFamily="50" charset="0"/>
                  </a:rPr>
                  <a:t>Picture Colour </a:t>
                </a:r>
                <a:r>
                  <a:rPr lang="en-GB" sz="1000">
                    <a:solidFill>
                      <a:srgbClr val="333333"/>
                    </a:solidFill>
                  </a:rPr>
                  <a:t>to adjust the Saturation, Tone, and Colour.</a:t>
                </a:r>
              </a:p>
            </p:txBody>
          </p:sp>
          <p:sp>
            <p:nvSpPr>
              <p:cNvPr id="84" name="TextBox 83">
                <a:extLst>
                  <a:ext uri="{FF2B5EF4-FFF2-40B4-BE49-F238E27FC236}">
                    <a16:creationId xmlns:a16="http://schemas.microsoft.com/office/drawing/2014/main" id="{5EAB7CE1-2A12-50F8-FC5F-2D0A9C828E80}"/>
                  </a:ext>
                </a:extLst>
              </p:cNvPr>
              <p:cNvSpPr txBox="1"/>
              <p:nvPr/>
            </p:nvSpPr>
            <p:spPr>
              <a:xfrm>
                <a:off x="866774" y="5360117"/>
                <a:ext cx="2146447" cy="553998"/>
              </a:xfrm>
              <a:prstGeom prst="rect">
                <a:avLst/>
              </a:prstGeom>
              <a:noFill/>
            </p:spPr>
            <p:txBody>
              <a:bodyPr wrap="square" rtlCol="0">
                <a:spAutoFit/>
              </a:bodyPr>
              <a:lstStyle/>
              <a:p>
                <a:r>
                  <a:rPr lang="en-GB" sz="1000" b="1">
                    <a:solidFill>
                      <a:srgbClr val="333333"/>
                    </a:solidFill>
                  </a:rPr>
                  <a:t>6. </a:t>
                </a:r>
                <a:r>
                  <a:rPr lang="en-GB" sz="1000">
                    <a:solidFill>
                      <a:srgbClr val="333333"/>
                    </a:solidFill>
                  </a:rPr>
                  <a:t>Choose </a:t>
                </a:r>
                <a:r>
                  <a:rPr lang="en-GB" sz="1000" b="0">
                    <a:solidFill>
                      <a:srgbClr val="333333"/>
                    </a:solidFill>
                    <a:latin typeface="Gotham Medium" pitchFamily="50" charset="0"/>
                  </a:rPr>
                  <a:t>Picture Correction </a:t>
                </a:r>
                <a:r>
                  <a:rPr lang="en-GB" sz="1000">
                    <a:solidFill>
                      <a:srgbClr val="333333"/>
                    </a:solidFill>
                  </a:rPr>
                  <a:t>to adjust the Sharpness, Brightness, and Contrast.</a:t>
                </a:r>
              </a:p>
            </p:txBody>
          </p:sp>
          <p:sp>
            <p:nvSpPr>
              <p:cNvPr id="85" name="TextBox 84">
                <a:extLst>
                  <a:ext uri="{FF2B5EF4-FFF2-40B4-BE49-F238E27FC236}">
                    <a16:creationId xmlns:a16="http://schemas.microsoft.com/office/drawing/2014/main" id="{3D424E73-BABD-0C51-A02C-76070AE010C1}"/>
                  </a:ext>
                </a:extLst>
              </p:cNvPr>
              <p:cNvSpPr txBox="1"/>
              <p:nvPr/>
            </p:nvSpPr>
            <p:spPr>
              <a:xfrm>
                <a:off x="1072610" y="1179173"/>
                <a:ext cx="1734772" cy="461665"/>
              </a:xfrm>
              <a:prstGeom prst="rect">
                <a:avLst/>
              </a:prstGeom>
              <a:noFill/>
            </p:spPr>
            <p:txBody>
              <a:bodyPr wrap="square" rtlCol="0">
                <a:spAutoFit/>
              </a:bodyPr>
              <a:lstStyle/>
              <a:p>
                <a:pPr algn="ctr"/>
                <a:r>
                  <a:rPr lang="en-GB" sz="1200">
                    <a:solidFill>
                      <a:srgbClr val="333333"/>
                    </a:solidFill>
                    <a:latin typeface="+mn-lt"/>
                  </a:rPr>
                  <a:t>HOW TO INSERT AN IMAGE</a:t>
                </a:r>
              </a:p>
            </p:txBody>
          </p:sp>
          <p:sp>
            <p:nvSpPr>
              <p:cNvPr id="86" name="TextBox 85">
                <a:extLst>
                  <a:ext uri="{FF2B5EF4-FFF2-40B4-BE49-F238E27FC236}">
                    <a16:creationId xmlns:a16="http://schemas.microsoft.com/office/drawing/2014/main" id="{68713B15-A6F2-87B6-10EC-DC88E3FFCF24}"/>
                  </a:ext>
                </a:extLst>
              </p:cNvPr>
              <p:cNvSpPr txBox="1"/>
              <p:nvPr/>
            </p:nvSpPr>
            <p:spPr>
              <a:xfrm>
                <a:off x="866775" y="1759910"/>
                <a:ext cx="2087197" cy="400110"/>
              </a:xfrm>
              <a:prstGeom prst="rect">
                <a:avLst/>
              </a:prstGeom>
              <a:noFill/>
            </p:spPr>
            <p:txBody>
              <a:bodyPr wrap="square" rtlCol="0">
                <a:spAutoFit/>
              </a:bodyPr>
              <a:lstStyle/>
              <a:p>
                <a:r>
                  <a:rPr lang="en-GB" sz="1000" b="1">
                    <a:solidFill>
                      <a:srgbClr val="333333"/>
                    </a:solidFill>
                  </a:rPr>
                  <a:t>1. </a:t>
                </a:r>
                <a:r>
                  <a:rPr lang="en-GB" sz="1000">
                    <a:solidFill>
                      <a:srgbClr val="333333"/>
                    </a:solidFill>
                  </a:rPr>
                  <a:t>If there is already an image present, </a:t>
                </a:r>
                <a:r>
                  <a:rPr lang="en-GB" sz="1000">
                    <a:solidFill>
                      <a:srgbClr val="333333"/>
                    </a:solidFill>
                    <a:latin typeface="Gotham Medium" pitchFamily="50" charset="0"/>
                  </a:rPr>
                  <a:t>delete this first.</a:t>
                </a:r>
              </a:p>
            </p:txBody>
          </p:sp>
        </p:grpSp>
        <p:grpSp>
          <p:nvGrpSpPr>
            <p:cNvPr id="67" name="Group 66">
              <a:extLst>
                <a:ext uri="{FF2B5EF4-FFF2-40B4-BE49-F238E27FC236}">
                  <a16:creationId xmlns:a16="http://schemas.microsoft.com/office/drawing/2014/main" id="{2EBBE685-22E2-2697-B6B0-4F25675A9DBE}"/>
                </a:ext>
              </a:extLst>
            </p:cNvPr>
            <p:cNvGrpSpPr/>
            <p:nvPr userDrawn="1"/>
          </p:nvGrpSpPr>
          <p:grpSpPr>
            <a:xfrm>
              <a:off x="12287572" y="0"/>
              <a:ext cx="2175021" cy="5486150"/>
              <a:chOff x="838200" y="1150069"/>
              <a:chExt cx="2175021" cy="5486150"/>
            </a:xfrm>
          </p:grpSpPr>
          <p:sp>
            <p:nvSpPr>
              <p:cNvPr id="69" name="Rectangle 68">
                <a:extLst>
                  <a:ext uri="{FF2B5EF4-FFF2-40B4-BE49-F238E27FC236}">
                    <a16:creationId xmlns:a16="http://schemas.microsoft.com/office/drawing/2014/main" id="{62C545BB-A0F1-6944-405C-67AD1D7EE898}"/>
                  </a:ext>
                </a:extLst>
              </p:cNvPr>
              <p:cNvSpPr/>
              <p:nvPr/>
            </p:nvSpPr>
            <p:spPr>
              <a:xfrm>
                <a:off x="838200" y="1150069"/>
                <a:ext cx="2146445" cy="548615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333333"/>
                  </a:solidFill>
                </a:endParaRPr>
              </a:p>
            </p:txBody>
          </p:sp>
          <p:sp>
            <p:nvSpPr>
              <p:cNvPr id="70" name="Rectangle 69">
                <a:extLst>
                  <a:ext uri="{FF2B5EF4-FFF2-40B4-BE49-F238E27FC236}">
                    <a16:creationId xmlns:a16="http://schemas.microsoft.com/office/drawing/2014/main" id="{3D123738-9643-A1FE-5705-4BC6B578C9D8}"/>
                  </a:ext>
                </a:extLst>
              </p:cNvPr>
              <p:cNvSpPr/>
              <p:nvPr/>
            </p:nvSpPr>
            <p:spPr>
              <a:xfrm flipV="1">
                <a:off x="838200" y="1150069"/>
                <a:ext cx="2146445" cy="52016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799">
                  <a:solidFill>
                    <a:srgbClr val="333333"/>
                  </a:solidFill>
                </a:endParaRPr>
              </a:p>
            </p:txBody>
          </p:sp>
          <p:sp>
            <p:nvSpPr>
              <p:cNvPr id="71" name="TextBox 70">
                <a:extLst>
                  <a:ext uri="{FF2B5EF4-FFF2-40B4-BE49-F238E27FC236}">
                    <a16:creationId xmlns:a16="http://schemas.microsoft.com/office/drawing/2014/main" id="{26590827-4A80-53C5-6AC7-1FCAF5C86FA0}"/>
                  </a:ext>
                </a:extLst>
              </p:cNvPr>
              <p:cNvSpPr txBox="1"/>
              <p:nvPr/>
            </p:nvSpPr>
            <p:spPr>
              <a:xfrm>
                <a:off x="866775" y="2189496"/>
                <a:ext cx="2087197" cy="707886"/>
              </a:xfrm>
              <a:prstGeom prst="rect">
                <a:avLst/>
              </a:prstGeom>
              <a:noFill/>
            </p:spPr>
            <p:txBody>
              <a:bodyPr wrap="square" rtlCol="0">
                <a:spAutoFit/>
              </a:bodyPr>
              <a:lstStyle/>
              <a:p>
                <a:r>
                  <a:rPr lang="en-GB" sz="1000" b="1">
                    <a:solidFill>
                      <a:srgbClr val="333333"/>
                    </a:solidFill>
                  </a:rPr>
                  <a:t>2. </a:t>
                </a:r>
                <a:r>
                  <a:rPr lang="en-GB" sz="1000">
                    <a:solidFill>
                      <a:srgbClr val="333333"/>
                    </a:solidFill>
                  </a:rPr>
                  <a:t>Click on the </a:t>
                </a:r>
                <a:r>
                  <a:rPr lang="en-GB" sz="1000" b="0">
                    <a:solidFill>
                      <a:srgbClr val="333333"/>
                    </a:solidFill>
                    <a:latin typeface="Gotham Medium" pitchFamily="50" charset="0"/>
                  </a:rPr>
                  <a:t>icon</a:t>
                </a:r>
                <a:r>
                  <a:rPr lang="en-GB" sz="1000">
                    <a:solidFill>
                      <a:srgbClr val="333333"/>
                    </a:solidFill>
                  </a:rPr>
                  <a:t> in the middle of the placeholder and choose the image from your computer.</a:t>
                </a:r>
              </a:p>
            </p:txBody>
          </p:sp>
          <p:sp>
            <p:nvSpPr>
              <p:cNvPr id="72" name="TextBox 71">
                <a:extLst>
                  <a:ext uri="{FF2B5EF4-FFF2-40B4-BE49-F238E27FC236}">
                    <a16:creationId xmlns:a16="http://schemas.microsoft.com/office/drawing/2014/main" id="{5CC7D728-F762-322C-CD5D-1D8B94D72CE5}"/>
                  </a:ext>
                </a:extLst>
              </p:cNvPr>
              <p:cNvSpPr txBox="1"/>
              <p:nvPr/>
            </p:nvSpPr>
            <p:spPr>
              <a:xfrm>
                <a:off x="866774" y="2943679"/>
                <a:ext cx="2146447" cy="553998"/>
              </a:xfrm>
              <a:prstGeom prst="rect">
                <a:avLst/>
              </a:prstGeom>
              <a:noFill/>
            </p:spPr>
            <p:txBody>
              <a:bodyPr wrap="square" rtlCol="0">
                <a:spAutoFit/>
              </a:bodyPr>
              <a:lstStyle/>
              <a:p>
                <a:r>
                  <a:rPr lang="en-GB" sz="1000" b="1">
                    <a:solidFill>
                      <a:srgbClr val="333333"/>
                    </a:solidFill>
                  </a:rPr>
                  <a:t>3. </a:t>
                </a:r>
                <a:r>
                  <a:rPr lang="en-GB" sz="1000">
                    <a:solidFill>
                      <a:srgbClr val="333333"/>
                    </a:solidFill>
                  </a:rPr>
                  <a:t>Click on the </a:t>
                </a:r>
                <a:r>
                  <a:rPr lang="en-GB" sz="1000" b="0">
                    <a:solidFill>
                      <a:srgbClr val="333333"/>
                    </a:solidFill>
                    <a:latin typeface="Gotham Medium" pitchFamily="50" charset="0"/>
                  </a:rPr>
                  <a:t>Format Picture </a:t>
                </a:r>
                <a:r>
                  <a:rPr lang="en-GB" sz="1000">
                    <a:solidFill>
                      <a:srgbClr val="333333"/>
                    </a:solidFill>
                  </a:rPr>
                  <a:t>tab in the ribbon and use the tools to edit the image.</a:t>
                </a:r>
              </a:p>
            </p:txBody>
          </p:sp>
          <p:sp>
            <p:nvSpPr>
              <p:cNvPr id="73" name="TextBox 72">
                <a:extLst>
                  <a:ext uri="{FF2B5EF4-FFF2-40B4-BE49-F238E27FC236}">
                    <a16:creationId xmlns:a16="http://schemas.microsoft.com/office/drawing/2014/main" id="{F8BC0B0B-2D7F-B9F6-0CD0-E0E4BB009F56}"/>
                  </a:ext>
                </a:extLst>
              </p:cNvPr>
              <p:cNvSpPr txBox="1"/>
              <p:nvPr/>
            </p:nvSpPr>
            <p:spPr>
              <a:xfrm>
                <a:off x="866773" y="3543974"/>
                <a:ext cx="2146447" cy="1169551"/>
              </a:xfrm>
              <a:prstGeom prst="rect">
                <a:avLst/>
              </a:prstGeom>
              <a:noFill/>
            </p:spPr>
            <p:txBody>
              <a:bodyPr wrap="square" rtlCol="0">
                <a:spAutoFit/>
              </a:bodyPr>
              <a:lstStyle/>
              <a:p>
                <a:r>
                  <a:rPr lang="en-GB" sz="1000" b="1">
                    <a:solidFill>
                      <a:srgbClr val="333333"/>
                    </a:solidFill>
                  </a:rPr>
                  <a:t>4. </a:t>
                </a:r>
                <a:r>
                  <a:rPr lang="en-GB" sz="1000">
                    <a:solidFill>
                      <a:srgbClr val="333333"/>
                    </a:solidFill>
                  </a:rPr>
                  <a:t>Choose </a:t>
                </a:r>
                <a:r>
                  <a:rPr lang="en-GB" sz="1000" b="0">
                    <a:solidFill>
                      <a:srgbClr val="333333"/>
                    </a:solidFill>
                    <a:latin typeface="Gotham Medium" pitchFamily="50" charset="0"/>
                  </a:rPr>
                  <a:t>Crop</a:t>
                </a:r>
                <a:r>
                  <a:rPr lang="en-GB" sz="1000">
                    <a:solidFill>
                      <a:srgbClr val="333333"/>
                    </a:solidFill>
                  </a:rPr>
                  <a:t> to resize and move the image within the placeholder, using the white circles in the corners of the image. Click on the drop down arrow and choose </a:t>
                </a:r>
                <a:r>
                  <a:rPr lang="en-GB" sz="1000" b="0">
                    <a:solidFill>
                      <a:srgbClr val="333333"/>
                    </a:solidFill>
                    <a:latin typeface="Gotham Medium" pitchFamily="50" charset="0"/>
                  </a:rPr>
                  <a:t>Fit </a:t>
                </a:r>
                <a:r>
                  <a:rPr lang="en-GB" sz="1000">
                    <a:solidFill>
                      <a:srgbClr val="333333"/>
                    </a:solidFill>
                  </a:rPr>
                  <a:t>to fit the image to the placeholder.</a:t>
                </a:r>
              </a:p>
            </p:txBody>
          </p:sp>
          <p:sp>
            <p:nvSpPr>
              <p:cNvPr id="74" name="TextBox 73">
                <a:extLst>
                  <a:ext uri="{FF2B5EF4-FFF2-40B4-BE49-F238E27FC236}">
                    <a16:creationId xmlns:a16="http://schemas.microsoft.com/office/drawing/2014/main" id="{9B784575-55E9-3816-4818-B5FFC971448E}"/>
                  </a:ext>
                </a:extLst>
              </p:cNvPr>
              <p:cNvSpPr txBox="1"/>
              <p:nvPr/>
            </p:nvSpPr>
            <p:spPr>
              <a:xfrm>
                <a:off x="866774" y="4759822"/>
                <a:ext cx="2146447" cy="553998"/>
              </a:xfrm>
              <a:prstGeom prst="rect">
                <a:avLst/>
              </a:prstGeom>
              <a:noFill/>
            </p:spPr>
            <p:txBody>
              <a:bodyPr wrap="square" rtlCol="0">
                <a:spAutoFit/>
              </a:bodyPr>
              <a:lstStyle/>
              <a:p>
                <a:r>
                  <a:rPr lang="en-GB" sz="1000" b="1">
                    <a:solidFill>
                      <a:srgbClr val="333333"/>
                    </a:solidFill>
                  </a:rPr>
                  <a:t>5. </a:t>
                </a:r>
                <a:r>
                  <a:rPr lang="en-GB" sz="1000">
                    <a:solidFill>
                      <a:srgbClr val="333333"/>
                    </a:solidFill>
                  </a:rPr>
                  <a:t>Choose </a:t>
                </a:r>
                <a:r>
                  <a:rPr lang="en-GB" sz="1000" b="0">
                    <a:solidFill>
                      <a:srgbClr val="333333"/>
                    </a:solidFill>
                    <a:latin typeface="Gotham Medium" pitchFamily="50" charset="0"/>
                  </a:rPr>
                  <a:t>Picture Colour </a:t>
                </a:r>
                <a:r>
                  <a:rPr lang="en-GB" sz="1000">
                    <a:solidFill>
                      <a:srgbClr val="333333"/>
                    </a:solidFill>
                  </a:rPr>
                  <a:t>to adjust the Saturation, Tone, and Colour.</a:t>
                </a:r>
              </a:p>
            </p:txBody>
          </p:sp>
          <p:sp>
            <p:nvSpPr>
              <p:cNvPr id="75" name="TextBox 74">
                <a:extLst>
                  <a:ext uri="{FF2B5EF4-FFF2-40B4-BE49-F238E27FC236}">
                    <a16:creationId xmlns:a16="http://schemas.microsoft.com/office/drawing/2014/main" id="{D376F793-FB37-3972-A155-DA0FCC7A30B4}"/>
                  </a:ext>
                </a:extLst>
              </p:cNvPr>
              <p:cNvSpPr txBox="1"/>
              <p:nvPr/>
            </p:nvSpPr>
            <p:spPr>
              <a:xfrm>
                <a:off x="866774" y="5360117"/>
                <a:ext cx="2146447" cy="861774"/>
              </a:xfrm>
              <a:prstGeom prst="rect">
                <a:avLst/>
              </a:prstGeom>
              <a:noFill/>
            </p:spPr>
            <p:txBody>
              <a:bodyPr wrap="square" rtlCol="0">
                <a:spAutoFit/>
              </a:bodyPr>
              <a:lstStyle/>
              <a:p>
                <a:r>
                  <a:rPr lang="en-GB" sz="1000" b="1">
                    <a:solidFill>
                      <a:srgbClr val="333333"/>
                    </a:solidFill>
                  </a:rPr>
                  <a:t>6. </a:t>
                </a:r>
                <a:r>
                  <a:rPr lang="en-GB" sz="1000">
                    <a:solidFill>
                      <a:srgbClr val="333333"/>
                    </a:solidFill>
                  </a:rPr>
                  <a:t>Choose </a:t>
                </a:r>
                <a:r>
                  <a:rPr lang="en-GB" sz="1000" b="0">
                    <a:solidFill>
                      <a:srgbClr val="333333"/>
                    </a:solidFill>
                    <a:latin typeface="Gotham Medium" pitchFamily="50" charset="0"/>
                  </a:rPr>
                  <a:t>Picture Correction </a:t>
                </a:r>
                <a:r>
                  <a:rPr lang="en-GB" sz="1000">
                    <a:solidFill>
                      <a:srgbClr val="333333"/>
                    </a:solidFill>
                  </a:rPr>
                  <a:t>to adjust the Sharpness, Brightness, and Contrast.</a:t>
                </a:r>
              </a:p>
              <a:p>
                <a:endParaRPr lang="en-GB" sz="1000">
                  <a:solidFill>
                    <a:srgbClr val="333333"/>
                  </a:solidFill>
                </a:endParaRPr>
              </a:p>
              <a:p>
                <a:endParaRPr lang="en-GB" sz="1000">
                  <a:solidFill>
                    <a:srgbClr val="333333"/>
                  </a:solidFill>
                </a:endParaRPr>
              </a:p>
            </p:txBody>
          </p:sp>
          <p:sp>
            <p:nvSpPr>
              <p:cNvPr id="76" name="TextBox 75">
                <a:extLst>
                  <a:ext uri="{FF2B5EF4-FFF2-40B4-BE49-F238E27FC236}">
                    <a16:creationId xmlns:a16="http://schemas.microsoft.com/office/drawing/2014/main" id="{30EAEFF4-E513-2737-6DC7-035F3D39FF01}"/>
                  </a:ext>
                </a:extLst>
              </p:cNvPr>
              <p:cNvSpPr txBox="1"/>
              <p:nvPr/>
            </p:nvSpPr>
            <p:spPr>
              <a:xfrm>
                <a:off x="1072610" y="1179173"/>
                <a:ext cx="1734772" cy="461665"/>
              </a:xfrm>
              <a:prstGeom prst="rect">
                <a:avLst/>
              </a:prstGeom>
              <a:noFill/>
            </p:spPr>
            <p:txBody>
              <a:bodyPr wrap="square" rtlCol="0">
                <a:spAutoFit/>
              </a:bodyPr>
              <a:lstStyle/>
              <a:p>
                <a:pPr algn="ctr"/>
                <a:r>
                  <a:rPr lang="en-GB" sz="1200">
                    <a:solidFill>
                      <a:srgbClr val="333333"/>
                    </a:solidFill>
                    <a:latin typeface="+mn-lt"/>
                  </a:rPr>
                  <a:t>HOW TO INSERT AN IMAGE</a:t>
                </a:r>
              </a:p>
            </p:txBody>
          </p:sp>
          <p:sp>
            <p:nvSpPr>
              <p:cNvPr id="77" name="TextBox 76">
                <a:extLst>
                  <a:ext uri="{FF2B5EF4-FFF2-40B4-BE49-F238E27FC236}">
                    <a16:creationId xmlns:a16="http://schemas.microsoft.com/office/drawing/2014/main" id="{EB4F1294-C4C7-888A-7257-AB45D856AB67}"/>
                  </a:ext>
                </a:extLst>
              </p:cNvPr>
              <p:cNvSpPr txBox="1"/>
              <p:nvPr userDrawn="1"/>
            </p:nvSpPr>
            <p:spPr>
              <a:xfrm>
                <a:off x="866775" y="1759910"/>
                <a:ext cx="2087197" cy="400110"/>
              </a:xfrm>
              <a:prstGeom prst="rect">
                <a:avLst/>
              </a:prstGeom>
              <a:noFill/>
            </p:spPr>
            <p:txBody>
              <a:bodyPr wrap="square" rtlCol="0">
                <a:spAutoFit/>
              </a:bodyPr>
              <a:lstStyle/>
              <a:p>
                <a:r>
                  <a:rPr lang="en-GB" sz="1000" b="1">
                    <a:solidFill>
                      <a:srgbClr val="333333"/>
                    </a:solidFill>
                  </a:rPr>
                  <a:t>1. </a:t>
                </a:r>
                <a:r>
                  <a:rPr lang="en-GB" sz="1000">
                    <a:solidFill>
                      <a:srgbClr val="333333"/>
                    </a:solidFill>
                  </a:rPr>
                  <a:t>If there is already an image present, </a:t>
                </a:r>
                <a:r>
                  <a:rPr lang="en-GB" sz="1000">
                    <a:solidFill>
                      <a:srgbClr val="333333"/>
                    </a:solidFill>
                    <a:latin typeface="Gotham Medium" pitchFamily="50" charset="0"/>
                  </a:rPr>
                  <a:t>delete this first.</a:t>
                </a:r>
              </a:p>
            </p:txBody>
          </p:sp>
        </p:grpSp>
        <p:sp>
          <p:nvSpPr>
            <p:cNvPr id="68" name="TextBox 67">
              <a:extLst>
                <a:ext uri="{FF2B5EF4-FFF2-40B4-BE49-F238E27FC236}">
                  <a16:creationId xmlns:a16="http://schemas.microsoft.com/office/drawing/2014/main" id="{8D427A39-C3FE-0447-D702-75E6277AD8AE}"/>
                </a:ext>
              </a:extLst>
            </p:cNvPr>
            <p:cNvSpPr txBox="1"/>
            <p:nvPr userDrawn="1"/>
          </p:nvSpPr>
          <p:spPr>
            <a:xfrm>
              <a:off x="12316146" y="4885855"/>
              <a:ext cx="2146447" cy="553998"/>
            </a:xfrm>
            <a:prstGeom prst="rect">
              <a:avLst/>
            </a:prstGeom>
            <a:noFill/>
          </p:spPr>
          <p:txBody>
            <a:bodyPr wrap="square" rtlCol="0">
              <a:spAutoFit/>
            </a:bodyPr>
            <a:lstStyle/>
            <a:p>
              <a:r>
                <a:rPr lang="en-GB" sz="1000" b="1">
                  <a:solidFill>
                    <a:srgbClr val="333333"/>
                  </a:solidFill>
                </a:rPr>
                <a:t>7. </a:t>
              </a:r>
              <a:r>
                <a:rPr lang="en-GB" sz="1000">
                  <a:solidFill>
                    <a:srgbClr val="333333"/>
                  </a:solidFill>
                </a:rPr>
                <a:t>Once you are happy with your image, right click on it and select ‘</a:t>
              </a:r>
              <a:r>
                <a:rPr lang="en-GB" sz="1000" b="0">
                  <a:solidFill>
                    <a:srgbClr val="333333"/>
                  </a:solidFill>
                  <a:latin typeface="Gotham Medium" pitchFamily="50" charset="0"/>
                </a:rPr>
                <a:t>Send to back</a:t>
              </a:r>
              <a:r>
                <a:rPr lang="en-GB" sz="1000">
                  <a:solidFill>
                    <a:srgbClr val="333333"/>
                  </a:solidFill>
                </a:rPr>
                <a:t>’. </a:t>
              </a:r>
              <a:endParaRPr lang="en-GB" sz="1000">
                <a:solidFill>
                  <a:srgbClr val="333333"/>
                </a:solidFill>
                <a:latin typeface="Gotham Medium" pitchFamily="50" charset="0"/>
              </a:endParaRPr>
            </a:p>
          </p:txBody>
        </p:sp>
      </p:grpSp>
    </p:spTree>
    <p:custDataLst>
      <p:tags r:id="rId1"/>
    </p:custDataLst>
    <p:extLst>
      <p:ext uri="{BB962C8B-B14F-4D97-AF65-F5344CB8AC3E}">
        <p14:creationId xmlns:p14="http://schemas.microsoft.com/office/powerpoint/2010/main" val="3985746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Title slide white box with image">
    <p:bg>
      <p:bgPr>
        <a:solidFill>
          <a:schemeClr val="accent2"/>
        </a:solidFill>
        <a:effectLst/>
      </p:bgPr>
    </p:bg>
    <p:spTree>
      <p:nvGrpSpPr>
        <p:cNvPr id="1" name=""/>
        <p:cNvGrpSpPr/>
        <p:nvPr/>
      </p:nvGrpSpPr>
      <p:grpSpPr>
        <a:xfrm>
          <a:off x="0" y="0"/>
          <a:ext cx="0" cy="0"/>
          <a:chOff x="0" y="0"/>
          <a:chExt cx="0" cy="0"/>
        </a:xfrm>
      </p:grpSpPr>
      <p:sp>
        <p:nvSpPr>
          <p:cNvPr id="6" name="Picture Placeholder 11">
            <a:extLst>
              <a:ext uri="{FF2B5EF4-FFF2-40B4-BE49-F238E27FC236}">
                <a16:creationId xmlns:a16="http://schemas.microsoft.com/office/drawing/2014/main" id="{427B7669-C07F-E188-709D-B5598C683275}"/>
              </a:ext>
            </a:extLst>
          </p:cNvPr>
          <p:cNvSpPr>
            <a:spLocks noGrp="1"/>
          </p:cNvSpPr>
          <p:nvPr>
            <p:ph type="pic" sz="quarter" idx="17" hasCustomPrompt="1"/>
          </p:nvPr>
        </p:nvSpPr>
        <p:spPr>
          <a:xfrm>
            <a:off x="0" y="0"/>
            <a:ext cx="12188825" cy="6858000"/>
          </a:xfrm>
        </p:spPr>
        <p:txBody>
          <a:bodyPr/>
          <a:lstStyle>
            <a:lvl1pPr algn="ctr">
              <a:defRPr>
                <a:solidFill>
                  <a:schemeClr val="bg2"/>
                </a:solidFill>
              </a:defRPr>
            </a:lvl1pPr>
          </a:lstStyle>
          <a:p>
            <a:r>
              <a:rPr lang="en-GB"/>
              <a:t>Click icon to insert image</a:t>
            </a:r>
          </a:p>
        </p:txBody>
      </p:sp>
      <p:sp>
        <p:nvSpPr>
          <p:cNvPr id="8" name="Title 1">
            <a:extLst>
              <a:ext uri="{FF2B5EF4-FFF2-40B4-BE49-F238E27FC236}">
                <a16:creationId xmlns:a16="http://schemas.microsoft.com/office/drawing/2014/main" id="{C23F43B9-56A4-A202-13D0-B86C5AB14271}"/>
              </a:ext>
            </a:extLst>
          </p:cNvPr>
          <p:cNvSpPr>
            <a:spLocks noGrp="1" noRot="1" noMove="1" noResize="1" noEditPoints="1" noAdjustHandles="1" noChangeArrowheads="1" noChangeShapeType="1"/>
          </p:cNvSpPr>
          <p:nvPr>
            <p:ph type="title" hasCustomPrompt="1"/>
          </p:nvPr>
        </p:nvSpPr>
        <p:spPr>
          <a:xfrm>
            <a:off x="884960" y="1221106"/>
            <a:ext cx="4386707" cy="4402455"/>
          </a:xfrm>
          <a:blipFill dpi="0" rotWithShape="1">
            <a:blip r:embed="rId3">
              <a:extLst>
                <a:ext uri="{28A0092B-C50C-407E-A947-70E740481C1C}">
                  <a14:useLocalDpi xmlns:a14="http://schemas.microsoft.com/office/drawing/2010/main"/>
                </a:ext>
              </a:extLst>
            </a:blip>
            <a:srcRect/>
            <a:tile tx="0" ty="0" sx="70000" sy="70000" flip="none" algn="tl"/>
          </a:blipFill>
        </p:spPr>
        <p:txBody>
          <a:bodyPr lIns="360000" tIns="1404000" rIns="360000"/>
          <a:lstStyle>
            <a:lvl1pPr>
              <a:defRPr sz="4799">
                <a:solidFill>
                  <a:schemeClr val="accent2"/>
                </a:solidFill>
                <a:latin typeface="+mn-lt"/>
              </a:defRPr>
            </a:lvl1pPr>
          </a:lstStyle>
          <a:p>
            <a:r>
              <a:rPr lang="en-GB"/>
              <a:t>Insert title here</a:t>
            </a:r>
          </a:p>
        </p:txBody>
      </p:sp>
      <p:sp>
        <p:nvSpPr>
          <p:cNvPr id="10" name="Picture Placeholder 11">
            <a:extLst>
              <a:ext uri="{FF2B5EF4-FFF2-40B4-BE49-F238E27FC236}">
                <a16:creationId xmlns:a16="http://schemas.microsoft.com/office/drawing/2014/main" id="{56FFBEE8-4515-E583-2660-D20BB7D37BEE}"/>
              </a:ext>
            </a:extLst>
          </p:cNvPr>
          <p:cNvSpPr>
            <a:spLocks noGrp="1"/>
          </p:cNvSpPr>
          <p:nvPr>
            <p:ph type="pic" sz="quarter" idx="14" hasCustomPrompt="1"/>
          </p:nvPr>
        </p:nvSpPr>
        <p:spPr>
          <a:xfrm>
            <a:off x="1151436" y="4854894"/>
            <a:ext cx="1493443" cy="537004"/>
          </a:xfrm>
        </p:spPr>
        <p:txBody>
          <a:bodyPr/>
          <a:lstStyle>
            <a:lvl1pPr algn="ctr">
              <a:defRPr/>
            </a:lvl1pPr>
          </a:lstStyle>
          <a:p>
            <a:r>
              <a:rPr lang="en-GB"/>
              <a:t>Insert client logo</a:t>
            </a:r>
          </a:p>
        </p:txBody>
      </p:sp>
      <p:sp>
        <p:nvSpPr>
          <p:cNvPr id="11" name="Text Placeholder 14">
            <a:extLst>
              <a:ext uri="{FF2B5EF4-FFF2-40B4-BE49-F238E27FC236}">
                <a16:creationId xmlns:a16="http://schemas.microsoft.com/office/drawing/2014/main" id="{1F74FD78-A3C1-F95A-7011-EFEE573F2D38}"/>
              </a:ext>
            </a:extLst>
          </p:cNvPr>
          <p:cNvSpPr>
            <a:spLocks noGrp="1"/>
          </p:cNvSpPr>
          <p:nvPr>
            <p:ph type="body" sz="quarter" idx="15" hasCustomPrompt="1"/>
          </p:nvPr>
        </p:nvSpPr>
        <p:spPr>
          <a:xfrm>
            <a:off x="1151437" y="4649524"/>
            <a:ext cx="1183961" cy="205370"/>
          </a:xfrm>
          <a:blipFill>
            <a:blip r:embed="rId4" cstate="print">
              <a:extLst>
                <a:ext uri="{28A0092B-C50C-407E-A947-70E740481C1C}">
                  <a14:useLocalDpi xmlns:a14="http://schemas.microsoft.com/office/drawing/2010/main"/>
                </a:ext>
              </a:extLst>
            </a:blip>
            <a:stretch>
              <a:fillRect/>
            </a:stretch>
          </a:blipFill>
        </p:spPr>
        <p:txBody>
          <a:bodyPr>
            <a:normAutofit/>
          </a:bodyPr>
          <a:lstStyle>
            <a:lvl1pPr>
              <a:defRPr/>
            </a:lvl1pPr>
          </a:lstStyle>
          <a:p>
            <a:pPr lvl="0"/>
            <a:r>
              <a:rPr lang="en-GB"/>
              <a:t> </a:t>
            </a:r>
          </a:p>
        </p:txBody>
      </p:sp>
      <p:sp>
        <p:nvSpPr>
          <p:cNvPr id="12" name="Text Placeholder 10">
            <a:extLst>
              <a:ext uri="{FF2B5EF4-FFF2-40B4-BE49-F238E27FC236}">
                <a16:creationId xmlns:a16="http://schemas.microsoft.com/office/drawing/2014/main" id="{13280ACC-6322-0FBC-44C6-AACBE3C6AE66}"/>
              </a:ext>
            </a:extLst>
          </p:cNvPr>
          <p:cNvSpPr>
            <a:spLocks noGrp="1"/>
          </p:cNvSpPr>
          <p:nvPr>
            <p:ph type="body" sz="quarter" idx="16" hasCustomPrompt="1"/>
          </p:nvPr>
        </p:nvSpPr>
        <p:spPr>
          <a:xfrm>
            <a:off x="10679507" y="478633"/>
            <a:ext cx="1035573" cy="1035843"/>
          </a:xfrm>
          <a: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a:blipFill>
        </p:spPr>
        <p:txBody>
          <a:bodyPr>
            <a:normAutofit/>
          </a:bodyPr>
          <a:lstStyle>
            <a:lvl1pPr>
              <a:defRPr/>
            </a:lvl1pPr>
          </a:lstStyle>
          <a:p>
            <a:pPr lvl="0"/>
            <a:r>
              <a:rPr lang="en-GB"/>
              <a:t> </a:t>
            </a:r>
          </a:p>
        </p:txBody>
      </p:sp>
      <p:sp>
        <p:nvSpPr>
          <p:cNvPr id="2" name="Text Placeholder 8">
            <a:extLst>
              <a:ext uri="{FF2B5EF4-FFF2-40B4-BE49-F238E27FC236}">
                <a16:creationId xmlns:a16="http://schemas.microsoft.com/office/drawing/2014/main" id="{DCE7D7E9-EB04-2B91-A5D0-87DD6C0AFCE2}"/>
              </a:ext>
            </a:extLst>
          </p:cNvPr>
          <p:cNvSpPr>
            <a:spLocks noGrp="1"/>
          </p:cNvSpPr>
          <p:nvPr>
            <p:ph type="body" sz="quarter" idx="13" hasCustomPrompt="1"/>
          </p:nvPr>
        </p:nvSpPr>
        <p:spPr>
          <a:xfrm>
            <a:off x="1306489" y="2196108"/>
            <a:ext cx="1251478" cy="330072"/>
          </a:xfrm>
          <a:solidFill>
            <a:schemeClr val="accent1"/>
          </a:solidFill>
        </p:spPr>
        <p:txBody>
          <a:bodyPr wrap="none" lIns="72000" tIns="72000" rIns="72000" bIns="72000" anchor="ctr">
            <a:spAutoFit/>
          </a:bodyPr>
          <a:lstStyle>
            <a:lvl1pPr algn="l">
              <a:defRPr sz="1200" cap="all" spc="70" baseline="0">
                <a:solidFill>
                  <a:schemeClr val="tx1"/>
                </a:solidFill>
                <a:latin typeface="+mj-lt"/>
              </a:defRPr>
            </a:lvl1pPr>
          </a:lstStyle>
          <a:p>
            <a:pPr lvl="0"/>
            <a:r>
              <a:rPr lang="en-GB"/>
              <a:t>subheading</a:t>
            </a:r>
          </a:p>
        </p:txBody>
      </p:sp>
      <p:grpSp>
        <p:nvGrpSpPr>
          <p:cNvPr id="39" name="Group 38">
            <a:extLst>
              <a:ext uri="{FF2B5EF4-FFF2-40B4-BE49-F238E27FC236}">
                <a16:creationId xmlns:a16="http://schemas.microsoft.com/office/drawing/2014/main" id="{CF208846-ADD6-8B7B-7EEC-5C665CB173C7}"/>
              </a:ext>
            </a:extLst>
          </p:cNvPr>
          <p:cNvGrpSpPr/>
          <p:nvPr userDrawn="1"/>
        </p:nvGrpSpPr>
        <p:grpSpPr>
          <a:xfrm>
            <a:off x="12284371" y="0"/>
            <a:ext cx="2174456" cy="5067300"/>
            <a:chOff x="838199" y="1150069"/>
            <a:chExt cx="2175022" cy="5067300"/>
          </a:xfrm>
        </p:grpSpPr>
        <p:sp>
          <p:nvSpPr>
            <p:cNvPr id="40" name="Rectangle 39">
              <a:extLst>
                <a:ext uri="{FF2B5EF4-FFF2-40B4-BE49-F238E27FC236}">
                  <a16:creationId xmlns:a16="http://schemas.microsoft.com/office/drawing/2014/main" id="{ACCC205D-68B6-C092-B248-4B0C7E3A44D7}"/>
                </a:ext>
              </a:extLst>
            </p:cNvPr>
            <p:cNvSpPr/>
            <p:nvPr/>
          </p:nvSpPr>
          <p:spPr>
            <a:xfrm>
              <a:off x="838199" y="1669942"/>
              <a:ext cx="2146446" cy="4547427"/>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333333"/>
                </a:solidFill>
              </a:endParaRPr>
            </a:p>
          </p:txBody>
        </p:sp>
        <p:sp>
          <p:nvSpPr>
            <p:cNvPr id="41" name="Rectangle 40">
              <a:extLst>
                <a:ext uri="{FF2B5EF4-FFF2-40B4-BE49-F238E27FC236}">
                  <a16:creationId xmlns:a16="http://schemas.microsoft.com/office/drawing/2014/main" id="{0EA002EA-DBF9-B1E4-0E8B-5211D67E3504}"/>
                </a:ext>
              </a:extLst>
            </p:cNvPr>
            <p:cNvSpPr/>
            <p:nvPr/>
          </p:nvSpPr>
          <p:spPr>
            <a:xfrm flipV="1">
              <a:off x="838200" y="1150069"/>
              <a:ext cx="2146445" cy="52016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799">
                <a:solidFill>
                  <a:srgbClr val="333333"/>
                </a:solidFill>
              </a:endParaRPr>
            </a:p>
          </p:txBody>
        </p:sp>
        <p:sp>
          <p:nvSpPr>
            <p:cNvPr id="42" name="TextBox 41">
              <a:extLst>
                <a:ext uri="{FF2B5EF4-FFF2-40B4-BE49-F238E27FC236}">
                  <a16:creationId xmlns:a16="http://schemas.microsoft.com/office/drawing/2014/main" id="{87EAB41F-8FA0-26C1-5B31-AF17C90ACB05}"/>
                </a:ext>
              </a:extLst>
            </p:cNvPr>
            <p:cNvSpPr txBox="1"/>
            <p:nvPr/>
          </p:nvSpPr>
          <p:spPr>
            <a:xfrm>
              <a:off x="866775" y="1753646"/>
              <a:ext cx="2087197" cy="553998"/>
            </a:xfrm>
            <a:prstGeom prst="rect">
              <a:avLst/>
            </a:prstGeom>
            <a:noFill/>
          </p:spPr>
          <p:txBody>
            <a:bodyPr wrap="square" rtlCol="0">
              <a:spAutoFit/>
            </a:bodyPr>
            <a:lstStyle/>
            <a:p>
              <a:r>
                <a:rPr lang="en-GB" sz="1000" b="1">
                  <a:solidFill>
                    <a:srgbClr val="333333"/>
                  </a:solidFill>
                </a:rPr>
                <a:t>1. </a:t>
              </a:r>
              <a:r>
                <a:rPr lang="en-GB" sz="1000">
                  <a:solidFill>
                    <a:srgbClr val="333333"/>
                  </a:solidFill>
                </a:rPr>
                <a:t>Click on the </a:t>
              </a:r>
              <a:r>
                <a:rPr lang="en-GB" sz="1000" b="0">
                  <a:solidFill>
                    <a:srgbClr val="333333"/>
                  </a:solidFill>
                  <a:latin typeface="Arial" panose="020B0604020202020204" pitchFamily="34" charset="0"/>
                </a:rPr>
                <a:t>icon</a:t>
              </a:r>
              <a:r>
                <a:rPr lang="en-GB" sz="1000">
                  <a:solidFill>
                    <a:srgbClr val="333333"/>
                  </a:solidFill>
                </a:rPr>
                <a:t> in the middle of the placeholder and choose the image from your computer.</a:t>
              </a:r>
            </a:p>
          </p:txBody>
        </p:sp>
        <p:sp>
          <p:nvSpPr>
            <p:cNvPr id="43" name="TextBox 42">
              <a:extLst>
                <a:ext uri="{FF2B5EF4-FFF2-40B4-BE49-F238E27FC236}">
                  <a16:creationId xmlns:a16="http://schemas.microsoft.com/office/drawing/2014/main" id="{1A5DEA65-B91C-8455-9400-A83086C33396}"/>
                </a:ext>
              </a:extLst>
            </p:cNvPr>
            <p:cNvSpPr txBox="1"/>
            <p:nvPr/>
          </p:nvSpPr>
          <p:spPr>
            <a:xfrm>
              <a:off x="866774" y="2507829"/>
              <a:ext cx="2146447" cy="553998"/>
            </a:xfrm>
            <a:prstGeom prst="rect">
              <a:avLst/>
            </a:prstGeom>
            <a:noFill/>
          </p:spPr>
          <p:txBody>
            <a:bodyPr wrap="square" rtlCol="0">
              <a:spAutoFit/>
            </a:bodyPr>
            <a:lstStyle/>
            <a:p>
              <a:r>
                <a:rPr lang="en-GB" sz="1000" b="1">
                  <a:solidFill>
                    <a:srgbClr val="333333"/>
                  </a:solidFill>
                </a:rPr>
                <a:t>2. </a:t>
              </a:r>
              <a:r>
                <a:rPr lang="en-GB" sz="1000">
                  <a:solidFill>
                    <a:srgbClr val="333333"/>
                  </a:solidFill>
                </a:rPr>
                <a:t>Click on the </a:t>
              </a:r>
              <a:r>
                <a:rPr lang="en-GB" sz="1000" b="0">
                  <a:solidFill>
                    <a:srgbClr val="333333"/>
                  </a:solidFill>
                  <a:latin typeface="Arial" panose="020B0604020202020204" pitchFamily="34" charset="0"/>
                </a:rPr>
                <a:t>Format Picture </a:t>
              </a:r>
              <a:r>
                <a:rPr lang="en-GB" sz="1000">
                  <a:solidFill>
                    <a:srgbClr val="333333"/>
                  </a:solidFill>
                </a:rPr>
                <a:t>tab in the ribbon and use the tools to edit the image.</a:t>
              </a:r>
            </a:p>
          </p:txBody>
        </p:sp>
        <p:sp>
          <p:nvSpPr>
            <p:cNvPr id="44" name="TextBox 43">
              <a:extLst>
                <a:ext uri="{FF2B5EF4-FFF2-40B4-BE49-F238E27FC236}">
                  <a16:creationId xmlns:a16="http://schemas.microsoft.com/office/drawing/2014/main" id="{32CDC3A3-2AED-14DF-56A8-2A32F87E16BE}"/>
                </a:ext>
              </a:extLst>
            </p:cNvPr>
            <p:cNvSpPr txBox="1"/>
            <p:nvPr/>
          </p:nvSpPr>
          <p:spPr>
            <a:xfrm>
              <a:off x="866773" y="3108124"/>
              <a:ext cx="2146447" cy="1169551"/>
            </a:xfrm>
            <a:prstGeom prst="rect">
              <a:avLst/>
            </a:prstGeom>
            <a:noFill/>
          </p:spPr>
          <p:txBody>
            <a:bodyPr wrap="square" rtlCol="0">
              <a:spAutoFit/>
            </a:bodyPr>
            <a:lstStyle/>
            <a:p>
              <a:r>
                <a:rPr lang="en-GB" sz="1000" b="1">
                  <a:solidFill>
                    <a:srgbClr val="333333"/>
                  </a:solidFill>
                </a:rPr>
                <a:t>3. </a:t>
              </a:r>
              <a:r>
                <a:rPr lang="en-GB" sz="1000">
                  <a:solidFill>
                    <a:srgbClr val="333333"/>
                  </a:solidFill>
                </a:rPr>
                <a:t>Choose </a:t>
              </a:r>
              <a:r>
                <a:rPr lang="en-GB" sz="1000" b="0">
                  <a:solidFill>
                    <a:srgbClr val="333333"/>
                  </a:solidFill>
                  <a:latin typeface="Arial" panose="020B0604020202020204" pitchFamily="34" charset="0"/>
                </a:rPr>
                <a:t>Crop</a:t>
              </a:r>
              <a:r>
                <a:rPr lang="en-GB" sz="1000">
                  <a:solidFill>
                    <a:srgbClr val="333333"/>
                  </a:solidFill>
                </a:rPr>
                <a:t> to resize and move the image within the placeholder, using the white circles in the corners of the image. Click on the drop down arrow and choose </a:t>
              </a:r>
              <a:r>
                <a:rPr lang="en-GB" sz="1000" b="0">
                  <a:solidFill>
                    <a:srgbClr val="333333"/>
                  </a:solidFill>
                  <a:latin typeface="Arial" panose="020B0604020202020204" pitchFamily="34" charset="0"/>
                </a:rPr>
                <a:t>Fit </a:t>
              </a:r>
              <a:r>
                <a:rPr lang="en-GB" sz="1000">
                  <a:solidFill>
                    <a:srgbClr val="333333"/>
                  </a:solidFill>
                </a:rPr>
                <a:t>to fit the image to the placeholder.</a:t>
              </a:r>
            </a:p>
          </p:txBody>
        </p:sp>
        <p:sp>
          <p:nvSpPr>
            <p:cNvPr id="45" name="TextBox 44">
              <a:extLst>
                <a:ext uri="{FF2B5EF4-FFF2-40B4-BE49-F238E27FC236}">
                  <a16:creationId xmlns:a16="http://schemas.microsoft.com/office/drawing/2014/main" id="{1B8B3C8B-DA9F-BA67-3B8C-13CCE250280C}"/>
                </a:ext>
              </a:extLst>
            </p:cNvPr>
            <p:cNvSpPr txBox="1"/>
            <p:nvPr/>
          </p:nvSpPr>
          <p:spPr>
            <a:xfrm>
              <a:off x="866774" y="4323972"/>
              <a:ext cx="2146447" cy="400110"/>
            </a:xfrm>
            <a:prstGeom prst="rect">
              <a:avLst/>
            </a:prstGeom>
            <a:noFill/>
          </p:spPr>
          <p:txBody>
            <a:bodyPr wrap="square" rtlCol="0">
              <a:spAutoFit/>
            </a:bodyPr>
            <a:lstStyle/>
            <a:p>
              <a:r>
                <a:rPr lang="en-GB" sz="1000" b="1">
                  <a:solidFill>
                    <a:srgbClr val="333333"/>
                  </a:solidFill>
                </a:rPr>
                <a:t>4. </a:t>
              </a:r>
              <a:r>
                <a:rPr lang="en-GB" sz="1000">
                  <a:solidFill>
                    <a:srgbClr val="333333"/>
                  </a:solidFill>
                </a:rPr>
                <a:t>Choose </a:t>
              </a:r>
              <a:r>
                <a:rPr lang="en-GB" sz="1000" b="0">
                  <a:solidFill>
                    <a:srgbClr val="333333"/>
                  </a:solidFill>
                  <a:latin typeface="Arial" panose="020B0604020202020204" pitchFamily="34" charset="0"/>
                </a:rPr>
                <a:t>Picture Colour </a:t>
              </a:r>
              <a:r>
                <a:rPr lang="en-GB" sz="1000">
                  <a:solidFill>
                    <a:srgbClr val="333333"/>
                  </a:solidFill>
                </a:rPr>
                <a:t>to adjust the Saturation, Tone, and Colour.</a:t>
              </a:r>
            </a:p>
          </p:txBody>
        </p:sp>
        <p:sp>
          <p:nvSpPr>
            <p:cNvPr id="46" name="TextBox 45">
              <a:extLst>
                <a:ext uri="{FF2B5EF4-FFF2-40B4-BE49-F238E27FC236}">
                  <a16:creationId xmlns:a16="http://schemas.microsoft.com/office/drawing/2014/main" id="{6F9444E3-1AB3-96EC-C4B8-22BA0DDB27B1}"/>
                </a:ext>
              </a:extLst>
            </p:cNvPr>
            <p:cNvSpPr txBox="1"/>
            <p:nvPr/>
          </p:nvSpPr>
          <p:spPr>
            <a:xfrm>
              <a:off x="866774" y="4924267"/>
              <a:ext cx="2146447" cy="553998"/>
            </a:xfrm>
            <a:prstGeom prst="rect">
              <a:avLst/>
            </a:prstGeom>
            <a:noFill/>
          </p:spPr>
          <p:txBody>
            <a:bodyPr wrap="square" rtlCol="0">
              <a:spAutoFit/>
            </a:bodyPr>
            <a:lstStyle/>
            <a:p>
              <a:r>
                <a:rPr lang="en-GB" sz="1000" b="1">
                  <a:solidFill>
                    <a:srgbClr val="333333"/>
                  </a:solidFill>
                </a:rPr>
                <a:t>5. </a:t>
              </a:r>
              <a:r>
                <a:rPr lang="en-GB" sz="1000">
                  <a:solidFill>
                    <a:srgbClr val="333333"/>
                  </a:solidFill>
                </a:rPr>
                <a:t>Choose </a:t>
              </a:r>
              <a:r>
                <a:rPr lang="en-GB" sz="1000" b="0">
                  <a:solidFill>
                    <a:srgbClr val="333333"/>
                  </a:solidFill>
                  <a:latin typeface="Arial" panose="020B0604020202020204" pitchFamily="34" charset="0"/>
                </a:rPr>
                <a:t>Picture Correction </a:t>
              </a:r>
              <a:r>
                <a:rPr lang="en-GB" sz="1000">
                  <a:solidFill>
                    <a:srgbClr val="333333"/>
                  </a:solidFill>
                </a:rPr>
                <a:t>to adjust the Sharpness, Brightness, and Contrast.</a:t>
              </a:r>
            </a:p>
          </p:txBody>
        </p:sp>
        <p:sp>
          <p:nvSpPr>
            <p:cNvPr id="47" name="TextBox 46">
              <a:extLst>
                <a:ext uri="{FF2B5EF4-FFF2-40B4-BE49-F238E27FC236}">
                  <a16:creationId xmlns:a16="http://schemas.microsoft.com/office/drawing/2014/main" id="{19A58FF8-DE4D-D2D3-8525-EF5C9EE7AEC9}"/>
                </a:ext>
              </a:extLst>
            </p:cNvPr>
            <p:cNvSpPr txBox="1"/>
            <p:nvPr/>
          </p:nvSpPr>
          <p:spPr>
            <a:xfrm>
              <a:off x="1026885" y="1179173"/>
              <a:ext cx="1826222" cy="461665"/>
            </a:xfrm>
            <a:prstGeom prst="rect">
              <a:avLst/>
            </a:prstGeom>
            <a:noFill/>
          </p:spPr>
          <p:txBody>
            <a:bodyPr wrap="square" rtlCol="0">
              <a:spAutoFit/>
            </a:bodyPr>
            <a:lstStyle/>
            <a:p>
              <a:pPr algn="ctr"/>
              <a:r>
                <a:rPr lang="en-GB" sz="1200">
                  <a:solidFill>
                    <a:srgbClr val="333333"/>
                  </a:solidFill>
                  <a:latin typeface="+mn-lt"/>
                </a:rPr>
                <a:t>HOW TO INSERT </a:t>
              </a:r>
              <a:br>
                <a:rPr lang="en-GB" sz="1200">
                  <a:solidFill>
                    <a:srgbClr val="333333"/>
                  </a:solidFill>
                  <a:latin typeface="+mn-lt"/>
                </a:rPr>
              </a:br>
              <a:r>
                <a:rPr lang="en-GB" sz="1200">
                  <a:solidFill>
                    <a:srgbClr val="333333"/>
                  </a:solidFill>
                  <a:latin typeface="+mn-lt"/>
                </a:rPr>
                <a:t>AN IMAGE</a:t>
              </a:r>
            </a:p>
          </p:txBody>
        </p:sp>
        <p:sp>
          <p:nvSpPr>
            <p:cNvPr id="48" name="TextBox 47">
              <a:extLst>
                <a:ext uri="{FF2B5EF4-FFF2-40B4-BE49-F238E27FC236}">
                  <a16:creationId xmlns:a16="http://schemas.microsoft.com/office/drawing/2014/main" id="{35AF5B4D-DB3F-A83F-2ED6-4F02043D6C8D}"/>
                </a:ext>
              </a:extLst>
            </p:cNvPr>
            <p:cNvSpPr txBox="1"/>
            <p:nvPr userDrawn="1"/>
          </p:nvSpPr>
          <p:spPr>
            <a:xfrm>
              <a:off x="866774" y="5522715"/>
              <a:ext cx="2146447" cy="553998"/>
            </a:xfrm>
            <a:prstGeom prst="rect">
              <a:avLst/>
            </a:prstGeom>
            <a:noFill/>
          </p:spPr>
          <p:txBody>
            <a:bodyPr wrap="square" rtlCol="0">
              <a:spAutoFit/>
            </a:bodyPr>
            <a:lstStyle/>
            <a:p>
              <a:r>
                <a:rPr lang="en-GB" sz="1000" b="1">
                  <a:solidFill>
                    <a:srgbClr val="333333"/>
                  </a:solidFill>
                </a:rPr>
                <a:t>6. </a:t>
              </a:r>
              <a:r>
                <a:rPr lang="en-GB" sz="1000">
                  <a:solidFill>
                    <a:srgbClr val="333333"/>
                  </a:solidFill>
                </a:rPr>
                <a:t>Once you are happy with your image, right click on it and select ‘</a:t>
              </a:r>
              <a:r>
                <a:rPr lang="en-GB" sz="1000" b="0">
                  <a:solidFill>
                    <a:srgbClr val="333333"/>
                  </a:solidFill>
                  <a:latin typeface="Arial" panose="020B0604020202020204" pitchFamily="34" charset="0"/>
                </a:rPr>
                <a:t>Send to back</a:t>
              </a:r>
              <a:r>
                <a:rPr lang="en-GB" sz="1000">
                  <a:solidFill>
                    <a:srgbClr val="333333"/>
                  </a:solidFill>
                </a:rPr>
                <a:t>’. </a:t>
              </a:r>
              <a:endParaRPr lang="en-GB" sz="1000">
                <a:solidFill>
                  <a:srgbClr val="333333"/>
                </a:solidFill>
                <a:latin typeface="Arial" panose="020B0604020202020204" pitchFamily="34" charset="0"/>
              </a:endParaRPr>
            </a:p>
          </p:txBody>
        </p:sp>
      </p:grpSp>
      <p:grpSp>
        <p:nvGrpSpPr>
          <p:cNvPr id="49" name="Group 48">
            <a:extLst>
              <a:ext uri="{FF2B5EF4-FFF2-40B4-BE49-F238E27FC236}">
                <a16:creationId xmlns:a16="http://schemas.microsoft.com/office/drawing/2014/main" id="{8376514F-F790-0506-971C-42B58482C4B3}"/>
              </a:ext>
            </a:extLst>
          </p:cNvPr>
          <p:cNvGrpSpPr/>
          <p:nvPr userDrawn="1"/>
        </p:nvGrpSpPr>
        <p:grpSpPr>
          <a:xfrm>
            <a:off x="12284372" y="0"/>
            <a:ext cx="2174455" cy="5486150"/>
            <a:chOff x="12287572" y="0"/>
            <a:chExt cx="2175021" cy="5486150"/>
          </a:xfrm>
        </p:grpSpPr>
        <p:grpSp>
          <p:nvGrpSpPr>
            <p:cNvPr id="50" name="Group 49">
              <a:extLst>
                <a:ext uri="{FF2B5EF4-FFF2-40B4-BE49-F238E27FC236}">
                  <a16:creationId xmlns:a16="http://schemas.microsoft.com/office/drawing/2014/main" id="{5465C8AA-2950-C0A3-654F-97E8AC52C0D6}"/>
                </a:ext>
              </a:extLst>
            </p:cNvPr>
            <p:cNvGrpSpPr/>
            <p:nvPr/>
          </p:nvGrpSpPr>
          <p:grpSpPr>
            <a:xfrm>
              <a:off x="12287572" y="0"/>
              <a:ext cx="2175021" cy="4839558"/>
              <a:chOff x="838200" y="1150069"/>
              <a:chExt cx="2175021" cy="4839558"/>
            </a:xfrm>
          </p:grpSpPr>
          <p:sp>
            <p:nvSpPr>
              <p:cNvPr id="62" name="Rectangle 61">
                <a:extLst>
                  <a:ext uri="{FF2B5EF4-FFF2-40B4-BE49-F238E27FC236}">
                    <a16:creationId xmlns:a16="http://schemas.microsoft.com/office/drawing/2014/main" id="{F5A55D2C-F88D-6B34-CF46-364855828332}"/>
                  </a:ext>
                </a:extLst>
              </p:cNvPr>
              <p:cNvSpPr/>
              <p:nvPr/>
            </p:nvSpPr>
            <p:spPr>
              <a:xfrm>
                <a:off x="838200" y="1150069"/>
                <a:ext cx="2146445" cy="4839558"/>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333333"/>
                  </a:solidFill>
                </a:endParaRPr>
              </a:p>
            </p:txBody>
          </p:sp>
          <p:sp>
            <p:nvSpPr>
              <p:cNvPr id="63" name="Rectangle 62">
                <a:extLst>
                  <a:ext uri="{FF2B5EF4-FFF2-40B4-BE49-F238E27FC236}">
                    <a16:creationId xmlns:a16="http://schemas.microsoft.com/office/drawing/2014/main" id="{0DA2532B-B09E-86A6-7BF6-F8F4B8E59B99}"/>
                  </a:ext>
                </a:extLst>
              </p:cNvPr>
              <p:cNvSpPr/>
              <p:nvPr/>
            </p:nvSpPr>
            <p:spPr>
              <a:xfrm flipV="1">
                <a:off x="838200" y="1150069"/>
                <a:ext cx="2146445" cy="52016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799">
                  <a:solidFill>
                    <a:srgbClr val="333333"/>
                  </a:solidFill>
                </a:endParaRPr>
              </a:p>
            </p:txBody>
          </p:sp>
          <p:sp>
            <p:nvSpPr>
              <p:cNvPr id="64" name="TextBox 63">
                <a:extLst>
                  <a:ext uri="{FF2B5EF4-FFF2-40B4-BE49-F238E27FC236}">
                    <a16:creationId xmlns:a16="http://schemas.microsoft.com/office/drawing/2014/main" id="{104A755C-FB45-AB73-DE51-C50854146C56}"/>
                  </a:ext>
                </a:extLst>
              </p:cNvPr>
              <p:cNvSpPr txBox="1"/>
              <p:nvPr/>
            </p:nvSpPr>
            <p:spPr>
              <a:xfrm>
                <a:off x="866775" y="2189496"/>
                <a:ext cx="2087197" cy="553998"/>
              </a:xfrm>
              <a:prstGeom prst="rect">
                <a:avLst/>
              </a:prstGeom>
              <a:noFill/>
            </p:spPr>
            <p:txBody>
              <a:bodyPr wrap="square" rtlCol="0">
                <a:spAutoFit/>
              </a:bodyPr>
              <a:lstStyle/>
              <a:p>
                <a:r>
                  <a:rPr lang="en-GB" sz="1000" b="1">
                    <a:solidFill>
                      <a:srgbClr val="333333"/>
                    </a:solidFill>
                  </a:rPr>
                  <a:t>2. </a:t>
                </a:r>
                <a:r>
                  <a:rPr lang="en-GB" sz="1000">
                    <a:solidFill>
                      <a:srgbClr val="333333"/>
                    </a:solidFill>
                  </a:rPr>
                  <a:t>Click on the </a:t>
                </a:r>
                <a:r>
                  <a:rPr lang="en-GB" sz="1000" b="0">
                    <a:solidFill>
                      <a:srgbClr val="333333"/>
                    </a:solidFill>
                    <a:latin typeface="Arial" panose="020B0604020202020204" pitchFamily="34" charset="0"/>
                  </a:rPr>
                  <a:t>icon</a:t>
                </a:r>
                <a:r>
                  <a:rPr lang="en-GB" sz="1000">
                    <a:solidFill>
                      <a:srgbClr val="333333"/>
                    </a:solidFill>
                  </a:rPr>
                  <a:t> in the middle of the placeholder and choose the image from your computer.</a:t>
                </a:r>
              </a:p>
            </p:txBody>
          </p:sp>
          <p:sp>
            <p:nvSpPr>
              <p:cNvPr id="65" name="TextBox 64">
                <a:extLst>
                  <a:ext uri="{FF2B5EF4-FFF2-40B4-BE49-F238E27FC236}">
                    <a16:creationId xmlns:a16="http://schemas.microsoft.com/office/drawing/2014/main" id="{D502124D-6DF5-A6E7-CFEC-5FB7880A05C0}"/>
                  </a:ext>
                </a:extLst>
              </p:cNvPr>
              <p:cNvSpPr txBox="1"/>
              <p:nvPr/>
            </p:nvSpPr>
            <p:spPr>
              <a:xfrm>
                <a:off x="866774" y="2943679"/>
                <a:ext cx="2146447" cy="553998"/>
              </a:xfrm>
              <a:prstGeom prst="rect">
                <a:avLst/>
              </a:prstGeom>
              <a:noFill/>
            </p:spPr>
            <p:txBody>
              <a:bodyPr wrap="square" rtlCol="0">
                <a:spAutoFit/>
              </a:bodyPr>
              <a:lstStyle/>
              <a:p>
                <a:r>
                  <a:rPr lang="en-GB" sz="1000" b="1">
                    <a:solidFill>
                      <a:srgbClr val="333333"/>
                    </a:solidFill>
                  </a:rPr>
                  <a:t>3. </a:t>
                </a:r>
                <a:r>
                  <a:rPr lang="en-GB" sz="1000">
                    <a:solidFill>
                      <a:srgbClr val="333333"/>
                    </a:solidFill>
                  </a:rPr>
                  <a:t>Click on the </a:t>
                </a:r>
                <a:r>
                  <a:rPr lang="en-GB" sz="1000" b="0">
                    <a:solidFill>
                      <a:srgbClr val="333333"/>
                    </a:solidFill>
                    <a:latin typeface="Arial" panose="020B0604020202020204" pitchFamily="34" charset="0"/>
                  </a:rPr>
                  <a:t>Format Picture </a:t>
                </a:r>
                <a:r>
                  <a:rPr lang="en-GB" sz="1000">
                    <a:solidFill>
                      <a:srgbClr val="333333"/>
                    </a:solidFill>
                  </a:rPr>
                  <a:t>tab in the ribbon and use the tools to edit the image.</a:t>
                </a:r>
              </a:p>
            </p:txBody>
          </p:sp>
          <p:sp>
            <p:nvSpPr>
              <p:cNvPr id="66" name="TextBox 65">
                <a:extLst>
                  <a:ext uri="{FF2B5EF4-FFF2-40B4-BE49-F238E27FC236}">
                    <a16:creationId xmlns:a16="http://schemas.microsoft.com/office/drawing/2014/main" id="{DE0851BC-E838-A127-3D99-5A0E3AB3B210}"/>
                  </a:ext>
                </a:extLst>
              </p:cNvPr>
              <p:cNvSpPr txBox="1"/>
              <p:nvPr/>
            </p:nvSpPr>
            <p:spPr>
              <a:xfrm>
                <a:off x="866773" y="3543974"/>
                <a:ext cx="2146447" cy="1169551"/>
              </a:xfrm>
              <a:prstGeom prst="rect">
                <a:avLst/>
              </a:prstGeom>
              <a:noFill/>
            </p:spPr>
            <p:txBody>
              <a:bodyPr wrap="square" rtlCol="0">
                <a:spAutoFit/>
              </a:bodyPr>
              <a:lstStyle/>
              <a:p>
                <a:r>
                  <a:rPr lang="en-GB" sz="1000" b="1">
                    <a:solidFill>
                      <a:srgbClr val="333333"/>
                    </a:solidFill>
                  </a:rPr>
                  <a:t>4. </a:t>
                </a:r>
                <a:r>
                  <a:rPr lang="en-GB" sz="1000">
                    <a:solidFill>
                      <a:srgbClr val="333333"/>
                    </a:solidFill>
                  </a:rPr>
                  <a:t>Choose </a:t>
                </a:r>
                <a:r>
                  <a:rPr lang="en-GB" sz="1000" b="0">
                    <a:solidFill>
                      <a:srgbClr val="333333"/>
                    </a:solidFill>
                    <a:latin typeface="Arial" panose="020B0604020202020204" pitchFamily="34" charset="0"/>
                  </a:rPr>
                  <a:t>Crop</a:t>
                </a:r>
                <a:r>
                  <a:rPr lang="en-GB" sz="1000">
                    <a:solidFill>
                      <a:srgbClr val="333333"/>
                    </a:solidFill>
                  </a:rPr>
                  <a:t> to resize and move the image within the placeholder, using the white circles in the corners of the image. Click on the drop down arrow and choose </a:t>
                </a:r>
                <a:r>
                  <a:rPr lang="en-GB" sz="1000" b="0">
                    <a:solidFill>
                      <a:srgbClr val="333333"/>
                    </a:solidFill>
                    <a:latin typeface="Arial" panose="020B0604020202020204" pitchFamily="34" charset="0"/>
                  </a:rPr>
                  <a:t>Fit </a:t>
                </a:r>
                <a:r>
                  <a:rPr lang="en-GB" sz="1000">
                    <a:solidFill>
                      <a:srgbClr val="333333"/>
                    </a:solidFill>
                  </a:rPr>
                  <a:t>to fit the image to the placeholder.</a:t>
                </a:r>
              </a:p>
            </p:txBody>
          </p:sp>
          <p:sp>
            <p:nvSpPr>
              <p:cNvPr id="67" name="TextBox 66">
                <a:extLst>
                  <a:ext uri="{FF2B5EF4-FFF2-40B4-BE49-F238E27FC236}">
                    <a16:creationId xmlns:a16="http://schemas.microsoft.com/office/drawing/2014/main" id="{D347014D-9C2C-51BC-39FF-9CAA3DFBAFAA}"/>
                  </a:ext>
                </a:extLst>
              </p:cNvPr>
              <p:cNvSpPr txBox="1"/>
              <p:nvPr/>
            </p:nvSpPr>
            <p:spPr>
              <a:xfrm>
                <a:off x="866774" y="4759822"/>
                <a:ext cx="2146447" cy="400110"/>
              </a:xfrm>
              <a:prstGeom prst="rect">
                <a:avLst/>
              </a:prstGeom>
              <a:noFill/>
            </p:spPr>
            <p:txBody>
              <a:bodyPr wrap="square" rtlCol="0">
                <a:spAutoFit/>
              </a:bodyPr>
              <a:lstStyle/>
              <a:p>
                <a:r>
                  <a:rPr lang="en-GB" sz="1000" b="1">
                    <a:solidFill>
                      <a:srgbClr val="333333"/>
                    </a:solidFill>
                  </a:rPr>
                  <a:t>5. </a:t>
                </a:r>
                <a:r>
                  <a:rPr lang="en-GB" sz="1000">
                    <a:solidFill>
                      <a:srgbClr val="333333"/>
                    </a:solidFill>
                  </a:rPr>
                  <a:t>Choose </a:t>
                </a:r>
                <a:r>
                  <a:rPr lang="en-GB" sz="1000" b="0">
                    <a:solidFill>
                      <a:srgbClr val="333333"/>
                    </a:solidFill>
                    <a:latin typeface="Arial" panose="020B0604020202020204" pitchFamily="34" charset="0"/>
                  </a:rPr>
                  <a:t>Picture Colour </a:t>
                </a:r>
                <a:r>
                  <a:rPr lang="en-GB" sz="1000">
                    <a:solidFill>
                      <a:srgbClr val="333333"/>
                    </a:solidFill>
                  </a:rPr>
                  <a:t>to adjust the Saturation, Tone, and Colour.</a:t>
                </a:r>
              </a:p>
            </p:txBody>
          </p:sp>
          <p:sp>
            <p:nvSpPr>
              <p:cNvPr id="68" name="TextBox 67">
                <a:extLst>
                  <a:ext uri="{FF2B5EF4-FFF2-40B4-BE49-F238E27FC236}">
                    <a16:creationId xmlns:a16="http://schemas.microsoft.com/office/drawing/2014/main" id="{4E89599F-14E6-BC18-5183-5F36F9769700}"/>
                  </a:ext>
                </a:extLst>
              </p:cNvPr>
              <p:cNvSpPr txBox="1"/>
              <p:nvPr/>
            </p:nvSpPr>
            <p:spPr>
              <a:xfrm>
                <a:off x="866774" y="5360117"/>
                <a:ext cx="2146447" cy="553998"/>
              </a:xfrm>
              <a:prstGeom prst="rect">
                <a:avLst/>
              </a:prstGeom>
              <a:noFill/>
            </p:spPr>
            <p:txBody>
              <a:bodyPr wrap="square" rtlCol="0">
                <a:spAutoFit/>
              </a:bodyPr>
              <a:lstStyle/>
              <a:p>
                <a:r>
                  <a:rPr lang="en-GB" sz="1000" b="1">
                    <a:solidFill>
                      <a:srgbClr val="333333"/>
                    </a:solidFill>
                  </a:rPr>
                  <a:t>6. </a:t>
                </a:r>
                <a:r>
                  <a:rPr lang="en-GB" sz="1000">
                    <a:solidFill>
                      <a:srgbClr val="333333"/>
                    </a:solidFill>
                  </a:rPr>
                  <a:t>Choose </a:t>
                </a:r>
                <a:r>
                  <a:rPr lang="en-GB" sz="1000" b="0">
                    <a:solidFill>
                      <a:srgbClr val="333333"/>
                    </a:solidFill>
                    <a:latin typeface="Arial" panose="020B0604020202020204" pitchFamily="34" charset="0"/>
                  </a:rPr>
                  <a:t>Picture Correction </a:t>
                </a:r>
                <a:r>
                  <a:rPr lang="en-GB" sz="1000">
                    <a:solidFill>
                      <a:srgbClr val="333333"/>
                    </a:solidFill>
                  </a:rPr>
                  <a:t>to adjust the Sharpness, Brightness, and Contrast.</a:t>
                </a:r>
              </a:p>
            </p:txBody>
          </p:sp>
          <p:sp>
            <p:nvSpPr>
              <p:cNvPr id="69" name="TextBox 68">
                <a:extLst>
                  <a:ext uri="{FF2B5EF4-FFF2-40B4-BE49-F238E27FC236}">
                    <a16:creationId xmlns:a16="http://schemas.microsoft.com/office/drawing/2014/main" id="{737121E4-DDBA-489C-5C4A-9DC04AF0795B}"/>
                  </a:ext>
                </a:extLst>
              </p:cNvPr>
              <p:cNvSpPr txBox="1"/>
              <p:nvPr/>
            </p:nvSpPr>
            <p:spPr>
              <a:xfrm>
                <a:off x="1072610" y="1179173"/>
                <a:ext cx="1734772" cy="461665"/>
              </a:xfrm>
              <a:prstGeom prst="rect">
                <a:avLst/>
              </a:prstGeom>
              <a:noFill/>
            </p:spPr>
            <p:txBody>
              <a:bodyPr wrap="square" rtlCol="0">
                <a:spAutoFit/>
              </a:bodyPr>
              <a:lstStyle/>
              <a:p>
                <a:pPr algn="ctr"/>
                <a:r>
                  <a:rPr lang="en-GB" sz="1200">
                    <a:solidFill>
                      <a:srgbClr val="333333"/>
                    </a:solidFill>
                    <a:latin typeface="+mn-lt"/>
                  </a:rPr>
                  <a:t>HOW TO INSERT AN IMAGE</a:t>
                </a:r>
              </a:p>
            </p:txBody>
          </p:sp>
          <p:sp>
            <p:nvSpPr>
              <p:cNvPr id="70" name="TextBox 69">
                <a:extLst>
                  <a:ext uri="{FF2B5EF4-FFF2-40B4-BE49-F238E27FC236}">
                    <a16:creationId xmlns:a16="http://schemas.microsoft.com/office/drawing/2014/main" id="{E61EF3FB-314F-728F-8C56-99774B2F4D22}"/>
                  </a:ext>
                </a:extLst>
              </p:cNvPr>
              <p:cNvSpPr txBox="1"/>
              <p:nvPr/>
            </p:nvSpPr>
            <p:spPr>
              <a:xfrm>
                <a:off x="866775" y="1759910"/>
                <a:ext cx="2087197" cy="400110"/>
              </a:xfrm>
              <a:prstGeom prst="rect">
                <a:avLst/>
              </a:prstGeom>
              <a:noFill/>
            </p:spPr>
            <p:txBody>
              <a:bodyPr wrap="square" rtlCol="0">
                <a:spAutoFit/>
              </a:bodyPr>
              <a:lstStyle/>
              <a:p>
                <a:r>
                  <a:rPr lang="en-GB" sz="1000" b="1">
                    <a:solidFill>
                      <a:srgbClr val="333333"/>
                    </a:solidFill>
                  </a:rPr>
                  <a:t>1. </a:t>
                </a:r>
                <a:r>
                  <a:rPr lang="en-GB" sz="1000">
                    <a:solidFill>
                      <a:srgbClr val="333333"/>
                    </a:solidFill>
                  </a:rPr>
                  <a:t>If there is already an image present, </a:t>
                </a:r>
                <a:r>
                  <a:rPr lang="en-GB" sz="1000">
                    <a:solidFill>
                      <a:srgbClr val="333333"/>
                    </a:solidFill>
                    <a:latin typeface="Arial" panose="020B0604020202020204" pitchFamily="34" charset="0"/>
                  </a:rPr>
                  <a:t>delete this first.</a:t>
                </a:r>
              </a:p>
            </p:txBody>
          </p:sp>
        </p:grpSp>
        <p:grpSp>
          <p:nvGrpSpPr>
            <p:cNvPr id="51" name="Group 50">
              <a:extLst>
                <a:ext uri="{FF2B5EF4-FFF2-40B4-BE49-F238E27FC236}">
                  <a16:creationId xmlns:a16="http://schemas.microsoft.com/office/drawing/2014/main" id="{735B4C03-FB8C-2786-94E7-49F78A9FE166}"/>
                </a:ext>
              </a:extLst>
            </p:cNvPr>
            <p:cNvGrpSpPr/>
            <p:nvPr userDrawn="1"/>
          </p:nvGrpSpPr>
          <p:grpSpPr>
            <a:xfrm>
              <a:off x="12287572" y="0"/>
              <a:ext cx="2175021" cy="5486150"/>
              <a:chOff x="838200" y="1150069"/>
              <a:chExt cx="2175021" cy="5486150"/>
            </a:xfrm>
          </p:grpSpPr>
          <p:sp>
            <p:nvSpPr>
              <p:cNvPr id="53" name="Rectangle 52">
                <a:extLst>
                  <a:ext uri="{FF2B5EF4-FFF2-40B4-BE49-F238E27FC236}">
                    <a16:creationId xmlns:a16="http://schemas.microsoft.com/office/drawing/2014/main" id="{1EAEB46E-FAF7-E8DA-4BB9-C023DE1C79BC}"/>
                  </a:ext>
                </a:extLst>
              </p:cNvPr>
              <p:cNvSpPr/>
              <p:nvPr/>
            </p:nvSpPr>
            <p:spPr>
              <a:xfrm>
                <a:off x="838200" y="1150069"/>
                <a:ext cx="2146445" cy="548615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333333"/>
                  </a:solidFill>
                </a:endParaRPr>
              </a:p>
            </p:txBody>
          </p:sp>
          <p:sp>
            <p:nvSpPr>
              <p:cNvPr id="54" name="Rectangle 53">
                <a:extLst>
                  <a:ext uri="{FF2B5EF4-FFF2-40B4-BE49-F238E27FC236}">
                    <a16:creationId xmlns:a16="http://schemas.microsoft.com/office/drawing/2014/main" id="{C7B1C6B4-CC1B-AFC0-3FE7-91CAD4D9FD12}"/>
                  </a:ext>
                </a:extLst>
              </p:cNvPr>
              <p:cNvSpPr/>
              <p:nvPr/>
            </p:nvSpPr>
            <p:spPr>
              <a:xfrm flipV="1">
                <a:off x="838200" y="1150069"/>
                <a:ext cx="2146445" cy="52016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799">
                  <a:solidFill>
                    <a:srgbClr val="333333"/>
                  </a:solidFill>
                </a:endParaRPr>
              </a:p>
            </p:txBody>
          </p:sp>
          <p:sp>
            <p:nvSpPr>
              <p:cNvPr id="55" name="TextBox 54">
                <a:extLst>
                  <a:ext uri="{FF2B5EF4-FFF2-40B4-BE49-F238E27FC236}">
                    <a16:creationId xmlns:a16="http://schemas.microsoft.com/office/drawing/2014/main" id="{23794701-8A9F-BAF2-3DCC-1A7B77EB51C4}"/>
                  </a:ext>
                </a:extLst>
              </p:cNvPr>
              <p:cNvSpPr txBox="1"/>
              <p:nvPr/>
            </p:nvSpPr>
            <p:spPr>
              <a:xfrm>
                <a:off x="866775" y="2189496"/>
                <a:ext cx="2087197" cy="553998"/>
              </a:xfrm>
              <a:prstGeom prst="rect">
                <a:avLst/>
              </a:prstGeom>
              <a:noFill/>
            </p:spPr>
            <p:txBody>
              <a:bodyPr wrap="square" rtlCol="0">
                <a:spAutoFit/>
              </a:bodyPr>
              <a:lstStyle/>
              <a:p>
                <a:r>
                  <a:rPr lang="en-GB" sz="1000" b="1">
                    <a:solidFill>
                      <a:srgbClr val="333333"/>
                    </a:solidFill>
                  </a:rPr>
                  <a:t>2. </a:t>
                </a:r>
                <a:r>
                  <a:rPr lang="en-GB" sz="1000">
                    <a:solidFill>
                      <a:srgbClr val="333333"/>
                    </a:solidFill>
                  </a:rPr>
                  <a:t>Click on the </a:t>
                </a:r>
                <a:r>
                  <a:rPr lang="en-GB" sz="1000" b="0">
                    <a:solidFill>
                      <a:srgbClr val="333333"/>
                    </a:solidFill>
                    <a:latin typeface="Arial" panose="020B0604020202020204" pitchFamily="34" charset="0"/>
                  </a:rPr>
                  <a:t>icon</a:t>
                </a:r>
                <a:r>
                  <a:rPr lang="en-GB" sz="1000">
                    <a:solidFill>
                      <a:srgbClr val="333333"/>
                    </a:solidFill>
                  </a:rPr>
                  <a:t> in the middle of the placeholder and choose the image from your computer.</a:t>
                </a:r>
              </a:p>
            </p:txBody>
          </p:sp>
          <p:sp>
            <p:nvSpPr>
              <p:cNvPr id="56" name="TextBox 55">
                <a:extLst>
                  <a:ext uri="{FF2B5EF4-FFF2-40B4-BE49-F238E27FC236}">
                    <a16:creationId xmlns:a16="http://schemas.microsoft.com/office/drawing/2014/main" id="{F4A8C84B-D8EF-FDED-167B-C440C44C7736}"/>
                  </a:ext>
                </a:extLst>
              </p:cNvPr>
              <p:cNvSpPr txBox="1"/>
              <p:nvPr/>
            </p:nvSpPr>
            <p:spPr>
              <a:xfrm>
                <a:off x="866774" y="2943679"/>
                <a:ext cx="2146447" cy="553998"/>
              </a:xfrm>
              <a:prstGeom prst="rect">
                <a:avLst/>
              </a:prstGeom>
              <a:noFill/>
            </p:spPr>
            <p:txBody>
              <a:bodyPr wrap="square" rtlCol="0">
                <a:spAutoFit/>
              </a:bodyPr>
              <a:lstStyle/>
              <a:p>
                <a:r>
                  <a:rPr lang="en-GB" sz="1000" b="1">
                    <a:solidFill>
                      <a:srgbClr val="333333"/>
                    </a:solidFill>
                  </a:rPr>
                  <a:t>3. </a:t>
                </a:r>
                <a:r>
                  <a:rPr lang="en-GB" sz="1000">
                    <a:solidFill>
                      <a:srgbClr val="333333"/>
                    </a:solidFill>
                  </a:rPr>
                  <a:t>Click on the </a:t>
                </a:r>
                <a:r>
                  <a:rPr lang="en-GB" sz="1000" b="0">
                    <a:solidFill>
                      <a:srgbClr val="333333"/>
                    </a:solidFill>
                    <a:latin typeface="Arial" panose="020B0604020202020204" pitchFamily="34" charset="0"/>
                  </a:rPr>
                  <a:t>Format Picture </a:t>
                </a:r>
                <a:r>
                  <a:rPr lang="en-GB" sz="1000">
                    <a:solidFill>
                      <a:srgbClr val="333333"/>
                    </a:solidFill>
                  </a:rPr>
                  <a:t>tab in the ribbon and use the tools to edit the image.</a:t>
                </a:r>
              </a:p>
            </p:txBody>
          </p:sp>
          <p:sp>
            <p:nvSpPr>
              <p:cNvPr id="57" name="TextBox 56">
                <a:extLst>
                  <a:ext uri="{FF2B5EF4-FFF2-40B4-BE49-F238E27FC236}">
                    <a16:creationId xmlns:a16="http://schemas.microsoft.com/office/drawing/2014/main" id="{CFD9E0AD-7866-5340-E382-F218C162976E}"/>
                  </a:ext>
                </a:extLst>
              </p:cNvPr>
              <p:cNvSpPr txBox="1"/>
              <p:nvPr/>
            </p:nvSpPr>
            <p:spPr>
              <a:xfrm>
                <a:off x="866773" y="3543974"/>
                <a:ext cx="2146447" cy="1169551"/>
              </a:xfrm>
              <a:prstGeom prst="rect">
                <a:avLst/>
              </a:prstGeom>
              <a:noFill/>
            </p:spPr>
            <p:txBody>
              <a:bodyPr wrap="square" rtlCol="0">
                <a:spAutoFit/>
              </a:bodyPr>
              <a:lstStyle/>
              <a:p>
                <a:r>
                  <a:rPr lang="en-GB" sz="1000" b="1">
                    <a:solidFill>
                      <a:srgbClr val="333333"/>
                    </a:solidFill>
                  </a:rPr>
                  <a:t>4. </a:t>
                </a:r>
                <a:r>
                  <a:rPr lang="en-GB" sz="1000">
                    <a:solidFill>
                      <a:srgbClr val="333333"/>
                    </a:solidFill>
                  </a:rPr>
                  <a:t>Choose </a:t>
                </a:r>
                <a:r>
                  <a:rPr lang="en-GB" sz="1000" b="0">
                    <a:solidFill>
                      <a:srgbClr val="333333"/>
                    </a:solidFill>
                    <a:latin typeface="Arial" panose="020B0604020202020204" pitchFamily="34" charset="0"/>
                  </a:rPr>
                  <a:t>Crop</a:t>
                </a:r>
                <a:r>
                  <a:rPr lang="en-GB" sz="1000">
                    <a:solidFill>
                      <a:srgbClr val="333333"/>
                    </a:solidFill>
                  </a:rPr>
                  <a:t> to resize and move the image within the placeholder, using the white circles in the corners of the image. Click on the drop down arrow and choose </a:t>
                </a:r>
                <a:r>
                  <a:rPr lang="en-GB" sz="1000" b="0">
                    <a:solidFill>
                      <a:srgbClr val="333333"/>
                    </a:solidFill>
                    <a:latin typeface="Arial" panose="020B0604020202020204" pitchFamily="34" charset="0"/>
                  </a:rPr>
                  <a:t>Fit </a:t>
                </a:r>
                <a:r>
                  <a:rPr lang="en-GB" sz="1000">
                    <a:solidFill>
                      <a:srgbClr val="333333"/>
                    </a:solidFill>
                  </a:rPr>
                  <a:t>to fit the image to the placeholder.</a:t>
                </a:r>
              </a:p>
            </p:txBody>
          </p:sp>
          <p:sp>
            <p:nvSpPr>
              <p:cNvPr id="58" name="TextBox 57">
                <a:extLst>
                  <a:ext uri="{FF2B5EF4-FFF2-40B4-BE49-F238E27FC236}">
                    <a16:creationId xmlns:a16="http://schemas.microsoft.com/office/drawing/2014/main" id="{94B795FB-8439-43FB-DDEE-67AA4E679A08}"/>
                  </a:ext>
                </a:extLst>
              </p:cNvPr>
              <p:cNvSpPr txBox="1"/>
              <p:nvPr/>
            </p:nvSpPr>
            <p:spPr>
              <a:xfrm>
                <a:off x="866774" y="4759822"/>
                <a:ext cx="2146447" cy="400110"/>
              </a:xfrm>
              <a:prstGeom prst="rect">
                <a:avLst/>
              </a:prstGeom>
              <a:noFill/>
            </p:spPr>
            <p:txBody>
              <a:bodyPr wrap="square" rtlCol="0">
                <a:spAutoFit/>
              </a:bodyPr>
              <a:lstStyle/>
              <a:p>
                <a:r>
                  <a:rPr lang="en-GB" sz="1000" b="1">
                    <a:solidFill>
                      <a:srgbClr val="333333"/>
                    </a:solidFill>
                  </a:rPr>
                  <a:t>5. </a:t>
                </a:r>
                <a:r>
                  <a:rPr lang="en-GB" sz="1000">
                    <a:solidFill>
                      <a:srgbClr val="333333"/>
                    </a:solidFill>
                  </a:rPr>
                  <a:t>Choose </a:t>
                </a:r>
                <a:r>
                  <a:rPr lang="en-GB" sz="1000" b="0">
                    <a:solidFill>
                      <a:srgbClr val="333333"/>
                    </a:solidFill>
                    <a:latin typeface="Arial" panose="020B0604020202020204" pitchFamily="34" charset="0"/>
                  </a:rPr>
                  <a:t>Picture Colour </a:t>
                </a:r>
                <a:r>
                  <a:rPr lang="en-GB" sz="1000">
                    <a:solidFill>
                      <a:srgbClr val="333333"/>
                    </a:solidFill>
                  </a:rPr>
                  <a:t>to adjust the Saturation, Tone, and Colour.</a:t>
                </a:r>
              </a:p>
            </p:txBody>
          </p:sp>
          <p:sp>
            <p:nvSpPr>
              <p:cNvPr id="59" name="TextBox 58">
                <a:extLst>
                  <a:ext uri="{FF2B5EF4-FFF2-40B4-BE49-F238E27FC236}">
                    <a16:creationId xmlns:a16="http://schemas.microsoft.com/office/drawing/2014/main" id="{73A2C614-65B1-1D73-5928-5667DE278AA9}"/>
                  </a:ext>
                </a:extLst>
              </p:cNvPr>
              <p:cNvSpPr txBox="1"/>
              <p:nvPr/>
            </p:nvSpPr>
            <p:spPr>
              <a:xfrm>
                <a:off x="866774" y="5360117"/>
                <a:ext cx="2146447" cy="861774"/>
              </a:xfrm>
              <a:prstGeom prst="rect">
                <a:avLst/>
              </a:prstGeom>
              <a:noFill/>
            </p:spPr>
            <p:txBody>
              <a:bodyPr wrap="square" rtlCol="0">
                <a:spAutoFit/>
              </a:bodyPr>
              <a:lstStyle/>
              <a:p>
                <a:r>
                  <a:rPr lang="en-GB" sz="1000" b="1">
                    <a:solidFill>
                      <a:srgbClr val="333333"/>
                    </a:solidFill>
                  </a:rPr>
                  <a:t>6. </a:t>
                </a:r>
                <a:r>
                  <a:rPr lang="en-GB" sz="1000">
                    <a:solidFill>
                      <a:srgbClr val="333333"/>
                    </a:solidFill>
                  </a:rPr>
                  <a:t>Choose </a:t>
                </a:r>
                <a:r>
                  <a:rPr lang="en-GB" sz="1000" b="0">
                    <a:solidFill>
                      <a:srgbClr val="333333"/>
                    </a:solidFill>
                    <a:latin typeface="Arial" panose="020B0604020202020204" pitchFamily="34" charset="0"/>
                  </a:rPr>
                  <a:t>Picture Correction </a:t>
                </a:r>
                <a:r>
                  <a:rPr lang="en-GB" sz="1000">
                    <a:solidFill>
                      <a:srgbClr val="333333"/>
                    </a:solidFill>
                  </a:rPr>
                  <a:t>to adjust the Sharpness, Brightness, and Contrast.</a:t>
                </a:r>
              </a:p>
              <a:p>
                <a:endParaRPr lang="en-GB" sz="1000">
                  <a:solidFill>
                    <a:srgbClr val="333333"/>
                  </a:solidFill>
                </a:endParaRPr>
              </a:p>
              <a:p>
                <a:endParaRPr lang="en-GB" sz="1000">
                  <a:solidFill>
                    <a:srgbClr val="333333"/>
                  </a:solidFill>
                </a:endParaRPr>
              </a:p>
            </p:txBody>
          </p:sp>
          <p:sp>
            <p:nvSpPr>
              <p:cNvPr id="60" name="TextBox 59">
                <a:extLst>
                  <a:ext uri="{FF2B5EF4-FFF2-40B4-BE49-F238E27FC236}">
                    <a16:creationId xmlns:a16="http://schemas.microsoft.com/office/drawing/2014/main" id="{DC8CECD2-4ABC-9DA3-B06F-952D6F8C61A8}"/>
                  </a:ext>
                </a:extLst>
              </p:cNvPr>
              <p:cNvSpPr txBox="1"/>
              <p:nvPr/>
            </p:nvSpPr>
            <p:spPr>
              <a:xfrm>
                <a:off x="1072610" y="1179173"/>
                <a:ext cx="1734772" cy="461665"/>
              </a:xfrm>
              <a:prstGeom prst="rect">
                <a:avLst/>
              </a:prstGeom>
              <a:noFill/>
            </p:spPr>
            <p:txBody>
              <a:bodyPr wrap="square" rtlCol="0">
                <a:spAutoFit/>
              </a:bodyPr>
              <a:lstStyle/>
              <a:p>
                <a:pPr algn="ctr"/>
                <a:r>
                  <a:rPr lang="en-GB" sz="1200">
                    <a:solidFill>
                      <a:srgbClr val="333333"/>
                    </a:solidFill>
                    <a:latin typeface="+mn-lt"/>
                  </a:rPr>
                  <a:t>HOW TO INSERT AN IMAGE</a:t>
                </a:r>
              </a:p>
            </p:txBody>
          </p:sp>
          <p:sp>
            <p:nvSpPr>
              <p:cNvPr id="61" name="TextBox 60">
                <a:extLst>
                  <a:ext uri="{FF2B5EF4-FFF2-40B4-BE49-F238E27FC236}">
                    <a16:creationId xmlns:a16="http://schemas.microsoft.com/office/drawing/2014/main" id="{5DCCC4AB-E884-D2C8-D30F-A9123B28D3D6}"/>
                  </a:ext>
                </a:extLst>
              </p:cNvPr>
              <p:cNvSpPr txBox="1"/>
              <p:nvPr userDrawn="1"/>
            </p:nvSpPr>
            <p:spPr>
              <a:xfrm>
                <a:off x="866775" y="1759910"/>
                <a:ext cx="2087197" cy="400110"/>
              </a:xfrm>
              <a:prstGeom prst="rect">
                <a:avLst/>
              </a:prstGeom>
              <a:noFill/>
            </p:spPr>
            <p:txBody>
              <a:bodyPr wrap="square" rtlCol="0">
                <a:spAutoFit/>
              </a:bodyPr>
              <a:lstStyle/>
              <a:p>
                <a:r>
                  <a:rPr lang="en-GB" sz="1000" b="1">
                    <a:solidFill>
                      <a:srgbClr val="333333"/>
                    </a:solidFill>
                  </a:rPr>
                  <a:t>1. </a:t>
                </a:r>
                <a:r>
                  <a:rPr lang="en-GB" sz="1000">
                    <a:solidFill>
                      <a:srgbClr val="333333"/>
                    </a:solidFill>
                  </a:rPr>
                  <a:t>If there is already an image present, </a:t>
                </a:r>
                <a:r>
                  <a:rPr lang="en-GB" sz="1000">
                    <a:solidFill>
                      <a:srgbClr val="333333"/>
                    </a:solidFill>
                    <a:latin typeface="Arial" panose="020B0604020202020204" pitchFamily="34" charset="0"/>
                  </a:rPr>
                  <a:t>delete this first.</a:t>
                </a:r>
              </a:p>
            </p:txBody>
          </p:sp>
        </p:grpSp>
        <p:sp>
          <p:nvSpPr>
            <p:cNvPr id="52" name="TextBox 51">
              <a:extLst>
                <a:ext uri="{FF2B5EF4-FFF2-40B4-BE49-F238E27FC236}">
                  <a16:creationId xmlns:a16="http://schemas.microsoft.com/office/drawing/2014/main" id="{F6B94917-DCBB-DBD4-B6E1-2562768BBA0A}"/>
                </a:ext>
              </a:extLst>
            </p:cNvPr>
            <p:cNvSpPr txBox="1"/>
            <p:nvPr userDrawn="1"/>
          </p:nvSpPr>
          <p:spPr>
            <a:xfrm>
              <a:off x="12316146" y="4885855"/>
              <a:ext cx="2146447" cy="553998"/>
            </a:xfrm>
            <a:prstGeom prst="rect">
              <a:avLst/>
            </a:prstGeom>
            <a:noFill/>
          </p:spPr>
          <p:txBody>
            <a:bodyPr wrap="square" rtlCol="0">
              <a:spAutoFit/>
            </a:bodyPr>
            <a:lstStyle/>
            <a:p>
              <a:r>
                <a:rPr lang="en-GB" sz="1000" b="1">
                  <a:solidFill>
                    <a:srgbClr val="333333"/>
                  </a:solidFill>
                </a:rPr>
                <a:t>7. </a:t>
              </a:r>
              <a:r>
                <a:rPr lang="en-GB" sz="1000">
                  <a:solidFill>
                    <a:srgbClr val="333333"/>
                  </a:solidFill>
                </a:rPr>
                <a:t>Once you are happy with your image, right click on it and select ‘</a:t>
              </a:r>
              <a:r>
                <a:rPr lang="en-GB" sz="1000" b="0">
                  <a:solidFill>
                    <a:srgbClr val="333333"/>
                  </a:solidFill>
                  <a:latin typeface="Arial" panose="020B0604020202020204" pitchFamily="34" charset="0"/>
                </a:rPr>
                <a:t>Send to back</a:t>
              </a:r>
              <a:r>
                <a:rPr lang="en-GB" sz="1000">
                  <a:solidFill>
                    <a:srgbClr val="333333"/>
                  </a:solidFill>
                </a:rPr>
                <a:t>’. </a:t>
              </a:r>
              <a:endParaRPr lang="en-GB" sz="1000">
                <a:solidFill>
                  <a:srgbClr val="333333"/>
                </a:solidFill>
                <a:latin typeface="Arial" panose="020B0604020202020204" pitchFamily="34" charset="0"/>
              </a:endParaRPr>
            </a:p>
          </p:txBody>
        </p:sp>
      </p:grpSp>
      <p:grpSp>
        <p:nvGrpSpPr>
          <p:cNvPr id="3" name="Group 2">
            <a:extLst>
              <a:ext uri="{FF2B5EF4-FFF2-40B4-BE49-F238E27FC236}">
                <a16:creationId xmlns:a16="http://schemas.microsoft.com/office/drawing/2014/main" id="{F21D7354-B0B0-CF4B-5470-154C4681FE6C}"/>
              </a:ext>
            </a:extLst>
          </p:cNvPr>
          <p:cNvGrpSpPr/>
          <p:nvPr userDrawn="1"/>
        </p:nvGrpSpPr>
        <p:grpSpPr>
          <a:xfrm>
            <a:off x="-2189955" y="1"/>
            <a:ext cx="2094408" cy="3335867"/>
            <a:chOff x="-2178418" y="4487679"/>
            <a:chExt cx="2094954" cy="3335867"/>
          </a:xfrm>
        </p:grpSpPr>
        <p:sp>
          <p:nvSpPr>
            <p:cNvPr id="4" name="Rectangle 3">
              <a:extLst>
                <a:ext uri="{FF2B5EF4-FFF2-40B4-BE49-F238E27FC236}">
                  <a16:creationId xmlns:a16="http://schemas.microsoft.com/office/drawing/2014/main" id="{8EA89D81-13B0-3F97-C253-A1AF9E82A613}"/>
                </a:ext>
              </a:extLst>
            </p:cNvPr>
            <p:cNvSpPr/>
            <p:nvPr/>
          </p:nvSpPr>
          <p:spPr>
            <a:xfrm>
              <a:off x="-2178418" y="4487680"/>
              <a:ext cx="2094954" cy="3335866"/>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333333"/>
                </a:solidFill>
              </a:endParaRPr>
            </a:p>
          </p:txBody>
        </p:sp>
        <p:sp>
          <p:nvSpPr>
            <p:cNvPr id="5" name="Rectangle 4">
              <a:extLst>
                <a:ext uri="{FF2B5EF4-FFF2-40B4-BE49-F238E27FC236}">
                  <a16:creationId xmlns:a16="http://schemas.microsoft.com/office/drawing/2014/main" id="{A6496D2C-53BD-0ADF-8185-13ECA02AAF37}"/>
                </a:ext>
              </a:extLst>
            </p:cNvPr>
            <p:cNvSpPr/>
            <p:nvPr/>
          </p:nvSpPr>
          <p:spPr>
            <a:xfrm>
              <a:off x="-2178418" y="4487679"/>
              <a:ext cx="2094954" cy="55616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799">
                <a:solidFill>
                  <a:srgbClr val="333333"/>
                </a:solidFill>
              </a:endParaRPr>
            </a:p>
          </p:txBody>
        </p:sp>
        <p:sp>
          <p:nvSpPr>
            <p:cNvPr id="7" name="TextBox 6">
              <a:extLst>
                <a:ext uri="{FF2B5EF4-FFF2-40B4-BE49-F238E27FC236}">
                  <a16:creationId xmlns:a16="http://schemas.microsoft.com/office/drawing/2014/main" id="{C98F3A9A-664A-EB51-CFEE-A4931E6F6B86}"/>
                </a:ext>
              </a:extLst>
            </p:cNvPr>
            <p:cNvSpPr txBox="1"/>
            <p:nvPr/>
          </p:nvSpPr>
          <p:spPr>
            <a:xfrm>
              <a:off x="-1943077" y="4533656"/>
              <a:ext cx="1668186" cy="461665"/>
            </a:xfrm>
            <a:prstGeom prst="rect">
              <a:avLst/>
            </a:prstGeom>
            <a:noFill/>
          </p:spPr>
          <p:txBody>
            <a:bodyPr wrap="square" rtlCol="0">
              <a:spAutoFit/>
            </a:bodyPr>
            <a:lstStyle/>
            <a:p>
              <a:pPr algn="ctr"/>
              <a:r>
                <a:rPr lang="en-GB" sz="1200">
                  <a:solidFill>
                    <a:srgbClr val="333333"/>
                  </a:solidFill>
                  <a:latin typeface="+mn-lt"/>
                </a:rPr>
                <a:t>HOW TO INSERT </a:t>
              </a:r>
              <a:br>
                <a:rPr lang="en-GB" sz="1200">
                  <a:solidFill>
                    <a:srgbClr val="333333"/>
                  </a:solidFill>
                  <a:latin typeface="+mn-lt"/>
                </a:rPr>
              </a:br>
              <a:r>
                <a:rPr lang="en-GB" sz="1200">
                  <a:solidFill>
                    <a:srgbClr val="333333"/>
                  </a:solidFill>
                  <a:latin typeface="+mn-lt"/>
                </a:rPr>
                <a:t>A LOGO</a:t>
              </a:r>
            </a:p>
          </p:txBody>
        </p:sp>
        <p:sp>
          <p:nvSpPr>
            <p:cNvPr id="9" name="TextBox 8">
              <a:extLst>
                <a:ext uri="{FF2B5EF4-FFF2-40B4-BE49-F238E27FC236}">
                  <a16:creationId xmlns:a16="http://schemas.microsoft.com/office/drawing/2014/main" id="{8F5708E4-8E5F-9684-C18D-2FC8FA415F8A}"/>
                </a:ext>
              </a:extLst>
            </p:cNvPr>
            <p:cNvSpPr txBox="1"/>
            <p:nvPr/>
          </p:nvSpPr>
          <p:spPr>
            <a:xfrm>
              <a:off x="-2156460" y="5547394"/>
              <a:ext cx="2032272" cy="707886"/>
            </a:xfrm>
            <a:prstGeom prst="rect">
              <a:avLst/>
            </a:prstGeom>
            <a:noFill/>
          </p:spPr>
          <p:txBody>
            <a:bodyPr wrap="square" rtlCol="0">
              <a:spAutoFit/>
            </a:bodyPr>
            <a:lstStyle/>
            <a:p>
              <a:r>
                <a:rPr lang="en-GB" sz="1000" b="1">
                  <a:solidFill>
                    <a:srgbClr val="333333"/>
                  </a:solidFill>
                </a:rPr>
                <a:t>2. </a:t>
              </a:r>
              <a:r>
                <a:rPr lang="en-GB" sz="1000">
                  <a:solidFill>
                    <a:srgbClr val="333333"/>
                  </a:solidFill>
                </a:rPr>
                <a:t>Click on the </a:t>
              </a:r>
              <a:r>
                <a:rPr lang="en-GB" sz="1000" b="0">
                  <a:solidFill>
                    <a:srgbClr val="333333"/>
                  </a:solidFill>
                  <a:latin typeface="Arial" panose="020B0604020202020204" pitchFamily="34" charset="0"/>
                </a:rPr>
                <a:t>icon </a:t>
              </a:r>
              <a:r>
                <a:rPr lang="en-GB" sz="1000">
                  <a:solidFill>
                    <a:srgbClr val="333333"/>
                  </a:solidFill>
                </a:rPr>
                <a:t>in the middle of the placeholder and choose the logo needed from your computer.</a:t>
              </a:r>
            </a:p>
          </p:txBody>
        </p:sp>
        <p:sp>
          <p:nvSpPr>
            <p:cNvPr id="13" name="TextBox 12">
              <a:extLst>
                <a:ext uri="{FF2B5EF4-FFF2-40B4-BE49-F238E27FC236}">
                  <a16:creationId xmlns:a16="http://schemas.microsoft.com/office/drawing/2014/main" id="{EFFDB16C-63FB-5E2E-9B32-87067178D051}"/>
                </a:ext>
              </a:extLst>
            </p:cNvPr>
            <p:cNvSpPr txBox="1"/>
            <p:nvPr/>
          </p:nvSpPr>
          <p:spPr>
            <a:xfrm>
              <a:off x="-2156460" y="6282027"/>
              <a:ext cx="1881569" cy="861774"/>
            </a:xfrm>
            <a:prstGeom prst="rect">
              <a:avLst/>
            </a:prstGeom>
            <a:noFill/>
          </p:spPr>
          <p:txBody>
            <a:bodyPr wrap="square" rtlCol="0">
              <a:spAutoFit/>
            </a:bodyPr>
            <a:lstStyle/>
            <a:p>
              <a:r>
                <a:rPr lang="en-GB" sz="1000" b="1">
                  <a:solidFill>
                    <a:srgbClr val="333333"/>
                  </a:solidFill>
                </a:rPr>
                <a:t>3. </a:t>
              </a:r>
              <a:r>
                <a:rPr lang="en-GB" sz="1000">
                  <a:solidFill>
                    <a:srgbClr val="333333"/>
                  </a:solidFill>
                </a:rPr>
                <a:t>Click on the </a:t>
              </a:r>
              <a:r>
                <a:rPr lang="en-GB" sz="1000" b="0">
                  <a:solidFill>
                    <a:srgbClr val="333333"/>
                  </a:solidFill>
                  <a:latin typeface="Arial" panose="020B0604020202020204" pitchFamily="34" charset="0"/>
                </a:rPr>
                <a:t>Picture Format </a:t>
              </a:r>
              <a:r>
                <a:rPr lang="en-GB" sz="1000">
                  <a:solidFill>
                    <a:srgbClr val="333333"/>
                  </a:solidFill>
                </a:rPr>
                <a:t>tab in the ribbon and choose </a:t>
              </a:r>
              <a:r>
                <a:rPr lang="en-GB" sz="1000" b="0">
                  <a:solidFill>
                    <a:srgbClr val="333333"/>
                  </a:solidFill>
                  <a:latin typeface="Arial" panose="020B0604020202020204" pitchFamily="34" charset="0"/>
                </a:rPr>
                <a:t>Crop</a:t>
              </a:r>
              <a:r>
                <a:rPr lang="en-GB" sz="1000">
                  <a:solidFill>
                    <a:srgbClr val="333333"/>
                  </a:solidFill>
                </a:rPr>
                <a:t> option to edit the position and composition of your icon.</a:t>
              </a:r>
            </a:p>
          </p:txBody>
        </p:sp>
        <p:sp>
          <p:nvSpPr>
            <p:cNvPr id="14" name="TextBox 13">
              <a:extLst>
                <a:ext uri="{FF2B5EF4-FFF2-40B4-BE49-F238E27FC236}">
                  <a16:creationId xmlns:a16="http://schemas.microsoft.com/office/drawing/2014/main" id="{6188BF30-6AC4-B9F0-AE02-CB0577B4E407}"/>
                </a:ext>
              </a:extLst>
            </p:cNvPr>
            <p:cNvSpPr txBox="1"/>
            <p:nvPr/>
          </p:nvSpPr>
          <p:spPr>
            <a:xfrm>
              <a:off x="-2156460" y="7170548"/>
              <a:ext cx="2032272" cy="553998"/>
            </a:xfrm>
            <a:prstGeom prst="rect">
              <a:avLst/>
            </a:prstGeom>
            <a:noFill/>
          </p:spPr>
          <p:txBody>
            <a:bodyPr wrap="square" rtlCol="0">
              <a:spAutoFit/>
            </a:bodyPr>
            <a:lstStyle/>
            <a:p>
              <a:r>
                <a:rPr lang="en-GB" sz="1000" b="1">
                  <a:solidFill>
                    <a:srgbClr val="333333"/>
                  </a:solidFill>
                </a:rPr>
                <a:t>4. </a:t>
              </a:r>
              <a:r>
                <a:rPr lang="en-GB" sz="1000">
                  <a:solidFill>
                    <a:srgbClr val="333333"/>
                  </a:solidFill>
                </a:rPr>
                <a:t>Click on the drop down arrow and choose </a:t>
              </a:r>
              <a:r>
                <a:rPr lang="en-GB" sz="1000" b="0">
                  <a:solidFill>
                    <a:srgbClr val="333333"/>
                  </a:solidFill>
                  <a:latin typeface="Arial" panose="020B0604020202020204" pitchFamily="34" charset="0"/>
                </a:rPr>
                <a:t>Fit</a:t>
              </a:r>
              <a:r>
                <a:rPr lang="en-GB" sz="1000">
                  <a:solidFill>
                    <a:srgbClr val="333333"/>
                  </a:solidFill>
                </a:rPr>
                <a:t> to fit the icon to the placeholder.</a:t>
              </a:r>
            </a:p>
          </p:txBody>
        </p:sp>
        <p:sp>
          <p:nvSpPr>
            <p:cNvPr id="15" name="TextBox 14">
              <a:extLst>
                <a:ext uri="{FF2B5EF4-FFF2-40B4-BE49-F238E27FC236}">
                  <a16:creationId xmlns:a16="http://schemas.microsoft.com/office/drawing/2014/main" id="{BA178973-7E19-51A7-2DE0-E79C1C7EA1F8}"/>
                </a:ext>
              </a:extLst>
            </p:cNvPr>
            <p:cNvSpPr txBox="1"/>
            <p:nvPr userDrawn="1"/>
          </p:nvSpPr>
          <p:spPr>
            <a:xfrm>
              <a:off x="-2156460" y="5119692"/>
              <a:ext cx="1976174" cy="400110"/>
            </a:xfrm>
            <a:prstGeom prst="rect">
              <a:avLst/>
            </a:prstGeom>
            <a:noFill/>
          </p:spPr>
          <p:txBody>
            <a:bodyPr wrap="square" rtlCol="0">
              <a:spAutoFit/>
            </a:bodyPr>
            <a:lstStyle/>
            <a:p>
              <a:r>
                <a:rPr lang="en-GB" sz="1000" b="1">
                  <a:solidFill>
                    <a:srgbClr val="333333"/>
                  </a:solidFill>
                </a:rPr>
                <a:t>1. </a:t>
              </a:r>
              <a:r>
                <a:rPr lang="en-GB" sz="1000">
                  <a:solidFill>
                    <a:srgbClr val="333333"/>
                  </a:solidFill>
                </a:rPr>
                <a:t>To replace an existing logo, first delete it. </a:t>
              </a:r>
              <a:endParaRPr lang="en-GB" sz="1000">
                <a:solidFill>
                  <a:srgbClr val="333333"/>
                </a:solidFill>
                <a:latin typeface="Arial" panose="020B0604020202020204" pitchFamily="34" charset="0"/>
              </a:endParaRPr>
            </a:p>
          </p:txBody>
        </p:sp>
      </p:grpSp>
    </p:spTree>
    <p:custDataLst>
      <p:tags r:id="rId1"/>
    </p:custDataLst>
    <p:extLst>
      <p:ext uri="{BB962C8B-B14F-4D97-AF65-F5344CB8AC3E}">
        <p14:creationId xmlns:p14="http://schemas.microsoft.com/office/powerpoint/2010/main" val="1035293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p:cSld name="Our values">
    <p:spTree>
      <p:nvGrpSpPr>
        <p:cNvPr id="1" name=""/>
        <p:cNvGrpSpPr/>
        <p:nvPr/>
      </p:nvGrpSpPr>
      <p:grpSpPr>
        <a:xfrm>
          <a:off x="0" y="0"/>
          <a:ext cx="0" cy="0"/>
          <a:chOff x="0" y="0"/>
          <a:chExt cx="0" cy="0"/>
        </a:xfrm>
      </p:grpSpPr>
      <p:sp>
        <p:nvSpPr>
          <p:cNvPr id="2" name="Text Placeholder 7">
            <a:extLst>
              <a:ext uri="{FF2B5EF4-FFF2-40B4-BE49-F238E27FC236}">
                <a16:creationId xmlns:a16="http://schemas.microsoft.com/office/drawing/2014/main" id="{4EDE68D3-589C-23B5-5BA0-6E95E05B3B73}"/>
              </a:ext>
            </a:extLst>
          </p:cNvPr>
          <p:cNvSpPr>
            <a:spLocks noGrp="1"/>
          </p:cNvSpPr>
          <p:nvPr>
            <p:ph type="body" sz="quarter" idx="70" hasCustomPrompt="1"/>
          </p:nvPr>
        </p:nvSpPr>
        <p:spPr>
          <a:xfrm>
            <a:off x="449209" y="1899103"/>
            <a:ext cx="2339262" cy="3330561"/>
          </a:xfrm>
          <a:solidFill>
            <a:schemeClr val="accent4">
              <a:alpha val="50000"/>
            </a:schemeClr>
          </a:solidFill>
        </p:spPr>
        <p:txBody>
          <a:bodyPr lIns="252000" tIns="828000" rIns="252000"/>
          <a:lstStyle>
            <a:lvl1pPr>
              <a:defRPr>
                <a:latin typeface="+mn-lt"/>
              </a:defRPr>
            </a:lvl1pPr>
            <a:lvl2pPr>
              <a:defRPr>
                <a:latin typeface="+mn-lt"/>
              </a:defRPr>
            </a:lvl2pPr>
            <a:lvl3pPr>
              <a:defRPr>
                <a:latin typeface="+mn-lt"/>
              </a:defRPr>
            </a:lvl3pPr>
            <a:lvl4pPr>
              <a:defRPr>
                <a:latin typeface="+mn-lt"/>
              </a:defRPr>
            </a:lvl4pPr>
            <a:lvl5pPr>
              <a:defRPr>
                <a:latin typeface="Gotham Light" panose="02000603030000020004" pitchFamily="2" charset="0"/>
              </a:defRPr>
            </a:lvl5pPr>
          </a:lstStyle>
          <a:p>
            <a:pPr lvl="0"/>
            <a:r>
              <a:rPr lang="en-GB"/>
              <a:t>Insert text</a:t>
            </a:r>
          </a:p>
          <a:p>
            <a:pPr lvl="1"/>
            <a:r>
              <a:rPr lang="en-GB"/>
              <a:t>Second level</a:t>
            </a:r>
          </a:p>
          <a:p>
            <a:pPr lvl="2"/>
            <a:r>
              <a:rPr lang="en-GB"/>
              <a:t>Third level</a:t>
            </a:r>
          </a:p>
          <a:p>
            <a:pPr lvl="3"/>
            <a:r>
              <a:rPr lang="en-GB"/>
              <a:t>Fourth level</a:t>
            </a:r>
          </a:p>
          <a:p>
            <a:pPr lvl="4"/>
            <a:r>
              <a:rPr lang="en-GB"/>
              <a:t>Fifth level</a:t>
            </a:r>
          </a:p>
        </p:txBody>
      </p:sp>
      <p:sp>
        <p:nvSpPr>
          <p:cNvPr id="3" name="Text Placeholder 3">
            <a:extLst>
              <a:ext uri="{FF2B5EF4-FFF2-40B4-BE49-F238E27FC236}">
                <a16:creationId xmlns:a16="http://schemas.microsoft.com/office/drawing/2014/main" id="{F4C854E8-C50E-90D0-5005-5DB38053B9E4}"/>
              </a:ext>
            </a:extLst>
          </p:cNvPr>
          <p:cNvSpPr>
            <a:spLocks noGrp="1"/>
          </p:cNvSpPr>
          <p:nvPr>
            <p:ph type="body" sz="quarter" idx="13" hasCustomPrompt="1"/>
          </p:nvPr>
        </p:nvSpPr>
        <p:spPr>
          <a:xfrm rot="5400000">
            <a:off x="8649149" y="3318754"/>
            <a:ext cx="6858430" cy="220922"/>
          </a:xfrm>
          <a:solidFill>
            <a:schemeClr val="accent1"/>
          </a:solidFill>
        </p:spPr>
        <p:txBody>
          <a:bodyPr anchor="ctr"/>
          <a:lstStyle>
            <a:lvl1pPr algn="ctr">
              <a:defRPr sz="900" cap="all" spc="100" baseline="0"/>
            </a:lvl1pPr>
          </a:lstStyle>
          <a:p>
            <a:pPr lvl="0"/>
            <a:r>
              <a:rPr lang="en-GB"/>
              <a:t>Section Title</a:t>
            </a:r>
          </a:p>
        </p:txBody>
      </p:sp>
      <p:sp>
        <p:nvSpPr>
          <p:cNvPr id="7" name="Text Placeholder 7">
            <a:extLst>
              <a:ext uri="{FF2B5EF4-FFF2-40B4-BE49-F238E27FC236}">
                <a16:creationId xmlns:a16="http://schemas.microsoft.com/office/drawing/2014/main" id="{1E754983-1E90-CE5C-6902-04450B994A13}"/>
              </a:ext>
            </a:extLst>
          </p:cNvPr>
          <p:cNvSpPr>
            <a:spLocks noGrp="1"/>
          </p:cNvSpPr>
          <p:nvPr>
            <p:ph type="body" sz="quarter" idx="71" hasCustomPrompt="1"/>
          </p:nvPr>
        </p:nvSpPr>
        <p:spPr>
          <a:xfrm>
            <a:off x="3237403" y="1899103"/>
            <a:ext cx="2339262" cy="3330561"/>
          </a:xfrm>
          <a:solidFill>
            <a:schemeClr val="accent4">
              <a:alpha val="50000"/>
            </a:schemeClr>
          </a:solidFill>
        </p:spPr>
        <p:txBody>
          <a:bodyPr lIns="252000" tIns="828000" rIns="252000"/>
          <a:lstStyle>
            <a:lvl1pPr>
              <a:defRPr>
                <a:latin typeface="+mn-lt"/>
              </a:defRPr>
            </a:lvl1pPr>
            <a:lvl2pPr>
              <a:defRPr>
                <a:latin typeface="+mn-lt"/>
              </a:defRPr>
            </a:lvl2pPr>
            <a:lvl3pPr>
              <a:defRPr>
                <a:latin typeface="+mn-lt"/>
              </a:defRPr>
            </a:lvl3pPr>
            <a:lvl4pPr>
              <a:defRPr>
                <a:latin typeface="+mn-lt"/>
              </a:defRPr>
            </a:lvl4pPr>
            <a:lvl5pPr>
              <a:defRPr>
                <a:latin typeface="Gotham Light" panose="02000603030000020004" pitchFamily="2" charset="0"/>
              </a:defRPr>
            </a:lvl5pPr>
          </a:lstStyle>
          <a:p>
            <a:pPr lvl="0"/>
            <a:r>
              <a:rPr lang="en-GB"/>
              <a:t>Insert text</a:t>
            </a:r>
          </a:p>
          <a:p>
            <a:pPr lvl="1"/>
            <a:r>
              <a:rPr lang="en-GB"/>
              <a:t>Second level</a:t>
            </a:r>
          </a:p>
          <a:p>
            <a:pPr lvl="2"/>
            <a:r>
              <a:rPr lang="en-GB"/>
              <a:t>Third level</a:t>
            </a:r>
          </a:p>
          <a:p>
            <a:pPr lvl="3"/>
            <a:r>
              <a:rPr lang="en-GB"/>
              <a:t>Fourth level</a:t>
            </a:r>
          </a:p>
          <a:p>
            <a:pPr lvl="4"/>
            <a:r>
              <a:rPr lang="en-GB"/>
              <a:t>Fifth level</a:t>
            </a:r>
          </a:p>
        </p:txBody>
      </p:sp>
      <p:sp>
        <p:nvSpPr>
          <p:cNvPr id="9" name="Text Placeholder 7">
            <a:extLst>
              <a:ext uri="{FF2B5EF4-FFF2-40B4-BE49-F238E27FC236}">
                <a16:creationId xmlns:a16="http://schemas.microsoft.com/office/drawing/2014/main" id="{819A90F5-0E48-1C45-0A82-81CAD3DD21B3}"/>
              </a:ext>
            </a:extLst>
          </p:cNvPr>
          <p:cNvSpPr>
            <a:spLocks noGrp="1"/>
          </p:cNvSpPr>
          <p:nvPr>
            <p:ph type="body" sz="quarter" idx="72" hasCustomPrompt="1"/>
          </p:nvPr>
        </p:nvSpPr>
        <p:spPr>
          <a:xfrm>
            <a:off x="5989030" y="1899103"/>
            <a:ext cx="2339262" cy="3330561"/>
          </a:xfrm>
          <a:solidFill>
            <a:schemeClr val="accent4">
              <a:alpha val="50000"/>
            </a:schemeClr>
          </a:solidFill>
        </p:spPr>
        <p:txBody>
          <a:bodyPr lIns="252000" tIns="828000" rIns="252000"/>
          <a:lstStyle>
            <a:lvl1pPr>
              <a:defRPr>
                <a:latin typeface="+mn-lt"/>
              </a:defRPr>
            </a:lvl1pPr>
            <a:lvl2pPr>
              <a:defRPr>
                <a:latin typeface="+mn-lt"/>
              </a:defRPr>
            </a:lvl2pPr>
            <a:lvl3pPr>
              <a:defRPr>
                <a:latin typeface="+mn-lt"/>
              </a:defRPr>
            </a:lvl3pPr>
            <a:lvl4pPr>
              <a:defRPr>
                <a:latin typeface="+mn-lt"/>
              </a:defRPr>
            </a:lvl4pPr>
            <a:lvl5pPr>
              <a:defRPr>
                <a:latin typeface="Gotham Light" panose="02000603030000020004" pitchFamily="2" charset="0"/>
              </a:defRPr>
            </a:lvl5pPr>
          </a:lstStyle>
          <a:p>
            <a:pPr lvl="0"/>
            <a:r>
              <a:rPr lang="en-GB"/>
              <a:t>Insert text</a:t>
            </a:r>
          </a:p>
          <a:p>
            <a:pPr lvl="1"/>
            <a:r>
              <a:rPr lang="en-GB"/>
              <a:t>Second level</a:t>
            </a:r>
          </a:p>
          <a:p>
            <a:pPr lvl="2"/>
            <a:r>
              <a:rPr lang="en-GB"/>
              <a:t>Third level</a:t>
            </a:r>
          </a:p>
          <a:p>
            <a:pPr lvl="3"/>
            <a:r>
              <a:rPr lang="en-GB"/>
              <a:t>Fourth level</a:t>
            </a:r>
          </a:p>
          <a:p>
            <a:pPr lvl="4"/>
            <a:r>
              <a:rPr lang="en-GB"/>
              <a:t>Fifth level</a:t>
            </a:r>
          </a:p>
        </p:txBody>
      </p:sp>
      <p:sp>
        <p:nvSpPr>
          <p:cNvPr id="10" name="Text Placeholder 7">
            <a:extLst>
              <a:ext uri="{FF2B5EF4-FFF2-40B4-BE49-F238E27FC236}">
                <a16:creationId xmlns:a16="http://schemas.microsoft.com/office/drawing/2014/main" id="{EB079604-7D4B-0F8E-B23D-70DA39D4D461}"/>
              </a:ext>
            </a:extLst>
          </p:cNvPr>
          <p:cNvSpPr>
            <a:spLocks noGrp="1"/>
          </p:cNvSpPr>
          <p:nvPr>
            <p:ph type="body" sz="quarter" idx="73" hasCustomPrompt="1"/>
          </p:nvPr>
        </p:nvSpPr>
        <p:spPr>
          <a:xfrm>
            <a:off x="8713233" y="1899103"/>
            <a:ext cx="2339262" cy="3330561"/>
          </a:xfrm>
          <a:solidFill>
            <a:schemeClr val="accent4">
              <a:alpha val="50000"/>
            </a:schemeClr>
          </a:solidFill>
        </p:spPr>
        <p:txBody>
          <a:bodyPr lIns="252000" tIns="828000" rIns="252000"/>
          <a:lstStyle>
            <a:lvl1pPr>
              <a:defRPr>
                <a:latin typeface="+mn-lt"/>
              </a:defRPr>
            </a:lvl1pPr>
            <a:lvl2pPr>
              <a:defRPr>
                <a:latin typeface="+mn-lt"/>
              </a:defRPr>
            </a:lvl2pPr>
            <a:lvl3pPr>
              <a:defRPr>
                <a:latin typeface="+mn-lt"/>
              </a:defRPr>
            </a:lvl3pPr>
            <a:lvl4pPr>
              <a:defRPr>
                <a:latin typeface="+mn-lt"/>
              </a:defRPr>
            </a:lvl4pPr>
            <a:lvl5pPr>
              <a:defRPr>
                <a:latin typeface="Gotham Light" panose="02000603030000020004" pitchFamily="2" charset="0"/>
              </a:defRPr>
            </a:lvl5pPr>
          </a:lstStyle>
          <a:p>
            <a:pPr lvl="0"/>
            <a:r>
              <a:rPr lang="en-GB"/>
              <a:t>Insert text</a:t>
            </a:r>
          </a:p>
          <a:p>
            <a:pPr lvl="1"/>
            <a:r>
              <a:rPr lang="en-GB"/>
              <a:t>Second level</a:t>
            </a:r>
          </a:p>
          <a:p>
            <a:pPr lvl="2"/>
            <a:r>
              <a:rPr lang="en-GB"/>
              <a:t>Third level</a:t>
            </a:r>
          </a:p>
          <a:p>
            <a:pPr lvl="3"/>
            <a:r>
              <a:rPr lang="en-GB"/>
              <a:t>Fourth level</a:t>
            </a:r>
          </a:p>
          <a:p>
            <a:pPr lvl="4"/>
            <a:r>
              <a:rPr lang="en-GB"/>
              <a:t>Fifth level</a:t>
            </a:r>
          </a:p>
        </p:txBody>
      </p:sp>
      <p:sp>
        <p:nvSpPr>
          <p:cNvPr id="45" name="Picture Placeholder 60">
            <a:extLst>
              <a:ext uri="{FF2B5EF4-FFF2-40B4-BE49-F238E27FC236}">
                <a16:creationId xmlns:a16="http://schemas.microsoft.com/office/drawing/2014/main" id="{4B62B7AD-41DA-064F-C54B-B363B11188B7}"/>
              </a:ext>
            </a:extLst>
          </p:cNvPr>
          <p:cNvSpPr>
            <a:spLocks noGrp="1"/>
          </p:cNvSpPr>
          <p:nvPr>
            <p:ph type="pic" sz="quarter" idx="51" hasCustomPrompt="1"/>
          </p:nvPr>
        </p:nvSpPr>
        <p:spPr>
          <a:xfrm>
            <a:off x="449209" y="5229666"/>
            <a:ext cx="2335907" cy="1079501"/>
          </a:xfrm>
        </p:spPr>
        <p:txBody>
          <a:bodyPr/>
          <a:lstStyle>
            <a:lvl1pPr algn="ctr">
              <a:defRPr sz="1100"/>
            </a:lvl1pPr>
          </a:lstStyle>
          <a:p>
            <a:r>
              <a:rPr lang="en-GB"/>
              <a:t>Click to insert image</a:t>
            </a:r>
          </a:p>
        </p:txBody>
      </p:sp>
      <p:sp>
        <p:nvSpPr>
          <p:cNvPr id="46" name="Picture Placeholder 60">
            <a:extLst>
              <a:ext uri="{FF2B5EF4-FFF2-40B4-BE49-F238E27FC236}">
                <a16:creationId xmlns:a16="http://schemas.microsoft.com/office/drawing/2014/main" id="{F5D7904F-B685-43F7-5F5C-3C5EB491A87C}"/>
              </a:ext>
            </a:extLst>
          </p:cNvPr>
          <p:cNvSpPr>
            <a:spLocks noGrp="1"/>
          </p:cNvSpPr>
          <p:nvPr>
            <p:ph type="pic" sz="quarter" idx="52" hasCustomPrompt="1"/>
          </p:nvPr>
        </p:nvSpPr>
        <p:spPr>
          <a:xfrm>
            <a:off x="3237403" y="5229665"/>
            <a:ext cx="2335907" cy="1079501"/>
          </a:xfrm>
        </p:spPr>
        <p:txBody>
          <a:bodyPr/>
          <a:lstStyle>
            <a:lvl1pPr algn="ctr">
              <a:defRPr sz="1100"/>
            </a:lvl1pPr>
          </a:lstStyle>
          <a:p>
            <a:r>
              <a:rPr lang="en-GB"/>
              <a:t>Click to insert image</a:t>
            </a:r>
          </a:p>
        </p:txBody>
      </p:sp>
      <p:sp>
        <p:nvSpPr>
          <p:cNvPr id="47" name="Picture Placeholder 60">
            <a:extLst>
              <a:ext uri="{FF2B5EF4-FFF2-40B4-BE49-F238E27FC236}">
                <a16:creationId xmlns:a16="http://schemas.microsoft.com/office/drawing/2014/main" id="{DFB4AEBD-91C9-88E0-4317-0391E9058777}"/>
              </a:ext>
            </a:extLst>
          </p:cNvPr>
          <p:cNvSpPr>
            <a:spLocks noGrp="1"/>
          </p:cNvSpPr>
          <p:nvPr>
            <p:ph type="pic" sz="quarter" idx="53" hasCustomPrompt="1"/>
          </p:nvPr>
        </p:nvSpPr>
        <p:spPr>
          <a:xfrm>
            <a:off x="5989030" y="5229665"/>
            <a:ext cx="2335907" cy="1079501"/>
          </a:xfrm>
        </p:spPr>
        <p:txBody>
          <a:bodyPr/>
          <a:lstStyle>
            <a:lvl1pPr algn="ctr">
              <a:defRPr sz="1100"/>
            </a:lvl1pPr>
          </a:lstStyle>
          <a:p>
            <a:r>
              <a:rPr lang="en-GB"/>
              <a:t>Click to insert image</a:t>
            </a:r>
          </a:p>
        </p:txBody>
      </p:sp>
      <p:sp>
        <p:nvSpPr>
          <p:cNvPr id="48" name="Picture Placeholder 60">
            <a:extLst>
              <a:ext uri="{FF2B5EF4-FFF2-40B4-BE49-F238E27FC236}">
                <a16:creationId xmlns:a16="http://schemas.microsoft.com/office/drawing/2014/main" id="{8ED57C0B-C434-D44F-05D3-9FBE16ED94A1}"/>
              </a:ext>
            </a:extLst>
          </p:cNvPr>
          <p:cNvSpPr>
            <a:spLocks noGrp="1"/>
          </p:cNvSpPr>
          <p:nvPr>
            <p:ph type="pic" sz="quarter" idx="54" hasCustomPrompt="1"/>
          </p:nvPr>
        </p:nvSpPr>
        <p:spPr>
          <a:xfrm>
            <a:off x="8713233" y="5229665"/>
            <a:ext cx="2335907" cy="1079501"/>
          </a:xfrm>
        </p:spPr>
        <p:txBody>
          <a:bodyPr/>
          <a:lstStyle>
            <a:lvl1pPr algn="ctr">
              <a:defRPr sz="1100"/>
            </a:lvl1pPr>
          </a:lstStyle>
          <a:p>
            <a:r>
              <a:rPr lang="en-GB"/>
              <a:t>Click to insert image</a:t>
            </a:r>
          </a:p>
        </p:txBody>
      </p:sp>
      <p:grpSp>
        <p:nvGrpSpPr>
          <p:cNvPr id="49" name="Group 48">
            <a:extLst>
              <a:ext uri="{FF2B5EF4-FFF2-40B4-BE49-F238E27FC236}">
                <a16:creationId xmlns:a16="http://schemas.microsoft.com/office/drawing/2014/main" id="{F98F1B82-3558-F267-5D3F-D0808DFB5496}"/>
              </a:ext>
            </a:extLst>
          </p:cNvPr>
          <p:cNvGrpSpPr/>
          <p:nvPr/>
        </p:nvGrpSpPr>
        <p:grpSpPr>
          <a:xfrm>
            <a:off x="12284372" y="0"/>
            <a:ext cx="2174455" cy="4839558"/>
            <a:chOff x="838200" y="1150069"/>
            <a:chExt cx="2175021" cy="4839558"/>
          </a:xfrm>
        </p:grpSpPr>
        <p:sp>
          <p:nvSpPr>
            <p:cNvPr id="50" name="Rectangle 49">
              <a:extLst>
                <a:ext uri="{FF2B5EF4-FFF2-40B4-BE49-F238E27FC236}">
                  <a16:creationId xmlns:a16="http://schemas.microsoft.com/office/drawing/2014/main" id="{01C48082-9327-6C59-C40F-3DB43354FB59}"/>
                </a:ext>
              </a:extLst>
            </p:cNvPr>
            <p:cNvSpPr/>
            <p:nvPr/>
          </p:nvSpPr>
          <p:spPr>
            <a:xfrm>
              <a:off x="838200" y="1150069"/>
              <a:ext cx="2146445" cy="4839558"/>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333333"/>
                </a:solidFill>
              </a:endParaRPr>
            </a:p>
          </p:txBody>
        </p:sp>
        <p:sp>
          <p:nvSpPr>
            <p:cNvPr id="51" name="Rectangle 50">
              <a:extLst>
                <a:ext uri="{FF2B5EF4-FFF2-40B4-BE49-F238E27FC236}">
                  <a16:creationId xmlns:a16="http://schemas.microsoft.com/office/drawing/2014/main" id="{35B0E74B-C8D1-9888-567F-1CC2017D102F}"/>
                </a:ext>
              </a:extLst>
            </p:cNvPr>
            <p:cNvSpPr/>
            <p:nvPr/>
          </p:nvSpPr>
          <p:spPr>
            <a:xfrm flipV="1">
              <a:off x="838200" y="1150069"/>
              <a:ext cx="2146445" cy="52016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799">
                <a:solidFill>
                  <a:srgbClr val="333333"/>
                </a:solidFill>
              </a:endParaRPr>
            </a:p>
          </p:txBody>
        </p:sp>
        <p:sp>
          <p:nvSpPr>
            <p:cNvPr id="52" name="TextBox 51">
              <a:extLst>
                <a:ext uri="{FF2B5EF4-FFF2-40B4-BE49-F238E27FC236}">
                  <a16:creationId xmlns:a16="http://schemas.microsoft.com/office/drawing/2014/main" id="{4BC74642-8747-3CE7-9060-B46C9C4F350A}"/>
                </a:ext>
              </a:extLst>
            </p:cNvPr>
            <p:cNvSpPr txBox="1"/>
            <p:nvPr/>
          </p:nvSpPr>
          <p:spPr>
            <a:xfrm>
              <a:off x="866775" y="2189496"/>
              <a:ext cx="2087197" cy="707886"/>
            </a:xfrm>
            <a:prstGeom prst="rect">
              <a:avLst/>
            </a:prstGeom>
            <a:noFill/>
          </p:spPr>
          <p:txBody>
            <a:bodyPr wrap="square" rtlCol="0">
              <a:spAutoFit/>
            </a:bodyPr>
            <a:lstStyle/>
            <a:p>
              <a:r>
                <a:rPr lang="en-GB" sz="1000" b="1">
                  <a:solidFill>
                    <a:srgbClr val="333333"/>
                  </a:solidFill>
                </a:rPr>
                <a:t>2. </a:t>
              </a:r>
              <a:r>
                <a:rPr lang="en-GB" sz="1000">
                  <a:solidFill>
                    <a:srgbClr val="333333"/>
                  </a:solidFill>
                </a:rPr>
                <a:t>Click on the </a:t>
              </a:r>
              <a:r>
                <a:rPr lang="en-GB" sz="1000" b="0">
                  <a:solidFill>
                    <a:srgbClr val="333333"/>
                  </a:solidFill>
                  <a:latin typeface="Gotham Medium" pitchFamily="50" charset="0"/>
                </a:rPr>
                <a:t>icon</a:t>
              </a:r>
              <a:r>
                <a:rPr lang="en-GB" sz="1000">
                  <a:solidFill>
                    <a:srgbClr val="333333"/>
                  </a:solidFill>
                </a:rPr>
                <a:t> in the middle of the placeholder and choose the image from your computer.</a:t>
              </a:r>
            </a:p>
          </p:txBody>
        </p:sp>
        <p:sp>
          <p:nvSpPr>
            <p:cNvPr id="53" name="TextBox 52">
              <a:extLst>
                <a:ext uri="{FF2B5EF4-FFF2-40B4-BE49-F238E27FC236}">
                  <a16:creationId xmlns:a16="http://schemas.microsoft.com/office/drawing/2014/main" id="{A379EB38-BE74-28F0-C4CB-FAC7A6231DB5}"/>
                </a:ext>
              </a:extLst>
            </p:cNvPr>
            <p:cNvSpPr txBox="1"/>
            <p:nvPr/>
          </p:nvSpPr>
          <p:spPr>
            <a:xfrm>
              <a:off x="866774" y="2943679"/>
              <a:ext cx="2146447" cy="553998"/>
            </a:xfrm>
            <a:prstGeom prst="rect">
              <a:avLst/>
            </a:prstGeom>
            <a:noFill/>
          </p:spPr>
          <p:txBody>
            <a:bodyPr wrap="square" rtlCol="0">
              <a:spAutoFit/>
            </a:bodyPr>
            <a:lstStyle/>
            <a:p>
              <a:r>
                <a:rPr lang="en-GB" sz="1000" b="1">
                  <a:solidFill>
                    <a:srgbClr val="333333"/>
                  </a:solidFill>
                </a:rPr>
                <a:t>3. </a:t>
              </a:r>
              <a:r>
                <a:rPr lang="en-GB" sz="1000">
                  <a:solidFill>
                    <a:srgbClr val="333333"/>
                  </a:solidFill>
                </a:rPr>
                <a:t>Click on the </a:t>
              </a:r>
              <a:r>
                <a:rPr lang="en-GB" sz="1000" b="0">
                  <a:solidFill>
                    <a:srgbClr val="333333"/>
                  </a:solidFill>
                  <a:latin typeface="Gotham Medium" pitchFamily="50" charset="0"/>
                </a:rPr>
                <a:t>Format Picture </a:t>
              </a:r>
              <a:r>
                <a:rPr lang="en-GB" sz="1000">
                  <a:solidFill>
                    <a:srgbClr val="333333"/>
                  </a:solidFill>
                </a:rPr>
                <a:t>tab in the ribbon and use the tools to edit the image.</a:t>
              </a:r>
            </a:p>
          </p:txBody>
        </p:sp>
        <p:sp>
          <p:nvSpPr>
            <p:cNvPr id="54" name="TextBox 53">
              <a:extLst>
                <a:ext uri="{FF2B5EF4-FFF2-40B4-BE49-F238E27FC236}">
                  <a16:creationId xmlns:a16="http://schemas.microsoft.com/office/drawing/2014/main" id="{D8F79E81-3D84-9A8C-5305-96997F842A40}"/>
                </a:ext>
              </a:extLst>
            </p:cNvPr>
            <p:cNvSpPr txBox="1"/>
            <p:nvPr/>
          </p:nvSpPr>
          <p:spPr>
            <a:xfrm>
              <a:off x="866773" y="3543974"/>
              <a:ext cx="2146447" cy="1169551"/>
            </a:xfrm>
            <a:prstGeom prst="rect">
              <a:avLst/>
            </a:prstGeom>
            <a:noFill/>
          </p:spPr>
          <p:txBody>
            <a:bodyPr wrap="square" rtlCol="0">
              <a:spAutoFit/>
            </a:bodyPr>
            <a:lstStyle/>
            <a:p>
              <a:r>
                <a:rPr lang="en-GB" sz="1000" b="1">
                  <a:solidFill>
                    <a:srgbClr val="333333"/>
                  </a:solidFill>
                </a:rPr>
                <a:t>4. </a:t>
              </a:r>
              <a:r>
                <a:rPr lang="en-GB" sz="1000">
                  <a:solidFill>
                    <a:srgbClr val="333333"/>
                  </a:solidFill>
                </a:rPr>
                <a:t>Choose </a:t>
              </a:r>
              <a:r>
                <a:rPr lang="en-GB" sz="1000" b="0">
                  <a:solidFill>
                    <a:srgbClr val="333333"/>
                  </a:solidFill>
                  <a:latin typeface="Gotham Medium" pitchFamily="50" charset="0"/>
                </a:rPr>
                <a:t>Crop</a:t>
              </a:r>
              <a:r>
                <a:rPr lang="en-GB" sz="1000">
                  <a:solidFill>
                    <a:srgbClr val="333333"/>
                  </a:solidFill>
                </a:rPr>
                <a:t> to resize and move the image within the placeholder, using the white circles in the corners of the image. Click on the drop down arrow and choose </a:t>
              </a:r>
              <a:r>
                <a:rPr lang="en-GB" sz="1000" b="0">
                  <a:solidFill>
                    <a:srgbClr val="333333"/>
                  </a:solidFill>
                  <a:latin typeface="Gotham Medium" pitchFamily="50" charset="0"/>
                </a:rPr>
                <a:t>Fit </a:t>
              </a:r>
              <a:r>
                <a:rPr lang="en-GB" sz="1000">
                  <a:solidFill>
                    <a:srgbClr val="333333"/>
                  </a:solidFill>
                </a:rPr>
                <a:t>to fit the image to the placeholder.</a:t>
              </a:r>
            </a:p>
          </p:txBody>
        </p:sp>
        <p:sp>
          <p:nvSpPr>
            <p:cNvPr id="55" name="TextBox 54">
              <a:extLst>
                <a:ext uri="{FF2B5EF4-FFF2-40B4-BE49-F238E27FC236}">
                  <a16:creationId xmlns:a16="http://schemas.microsoft.com/office/drawing/2014/main" id="{C873B6FE-7FC3-53E6-6EBC-8DEF9B25EAFB}"/>
                </a:ext>
              </a:extLst>
            </p:cNvPr>
            <p:cNvSpPr txBox="1"/>
            <p:nvPr/>
          </p:nvSpPr>
          <p:spPr>
            <a:xfrm>
              <a:off x="866774" y="4759822"/>
              <a:ext cx="2146447" cy="553998"/>
            </a:xfrm>
            <a:prstGeom prst="rect">
              <a:avLst/>
            </a:prstGeom>
            <a:noFill/>
          </p:spPr>
          <p:txBody>
            <a:bodyPr wrap="square" rtlCol="0">
              <a:spAutoFit/>
            </a:bodyPr>
            <a:lstStyle/>
            <a:p>
              <a:r>
                <a:rPr lang="en-GB" sz="1000" b="1">
                  <a:solidFill>
                    <a:srgbClr val="333333"/>
                  </a:solidFill>
                </a:rPr>
                <a:t>5. </a:t>
              </a:r>
              <a:r>
                <a:rPr lang="en-GB" sz="1000">
                  <a:solidFill>
                    <a:srgbClr val="333333"/>
                  </a:solidFill>
                </a:rPr>
                <a:t>Choose </a:t>
              </a:r>
              <a:r>
                <a:rPr lang="en-GB" sz="1000" b="0">
                  <a:solidFill>
                    <a:srgbClr val="333333"/>
                  </a:solidFill>
                  <a:latin typeface="Gotham Medium" pitchFamily="50" charset="0"/>
                </a:rPr>
                <a:t>Picture Colour </a:t>
              </a:r>
              <a:r>
                <a:rPr lang="en-GB" sz="1000">
                  <a:solidFill>
                    <a:srgbClr val="333333"/>
                  </a:solidFill>
                </a:rPr>
                <a:t>to adjust the Saturation, Tone, and Colour.</a:t>
              </a:r>
            </a:p>
          </p:txBody>
        </p:sp>
        <p:sp>
          <p:nvSpPr>
            <p:cNvPr id="56" name="TextBox 55">
              <a:extLst>
                <a:ext uri="{FF2B5EF4-FFF2-40B4-BE49-F238E27FC236}">
                  <a16:creationId xmlns:a16="http://schemas.microsoft.com/office/drawing/2014/main" id="{569462A7-82E2-5CC0-E149-B26575776F96}"/>
                </a:ext>
              </a:extLst>
            </p:cNvPr>
            <p:cNvSpPr txBox="1"/>
            <p:nvPr/>
          </p:nvSpPr>
          <p:spPr>
            <a:xfrm>
              <a:off x="866774" y="5360117"/>
              <a:ext cx="2146447" cy="553998"/>
            </a:xfrm>
            <a:prstGeom prst="rect">
              <a:avLst/>
            </a:prstGeom>
            <a:noFill/>
          </p:spPr>
          <p:txBody>
            <a:bodyPr wrap="square" rtlCol="0">
              <a:spAutoFit/>
            </a:bodyPr>
            <a:lstStyle/>
            <a:p>
              <a:r>
                <a:rPr lang="en-GB" sz="1000" b="1">
                  <a:solidFill>
                    <a:srgbClr val="333333"/>
                  </a:solidFill>
                </a:rPr>
                <a:t>6. </a:t>
              </a:r>
              <a:r>
                <a:rPr lang="en-GB" sz="1000">
                  <a:solidFill>
                    <a:srgbClr val="333333"/>
                  </a:solidFill>
                </a:rPr>
                <a:t>Choose </a:t>
              </a:r>
              <a:r>
                <a:rPr lang="en-GB" sz="1000" b="0">
                  <a:solidFill>
                    <a:srgbClr val="333333"/>
                  </a:solidFill>
                  <a:latin typeface="Gotham Medium" pitchFamily="50" charset="0"/>
                </a:rPr>
                <a:t>Picture Correction </a:t>
              </a:r>
              <a:r>
                <a:rPr lang="en-GB" sz="1000">
                  <a:solidFill>
                    <a:srgbClr val="333333"/>
                  </a:solidFill>
                </a:rPr>
                <a:t>to adjust the Sharpness, Brightness, and Contrast.</a:t>
              </a:r>
            </a:p>
          </p:txBody>
        </p:sp>
        <p:sp>
          <p:nvSpPr>
            <p:cNvPr id="57" name="TextBox 56">
              <a:extLst>
                <a:ext uri="{FF2B5EF4-FFF2-40B4-BE49-F238E27FC236}">
                  <a16:creationId xmlns:a16="http://schemas.microsoft.com/office/drawing/2014/main" id="{E0921F49-2B84-14B3-5296-B9C205B940E4}"/>
                </a:ext>
              </a:extLst>
            </p:cNvPr>
            <p:cNvSpPr txBox="1"/>
            <p:nvPr/>
          </p:nvSpPr>
          <p:spPr>
            <a:xfrm>
              <a:off x="1072610" y="1179173"/>
              <a:ext cx="1734772" cy="461665"/>
            </a:xfrm>
            <a:prstGeom prst="rect">
              <a:avLst/>
            </a:prstGeom>
            <a:noFill/>
          </p:spPr>
          <p:txBody>
            <a:bodyPr wrap="square" rtlCol="0">
              <a:spAutoFit/>
            </a:bodyPr>
            <a:lstStyle/>
            <a:p>
              <a:pPr algn="ctr"/>
              <a:r>
                <a:rPr lang="en-GB" sz="1200">
                  <a:solidFill>
                    <a:srgbClr val="333333"/>
                  </a:solidFill>
                  <a:latin typeface="+mn-lt"/>
                </a:rPr>
                <a:t>HOW TO INSERT AN IMAGE</a:t>
              </a:r>
            </a:p>
          </p:txBody>
        </p:sp>
        <p:sp>
          <p:nvSpPr>
            <p:cNvPr id="58" name="TextBox 57">
              <a:extLst>
                <a:ext uri="{FF2B5EF4-FFF2-40B4-BE49-F238E27FC236}">
                  <a16:creationId xmlns:a16="http://schemas.microsoft.com/office/drawing/2014/main" id="{D8A7750B-A1E4-BDD8-F522-19B6EA38B594}"/>
                </a:ext>
              </a:extLst>
            </p:cNvPr>
            <p:cNvSpPr txBox="1"/>
            <p:nvPr/>
          </p:nvSpPr>
          <p:spPr>
            <a:xfrm>
              <a:off x="866775" y="1759910"/>
              <a:ext cx="2087197" cy="400110"/>
            </a:xfrm>
            <a:prstGeom prst="rect">
              <a:avLst/>
            </a:prstGeom>
            <a:noFill/>
          </p:spPr>
          <p:txBody>
            <a:bodyPr wrap="square" rtlCol="0">
              <a:spAutoFit/>
            </a:bodyPr>
            <a:lstStyle/>
            <a:p>
              <a:r>
                <a:rPr lang="en-GB" sz="1000" b="1">
                  <a:solidFill>
                    <a:srgbClr val="333333"/>
                  </a:solidFill>
                </a:rPr>
                <a:t>1. </a:t>
              </a:r>
              <a:r>
                <a:rPr lang="en-GB" sz="1000">
                  <a:solidFill>
                    <a:srgbClr val="333333"/>
                  </a:solidFill>
                </a:rPr>
                <a:t>If there is already an image present, </a:t>
              </a:r>
              <a:r>
                <a:rPr lang="en-GB" sz="1000">
                  <a:solidFill>
                    <a:srgbClr val="333333"/>
                  </a:solidFill>
                  <a:latin typeface="Gotham Medium" pitchFamily="50" charset="0"/>
                </a:rPr>
                <a:t>delete this first.</a:t>
              </a:r>
            </a:p>
          </p:txBody>
        </p:sp>
      </p:grpSp>
      <p:sp>
        <p:nvSpPr>
          <p:cNvPr id="60" name="Date Placeholder 59">
            <a:extLst>
              <a:ext uri="{FF2B5EF4-FFF2-40B4-BE49-F238E27FC236}">
                <a16:creationId xmlns:a16="http://schemas.microsoft.com/office/drawing/2014/main" id="{2832D6B5-8709-22A0-1211-DA1F41F88119}"/>
              </a:ext>
            </a:extLst>
          </p:cNvPr>
          <p:cNvSpPr>
            <a:spLocks noGrp="1"/>
          </p:cNvSpPr>
          <p:nvPr>
            <p:ph type="dt" sz="half" idx="55"/>
          </p:nvPr>
        </p:nvSpPr>
        <p:spPr/>
        <p:txBody>
          <a:bodyPr/>
          <a:lstStyle/>
          <a:p>
            <a:endParaRPr lang="en-GB"/>
          </a:p>
        </p:txBody>
      </p:sp>
      <p:sp>
        <p:nvSpPr>
          <p:cNvPr id="61" name="Footer Placeholder 60">
            <a:extLst>
              <a:ext uri="{FF2B5EF4-FFF2-40B4-BE49-F238E27FC236}">
                <a16:creationId xmlns:a16="http://schemas.microsoft.com/office/drawing/2014/main" id="{2A6C87BD-7B83-196D-EF5C-2E914270A80C}"/>
              </a:ext>
            </a:extLst>
          </p:cNvPr>
          <p:cNvSpPr>
            <a:spLocks noGrp="1"/>
          </p:cNvSpPr>
          <p:nvPr>
            <p:ph type="ftr" sz="quarter" idx="56"/>
          </p:nvPr>
        </p:nvSpPr>
        <p:spPr>
          <a:xfrm>
            <a:off x="450733" y="6501388"/>
            <a:ext cx="6856644" cy="270074"/>
          </a:xfrm>
          <a:prstGeom prst="rect">
            <a:avLst/>
          </a:prstGeom>
        </p:spPr>
        <p:txBody>
          <a:bodyPr/>
          <a:lstStyle/>
          <a:p>
            <a:pPr>
              <a:lnSpc>
                <a:spcPct val="120000"/>
              </a:lnSpc>
              <a:spcAft>
                <a:spcPts val="1000"/>
              </a:spcAft>
            </a:pPr>
            <a:r>
              <a:rPr lang="en-US"/>
              <a:t>Footer</a:t>
            </a:r>
          </a:p>
        </p:txBody>
      </p:sp>
      <p:sp>
        <p:nvSpPr>
          <p:cNvPr id="62" name="Slide Number Placeholder 61">
            <a:extLst>
              <a:ext uri="{FF2B5EF4-FFF2-40B4-BE49-F238E27FC236}">
                <a16:creationId xmlns:a16="http://schemas.microsoft.com/office/drawing/2014/main" id="{F3913A64-7A85-8FA7-74FB-86D0471DBB77}"/>
              </a:ext>
            </a:extLst>
          </p:cNvPr>
          <p:cNvSpPr>
            <a:spLocks noGrp="1"/>
          </p:cNvSpPr>
          <p:nvPr>
            <p:ph type="sldNum" sz="quarter" idx="57"/>
          </p:nvPr>
        </p:nvSpPr>
        <p:spPr/>
        <p:txBody>
          <a:bodyPr/>
          <a:lstStyle/>
          <a:p>
            <a:fld id="{BB07EAE1-021A-493C-B07F-6FE9E5D11BEB}" type="slidenum">
              <a:rPr lang="en-GB" smtClean="0"/>
              <a:pPr/>
              <a:t>‹#›</a:t>
            </a:fld>
            <a:endParaRPr lang="en-GB"/>
          </a:p>
        </p:txBody>
      </p:sp>
      <p:sp>
        <p:nvSpPr>
          <p:cNvPr id="6" name="Text Placeholder 60">
            <a:extLst>
              <a:ext uri="{FF2B5EF4-FFF2-40B4-BE49-F238E27FC236}">
                <a16:creationId xmlns:a16="http://schemas.microsoft.com/office/drawing/2014/main" id="{FB818A15-D69C-97BB-162D-7A2FB1C8047E}"/>
              </a:ext>
            </a:extLst>
          </p:cNvPr>
          <p:cNvSpPr>
            <a:spLocks noGrp="1"/>
          </p:cNvSpPr>
          <p:nvPr>
            <p:ph type="body" sz="quarter" idx="58" hasCustomPrompt="1"/>
          </p:nvPr>
        </p:nvSpPr>
        <p:spPr>
          <a:xfrm>
            <a:off x="449209" y="1899103"/>
            <a:ext cx="395897" cy="396000"/>
          </a:xfrm>
          <a:solidFill>
            <a:schemeClr val="accent1"/>
          </a:solidFill>
        </p:spPr>
        <p:txBody>
          <a:bodyPr wrap="square" lIns="0" rIns="0" anchor="ctr">
            <a:noAutofit/>
          </a:bodyPr>
          <a:lstStyle>
            <a:lvl1pPr algn="ctr">
              <a:defRPr sz="1799">
                <a:latin typeface="Gotham Medium" pitchFamily="50" charset="0"/>
              </a:defRPr>
            </a:lvl1pPr>
          </a:lstStyle>
          <a:p>
            <a:pPr lvl="0"/>
            <a:r>
              <a:rPr lang="en-GB"/>
              <a:t>1</a:t>
            </a:r>
          </a:p>
        </p:txBody>
      </p:sp>
      <p:sp>
        <p:nvSpPr>
          <p:cNvPr id="8" name="Text Placeholder 7">
            <a:extLst>
              <a:ext uri="{FF2B5EF4-FFF2-40B4-BE49-F238E27FC236}">
                <a16:creationId xmlns:a16="http://schemas.microsoft.com/office/drawing/2014/main" id="{B7A71B2E-B3E5-892D-06C8-0F88A0BA046B}"/>
              </a:ext>
            </a:extLst>
          </p:cNvPr>
          <p:cNvSpPr>
            <a:spLocks noGrp="1"/>
          </p:cNvSpPr>
          <p:nvPr>
            <p:ph type="body" sz="quarter" idx="59" hasCustomPrompt="1"/>
          </p:nvPr>
        </p:nvSpPr>
        <p:spPr>
          <a:xfrm>
            <a:off x="609191" y="2391600"/>
            <a:ext cx="2009564" cy="275677"/>
          </a:xfrm>
        </p:spPr>
        <p:txBody>
          <a:bodyPr/>
          <a:lstStyle>
            <a:lvl1pPr>
              <a:defRPr>
                <a:latin typeface="+mj-lt"/>
              </a:defRPr>
            </a:lvl1pPr>
          </a:lstStyle>
          <a:p>
            <a:pPr lvl="0"/>
            <a:r>
              <a:rPr lang="en-GB"/>
              <a:t>Insert heading</a:t>
            </a:r>
          </a:p>
        </p:txBody>
      </p:sp>
      <p:sp>
        <p:nvSpPr>
          <p:cNvPr id="14" name="Text Placeholder 60">
            <a:extLst>
              <a:ext uri="{FF2B5EF4-FFF2-40B4-BE49-F238E27FC236}">
                <a16:creationId xmlns:a16="http://schemas.microsoft.com/office/drawing/2014/main" id="{E9F785F7-0FAE-3088-49BD-C3B33DF04C64}"/>
              </a:ext>
            </a:extLst>
          </p:cNvPr>
          <p:cNvSpPr>
            <a:spLocks noGrp="1"/>
          </p:cNvSpPr>
          <p:nvPr>
            <p:ph type="body" sz="quarter" idx="62" hasCustomPrompt="1"/>
          </p:nvPr>
        </p:nvSpPr>
        <p:spPr>
          <a:xfrm>
            <a:off x="3237403" y="1899103"/>
            <a:ext cx="395897" cy="396000"/>
          </a:xfrm>
          <a:solidFill>
            <a:schemeClr val="accent1"/>
          </a:solidFill>
        </p:spPr>
        <p:txBody>
          <a:bodyPr wrap="square" lIns="0" rIns="0" anchor="ctr">
            <a:noAutofit/>
          </a:bodyPr>
          <a:lstStyle>
            <a:lvl1pPr algn="ctr">
              <a:defRPr sz="1799">
                <a:latin typeface="Gotham Medium" pitchFamily="50" charset="0"/>
              </a:defRPr>
            </a:lvl1pPr>
          </a:lstStyle>
          <a:p>
            <a:pPr lvl="0"/>
            <a:r>
              <a:rPr lang="en-GB"/>
              <a:t>2</a:t>
            </a:r>
          </a:p>
        </p:txBody>
      </p:sp>
      <p:sp>
        <p:nvSpPr>
          <p:cNvPr id="15" name="Text Placeholder 7">
            <a:extLst>
              <a:ext uri="{FF2B5EF4-FFF2-40B4-BE49-F238E27FC236}">
                <a16:creationId xmlns:a16="http://schemas.microsoft.com/office/drawing/2014/main" id="{DE7D8BDC-D8A3-576D-5D5A-24D0C02AE1EB}"/>
              </a:ext>
            </a:extLst>
          </p:cNvPr>
          <p:cNvSpPr>
            <a:spLocks noGrp="1"/>
          </p:cNvSpPr>
          <p:nvPr>
            <p:ph type="body" sz="quarter" idx="63" hasCustomPrompt="1"/>
          </p:nvPr>
        </p:nvSpPr>
        <p:spPr>
          <a:xfrm>
            <a:off x="3394090" y="2391600"/>
            <a:ext cx="2009564" cy="275677"/>
          </a:xfrm>
        </p:spPr>
        <p:txBody>
          <a:bodyPr/>
          <a:lstStyle>
            <a:lvl1pPr>
              <a:defRPr>
                <a:latin typeface="+mj-lt"/>
              </a:defRPr>
            </a:lvl1pPr>
          </a:lstStyle>
          <a:p>
            <a:pPr lvl="0"/>
            <a:r>
              <a:rPr lang="en-GB"/>
              <a:t>Insert heading</a:t>
            </a:r>
          </a:p>
        </p:txBody>
      </p:sp>
      <p:sp>
        <p:nvSpPr>
          <p:cNvPr id="17" name="Text Placeholder 60">
            <a:extLst>
              <a:ext uri="{FF2B5EF4-FFF2-40B4-BE49-F238E27FC236}">
                <a16:creationId xmlns:a16="http://schemas.microsoft.com/office/drawing/2014/main" id="{92917534-1759-C9E2-4175-BBFE121BDBD1}"/>
              </a:ext>
            </a:extLst>
          </p:cNvPr>
          <p:cNvSpPr>
            <a:spLocks noGrp="1"/>
          </p:cNvSpPr>
          <p:nvPr>
            <p:ph type="body" sz="quarter" idx="65" hasCustomPrompt="1"/>
          </p:nvPr>
        </p:nvSpPr>
        <p:spPr>
          <a:xfrm>
            <a:off x="5989030" y="1899103"/>
            <a:ext cx="395897" cy="396000"/>
          </a:xfrm>
          <a:solidFill>
            <a:schemeClr val="accent1"/>
          </a:solidFill>
        </p:spPr>
        <p:txBody>
          <a:bodyPr wrap="square" lIns="0" rIns="0" anchor="ctr">
            <a:noAutofit/>
          </a:bodyPr>
          <a:lstStyle>
            <a:lvl1pPr algn="ctr">
              <a:defRPr sz="1799">
                <a:latin typeface="Gotham Medium" pitchFamily="50" charset="0"/>
              </a:defRPr>
            </a:lvl1pPr>
          </a:lstStyle>
          <a:p>
            <a:pPr lvl="0"/>
            <a:r>
              <a:rPr lang="en-GB"/>
              <a:t>3</a:t>
            </a:r>
          </a:p>
        </p:txBody>
      </p:sp>
      <p:sp>
        <p:nvSpPr>
          <p:cNvPr id="19" name="Text Placeholder 7">
            <a:extLst>
              <a:ext uri="{FF2B5EF4-FFF2-40B4-BE49-F238E27FC236}">
                <a16:creationId xmlns:a16="http://schemas.microsoft.com/office/drawing/2014/main" id="{E34CE2AB-27AD-BE82-DC55-7C9FAD8D5D8E}"/>
              </a:ext>
            </a:extLst>
          </p:cNvPr>
          <p:cNvSpPr>
            <a:spLocks noGrp="1"/>
          </p:cNvSpPr>
          <p:nvPr>
            <p:ph type="body" sz="quarter" idx="66" hasCustomPrompt="1"/>
          </p:nvPr>
        </p:nvSpPr>
        <p:spPr>
          <a:xfrm>
            <a:off x="6132010" y="2391600"/>
            <a:ext cx="2009564" cy="275677"/>
          </a:xfrm>
        </p:spPr>
        <p:txBody>
          <a:bodyPr/>
          <a:lstStyle>
            <a:lvl1pPr>
              <a:defRPr>
                <a:latin typeface="+mj-lt"/>
              </a:defRPr>
            </a:lvl1pPr>
          </a:lstStyle>
          <a:p>
            <a:pPr lvl="0"/>
            <a:r>
              <a:rPr lang="en-GB"/>
              <a:t>Insert heading</a:t>
            </a:r>
          </a:p>
        </p:txBody>
      </p:sp>
      <p:sp>
        <p:nvSpPr>
          <p:cNvPr id="25" name="Text Placeholder 60">
            <a:extLst>
              <a:ext uri="{FF2B5EF4-FFF2-40B4-BE49-F238E27FC236}">
                <a16:creationId xmlns:a16="http://schemas.microsoft.com/office/drawing/2014/main" id="{2424A35F-9D09-6EE8-5C71-235A6F2EA65A}"/>
              </a:ext>
            </a:extLst>
          </p:cNvPr>
          <p:cNvSpPr>
            <a:spLocks noGrp="1"/>
          </p:cNvSpPr>
          <p:nvPr>
            <p:ph type="body" sz="quarter" idx="68" hasCustomPrompt="1"/>
          </p:nvPr>
        </p:nvSpPr>
        <p:spPr>
          <a:xfrm>
            <a:off x="8713232" y="1899103"/>
            <a:ext cx="395897" cy="396000"/>
          </a:xfrm>
          <a:solidFill>
            <a:schemeClr val="accent1"/>
          </a:solidFill>
        </p:spPr>
        <p:txBody>
          <a:bodyPr wrap="square" lIns="0" rIns="0" anchor="ctr">
            <a:noAutofit/>
          </a:bodyPr>
          <a:lstStyle>
            <a:lvl1pPr algn="ctr">
              <a:defRPr sz="1799">
                <a:latin typeface="Gotham Medium" pitchFamily="50" charset="0"/>
              </a:defRPr>
            </a:lvl1pPr>
          </a:lstStyle>
          <a:p>
            <a:pPr lvl="0"/>
            <a:r>
              <a:rPr lang="en-GB"/>
              <a:t>4</a:t>
            </a:r>
          </a:p>
        </p:txBody>
      </p:sp>
      <p:sp>
        <p:nvSpPr>
          <p:cNvPr id="30" name="Text Placeholder 7">
            <a:extLst>
              <a:ext uri="{FF2B5EF4-FFF2-40B4-BE49-F238E27FC236}">
                <a16:creationId xmlns:a16="http://schemas.microsoft.com/office/drawing/2014/main" id="{6143C7E3-978B-5E1A-6CF3-262EB2A41C56}"/>
              </a:ext>
            </a:extLst>
          </p:cNvPr>
          <p:cNvSpPr>
            <a:spLocks noGrp="1"/>
          </p:cNvSpPr>
          <p:nvPr>
            <p:ph type="body" sz="quarter" idx="69" hasCustomPrompt="1"/>
          </p:nvPr>
        </p:nvSpPr>
        <p:spPr>
          <a:xfrm>
            <a:off x="8868723" y="2391600"/>
            <a:ext cx="2009564" cy="275677"/>
          </a:xfrm>
        </p:spPr>
        <p:txBody>
          <a:bodyPr/>
          <a:lstStyle>
            <a:lvl1pPr>
              <a:defRPr>
                <a:latin typeface="+mj-lt"/>
              </a:defRPr>
            </a:lvl1pPr>
          </a:lstStyle>
          <a:p>
            <a:pPr lvl="0"/>
            <a:r>
              <a:rPr lang="en-GB"/>
              <a:t>Insert heading</a:t>
            </a:r>
          </a:p>
        </p:txBody>
      </p:sp>
      <p:sp>
        <p:nvSpPr>
          <p:cNvPr id="11" name="Text Placeholder 5">
            <a:extLst>
              <a:ext uri="{FF2B5EF4-FFF2-40B4-BE49-F238E27FC236}">
                <a16:creationId xmlns:a16="http://schemas.microsoft.com/office/drawing/2014/main" id="{61B49DE6-DA86-9CFA-E00A-FA00FD84E3AF}"/>
              </a:ext>
            </a:extLst>
          </p:cNvPr>
          <p:cNvSpPr>
            <a:spLocks noGrp="1"/>
          </p:cNvSpPr>
          <p:nvPr>
            <p:ph type="body" sz="quarter" idx="74" hasCustomPrompt="1"/>
          </p:nvPr>
        </p:nvSpPr>
        <p:spPr>
          <a:xfrm>
            <a:off x="450732" y="1125736"/>
            <a:ext cx="10323999" cy="581145"/>
          </a:xfrm>
        </p:spPr>
        <p:txBody>
          <a:bodyPr/>
          <a:lstStyle>
            <a:lvl1pPr>
              <a:defRPr sz="1200"/>
            </a:lvl1pPr>
            <a:lvl2pPr>
              <a:defRPr sz="1200"/>
            </a:lvl2pPr>
            <a:lvl3pPr>
              <a:defRPr sz="1100"/>
            </a:lvl3pPr>
            <a:lvl4pPr>
              <a:defRPr sz="1050"/>
            </a:lvl4pPr>
            <a:lvl5pPr>
              <a:defRPr sz="1200"/>
            </a:lvl5pPr>
          </a:lstStyle>
          <a:p>
            <a:pPr lvl="0"/>
            <a:r>
              <a:rPr lang="en-GB"/>
              <a:t>Insert text</a:t>
            </a:r>
          </a:p>
          <a:p>
            <a:pPr lvl="1"/>
            <a:r>
              <a:rPr lang="en-GB"/>
              <a:t>Second level</a:t>
            </a:r>
          </a:p>
          <a:p>
            <a:pPr lvl="2"/>
            <a:r>
              <a:rPr lang="en-GB"/>
              <a:t>Third level</a:t>
            </a:r>
          </a:p>
          <a:p>
            <a:pPr lvl="3"/>
            <a:r>
              <a:rPr lang="en-GB"/>
              <a:t>Fourth level</a:t>
            </a:r>
          </a:p>
          <a:p>
            <a:pPr lvl="4"/>
            <a:r>
              <a:rPr lang="en-GB"/>
              <a:t>Fifth level</a:t>
            </a:r>
          </a:p>
        </p:txBody>
      </p:sp>
      <p:sp>
        <p:nvSpPr>
          <p:cNvPr id="18" name="Title 1">
            <a:extLst>
              <a:ext uri="{FF2B5EF4-FFF2-40B4-BE49-F238E27FC236}">
                <a16:creationId xmlns:a16="http://schemas.microsoft.com/office/drawing/2014/main" id="{FFE57F52-D26A-CA4C-1ADA-667690883998}"/>
              </a:ext>
            </a:extLst>
          </p:cNvPr>
          <p:cNvSpPr>
            <a:spLocks noGrp="1"/>
          </p:cNvSpPr>
          <p:nvPr>
            <p:ph type="title" hasCustomPrompt="1"/>
          </p:nvPr>
        </p:nvSpPr>
        <p:spPr>
          <a:xfrm>
            <a:off x="450732" y="422671"/>
            <a:ext cx="10323999" cy="558404"/>
          </a:xfrm>
        </p:spPr>
        <p:txBody>
          <a:bodyPr/>
          <a:lstStyle>
            <a:lvl1pPr>
              <a:defRPr sz="3199"/>
            </a:lvl1pPr>
          </a:lstStyle>
          <a:p>
            <a:r>
              <a:rPr lang="en-GB"/>
              <a:t>Insert title here</a:t>
            </a:r>
          </a:p>
        </p:txBody>
      </p:sp>
      <p:grpSp>
        <p:nvGrpSpPr>
          <p:cNvPr id="4" name="Group 3">
            <a:extLst>
              <a:ext uri="{FF2B5EF4-FFF2-40B4-BE49-F238E27FC236}">
                <a16:creationId xmlns:a16="http://schemas.microsoft.com/office/drawing/2014/main" id="{EDDF6B61-8868-15A8-C01E-10C01F9BEE3A}"/>
              </a:ext>
            </a:extLst>
          </p:cNvPr>
          <p:cNvGrpSpPr/>
          <p:nvPr userDrawn="1"/>
        </p:nvGrpSpPr>
        <p:grpSpPr>
          <a:xfrm>
            <a:off x="12284372" y="0"/>
            <a:ext cx="2174455" cy="4839558"/>
            <a:chOff x="838200" y="1150069"/>
            <a:chExt cx="2175021" cy="4839558"/>
          </a:xfrm>
        </p:grpSpPr>
        <p:sp>
          <p:nvSpPr>
            <p:cNvPr id="5" name="Rectangle 4">
              <a:extLst>
                <a:ext uri="{FF2B5EF4-FFF2-40B4-BE49-F238E27FC236}">
                  <a16:creationId xmlns:a16="http://schemas.microsoft.com/office/drawing/2014/main" id="{99370A08-A1D2-E435-6350-378C33AE6670}"/>
                </a:ext>
              </a:extLst>
            </p:cNvPr>
            <p:cNvSpPr/>
            <p:nvPr/>
          </p:nvSpPr>
          <p:spPr>
            <a:xfrm>
              <a:off x="838200" y="1150069"/>
              <a:ext cx="2146445" cy="4839558"/>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333333"/>
                </a:solidFill>
              </a:endParaRPr>
            </a:p>
          </p:txBody>
        </p:sp>
        <p:sp>
          <p:nvSpPr>
            <p:cNvPr id="12" name="Rectangle 11">
              <a:extLst>
                <a:ext uri="{FF2B5EF4-FFF2-40B4-BE49-F238E27FC236}">
                  <a16:creationId xmlns:a16="http://schemas.microsoft.com/office/drawing/2014/main" id="{8AEA0391-5649-B4BB-387C-68A55D56EFA5}"/>
                </a:ext>
              </a:extLst>
            </p:cNvPr>
            <p:cNvSpPr/>
            <p:nvPr/>
          </p:nvSpPr>
          <p:spPr>
            <a:xfrm flipV="1">
              <a:off x="838200" y="1150069"/>
              <a:ext cx="2146445" cy="52016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799">
                <a:solidFill>
                  <a:srgbClr val="333333"/>
                </a:solidFill>
              </a:endParaRPr>
            </a:p>
          </p:txBody>
        </p:sp>
        <p:sp>
          <p:nvSpPr>
            <p:cNvPr id="13" name="TextBox 12">
              <a:extLst>
                <a:ext uri="{FF2B5EF4-FFF2-40B4-BE49-F238E27FC236}">
                  <a16:creationId xmlns:a16="http://schemas.microsoft.com/office/drawing/2014/main" id="{14A5B155-213E-4704-5CB9-1E4F6ECF5302}"/>
                </a:ext>
              </a:extLst>
            </p:cNvPr>
            <p:cNvSpPr txBox="1"/>
            <p:nvPr/>
          </p:nvSpPr>
          <p:spPr>
            <a:xfrm>
              <a:off x="866775" y="2189496"/>
              <a:ext cx="2087197" cy="707886"/>
            </a:xfrm>
            <a:prstGeom prst="rect">
              <a:avLst/>
            </a:prstGeom>
            <a:noFill/>
          </p:spPr>
          <p:txBody>
            <a:bodyPr wrap="square" rtlCol="0">
              <a:spAutoFit/>
            </a:bodyPr>
            <a:lstStyle/>
            <a:p>
              <a:r>
                <a:rPr lang="en-GB" sz="1000" b="1">
                  <a:solidFill>
                    <a:srgbClr val="333333"/>
                  </a:solidFill>
                </a:rPr>
                <a:t>2. </a:t>
              </a:r>
              <a:r>
                <a:rPr lang="en-GB" sz="1000">
                  <a:solidFill>
                    <a:srgbClr val="333333"/>
                  </a:solidFill>
                </a:rPr>
                <a:t>Click on the </a:t>
              </a:r>
              <a:r>
                <a:rPr lang="en-GB" sz="1000" b="0">
                  <a:solidFill>
                    <a:srgbClr val="333333"/>
                  </a:solidFill>
                  <a:latin typeface="Gotham Medium" pitchFamily="50" charset="0"/>
                </a:rPr>
                <a:t>icon</a:t>
              </a:r>
              <a:r>
                <a:rPr lang="en-GB" sz="1000">
                  <a:solidFill>
                    <a:srgbClr val="333333"/>
                  </a:solidFill>
                </a:rPr>
                <a:t> in the middle of the placeholder and choose the image from your computer.</a:t>
              </a:r>
            </a:p>
          </p:txBody>
        </p:sp>
        <p:sp>
          <p:nvSpPr>
            <p:cNvPr id="16" name="TextBox 15">
              <a:extLst>
                <a:ext uri="{FF2B5EF4-FFF2-40B4-BE49-F238E27FC236}">
                  <a16:creationId xmlns:a16="http://schemas.microsoft.com/office/drawing/2014/main" id="{8A8B797F-E7E5-6151-4F92-10D0668E3754}"/>
                </a:ext>
              </a:extLst>
            </p:cNvPr>
            <p:cNvSpPr txBox="1"/>
            <p:nvPr/>
          </p:nvSpPr>
          <p:spPr>
            <a:xfrm>
              <a:off x="866774" y="2943679"/>
              <a:ext cx="2146447" cy="553998"/>
            </a:xfrm>
            <a:prstGeom prst="rect">
              <a:avLst/>
            </a:prstGeom>
            <a:noFill/>
          </p:spPr>
          <p:txBody>
            <a:bodyPr wrap="square" rtlCol="0">
              <a:spAutoFit/>
            </a:bodyPr>
            <a:lstStyle/>
            <a:p>
              <a:r>
                <a:rPr lang="en-GB" sz="1000" b="1">
                  <a:solidFill>
                    <a:srgbClr val="333333"/>
                  </a:solidFill>
                </a:rPr>
                <a:t>3. </a:t>
              </a:r>
              <a:r>
                <a:rPr lang="en-GB" sz="1000">
                  <a:solidFill>
                    <a:srgbClr val="333333"/>
                  </a:solidFill>
                </a:rPr>
                <a:t>Click on the </a:t>
              </a:r>
              <a:r>
                <a:rPr lang="en-GB" sz="1000" b="0">
                  <a:solidFill>
                    <a:srgbClr val="333333"/>
                  </a:solidFill>
                  <a:latin typeface="Gotham Medium" pitchFamily="50" charset="0"/>
                </a:rPr>
                <a:t>Format Picture </a:t>
              </a:r>
              <a:r>
                <a:rPr lang="en-GB" sz="1000">
                  <a:solidFill>
                    <a:srgbClr val="333333"/>
                  </a:solidFill>
                </a:rPr>
                <a:t>tab in the ribbon and use the tools to edit the image.</a:t>
              </a:r>
            </a:p>
          </p:txBody>
        </p:sp>
        <p:sp>
          <p:nvSpPr>
            <p:cNvPr id="20" name="TextBox 19">
              <a:extLst>
                <a:ext uri="{FF2B5EF4-FFF2-40B4-BE49-F238E27FC236}">
                  <a16:creationId xmlns:a16="http://schemas.microsoft.com/office/drawing/2014/main" id="{2B60D660-604D-6712-2272-E99248CED8A4}"/>
                </a:ext>
              </a:extLst>
            </p:cNvPr>
            <p:cNvSpPr txBox="1"/>
            <p:nvPr/>
          </p:nvSpPr>
          <p:spPr>
            <a:xfrm>
              <a:off x="866773" y="3543974"/>
              <a:ext cx="2146447" cy="1169551"/>
            </a:xfrm>
            <a:prstGeom prst="rect">
              <a:avLst/>
            </a:prstGeom>
            <a:noFill/>
          </p:spPr>
          <p:txBody>
            <a:bodyPr wrap="square" rtlCol="0">
              <a:spAutoFit/>
            </a:bodyPr>
            <a:lstStyle/>
            <a:p>
              <a:r>
                <a:rPr lang="en-GB" sz="1000" b="1">
                  <a:solidFill>
                    <a:srgbClr val="333333"/>
                  </a:solidFill>
                </a:rPr>
                <a:t>4. </a:t>
              </a:r>
              <a:r>
                <a:rPr lang="en-GB" sz="1000">
                  <a:solidFill>
                    <a:srgbClr val="333333"/>
                  </a:solidFill>
                </a:rPr>
                <a:t>Choose </a:t>
              </a:r>
              <a:r>
                <a:rPr lang="en-GB" sz="1000" b="0">
                  <a:solidFill>
                    <a:srgbClr val="333333"/>
                  </a:solidFill>
                  <a:latin typeface="Gotham Medium" pitchFamily="50" charset="0"/>
                </a:rPr>
                <a:t>Crop</a:t>
              </a:r>
              <a:r>
                <a:rPr lang="en-GB" sz="1000">
                  <a:solidFill>
                    <a:srgbClr val="333333"/>
                  </a:solidFill>
                </a:rPr>
                <a:t> to resize and move the image within the placeholder, using the white circles in the corners of the image. Click on the drop down arrow and choose </a:t>
              </a:r>
              <a:r>
                <a:rPr lang="en-GB" sz="1000" b="0">
                  <a:solidFill>
                    <a:srgbClr val="333333"/>
                  </a:solidFill>
                  <a:latin typeface="Gotham Medium" pitchFamily="50" charset="0"/>
                </a:rPr>
                <a:t>Fit </a:t>
              </a:r>
              <a:r>
                <a:rPr lang="en-GB" sz="1000">
                  <a:solidFill>
                    <a:srgbClr val="333333"/>
                  </a:solidFill>
                </a:rPr>
                <a:t>to fit the image to the placeholder.</a:t>
              </a:r>
            </a:p>
          </p:txBody>
        </p:sp>
        <p:sp>
          <p:nvSpPr>
            <p:cNvPr id="21" name="TextBox 20">
              <a:extLst>
                <a:ext uri="{FF2B5EF4-FFF2-40B4-BE49-F238E27FC236}">
                  <a16:creationId xmlns:a16="http://schemas.microsoft.com/office/drawing/2014/main" id="{DF13C341-E8BD-A55F-AD3C-DC63BB83CC6F}"/>
                </a:ext>
              </a:extLst>
            </p:cNvPr>
            <p:cNvSpPr txBox="1"/>
            <p:nvPr/>
          </p:nvSpPr>
          <p:spPr>
            <a:xfrm>
              <a:off x="866774" y="4759822"/>
              <a:ext cx="2146447" cy="553998"/>
            </a:xfrm>
            <a:prstGeom prst="rect">
              <a:avLst/>
            </a:prstGeom>
            <a:noFill/>
          </p:spPr>
          <p:txBody>
            <a:bodyPr wrap="square" rtlCol="0">
              <a:spAutoFit/>
            </a:bodyPr>
            <a:lstStyle/>
            <a:p>
              <a:r>
                <a:rPr lang="en-GB" sz="1000" b="1">
                  <a:solidFill>
                    <a:srgbClr val="333333"/>
                  </a:solidFill>
                </a:rPr>
                <a:t>5. </a:t>
              </a:r>
              <a:r>
                <a:rPr lang="en-GB" sz="1000">
                  <a:solidFill>
                    <a:srgbClr val="333333"/>
                  </a:solidFill>
                </a:rPr>
                <a:t>Choose </a:t>
              </a:r>
              <a:r>
                <a:rPr lang="en-GB" sz="1000" b="0">
                  <a:solidFill>
                    <a:srgbClr val="333333"/>
                  </a:solidFill>
                  <a:latin typeface="Gotham Medium" pitchFamily="50" charset="0"/>
                </a:rPr>
                <a:t>Picture Colour </a:t>
              </a:r>
              <a:r>
                <a:rPr lang="en-GB" sz="1000">
                  <a:solidFill>
                    <a:srgbClr val="333333"/>
                  </a:solidFill>
                </a:rPr>
                <a:t>to adjust the Saturation, Tone, and Colour.</a:t>
              </a:r>
            </a:p>
          </p:txBody>
        </p:sp>
        <p:sp>
          <p:nvSpPr>
            <p:cNvPr id="22" name="TextBox 21">
              <a:extLst>
                <a:ext uri="{FF2B5EF4-FFF2-40B4-BE49-F238E27FC236}">
                  <a16:creationId xmlns:a16="http://schemas.microsoft.com/office/drawing/2014/main" id="{80458A3D-3490-72E7-0A8E-28209B0AB38E}"/>
                </a:ext>
              </a:extLst>
            </p:cNvPr>
            <p:cNvSpPr txBox="1"/>
            <p:nvPr/>
          </p:nvSpPr>
          <p:spPr>
            <a:xfrm>
              <a:off x="866774" y="5360117"/>
              <a:ext cx="2146447" cy="553998"/>
            </a:xfrm>
            <a:prstGeom prst="rect">
              <a:avLst/>
            </a:prstGeom>
            <a:noFill/>
          </p:spPr>
          <p:txBody>
            <a:bodyPr wrap="square" rtlCol="0">
              <a:spAutoFit/>
            </a:bodyPr>
            <a:lstStyle/>
            <a:p>
              <a:r>
                <a:rPr lang="en-GB" sz="1000" b="1">
                  <a:solidFill>
                    <a:srgbClr val="333333"/>
                  </a:solidFill>
                </a:rPr>
                <a:t>6. </a:t>
              </a:r>
              <a:r>
                <a:rPr lang="en-GB" sz="1000">
                  <a:solidFill>
                    <a:srgbClr val="333333"/>
                  </a:solidFill>
                </a:rPr>
                <a:t>Choose </a:t>
              </a:r>
              <a:r>
                <a:rPr lang="en-GB" sz="1000" b="0">
                  <a:solidFill>
                    <a:srgbClr val="333333"/>
                  </a:solidFill>
                  <a:latin typeface="Gotham Medium" pitchFamily="50" charset="0"/>
                </a:rPr>
                <a:t>Picture Correction </a:t>
              </a:r>
              <a:r>
                <a:rPr lang="en-GB" sz="1000">
                  <a:solidFill>
                    <a:srgbClr val="333333"/>
                  </a:solidFill>
                </a:rPr>
                <a:t>to adjust the Sharpness, Brightness, and Contrast.</a:t>
              </a:r>
            </a:p>
          </p:txBody>
        </p:sp>
        <p:sp>
          <p:nvSpPr>
            <p:cNvPr id="23" name="TextBox 22">
              <a:extLst>
                <a:ext uri="{FF2B5EF4-FFF2-40B4-BE49-F238E27FC236}">
                  <a16:creationId xmlns:a16="http://schemas.microsoft.com/office/drawing/2014/main" id="{FD98166C-3A58-22C1-C98B-5C44AAB96E47}"/>
                </a:ext>
              </a:extLst>
            </p:cNvPr>
            <p:cNvSpPr txBox="1"/>
            <p:nvPr/>
          </p:nvSpPr>
          <p:spPr>
            <a:xfrm>
              <a:off x="1072610" y="1179173"/>
              <a:ext cx="1734772" cy="461665"/>
            </a:xfrm>
            <a:prstGeom prst="rect">
              <a:avLst/>
            </a:prstGeom>
            <a:noFill/>
          </p:spPr>
          <p:txBody>
            <a:bodyPr wrap="square" rtlCol="0">
              <a:spAutoFit/>
            </a:bodyPr>
            <a:lstStyle/>
            <a:p>
              <a:pPr algn="ctr"/>
              <a:r>
                <a:rPr lang="en-GB" sz="1200">
                  <a:solidFill>
                    <a:srgbClr val="333333"/>
                  </a:solidFill>
                  <a:latin typeface="+mn-lt"/>
                </a:rPr>
                <a:t>HOW TO INSERT AN IMAGE</a:t>
              </a:r>
            </a:p>
          </p:txBody>
        </p:sp>
        <p:sp>
          <p:nvSpPr>
            <p:cNvPr id="24" name="TextBox 23">
              <a:extLst>
                <a:ext uri="{FF2B5EF4-FFF2-40B4-BE49-F238E27FC236}">
                  <a16:creationId xmlns:a16="http://schemas.microsoft.com/office/drawing/2014/main" id="{878FFBEF-B37A-9029-E8A4-8248E8EA703D}"/>
                </a:ext>
              </a:extLst>
            </p:cNvPr>
            <p:cNvSpPr txBox="1"/>
            <p:nvPr userDrawn="1"/>
          </p:nvSpPr>
          <p:spPr>
            <a:xfrm>
              <a:off x="866775" y="1759910"/>
              <a:ext cx="2087197" cy="400110"/>
            </a:xfrm>
            <a:prstGeom prst="rect">
              <a:avLst/>
            </a:prstGeom>
            <a:noFill/>
          </p:spPr>
          <p:txBody>
            <a:bodyPr wrap="square" rtlCol="0">
              <a:spAutoFit/>
            </a:bodyPr>
            <a:lstStyle/>
            <a:p>
              <a:r>
                <a:rPr lang="en-GB" sz="1000" b="1">
                  <a:solidFill>
                    <a:srgbClr val="333333"/>
                  </a:solidFill>
                </a:rPr>
                <a:t>1. </a:t>
              </a:r>
              <a:r>
                <a:rPr lang="en-GB" sz="1000">
                  <a:solidFill>
                    <a:srgbClr val="333333"/>
                  </a:solidFill>
                </a:rPr>
                <a:t>If there is already an image present, </a:t>
              </a:r>
              <a:r>
                <a:rPr lang="en-GB" sz="1000">
                  <a:solidFill>
                    <a:srgbClr val="333333"/>
                  </a:solidFill>
                  <a:latin typeface="Gotham Medium" pitchFamily="50" charset="0"/>
                </a:rPr>
                <a:t>delete this first.</a:t>
              </a:r>
            </a:p>
          </p:txBody>
        </p:sp>
      </p:grpSp>
    </p:spTree>
    <p:custDataLst>
      <p:tags r:id="rId1"/>
    </p:custDataLst>
    <p:extLst>
      <p:ext uri="{BB962C8B-B14F-4D97-AF65-F5344CB8AC3E}">
        <p14:creationId xmlns:p14="http://schemas.microsoft.com/office/powerpoint/2010/main" val="2727062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p:cSld name="Making a positive impact">
    <p:spTree>
      <p:nvGrpSpPr>
        <p:cNvPr id="1" name=""/>
        <p:cNvGrpSpPr/>
        <p:nvPr/>
      </p:nvGrpSpPr>
      <p:grpSpPr>
        <a:xfrm>
          <a:off x="0" y="0"/>
          <a:ext cx="0" cy="0"/>
          <a:chOff x="0" y="0"/>
          <a:chExt cx="0" cy="0"/>
        </a:xfrm>
      </p:grpSpPr>
      <p:sp>
        <p:nvSpPr>
          <p:cNvPr id="2" name="Text Placeholder 3">
            <a:extLst>
              <a:ext uri="{FF2B5EF4-FFF2-40B4-BE49-F238E27FC236}">
                <a16:creationId xmlns:a16="http://schemas.microsoft.com/office/drawing/2014/main" id="{48FE27F4-8DA6-656A-BA92-D39077173075}"/>
              </a:ext>
            </a:extLst>
          </p:cNvPr>
          <p:cNvSpPr>
            <a:spLocks noGrp="1"/>
          </p:cNvSpPr>
          <p:nvPr>
            <p:ph type="body" sz="quarter" idx="13" hasCustomPrompt="1"/>
          </p:nvPr>
        </p:nvSpPr>
        <p:spPr>
          <a:xfrm rot="5400000">
            <a:off x="8649149" y="3318754"/>
            <a:ext cx="6858430" cy="220922"/>
          </a:xfrm>
          <a:solidFill>
            <a:schemeClr val="accent1"/>
          </a:solidFill>
        </p:spPr>
        <p:txBody>
          <a:bodyPr anchor="ctr"/>
          <a:lstStyle>
            <a:lvl1pPr algn="ctr">
              <a:defRPr sz="900" cap="all" spc="100" baseline="0"/>
            </a:lvl1pPr>
          </a:lstStyle>
          <a:p>
            <a:pPr lvl="0"/>
            <a:r>
              <a:rPr lang="en-GB"/>
              <a:t>Section Title</a:t>
            </a:r>
          </a:p>
        </p:txBody>
      </p:sp>
      <p:sp>
        <p:nvSpPr>
          <p:cNvPr id="61" name="Text Placeholder 60">
            <a:extLst>
              <a:ext uri="{FF2B5EF4-FFF2-40B4-BE49-F238E27FC236}">
                <a16:creationId xmlns:a16="http://schemas.microsoft.com/office/drawing/2014/main" id="{35435BC4-037F-0CB7-32C8-F0250F6DBB17}"/>
              </a:ext>
            </a:extLst>
          </p:cNvPr>
          <p:cNvSpPr>
            <a:spLocks noGrp="1"/>
          </p:cNvSpPr>
          <p:nvPr>
            <p:ph type="body" sz="quarter" idx="52" hasCustomPrompt="1"/>
          </p:nvPr>
        </p:nvSpPr>
        <p:spPr>
          <a:xfrm>
            <a:off x="1630126" y="2740943"/>
            <a:ext cx="973994" cy="338554"/>
          </a:xfrm>
          <a:solidFill>
            <a:schemeClr val="accent1"/>
          </a:solidFill>
        </p:spPr>
        <p:txBody>
          <a:bodyPr wrap="square" anchor="ctr">
            <a:spAutoFit/>
          </a:bodyPr>
          <a:lstStyle>
            <a:lvl1pPr algn="ctr">
              <a:defRPr sz="1600">
                <a:latin typeface="Gotham Medium" pitchFamily="50" charset="0"/>
              </a:defRPr>
            </a:lvl1pPr>
          </a:lstStyle>
          <a:p>
            <a:pPr lvl="0"/>
            <a:r>
              <a:rPr lang="en-GB"/>
              <a:t>Climate</a:t>
            </a:r>
          </a:p>
        </p:txBody>
      </p:sp>
      <p:sp>
        <p:nvSpPr>
          <p:cNvPr id="63" name="Text Placeholder 60">
            <a:extLst>
              <a:ext uri="{FF2B5EF4-FFF2-40B4-BE49-F238E27FC236}">
                <a16:creationId xmlns:a16="http://schemas.microsoft.com/office/drawing/2014/main" id="{74EE91B3-8658-954A-DA45-2EE3C22A6614}"/>
              </a:ext>
            </a:extLst>
          </p:cNvPr>
          <p:cNvSpPr>
            <a:spLocks noGrp="1"/>
          </p:cNvSpPr>
          <p:nvPr>
            <p:ph type="body" sz="quarter" idx="54" hasCustomPrompt="1"/>
          </p:nvPr>
        </p:nvSpPr>
        <p:spPr>
          <a:xfrm>
            <a:off x="5402125" y="2740943"/>
            <a:ext cx="973994" cy="338554"/>
          </a:xfrm>
          <a:solidFill>
            <a:schemeClr val="accent1"/>
          </a:solidFill>
        </p:spPr>
        <p:txBody>
          <a:bodyPr wrap="square" anchor="ctr">
            <a:spAutoFit/>
          </a:bodyPr>
          <a:lstStyle>
            <a:lvl1pPr algn="ctr">
              <a:defRPr sz="1600">
                <a:latin typeface="Gotham Medium" pitchFamily="50" charset="0"/>
              </a:defRPr>
            </a:lvl1pPr>
          </a:lstStyle>
          <a:p>
            <a:pPr lvl="0"/>
            <a:r>
              <a:rPr lang="en-GB"/>
              <a:t>Culture</a:t>
            </a:r>
          </a:p>
        </p:txBody>
      </p:sp>
      <p:sp>
        <p:nvSpPr>
          <p:cNvPr id="65" name="Text Placeholder 60">
            <a:extLst>
              <a:ext uri="{FF2B5EF4-FFF2-40B4-BE49-F238E27FC236}">
                <a16:creationId xmlns:a16="http://schemas.microsoft.com/office/drawing/2014/main" id="{DA998AB0-9B85-35BE-FB28-440D24AE412D}"/>
              </a:ext>
            </a:extLst>
          </p:cNvPr>
          <p:cNvSpPr>
            <a:spLocks noGrp="1"/>
          </p:cNvSpPr>
          <p:nvPr>
            <p:ph type="body" sz="quarter" idx="56" hasCustomPrompt="1"/>
          </p:nvPr>
        </p:nvSpPr>
        <p:spPr>
          <a:xfrm>
            <a:off x="8948509" y="2740943"/>
            <a:ext cx="1419548" cy="338554"/>
          </a:xfrm>
          <a:solidFill>
            <a:schemeClr val="accent1"/>
          </a:solidFill>
        </p:spPr>
        <p:txBody>
          <a:bodyPr wrap="square" anchor="ctr">
            <a:spAutoFit/>
          </a:bodyPr>
          <a:lstStyle>
            <a:lvl1pPr algn="ctr">
              <a:defRPr sz="1600">
                <a:latin typeface="Gotham Medium" pitchFamily="50" charset="0"/>
              </a:defRPr>
            </a:lvl1pPr>
          </a:lstStyle>
          <a:p>
            <a:pPr lvl="0"/>
            <a:r>
              <a:rPr lang="en-GB"/>
              <a:t>Community</a:t>
            </a:r>
          </a:p>
        </p:txBody>
      </p:sp>
      <p:sp>
        <p:nvSpPr>
          <p:cNvPr id="77" name="Date Placeholder 76">
            <a:extLst>
              <a:ext uri="{FF2B5EF4-FFF2-40B4-BE49-F238E27FC236}">
                <a16:creationId xmlns:a16="http://schemas.microsoft.com/office/drawing/2014/main" id="{B68169B6-CA19-6616-370C-66B9FF13F8D0}"/>
              </a:ext>
            </a:extLst>
          </p:cNvPr>
          <p:cNvSpPr>
            <a:spLocks noGrp="1"/>
          </p:cNvSpPr>
          <p:nvPr>
            <p:ph type="dt" sz="half" idx="57"/>
          </p:nvPr>
        </p:nvSpPr>
        <p:spPr/>
        <p:txBody>
          <a:bodyPr/>
          <a:lstStyle/>
          <a:p>
            <a:endParaRPr lang="en-GB"/>
          </a:p>
        </p:txBody>
      </p:sp>
      <p:sp>
        <p:nvSpPr>
          <p:cNvPr id="78" name="Footer Placeholder 77">
            <a:extLst>
              <a:ext uri="{FF2B5EF4-FFF2-40B4-BE49-F238E27FC236}">
                <a16:creationId xmlns:a16="http://schemas.microsoft.com/office/drawing/2014/main" id="{F210DE64-47E9-AE5A-1E1E-F92F6772CF7E}"/>
              </a:ext>
            </a:extLst>
          </p:cNvPr>
          <p:cNvSpPr>
            <a:spLocks noGrp="1"/>
          </p:cNvSpPr>
          <p:nvPr>
            <p:ph type="ftr" sz="quarter" idx="58"/>
          </p:nvPr>
        </p:nvSpPr>
        <p:spPr>
          <a:xfrm>
            <a:off x="450733" y="6501388"/>
            <a:ext cx="6856644" cy="270074"/>
          </a:xfrm>
          <a:prstGeom prst="rect">
            <a:avLst/>
          </a:prstGeom>
        </p:spPr>
        <p:txBody>
          <a:bodyPr/>
          <a:lstStyle/>
          <a:p>
            <a:pPr>
              <a:lnSpc>
                <a:spcPct val="120000"/>
              </a:lnSpc>
              <a:spcAft>
                <a:spcPts val="1000"/>
              </a:spcAft>
            </a:pPr>
            <a:r>
              <a:rPr lang="en-US"/>
              <a:t>Footer</a:t>
            </a:r>
          </a:p>
        </p:txBody>
      </p:sp>
      <p:sp>
        <p:nvSpPr>
          <p:cNvPr id="79" name="Slide Number Placeholder 78">
            <a:extLst>
              <a:ext uri="{FF2B5EF4-FFF2-40B4-BE49-F238E27FC236}">
                <a16:creationId xmlns:a16="http://schemas.microsoft.com/office/drawing/2014/main" id="{F16656DC-7FFE-8C5C-3736-419F325CAD5D}"/>
              </a:ext>
            </a:extLst>
          </p:cNvPr>
          <p:cNvSpPr>
            <a:spLocks noGrp="1"/>
          </p:cNvSpPr>
          <p:nvPr>
            <p:ph type="sldNum" sz="quarter" idx="59"/>
          </p:nvPr>
        </p:nvSpPr>
        <p:spPr/>
        <p:txBody>
          <a:bodyPr/>
          <a:lstStyle/>
          <a:p>
            <a:fld id="{BB07EAE1-021A-493C-B07F-6FE9E5D11BEB}" type="slidenum">
              <a:rPr lang="en-GB" smtClean="0"/>
              <a:pPr/>
              <a:t>‹#›</a:t>
            </a:fld>
            <a:endParaRPr lang="en-GB"/>
          </a:p>
        </p:txBody>
      </p:sp>
      <p:sp>
        <p:nvSpPr>
          <p:cNvPr id="59" name="Picture Placeholder 60">
            <a:extLst>
              <a:ext uri="{FF2B5EF4-FFF2-40B4-BE49-F238E27FC236}">
                <a16:creationId xmlns:a16="http://schemas.microsoft.com/office/drawing/2014/main" id="{A13804A4-E1BD-954C-E869-024C7132F8A6}"/>
              </a:ext>
            </a:extLst>
          </p:cNvPr>
          <p:cNvSpPr>
            <a:spLocks noGrp="1"/>
          </p:cNvSpPr>
          <p:nvPr>
            <p:ph type="pic" sz="quarter" idx="51" hasCustomPrompt="1"/>
          </p:nvPr>
        </p:nvSpPr>
        <p:spPr>
          <a:xfrm>
            <a:off x="448363" y="2083386"/>
            <a:ext cx="3337519" cy="1653668"/>
          </a:xfrm>
        </p:spPr>
        <p:txBody>
          <a:bodyPr/>
          <a:lstStyle>
            <a:lvl1pPr algn="ctr">
              <a:defRPr sz="1100"/>
            </a:lvl1pPr>
          </a:lstStyle>
          <a:p>
            <a:r>
              <a:rPr lang="en-GB"/>
              <a:t>Click to insert image &gt; Right click &gt; Send to Back</a:t>
            </a:r>
          </a:p>
        </p:txBody>
      </p:sp>
      <p:sp>
        <p:nvSpPr>
          <p:cNvPr id="62" name="Picture Placeholder 60">
            <a:extLst>
              <a:ext uri="{FF2B5EF4-FFF2-40B4-BE49-F238E27FC236}">
                <a16:creationId xmlns:a16="http://schemas.microsoft.com/office/drawing/2014/main" id="{13702FEE-B821-2951-5E06-CE469A114285}"/>
              </a:ext>
            </a:extLst>
          </p:cNvPr>
          <p:cNvSpPr>
            <a:spLocks noGrp="1"/>
          </p:cNvSpPr>
          <p:nvPr>
            <p:ph type="pic" sz="quarter" idx="53" hasCustomPrompt="1"/>
          </p:nvPr>
        </p:nvSpPr>
        <p:spPr>
          <a:xfrm>
            <a:off x="4220362" y="2083386"/>
            <a:ext cx="3337519" cy="1653668"/>
          </a:xfrm>
        </p:spPr>
        <p:txBody>
          <a:bodyPr/>
          <a:lstStyle>
            <a:lvl1pPr algn="ctr">
              <a:defRPr sz="1100"/>
            </a:lvl1pPr>
          </a:lstStyle>
          <a:p>
            <a:r>
              <a:rPr lang="en-GB"/>
              <a:t>Click to insert image &gt; Right click &gt; Send to Back</a:t>
            </a:r>
          </a:p>
        </p:txBody>
      </p:sp>
      <p:sp>
        <p:nvSpPr>
          <p:cNvPr id="64" name="Picture Placeholder 60">
            <a:extLst>
              <a:ext uri="{FF2B5EF4-FFF2-40B4-BE49-F238E27FC236}">
                <a16:creationId xmlns:a16="http://schemas.microsoft.com/office/drawing/2014/main" id="{466B70B9-9BBA-0CF2-5FFC-EA067CD51B8D}"/>
              </a:ext>
            </a:extLst>
          </p:cNvPr>
          <p:cNvSpPr>
            <a:spLocks noGrp="1"/>
          </p:cNvSpPr>
          <p:nvPr>
            <p:ph type="pic" sz="quarter" idx="55" hasCustomPrompt="1"/>
          </p:nvPr>
        </p:nvSpPr>
        <p:spPr>
          <a:xfrm>
            <a:off x="7989523" y="2083386"/>
            <a:ext cx="3337519" cy="1653668"/>
          </a:xfrm>
        </p:spPr>
        <p:txBody>
          <a:bodyPr/>
          <a:lstStyle>
            <a:lvl1pPr algn="ctr">
              <a:defRPr sz="1100"/>
            </a:lvl1pPr>
          </a:lstStyle>
          <a:p>
            <a:r>
              <a:rPr lang="en-GB"/>
              <a:t>Click to insert image &gt; Right click &gt; Send to Back</a:t>
            </a:r>
          </a:p>
        </p:txBody>
      </p:sp>
      <p:sp>
        <p:nvSpPr>
          <p:cNvPr id="3" name="Text Placeholder 7">
            <a:extLst>
              <a:ext uri="{FF2B5EF4-FFF2-40B4-BE49-F238E27FC236}">
                <a16:creationId xmlns:a16="http://schemas.microsoft.com/office/drawing/2014/main" id="{ACCFE999-80AF-FBD1-78AF-06D737CD68F6}"/>
              </a:ext>
            </a:extLst>
          </p:cNvPr>
          <p:cNvSpPr>
            <a:spLocks noGrp="1"/>
          </p:cNvSpPr>
          <p:nvPr>
            <p:ph type="body" sz="quarter" idx="63" hasCustomPrompt="1"/>
          </p:nvPr>
        </p:nvSpPr>
        <p:spPr>
          <a:xfrm>
            <a:off x="448367" y="3737053"/>
            <a:ext cx="3343190" cy="2387828"/>
          </a:xfrm>
          <a:solidFill>
            <a:schemeClr val="accent4">
              <a:alpha val="50000"/>
            </a:schemeClr>
          </a:solidFill>
        </p:spPr>
        <p:txBody>
          <a:bodyPr lIns="288000" tIns="288000" rIns="288000"/>
          <a:lstStyle>
            <a:lvl1pPr>
              <a:defRPr>
                <a:latin typeface="+mj-lt"/>
              </a:defRPr>
            </a:lvl1pPr>
            <a:lvl2pPr>
              <a:defRPr>
                <a:latin typeface="+mj-lt"/>
              </a:defRPr>
            </a:lvl2pPr>
            <a:lvl3pPr>
              <a:defRPr>
                <a:latin typeface="+mj-lt"/>
              </a:defRPr>
            </a:lvl3pPr>
            <a:lvl4pPr>
              <a:defRPr>
                <a:latin typeface="+mj-lt"/>
              </a:defRPr>
            </a:lvl4pPr>
            <a:lvl5pPr>
              <a:defRPr>
                <a:latin typeface="Gotham Light" panose="02000603030000020004" pitchFamily="2" charset="0"/>
              </a:defRPr>
            </a:lvl5pPr>
          </a:lstStyle>
          <a:p>
            <a:pPr lvl="0"/>
            <a:r>
              <a:rPr lang="en-GB"/>
              <a:t>Insert text</a:t>
            </a:r>
          </a:p>
          <a:p>
            <a:pPr lvl="1"/>
            <a:r>
              <a:rPr lang="en-GB"/>
              <a:t>Second level</a:t>
            </a:r>
          </a:p>
          <a:p>
            <a:pPr lvl="2"/>
            <a:r>
              <a:rPr lang="en-GB"/>
              <a:t>Third level</a:t>
            </a:r>
          </a:p>
          <a:p>
            <a:pPr lvl="3"/>
            <a:r>
              <a:rPr lang="en-GB"/>
              <a:t>Fourth level</a:t>
            </a:r>
          </a:p>
          <a:p>
            <a:pPr lvl="4"/>
            <a:r>
              <a:rPr lang="en-GB"/>
              <a:t>Fifth level</a:t>
            </a:r>
          </a:p>
        </p:txBody>
      </p:sp>
      <p:sp>
        <p:nvSpPr>
          <p:cNvPr id="4" name="Text Placeholder 7">
            <a:extLst>
              <a:ext uri="{FF2B5EF4-FFF2-40B4-BE49-F238E27FC236}">
                <a16:creationId xmlns:a16="http://schemas.microsoft.com/office/drawing/2014/main" id="{9F6BC556-DD2D-EF4C-B525-16998F9147ED}"/>
              </a:ext>
            </a:extLst>
          </p:cNvPr>
          <p:cNvSpPr>
            <a:spLocks noGrp="1"/>
          </p:cNvSpPr>
          <p:nvPr>
            <p:ph type="body" sz="quarter" idx="64" hasCustomPrompt="1"/>
          </p:nvPr>
        </p:nvSpPr>
        <p:spPr>
          <a:xfrm>
            <a:off x="4217527" y="3737053"/>
            <a:ext cx="3343190" cy="2387828"/>
          </a:xfrm>
          <a:solidFill>
            <a:schemeClr val="accent4">
              <a:alpha val="50000"/>
            </a:schemeClr>
          </a:solidFill>
        </p:spPr>
        <p:txBody>
          <a:bodyPr lIns="288000" tIns="288000" rIns="288000"/>
          <a:lstStyle>
            <a:lvl1pPr>
              <a:defRPr>
                <a:latin typeface="+mj-lt"/>
              </a:defRPr>
            </a:lvl1pPr>
            <a:lvl2pPr>
              <a:defRPr>
                <a:latin typeface="+mj-lt"/>
              </a:defRPr>
            </a:lvl2pPr>
            <a:lvl3pPr>
              <a:defRPr>
                <a:latin typeface="+mj-lt"/>
              </a:defRPr>
            </a:lvl3pPr>
            <a:lvl4pPr>
              <a:defRPr>
                <a:latin typeface="+mj-lt"/>
              </a:defRPr>
            </a:lvl4pPr>
            <a:lvl5pPr>
              <a:defRPr>
                <a:latin typeface="Gotham Light" panose="02000603030000020004" pitchFamily="2" charset="0"/>
              </a:defRPr>
            </a:lvl5pPr>
          </a:lstStyle>
          <a:p>
            <a:pPr lvl="0"/>
            <a:r>
              <a:rPr lang="en-GB"/>
              <a:t>Insert text</a:t>
            </a:r>
          </a:p>
          <a:p>
            <a:pPr lvl="1"/>
            <a:r>
              <a:rPr lang="en-GB"/>
              <a:t>Second level</a:t>
            </a:r>
          </a:p>
          <a:p>
            <a:pPr lvl="2"/>
            <a:r>
              <a:rPr lang="en-GB"/>
              <a:t>Third level</a:t>
            </a:r>
          </a:p>
          <a:p>
            <a:pPr lvl="3"/>
            <a:r>
              <a:rPr lang="en-GB"/>
              <a:t>Fourth level</a:t>
            </a:r>
          </a:p>
          <a:p>
            <a:pPr lvl="4"/>
            <a:r>
              <a:rPr lang="en-GB"/>
              <a:t>Fifth level</a:t>
            </a:r>
          </a:p>
        </p:txBody>
      </p:sp>
      <p:sp>
        <p:nvSpPr>
          <p:cNvPr id="5" name="Text Placeholder 7">
            <a:extLst>
              <a:ext uri="{FF2B5EF4-FFF2-40B4-BE49-F238E27FC236}">
                <a16:creationId xmlns:a16="http://schemas.microsoft.com/office/drawing/2014/main" id="{7235BFB8-50A0-44A1-9B7C-91B9DC17A7E3}"/>
              </a:ext>
            </a:extLst>
          </p:cNvPr>
          <p:cNvSpPr>
            <a:spLocks noGrp="1"/>
          </p:cNvSpPr>
          <p:nvPr>
            <p:ph type="body" sz="quarter" idx="65" hasCustomPrompt="1"/>
          </p:nvPr>
        </p:nvSpPr>
        <p:spPr>
          <a:xfrm>
            <a:off x="7986688" y="3737053"/>
            <a:ext cx="3343190" cy="2387828"/>
          </a:xfrm>
          <a:solidFill>
            <a:schemeClr val="accent4">
              <a:alpha val="50000"/>
            </a:schemeClr>
          </a:solidFill>
        </p:spPr>
        <p:txBody>
          <a:bodyPr lIns="288000" tIns="288000" rIns="288000"/>
          <a:lstStyle>
            <a:lvl1pPr>
              <a:defRPr>
                <a:latin typeface="+mj-lt"/>
              </a:defRPr>
            </a:lvl1pPr>
            <a:lvl2pPr>
              <a:defRPr>
                <a:latin typeface="+mj-lt"/>
              </a:defRPr>
            </a:lvl2pPr>
            <a:lvl3pPr>
              <a:defRPr>
                <a:latin typeface="+mj-lt"/>
              </a:defRPr>
            </a:lvl3pPr>
            <a:lvl4pPr>
              <a:defRPr>
                <a:latin typeface="+mj-lt"/>
              </a:defRPr>
            </a:lvl4pPr>
            <a:lvl5pPr>
              <a:defRPr>
                <a:latin typeface="Gotham Light" panose="02000603030000020004" pitchFamily="2" charset="0"/>
              </a:defRPr>
            </a:lvl5pPr>
          </a:lstStyle>
          <a:p>
            <a:pPr lvl="0"/>
            <a:r>
              <a:rPr lang="en-GB"/>
              <a:t>Insert text</a:t>
            </a:r>
          </a:p>
          <a:p>
            <a:pPr lvl="1"/>
            <a:r>
              <a:rPr lang="en-GB"/>
              <a:t>Second level</a:t>
            </a:r>
          </a:p>
          <a:p>
            <a:pPr lvl="2"/>
            <a:r>
              <a:rPr lang="en-GB"/>
              <a:t>Third level</a:t>
            </a:r>
          </a:p>
          <a:p>
            <a:pPr lvl="3"/>
            <a:r>
              <a:rPr lang="en-GB"/>
              <a:t>Fourth level</a:t>
            </a:r>
          </a:p>
          <a:p>
            <a:pPr lvl="4"/>
            <a:r>
              <a:rPr lang="en-GB"/>
              <a:t>Fifth level</a:t>
            </a:r>
          </a:p>
        </p:txBody>
      </p:sp>
      <p:sp>
        <p:nvSpPr>
          <p:cNvPr id="6" name="Text Placeholder 5">
            <a:extLst>
              <a:ext uri="{FF2B5EF4-FFF2-40B4-BE49-F238E27FC236}">
                <a16:creationId xmlns:a16="http://schemas.microsoft.com/office/drawing/2014/main" id="{280D1D8A-D9B8-BB09-CF66-F33EB6FF9E08}"/>
              </a:ext>
            </a:extLst>
          </p:cNvPr>
          <p:cNvSpPr>
            <a:spLocks noGrp="1"/>
          </p:cNvSpPr>
          <p:nvPr>
            <p:ph type="body" sz="quarter" idx="72" hasCustomPrompt="1"/>
          </p:nvPr>
        </p:nvSpPr>
        <p:spPr>
          <a:xfrm>
            <a:off x="450732" y="1125736"/>
            <a:ext cx="10323999" cy="581145"/>
          </a:xfrm>
        </p:spPr>
        <p:txBody>
          <a:bodyPr/>
          <a:lstStyle>
            <a:lvl1pPr>
              <a:defRPr sz="1200"/>
            </a:lvl1pPr>
            <a:lvl2pPr>
              <a:defRPr sz="1200"/>
            </a:lvl2pPr>
            <a:lvl3pPr>
              <a:defRPr sz="1100"/>
            </a:lvl3pPr>
            <a:lvl4pPr>
              <a:defRPr sz="1050"/>
            </a:lvl4pPr>
            <a:lvl5pPr>
              <a:defRPr sz="1200"/>
            </a:lvl5pPr>
          </a:lstStyle>
          <a:p>
            <a:pPr lvl="0"/>
            <a:r>
              <a:rPr lang="en-GB"/>
              <a:t>Insert text</a:t>
            </a:r>
          </a:p>
          <a:p>
            <a:pPr lvl="1"/>
            <a:r>
              <a:rPr lang="en-GB"/>
              <a:t>Second level</a:t>
            </a:r>
          </a:p>
          <a:p>
            <a:pPr lvl="2"/>
            <a:r>
              <a:rPr lang="en-GB"/>
              <a:t>Third level</a:t>
            </a:r>
          </a:p>
          <a:p>
            <a:pPr lvl="3"/>
            <a:r>
              <a:rPr lang="en-GB"/>
              <a:t>Fourth level</a:t>
            </a:r>
          </a:p>
          <a:p>
            <a:pPr lvl="4"/>
            <a:r>
              <a:rPr lang="en-GB"/>
              <a:t>Fifth level</a:t>
            </a:r>
          </a:p>
        </p:txBody>
      </p:sp>
      <p:sp>
        <p:nvSpPr>
          <p:cNvPr id="7" name="Title 1">
            <a:extLst>
              <a:ext uri="{FF2B5EF4-FFF2-40B4-BE49-F238E27FC236}">
                <a16:creationId xmlns:a16="http://schemas.microsoft.com/office/drawing/2014/main" id="{BA704A03-38D2-C5A7-4F5C-D3C3E3F43D4A}"/>
              </a:ext>
            </a:extLst>
          </p:cNvPr>
          <p:cNvSpPr>
            <a:spLocks noGrp="1"/>
          </p:cNvSpPr>
          <p:nvPr>
            <p:ph type="title" hasCustomPrompt="1"/>
          </p:nvPr>
        </p:nvSpPr>
        <p:spPr>
          <a:xfrm>
            <a:off x="450732" y="422671"/>
            <a:ext cx="10323999" cy="558404"/>
          </a:xfrm>
        </p:spPr>
        <p:txBody>
          <a:bodyPr/>
          <a:lstStyle>
            <a:lvl1pPr>
              <a:defRPr sz="3199"/>
            </a:lvl1pPr>
          </a:lstStyle>
          <a:p>
            <a:r>
              <a:rPr lang="en-GB"/>
              <a:t>Insert title here</a:t>
            </a:r>
          </a:p>
        </p:txBody>
      </p:sp>
      <p:grpSp>
        <p:nvGrpSpPr>
          <p:cNvPr id="18" name="Group 17">
            <a:extLst>
              <a:ext uri="{FF2B5EF4-FFF2-40B4-BE49-F238E27FC236}">
                <a16:creationId xmlns:a16="http://schemas.microsoft.com/office/drawing/2014/main" id="{7F01887F-6C92-4E71-D4B8-9F7081D4A67E}"/>
              </a:ext>
            </a:extLst>
          </p:cNvPr>
          <p:cNvGrpSpPr/>
          <p:nvPr userDrawn="1"/>
        </p:nvGrpSpPr>
        <p:grpSpPr>
          <a:xfrm>
            <a:off x="12284372" y="0"/>
            <a:ext cx="2174455" cy="5486150"/>
            <a:chOff x="12287572" y="0"/>
            <a:chExt cx="2175021" cy="5486150"/>
          </a:xfrm>
        </p:grpSpPr>
        <p:grpSp>
          <p:nvGrpSpPr>
            <p:cNvPr id="19" name="Group 18">
              <a:extLst>
                <a:ext uri="{FF2B5EF4-FFF2-40B4-BE49-F238E27FC236}">
                  <a16:creationId xmlns:a16="http://schemas.microsoft.com/office/drawing/2014/main" id="{536EDF78-4944-BDB1-9689-5B3E28EC84F3}"/>
                </a:ext>
              </a:extLst>
            </p:cNvPr>
            <p:cNvGrpSpPr/>
            <p:nvPr/>
          </p:nvGrpSpPr>
          <p:grpSpPr>
            <a:xfrm>
              <a:off x="12287572" y="0"/>
              <a:ext cx="2175021" cy="4839558"/>
              <a:chOff x="838200" y="1150069"/>
              <a:chExt cx="2175021" cy="4839558"/>
            </a:xfrm>
          </p:grpSpPr>
          <p:sp>
            <p:nvSpPr>
              <p:cNvPr id="31" name="Rectangle 30">
                <a:extLst>
                  <a:ext uri="{FF2B5EF4-FFF2-40B4-BE49-F238E27FC236}">
                    <a16:creationId xmlns:a16="http://schemas.microsoft.com/office/drawing/2014/main" id="{00B9DC64-0C67-370F-79BF-4FA54E2977E1}"/>
                  </a:ext>
                </a:extLst>
              </p:cNvPr>
              <p:cNvSpPr/>
              <p:nvPr/>
            </p:nvSpPr>
            <p:spPr>
              <a:xfrm>
                <a:off x="838200" y="1150069"/>
                <a:ext cx="2146445" cy="4839558"/>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333333"/>
                  </a:solidFill>
                </a:endParaRPr>
              </a:p>
            </p:txBody>
          </p:sp>
          <p:sp>
            <p:nvSpPr>
              <p:cNvPr id="32" name="Rectangle 31">
                <a:extLst>
                  <a:ext uri="{FF2B5EF4-FFF2-40B4-BE49-F238E27FC236}">
                    <a16:creationId xmlns:a16="http://schemas.microsoft.com/office/drawing/2014/main" id="{FBA67B3C-7C49-655B-1AC9-67E8C75824AD}"/>
                  </a:ext>
                </a:extLst>
              </p:cNvPr>
              <p:cNvSpPr/>
              <p:nvPr/>
            </p:nvSpPr>
            <p:spPr>
              <a:xfrm flipV="1">
                <a:off x="838200" y="1150069"/>
                <a:ext cx="2146445" cy="52016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799">
                  <a:solidFill>
                    <a:srgbClr val="333333"/>
                  </a:solidFill>
                </a:endParaRPr>
              </a:p>
            </p:txBody>
          </p:sp>
          <p:sp>
            <p:nvSpPr>
              <p:cNvPr id="33" name="TextBox 32">
                <a:extLst>
                  <a:ext uri="{FF2B5EF4-FFF2-40B4-BE49-F238E27FC236}">
                    <a16:creationId xmlns:a16="http://schemas.microsoft.com/office/drawing/2014/main" id="{D7ED5C29-31FA-9BC0-1271-90F815142540}"/>
                  </a:ext>
                </a:extLst>
              </p:cNvPr>
              <p:cNvSpPr txBox="1"/>
              <p:nvPr/>
            </p:nvSpPr>
            <p:spPr>
              <a:xfrm>
                <a:off x="866775" y="2189496"/>
                <a:ext cx="2087197" cy="707886"/>
              </a:xfrm>
              <a:prstGeom prst="rect">
                <a:avLst/>
              </a:prstGeom>
              <a:noFill/>
            </p:spPr>
            <p:txBody>
              <a:bodyPr wrap="square" rtlCol="0">
                <a:spAutoFit/>
              </a:bodyPr>
              <a:lstStyle/>
              <a:p>
                <a:r>
                  <a:rPr lang="en-GB" sz="1000" b="1">
                    <a:solidFill>
                      <a:srgbClr val="333333"/>
                    </a:solidFill>
                  </a:rPr>
                  <a:t>2. </a:t>
                </a:r>
                <a:r>
                  <a:rPr lang="en-GB" sz="1000">
                    <a:solidFill>
                      <a:srgbClr val="333333"/>
                    </a:solidFill>
                  </a:rPr>
                  <a:t>Click on the </a:t>
                </a:r>
                <a:r>
                  <a:rPr lang="en-GB" sz="1000" b="0">
                    <a:solidFill>
                      <a:srgbClr val="333333"/>
                    </a:solidFill>
                    <a:latin typeface="Gotham Medium" pitchFamily="50" charset="0"/>
                  </a:rPr>
                  <a:t>icon</a:t>
                </a:r>
                <a:r>
                  <a:rPr lang="en-GB" sz="1000">
                    <a:solidFill>
                      <a:srgbClr val="333333"/>
                    </a:solidFill>
                  </a:rPr>
                  <a:t> in the middle of the placeholder and choose the image from your computer.</a:t>
                </a:r>
              </a:p>
            </p:txBody>
          </p:sp>
          <p:sp>
            <p:nvSpPr>
              <p:cNvPr id="34" name="TextBox 33">
                <a:extLst>
                  <a:ext uri="{FF2B5EF4-FFF2-40B4-BE49-F238E27FC236}">
                    <a16:creationId xmlns:a16="http://schemas.microsoft.com/office/drawing/2014/main" id="{CD953AE5-1706-C309-76EB-3B23E27DC458}"/>
                  </a:ext>
                </a:extLst>
              </p:cNvPr>
              <p:cNvSpPr txBox="1"/>
              <p:nvPr/>
            </p:nvSpPr>
            <p:spPr>
              <a:xfrm>
                <a:off x="866774" y="2943679"/>
                <a:ext cx="2146447" cy="553998"/>
              </a:xfrm>
              <a:prstGeom prst="rect">
                <a:avLst/>
              </a:prstGeom>
              <a:noFill/>
            </p:spPr>
            <p:txBody>
              <a:bodyPr wrap="square" rtlCol="0">
                <a:spAutoFit/>
              </a:bodyPr>
              <a:lstStyle/>
              <a:p>
                <a:r>
                  <a:rPr lang="en-GB" sz="1000" b="1">
                    <a:solidFill>
                      <a:srgbClr val="333333"/>
                    </a:solidFill>
                  </a:rPr>
                  <a:t>3. </a:t>
                </a:r>
                <a:r>
                  <a:rPr lang="en-GB" sz="1000">
                    <a:solidFill>
                      <a:srgbClr val="333333"/>
                    </a:solidFill>
                  </a:rPr>
                  <a:t>Click on the </a:t>
                </a:r>
                <a:r>
                  <a:rPr lang="en-GB" sz="1000" b="0">
                    <a:solidFill>
                      <a:srgbClr val="333333"/>
                    </a:solidFill>
                    <a:latin typeface="Gotham Medium" pitchFamily="50" charset="0"/>
                  </a:rPr>
                  <a:t>Format Picture </a:t>
                </a:r>
                <a:r>
                  <a:rPr lang="en-GB" sz="1000">
                    <a:solidFill>
                      <a:srgbClr val="333333"/>
                    </a:solidFill>
                  </a:rPr>
                  <a:t>tab in the ribbon and use the tools to edit the image.</a:t>
                </a:r>
              </a:p>
            </p:txBody>
          </p:sp>
          <p:sp>
            <p:nvSpPr>
              <p:cNvPr id="35" name="TextBox 34">
                <a:extLst>
                  <a:ext uri="{FF2B5EF4-FFF2-40B4-BE49-F238E27FC236}">
                    <a16:creationId xmlns:a16="http://schemas.microsoft.com/office/drawing/2014/main" id="{C3787D94-8B9B-6E7B-5EDC-5D81FE128612}"/>
                  </a:ext>
                </a:extLst>
              </p:cNvPr>
              <p:cNvSpPr txBox="1"/>
              <p:nvPr/>
            </p:nvSpPr>
            <p:spPr>
              <a:xfrm>
                <a:off x="866773" y="3543974"/>
                <a:ext cx="2146447" cy="1169551"/>
              </a:xfrm>
              <a:prstGeom prst="rect">
                <a:avLst/>
              </a:prstGeom>
              <a:noFill/>
            </p:spPr>
            <p:txBody>
              <a:bodyPr wrap="square" rtlCol="0">
                <a:spAutoFit/>
              </a:bodyPr>
              <a:lstStyle/>
              <a:p>
                <a:r>
                  <a:rPr lang="en-GB" sz="1000" b="1">
                    <a:solidFill>
                      <a:srgbClr val="333333"/>
                    </a:solidFill>
                  </a:rPr>
                  <a:t>4. </a:t>
                </a:r>
                <a:r>
                  <a:rPr lang="en-GB" sz="1000">
                    <a:solidFill>
                      <a:srgbClr val="333333"/>
                    </a:solidFill>
                  </a:rPr>
                  <a:t>Choose </a:t>
                </a:r>
                <a:r>
                  <a:rPr lang="en-GB" sz="1000" b="0">
                    <a:solidFill>
                      <a:srgbClr val="333333"/>
                    </a:solidFill>
                    <a:latin typeface="Gotham Medium" pitchFamily="50" charset="0"/>
                  </a:rPr>
                  <a:t>Crop</a:t>
                </a:r>
                <a:r>
                  <a:rPr lang="en-GB" sz="1000">
                    <a:solidFill>
                      <a:srgbClr val="333333"/>
                    </a:solidFill>
                  </a:rPr>
                  <a:t> to resize and move the image within the placeholder, using the white circles in the corners of the image. Click on the drop down arrow and choose </a:t>
                </a:r>
                <a:r>
                  <a:rPr lang="en-GB" sz="1000" b="0">
                    <a:solidFill>
                      <a:srgbClr val="333333"/>
                    </a:solidFill>
                    <a:latin typeface="Gotham Medium" pitchFamily="50" charset="0"/>
                  </a:rPr>
                  <a:t>Fit </a:t>
                </a:r>
                <a:r>
                  <a:rPr lang="en-GB" sz="1000">
                    <a:solidFill>
                      <a:srgbClr val="333333"/>
                    </a:solidFill>
                  </a:rPr>
                  <a:t>to fit the image to the placeholder.</a:t>
                </a:r>
              </a:p>
            </p:txBody>
          </p:sp>
          <p:sp>
            <p:nvSpPr>
              <p:cNvPr id="36" name="TextBox 35">
                <a:extLst>
                  <a:ext uri="{FF2B5EF4-FFF2-40B4-BE49-F238E27FC236}">
                    <a16:creationId xmlns:a16="http://schemas.microsoft.com/office/drawing/2014/main" id="{E23C4422-73F2-ED5C-D79E-76D110D5A7FB}"/>
                  </a:ext>
                </a:extLst>
              </p:cNvPr>
              <p:cNvSpPr txBox="1"/>
              <p:nvPr/>
            </p:nvSpPr>
            <p:spPr>
              <a:xfrm>
                <a:off x="866774" y="4759822"/>
                <a:ext cx="2146447" cy="553998"/>
              </a:xfrm>
              <a:prstGeom prst="rect">
                <a:avLst/>
              </a:prstGeom>
              <a:noFill/>
            </p:spPr>
            <p:txBody>
              <a:bodyPr wrap="square" rtlCol="0">
                <a:spAutoFit/>
              </a:bodyPr>
              <a:lstStyle/>
              <a:p>
                <a:r>
                  <a:rPr lang="en-GB" sz="1000" b="1">
                    <a:solidFill>
                      <a:srgbClr val="333333"/>
                    </a:solidFill>
                  </a:rPr>
                  <a:t>5. </a:t>
                </a:r>
                <a:r>
                  <a:rPr lang="en-GB" sz="1000">
                    <a:solidFill>
                      <a:srgbClr val="333333"/>
                    </a:solidFill>
                  </a:rPr>
                  <a:t>Choose </a:t>
                </a:r>
                <a:r>
                  <a:rPr lang="en-GB" sz="1000" b="0">
                    <a:solidFill>
                      <a:srgbClr val="333333"/>
                    </a:solidFill>
                    <a:latin typeface="Gotham Medium" pitchFamily="50" charset="0"/>
                  </a:rPr>
                  <a:t>Picture Colour </a:t>
                </a:r>
                <a:r>
                  <a:rPr lang="en-GB" sz="1000">
                    <a:solidFill>
                      <a:srgbClr val="333333"/>
                    </a:solidFill>
                  </a:rPr>
                  <a:t>to adjust the Saturation, Tone, and Colour.</a:t>
                </a:r>
              </a:p>
            </p:txBody>
          </p:sp>
          <p:sp>
            <p:nvSpPr>
              <p:cNvPr id="37" name="TextBox 36">
                <a:extLst>
                  <a:ext uri="{FF2B5EF4-FFF2-40B4-BE49-F238E27FC236}">
                    <a16:creationId xmlns:a16="http://schemas.microsoft.com/office/drawing/2014/main" id="{F893E798-2909-3763-3739-62A95B151CA8}"/>
                  </a:ext>
                </a:extLst>
              </p:cNvPr>
              <p:cNvSpPr txBox="1"/>
              <p:nvPr/>
            </p:nvSpPr>
            <p:spPr>
              <a:xfrm>
                <a:off x="866774" y="5360117"/>
                <a:ext cx="2146447" cy="553998"/>
              </a:xfrm>
              <a:prstGeom prst="rect">
                <a:avLst/>
              </a:prstGeom>
              <a:noFill/>
            </p:spPr>
            <p:txBody>
              <a:bodyPr wrap="square" rtlCol="0">
                <a:spAutoFit/>
              </a:bodyPr>
              <a:lstStyle/>
              <a:p>
                <a:r>
                  <a:rPr lang="en-GB" sz="1000" b="1">
                    <a:solidFill>
                      <a:srgbClr val="333333"/>
                    </a:solidFill>
                  </a:rPr>
                  <a:t>6. </a:t>
                </a:r>
                <a:r>
                  <a:rPr lang="en-GB" sz="1000">
                    <a:solidFill>
                      <a:srgbClr val="333333"/>
                    </a:solidFill>
                  </a:rPr>
                  <a:t>Choose </a:t>
                </a:r>
                <a:r>
                  <a:rPr lang="en-GB" sz="1000" b="0">
                    <a:solidFill>
                      <a:srgbClr val="333333"/>
                    </a:solidFill>
                    <a:latin typeface="Gotham Medium" pitchFamily="50" charset="0"/>
                  </a:rPr>
                  <a:t>Picture Correction </a:t>
                </a:r>
                <a:r>
                  <a:rPr lang="en-GB" sz="1000">
                    <a:solidFill>
                      <a:srgbClr val="333333"/>
                    </a:solidFill>
                  </a:rPr>
                  <a:t>to adjust the Sharpness, Brightness, and Contrast.</a:t>
                </a:r>
              </a:p>
            </p:txBody>
          </p:sp>
          <p:sp>
            <p:nvSpPr>
              <p:cNvPr id="38" name="TextBox 37">
                <a:extLst>
                  <a:ext uri="{FF2B5EF4-FFF2-40B4-BE49-F238E27FC236}">
                    <a16:creationId xmlns:a16="http://schemas.microsoft.com/office/drawing/2014/main" id="{0E17376A-179F-8D0A-9217-5182F07B0B5D}"/>
                  </a:ext>
                </a:extLst>
              </p:cNvPr>
              <p:cNvSpPr txBox="1"/>
              <p:nvPr/>
            </p:nvSpPr>
            <p:spPr>
              <a:xfrm>
                <a:off x="1072610" y="1179173"/>
                <a:ext cx="1734772" cy="461665"/>
              </a:xfrm>
              <a:prstGeom prst="rect">
                <a:avLst/>
              </a:prstGeom>
              <a:noFill/>
            </p:spPr>
            <p:txBody>
              <a:bodyPr wrap="square" rtlCol="0">
                <a:spAutoFit/>
              </a:bodyPr>
              <a:lstStyle/>
              <a:p>
                <a:pPr algn="ctr"/>
                <a:r>
                  <a:rPr lang="en-GB" sz="1200">
                    <a:solidFill>
                      <a:srgbClr val="333333"/>
                    </a:solidFill>
                    <a:latin typeface="+mn-lt"/>
                  </a:rPr>
                  <a:t>HOW TO INSERT AN IMAGE</a:t>
                </a:r>
              </a:p>
            </p:txBody>
          </p:sp>
          <p:sp>
            <p:nvSpPr>
              <p:cNvPr id="39" name="TextBox 38">
                <a:extLst>
                  <a:ext uri="{FF2B5EF4-FFF2-40B4-BE49-F238E27FC236}">
                    <a16:creationId xmlns:a16="http://schemas.microsoft.com/office/drawing/2014/main" id="{364C3C1E-86C2-B507-8FD3-2D862C43BA1F}"/>
                  </a:ext>
                </a:extLst>
              </p:cNvPr>
              <p:cNvSpPr txBox="1"/>
              <p:nvPr/>
            </p:nvSpPr>
            <p:spPr>
              <a:xfrm>
                <a:off x="866775" y="1759910"/>
                <a:ext cx="2087197" cy="400110"/>
              </a:xfrm>
              <a:prstGeom prst="rect">
                <a:avLst/>
              </a:prstGeom>
              <a:noFill/>
            </p:spPr>
            <p:txBody>
              <a:bodyPr wrap="square" rtlCol="0">
                <a:spAutoFit/>
              </a:bodyPr>
              <a:lstStyle/>
              <a:p>
                <a:r>
                  <a:rPr lang="en-GB" sz="1000" b="1">
                    <a:solidFill>
                      <a:srgbClr val="333333"/>
                    </a:solidFill>
                  </a:rPr>
                  <a:t>1. </a:t>
                </a:r>
                <a:r>
                  <a:rPr lang="en-GB" sz="1000">
                    <a:solidFill>
                      <a:srgbClr val="333333"/>
                    </a:solidFill>
                  </a:rPr>
                  <a:t>If there is already an image present, </a:t>
                </a:r>
                <a:r>
                  <a:rPr lang="en-GB" sz="1000">
                    <a:solidFill>
                      <a:srgbClr val="333333"/>
                    </a:solidFill>
                    <a:latin typeface="Gotham Medium" pitchFamily="50" charset="0"/>
                  </a:rPr>
                  <a:t>delete this first.</a:t>
                </a:r>
              </a:p>
            </p:txBody>
          </p:sp>
        </p:grpSp>
        <p:grpSp>
          <p:nvGrpSpPr>
            <p:cNvPr id="20" name="Group 19">
              <a:extLst>
                <a:ext uri="{FF2B5EF4-FFF2-40B4-BE49-F238E27FC236}">
                  <a16:creationId xmlns:a16="http://schemas.microsoft.com/office/drawing/2014/main" id="{88969742-9925-91A0-B3ED-F9C0B45DE426}"/>
                </a:ext>
              </a:extLst>
            </p:cNvPr>
            <p:cNvGrpSpPr/>
            <p:nvPr userDrawn="1"/>
          </p:nvGrpSpPr>
          <p:grpSpPr>
            <a:xfrm>
              <a:off x="12287572" y="0"/>
              <a:ext cx="2175021" cy="5486150"/>
              <a:chOff x="838200" y="1150069"/>
              <a:chExt cx="2175021" cy="5486150"/>
            </a:xfrm>
          </p:grpSpPr>
          <p:sp>
            <p:nvSpPr>
              <p:cNvPr id="22" name="Rectangle 21">
                <a:extLst>
                  <a:ext uri="{FF2B5EF4-FFF2-40B4-BE49-F238E27FC236}">
                    <a16:creationId xmlns:a16="http://schemas.microsoft.com/office/drawing/2014/main" id="{E4980784-E64E-6601-5DB0-1A6A8F50AB08}"/>
                  </a:ext>
                </a:extLst>
              </p:cNvPr>
              <p:cNvSpPr/>
              <p:nvPr/>
            </p:nvSpPr>
            <p:spPr>
              <a:xfrm>
                <a:off x="838200" y="1150069"/>
                <a:ext cx="2146445" cy="548615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333333"/>
                  </a:solidFill>
                </a:endParaRPr>
              </a:p>
            </p:txBody>
          </p:sp>
          <p:sp>
            <p:nvSpPr>
              <p:cNvPr id="23" name="Rectangle 22">
                <a:extLst>
                  <a:ext uri="{FF2B5EF4-FFF2-40B4-BE49-F238E27FC236}">
                    <a16:creationId xmlns:a16="http://schemas.microsoft.com/office/drawing/2014/main" id="{067E9D69-154D-681A-48A2-AC5394B74DDC}"/>
                  </a:ext>
                </a:extLst>
              </p:cNvPr>
              <p:cNvSpPr/>
              <p:nvPr/>
            </p:nvSpPr>
            <p:spPr>
              <a:xfrm flipV="1">
                <a:off x="838200" y="1150069"/>
                <a:ext cx="2146445" cy="52016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799">
                  <a:solidFill>
                    <a:srgbClr val="333333"/>
                  </a:solidFill>
                </a:endParaRPr>
              </a:p>
            </p:txBody>
          </p:sp>
          <p:sp>
            <p:nvSpPr>
              <p:cNvPr id="24" name="TextBox 23">
                <a:extLst>
                  <a:ext uri="{FF2B5EF4-FFF2-40B4-BE49-F238E27FC236}">
                    <a16:creationId xmlns:a16="http://schemas.microsoft.com/office/drawing/2014/main" id="{8D77A1F7-C693-5758-A663-B4B7F2BA0658}"/>
                  </a:ext>
                </a:extLst>
              </p:cNvPr>
              <p:cNvSpPr txBox="1"/>
              <p:nvPr/>
            </p:nvSpPr>
            <p:spPr>
              <a:xfrm>
                <a:off x="866775" y="2189496"/>
                <a:ext cx="2087197" cy="707886"/>
              </a:xfrm>
              <a:prstGeom prst="rect">
                <a:avLst/>
              </a:prstGeom>
              <a:noFill/>
            </p:spPr>
            <p:txBody>
              <a:bodyPr wrap="square" rtlCol="0">
                <a:spAutoFit/>
              </a:bodyPr>
              <a:lstStyle/>
              <a:p>
                <a:r>
                  <a:rPr lang="en-GB" sz="1000" b="1">
                    <a:solidFill>
                      <a:srgbClr val="333333"/>
                    </a:solidFill>
                  </a:rPr>
                  <a:t>2. </a:t>
                </a:r>
                <a:r>
                  <a:rPr lang="en-GB" sz="1000">
                    <a:solidFill>
                      <a:srgbClr val="333333"/>
                    </a:solidFill>
                  </a:rPr>
                  <a:t>Click on the </a:t>
                </a:r>
                <a:r>
                  <a:rPr lang="en-GB" sz="1000" b="0">
                    <a:solidFill>
                      <a:srgbClr val="333333"/>
                    </a:solidFill>
                    <a:latin typeface="Gotham Medium" pitchFamily="50" charset="0"/>
                  </a:rPr>
                  <a:t>icon</a:t>
                </a:r>
                <a:r>
                  <a:rPr lang="en-GB" sz="1000">
                    <a:solidFill>
                      <a:srgbClr val="333333"/>
                    </a:solidFill>
                  </a:rPr>
                  <a:t> in the middle of the placeholder and choose the image from your computer.</a:t>
                </a:r>
              </a:p>
            </p:txBody>
          </p:sp>
          <p:sp>
            <p:nvSpPr>
              <p:cNvPr id="25" name="TextBox 24">
                <a:extLst>
                  <a:ext uri="{FF2B5EF4-FFF2-40B4-BE49-F238E27FC236}">
                    <a16:creationId xmlns:a16="http://schemas.microsoft.com/office/drawing/2014/main" id="{7F6506AD-2CF4-2594-A14D-1888F81D7A46}"/>
                  </a:ext>
                </a:extLst>
              </p:cNvPr>
              <p:cNvSpPr txBox="1"/>
              <p:nvPr/>
            </p:nvSpPr>
            <p:spPr>
              <a:xfrm>
                <a:off x="866774" y="2943679"/>
                <a:ext cx="2146447" cy="553998"/>
              </a:xfrm>
              <a:prstGeom prst="rect">
                <a:avLst/>
              </a:prstGeom>
              <a:noFill/>
            </p:spPr>
            <p:txBody>
              <a:bodyPr wrap="square" rtlCol="0">
                <a:spAutoFit/>
              </a:bodyPr>
              <a:lstStyle/>
              <a:p>
                <a:r>
                  <a:rPr lang="en-GB" sz="1000" b="1">
                    <a:solidFill>
                      <a:srgbClr val="333333"/>
                    </a:solidFill>
                  </a:rPr>
                  <a:t>3. </a:t>
                </a:r>
                <a:r>
                  <a:rPr lang="en-GB" sz="1000">
                    <a:solidFill>
                      <a:srgbClr val="333333"/>
                    </a:solidFill>
                  </a:rPr>
                  <a:t>Click on the </a:t>
                </a:r>
                <a:r>
                  <a:rPr lang="en-GB" sz="1000" b="0">
                    <a:solidFill>
                      <a:srgbClr val="333333"/>
                    </a:solidFill>
                    <a:latin typeface="Gotham Medium" pitchFamily="50" charset="0"/>
                  </a:rPr>
                  <a:t>Format Picture </a:t>
                </a:r>
                <a:r>
                  <a:rPr lang="en-GB" sz="1000">
                    <a:solidFill>
                      <a:srgbClr val="333333"/>
                    </a:solidFill>
                  </a:rPr>
                  <a:t>tab in the ribbon and use the tools to edit the image.</a:t>
                </a:r>
              </a:p>
            </p:txBody>
          </p:sp>
          <p:sp>
            <p:nvSpPr>
              <p:cNvPr id="26" name="TextBox 25">
                <a:extLst>
                  <a:ext uri="{FF2B5EF4-FFF2-40B4-BE49-F238E27FC236}">
                    <a16:creationId xmlns:a16="http://schemas.microsoft.com/office/drawing/2014/main" id="{51BDB137-9F92-64A5-C270-298FF680FBEB}"/>
                  </a:ext>
                </a:extLst>
              </p:cNvPr>
              <p:cNvSpPr txBox="1"/>
              <p:nvPr/>
            </p:nvSpPr>
            <p:spPr>
              <a:xfrm>
                <a:off x="866773" y="3543974"/>
                <a:ext cx="2146447" cy="1169551"/>
              </a:xfrm>
              <a:prstGeom prst="rect">
                <a:avLst/>
              </a:prstGeom>
              <a:noFill/>
            </p:spPr>
            <p:txBody>
              <a:bodyPr wrap="square" rtlCol="0">
                <a:spAutoFit/>
              </a:bodyPr>
              <a:lstStyle/>
              <a:p>
                <a:r>
                  <a:rPr lang="en-GB" sz="1000" b="1">
                    <a:solidFill>
                      <a:srgbClr val="333333"/>
                    </a:solidFill>
                  </a:rPr>
                  <a:t>4. </a:t>
                </a:r>
                <a:r>
                  <a:rPr lang="en-GB" sz="1000">
                    <a:solidFill>
                      <a:srgbClr val="333333"/>
                    </a:solidFill>
                  </a:rPr>
                  <a:t>Choose </a:t>
                </a:r>
                <a:r>
                  <a:rPr lang="en-GB" sz="1000" b="0">
                    <a:solidFill>
                      <a:srgbClr val="333333"/>
                    </a:solidFill>
                    <a:latin typeface="Gotham Medium" pitchFamily="50" charset="0"/>
                  </a:rPr>
                  <a:t>Crop</a:t>
                </a:r>
                <a:r>
                  <a:rPr lang="en-GB" sz="1000">
                    <a:solidFill>
                      <a:srgbClr val="333333"/>
                    </a:solidFill>
                  </a:rPr>
                  <a:t> to resize and move the image within the placeholder, using the white circles in the corners of the image. Click on the drop down arrow and choose </a:t>
                </a:r>
                <a:r>
                  <a:rPr lang="en-GB" sz="1000" b="0">
                    <a:solidFill>
                      <a:srgbClr val="333333"/>
                    </a:solidFill>
                    <a:latin typeface="Gotham Medium" pitchFamily="50" charset="0"/>
                  </a:rPr>
                  <a:t>Fit </a:t>
                </a:r>
                <a:r>
                  <a:rPr lang="en-GB" sz="1000">
                    <a:solidFill>
                      <a:srgbClr val="333333"/>
                    </a:solidFill>
                  </a:rPr>
                  <a:t>to fit the image to the placeholder.</a:t>
                </a:r>
              </a:p>
            </p:txBody>
          </p:sp>
          <p:sp>
            <p:nvSpPr>
              <p:cNvPr id="27" name="TextBox 26">
                <a:extLst>
                  <a:ext uri="{FF2B5EF4-FFF2-40B4-BE49-F238E27FC236}">
                    <a16:creationId xmlns:a16="http://schemas.microsoft.com/office/drawing/2014/main" id="{4F486797-4E87-4A8B-B3B8-2BEA1E50187A}"/>
                  </a:ext>
                </a:extLst>
              </p:cNvPr>
              <p:cNvSpPr txBox="1"/>
              <p:nvPr/>
            </p:nvSpPr>
            <p:spPr>
              <a:xfrm>
                <a:off x="866774" y="4759822"/>
                <a:ext cx="2146447" cy="553998"/>
              </a:xfrm>
              <a:prstGeom prst="rect">
                <a:avLst/>
              </a:prstGeom>
              <a:noFill/>
            </p:spPr>
            <p:txBody>
              <a:bodyPr wrap="square" rtlCol="0">
                <a:spAutoFit/>
              </a:bodyPr>
              <a:lstStyle/>
              <a:p>
                <a:r>
                  <a:rPr lang="en-GB" sz="1000" b="1">
                    <a:solidFill>
                      <a:srgbClr val="333333"/>
                    </a:solidFill>
                  </a:rPr>
                  <a:t>5. </a:t>
                </a:r>
                <a:r>
                  <a:rPr lang="en-GB" sz="1000">
                    <a:solidFill>
                      <a:srgbClr val="333333"/>
                    </a:solidFill>
                  </a:rPr>
                  <a:t>Choose </a:t>
                </a:r>
                <a:r>
                  <a:rPr lang="en-GB" sz="1000" b="0">
                    <a:solidFill>
                      <a:srgbClr val="333333"/>
                    </a:solidFill>
                    <a:latin typeface="Gotham Medium" pitchFamily="50" charset="0"/>
                  </a:rPr>
                  <a:t>Picture Colour </a:t>
                </a:r>
                <a:r>
                  <a:rPr lang="en-GB" sz="1000">
                    <a:solidFill>
                      <a:srgbClr val="333333"/>
                    </a:solidFill>
                  </a:rPr>
                  <a:t>to adjust the Saturation, Tone, and Colour.</a:t>
                </a:r>
              </a:p>
            </p:txBody>
          </p:sp>
          <p:sp>
            <p:nvSpPr>
              <p:cNvPr id="28" name="TextBox 27">
                <a:extLst>
                  <a:ext uri="{FF2B5EF4-FFF2-40B4-BE49-F238E27FC236}">
                    <a16:creationId xmlns:a16="http://schemas.microsoft.com/office/drawing/2014/main" id="{FE47587E-0671-B274-58C3-FAD4C0B088F5}"/>
                  </a:ext>
                </a:extLst>
              </p:cNvPr>
              <p:cNvSpPr txBox="1"/>
              <p:nvPr/>
            </p:nvSpPr>
            <p:spPr>
              <a:xfrm>
                <a:off x="866774" y="5360117"/>
                <a:ext cx="2146447" cy="861774"/>
              </a:xfrm>
              <a:prstGeom prst="rect">
                <a:avLst/>
              </a:prstGeom>
              <a:noFill/>
            </p:spPr>
            <p:txBody>
              <a:bodyPr wrap="square" rtlCol="0">
                <a:spAutoFit/>
              </a:bodyPr>
              <a:lstStyle/>
              <a:p>
                <a:r>
                  <a:rPr lang="en-GB" sz="1000" b="1">
                    <a:solidFill>
                      <a:srgbClr val="333333"/>
                    </a:solidFill>
                  </a:rPr>
                  <a:t>6. </a:t>
                </a:r>
                <a:r>
                  <a:rPr lang="en-GB" sz="1000">
                    <a:solidFill>
                      <a:srgbClr val="333333"/>
                    </a:solidFill>
                  </a:rPr>
                  <a:t>Choose </a:t>
                </a:r>
                <a:r>
                  <a:rPr lang="en-GB" sz="1000" b="0">
                    <a:solidFill>
                      <a:srgbClr val="333333"/>
                    </a:solidFill>
                    <a:latin typeface="Gotham Medium" pitchFamily="50" charset="0"/>
                  </a:rPr>
                  <a:t>Picture Correction </a:t>
                </a:r>
                <a:r>
                  <a:rPr lang="en-GB" sz="1000">
                    <a:solidFill>
                      <a:srgbClr val="333333"/>
                    </a:solidFill>
                  </a:rPr>
                  <a:t>to adjust the Sharpness, Brightness, and Contrast.</a:t>
                </a:r>
              </a:p>
              <a:p>
                <a:endParaRPr lang="en-GB" sz="1000">
                  <a:solidFill>
                    <a:srgbClr val="333333"/>
                  </a:solidFill>
                </a:endParaRPr>
              </a:p>
              <a:p>
                <a:endParaRPr lang="en-GB" sz="1000">
                  <a:solidFill>
                    <a:srgbClr val="333333"/>
                  </a:solidFill>
                </a:endParaRPr>
              </a:p>
            </p:txBody>
          </p:sp>
          <p:sp>
            <p:nvSpPr>
              <p:cNvPr id="29" name="TextBox 28">
                <a:extLst>
                  <a:ext uri="{FF2B5EF4-FFF2-40B4-BE49-F238E27FC236}">
                    <a16:creationId xmlns:a16="http://schemas.microsoft.com/office/drawing/2014/main" id="{934EBCE1-9FE7-CCE3-BC1D-4C30FCB72C94}"/>
                  </a:ext>
                </a:extLst>
              </p:cNvPr>
              <p:cNvSpPr txBox="1"/>
              <p:nvPr/>
            </p:nvSpPr>
            <p:spPr>
              <a:xfrm>
                <a:off x="1072610" y="1179173"/>
                <a:ext cx="1734772" cy="461665"/>
              </a:xfrm>
              <a:prstGeom prst="rect">
                <a:avLst/>
              </a:prstGeom>
              <a:noFill/>
            </p:spPr>
            <p:txBody>
              <a:bodyPr wrap="square" rtlCol="0">
                <a:spAutoFit/>
              </a:bodyPr>
              <a:lstStyle/>
              <a:p>
                <a:pPr algn="ctr"/>
                <a:r>
                  <a:rPr lang="en-GB" sz="1200">
                    <a:solidFill>
                      <a:srgbClr val="333333"/>
                    </a:solidFill>
                    <a:latin typeface="+mn-lt"/>
                  </a:rPr>
                  <a:t>HOW TO INSERT AN IMAGE</a:t>
                </a:r>
              </a:p>
            </p:txBody>
          </p:sp>
          <p:sp>
            <p:nvSpPr>
              <p:cNvPr id="30" name="TextBox 29">
                <a:extLst>
                  <a:ext uri="{FF2B5EF4-FFF2-40B4-BE49-F238E27FC236}">
                    <a16:creationId xmlns:a16="http://schemas.microsoft.com/office/drawing/2014/main" id="{F415E5E0-763A-5024-95E7-7FCB5B74A46E}"/>
                  </a:ext>
                </a:extLst>
              </p:cNvPr>
              <p:cNvSpPr txBox="1"/>
              <p:nvPr userDrawn="1"/>
            </p:nvSpPr>
            <p:spPr>
              <a:xfrm>
                <a:off x="866775" y="1759910"/>
                <a:ext cx="2087197" cy="400110"/>
              </a:xfrm>
              <a:prstGeom prst="rect">
                <a:avLst/>
              </a:prstGeom>
              <a:noFill/>
            </p:spPr>
            <p:txBody>
              <a:bodyPr wrap="square" rtlCol="0">
                <a:spAutoFit/>
              </a:bodyPr>
              <a:lstStyle/>
              <a:p>
                <a:r>
                  <a:rPr lang="en-GB" sz="1000" b="1">
                    <a:solidFill>
                      <a:srgbClr val="333333"/>
                    </a:solidFill>
                  </a:rPr>
                  <a:t>1. </a:t>
                </a:r>
                <a:r>
                  <a:rPr lang="en-GB" sz="1000">
                    <a:solidFill>
                      <a:srgbClr val="333333"/>
                    </a:solidFill>
                  </a:rPr>
                  <a:t>If there is already an image present, </a:t>
                </a:r>
                <a:r>
                  <a:rPr lang="en-GB" sz="1000">
                    <a:solidFill>
                      <a:srgbClr val="333333"/>
                    </a:solidFill>
                    <a:latin typeface="Gotham Medium" pitchFamily="50" charset="0"/>
                  </a:rPr>
                  <a:t>delete this first.</a:t>
                </a:r>
              </a:p>
            </p:txBody>
          </p:sp>
        </p:grpSp>
        <p:sp>
          <p:nvSpPr>
            <p:cNvPr id="21" name="TextBox 20">
              <a:extLst>
                <a:ext uri="{FF2B5EF4-FFF2-40B4-BE49-F238E27FC236}">
                  <a16:creationId xmlns:a16="http://schemas.microsoft.com/office/drawing/2014/main" id="{242D9867-057B-EEBA-E544-F7760FD4E36D}"/>
                </a:ext>
              </a:extLst>
            </p:cNvPr>
            <p:cNvSpPr txBox="1"/>
            <p:nvPr userDrawn="1"/>
          </p:nvSpPr>
          <p:spPr>
            <a:xfrm>
              <a:off x="12316146" y="4885855"/>
              <a:ext cx="2146447" cy="553998"/>
            </a:xfrm>
            <a:prstGeom prst="rect">
              <a:avLst/>
            </a:prstGeom>
            <a:noFill/>
          </p:spPr>
          <p:txBody>
            <a:bodyPr wrap="square" rtlCol="0">
              <a:spAutoFit/>
            </a:bodyPr>
            <a:lstStyle/>
            <a:p>
              <a:r>
                <a:rPr lang="en-GB" sz="1000" b="1">
                  <a:solidFill>
                    <a:srgbClr val="333333"/>
                  </a:solidFill>
                </a:rPr>
                <a:t>7. </a:t>
              </a:r>
              <a:r>
                <a:rPr lang="en-GB" sz="1000">
                  <a:solidFill>
                    <a:srgbClr val="333333"/>
                  </a:solidFill>
                </a:rPr>
                <a:t>Once you are happy with your image, right click on it and select ‘</a:t>
              </a:r>
              <a:r>
                <a:rPr lang="en-GB" sz="1000" b="0">
                  <a:solidFill>
                    <a:srgbClr val="333333"/>
                  </a:solidFill>
                  <a:latin typeface="Gotham Medium" pitchFamily="50" charset="0"/>
                </a:rPr>
                <a:t>Send to back</a:t>
              </a:r>
              <a:r>
                <a:rPr lang="en-GB" sz="1000">
                  <a:solidFill>
                    <a:srgbClr val="333333"/>
                  </a:solidFill>
                </a:rPr>
                <a:t>’. </a:t>
              </a:r>
              <a:endParaRPr lang="en-GB" sz="1000">
                <a:solidFill>
                  <a:srgbClr val="333333"/>
                </a:solidFill>
                <a:latin typeface="Gotham Medium" pitchFamily="50" charset="0"/>
              </a:endParaRPr>
            </a:p>
          </p:txBody>
        </p:sp>
      </p:grpSp>
    </p:spTree>
    <p:custDataLst>
      <p:tags r:id="rId1"/>
    </p:custDataLst>
    <p:extLst>
      <p:ext uri="{BB962C8B-B14F-4D97-AF65-F5344CB8AC3E}">
        <p14:creationId xmlns:p14="http://schemas.microsoft.com/office/powerpoint/2010/main" val="1804437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2.xml><?xml version="1.0" encoding="utf-8"?>
<p:sldLayout xmlns:a="http://schemas.openxmlformats.org/drawingml/2006/main" xmlns:r="http://schemas.openxmlformats.org/officeDocument/2006/relationships" xmlns:p="http://schemas.openxmlformats.org/presentationml/2006/main" showMasterSp="0" preserve="1">
  <p:cSld name="Our services (1)">
    <p:spTree>
      <p:nvGrpSpPr>
        <p:cNvPr id="1" name=""/>
        <p:cNvGrpSpPr/>
        <p:nvPr/>
      </p:nvGrpSpPr>
      <p:grpSpPr>
        <a:xfrm>
          <a:off x="0" y="0"/>
          <a:ext cx="0" cy="0"/>
          <a:chOff x="0" y="0"/>
          <a:chExt cx="0" cy="0"/>
        </a:xfrm>
      </p:grpSpPr>
      <p:sp>
        <p:nvSpPr>
          <p:cNvPr id="21" name="Text Placeholder 3">
            <a:extLst>
              <a:ext uri="{FF2B5EF4-FFF2-40B4-BE49-F238E27FC236}">
                <a16:creationId xmlns:a16="http://schemas.microsoft.com/office/drawing/2014/main" id="{58407BAC-5573-C140-1F0D-B66F11CE201A}"/>
              </a:ext>
            </a:extLst>
          </p:cNvPr>
          <p:cNvSpPr>
            <a:spLocks noGrp="1"/>
          </p:cNvSpPr>
          <p:nvPr>
            <p:ph type="body" sz="quarter" idx="32" hasCustomPrompt="1"/>
          </p:nvPr>
        </p:nvSpPr>
        <p:spPr>
          <a:xfrm rot="5400000">
            <a:off x="8649149" y="3318754"/>
            <a:ext cx="6858430" cy="220922"/>
          </a:xfrm>
          <a:solidFill>
            <a:schemeClr val="accent1"/>
          </a:solidFill>
        </p:spPr>
        <p:txBody>
          <a:bodyPr anchor="ctr"/>
          <a:lstStyle>
            <a:lvl1pPr algn="ctr">
              <a:defRPr sz="900" cap="all" spc="100" baseline="0"/>
            </a:lvl1pPr>
          </a:lstStyle>
          <a:p>
            <a:pPr lvl="0"/>
            <a:r>
              <a:rPr lang="en-GB"/>
              <a:t>Section Title</a:t>
            </a:r>
          </a:p>
        </p:txBody>
      </p:sp>
      <p:sp>
        <p:nvSpPr>
          <p:cNvPr id="24" name="Text Placeholder 9">
            <a:extLst>
              <a:ext uri="{FF2B5EF4-FFF2-40B4-BE49-F238E27FC236}">
                <a16:creationId xmlns:a16="http://schemas.microsoft.com/office/drawing/2014/main" id="{1EF683A8-C930-FAFD-A97A-C54F3DECF9F0}"/>
              </a:ext>
            </a:extLst>
          </p:cNvPr>
          <p:cNvSpPr>
            <a:spLocks noGrp="1"/>
          </p:cNvSpPr>
          <p:nvPr>
            <p:ph type="body" sz="quarter" idx="13" hasCustomPrompt="1"/>
          </p:nvPr>
        </p:nvSpPr>
        <p:spPr>
          <a:xfrm>
            <a:off x="450732" y="1534566"/>
            <a:ext cx="3517705" cy="2843788"/>
          </a:xfrm>
        </p:spPr>
        <p:txBody>
          <a:bodyPr/>
          <a:lstStyle>
            <a:lvl1pPr>
              <a:defRPr sz="1200">
                <a:latin typeface="+mn-lt"/>
              </a:defRPr>
            </a:lvl1pPr>
            <a:lvl2pPr>
              <a:defRPr sz="1200">
                <a:latin typeface="+mn-lt"/>
              </a:defRPr>
            </a:lvl2pPr>
            <a:lvl3pPr>
              <a:defRPr sz="1100">
                <a:latin typeface="+mn-lt"/>
              </a:defRPr>
            </a:lvl3pPr>
            <a:lvl4pPr>
              <a:defRPr sz="1050">
                <a:latin typeface="+mn-lt"/>
              </a:defRPr>
            </a:lvl4pPr>
            <a:lvl5pPr>
              <a:defRPr sz="1200">
                <a:latin typeface="Gotham Light" panose="02000603030000020004" pitchFamily="2" charset="0"/>
              </a:defRPr>
            </a:lvl5pPr>
          </a:lstStyle>
          <a:p>
            <a:pPr lvl="0"/>
            <a:r>
              <a:rPr lang="en-GB"/>
              <a:t>Use this space to add in a summary of the service line here. This should help to cover e.g. the questions/challenges we’re able to help our clients answer or overcome. We suggest you sign off the text with:</a:t>
            </a:r>
          </a:p>
          <a:p>
            <a:pPr lvl="1"/>
            <a:r>
              <a:rPr lang="en-GB"/>
              <a:t>Second level</a:t>
            </a:r>
          </a:p>
          <a:p>
            <a:pPr lvl="2"/>
            <a:r>
              <a:rPr lang="en-GB"/>
              <a:t>Third level</a:t>
            </a:r>
          </a:p>
          <a:p>
            <a:pPr lvl="3"/>
            <a:r>
              <a:rPr lang="en-GB"/>
              <a:t>Fourth level</a:t>
            </a:r>
          </a:p>
          <a:p>
            <a:pPr lvl="4"/>
            <a:r>
              <a:rPr lang="en-GB"/>
              <a:t>Fifth level</a:t>
            </a:r>
          </a:p>
        </p:txBody>
      </p:sp>
      <p:sp>
        <p:nvSpPr>
          <p:cNvPr id="26" name="Text Placeholder 25">
            <a:extLst>
              <a:ext uri="{FF2B5EF4-FFF2-40B4-BE49-F238E27FC236}">
                <a16:creationId xmlns:a16="http://schemas.microsoft.com/office/drawing/2014/main" id="{EC6DE52E-FA26-EEAC-325A-93E1D969249B}"/>
              </a:ext>
            </a:extLst>
          </p:cNvPr>
          <p:cNvSpPr>
            <a:spLocks noGrp="1"/>
          </p:cNvSpPr>
          <p:nvPr>
            <p:ph type="body" sz="quarter" idx="33" hasCustomPrompt="1"/>
          </p:nvPr>
        </p:nvSpPr>
        <p:spPr>
          <a:xfrm>
            <a:off x="0" y="4437855"/>
            <a:ext cx="3968436" cy="963612"/>
          </a:xfrm>
          <a:solidFill>
            <a:schemeClr val="accent4">
              <a:alpha val="50000"/>
            </a:schemeClr>
          </a:solidFill>
        </p:spPr>
        <p:txBody>
          <a:bodyPr lIns="540000" anchor="ctr"/>
          <a:lstStyle>
            <a:lvl1pPr>
              <a:defRPr sz="1600">
                <a:latin typeface="+mj-lt"/>
              </a:defRPr>
            </a:lvl1pPr>
          </a:lstStyle>
          <a:p>
            <a:pPr lvl="0"/>
            <a:r>
              <a:rPr lang="en-GB"/>
              <a:t>So, how can we help you?</a:t>
            </a:r>
          </a:p>
        </p:txBody>
      </p:sp>
      <p:sp>
        <p:nvSpPr>
          <p:cNvPr id="3" name="Picture Placeholder 2">
            <a:extLst>
              <a:ext uri="{FF2B5EF4-FFF2-40B4-BE49-F238E27FC236}">
                <a16:creationId xmlns:a16="http://schemas.microsoft.com/office/drawing/2014/main" id="{1F58C912-8061-1B6C-A26F-C124D2EA1411}"/>
              </a:ext>
            </a:extLst>
          </p:cNvPr>
          <p:cNvSpPr>
            <a:spLocks noGrp="1"/>
          </p:cNvSpPr>
          <p:nvPr>
            <p:ph type="pic" sz="quarter" idx="16" hasCustomPrompt="1"/>
          </p:nvPr>
        </p:nvSpPr>
        <p:spPr>
          <a:xfrm>
            <a:off x="4989800" y="0"/>
            <a:ext cx="6978099" cy="6858000"/>
          </a:xfrm>
        </p:spPr>
        <p:txBody>
          <a:bodyPr anchor="ctr"/>
          <a:lstStyle>
            <a:lvl1pPr algn="ctr">
              <a:defRPr/>
            </a:lvl1pPr>
          </a:lstStyle>
          <a:p>
            <a:r>
              <a:rPr lang="en-GB"/>
              <a:t>Click icon to insert image &gt; Right click &gt; Send to Back</a:t>
            </a:r>
            <a:br>
              <a:rPr lang="en-GB"/>
            </a:br>
            <a:br>
              <a:rPr lang="en-GB"/>
            </a:br>
            <a:br>
              <a:rPr lang="en-GB"/>
            </a:br>
            <a:endParaRPr lang="en-GB"/>
          </a:p>
        </p:txBody>
      </p:sp>
      <p:sp>
        <p:nvSpPr>
          <p:cNvPr id="7" name="Text Placeholder 43">
            <a:extLst>
              <a:ext uri="{FF2B5EF4-FFF2-40B4-BE49-F238E27FC236}">
                <a16:creationId xmlns:a16="http://schemas.microsoft.com/office/drawing/2014/main" id="{7F58260C-3935-486B-4DF9-0F5E6173E725}"/>
              </a:ext>
            </a:extLst>
          </p:cNvPr>
          <p:cNvSpPr>
            <a:spLocks noGrp="1"/>
          </p:cNvSpPr>
          <p:nvPr>
            <p:ph type="body" sz="quarter" idx="29" hasCustomPrompt="1"/>
          </p:nvPr>
        </p:nvSpPr>
        <p:spPr>
          <a:xfrm>
            <a:off x="11169916" y="259080"/>
            <a:ext cx="558018" cy="558163"/>
          </a:xfrm>
          <a:blipFill>
            <a:blip r:embed="rId3">
              <a:extLst>
                <a:ext uri="{96DAC541-7B7A-43D3-8B79-37D633B846F1}">
                  <asvg:svgBlip xmlns:asvg="http://schemas.microsoft.com/office/drawing/2016/SVG/main" r:embed="rId4"/>
                </a:ext>
              </a:extLst>
            </a:blip>
            <a:stretch>
              <a:fillRect/>
            </a:stretch>
          </a:blipFill>
        </p:spPr>
        <p:txBody>
          <a:bodyPr>
            <a:normAutofit/>
          </a:bodyPr>
          <a:lstStyle>
            <a:lvl1pPr>
              <a:defRPr/>
            </a:lvl1pPr>
          </a:lstStyle>
          <a:p>
            <a:pPr lvl="0"/>
            <a:r>
              <a:rPr lang="en-GB"/>
              <a:t> </a:t>
            </a:r>
          </a:p>
        </p:txBody>
      </p:sp>
      <p:sp>
        <p:nvSpPr>
          <p:cNvPr id="35" name="Date Placeholder 34">
            <a:extLst>
              <a:ext uri="{FF2B5EF4-FFF2-40B4-BE49-F238E27FC236}">
                <a16:creationId xmlns:a16="http://schemas.microsoft.com/office/drawing/2014/main" id="{87B33954-630F-6013-DBB1-74E384618E48}"/>
              </a:ext>
            </a:extLst>
          </p:cNvPr>
          <p:cNvSpPr>
            <a:spLocks noGrp="1"/>
          </p:cNvSpPr>
          <p:nvPr>
            <p:ph type="dt" sz="half" idx="34"/>
          </p:nvPr>
        </p:nvSpPr>
        <p:spPr/>
        <p:txBody>
          <a:bodyPr/>
          <a:lstStyle/>
          <a:p>
            <a:endParaRPr lang="en-GB"/>
          </a:p>
        </p:txBody>
      </p:sp>
      <p:sp>
        <p:nvSpPr>
          <p:cNvPr id="37" name="Footer Placeholder 36">
            <a:extLst>
              <a:ext uri="{FF2B5EF4-FFF2-40B4-BE49-F238E27FC236}">
                <a16:creationId xmlns:a16="http://schemas.microsoft.com/office/drawing/2014/main" id="{ADC50EF3-80D3-F0AE-ADBC-C88BCB86D490}"/>
              </a:ext>
            </a:extLst>
          </p:cNvPr>
          <p:cNvSpPr>
            <a:spLocks noGrp="1"/>
          </p:cNvSpPr>
          <p:nvPr>
            <p:ph type="ftr" sz="quarter" idx="35"/>
          </p:nvPr>
        </p:nvSpPr>
        <p:spPr>
          <a:xfrm>
            <a:off x="450733" y="6501388"/>
            <a:ext cx="6856644" cy="270074"/>
          </a:xfrm>
          <a:prstGeom prst="rect">
            <a:avLst/>
          </a:prstGeom>
        </p:spPr>
        <p:txBody>
          <a:bodyPr/>
          <a:lstStyle/>
          <a:p>
            <a:pPr>
              <a:lnSpc>
                <a:spcPct val="120000"/>
              </a:lnSpc>
              <a:spcAft>
                <a:spcPts val="1000"/>
              </a:spcAft>
            </a:pPr>
            <a:r>
              <a:rPr lang="en-US"/>
              <a:t>Footer</a:t>
            </a:r>
          </a:p>
        </p:txBody>
      </p:sp>
      <p:sp>
        <p:nvSpPr>
          <p:cNvPr id="39" name="Slide Number Placeholder 38">
            <a:extLst>
              <a:ext uri="{FF2B5EF4-FFF2-40B4-BE49-F238E27FC236}">
                <a16:creationId xmlns:a16="http://schemas.microsoft.com/office/drawing/2014/main" id="{2F5F056C-BA3A-E2B0-8A8E-1133DBD520E9}"/>
              </a:ext>
            </a:extLst>
          </p:cNvPr>
          <p:cNvSpPr>
            <a:spLocks noGrp="1"/>
          </p:cNvSpPr>
          <p:nvPr>
            <p:ph type="sldNum" sz="quarter" idx="36"/>
          </p:nvPr>
        </p:nvSpPr>
        <p:spPr/>
        <p:txBody>
          <a:bodyPr/>
          <a:lstStyle/>
          <a:p>
            <a:fld id="{BB07EAE1-021A-493C-B07F-6FE9E5D11BEB}" type="slidenum">
              <a:rPr lang="en-GB" smtClean="0"/>
              <a:pPr/>
              <a:t>‹#›</a:t>
            </a:fld>
            <a:endParaRPr lang="en-GB"/>
          </a:p>
        </p:txBody>
      </p:sp>
      <p:sp>
        <p:nvSpPr>
          <p:cNvPr id="2" name="Title 1">
            <a:extLst>
              <a:ext uri="{FF2B5EF4-FFF2-40B4-BE49-F238E27FC236}">
                <a16:creationId xmlns:a16="http://schemas.microsoft.com/office/drawing/2014/main" id="{7FEF6A05-65E3-A172-3307-64C094774980}"/>
              </a:ext>
            </a:extLst>
          </p:cNvPr>
          <p:cNvSpPr>
            <a:spLocks noGrp="1"/>
          </p:cNvSpPr>
          <p:nvPr>
            <p:ph type="title" hasCustomPrompt="1"/>
          </p:nvPr>
        </p:nvSpPr>
        <p:spPr>
          <a:xfrm>
            <a:off x="450732" y="422671"/>
            <a:ext cx="4170864" cy="558405"/>
          </a:xfrm>
        </p:spPr>
        <p:txBody>
          <a:bodyPr/>
          <a:lstStyle>
            <a:lvl1pPr>
              <a:defRPr sz="3199"/>
            </a:lvl1pPr>
          </a:lstStyle>
          <a:p>
            <a:r>
              <a:rPr lang="en-GB"/>
              <a:t>Insert title here</a:t>
            </a:r>
          </a:p>
        </p:txBody>
      </p:sp>
      <p:grpSp>
        <p:nvGrpSpPr>
          <p:cNvPr id="19" name="Group 18">
            <a:extLst>
              <a:ext uri="{FF2B5EF4-FFF2-40B4-BE49-F238E27FC236}">
                <a16:creationId xmlns:a16="http://schemas.microsoft.com/office/drawing/2014/main" id="{E2FED313-AF3C-2F83-9A5A-C9243CDD09DC}"/>
              </a:ext>
            </a:extLst>
          </p:cNvPr>
          <p:cNvGrpSpPr/>
          <p:nvPr userDrawn="1"/>
        </p:nvGrpSpPr>
        <p:grpSpPr>
          <a:xfrm>
            <a:off x="12284371" y="0"/>
            <a:ext cx="2174456" cy="5067300"/>
            <a:chOff x="838199" y="1150069"/>
            <a:chExt cx="2175022" cy="5067300"/>
          </a:xfrm>
        </p:grpSpPr>
        <p:sp>
          <p:nvSpPr>
            <p:cNvPr id="20" name="Rectangle 19">
              <a:extLst>
                <a:ext uri="{FF2B5EF4-FFF2-40B4-BE49-F238E27FC236}">
                  <a16:creationId xmlns:a16="http://schemas.microsoft.com/office/drawing/2014/main" id="{35FF9B5A-CF40-ACFA-46F2-A871D7545159}"/>
                </a:ext>
              </a:extLst>
            </p:cNvPr>
            <p:cNvSpPr/>
            <p:nvPr/>
          </p:nvSpPr>
          <p:spPr>
            <a:xfrm>
              <a:off x="838199" y="1669942"/>
              <a:ext cx="2146446" cy="4547427"/>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333333"/>
                </a:solidFill>
              </a:endParaRPr>
            </a:p>
          </p:txBody>
        </p:sp>
        <p:sp>
          <p:nvSpPr>
            <p:cNvPr id="22" name="Rectangle 21">
              <a:extLst>
                <a:ext uri="{FF2B5EF4-FFF2-40B4-BE49-F238E27FC236}">
                  <a16:creationId xmlns:a16="http://schemas.microsoft.com/office/drawing/2014/main" id="{C81D4BFF-FFCB-B1DC-028A-B22C9F1664E5}"/>
                </a:ext>
              </a:extLst>
            </p:cNvPr>
            <p:cNvSpPr/>
            <p:nvPr/>
          </p:nvSpPr>
          <p:spPr>
            <a:xfrm flipV="1">
              <a:off x="838200" y="1150069"/>
              <a:ext cx="2146445" cy="52016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799">
                <a:solidFill>
                  <a:srgbClr val="333333"/>
                </a:solidFill>
              </a:endParaRPr>
            </a:p>
          </p:txBody>
        </p:sp>
        <p:sp>
          <p:nvSpPr>
            <p:cNvPr id="23" name="TextBox 22">
              <a:extLst>
                <a:ext uri="{FF2B5EF4-FFF2-40B4-BE49-F238E27FC236}">
                  <a16:creationId xmlns:a16="http://schemas.microsoft.com/office/drawing/2014/main" id="{A361257A-18CC-D575-5811-1EDA9FEE8ACB}"/>
                </a:ext>
              </a:extLst>
            </p:cNvPr>
            <p:cNvSpPr txBox="1"/>
            <p:nvPr/>
          </p:nvSpPr>
          <p:spPr>
            <a:xfrm>
              <a:off x="866775" y="1753646"/>
              <a:ext cx="2087197" cy="707886"/>
            </a:xfrm>
            <a:prstGeom prst="rect">
              <a:avLst/>
            </a:prstGeom>
            <a:noFill/>
          </p:spPr>
          <p:txBody>
            <a:bodyPr wrap="square" rtlCol="0">
              <a:spAutoFit/>
            </a:bodyPr>
            <a:lstStyle/>
            <a:p>
              <a:r>
                <a:rPr lang="en-GB" sz="1000" b="1">
                  <a:solidFill>
                    <a:srgbClr val="333333"/>
                  </a:solidFill>
                </a:rPr>
                <a:t>1. </a:t>
              </a:r>
              <a:r>
                <a:rPr lang="en-GB" sz="1000">
                  <a:solidFill>
                    <a:srgbClr val="333333"/>
                  </a:solidFill>
                </a:rPr>
                <a:t>Click on the </a:t>
              </a:r>
              <a:r>
                <a:rPr lang="en-GB" sz="1000" b="0">
                  <a:solidFill>
                    <a:srgbClr val="333333"/>
                  </a:solidFill>
                  <a:latin typeface="Gotham Medium" pitchFamily="50" charset="0"/>
                </a:rPr>
                <a:t>icon</a:t>
              </a:r>
              <a:r>
                <a:rPr lang="en-GB" sz="1000">
                  <a:solidFill>
                    <a:srgbClr val="333333"/>
                  </a:solidFill>
                </a:rPr>
                <a:t> in the middle of the placeholder and choose the image from your computer.</a:t>
              </a:r>
            </a:p>
          </p:txBody>
        </p:sp>
        <p:sp>
          <p:nvSpPr>
            <p:cNvPr id="34" name="TextBox 33">
              <a:extLst>
                <a:ext uri="{FF2B5EF4-FFF2-40B4-BE49-F238E27FC236}">
                  <a16:creationId xmlns:a16="http://schemas.microsoft.com/office/drawing/2014/main" id="{327E26B8-F641-762F-511C-00239115D46B}"/>
                </a:ext>
              </a:extLst>
            </p:cNvPr>
            <p:cNvSpPr txBox="1"/>
            <p:nvPr/>
          </p:nvSpPr>
          <p:spPr>
            <a:xfrm>
              <a:off x="866774" y="2507829"/>
              <a:ext cx="2146447" cy="553998"/>
            </a:xfrm>
            <a:prstGeom prst="rect">
              <a:avLst/>
            </a:prstGeom>
            <a:noFill/>
          </p:spPr>
          <p:txBody>
            <a:bodyPr wrap="square" rtlCol="0">
              <a:spAutoFit/>
            </a:bodyPr>
            <a:lstStyle/>
            <a:p>
              <a:r>
                <a:rPr lang="en-GB" sz="1000" b="1">
                  <a:solidFill>
                    <a:srgbClr val="333333"/>
                  </a:solidFill>
                </a:rPr>
                <a:t>2. </a:t>
              </a:r>
              <a:r>
                <a:rPr lang="en-GB" sz="1000">
                  <a:solidFill>
                    <a:srgbClr val="333333"/>
                  </a:solidFill>
                </a:rPr>
                <a:t>Click on the </a:t>
              </a:r>
              <a:r>
                <a:rPr lang="en-GB" sz="1000" b="0">
                  <a:solidFill>
                    <a:srgbClr val="333333"/>
                  </a:solidFill>
                  <a:latin typeface="Gotham Medium" pitchFamily="50" charset="0"/>
                </a:rPr>
                <a:t>Format Picture </a:t>
              </a:r>
              <a:r>
                <a:rPr lang="en-GB" sz="1000">
                  <a:solidFill>
                    <a:srgbClr val="333333"/>
                  </a:solidFill>
                </a:rPr>
                <a:t>tab in the ribbon and use the tools to edit the image.</a:t>
              </a:r>
            </a:p>
          </p:txBody>
        </p:sp>
        <p:sp>
          <p:nvSpPr>
            <p:cNvPr id="36" name="TextBox 35">
              <a:extLst>
                <a:ext uri="{FF2B5EF4-FFF2-40B4-BE49-F238E27FC236}">
                  <a16:creationId xmlns:a16="http://schemas.microsoft.com/office/drawing/2014/main" id="{6F1747B9-B092-33DC-909F-9800D600B5DB}"/>
                </a:ext>
              </a:extLst>
            </p:cNvPr>
            <p:cNvSpPr txBox="1"/>
            <p:nvPr/>
          </p:nvSpPr>
          <p:spPr>
            <a:xfrm>
              <a:off x="866773" y="3108124"/>
              <a:ext cx="2146447" cy="1169551"/>
            </a:xfrm>
            <a:prstGeom prst="rect">
              <a:avLst/>
            </a:prstGeom>
            <a:noFill/>
          </p:spPr>
          <p:txBody>
            <a:bodyPr wrap="square" rtlCol="0">
              <a:spAutoFit/>
            </a:bodyPr>
            <a:lstStyle/>
            <a:p>
              <a:r>
                <a:rPr lang="en-GB" sz="1000" b="1">
                  <a:solidFill>
                    <a:srgbClr val="333333"/>
                  </a:solidFill>
                </a:rPr>
                <a:t>3. </a:t>
              </a:r>
              <a:r>
                <a:rPr lang="en-GB" sz="1000">
                  <a:solidFill>
                    <a:srgbClr val="333333"/>
                  </a:solidFill>
                </a:rPr>
                <a:t>Choose </a:t>
              </a:r>
              <a:r>
                <a:rPr lang="en-GB" sz="1000" b="0">
                  <a:solidFill>
                    <a:srgbClr val="333333"/>
                  </a:solidFill>
                  <a:latin typeface="Gotham Medium" pitchFamily="50" charset="0"/>
                </a:rPr>
                <a:t>Crop</a:t>
              </a:r>
              <a:r>
                <a:rPr lang="en-GB" sz="1000">
                  <a:solidFill>
                    <a:srgbClr val="333333"/>
                  </a:solidFill>
                </a:rPr>
                <a:t> to resize and move the image within the placeholder, using the white circles in the corners of the image. Click on the drop down arrow and choose </a:t>
              </a:r>
              <a:r>
                <a:rPr lang="en-GB" sz="1000" b="0">
                  <a:solidFill>
                    <a:srgbClr val="333333"/>
                  </a:solidFill>
                  <a:latin typeface="Gotham Medium" pitchFamily="50" charset="0"/>
                </a:rPr>
                <a:t>Fit </a:t>
              </a:r>
              <a:r>
                <a:rPr lang="en-GB" sz="1000">
                  <a:solidFill>
                    <a:srgbClr val="333333"/>
                  </a:solidFill>
                </a:rPr>
                <a:t>to fit the image to the placeholder.</a:t>
              </a:r>
            </a:p>
          </p:txBody>
        </p:sp>
        <p:sp>
          <p:nvSpPr>
            <p:cNvPr id="38" name="TextBox 37">
              <a:extLst>
                <a:ext uri="{FF2B5EF4-FFF2-40B4-BE49-F238E27FC236}">
                  <a16:creationId xmlns:a16="http://schemas.microsoft.com/office/drawing/2014/main" id="{53361FC6-2A45-E965-63B4-2AE32B179573}"/>
                </a:ext>
              </a:extLst>
            </p:cNvPr>
            <p:cNvSpPr txBox="1"/>
            <p:nvPr/>
          </p:nvSpPr>
          <p:spPr>
            <a:xfrm>
              <a:off x="866774" y="4323972"/>
              <a:ext cx="2146447" cy="553998"/>
            </a:xfrm>
            <a:prstGeom prst="rect">
              <a:avLst/>
            </a:prstGeom>
            <a:noFill/>
          </p:spPr>
          <p:txBody>
            <a:bodyPr wrap="square" rtlCol="0">
              <a:spAutoFit/>
            </a:bodyPr>
            <a:lstStyle/>
            <a:p>
              <a:r>
                <a:rPr lang="en-GB" sz="1000" b="1">
                  <a:solidFill>
                    <a:srgbClr val="333333"/>
                  </a:solidFill>
                </a:rPr>
                <a:t>4. </a:t>
              </a:r>
              <a:r>
                <a:rPr lang="en-GB" sz="1000">
                  <a:solidFill>
                    <a:srgbClr val="333333"/>
                  </a:solidFill>
                </a:rPr>
                <a:t>Choose </a:t>
              </a:r>
              <a:r>
                <a:rPr lang="en-GB" sz="1000" b="0">
                  <a:solidFill>
                    <a:srgbClr val="333333"/>
                  </a:solidFill>
                  <a:latin typeface="Gotham Medium" pitchFamily="50" charset="0"/>
                </a:rPr>
                <a:t>Picture Colour </a:t>
              </a:r>
              <a:r>
                <a:rPr lang="en-GB" sz="1000">
                  <a:solidFill>
                    <a:srgbClr val="333333"/>
                  </a:solidFill>
                </a:rPr>
                <a:t>to adjust the Saturation, Tone, and Colour.</a:t>
              </a:r>
            </a:p>
          </p:txBody>
        </p:sp>
        <p:sp>
          <p:nvSpPr>
            <p:cNvPr id="40" name="TextBox 39">
              <a:extLst>
                <a:ext uri="{FF2B5EF4-FFF2-40B4-BE49-F238E27FC236}">
                  <a16:creationId xmlns:a16="http://schemas.microsoft.com/office/drawing/2014/main" id="{EFB0E1F0-2C86-619F-998A-114D7760B819}"/>
                </a:ext>
              </a:extLst>
            </p:cNvPr>
            <p:cNvSpPr txBox="1"/>
            <p:nvPr/>
          </p:nvSpPr>
          <p:spPr>
            <a:xfrm>
              <a:off x="866774" y="4924267"/>
              <a:ext cx="2146447" cy="553998"/>
            </a:xfrm>
            <a:prstGeom prst="rect">
              <a:avLst/>
            </a:prstGeom>
            <a:noFill/>
          </p:spPr>
          <p:txBody>
            <a:bodyPr wrap="square" rtlCol="0">
              <a:spAutoFit/>
            </a:bodyPr>
            <a:lstStyle/>
            <a:p>
              <a:r>
                <a:rPr lang="en-GB" sz="1000" b="1">
                  <a:solidFill>
                    <a:srgbClr val="333333"/>
                  </a:solidFill>
                </a:rPr>
                <a:t>5. </a:t>
              </a:r>
              <a:r>
                <a:rPr lang="en-GB" sz="1000">
                  <a:solidFill>
                    <a:srgbClr val="333333"/>
                  </a:solidFill>
                </a:rPr>
                <a:t>Choose </a:t>
              </a:r>
              <a:r>
                <a:rPr lang="en-GB" sz="1000" b="0">
                  <a:solidFill>
                    <a:srgbClr val="333333"/>
                  </a:solidFill>
                  <a:latin typeface="Gotham Medium" pitchFamily="50" charset="0"/>
                </a:rPr>
                <a:t>Picture Correction </a:t>
              </a:r>
              <a:r>
                <a:rPr lang="en-GB" sz="1000">
                  <a:solidFill>
                    <a:srgbClr val="333333"/>
                  </a:solidFill>
                </a:rPr>
                <a:t>to adjust the Sharpness, Brightness, and Contrast.</a:t>
              </a:r>
            </a:p>
          </p:txBody>
        </p:sp>
        <p:sp>
          <p:nvSpPr>
            <p:cNvPr id="41" name="TextBox 40">
              <a:extLst>
                <a:ext uri="{FF2B5EF4-FFF2-40B4-BE49-F238E27FC236}">
                  <a16:creationId xmlns:a16="http://schemas.microsoft.com/office/drawing/2014/main" id="{E00CB47E-9C26-5712-C9A8-71ED108D7FB6}"/>
                </a:ext>
              </a:extLst>
            </p:cNvPr>
            <p:cNvSpPr txBox="1"/>
            <p:nvPr/>
          </p:nvSpPr>
          <p:spPr>
            <a:xfrm>
              <a:off x="1026885" y="1179173"/>
              <a:ext cx="1826222" cy="461665"/>
            </a:xfrm>
            <a:prstGeom prst="rect">
              <a:avLst/>
            </a:prstGeom>
            <a:noFill/>
          </p:spPr>
          <p:txBody>
            <a:bodyPr wrap="square" rtlCol="0">
              <a:spAutoFit/>
            </a:bodyPr>
            <a:lstStyle/>
            <a:p>
              <a:pPr algn="ctr"/>
              <a:r>
                <a:rPr lang="en-GB" sz="1200">
                  <a:solidFill>
                    <a:srgbClr val="333333"/>
                  </a:solidFill>
                  <a:latin typeface="+mn-lt"/>
                </a:rPr>
                <a:t>HOW TO INSERT </a:t>
              </a:r>
              <a:br>
                <a:rPr lang="en-GB" sz="1200">
                  <a:solidFill>
                    <a:srgbClr val="333333"/>
                  </a:solidFill>
                  <a:latin typeface="+mn-lt"/>
                </a:rPr>
              </a:br>
              <a:r>
                <a:rPr lang="en-GB" sz="1200">
                  <a:solidFill>
                    <a:srgbClr val="333333"/>
                  </a:solidFill>
                  <a:latin typeface="+mn-lt"/>
                </a:rPr>
                <a:t>AN IMAGE</a:t>
              </a:r>
            </a:p>
          </p:txBody>
        </p:sp>
        <p:sp>
          <p:nvSpPr>
            <p:cNvPr id="42" name="TextBox 41">
              <a:extLst>
                <a:ext uri="{FF2B5EF4-FFF2-40B4-BE49-F238E27FC236}">
                  <a16:creationId xmlns:a16="http://schemas.microsoft.com/office/drawing/2014/main" id="{A539EC66-EE3C-7961-0B4A-B4394E876A46}"/>
                </a:ext>
              </a:extLst>
            </p:cNvPr>
            <p:cNvSpPr txBox="1"/>
            <p:nvPr userDrawn="1"/>
          </p:nvSpPr>
          <p:spPr>
            <a:xfrm>
              <a:off x="866774" y="5522715"/>
              <a:ext cx="2146447" cy="553998"/>
            </a:xfrm>
            <a:prstGeom prst="rect">
              <a:avLst/>
            </a:prstGeom>
            <a:noFill/>
          </p:spPr>
          <p:txBody>
            <a:bodyPr wrap="square" rtlCol="0">
              <a:spAutoFit/>
            </a:bodyPr>
            <a:lstStyle/>
            <a:p>
              <a:r>
                <a:rPr lang="en-GB" sz="1000" b="1">
                  <a:solidFill>
                    <a:srgbClr val="333333"/>
                  </a:solidFill>
                </a:rPr>
                <a:t>6. </a:t>
              </a:r>
              <a:r>
                <a:rPr lang="en-GB" sz="1000">
                  <a:solidFill>
                    <a:srgbClr val="333333"/>
                  </a:solidFill>
                </a:rPr>
                <a:t>Once you are happy with your image, right click on it and select ‘</a:t>
              </a:r>
              <a:r>
                <a:rPr lang="en-GB" sz="1000" b="0">
                  <a:solidFill>
                    <a:srgbClr val="333333"/>
                  </a:solidFill>
                  <a:latin typeface="Gotham Medium" pitchFamily="50" charset="0"/>
                </a:rPr>
                <a:t>Send to back</a:t>
              </a:r>
              <a:r>
                <a:rPr lang="en-GB" sz="1000">
                  <a:solidFill>
                    <a:srgbClr val="333333"/>
                  </a:solidFill>
                </a:rPr>
                <a:t>’. </a:t>
              </a:r>
              <a:endParaRPr lang="en-GB" sz="1000">
                <a:solidFill>
                  <a:srgbClr val="333333"/>
                </a:solidFill>
                <a:latin typeface="Gotham Medium" pitchFamily="50" charset="0"/>
              </a:endParaRPr>
            </a:p>
          </p:txBody>
        </p:sp>
      </p:grpSp>
    </p:spTree>
    <p:custDataLst>
      <p:tags r:id="rId1"/>
    </p:custDataLst>
    <p:extLst>
      <p:ext uri="{BB962C8B-B14F-4D97-AF65-F5344CB8AC3E}">
        <p14:creationId xmlns:p14="http://schemas.microsoft.com/office/powerpoint/2010/main" val="1041120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3.xml><?xml version="1.0" encoding="utf-8"?>
<p:sldLayout xmlns:a="http://schemas.openxmlformats.org/drawingml/2006/main" xmlns:r="http://schemas.openxmlformats.org/officeDocument/2006/relationships" xmlns:p="http://schemas.openxmlformats.org/presentationml/2006/main" showMasterSp="0" preserve="1" userDrawn="1">
  <p:cSld name="Our services (2)">
    <p:spTree>
      <p:nvGrpSpPr>
        <p:cNvPr id="1" name=""/>
        <p:cNvGrpSpPr/>
        <p:nvPr/>
      </p:nvGrpSpPr>
      <p:grpSpPr>
        <a:xfrm>
          <a:off x="0" y="0"/>
          <a:ext cx="0" cy="0"/>
          <a:chOff x="0" y="0"/>
          <a:chExt cx="0" cy="0"/>
        </a:xfrm>
      </p:grpSpPr>
      <p:sp>
        <p:nvSpPr>
          <p:cNvPr id="21" name="Text Placeholder 3">
            <a:extLst>
              <a:ext uri="{FF2B5EF4-FFF2-40B4-BE49-F238E27FC236}">
                <a16:creationId xmlns:a16="http://schemas.microsoft.com/office/drawing/2014/main" id="{58407BAC-5573-C140-1F0D-B66F11CE201A}"/>
              </a:ext>
            </a:extLst>
          </p:cNvPr>
          <p:cNvSpPr>
            <a:spLocks noGrp="1"/>
          </p:cNvSpPr>
          <p:nvPr>
            <p:ph type="body" sz="quarter" idx="32" hasCustomPrompt="1"/>
          </p:nvPr>
        </p:nvSpPr>
        <p:spPr>
          <a:xfrm rot="5400000">
            <a:off x="8649149" y="3318754"/>
            <a:ext cx="6858430" cy="220922"/>
          </a:xfrm>
          <a:solidFill>
            <a:schemeClr val="accent1"/>
          </a:solidFill>
        </p:spPr>
        <p:txBody>
          <a:bodyPr anchor="ctr"/>
          <a:lstStyle>
            <a:lvl1pPr algn="ctr">
              <a:defRPr sz="900" cap="all" spc="100" baseline="0"/>
            </a:lvl1pPr>
          </a:lstStyle>
          <a:p>
            <a:pPr lvl="0"/>
            <a:r>
              <a:rPr lang="en-GB"/>
              <a:t>Section Title</a:t>
            </a:r>
          </a:p>
        </p:txBody>
      </p:sp>
      <p:sp>
        <p:nvSpPr>
          <p:cNvPr id="3" name="Picture Placeholder 2">
            <a:extLst>
              <a:ext uri="{FF2B5EF4-FFF2-40B4-BE49-F238E27FC236}">
                <a16:creationId xmlns:a16="http://schemas.microsoft.com/office/drawing/2014/main" id="{1F58C912-8061-1B6C-A26F-C124D2EA1411}"/>
              </a:ext>
            </a:extLst>
          </p:cNvPr>
          <p:cNvSpPr>
            <a:spLocks noGrp="1"/>
          </p:cNvSpPr>
          <p:nvPr>
            <p:ph type="pic" sz="quarter" idx="16" hasCustomPrompt="1"/>
          </p:nvPr>
        </p:nvSpPr>
        <p:spPr>
          <a:xfrm>
            <a:off x="4989800" y="0"/>
            <a:ext cx="6978099" cy="6858000"/>
          </a:xfrm>
        </p:spPr>
        <p:txBody>
          <a:bodyPr anchor="ctr"/>
          <a:lstStyle>
            <a:lvl1pPr algn="ctr">
              <a:defRPr/>
            </a:lvl1pPr>
          </a:lstStyle>
          <a:p>
            <a:r>
              <a:rPr lang="en-GB"/>
              <a:t>Click icon to insert image &gt; Right click &gt; Send to Back</a:t>
            </a:r>
            <a:br>
              <a:rPr lang="en-GB"/>
            </a:br>
            <a:br>
              <a:rPr lang="en-GB"/>
            </a:br>
            <a:br>
              <a:rPr lang="en-GB"/>
            </a:br>
            <a:endParaRPr lang="en-GB"/>
          </a:p>
        </p:txBody>
      </p:sp>
      <p:sp>
        <p:nvSpPr>
          <p:cNvPr id="7" name="Text Placeholder 43">
            <a:extLst>
              <a:ext uri="{FF2B5EF4-FFF2-40B4-BE49-F238E27FC236}">
                <a16:creationId xmlns:a16="http://schemas.microsoft.com/office/drawing/2014/main" id="{7F58260C-3935-486B-4DF9-0F5E6173E725}"/>
              </a:ext>
            </a:extLst>
          </p:cNvPr>
          <p:cNvSpPr>
            <a:spLocks noGrp="1"/>
          </p:cNvSpPr>
          <p:nvPr>
            <p:ph type="body" sz="quarter" idx="29" hasCustomPrompt="1"/>
          </p:nvPr>
        </p:nvSpPr>
        <p:spPr>
          <a:xfrm>
            <a:off x="11169916" y="259080"/>
            <a:ext cx="558018" cy="558163"/>
          </a:xfrm>
          <a:blipFill>
            <a:blip r:embed="rId3">
              <a:extLst>
                <a:ext uri="{96DAC541-7B7A-43D3-8B79-37D633B846F1}">
                  <asvg:svgBlip xmlns:asvg="http://schemas.microsoft.com/office/drawing/2016/SVG/main" r:embed="rId4"/>
                </a:ext>
              </a:extLst>
            </a:blip>
            <a:stretch>
              <a:fillRect/>
            </a:stretch>
          </a:blipFill>
        </p:spPr>
        <p:txBody>
          <a:bodyPr>
            <a:normAutofit/>
          </a:bodyPr>
          <a:lstStyle>
            <a:lvl1pPr>
              <a:defRPr/>
            </a:lvl1pPr>
          </a:lstStyle>
          <a:p>
            <a:pPr lvl="0"/>
            <a:r>
              <a:rPr lang="en-GB"/>
              <a:t> </a:t>
            </a:r>
          </a:p>
        </p:txBody>
      </p:sp>
      <p:sp>
        <p:nvSpPr>
          <p:cNvPr id="11" name="Text Placeholder 10">
            <a:extLst>
              <a:ext uri="{FF2B5EF4-FFF2-40B4-BE49-F238E27FC236}">
                <a16:creationId xmlns:a16="http://schemas.microsoft.com/office/drawing/2014/main" id="{8DCEBB16-6612-87E3-4624-0A6E890F43BA}"/>
              </a:ext>
            </a:extLst>
          </p:cNvPr>
          <p:cNvSpPr>
            <a:spLocks noGrp="1"/>
          </p:cNvSpPr>
          <p:nvPr>
            <p:ph type="body" sz="quarter" idx="30" hasCustomPrompt="1"/>
          </p:nvPr>
        </p:nvSpPr>
        <p:spPr>
          <a:xfrm>
            <a:off x="4619328" y="4684717"/>
            <a:ext cx="1785135" cy="1779582"/>
          </a:xfrm>
          <a:blipFill>
            <a:blip r:embed="rId5">
              <a:extLst>
                <a:ext uri="{96DAC541-7B7A-43D3-8B79-37D633B846F1}">
                  <asvg:svgBlip xmlns:asvg="http://schemas.microsoft.com/office/drawing/2016/SVG/main" r:embed="rId6"/>
                </a:ext>
              </a:extLst>
            </a:blip>
            <a:stretch>
              <a:fillRect/>
            </a:stretch>
          </a:blipFill>
        </p:spPr>
        <p:txBody>
          <a:bodyPr>
            <a:normAutofit/>
          </a:bodyPr>
          <a:lstStyle>
            <a:lvl1pPr>
              <a:defRPr/>
            </a:lvl1pPr>
          </a:lstStyle>
          <a:p>
            <a:pPr lvl="0"/>
            <a:r>
              <a:rPr lang="en-GB"/>
              <a:t> </a:t>
            </a:r>
          </a:p>
        </p:txBody>
      </p:sp>
      <p:sp>
        <p:nvSpPr>
          <p:cNvPr id="19" name="Text Placeholder 18">
            <a:extLst>
              <a:ext uri="{FF2B5EF4-FFF2-40B4-BE49-F238E27FC236}">
                <a16:creationId xmlns:a16="http://schemas.microsoft.com/office/drawing/2014/main" id="{8C4384F4-4786-CA33-07FD-2788AA0F1F99}"/>
              </a:ext>
            </a:extLst>
          </p:cNvPr>
          <p:cNvSpPr>
            <a:spLocks noGrp="1"/>
          </p:cNvSpPr>
          <p:nvPr>
            <p:ph type="body" sz="quarter" idx="31" hasCustomPrompt="1"/>
          </p:nvPr>
        </p:nvSpPr>
        <p:spPr>
          <a:xfrm>
            <a:off x="8446475" y="3375025"/>
            <a:ext cx="3117038" cy="3089275"/>
          </a:xfrm>
          <a:blipFill dpi="0" rotWithShape="1">
            <a:blip r:embed="rId7"/>
            <a:srcRect/>
            <a:tile tx="0" ty="0" sx="100000" sy="100000" flip="none" algn="tl"/>
          </a:blipFill>
        </p:spPr>
        <p:txBody>
          <a:bodyPr>
            <a:normAutofit/>
          </a:bodyPr>
          <a:lstStyle>
            <a:lvl1pPr>
              <a:defRPr/>
            </a:lvl1pPr>
          </a:lstStyle>
          <a:p>
            <a:pPr lvl="0"/>
            <a:r>
              <a:rPr lang="en-GB"/>
              <a:t> </a:t>
            </a:r>
          </a:p>
        </p:txBody>
      </p:sp>
      <p:sp>
        <p:nvSpPr>
          <p:cNvPr id="36" name="Text Placeholder 8">
            <a:extLst>
              <a:ext uri="{FF2B5EF4-FFF2-40B4-BE49-F238E27FC236}">
                <a16:creationId xmlns:a16="http://schemas.microsoft.com/office/drawing/2014/main" id="{DC1EC9C5-EB8F-E306-E422-7FF405AD09B8}"/>
              </a:ext>
            </a:extLst>
          </p:cNvPr>
          <p:cNvSpPr>
            <a:spLocks noGrp="1"/>
          </p:cNvSpPr>
          <p:nvPr>
            <p:ph type="body" sz="quarter" idx="14" hasCustomPrompt="1"/>
          </p:nvPr>
        </p:nvSpPr>
        <p:spPr>
          <a:xfrm>
            <a:off x="8709125" y="3637709"/>
            <a:ext cx="764715" cy="180425"/>
          </a:xfrm>
          <a:solidFill>
            <a:schemeClr val="accent3"/>
          </a:solidFill>
        </p:spPr>
        <p:txBody>
          <a:bodyPr wrap="none" lIns="36000" tIns="36000" rIns="36000" bIns="36000" anchor="ctr">
            <a:spAutoFit/>
          </a:bodyPr>
          <a:lstStyle>
            <a:lvl1pPr algn="l">
              <a:defRPr sz="700" cap="all" spc="50" baseline="0">
                <a:solidFill>
                  <a:schemeClr val="bg2"/>
                </a:solidFill>
              </a:defRPr>
            </a:lvl1pPr>
          </a:lstStyle>
          <a:p>
            <a:pPr lvl="0"/>
            <a:r>
              <a:rPr lang="en-GB"/>
              <a:t>subheading</a:t>
            </a:r>
          </a:p>
        </p:txBody>
      </p:sp>
      <p:sp>
        <p:nvSpPr>
          <p:cNvPr id="38" name="Text Placeholder 37">
            <a:extLst>
              <a:ext uri="{FF2B5EF4-FFF2-40B4-BE49-F238E27FC236}">
                <a16:creationId xmlns:a16="http://schemas.microsoft.com/office/drawing/2014/main" id="{E27F93F2-E9BE-07FF-F1BC-35744964D7E0}"/>
              </a:ext>
            </a:extLst>
          </p:cNvPr>
          <p:cNvSpPr>
            <a:spLocks noGrp="1"/>
          </p:cNvSpPr>
          <p:nvPr>
            <p:ph type="body" sz="quarter" idx="15" hasCustomPrompt="1"/>
          </p:nvPr>
        </p:nvSpPr>
        <p:spPr>
          <a:xfrm>
            <a:off x="8709126" y="3885883"/>
            <a:ext cx="2596009" cy="2450934"/>
          </a:xfrm>
        </p:spPr>
        <p:txBody>
          <a:bodyPr/>
          <a:lstStyle>
            <a:lvl1pPr marL="133160" indent="-133160">
              <a:buClr>
                <a:schemeClr val="accent3"/>
              </a:buClr>
              <a:buFont typeface="Wingdings" panose="05000000000000000000" pitchFamily="2" charset="2"/>
              <a:buChar char="§"/>
              <a:defRPr sz="1200"/>
            </a:lvl1pPr>
            <a:lvl2pPr>
              <a:buClr>
                <a:schemeClr val="accent3"/>
              </a:buClr>
              <a:defRPr sz="1200"/>
            </a:lvl2pPr>
            <a:lvl3pPr>
              <a:buClr>
                <a:schemeClr val="accent3"/>
              </a:buClr>
              <a:defRPr sz="1100"/>
            </a:lvl3pPr>
            <a:lvl4pPr>
              <a:buClr>
                <a:schemeClr val="accent3"/>
              </a:buClr>
              <a:defRPr sz="1050"/>
            </a:lvl4pPr>
            <a:lvl5pPr>
              <a:buClr>
                <a:schemeClr val="accent3"/>
              </a:buClr>
              <a:defRPr sz="1050"/>
            </a:lvl5pPr>
          </a:lstStyle>
          <a:p>
            <a:pPr lvl="0"/>
            <a:r>
              <a:rPr lang="en-GB"/>
              <a:t>Insert text</a:t>
            </a:r>
          </a:p>
          <a:p>
            <a:pPr lvl="1"/>
            <a:r>
              <a:rPr lang="en-GB"/>
              <a:t>Second level</a:t>
            </a:r>
          </a:p>
          <a:p>
            <a:pPr lvl="2"/>
            <a:r>
              <a:rPr lang="en-GB"/>
              <a:t>Third level</a:t>
            </a:r>
          </a:p>
          <a:p>
            <a:pPr lvl="3"/>
            <a:r>
              <a:rPr lang="en-GB"/>
              <a:t>Fourth level</a:t>
            </a:r>
          </a:p>
          <a:p>
            <a:pPr lvl="4"/>
            <a:r>
              <a:rPr lang="en-GB"/>
              <a:t>Fifth level</a:t>
            </a:r>
          </a:p>
        </p:txBody>
      </p:sp>
      <p:sp>
        <p:nvSpPr>
          <p:cNvPr id="24" name="Text Placeholder 9">
            <a:extLst>
              <a:ext uri="{FF2B5EF4-FFF2-40B4-BE49-F238E27FC236}">
                <a16:creationId xmlns:a16="http://schemas.microsoft.com/office/drawing/2014/main" id="{1EF683A8-C930-FAFD-A97A-C54F3DECF9F0}"/>
              </a:ext>
            </a:extLst>
          </p:cNvPr>
          <p:cNvSpPr>
            <a:spLocks noGrp="1"/>
          </p:cNvSpPr>
          <p:nvPr>
            <p:ph type="body" sz="quarter" idx="13" hasCustomPrompt="1"/>
          </p:nvPr>
        </p:nvSpPr>
        <p:spPr>
          <a:xfrm>
            <a:off x="450732" y="1534566"/>
            <a:ext cx="3517705" cy="2843788"/>
          </a:xfrm>
        </p:spPr>
        <p:txBody>
          <a:bodyPr/>
          <a:lstStyle>
            <a:lvl1pPr>
              <a:defRPr sz="1200">
                <a:latin typeface="+mn-lt"/>
              </a:defRPr>
            </a:lvl1pPr>
            <a:lvl2pPr>
              <a:defRPr sz="1200">
                <a:latin typeface="+mn-lt"/>
              </a:defRPr>
            </a:lvl2pPr>
            <a:lvl3pPr>
              <a:defRPr sz="1100">
                <a:latin typeface="+mn-lt"/>
              </a:defRPr>
            </a:lvl3pPr>
            <a:lvl4pPr>
              <a:defRPr sz="1050">
                <a:latin typeface="+mn-lt"/>
              </a:defRPr>
            </a:lvl4pPr>
            <a:lvl5pPr>
              <a:defRPr sz="1200">
                <a:latin typeface="Gotham Light" panose="02000603030000020004" pitchFamily="2" charset="0"/>
              </a:defRPr>
            </a:lvl5pPr>
          </a:lstStyle>
          <a:p>
            <a:pPr lvl="0"/>
            <a:r>
              <a:rPr lang="en-GB"/>
              <a:t>Use this space to add in a summary of the service line here. This should help to cover e.g. the questions/challenges we’re able to help our clients answer or overcome. We suggest you sign off the text with:</a:t>
            </a:r>
          </a:p>
          <a:p>
            <a:pPr lvl="1"/>
            <a:r>
              <a:rPr lang="en-GB"/>
              <a:t>Second level</a:t>
            </a:r>
          </a:p>
          <a:p>
            <a:pPr lvl="2"/>
            <a:r>
              <a:rPr lang="en-GB"/>
              <a:t>Third level</a:t>
            </a:r>
          </a:p>
          <a:p>
            <a:pPr lvl="3"/>
            <a:r>
              <a:rPr lang="en-GB"/>
              <a:t>Fourth level</a:t>
            </a:r>
          </a:p>
          <a:p>
            <a:pPr lvl="4"/>
            <a:r>
              <a:rPr lang="en-GB"/>
              <a:t>Fifth level</a:t>
            </a:r>
          </a:p>
        </p:txBody>
      </p:sp>
      <p:sp>
        <p:nvSpPr>
          <p:cNvPr id="26" name="Text Placeholder 25">
            <a:extLst>
              <a:ext uri="{FF2B5EF4-FFF2-40B4-BE49-F238E27FC236}">
                <a16:creationId xmlns:a16="http://schemas.microsoft.com/office/drawing/2014/main" id="{EC6DE52E-FA26-EEAC-325A-93E1D969249B}"/>
              </a:ext>
            </a:extLst>
          </p:cNvPr>
          <p:cNvSpPr>
            <a:spLocks noGrp="1"/>
          </p:cNvSpPr>
          <p:nvPr>
            <p:ph type="body" sz="quarter" idx="33" hasCustomPrompt="1"/>
          </p:nvPr>
        </p:nvSpPr>
        <p:spPr>
          <a:xfrm>
            <a:off x="0" y="4437855"/>
            <a:ext cx="3968436" cy="963612"/>
          </a:xfrm>
          <a:solidFill>
            <a:schemeClr val="accent4">
              <a:alpha val="50000"/>
            </a:schemeClr>
          </a:solidFill>
        </p:spPr>
        <p:txBody>
          <a:bodyPr lIns="540000" anchor="ctr"/>
          <a:lstStyle>
            <a:lvl1pPr>
              <a:defRPr sz="1600">
                <a:latin typeface="+mj-lt"/>
              </a:defRPr>
            </a:lvl1pPr>
          </a:lstStyle>
          <a:p>
            <a:pPr lvl="0"/>
            <a:r>
              <a:rPr lang="en-GB"/>
              <a:t>So, how can we help you?</a:t>
            </a:r>
          </a:p>
        </p:txBody>
      </p:sp>
      <p:sp>
        <p:nvSpPr>
          <p:cNvPr id="40" name="Date Placeholder 39">
            <a:extLst>
              <a:ext uri="{FF2B5EF4-FFF2-40B4-BE49-F238E27FC236}">
                <a16:creationId xmlns:a16="http://schemas.microsoft.com/office/drawing/2014/main" id="{F03C8A8E-7B4C-2427-9C20-10D0D700768A}"/>
              </a:ext>
            </a:extLst>
          </p:cNvPr>
          <p:cNvSpPr>
            <a:spLocks noGrp="1"/>
          </p:cNvSpPr>
          <p:nvPr>
            <p:ph type="dt" sz="half" idx="34"/>
          </p:nvPr>
        </p:nvSpPr>
        <p:spPr/>
        <p:txBody>
          <a:bodyPr/>
          <a:lstStyle/>
          <a:p>
            <a:endParaRPr lang="en-GB"/>
          </a:p>
        </p:txBody>
      </p:sp>
      <p:sp>
        <p:nvSpPr>
          <p:cNvPr id="41" name="Footer Placeholder 40">
            <a:extLst>
              <a:ext uri="{FF2B5EF4-FFF2-40B4-BE49-F238E27FC236}">
                <a16:creationId xmlns:a16="http://schemas.microsoft.com/office/drawing/2014/main" id="{3D47548C-24C0-3608-2973-F3885CD9648E}"/>
              </a:ext>
            </a:extLst>
          </p:cNvPr>
          <p:cNvSpPr>
            <a:spLocks noGrp="1"/>
          </p:cNvSpPr>
          <p:nvPr>
            <p:ph type="ftr" sz="quarter" idx="35"/>
          </p:nvPr>
        </p:nvSpPr>
        <p:spPr>
          <a:xfrm>
            <a:off x="450733" y="6501388"/>
            <a:ext cx="6856644" cy="270074"/>
          </a:xfrm>
          <a:prstGeom prst="rect">
            <a:avLst/>
          </a:prstGeom>
        </p:spPr>
        <p:txBody>
          <a:bodyPr/>
          <a:lstStyle/>
          <a:p>
            <a:pPr>
              <a:lnSpc>
                <a:spcPct val="120000"/>
              </a:lnSpc>
              <a:spcAft>
                <a:spcPts val="1000"/>
              </a:spcAft>
            </a:pPr>
            <a:r>
              <a:rPr lang="en-US"/>
              <a:t>Footer</a:t>
            </a:r>
          </a:p>
        </p:txBody>
      </p:sp>
      <p:sp>
        <p:nvSpPr>
          <p:cNvPr id="42" name="Slide Number Placeholder 41">
            <a:extLst>
              <a:ext uri="{FF2B5EF4-FFF2-40B4-BE49-F238E27FC236}">
                <a16:creationId xmlns:a16="http://schemas.microsoft.com/office/drawing/2014/main" id="{BFCFE170-17AD-B044-5C11-8432F675B5BD}"/>
              </a:ext>
            </a:extLst>
          </p:cNvPr>
          <p:cNvSpPr>
            <a:spLocks noGrp="1"/>
          </p:cNvSpPr>
          <p:nvPr>
            <p:ph type="sldNum" sz="quarter" idx="36"/>
          </p:nvPr>
        </p:nvSpPr>
        <p:spPr/>
        <p:txBody>
          <a:bodyPr/>
          <a:lstStyle/>
          <a:p>
            <a:fld id="{BB07EAE1-021A-493C-B07F-6FE9E5D11BEB}" type="slidenum">
              <a:rPr lang="en-GB" smtClean="0"/>
              <a:pPr/>
              <a:t>‹#›</a:t>
            </a:fld>
            <a:endParaRPr lang="en-GB"/>
          </a:p>
        </p:txBody>
      </p:sp>
      <p:sp>
        <p:nvSpPr>
          <p:cNvPr id="2" name="Title 1">
            <a:extLst>
              <a:ext uri="{FF2B5EF4-FFF2-40B4-BE49-F238E27FC236}">
                <a16:creationId xmlns:a16="http://schemas.microsoft.com/office/drawing/2014/main" id="{E3C79B96-EA50-FA4C-C918-EADE14944FB5}"/>
              </a:ext>
            </a:extLst>
          </p:cNvPr>
          <p:cNvSpPr>
            <a:spLocks noGrp="1"/>
          </p:cNvSpPr>
          <p:nvPr>
            <p:ph type="title" hasCustomPrompt="1"/>
          </p:nvPr>
        </p:nvSpPr>
        <p:spPr>
          <a:xfrm>
            <a:off x="450732" y="422671"/>
            <a:ext cx="4170864" cy="558405"/>
          </a:xfrm>
        </p:spPr>
        <p:txBody>
          <a:bodyPr/>
          <a:lstStyle>
            <a:lvl1pPr>
              <a:defRPr sz="3199"/>
            </a:lvl1pPr>
          </a:lstStyle>
          <a:p>
            <a:r>
              <a:rPr lang="en-GB"/>
              <a:t>Insert title here</a:t>
            </a:r>
          </a:p>
        </p:txBody>
      </p:sp>
      <p:grpSp>
        <p:nvGrpSpPr>
          <p:cNvPr id="45" name="Group 44">
            <a:extLst>
              <a:ext uri="{FF2B5EF4-FFF2-40B4-BE49-F238E27FC236}">
                <a16:creationId xmlns:a16="http://schemas.microsoft.com/office/drawing/2014/main" id="{11655657-D024-44D0-E5DB-892A57E4CB97}"/>
              </a:ext>
            </a:extLst>
          </p:cNvPr>
          <p:cNvGrpSpPr/>
          <p:nvPr userDrawn="1"/>
        </p:nvGrpSpPr>
        <p:grpSpPr>
          <a:xfrm>
            <a:off x="12284371" y="0"/>
            <a:ext cx="2174456" cy="5067300"/>
            <a:chOff x="838199" y="1150069"/>
            <a:chExt cx="2175022" cy="5067300"/>
          </a:xfrm>
        </p:grpSpPr>
        <p:sp>
          <p:nvSpPr>
            <p:cNvPr id="46" name="Rectangle 45">
              <a:extLst>
                <a:ext uri="{FF2B5EF4-FFF2-40B4-BE49-F238E27FC236}">
                  <a16:creationId xmlns:a16="http://schemas.microsoft.com/office/drawing/2014/main" id="{56D9E249-3F1E-84E8-729C-DD99077C9DA6}"/>
                </a:ext>
              </a:extLst>
            </p:cNvPr>
            <p:cNvSpPr/>
            <p:nvPr/>
          </p:nvSpPr>
          <p:spPr>
            <a:xfrm>
              <a:off x="838199" y="1669942"/>
              <a:ext cx="2146446" cy="4547427"/>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333333"/>
                </a:solidFill>
              </a:endParaRPr>
            </a:p>
          </p:txBody>
        </p:sp>
        <p:sp>
          <p:nvSpPr>
            <p:cNvPr id="47" name="Rectangle 46">
              <a:extLst>
                <a:ext uri="{FF2B5EF4-FFF2-40B4-BE49-F238E27FC236}">
                  <a16:creationId xmlns:a16="http://schemas.microsoft.com/office/drawing/2014/main" id="{DFD5DD30-89E5-29A5-56E8-06033F1A1452}"/>
                </a:ext>
              </a:extLst>
            </p:cNvPr>
            <p:cNvSpPr/>
            <p:nvPr/>
          </p:nvSpPr>
          <p:spPr>
            <a:xfrm flipV="1">
              <a:off x="838200" y="1150069"/>
              <a:ext cx="2146445" cy="52016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799">
                <a:solidFill>
                  <a:srgbClr val="333333"/>
                </a:solidFill>
              </a:endParaRPr>
            </a:p>
          </p:txBody>
        </p:sp>
        <p:sp>
          <p:nvSpPr>
            <p:cNvPr id="48" name="TextBox 47">
              <a:extLst>
                <a:ext uri="{FF2B5EF4-FFF2-40B4-BE49-F238E27FC236}">
                  <a16:creationId xmlns:a16="http://schemas.microsoft.com/office/drawing/2014/main" id="{6D8A8E57-34DD-6E51-34B8-E69AFF7F3507}"/>
                </a:ext>
              </a:extLst>
            </p:cNvPr>
            <p:cNvSpPr txBox="1"/>
            <p:nvPr/>
          </p:nvSpPr>
          <p:spPr>
            <a:xfrm>
              <a:off x="866775" y="1753646"/>
              <a:ext cx="2087197" cy="707886"/>
            </a:xfrm>
            <a:prstGeom prst="rect">
              <a:avLst/>
            </a:prstGeom>
            <a:noFill/>
          </p:spPr>
          <p:txBody>
            <a:bodyPr wrap="square" rtlCol="0">
              <a:spAutoFit/>
            </a:bodyPr>
            <a:lstStyle/>
            <a:p>
              <a:r>
                <a:rPr lang="en-GB" sz="1000" b="1">
                  <a:solidFill>
                    <a:srgbClr val="333333"/>
                  </a:solidFill>
                </a:rPr>
                <a:t>1. </a:t>
              </a:r>
              <a:r>
                <a:rPr lang="en-GB" sz="1000">
                  <a:solidFill>
                    <a:srgbClr val="333333"/>
                  </a:solidFill>
                </a:rPr>
                <a:t>Click on the </a:t>
              </a:r>
              <a:r>
                <a:rPr lang="en-GB" sz="1000" b="0">
                  <a:solidFill>
                    <a:srgbClr val="333333"/>
                  </a:solidFill>
                  <a:latin typeface="Gotham Medium" pitchFamily="50" charset="0"/>
                </a:rPr>
                <a:t>icon</a:t>
              </a:r>
              <a:r>
                <a:rPr lang="en-GB" sz="1000">
                  <a:solidFill>
                    <a:srgbClr val="333333"/>
                  </a:solidFill>
                </a:rPr>
                <a:t> in the middle of the placeholder and choose the image from your computer.</a:t>
              </a:r>
            </a:p>
          </p:txBody>
        </p:sp>
        <p:sp>
          <p:nvSpPr>
            <p:cNvPr id="49" name="TextBox 48">
              <a:extLst>
                <a:ext uri="{FF2B5EF4-FFF2-40B4-BE49-F238E27FC236}">
                  <a16:creationId xmlns:a16="http://schemas.microsoft.com/office/drawing/2014/main" id="{79FA99D7-CDA5-4390-1190-FCABECAD30C5}"/>
                </a:ext>
              </a:extLst>
            </p:cNvPr>
            <p:cNvSpPr txBox="1"/>
            <p:nvPr/>
          </p:nvSpPr>
          <p:spPr>
            <a:xfrm>
              <a:off x="866774" y="2507829"/>
              <a:ext cx="2146447" cy="553998"/>
            </a:xfrm>
            <a:prstGeom prst="rect">
              <a:avLst/>
            </a:prstGeom>
            <a:noFill/>
          </p:spPr>
          <p:txBody>
            <a:bodyPr wrap="square" rtlCol="0">
              <a:spAutoFit/>
            </a:bodyPr>
            <a:lstStyle/>
            <a:p>
              <a:r>
                <a:rPr lang="en-GB" sz="1000" b="1">
                  <a:solidFill>
                    <a:srgbClr val="333333"/>
                  </a:solidFill>
                </a:rPr>
                <a:t>2. </a:t>
              </a:r>
              <a:r>
                <a:rPr lang="en-GB" sz="1000">
                  <a:solidFill>
                    <a:srgbClr val="333333"/>
                  </a:solidFill>
                </a:rPr>
                <a:t>Click on the </a:t>
              </a:r>
              <a:r>
                <a:rPr lang="en-GB" sz="1000" b="0">
                  <a:solidFill>
                    <a:srgbClr val="333333"/>
                  </a:solidFill>
                  <a:latin typeface="Gotham Medium" pitchFamily="50" charset="0"/>
                </a:rPr>
                <a:t>Format Picture </a:t>
              </a:r>
              <a:r>
                <a:rPr lang="en-GB" sz="1000">
                  <a:solidFill>
                    <a:srgbClr val="333333"/>
                  </a:solidFill>
                </a:rPr>
                <a:t>tab in the ribbon and use the tools to edit the image.</a:t>
              </a:r>
            </a:p>
          </p:txBody>
        </p:sp>
        <p:sp>
          <p:nvSpPr>
            <p:cNvPr id="50" name="TextBox 49">
              <a:extLst>
                <a:ext uri="{FF2B5EF4-FFF2-40B4-BE49-F238E27FC236}">
                  <a16:creationId xmlns:a16="http://schemas.microsoft.com/office/drawing/2014/main" id="{CAAB25AD-CD26-5CE0-FE7E-826A6E046DC5}"/>
                </a:ext>
              </a:extLst>
            </p:cNvPr>
            <p:cNvSpPr txBox="1"/>
            <p:nvPr/>
          </p:nvSpPr>
          <p:spPr>
            <a:xfrm>
              <a:off x="866773" y="3108124"/>
              <a:ext cx="2146447" cy="1169551"/>
            </a:xfrm>
            <a:prstGeom prst="rect">
              <a:avLst/>
            </a:prstGeom>
            <a:noFill/>
          </p:spPr>
          <p:txBody>
            <a:bodyPr wrap="square" rtlCol="0">
              <a:spAutoFit/>
            </a:bodyPr>
            <a:lstStyle/>
            <a:p>
              <a:r>
                <a:rPr lang="en-GB" sz="1000" b="1">
                  <a:solidFill>
                    <a:srgbClr val="333333"/>
                  </a:solidFill>
                </a:rPr>
                <a:t>3. </a:t>
              </a:r>
              <a:r>
                <a:rPr lang="en-GB" sz="1000">
                  <a:solidFill>
                    <a:srgbClr val="333333"/>
                  </a:solidFill>
                </a:rPr>
                <a:t>Choose </a:t>
              </a:r>
              <a:r>
                <a:rPr lang="en-GB" sz="1000" b="0">
                  <a:solidFill>
                    <a:srgbClr val="333333"/>
                  </a:solidFill>
                  <a:latin typeface="Gotham Medium" pitchFamily="50" charset="0"/>
                </a:rPr>
                <a:t>Crop</a:t>
              </a:r>
              <a:r>
                <a:rPr lang="en-GB" sz="1000">
                  <a:solidFill>
                    <a:srgbClr val="333333"/>
                  </a:solidFill>
                </a:rPr>
                <a:t> to resize and move the image within the placeholder, using the white circles in the corners of the image. Click on the drop down arrow and choose </a:t>
              </a:r>
              <a:r>
                <a:rPr lang="en-GB" sz="1000" b="0">
                  <a:solidFill>
                    <a:srgbClr val="333333"/>
                  </a:solidFill>
                  <a:latin typeface="Gotham Medium" pitchFamily="50" charset="0"/>
                </a:rPr>
                <a:t>Fit </a:t>
              </a:r>
              <a:r>
                <a:rPr lang="en-GB" sz="1000">
                  <a:solidFill>
                    <a:srgbClr val="333333"/>
                  </a:solidFill>
                </a:rPr>
                <a:t>to fit the image to the placeholder.</a:t>
              </a:r>
            </a:p>
          </p:txBody>
        </p:sp>
        <p:sp>
          <p:nvSpPr>
            <p:cNvPr id="51" name="TextBox 50">
              <a:extLst>
                <a:ext uri="{FF2B5EF4-FFF2-40B4-BE49-F238E27FC236}">
                  <a16:creationId xmlns:a16="http://schemas.microsoft.com/office/drawing/2014/main" id="{94A34292-32A6-C49D-889F-41BD0B1506A6}"/>
                </a:ext>
              </a:extLst>
            </p:cNvPr>
            <p:cNvSpPr txBox="1"/>
            <p:nvPr/>
          </p:nvSpPr>
          <p:spPr>
            <a:xfrm>
              <a:off x="866774" y="4323972"/>
              <a:ext cx="2146447" cy="553998"/>
            </a:xfrm>
            <a:prstGeom prst="rect">
              <a:avLst/>
            </a:prstGeom>
            <a:noFill/>
          </p:spPr>
          <p:txBody>
            <a:bodyPr wrap="square" rtlCol="0">
              <a:spAutoFit/>
            </a:bodyPr>
            <a:lstStyle/>
            <a:p>
              <a:r>
                <a:rPr lang="en-GB" sz="1000" b="1">
                  <a:solidFill>
                    <a:srgbClr val="333333"/>
                  </a:solidFill>
                </a:rPr>
                <a:t>4. </a:t>
              </a:r>
              <a:r>
                <a:rPr lang="en-GB" sz="1000">
                  <a:solidFill>
                    <a:srgbClr val="333333"/>
                  </a:solidFill>
                </a:rPr>
                <a:t>Choose </a:t>
              </a:r>
              <a:r>
                <a:rPr lang="en-GB" sz="1000" b="0">
                  <a:solidFill>
                    <a:srgbClr val="333333"/>
                  </a:solidFill>
                  <a:latin typeface="Gotham Medium" pitchFamily="50" charset="0"/>
                </a:rPr>
                <a:t>Picture Colour </a:t>
              </a:r>
              <a:r>
                <a:rPr lang="en-GB" sz="1000">
                  <a:solidFill>
                    <a:srgbClr val="333333"/>
                  </a:solidFill>
                </a:rPr>
                <a:t>to adjust the Saturation, Tone, and Colour.</a:t>
              </a:r>
            </a:p>
          </p:txBody>
        </p:sp>
        <p:sp>
          <p:nvSpPr>
            <p:cNvPr id="52" name="TextBox 51">
              <a:extLst>
                <a:ext uri="{FF2B5EF4-FFF2-40B4-BE49-F238E27FC236}">
                  <a16:creationId xmlns:a16="http://schemas.microsoft.com/office/drawing/2014/main" id="{4DBD5CB2-BA88-8E9B-868E-70AC4F94371C}"/>
                </a:ext>
              </a:extLst>
            </p:cNvPr>
            <p:cNvSpPr txBox="1"/>
            <p:nvPr/>
          </p:nvSpPr>
          <p:spPr>
            <a:xfrm>
              <a:off x="866774" y="4924267"/>
              <a:ext cx="2146447" cy="553998"/>
            </a:xfrm>
            <a:prstGeom prst="rect">
              <a:avLst/>
            </a:prstGeom>
            <a:noFill/>
          </p:spPr>
          <p:txBody>
            <a:bodyPr wrap="square" rtlCol="0">
              <a:spAutoFit/>
            </a:bodyPr>
            <a:lstStyle/>
            <a:p>
              <a:r>
                <a:rPr lang="en-GB" sz="1000" b="1">
                  <a:solidFill>
                    <a:srgbClr val="333333"/>
                  </a:solidFill>
                </a:rPr>
                <a:t>5. </a:t>
              </a:r>
              <a:r>
                <a:rPr lang="en-GB" sz="1000">
                  <a:solidFill>
                    <a:srgbClr val="333333"/>
                  </a:solidFill>
                </a:rPr>
                <a:t>Choose </a:t>
              </a:r>
              <a:r>
                <a:rPr lang="en-GB" sz="1000" b="0">
                  <a:solidFill>
                    <a:srgbClr val="333333"/>
                  </a:solidFill>
                  <a:latin typeface="Gotham Medium" pitchFamily="50" charset="0"/>
                </a:rPr>
                <a:t>Picture Correction </a:t>
              </a:r>
              <a:r>
                <a:rPr lang="en-GB" sz="1000">
                  <a:solidFill>
                    <a:srgbClr val="333333"/>
                  </a:solidFill>
                </a:rPr>
                <a:t>to adjust the Sharpness, Brightness, and Contrast.</a:t>
              </a:r>
            </a:p>
          </p:txBody>
        </p:sp>
        <p:sp>
          <p:nvSpPr>
            <p:cNvPr id="53" name="TextBox 52">
              <a:extLst>
                <a:ext uri="{FF2B5EF4-FFF2-40B4-BE49-F238E27FC236}">
                  <a16:creationId xmlns:a16="http://schemas.microsoft.com/office/drawing/2014/main" id="{1C3D0519-C91C-FEF0-C917-97E06A80E2AA}"/>
                </a:ext>
              </a:extLst>
            </p:cNvPr>
            <p:cNvSpPr txBox="1"/>
            <p:nvPr/>
          </p:nvSpPr>
          <p:spPr>
            <a:xfrm>
              <a:off x="1026885" y="1179173"/>
              <a:ext cx="1826222" cy="461665"/>
            </a:xfrm>
            <a:prstGeom prst="rect">
              <a:avLst/>
            </a:prstGeom>
            <a:noFill/>
          </p:spPr>
          <p:txBody>
            <a:bodyPr wrap="square" rtlCol="0">
              <a:spAutoFit/>
            </a:bodyPr>
            <a:lstStyle/>
            <a:p>
              <a:pPr algn="ctr"/>
              <a:r>
                <a:rPr lang="en-GB" sz="1200">
                  <a:solidFill>
                    <a:srgbClr val="333333"/>
                  </a:solidFill>
                  <a:latin typeface="+mn-lt"/>
                </a:rPr>
                <a:t>HOW TO INSERT </a:t>
              </a:r>
              <a:br>
                <a:rPr lang="en-GB" sz="1200">
                  <a:solidFill>
                    <a:srgbClr val="333333"/>
                  </a:solidFill>
                  <a:latin typeface="+mn-lt"/>
                </a:rPr>
              </a:br>
              <a:r>
                <a:rPr lang="en-GB" sz="1200">
                  <a:solidFill>
                    <a:srgbClr val="333333"/>
                  </a:solidFill>
                  <a:latin typeface="+mn-lt"/>
                </a:rPr>
                <a:t>AN IMAGE</a:t>
              </a:r>
            </a:p>
          </p:txBody>
        </p:sp>
        <p:sp>
          <p:nvSpPr>
            <p:cNvPr id="54" name="TextBox 53">
              <a:extLst>
                <a:ext uri="{FF2B5EF4-FFF2-40B4-BE49-F238E27FC236}">
                  <a16:creationId xmlns:a16="http://schemas.microsoft.com/office/drawing/2014/main" id="{98331026-2771-0CAF-5402-C8447BF98AE6}"/>
                </a:ext>
              </a:extLst>
            </p:cNvPr>
            <p:cNvSpPr txBox="1"/>
            <p:nvPr userDrawn="1"/>
          </p:nvSpPr>
          <p:spPr>
            <a:xfrm>
              <a:off x="866774" y="5522715"/>
              <a:ext cx="2146447" cy="553998"/>
            </a:xfrm>
            <a:prstGeom prst="rect">
              <a:avLst/>
            </a:prstGeom>
            <a:noFill/>
          </p:spPr>
          <p:txBody>
            <a:bodyPr wrap="square" rtlCol="0">
              <a:spAutoFit/>
            </a:bodyPr>
            <a:lstStyle/>
            <a:p>
              <a:r>
                <a:rPr lang="en-GB" sz="1000" b="1">
                  <a:solidFill>
                    <a:srgbClr val="333333"/>
                  </a:solidFill>
                </a:rPr>
                <a:t>6. </a:t>
              </a:r>
              <a:r>
                <a:rPr lang="en-GB" sz="1000">
                  <a:solidFill>
                    <a:srgbClr val="333333"/>
                  </a:solidFill>
                </a:rPr>
                <a:t>Once you are happy with your image, right click on it and select ‘</a:t>
              </a:r>
              <a:r>
                <a:rPr lang="en-GB" sz="1000" b="0">
                  <a:solidFill>
                    <a:srgbClr val="333333"/>
                  </a:solidFill>
                  <a:latin typeface="Gotham Medium" pitchFamily="50" charset="0"/>
                </a:rPr>
                <a:t>Send to back</a:t>
              </a:r>
              <a:r>
                <a:rPr lang="en-GB" sz="1000">
                  <a:solidFill>
                    <a:srgbClr val="333333"/>
                  </a:solidFill>
                </a:rPr>
                <a:t>’. </a:t>
              </a:r>
              <a:endParaRPr lang="en-GB" sz="1000">
                <a:solidFill>
                  <a:srgbClr val="333333"/>
                </a:solidFill>
                <a:latin typeface="Gotham Medium" pitchFamily="50" charset="0"/>
              </a:endParaRPr>
            </a:p>
          </p:txBody>
        </p:sp>
      </p:grpSp>
      <p:grpSp>
        <p:nvGrpSpPr>
          <p:cNvPr id="55" name="Group 54">
            <a:extLst>
              <a:ext uri="{FF2B5EF4-FFF2-40B4-BE49-F238E27FC236}">
                <a16:creationId xmlns:a16="http://schemas.microsoft.com/office/drawing/2014/main" id="{18239C6E-E06D-224C-ECE1-5C8FBE8A90BA}"/>
              </a:ext>
            </a:extLst>
          </p:cNvPr>
          <p:cNvGrpSpPr/>
          <p:nvPr userDrawn="1"/>
        </p:nvGrpSpPr>
        <p:grpSpPr>
          <a:xfrm>
            <a:off x="12284372" y="0"/>
            <a:ext cx="2174455" cy="5486150"/>
            <a:chOff x="12287572" y="0"/>
            <a:chExt cx="2175021" cy="5486150"/>
          </a:xfrm>
        </p:grpSpPr>
        <p:grpSp>
          <p:nvGrpSpPr>
            <p:cNvPr id="56" name="Group 55">
              <a:extLst>
                <a:ext uri="{FF2B5EF4-FFF2-40B4-BE49-F238E27FC236}">
                  <a16:creationId xmlns:a16="http://schemas.microsoft.com/office/drawing/2014/main" id="{6246A7FB-6FF4-AEC9-B2D4-B74B2D1E1D6E}"/>
                </a:ext>
              </a:extLst>
            </p:cNvPr>
            <p:cNvGrpSpPr/>
            <p:nvPr/>
          </p:nvGrpSpPr>
          <p:grpSpPr>
            <a:xfrm>
              <a:off x="12287572" y="0"/>
              <a:ext cx="2175021" cy="4839558"/>
              <a:chOff x="838200" y="1150069"/>
              <a:chExt cx="2175021" cy="4839558"/>
            </a:xfrm>
          </p:grpSpPr>
          <p:sp>
            <p:nvSpPr>
              <p:cNvPr id="68" name="Rectangle 67">
                <a:extLst>
                  <a:ext uri="{FF2B5EF4-FFF2-40B4-BE49-F238E27FC236}">
                    <a16:creationId xmlns:a16="http://schemas.microsoft.com/office/drawing/2014/main" id="{C7624226-3CA1-9064-241F-231BC01CAA47}"/>
                  </a:ext>
                </a:extLst>
              </p:cNvPr>
              <p:cNvSpPr/>
              <p:nvPr/>
            </p:nvSpPr>
            <p:spPr>
              <a:xfrm>
                <a:off x="838200" y="1150069"/>
                <a:ext cx="2146445" cy="4839558"/>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333333"/>
                  </a:solidFill>
                </a:endParaRPr>
              </a:p>
            </p:txBody>
          </p:sp>
          <p:sp>
            <p:nvSpPr>
              <p:cNvPr id="69" name="Rectangle 68">
                <a:extLst>
                  <a:ext uri="{FF2B5EF4-FFF2-40B4-BE49-F238E27FC236}">
                    <a16:creationId xmlns:a16="http://schemas.microsoft.com/office/drawing/2014/main" id="{89F57542-9703-6E46-B6C9-7CC009D92B42}"/>
                  </a:ext>
                </a:extLst>
              </p:cNvPr>
              <p:cNvSpPr/>
              <p:nvPr/>
            </p:nvSpPr>
            <p:spPr>
              <a:xfrm flipV="1">
                <a:off x="838200" y="1150069"/>
                <a:ext cx="2146445" cy="52016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799">
                  <a:solidFill>
                    <a:srgbClr val="333333"/>
                  </a:solidFill>
                </a:endParaRPr>
              </a:p>
            </p:txBody>
          </p:sp>
          <p:sp>
            <p:nvSpPr>
              <p:cNvPr id="70" name="TextBox 69">
                <a:extLst>
                  <a:ext uri="{FF2B5EF4-FFF2-40B4-BE49-F238E27FC236}">
                    <a16:creationId xmlns:a16="http://schemas.microsoft.com/office/drawing/2014/main" id="{FD211677-D0AB-4361-B6C0-BEBDCEDA1646}"/>
                  </a:ext>
                </a:extLst>
              </p:cNvPr>
              <p:cNvSpPr txBox="1"/>
              <p:nvPr/>
            </p:nvSpPr>
            <p:spPr>
              <a:xfrm>
                <a:off x="866775" y="2189496"/>
                <a:ext cx="2087197" cy="707886"/>
              </a:xfrm>
              <a:prstGeom prst="rect">
                <a:avLst/>
              </a:prstGeom>
              <a:noFill/>
            </p:spPr>
            <p:txBody>
              <a:bodyPr wrap="square" rtlCol="0">
                <a:spAutoFit/>
              </a:bodyPr>
              <a:lstStyle/>
              <a:p>
                <a:r>
                  <a:rPr lang="en-GB" sz="1000" b="1">
                    <a:solidFill>
                      <a:srgbClr val="333333"/>
                    </a:solidFill>
                  </a:rPr>
                  <a:t>2. </a:t>
                </a:r>
                <a:r>
                  <a:rPr lang="en-GB" sz="1000">
                    <a:solidFill>
                      <a:srgbClr val="333333"/>
                    </a:solidFill>
                  </a:rPr>
                  <a:t>Click on the </a:t>
                </a:r>
                <a:r>
                  <a:rPr lang="en-GB" sz="1000" b="0">
                    <a:solidFill>
                      <a:srgbClr val="333333"/>
                    </a:solidFill>
                    <a:latin typeface="Gotham Medium" pitchFamily="50" charset="0"/>
                  </a:rPr>
                  <a:t>icon</a:t>
                </a:r>
                <a:r>
                  <a:rPr lang="en-GB" sz="1000">
                    <a:solidFill>
                      <a:srgbClr val="333333"/>
                    </a:solidFill>
                  </a:rPr>
                  <a:t> in the middle of the placeholder and choose the image from your computer.</a:t>
                </a:r>
              </a:p>
            </p:txBody>
          </p:sp>
          <p:sp>
            <p:nvSpPr>
              <p:cNvPr id="71" name="TextBox 70">
                <a:extLst>
                  <a:ext uri="{FF2B5EF4-FFF2-40B4-BE49-F238E27FC236}">
                    <a16:creationId xmlns:a16="http://schemas.microsoft.com/office/drawing/2014/main" id="{80B506D1-EBD7-BEA3-CBB4-67E536B291A5}"/>
                  </a:ext>
                </a:extLst>
              </p:cNvPr>
              <p:cNvSpPr txBox="1"/>
              <p:nvPr/>
            </p:nvSpPr>
            <p:spPr>
              <a:xfrm>
                <a:off x="866774" y="2943679"/>
                <a:ext cx="2146447" cy="553998"/>
              </a:xfrm>
              <a:prstGeom prst="rect">
                <a:avLst/>
              </a:prstGeom>
              <a:noFill/>
            </p:spPr>
            <p:txBody>
              <a:bodyPr wrap="square" rtlCol="0">
                <a:spAutoFit/>
              </a:bodyPr>
              <a:lstStyle/>
              <a:p>
                <a:r>
                  <a:rPr lang="en-GB" sz="1000" b="1">
                    <a:solidFill>
                      <a:srgbClr val="333333"/>
                    </a:solidFill>
                  </a:rPr>
                  <a:t>3. </a:t>
                </a:r>
                <a:r>
                  <a:rPr lang="en-GB" sz="1000">
                    <a:solidFill>
                      <a:srgbClr val="333333"/>
                    </a:solidFill>
                  </a:rPr>
                  <a:t>Click on the </a:t>
                </a:r>
                <a:r>
                  <a:rPr lang="en-GB" sz="1000" b="0">
                    <a:solidFill>
                      <a:srgbClr val="333333"/>
                    </a:solidFill>
                    <a:latin typeface="Gotham Medium" pitchFamily="50" charset="0"/>
                  </a:rPr>
                  <a:t>Format Picture </a:t>
                </a:r>
                <a:r>
                  <a:rPr lang="en-GB" sz="1000">
                    <a:solidFill>
                      <a:srgbClr val="333333"/>
                    </a:solidFill>
                  </a:rPr>
                  <a:t>tab in the ribbon and use the tools to edit the image.</a:t>
                </a:r>
              </a:p>
            </p:txBody>
          </p:sp>
          <p:sp>
            <p:nvSpPr>
              <p:cNvPr id="72" name="TextBox 71">
                <a:extLst>
                  <a:ext uri="{FF2B5EF4-FFF2-40B4-BE49-F238E27FC236}">
                    <a16:creationId xmlns:a16="http://schemas.microsoft.com/office/drawing/2014/main" id="{2132C6BF-BB02-F450-8A6E-E35DA8B1CA84}"/>
                  </a:ext>
                </a:extLst>
              </p:cNvPr>
              <p:cNvSpPr txBox="1"/>
              <p:nvPr/>
            </p:nvSpPr>
            <p:spPr>
              <a:xfrm>
                <a:off x="866773" y="3543974"/>
                <a:ext cx="2146447" cy="1169551"/>
              </a:xfrm>
              <a:prstGeom prst="rect">
                <a:avLst/>
              </a:prstGeom>
              <a:noFill/>
            </p:spPr>
            <p:txBody>
              <a:bodyPr wrap="square" rtlCol="0">
                <a:spAutoFit/>
              </a:bodyPr>
              <a:lstStyle/>
              <a:p>
                <a:r>
                  <a:rPr lang="en-GB" sz="1000" b="1">
                    <a:solidFill>
                      <a:srgbClr val="333333"/>
                    </a:solidFill>
                  </a:rPr>
                  <a:t>4. </a:t>
                </a:r>
                <a:r>
                  <a:rPr lang="en-GB" sz="1000">
                    <a:solidFill>
                      <a:srgbClr val="333333"/>
                    </a:solidFill>
                  </a:rPr>
                  <a:t>Choose </a:t>
                </a:r>
                <a:r>
                  <a:rPr lang="en-GB" sz="1000" b="0">
                    <a:solidFill>
                      <a:srgbClr val="333333"/>
                    </a:solidFill>
                    <a:latin typeface="Gotham Medium" pitchFamily="50" charset="0"/>
                  </a:rPr>
                  <a:t>Crop</a:t>
                </a:r>
                <a:r>
                  <a:rPr lang="en-GB" sz="1000">
                    <a:solidFill>
                      <a:srgbClr val="333333"/>
                    </a:solidFill>
                  </a:rPr>
                  <a:t> to resize and move the image within the placeholder, using the white circles in the corners of the image. Click on the drop down arrow and choose </a:t>
                </a:r>
                <a:r>
                  <a:rPr lang="en-GB" sz="1000" b="0">
                    <a:solidFill>
                      <a:srgbClr val="333333"/>
                    </a:solidFill>
                    <a:latin typeface="Gotham Medium" pitchFamily="50" charset="0"/>
                  </a:rPr>
                  <a:t>Fit </a:t>
                </a:r>
                <a:r>
                  <a:rPr lang="en-GB" sz="1000">
                    <a:solidFill>
                      <a:srgbClr val="333333"/>
                    </a:solidFill>
                  </a:rPr>
                  <a:t>to fit the image to the placeholder.</a:t>
                </a:r>
              </a:p>
            </p:txBody>
          </p:sp>
          <p:sp>
            <p:nvSpPr>
              <p:cNvPr id="73" name="TextBox 72">
                <a:extLst>
                  <a:ext uri="{FF2B5EF4-FFF2-40B4-BE49-F238E27FC236}">
                    <a16:creationId xmlns:a16="http://schemas.microsoft.com/office/drawing/2014/main" id="{4ABFF4F3-DD81-94E7-4D32-A984213F15A1}"/>
                  </a:ext>
                </a:extLst>
              </p:cNvPr>
              <p:cNvSpPr txBox="1"/>
              <p:nvPr/>
            </p:nvSpPr>
            <p:spPr>
              <a:xfrm>
                <a:off x="866774" y="4759822"/>
                <a:ext cx="2146447" cy="553998"/>
              </a:xfrm>
              <a:prstGeom prst="rect">
                <a:avLst/>
              </a:prstGeom>
              <a:noFill/>
            </p:spPr>
            <p:txBody>
              <a:bodyPr wrap="square" rtlCol="0">
                <a:spAutoFit/>
              </a:bodyPr>
              <a:lstStyle/>
              <a:p>
                <a:r>
                  <a:rPr lang="en-GB" sz="1000" b="1">
                    <a:solidFill>
                      <a:srgbClr val="333333"/>
                    </a:solidFill>
                  </a:rPr>
                  <a:t>5. </a:t>
                </a:r>
                <a:r>
                  <a:rPr lang="en-GB" sz="1000">
                    <a:solidFill>
                      <a:srgbClr val="333333"/>
                    </a:solidFill>
                  </a:rPr>
                  <a:t>Choose </a:t>
                </a:r>
                <a:r>
                  <a:rPr lang="en-GB" sz="1000" b="0">
                    <a:solidFill>
                      <a:srgbClr val="333333"/>
                    </a:solidFill>
                    <a:latin typeface="Gotham Medium" pitchFamily="50" charset="0"/>
                  </a:rPr>
                  <a:t>Picture Colour </a:t>
                </a:r>
                <a:r>
                  <a:rPr lang="en-GB" sz="1000">
                    <a:solidFill>
                      <a:srgbClr val="333333"/>
                    </a:solidFill>
                  </a:rPr>
                  <a:t>to adjust the Saturation, Tone, and Colour.</a:t>
                </a:r>
              </a:p>
            </p:txBody>
          </p:sp>
          <p:sp>
            <p:nvSpPr>
              <p:cNvPr id="74" name="TextBox 73">
                <a:extLst>
                  <a:ext uri="{FF2B5EF4-FFF2-40B4-BE49-F238E27FC236}">
                    <a16:creationId xmlns:a16="http://schemas.microsoft.com/office/drawing/2014/main" id="{AEBDA3DE-A19D-844F-CADF-2F99442289E7}"/>
                  </a:ext>
                </a:extLst>
              </p:cNvPr>
              <p:cNvSpPr txBox="1"/>
              <p:nvPr/>
            </p:nvSpPr>
            <p:spPr>
              <a:xfrm>
                <a:off x="866774" y="5360117"/>
                <a:ext cx="2146447" cy="553998"/>
              </a:xfrm>
              <a:prstGeom prst="rect">
                <a:avLst/>
              </a:prstGeom>
              <a:noFill/>
            </p:spPr>
            <p:txBody>
              <a:bodyPr wrap="square" rtlCol="0">
                <a:spAutoFit/>
              </a:bodyPr>
              <a:lstStyle/>
              <a:p>
                <a:r>
                  <a:rPr lang="en-GB" sz="1000" b="1">
                    <a:solidFill>
                      <a:srgbClr val="333333"/>
                    </a:solidFill>
                  </a:rPr>
                  <a:t>6. </a:t>
                </a:r>
                <a:r>
                  <a:rPr lang="en-GB" sz="1000">
                    <a:solidFill>
                      <a:srgbClr val="333333"/>
                    </a:solidFill>
                  </a:rPr>
                  <a:t>Choose </a:t>
                </a:r>
                <a:r>
                  <a:rPr lang="en-GB" sz="1000" b="0">
                    <a:solidFill>
                      <a:srgbClr val="333333"/>
                    </a:solidFill>
                    <a:latin typeface="Gotham Medium" pitchFamily="50" charset="0"/>
                  </a:rPr>
                  <a:t>Picture Correction </a:t>
                </a:r>
                <a:r>
                  <a:rPr lang="en-GB" sz="1000">
                    <a:solidFill>
                      <a:srgbClr val="333333"/>
                    </a:solidFill>
                  </a:rPr>
                  <a:t>to adjust the Sharpness, Brightness, and Contrast.</a:t>
                </a:r>
              </a:p>
            </p:txBody>
          </p:sp>
          <p:sp>
            <p:nvSpPr>
              <p:cNvPr id="75" name="TextBox 74">
                <a:extLst>
                  <a:ext uri="{FF2B5EF4-FFF2-40B4-BE49-F238E27FC236}">
                    <a16:creationId xmlns:a16="http://schemas.microsoft.com/office/drawing/2014/main" id="{0FFF4031-5299-F392-DDE3-C08C601C1AAD}"/>
                  </a:ext>
                </a:extLst>
              </p:cNvPr>
              <p:cNvSpPr txBox="1"/>
              <p:nvPr/>
            </p:nvSpPr>
            <p:spPr>
              <a:xfrm>
                <a:off x="1072610" y="1179173"/>
                <a:ext cx="1734772" cy="461665"/>
              </a:xfrm>
              <a:prstGeom prst="rect">
                <a:avLst/>
              </a:prstGeom>
              <a:noFill/>
            </p:spPr>
            <p:txBody>
              <a:bodyPr wrap="square" rtlCol="0">
                <a:spAutoFit/>
              </a:bodyPr>
              <a:lstStyle/>
              <a:p>
                <a:pPr algn="ctr"/>
                <a:r>
                  <a:rPr lang="en-GB" sz="1200">
                    <a:solidFill>
                      <a:srgbClr val="333333"/>
                    </a:solidFill>
                    <a:latin typeface="+mn-lt"/>
                  </a:rPr>
                  <a:t>HOW TO INSERT AN IMAGE</a:t>
                </a:r>
              </a:p>
            </p:txBody>
          </p:sp>
          <p:sp>
            <p:nvSpPr>
              <p:cNvPr id="76" name="TextBox 75">
                <a:extLst>
                  <a:ext uri="{FF2B5EF4-FFF2-40B4-BE49-F238E27FC236}">
                    <a16:creationId xmlns:a16="http://schemas.microsoft.com/office/drawing/2014/main" id="{95892906-9407-BAF2-25B2-86BB1325DF46}"/>
                  </a:ext>
                </a:extLst>
              </p:cNvPr>
              <p:cNvSpPr txBox="1"/>
              <p:nvPr/>
            </p:nvSpPr>
            <p:spPr>
              <a:xfrm>
                <a:off x="866775" y="1759910"/>
                <a:ext cx="2087197" cy="400110"/>
              </a:xfrm>
              <a:prstGeom prst="rect">
                <a:avLst/>
              </a:prstGeom>
              <a:noFill/>
            </p:spPr>
            <p:txBody>
              <a:bodyPr wrap="square" rtlCol="0">
                <a:spAutoFit/>
              </a:bodyPr>
              <a:lstStyle/>
              <a:p>
                <a:r>
                  <a:rPr lang="en-GB" sz="1000" b="1">
                    <a:solidFill>
                      <a:srgbClr val="333333"/>
                    </a:solidFill>
                  </a:rPr>
                  <a:t>1. </a:t>
                </a:r>
                <a:r>
                  <a:rPr lang="en-GB" sz="1000">
                    <a:solidFill>
                      <a:srgbClr val="333333"/>
                    </a:solidFill>
                  </a:rPr>
                  <a:t>If there is already an image present, </a:t>
                </a:r>
                <a:r>
                  <a:rPr lang="en-GB" sz="1000">
                    <a:solidFill>
                      <a:srgbClr val="333333"/>
                    </a:solidFill>
                    <a:latin typeface="Gotham Medium" pitchFamily="50" charset="0"/>
                  </a:rPr>
                  <a:t>delete this first.</a:t>
                </a:r>
              </a:p>
            </p:txBody>
          </p:sp>
        </p:grpSp>
        <p:grpSp>
          <p:nvGrpSpPr>
            <p:cNvPr id="57" name="Group 56">
              <a:extLst>
                <a:ext uri="{FF2B5EF4-FFF2-40B4-BE49-F238E27FC236}">
                  <a16:creationId xmlns:a16="http://schemas.microsoft.com/office/drawing/2014/main" id="{54DF6102-0208-B2CB-AFC0-191437EDE369}"/>
                </a:ext>
              </a:extLst>
            </p:cNvPr>
            <p:cNvGrpSpPr/>
            <p:nvPr userDrawn="1"/>
          </p:nvGrpSpPr>
          <p:grpSpPr>
            <a:xfrm>
              <a:off x="12287572" y="0"/>
              <a:ext cx="2175021" cy="5486150"/>
              <a:chOff x="838200" y="1150069"/>
              <a:chExt cx="2175021" cy="5486150"/>
            </a:xfrm>
          </p:grpSpPr>
          <p:sp>
            <p:nvSpPr>
              <p:cNvPr id="59" name="Rectangle 58">
                <a:extLst>
                  <a:ext uri="{FF2B5EF4-FFF2-40B4-BE49-F238E27FC236}">
                    <a16:creationId xmlns:a16="http://schemas.microsoft.com/office/drawing/2014/main" id="{B3A1AF16-1E76-8FDD-62B2-0B055833C761}"/>
                  </a:ext>
                </a:extLst>
              </p:cNvPr>
              <p:cNvSpPr/>
              <p:nvPr/>
            </p:nvSpPr>
            <p:spPr>
              <a:xfrm>
                <a:off x="838200" y="1150069"/>
                <a:ext cx="2146445" cy="548615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333333"/>
                  </a:solidFill>
                </a:endParaRPr>
              </a:p>
            </p:txBody>
          </p:sp>
          <p:sp>
            <p:nvSpPr>
              <p:cNvPr id="60" name="Rectangle 59">
                <a:extLst>
                  <a:ext uri="{FF2B5EF4-FFF2-40B4-BE49-F238E27FC236}">
                    <a16:creationId xmlns:a16="http://schemas.microsoft.com/office/drawing/2014/main" id="{E5EFC55A-BFA0-F333-5335-D394B3A1028B}"/>
                  </a:ext>
                </a:extLst>
              </p:cNvPr>
              <p:cNvSpPr/>
              <p:nvPr/>
            </p:nvSpPr>
            <p:spPr>
              <a:xfrm flipV="1">
                <a:off x="838200" y="1150069"/>
                <a:ext cx="2146445" cy="52016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799">
                  <a:solidFill>
                    <a:srgbClr val="333333"/>
                  </a:solidFill>
                </a:endParaRPr>
              </a:p>
            </p:txBody>
          </p:sp>
          <p:sp>
            <p:nvSpPr>
              <p:cNvPr id="61" name="TextBox 60">
                <a:extLst>
                  <a:ext uri="{FF2B5EF4-FFF2-40B4-BE49-F238E27FC236}">
                    <a16:creationId xmlns:a16="http://schemas.microsoft.com/office/drawing/2014/main" id="{5EDAC296-7904-67CA-78A2-E820C885DC1E}"/>
                  </a:ext>
                </a:extLst>
              </p:cNvPr>
              <p:cNvSpPr txBox="1"/>
              <p:nvPr/>
            </p:nvSpPr>
            <p:spPr>
              <a:xfrm>
                <a:off x="866775" y="2189496"/>
                <a:ext cx="2087197" cy="707886"/>
              </a:xfrm>
              <a:prstGeom prst="rect">
                <a:avLst/>
              </a:prstGeom>
              <a:noFill/>
            </p:spPr>
            <p:txBody>
              <a:bodyPr wrap="square" rtlCol="0">
                <a:spAutoFit/>
              </a:bodyPr>
              <a:lstStyle/>
              <a:p>
                <a:r>
                  <a:rPr lang="en-GB" sz="1000" b="1">
                    <a:solidFill>
                      <a:srgbClr val="333333"/>
                    </a:solidFill>
                  </a:rPr>
                  <a:t>2. </a:t>
                </a:r>
                <a:r>
                  <a:rPr lang="en-GB" sz="1000">
                    <a:solidFill>
                      <a:srgbClr val="333333"/>
                    </a:solidFill>
                  </a:rPr>
                  <a:t>Click on the </a:t>
                </a:r>
                <a:r>
                  <a:rPr lang="en-GB" sz="1000" b="0">
                    <a:solidFill>
                      <a:srgbClr val="333333"/>
                    </a:solidFill>
                    <a:latin typeface="Gotham Medium" pitchFamily="50" charset="0"/>
                  </a:rPr>
                  <a:t>icon</a:t>
                </a:r>
                <a:r>
                  <a:rPr lang="en-GB" sz="1000">
                    <a:solidFill>
                      <a:srgbClr val="333333"/>
                    </a:solidFill>
                  </a:rPr>
                  <a:t> in the middle of the placeholder and choose the image from your computer.</a:t>
                </a:r>
              </a:p>
            </p:txBody>
          </p:sp>
          <p:sp>
            <p:nvSpPr>
              <p:cNvPr id="62" name="TextBox 61">
                <a:extLst>
                  <a:ext uri="{FF2B5EF4-FFF2-40B4-BE49-F238E27FC236}">
                    <a16:creationId xmlns:a16="http://schemas.microsoft.com/office/drawing/2014/main" id="{F2F9996D-4729-935D-F729-D8460EF5844F}"/>
                  </a:ext>
                </a:extLst>
              </p:cNvPr>
              <p:cNvSpPr txBox="1"/>
              <p:nvPr/>
            </p:nvSpPr>
            <p:spPr>
              <a:xfrm>
                <a:off x="866774" y="2943679"/>
                <a:ext cx="2146447" cy="553998"/>
              </a:xfrm>
              <a:prstGeom prst="rect">
                <a:avLst/>
              </a:prstGeom>
              <a:noFill/>
            </p:spPr>
            <p:txBody>
              <a:bodyPr wrap="square" rtlCol="0">
                <a:spAutoFit/>
              </a:bodyPr>
              <a:lstStyle/>
              <a:p>
                <a:r>
                  <a:rPr lang="en-GB" sz="1000" b="1">
                    <a:solidFill>
                      <a:srgbClr val="333333"/>
                    </a:solidFill>
                  </a:rPr>
                  <a:t>3. </a:t>
                </a:r>
                <a:r>
                  <a:rPr lang="en-GB" sz="1000">
                    <a:solidFill>
                      <a:srgbClr val="333333"/>
                    </a:solidFill>
                  </a:rPr>
                  <a:t>Click on the </a:t>
                </a:r>
                <a:r>
                  <a:rPr lang="en-GB" sz="1000" b="0">
                    <a:solidFill>
                      <a:srgbClr val="333333"/>
                    </a:solidFill>
                    <a:latin typeface="Gotham Medium" pitchFamily="50" charset="0"/>
                  </a:rPr>
                  <a:t>Format Picture </a:t>
                </a:r>
                <a:r>
                  <a:rPr lang="en-GB" sz="1000">
                    <a:solidFill>
                      <a:srgbClr val="333333"/>
                    </a:solidFill>
                  </a:rPr>
                  <a:t>tab in the ribbon and use the tools to edit the image.</a:t>
                </a:r>
              </a:p>
            </p:txBody>
          </p:sp>
          <p:sp>
            <p:nvSpPr>
              <p:cNvPr id="63" name="TextBox 62">
                <a:extLst>
                  <a:ext uri="{FF2B5EF4-FFF2-40B4-BE49-F238E27FC236}">
                    <a16:creationId xmlns:a16="http://schemas.microsoft.com/office/drawing/2014/main" id="{BF607D8E-13CE-667D-91D1-6C419E82BF9A}"/>
                  </a:ext>
                </a:extLst>
              </p:cNvPr>
              <p:cNvSpPr txBox="1"/>
              <p:nvPr/>
            </p:nvSpPr>
            <p:spPr>
              <a:xfrm>
                <a:off x="866773" y="3543974"/>
                <a:ext cx="2146447" cy="1169551"/>
              </a:xfrm>
              <a:prstGeom prst="rect">
                <a:avLst/>
              </a:prstGeom>
              <a:noFill/>
            </p:spPr>
            <p:txBody>
              <a:bodyPr wrap="square" rtlCol="0">
                <a:spAutoFit/>
              </a:bodyPr>
              <a:lstStyle/>
              <a:p>
                <a:r>
                  <a:rPr lang="en-GB" sz="1000" b="1">
                    <a:solidFill>
                      <a:srgbClr val="333333"/>
                    </a:solidFill>
                  </a:rPr>
                  <a:t>4. </a:t>
                </a:r>
                <a:r>
                  <a:rPr lang="en-GB" sz="1000">
                    <a:solidFill>
                      <a:srgbClr val="333333"/>
                    </a:solidFill>
                  </a:rPr>
                  <a:t>Choose </a:t>
                </a:r>
                <a:r>
                  <a:rPr lang="en-GB" sz="1000" b="0">
                    <a:solidFill>
                      <a:srgbClr val="333333"/>
                    </a:solidFill>
                    <a:latin typeface="Gotham Medium" pitchFamily="50" charset="0"/>
                  </a:rPr>
                  <a:t>Crop</a:t>
                </a:r>
                <a:r>
                  <a:rPr lang="en-GB" sz="1000">
                    <a:solidFill>
                      <a:srgbClr val="333333"/>
                    </a:solidFill>
                  </a:rPr>
                  <a:t> to resize and move the image within the placeholder, using the white circles in the corners of the image. Click on the drop down arrow and choose </a:t>
                </a:r>
                <a:r>
                  <a:rPr lang="en-GB" sz="1000" b="0">
                    <a:solidFill>
                      <a:srgbClr val="333333"/>
                    </a:solidFill>
                    <a:latin typeface="Gotham Medium" pitchFamily="50" charset="0"/>
                  </a:rPr>
                  <a:t>Fit </a:t>
                </a:r>
                <a:r>
                  <a:rPr lang="en-GB" sz="1000">
                    <a:solidFill>
                      <a:srgbClr val="333333"/>
                    </a:solidFill>
                  </a:rPr>
                  <a:t>to fit the image to the placeholder.</a:t>
                </a:r>
              </a:p>
            </p:txBody>
          </p:sp>
          <p:sp>
            <p:nvSpPr>
              <p:cNvPr id="64" name="TextBox 63">
                <a:extLst>
                  <a:ext uri="{FF2B5EF4-FFF2-40B4-BE49-F238E27FC236}">
                    <a16:creationId xmlns:a16="http://schemas.microsoft.com/office/drawing/2014/main" id="{D55E42BD-61F3-4326-F077-1F4CDC406D6A}"/>
                  </a:ext>
                </a:extLst>
              </p:cNvPr>
              <p:cNvSpPr txBox="1"/>
              <p:nvPr/>
            </p:nvSpPr>
            <p:spPr>
              <a:xfrm>
                <a:off x="866774" y="4759822"/>
                <a:ext cx="2146447" cy="553998"/>
              </a:xfrm>
              <a:prstGeom prst="rect">
                <a:avLst/>
              </a:prstGeom>
              <a:noFill/>
            </p:spPr>
            <p:txBody>
              <a:bodyPr wrap="square" rtlCol="0">
                <a:spAutoFit/>
              </a:bodyPr>
              <a:lstStyle/>
              <a:p>
                <a:r>
                  <a:rPr lang="en-GB" sz="1000" b="1">
                    <a:solidFill>
                      <a:srgbClr val="333333"/>
                    </a:solidFill>
                  </a:rPr>
                  <a:t>5. </a:t>
                </a:r>
                <a:r>
                  <a:rPr lang="en-GB" sz="1000">
                    <a:solidFill>
                      <a:srgbClr val="333333"/>
                    </a:solidFill>
                  </a:rPr>
                  <a:t>Choose </a:t>
                </a:r>
                <a:r>
                  <a:rPr lang="en-GB" sz="1000" b="0">
                    <a:solidFill>
                      <a:srgbClr val="333333"/>
                    </a:solidFill>
                    <a:latin typeface="Gotham Medium" pitchFamily="50" charset="0"/>
                  </a:rPr>
                  <a:t>Picture Colour </a:t>
                </a:r>
                <a:r>
                  <a:rPr lang="en-GB" sz="1000">
                    <a:solidFill>
                      <a:srgbClr val="333333"/>
                    </a:solidFill>
                  </a:rPr>
                  <a:t>to adjust the Saturation, Tone, and Colour.</a:t>
                </a:r>
              </a:p>
            </p:txBody>
          </p:sp>
          <p:sp>
            <p:nvSpPr>
              <p:cNvPr id="65" name="TextBox 64">
                <a:extLst>
                  <a:ext uri="{FF2B5EF4-FFF2-40B4-BE49-F238E27FC236}">
                    <a16:creationId xmlns:a16="http://schemas.microsoft.com/office/drawing/2014/main" id="{EC166E79-4D21-56FB-7FF5-49293CB7AA3C}"/>
                  </a:ext>
                </a:extLst>
              </p:cNvPr>
              <p:cNvSpPr txBox="1"/>
              <p:nvPr/>
            </p:nvSpPr>
            <p:spPr>
              <a:xfrm>
                <a:off x="866774" y="5360117"/>
                <a:ext cx="2146447" cy="861774"/>
              </a:xfrm>
              <a:prstGeom prst="rect">
                <a:avLst/>
              </a:prstGeom>
              <a:noFill/>
            </p:spPr>
            <p:txBody>
              <a:bodyPr wrap="square" rtlCol="0">
                <a:spAutoFit/>
              </a:bodyPr>
              <a:lstStyle/>
              <a:p>
                <a:r>
                  <a:rPr lang="en-GB" sz="1000" b="1">
                    <a:solidFill>
                      <a:srgbClr val="333333"/>
                    </a:solidFill>
                  </a:rPr>
                  <a:t>6. </a:t>
                </a:r>
                <a:r>
                  <a:rPr lang="en-GB" sz="1000">
                    <a:solidFill>
                      <a:srgbClr val="333333"/>
                    </a:solidFill>
                  </a:rPr>
                  <a:t>Choose </a:t>
                </a:r>
                <a:r>
                  <a:rPr lang="en-GB" sz="1000" b="0">
                    <a:solidFill>
                      <a:srgbClr val="333333"/>
                    </a:solidFill>
                    <a:latin typeface="Gotham Medium" pitchFamily="50" charset="0"/>
                  </a:rPr>
                  <a:t>Picture Correction </a:t>
                </a:r>
                <a:r>
                  <a:rPr lang="en-GB" sz="1000">
                    <a:solidFill>
                      <a:srgbClr val="333333"/>
                    </a:solidFill>
                  </a:rPr>
                  <a:t>to adjust the Sharpness, Brightness, and Contrast.</a:t>
                </a:r>
              </a:p>
              <a:p>
                <a:endParaRPr lang="en-GB" sz="1000">
                  <a:solidFill>
                    <a:srgbClr val="333333"/>
                  </a:solidFill>
                </a:endParaRPr>
              </a:p>
              <a:p>
                <a:endParaRPr lang="en-GB" sz="1000">
                  <a:solidFill>
                    <a:srgbClr val="333333"/>
                  </a:solidFill>
                </a:endParaRPr>
              </a:p>
            </p:txBody>
          </p:sp>
          <p:sp>
            <p:nvSpPr>
              <p:cNvPr id="66" name="TextBox 65">
                <a:extLst>
                  <a:ext uri="{FF2B5EF4-FFF2-40B4-BE49-F238E27FC236}">
                    <a16:creationId xmlns:a16="http://schemas.microsoft.com/office/drawing/2014/main" id="{C6CC56E0-BD59-0523-FFB9-BB8C249CA4C3}"/>
                  </a:ext>
                </a:extLst>
              </p:cNvPr>
              <p:cNvSpPr txBox="1"/>
              <p:nvPr/>
            </p:nvSpPr>
            <p:spPr>
              <a:xfrm>
                <a:off x="1072610" y="1179173"/>
                <a:ext cx="1734772" cy="461665"/>
              </a:xfrm>
              <a:prstGeom prst="rect">
                <a:avLst/>
              </a:prstGeom>
              <a:noFill/>
            </p:spPr>
            <p:txBody>
              <a:bodyPr wrap="square" rtlCol="0">
                <a:spAutoFit/>
              </a:bodyPr>
              <a:lstStyle/>
              <a:p>
                <a:pPr algn="ctr"/>
                <a:r>
                  <a:rPr lang="en-GB" sz="1200">
                    <a:solidFill>
                      <a:srgbClr val="333333"/>
                    </a:solidFill>
                    <a:latin typeface="+mn-lt"/>
                  </a:rPr>
                  <a:t>HOW TO INSERT AN IMAGE</a:t>
                </a:r>
              </a:p>
            </p:txBody>
          </p:sp>
          <p:sp>
            <p:nvSpPr>
              <p:cNvPr id="67" name="TextBox 66">
                <a:extLst>
                  <a:ext uri="{FF2B5EF4-FFF2-40B4-BE49-F238E27FC236}">
                    <a16:creationId xmlns:a16="http://schemas.microsoft.com/office/drawing/2014/main" id="{4D67F511-27D9-FE04-1FA7-1BBEC77BE50A}"/>
                  </a:ext>
                </a:extLst>
              </p:cNvPr>
              <p:cNvSpPr txBox="1"/>
              <p:nvPr userDrawn="1"/>
            </p:nvSpPr>
            <p:spPr>
              <a:xfrm>
                <a:off x="866775" y="1759910"/>
                <a:ext cx="2087197" cy="400110"/>
              </a:xfrm>
              <a:prstGeom prst="rect">
                <a:avLst/>
              </a:prstGeom>
              <a:noFill/>
            </p:spPr>
            <p:txBody>
              <a:bodyPr wrap="square" rtlCol="0">
                <a:spAutoFit/>
              </a:bodyPr>
              <a:lstStyle/>
              <a:p>
                <a:r>
                  <a:rPr lang="en-GB" sz="1000" b="1">
                    <a:solidFill>
                      <a:srgbClr val="333333"/>
                    </a:solidFill>
                  </a:rPr>
                  <a:t>1. </a:t>
                </a:r>
                <a:r>
                  <a:rPr lang="en-GB" sz="1000">
                    <a:solidFill>
                      <a:srgbClr val="333333"/>
                    </a:solidFill>
                  </a:rPr>
                  <a:t>If there is already an image present, </a:t>
                </a:r>
                <a:r>
                  <a:rPr lang="en-GB" sz="1000">
                    <a:solidFill>
                      <a:srgbClr val="333333"/>
                    </a:solidFill>
                    <a:latin typeface="Gotham Medium" pitchFamily="50" charset="0"/>
                  </a:rPr>
                  <a:t>delete this first.</a:t>
                </a:r>
              </a:p>
            </p:txBody>
          </p:sp>
        </p:grpSp>
        <p:sp>
          <p:nvSpPr>
            <p:cNvPr id="58" name="TextBox 57">
              <a:extLst>
                <a:ext uri="{FF2B5EF4-FFF2-40B4-BE49-F238E27FC236}">
                  <a16:creationId xmlns:a16="http://schemas.microsoft.com/office/drawing/2014/main" id="{2C9B62D6-D3EF-C817-8A98-3DD6E1088528}"/>
                </a:ext>
              </a:extLst>
            </p:cNvPr>
            <p:cNvSpPr txBox="1"/>
            <p:nvPr userDrawn="1"/>
          </p:nvSpPr>
          <p:spPr>
            <a:xfrm>
              <a:off x="12316146" y="4885855"/>
              <a:ext cx="2146447" cy="553998"/>
            </a:xfrm>
            <a:prstGeom prst="rect">
              <a:avLst/>
            </a:prstGeom>
            <a:noFill/>
          </p:spPr>
          <p:txBody>
            <a:bodyPr wrap="square" rtlCol="0">
              <a:spAutoFit/>
            </a:bodyPr>
            <a:lstStyle/>
            <a:p>
              <a:r>
                <a:rPr lang="en-GB" sz="1000" b="1">
                  <a:solidFill>
                    <a:srgbClr val="333333"/>
                  </a:solidFill>
                </a:rPr>
                <a:t>7. </a:t>
              </a:r>
              <a:r>
                <a:rPr lang="en-GB" sz="1000">
                  <a:solidFill>
                    <a:srgbClr val="333333"/>
                  </a:solidFill>
                </a:rPr>
                <a:t>Once you are happy with your image, right click on it and select ‘</a:t>
              </a:r>
              <a:r>
                <a:rPr lang="en-GB" sz="1000" b="0">
                  <a:solidFill>
                    <a:srgbClr val="333333"/>
                  </a:solidFill>
                  <a:latin typeface="Gotham Medium" pitchFamily="50" charset="0"/>
                </a:rPr>
                <a:t>Send to back</a:t>
              </a:r>
              <a:r>
                <a:rPr lang="en-GB" sz="1000">
                  <a:solidFill>
                    <a:srgbClr val="333333"/>
                  </a:solidFill>
                </a:rPr>
                <a:t>’. </a:t>
              </a:r>
              <a:endParaRPr lang="en-GB" sz="1000">
                <a:solidFill>
                  <a:srgbClr val="333333"/>
                </a:solidFill>
                <a:latin typeface="Gotham Medium" pitchFamily="50" charset="0"/>
              </a:endParaRPr>
            </a:p>
          </p:txBody>
        </p:sp>
      </p:grpSp>
    </p:spTree>
    <p:custDataLst>
      <p:tags r:id="rId1"/>
    </p:custDataLst>
    <p:extLst>
      <p:ext uri="{BB962C8B-B14F-4D97-AF65-F5344CB8AC3E}">
        <p14:creationId xmlns:p14="http://schemas.microsoft.com/office/powerpoint/2010/main" val="33161914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p:cSld name="Expertise (1)">
    <p:spTree>
      <p:nvGrpSpPr>
        <p:cNvPr id="1" name=""/>
        <p:cNvGrpSpPr/>
        <p:nvPr/>
      </p:nvGrpSpPr>
      <p:grpSpPr>
        <a:xfrm>
          <a:off x="0" y="0"/>
          <a:ext cx="0" cy="0"/>
          <a:chOff x="0" y="0"/>
          <a:chExt cx="0" cy="0"/>
        </a:xfrm>
      </p:grpSpPr>
      <p:sp>
        <p:nvSpPr>
          <p:cNvPr id="3" name="Text Placeholder 3">
            <a:extLst>
              <a:ext uri="{FF2B5EF4-FFF2-40B4-BE49-F238E27FC236}">
                <a16:creationId xmlns:a16="http://schemas.microsoft.com/office/drawing/2014/main" id="{ED301570-C281-17F3-7340-9336433523C0}"/>
              </a:ext>
            </a:extLst>
          </p:cNvPr>
          <p:cNvSpPr>
            <a:spLocks noGrp="1"/>
          </p:cNvSpPr>
          <p:nvPr>
            <p:ph type="body" sz="quarter" idx="14" hasCustomPrompt="1"/>
          </p:nvPr>
        </p:nvSpPr>
        <p:spPr>
          <a:xfrm rot="5400000">
            <a:off x="8649149" y="3318754"/>
            <a:ext cx="6858430" cy="220922"/>
          </a:xfrm>
          <a:solidFill>
            <a:schemeClr val="accent1"/>
          </a:solidFill>
        </p:spPr>
        <p:txBody>
          <a:bodyPr anchor="ctr"/>
          <a:lstStyle>
            <a:lvl1pPr algn="ctr">
              <a:defRPr sz="900" cap="all" spc="100" baseline="0"/>
            </a:lvl1pPr>
          </a:lstStyle>
          <a:p>
            <a:pPr lvl="0"/>
            <a:r>
              <a:rPr lang="en-GB"/>
              <a:t>Section Title</a:t>
            </a:r>
          </a:p>
        </p:txBody>
      </p:sp>
      <p:sp>
        <p:nvSpPr>
          <p:cNvPr id="23" name="Text Placeholder 54">
            <a:extLst>
              <a:ext uri="{FF2B5EF4-FFF2-40B4-BE49-F238E27FC236}">
                <a16:creationId xmlns:a16="http://schemas.microsoft.com/office/drawing/2014/main" id="{CBC9306F-86C1-1F71-C4C2-6EF00C66703A}"/>
              </a:ext>
            </a:extLst>
          </p:cNvPr>
          <p:cNvSpPr>
            <a:spLocks noGrp="1"/>
          </p:cNvSpPr>
          <p:nvPr>
            <p:ph type="body" sz="quarter" idx="49" hasCustomPrompt="1"/>
          </p:nvPr>
        </p:nvSpPr>
        <p:spPr>
          <a:xfrm>
            <a:off x="450732" y="1528819"/>
            <a:ext cx="3193218" cy="407988"/>
          </a:xfrm>
        </p:spPr>
        <p:txBody>
          <a:bodyPr/>
          <a:lstStyle>
            <a:lvl1pPr>
              <a:lnSpc>
                <a:spcPct val="100000"/>
              </a:lnSpc>
              <a:defRPr sz="1600">
                <a:latin typeface="+mj-lt"/>
              </a:defRPr>
            </a:lvl1pPr>
          </a:lstStyle>
          <a:p>
            <a:pPr lvl="0"/>
            <a:r>
              <a:rPr lang="en-GB"/>
              <a:t>Insert service list title</a:t>
            </a:r>
          </a:p>
        </p:txBody>
      </p:sp>
      <p:sp>
        <p:nvSpPr>
          <p:cNvPr id="24" name="Text Placeholder 9">
            <a:extLst>
              <a:ext uri="{FF2B5EF4-FFF2-40B4-BE49-F238E27FC236}">
                <a16:creationId xmlns:a16="http://schemas.microsoft.com/office/drawing/2014/main" id="{1A2CF2A3-9B3B-4287-0C19-F98AF6E6BFEE}"/>
              </a:ext>
            </a:extLst>
          </p:cNvPr>
          <p:cNvSpPr>
            <a:spLocks noGrp="1"/>
          </p:cNvSpPr>
          <p:nvPr>
            <p:ph type="body" sz="quarter" idx="13" hasCustomPrompt="1"/>
          </p:nvPr>
        </p:nvSpPr>
        <p:spPr>
          <a:xfrm>
            <a:off x="450732" y="2135382"/>
            <a:ext cx="3193219" cy="3393554"/>
          </a:xfrm>
        </p:spPr>
        <p:txBody>
          <a:bodyPr/>
          <a:lstStyle>
            <a:lvl1pPr>
              <a:defRPr sz="1200">
                <a:latin typeface="+mn-lt"/>
              </a:defRPr>
            </a:lvl1pPr>
            <a:lvl2pPr>
              <a:defRPr sz="1200">
                <a:latin typeface="+mn-lt"/>
              </a:defRPr>
            </a:lvl2pPr>
            <a:lvl3pPr>
              <a:defRPr sz="1100">
                <a:latin typeface="+mn-lt"/>
              </a:defRPr>
            </a:lvl3pPr>
            <a:lvl4pPr>
              <a:defRPr sz="1050">
                <a:latin typeface="+mn-lt"/>
              </a:defRPr>
            </a:lvl4pPr>
            <a:lvl5pPr>
              <a:defRPr sz="1200">
                <a:latin typeface="Gotham Light" panose="02000603030000020004" pitchFamily="2" charset="0"/>
              </a:defRPr>
            </a:lvl5pPr>
          </a:lstStyle>
          <a:p>
            <a:pPr lvl="0"/>
            <a:r>
              <a:rPr lang="en-GB"/>
              <a:t>Use this space to write a summary/ description of service here.</a:t>
            </a:r>
          </a:p>
          <a:p>
            <a:pPr lvl="1"/>
            <a:r>
              <a:rPr lang="en-GB"/>
              <a:t>Second level</a:t>
            </a:r>
          </a:p>
          <a:p>
            <a:pPr lvl="2"/>
            <a:r>
              <a:rPr lang="en-GB"/>
              <a:t>Third level</a:t>
            </a:r>
          </a:p>
          <a:p>
            <a:pPr lvl="3"/>
            <a:r>
              <a:rPr lang="en-GB"/>
              <a:t>Fourth level</a:t>
            </a:r>
          </a:p>
          <a:p>
            <a:pPr lvl="4"/>
            <a:r>
              <a:rPr lang="en-GB"/>
              <a:t>Fifth level</a:t>
            </a:r>
          </a:p>
        </p:txBody>
      </p:sp>
      <p:sp>
        <p:nvSpPr>
          <p:cNvPr id="25" name="Text Placeholder 54">
            <a:extLst>
              <a:ext uri="{FF2B5EF4-FFF2-40B4-BE49-F238E27FC236}">
                <a16:creationId xmlns:a16="http://schemas.microsoft.com/office/drawing/2014/main" id="{F797204D-1055-FB2C-BF64-1C3370096FCA}"/>
              </a:ext>
            </a:extLst>
          </p:cNvPr>
          <p:cNvSpPr>
            <a:spLocks noGrp="1"/>
          </p:cNvSpPr>
          <p:nvPr>
            <p:ph type="body" sz="quarter" idx="50" hasCustomPrompt="1"/>
          </p:nvPr>
        </p:nvSpPr>
        <p:spPr>
          <a:xfrm>
            <a:off x="3881219" y="1528819"/>
            <a:ext cx="3193218" cy="407988"/>
          </a:xfrm>
        </p:spPr>
        <p:txBody>
          <a:bodyPr/>
          <a:lstStyle>
            <a:lvl1pPr>
              <a:lnSpc>
                <a:spcPct val="100000"/>
              </a:lnSpc>
              <a:defRPr sz="1600">
                <a:latin typeface="+mj-lt"/>
              </a:defRPr>
            </a:lvl1pPr>
          </a:lstStyle>
          <a:p>
            <a:pPr lvl="0"/>
            <a:r>
              <a:rPr lang="en-GB"/>
              <a:t>Insert service list title</a:t>
            </a:r>
          </a:p>
        </p:txBody>
      </p:sp>
      <p:sp>
        <p:nvSpPr>
          <p:cNvPr id="26" name="Text Placeholder 9">
            <a:extLst>
              <a:ext uri="{FF2B5EF4-FFF2-40B4-BE49-F238E27FC236}">
                <a16:creationId xmlns:a16="http://schemas.microsoft.com/office/drawing/2014/main" id="{9731BB2D-DD48-C0C7-E193-B76E49DD2BD4}"/>
              </a:ext>
            </a:extLst>
          </p:cNvPr>
          <p:cNvSpPr>
            <a:spLocks noGrp="1"/>
          </p:cNvSpPr>
          <p:nvPr>
            <p:ph type="body" sz="quarter" idx="51" hasCustomPrompt="1"/>
          </p:nvPr>
        </p:nvSpPr>
        <p:spPr>
          <a:xfrm>
            <a:off x="3881220" y="2135382"/>
            <a:ext cx="3193219" cy="3393554"/>
          </a:xfrm>
        </p:spPr>
        <p:txBody>
          <a:bodyPr/>
          <a:lstStyle>
            <a:lvl1pPr>
              <a:defRPr sz="1200">
                <a:latin typeface="+mn-lt"/>
              </a:defRPr>
            </a:lvl1pPr>
            <a:lvl2pPr>
              <a:defRPr sz="1200">
                <a:latin typeface="+mn-lt"/>
              </a:defRPr>
            </a:lvl2pPr>
            <a:lvl3pPr>
              <a:defRPr sz="1100">
                <a:latin typeface="+mn-lt"/>
              </a:defRPr>
            </a:lvl3pPr>
            <a:lvl4pPr>
              <a:defRPr sz="1050">
                <a:latin typeface="+mn-lt"/>
              </a:defRPr>
            </a:lvl4pPr>
            <a:lvl5pPr>
              <a:defRPr sz="1200">
                <a:latin typeface="Gotham Light" panose="02000603030000020004" pitchFamily="2" charset="0"/>
              </a:defRPr>
            </a:lvl5pPr>
          </a:lstStyle>
          <a:p>
            <a:pPr lvl="0"/>
            <a:r>
              <a:rPr lang="en-GB"/>
              <a:t>Use this space to write a summary/ description of service here.</a:t>
            </a:r>
          </a:p>
          <a:p>
            <a:pPr lvl="1"/>
            <a:r>
              <a:rPr lang="en-GB"/>
              <a:t>Second level</a:t>
            </a:r>
          </a:p>
          <a:p>
            <a:pPr lvl="2"/>
            <a:r>
              <a:rPr lang="en-GB"/>
              <a:t>Third level</a:t>
            </a:r>
          </a:p>
          <a:p>
            <a:pPr lvl="3"/>
            <a:r>
              <a:rPr lang="en-GB"/>
              <a:t>Fourth level</a:t>
            </a:r>
          </a:p>
          <a:p>
            <a:pPr lvl="4"/>
            <a:r>
              <a:rPr lang="en-GB"/>
              <a:t>Fifth level</a:t>
            </a:r>
          </a:p>
        </p:txBody>
      </p:sp>
      <p:sp>
        <p:nvSpPr>
          <p:cNvPr id="8" name="Picture Placeholder 2">
            <a:extLst>
              <a:ext uri="{FF2B5EF4-FFF2-40B4-BE49-F238E27FC236}">
                <a16:creationId xmlns:a16="http://schemas.microsoft.com/office/drawing/2014/main" id="{26F4FC27-7FAA-018A-CCE2-4A7FED475C81}"/>
              </a:ext>
            </a:extLst>
          </p:cNvPr>
          <p:cNvSpPr>
            <a:spLocks noGrp="1"/>
          </p:cNvSpPr>
          <p:nvPr>
            <p:ph type="pic" sz="quarter" idx="16" hasCustomPrompt="1"/>
          </p:nvPr>
        </p:nvSpPr>
        <p:spPr>
          <a:xfrm>
            <a:off x="8081539" y="0"/>
            <a:ext cx="3886361" cy="6858000"/>
          </a:xfrm>
        </p:spPr>
        <p:txBody>
          <a:bodyPr anchor="ctr"/>
          <a:lstStyle>
            <a:lvl1pPr algn="ctr">
              <a:defRPr/>
            </a:lvl1pPr>
          </a:lstStyle>
          <a:p>
            <a:r>
              <a:rPr lang="en-GB"/>
              <a:t>Click icon to insert image &gt; Right click &gt; Send to Back</a:t>
            </a:r>
            <a:br>
              <a:rPr lang="en-GB"/>
            </a:br>
            <a:br>
              <a:rPr lang="en-GB"/>
            </a:br>
            <a:br>
              <a:rPr lang="en-GB"/>
            </a:br>
            <a:endParaRPr lang="en-GB"/>
          </a:p>
        </p:txBody>
      </p:sp>
      <p:sp>
        <p:nvSpPr>
          <p:cNvPr id="2" name="Text Placeholder 43">
            <a:extLst>
              <a:ext uri="{FF2B5EF4-FFF2-40B4-BE49-F238E27FC236}">
                <a16:creationId xmlns:a16="http://schemas.microsoft.com/office/drawing/2014/main" id="{5DA87E00-E8BD-026E-FE38-1F1BB338678C}"/>
              </a:ext>
            </a:extLst>
          </p:cNvPr>
          <p:cNvSpPr>
            <a:spLocks noGrp="1"/>
          </p:cNvSpPr>
          <p:nvPr>
            <p:ph type="body" sz="quarter" idx="29" hasCustomPrompt="1"/>
          </p:nvPr>
        </p:nvSpPr>
        <p:spPr>
          <a:xfrm>
            <a:off x="11169916" y="259080"/>
            <a:ext cx="558018" cy="558163"/>
          </a:xfrm>
          <a:blipFill>
            <a:blip r:embed="rId3">
              <a:extLst>
                <a:ext uri="{96DAC541-7B7A-43D3-8B79-37D633B846F1}">
                  <asvg:svgBlip xmlns:asvg="http://schemas.microsoft.com/office/drawing/2016/SVG/main" r:embed="rId4"/>
                </a:ext>
              </a:extLst>
            </a:blip>
            <a:stretch>
              <a:fillRect/>
            </a:stretch>
          </a:blipFill>
        </p:spPr>
        <p:txBody>
          <a:bodyPr>
            <a:normAutofit/>
          </a:bodyPr>
          <a:lstStyle>
            <a:lvl1pPr>
              <a:defRPr/>
            </a:lvl1pPr>
          </a:lstStyle>
          <a:p>
            <a:pPr lvl="0"/>
            <a:r>
              <a:rPr lang="en-GB"/>
              <a:t> </a:t>
            </a:r>
          </a:p>
        </p:txBody>
      </p:sp>
      <p:sp>
        <p:nvSpPr>
          <p:cNvPr id="20" name="Date Placeholder 19">
            <a:extLst>
              <a:ext uri="{FF2B5EF4-FFF2-40B4-BE49-F238E27FC236}">
                <a16:creationId xmlns:a16="http://schemas.microsoft.com/office/drawing/2014/main" id="{EA61E1B2-599D-E0D3-38CF-A28BC1BE1C4C}"/>
              </a:ext>
            </a:extLst>
          </p:cNvPr>
          <p:cNvSpPr>
            <a:spLocks noGrp="1"/>
          </p:cNvSpPr>
          <p:nvPr>
            <p:ph type="dt" sz="half" idx="52"/>
          </p:nvPr>
        </p:nvSpPr>
        <p:spPr/>
        <p:txBody>
          <a:bodyPr/>
          <a:lstStyle/>
          <a:p>
            <a:endParaRPr lang="en-GB"/>
          </a:p>
        </p:txBody>
      </p:sp>
      <p:sp>
        <p:nvSpPr>
          <p:cNvPr id="21" name="Footer Placeholder 20">
            <a:extLst>
              <a:ext uri="{FF2B5EF4-FFF2-40B4-BE49-F238E27FC236}">
                <a16:creationId xmlns:a16="http://schemas.microsoft.com/office/drawing/2014/main" id="{4171F9FF-55E5-F0A2-62DC-E8978BD290E4}"/>
              </a:ext>
            </a:extLst>
          </p:cNvPr>
          <p:cNvSpPr>
            <a:spLocks noGrp="1"/>
          </p:cNvSpPr>
          <p:nvPr>
            <p:ph type="ftr" sz="quarter" idx="53"/>
          </p:nvPr>
        </p:nvSpPr>
        <p:spPr>
          <a:xfrm>
            <a:off x="450733" y="6501388"/>
            <a:ext cx="6856644" cy="270074"/>
          </a:xfrm>
          <a:prstGeom prst="rect">
            <a:avLst/>
          </a:prstGeom>
        </p:spPr>
        <p:txBody>
          <a:bodyPr/>
          <a:lstStyle/>
          <a:p>
            <a:pPr>
              <a:lnSpc>
                <a:spcPct val="120000"/>
              </a:lnSpc>
              <a:spcAft>
                <a:spcPts val="1000"/>
              </a:spcAft>
            </a:pPr>
            <a:r>
              <a:rPr lang="en-US"/>
              <a:t>Footer</a:t>
            </a:r>
          </a:p>
        </p:txBody>
      </p:sp>
      <p:sp>
        <p:nvSpPr>
          <p:cNvPr id="22" name="Slide Number Placeholder 21">
            <a:extLst>
              <a:ext uri="{FF2B5EF4-FFF2-40B4-BE49-F238E27FC236}">
                <a16:creationId xmlns:a16="http://schemas.microsoft.com/office/drawing/2014/main" id="{5B1ABF82-ACCE-C11A-76DE-13DA4ED38773}"/>
              </a:ext>
            </a:extLst>
          </p:cNvPr>
          <p:cNvSpPr>
            <a:spLocks noGrp="1"/>
          </p:cNvSpPr>
          <p:nvPr>
            <p:ph type="sldNum" sz="quarter" idx="54"/>
          </p:nvPr>
        </p:nvSpPr>
        <p:spPr/>
        <p:txBody>
          <a:bodyPr/>
          <a:lstStyle/>
          <a:p>
            <a:fld id="{BB07EAE1-021A-493C-B07F-6FE9E5D11BEB}" type="slidenum">
              <a:rPr lang="en-GB" smtClean="0"/>
              <a:pPr/>
              <a:t>‹#›</a:t>
            </a:fld>
            <a:endParaRPr lang="en-GB"/>
          </a:p>
        </p:txBody>
      </p:sp>
      <p:sp>
        <p:nvSpPr>
          <p:cNvPr id="4" name="Title 1">
            <a:extLst>
              <a:ext uri="{FF2B5EF4-FFF2-40B4-BE49-F238E27FC236}">
                <a16:creationId xmlns:a16="http://schemas.microsoft.com/office/drawing/2014/main" id="{C880E086-BFB5-4B1E-4700-CD5E32301796}"/>
              </a:ext>
            </a:extLst>
          </p:cNvPr>
          <p:cNvSpPr>
            <a:spLocks noGrp="1"/>
          </p:cNvSpPr>
          <p:nvPr>
            <p:ph type="title" hasCustomPrompt="1"/>
          </p:nvPr>
        </p:nvSpPr>
        <p:spPr>
          <a:xfrm>
            <a:off x="450732" y="422671"/>
            <a:ext cx="6623705" cy="558405"/>
          </a:xfrm>
        </p:spPr>
        <p:txBody>
          <a:bodyPr/>
          <a:lstStyle>
            <a:lvl1pPr>
              <a:defRPr sz="3199"/>
            </a:lvl1pPr>
          </a:lstStyle>
          <a:p>
            <a:r>
              <a:rPr lang="en-GB"/>
              <a:t>Insert title here</a:t>
            </a:r>
          </a:p>
        </p:txBody>
      </p:sp>
      <p:grpSp>
        <p:nvGrpSpPr>
          <p:cNvPr id="33" name="Group 32">
            <a:extLst>
              <a:ext uri="{FF2B5EF4-FFF2-40B4-BE49-F238E27FC236}">
                <a16:creationId xmlns:a16="http://schemas.microsoft.com/office/drawing/2014/main" id="{2E06567C-95C9-88DD-D706-F204962576A6}"/>
              </a:ext>
            </a:extLst>
          </p:cNvPr>
          <p:cNvGrpSpPr/>
          <p:nvPr userDrawn="1"/>
        </p:nvGrpSpPr>
        <p:grpSpPr>
          <a:xfrm>
            <a:off x="12284372" y="0"/>
            <a:ext cx="2174455" cy="5486150"/>
            <a:chOff x="12287572" y="0"/>
            <a:chExt cx="2175021" cy="5486150"/>
          </a:xfrm>
        </p:grpSpPr>
        <p:grpSp>
          <p:nvGrpSpPr>
            <p:cNvPr id="34" name="Group 33">
              <a:extLst>
                <a:ext uri="{FF2B5EF4-FFF2-40B4-BE49-F238E27FC236}">
                  <a16:creationId xmlns:a16="http://schemas.microsoft.com/office/drawing/2014/main" id="{8E9506F0-3C1F-EB45-7029-2754E1422F40}"/>
                </a:ext>
              </a:extLst>
            </p:cNvPr>
            <p:cNvGrpSpPr/>
            <p:nvPr/>
          </p:nvGrpSpPr>
          <p:grpSpPr>
            <a:xfrm>
              <a:off x="12287572" y="0"/>
              <a:ext cx="2175021" cy="4839558"/>
              <a:chOff x="838200" y="1150069"/>
              <a:chExt cx="2175021" cy="4839558"/>
            </a:xfrm>
          </p:grpSpPr>
          <p:sp>
            <p:nvSpPr>
              <p:cNvPr id="46" name="Rectangle 45">
                <a:extLst>
                  <a:ext uri="{FF2B5EF4-FFF2-40B4-BE49-F238E27FC236}">
                    <a16:creationId xmlns:a16="http://schemas.microsoft.com/office/drawing/2014/main" id="{6C81495B-A9A0-C3CB-89E1-8E0F22B378F0}"/>
                  </a:ext>
                </a:extLst>
              </p:cNvPr>
              <p:cNvSpPr/>
              <p:nvPr/>
            </p:nvSpPr>
            <p:spPr>
              <a:xfrm>
                <a:off x="838200" y="1150069"/>
                <a:ext cx="2146445" cy="4839558"/>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333333"/>
                  </a:solidFill>
                </a:endParaRPr>
              </a:p>
            </p:txBody>
          </p:sp>
          <p:sp>
            <p:nvSpPr>
              <p:cNvPr id="47" name="Rectangle 46">
                <a:extLst>
                  <a:ext uri="{FF2B5EF4-FFF2-40B4-BE49-F238E27FC236}">
                    <a16:creationId xmlns:a16="http://schemas.microsoft.com/office/drawing/2014/main" id="{3E8B2FB8-2A71-3132-F1C5-A154B882C0E8}"/>
                  </a:ext>
                </a:extLst>
              </p:cNvPr>
              <p:cNvSpPr/>
              <p:nvPr/>
            </p:nvSpPr>
            <p:spPr>
              <a:xfrm flipV="1">
                <a:off x="838200" y="1150069"/>
                <a:ext cx="2146445" cy="52016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799">
                  <a:solidFill>
                    <a:srgbClr val="333333"/>
                  </a:solidFill>
                </a:endParaRPr>
              </a:p>
            </p:txBody>
          </p:sp>
          <p:sp>
            <p:nvSpPr>
              <p:cNvPr id="48" name="TextBox 47">
                <a:extLst>
                  <a:ext uri="{FF2B5EF4-FFF2-40B4-BE49-F238E27FC236}">
                    <a16:creationId xmlns:a16="http://schemas.microsoft.com/office/drawing/2014/main" id="{274898EA-E3D4-2238-B463-A1B3835CCD39}"/>
                  </a:ext>
                </a:extLst>
              </p:cNvPr>
              <p:cNvSpPr txBox="1"/>
              <p:nvPr/>
            </p:nvSpPr>
            <p:spPr>
              <a:xfrm>
                <a:off x="866775" y="2189496"/>
                <a:ext cx="2087197" cy="707886"/>
              </a:xfrm>
              <a:prstGeom prst="rect">
                <a:avLst/>
              </a:prstGeom>
              <a:noFill/>
            </p:spPr>
            <p:txBody>
              <a:bodyPr wrap="square" rtlCol="0">
                <a:spAutoFit/>
              </a:bodyPr>
              <a:lstStyle/>
              <a:p>
                <a:r>
                  <a:rPr lang="en-GB" sz="1000" b="1">
                    <a:solidFill>
                      <a:srgbClr val="333333"/>
                    </a:solidFill>
                  </a:rPr>
                  <a:t>2. </a:t>
                </a:r>
                <a:r>
                  <a:rPr lang="en-GB" sz="1000">
                    <a:solidFill>
                      <a:srgbClr val="333333"/>
                    </a:solidFill>
                  </a:rPr>
                  <a:t>Click on the </a:t>
                </a:r>
                <a:r>
                  <a:rPr lang="en-GB" sz="1000" b="0">
                    <a:solidFill>
                      <a:srgbClr val="333333"/>
                    </a:solidFill>
                    <a:latin typeface="Gotham Medium" pitchFamily="50" charset="0"/>
                  </a:rPr>
                  <a:t>icon</a:t>
                </a:r>
                <a:r>
                  <a:rPr lang="en-GB" sz="1000">
                    <a:solidFill>
                      <a:srgbClr val="333333"/>
                    </a:solidFill>
                  </a:rPr>
                  <a:t> in the middle of the placeholder and choose the image from your computer.</a:t>
                </a:r>
              </a:p>
            </p:txBody>
          </p:sp>
          <p:sp>
            <p:nvSpPr>
              <p:cNvPr id="49" name="TextBox 48">
                <a:extLst>
                  <a:ext uri="{FF2B5EF4-FFF2-40B4-BE49-F238E27FC236}">
                    <a16:creationId xmlns:a16="http://schemas.microsoft.com/office/drawing/2014/main" id="{EB7A8078-A5AE-A55D-F4A9-9DF05CE8DC15}"/>
                  </a:ext>
                </a:extLst>
              </p:cNvPr>
              <p:cNvSpPr txBox="1"/>
              <p:nvPr/>
            </p:nvSpPr>
            <p:spPr>
              <a:xfrm>
                <a:off x="866774" y="2943679"/>
                <a:ext cx="2146447" cy="553998"/>
              </a:xfrm>
              <a:prstGeom prst="rect">
                <a:avLst/>
              </a:prstGeom>
              <a:noFill/>
            </p:spPr>
            <p:txBody>
              <a:bodyPr wrap="square" rtlCol="0">
                <a:spAutoFit/>
              </a:bodyPr>
              <a:lstStyle/>
              <a:p>
                <a:r>
                  <a:rPr lang="en-GB" sz="1000" b="1">
                    <a:solidFill>
                      <a:srgbClr val="333333"/>
                    </a:solidFill>
                  </a:rPr>
                  <a:t>3. </a:t>
                </a:r>
                <a:r>
                  <a:rPr lang="en-GB" sz="1000">
                    <a:solidFill>
                      <a:srgbClr val="333333"/>
                    </a:solidFill>
                  </a:rPr>
                  <a:t>Click on the </a:t>
                </a:r>
                <a:r>
                  <a:rPr lang="en-GB" sz="1000" b="0">
                    <a:solidFill>
                      <a:srgbClr val="333333"/>
                    </a:solidFill>
                    <a:latin typeface="Gotham Medium" pitchFamily="50" charset="0"/>
                  </a:rPr>
                  <a:t>Format Picture </a:t>
                </a:r>
                <a:r>
                  <a:rPr lang="en-GB" sz="1000">
                    <a:solidFill>
                      <a:srgbClr val="333333"/>
                    </a:solidFill>
                  </a:rPr>
                  <a:t>tab in the ribbon and use the tools to edit the image.</a:t>
                </a:r>
              </a:p>
            </p:txBody>
          </p:sp>
          <p:sp>
            <p:nvSpPr>
              <p:cNvPr id="50" name="TextBox 49">
                <a:extLst>
                  <a:ext uri="{FF2B5EF4-FFF2-40B4-BE49-F238E27FC236}">
                    <a16:creationId xmlns:a16="http://schemas.microsoft.com/office/drawing/2014/main" id="{8D3613EA-7E77-42E6-515A-6120434ABC2F}"/>
                  </a:ext>
                </a:extLst>
              </p:cNvPr>
              <p:cNvSpPr txBox="1"/>
              <p:nvPr/>
            </p:nvSpPr>
            <p:spPr>
              <a:xfrm>
                <a:off x="866773" y="3543974"/>
                <a:ext cx="2146447" cy="1169551"/>
              </a:xfrm>
              <a:prstGeom prst="rect">
                <a:avLst/>
              </a:prstGeom>
              <a:noFill/>
            </p:spPr>
            <p:txBody>
              <a:bodyPr wrap="square" rtlCol="0">
                <a:spAutoFit/>
              </a:bodyPr>
              <a:lstStyle/>
              <a:p>
                <a:r>
                  <a:rPr lang="en-GB" sz="1000" b="1">
                    <a:solidFill>
                      <a:srgbClr val="333333"/>
                    </a:solidFill>
                  </a:rPr>
                  <a:t>4. </a:t>
                </a:r>
                <a:r>
                  <a:rPr lang="en-GB" sz="1000">
                    <a:solidFill>
                      <a:srgbClr val="333333"/>
                    </a:solidFill>
                  </a:rPr>
                  <a:t>Choose </a:t>
                </a:r>
                <a:r>
                  <a:rPr lang="en-GB" sz="1000" b="0">
                    <a:solidFill>
                      <a:srgbClr val="333333"/>
                    </a:solidFill>
                    <a:latin typeface="Gotham Medium" pitchFamily="50" charset="0"/>
                  </a:rPr>
                  <a:t>Crop</a:t>
                </a:r>
                <a:r>
                  <a:rPr lang="en-GB" sz="1000">
                    <a:solidFill>
                      <a:srgbClr val="333333"/>
                    </a:solidFill>
                  </a:rPr>
                  <a:t> to resize and move the image within the placeholder, using the white circles in the corners of the image. Click on the drop down arrow and choose </a:t>
                </a:r>
                <a:r>
                  <a:rPr lang="en-GB" sz="1000" b="0">
                    <a:solidFill>
                      <a:srgbClr val="333333"/>
                    </a:solidFill>
                    <a:latin typeface="Gotham Medium" pitchFamily="50" charset="0"/>
                  </a:rPr>
                  <a:t>Fit </a:t>
                </a:r>
                <a:r>
                  <a:rPr lang="en-GB" sz="1000">
                    <a:solidFill>
                      <a:srgbClr val="333333"/>
                    </a:solidFill>
                  </a:rPr>
                  <a:t>to fit the image to the placeholder.</a:t>
                </a:r>
              </a:p>
            </p:txBody>
          </p:sp>
          <p:sp>
            <p:nvSpPr>
              <p:cNvPr id="51" name="TextBox 50">
                <a:extLst>
                  <a:ext uri="{FF2B5EF4-FFF2-40B4-BE49-F238E27FC236}">
                    <a16:creationId xmlns:a16="http://schemas.microsoft.com/office/drawing/2014/main" id="{A7EED9F7-7F79-E96E-FE32-173C0175A7C2}"/>
                  </a:ext>
                </a:extLst>
              </p:cNvPr>
              <p:cNvSpPr txBox="1"/>
              <p:nvPr/>
            </p:nvSpPr>
            <p:spPr>
              <a:xfrm>
                <a:off x="866774" y="4759822"/>
                <a:ext cx="2146447" cy="553998"/>
              </a:xfrm>
              <a:prstGeom prst="rect">
                <a:avLst/>
              </a:prstGeom>
              <a:noFill/>
            </p:spPr>
            <p:txBody>
              <a:bodyPr wrap="square" rtlCol="0">
                <a:spAutoFit/>
              </a:bodyPr>
              <a:lstStyle/>
              <a:p>
                <a:r>
                  <a:rPr lang="en-GB" sz="1000" b="1">
                    <a:solidFill>
                      <a:srgbClr val="333333"/>
                    </a:solidFill>
                  </a:rPr>
                  <a:t>5. </a:t>
                </a:r>
                <a:r>
                  <a:rPr lang="en-GB" sz="1000">
                    <a:solidFill>
                      <a:srgbClr val="333333"/>
                    </a:solidFill>
                  </a:rPr>
                  <a:t>Choose </a:t>
                </a:r>
                <a:r>
                  <a:rPr lang="en-GB" sz="1000" b="0">
                    <a:solidFill>
                      <a:srgbClr val="333333"/>
                    </a:solidFill>
                    <a:latin typeface="Gotham Medium" pitchFamily="50" charset="0"/>
                  </a:rPr>
                  <a:t>Picture Colour </a:t>
                </a:r>
                <a:r>
                  <a:rPr lang="en-GB" sz="1000">
                    <a:solidFill>
                      <a:srgbClr val="333333"/>
                    </a:solidFill>
                  </a:rPr>
                  <a:t>to adjust the Saturation, Tone, and Colour.</a:t>
                </a:r>
              </a:p>
            </p:txBody>
          </p:sp>
          <p:sp>
            <p:nvSpPr>
              <p:cNvPr id="52" name="TextBox 51">
                <a:extLst>
                  <a:ext uri="{FF2B5EF4-FFF2-40B4-BE49-F238E27FC236}">
                    <a16:creationId xmlns:a16="http://schemas.microsoft.com/office/drawing/2014/main" id="{D72337FF-B03B-4744-8EBA-3C1B299AE608}"/>
                  </a:ext>
                </a:extLst>
              </p:cNvPr>
              <p:cNvSpPr txBox="1"/>
              <p:nvPr/>
            </p:nvSpPr>
            <p:spPr>
              <a:xfrm>
                <a:off x="866774" y="5360117"/>
                <a:ext cx="2146447" cy="553998"/>
              </a:xfrm>
              <a:prstGeom prst="rect">
                <a:avLst/>
              </a:prstGeom>
              <a:noFill/>
            </p:spPr>
            <p:txBody>
              <a:bodyPr wrap="square" rtlCol="0">
                <a:spAutoFit/>
              </a:bodyPr>
              <a:lstStyle/>
              <a:p>
                <a:r>
                  <a:rPr lang="en-GB" sz="1000" b="1">
                    <a:solidFill>
                      <a:srgbClr val="333333"/>
                    </a:solidFill>
                  </a:rPr>
                  <a:t>6. </a:t>
                </a:r>
                <a:r>
                  <a:rPr lang="en-GB" sz="1000">
                    <a:solidFill>
                      <a:srgbClr val="333333"/>
                    </a:solidFill>
                  </a:rPr>
                  <a:t>Choose </a:t>
                </a:r>
                <a:r>
                  <a:rPr lang="en-GB" sz="1000" b="0">
                    <a:solidFill>
                      <a:srgbClr val="333333"/>
                    </a:solidFill>
                    <a:latin typeface="Gotham Medium" pitchFamily="50" charset="0"/>
                  </a:rPr>
                  <a:t>Picture Correction </a:t>
                </a:r>
                <a:r>
                  <a:rPr lang="en-GB" sz="1000">
                    <a:solidFill>
                      <a:srgbClr val="333333"/>
                    </a:solidFill>
                  </a:rPr>
                  <a:t>to adjust the Sharpness, Brightness, and Contrast.</a:t>
                </a:r>
              </a:p>
            </p:txBody>
          </p:sp>
          <p:sp>
            <p:nvSpPr>
              <p:cNvPr id="53" name="TextBox 52">
                <a:extLst>
                  <a:ext uri="{FF2B5EF4-FFF2-40B4-BE49-F238E27FC236}">
                    <a16:creationId xmlns:a16="http://schemas.microsoft.com/office/drawing/2014/main" id="{86533980-C072-D2BB-1508-945C4A81210F}"/>
                  </a:ext>
                </a:extLst>
              </p:cNvPr>
              <p:cNvSpPr txBox="1"/>
              <p:nvPr/>
            </p:nvSpPr>
            <p:spPr>
              <a:xfrm>
                <a:off x="1072610" y="1179173"/>
                <a:ext cx="1734772" cy="461665"/>
              </a:xfrm>
              <a:prstGeom prst="rect">
                <a:avLst/>
              </a:prstGeom>
              <a:noFill/>
            </p:spPr>
            <p:txBody>
              <a:bodyPr wrap="square" rtlCol="0">
                <a:spAutoFit/>
              </a:bodyPr>
              <a:lstStyle/>
              <a:p>
                <a:pPr algn="ctr"/>
                <a:r>
                  <a:rPr lang="en-GB" sz="1200">
                    <a:solidFill>
                      <a:srgbClr val="333333"/>
                    </a:solidFill>
                    <a:latin typeface="+mn-lt"/>
                  </a:rPr>
                  <a:t>HOW TO INSERT AN IMAGE</a:t>
                </a:r>
              </a:p>
            </p:txBody>
          </p:sp>
          <p:sp>
            <p:nvSpPr>
              <p:cNvPr id="54" name="TextBox 53">
                <a:extLst>
                  <a:ext uri="{FF2B5EF4-FFF2-40B4-BE49-F238E27FC236}">
                    <a16:creationId xmlns:a16="http://schemas.microsoft.com/office/drawing/2014/main" id="{E3A5819A-90E3-D607-0204-52D0D9B2C192}"/>
                  </a:ext>
                </a:extLst>
              </p:cNvPr>
              <p:cNvSpPr txBox="1"/>
              <p:nvPr/>
            </p:nvSpPr>
            <p:spPr>
              <a:xfrm>
                <a:off x="866775" y="1759910"/>
                <a:ext cx="2087197" cy="400110"/>
              </a:xfrm>
              <a:prstGeom prst="rect">
                <a:avLst/>
              </a:prstGeom>
              <a:noFill/>
            </p:spPr>
            <p:txBody>
              <a:bodyPr wrap="square" rtlCol="0">
                <a:spAutoFit/>
              </a:bodyPr>
              <a:lstStyle/>
              <a:p>
                <a:r>
                  <a:rPr lang="en-GB" sz="1000" b="1">
                    <a:solidFill>
                      <a:srgbClr val="333333"/>
                    </a:solidFill>
                  </a:rPr>
                  <a:t>1. </a:t>
                </a:r>
                <a:r>
                  <a:rPr lang="en-GB" sz="1000">
                    <a:solidFill>
                      <a:srgbClr val="333333"/>
                    </a:solidFill>
                  </a:rPr>
                  <a:t>If there is already an image present, </a:t>
                </a:r>
                <a:r>
                  <a:rPr lang="en-GB" sz="1000">
                    <a:solidFill>
                      <a:srgbClr val="333333"/>
                    </a:solidFill>
                    <a:latin typeface="Gotham Medium" pitchFamily="50" charset="0"/>
                  </a:rPr>
                  <a:t>delete this first.</a:t>
                </a:r>
              </a:p>
            </p:txBody>
          </p:sp>
        </p:grpSp>
        <p:grpSp>
          <p:nvGrpSpPr>
            <p:cNvPr id="35" name="Group 34">
              <a:extLst>
                <a:ext uri="{FF2B5EF4-FFF2-40B4-BE49-F238E27FC236}">
                  <a16:creationId xmlns:a16="http://schemas.microsoft.com/office/drawing/2014/main" id="{59481F93-A12B-5CAF-0021-396D19C26897}"/>
                </a:ext>
              </a:extLst>
            </p:cNvPr>
            <p:cNvGrpSpPr/>
            <p:nvPr userDrawn="1"/>
          </p:nvGrpSpPr>
          <p:grpSpPr>
            <a:xfrm>
              <a:off x="12287572" y="0"/>
              <a:ext cx="2175021" cy="5486150"/>
              <a:chOff x="838200" y="1150069"/>
              <a:chExt cx="2175021" cy="5486150"/>
            </a:xfrm>
          </p:grpSpPr>
          <p:sp>
            <p:nvSpPr>
              <p:cNvPr id="37" name="Rectangle 36">
                <a:extLst>
                  <a:ext uri="{FF2B5EF4-FFF2-40B4-BE49-F238E27FC236}">
                    <a16:creationId xmlns:a16="http://schemas.microsoft.com/office/drawing/2014/main" id="{D03A8D05-B7D7-3425-56FB-B86429FB1657}"/>
                  </a:ext>
                </a:extLst>
              </p:cNvPr>
              <p:cNvSpPr/>
              <p:nvPr/>
            </p:nvSpPr>
            <p:spPr>
              <a:xfrm>
                <a:off x="838200" y="1150069"/>
                <a:ext cx="2146445" cy="548615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333333"/>
                  </a:solidFill>
                </a:endParaRPr>
              </a:p>
            </p:txBody>
          </p:sp>
          <p:sp>
            <p:nvSpPr>
              <p:cNvPr id="38" name="Rectangle 37">
                <a:extLst>
                  <a:ext uri="{FF2B5EF4-FFF2-40B4-BE49-F238E27FC236}">
                    <a16:creationId xmlns:a16="http://schemas.microsoft.com/office/drawing/2014/main" id="{E75BDD9C-B872-8302-8B5E-C77E12201141}"/>
                  </a:ext>
                </a:extLst>
              </p:cNvPr>
              <p:cNvSpPr/>
              <p:nvPr/>
            </p:nvSpPr>
            <p:spPr>
              <a:xfrm flipV="1">
                <a:off x="838200" y="1150069"/>
                <a:ext cx="2146445" cy="52016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799">
                  <a:solidFill>
                    <a:srgbClr val="333333"/>
                  </a:solidFill>
                </a:endParaRPr>
              </a:p>
            </p:txBody>
          </p:sp>
          <p:sp>
            <p:nvSpPr>
              <p:cNvPr id="39" name="TextBox 38">
                <a:extLst>
                  <a:ext uri="{FF2B5EF4-FFF2-40B4-BE49-F238E27FC236}">
                    <a16:creationId xmlns:a16="http://schemas.microsoft.com/office/drawing/2014/main" id="{96BFB6E8-F4E1-3D15-FE04-161DEA6205E3}"/>
                  </a:ext>
                </a:extLst>
              </p:cNvPr>
              <p:cNvSpPr txBox="1"/>
              <p:nvPr/>
            </p:nvSpPr>
            <p:spPr>
              <a:xfrm>
                <a:off x="866775" y="2189496"/>
                <a:ext cx="2087197" cy="707886"/>
              </a:xfrm>
              <a:prstGeom prst="rect">
                <a:avLst/>
              </a:prstGeom>
              <a:noFill/>
            </p:spPr>
            <p:txBody>
              <a:bodyPr wrap="square" rtlCol="0">
                <a:spAutoFit/>
              </a:bodyPr>
              <a:lstStyle/>
              <a:p>
                <a:r>
                  <a:rPr lang="en-GB" sz="1000" b="1">
                    <a:solidFill>
                      <a:srgbClr val="333333"/>
                    </a:solidFill>
                  </a:rPr>
                  <a:t>2. </a:t>
                </a:r>
                <a:r>
                  <a:rPr lang="en-GB" sz="1000">
                    <a:solidFill>
                      <a:srgbClr val="333333"/>
                    </a:solidFill>
                  </a:rPr>
                  <a:t>Click on the </a:t>
                </a:r>
                <a:r>
                  <a:rPr lang="en-GB" sz="1000" b="0">
                    <a:solidFill>
                      <a:srgbClr val="333333"/>
                    </a:solidFill>
                    <a:latin typeface="Gotham Medium" pitchFamily="50" charset="0"/>
                  </a:rPr>
                  <a:t>icon</a:t>
                </a:r>
                <a:r>
                  <a:rPr lang="en-GB" sz="1000">
                    <a:solidFill>
                      <a:srgbClr val="333333"/>
                    </a:solidFill>
                  </a:rPr>
                  <a:t> in the middle of the placeholder and choose the image from your computer.</a:t>
                </a:r>
              </a:p>
            </p:txBody>
          </p:sp>
          <p:sp>
            <p:nvSpPr>
              <p:cNvPr id="40" name="TextBox 39">
                <a:extLst>
                  <a:ext uri="{FF2B5EF4-FFF2-40B4-BE49-F238E27FC236}">
                    <a16:creationId xmlns:a16="http://schemas.microsoft.com/office/drawing/2014/main" id="{DEBC67A3-EE43-046E-BF7F-B997E9F6C7A6}"/>
                  </a:ext>
                </a:extLst>
              </p:cNvPr>
              <p:cNvSpPr txBox="1"/>
              <p:nvPr/>
            </p:nvSpPr>
            <p:spPr>
              <a:xfrm>
                <a:off x="866774" y="2943679"/>
                <a:ext cx="2146447" cy="553998"/>
              </a:xfrm>
              <a:prstGeom prst="rect">
                <a:avLst/>
              </a:prstGeom>
              <a:noFill/>
            </p:spPr>
            <p:txBody>
              <a:bodyPr wrap="square" rtlCol="0">
                <a:spAutoFit/>
              </a:bodyPr>
              <a:lstStyle/>
              <a:p>
                <a:r>
                  <a:rPr lang="en-GB" sz="1000" b="1">
                    <a:solidFill>
                      <a:srgbClr val="333333"/>
                    </a:solidFill>
                  </a:rPr>
                  <a:t>3. </a:t>
                </a:r>
                <a:r>
                  <a:rPr lang="en-GB" sz="1000">
                    <a:solidFill>
                      <a:srgbClr val="333333"/>
                    </a:solidFill>
                  </a:rPr>
                  <a:t>Click on the </a:t>
                </a:r>
                <a:r>
                  <a:rPr lang="en-GB" sz="1000" b="0">
                    <a:solidFill>
                      <a:srgbClr val="333333"/>
                    </a:solidFill>
                    <a:latin typeface="Gotham Medium" pitchFamily="50" charset="0"/>
                  </a:rPr>
                  <a:t>Format Picture </a:t>
                </a:r>
                <a:r>
                  <a:rPr lang="en-GB" sz="1000">
                    <a:solidFill>
                      <a:srgbClr val="333333"/>
                    </a:solidFill>
                  </a:rPr>
                  <a:t>tab in the ribbon and use the tools to edit the image.</a:t>
                </a:r>
              </a:p>
            </p:txBody>
          </p:sp>
          <p:sp>
            <p:nvSpPr>
              <p:cNvPr id="41" name="TextBox 40">
                <a:extLst>
                  <a:ext uri="{FF2B5EF4-FFF2-40B4-BE49-F238E27FC236}">
                    <a16:creationId xmlns:a16="http://schemas.microsoft.com/office/drawing/2014/main" id="{543C0D4A-65C4-8137-5F54-25DA7CF08D2F}"/>
                  </a:ext>
                </a:extLst>
              </p:cNvPr>
              <p:cNvSpPr txBox="1"/>
              <p:nvPr/>
            </p:nvSpPr>
            <p:spPr>
              <a:xfrm>
                <a:off x="866773" y="3543974"/>
                <a:ext cx="2146447" cy="1169551"/>
              </a:xfrm>
              <a:prstGeom prst="rect">
                <a:avLst/>
              </a:prstGeom>
              <a:noFill/>
            </p:spPr>
            <p:txBody>
              <a:bodyPr wrap="square" rtlCol="0">
                <a:spAutoFit/>
              </a:bodyPr>
              <a:lstStyle/>
              <a:p>
                <a:r>
                  <a:rPr lang="en-GB" sz="1000" b="1">
                    <a:solidFill>
                      <a:srgbClr val="333333"/>
                    </a:solidFill>
                  </a:rPr>
                  <a:t>4. </a:t>
                </a:r>
                <a:r>
                  <a:rPr lang="en-GB" sz="1000">
                    <a:solidFill>
                      <a:srgbClr val="333333"/>
                    </a:solidFill>
                  </a:rPr>
                  <a:t>Choose </a:t>
                </a:r>
                <a:r>
                  <a:rPr lang="en-GB" sz="1000" b="0">
                    <a:solidFill>
                      <a:srgbClr val="333333"/>
                    </a:solidFill>
                    <a:latin typeface="Gotham Medium" pitchFamily="50" charset="0"/>
                  </a:rPr>
                  <a:t>Crop</a:t>
                </a:r>
                <a:r>
                  <a:rPr lang="en-GB" sz="1000">
                    <a:solidFill>
                      <a:srgbClr val="333333"/>
                    </a:solidFill>
                  </a:rPr>
                  <a:t> to resize and move the image within the placeholder, using the white circles in the corners of the image. Click on the drop down arrow and choose </a:t>
                </a:r>
                <a:r>
                  <a:rPr lang="en-GB" sz="1000" b="0">
                    <a:solidFill>
                      <a:srgbClr val="333333"/>
                    </a:solidFill>
                    <a:latin typeface="Gotham Medium" pitchFamily="50" charset="0"/>
                  </a:rPr>
                  <a:t>Fit </a:t>
                </a:r>
                <a:r>
                  <a:rPr lang="en-GB" sz="1000">
                    <a:solidFill>
                      <a:srgbClr val="333333"/>
                    </a:solidFill>
                  </a:rPr>
                  <a:t>to fit the image to the placeholder.</a:t>
                </a:r>
              </a:p>
            </p:txBody>
          </p:sp>
          <p:sp>
            <p:nvSpPr>
              <p:cNvPr id="42" name="TextBox 41">
                <a:extLst>
                  <a:ext uri="{FF2B5EF4-FFF2-40B4-BE49-F238E27FC236}">
                    <a16:creationId xmlns:a16="http://schemas.microsoft.com/office/drawing/2014/main" id="{5F49B976-53BA-0AF9-CC20-E6F17B6346C6}"/>
                  </a:ext>
                </a:extLst>
              </p:cNvPr>
              <p:cNvSpPr txBox="1"/>
              <p:nvPr/>
            </p:nvSpPr>
            <p:spPr>
              <a:xfrm>
                <a:off x="866774" y="4759822"/>
                <a:ext cx="2146447" cy="553998"/>
              </a:xfrm>
              <a:prstGeom prst="rect">
                <a:avLst/>
              </a:prstGeom>
              <a:noFill/>
            </p:spPr>
            <p:txBody>
              <a:bodyPr wrap="square" rtlCol="0">
                <a:spAutoFit/>
              </a:bodyPr>
              <a:lstStyle/>
              <a:p>
                <a:r>
                  <a:rPr lang="en-GB" sz="1000" b="1">
                    <a:solidFill>
                      <a:srgbClr val="333333"/>
                    </a:solidFill>
                  </a:rPr>
                  <a:t>5. </a:t>
                </a:r>
                <a:r>
                  <a:rPr lang="en-GB" sz="1000">
                    <a:solidFill>
                      <a:srgbClr val="333333"/>
                    </a:solidFill>
                  </a:rPr>
                  <a:t>Choose </a:t>
                </a:r>
                <a:r>
                  <a:rPr lang="en-GB" sz="1000" b="0">
                    <a:solidFill>
                      <a:srgbClr val="333333"/>
                    </a:solidFill>
                    <a:latin typeface="Gotham Medium" pitchFamily="50" charset="0"/>
                  </a:rPr>
                  <a:t>Picture Colour </a:t>
                </a:r>
                <a:r>
                  <a:rPr lang="en-GB" sz="1000">
                    <a:solidFill>
                      <a:srgbClr val="333333"/>
                    </a:solidFill>
                  </a:rPr>
                  <a:t>to adjust the Saturation, Tone, and Colour.</a:t>
                </a:r>
              </a:p>
            </p:txBody>
          </p:sp>
          <p:sp>
            <p:nvSpPr>
              <p:cNvPr id="43" name="TextBox 42">
                <a:extLst>
                  <a:ext uri="{FF2B5EF4-FFF2-40B4-BE49-F238E27FC236}">
                    <a16:creationId xmlns:a16="http://schemas.microsoft.com/office/drawing/2014/main" id="{8500205C-68F8-0FDB-E987-CB615E5C01FF}"/>
                  </a:ext>
                </a:extLst>
              </p:cNvPr>
              <p:cNvSpPr txBox="1"/>
              <p:nvPr/>
            </p:nvSpPr>
            <p:spPr>
              <a:xfrm>
                <a:off x="866774" y="5360117"/>
                <a:ext cx="2146447" cy="861774"/>
              </a:xfrm>
              <a:prstGeom prst="rect">
                <a:avLst/>
              </a:prstGeom>
              <a:noFill/>
            </p:spPr>
            <p:txBody>
              <a:bodyPr wrap="square" rtlCol="0">
                <a:spAutoFit/>
              </a:bodyPr>
              <a:lstStyle/>
              <a:p>
                <a:r>
                  <a:rPr lang="en-GB" sz="1000" b="1">
                    <a:solidFill>
                      <a:srgbClr val="333333"/>
                    </a:solidFill>
                  </a:rPr>
                  <a:t>6. </a:t>
                </a:r>
                <a:r>
                  <a:rPr lang="en-GB" sz="1000">
                    <a:solidFill>
                      <a:srgbClr val="333333"/>
                    </a:solidFill>
                  </a:rPr>
                  <a:t>Choose </a:t>
                </a:r>
                <a:r>
                  <a:rPr lang="en-GB" sz="1000" b="0">
                    <a:solidFill>
                      <a:srgbClr val="333333"/>
                    </a:solidFill>
                    <a:latin typeface="Gotham Medium" pitchFamily="50" charset="0"/>
                  </a:rPr>
                  <a:t>Picture Correction </a:t>
                </a:r>
                <a:r>
                  <a:rPr lang="en-GB" sz="1000">
                    <a:solidFill>
                      <a:srgbClr val="333333"/>
                    </a:solidFill>
                  </a:rPr>
                  <a:t>to adjust the Sharpness, Brightness, and Contrast.</a:t>
                </a:r>
              </a:p>
              <a:p>
                <a:endParaRPr lang="en-GB" sz="1000">
                  <a:solidFill>
                    <a:srgbClr val="333333"/>
                  </a:solidFill>
                </a:endParaRPr>
              </a:p>
              <a:p>
                <a:endParaRPr lang="en-GB" sz="1000">
                  <a:solidFill>
                    <a:srgbClr val="333333"/>
                  </a:solidFill>
                </a:endParaRPr>
              </a:p>
            </p:txBody>
          </p:sp>
          <p:sp>
            <p:nvSpPr>
              <p:cNvPr id="44" name="TextBox 43">
                <a:extLst>
                  <a:ext uri="{FF2B5EF4-FFF2-40B4-BE49-F238E27FC236}">
                    <a16:creationId xmlns:a16="http://schemas.microsoft.com/office/drawing/2014/main" id="{9E8E516A-8A6D-820E-4CA2-1E803128BDB0}"/>
                  </a:ext>
                </a:extLst>
              </p:cNvPr>
              <p:cNvSpPr txBox="1"/>
              <p:nvPr/>
            </p:nvSpPr>
            <p:spPr>
              <a:xfrm>
                <a:off x="1072610" y="1179173"/>
                <a:ext cx="1734772" cy="461665"/>
              </a:xfrm>
              <a:prstGeom prst="rect">
                <a:avLst/>
              </a:prstGeom>
              <a:noFill/>
            </p:spPr>
            <p:txBody>
              <a:bodyPr wrap="square" rtlCol="0">
                <a:spAutoFit/>
              </a:bodyPr>
              <a:lstStyle/>
              <a:p>
                <a:pPr algn="ctr"/>
                <a:r>
                  <a:rPr lang="en-GB" sz="1200">
                    <a:solidFill>
                      <a:srgbClr val="333333"/>
                    </a:solidFill>
                    <a:latin typeface="+mn-lt"/>
                  </a:rPr>
                  <a:t>HOW TO INSERT AN IMAGE</a:t>
                </a:r>
              </a:p>
            </p:txBody>
          </p:sp>
          <p:sp>
            <p:nvSpPr>
              <p:cNvPr id="45" name="TextBox 44">
                <a:extLst>
                  <a:ext uri="{FF2B5EF4-FFF2-40B4-BE49-F238E27FC236}">
                    <a16:creationId xmlns:a16="http://schemas.microsoft.com/office/drawing/2014/main" id="{09010324-4CA3-7318-643B-F7F897DC90DD}"/>
                  </a:ext>
                </a:extLst>
              </p:cNvPr>
              <p:cNvSpPr txBox="1"/>
              <p:nvPr userDrawn="1"/>
            </p:nvSpPr>
            <p:spPr>
              <a:xfrm>
                <a:off x="866775" y="1759910"/>
                <a:ext cx="2087197" cy="400110"/>
              </a:xfrm>
              <a:prstGeom prst="rect">
                <a:avLst/>
              </a:prstGeom>
              <a:noFill/>
            </p:spPr>
            <p:txBody>
              <a:bodyPr wrap="square" rtlCol="0">
                <a:spAutoFit/>
              </a:bodyPr>
              <a:lstStyle/>
              <a:p>
                <a:r>
                  <a:rPr lang="en-GB" sz="1000" b="1">
                    <a:solidFill>
                      <a:srgbClr val="333333"/>
                    </a:solidFill>
                  </a:rPr>
                  <a:t>1. </a:t>
                </a:r>
                <a:r>
                  <a:rPr lang="en-GB" sz="1000">
                    <a:solidFill>
                      <a:srgbClr val="333333"/>
                    </a:solidFill>
                  </a:rPr>
                  <a:t>If there is already an image present, </a:t>
                </a:r>
                <a:r>
                  <a:rPr lang="en-GB" sz="1000">
                    <a:solidFill>
                      <a:srgbClr val="333333"/>
                    </a:solidFill>
                    <a:latin typeface="Gotham Medium" pitchFamily="50" charset="0"/>
                  </a:rPr>
                  <a:t>delete this first.</a:t>
                </a:r>
              </a:p>
            </p:txBody>
          </p:sp>
        </p:grpSp>
        <p:sp>
          <p:nvSpPr>
            <p:cNvPr id="36" name="TextBox 35">
              <a:extLst>
                <a:ext uri="{FF2B5EF4-FFF2-40B4-BE49-F238E27FC236}">
                  <a16:creationId xmlns:a16="http://schemas.microsoft.com/office/drawing/2014/main" id="{CD1C2B99-38E9-BA0D-2BDC-D095F59EAF9D}"/>
                </a:ext>
              </a:extLst>
            </p:cNvPr>
            <p:cNvSpPr txBox="1"/>
            <p:nvPr userDrawn="1"/>
          </p:nvSpPr>
          <p:spPr>
            <a:xfrm>
              <a:off x="12316146" y="4885855"/>
              <a:ext cx="2146447" cy="553998"/>
            </a:xfrm>
            <a:prstGeom prst="rect">
              <a:avLst/>
            </a:prstGeom>
            <a:noFill/>
          </p:spPr>
          <p:txBody>
            <a:bodyPr wrap="square" rtlCol="0">
              <a:spAutoFit/>
            </a:bodyPr>
            <a:lstStyle/>
            <a:p>
              <a:r>
                <a:rPr lang="en-GB" sz="1000" b="1">
                  <a:solidFill>
                    <a:srgbClr val="333333"/>
                  </a:solidFill>
                </a:rPr>
                <a:t>7. </a:t>
              </a:r>
              <a:r>
                <a:rPr lang="en-GB" sz="1000">
                  <a:solidFill>
                    <a:srgbClr val="333333"/>
                  </a:solidFill>
                </a:rPr>
                <a:t>Once you are happy with your image, right click on it and select ‘</a:t>
              </a:r>
              <a:r>
                <a:rPr lang="en-GB" sz="1000" b="0">
                  <a:solidFill>
                    <a:srgbClr val="333333"/>
                  </a:solidFill>
                  <a:latin typeface="Gotham Medium" pitchFamily="50" charset="0"/>
                </a:rPr>
                <a:t>Send to back</a:t>
              </a:r>
              <a:r>
                <a:rPr lang="en-GB" sz="1000">
                  <a:solidFill>
                    <a:srgbClr val="333333"/>
                  </a:solidFill>
                </a:rPr>
                <a:t>’. </a:t>
              </a:r>
              <a:endParaRPr lang="en-GB" sz="1000">
                <a:solidFill>
                  <a:srgbClr val="333333"/>
                </a:solidFill>
                <a:latin typeface="Gotham Medium" pitchFamily="50" charset="0"/>
              </a:endParaRPr>
            </a:p>
          </p:txBody>
        </p:sp>
      </p:grpSp>
    </p:spTree>
    <p:custDataLst>
      <p:tags r:id="rId1"/>
    </p:custDataLst>
    <p:extLst>
      <p:ext uri="{BB962C8B-B14F-4D97-AF65-F5344CB8AC3E}">
        <p14:creationId xmlns:p14="http://schemas.microsoft.com/office/powerpoint/2010/main" val="376432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p:cSld name="Expertise (2)">
    <p:spTree>
      <p:nvGrpSpPr>
        <p:cNvPr id="1" name=""/>
        <p:cNvGrpSpPr/>
        <p:nvPr/>
      </p:nvGrpSpPr>
      <p:grpSpPr>
        <a:xfrm>
          <a:off x="0" y="0"/>
          <a:ext cx="0" cy="0"/>
          <a:chOff x="0" y="0"/>
          <a:chExt cx="0" cy="0"/>
        </a:xfrm>
      </p:grpSpPr>
      <p:sp>
        <p:nvSpPr>
          <p:cNvPr id="3" name="Text Placeholder 3">
            <a:extLst>
              <a:ext uri="{FF2B5EF4-FFF2-40B4-BE49-F238E27FC236}">
                <a16:creationId xmlns:a16="http://schemas.microsoft.com/office/drawing/2014/main" id="{ED301570-C281-17F3-7340-9336433523C0}"/>
              </a:ext>
            </a:extLst>
          </p:cNvPr>
          <p:cNvSpPr>
            <a:spLocks noGrp="1"/>
          </p:cNvSpPr>
          <p:nvPr>
            <p:ph type="body" sz="quarter" idx="14" hasCustomPrompt="1"/>
          </p:nvPr>
        </p:nvSpPr>
        <p:spPr>
          <a:xfrm rot="5400000">
            <a:off x="8649149" y="3318754"/>
            <a:ext cx="6858430" cy="220922"/>
          </a:xfrm>
          <a:solidFill>
            <a:schemeClr val="accent1"/>
          </a:solidFill>
        </p:spPr>
        <p:txBody>
          <a:bodyPr anchor="ctr"/>
          <a:lstStyle>
            <a:lvl1pPr algn="ctr">
              <a:defRPr sz="900" cap="all" spc="100" baseline="0"/>
            </a:lvl1pPr>
          </a:lstStyle>
          <a:p>
            <a:pPr lvl="0"/>
            <a:r>
              <a:rPr lang="en-GB"/>
              <a:t>Section Title</a:t>
            </a:r>
          </a:p>
        </p:txBody>
      </p:sp>
      <p:sp>
        <p:nvSpPr>
          <p:cNvPr id="23" name="Text Placeholder 54">
            <a:extLst>
              <a:ext uri="{FF2B5EF4-FFF2-40B4-BE49-F238E27FC236}">
                <a16:creationId xmlns:a16="http://schemas.microsoft.com/office/drawing/2014/main" id="{CBC9306F-86C1-1F71-C4C2-6EF00C66703A}"/>
              </a:ext>
            </a:extLst>
          </p:cNvPr>
          <p:cNvSpPr>
            <a:spLocks noGrp="1"/>
          </p:cNvSpPr>
          <p:nvPr>
            <p:ph type="body" sz="quarter" idx="49" hasCustomPrompt="1"/>
          </p:nvPr>
        </p:nvSpPr>
        <p:spPr>
          <a:xfrm>
            <a:off x="4507325" y="1528819"/>
            <a:ext cx="3193218" cy="407988"/>
          </a:xfrm>
        </p:spPr>
        <p:txBody>
          <a:bodyPr/>
          <a:lstStyle>
            <a:lvl1pPr>
              <a:lnSpc>
                <a:spcPct val="100000"/>
              </a:lnSpc>
              <a:defRPr sz="1600">
                <a:latin typeface="+mj-lt"/>
              </a:defRPr>
            </a:lvl1pPr>
          </a:lstStyle>
          <a:p>
            <a:pPr lvl="0"/>
            <a:r>
              <a:rPr lang="en-GB"/>
              <a:t>Insert service list title</a:t>
            </a:r>
          </a:p>
        </p:txBody>
      </p:sp>
      <p:sp>
        <p:nvSpPr>
          <p:cNvPr id="24" name="Text Placeholder 9">
            <a:extLst>
              <a:ext uri="{FF2B5EF4-FFF2-40B4-BE49-F238E27FC236}">
                <a16:creationId xmlns:a16="http://schemas.microsoft.com/office/drawing/2014/main" id="{1A2CF2A3-9B3B-4287-0C19-F98AF6E6BFEE}"/>
              </a:ext>
            </a:extLst>
          </p:cNvPr>
          <p:cNvSpPr>
            <a:spLocks noGrp="1"/>
          </p:cNvSpPr>
          <p:nvPr>
            <p:ph type="body" sz="quarter" idx="13" hasCustomPrompt="1"/>
          </p:nvPr>
        </p:nvSpPr>
        <p:spPr>
          <a:xfrm>
            <a:off x="4507326" y="2135382"/>
            <a:ext cx="3193219" cy="3393554"/>
          </a:xfrm>
        </p:spPr>
        <p:txBody>
          <a:bodyPr/>
          <a:lstStyle>
            <a:lvl1pPr>
              <a:defRPr sz="1200">
                <a:latin typeface="+mn-lt"/>
              </a:defRPr>
            </a:lvl1pPr>
            <a:lvl2pPr>
              <a:defRPr sz="1200">
                <a:latin typeface="+mn-lt"/>
              </a:defRPr>
            </a:lvl2pPr>
            <a:lvl3pPr>
              <a:defRPr sz="1100">
                <a:latin typeface="+mn-lt"/>
              </a:defRPr>
            </a:lvl3pPr>
            <a:lvl4pPr>
              <a:defRPr sz="1050">
                <a:latin typeface="+mn-lt"/>
              </a:defRPr>
            </a:lvl4pPr>
            <a:lvl5pPr>
              <a:defRPr sz="1200">
                <a:latin typeface="Gotham Light" panose="02000603030000020004" pitchFamily="2" charset="0"/>
              </a:defRPr>
            </a:lvl5pPr>
          </a:lstStyle>
          <a:p>
            <a:pPr lvl="0"/>
            <a:r>
              <a:rPr lang="en-GB"/>
              <a:t>Use this space to write a summary/ description of service here.</a:t>
            </a:r>
          </a:p>
          <a:p>
            <a:pPr lvl="1"/>
            <a:r>
              <a:rPr lang="en-GB"/>
              <a:t>Second level</a:t>
            </a:r>
          </a:p>
          <a:p>
            <a:pPr lvl="2"/>
            <a:r>
              <a:rPr lang="en-GB"/>
              <a:t>Third level</a:t>
            </a:r>
          </a:p>
          <a:p>
            <a:pPr lvl="3"/>
            <a:r>
              <a:rPr lang="en-GB"/>
              <a:t>Fourth level</a:t>
            </a:r>
          </a:p>
          <a:p>
            <a:pPr lvl="4"/>
            <a:r>
              <a:rPr lang="en-GB"/>
              <a:t>Fifth level</a:t>
            </a:r>
          </a:p>
        </p:txBody>
      </p:sp>
      <p:sp>
        <p:nvSpPr>
          <p:cNvPr id="25" name="Text Placeholder 54">
            <a:extLst>
              <a:ext uri="{FF2B5EF4-FFF2-40B4-BE49-F238E27FC236}">
                <a16:creationId xmlns:a16="http://schemas.microsoft.com/office/drawing/2014/main" id="{F797204D-1055-FB2C-BF64-1C3370096FCA}"/>
              </a:ext>
            </a:extLst>
          </p:cNvPr>
          <p:cNvSpPr>
            <a:spLocks noGrp="1"/>
          </p:cNvSpPr>
          <p:nvPr>
            <p:ph type="body" sz="quarter" idx="50" hasCustomPrompt="1"/>
          </p:nvPr>
        </p:nvSpPr>
        <p:spPr>
          <a:xfrm>
            <a:off x="7937812" y="1528819"/>
            <a:ext cx="3193218" cy="407988"/>
          </a:xfrm>
        </p:spPr>
        <p:txBody>
          <a:bodyPr/>
          <a:lstStyle>
            <a:lvl1pPr>
              <a:lnSpc>
                <a:spcPct val="100000"/>
              </a:lnSpc>
              <a:defRPr sz="1600">
                <a:latin typeface="+mj-lt"/>
              </a:defRPr>
            </a:lvl1pPr>
          </a:lstStyle>
          <a:p>
            <a:pPr lvl="0"/>
            <a:r>
              <a:rPr lang="en-GB"/>
              <a:t>Insert service list title</a:t>
            </a:r>
          </a:p>
        </p:txBody>
      </p:sp>
      <p:sp>
        <p:nvSpPr>
          <p:cNvPr id="26" name="Text Placeholder 9">
            <a:extLst>
              <a:ext uri="{FF2B5EF4-FFF2-40B4-BE49-F238E27FC236}">
                <a16:creationId xmlns:a16="http://schemas.microsoft.com/office/drawing/2014/main" id="{9731BB2D-DD48-C0C7-E193-B76E49DD2BD4}"/>
              </a:ext>
            </a:extLst>
          </p:cNvPr>
          <p:cNvSpPr>
            <a:spLocks noGrp="1"/>
          </p:cNvSpPr>
          <p:nvPr>
            <p:ph type="body" sz="quarter" idx="51" hasCustomPrompt="1"/>
          </p:nvPr>
        </p:nvSpPr>
        <p:spPr>
          <a:xfrm>
            <a:off x="7937813" y="2135382"/>
            <a:ext cx="3193219" cy="3393554"/>
          </a:xfrm>
        </p:spPr>
        <p:txBody>
          <a:bodyPr/>
          <a:lstStyle>
            <a:lvl1pPr>
              <a:defRPr sz="1200">
                <a:latin typeface="+mn-lt"/>
              </a:defRPr>
            </a:lvl1pPr>
            <a:lvl2pPr>
              <a:defRPr sz="1200">
                <a:latin typeface="+mn-lt"/>
              </a:defRPr>
            </a:lvl2pPr>
            <a:lvl3pPr>
              <a:defRPr sz="1100">
                <a:latin typeface="+mn-lt"/>
              </a:defRPr>
            </a:lvl3pPr>
            <a:lvl4pPr>
              <a:defRPr sz="1050">
                <a:latin typeface="+mn-lt"/>
              </a:defRPr>
            </a:lvl4pPr>
            <a:lvl5pPr>
              <a:defRPr sz="1200">
                <a:latin typeface="Gotham Light" panose="02000603030000020004" pitchFamily="2" charset="0"/>
              </a:defRPr>
            </a:lvl5pPr>
          </a:lstStyle>
          <a:p>
            <a:pPr lvl="0"/>
            <a:r>
              <a:rPr lang="en-GB"/>
              <a:t>Use this space to write a summary/ description of service here.</a:t>
            </a:r>
          </a:p>
          <a:p>
            <a:pPr lvl="1"/>
            <a:r>
              <a:rPr lang="en-GB"/>
              <a:t>Second level</a:t>
            </a:r>
          </a:p>
          <a:p>
            <a:pPr lvl="2"/>
            <a:r>
              <a:rPr lang="en-GB"/>
              <a:t>Third level</a:t>
            </a:r>
          </a:p>
          <a:p>
            <a:pPr lvl="3"/>
            <a:r>
              <a:rPr lang="en-GB"/>
              <a:t>Fourth level</a:t>
            </a:r>
          </a:p>
          <a:p>
            <a:pPr lvl="4"/>
            <a:r>
              <a:rPr lang="en-GB"/>
              <a:t>Fifth level</a:t>
            </a:r>
          </a:p>
        </p:txBody>
      </p:sp>
      <p:sp>
        <p:nvSpPr>
          <p:cNvPr id="28" name="Picture Placeholder 2">
            <a:extLst>
              <a:ext uri="{FF2B5EF4-FFF2-40B4-BE49-F238E27FC236}">
                <a16:creationId xmlns:a16="http://schemas.microsoft.com/office/drawing/2014/main" id="{D4382543-5EA1-38BB-9B4F-4C722E835648}"/>
              </a:ext>
            </a:extLst>
          </p:cNvPr>
          <p:cNvSpPr>
            <a:spLocks noGrp="1"/>
          </p:cNvSpPr>
          <p:nvPr>
            <p:ph type="pic" sz="quarter" idx="16" hasCustomPrompt="1"/>
          </p:nvPr>
        </p:nvSpPr>
        <p:spPr>
          <a:xfrm>
            <a:off x="-1" y="-9428"/>
            <a:ext cx="3886361" cy="6867427"/>
          </a:xfrm>
        </p:spPr>
        <p:txBody>
          <a:bodyPr anchor="ctr"/>
          <a:lstStyle>
            <a:lvl1pPr algn="ctr">
              <a:defRPr/>
            </a:lvl1pPr>
          </a:lstStyle>
          <a:p>
            <a:r>
              <a:rPr lang="en-GB"/>
              <a:t>Click icon to insert image</a:t>
            </a:r>
            <a:br>
              <a:rPr lang="en-GB"/>
            </a:br>
            <a:br>
              <a:rPr lang="en-GB"/>
            </a:br>
            <a:br>
              <a:rPr lang="en-GB"/>
            </a:br>
            <a:endParaRPr lang="en-GB"/>
          </a:p>
        </p:txBody>
      </p:sp>
      <p:sp>
        <p:nvSpPr>
          <p:cNvPr id="41" name="Date Placeholder 40">
            <a:extLst>
              <a:ext uri="{FF2B5EF4-FFF2-40B4-BE49-F238E27FC236}">
                <a16:creationId xmlns:a16="http://schemas.microsoft.com/office/drawing/2014/main" id="{F82DC00B-A2B8-30F4-37B9-D47C2F11B6C2}"/>
              </a:ext>
            </a:extLst>
          </p:cNvPr>
          <p:cNvSpPr>
            <a:spLocks noGrp="1"/>
          </p:cNvSpPr>
          <p:nvPr>
            <p:ph type="dt" sz="half" idx="52"/>
          </p:nvPr>
        </p:nvSpPr>
        <p:spPr/>
        <p:txBody>
          <a:bodyPr/>
          <a:lstStyle/>
          <a:p>
            <a:endParaRPr lang="en-GB"/>
          </a:p>
        </p:txBody>
      </p:sp>
      <p:sp>
        <p:nvSpPr>
          <p:cNvPr id="42" name="Footer Placeholder 41">
            <a:extLst>
              <a:ext uri="{FF2B5EF4-FFF2-40B4-BE49-F238E27FC236}">
                <a16:creationId xmlns:a16="http://schemas.microsoft.com/office/drawing/2014/main" id="{B6D16E45-8252-F429-52BD-387C36523C10}"/>
              </a:ext>
            </a:extLst>
          </p:cNvPr>
          <p:cNvSpPr>
            <a:spLocks noGrp="1"/>
          </p:cNvSpPr>
          <p:nvPr>
            <p:ph type="ftr" sz="quarter" idx="53"/>
          </p:nvPr>
        </p:nvSpPr>
        <p:spPr>
          <a:xfrm>
            <a:off x="450733" y="6501388"/>
            <a:ext cx="6856644" cy="270074"/>
          </a:xfrm>
          <a:prstGeom prst="rect">
            <a:avLst/>
          </a:prstGeom>
        </p:spPr>
        <p:txBody>
          <a:bodyPr/>
          <a:lstStyle/>
          <a:p>
            <a:pPr>
              <a:lnSpc>
                <a:spcPct val="120000"/>
              </a:lnSpc>
              <a:spcAft>
                <a:spcPts val="1000"/>
              </a:spcAft>
            </a:pPr>
            <a:r>
              <a:rPr lang="en-US"/>
              <a:t>Footer</a:t>
            </a:r>
          </a:p>
        </p:txBody>
      </p:sp>
      <p:sp>
        <p:nvSpPr>
          <p:cNvPr id="43" name="Slide Number Placeholder 42">
            <a:extLst>
              <a:ext uri="{FF2B5EF4-FFF2-40B4-BE49-F238E27FC236}">
                <a16:creationId xmlns:a16="http://schemas.microsoft.com/office/drawing/2014/main" id="{9C657DF0-94B2-5337-876D-BC2E3593FBA5}"/>
              </a:ext>
            </a:extLst>
          </p:cNvPr>
          <p:cNvSpPr>
            <a:spLocks noGrp="1"/>
          </p:cNvSpPr>
          <p:nvPr>
            <p:ph type="sldNum" sz="quarter" idx="54"/>
          </p:nvPr>
        </p:nvSpPr>
        <p:spPr/>
        <p:txBody>
          <a:bodyPr/>
          <a:lstStyle/>
          <a:p>
            <a:fld id="{BB07EAE1-021A-493C-B07F-6FE9E5D11BEB}" type="slidenum">
              <a:rPr lang="en-GB" smtClean="0"/>
              <a:pPr/>
              <a:t>‹#›</a:t>
            </a:fld>
            <a:endParaRPr lang="en-GB"/>
          </a:p>
        </p:txBody>
      </p:sp>
      <p:sp>
        <p:nvSpPr>
          <p:cNvPr id="2" name="Title 1">
            <a:extLst>
              <a:ext uri="{FF2B5EF4-FFF2-40B4-BE49-F238E27FC236}">
                <a16:creationId xmlns:a16="http://schemas.microsoft.com/office/drawing/2014/main" id="{64E95335-D035-CB25-06C9-DCC4975707A2}"/>
              </a:ext>
            </a:extLst>
          </p:cNvPr>
          <p:cNvSpPr>
            <a:spLocks noGrp="1"/>
          </p:cNvSpPr>
          <p:nvPr>
            <p:ph type="title" hasCustomPrompt="1"/>
          </p:nvPr>
        </p:nvSpPr>
        <p:spPr>
          <a:xfrm>
            <a:off x="4507324" y="422671"/>
            <a:ext cx="6269628" cy="558405"/>
          </a:xfrm>
        </p:spPr>
        <p:txBody>
          <a:bodyPr/>
          <a:lstStyle>
            <a:lvl1pPr>
              <a:defRPr sz="3199"/>
            </a:lvl1pPr>
          </a:lstStyle>
          <a:p>
            <a:r>
              <a:rPr lang="en-GB"/>
              <a:t>Insert title here</a:t>
            </a:r>
          </a:p>
        </p:txBody>
      </p:sp>
      <p:grpSp>
        <p:nvGrpSpPr>
          <p:cNvPr id="14" name="Group 13">
            <a:extLst>
              <a:ext uri="{FF2B5EF4-FFF2-40B4-BE49-F238E27FC236}">
                <a16:creationId xmlns:a16="http://schemas.microsoft.com/office/drawing/2014/main" id="{DE65473B-95F4-A7E6-F98F-1D44CFB763FE}"/>
              </a:ext>
            </a:extLst>
          </p:cNvPr>
          <p:cNvGrpSpPr/>
          <p:nvPr userDrawn="1"/>
        </p:nvGrpSpPr>
        <p:grpSpPr>
          <a:xfrm>
            <a:off x="12284372" y="0"/>
            <a:ext cx="2174455" cy="5486150"/>
            <a:chOff x="12287572" y="0"/>
            <a:chExt cx="2175021" cy="5486150"/>
          </a:xfrm>
        </p:grpSpPr>
        <p:grpSp>
          <p:nvGrpSpPr>
            <p:cNvPr id="15" name="Group 14">
              <a:extLst>
                <a:ext uri="{FF2B5EF4-FFF2-40B4-BE49-F238E27FC236}">
                  <a16:creationId xmlns:a16="http://schemas.microsoft.com/office/drawing/2014/main" id="{5A125FD3-54BA-9971-731E-3FDDF220F2B5}"/>
                </a:ext>
              </a:extLst>
            </p:cNvPr>
            <p:cNvGrpSpPr/>
            <p:nvPr/>
          </p:nvGrpSpPr>
          <p:grpSpPr>
            <a:xfrm>
              <a:off x="12287572" y="0"/>
              <a:ext cx="2175021" cy="4839558"/>
              <a:chOff x="838200" y="1150069"/>
              <a:chExt cx="2175021" cy="4839558"/>
            </a:xfrm>
          </p:grpSpPr>
          <p:sp>
            <p:nvSpPr>
              <p:cNvPr id="45" name="Rectangle 44">
                <a:extLst>
                  <a:ext uri="{FF2B5EF4-FFF2-40B4-BE49-F238E27FC236}">
                    <a16:creationId xmlns:a16="http://schemas.microsoft.com/office/drawing/2014/main" id="{2E87C889-911C-FE40-F7ED-AEFC3C6AEDCB}"/>
                  </a:ext>
                </a:extLst>
              </p:cNvPr>
              <p:cNvSpPr/>
              <p:nvPr/>
            </p:nvSpPr>
            <p:spPr>
              <a:xfrm>
                <a:off x="838200" y="1150069"/>
                <a:ext cx="2146445" cy="4839558"/>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333333"/>
                  </a:solidFill>
                </a:endParaRPr>
              </a:p>
            </p:txBody>
          </p:sp>
          <p:sp>
            <p:nvSpPr>
              <p:cNvPr id="46" name="Rectangle 45">
                <a:extLst>
                  <a:ext uri="{FF2B5EF4-FFF2-40B4-BE49-F238E27FC236}">
                    <a16:creationId xmlns:a16="http://schemas.microsoft.com/office/drawing/2014/main" id="{FEF7D7BC-BF64-37DB-F79C-CDDA904210E7}"/>
                  </a:ext>
                </a:extLst>
              </p:cNvPr>
              <p:cNvSpPr/>
              <p:nvPr/>
            </p:nvSpPr>
            <p:spPr>
              <a:xfrm flipV="1">
                <a:off x="838200" y="1150069"/>
                <a:ext cx="2146445" cy="52016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799">
                  <a:solidFill>
                    <a:srgbClr val="333333"/>
                  </a:solidFill>
                </a:endParaRPr>
              </a:p>
            </p:txBody>
          </p:sp>
          <p:sp>
            <p:nvSpPr>
              <p:cNvPr id="47" name="TextBox 46">
                <a:extLst>
                  <a:ext uri="{FF2B5EF4-FFF2-40B4-BE49-F238E27FC236}">
                    <a16:creationId xmlns:a16="http://schemas.microsoft.com/office/drawing/2014/main" id="{9A1DD24C-4805-4619-84E4-DB14286AEA1F}"/>
                  </a:ext>
                </a:extLst>
              </p:cNvPr>
              <p:cNvSpPr txBox="1"/>
              <p:nvPr/>
            </p:nvSpPr>
            <p:spPr>
              <a:xfrm>
                <a:off x="866775" y="2189496"/>
                <a:ext cx="2087197" cy="707886"/>
              </a:xfrm>
              <a:prstGeom prst="rect">
                <a:avLst/>
              </a:prstGeom>
              <a:noFill/>
            </p:spPr>
            <p:txBody>
              <a:bodyPr wrap="square" rtlCol="0">
                <a:spAutoFit/>
              </a:bodyPr>
              <a:lstStyle/>
              <a:p>
                <a:r>
                  <a:rPr lang="en-GB" sz="1000" b="1">
                    <a:solidFill>
                      <a:srgbClr val="333333"/>
                    </a:solidFill>
                  </a:rPr>
                  <a:t>2. </a:t>
                </a:r>
                <a:r>
                  <a:rPr lang="en-GB" sz="1000">
                    <a:solidFill>
                      <a:srgbClr val="333333"/>
                    </a:solidFill>
                  </a:rPr>
                  <a:t>Click on the </a:t>
                </a:r>
                <a:r>
                  <a:rPr lang="en-GB" sz="1000" b="0">
                    <a:solidFill>
                      <a:srgbClr val="333333"/>
                    </a:solidFill>
                    <a:latin typeface="Gotham Medium" pitchFamily="50" charset="0"/>
                  </a:rPr>
                  <a:t>icon</a:t>
                </a:r>
                <a:r>
                  <a:rPr lang="en-GB" sz="1000">
                    <a:solidFill>
                      <a:srgbClr val="333333"/>
                    </a:solidFill>
                  </a:rPr>
                  <a:t> in the middle of the placeholder and choose the image from your computer.</a:t>
                </a:r>
              </a:p>
            </p:txBody>
          </p:sp>
          <p:sp>
            <p:nvSpPr>
              <p:cNvPr id="48" name="TextBox 47">
                <a:extLst>
                  <a:ext uri="{FF2B5EF4-FFF2-40B4-BE49-F238E27FC236}">
                    <a16:creationId xmlns:a16="http://schemas.microsoft.com/office/drawing/2014/main" id="{571A672E-DE28-1A04-07C7-53E6A0198E4E}"/>
                  </a:ext>
                </a:extLst>
              </p:cNvPr>
              <p:cNvSpPr txBox="1"/>
              <p:nvPr/>
            </p:nvSpPr>
            <p:spPr>
              <a:xfrm>
                <a:off x="866774" y="2943679"/>
                <a:ext cx="2146447" cy="553998"/>
              </a:xfrm>
              <a:prstGeom prst="rect">
                <a:avLst/>
              </a:prstGeom>
              <a:noFill/>
            </p:spPr>
            <p:txBody>
              <a:bodyPr wrap="square" rtlCol="0">
                <a:spAutoFit/>
              </a:bodyPr>
              <a:lstStyle/>
              <a:p>
                <a:r>
                  <a:rPr lang="en-GB" sz="1000" b="1">
                    <a:solidFill>
                      <a:srgbClr val="333333"/>
                    </a:solidFill>
                  </a:rPr>
                  <a:t>3. </a:t>
                </a:r>
                <a:r>
                  <a:rPr lang="en-GB" sz="1000">
                    <a:solidFill>
                      <a:srgbClr val="333333"/>
                    </a:solidFill>
                  </a:rPr>
                  <a:t>Click on the </a:t>
                </a:r>
                <a:r>
                  <a:rPr lang="en-GB" sz="1000" b="0">
                    <a:solidFill>
                      <a:srgbClr val="333333"/>
                    </a:solidFill>
                    <a:latin typeface="Gotham Medium" pitchFamily="50" charset="0"/>
                  </a:rPr>
                  <a:t>Format Picture </a:t>
                </a:r>
                <a:r>
                  <a:rPr lang="en-GB" sz="1000">
                    <a:solidFill>
                      <a:srgbClr val="333333"/>
                    </a:solidFill>
                  </a:rPr>
                  <a:t>tab in the ribbon and use the tools to edit the image.</a:t>
                </a:r>
              </a:p>
            </p:txBody>
          </p:sp>
          <p:sp>
            <p:nvSpPr>
              <p:cNvPr id="49" name="TextBox 48">
                <a:extLst>
                  <a:ext uri="{FF2B5EF4-FFF2-40B4-BE49-F238E27FC236}">
                    <a16:creationId xmlns:a16="http://schemas.microsoft.com/office/drawing/2014/main" id="{8528D221-EAC2-21C6-8867-F101DE27ED2B}"/>
                  </a:ext>
                </a:extLst>
              </p:cNvPr>
              <p:cNvSpPr txBox="1"/>
              <p:nvPr/>
            </p:nvSpPr>
            <p:spPr>
              <a:xfrm>
                <a:off x="866773" y="3543974"/>
                <a:ext cx="2146447" cy="1169551"/>
              </a:xfrm>
              <a:prstGeom prst="rect">
                <a:avLst/>
              </a:prstGeom>
              <a:noFill/>
            </p:spPr>
            <p:txBody>
              <a:bodyPr wrap="square" rtlCol="0">
                <a:spAutoFit/>
              </a:bodyPr>
              <a:lstStyle/>
              <a:p>
                <a:r>
                  <a:rPr lang="en-GB" sz="1000" b="1">
                    <a:solidFill>
                      <a:srgbClr val="333333"/>
                    </a:solidFill>
                  </a:rPr>
                  <a:t>4. </a:t>
                </a:r>
                <a:r>
                  <a:rPr lang="en-GB" sz="1000">
                    <a:solidFill>
                      <a:srgbClr val="333333"/>
                    </a:solidFill>
                  </a:rPr>
                  <a:t>Choose </a:t>
                </a:r>
                <a:r>
                  <a:rPr lang="en-GB" sz="1000" b="0">
                    <a:solidFill>
                      <a:srgbClr val="333333"/>
                    </a:solidFill>
                    <a:latin typeface="Gotham Medium" pitchFamily="50" charset="0"/>
                  </a:rPr>
                  <a:t>Crop</a:t>
                </a:r>
                <a:r>
                  <a:rPr lang="en-GB" sz="1000">
                    <a:solidFill>
                      <a:srgbClr val="333333"/>
                    </a:solidFill>
                  </a:rPr>
                  <a:t> to resize and move the image within the placeholder, using the white circles in the corners of the image. Click on the drop down arrow and choose </a:t>
                </a:r>
                <a:r>
                  <a:rPr lang="en-GB" sz="1000" b="0">
                    <a:solidFill>
                      <a:srgbClr val="333333"/>
                    </a:solidFill>
                    <a:latin typeface="Gotham Medium" pitchFamily="50" charset="0"/>
                  </a:rPr>
                  <a:t>Fit </a:t>
                </a:r>
                <a:r>
                  <a:rPr lang="en-GB" sz="1000">
                    <a:solidFill>
                      <a:srgbClr val="333333"/>
                    </a:solidFill>
                  </a:rPr>
                  <a:t>to fit the image to the placeholder.</a:t>
                </a:r>
              </a:p>
            </p:txBody>
          </p:sp>
          <p:sp>
            <p:nvSpPr>
              <p:cNvPr id="50" name="TextBox 49">
                <a:extLst>
                  <a:ext uri="{FF2B5EF4-FFF2-40B4-BE49-F238E27FC236}">
                    <a16:creationId xmlns:a16="http://schemas.microsoft.com/office/drawing/2014/main" id="{2E811534-E4F0-0AB8-6B05-42BFC7334328}"/>
                  </a:ext>
                </a:extLst>
              </p:cNvPr>
              <p:cNvSpPr txBox="1"/>
              <p:nvPr/>
            </p:nvSpPr>
            <p:spPr>
              <a:xfrm>
                <a:off x="866774" y="4759822"/>
                <a:ext cx="2146447" cy="553998"/>
              </a:xfrm>
              <a:prstGeom prst="rect">
                <a:avLst/>
              </a:prstGeom>
              <a:noFill/>
            </p:spPr>
            <p:txBody>
              <a:bodyPr wrap="square" rtlCol="0">
                <a:spAutoFit/>
              </a:bodyPr>
              <a:lstStyle/>
              <a:p>
                <a:r>
                  <a:rPr lang="en-GB" sz="1000" b="1">
                    <a:solidFill>
                      <a:srgbClr val="333333"/>
                    </a:solidFill>
                  </a:rPr>
                  <a:t>5. </a:t>
                </a:r>
                <a:r>
                  <a:rPr lang="en-GB" sz="1000">
                    <a:solidFill>
                      <a:srgbClr val="333333"/>
                    </a:solidFill>
                  </a:rPr>
                  <a:t>Choose </a:t>
                </a:r>
                <a:r>
                  <a:rPr lang="en-GB" sz="1000" b="0">
                    <a:solidFill>
                      <a:srgbClr val="333333"/>
                    </a:solidFill>
                    <a:latin typeface="Gotham Medium" pitchFamily="50" charset="0"/>
                  </a:rPr>
                  <a:t>Picture Colour </a:t>
                </a:r>
                <a:r>
                  <a:rPr lang="en-GB" sz="1000">
                    <a:solidFill>
                      <a:srgbClr val="333333"/>
                    </a:solidFill>
                  </a:rPr>
                  <a:t>to adjust the Saturation, Tone, and Colour.</a:t>
                </a:r>
              </a:p>
            </p:txBody>
          </p:sp>
          <p:sp>
            <p:nvSpPr>
              <p:cNvPr id="51" name="TextBox 50">
                <a:extLst>
                  <a:ext uri="{FF2B5EF4-FFF2-40B4-BE49-F238E27FC236}">
                    <a16:creationId xmlns:a16="http://schemas.microsoft.com/office/drawing/2014/main" id="{2C87D308-EE8D-746C-4E60-220B22D11AD1}"/>
                  </a:ext>
                </a:extLst>
              </p:cNvPr>
              <p:cNvSpPr txBox="1"/>
              <p:nvPr/>
            </p:nvSpPr>
            <p:spPr>
              <a:xfrm>
                <a:off x="866774" y="5360117"/>
                <a:ext cx="2146447" cy="553998"/>
              </a:xfrm>
              <a:prstGeom prst="rect">
                <a:avLst/>
              </a:prstGeom>
              <a:noFill/>
            </p:spPr>
            <p:txBody>
              <a:bodyPr wrap="square" rtlCol="0">
                <a:spAutoFit/>
              </a:bodyPr>
              <a:lstStyle/>
              <a:p>
                <a:r>
                  <a:rPr lang="en-GB" sz="1000" b="1">
                    <a:solidFill>
                      <a:srgbClr val="333333"/>
                    </a:solidFill>
                  </a:rPr>
                  <a:t>6. </a:t>
                </a:r>
                <a:r>
                  <a:rPr lang="en-GB" sz="1000">
                    <a:solidFill>
                      <a:srgbClr val="333333"/>
                    </a:solidFill>
                  </a:rPr>
                  <a:t>Choose </a:t>
                </a:r>
                <a:r>
                  <a:rPr lang="en-GB" sz="1000" b="0">
                    <a:solidFill>
                      <a:srgbClr val="333333"/>
                    </a:solidFill>
                    <a:latin typeface="Gotham Medium" pitchFamily="50" charset="0"/>
                  </a:rPr>
                  <a:t>Picture Correction </a:t>
                </a:r>
                <a:r>
                  <a:rPr lang="en-GB" sz="1000">
                    <a:solidFill>
                      <a:srgbClr val="333333"/>
                    </a:solidFill>
                  </a:rPr>
                  <a:t>to adjust the Sharpness, Brightness, and Contrast.</a:t>
                </a:r>
              </a:p>
            </p:txBody>
          </p:sp>
          <p:sp>
            <p:nvSpPr>
              <p:cNvPr id="52" name="TextBox 51">
                <a:extLst>
                  <a:ext uri="{FF2B5EF4-FFF2-40B4-BE49-F238E27FC236}">
                    <a16:creationId xmlns:a16="http://schemas.microsoft.com/office/drawing/2014/main" id="{032AEAEB-00CA-8EF5-28F7-E745F552BCB2}"/>
                  </a:ext>
                </a:extLst>
              </p:cNvPr>
              <p:cNvSpPr txBox="1"/>
              <p:nvPr/>
            </p:nvSpPr>
            <p:spPr>
              <a:xfrm>
                <a:off x="1072610" y="1179173"/>
                <a:ext cx="1734772" cy="461665"/>
              </a:xfrm>
              <a:prstGeom prst="rect">
                <a:avLst/>
              </a:prstGeom>
              <a:noFill/>
            </p:spPr>
            <p:txBody>
              <a:bodyPr wrap="square" rtlCol="0">
                <a:spAutoFit/>
              </a:bodyPr>
              <a:lstStyle/>
              <a:p>
                <a:pPr algn="ctr"/>
                <a:r>
                  <a:rPr lang="en-GB" sz="1200">
                    <a:solidFill>
                      <a:srgbClr val="333333"/>
                    </a:solidFill>
                    <a:latin typeface="+mn-lt"/>
                  </a:rPr>
                  <a:t>HOW TO INSERT AN IMAGE</a:t>
                </a:r>
              </a:p>
            </p:txBody>
          </p:sp>
          <p:sp>
            <p:nvSpPr>
              <p:cNvPr id="53" name="TextBox 52">
                <a:extLst>
                  <a:ext uri="{FF2B5EF4-FFF2-40B4-BE49-F238E27FC236}">
                    <a16:creationId xmlns:a16="http://schemas.microsoft.com/office/drawing/2014/main" id="{2DE0810F-2B32-5631-0300-04B41DD4013F}"/>
                  </a:ext>
                </a:extLst>
              </p:cNvPr>
              <p:cNvSpPr txBox="1"/>
              <p:nvPr/>
            </p:nvSpPr>
            <p:spPr>
              <a:xfrm>
                <a:off x="866775" y="1759910"/>
                <a:ext cx="2087197" cy="400110"/>
              </a:xfrm>
              <a:prstGeom prst="rect">
                <a:avLst/>
              </a:prstGeom>
              <a:noFill/>
            </p:spPr>
            <p:txBody>
              <a:bodyPr wrap="square" rtlCol="0">
                <a:spAutoFit/>
              </a:bodyPr>
              <a:lstStyle/>
              <a:p>
                <a:r>
                  <a:rPr lang="en-GB" sz="1000" b="1">
                    <a:solidFill>
                      <a:srgbClr val="333333"/>
                    </a:solidFill>
                  </a:rPr>
                  <a:t>1. </a:t>
                </a:r>
                <a:r>
                  <a:rPr lang="en-GB" sz="1000">
                    <a:solidFill>
                      <a:srgbClr val="333333"/>
                    </a:solidFill>
                  </a:rPr>
                  <a:t>If there is already an image present, </a:t>
                </a:r>
                <a:r>
                  <a:rPr lang="en-GB" sz="1000">
                    <a:solidFill>
                      <a:srgbClr val="333333"/>
                    </a:solidFill>
                    <a:latin typeface="Gotham Medium" pitchFamily="50" charset="0"/>
                  </a:rPr>
                  <a:t>delete this first.</a:t>
                </a:r>
              </a:p>
            </p:txBody>
          </p:sp>
        </p:grpSp>
        <p:grpSp>
          <p:nvGrpSpPr>
            <p:cNvPr id="16" name="Group 15">
              <a:extLst>
                <a:ext uri="{FF2B5EF4-FFF2-40B4-BE49-F238E27FC236}">
                  <a16:creationId xmlns:a16="http://schemas.microsoft.com/office/drawing/2014/main" id="{48CDBA2C-795E-5AF0-2425-3BAAB2DC10F7}"/>
                </a:ext>
              </a:extLst>
            </p:cNvPr>
            <p:cNvGrpSpPr/>
            <p:nvPr userDrawn="1"/>
          </p:nvGrpSpPr>
          <p:grpSpPr>
            <a:xfrm>
              <a:off x="12287572" y="0"/>
              <a:ext cx="2175021" cy="5486150"/>
              <a:chOff x="838200" y="1150069"/>
              <a:chExt cx="2175021" cy="5486150"/>
            </a:xfrm>
          </p:grpSpPr>
          <p:sp>
            <p:nvSpPr>
              <p:cNvPr id="18" name="Rectangle 17">
                <a:extLst>
                  <a:ext uri="{FF2B5EF4-FFF2-40B4-BE49-F238E27FC236}">
                    <a16:creationId xmlns:a16="http://schemas.microsoft.com/office/drawing/2014/main" id="{22248921-DB5F-C958-CCEB-DD536A242649}"/>
                  </a:ext>
                </a:extLst>
              </p:cNvPr>
              <p:cNvSpPr/>
              <p:nvPr/>
            </p:nvSpPr>
            <p:spPr>
              <a:xfrm>
                <a:off x="838200" y="1150069"/>
                <a:ext cx="2146445" cy="548615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333333"/>
                  </a:solidFill>
                </a:endParaRPr>
              </a:p>
            </p:txBody>
          </p:sp>
          <p:sp>
            <p:nvSpPr>
              <p:cNvPr id="19" name="Rectangle 18">
                <a:extLst>
                  <a:ext uri="{FF2B5EF4-FFF2-40B4-BE49-F238E27FC236}">
                    <a16:creationId xmlns:a16="http://schemas.microsoft.com/office/drawing/2014/main" id="{ACE47B89-23AE-A580-C647-36C45B20ABAF}"/>
                  </a:ext>
                </a:extLst>
              </p:cNvPr>
              <p:cNvSpPr/>
              <p:nvPr/>
            </p:nvSpPr>
            <p:spPr>
              <a:xfrm flipV="1">
                <a:off x="838200" y="1150069"/>
                <a:ext cx="2146445" cy="52016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799">
                  <a:solidFill>
                    <a:srgbClr val="333333"/>
                  </a:solidFill>
                </a:endParaRPr>
              </a:p>
            </p:txBody>
          </p:sp>
          <p:sp>
            <p:nvSpPr>
              <p:cNvPr id="20" name="TextBox 19">
                <a:extLst>
                  <a:ext uri="{FF2B5EF4-FFF2-40B4-BE49-F238E27FC236}">
                    <a16:creationId xmlns:a16="http://schemas.microsoft.com/office/drawing/2014/main" id="{8CE3E623-05F9-AAF0-7073-FDEAC2D21B8C}"/>
                  </a:ext>
                </a:extLst>
              </p:cNvPr>
              <p:cNvSpPr txBox="1"/>
              <p:nvPr/>
            </p:nvSpPr>
            <p:spPr>
              <a:xfrm>
                <a:off x="866775" y="2189496"/>
                <a:ext cx="2087197" cy="707886"/>
              </a:xfrm>
              <a:prstGeom prst="rect">
                <a:avLst/>
              </a:prstGeom>
              <a:noFill/>
            </p:spPr>
            <p:txBody>
              <a:bodyPr wrap="square" rtlCol="0">
                <a:spAutoFit/>
              </a:bodyPr>
              <a:lstStyle/>
              <a:p>
                <a:r>
                  <a:rPr lang="en-GB" sz="1000" b="1">
                    <a:solidFill>
                      <a:srgbClr val="333333"/>
                    </a:solidFill>
                  </a:rPr>
                  <a:t>2. </a:t>
                </a:r>
                <a:r>
                  <a:rPr lang="en-GB" sz="1000">
                    <a:solidFill>
                      <a:srgbClr val="333333"/>
                    </a:solidFill>
                  </a:rPr>
                  <a:t>Click on the </a:t>
                </a:r>
                <a:r>
                  <a:rPr lang="en-GB" sz="1000" b="0">
                    <a:solidFill>
                      <a:srgbClr val="333333"/>
                    </a:solidFill>
                    <a:latin typeface="Gotham Medium" pitchFamily="50" charset="0"/>
                  </a:rPr>
                  <a:t>icon</a:t>
                </a:r>
                <a:r>
                  <a:rPr lang="en-GB" sz="1000">
                    <a:solidFill>
                      <a:srgbClr val="333333"/>
                    </a:solidFill>
                  </a:rPr>
                  <a:t> in the middle of the placeholder and choose the image from your computer.</a:t>
                </a:r>
              </a:p>
            </p:txBody>
          </p:sp>
          <p:sp>
            <p:nvSpPr>
              <p:cNvPr id="21" name="TextBox 20">
                <a:extLst>
                  <a:ext uri="{FF2B5EF4-FFF2-40B4-BE49-F238E27FC236}">
                    <a16:creationId xmlns:a16="http://schemas.microsoft.com/office/drawing/2014/main" id="{CE8FCD98-EE85-9648-1491-8BC27C032CA3}"/>
                  </a:ext>
                </a:extLst>
              </p:cNvPr>
              <p:cNvSpPr txBox="1"/>
              <p:nvPr/>
            </p:nvSpPr>
            <p:spPr>
              <a:xfrm>
                <a:off x="866774" y="2943679"/>
                <a:ext cx="2146447" cy="553998"/>
              </a:xfrm>
              <a:prstGeom prst="rect">
                <a:avLst/>
              </a:prstGeom>
              <a:noFill/>
            </p:spPr>
            <p:txBody>
              <a:bodyPr wrap="square" rtlCol="0">
                <a:spAutoFit/>
              </a:bodyPr>
              <a:lstStyle/>
              <a:p>
                <a:r>
                  <a:rPr lang="en-GB" sz="1000" b="1">
                    <a:solidFill>
                      <a:srgbClr val="333333"/>
                    </a:solidFill>
                  </a:rPr>
                  <a:t>3. </a:t>
                </a:r>
                <a:r>
                  <a:rPr lang="en-GB" sz="1000">
                    <a:solidFill>
                      <a:srgbClr val="333333"/>
                    </a:solidFill>
                  </a:rPr>
                  <a:t>Click on the </a:t>
                </a:r>
                <a:r>
                  <a:rPr lang="en-GB" sz="1000" b="0">
                    <a:solidFill>
                      <a:srgbClr val="333333"/>
                    </a:solidFill>
                    <a:latin typeface="Gotham Medium" pitchFamily="50" charset="0"/>
                  </a:rPr>
                  <a:t>Format Picture </a:t>
                </a:r>
                <a:r>
                  <a:rPr lang="en-GB" sz="1000">
                    <a:solidFill>
                      <a:srgbClr val="333333"/>
                    </a:solidFill>
                  </a:rPr>
                  <a:t>tab in the ribbon and use the tools to edit the image.</a:t>
                </a:r>
              </a:p>
            </p:txBody>
          </p:sp>
          <p:sp>
            <p:nvSpPr>
              <p:cNvPr id="22" name="TextBox 21">
                <a:extLst>
                  <a:ext uri="{FF2B5EF4-FFF2-40B4-BE49-F238E27FC236}">
                    <a16:creationId xmlns:a16="http://schemas.microsoft.com/office/drawing/2014/main" id="{A86E00D4-C833-3911-6A35-6A5B1D9ACD0C}"/>
                  </a:ext>
                </a:extLst>
              </p:cNvPr>
              <p:cNvSpPr txBox="1"/>
              <p:nvPr/>
            </p:nvSpPr>
            <p:spPr>
              <a:xfrm>
                <a:off x="866773" y="3543974"/>
                <a:ext cx="2146447" cy="1169551"/>
              </a:xfrm>
              <a:prstGeom prst="rect">
                <a:avLst/>
              </a:prstGeom>
              <a:noFill/>
            </p:spPr>
            <p:txBody>
              <a:bodyPr wrap="square" rtlCol="0">
                <a:spAutoFit/>
              </a:bodyPr>
              <a:lstStyle/>
              <a:p>
                <a:r>
                  <a:rPr lang="en-GB" sz="1000" b="1">
                    <a:solidFill>
                      <a:srgbClr val="333333"/>
                    </a:solidFill>
                  </a:rPr>
                  <a:t>4. </a:t>
                </a:r>
                <a:r>
                  <a:rPr lang="en-GB" sz="1000">
                    <a:solidFill>
                      <a:srgbClr val="333333"/>
                    </a:solidFill>
                  </a:rPr>
                  <a:t>Choose </a:t>
                </a:r>
                <a:r>
                  <a:rPr lang="en-GB" sz="1000" b="0">
                    <a:solidFill>
                      <a:srgbClr val="333333"/>
                    </a:solidFill>
                    <a:latin typeface="Gotham Medium" pitchFamily="50" charset="0"/>
                  </a:rPr>
                  <a:t>Crop</a:t>
                </a:r>
                <a:r>
                  <a:rPr lang="en-GB" sz="1000">
                    <a:solidFill>
                      <a:srgbClr val="333333"/>
                    </a:solidFill>
                  </a:rPr>
                  <a:t> to resize and move the image within the placeholder, using the white circles in the corners of the image. Click on the drop down arrow and choose </a:t>
                </a:r>
                <a:r>
                  <a:rPr lang="en-GB" sz="1000" b="0">
                    <a:solidFill>
                      <a:srgbClr val="333333"/>
                    </a:solidFill>
                    <a:latin typeface="Gotham Medium" pitchFamily="50" charset="0"/>
                  </a:rPr>
                  <a:t>Fit </a:t>
                </a:r>
                <a:r>
                  <a:rPr lang="en-GB" sz="1000">
                    <a:solidFill>
                      <a:srgbClr val="333333"/>
                    </a:solidFill>
                  </a:rPr>
                  <a:t>to fit the image to the placeholder.</a:t>
                </a:r>
              </a:p>
            </p:txBody>
          </p:sp>
          <p:sp>
            <p:nvSpPr>
              <p:cNvPr id="27" name="TextBox 26">
                <a:extLst>
                  <a:ext uri="{FF2B5EF4-FFF2-40B4-BE49-F238E27FC236}">
                    <a16:creationId xmlns:a16="http://schemas.microsoft.com/office/drawing/2014/main" id="{38A544A1-301A-01F4-5247-C92F76340ED5}"/>
                  </a:ext>
                </a:extLst>
              </p:cNvPr>
              <p:cNvSpPr txBox="1"/>
              <p:nvPr/>
            </p:nvSpPr>
            <p:spPr>
              <a:xfrm>
                <a:off x="866774" y="4759822"/>
                <a:ext cx="2146447" cy="553998"/>
              </a:xfrm>
              <a:prstGeom prst="rect">
                <a:avLst/>
              </a:prstGeom>
              <a:noFill/>
            </p:spPr>
            <p:txBody>
              <a:bodyPr wrap="square" rtlCol="0">
                <a:spAutoFit/>
              </a:bodyPr>
              <a:lstStyle/>
              <a:p>
                <a:r>
                  <a:rPr lang="en-GB" sz="1000" b="1">
                    <a:solidFill>
                      <a:srgbClr val="333333"/>
                    </a:solidFill>
                  </a:rPr>
                  <a:t>5. </a:t>
                </a:r>
                <a:r>
                  <a:rPr lang="en-GB" sz="1000">
                    <a:solidFill>
                      <a:srgbClr val="333333"/>
                    </a:solidFill>
                  </a:rPr>
                  <a:t>Choose </a:t>
                </a:r>
                <a:r>
                  <a:rPr lang="en-GB" sz="1000" b="0">
                    <a:solidFill>
                      <a:srgbClr val="333333"/>
                    </a:solidFill>
                    <a:latin typeface="Gotham Medium" pitchFamily="50" charset="0"/>
                  </a:rPr>
                  <a:t>Picture Colour </a:t>
                </a:r>
                <a:r>
                  <a:rPr lang="en-GB" sz="1000">
                    <a:solidFill>
                      <a:srgbClr val="333333"/>
                    </a:solidFill>
                  </a:rPr>
                  <a:t>to adjust the Saturation, Tone, and Colour.</a:t>
                </a:r>
              </a:p>
            </p:txBody>
          </p:sp>
          <p:sp>
            <p:nvSpPr>
              <p:cNvPr id="38" name="TextBox 37">
                <a:extLst>
                  <a:ext uri="{FF2B5EF4-FFF2-40B4-BE49-F238E27FC236}">
                    <a16:creationId xmlns:a16="http://schemas.microsoft.com/office/drawing/2014/main" id="{1EBA4B77-836F-303D-BE63-F58125F36B80}"/>
                  </a:ext>
                </a:extLst>
              </p:cNvPr>
              <p:cNvSpPr txBox="1"/>
              <p:nvPr/>
            </p:nvSpPr>
            <p:spPr>
              <a:xfrm>
                <a:off x="866774" y="5360117"/>
                <a:ext cx="2146447" cy="861774"/>
              </a:xfrm>
              <a:prstGeom prst="rect">
                <a:avLst/>
              </a:prstGeom>
              <a:noFill/>
            </p:spPr>
            <p:txBody>
              <a:bodyPr wrap="square" rtlCol="0">
                <a:spAutoFit/>
              </a:bodyPr>
              <a:lstStyle/>
              <a:p>
                <a:r>
                  <a:rPr lang="en-GB" sz="1000" b="1">
                    <a:solidFill>
                      <a:srgbClr val="333333"/>
                    </a:solidFill>
                  </a:rPr>
                  <a:t>6. </a:t>
                </a:r>
                <a:r>
                  <a:rPr lang="en-GB" sz="1000">
                    <a:solidFill>
                      <a:srgbClr val="333333"/>
                    </a:solidFill>
                  </a:rPr>
                  <a:t>Choose </a:t>
                </a:r>
                <a:r>
                  <a:rPr lang="en-GB" sz="1000" b="0">
                    <a:solidFill>
                      <a:srgbClr val="333333"/>
                    </a:solidFill>
                    <a:latin typeface="Gotham Medium" pitchFamily="50" charset="0"/>
                  </a:rPr>
                  <a:t>Picture Correction </a:t>
                </a:r>
                <a:r>
                  <a:rPr lang="en-GB" sz="1000">
                    <a:solidFill>
                      <a:srgbClr val="333333"/>
                    </a:solidFill>
                  </a:rPr>
                  <a:t>to adjust the Sharpness, Brightness, and Contrast.</a:t>
                </a:r>
              </a:p>
              <a:p>
                <a:endParaRPr lang="en-GB" sz="1000">
                  <a:solidFill>
                    <a:srgbClr val="333333"/>
                  </a:solidFill>
                </a:endParaRPr>
              </a:p>
              <a:p>
                <a:endParaRPr lang="en-GB" sz="1000">
                  <a:solidFill>
                    <a:srgbClr val="333333"/>
                  </a:solidFill>
                </a:endParaRPr>
              </a:p>
            </p:txBody>
          </p:sp>
          <p:sp>
            <p:nvSpPr>
              <p:cNvPr id="40" name="TextBox 39">
                <a:extLst>
                  <a:ext uri="{FF2B5EF4-FFF2-40B4-BE49-F238E27FC236}">
                    <a16:creationId xmlns:a16="http://schemas.microsoft.com/office/drawing/2014/main" id="{9B9E52C9-F4A4-650F-DF19-A7E429D7350B}"/>
                  </a:ext>
                </a:extLst>
              </p:cNvPr>
              <p:cNvSpPr txBox="1"/>
              <p:nvPr/>
            </p:nvSpPr>
            <p:spPr>
              <a:xfrm>
                <a:off x="1072610" y="1179173"/>
                <a:ext cx="1734772" cy="461665"/>
              </a:xfrm>
              <a:prstGeom prst="rect">
                <a:avLst/>
              </a:prstGeom>
              <a:noFill/>
            </p:spPr>
            <p:txBody>
              <a:bodyPr wrap="square" rtlCol="0">
                <a:spAutoFit/>
              </a:bodyPr>
              <a:lstStyle/>
              <a:p>
                <a:pPr algn="ctr"/>
                <a:r>
                  <a:rPr lang="en-GB" sz="1200">
                    <a:solidFill>
                      <a:srgbClr val="333333"/>
                    </a:solidFill>
                    <a:latin typeface="+mn-lt"/>
                  </a:rPr>
                  <a:t>HOW TO INSERT AN IMAGE</a:t>
                </a:r>
              </a:p>
            </p:txBody>
          </p:sp>
          <p:sp>
            <p:nvSpPr>
              <p:cNvPr id="44" name="TextBox 43">
                <a:extLst>
                  <a:ext uri="{FF2B5EF4-FFF2-40B4-BE49-F238E27FC236}">
                    <a16:creationId xmlns:a16="http://schemas.microsoft.com/office/drawing/2014/main" id="{F5D36A17-A4E6-3E30-0217-2819FEA5090A}"/>
                  </a:ext>
                </a:extLst>
              </p:cNvPr>
              <p:cNvSpPr txBox="1"/>
              <p:nvPr userDrawn="1"/>
            </p:nvSpPr>
            <p:spPr>
              <a:xfrm>
                <a:off x="866775" y="1759910"/>
                <a:ext cx="2087197" cy="400110"/>
              </a:xfrm>
              <a:prstGeom prst="rect">
                <a:avLst/>
              </a:prstGeom>
              <a:noFill/>
            </p:spPr>
            <p:txBody>
              <a:bodyPr wrap="square" rtlCol="0">
                <a:spAutoFit/>
              </a:bodyPr>
              <a:lstStyle/>
              <a:p>
                <a:r>
                  <a:rPr lang="en-GB" sz="1000" b="1">
                    <a:solidFill>
                      <a:srgbClr val="333333"/>
                    </a:solidFill>
                  </a:rPr>
                  <a:t>1. </a:t>
                </a:r>
                <a:r>
                  <a:rPr lang="en-GB" sz="1000">
                    <a:solidFill>
                      <a:srgbClr val="333333"/>
                    </a:solidFill>
                  </a:rPr>
                  <a:t>If there is already an image present, </a:t>
                </a:r>
                <a:r>
                  <a:rPr lang="en-GB" sz="1000">
                    <a:solidFill>
                      <a:srgbClr val="333333"/>
                    </a:solidFill>
                    <a:latin typeface="Gotham Medium" pitchFamily="50" charset="0"/>
                  </a:rPr>
                  <a:t>delete this first.</a:t>
                </a:r>
              </a:p>
            </p:txBody>
          </p:sp>
        </p:grpSp>
        <p:sp>
          <p:nvSpPr>
            <p:cNvPr id="17" name="TextBox 16">
              <a:extLst>
                <a:ext uri="{FF2B5EF4-FFF2-40B4-BE49-F238E27FC236}">
                  <a16:creationId xmlns:a16="http://schemas.microsoft.com/office/drawing/2014/main" id="{49C1C745-7DBD-B6FE-CF97-C35B04D8C206}"/>
                </a:ext>
              </a:extLst>
            </p:cNvPr>
            <p:cNvSpPr txBox="1"/>
            <p:nvPr userDrawn="1"/>
          </p:nvSpPr>
          <p:spPr>
            <a:xfrm>
              <a:off x="12316146" y="4885855"/>
              <a:ext cx="2146447" cy="553998"/>
            </a:xfrm>
            <a:prstGeom prst="rect">
              <a:avLst/>
            </a:prstGeom>
            <a:noFill/>
          </p:spPr>
          <p:txBody>
            <a:bodyPr wrap="square" rtlCol="0">
              <a:spAutoFit/>
            </a:bodyPr>
            <a:lstStyle/>
            <a:p>
              <a:r>
                <a:rPr lang="en-GB" sz="1000" b="1">
                  <a:solidFill>
                    <a:srgbClr val="333333"/>
                  </a:solidFill>
                </a:rPr>
                <a:t>7. </a:t>
              </a:r>
              <a:r>
                <a:rPr lang="en-GB" sz="1000">
                  <a:solidFill>
                    <a:srgbClr val="333333"/>
                  </a:solidFill>
                </a:rPr>
                <a:t>Once you are happy with your image, right click on it and select ‘</a:t>
              </a:r>
              <a:r>
                <a:rPr lang="en-GB" sz="1000" b="0">
                  <a:solidFill>
                    <a:srgbClr val="333333"/>
                  </a:solidFill>
                  <a:latin typeface="Gotham Medium" pitchFamily="50" charset="0"/>
                </a:rPr>
                <a:t>Send to back</a:t>
              </a:r>
              <a:r>
                <a:rPr lang="en-GB" sz="1000">
                  <a:solidFill>
                    <a:srgbClr val="333333"/>
                  </a:solidFill>
                </a:rPr>
                <a:t>’. </a:t>
              </a:r>
              <a:endParaRPr lang="en-GB" sz="1000">
                <a:solidFill>
                  <a:srgbClr val="333333"/>
                </a:solidFill>
                <a:latin typeface="Gotham Medium" pitchFamily="50" charset="0"/>
              </a:endParaRPr>
            </a:p>
          </p:txBody>
        </p:sp>
      </p:grpSp>
    </p:spTree>
    <p:custDataLst>
      <p:tags r:id="rId1"/>
    </p:custDataLst>
    <p:extLst>
      <p:ext uri="{BB962C8B-B14F-4D97-AF65-F5344CB8AC3E}">
        <p14:creationId xmlns:p14="http://schemas.microsoft.com/office/powerpoint/2010/main" val="12555084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p:cSld name="Expertise (3)">
    <p:spTree>
      <p:nvGrpSpPr>
        <p:cNvPr id="1" name=""/>
        <p:cNvGrpSpPr/>
        <p:nvPr/>
      </p:nvGrpSpPr>
      <p:grpSpPr>
        <a:xfrm>
          <a:off x="0" y="0"/>
          <a:ext cx="0" cy="0"/>
          <a:chOff x="0" y="0"/>
          <a:chExt cx="0" cy="0"/>
        </a:xfrm>
      </p:grpSpPr>
      <p:sp>
        <p:nvSpPr>
          <p:cNvPr id="3" name="Text Placeholder 3">
            <a:extLst>
              <a:ext uri="{FF2B5EF4-FFF2-40B4-BE49-F238E27FC236}">
                <a16:creationId xmlns:a16="http://schemas.microsoft.com/office/drawing/2014/main" id="{ED301570-C281-17F3-7340-9336433523C0}"/>
              </a:ext>
            </a:extLst>
          </p:cNvPr>
          <p:cNvSpPr>
            <a:spLocks noGrp="1"/>
          </p:cNvSpPr>
          <p:nvPr>
            <p:ph type="body" sz="quarter" idx="14" hasCustomPrompt="1"/>
          </p:nvPr>
        </p:nvSpPr>
        <p:spPr>
          <a:xfrm rot="5400000">
            <a:off x="8649149" y="3318754"/>
            <a:ext cx="6858430" cy="220922"/>
          </a:xfrm>
          <a:solidFill>
            <a:schemeClr val="accent1"/>
          </a:solidFill>
        </p:spPr>
        <p:txBody>
          <a:bodyPr anchor="ctr"/>
          <a:lstStyle>
            <a:lvl1pPr algn="ctr">
              <a:defRPr sz="900" cap="all" spc="100" baseline="0"/>
            </a:lvl1pPr>
          </a:lstStyle>
          <a:p>
            <a:pPr lvl="0"/>
            <a:r>
              <a:rPr lang="en-GB"/>
              <a:t>Section Title</a:t>
            </a:r>
          </a:p>
        </p:txBody>
      </p:sp>
      <p:sp>
        <p:nvSpPr>
          <p:cNvPr id="38" name="Text Placeholder 81">
            <a:extLst>
              <a:ext uri="{FF2B5EF4-FFF2-40B4-BE49-F238E27FC236}">
                <a16:creationId xmlns:a16="http://schemas.microsoft.com/office/drawing/2014/main" id="{FFD3641E-A184-47F9-6A0B-20966246B8C9}"/>
              </a:ext>
            </a:extLst>
          </p:cNvPr>
          <p:cNvSpPr>
            <a:spLocks noGrp="1"/>
          </p:cNvSpPr>
          <p:nvPr>
            <p:ph type="body" sz="quarter" idx="31" hasCustomPrompt="1"/>
          </p:nvPr>
        </p:nvSpPr>
        <p:spPr>
          <a:xfrm>
            <a:off x="8164821" y="3954221"/>
            <a:ext cx="1171270" cy="1171575"/>
          </a:xfrm>
          <a:solidFill>
            <a:schemeClr val="accent1"/>
          </a:solidFill>
        </p:spPr>
        <p:txBody>
          <a:bodyPr/>
          <a:lstStyle>
            <a:lvl1pPr>
              <a:defRPr/>
            </a:lvl1pPr>
          </a:lstStyle>
          <a:p>
            <a:pPr lvl="0"/>
            <a:r>
              <a:rPr lang="en-GB"/>
              <a:t> </a:t>
            </a:r>
          </a:p>
        </p:txBody>
      </p:sp>
      <p:sp>
        <p:nvSpPr>
          <p:cNvPr id="58" name="Text Placeholder 83">
            <a:extLst>
              <a:ext uri="{FF2B5EF4-FFF2-40B4-BE49-F238E27FC236}">
                <a16:creationId xmlns:a16="http://schemas.microsoft.com/office/drawing/2014/main" id="{BADEA676-1371-46FA-3B28-D166E35A38B1}"/>
              </a:ext>
            </a:extLst>
          </p:cNvPr>
          <p:cNvSpPr>
            <a:spLocks noGrp="1"/>
          </p:cNvSpPr>
          <p:nvPr>
            <p:ph type="body" sz="quarter" idx="37" hasCustomPrompt="1"/>
          </p:nvPr>
        </p:nvSpPr>
        <p:spPr>
          <a:xfrm>
            <a:off x="7829708" y="5207758"/>
            <a:ext cx="1841494" cy="564250"/>
          </a:xfrm>
        </p:spPr>
        <p:txBody>
          <a:bodyPr/>
          <a:lstStyle>
            <a:lvl1pPr algn="ctr">
              <a:defRPr sz="1200" cap="all" baseline="0"/>
            </a:lvl1pPr>
          </a:lstStyle>
          <a:p>
            <a:pPr lvl="0"/>
            <a:r>
              <a:rPr lang="en-GB"/>
              <a:t>Insert service name</a:t>
            </a:r>
          </a:p>
        </p:txBody>
      </p:sp>
      <p:sp>
        <p:nvSpPr>
          <p:cNvPr id="59" name="Picture Placeholder 79">
            <a:extLst>
              <a:ext uri="{FF2B5EF4-FFF2-40B4-BE49-F238E27FC236}">
                <a16:creationId xmlns:a16="http://schemas.microsoft.com/office/drawing/2014/main" id="{16E84308-6734-10A3-EB26-D11B0255E58E}"/>
              </a:ext>
            </a:extLst>
          </p:cNvPr>
          <p:cNvSpPr>
            <a:spLocks noGrp="1"/>
          </p:cNvSpPr>
          <p:nvPr>
            <p:ph type="pic" sz="quarter" idx="38" hasCustomPrompt="1"/>
          </p:nvPr>
        </p:nvSpPr>
        <p:spPr>
          <a:xfrm>
            <a:off x="8402090" y="4190758"/>
            <a:ext cx="696732" cy="698500"/>
          </a:xfrm>
        </p:spPr>
        <p:txBody>
          <a:bodyPr/>
          <a:lstStyle>
            <a:lvl1pPr algn="ctr">
              <a:defRPr/>
            </a:lvl1pPr>
          </a:lstStyle>
          <a:p>
            <a:r>
              <a:rPr lang="en-GB"/>
              <a:t>Icon</a:t>
            </a:r>
          </a:p>
        </p:txBody>
      </p:sp>
      <p:sp>
        <p:nvSpPr>
          <p:cNvPr id="50" name="Text Placeholder 81">
            <a:extLst>
              <a:ext uri="{FF2B5EF4-FFF2-40B4-BE49-F238E27FC236}">
                <a16:creationId xmlns:a16="http://schemas.microsoft.com/office/drawing/2014/main" id="{85A10C07-39FB-2F66-93EF-ED47684126C8}"/>
              </a:ext>
            </a:extLst>
          </p:cNvPr>
          <p:cNvSpPr>
            <a:spLocks noGrp="1"/>
          </p:cNvSpPr>
          <p:nvPr>
            <p:ph type="body" sz="quarter" idx="33" hasCustomPrompt="1"/>
          </p:nvPr>
        </p:nvSpPr>
        <p:spPr>
          <a:xfrm>
            <a:off x="9999917" y="3954221"/>
            <a:ext cx="1171270" cy="1171575"/>
          </a:xfrm>
          <a:solidFill>
            <a:schemeClr val="accent1"/>
          </a:solidFill>
        </p:spPr>
        <p:txBody>
          <a:bodyPr/>
          <a:lstStyle>
            <a:lvl1pPr>
              <a:defRPr/>
            </a:lvl1pPr>
          </a:lstStyle>
          <a:p>
            <a:pPr lvl="0"/>
            <a:r>
              <a:rPr lang="en-GB"/>
              <a:t> </a:t>
            </a:r>
          </a:p>
        </p:txBody>
      </p:sp>
      <p:sp>
        <p:nvSpPr>
          <p:cNvPr id="63" name="Text Placeholder 83">
            <a:extLst>
              <a:ext uri="{FF2B5EF4-FFF2-40B4-BE49-F238E27FC236}">
                <a16:creationId xmlns:a16="http://schemas.microsoft.com/office/drawing/2014/main" id="{23210A2E-0CEA-4782-DFA1-EA148CD5E6E8}"/>
              </a:ext>
            </a:extLst>
          </p:cNvPr>
          <p:cNvSpPr>
            <a:spLocks noGrp="1"/>
          </p:cNvSpPr>
          <p:nvPr>
            <p:ph type="body" sz="quarter" idx="40" hasCustomPrompt="1"/>
          </p:nvPr>
        </p:nvSpPr>
        <p:spPr>
          <a:xfrm>
            <a:off x="9664804" y="5207758"/>
            <a:ext cx="1841494" cy="564250"/>
          </a:xfrm>
        </p:spPr>
        <p:txBody>
          <a:bodyPr/>
          <a:lstStyle>
            <a:lvl1pPr algn="ctr">
              <a:defRPr sz="1200" cap="all" baseline="0"/>
            </a:lvl1pPr>
          </a:lstStyle>
          <a:p>
            <a:pPr lvl="0"/>
            <a:r>
              <a:rPr lang="en-GB"/>
              <a:t>Insert service name</a:t>
            </a:r>
          </a:p>
        </p:txBody>
      </p:sp>
      <p:sp>
        <p:nvSpPr>
          <p:cNvPr id="65" name="Picture Placeholder 79">
            <a:extLst>
              <a:ext uri="{FF2B5EF4-FFF2-40B4-BE49-F238E27FC236}">
                <a16:creationId xmlns:a16="http://schemas.microsoft.com/office/drawing/2014/main" id="{FE504F2D-54C1-B0E9-0ED0-470C89E9B03D}"/>
              </a:ext>
            </a:extLst>
          </p:cNvPr>
          <p:cNvSpPr>
            <a:spLocks noGrp="1"/>
          </p:cNvSpPr>
          <p:nvPr>
            <p:ph type="pic" sz="quarter" idx="41" hasCustomPrompt="1"/>
          </p:nvPr>
        </p:nvSpPr>
        <p:spPr>
          <a:xfrm>
            <a:off x="10229941" y="4190758"/>
            <a:ext cx="696732" cy="698500"/>
          </a:xfrm>
        </p:spPr>
        <p:txBody>
          <a:bodyPr/>
          <a:lstStyle>
            <a:lvl1pPr algn="ctr">
              <a:defRPr/>
            </a:lvl1pPr>
          </a:lstStyle>
          <a:p>
            <a:r>
              <a:rPr lang="en-GB"/>
              <a:t>Icon</a:t>
            </a:r>
          </a:p>
        </p:txBody>
      </p:sp>
      <p:sp>
        <p:nvSpPr>
          <p:cNvPr id="57" name="Text Placeholder 81">
            <a:extLst>
              <a:ext uri="{FF2B5EF4-FFF2-40B4-BE49-F238E27FC236}">
                <a16:creationId xmlns:a16="http://schemas.microsoft.com/office/drawing/2014/main" id="{C0CE4CE1-B0E6-5974-315A-C6087690CE9D}"/>
              </a:ext>
            </a:extLst>
          </p:cNvPr>
          <p:cNvSpPr>
            <a:spLocks noGrp="1"/>
          </p:cNvSpPr>
          <p:nvPr>
            <p:ph type="body" sz="quarter" idx="36" hasCustomPrompt="1"/>
          </p:nvPr>
        </p:nvSpPr>
        <p:spPr>
          <a:xfrm>
            <a:off x="8164822" y="1984897"/>
            <a:ext cx="1171270" cy="1171575"/>
          </a:xfrm>
          <a:solidFill>
            <a:schemeClr val="accent1"/>
          </a:solidFill>
        </p:spPr>
        <p:txBody>
          <a:bodyPr/>
          <a:lstStyle>
            <a:lvl1pPr>
              <a:defRPr/>
            </a:lvl1pPr>
          </a:lstStyle>
          <a:p>
            <a:pPr lvl="0"/>
            <a:r>
              <a:rPr lang="en-GB"/>
              <a:t> </a:t>
            </a:r>
          </a:p>
        </p:txBody>
      </p:sp>
      <p:sp>
        <p:nvSpPr>
          <p:cNvPr id="45" name="Text Placeholder 83">
            <a:extLst>
              <a:ext uri="{FF2B5EF4-FFF2-40B4-BE49-F238E27FC236}">
                <a16:creationId xmlns:a16="http://schemas.microsoft.com/office/drawing/2014/main" id="{688456AE-A1AD-9650-3AE7-DE194B4962E8}"/>
              </a:ext>
            </a:extLst>
          </p:cNvPr>
          <p:cNvSpPr>
            <a:spLocks noGrp="1"/>
          </p:cNvSpPr>
          <p:nvPr>
            <p:ph type="body" sz="quarter" idx="32" hasCustomPrompt="1"/>
          </p:nvPr>
        </p:nvSpPr>
        <p:spPr>
          <a:xfrm>
            <a:off x="7829709" y="3238434"/>
            <a:ext cx="1841494" cy="564250"/>
          </a:xfrm>
        </p:spPr>
        <p:txBody>
          <a:bodyPr/>
          <a:lstStyle>
            <a:lvl1pPr algn="ctr">
              <a:defRPr sz="1200" cap="all" baseline="0"/>
            </a:lvl1pPr>
          </a:lstStyle>
          <a:p>
            <a:pPr lvl="0"/>
            <a:r>
              <a:rPr lang="en-GB"/>
              <a:t>Insert service name</a:t>
            </a:r>
          </a:p>
        </p:txBody>
      </p:sp>
      <p:sp>
        <p:nvSpPr>
          <p:cNvPr id="44" name="Picture Placeholder 79">
            <a:extLst>
              <a:ext uri="{FF2B5EF4-FFF2-40B4-BE49-F238E27FC236}">
                <a16:creationId xmlns:a16="http://schemas.microsoft.com/office/drawing/2014/main" id="{E12776F1-9835-FEA3-CB39-20114E9C2370}"/>
              </a:ext>
            </a:extLst>
          </p:cNvPr>
          <p:cNvSpPr>
            <a:spLocks noGrp="1"/>
          </p:cNvSpPr>
          <p:nvPr>
            <p:ph type="pic" sz="quarter" idx="30" hasCustomPrompt="1"/>
          </p:nvPr>
        </p:nvSpPr>
        <p:spPr>
          <a:xfrm>
            <a:off x="8398468" y="2221434"/>
            <a:ext cx="696732" cy="698500"/>
          </a:xfrm>
        </p:spPr>
        <p:txBody>
          <a:bodyPr/>
          <a:lstStyle>
            <a:lvl1pPr algn="ctr">
              <a:defRPr/>
            </a:lvl1pPr>
          </a:lstStyle>
          <a:p>
            <a:r>
              <a:rPr lang="en-GB"/>
              <a:t>Icon</a:t>
            </a:r>
          </a:p>
        </p:txBody>
      </p:sp>
      <p:sp>
        <p:nvSpPr>
          <p:cNvPr id="62" name="Text Placeholder 81">
            <a:extLst>
              <a:ext uri="{FF2B5EF4-FFF2-40B4-BE49-F238E27FC236}">
                <a16:creationId xmlns:a16="http://schemas.microsoft.com/office/drawing/2014/main" id="{495A5493-4332-DED3-1690-04C7BA2ADED6}"/>
              </a:ext>
            </a:extLst>
          </p:cNvPr>
          <p:cNvSpPr>
            <a:spLocks noGrp="1"/>
          </p:cNvSpPr>
          <p:nvPr>
            <p:ph type="body" sz="quarter" idx="39" hasCustomPrompt="1"/>
          </p:nvPr>
        </p:nvSpPr>
        <p:spPr>
          <a:xfrm>
            <a:off x="9999917" y="1984897"/>
            <a:ext cx="1171270" cy="1171575"/>
          </a:xfrm>
          <a:solidFill>
            <a:schemeClr val="accent1"/>
          </a:solidFill>
        </p:spPr>
        <p:txBody>
          <a:bodyPr/>
          <a:lstStyle>
            <a:lvl1pPr>
              <a:defRPr/>
            </a:lvl1pPr>
          </a:lstStyle>
          <a:p>
            <a:pPr lvl="0"/>
            <a:r>
              <a:rPr lang="en-GB"/>
              <a:t> </a:t>
            </a:r>
          </a:p>
        </p:txBody>
      </p:sp>
      <p:sp>
        <p:nvSpPr>
          <p:cNvPr id="51" name="Text Placeholder 83">
            <a:extLst>
              <a:ext uri="{FF2B5EF4-FFF2-40B4-BE49-F238E27FC236}">
                <a16:creationId xmlns:a16="http://schemas.microsoft.com/office/drawing/2014/main" id="{E7A88D08-A79E-A8F6-3AB3-6CC49550E29F}"/>
              </a:ext>
            </a:extLst>
          </p:cNvPr>
          <p:cNvSpPr>
            <a:spLocks noGrp="1"/>
          </p:cNvSpPr>
          <p:nvPr>
            <p:ph type="body" sz="quarter" idx="34" hasCustomPrompt="1"/>
          </p:nvPr>
        </p:nvSpPr>
        <p:spPr>
          <a:xfrm>
            <a:off x="9664804" y="3238434"/>
            <a:ext cx="1841494" cy="564250"/>
          </a:xfrm>
        </p:spPr>
        <p:txBody>
          <a:bodyPr/>
          <a:lstStyle>
            <a:lvl1pPr algn="ctr">
              <a:defRPr sz="1200" cap="all" baseline="0"/>
            </a:lvl1pPr>
          </a:lstStyle>
          <a:p>
            <a:pPr lvl="0"/>
            <a:r>
              <a:rPr lang="en-GB"/>
              <a:t>Insert service name</a:t>
            </a:r>
          </a:p>
        </p:txBody>
      </p:sp>
      <p:sp>
        <p:nvSpPr>
          <p:cNvPr id="56" name="Picture Placeholder 79">
            <a:extLst>
              <a:ext uri="{FF2B5EF4-FFF2-40B4-BE49-F238E27FC236}">
                <a16:creationId xmlns:a16="http://schemas.microsoft.com/office/drawing/2014/main" id="{A671436E-8F46-6B94-DFB5-7F15FEEABD0B}"/>
              </a:ext>
            </a:extLst>
          </p:cNvPr>
          <p:cNvSpPr>
            <a:spLocks noGrp="1"/>
          </p:cNvSpPr>
          <p:nvPr>
            <p:ph type="pic" sz="quarter" idx="35" hasCustomPrompt="1"/>
          </p:nvPr>
        </p:nvSpPr>
        <p:spPr>
          <a:xfrm>
            <a:off x="10237186" y="2221434"/>
            <a:ext cx="696732" cy="698500"/>
          </a:xfrm>
        </p:spPr>
        <p:txBody>
          <a:bodyPr/>
          <a:lstStyle>
            <a:lvl1pPr algn="ctr">
              <a:defRPr/>
            </a:lvl1pPr>
          </a:lstStyle>
          <a:p>
            <a:r>
              <a:rPr lang="en-GB"/>
              <a:t>Icon</a:t>
            </a:r>
          </a:p>
        </p:txBody>
      </p:sp>
      <p:sp>
        <p:nvSpPr>
          <p:cNvPr id="23" name="Text Placeholder 54">
            <a:extLst>
              <a:ext uri="{FF2B5EF4-FFF2-40B4-BE49-F238E27FC236}">
                <a16:creationId xmlns:a16="http://schemas.microsoft.com/office/drawing/2014/main" id="{CBC9306F-86C1-1F71-C4C2-6EF00C66703A}"/>
              </a:ext>
            </a:extLst>
          </p:cNvPr>
          <p:cNvSpPr>
            <a:spLocks noGrp="1"/>
          </p:cNvSpPr>
          <p:nvPr>
            <p:ph type="body" sz="quarter" idx="49" hasCustomPrompt="1"/>
          </p:nvPr>
        </p:nvSpPr>
        <p:spPr>
          <a:xfrm>
            <a:off x="450732" y="1547673"/>
            <a:ext cx="3159890" cy="407988"/>
          </a:xfrm>
        </p:spPr>
        <p:txBody>
          <a:bodyPr/>
          <a:lstStyle>
            <a:lvl1pPr>
              <a:defRPr sz="1600">
                <a:latin typeface="+mj-lt"/>
              </a:defRPr>
            </a:lvl1pPr>
          </a:lstStyle>
          <a:p>
            <a:pPr lvl="0"/>
            <a:r>
              <a:rPr lang="en-GB"/>
              <a:t>Insert service list title</a:t>
            </a:r>
          </a:p>
        </p:txBody>
      </p:sp>
      <p:sp>
        <p:nvSpPr>
          <p:cNvPr id="24" name="Text Placeholder 9">
            <a:extLst>
              <a:ext uri="{FF2B5EF4-FFF2-40B4-BE49-F238E27FC236}">
                <a16:creationId xmlns:a16="http://schemas.microsoft.com/office/drawing/2014/main" id="{1A2CF2A3-9B3B-4287-0C19-F98AF6E6BFEE}"/>
              </a:ext>
            </a:extLst>
          </p:cNvPr>
          <p:cNvSpPr>
            <a:spLocks noGrp="1"/>
          </p:cNvSpPr>
          <p:nvPr>
            <p:ph type="body" sz="quarter" idx="13" hasCustomPrompt="1"/>
          </p:nvPr>
        </p:nvSpPr>
        <p:spPr>
          <a:xfrm>
            <a:off x="450733" y="1984896"/>
            <a:ext cx="3159891" cy="3393554"/>
          </a:xfrm>
        </p:spPr>
        <p:txBody>
          <a:bodyPr/>
          <a:lstStyle>
            <a:lvl1pPr>
              <a:defRPr sz="1200">
                <a:latin typeface="+mn-lt"/>
              </a:defRPr>
            </a:lvl1pPr>
            <a:lvl2pPr>
              <a:defRPr sz="1200">
                <a:latin typeface="+mn-lt"/>
              </a:defRPr>
            </a:lvl2pPr>
            <a:lvl3pPr>
              <a:defRPr sz="1100">
                <a:latin typeface="+mn-lt"/>
              </a:defRPr>
            </a:lvl3pPr>
            <a:lvl4pPr>
              <a:defRPr sz="1050">
                <a:latin typeface="+mn-lt"/>
              </a:defRPr>
            </a:lvl4pPr>
            <a:lvl5pPr>
              <a:defRPr sz="1200">
                <a:latin typeface="Gotham Light" panose="02000603030000020004" pitchFamily="2" charset="0"/>
              </a:defRPr>
            </a:lvl5pPr>
          </a:lstStyle>
          <a:p>
            <a:pPr lvl="0"/>
            <a:r>
              <a:rPr lang="en-GB"/>
              <a:t>Use this space to write a summary/ description of service here.</a:t>
            </a:r>
          </a:p>
          <a:p>
            <a:pPr lvl="1"/>
            <a:r>
              <a:rPr lang="en-GB"/>
              <a:t>Second level</a:t>
            </a:r>
          </a:p>
          <a:p>
            <a:pPr lvl="2"/>
            <a:r>
              <a:rPr lang="en-GB"/>
              <a:t>Third level</a:t>
            </a:r>
          </a:p>
          <a:p>
            <a:pPr lvl="3"/>
            <a:r>
              <a:rPr lang="en-GB"/>
              <a:t>Fourth level</a:t>
            </a:r>
          </a:p>
          <a:p>
            <a:pPr lvl="4"/>
            <a:r>
              <a:rPr lang="en-GB"/>
              <a:t>Fifth level</a:t>
            </a:r>
          </a:p>
        </p:txBody>
      </p:sp>
      <p:sp>
        <p:nvSpPr>
          <p:cNvPr id="25" name="Text Placeholder 54">
            <a:extLst>
              <a:ext uri="{FF2B5EF4-FFF2-40B4-BE49-F238E27FC236}">
                <a16:creationId xmlns:a16="http://schemas.microsoft.com/office/drawing/2014/main" id="{F797204D-1055-FB2C-BF64-1C3370096FCA}"/>
              </a:ext>
            </a:extLst>
          </p:cNvPr>
          <p:cNvSpPr>
            <a:spLocks noGrp="1"/>
          </p:cNvSpPr>
          <p:nvPr>
            <p:ph type="body" sz="quarter" idx="50" hasCustomPrompt="1"/>
          </p:nvPr>
        </p:nvSpPr>
        <p:spPr>
          <a:xfrm>
            <a:off x="4039022" y="1547673"/>
            <a:ext cx="3159891" cy="407988"/>
          </a:xfrm>
        </p:spPr>
        <p:txBody>
          <a:bodyPr/>
          <a:lstStyle>
            <a:lvl1pPr>
              <a:defRPr sz="1600">
                <a:latin typeface="+mj-lt"/>
              </a:defRPr>
            </a:lvl1pPr>
          </a:lstStyle>
          <a:p>
            <a:pPr lvl="0"/>
            <a:r>
              <a:rPr lang="en-GB"/>
              <a:t>Insert service list title</a:t>
            </a:r>
          </a:p>
        </p:txBody>
      </p:sp>
      <p:sp>
        <p:nvSpPr>
          <p:cNvPr id="26" name="Text Placeholder 9">
            <a:extLst>
              <a:ext uri="{FF2B5EF4-FFF2-40B4-BE49-F238E27FC236}">
                <a16:creationId xmlns:a16="http://schemas.microsoft.com/office/drawing/2014/main" id="{9731BB2D-DD48-C0C7-E193-B76E49DD2BD4}"/>
              </a:ext>
            </a:extLst>
          </p:cNvPr>
          <p:cNvSpPr>
            <a:spLocks noGrp="1"/>
          </p:cNvSpPr>
          <p:nvPr>
            <p:ph type="body" sz="quarter" idx="51" hasCustomPrompt="1"/>
          </p:nvPr>
        </p:nvSpPr>
        <p:spPr>
          <a:xfrm>
            <a:off x="4039022" y="1984896"/>
            <a:ext cx="3159892" cy="3393554"/>
          </a:xfrm>
        </p:spPr>
        <p:txBody>
          <a:bodyPr/>
          <a:lstStyle>
            <a:lvl1pPr>
              <a:defRPr sz="1200">
                <a:latin typeface="+mn-lt"/>
              </a:defRPr>
            </a:lvl1pPr>
            <a:lvl2pPr>
              <a:defRPr sz="1200">
                <a:latin typeface="+mn-lt"/>
              </a:defRPr>
            </a:lvl2pPr>
            <a:lvl3pPr>
              <a:defRPr sz="1100">
                <a:latin typeface="+mn-lt"/>
              </a:defRPr>
            </a:lvl3pPr>
            <a:lvl4pPr>
              <a:defRPr sz="1050">
                <a:latin typeface="+mn-lt"/>
              </a:defRPr>
            </a:lvl4pPr>
            <a:lvl5pPr>
              <a:defRPr sz="1200">
                <a:latin typeface="Gotham Light" panose="02000603030000020004" pitchFamily="2" charset="0"/>
              </a:defRPr>
            </a:lvl5pPr>
          </a:lstStyle>
          <a:p>
            <a:pPr lvl="0"/>
            <a:r>
              <a:rPr lang="en-GB"/>
              <a:t>Use this space to write a summary/ description of service here.</a:t>
            </a:r>
          </a:p>
          <a:p>
            <a:pPr lvl="1"/>
            <a:r>
              <a:rPr lang="en-GB"/>
              <a:t>Second level</a:t>
            </a:r>
          </a:p>
          <a:p>
            <a:pPr lvl="2"/>
            <a:r>
              <a:rPr lang="en-GB"/>
              <a:t>Third level</a:t>
            </a:r>
          </a:p>
          <a:p>
            <a:pPr lvl="3"/>
            <a:r>
              <a:rPr lang="en-GB"/>
              <a:t>Fourth level</a:t>
            </a:r>
          </a:p>
          <a:p>
            <a:pPr lvl="4"/>
            <a:r>
              <a:rPr lang="en-GB"/>
              <a:t>Fifth level</a:t>
            </a:r>
          </a:p>
        </p:txBody>
      </p:sp>
      <p:sp>
        <p:nvSpPr>
          <p:cNvPr id="16" name="Date Placeholder 15">
            <a:extLst>
              <a:ext uri="{FF2B5EF4-FFF2-40B4-BE49-F238E27FC236}">
                <a16:creationId xmlns:a16="http://schemas.microsoft.com/office/drawing/2014/main" id="{31DE9C2D-576A-6167-2AAB-8831FEFA7087}"/>
              </a:ext>
            </a:extLst>
          </p:cNvPr>
          <p:cNvSpPr>
            <a:spLocks noGrp="1"/>
          </p:cNvSpPr>
          <p:nvPr>
            <p:ph type="dt" sz="half" idx="52"/>
          </p:nvPr>
        </p:nvSpPr>
        <p:spPr/>
        <p:txBody>
          <a:bodyPr/>
          <a:lstStyle/>
          <a:p>
            <a:endParaRPr lang="en-GB"/>
          </a:p>
        </p:txBody>
      </p:sp>
      <p:sp>
        <p:nvSpPr>
          <p:cNvPr id="17" name="Footer Placeholder 16">
            <a:extLst>
              <a:ext uri="{FF2B5EF4-FFF2-40B4-BE49-F238E27FC236}">
                <a16:creationId xmlns:a16="http://schemas.microsoft.com/office/drawing/2014/main" id="{F8F82E5F-E345-C421-7741-03A1C160EBA6}"/>
              </a:ext>
            </a:extLst>
          </p:cNvPr>
          <p:cNvSpPr>
            <a:spLocks noGrp="1"/>
          </p:cNvSpPr>
          <p:nvPr>
            <p:ph type="ftr" sz="quarter" idx="53"/>
          </p:nvPr>
        </p:nvSpPr>
        <p:spPr>
          <a:xfrm>
            <a:off x="450733" y="6501388"/>
            <a:ext cx="6856644" cy="270074"/>
          </a:xfrm>
          <a:prstGeom prst="rect">
            <a:avLst/>
          </a:prstGeom>
        </p:spPr>
        <p:txBody>
          <a:bodyPr/>
          <a:lstStyle/>
          <a:p>
            <a:pPr>
              <a:lnSpc>
                <a:spcPct val="120000"/>
              </a:lnSpc>
              <a:spcAft>
                <a:spcPts val="1000"/>
              </a:spcAft>
            </a:pPr>
            <a:r>
              <a:rPr lang="en-US"/>
              <a:t>Footer</a:t>
            </a:r>
          </a:p>
        </p:txBody>
      </p:sp>
      <p:sp>
        <p:nvSpPr>
          <p:cNvPr id="18" name="Slide Number Placeholder 17">
            <a:extLst>
              <a:ext uri="{FF2B5EF4-FFF2-40B4-BE49-F238E27FC236}">
                <a16:creationId xmlns:a16="http://schemas.microsoft.com/office/drawing/2014/main" id="{F1201561-0A56-B1EA-74E2-AA6A026CFCFB}"/>
              </a:ext>
            </a:extLst>
          </p:cNvPr>
          <p:cNvSpPr>
            <a:spLocks noGrp="1"/>
          </p:cNvSpPr>
          <p:nvPr>
            <p:ph type="sldNum" sz="quarter" idx="54"/>
          </p:nvPr>
        </p:nvSpPr>
        <p:spPr/>
        <p:txBody>
          <a:bodyPr/>
          <a:lstStyle/>
          <a:p>
            <a:fld id="{BB07EAE1-021A-493C-B07F-6FE9E5D11BEB}" type="slidenum">
              <a:rPr lang="en-GB" smtClean="0"/>
              <a:pPr/>
              <a:t>‹#›</a:t>
            </a:fld>
            <a:endParaRPr lang="en-GB"/>
          </a:p>
        </p:txBody>
      </p:sp>
      <p:sp>
        <p:nvSpPr>
          <p:cNvPr id="4" name="Title 1">
            <a:extLst>
              <a:ext uri="{FF2B5EF4-FFF2-40B4-BE49-F238E27FC236}">
                <a16:creationId xmlns:a16="http://schemas.microsoft.com/office/drawing/2014/main" id="{77F70D00-2757-7E9C-BD54-7B3C81D9DEC0}"/>
              </a:ext>
            </a:extLst>
          </p:cNvPr>
          <p:cNvSpPr>
            <a:spLocks noGrp="1"/>
          </p:cNvSpPr>
          <p:nvPr>
            <p:ph type="title" hasCustomPrompt="1"/>
          </p:nvPr>
        </p:nvSpPr>
        <p:spPr>
          <a:xfrm>
            <a:off x="450732" y="422671"/>
            <a:ext cx="10326690" cy="558405"/>
          </a:xfrm>
        </p:spPr>
        <p:txBody>
          <a:bodyPr/>
          <a:lstStyle>
            <a:lvl1pPr>
              <a:defRPr sz="3199"/>
            </a:lvl1pPr>
          </a:lstStyle>
          <a:p>
            <a:r>
              <a:rPr lang="en-GB"/>
              <a:t>Insert title here</a:t>
            </a:r>
          </a:p>
        </p:txBody>
      </p:sp>
      <p:grpSp>
        <p:nvGrpSpPr>
          <p:cNvPr id="2" name="Group 1">
            <a:extLst>
              <a:ext uri="{FF2B5EF4-FFF2-40B4-BE49-F238E27FC236}">
                <a16:creationId xmlns:a16="http://schemas.microsoft.com/office/drawing/2014/main" id="{8E2752DD-BC91-6949-AC1A-37781DF9C689}"/>
              </a:ext>
            </a:extLst>
          </p:cNvPr>
          <p:cNvGrpSpPr/>
          <p:nvPr userDrawn="1"/>
        </p:nvGrpSpPr>
        <p:grpSpPr>
          <a:xfrm>
            <a:off x="12334791" y="0"/>
            <a:ext cx="2094408" cy="3914775"/>
            <a:chOff x="-2178418" y="4487679"/>
            <a:chExt cx="2094954" cy="3914775"/>
          </a:xfrm>
        </p:grpSpPr>
        <p:sp>
          <p:nvSpPr>
            <p:cNvPr id="5" name="Rectangle 4">
              <a:extLst>
                <a:ext uri="{FF2B5EF4-FFF2-40B4-BE49-F238E27FC236}">
                  <a16:creationId xmlns:a16="http://schemas.microsoft.com/office/drawing/2014/main" id="{AD40C43E-24B4-392F-A4C0-72052E48F944}"/>
                </a:ext>
              </a:extLst>
            </p:cNvPr>
            <p:cNvSpPr/>
            <p:nvPr/>
          </p:nvSpPr>
          <p:spPr>
            <a:xfrm>
              <a:off x="-2178418" y="4487680"/>
              <a:ext cx="2094954" cy="3914774"/>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333333"/>
                </a:solidFill>
              </a:endParaRPr>
            </a:p>
          </p:txBody>
        </p:sp>
        <p:sp>
          <p:nvSpPr>
            <p:cNvPr id="6" name="Rectangle 5">
              <a:extLst>
                <a:ext uri="{FF2B5EF4-FFF2-40B4-BE49-F238E27FC236}">
                  <a16:creationId xmlns:a16="http://schemas.microsoft.com/office/drawing/2014/main" id="{7A05ABB9-6101-9AF1-F203-05D9C3B4D886}"/>
                </a:ext>
              </a:extLst>
            </p:cNvPr>
            <p:cNvSpPr/>
            <p:nvPr/>
          </p:nvSpPr>
          <p:spPr>
            <a:xfrm>
              <a:off x="-2178418" y="4487679"/>
              <a:ext cx="2094954" cy="55616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799">
                <a:solidFill>
                  <a:srgbClr val="333333"/>
                </a:solidFill>
              </a:endParaRPr>
            </a:p>
          </p:txBody>
        </p:sp>
        <p:sp>
          <p:nvSpPr>
            <p:cNvPr id="7" name="TextBox 6">
              <a:extLst>
                <a:ext uri="{FF2B5EF4-FFF2-40B4-BE49-F238E27FC236}">
                  <a16:creationId xmlns:a16="http://schemas.microsoft.com/office/drawing/2014/main" id="{5AE2483F-E665-5D17-DAD2-117281BBB5E0}"/>
                </a:ext>
              </a:extLst>
            </p:cNvPr>
            <p:cNvSpPr txBox="1"/>
            <p:nvPr/>
          </p:nvSpPr>
          <p:spPr>
            <a:xfrm>
              <a:off x="-1943077" y="4533656"/>
              <a:ext cx="1668186" cy="461665"/>
            </a:xfrm>
            <a:prstGeom prst="rect">
              <a:avLst/>
            </a:prstGeom>
            <a:noFill/>
          </p:spPr>
          <p:txBody>
            <a:bodyPr wrap="square" rtlCol="0">
              <a:spAutoFit/>
            </a:bodyPr>
            <a:lstStyle/>
            <a:p>
              <a:pPr algn="ctr"/>
              <a:r>
                <a:rPr lang="en-GB" sz="1200">
                  <a:solidFill>
                    <a:srgbClr val="333333"/>
                  </a:solidFill>
                  <a:latin typeface="+mn-lt"/>
                </a:rPr>
                <a:t>HOW TO INSERT AN ICON</a:t>
              </a:r>
            </a:p>
          </p:txBody>
        </p:sp>
        <p:sp>
          <p:nvSpPr>
            <p:cNvPr id="8" name="TextBox 7">
              <a:extLst>
                <a:ext uri="{FF2B5EF4-FFF2-40B4-BE49-F238E27FC236}">
                  <a16:creationId xmlns:a16="http://schemas.microsoft.com/office/drawing/2014/main" id="{09FD0B53-EC07-3B2D-3FF9-35DE673C9FA7}"/>
                </a:ext>
              </a:extLst>
            </p:cNvPr>
            <p:cNvSpPr txBox="1"/>
            <p:nvPr/>
          </p:nvSpPr>
          <p:spPr>
            <a:xfrm>
              <a:off x="-2156460" y="5847658"/>
              <a:ext cx="1976174" cy="861774"/>
            </a:xfrm>
            <a:prstGeom prst="rect">
              <a:avLst/>
            </a:prstGeom>
            <a:noFill/>
          </p:spPr>
          <p:txBody>
            <a:bodyPr wrap="square" rtlCol="0">
              <a:spAutoFit/>
            </a:bodyPr>
            <a:lstStyle/>
            <a:p>
              <a:r>
                <a:rPr lang="en-GB" sz="1000" b="1">
                  <a:solidFill>
                    <a:srgbClr val="333333"/>
                  </a:solidFill>
                </a:rPr>
                <a:t>2. </a:t>
              </a:r>
              <a:r>
                <a:rPr lang="en-GB" sz="1000">
                  <a:solidFill>
                    <a:srgbClr val="333333"/>
                  </a:solidFill>
                </a:rPr>
                <a:t>Click on the </a:t>
              </a:r>
              <a:r>
                <a:rPr lang="en-GB" sz="1000" b="0">
                  <a:solidFill>
                    <a:srgbClr val="333333"/>
                  </a:solidFill>
                  <a:latin typeface="Gotham Medium" pitchFamily="50" charset="0"/>
                </a:rPr>
                <a:t>shape </a:t>
              </a:r>
              <a:r>
                <a:rPr lang="en-GB" sz="1000">
                  <a:solidFill>
                    <a:srgbClr val="333333"/>
                  </a:solidFill>
                </a:rPr>
                <a:t>you wish to add your icon to and choose the icon needed from the PPT Icon Library.</a:t>
              </a:r>
              <a:br>
                <a:rPr lang="en-GB" sz="1000">
                  <a:solidFill>
                    <a:srgbClr val="333333"/>
                  </a:solidFill>
                </a:rPr>
              </a:br>
              <a:r>
                <a:rPr lang="en-GB" sz="1000">
                  <a:solidFill>
                    <a:srgbClr val="333333"/>
                  </a:solidFill>
                </a:rPr>
                <a:t>Insert &gt; Icons</a:t>
              </a:r>
            </a:p>
          </p:txBody>
        </p:sp>
        <p:sp>
          <p:nvSpPr>
            <p:cNvPr id="9" name="TextBox 8">
              <a:extLst>
                <a:ext uri="{FF2B5EF4-FFF2-40B4-BE49-F238E27FC236}">
                  <a16:creationId xmlns:a16="http://schemas.microsoft.com/office/drawing/2014/main" id="{93A94EC0-F046-A717-F7F2-A55302604723}"/>
                </a:ext>
              </a:extLst>
            </p:cNvPr>
            <p:cNvSpPr txBox="1"/>
            <p:nvPr/>
          </p:nvSpPr>
          <p:spPr>
            <a:xfrm>
              <a:off x="-2156460" y="6706540"/>
              <a:ext cx="1881569" cy="1015663"/>
            </a:xfrm>
            <a:prstGeom prst="rect">
              <a:avLst/>
            </a:prstGeom>
            <a:noFill/>
          </p:spPr>
          <p:txBody>
            <a:bodyPr wrap="square" rtlCol="0">
              <a:spAutoFit/>
            </a:bodyPr>
            <a:lstStyle/>
            <a:p>
              <a:r>
                <a:rPr lang="en-GB" sz="1000" b="1">
                  <a:solidFill>
                    <a:srgbClr val="333333"/>
                  </a:solidFill>
                </a:rPr>
                <a:t>3. </a:t>
              </a:r>
              <a:r>
                <a:rPr lang="en-GB" sz="1000">
                  <a:solidFill>
                    <a:srgbClr val="333333"/>
                  </a:solidFill>
                </a:rPr>
                <a:t>Click on the </a:t>
              </a:r>
              <a:r>
                <a:rPr lang="en-GB" sz="1000" b="0">
                  <a:solidFill>
                    <a:srgbClr val="333333"/>
                  </a:solidFill>
                  <a:latin typeface="Gotham Medium" pitchFamily="50" charset="0"/>
                </a:rPr>
                <a:t>Format Picture/Format Graphic </a:t>
              </a:r>
              <a:r>
                <a:rPr lang="en-GB" sz="1000">
                  <a:solidFill>
                    <a:srgbClr val="333333"/>
                  </a:solidFill>
                </a:rPr>
                <a:t>tab in the ribbon and choose </a:t>
              </a:r>
              <a:r>
                <a:rPr lang="en-GB" sz="1000" b="0">
                  <a:solidFill>
                    <a:srgbClr val="333333"/>
                  </a:solidFill>
                  <a:latin typeface="Gotham Medium" pitchFamily="50" charset="0"/>
                </a:rPr>
                <a:t>Crop</a:t>
              </a:r>
              <a:r>
                <a:rPr lang="en-GB" sz="1000">
                  <a:solidFill>
                    <a:srgbClr val="333333"/>
                  </a:solidFill>
                </a:rPr>
                <a:t> option to edit the position and composition of your icon.</a:t>
              </a:r>
            </a:p>
          </p:txBody>
        </p:sp>
        <p:sp>
          <p:nvSpPr>
            <p:cNvPr id="10" name="TextBox 9">
              <a:extLst>
                <a:ext uri="{FF2B5EF4-FFF2-40B4-BE49-F238E27FC236}">
                  <a16:creationId xmlns:a16="http://schemas.microsoft.com/office/drawing/2014/main" id="{77904110-C6B6-9B58-51BB-1B77116D065F}"/>
                </a:ext>
              </a:extLst>
            </p:cNvPr>
            <p:cNvSpPr txBox="1"/>
            <p:nvPr/>
          </p:nvSpPr>
          <p:spPr>
            <a:xfrm>
              <a:off x="-2156460" y="7748950"/>
              <a:ext cx="2032272" cy="553998"/>
            </a:xfrm>
            <a:prstGeom prst="rect">
              <a:avLst/>
            </a:prstGeom>
            <a:noFill/>
          </p:spPr>
          <p:txBody>
            <a:bodyPr wrap="square" rtlCol="0">
              <a:spAutoFit/>
            </a:bodyPr>
            <a:lstStyle/>
            <a:p>
              <a:r>
                <a:rPr lang="en-GB" sz="1000" b="1">
                  <a:solidFill>
                    <a:srgbClr val="333333"/>
                  </a:solidFill>
                </a:rPr>
                <a:t>4. </a:t>
              </a:r>
              <a:r>
                <a:rPr lang="en-GB" sz="1000">
                  <a:solidFill>
                    <a:srgbClr val="333333"/>
                  </a:solidFill>
                </a:rPr>
                <a:t>Click on the drop down arrow and choose </a:t>
              </a:r>
              <a:r>
                <a:rPr lang="en-GB" sz="1000" b="0">
                  <a:solidFill>
                    <a:srgbClr val="333333"/>
                  </a:solidFill>
                  <a:latin typeface="Gotham Medium" pitchFamily="50" charset="0"/>
                </a:rPr>
                <a:t>Fit</a:t>
              </a:r>
              <a:r>
                <a:rPr lang="en-GB" sz="1000">
                  <a:solidFill>
                    <a:srgbClr val="333333"/>
                  </a:solidFill>
                </a:rPr>
                <a:t> to fit the icon to the placeholder.</a:t>
              </a:r>
            </a:p>
          </p:txBody>
        </p:sp>
        <p:sp>
          <p:nvSpPr>
            <p:cNvPr id="11" name="TextBox 10">
              <a:extLst>
                <a:ext uri="{FF2B5EF4-FFF2-40B4-BE49-F238E27FC236}">
                  <a16:creationId xmlns:a16="http://schemas.microsoft.com/office/drawing/2014/main" id="{BD67C341-0A2D-E81E-015B-6CCD2CE8B718}"/>
                </a:ext>
              </a:extLst>
            </p:cNvPr>
            <p:cNvSpPr txBox="1"/>
            <p:nvPr/>
          </p:nvSpPr>
          <p:spPr>
            <a:xfrm>
              <a:off x="-2156460" y="5119692"/>
              <a:ext cx="1976174" cy="707886"/>
            </a:xfrm>
            <a:prstGeom prst="rect">
              <a:avLst/>
            </a:prstGeom>
            <a:noFill/>
          </p:spPr>
          <p:txBody>
            <a:bodyPr wrap="square" rtlCol="0">
              <a:spAutoFit/>
            </a:bodyPr>
            <a:lstStyle/>
            <a:p>
              <a:r>
                <a:rPr lang="en-GB" sz="1000" b="1">
                  <a:solidFill>
                    <a:srgbClr val="333333"/>
                  </a:solidFill>
                </a:rPr>
                <a:t>1. </a:t>
              </a:r>
              <a:r>
                <a:rPr lang="en-GB" sz="1000">
                  <a:solidFill>
                    <a:srgbClr val="333333"/>
                  </a:solidFill>
                </a:rPr>
                <a:t>To replace an existing icon, first delete it. Only use icons from the PowerPoint icon library: </a:t>
              </a:r>
              <a:r>
                <a:rPr lang="en-GB" sz="1000">
                  <a:solidFill>
                    <a:srgbClr val="333333"/>
                  </a:solidFill>
                  <a:latin typeface="Gotham Medium" pitchFamily="50" charset="0"/>
                </a:rPr>
                <a:t>Insert &gt; Icons. </a:t>
              </a:r>
            </a:p>
          </p:txBody>
        </p:sp>
      </p:grpSp>
    </p:spTree>
    <p:custDataLst>
      <p:tags r:id="rId1"/>
    </p:custDataLst>
    <p:extLst>
      <p:ext uri="{BB962C8B-B14F-4D97-AF65-F5344CB8AC3E}">
        <p14:creationId xmlns:p14="http://schemas.microsoft.com/office/powerpoint/2010/main" val="36846940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p:cSld name="Expertise (4)">
    <p:spTree>
      <p:nvGrpSpPr>
        <p:cNvPr id="1" name=""/>
        <p:cNvGrpSpPr/>
        <p:nvPr/>
      </p:nvGrpSpPr>
      <p:grpSpPr>
        <a:xfrm>
          <a:off x="0" y="0"/>
          <a:ext cx="0" cy="0"/>
          <a:chOff x="0" y="0"/>
          <a:chExt cx="0" cy="0"/>
        </a:xfrm>
      </p:grpSpPr>
      <p:sp>
        <p:nvSpPr>
          <p:cNvPr id="3" name="Text Placeholder 3">
            <a:extLst>
              <a:ext uri="{FF2B5EF4-FFF2-40B4-BE49-F238E27FC236}">
                <a16:creationId xmlns:a16="http://schemas.microsoft.com/office/drawing/2014/main" id="{ED301570-C281-17F3-7340-9336433523C0}"/>
              </a:ext>
            </a:extLst>
          </p:cNvPr>
          <p:cNvSpPr>
            <a:spLocks noGrp="1"/>
          </p:cNvSpPr>
          <p:nvPr>
            <p:ph type="body" sz="quarter" idx="14" hasCustomPrompt="1"/>
          </p:nvPr>
        </p:nvSpPr>
        <p:spPr>
          <a:xfrm rot="5400000">
            <a:off x="8649149" y="3318754"/>
            <a:ext cx="6858430" cy="220922"/>
          </a:xfrm>
          <a:solidFill>
            <a:schemeClr val="accent1"/>
          </a:solidFill>
        </p:spPr>
        <p:txBody>
          <a:bodyPr anchor="ctr"/>
          <a:lstStyle>
            <a:lvl1pPr algn="ctr">
              <a:defRPr sz="900" cap="all" spc="100" baseline="0"/>
            </a:lvl1pPr>
          </a:lstStyle>
          <a:p>
            <a:pPr lvl="0"/>
            <a:r>
              <a:rPr lang="en-GB"/>
              <a:t>Section Title</a:t>
            </a:r>
          </a:p>
        </p:txBody>
      </p:sp>
      <p:sp>
        <p:nvSpPr>
          <p:cNvPr id="2" name="Text Placeholder 9">
            <a:extLst>
              <a:ext uri="{FF2B5EF4-FFF2-40B4-BE49-F238E27FC236}">
                <a16:creationId xmlns:a16="http://schemas.microsoft.com/office/drawing/2014/main" id="{B99974B4-FC7E-941A-0D23-137ED6BCB7BF}"/>
              </a:ext>
            </a:extLst>
          </p:cNvPr>
          <p:cNvSpPr>
            <a:spLocks noGrp="1"/>
          </p:cNvSpPr>
          <p:nvPr>
            <p:ph type="body" sz="quarter" idx="13" hasCustomPrompt="1"/>
          </p:nvPr>
        </p:nvSpPr>
        <p:spPr>
          <a:xfrm>
            <a:off x="450732" y="1534566"/>
            <a:ext cx="3591578" cy="2843788"/>
          </a:xfrm>
        </p:spPr>
        <p:txBody>
          <a:bodyPr/>
          <a:lstStyle>
            <a:lvl1pPr>
              <a:defRPr sz="1200">
                <a:latin typeface="+mn-lt"/>
              </a:defRPr>
            </a:lvl1pPr>
            <a:lvl2pPr>
              <a:defRPr sz="1200">
                <a:latin typeface="+mn-lt"/>
              </a:defRPr>
            </a:lvl2pPr>
            <a:lvl3pPr>
              <a:defRPr sz="1100">
                <a:latin typeface="+mn-lt"/>
              </a:defRPr>
            </a:lvl3pPr>
            <a:lvl4pPr>
              <a:defRPr sz="1050">
                <a:latin typeface="+mn-lt"/>
              </a:defRPr>
            </a:lvl4pPr>
            <a:lvl5pPr>
              <a:defRPr sz="1200">
                <a:latin typeface="Gotham Light" panose="02000603030000020004" pitchFamily="2" charset="0"/>
              </a:defRPr>
            </a:lvl5pPr>
          </a:lstStyle>
          <a:p>
            <a:pPr lvl="0"/>
            <a:r>
              <a:rPr lang="en-GB"/>
              <a:t>Use this space to write a summary/ description of service here.</a:t>
            </a:r>
          </a:p>
          <a:p>
            <a:pPr lvl="1"/>
            <a:r>
              <a:rPr lang="en-GB"/>
              <a:t>Second level</a:t>
            </a:r>
          </a:p>
          <a:p>
            <a:pPr lvl="2"/>
            <a:r>
              <a:rPr lang="en-GB"/>
              <a:t>Third level</a:t>
            </a:r>
          </a:p>
          <a:p>
            <a:pPr lvl="3"/>
            <a:r>
              <a:rPr lang="en-GB"/>
              <a:t>Fourth level</a:t>
            </a:r>
          </a:p>
          <a:p>
            <a:pPr lvl="4"/>
            <a:r>
              <a:rPr lang="en-GB"/>
              <a:t>Fifth level</a:t>
            </a:r>
          </a:p>
        </p:txBody>
      </p:sp>
      <p:sp>
        <p:nvSpPr>
          <p:cNvPr id="38" name="Text Placeholder 81">
            <a:extLst>
              <a:ext uri="{FF2B5EF4-FFF2-40B4-BE49-F238E27FC236}">
                <a16:creationId xmlns:a16="http://schemas.microsoft.com/office/drawing/2014/main" id="{FFD3641E-A184-47F9-6A0B-20966246B8C9}"/>
              </a:ext>
            </a:extLst>
          </p:cNvPr>
          <p:cNvSpPr>
            <a:spLocks noGrp="1"/>
          </p:cNvSpPr>
          <p:nvPr>
            <p:ph type="body" sz="quarter" idx="31" hasCustomPrompt="1"/>
          </p:nvPr>
        </p:nvSpPr>
        <p:spPr>
          <a:xfrm>
            <a:off x="4494630" y="1984897"/>
            <a:ext cx="1171270" cy="1171575"/>
          </a:xfrm>
          <a:solidFill>
            <a:schemeClr val="accent1"/>
          </a:solidFill>
        </p:spPr>
        <p:txBody>
          <a:bodyPr/>
          <a:lstStyle>
            <a:lvl1pPr>
              <a:defRPr/>
            </a:lvl1pPr>
          </a:lstStyle>
          <a:p>
            <a:pPr lvl="0"/>
            <a:r>
              <a:rPr lang="en-GB"/>
              <a:t> </a:t>
            </a:r>
          </a:p>
        </p:txBody>
      </p:sp>
      <p:sp>
        <p:nvSpPr>
          <p:cNvPr id="45" name="Text Placeholder 83">
            <a:extLst>
              <a:ext uri="{FF2B5EF4-FFF2-40B4-BE49-F238E27FC236}">
                <a16:creationId xmlns:a16="http://schemas.microsoft.com/office/drawing/2014/main" id="{688456AE-A1AD-9650-3AE7-DE194B4962E8}"/>
              </a:ext>
            </a:extLst>
          </p:cNvPr>
          <p:cNvSpPr>
            <a:spLocks noGrp="1"/>
          </p:cNvSpPr>
          <p:nvPr>
            <p:ph type="body" sz="quarter" idx="32" hasCustomPrompt="1"/>
          </p:nvPr>
        </p:nvSpPr>
        <p:spPr>
          <a:xfrm>
            <a:off x="4159517" y="3238434"/>
            <a:ext cx="1841494" cy="564250"/>
          </a:xfrm>
        </p:spPr>
        <p:txBody>
          <a:bodyPr/>
          <a:lstStyle>
            <a:lvl1pPr algn="ctr">
              <a:defRPr sz="1200" cap="all" baseline="0"/>
            </a:lvl1pPr>
          </a:lstStyle>
          <a:p>
            <a:pPr lvl="0"/>
            <a:r>
              <a:rPr lang="en-GB"/>
              <a:t>Insert service name</a:t>
            </a:r>
          </a:p>
        </p:txBody>
      </p:sp>
      <p:sp>
        <p:nvSpPr>
          <p:cNvPr id="44" name="Picture Placeholder 79">
            <a:extLst>
              <a:ext uri="{FF2B5EF4-FFF2-40B4-BE49-F238E27FC236}">
                <a16:creationId xmlns:a16="http://schemas.microsoft.com/office/drawing/2014/main" id="{E12776F1-9835-FEA3-CB39-20114E9C2370}"/>
              </a:ext>
            </a:extLst>
          </p:cNvPr>
          <p:cNvSpPr>
            <a:spLocks noGrp="1"/>
          </p:cNvSpPr>
          <p:nvPr>
            <p:ph type="pic" sz="quarter" idx="30" hasCustomPrompt="1"/>
          </p:nvPr>
        </p:nvSpPr>
        <p:spPr>
          <a:xfrm>
            <a:off x="4731899" y="2221434"/>
            <a:ext cx="696732" cy="698500"/>
          </a:xfrm>
        </p:spPr>
        <p:txBody>
          <a:bodyPr/>
          <a:lstStyle>
            <a:lvl1pPr algn="ctr">
              <a:defRPr/>
            </a:lvl1pPr>
          </a:lstStyle>
          <a:p>
            <a:r>
              <a:rPr lang="en-GB"/>
              <a:t>Icon</a:t>
            </a:r>
          </a:p>
        </p:txBody>
      </p:sp>
      <p:sp>
        <p:nvSpPr>
          <p:cNvPr id="50" name="Text Placeholder 81">
            <a:extLst>
              <a:ext uri="{FF2B5EF4-FFF2-40B4-BE49-F238E27FC236}">
                <a16:creationId xmlns:a16="http://schemas.microsoft.com/office/drawing/2014/main" id="{85A10C07-39FB-2F66-93EF-ED47684126C8}"/>
              </a:ext>
            </a:extLst>
          </p:cNvPr>
          <p:cNvSpPr>
            <a:spLocks noGrp="1"/>
          </p:cNvSpPr>
          <p:nvPr>
            <p:ph type="body" sz="quarter" idx="33" hasCustomPrompt="1"/>
          </p:nvPr>
        </p:nvSpPr>
        <p:spPr>
          <a:xfrm>
            <a:off x="6329726" y="1984897"/>
            <a:ext cx="1171270" cy="1171575"/>
          </a:xfrm>
          <a:solidFill>
            <a:schemeClr val="accent1"/>
          </a:solidFill>
        </p:spPr>
        <p:txBody>
          <a:bodyPr/>
          <a:lstStyle>
            <a:lvl1pPr>
              <a:defRPr/>
            </a:lvl1pPr>
          </a:lstStyle>
          <a:p>
            <a:pPr lvl="0"/>
            <a:r>
              <a:rPr lang="en-GB"/>
              <a:t> </a:t>
            </a:r>
          </a:p>
        </p:txBody>
      </p:sp>
      <p:sp>
        <p:nvSpPr>
          <p:cNvPr id="51" name="Text Placeholder 83">
            <a:extLst>
              <a:ext uri="{FF2B5EF4-FFF2-40B4-BE49-F238E27FC236}">
                <a16:creationId xmlns:a16="http://schemas.microsoft.com/office/drawing/2014/main" id="{E7A88D08-A79E-A8F6-3AB3-6CC49550E29F}"/>
              </a:ext>
            </a:extLst>
          </p:cNvPr>
          <p:cNvSpPr>
            <a:spLocks noGrp="1"/>
          </p:cNvSpPr>
          <p:nvPr>
            <p:ph type="body" sz="quarter" idx="34" hasCustomPrompt="1"/>
          </p:nvPr>
        </p:nvSpPr>
        <p:spPr>
          <a:xfrm>
            <a:off x="5994613" y="3238434"/>
            <a:ext cx="1841494" cy="564250"/>
          </a:xfrm>
        </p:spPr>
        <p:txBody>
          <a:bodyPr/>
          <a:lstStyle>
            <a:lvl1pPr algn="ctr">
              <a:defRPr sz="1200" cap="all" baseline="0"/>
            </a:lvl1pPr>
          </a:lstStyle>
          <a:p>
            <a:pPr lvl="0"/>
            <a:r>
              <a:rPr lang="en-GB"/>
              <a:t>Insert service name</a:t>
            </a:r>
          </a:p>
        </p:txBody>
      </p:sp>
      <p:sp>
        <p:nvSpPr>
          <p:cNvPr id="56" name="Picture Placeholder 79">
            <a:extLst>
              <a:ext uri="{FF2B5EF4-FFF2-40B4-BE49-F238E27FC236}">
                <a16:creationId xmlns:a16="http://schemas.microsoft.com/office/drawing/2014/main" id="{A671436E-8F46-6B94-DFB5-7F15FEEABD0B}"/>
              </a:ext>
            </a:extLst>
          </p:cNvPr>
          <p:cNvSpPr>
            <a:spLocks noGrp="1"/>
          </p:cNvSpPr>
          <p:nvPr>
            <p:ph type="pic" sz="quarter" idx="35" hasCustomPrompt="1"/>
          </p:nvPr>
        </p:nvSpPr>
        <p:spPr>
          <a:xfrm>
            <a:off x="6559750" y="2221434"/>
            <a:ext cx="696732" cy="698500"/>
          </a:xfrm>
        </p:spPr>
        <p:txBody>
          <a:bodyPr/>
          <a:lstStyle>
            <a:lvl1pPr algn="ctr">
              <a:defRPr/>
            </a:lvl1pPr>
          </a:lstStyle>
          <a:p>
            <a:r>
              <a:rPr lang="en-GB"/>
              <a:t>Icon</a:t>
            </a:r>
          </a:p>
        </p:txBody>
      </p:sp>
      <p:sp>
        <p:nvSpPr>
          <p:cNvPr id="57" name="Text Placeholder 81">
            <a:extLst>
              <a:ext uri="{FF2B5EF4-FFF2-40B4-BE49-F238E27FC236}">
                <a16:creationId xmlns:a16="http://schemas.microsoft.com/office/drawing/2014/main" id="{C0CE4CE1-B0E6-5974-315A-C6087690CE9D}"/>
              </a:ext>
            </a:extLst>
          </p:cNvPr>
          <p:cNvSpPr>
            <a:spLocks noGrp="1"/>
          </p:cNvSpPr>
          <p:nvPr>
            <p:ph type="body" sz="quarter" idx="36" hasCustomPrompt="1"/>
          </p:nvPr>
        </p:nvSpPr>
        <p:spPr>
          <a:xfrm>
            <a:off x="8164822" y="1984897"/>
            <a:ext cx="1171270" cy="1171575"/>
          </a:xfrm>
          <a:solidFill>
            <a:schemeClr val="accent1"/>
          </a:solidFill>
        </p:spPr>
        <p:txBody>
          <a:bodyPr/>
          <a:lstStyle>
            <a:lvl1pPr>
              <a:defRPr/>
            </a:lvl1pPr>
          </a:lstStyle>
          <a:p>
            <a:pPr lvl="0"/>
            <a:r>
              <a:rPr lang="en-GB"/>
              <a:t> </a:t>
            </a:r>
          </a:p>
        </p:txBody>
      </p:sp>
      <p:sp>
        <p:nvSpPr>
          <p:cNvPr id="58" name="Text Placeholder 83">
            <a:extLst>
              <a:ext uri="{FF2B5EF4-FFF2-40B4-BE49-F238E27FC236}">
                <a16:creationId xmlns:a16="http://schemas.microsoft.com/office/drawing/2014/main" id="{BADEA676-1371-46FA-3B28-D166E35A38B1}"/>
              </a:ext>
            </a:extLst>
          </p:cNvPr>
          <p:cNvSpPr>
            <a:spLocks noGrp="1"/>
          </p:cNvSpPr>
          <p:nvPr>
            <p:ph type="body" sz="quarter" idx="37" hasCustomPrompt="1"/>
          </p:nvPr>
        </p:nvSpPr>
        <p:spPr>
          <a:xfrm>
            <a:off x="7829709" y="3238434"/>
            <a:ext cx="1841494" cy="564250"/>
          </a:xfrm>
        </p:spPr>
        <p:txBody>
          <a:bodyPr/>
          <a:lstStyle>
            <a:lvl1pPr algn="ctr">
              <a:defRPr sz="1200" cap="all" baseline="0"/>
            </a:lvl1pPr>
          </a:lstStyle>
          <a:p>
            <a:pPr lvl="0"/>
            <a:r>
              <a:rPr lang="en-GB"/>
              <a:t>Insert service name</a:t>
            </a:r>
          </a:p>
        </p:txBody>
      </p:sp>
      <p:sp>
        <p:nvSpPr>
          <p:cNvPr id="59" name="Picture Placeholder 79">
            <a:extLst>
              <a:ext uri="{FF2B5EF4-FFF2-40B4-BE49-F238E27FC236}">
                <a16:creationId xmlns:a16="http://schemas.microsoft.com/office/drawing/2014/main" id="{16E84308-6734-10A3-EB26-D11B0255E58E}"/>
              </a:ext>
            </a:extLst>
          </p:cNvPr>
          <p:cNvSpPr>
            <a:spLocks noGrp="1"/>
          </p:cNvSpPr>
          <p:nvPr>
            <p:ph type="pic" sz="quarter" idx="38" hasCustomPrompt="1"/>
          </p:nvPr>
        </p:nvSpPr>
        <p:spPr>
          <a:xfrm>
            <a:off x="8398468" y="2221434"/>
            <a:ext cx="696732" cy="698500"/>
          </a:xfrm>
        </p:spPr>
        <p:txBody>
          <a:bodyPr/>
          <a:lstStyle>
            <a:lvl1pPr algn="ctr">
              <a:defRPr/>
            </a:lvl1pPr>
          </a:lstStyle>
          <a:p>
            <a:r>
              <a:rPr lang="en-GB"/>
              <a:t>Icon</a:t>
            </a:r>
          </a:p>
        </p:txBody>
      </p:sp>
      <p:sp>
        <p:nvSpPr>
          <p:cNvPr id="62" name="Text Placeholder 81">
            <a:extLst>
              <a:ext uri="{FF2B5EF4-FFF2-40B4-BE49-F238E27FC236}">
                <a16:creationId xmlns:a16="http://schemas.microsoft.com/office/drawing/2014/main" id="{495A5493-4332-DED3-1690-04C7BA2ADED6}"/>
              </a:ext>
            </a:extLst>
          </p:cNvPr>
          <p:cNvSpPr>
            <a:spLocks noGrp="1"/>
          </p:cNvSpPr>
          <p:nvPr>
            <p:ph type="body" sz="quarter" idx="39" hasCustomPrompt="1"/>
          </p:nvPr>
        </p:nvSpPr>
        <p:spPr>
          <a:xfrm>
            <a:off x="9999917" y="1984897"/>
            <a:ext cx="1171270" cy="1171575"/>
          </a:xfrm>
          <a:solidFill>
            <a:schemeClr val="accent1"/>
          </a:solidFill>
        </p:spPr>
        <p:txBody>
          <a:bodyPr/>
          <a:lstStyle>
            <a:lvl1pPr>
              <a:defRPr/>
            </a:lvl1pPr>
          </a:lstStyle>
          <a:p>
            <a:pPr lvl="0"/>
            <a:r>
              <a:rPr lang="en-GB"/>
              <a:t> </a:t>
            </a:r>
          </a:p>
        </p:txBody>
      </p:sp>
      <p:sp>
        <p:nvSpPr>
          <p:cNvPr id="63" name="Text Placeholder 83">
            <a:extLst>
              <a:ext uri="{FF2B5EF4-FFF2-40B4-BE49-F238E27FC236}">
                <a16:creationId xmlns:a16="http://schemas.microsoft.com/office/drawing/2014/main" id="{23210A2E-0CEA-4782-DFA1-EA148CD5E6E8}"/>
              </a:ext>
            </a:extLst>
          </p:cNvPr>
          <p:cNvSpPr>
            <a:spLocks noGrp="1"/>
          </p:cNvSpPr>
          <p:nvPr>
            <p:ph type="body" sz="quarter" idx="40" hasCustomPrompt="1"/>
          </p:nvPr>
        </p:nvSpPr>
        <p:spPr>
          <a:xfrm>
            <a:off x="9664804" y="3238434"/>
            <a:ext cx="1841494" cy="564250"/>
          </a:xfrm>
        </p:spPr>
        <p:txBody>
          <a:bodyPr/>
          <a:lstStyle>
            <a:lvl1pPr algn="ctr">
              <a:defRPr sz="1200" cap="all" baseline="0"/>
            </a:lvl1pPr>
          </a:lstStyle>
          <a:p>
            <a:pPr lvl="0"/>
            <a:r>
              <a:rPr lang="en-GB"/>
              <a:t>Insert service name</a:t>
            </a:r>
          </a:p>
        </p:txBody>
      </p:sp>
      <p:sp>
        <p:nvSpPr>
          <p:cNvPr id="65" name="Picture Placeholder 79">
            <a:extLst>
              <a:ext uri="{FF2B5EF4-FFF2-40B4-BE49-F238E27FC236}">
                <a16:creationId xmlns:a16="http://schemas.microsoft.com/office/drawing/2014/main" id="{FE504F2D-54C1-B0E9-0ED0-470C89E9B03D}"/>
              </a:ext>
            </a:extLst>
          </p:cNvPr>
          <p:cNvSpPr>
            <a:spLocks noGrp="1"/>
          </p:cNvSpPr>
          <p:nvPr>
            <p:ph type="pic" sz="quarter" idx="41" hasCustomPrompt="1"/>
          </p:nvPr>
        </p:nvSpPr>
        <p:spPr>
          <a:xfrm>
            <a:off x="10237186" y="2221434"/>
            <a:ext cx="696732" cy="698500"/>
          </a:xfrm>
        </p:spPr>
        <p:txBody>
          <a:bodyPr/>
          <a:lstStyle>
            <a:lvl1pPr algn="ctr">
              <a:defRPr/>
            </a:lvl1pPr>
          </a:lstStyle>
          <a:p>
            <a:r>
              <a:rPr lang="en-GB"/>
              <a:t>Icon</a:t>
            </a:r>
          </a:p>
        </p:txBody>
      </p:sp>
      <p:sp>
        <p:nvSpPr>
          <p:cNvPr id="93" name="Text Placeholder 81">
            <a:extLst>
              <a:ext uri="{FF2B5EF4-FFF2-40B4-BE49-F238E27FC236}">
                <a16:creationId xmlns:a16="http://schemas.microsoft.com/office/drawing/2014/main" id="{61116BBC-72F6-B784-091F-126E08501404}"/>
              </a:ext>
            </a:extLst>
          </p:cNvPr>
          <p:cNvSpPr>
            <a:spLocks noGrp="1"/>
          </p:cNvSpPr>
          <p:nvPr>
            <p:ph type="body" sz="quarter" idx="42" hasCustomPrompt="1"/>
          </p:nvPr>
        </p:nvSpPr>
        <p:spPr>
          <a:xfrm>
            <a:off x="5428978" y="3954221"/>
            <a:ext cx="1171270" cy="1171575"/>
          </a:xfrm>
          <a:solidFill>
            <a:schemeClr val="accent1"/>
          </a:solidFill>
        </p:spPr>
        <p:txBody>
          <a:bodyPr/>
          <a:lstStyle>
            <a:lvl1pPr>
              <a:defRPr/>
            </a:lvl1pPr>
          </a:lstStyle>
          <a:p>
            <a:pPr lvl="0"/>
            <a:r>
              <a:rPr lang="en-GB"/>
              <a:t> </a:t>
            </a:r>
          </a:p>
        </p:txBody>
      </p:sp>
      <p:sp>
        <p:nvSpPr>
          <p:cNvPr id="94" name="Text Placeholder 83">
            <a:extLst>
              <a:ext uri="{FF2B5EF4-FFF2-40B4-BE49-F238E27FC236}">
                <a16:creationId xmlns:a16="http://schemas.microsoft.com/office/drawing/2014/main" id="{6AABB8B0-15ED-A020-D422-E8C8652403AE}"/>
              </a:ext>
            </a:extLst>
          </p:cNvPr>
          <p:cNvSpPr>
            <a:spLocks noGrp="1"/>
          </p:cNvSpPr>
          <p:nvPr>
            <p:ph type="body" sz="quarter" idx="43" hasCustomPrompt="1"/>
          </p:nvPr>
        </p:nvSpPr>
        <p:spPr>
          <a:xfrm>
            <a:off x="5093865" y="5207758"/>
            <a:ext cx="1841494" cy="564250"/>
          </a:xfrm>
        </p:spPr>
        <p:txBody>
          <a:bodyPr/>
          <a:lstStyle>
            <a:lvl1pPr algn="ctr">
              <a:defRPr sz="1200" cap="all" baseline="0"/>
            </a:lvl1pPr>
          </a:lstStyle>
          <a:p>
            <a:pPr lvl="0"/>
            <a:r>
              <a:rPr lang="en-GB"/>
              <a:t>Insert service name</a:t>
            </a:r>
          </a:p>
        </p:txBody>
      </p:sp>
      <p:sp>
        <p:nvSpPr>
          <p:cNvPr id="101" name="Picture Placeholder 79">
            <a:extLst>
              <a:ext uri="{FF2B5EF4-FFF2-40B4-BE49-F238E27FC236}">
                <a16:creationId xmlns:a16="http://schemas.microsoft.com/office/drawing/2014/main" id="{5DFF126D-0AE1-236B-2CFB-6E0506E0B124}"/>
              </a:ext>
            </a:extLst>
          </p:cNvPr>
          <p:cNvSpPr>
            <a:spLocks noGrp="1"/>
          </p:cNvSpPr>
          <p:nvPr>
            <p:ph type="pic" sz="quarter" idx="44" hasCustomPrompt="1"/>
          </p:nvPr>
        </p:nvSpPr>
        <p:spPr>
          <a:xfrm>
            <a:off x="5659002" y="4190758"/>
            <a:ext cx="696732" cy="698500"/>
          </a:xfrm>
        </p:spPr>
        <p:txBody>
          <a:bodyPr/>
          <a:lstStyle>
            <a:lvl1pPr algn="ctr">
              <a:defRPr/>
            </a:lvl1pPr>
          </a:lstStyle>
          <a:p>
            <a:r>
              <a:rPr lang="en-GB"/>
              <a:t>Icon</a:t>
            </a:r>
          </a:p>
        </p:txBody>
      </p:sp>
      <p:sp>
        <p:nvSpPr>
          <p:cNvPr id="102" name="Text Placeholder 81">
            <a:extLst>
              <a:ext uri="{FF2B5EF4-FFF2-40B4-BE49-F238E27FC236}">
                <a16:creationId xmlns:a16="http://schemas.microsoft.com/office/drawing/2014/main" id="{3235B953-7E58-F6D6-8E00-33D702792A96}"/>
              </a:ext>
            </a:extLst>
          </p:cNvPr>
          <p:cNvSpPr>
            <a:spLocks noGrp="1"/>
          </p:cNvSpPr>
          <p:nvPr>
            <p:ph type="body" sz="quarter" idx="45" hasCustomPrompt="1"/>
          </p:nvPr>
        </p:nvSpPr>
        <p:spPr>
          <a:xfrm>
            <a:off x="7264074" y="3954221"/>
            <a:ext cx="1171270" cy="1171575"/>
          </a:xfrm>
          <a:solidFill>
            <a:schemeClr val="accent1"/>
          </a:solidFill>
        </p:spPr>
        <p:txBody>
          <a:bodyPr/>
          <a:lstStyle>
            <a:lvl1pPr>
              <a:defRPr/>
            </a:lvl1pPr>
          </a:lstStyle>
          <a:p>
            <a:pPr lvl="0"/>
            <a:r>
              <a:rPr lang="en-GB"/>
              <a:t> </a:t>
            </a:r>
          </a:p>
        </p:txBody>
      </p:sp>
      <p:sp>
        <p:nvSpPr>
          <p:cNvPr id="103" name="Text Placeholder 83">
            <a:extLst>
              <a:ext uri="{FF2B5EF4-FFF2-40B4-BE49-F238E27FC236}">
                <a16:creationId xmlns:a16="http://schemas.microsoft.com/office/drawing/2014/main" id="{9D12608F-5BCA-8F3A-6F45-047CBB10CF30}"/>
              </a:ext>
            </a:extLst>
          </p:cNvPr>
          <p:cNvSpPr>
            <a:spLocks noGrp="1"/>
          </p:cNvSpPr>
          <p:nvPr>
            <p:ph type="body" sz="quarter" idx="46" hasCustomPrompt="1"/>
          </p:nvPr>
        </p:nvSpPr>
        <p:spPr>
          <a:xfrm>
            <a:off x="6928961" y="5207758"/>
            <a:ext cx="1841494" cy="564250"/>
          </a:xfrm>
        </p:spPr>
        <p:txBody>
          <a:bodyPr/>
          <a:lstStyle>
            <a:lvl1pPr algn="ctr">
              <a:defRPr sz="1200" cap="all" baseline="0"/>
            </a:lvl1pPr>
          </a:lstStyle>
          <a:p>
            <a:pPr lvl="0"/>
            <a:r>
              <a:rPr lang="en-GB"/>
              <a:t>Insert service name</a:t>
            </a:r>
          </a:p>
        </p:txBody>
      </p:sp>
      <p:sp>
        <p:nvSpPr>
          <p:cNvPr id="104" name="Picture Placeholder 79">
            <a:extLst>
              <a:ext uri="{FF2B5EF4-FFF2-40B4-BE49-F238E27FC236}">
                <a16:creationId xmlns:a16="http://schemas.microsoft.com/office/drawing/2014/main" id="{D0570AB8-3F3C-F88A-982C-AD317691F386}"/>
              </a:ext>
            </a:extLst>
          </p:cNvPr>
          <p:cNvSpPr>
            <a:spLocks noGrp="1"/>
          </p:cNvSpPr>
          <p:nvPr>
            <p:ph type="pic" sz="quarter" idx="47" hasCustomPrompt="1"/>
          </p:nvPr>
        </p:nvSpPr>
        <p:spPr>
          <a:xfrm>
            <a:off x="7497720" y="4190758"/>
            <a:ext cx="696732" cy="698500"/>
          </a:xfrm>
        </p:spPr>
        <p:txBody>
          <a:bodyPr/>
          <a:lstStyle>
            <a:lvl1pPr algn="ctr">
              <a:defRPr/>
            </a:lvl1pPr>
          </a:lstStyle>
          <a:p>
            <a:r>
              <a:rPr lang="en-GB"/>
              <a:t>Icon</a:t>
            </a:r>
          </a:p>
        </p:txBody>
      </p:sp>
      <p:sp>
        <p:nvSpPr>
          <p:cNvPr id="105" name="Text Placeholder 81">
            <a:extLst>
              <a:ext uri="{FF2B5EF4-FFF2-40B4-BE49-F238E27FC236}">
                <a16:creationId xmlns:a16="http://schemas.microsoft.com/office/drawing/2014/main" id="{3A906F60-57D0-2FF4-8AC3-4B20F7747B5B}"/>
              </a:ext>
            </a:extLst>
          </p:cNvPr>
          <p:cNvSpPr>
            <a:spLocks noGrp="1"/>
          </p:cNvSpPr>
          <p:nvPr>
            <p:ph type="body" sz="quarter" idx="48" hasCustomPrompt="1"/>
          </p:nvPr>
        </p:nvSpPr>
        <p:spPr>
          <a:xfrm>
            <a:off x="9099169" y="3954221"/>
            <a:ext cx="1171270" cy="1171575"/>
          </a:xfrm>
          <a:solidFill>
            <a:schemeClr val="accent1"/>
          </a:solidFill>
        </p:spPr>
        <p:txBody>
          <a:bodyPr/>
          <a:lstStyle>
            <a:lvl1pPr>
              <a:defRPr/>
            </a:lvl1pPr>
          </a:lstStyle>
          <a:p>
            <a:pPr lvl="0"/>
            <a:r>
              <a:rPr lang="en-GB"/>
              <a:t> </a:t>
            </a:r>
          </a:p>
        </p:txBody>
      </p:sp>
      <p:sp>
        <p:nvSpPr>
          <p:cNvPr id="106" name="Text Placeholder 83">
            <a:extLst>
              <a:ext uri="{FF2B5EF4-FFF2-40B4-BE49-F238E27FC236}">
                <a16:creationId xmlns:a16="http://schemas.microsoft.com/office/drawing/2014/main" id="{0275A3AF-D7AE-4188-52D6-D1F7AB5C695B}"/>
              </a:ext>
            </a:extLst>
          </p:cNvPr>
          <p:cNvSpPr>
            <a:spLocks noGrp="1"/>
          </p:cNvSpPr>
          <p:nvPr>
            <p:ph type="body" sz="quarter" idx="49" hasCustomPrompt="1"/>
          </p:nvPr>
        </p:nvSpPr>
        <p:spPr>
          <a:xfrm>
            <a:off x="8764056" y="5207758"/>
            <a:ext cx="1841494" cy="564250"/>
          </a:xfrm>
        </p:spPr>
        <p:txBody>
          <a:bodyPr/>
          <a:lstStyle>
            <a:lvl1pPr algn="ctr">
              <a:defRPr sz="1200" cap="all" baseline="0"/>
            </a:lvl1pPr>
          </a:lstStyle>
          <a:p>
            <a:pPr lvl="0"/>
            <a:r>
              <a:rPr lang="en-GB"/>
              <a:t>Insert service name</a:t>
            </a:r>
          </a:p>
        </p:txBody>
      </p:sp>
      <p:sp>
        <p:nvSpPr>
          <p:cNvPr id="108" name="Picture Placeholder 79">
            <a:extLst>
              <a:ext uri="{FF2B5EF4-FFF2-40B4-BE49-F238E27FC236}">
                <a16:creationId xmlns:a16="http://schemas.microsoft.com/office/drawing/2014/main" id="{3E8F2A11-AFA9-5F4B-FEFF-4AF4EBABABC2}"/>
              </a:ext>
            </a:extLst>
          </p:cNvPr>
          <p:cNvSpPr>
            <a:spLocks noGrp="1"/>
          </p:cNvSpPr>
          <p:nvPr>
            <p:ph type="pic" sz="quarter" idx="50" hasCustomPrompt="1"/>
          </p:nvPr>
        </p:nvSpPr>
        <p:spPr>
          <a:xfrm>
            <a:off x="9336438" y="4190758"/>
            <a:ext cx="696732" cy="698500"/>
          </a:xfrm>
        </p:spPr>
        <p:txBody>
          <a:bodyPr/>
          <a:lstStyle>
            <a:lvl1pPr algn="ctr">
              <a:defRPr/>
            </a:lvl1pPr>
          </a:lstStyle>
          <a:p>
            <a:r>
              <a:rPr lang="en-GB"/>
              <a:t>Icon</a:t>
            </a:r>
          </a:p>
        </p:txBody>
      </p:sp>
      <p:sp>
        <p:nvSpPr>
          <p:cNvPr id="119" name="Date Placeholder 118">
            <a:extLst>
              <a:ext uri="{FF2B5EF4-FFF2-40B4-BE49-F238E27FC236}">
                <a16:creationId xmlns:a16="http://schemas.microsoft.com/office/drawing/2014/main" id="{91D76C22-7F81-EF12-6A96-66D53FB23377}"/>
              </a:ext>
            </a:extLst>
          </p:cNvPr>
          <p:cNvSpPr>
            <a:spLocks noGrp="1"/>
          </p:cNvSpPr>
          <p:nvPr>
            <p:ph type="dt" sz="half" idx="51"/>
          </p:nvPr>
        </p:nvSpPr>
        <p:spPr/>
        <p:txBody>
          <a:bodyPr/>
          <a:lstStyle/>
          <a:p>
            <a:endParaRPr lang="en-GB"/>
          </a:p>
        </p:txBody>
      </p:sp>
      <p:sp>
        <p:nvSpPr>
          <p:cNvPr id="120" name="Footer Placeholder 119">
            <a:extLst>
              <a:ext uri="{FF2B5EF4-FFF2-40B4-BE49-F238E27FC236}">
                <a16:creationId xmlns:a16="http://schemas.microsoft.com/office/drawing/2014/main" id="{B1887322-3F1B-8BBD-6478-56BFEE18722A}"/>
              </a:ext>
            </a:extLst>
          </p:cNvPr>
          <p:cNvSpPr>
            <a:spLocks noGrp="1"/>
          </p:cNvSpPr>
          <p:nvPr>
            <p:ph type="ftr" sz="quarter" idx="52"/>
          </p:nvPr>
        </p:nvSpPr>
        <p:spPr>
          <a:xfrm>
            <a:off x="450733" y="6501388"/>
            <a:ext cx="6856644" cy="270074"/>
          </a:xfrm>
          <a:prstGeom prst="rect">
            <a:avLst/>
          </a:prstGeom>
        </p:spPr>
        <p:txBody>
          <a:bodyPr/>
          <a:lstStyle/>
          <a:p>
            <a:pPr>
              <a:lnSpc>
                <a:spcPct val="120000"/>
              </a:lnSpc>
              <a:spcAft>
                <a:spcPts val="1000"/>
              </a:spcAft>
            </a:pPr>
            <a:r>
              <a:rPr lang="en-US"/>
              <a:t>Footer</a:t>
            </a:r>
          </a:p>
        </p:txBody>
      </p:sp>
      <p:sp>
        <p:nvSpPr>
          <p:cNvPr id="121" name="Slide Number Placeholder 120">
            <a:extLst>
              <a:ext uri="{FF2B5EF4-FFF2-40B4-BE49-F238E27FC236}">
                <a16:creationId xmlns:a16="http://schemas.microsoft.com/office/drawing/2014/main" id="{FCD8D161-F477-AC65-3C41-D257BE983A6F}"/>
              </a:ext>
            </a:extLst>
          </p:cNvPr>
          <p:cNvSpPr>
            <a:spLocks noGrp="1"/>
          </p:cNvSpPr>
          <p:nvPr>
            <p:ph type="sldNum" sz="quarter" idx="53"/>
          </p:nvPr>
        </p:nvSpPr>
        <p:spPr/>
        <p:txBody>
          <a:bodyPr/>
          <a:lstStyle/>
          <a:p>
            <a:fld id="{BB07EAE1-021A-493C-B07F-6FE9E5D11BEB}" type="slidenum">
              <a:rPr lang="en-GB" smtClean="0"/>
              <a:pPr/>
              <a:t>‹#›</a:t>
            </a:fld>
            <a:endParaRPr lang="en-GB"/>
          </a:p>
        </p:txBody>
      </p:sp>
      <p:sp>
        <p:nvSpPr>
          <p:cNvPr id="4" name="Title 1">
            <a:extLst>
              <a:ext uri="{FF2B5EF4-FFF2-40B4-BE49-F238E27FC236}">
                <a16:creationId xmlns:a16="http://schemas.microsoft.com/office/drawing/2014/main" id="{3818653B-1458-63F4-561C-0122A8BA2CF6}"/>
              </a:ext>
            </a:extLst>
          </p:cNvPr>
          <p:cNvSpPr>
            <a:spLocks noGrp="1"/>
          </p:cNvSpPr>
          <p:nvPr>
            <p:ph type="title" hasCustomPrompt="1"/>
          </p:nvPr>
        </p:nvSpPr>
        <p:spPr>
          <a:xfrm>
            <a:off x="450732" y="422671"/>
            <a:ext cx="10326690" cy="558405"/>
          </a:xfrm>
        </p:spPr>
        <p:txBody>
          <a:bodyPr/>
          <a:lstStyle>
            <a:lvl1pPr>
              <a:defRPr sz="3199"/>
            </a:lvl1pPr>
          </a:lstStyle>
          <a:p>
            <a:r>
              <a:rPr lang="en-GB"/>
              <a:t>Insert title here</a:t>
            </a:r>
          </a:p>
        </p:txBody>
      </p:sp>
      <p:grpSp>
        <p:nvGrpSpPr>
          <p:cNvPr id="5" name="Group 4">
            <a:extLst>
              <a:ext uri="{FF2B5EF4-FFF2-40B4-BE49-F238E27FC236}">
                <a16:creationId xmlns:a16="http://schemas.microsoft.com/office/drawing/2014/main" id="{6B7ABAD9-E4A8-09C9-264E-180D52AE94C2}"/>
              </a:ext>
            </a:extLst>
          </p:cNvPr>
          <p:cNvGrpSpPr/>
          <p:nvPr userDrawn="1"/>
        </p:nvGrpSpPr>
        <p:grpSpPr>
          <a:xfrm>
            <a:off x="12334791" y="0"/>
            <a:ext cx="2094408" cy="3914775"/>
            <a:chOff x="-2178418" y="4487679"/>
            <a:chExt cx="2094954" cy="3914775"/>
          </a:xfrm>
        </p:grpSpPr>
        <p:sp>
          <p:nvSpPr>
            <p:cNvPr id="6" name="Rectangle 5">
              <a:extLst>
                <a:ext uri="{FF2B5EF4-FFF2-40B4-BE49-F238E27FC236}">
                  <a16:creationId xmlns:a16="http://schemas.microsoft.com/office/drawing/2014/main" id="{E31BCA21-A511-E236-9B31-6BFDD9CC9640}"/>
                </a:ext>
              </a:extLst>
            </p:cNvPr>
            <p:cNvSpPr/>
            <p:nvPr/>
          </p:nvSpPr>
          <p:spPr>
            <a:xfrm>
              <a:off x="-2178418" y="4487680"/>
              <a:ext cx="2094954" cy="3914774"/>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333333"/>
                </a:solidFill>
              </a:endParaRPr>
            </a:p>
          </p:txBody>
        </p:sp>
        <p:sp>
          <p:nvSpPr>
            <p:cNvPr id="7" name="Rectangle 6">
              <a:extLst>
                <a:ext uri="{FF2B5EF4-FFF2-40B4-BE49-F238E27FC236}">
                  <a16:creationId xmlns:a16="http://schemas.microsoft.com/office/drawing/2014/main" id="{FBF57383-8FD1-438E-C675-B1654D59ED7B}"/>
                </a:ext>
              </a:extLst>
            </p:cNvPr>
            <p:cNvSpPr/>
            <p:nvPr/>
          </p:nvSpPr>
          <p:spPr>
            <a:xfrm>
              <a:off x="-2178418" y="4487679"/>
              <a:ext cx="2094954" cy="55616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799">
                <a:solidFill>
                  <a:srgbClr val="333333"/>
                </a:solidFill>
              </a:endParaRPr>
            </a:p>
          </p:txBody>
        </p:sp>
        <p:sp>
          <p:nvSpPr>
            <p:cNvPr id="8" name="TextBox 7">
              <a:extLst>
                <a:ext uri="{FF2B5EF4-FFF2-40B4-BE49-F238E27FC236}">
                  <a16:creationId xmlns:a16="http://schemas.microsoft.com/office/drawing/2014/main" id="{A08E00B0-306E-BC11-AB1A-E27C726177B4}"/>
                </a:ext>
              </a:extLst>
            </p:cNvPr>
            <p:cNvSpPr txBox="1"/>
            <p:nvPr/>
          </p:nvSpPr>
          <p:spPr>
            <a:xfrm>
              <a:off x="-1943077" y="4533656"/>
              <a:ext cx="1668186" cy="461665"/>
            </a:xfrm>
            <a:prstGeom prst="rect">
              <a:avLst/>
            </a:prstGeom>
            <a:noFill/>
          </p:spPr>
          <p:txBody>
            <a:bodyPr wrap="square" rtlCol="0">
              <a:spAutoFit/>
            </a:bodyPr>
            <a:lstStyle/>
            <a:p>
              <a:pPr algn="ctr"/>
              <a:r>
                <a:rPr lang="en-GB" sz="1200">
                  <a:solidFill>
                    <a:srgbClr val="333333"/>
                  </a:solidFill>
                  <a:latin typeface="+mn-lt"/>
                </a:rPr>
                <a:t>HOW TO INSERT AN ICON</a:t>
              </a:r>
            </a:p>
          </p:txBody>
        </p:sp>
        <p:sp>
          <p:nvSpPr>
            <p:cNvPr id="9" name="TextBox 8">
              <a:extLst>
                <a:ext uri="{FF2B5EF4-FFF2-40B4-BE49-F238E27FC236}">
                  <a16:creationId xmlns:a16="http://schemas.microsoft.com/office/drawing/2014/main" id="{908656A6-11D0-98EA-C0C7-E04D8233F740}"/>
                </a:ext>
              </a:extLst>
            </p:cNvPr>
            <p:cNvSpPr txBox="1"/>
            <p:nvPr/>
          </p:nvSpPr>
          <p:spPr>
            <a:xfrm>
              <a:off x="-2156460" y="5847658"/>
              <a:ext cx="1976174" cy="861774"/>
            </a:xfrm>
            <a:prstGeom prst="rect">
              <a:avLst/>
            </a:prstGeom>
            <a:noFill/>
          </p:spPr>
          <p:txBody>
            <a:bodyPr wrap="square" rtlCol="0">
              <a:spAutoFit/>
            </a:bodyPr>
            <a:lstStyle/>
            <a:p>
              <a:r>
                <a:rPr lang="en-GB" sz="1000" b="1">
                  <a:solidFill>
                    <a:srgbClr val="333333"/>
                  </a:solidFill>
                </a:rPr>
                <a:t>2. </a:t>
              </a:r>
              <a:r>
                <a:rPr lang="en-GB" sz="1000">
                  <a:solidFill>
                    <a:srgbClr val="333333"/>
                  </a:solidFill>
                </a:rPr>
                <a:t>Click on the </a:t>
              </a:r>
              <a:r>
                <a:rPr lang="en-GB" sz="1000" b="0">
                  <a:solidFill>
                    <a:srgbClr val="333333"/>
                  </a:solidFill>
                  <a:latin typeface="Gotham Medium" pitchFamily="50" charset="0"/>
                </a:rPr>
                <a:t>shape </a:t>
              </a:r>
              <a:r>
                <a:rPr lang="en-GB" sz="1000">
                  <a:solidFill>
                    <a:srgbClr val="333333"/>
                  </a:solidFill>
                </a:rPr>
                <a:t>you wish to add your icon to and choose the icon needed from the PPT Icon Library.</a:t>
              </a:r>
              <a:br>
                <a:rPr lang="en-GB" sz="1000">
                  <a:solidFill>
                    <a:srgbClr val="333333"/>
                  </a:solidFill>
                </a:rPr>
              </a:br>
              <a:r>
                <a:rPr lang="en-GB" sz="1000">
                  <a:solidFill>
                    <a:srgbClr val="333333"/>
                  </a:solidFill>
                </a:rPr>
                <a:t>Insert &gt; Icons</a:t>
              </a:r>
            </a:p>
          </p:txBody>
        </p:sp>
        <p:sp>
          <p:nvSpPr>
            <p:cNvPr id="10" name="TextBox 9">
              <a:extLst>
                <a:ext uri="{FF2B5EF4-FFF2-40B4-BE49-F238E27FC236}">
                  <a16:creationId xmlns:a16="http://schemas.microsoft.com/office/drawing/2014/main" id="{E4E6FBCB-D2B0-1A7A-DB6B-195A3EE7CFD3}"/>
                </a:ext>
              </a:extLst>
            </p:cNvPr>
            <p:cNvSpPr txBox="1"/>
            <p:nvPr/>
          </p:nvSpPr>
          <p:spPr>
            <a:xfrm>
              <a:off x="-2156460" y="6706540"/>
              <a:ext cx="1881569" cy="1015663"/>
            </a:xfrm>
            <a:prstGeom prst="rect">
              <a:avLst/>
            </a:prstGeom>
            <a:noFill/>
          </p:spPr>
          <p:txBody>
            <a:bodyPr wrap="square" rtlCol="0">
              <a:spAutoFit/>
            </a:bodyPr>
            <a:lstStyle/>
            <a:p>
              <a:r>
                <a:rPr lang="en-GB" sz="1000" b="1">
                  <a:solidFill>
                    <a:srgbClr val="333333"/>
                  </a:solidFill>
                </a:rPr>
                <a:t>3. </a:t>
              </a:r>
              <a:r>
                <a:rPr lang="en-GB" sz="1000">
                  <a:solidFill>
                    <a:srgbClr val="333333"/>
                  </a:solidFill>
                </a:rPr>
                <a:t>Click on the </a:t>
              </a:r>
              <a:r>
                <a:rPr lang="en-GB" sz="1000" b="0">
                  <a:solidFill>
                    <a:srgbClr val="333333"/>
                  </a:solidFill>
                  <a:latin typeface="Gotham Medium" pitchFamily="50" charset="0"/>
                </a:rPr>
                <a:t>Format Picture/Format Graphic </a:t>
              </a:r>
              <a:r>
                <a:rPr lang="en-GB" sz="1000">
                  <a:solidFill>
                    <a:srgbClr val="333333"/>
                  </a:solidFill>
                </a:rPr>
                <a:t>tab in the ribbon and choose </a:t>
              </a:r>
              <a:r>
                <a:rPr lang="en-GB" sz="1000" b="0">
                  <a:solidFill>
                    <a:srgbClr val="333333"/>
                  </a:solidFill>
                  <a:latin typeface="Gotham Medium" pitchFamily="50" charset="0"/>
                </a:rPr>
                <a:t>Crop</a:t>
              </a:r>
              <a:r>
                <a:rPr lang="en-GB" sz="1000">
                  <a:solidFill>
                    <a:srgbClr val="333333"/>
                  </a:solidFill>
                </a:rPr>
                <a:t> option to edit the position and composition of your icon.</a:t>
              </a:r>
            </a:p>
          </p:txBody>
        </p:sp>
        <p:sp>
          <p:nvSpPr>
            <p:cNvPr id="11" name="TextBox 10">
              <a:extLst>
                <a:ext uri="{FF2B5EF4-FFF2-40B4-BE49-F238E27FC236}">
                  <a16:creationId xmlns:a16="http://schemas.microsoft.com/office/drawing/2014/main" id="{B236FB5A-E2B7-CE4F-C89E-AABF1802CE61}"/>
                </a:ext>
              </a:extLst>
            </p:cNvPr>
            <p:cNvSpPr txBox="1"/>
            <p:nvPr/>
          </p:nvSpPr>
          <p:spPr>
            <a:xfrm>
              <a:off x="-2156460" y="7748950"/>
              <a:ext cx="2032272" cy="553998"/>
            </a:xfrm>
            <a:prstGeom prst="rect">
              <a:avLst/>
            </a:prstGeom>
            <a:noFill/>
          </p:spPr>
          <p:txBody>
            <a:bodyPr wrap="square" rtlCol="0">
              <a:spAutoFit/>
            </a:bodyPr>
            <a:lstStyle/>
            <a:p>
              <a:r>
                <a:rPr lang="en-GB" sz="1000" b="1">
                  <a:solidFill>
                    <a:srgbClr val="333333"/>
                  </a:solidFill>
                </a:rPr>
                <a:t>4. </a:t>
              </a:r>
              <a:r>
                <a:rPr lang="en-GB" sz="1000">
                  <a:solidFill>
                    <a:srgbClr val="333333"/>
                  </a:solidFill>
                </a:rPr>
                <a:t>Click on the drop down arrow and choose </a:t>
              </a:r>
              <a:r>
                <a:rPr lang="en-GB" sz="1000" b="0">
                  <a:solidFill>
                    <a:srgbClr val="333333"/>
                  </a:solidFill>
                  <a:latin typeface="Gotham Medium" pitchFamily="50" charset="0"/>
                </a:rPr>
                <a:t>Fit</a:t>
              </a:r>
              <a:r>
                <a:rPr lang="en-GB" sz="1000">
                  <a:solidFill>
                    <a:srgbClr val="333333"/>
                  </a:solidFill>
                </a:rPr>
                <a:t> to fit the icon to the placeholder.</a:t>
              </a:r>
            </a:p>
          </p:txBody>
        </p:sp>
        <p:sp>
          <p:nvSpPr>
            <p:cNvPr id="12" name="TextBox 11">
              <a:extLst>
                <a:ext uri="{FF2B5EF4-FFF2-40B4-BE49-F238E27FC236}">
                  <a16:creationId xmlns:a16="http://schemas.microsoft.com/office/drawing/2014/main" id="{86037B13-BB1E-3D66-D3B5-1B42563E61FA}"/>
                </a:ext>
              </a:extLst>
            </p:cNvPr>
            <p:cNvSpPr txBox="1"/>
            <p:nvPr/>
          </p:nvSpPr>
          <p:spPr>
            <a:xfrm>
              <a:off x="-2156460" y="5119692"/>
              <a:ext cx="1976174" cy="707886"/>
            </a:xfrm>
            <a:prstGeom prst="rect">
              <a:avLst/>
            </a:prstGeom>
            <a:noFill/>
          </p:spPr>
          <p:txBody>
            <a:bodyPr wrap="square" rtlCol="0">
              <a:spAutoFit/>
            </a:bodyPr>
            <a:lstStyle/>
            <a:p>
              <a:r>
                <a:rPr lang="en-GB" sz="1000" b="1">
                  <a:solidFill>
                    <a:srgbClr val="333333"/>
                  </a:solidFill>
                </a:rPr>
                <a:t>1. </a:t>
              </a:r>
              <a:r>
                <a:rPr lang="en-GB" sz="1000">
                  <a:solidFill>
                    <a:srgbClr val="333333"/>
                  </a:solidFill>
                </a:rPr>
                <a:t>To replace an existing icon, first delete it. Only use icons from the PowerPoint icon library: </a:t>
              </a:r>
              <a:r>
                <a:rPr lang="en-GB" sz="1000">
                  <a:solidFill>
                    <a:srgbClr val="333333"/>
                  </a:solidFill>
                  <a:latin typeface="Gotham Medium" pitchFamily="50" charset="0"/>
                </a:rPr>
                <a:t>Insert &gt; Icons. </a:t>
              </a:r>
            </a:p>
          </p:txBody>
        </p:sp>
      </p:grpSp>
    </p:spTree>
    <p:custDataLst>
      <p:tags r:id="rId1"/>
    </p:custDataLst>
    <p:extLst>
      <p:ext uri="{BB962C8B-B14F-4D97-AF65-F5344CB8AC3E}">
        <p14:creationId xmlns:p14="http://schemas.microsoft.com/office/powerpoint/2010/main" val="18142777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8.xml><?xml version="1.0" encoding="utf-8"?>
<p:sldLayout xmlns:a="http://schemas.openxmlformats.org/drawingml/2006/main" xmlns:r="http://schemas.openxmlformats.org/officeDocument/2006/relationships" xmlns:p="http://schemas.openxmlformats.org/presentationml/2006/main" showMasterSp="0" preserve="1">
  <p:cSld name="Research and insights (1)">
    <p:spTree>
      <p:nvGrpSpPr>
        <p:cNvPr id="1" name=""/>
        <p:cNvGrpSpPr/>
        <p:nvPr/>
      </p:nvGrpSpPr>
      <p:grpSpPr>
        <a:xfrm>
          <a:off x="0" y="0"/>
          <a:ext cx="0" cy="0"/>
          <a:chOff x="0" y="0"/>
          <a:chExt cx="0" cy="0"/>
        </a:xfrm>
      </p:grpSpPr>
      <p:pic>
        <p:nvPicPr>
          <p:cNvPr id="54" name="Picture 53">
            <a:extLst>
              <a:ext uri="{FF2B5EF4-FFF2-40B4-BE49-F238E27FC236}">
                <a16:creationId xmlns:a16="http://schemas.microsoft.com/office/drawing/2014/main" id="{3A059185-1BD0-0794-D51F-1CE475D95DAD}"/>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23283" r="23283"/>
          <a:stretch/>
        </p:blipFill>
        <p:spPr>
          <a:xfrm>
            <a:off x="8435048" y="3219449"/>
            <a:ext cx="3116830" cy="3281939"/>
          </a:xfrm>
          <a:prstGeom prst="rect">
            <a:avLst/>
          </a:prstGeom>
          <a:blipFill dpi="0" rotWithShape="1">
            <a:blip r:embed="rId3"/>
            <a:srcRect/>
            <a:stretch>
              <a:fillRect/>
            </a:stretch>
          </a:blipFill>
        </p:spPr>
      </p:pic>
      <p:sp>
        <p:nvSpPr>
          <p:cNvPr id="19" name="Text Placeholder 3">
            <a:extLst>
              <a:ext uri="{FF2B5EF4-FFF2-40B4-BE49-F238E27FC236}">
                <a16:creationId xmlns:a16="http://schemas.microsoft.com/office/drawing/2014/main" id="{11BC9BBC-1CF8-3392-973D-15D9E7B1A473}"/>
              </a:ext>
            </a:extLst>
          </p:cNvPr>
          <p:cNvSpPr>
            <a:spLocks noGrp="1"/>
          </p:cNvSpPr>
          <p:nvPr>
            <p:ph type="body" sz="quarter" idx="31" hasCustomPrompt="1"/>
          </p:nvPr>
        </p:nvSpPr>
        <p:spPr>
          <a:xfrm rot="5400000">
            <a:off x="8649149" y="3318754"/>
            <a:ext cx="6858430" cy="220922"/>
          </a:xfrm>
          <a:solidFill>
            <a:schemeClr val="accent1"/>
          </a:solidFill>
        </p:spPr>
        <p:txBody>
          <a:bodyPr anchor="ctr"/>
          <a:lstStyle>
            <a:lvl1pPr algn="ctr">
              <a:defRPr sz="900" cap="all" spc="100" baseline="0"/>
            </a:lvl1pPr>
          </a:lstStyle>
          <a:p>
            <a:pPr lvl="0"/>
            <a:r>
              <a:rPr lang="en-GB"/>
              <a:t>Section Title</a:t>
            </a:r>
          </a:p>
        </p:txBody>
      </p:sp>
      <p:sp>
        <p:nvSpPr>
          <p:cNvPr id="53" name="Picture Placeholder 52">
            <a:extLst>
              <a:ext uri="{FF2B5EF4-FFF2-40B4-BE49-F238E27FC236}">
                <a16:creationId xmlns:a16="http://schemas.microsoft.com/office/drawing/2014/main" id="{3872142C-4353-9370-0D59-9AB1738F3972}"/>
              </a:ext>
            </a:extLst>
          </p:cNvPr>
          <p:cNvSpPr>
            <a:spLocks noGrp="1"/>
          </p:cNvSpPr>
          <p:nvPr>
            <p:ph type="pic" sz="quarter" idx="13" hasCustomPrompt="1"/>
          </p:nvPr>
        </p:nvSpPr>
        <p:spPr>
          <a:xfrm>
            <a:off x="6616960" y="0"/>
            <a:ext cx="5350938" cy="6858000"/>
          </a:xfrm>
          <a:custGeom>
            <a:avLst/>
            <a:gdLst>
              <a:gd name="connsiteX0" fmla="*/ 1826817 w 5352332"/>
              <a:gd name="connsiteY0" fmla="*/ 3219019 h 6858000"/>
              <a:gd name="connsiteX1" fmla="*/ 1826817 w 5352332"/>
              <a:gd name="connsiteY1" fmla="*/ 6478582 h 6858000"/>
              <a:gd name="connsiteX2" fmla="*/ 1831053 w 5352332"/>
              <a:gd name="connsiteY2" fmla="*/ 6478582 h 6858000"/>
              <a:gd name="connsiteX3" fmla="*/ 1831053 w 5352332"/>
              <a:gd name="connsiteY3" fmla="*/ 6479013 h 6858000"/>
              <a:gd name="connsiteX4" fmla="*/ 4936203 w 5352332"/>
              <a:gd name="connsiteY4" fmla="*/ 6479013 h 6858000"/>
              <a:gd name="connsiteX5" fmla="*/ 4936203 w 5352332"/>
              <a:gd name="connsiteY5" fmla="*/ 3219449 h 6858000"/>
              <a:gd name="connsiteX6" fmla="*/ 4931967 w 5352332"/>
              <a:gd name="connsiteY6" fmla="*/ 3219449 h 6858000"/>
              <a:gd name="connsiteX7" fmla="*/ 4931967 w 5352332"/>
              <a:gd name="connsiteY7" fmla="*/ 3219019 h 6858000"/>
              <a:gd name="connsiteX8" fmla="*/ 0 w 5352332"/>
              <a:gd name="connsiteY8" fmla="*/ 0 h 6858000"/>
              <a:gd name="connsiteX9" fmla="*/ 5352332 w 5352332"/>
              <a:gd name="connsiteY9" fmla="*/ 0 h 6858000"/>
              <a:gd name="connsiteX10" fmla="*/ 5352332 w 5352332"/>
              <a:gd name="connsiteY10" fmla="*/ 6858000 h 6858000"/>
              <a:gd name="connsiteX11" fmla="*/ 0 w 5352332"/>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352332" h="6858000">
                <a:moveTo>
                  <a:pt x="1826817" y="3219019"/>
                </a:moveTo>
                <a:lnTo>
                  <a:pt x="1826817" y="6478582"/>
                </a:lnTo>
                <a:lnTo>
                  <a:pt x="1831053" y="6478582"/>
                </a:lnTo>
                <a:lnTo>
                  <a:pt x="1831053" y="6479013"/>
                </a:lnTo>
                <a:lnTo>
                  <a:pt x="4936203" y="6479013"/>
                </a:lnTo>
                <a:lnTo>
                  <a:pt x="4936203" y="3219449"/>
                </a:lnTo>
                <a:lnTo>
                  <a:pt x="4931967" y="3219449"/>
                </a:lnTo>
                <a:lnTo>
                  <a:pt x="4931967" y="3219019"/>
                </a:lnTo>
                <a:close/>
                <a:moveTo>
                  <a:pt x="0" y="0"/>
                </a:moveTo>
                <a:lnTo>
                  <a:pt x="5352332" y="0"/>
                </a:lnTo>
                <a:lnTo>
                  <a:pt x="5352332" y="6858000"/>
                </a:lnTo>
                <a:lnTo>
                  <a:pt x="0" y="6858000"/>
                </a:lnTo>
                <a:close/>
              </a:path>
            </a:pathLst>
          </a:custGeom>
        </p:spPr>
        <p:txBody>
          <a:bodyPr wrap="square" anchor="ctr">
            <a:noAutofit/>
          </a:bodyPr>
          <a:lstStyle>
            <a:lvl1pPr algn="ctr">
              <a:spcAft>
                <a:spcPts val="0"/>
              </a:spcAft>
              <a:defRPr/>
            </a:lvl1pPr>
          </a:lstStyle>
          <a:p>
            <a:r>
              <a:rPr lang="en-GB"/>
              <a:t>Click icon to insert image &gt; Right click &gt; Send to Back</a:t>
            </a:r>
            <a:br>
              <a:rPr lang="en-GB"/>
            </a:br>
            <a:br>
              <a:rPr lang="en-GB"/>
            </a:br>
            <a:br>
              <a:rPr lang="en-GB"/>
            </a:br>
            <a:br>
              <a:rPr lang="en-GB"/>
            </a:br>
            <a:br>
              <a:rPr lang="en-GB"/>
            </a:br>
            <a:endParaRPr lang="en-GB"/>
          </a:p>
        </p:txBody>
      </p:sp>
      <p:sp>
        <p:nvSpPr>
          <p:cNvPr id="6" name="Text Placeholder 10">
            <a:extLst>
              <a:ext uri="{FF2B5EF4-FFF2-40B4-BE49-F238E27FC236}">
                <a16:creationId xmlns:a16="http://schemas.microsoft.com/office/drawing/2014/main" id="{EE2B4BCE-E1BF-F8D6-E384-FA3A66C9316B}"/>
              </a:ext>
            </a:extLst>
          </p:cNvPr>
          <p:cNvSpPr>
            <a:spLocks noGrp="1"/>
          </p:cNvSpPr>
          <p:nvPr>
            <p:ph type="body" sz="quarter" idx="30" hasCustomPrompt="1"/>
          </p:nvPr>
        </p:nvSpPr>
        <p:spPr>
          <a:xfrm>
            <a:off x="5724391" y="4557235"/>
            <a:ext cx="1785135" cy="1779582"/>
          </a:xfrm>
          <a:blipFill>
            <a:blip r:embed="rId4">
              <a:extLst>
                <a:ext uri="{96DAC541-7B7A-43D3-8B79-37D633B846F1}">
                  <asvg:svgBlip xmlns:asvg="http://schemas.microsoft.com/office/drawing/2016/SVG/main" r:embed="rId5"/>
                </a:ext>
              </a:extLst>
            </a:blip>
            <a:stretch>
              <a:fillRect/>
            </a:stretch>
          </a:blipFill>
        </p:spPr>
        <p:txBody>
          <a:bodyPr>
            <a:normAutofit/>
          </a:bodyPr>
          <a:lstStyle>
            <a:lvl1pPr>
              <a:defRPr/>
            </a:lvl1pPr>
          </a:lstStyle>
          <a:p>
            <a:pPr lvl="0"/>
            <a:r>
              <a:rPr lang="en-GB"/>
              <a:t> </a:t>
            </a:r>
          </a:p>
        </p:txBody>
      </p:sp>
      <p:sp>
        <p:nvSpPr>
          <p:cNvPr id="23" name="Text Placeholder 7">
            <a:extLst>
              <a:ext uri="{FF2B5EF4-FFF2-40B4-BE49-F238E27FC236}">
                <a16:creationId xmlns:a16="http://schemas.microsoft.com/office/drawing/2014/main" id="{9CADE0E3-72B7-414F-9C15-D89675347EFC}"/>
              </a:ext>
            </a:extLst>
          </p:cNvPr>
          <p:cNvSpPr>
            <a:spLocks noGrp="1"/>
          </p:cNvSpPr>
          <p:nvPr>
            <p:ph type="body" sz="quarter" idx="76" hasCustomPrompt="1"/>
          </p:nvPr>
        </p:nvSpPr>
        <p:spPr>
          <a:xfrm>
            <a:off x="450733" y="1534568"/>
            <a:ext cx="5113342" cy="853033"/>
          </a:xfrm>
        </p:spPr>
        <p:txBody>
          <a:bodyPr/>
          <a:lstStyle>
            <a:lvl1pPr>
              <a:defRPr sz="1200">
                <a:latin typeface="+mn-lt"/>
              </a:defRPr>
            </a:lvl1pPr>
            <a:lvl2pPr>
              <a:defRPr sz="1200">
                <a:latin typeface="+mn-lt"/>
              </a:defRPr>
            </a:lvl2pPr>
            <a:lvl3pPr>
              <a:defRPr sz="1100">
                <a:latin typeface="+mn-lt"/>
              </a:defRPr>
            </a:lvl3pPr>
            <a:lvl4pPr>
              <a:defRPr sz="1050">
                <a:latin typeface="+mn-lt"/>
              </a:defRPr>
            </a:lvl4pPr>
            <a:lvl5pPr>
              <a:defRPr sz="1200">
                <a:latin typeface="Gotham Light" panose="02000603030000020004" pitchFamily="2" charset="0"/>
              </a:defRPr>
            </a:lvl5pPr>
          </a:lstStyle>
          <a:p>
            <a:pPr lvl="0"/>
            <a:r>
              <a:rPr lang="en-GB"/>
              <a:t>Please insert an introduction to your research and insights here. This slide would be where you can include examples of the research and insights which are relevant to your team/service line. </a:t>
            </a:r>
          </a:p>
          <a:p>
            <a:pPr lvl="1"/>
            <a:r>
              <a:rPr lang="en-GB"/>
              <a:t>Second level</a:t>
            </a:r>
          </a:p>
          <a:p>
            <a:pPr lvl="2"/>
            <a:r>
              <a:rPr lang="en-GB"/>
              <a:t>Third level</a:t>
            </a:r>
          </a:p>
          <a:p>
            <a:pPr lvl="3"/>
            <a:r>
              <a:rPr lang="en-GB"/>
              <a:t>Fourth level</a:t>
            </a:r>
          </a:p>
          <a:p>
            <a:pPr lvl="4"/>
            <a:r>
              <a:rPr lang="en-GB"/>
              <a:t>Fifth level</a:t>
            </a:r>
          </a:p>
        </p:txBody>
      </p:sp>
      <p:sp>
        <p:nvSpPr>
          <p:cNvPr id="25" name="Text Placeholder 24">
            <a:extLst>
              <a:ext uri="{FF2B5EF4-FFF2-40B4-BE49-F238E27FC236}">
                <a16:creationId xmlns:a16="http://schemas.microsoft.com/office/drawing/2014/main" id="{5A827012-08A7-D829-0739-EF8530ABF501}"/>
              </a:ext>
            </a:extLst>
          </p:cNvPr>
          <p:cNvSpPr>
            <a:spLocks noGrp="1"/>
          </p:cNvSpPr>
          <p:nvPr>
            <p:ph type="body" sz="quarter" idx="77" hasCustomPrompt="1"/>
          </p:nvPr>
        </p:nvSpPr>
        <p:spPr>
          <a:xfrm>
            <a:off x="450733" y="2635251"/>
            <a:ext cx="5113738" cy="269875"/>
          </a:xfrm>
        </p:spPr>
        <p:txBody>
          <a:bodyPr/>
          <a:lstStyle>
            <a:lvl1pPr>
              <a:defRPr sz="1050" cap="all" baseline="0">
                <a:latin typeface="+mj-lt"/>
              </a:defRPr>
            </a:lvl1pPr>
          </a:lstStyle>
          <a:p>
            <a:pPr lvl="0"/>
            <a:r>
              <a:rPr lang="en-GB"/>
              <a:t>Insert title of research</a:t>
            </a:r>
          </a:p>
        </p:txBody>
      </p:sp>
      <p:sp>
        <p:nvSpPr>
          <p:cNvPr id="26" name="Text Placeholder 7">
            <a:extLst>
              <a:ext uri="{FF2B5EF4-FFF2-40B4-BE49-F238E27FC236}">
                <a16:creationId xmlns:a16="http://schemas.microsoft.com/office/drawing/2014/main" id="{ECCA9A57-038C-A02C-96AB-267AFCA973B2}"/>
              </a:ext>
            </a:extLst>
          </p:cNvPr>
          <p:cNvSpPr>
            <a:spLocks noGrp="1"/>
          </p:cNvSpPr>
          <p:nvPr>
            <p:ph type="body" sz="quarter" idx="78" hasCustomPrompt="1"/>
          </p:nvPr>
        </p:nvSpPr>
        <p:spPr>
          <a:xfrm>
            <a:off x="450733" y="2881236"/>
            <a:ext cx="5113342" cy="795415"/>
          </a:xfrm>
        </p:spPr>
        <p:txBody>
          <a:bodyPr/>
          <a:lstStyle>
            <a:lvl1pPr>
              <a:defRPr sz="1200">
                <a:latin typeface="+mn-lt"/>
              </a:defRPr>
            </a:lvl1pPr>
            <a:lvl2pPr>
              <a:defRPr sz="1200">
                <a:latin typeface="+mn-lt"/>
              </a:defRPr>
            </a:lvl2pPr>
            <a:lvl3pPr>
              <a:defRPr sz="1100">
                <a:latin typeface="+mn-lt"/>
              </a:defRPr>
            </a:lvl3pPr>
            <a:lvl4pPr>
              <a:defRPr sz="1050">
                <a:latin typeface="+mn-lt"/>
              </a:defRPr>
            </a:lvl4pPr>
            <a:lvl5pPr>
              <a:defRPr sz="1200">
                <a:latin typeface="Gotham Light" panose="02000603030000020004" pitchFamily="2" charset="0"/>
              </a:defRPr>
            </a:lvl5pPr>
          </a:lstStyle>
          <a:p>
            <a:pPr lvl="0"/>
            <a:r>
              <a:rPr lang="en-GB"/>
              <a:t>Insert text</a:t>
            </a:r>
          </a:p>
          <a:p>
            <a:pPr lvl="1"/>
            <a:r>
              <a:rPr lang="en-GB"/>
              <a:t>Second level</a:t>
            </a:r>
          </a:p>
          <a:p>
            <a:pPr lvl="2"/>
            <a:r>
              <a:rPr lang="en-GB"/>
              <a:t>Third level</a:t>
            </a:r>
          </a:p>
          <a:p>
            <a:pPr lvl="3"/>
            <a:r>
              <a:rPr lang="en-GB"/>
              <a:t>Fourth level</a:t>
            </a:r>
          </a:p>
          <a:p>
            <a:pPr lvl="4"/>
            <a:r>
              <a:rPr lang="en-GB"/>
              <a:t>Fifth level</a:t>
            </a:r>
          </a:p>
        </p:txBody>
      </p:sp>
      <p:sp>
        <p:nvSpPr>
          <p:cNvPr id="31" name="Text Placeholder 24">
            <a:extLst>
              <a:ext uri="{FF2B5EF4-FFF2-40B4-BE49-F238E27FC236}">
                <a16:creationId xmlns:a16="http://schemas.microsoft.com/office/drawing/2014/main" id="{C436CAEC-5E4A-F239-0754-B82A0F5262E8}"/>
              </a:ext>
            </a:extLst>
          </p:cNvPr>
          <p:cNvSpPr>
            <a:spLocks noGrp="1"/>
          </p:cNvSpPr>
          <p:nvPr>
            <p:ph type="body" sz="quarter" idx="79" hasCustomPrompt="1"/>
          </p:nvPr>
        </p:nvSpPr>
        <p:spPr>
          <a:xfrm>
            <a:off x="450733" y="3769819"/>
            <a:ext cx="5113738" cy="269875"/>
          </a:xfrm>
        </p:spPr>
        <p:txBody>
          <a:bodyPr/>
          <a:lstStyle>
            <a:lvl1pPr>
              <a:defRPr sz="1050" cap="all" baseline="0">
                <a:latin typeface="+mj-lt"/>
              </a:defRPr>
            </a:lvl1pPr>
          </a:lstStyle>
          <a:p>
            <a:pPr lvl="0"/>
            <a:r>
              <a:rPr lang="en-GB"/>
              <a:t>Insert title of research</a:t>
            </a:r>
          </a:p>
        </p:txBody>
      </p:sp>
      <p:sp>
        <p:nvSpPr>
          <p:cNvPr id="32" name="Text Placeholder 7">
            <a:extLst>
              <a:ext uri="{FF2B5EF4-FFF2-40B4-BE49-F238E27FC236}">
                <a16:creationId xmlns:a16="http://schemas.microsoft.com/office/drawing/2014/main" id="{6D2E8273-ADA2-D4FA-8979-691933F87177}"/>
              </a:ext>
            </a:extLst>
          </p:cNvPr>
          <p:cNvSpPr>
            <a:spLocks noGrp="1"/>
          </p:cNvSpPr>
          <p:nvPr>
            <p:ph type="body" sz="quarter" idx="80" hasCustomPrompt="1"/>
          </p:nvPr>
        </p:nvSpPr>
        <p:spPr>
          <a:xfrm>
            <a:off x="450733" y="4015804"/>
            <a:ext cx="5113342" cy="795415"/>
          </a:xfrm>
        </p:spPr>
        <p:txBody>
          <a:bodyPr/>
          <a:lstStyle>
            <a:lvl1pPr>
              <a:defRPr sz="1200">
                <a:latin typeface="+mn-lt"/>
              </a:defRPr>
            </a:lvl1pPr>
            <a:lvl2pPr>
              <a:defRPr sz="1200">
                <a:latin typeface="+mn-lt"/>
              </a:defRPr>
            </a:lvl2pPr>
            <a:lvl3pPr>
              <a:defRPr sz="1100">
                <a:latin typeface="+mn-lt"/>
              </a:defRPr>
            </a:lvl3pPr>
            <a:lvl4pPr>
              <a:defRPr sz="1050">
                <a:latin typeface="+mn-lt"/>
              </a:defRPr>
            </a:lvl4pPr>
            <a:lvl5pPr>
              <a:defRPr sz="1200">
                <a:latin typeface="Gotham Light" panose="02000603030000020004" pitchFamily="2" charset="0"/>
              </a:defRPr>
            </a:lvl5pPr>
          </a:lstStyle>
          <a:p>
            <a:pPr lvl="0"/>
            <a:r>
              <a:rPr lang="en-GB"/>
              <a:t>Insert text</a:t>
            </a:r>
          </a:p>
          <a:p>
            <a:pPr lvl="1"/>
            <a:r>
              <a:rPr lang="en-GB"/>
              <a:t>Second level</a:t>
            </a:r>
          </a:p>
          <a:p>
            <a:pPr lvl="2"/>
            <a:r>
              <a:rPr lang="en-GB"/>
              <a:t>Third level</a:t>
            </a:r>
          </a:p>
          <a:p>
            <a:pPr lvl="3"/>
            <a:r>
              <a:rPr lang="en-GB"/>
              <a:t>Fourth level</a:t>
            </a:r>
          </a:p>
          <a:p>
            <a:pPr lvl="4"/>
            <a:r>
              <a:rPr lang="en-GB"/>
              <a:t>Fifth level</a:t>
            </a:r>
          </a:p>
        </p:txBody>
      </p:sp>
      <p:sp>
        <p:nvSpPr>
          <p:cNvPr id="33" name="Text Placeholder 24">
            <a:extLst>
              <a:ext uri="{FF2B5EF4-FFF2-40B4-BE49-F238E27FC236}">
                <a16:creationId xmlns:a16="http://schemas.microsoft.com/office/drawing/2014/main" id="{78C594D4-34A9-948C-FA98-B322ABC638BD}"/>
              </a:ext>
            </a:extLst>
          </p:cNvPr>
          <p:cNvSpPr>
            <a:spLocks noGrp="1"/>
          </p:cNvSpPr>
          <p:nvPr>
            <p:ph type="body" sz="quarter" idx="81" hasCustomPrompt="1"/>
          </p:nvPr>
        </p:nvSpPr>
        <p:spPr>
          <a:xfrm>
            <a:off x="450733" y="4904387"/>
            <a:ext cx="5113738" cy="269875"/>
          </a:xfrm>
        </p:spPr>
        <p:txBody>
          <a:bodyPr/>
          <a:lstStyle>
            <a:lvl1pPr>
              <a:defRPr sz="1050" cap="all" baseline="0">
                <a:latin typeface="+mj-lt"/>
              </a:defRPr>
            </a:lvl1pPr>
          </a:lstStyle>
          <a:p>
            <a:pPr lvl="0"/>
            <a:r>
              <a:rPr lang="en-GB"/>
              <a:t>Insert title of research</a:t>
            </a:r>
          </a:p>
        </p:txBody>
      </p:sp>
      <p:sp>
        <p:nvSpPr>
          <p:cNvPr id="34" name="Text Placeholder 7">
            <a:extLst>
              <a:ext uri="{FF2B5EF4-FFF2-40B4-BE49-F238E27FC236}">
                <a16:creationId xmlns:a16="http://schemas.microsoft.com/office/drawing/2014/main" id="{BE448AE2-91A7-53E4-793F-9DBC4F7EAA7A}"/>
              </a:ext>
            </a:extLst>
          </p:cNvPr>
          <p:cNvSpPr>
            <a:spLocks noGrp="1"/>
          </p:cNvSpPr>
          <p:nvPr>
            <p:ph type="body" sz="quarter" idx="82" hasCustomPrompt="1"/>
          </p:nvPr>
        </p:nvSpPr>
        <p:spPr>
          <a:xfrm>
            <a:off x="450733" y="5150372"/>
            <a:ext cx="5113342" cy="795415"/>
          </a:xfrm>
        </p:spPr>
        <p:txBody>
          <a:bodyPr/>
          <a:lstStyle>
            <a:lvl1pPr>
              <a:defRPr sz="1200">
                <a:latin typeface="+mn-lt"/>
              </a:defRPr>
            </a:lvl1pPr>
            <a:lvl2pPr>
              <a:defRPr sz="1200">
                <a:latin typeface="+mn-lt"/>
              </a:defRPr>
            </a:lvl2pPr>
            <a:lvl3pPr>
              <a:defRPr sz="1100">
                <a:latin typeface="+mn-lt"/>
              </a:defRPr>
            </a:lvl3pPr>
            <a:lvl4pPr>
              <a:defRPr sz="1050">
                <a:latin typeface="+mn-lt"/>
              </a:defRPr>
            </a:lvl4pPr>
            <a:lvl5pPr>
              <a:defRPr sz="1200">
                <a:latin typeface="Gotham Light" panose="02000603030000020004" pitchFamily="2" charset="0"/>
              </a:defRPr>
            </a:lvl5pPr>
          </a:lstStyle>
          <a:p>
            <a:pPr lvl="0"/>
            <a:r>
              <a:rPr lang="en-GB"/>
              <a:t>Insert text</a:t>
            </a:r>
          </a:p>
          <a:p>
            <a:pPr lvl="1"/>
            <a:r>
              <a:rPr lang="en-GB"/>
              <a:t>Second level</a:t>
            </a:r>
          </a:p>
          <a:p>
            <a:pPr lvl="2"/>
            <a:r>
              <a:rPr lang="en-GB"/>
              <a:t>Third level</a:t>
            </a:r>
          </a:p>
          <a:p>
            <a:pPr lvl="3"/>
            <a:r>
              <a:rPr lang="en-GB"/>
              <a:t>Fourth level</a:t>
            </a:r>
          </a:p>
          <a:p>
            <a:pPr lvl="4"/>
            <a:r>
              <a:rPr lang="en-GB"/>
              <a:t>Fifth level</a:t>
            </a:r>
          </a:p>
        </p:txBody>
      </p:sp>
      <p:sp>
        <p:nvSpPr>
          <p:cNvPr id="8" name="Text Placeholder 7">
            <a:extLst>
              <a:ext uri="{FF2B5EF4-FFF2-40B4-BE49-F238E27FC236}">
                <a16:creationId xmlns:a16="http://schemas.microsoft.com/office/drawing/2014/main" id="{C96AD8C9-8914-3449-1788-63361305E848}"/>
              </a:ext>
            </a:extLst>
          </p:cNvPr>
          <p:cNvSpPr>
            <a:spLocks noGrp="1"/>
          </p:cNvSpPr>
          <p:nvPr>
            <p:ph type="body" sz="quarter" idx="87" hasCustomPrompt="1"/>
          </p:nvPr>
        </p:nvSpPr>
        <p:spPr>
          <a:xfrm>
            <a:off x="8612051" y="3353544"/>
            <a:ext cx="2686630" cy="730776"/>
          </a:xfrm>
        </p:spPr>
        <p:txBody>
          <a:bodyPr/>
          <a:lstStyle>
            <a:lvl1pPr>
              <a:defRPr sz="2199">
                <a:solidFill>
                  <a:schemeClr val="bg1"/>
                </a:solidFill>
                <a:latin typeface="+mj-lt"/>
              </a:defRPr>
            </a:lvl1pPr>
          </a:lstStyle>
          <a:p>
            <a:pPr lvl="0"/>
            <a:r>
              <a:rPr lang="en-GB"/>
              <a:t>Insert heading</a:t>
            </a:r>
          </a:p>
        </p:txBody>
      </p:sp>
      <p:sp>
        <p:nvSpPr>
          <p:cNvPr id="38" name="Text Placeholder 15">
            <a:extLst>
              <a:ext uri="{FF2B5EF4-FFF2-40B4-BE49-F238E27FC236}">
                <a16:creationId xmlns:a16="http://schemas.microsoft.com/office/drawing/2014/main" id="{6E1A469E-659E-CBC6-A251-BF7C4A5F61DA}"/>
              </a:ext>
            </a:extLst>
          </p:cNvPr>
          <p:cNvSpPr>
            <a:spLocks noGrp="1"/>
          </p:cNvSpPr>
          <p:nvPr>
            <p:ph type="body" sz="quarter" idx="83" hasCustomPrompt="1"/>
          </p:nvPr>
        </p:nvSpPr>
        <p:spPr>
          <a:xfrm>
            <a:off x="8612052" y="4143137"/>
            <a:ext cx="2686630" cy="2193681"/>
          </a:xfrm>
        </p:spPr>
        <p:txBody>
          <a:bodyPr/>
          <a:lstStyle>
            <a:lvl1pPr marL="133160" indent="-133160">
              <a:buClr>
                <a:schemeClr val="accent3"/>
              </a:buClr>
              <a:buFont typeface="Wingdings" panose="05000000000000000000" pitchFamily="2" charset="2"/>
              <a:buChar char="§"/>
              <a:defRPr sz="1000">
                <a:latin typeface="+mj-lt"/>
              </a:defRPr>
            </a:lvl1pPr>
            <a:lvl2pPr>
              <a:buClr>
                <a:schemeClr val="accent3"/>
              </a:buClr>
              <a:defRPr sz="1000">
                <a:latin typeface="+mj-lt"/>
              </a:defRPr>
            </a:lvl2pPr>
            <a:lvl3pPr>
              <a:buClr>
                <a:schemeClr val="accent3"/>
              </a:buClr>
              <a:defRPr sz="900">
                <a:latin typeface="+mj-lt"/>
              </a:defRPr>
            </a:lvl3pPr>
            <a:lvl4pPr>
              <a:buClr>
                <a:schemeClr val="accent3"/>
              </a:buClr>
              <a:defRPr sz="800">
                <a:latin typeface="+mj-lt"/>
              </a:defRPr>
            </a:lvl4pPr>
            <a:lvl5pPr>
              <a:buClr>
                <a:schemeClr val="accent3"/>
              </a:buClr>
              <a:defRPr sz="1000">
                <a:latin typeface="Gotham Light" panose="02000603030000020004" pitchFamily="2" charset="0"/>
              </a:defRPr>
            </a:lvl5pPr>
          </a:lstStyle>
          <a:p>
            <a:pPr lvl="0"/>
            <a:r>
              <a:rPr lang="en-GB"/>
              <a:t>Insert service</a:t>
            </a:r>
          </a:p>
          <a:p>
            <a:pPr lvl="1"/>
            <a:r>
              <a:rPr lang="en-GB"/>
              <a:t>Second level</a:t>
            </a:r>
          </a:p>
          <a:p>
            <a:pPr lvl="2"/>
            <a:r>
              <a:rPr lang="en-GB"/>
              <a:t>Third level</a:t>
            </a:r>
          </a:p>
          <a:p>
            <a:pPr lvl="3"/>
            <a:r>
              <a:rPr lang="en-GB"/>
              <a:t>Fourth level</a:t>
            </a:r>
          </a:p>
          <a:p>
            <a:pPr lvl="4"/>
            <a:r>
              <a:rPr lang="en-GB"/>
              <a:t>Fifth level</a:t>
            </a:r>
          </a:p>
        </p:txBody>
      </p:sp>
      <p:sp>
        <p:nvSpPr>
          <p:cNvPr id="9" name="Text Placeholder 43">
            <a:extLst>
              <a:ext uri="{FF2B5EF4-FFF2-40B4-BE49-F238E27FC236}">
                <a16:creationId xmlns:a16="http://schemas.microsoft.com/office/drawing/2014/main" id="{86BA032A-4314-9D8D-3FB2-08B2C59E930A}"/>
              </a:ext>
            </a:extLst>
          </p:cNvPr>
          <p:cNvSpPr>
            <a:spLocks noGrp="1"/>
          </p:cNvSpPr>
          <p:nvPr>
            <p:ph type="body" sz="quarter" idx="29" hasCustomPrompt="1"/>
          </p:nvPr>
        </p:nvSpPr>
        <p:spPr>
          <a:xfrm>
            <a:off x="11169916" y="259080"/>
            <a:ext cx="558018" cy="558163"/>
          </a:xfrm>
          <a:blipFill>
            <a:blip r:embed="rId6">
              <a:extLst>
                <a:ext uri="{96DAC541-7B7A-43D3-8B79-37D633B846F1}">
                  <asvg:svgBlip xmlns:asvg="http://schemas.microsoft.com/office/drawing/2016/SVG/main" r:embed="rId7"/>
                </a:ext>
              </a:extLst>
            </a:blip>
            <a:stretch>
              <a:fillRect/>
            </a:stretch>
          </a:blipFill>
        </p:spPr>
        <p:txBody>
          <a:bodyPr>
            <a:normAutofit/>
          </a:bodyPr>
          <a:lstStyle>
            <a:lvl1pPr>
              <a:defRPr/>
            </a:lvl1pPr>
          </a:lstStyle>
          <a:p>
            <a:pPr lvl="0"/>
            <a:r>
              <a:rPr lang="en-GB"/>
              <a:t> </a:t>
            </a:r>
          </a:p>
        </p:txBody>
      </p:sp>
      <p:grpSp>
        <p:nvGrpSpPr>
          <p:cNvPr id="39" name="Group 38">
            <a:extLst>
              <a:ext uri="{FF2B5EF4-FFF2-40B4-BE49-F238E27FC236}">
                <a16:creationId xmlns:a16="http://schemas.microsoft.com/office/drawing/2014/main" id="{6277FB9C-068B-63F2-DB6C-496B4AA784E7}"/>
              </a:ext>
            </a:extLst>
          </p:cNvPr>
          <p:cNvGrpSpPr/>
          <p:nvPr/>
        </p:nvGrpSpPr>
        <p:grpSpPr>
          <a:xfrm>
            <a:off x="12284372" y="0"/>
            <a:ext cx="2174455" cy="4839558"/>
            <a:chOff x="838200" y="1150069"/>
            <a:chExt cx="2175021" cy="4839558"/>
          </a:xfrm>
        </p:grpSpPr>
        <p:sp>
          <p:nvSpPr>
            <p:cNvPr id="40" name="Rectangle 39">
              <a:extLst>
                <a:ext uri="{FF2B5EF4-FFF2-40B4-BE49-F238E27FC236}">
                  <a16:creationId xmlns:a16="http://schemas.microsoft.com/office/drawing/2014/main" id="{E1DE7384-C460-EE36-F7E3-652470E45DE4}"/>
                </a:ext>
              </a:extLst>
            </p:cNvPr>
            <p:cNvSpPr/>
            <p:nvPr/>
          </p:nvSpPr>
          <p:spPr>
            <a:xfrm>
              <a:off x="838200" y="1150069"/>
              <a:ext cx="2146445" cy="4839558"/>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333333"/>
                </a:solidFill>
              </a:endParaRPr>
            </a:p>
          </p:txBody>
        </p:sp>
        <p:sp>
          <p:nvSpPr>
            <p:cNvPr id="41" name="Rectangle 40">
              <a:extLst>
                <a:ext uri="{FF2B5EF4-FFF2-40B4-BE49-F238E27FC236}">
                  <a16:creationId xmlns:a16="http://schemas.microsoft.com/office/drawing/2014/main" id="{5B699223-65CE-FFF4-6C92-7C85844E7FB4}"/>
                </a:ext>
              </a:extLst>
            </p:cNvPr>
            <p:cNvSpPr/>
            <p:nvPr/>
          </p:nvSpPr>
          <p:spPr>
            <a:xfrm flipV="1">
              <a:off x="838200" y="1150069"/>
              <a:ext cx="2146445" cy="52016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799">
                <a:solidFill>
                  <a:srgbClr val="333333"/>
                </a:solidFill>
              </a:endParaRPr>
            </a:p>
          </p:txBody>
        </p:sp>
        <p:sp>
          <p:nvSpPr>
            <p:cNvPr id="42" name="TextBox 41">
              <a:extLst>
                <a:ext uri="{FF2B5EF4-FFF2-40B4-BE49-F238E27FC236}">
                  <a16:creationId xmlns:a16="http://schemas.microsoft.com/office/drawing/2014/main" id="{76FB401F-8E45-4EE5-ABC5-8E692C7FF9BF}"/>
                </a:ext>
              </a:extLst>
            </p:cNvPr>
            <p:cNvSpPr txBox="1"/>
            <p:nvPr/>
          </p:nvSpPr>
          <p:spPr>
            <a:xfrm>
              <a:off x="866775" y="2189496"/>
              <a:ext cx="2087197" cy="707886"/>
            </a:xfrm>
            <a:prstGeom prst="rect">
              <a:avLst/>
            </a:prstGeom>
            <a:noFill/>
          </p:spPr>
          <p:txBody>
            <a:bodyPr wrap="square" rtlCol="0">
              <a:spAutoFit/>
            </a:bodyPr>
            <a:lstStyle/>
            <a:p>
              <a:r>
                <a:rPr lang="en-GB" sz="1000" b="1">
                  <a:solidFill>
                    <a:srgbClr val="333333"/>
                  </a:solidFill>
                </a:rPr>
                <a:t>2. </a:t>
              </a:r>
              <a:r>
                <a:rPr lang="en-GB" sz="1000">
                  <a:solidFill>
                    <a:srgbClr val="333333"/>
                  </a:solidFill>
                </a:rPr>
                <a:t>Click on the </a:t>
              </a:r>
              <a:r>
                <a:rPr lang="en-GB" sz="1000" b="0">
                  <a:solidFill>
                    <a:srgbClr val="333333"/>
                  </a:solidFill>
                  <a:latin typeface="Gotham Medium" pitchFamily="50" charset="0"/>
                </a:rPr>
                <a:t>icon</a:t>
              </a:r>
              <a:r>
                <a:rPr lang="en-GB" sz="1000">
                  <a:solidFill>
                    <a:srgbClr val="333333"/>
                  </a:solidFill>
                </a:rPr>
                <a:t> in the middle of the placeholder and choose the image from your computer.</a:t>
              </a:r>
            </a:p>
          </p:txBody>
        </p:sp>
        <p:sp>
          <p:nvSpPr>
            <p:cNvPr id="43" name="TextBox 42">
              <a:extLst>
                <a:ext uri="{FF2B5EF4-FFF2-40B4-BE49-F238E27FC236}">
                  <a16:creationId xmlns:a16="http://schemas.microsoft.com/office/drawing/2014/main" id="{73CF38F1-59B1-05F3-D6C5-56DD390CC305}"/>
                </a:ext>
              </a:extLst>
            </p:cNvPr>
            <p:cNvSpPr txBox="1"/>
            <p:nvPr/>
          </p:nvSpPr>
          <p:spPr>
            <a:xfrm>
              <a:off x="866774" y="2943679"/>
              <a:ext cx="2146447" cy="553998"/>
            </a:xfrm>
            <a:prstGeom prst="rect">
              <a:avLst/>
            </a:prstGeom>
            <a:noFill/>
          </p:spPr>
          <p:txBody>
            <a:bodyPr wrap="square" rtlCol="0">
              <a:spAutoFit/>
            </a:bodyPr>
            <a:lstStyle/>
            <a:p>
              <a:r>
                <a:rPr lang="en-GB" sz="1000" b="1">
                  <a:solidFill>
                    <a:srgbClr val="333333"/>
                  </a:solidFill>
                </a:rPr>
                <a:t>3. </a:t>
              </a:r>
              <a:r>
                <a:rPr lang="en-GB" sz="1000">
                  <a:solidFill>
                    <a:srgbClr val="333333"/>
                  </a:solidFill>
                </a:rPr>
                <a:t>Click on the </a:t>
              </a:r>
              <a:r>
                <a:rPr lang="en-GB" sz="1000" b="0">
                  <a:solidFill>
                    <a:srgbClr val="333333"/>
                  </a:solidFill>
                  <a:latin typeface="Gotham Medium" pitchFamily="50" charset="0"/>
                </a:rPr>
                <a:t>Format Picture </a:t>
              </a:r>
              <a:r>
                <a:rPr lang="en-GB" sz="1000">
                  <a:solidFill>
                    <a:srgbClr val="333333"/>
                  </a:solidFill>
                </a:rPr>
                <a:t>tab in the ribbon and use the tools to edit the image.</a:t>
              </a:r>
            </a:p>
          </p:txBody>
        </p:sp>
        <p:sp>
          <p:nvSpPr>
            <p:cNvPr id="44" name="TextBox 43">
              <a:extLst>
                <a:ext uri="{FF2B5EF4-FFF2-40B4-BE49-F238E27FC236}">
                  <a16:creationId xmlns:a16="http://schemas.microsoft.com/office/drawing/2014/main" id="{33928019-39B5-4E6A-AE5F-335D9BF31470}"/>
                </a:ext>
              </a:extLst>
            </p:cNvPr>
            <p:cNvSpPr txBox="1"/>
            <p:nvPr/>
          </p:nvSpPr>
          <p:spPr>
            <a:xfrm>
              <a:off x="866773" y="3543974"/>
              <a:ext cx="2146447" cy="1169551"/>
            </a:xfrm>
            <a:prstGeom prst="rect">
              <a:avLst/>
            </a:prstGeom>
            <a:noFill/>
          </p:spPr>
          <p:txBody>
            <a:bodyPr wrap="square" rtlCol="0">
              <a:spAutoFit/>
            </a:bodyPr>
            <a:lstStyle/>
            <a:p>
              <a:r>
                <a:rPr lang="en-GB" sz="1000" b="1">
                  <a:solidFill>
                    <a:srgbClr val="333333"/>
                  </a:solidFill>
                </a:rPr>
                <a:t>4. </a:t>
              </a:r>
              <a:r>
                <a:rPr lang="en-GB" sz="1000">
                  <a:solidFill>
                    <a:srgbClr val="333333"/>
                  </a:solidFill>
                </a:rPr>
                <a:t>Choose </a:t>
              </a:r>
              <a:r>
                <a:rPr lang="en-GB" sz="1000" b="0">
                  <a:solidFill>
                    <a:srgbClr val="333333"/>
                  </a:solidFill>
                  <a:latin typeface="Gotham Medium" pitchFamily="50" charset="0"/>
                </a:rPr>
                <a:t>Crop</a:t>
              </a:r>
              <a:r>
                <a:rPr lang="en-GB" sz="1000">
                  <a:solidFill>
                    <a:srgbClr val="333333"/>
                  </a:solidFill>
                </a:rPr>
                <a:t> to resize and move the image within the placeholder, using the white circles in the corners of the image. Click on the drop down arrow and choose </a:t>
              </a:r>
              <a:r>
                <a:rPr lang="en-GB" sz="1000" b="0">
                  <a:solidFill>
                    <a:srgbClr val="333333"/>
                  </a:solidFill>
                  <a:latin typeface="Gotham Medium" pitchFamily="50" charset="0"/>
                </a:rPr>
                <a:t>Fit </a:t>
              </a:r>
              <a:r>
                <a:rPr lang="en-GB" sz="1000">
                  <a:solidFill>
                    <a:srgbClr val="333333"/>
                  </a:solidFill>
                </a:rPr>
                <a:t>to fit the image to the placeholder.</a:t>
              </a:r>
            </a:p>
          </p:txBody>
        </p:sp>
        <p:sp>
          <p:nvSpPr>
            <p:cNvPr id="45" name="TextBox 44">
              <a:extLst>
                <a:ext uri="{FF2B5EF4-FFF2-40B4-BE49-F238E27FC236}">
                  <a16:creationId xmlns:a16="http://schemas.microsoft.com/office/drawing/2014/main" id="{0BDA7903-4274-F800-6EB6-2A6C1F92AD9E}"/>
                </a:ext>
              </a:extLst>
            </p:cNvPr>
            <p:cNvSpPr txBox="1"/>
            <p:nvPr/>
          </p:nvSpPr>
          <p:spPr>
            <a:xfrm>
              <a:off x="866774" y="4759822"/>
              <a:ext cx="2146447" cy="553998"/>
            </a:xfrm>
            <a:prstGeom prst="rect">
              <a:avLst/>
            </a:prstGeom>
            <a:noFill/>
          </p:spPr>
          <p:txBody>
            <a:bodyPr wrap="square" rtlCol="0">
              <a:spAutoFit/>
            </a:bodyPr>
            <a:lstStyle/>
            <a:p>
              <a:r>
                <a:rPr lang="en-GB" sz="1000" b="1">
                  <a:solidFill>
                    <a:srgbClr val="333333"/>
                  </a:solidFill>
                </a:rPr>
                <a:t>5. </a:t>
              </a:r>
              <a:r>
                <a:rPr lang="en-GB" sz="1000">
                  <a:solidFill>
                    <a:srgbClr val="333333"/>
                  </a:solidFill>
                </a:rPr>
                <a:t>Choose </a:t>
              </a:r>
              <a:r>
                <a:rPr lang="en-GB" sz="1000" b="0">
                  <a:solidFill>
                    <a:srgbClr val="333333"/>
                  </a:solidFill>
                  <a:latin typeface="Gotham Medium" pitchFamily="50" charset="0"/>
                </a:rPr>
                <a:t>Picture Colour </a:t>
              </a:r>
              <a:r>
                <a:rPr lang="en-GB" sz="1000">
                  <a:solidFill>
                    <a:srgbClr val="333333"/>
                  </a:solidFill>
                </a:rPr>
                <a:t>to adjust the Saturation, Tone, and Colour.</a:t>
              </a:r>
            </a:p>
          </p:txBody>
        </p:sp>
        <p:sp>
          <p:nvSpPr>
            <p:cNvPr id="46" name="TextBox 45">
              <a:extLst>
                <a:ext uri="{FF2B5EF4-FFF2-40B4-BE49-F238E27FC236}">
                  <a16:creationId xmlns:a16="http://schemas.microsoft.com/office/drawing/2014/main" id="{0EE41122-353D-13FA-AC8D-FF282194F422}"/>
                </a:ext>
              </a:extLst>
            </p:cNvPr>
            <p:cNvSpPr txBox="1"/>
            <p:nvPr/>
          </p:nvSpPr>
          <p:spPr>
            <a:xfrm>
              <a:off x="866774" y="5360117"/>
              <a:ext cx="2146447" cy="553998"/>
            </a:xfrm>
            <a:prstGeom prst="rect">
              <a:avLst/>
            </a:prstGeom>
            <a:noFill/>
          </p:spPr>
          <p:txBody>
            <a:bodyPr wrap="square" rtlCol="0">
              <a:spAutoFit/>
            </a:bodyPr>
            <a:lstStyle/>
            <a:p>
              <a:r>
                <a:rPr lang="en-GB" sz="1000" b="1">
                  <a:solidFill>
                    <a:srgbClr val="333333"/>
                  </a:solidFill>
                </a:rPr>
                <a:t>6. </a:t>
              </a:r>
              <a:r>
                <a:rPr lang="en-GB" sz="1000">
                  <a:solidFill>
                    <a:srgbClr val="333333"/>
                  </a:solidFill>
                </a:rPr>
                <a:t>Choose </a:t>
              </a:r>
              <a:r>
                <a:rPr lang="en-GB" sz="1000" b="0">
                  <a:solidFill>
                    <a:srgbClr val="333333"/>
                  </a:solidFill>
                  <a:latin typeface="Gotham Medium" pitchFamily="50" charset="0"/>
                </a:rPr>
                <a:t>Picture Correction </a:t>
              </a:r>
              <a:r>
                <a:rPr lang="en-GB" sz="1000">
                  <a:solidFill>
                    <a:srgbClr val="333333"/>
                  </a:solidFill>
                </a:rPr>
                <a:t>to adjust the Sharpness, Brightness, and Contrast.</a:t>
              </a:r>
            </a:p>
          </p:txBody>
        </p:sp>
        <p:sp>
          <p:nvSpPr>
            <p:cNvPr id="47" name="TextBox 46">
              <a:extLst>
                <a:ext uri="{FF2B5EF4-FFF2-40B4-BE49-F238E27FC236}">
                  <a16:creationId xmlns:a16="http://schemas.microsoft.com/office/drawing/2014/main" id="{B08A6E5A-1C1D-BCED-3A69-6555B518C8B9}"/>
                </a:ext>
              </a:extLst>
            </p:cNvPr>
            <p:cNvSpPr txBox="1"/>
            <p:nvPr/>
          </p:nvSpPr>
          <p:spPr>
            <a:xfrm>
              <a:off x="1072610" y="1179173"/>
              <a:ext cx="1734772" cy="461665"/>
            </a:xfrm>
            <a:prstGeom prst="rect">
              <a:avLst/>
            </a:prstGeom>
            <a:noFill/>
          </p:spPr>
          <p:txBody>
            <a:bodyPr wrap="square" rtlCol="0">
              <a:spAutoFit/>
            </a:bodyPr>
            <a:lstStyle/>
            <a:p>
              <a:pPr algn="ctr"/>
              <a:r>
                <a:rPr lang="en-GB" sz="1200">
                  <a:solidFill>
                    <a:srgbClr val="333333"/>
                  </a:solidFill>
                  <a:latin typeface="+mn-lt"/>
                </a:rPr>
                <a:t>HOW TO INSERT AN IMAGE</a:t>
              </a:r>
            </a:p>
          </p:txBody>
        </p:sp>
        <p:sp>
          <p:nvSpPr>
            <p:cNvPr id="48" name="TextBox 47">
              <a:extLst>
                <a:ext uri="{FF2B5EF4-FFF2-40B4-BE49-F238E27FC236}">
                  <a16:creationId xmlns:a16="http://schemas.microsoft.com/office/drawing/2014/main" id="{7276E0CF-8489-E321-2D33-67A2F45F5159}"/>
                </a:ext>
              </a:extLst>
            </p:cNvPr>
            <p:cNvSpPr txBox="1"/>
            <p:nvPr/>
          </p:nvSpPr>
          <p:spPr>
            <a:xfrm>
              <a:off x="866775" y="1759910"/>
              <a:ext cx="2087197" cy="400110"/>
            </a:xfrm>
            <a:prstGeom prst="rect">
              <a:avLst/>
            </a:prstGeom>
            <a:noFill/>
          </p:spPr>
          <p:txBody>
            <a:bodyPr wrap="square" rtlCol="0">
              <a:spAutoFit/>
            </a:bodyPr>
            <a:lstStyle/>
            <a:p>
              <a:r>
                <a:rPr lang="en-GB" sz="1000" b="1">
                  <a:solidFill>
                    <a:srgbClr val="333333"/>
                  </a:solidFill>
                </a:rPr>
                <a:t>1. </a:t>
              </a:r>
              <a:r>
                <a:rPr lang="en-GB" sz="1000">
                  <a:solidFill>
                    <a:srgbClr val="333333"/>
                  </a:solidFill>
                </a:rPr>
                <a:t>If there is already an image present, </a:t>
              </a:r>
              <a:r>
                <a:rPr lang="en-GB" sz="1000">
                  <a:solidFill>
                    <a:srgbClr val="333333"/>
                  </a:solidFill>
                  <a:latin typeface="Gotham Medium" pitchFamily="50" charset="0"/>
                </a:rPr>
                <a:t>delete this first.</a:t>
              </a:r>
            </a:p>
          </p:txBody>
        </p:sp>
      </p:grpSp>
      <p:sp>
        <p:nvSpPr>
          <p:cNvPr id="50" name="Date Placeholder 49">
            <a:extLst>
              <a:ext uri="{FF2B5EF4-FFF2-40B4-BE49-F238E27FC236}">
                <a16:creationId xmlns:a16="http://schemas.microsoft.com/office/drawing/2014/main" id="{62629E55-5FED-5332-01BE-D2E117F47DEB}"/>
              </a:ext>
            </a:extLst>
          </p:cNvPr>
          <p:cNvSpPr>
            <a:spLocks noGrp="1"/>
          </p:cNvSpPr>
          <p:nvPr>
            <p:ph type="dt" sz="half" idx="84"/>
          </p:nvPr>
        </p:nvSpPr>
        <p:spPr/>
        <p:txBody>
          <a:bodyPr/>
          <a:lstStyle/>
          <a:p>
            <a:endParaRPr lang="en-GB"/>
          </a:p>
        </p:txBody>
      </p:sp>
      <p:sp>
        <p:nvSpPr>
          <p:cNvPr id="51" name="Footer Placeholder 50">
            <a:extLst>
              <a:ext uri="{FF2B5EF4-FFF2-40B4-BE49-F238E27FC236}">
                <a16:creationId xmlns:a16="http://schemas.microsoft.com/office/drawing/2014/main" id="{33219ADF-5DFB-AC22-09F6-ACEA50A9E3C7}"/>
              </a:ext>
            </a:extLst>
          </p:cNvPr>
          <p:cNvSpPr>
            <a:spLocks noGrp="1"/>
          </p:cNvSpPr>
          <p:nvPr>
            <p:ph type="ftr" sz="quarter" idx="85"/>
          </p:nvPr>
        </p:nvSpPr>
        <p:spPr>
          <a:xfrm>
            <a:off x="450733" y="6501388"/>
            <a:ext cx="6856644" cy="270074"/>
          </a:xfrm>
          <a:prstGeom prst="rect">
            <a:avLst/>
          </a:prstGeom>
        </p:spPr>
        <p:txBody>
          <a:bodyPr/>
          <a:lstStyle/>
          <a:p>
            <a:pPr>
              <a:lnSpc>
                <a:spcPct val="120000"/>
              </a:lnSpc>
              <a:spcAft>
                <a:spcPts val="1000"/>
              </a:spcAft>
            </a:pPr>
            <a:r>
              <a:rPr lang="en-US"/>
              <a:t>Footer</a:t>
            </a:r>
          </a:p>
        </p:txBody>
      </p:sp>
      <p:sp>
        <p:nvSpPr>
          <p:cNvPr id="52" name="Slide Number Placeholder 51">
            <a:extLst>
              <a:ext uri="{FF2B5EF4-FFF2-40B4-BE49-F238E27FC236}">
                <a16:creationId xmlns:a16="http://schemas.microsoft.com/office/drawing/2014/main" id="{DA67F526-EDD1-A6D5-428E-0844508C1DB0}"/>
              </a:ext>
            </a:extLst>
          </p:cNvPr>
          <p:cNvSpPr>
            <a:spLocks noGrp="1"/>
          </p:cNvSpPr>
          <p:nvPr>
            <p:ph type="sldNum" sz="quarter" idx="86"/>
          </p:nvPr>
        </p:nvSpPr>
        <p:spPr/>
        <p:txBody>
          <a:bodyPr/>
          <a:lstStyle/>
          <a:p>
            <a:fld id="{BB07EAE1-021A-493C-B07F-6FE9E5D11BEB}" type="slidenum">
              <a:rPr lang="en-GB" smtClean="0"/>
              <a:pPr/>
              <a:t>‹#›</a:t>
            </a:fld>
            <a:endParaRPr lang="en-GB"/>
          </a:p>
        </p:txBody>
      </p:sp>
      <p:sp>
        <p:nvSpPr>
          <p:cNvPr id="2" name="Title 1">
            <a:extLst>
              <a:ext uri="{FF2B5EF4-FFF2-40B4-BE49-F238E27FC236}">
                <a16:creationId xmlns:a16="http://schemas.microsoft.com/office/drawing/2014/main" id="{B4A0032C-68FC-2022-687F-D700872E5F75}"/>
              </a:ext>
            </a:extLst>
          </p:cNvPr>
          <p:cNvSpPr>
            <a:spLocks noGrp="1"/>
          </p:cNvSpPr>
          <p:nvPr>
            <p:ph type="title" hasCustomPrompt="1"/>
          </p:nvPr>
        </p:nvSpPr>
        <p:spPr>
          <a:xfrm>
            <a:off x="450733" y="422671"/>
            <a:ext cx="5121133" cy="556295"/>
          </a:xfrm>
        </p:spPr>
        <p:txBody>
          <a:bodyPr/>
          <a:lstStyle>
            <a:lvl1pPr>
              <a:defRPr sz="3199"/>
            </a:lvl1pPr>
          </a:lstStyle>
          <a:p>
            <a:r>
              <a:rPr lang="en-GB"/>
              <a:t>Insert title here</a:t>
            </a:r>
          </a:p>
        </p:txBody>
      </p:sp>
      <p:grpSp>
        <p:nvGrpSpPr>
          <p:cNvPr id="17" name="Group 16">
            <a:extLst>
              <a:ext uri="{FF2B5EF4-FFF2-40B4-BE49-F238E27FC236}">
                <a16:creationId xmlns:a16="http://schemas.microsoft.com/office/drawing/2014/main" id="{5E49D2AF-E518-B0BE-A8EE-73EC6FCFEE55}"/>
              </a:ext>
            </a:extLst>
          </p:cNvPr>
          <p:cNvGrpSpPr/>
          <p:nvPr userDrawn="1"/>
        </p:nvGrpSpPr>
        <p:grpSpPr>
          <a:xfrm>
            <a:off x="12284371" y="0"/>
            <a:ext cx="2174456" cy="5067300"/>
            <a:chOff x="838199" y="1150069"/>
            <a:chExt cx="2175022" cy="5067300"/>
          </a:xfrm>
        </p:grpSpPr>
        <p:sp>
          <p:nvSpPr>
            <p:cNvPr id="18" name="Rectangle 17">
              <a:extLst>
                <a:ext uri="{FF2B5EF4-FFF2-40B4-BE49-F238E27FC236}">
                  <a16:creationId xmlns:a16="http://schemas.microsoft.com/office/drawing/2014/main" id="{FE76C4AB-8EBD-FAB2-977B-D04608AAB19F}"/>
                </a:ext>
              </a:extLst>
            </p:cNvPr>
            <p:cNvSpPr/>
            <p:nvPr/>
          </p:nvSpPr>
          <p:spPr>
            <a:xfrm>
              <a:off x="838199" y="1669942"/>
              <a:ext cx="2146446" cy="4547427"/>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333333"/>
                </a:solidFill>
              </a:endParaRPr>
            </a:p>
          </p:txBody>
        </p:sp>
        <p:sp>
          <p:nvSpPr>
            <p:cNvPr id="20" name="Rectangle 19">
              <a:extLst>
                <a:ext uri="{FF2B5EF4-FFF2-40B4-BE49-F238E27FC236}">
                  <a16:creationId xmlns:a16="http://schemas.microsoft.com/office/drawing/2014/main" id="{908DCA96-475E-E0AA-5F96-756E5BE10C4C}"/>
                </a:ext>
              </a:extLst>
            </p:cNvPr>
            <p:cNvSpPr/>
            <p:nvPr/>
          </p:nvSpPr>
          <p:spPr>
            <a:xfrm flipV="1">
              <a:off x="838200" y="1150069"/>
              <a:ext cx="2146445" cy="52016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799">
                <a:solidFill>
                  <a:srgbClr val="333333"/>
                </a:solidFill>
              </a:endParaRPr>
            </a:p>
          </p:txBody>
        </p:sp>
        <p:sp>
          <p:nvSpPr>
            <p:cNvPr id="21" name="TextBox 20">
              <a:extLst>
                <a:ext uri="{FF2B5EF4-FFF2-40B4-BE49-F238E27FC236}">
                  <a16:creationId xmlns:a16="http://schemas.microsoft.com/office/drawing/2014/main" id="{0167830C-9991-D60A-29C6-978C7ED07124}"/>
                </a:ext>
              </a:extLst>
            </p:cNvPr>
            <p:cNvSpPr txBox="1"/>
            <p:nvPr/>
          </p:nvSpPr>
          <p:spPr>
            <a:xfrm>
              <a:off x="866775" y="1753646"/>
              <a:ext cx="2087197" cy="707886"/>
            </a:xfrm>
            <a:prstGeom prst="rect">
              <a:avLst/>
            </a:prstGeom>
            <a:noFill/>
          </p:spPr>
          <p:txBody>
            <a:bodyPr wrap="square" rtlCol="0">
              <a:spAutoFit/>
            </a:bodyPr>
            <a:lstStyle/>
            <a:p>
              <a:r>
                <a:rPr lang="en-GB" sz="1000" b="1">
                  <a:solidFill>
                    <a:srgbClr val="333333"/>
                  </a:solidFill>
                </a:rPr>
                <a:t>1. </a:t>
              </a:r>
              <a:r>
                <a:rPr lang="en-GB" sz="1000">
                  <a:solidFill>
                    <a:srgbClr val="333333"/>
                  </a:solidFill>
                </a:rPr>
                <a:t>Click on the </a:t>
              </a:r>
              <a:r>
                <a:rPr lang="en-GB" sz="1000" b="0">
                  <a:solidFill>
                    <a:srgbClr val="333333"/>
                  </a:solidFill>
                  <a:latin typeface="Gotham Medium" pitchFamily="50" charset="0"/>
                </a:rPr>
                <a:t>icon</a:t>
              </a:r>
              <a:r>
                <a:rPr lang="en-GB" sz="1000">
                  <a:solidFill>
                    <a:srgbClr val="333333"/>
                  </a:solidFill>
                </a:rPr>
                <a:t> in the middle of the placeholder and choose the image from your computer.</a:t>
              </a:r>
            </a:p>
          </p:txBody>
        </p:sp>
        <p:sp>
          <p:nvSpPr>
            <p:cNvPr id="22" name="TextBox 21">
              <a:extLst>
                <a:ext uri="{FF2B5EF4-FFF2-40B4-BE49-F238E27FC236}">
                  <a16:creationId xmlns:a16="http://schemas.microsoft.com/office/drawing/2014/main" id="{A12E82F8-0168-1A6C-B3F4-8497FA1ED9F7}"/>
                </a:ext>
              </a:extLst>
            </p:cNvPr>
            <p:cNvSpPr txBox="1"/>
            <p:nvPr/>
          </p:nvSpPr>
          <p:spPr>
            <a:xfrm>
              <a:off x="866774" y="2507829"/>
              <a:ext cx="2146447" cy="553998"/>
            </a:xfrm>
            <a:prstGeom prst="rect">
              <a:avLst/>
            </a:prstGeom>
            <a:noFill/>
          </p:spPr>
          <p:txBody>
            <a:bodyPr wrap="square" rtlCol="0">
              <a:spAutoFit/>
            </a:bodyPr>
            <a:lstStyle/>
            <a:p>
              <a:r>
                <a:rPr lang="en-GB" sz="1000" b="1">
                  <a:solidFill>
                    <a:srgbClr val="333333"/>
                  </a:solidFill>
                </a:rPr>
                <a:t>2. </a:t>
              </a:r>
              <a:r>
                <a:rPr lang="en-GB" sz="1000">
                  <a:solidFill>
                    <a:srgbClr val="333333"/>
                  </a:solidFill>
                </a:rPr>
                <a:t>Click on the </a:t>
              </a:r>
              <a:r>
                <a:rPr lang="en-GB" sz="1000" b="0">
                  <a:solidFill>
                    <a:srgbClr val="333333"/>
                  </a:solidFill>
                  <a:latin typeface="Gotham Medium" pitchFamily="50" charset="0"/>
                </a:rPr>
                <a:t>Format Picture </a:t>
              </a:r>
              <a:r>
                <a:rPr lang="en-GB" sz="1000">
                  <a:solidFill>
                    <a:srgbClr val="333333"/>
                  </a:solidFill>
                </a:rPr>
                <a:t>tab in the ribbon and use the tools to edit the image.</a:t>
              </a:r>
            </a:p>
          </p:txBody>
        </p:sp>
        <p:sp>
          <p:nvSpPr>
            <p:cNvPr id="24" name="TextBox 23">
              <a:extLst>
                <a:ext uri="{FF2B5EF4-FFF2-40B4-BE49-F238E27FC236}">
                  <a16:creationId xmlns:a16="http://schemas.microsoft.com/office/drawing/2014/main" id="{6D0E4289-0047-66A9-A00C-4589EE563F17}"/>
                </a:ext>
              </a:extLst>
            </p:cNvPr>
            <p:cNvSpPr txBox="1"/>
            <p:nvPr/>
          </p:nvSpPr>
          <p:spPr>
            <a:xfrm>
              <a:off x="866773" y="3108124"/>
              <a:ext cx="2146447" cy="1169551"/>
            </a:xfrm>
            <a:prstGeom prst="rect">
              <a:avLst/>
            </a:prstGeom>
            <a:noFill/>
          </p:spPr>
          <p:txBody>
            <a:bodyPr wrap="square" rtlCol="0">
              <a:spAutoFit/>
            </a:bodyPr>
            <a:lstStyle/>
            <a:p>
              <a:r>
                <a:rPr lang="en-GB" sz="1000" b="1">
                  <a:solidFill>
                    <a:srgbClr val="333333"/>
                  </a:solidFill>
                </a:rPr>
                <a:t>3. </a:t>
              </a:r>
              <a:r>
                <a:rPr lang="en-GB" sz="1000">
                  <a:solidFill>
                    <a:srgbClr val="333333"/>
                  </a:solidFill>
                </a:rPr>
                <a:t>Choose </a:t>
              </a:r>
              <a:r>
                <a:rPr lang="en-GB" sz="1000" b="0">
                  <a:solidFill>
                    <a:srgbClr val="333333"/>
                  </a:solidFill>
                  <a:latin typeface="Gotham Medium" pitchFamily="50" charset="0"/>
                </a:rPr>
                <a:t>Crop</a:t>
              </a:r>
              <a:r>
                <a:rPr lang="en-GB" sz="1000">
                  <a:solidFill>
                    <a:srgbClr val="333333"/>
                  </a:solidFill>
                </a:rPr>
                <a:t> to resize and move the image within the placeholder, using the white circles in the corners of the image. Click on the drop down arrow and choose </a:t>
              </a:r>
              <a:r>
                <a:rPr lang="en-GB" sz="1000" b="0">
                  <a:solidFill>
                    <a:srgbClr val="333333"/>
                  </a:solidFill>
                  <a:latin typeface="Gotham Medium" pitchFamily="50" charset="0"/>
                </a:rPr>
                <a:t>Fit </a:t>
              </a:r>
              <a:r>
                <a:rPr lang="en-GB" sz="1000">
                  <a:solidFill>
                    <a:srgbClr val="333333"/>
                  </a:solidFill>
                </a:rPr>
                <a:t>to fit the image to the placeholder.</a:t>
              </a:r>
            </a:p>
          </p:txBody>
        </p:sp>
        <p:sp>
          <p:nvSpPr>
            <p:cNvPr id="27" name="TextBox 26">
              <a:extLst>
                <a:ext uri="{FF2B5EF4-FFF2-40B4-BE49-F238E27FC236}">
                  <a16:creationId xmlns:a16="http://schemas.microsoft.com/office/drawing/2014/main" id="{6ACC82F6-C0C6-2DE8-9F2E-250AC12EC441}"/>
                </a:ext>
              </a:extLst>
            </p:cNvPr>
            <p:cNvSpPr txBox="1"/>
            <p:nvPr/>
          </p:nvSpPr>
          <p:spPr>
            <a:xfrm>
              <a:off x="866774" y="4323972"/>
              <a:ext cx="2146447" cy="553998"/>
            </a:xfrm>
            <a:prstGeom prst="rect">
              <a:avLst/>
            </a:prstGeom>
            <a:noFill/>
          </p:spPr>
          <p:txBody>
            <a:bodyPr wrap="square" rtlCol="0">
              <a:spAutoFit/>
            </a:bodyPr>
            <a:lstStyle/>
            <a:p>
              <a:r>
                <a:rPr lang="en-GB" sz="1000" b="1">
                  <a:solidFill>
                    <a:srgbClr val="333333"/>
                  </a:solidFill>
                </a:rPr>
                <a:t>4. </a:t>
              </a:r>
              <a:r>
                <a:rPr lang="en-GB" sz="1000">
                  <a:solidFill>
                    <a:srgbClr val="333333"/>
                  </a:solidFill>
                </a:rPr>
                <a:t>Choose </a:t>
              </a:r>
              <a:r>
                <a:rPr lang="en-GB" sz="1000" b="0">
                  <a:solidFill>
                    <a:srgbClr val="333333"/>
                  </a:solidFill>
                  <a:latin typeface="Gotham Medium" pitchFamily="50" charset="0"/>
                </a:rPr>
                <a:t>Picture Colour </a:t>
              </a:r>
              <a:r>
                <a:rPr lang="en-GB" sz="1000">
                  <a:solidFill>
                    <a:srgbClr val="333333"/>
                  </a:solidFill>
                </a:rPr>
                <a:t>to adjust the Saturation, Tone, and Colour.</a:t>
              </a:r>
            </a:p>
          </p:txBody>
        </p:sp>
        <p:sp>
          <p:nvSpPr>
            <p:cNvPr id="28" name="TextBox 27">
              <a:extLst>
                <a:ext uri="{FF2B5EF4-FFF2-40B4-BE49-F238E27FC236}">
                  <a16:creationId xmlns:a16="http://schemas.microsoft.com/office/drawing/2014/main" id="{46C56977-571F-CC7C-FC0C-184956236D91}"/>
                </a:ext>
              </a:extLst>
            </p:cNvPr>
            <p:cNvSpPr txBox="1"/>
            <p:nvPr/>
          </p:nvSpPr>
          <p:spPr>
            <a:xfrm>
              <a:off x="866774" y="4924267"/>
              <a:ext cx="2146447" cy="553998"/>
            </a:xfrm>
            <a:prstGeom prst="rect">
              <a:avLst/>
            </a:prstGeom>
            <a:noFill/>
          </p:spPr>
          <p:txBody>
            <a:bodyPr wrap="square" rtlCol="0">
              <a:spAutoFit/>
            </a:bodyPr>
            <a:lstStyle/>
            <a:p>
              <a:r>
                <a:rPr lang="en-GB" sz="1000" b="1">
                  <a:solidFill>
                    <a:srgbClr val="333333"/>
                  </a:solidFill>
                </a:rPr>
                <a:t>5. </a:t>
              </a:r>
              <a:r>
                <a:rPr lang="en-GB" sz="1000">
                  <a:solidFill>
                    <a:srgbClr val="333333"/>
                  </a:solidFill>
                </a:rPr>
                <a:t>Choose </a:t>
              </a:r>
              <a:r>
                <a:rPr lang="en-GB" sz="1000" b="0">
                  <a:solidFill>
                    <a:srgbClr val="333333"/>
                  </a:solidFill>
                  <a:latin typeface="Gotham Medium" pitchFamily="50" charset="0"/>
                </a:rPr>
                <a:t>Picture Correction </a:t>
              </a:r>
              <a:r>
                <a:rPr lang="en-GB" sz="1000">
                  <a:solidFill>
                    <a:srgbClr val="333333"/>
                  </a:solidFill>
                </a:rPr>
                <a:t>to adjust the Sharpness, Brightness, and Contrast.</a:t>
              </a:r>
            </a:p>
          </p:txBody>
        </p:sp>
        <p:sp>
          <p:nvSpPr>
            <p:cNvPr id="29" name="TextBox 28">
              <a:extLst>
                <a:ext uri="{FF2B5EF4-FFF2-40B4-BE49-F238E27FC236}">
                  <a16:creationId xmlns:a16="http://schemas.microsoft.com/office/drawing/2014/main" id="{A90C18C9-4716-D903-68F3-CC4C00DFA205}"/>
                </a:ext>
              </a:extLst>
            </p:cNvPr>
            <p:cNvSpPr txBox="1"/>
            <p:nvPr/>
          </p:nvSpPr>
          <p:spPr>
            <a:xfrm>
              <a:off x="1026885" y="1179173"/>
              <a:ext cx="1826222" cy="461665"/>
            </a:xfrm>
            <a:prstGeom prst="rect">
              <a:avLst/>
            </a:prstGeom>
            <a:noFill/>
          </p:spPr>
          <p:txBody>
            <a:bodyPr wrap="square" rtlCol="0">
              <a:spAutoFit/>
            </a:bodyPr>
            <a:lstStyle/>
            <a:p>
              <a:pPr algn="ctr"/>
              <a:r>
                <a:rPr lang="en-GB" sz="1200">
                  <a:solidFill>
                    <a:srgbClr val="333333"/>
                  </a:solidFill>
                  <a:latin typeface="+mn-lt"/>
                </a:rPr>
                <a:t>HOW TO INSERT </a:t>
              </a:r>
              <a:br>
                <a:rPr lang="en-GB" sz="1200">
                  <a:solidFill>
                    <a:srgbClr val="333333"/>
                  </a:solidFill>
                  <a:latin typeface="+mn-lt"/>
                </a:rPr>
              </a:br>
              <a:r>
                <a:rPr lang="en-GB" sz="1200">
                  <a:solidFill>
                    <a:srgbClr val="333333"/>
                  </a:solidFill>
                  <a:latin typeface="+mn-lt"/>
                </a:rPr>
                <a:t>AN IMAGE</a:t>
              </a:r>
            </a:p>
          </p:txBody>
        </p:sp>
        <p:sp>
          <p:nvSpPr>
            <p:cNvPr id="30" name="TextBox 29">
              <a:extLst>
                <a:ext uri="{FF2B5EF4-FFF2-40B4-BE49-F238E27FC236}">
                  <a16:creationId xmlns:a16="http://schemas.microsoft.com/office/drawing/2014/main" id="{9FD2BB3B-3525-6A63-FEB8-1C5345D18A12}"/>
                </a:ext>
              </a:extLst>
            </p:cNvPr>
            <p:cNvSpPr txBox="1"/>
            <p:nvPr userDrawn="1"/>
          </p:nvSpPr>
          <p:spPr>
            <a:xfrm>
              <a:off x="866774" y="5522715"/>
              <a:ext cx="2146447" cy="553998"/>
            </a:xfrm>
            <a:prstGeom prst="rect">
              <a:avLst/>
            </a:prstGeom>
            <a:noFill/>
          </p:spPr>
          <p:txBody>
            <a:bodyPr wrap="square" rtlCol="0">
              <a:spAutoFit/>
            </a:bodyPr>
            <a:lstStyle/>
            <a:p>
              <a:r>
                <a:rPr lang="en-GB" sz="1000" b="1">
                  <a:solidFill>
                    <a:srgbClr val="333333"/>
                  </a:solidFill>
                </a:rPr>
                <a:t>6. </a:t>
              </a:r>
              <a:r>
                <a:rPr lang="en-GB" sz="1000">
                  <a:solidFill>
                    <a:srgbClr val="333333"/>
                  </a:solidFill>
                </a:rPr>
                <a:t>Once you are happy with your image, right click on it and select ‘</a:t>
              </a:r>
              <a:r>
                <a:rPr lang="en-GB" sz="1000" b="0">
                  <a:solidFill>
                    <a:srgbClr val="333333"/>
                  </a:solidFill>
                  <a:latin typeface="Gotham Medium" pitchFamily="50" charset="0"/>
                </a:rPr>
                <a:t>Send to back</a:t>
              </a:r>
              <a:r>
                <a:rPr lang="en-GB" sz="1000">
                  <a:solidFill>
                    <a:srgbClr val="333333"/>
                  </a:solidFill>
                </a:rPr>
                <a:t>’. </a:t>
              </a:r>
              <a:endParaRPr lang="en-GB" sz="1000">
                <a:solidFill>
                  <a:srgbClr val="333333"/>
                </a:solidFill>
                <a:latin typeface="Gotham Medium" pitchFamily="50" charset="0"/>
              </a:endParaRPr>
            </a:p>
          </p:txBody>
        </p:sp>
      </p:grpSp>
      <p:grpSp>
        <p:nvGrpSpPr>
          <p:cNvPr id="61" name="Group 60">
            <a:extLst>
              <a:ext uri="{FF2B5EF4-FFF2-40B4-BE49-F238E27FC236}">
                <a16:creationId xmlns:a16="http://schemas.microsoft.com/office/drawing/2014/main" id="{939D7EB5-3C35-60A4-3D35-69EA2B70E14E}"/>
              </a:ext>
            </a:extLst>
          </p:cNvPr>
          <p:cNvGrpSpPr/>
          <p:nvPr userDrawn="1"/>
        </p:nvGrpSpPr>
        <p:grpSpPr>
          <a:xfrm>
            <a:off x="12284372" y="0"/>
            <a:ext cx="2174455" cy="5486150"/>
            <a:chOff x="12287572" y="0"/>
            <a:chExt cx="2175021" cy="5486150"/>
          </a:xfrm>
        </p:grpSpPr>
        <p:grpSp>
          <p:nvGrpSpPr>
            <p:cNvPr id="62" name="Group 61">
              <a:extLst>
                <a:ext uri="{FF2B5EF4-FFF2-40B4-BE49-F238E27FC236}">
                  <a16:creationId xmlns:a16="http://schemas.microsoft.com/office/drawing/2014/main" id="{9D35A770-263E-DCFD-7320-FCAA468D9FEE}"/>
                </a:ext>
              </a:extLst>
            </p:cNvPr>
            <p:cNvGrpSpPr/>
            <p:nvPr/>
          </p:nvGrpSpPr>
          <p:grpSpPr>
            <a:xfrm>
              <a:off x="12287572" y="0"/>
              <a:ext cx="2175021" cy="4839558"/>
              <a:chOff x="838200" y="1150069"/>
              <a:chExt cx="2175021" cy="4839558"/>
            </a:xfrm>
          </p:grpSpPr>
          <p:sp>
            <p:nvSpPr>
              <p:cNvPr id="74" name="Rectangle 73">
                <a:extLst>
                  <a:ext uri="{FF2B5EF4-FFF2-40B4-BE49-F238E27FC236}">
                    <a16:creationId xmlns:a16="http://schemas.microsoft.com/office/drawing/2014/main" id="{381294FA-71BA-E4AA-FC96-79CEEDD8B846}"/>
                  </a:ext>
                </a:extLst>
              </p:cNvPr>
              <p:cNvSpPr/>
              <p:nvPr/>
            </p:nvSpPr>
            <p:spPr>
              <a:xfrm>
                <a:off x="838200" y="1150069"/>
                <a:ext cx="2146445" cy="4839558"/>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333333"/>
                  </a:solidFill>
                </a:endParaRPr>
              </a:p>
            </p:txBody>
          </p:sp>
          <p:sp>
            <p:nvSpPr>
              <p:cNvPr id="75" name="Rectangle 74">
                <a:extLst>
                  <a:ext uri="{FF2B5EF4-FFF2-40B4-BE49-F238E27FC236}">
                    <a16:creationId xmlns:a16="http://schemas.microsoft.com/office/drawing/2014/main" id="{159CD01C-EF2F-10CC-CC03-E6B541BF4591}"/>
                  </a:ext>
                </a:extLst>
              </p:cNvPr>
              <p:cNvSpPr/>
              <p:nvPr/>
            </p:nvSpPr>
            <p:spPr>
              <a:xfrm flipV="1">
                <a:off x="838200" y="1150069"/>
                <a:ext cx="2146445" cy="52016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799">
                  <a:solidFill>
                    <a:srgbClr val="333333"/>
                  </a:solidFill>
                </a:endParaRPr>
              </a:p>
            </p:txBody>
          </p:sp>
          <p:sp>
            <p:nvSpPr>
              <p:cNvPr id="76" name="TextBox 75">
                <a:extLst>
                  <a:ext uri="{FF2B5EF4-FFF2-40B4-BE49-F238E27FC236}">
                    <a16:creationId xmlns:a16="http://schemas.microsoft.com/office/drawing/2014/main" id="{26AF9A42-0D71-07AC-C9D4-90C2E40D1D72}"/>
                  </a:ext>
                </a:extLst>
              </p:cNvPr>
              <p:cNvSpPr txBox="1"/>
              <p:nvPr/>
            </p:nvSpPr>
            <p:spPr>
              <a:xfrm>
                <a:off x="866775" y="2189496"/>
                <a:ext cx="2087197" cy="707886"/>
              </a:xfrm>
              <a:prstGeom prst="rect">
                <a:avLst/>
              </a:prstGeom>
              <a:noFill/>
            </p:spPr>
            <p:txBody>
              <a:bodyPr wrap="square" rtlCol="0">
                <a:spAutoFit/>
              </a:bodyPr>
              <a:lstStyle/>
              <a:p>
                <a:r>
                  <a:rPr lang="en-GB" sz="1000" b="1">
                    <a:solidFill>
                      <a:srgbClr val="333333"/>
                    </a:solidFill>
                  </a:rPr>
                  <a:t>2. </a:t>
                </a:r>
                <a:r>
                  <a:rPr lang="en-GB" sz="1000">
                    <a:solidFill>
                      <a:srgbClr val="333333"/>
                    </a:solidFill>
                  </a:rPr>
                  <a:t>Click on the </a:t>
                </a:r>
                <a:r>
                  <a:rPr lang="en-GB" sz="1000" b="0">
                    <a:solidFill>
                      <a:srgbClr val="333333"/>
                    </a:solidFill>
                    <a:latin typeface="Gotham Medium" pitchFamily="50" charset="0"/>
                  </a:rPr>
                  <a:t>icon</a:t>
                </a:r>
                <a:r>
                  <a:rPr lang="en-GB" sz="1000">
                    <a:solidFill>
                      <a:srgbClr val="333333"/>
                    </a:solidFill>
                  </a:rPr>
                  <a:t> in the middle of the placeholder and choose the image from your computer.</a:t>
                </a:r>
              </a:p>
            </p:txBody>
          </p:sp>
          <p:sp>
            <p:nvSpPr>
              <p:cNvPr id="77" name="TextBox 76">
                <a:extLst>
                  <a:ext uri="{FF2B5EF4-FFF2-40B4-BE49-F238E27FC236}">
                    <a16:creationId xmlns:a16="http://schemas.microsoft.com/office/drawing/2014/main" id="{C1A36516-6E7E-B6DC-E9C8-DFBCA3BD8B8E}"/>
                  </a:ext>
                </a:extLst>
              </p:cNvPr>
              <p:cNvSpPr txBox="1"/>
              <p:nvPr/>
            </p:nvSpPr>
            <p:spPr>
              <a:xfrm>
                <a:off x="866774" y="2943679"/>
                <a:ext cx="2146447" cy="553998"/>
              </a:xfrm>
              <a:prstGeom prst="rect">
                <a:avLst/>
              </a:prstGeom>
              <a:noFill/>
            </p:spPr>
            <p:txBody>
              <a:bodyPr wrap="square" rtlCol="0">
                <a:spAutoFit/>
              </a:bodyPr>
              <a:lstStyle/>
              <a:p>
                <a:r>
                  <a:rPr lang="en-GB" sz="1000" b="1">
                    <a:solidFill>
                      <a:srgbClr val="333333"/>
                    </a:solidFill>
                  </a:rPr>
                  <a:t>3. </a:t>
                </a:r>
                <a:r>
                  <a:rPr lang="en-GB" sz="1000">
                    <a:solidFill>
                      <a:srgbClr val="333333"/>
                    </a:solidFill>
                  </a:rPr>
                  <a:t>Click on the </a:t>
                </a:r>
                <a:r>
                  <a:rPr lang="en-GB" sz="1000" b="0">
                    <a:solidFill>
                      <a:srgbClr val="333333"/>
                    </a:solidFill>
                    <a:latin typeface="Gotham Medium" pitchFamily="50" charset="0"/>
                  </a:rPr>
                  <a:t>Format Picture </a:t>
                </a:r>
                <a:r>
                  <a:rPr lang="en-GB" sz="1000">
                    <a:solidFill>
                      <a:srgbClr val="333333"/>
                    </a:solidFill>
                  </a:rPr>
                  <a:t>tab in the ribbon and use the tools to edit the image.</a:t>
                </a:r>
              </a:p>
            </p:txBody>
          </p:sp>
          <p:sp>
            <p:nvSpPr>
              <p:cNvPr id="78" name="TextBox 77">
                <a:extLst>
                  <a:ext uri="{FF2B5EF4-FFF2-40B4-BE49-F238E27FC236}">
                    <a16:creationId xmlns:a16="http://schemas.microsoft.com/office/drawing/2014/main" id="{EC2638A7-F89C-3CBA-BD43-EB1BA24729AB}"/>
                  </a:ext>
                </a:extLst>
              </p:cNvPr>
              <p:cNvSpPr txBox="1"/>
              <p:nvPr/>
            </p:nvSpPr>
            <p:spPr>
              <a:xfrm>
                <a:off x="866773" y="3543974"/>
                <a:ext cx="2146447" cy="1169551"/>
              </a:xfrm>
              <a:prstGeom prst="rect">
                <a:avLst/>
              </a:prstGeom>
              <a:noFill/>
            </p:spPr>
            <p:txBody>
              <a:bodyPr wrap="square" rtlCol="0">
                <a:spAutoFit/>
              </a:bodyPr>
              <a:lstStyle/>
              <a:p>
                <a:r>
                  <a:rPr lang="en-GB" sz="1000" b="1">
                    <a:solidFill>
                      <a:srgbClr val="333333"/>
                    </a:solidFill>
                  </a:rPr>
                  <a:t>4. </a:t>
                </a:r>
                <a:r>
                  <a:rPr lang="en-GB" sz="1000">
                    <a:solidFill>
                      <a:srgbClr val="333333"/>
                    </a:solidFill>
                  </a:rPr>
                  <a:t>Choose </a:t>
                </a:r>
                <a:r>
                  <a:rPr lang="en-GB" sz="1000" b="0">
                    <a:solidFill>
                      <a:srgbClr val="333333"/>
                    </a:solidFill>
                    <a:latin typeface="Gotham Medium" pitchFamily="50" charset="0"/>
                  </a:rPr>
                  <a:t>Crop</a:t>
                </a:r>
                <a:r>
                  <a:rPr lang="en-GB" sz="1000">
                    <a:solidFill>
                      <a:srgbClr val="333333"/>
                    </a:solidFill>
                  </a:rPr>
                  <a:t> to resize and move the image within the placeholder, using the white circles in the corners of the image. Click on the drop down arrow and choose </a:t>
                </a:r>
                <a:r>
                  <a:rPr lang="en-GB" sz="1000" b="0">
                    <a:solidFill>
                      <a:srgbClr val="333333"/>
                    </a:solidFill>
                    <a:latin typeface="Gotham Medium" pitchFamily="50" charset="0"/>
                  </a:rPr>
                  <a:t>Fit </a:t>
                </a:r>
                <a:r>
                  <a:rPr lang="en-GB" sz="1000">
                    <a:solidFill>
                      <a:srgbClr val="333333"/>
                    </a:solidFill>
                  </a:rPr>
                  <a:t>to fit the image to the placeholder.</a:t>
                </a:r>
              </a:p>
            </p:txBody>
          </p:sp>
          <p:sp>
            <p:nvSpPr>
              <p:cNvPr id="79" name="TextBox 78">
                <a:extLst>
                  <a:ext uri="{FF2B5EF4-FFF2-40B4-BE49-F238E27FC236}">
                    <a16:creationId xmlns:a16="http://schemas.microsoft.com/office/drawing/2014/main" id="{38EF2EDE-F8D3-3168-68C2-23A42F85FDDB}"/>
                  </a:ext>
                </a:extLst>
              </p:cNvPr>
              <p:cNvSpPr txBox="1"/>
              <p:nvPr/>
            </p:nvSpPr>
            <p:spPr>
              <a:xfrm>
                <a:off x="866774" y="4759822"/>
                <a:ext cx="2146447" cy="553998"/>
              </a:xfrm>
              <a:prstGeom prst="rect">
                <a:avLst/>
              </a:prstGeom>
              <a:noFill/>
            </p:spPr>
            <p:txBody>
              <a:bodyPr wrap="square" rtlCol="0">
                <a:spAutoFit/>
              </a:bodyPr>
              <a:lstStyle/>
              <a:p>
                <a:r>
                  <a:rPr lang="en-GB" sz="1000" b="1">
                    <a:solidFill>
                      <a:srgbClr val="333333"/>
                    </a:solidFill>
                  </a:rPr>
                  <a:t>5. </a:t>
                </a:r>
                <a:r>
                  <a:rPr lang="en-GB" sz="1000">
                    <a:solidFill>
                      <a:srgbClr val="333333"/>
                    </a:solidFill>
                  </a:rPr>
                  <a:t>Choose </a:t>
                </a:r>
                <a:r>
                  <a:rPr lang="en-GB" sz="1000" b="0">
                    <a:solidFill>
                      <a:srgbClr val="333333"/>
                    </a:solidFill>
                    <a:latin typeface="Gotham Medium" pitchFamily="50" charset="0"/>
                  </a:rPr>
                  <a:t>Picture Colour </a:t>
                </a:r>
                <a:r>
                  <a:rPr lang="en-GB" sz="1000">
                    <a:solidFill>
                      <a:srgbClr val="333333"/>
                    </a:solidFill>
                  </a:rPr>
                  <a:t>to adjust the Saturation, Tone, and Colour.</a:t>
                </a:r>
              </a:p>
            </p:txBody>
          </p:sp>
          <p:sp>
            <p:nvSpPr>
              <p:cNvPr id="80" name="TextBox 79">
                <a:extLst>
                  <a:ext uri="{FF2B5EF4-FFF2-40B4-BE49-F238E27FC236}">
                    <a16:creationId xmlns:a16="http://schemas.microsoft.com/office/drawing/2014/main" id="{9F21C270-1011-29B6-57ED-CC8266886E70}"/>
                  </a:ext>
                </a:extLst>
              </p:cNvPr>
              <p:cNvSpPr txBox="1"/>
              <p:nvPr/>
            </p:nvSpPr>
            <p:spPr>
              <a:xfrm>
                <a:off x="866774" y="5360117"/>
                <a:ext cx="2146447" cy="553998"/>
              </a:xfrm>
              <a:prstGeom prst="rect">
                <a:avLst/>
              </a:prstGeom>
              <a:noFill/>
            </p:spPr>
            <p:txBody>
              <a:bodyPr wrap="square" rtlCol="0">
                <a:spAutoFit/>
              </a:bodyPr>
              <a:lstStyle/>
              <a:p>
                <a:r>
                  <a:rPr lang="en-GB" sz="1000" b="1">
                    <a:solidFill>
                      <a:srgbClr val="333333"/>
                    </a:solidFill>
                  </a:rPr>
                  <a:t>6. </a:t>
                </a:r>
                <a:r>
                  <a:rPr lang="en-GB" sz="1000">
                    <a:solidFill>
                      <a:srgbClr val="333333"/>
                    </a:solidFill>
                  </a:rPr>
                  <a:t>Choose </a:t>
                </a:r>
                <a:r>
                  <a:rPr lang="en-GB" sz="1000" b="0">
                    <a:solidFill>
                      <a:srgbClr val="333333"/>
                    </a:solidFill>
                    <a:latin typeface="Gotham Medium" pitchFamily="50" charset="0"/>
                  </a:rPr>
                  <a:t>Picture Correction </a:t>
                </a:r>
                <a:r>
                  <a:rPr lang="en-GB" sz="1000">
                    <a:solidFill>
                      <a:srgbClr val="333333"/>
                    </a:solidFill>
                  </a:rPr>
                  <a:t>to adjust the Sharpness, Brightness, and Contrast.</a:t>
                </a:r>
              </a:p>
            </p:txBody>
          </p:sp>
          <p:sp>
            <p:nvSpPr>
              <p:cNvPr id="81" name="TextBox 80">
                <a:extLst>
                  <a:ext uri="{FF2B5EF4-FFF2-40B4-BE49-F238E27FC236}">
                    <a16:creationId xmlns:a16="http://schemas.microsoft.com/office/drawing/2014/main" id="{1B5A9C4D-FEC7-2540-55CA-F7B3F77ED8BD}"/>
                  </a:ext>
                </a:extLst>
              </p:cNvPr>
              <p:cNvSpPr txBox="1"/>
              <p:nvPr/>
            </p:nvSpPr>
            <p:spPr>
              <a:xfrm>
                <a:off x="1072610" y="1179173"/>
                <a:ext cx="1734772" cy="461665"/>
              </a:xfrm>
              <a:prstGeom prst="rect">
                <a:avLst/>
              </a:prstGeom>
              <a:noFill/>
            </p:spPr>
            <p:txBody>
              <a:bodyPr wrap="square" rtlCol="0">
                <a:spAutoFit/>
              </a:bodyPr>
              <a:lstStyle/>
              <a:p>
                <a:pPr algn="ctr"/>
                <a:r>
                  <a:rPr lang="en-GB" sz="1200">
                    <a:solidFill>
                      <a:srgbClr val="333333"/>
                    </a:solidFill>
                    <a:latin typeface="+mn-lt"/>
                  </a:rPr>
                  <a:t>HOW TO INSERT AN IMAGE</a:t>
                </a:r>
              </a:p>
            </p:txBody>
          </p:sp>
          <p:sp>
            <p:nvSpPr>
              <p:cNvPr id="82" name="TextBox 81">
                <a:extLst>
                  <a:ext uri="{FF2B5EF4-FFF2-40B4-BE49-F238E27FC236}">
                    <a16:creationId xmlns:a16="http://schemas.microsoft.com/office/drawing/2014/main" id="{15D46EFD-257B-4E1D-C334-84FCC6C6570D}"/>
                  </a:ext>
                </a:extLst>
              </p:cNvPr>
              <p:cNvSpPr txBox="1"/>
              <p:nvPr/>
            </p:nvSpPr>
            <p:spPr>
              <a:xfrm>
                <a:off x="866775" y="1759910"/>
                <a:ext cx="2087197" cy="400110"/>
              </a:xfrm>
              <a:prstGeom prst="rect">
                <a:avLst/>
              </a:prstGeom>
              <a:noFill/>
            </p:spPr>
            <p:txBody>
              <a:bodyPr wrap="square" rtlCol="0">
                <a:spAutoFit/>
              </a:bodyPr>
              <a:lstStyle/>
              <a:p>
                <a:r>
                  <a:rPr lang="en-GB" sz="1000" b="1">
                    <a:solidFill>
                      <a:srgbClr val="333333"/>
                    </a:solidFill>
                  </a:rPr>
                  <a:t>1. </a:t>
                </a:r>
                <a:r>
                  <a:rPr lang="en-GB" sz="1000">
                    <a:solidFill>
                      <a:srgbClr val="333333"/>
                    </a:solidFill>
                  </a:rPr>
                  <a:t>If there is already an image present, </a:t>
                </a:r>
                <a:r>
                  <a:rPr lang="en-GB" sz="1000">
                    <a:solidFill>
                      <a:srgbClr val="333333"/>
                    </a:solidFill>
                    <a:latin typeface="Gotham Medium" pitchFamily="50" charset="0"/>
                  </a:rPr>
                  <a:t>delete this first.</a:t>
                </a:r>
              </a:p>
            </p:txBody>
          </p:sp>
        </p:grpSp>
        <p:grpSp>
          <p:nvGrpSpPr>
            <p:cNvPr id="63" name="Group 62">
              <a:extLst>
                <a:ext uri="{FF2B5EF4-FFF2-40B4-BE49-F238E27FC236}">
                  <a16:creationId xmlns:a16="http://schemas.microsoft.com/office/drawing/2014/main" id="{EE7CB900-497B-CCD0-1947-E25C611749C0}"/>
                </a:ext>
              </a:extLst>
            </p:cNvPr>
            <p:cNvGrpSpPr/>
            <p:nvPr userDrawn="1"/>
          </p:nvGrpSpPr>
          <p:grpSpPr>
            <a:xfrm>
              <a:off x="12287572" y="0"/>
              <a:ext cx="2175021" cy="5486150"/>
              <a:chOff x="838200" y="1150069"/>
              <a:chExt cx="2175021" cy="5486150"/>
            </a:xfrm>
          </p:grpSpPr>
          <p:sp>
            <p:nvSpPr>
              <p:cNvPr id="65" name="Rectangle 64">
                <a:extLst>
                  <a:ext uri="{FF2B5EF4-FFF2-40B4-BE49-F238E27FC236}">
                    <a16:creationId xmlns:a16="http://schemas.microsoft.com/office/drawing/2014/main" id="{E9ADBBCA-FE8D-6546-C4F0-06AC151CF5D1}"/>
                  </a:ext>
                </a:extLst>
              </p:cNvPr>
              <p:cNvSpPr/>
              <p:nvPr/>
            </p:nvSpPr>
            <p:spPr>
              <a:xfrm>
                <a:off x="838200" y="1150069"/>
                <a:ext cx="2146445" cy="548615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333333"/>
                  </a:solidFill>
                </a:endParaRPr>
              </a:p>
            </p:txBody>
          </p:sp>
          <p:sp>
            <p:nvSpPr>
              <p:cNvPr id="66" name="Rectangle 65">
                <a:extLst>
                  <a:ext uri="{FF2B5EF4-FFF2-40B4-BE49-F238E27FC236}">
                    <a16:creationId xmlns:a16="http://schemas.microsoft.com/office/drawing/2014/main" id="{7CE55BD8-D117-0889-F5A8-887E6A53ADAA}"/>
                  </a:ext>
                </a:extLst>
              </p:cNvPr>
              <p:cNvSpPr/>
              <p:nvPr/>
            </p:nvSpPr>
            <p:spPr>
              <a:xfrm flipV="1">
                <a:off x="838200" y="1150069"/>
                <a:ext cx="2146445" cy="52016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799">
                  <a:solidFill>
                    <a:srgbClr val="333333"/>
                  </a:solidFill>
                </a:endParaRPr>
              </a:p>
            </p:txBody>
          </p:sp>
          <p:sp>
            <p:nvSpPr>
              <p:cNvPr id="67" name="TextBox 66">
                <a:extLst>
                  <a:ext uri="{FF2B5EF4-FFF2-40B4-BE49-F238E27FC236}">
                    <a16:creationId xmlns:a16="http://schemas.microsoft.com/office/drawing/2014/main" id="{5AB35BF4-46FB-05A9-6D10-133375B10816}"/>
                  </a:ext>
                </a:extLst>
              </p:cNvPr>
              <p:cNvSpPr txBox="1"/>
              <p:nvPr/>
            </p:nvSpPr>
            <p:spPr>
              <a:xfrm>
                <a:off x="866775" y="2189496"/>
                <a:ext cx="2087197" cy="707886"/>
              </a:xfrm>
              <a:prstGeom prst="rect">
                <a:avLst/>
              </a:prstGeom>
              <a:noFill/>
            </p:spPr>
            <p:txBody>
              <a:bodyPr wrap="square" rtlCol="0">
                <a:spAutoFit/>
              </a:bodyPr>
              <a:lstStyle/>
              <a:p>
                <a:r>
                  <a:rPr lang="en-GB" sz="1000" b="1">
                    <a:solidFill>
                      <a:srgbClr val="333333"/>
                    </a:solidFill>
                  </a:rPr>
                  <a:t>2. </a:t>
                </a:r>
                <a:r>
                  <a:rPr lang="en-GB" sz="1000">
                    <a:solidFill>
                      <a:srgbClr val="333333"/>
                    </a:solidFill>
                  </a:rPr>
                  <a:t>Click on the </a:t>
                </a:r>
                <a:r>
                  <a:rPr lang="en-GB" sz="1000" b="0">
                    <a:solidFill>
                      <a:srgbClr val="333333"/>
                    </a:solidFill>
                    <a:latin typeface="Gotham Medium" pitchFamily="50" charset="0"/>
                  </a:rPr>
                  <a:t>icon</a:t>
                </a:r>
                <a:r>
                  <a:rPr lang="en-GB" sz="1000">
                    <a:solidFill>
                      <a:srgbClr val="333333"/>
                    </a:solidFill>
                  </a:rPr>
                  <a:t> in the middle of the placeholder and choose the image from your computer.</a:t>
                </a:r>
              </a:p>
            </p:txBody>
          </p:sp>
          <p:sp>
            <p:nvSpPr>
              <p:cNvPr id="68" name="TextBox 67">
                <a:extLst>
                  <a:ext uri="{FF2B5EF4-FFF2-40B4-BE49-F238E27FC236}">
                    <a16:creationId xmlns:a16="http://schemas.microsoft.com/office/drawing/2014/main" id="{92A41157-C35F-1C2B-933D-083B21D0C3ED}"/>
                  </a:ext>
                </a:extLst>
              </p:cNvPr>
              <p:cNvSpPr txBox="1"/>
              <p:nvPr/>
            </p:nvSpPr>
            <p:spPr>
              <a:xfrm>
                <a:off x="866774" y="2943679"/>
                <a:ext cx="2146447" cy="553998"/>
              </a:xfrm>
              <a:prstGeom prst="rect">
                <a:avLst/>
              </a:prstGeom>
              <a:noFill/>
            </p:spPr>
            <p:txBody>
              <a:bodyPr wrap="square" rtlCol="0">
                <a:spAutoFit/>
              </a:bodyPr>
              <a:lstStyle/>
              <a:p>
                <a:r>
                  <a:rPr lang="en-GB" sz="1000" b="1">
                    <a:solidFill>
                      <a:srgbClr val="333333"/>
                    </a:solidFill>
                  </a:rPr>
                  <a:t>3. </a:t>
                </a:r>
                <a:r>
                  <a:rPr lang="en-GB" sz="1000">
                    <a:solidFill>
                      <a:srgbClr val="333333"/>
                    </a:solidFill>
                  </a:rPr>
                  <a:t>Click on the </a:t>
                </a:r>
                <a:r>
                  <a:rPr lang="en-GB" sz="1000" b="0">
                    <a:solidFill>
                      <a:srgbClr val="333333"/>
                    </a:solidFill>
                    <a:latin typeface="Gotham Medium" pitchFamily="50" charset="0"/>
                  </a:rPr>
                  <a:t>Format Picture </a:t>
                </a:r>
                <a:r>
                  <a:rPr lang="en-GB" sz="1000">
                    <a:solidFill>
                      <a:srgbClr val="333333"/>
                    </a:solidFill>
                  </a:rPr>
                  <a:t>tab in the ribbon and use the tools to edit the image.</a:t>
                </a:r>
              </a:p>
            </p:txBody>
          </p:sp>
          <p:sp>
            <p:nvSpPr>
              <p:cNvPr id="69" name="TextBox 68">
                <a:extLst>
                  <a:ext uri="{FF2B5EF4-FFF2-40B4-BE49-F238E27FC236}">
                    <a16:creationId xmlns:a16="http://schemas.microsoft.com/office/drawing/2014/main" id="{7E9A8223-DCDE-412E-00C9-C07060CC76E2}"/>
                  </a:ext>
                </a:extLst>
              </p:cNvPr>
              <p:cNvSpPr txBox="1"/>
              <p:nvPr/>
            </p:nvSpPr>
            <p:spPr>
              <a:xfrm>
                <a:off x="866773" y="3543974"/>
                <a:ext cx="2146447" cy="1169551"/>
              </a:xfrm>
              <a:prstGeom prst="rect">
                <a:avLst/>
              </a:prstGeom>
              <a:noFill/>
            </p:spPr>
            <p:txBody>
              <a:bodyPr wrap="square" rtlCol="0">
                <a:spAutoFit/>
              </a:bodyPr>
              <a:lstStyle/>
              <a:p>
                <a:r>
                  <a:rPr lang="en-GB" sz="1000" b="1">
                    <a:solidFill>
                      <a:srgbClr val="333333"/>
                    </a:solidFill>
                  </a:rPr>
                  <a:t>4. </a:t>
                </a:r>
                <a:r>
                  <a:rPr lang="en-GB" sz="1000">
                    <a:solidFill>
                      <a:srgbClr val="333333"/>
                    </a:solidFill>
                  </a:rPr>
                  <a:t>Choose </a:t>
                </a:r>
                <a:r>
                  <a:rPr lang="en-GB" sz="1000" b="0">
                    <a:solidFill>
                      <a:srgbClr val="333333"/>
                    </a:solidFill>
                    <a:latin typeface="Gotham Medium" pitchFamily="50" charset="0"/>
                  </a:rPr>
                  <a:t>Crop</a:t>
                </a:r>
                <a:r>
                  <a:rPr lang="en-GB" sz="1000">
                    <a:solidFill>
                      <a:srgbClr val="333333"/>
                    </a:solidFill>
                  </a:rPr>
                  <a:t> to resize and move the image within the placeholder, using the white circles in the corners of the image. Click on the drop down arrow and choose </a:t>
                </a:r>
                <a:r>
                  <a:rPr lang="en-GB" sz="1000" b="0">
                    <a:solidFill>
                      <a:srgbClr val="333333"/>
                    </a:solidFill>
                    <a:latin typeface="Gotham Medium" pitchFamily="50" charset="0"/>
                  </a:rPr>
                  <a:t>Fit </a:t>
                </a:r>
                <a:r>
                  <a:rPr lang="en-GB" sz="1000">
                    <a:solidFill>
                      <a:srgbClr val="333333"/>
                    </a:solidFill>
                  </a:rPr>
                  <a:t>to fit the image to the placeholder.</a:t>
                </a:r>
              </a:p>
            </p:txBody>
          </p:sp>
          <p:sp>
            <p:nvSpPr>
              <p:cNvPr id="70" name="TextBox 69">
                <a:extLst>
                  <a:ext uri="{FF2B5EF4-FFF2-40B4-BE49-F238E27FC236}">
                    <a16:creationId xmlns:a16="http://schemas.microsoft.com/office/drawing/2014/main" id="{70935B4C-95A0-80B9-3382-791CE33C1BC1}"/>
                  </a:ext>
                </a:extLst>
              </p:cNvPr>
              <p:cNvSpPr txBox="1"/>
              <p:nvPr/>
            </p:nvSpPr>
            <p:spPr>
              <a:xfrm>
                <a:off x="866774" y="4759822"/>
                <a:ext cx="2146447" cy="553998"/>
              </a:xfrm>
              <a:prstGeom prst="rect">
                <a:avLst/>
              </a:prstGeom>
              <a:noFill/>
            </p:spPr>
            <p:txBody>
              <a:bodyPr wrap="square" rtlCol="0">
                <a:spAutoFit/>
              </a:bodyPr>
              <a:lstStyle/>
              <a:p>
                <a:r>
                  <a:rPr lang="en-GB" sz="1000" b="1">
                    <a:solidFill>
                      <a:srgbClr val="333333"/>
                    </a:solidFill>
                  </a:rPr>
                  <a:t>5. </a:t>
                </a:r>
                <a:r>
                  <a:rPr lang="en-GB" sz="1000">
                    <a:solidFill>
                      <a:srgbClr val="333333"/>
                    </a:solidFill>
                  </a:rPr>
                  <a:t>Choose </a:t>
                </a:r>
                <a:r>
                  <a:rPr lang="en-GB" sz="1000" b="0">
                    <a:solidFill>
                      <a:srgbClr val="333333"/>
                    </a:solidFill>
                    <a:latin typeface="Gotham Medium" pitchFamily="50" charset="0"/>
                  </a:rPr>
                  <a:t>Picture Colour </a:t>
                </a:r>
                <a:r>
                  <a:rPr lang="en-GB" sz="1000">
                    <a:solidFill>
                      <a:srgbClr val="333333"/>
                    </a:solidFill>
                  </a:rPr>
                  <a:t>to adjust the Saturation, Tone, and Colour.</a:t>
                </a:r>
              </a:p>
            </p:txBody>
          </p:sp>
          <p:sp>
            <p:nvSpPr>
              <p:cNvPr id="71" name="TextBox 70">
                <a:extLst>
                  <a:ext uri="{FF2B5EF4-FFF2-40B4-BE49-F238E27FC236}">
                    <a16:creationId xmlns:a16="http://schemas.microsoft.com/office/drawing/2014/main" id="{00D12DA5-592F-E543-498D-C98152FE39CE}"/>
                  </a:ext>
                </a:extLst>
              </p:cNvPr>
              <p:cNvSpPr txBox="1"/>
              <p:nvPr/>
            </p:nvSpPr>
            <p:spPr>
              <a:xfrm>
                <a:off x="866774" y="5360117"/>
                <a:ext cx="2146447" cy="861774"/>
              </a:xfrm>
              <a:prstGeom prst="rect">
                <a:avLst/>
              </a:prstGeom>
              <a:noFill/>
            </p:spPr>
            <p:txBody>
              <a:bodyPr wrap="square" rtlCol="0">
                <a:spAutoFit/>
              </a:bodyPr>
              <a:lstStyle/>
              <a:p>
                <a:r>
                  <a:rPr lang="en-GB" sz="1000" b="1">
                    <a:solidFill>
                      <a:srgbClr val="333333"/>
                    </a:solidFill>
                  </a:rPr>
                  <a:t>6. </a:t>
                </a:r>
                <a:r>
                  <a:rPr lang="en-GB" sz="1000">
                    <a:solidFill>
                      <a:srgbClr val="333333"/>
                    </a:solidFill>
                  </a:rPr>
                  <a:t>Choose </a:t>
                </a:r>
                <a:r>
                  <a:rPr lang="en-GB" sz="1000" b="0">
                    <a:solidFill>
                      <a:srgbClr val="333333"/>
                    </a:solidFill>
                    <a:latin typeface="Gotham Medium" pitchFamily="50" charset="0"/>
                  </a:rPr>
                  <a:t>Picture Correction </a:t>
                </a:r>
                <a:r>
                  <a:rPr lang="en-GB" sz="1000">
                    <a:solidFill>
                      <a:srgbClr val="333333"/>
                    </a:solidFill>
                  </a:rPr>
                  <a:t>to adjust the Sharpness, Brightness, and Contrast.</a:t>
                </a:r>
              </a:p>
              <a:p>
                <a:endParaRPr lang="en-GB" sz="1000">
                  <a:solidFill>
                    <a:srgbClr val="333333"/>
                  </a:solidFill>
                </a:endParaRPr>
              </a:p>
              <a:p>
                <a:endParaRPr lang="en-GB" sz="1000">
                  <a:solidFill>
                    <a:srgbClr val="333333"/>
                  </a:solidFill>
                </a:endParaRPr>
              </a:p>
            </p:txBody>
          </p:sp>
          <p:sp>
            <p:nvSpPr>
              <p:cNvPr id="72" name="TextBox 71">
                <a:extLst>
                  <a:ext uri="{FF2B5EF4-FFF2-40B4-BE49-F238E27FC236}">
                    <a16:creationId xmlns:a16="http://schemas.microsoft.com/office/drawing/2014/main" id="{1CA5480D-F989-1FFD-478F-BC6D6570C459}"/>
                  </a:ext>
                </a:extLst>
              </p:cNvPr>
              <p:cNvSpPr txBox="1"/>
              <p:nvPr/>
            </p:nvSpPr>
            <p:spPr>
              <a:xfrm>
                <a:off x="1072610" y="1179173"/>
                <a:ext cx="1734772" cy="461665"/>
              </a:xfrm>
              <a:prstGeom prst="rect">
                <a:avLst/>
              </a:prstGeom>
              <a:noFill/>
            </p:spPr>
            <p:txBody>
              <a:bodyPr wrap="square" rtlCol="0">
                <a:spAutoFit/>
              </a:bodyPr>
              <a:lstStyle/>
              <a:p>
                <a:pPr algn="ctr"/>
                <a:r>
                  <a:rPr lang="en-GB" sz="1200">
                    <a:solidFill>
                      <a:srgbClr val="333333"/>
                    </a:solidFill>
                    <a:latin typeface="+mn-lt"/>
                  </a:rPr>
                  <a:t>HOW TO INSERT AN IMAGE</a:t>
                </a:r>
              </a:p>
            </p:txBody>
          </p:sp>
          <p:sp>
            <p:nvSpPr>
              <p:cNvPr id="73" name="TextBox 72">
                <a:extLst>
                  <a:ext uri="{FF2B5EF4-FFF2-40B4-BE49-F238E27FC236}">
                    <a16:creationId xmlns:a16="http://schemas.microsoft.com/office/drawing/2014/main" id="{3D8DCAE8-9D08-6903-675F-C44AA615268F}"/>
                  </a:ext>
                </a:extLst>
              </p:cNvPr>
              <p:cNvSpPr txBox="1"/>
              <p:nvPr userDrawn="1"/>
            </p:nvSpPr>
            <p:spPr>
              <a:xfrm>
                <a:off x="866775" y="1759910"/>
                <a:ext cx="2087197" cy="400110"/>
              </a:xfrm>
              <a:prstGeom prst="rect">
                <a:avLst/>
              </a:prstGeom>
              <a:noFill/>
            </p:spPr>
            <p:txBody>
              <a:bodyPr wrap="square" rtlCol="0">
                <a:spAutoFit/>
              </a:bodyPr>
              <a:lstStyle/>
              <a:p>
                <a:r>
                  <a:rPr lang="en-GB" sz="1000" b="1">
                    <a:solidFill>
                      <a:srgbClr val="333333"/>
                    </a:solidFill>
                  </a:rPr>
                  <a:t>1. </a:t>
                </a:r>
                <a:r>
                  <a:rPr lang="en-GB" sz="1000">
                    <a:solidFill>
                      <a:srgbClr val="333333"/>
                    </a:solidFill>
                  </a:rPr>
                  <a:t>If there is already an image present, </a:t>
                </a:r>
                <a:r>
                  <a:rPr lang="en-GB" sz="1000">
                    <a:solidFill>
                      <a:srgbClr val="333333"/>
                    </a:solidFill>
                    <a:latin typeface="Gotham Medium" pitchFamily="50" charset="0"/>
                  </a:rPr>
                  <a:t>delete this first.</a:t>
                </a:r>
              </a:p>
            </p:txBody>
          </p:sp>
        </p:grpSp>
        <p:sp>
          <p:nvSpPr>
            <p:cNvPr id="64" name="TextBox 63">
              <a:extLst>
                <a:ext uri="{FF2B5EF4-FFF2-40B4-BE49-F238E27FC236}">
                  <a16:creationId xmlns:a16="http://schemas.microsoft.com/office/drawing/2014/main" id="{AC178982-1143-59E9-87CE-9563B9EFAF5C}"/>
                </a:ext>
              </a:extLst>
            </p:cNvPr>
            <p:cNvSpPr txBox="1"/>
            <p:nvPr userDrawn="1"/>
          </p:nvSpPr>
          <p:spPr>
            <a:xfrm>
              <a:off x="12316146" y="4885855"/>
              <a:ext cx="2146447" cy="553998"/>
            </a:xfrm>
            <a:prstGeom prst="rect">
              <a:avLst/>
            </a:prstGeom>
            <a:noFill/>
          </p:spPr>
          <p:txBody>
            <a:bodyPr wrap="square" rtlCol="0">
              <a:spAutoFit/>
            </a:bodyPr>
            <a:lstStyle/>
            <a:p>
              <a:r>
                <a:rPr lang="en-GB" sz="1000" b="1">
                  <a:solidFill>
                    <a:srgbClr val="333333"/>
                  </a:solidFill>
                </a:rPr>
                <a:t>7. </a:t>
              </a:r>
              <a:r>
                <a:rPr lang="en-GB" sz="1000">
                  <a:solidFill>
                    <a:srgbClr val="333333"/>
                  </a:solidFill>
                </a:rPr>
                <a:t>Once you are happy with your image, right click on it and select ‘</a:t>
              </a:r>
              <a:r>
                <a:rPr lang="en-GB" sz="1000" b="0">
                  <a:solidFill>
                    <a:srgbClr val="333333"/>
                  </a:solidFill>
                  <a:latin typeface="Gotham Medium" pitchFamily="50" charset="0"/>
                </a:rPr>
                <a:t>Send to back</a:t>
              </a:r>
              <a:r>
                <a:rPr lang="en-GB" sz="1000">
                  <a:solidFill>
                    <a:srgbClr val="333333"/>
                  </a:solidFill>
                </a:rPr>
                <a:t>’. </a:t>
              </a:r>
              <a:endParaRPr lang="en-GB" sz="1000">
                <a:solidFill>
                  <a:srgbClr val="333333"/>
                </a:solidFill>
                <a:latin typeface="Gotham Medium" pitchFamily="50" charset="0"/>
              </a:endParaRPr>
            </a:p>
          </p:txBody>
        </p:sp>
      </p:grpSp>
    </p:spTree>
    <p:custDataLst>
      <p:tags r:id="rId1"/>
    </p:custDataLst>
    <p:extLst>
      <p:ext uri="{BB962C8B-B14F-4D97-AF65-F5344CB8AC3E}">
        <p14:creationId xmlns:p14="http://schemas.microsoft.com/office/powerpoint/2010/main" val="1847680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9.xml><?xml version="1.0" encoding="utf-8"?>
<p:sldLayout xmlns:a="http://schemas.openxmlformats.org/drawingml/2006/main" xmlns:r="http://schemas.openxmlformats.org/officeDocument/2006/relationships" xmlns:p="http://schemas.openxmlformats.org/presentationml/2006/main" showMasterSp="0" preserve="1">
  <p:cSld name="Research and insights (2)">
    <p:spTree>
      <p:nvGrpSpPr>
        <p:cNvPr id="1" name=""/>
        <p:cNvGrpSpPr/>
        <p:nvPr/>
      </p:nvGrpSpPr>
      <p:grpSpPr>
        <a:xfrm>
          <a:off x="0" y="0"/>
          <a:ext cx="0" cy="0"/>
          <a:chOff x="0" y="0"/>
          <a:chExt cx="0" cy="0"/>
        </a:xfrm>
      </p:grpSpPr>
      <p:sp>
        <p:nvSpPr>
          <p:cNvPr id="19" name="Text Placeholder 3">
            <a:extLst>
              <a:ext uri="{FF2B5EF4-FFF2-40B4-BE49-F238E27FC236}">
                <a16:creationId xmlns:a16="http://schemas.microsoft.com/office/drawing/2014/main" id="{11BC9BBC-1CF8-3392-973D-15D9E7B1A473}"/>
              </a:ext>
            </a:extLst>
          </p:cNvPr>
          <p:cNvSpPr>
            <a:spLocks noGrp="1"/>
          </p:cNvSpPr>
          <p:nvPr>
            <p:ph type="body" sz="quarter" idx="31" hasCustomPrompt="1"/>
          </p:nvPr>
        </p:nvSpPr>
        <p:spPr>
          <a:xfrm rot="5400000">
            <a:off x="8649149" y="3318754"/>
            <a:ext cx="6858430" cy="220922"/>
          </a:xfrm>
          <a:solidFill>
            <a:schemeClr val="accent1"/>
          </a:solidFill>
        </p:spPr>
        <p:txBody>
          <a:bodyPr anchor="ctr"/>
          <a:lstStyle>
            <a:lvl1pPr algn="ctr">
              <a:defRPr sz="900" cap="all" spc="100" baseline="0"/>
            </a:lvl1pPr>
          </a:lstStyle>
          <a:p>
            <a:pPr lvl="0"/>
            <a:r>
              <a:rPr lang="en-GB"/>
              <a:t>Section Title</a:t>
            </a:r>
          </a:p>
        </p:txBody>
      </p:sp>
      <p:sp>
        <p:nvSpPr>
          <p:cNvPr id="4" name="Text Placeholder 3">
            <a:extLst>
              <a:ext uri="{FF2B5EF4-FFF2-40B4-BE49-F238E27FC236}">
                <a16:creationId xmlns:a16="http://schemas.microsoft.com/office/drawing/2014/main" id="{FFF6F1D8-D737-8FE6-555C-D9D59B31F46A}"/>
              </a:ext>
            </a:extLst>
          </p:cNvPr>
          <p:cNvSpPr>
            <a:spLocks noGrp="1"/>
          </p:cNvSpPr>
          <p:nvPr>
            <p:ph type="body" sz="quarter" idx="64" hasCustomPrompt="1"/>
          </p:nvPr>
        </p:nvSpPr>
        <p:spPr>
          <a:xfrm>
            <a:off x="454672" y="1899544"/>
            <a:ext cx="5167513" cy="2051097"/>
          </a:xfrm>
          <a:solidFill>
            <a:schemeClr val="accent4">
              <a:alpha val="5004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lvl1pPr>
              <a:defRPr lang="en-GB" sz="1799" dirty="0">
                <a:solidFill>
                  <a:schemeClr val="lt1"/>
                </a:solidFill>
              </a:defRPr>
            </a:lvl1pPr>
          </a:lstStyle>
          <a:p>
            <a:pPr lvl="0" algn="ctr"/>
            <a:r>
              <a:rPr lang="en-US"/>
              <a:t> </a:t>
            </a:r>
            <a:endParaRPr lang="en-GB"/>
          </a:p>
        </p:txBody>
      </p:sp>
      <p:sp>
        <p:nvSpPr>
          <p:cNvPr id="51" name="Picture Placeholder 50">
            <a:extLst>
              <a:ext uri="{FF2B5EF4-FFF2-40B4-BE49-F238E27FC236}">
                <a16:creationId xmlns:a16="http://schemas.microsoft.com/office/drawing/2014/main" id="{FE4FB1BB-19C7-AE51-E2AE-74BA5591511D}"/>
              </a:ext>
            </a:extLst>
          </p:cNvPr>
          <p:cNvSpPr>
            <a:spLocks noGrp="1"/>
          </p:cNvSpPr>
          <p:nvPr>
            <p:ph type="pic" sz="quarter" idx="51" hasCustomPrompt="1"/>
          </p:nvPr>
        </p:nvSpPr>
        <p:spPr>
          <a:xfrm>
            <a:off x="667867" y="1988041"/>
            <a:ext cx="1435505" cy="1874102"/>
          </a:xfrm>
          <a:solidFill>
            <a:schemeClr val="bg1"/>
          </a:solidFill>
          <a:effectLst>
            <a:outerShdw blurRad="127000" dist="38100" dir="5400000" algn="t" rotWithShape="0">
              <a:prstClr val="black">
                <a:alpha val="25000"/>
              </a:prstClr>
            </a:outerShdw>
          </a:effectLst>
        </p:spPr>
        <p:txBody>
          <a:bodyPr/>
          <a:lstStyle>
            <a:lvl1pPr algn="ctr">
              <a:defRPr sz="1100"/>
            </a:lvl1pPr>
          </a:lstStyle>
          <a:p>
            <a:r>
              <a:rPr lang="en-GB"/>
              <a:t>Insert image</a:t>
            </a:r>
          </a:p>
        </p:txBody>
      </p:sp>
      <p:sp>
        <p:nvSpPr>
          <p:cNvPr id="48" name="Text Placeholder 54">
            <a:extLst>
              <a:ext uri="{FF2B5EF4-FFF2-40B4-BE49-F238E27FC236}">
                <a16:creationId xmlns:a16="http://schemas.microsoft.com/office/drawing/2014/main" id="{D0918899-E051-AD24-2249-855A9A80B982}"/>
              </a:ext>
            </a:extLst>
          </p:cNvPr>
          <p:cNvSpPr>
            <a:spLocks noGrp="1"/>
          </p:cNvSpPr>
          <p:nvPr>
            <p:ph type="body" sz="quarter" idx="49" hasCustomPrompt="1"/>
          </p:nvPr>
        </p:nvSpPr>
        <p:spPr>
          <a:xfrm>
            <a:off x="2263165" y="2031158"/>
            <a:ext cx="3025082" cy="407988"/>
          </a:xfrm>
        </p:spPr>
        <p:txBody>
          <a:bodyPr/>
          <a:lstStyle>
            <a:lvl1pPr>
              <a:defRPr sz="1600">
                <a:latin typeface="Gotham Medium" pitchFamily="50" charset="0"/>
              </a:defRPr>
            </a:lvl1pPr>
          </a:lstStyle>
          <a:p>
            <a:pPr lvl="0"/>
            <a:r>
              <a:rPr lang="en-GB"/>
              <a:t>Insert title</a:t>
            </a:r>
          </a:p>
        </p:txBody>
      </p:sp>
      <p:sp>
        <p:nvSpPr>
          <p:cNvPr id="49" name="Text Placeholder 57">
            <a:extLst>
              <a:ext uri="{FF2B5EF4-FFF2-40B4-BE49-F238E27FC236}">
                <a16:creationId xmlns:a16="http://schemas.microsoft.com/office/drawing/2014/main" id="{99815081-BB67-1DFB-6B53-983AD255CCE4}"/>
              </a:ext>
            </a:extLst>
          </p:cNvPr>
          <p:cNvSpPr>
            <a:spLocks noGrp="1"/>
          </p:cNvSpPr>
          <p:nvPr>
            <p:ph type="body" sz="quarter" idx="50" hasCustomPrompt="1"/>
          </p:nvPr>
        </p:nvSpPr>
        <p:spPr>
          <a:xfrm>
            <a:off x="2263911" y="2494297"/>
            <a:ext cx="3025081" cy="1281699"/>
          </a:xfrm>
        </p:spPr>
        <p:txBody>
          <a:bodyPr/>
          <a:lstStyle>
            <a:lvl1pPr>
              <a:defRPr sz="1200">
                <a:latin typeface="+mn-lt"/>
              </a:defRPr>
            </a:lvl1pPr>
            <a:lvl2pPr>
              <a:defRPr sz="1200">
                <a:latin typeface="+mn-lt"/>
              </a:defRPr>
            </a:lvl2pPr>
            <a:lvl3pPr>
              <a:defRPr sz="1100">
                <a:latin typeface="+mn-lt"/>
              </a:defRPr>
            </a:lvl3pPr>
            <a:lvl4pPr>
              <a:defRPr sz="1050">
                <a:latin typeface="+mn-lt"/>
              </a:defRPr>
            </a:lvl4pPr>
            <a:lvl5pPr>
              <a:defRPr sz="1200">
                <a:latin typeface="Gotham Light" panose="02000603030000020004" pitchFamily="2" charset="0"/>
              </a:defRPr>
            </a:lvl5pPr>
          </a:lstStyle>
          <a:p>
            <a:pPr lvl="0"/>
            <a:r>
              <a:rPr lang="en-GB"/>
              <a:t>Insert text</a:t>
            </a:r>
          </a:p>
          <a:p>
            <a:pPr lvl="1"/>
            <a:r>
              <a:rPr lang="en-GB"/>
              <a:t>Second level</a:t>
            </a:r>
          </a:p>
          <a:p>
            <a:pPr lvl="2"/>
            <a:r>
              <a:rPr lang="en-GB"/>
              <a:t>Third level</a:t>
            </a:r>
          </a:p>
          <a:p>
            <a:pPr lvl="3"/>
            <a:r>
              <a:rPr lang="en-GB"/>
              <a:t>Fourth level</a:t>
            </a:r>
          </a:p>
          <a:p>
            <a:pPr lvl="4"/>
            <a:r>
              <a:rPr lang="en-GB"/>
              <a:t>Fifth level</a:t>
            </a:r>
          </a:p>
        </p:txBody>
      </p:sp>
      <p:sp>
        <p:nvSpPr>
          <p:cNvPr id="6" name="Text Placeholder 3">
            <a:extLst>
              <a:ext uri="{FF2B5EF4-FFF2-40B4-BE49-F238E27FC236}">
                <a16:creationId xmlns:a16="http://schemas.microsoft.com/office/drawing/2014/main" id="{0587B649-C720-02C1-2C4E-3DF7F32B1A50}"/>
              </a:ext>
            </a:extLst>
          </p:cNvPr>
          <p:cNvSpPr>
            <a:spLocks noGrp="1"/>
          </p:cNvSpPr>
          <p:nvPr>
            <p:ph type="body" sz="quarter" idx="65" hasCustomPrompt="1"/>
          </p:nvPr>
        </p:nvSpPr>
        <p:spPr>
          <a:xfrm>
            <a:off x="452214" y="4257629"/>
            <a:ext cx="5167513" cy="2051097"/>
          </a:xfrm>
          <a:solidFill>
            <a:schemeClr val="accent4">
              <a:alpha val="5004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lvl1pPr>
              <a:defRPr lang="en-GB" sz="1799" dirty="0">
                <a:solidFill>
                  <a:schemeClr val="lt1"/>
                </a:solidFill>
              </a:defRPr>
            </a:lvl1pPr>
          </a:lstStyle>
          <a:p>
            <a:pPr lvl="0" algn="ctr"/>
            <a:r>
              <a:rPr lang="en-US"/>
              <a:t> </a:t>
            </a:r>
            <a:endParaRPr lang="en-GB"/>
          </a:p>
        </p:txBody>
      </p:sp>
      <p:sp>
        <p:nvSpPr>
          <p:cNvPr id="58" name="Picture Placeholder 50">
            <a:extLst>
              <a:ext uri="{FF2B5EF4-FFF2-40B4-BE49-F238E27FC236}">
                <a16:creationId xmlns:a16="http://schemas.microsoft.com/office/drawing/2014/main" id="{D1FBB8E7-9BBB-A214-EDDC-07EECF59A61F}"/>
              </a:ext>
            </a:extLst>
          </p:cNvPr>
          <p:cNvSpPr>
            <a:spLocks noGrp="1"/>
          </p:cNvSpPr>
          <p:nvPr>
            <p:ph type="pic" sz="quarter" idx="52" hasCustomPrompt="1"/>
          </p:nvPr>
        </p:nvSpPr>
        <p:spPr>
          <a:xfrm>
            <a:off x="665408" y="4346126"/>
            <a:ext cx="1435505" cy="1874102"/>
          </a:xfrm>
          <a:solidFill>
            <a:schemeClr val="bg1"/>
          </a:solidFill>
          <a:effectLst>
            <a:outerShdw blurRad="127000" dist="38100" dir="5400000" algn="t" rotWithShape="0">
              <a:prstClr val="black">
                <a:alpha val="25000"/>
              </a:prstClr>
            </a:outerShdw>
          </a:effectLst>
        </p:spPr>
        <p:txBody>
          <a:bodyPr/>
          <a:lstStyle>
            <a:lvl1pPr algn="ctr">
              <a:defRPr sz="1100"/>
            </a:lvl1pPr>
          </a:lstStyle>
          <a:p>
            <a:r>
              <a:rPr lang="en-GB"/>
              <a:t>Insert image</a:t>
            </a:r>
          </a:p>
        </p:txBody>
      </p:sp>
      <p:sp>
        <p:nvSpPr>
          <p:cNvPr id="59" name="Text Placeholder 54">
            <a:extLst>
              <a:ext uri="{FF2B5EF4-FFF2-40B4-BE49-F238E27FC236}">
                <a16:creationId xmlns:a16="http://schemas.microsoft.com/office/drawing/2014/main" id="{43B694E8-D564-80E5-35A9-3FC901D34C1C}"/>
              </a:ext>
            </a:extLst>
          </p:cNvPr>
          <p:cNvSpPr>
            <a:spLocks noGrp="1"/>
          </p:cNvSpPr>
          <p:nvPr>
            <p:ph type="body" sz="quarter" idx="53" hasCustomPrompt="1"/>
          </p:nvPr>
        </p:nvSpPr>
        <p:spPr>
          <a:xfrm>
            <a:off x="2260707" y="4389243"/>
            <a:ext cx="3025082" cy="407988"/>
          </a:xfrm>
        </p:spPr>
        <p:txBody>
          <a:bodyPr/>
          <a:lstStyle>
            <a:lvl1pPr>
              <a:defRPr sz="1600">
                <a:latin typeface="Gotham Medium" pitchFamily="50" charset="0"/>
              </a:defRPr>
            </a:lvl1pPr>
          </a:lstStyle>
          <a:p>
            <a:pPr lvl="0"/>
            <a:r>
              <a:rPr lang="en-GB"/>
              <a:t>Insert title</a:t>
            </a:r>
          </a:p>
        </p:txBody>
      </p:sp>
      <p:sp>
        <p:nvSpPr>
          <p:cNvPr id="60" name="Text Placeholder 57">
            <a:extLst>
              <a:ext uri="{FF2B5EF4-FFF2-40B4-BE49-F238E27FC236}">
                <a16:creationId xmlns:a16="http://schemas.microsoft.com/office/drawing/2014/main" id="{590D7C61-2A6F-C805-6A75-2AF6B834DF68}"/>
              </a:ext>
            </a:extLst>
          </p:cNvPr>
          <p:cNvSpPr>
            <a:spLocks noGrp="1"/>
          </p:cNvSpPr>
          <p:nvPr>
            <p:ph type="body" sz="quarter" idx="54" hasCustomPrompt="1"/>
          </p:nvPr>
        </p:nvSpPr>
        <p:spPr>
          <a:xfrm>
            <a:off x="2261452" y="4852382"/>
            <a:ext cx="3025081" cy="1281699"/>
          </a:xfrm>
        </p:spPr>
        <p:txBody>
          <a:bodyPr/>
          <a:lstStyle>
            <a:lvl1pPr>
              <a:defRPr sz="1200">
                <a:latin typeface="+mn-lt"/>
              </a:defRPr>
            </a:lvl1pPr>
            <a:lvl2pPr>
              <a:defRPr sz="1200">
                <a:latin typeface="+mn-lt"/>
              </a:defRPr>
            </a:lvl2pPr>
            <a:lvl3pPr>
              <a:defRPr sz="1100">
                <a:latin typeface="+mn-lt"/>
              </a:defRPr>
            </a:lvl3pPr>
            <a:lvl4pPr>
              <a:defRPr sz="1050">
                <a:latin typeface="+mn-lt"/>
              </a:defRPr>
            </a:lvl4pPr>
            <a:lvl5pPr>
              <a:defRPr sz="1200">
                <a:latin typeface="Gotham Light" panose="02000603030000020004" pitchFamily="2" charset="0"/>
              </a:defRPr>
            </a:lvl5pPr>
          </a:lstStyle>
          <a:p>
            <a:pPr lvl="0"/>
            <a:r>
              <a:rPr lang="en-GB"/>
              <a:t>Insert text</a:t>
            </a:r>
          </a:p>
          <a:p>
            <a:pPr lvl="1"/>
            <a:r>
              <a:rPr lang="en-GB"/>
              <a:t>Second level</a:t>
            </a:r>
          </a:p>
          <a:p>
            <a:pPr lvl="2"/>
            <a:r>
              <a:rPr lang="en-GB"/>
              <a:t>Third level</a:t>
            </a:r>
          </a:p>
          <a:p>
            <a:pPr lvl="3"/>
            <a:r>
              <a:rPr lang="en-GB"/>
              <a:t>Fourth level</a:t>
            </a:r>
          </a:p>
          <a:p>
            <a:pPr lvl="4"/>
            <a:r>
              <a:rPr lang="en-GB"/>
              <a:t>Fifth level</a:t>
            </a:r>
          </a:p>
        </p:txBody>
      </p:sp>
      <p:sp>
        <p:nvSpPr>
          <p:cNvPr id="8" name="Text Placeholder 3">
            <a:extLst>
              <a:ext uri="{FF2B5EF4-FFF2-40B4-BE49-F238E27FC236}">
                <a16:creationId xmlns:a16="http://schemas.microsoft.com/office/drawing/2014/main" id="{4B9D2569-BC1E-B6B1-C19A-B8E41ACDA5E4}"/>
              </a:ext>
            </a:extLst>
          </p:cNvPr>
          <p:cNvSpPr>
            <a:spLocks noGrp="1"/>
          </p:cNvSpPr>
          <p:nvPr>
            <p:ph type="body" sz="quarter" idx="66" hasCustomPrompt="1"/>
          </p:nvPr>
        </p:nvSpPr>
        <p:spPr>
          <a:xfrm>
            <a:off x="6086820" y="1899544"/>
            <a:ext cx="5167513" cy="2051097"/>
          </a:xfrm>
          <a:solidFill>
            <a:schemeClr val="accent4">
              <a:alpha val="5004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lvl1pPr>
              <a:defRPr lang="en-GB" sz="1799" dirty="0">
                <a:solidFill>
                  <a:schemeClr val="lt1"/>
                </a:solidFill>
              </a:defRPr>
            </a:lvl1pPr>
          </a:lstStyle>
          <a:p>
            <a:pPr lvl="0" algn="ctr"/>
            <a:r>
              <a:rPr lang="en-US"/>
              <a:t> </a:t>
            </a:r>
            <a:endParaRPr lang="en-GB"/>
          </a:p>
        </p:txBody>
      </p:sp>
      <p:sp>
        <p:nvSpPr>
          <p:cNvPr id="70" name="Picture Placeholder 50">
            <a:extLst>
              <a:ext uri="{FF2B5EF4-FFF2-40B4-BE49-F238E27FC236}">
                <a16:creationId xmlns:a16="http://schemas.microsoft.com/office/drawing/2014/main" id="{FE73FA36-DFA8-34C0-4BD8-14F0F23EC309}"/>
              </a:ext>
            </a:extLst>
          </p:cNvPr>
          <p:cNvSpPr>
            <a:spLocks noGrp="1"/>
          </p:cNvSpPr>
          <p:nvPr>
            <p:ph type="pic" sz="quarter" idx="55" hasCustomPrompt="1"/>
          </p:nvPr>
        </p:nvSpPr>
        <p:spPr>
          <a:xfrm>
            <a:off x="6300014" y="1988041"/>
            <a:ext cx="1435505" cy="1874102"/>
          </a:xfrm>
          <a:solidFill>
            <a:schemeClr val="bg1"/>
          </a:solidFill>
          <a:effectLst>
            <a:outerShdw blurRad="127000" dist="38100" dir="5400000" algn="t" rotWithShape="0">
              <a:prstClr val="black">
                <a:alpha val="25000"/>
              </a:prstClr>
            </a:outerShdw>
          </a:effectLst>
        </p:spPr>
        <p:txBody>
          <a:bodyPr/>
          <a:lstStyle>
            <a:lvl1pPr algn="ctr">
              <a:defRPr sz="1100"/>
            </a:lvl1pPr>
          </a:lstStyle>
          <a:p>
            <a:r>
              <a:rPr lang="en-GB"/>
              <a:t>Insert image</a:t>
            </a:r>
          </a:p>
        </p:txBody>
      </p:sp>
      <p:sp>
        <p:nvSpPr>
          <p:cNvPr id="71" name="Text Placeholder 54">
            <a:extLst>
              <a:ext uri="{FF2B5EF4-FFF2-40B4-BE49-F238E27FC236}">
                <a16:creationId xmlns:a16="http://schemas.microsoft.com/office/drawing/2014/main" id="{0CAE454D-CFBC-6DCA-5758-C545DC039535}"/>
              </a:ext>
            </a:extLst>
          </p:cNvPr>
          <p:cNvSpPr>
            <a:spLocks noGrp="1"/>
          </p:cNvSpPr>
          <p:nvPr>
            <p:ph type="body" sz="quarter" idx="56" hasCustomPrompt="1"/>
          </p:nvPr>
        </p:nvSpPr>
        <p:spPr>
          <a:xfrm>
            <a:off x="7895313" y="2031158"/>
            <a:ext cx="3025082" cy="407988"/>
          </a:xfrm>
        </p:spPr>
        <p:txBody>
          <a:bodyPr/>
          <a:lstStyle>
            <a:lvl1pPr>
              <a:defRPr sz="1600">
                <a:latin typeface="Gotham Medium" pitchFamily="50" charset="0"/>
              </a:defRPr>
            </a:lvl1pPr>
          </a:lstStyle>
          <a:p>
            <a:pPr lvl="0"/>
            <a:r>
              <a:rPr lang="en-GB"/>
              <a:t>Insert title</a:t>
            </a:r>
          </a:p>
        </p:txBody>
      </p:sp>
      <p:sp>
        <p:nvSpPr>
          <p:cNvPr id="72" name="Text Placeholder 57">
            <a:extLst>
              <a:ext uri="{FF2B5EF4-FFF2-40B4-BE49-F238E27FC236}">
                <a16:creationId xmlns:a16="http://schemas.microsoft.com/office/drawing/2014/main" id="{4D02531D-3A35-DF12-553A-3C42AF0D479D}"/>
              </a:ext>
            </a:extLst>
          </p:cNvPr>
          <p:cNvSpPr>
            <a:spLocks noGrp="1"/>
          </p:cNvSpPr>
          <p:nvPr>
            <p:ph type="body" sz="quarter" idx="57" hasCustomPrompt="1"/>
          </p:nvPr>
        </p:nvSpPr>
        <p:spPr>
          <a:xfrm>
            <a:off x="7896059" y="2494297"/>
            <a:ext cx="3025081" cy="1281699"/>
          </a:xfrm>
        </p:spPr>
        <p:txBody>
          <a:bodyPr/>
          <a:lstStyle>
            <a:lvl1pPr>
              <a:defRPr sz="1200">
                <a:latin typeface="+mn-lt"/>
              </a:defRPr>
            </a:lvl1pPr>
            <a:lvl2pPr>
              <a:defRPr sz="1200">
                <a:latin typeface="+mn-lt"/>
              </a:defRPr>
            </a:lvl2pPr>
            <a:lvl3pPr>
              <a:defRPr sz="1100">
                <a:latin typeface="+mn-lt"/>
              </a:defRPr>
            </a:lvl3pPr>
            <a:lvl4pPr>
              <a:defRPr sz="1050">
                <a:latin typeface="+mn-lt"/>
              </a:defRPr>
            </a:lvl4pPr>
            <a:lvl5pPr>
              <a:defRPr sz="1200">
                <a:latin typeface="Gotham Light" panose="02000603030000020004" pitchFamily="2" charset="0"/>
              </a:defRPr>
            </a:lvl5pPr>
          </a:lstStyle>
          <a:p>
            <a:pPr lvl="0"/>
            <a:r>
              <a:rPr lang="en-GB"/>
              <a:t>Insert text</a:t>
            </a:r>
          </a:p>
          <a:p>
            <a:pPr lvl="1"/>
            <a:r>
              <a:rPr lang="en-GB"/>
              <a:t>Second level</a:t>
            </a:r>
          </a:p>
          <a:p>
            <a:pPr lvl="2"/>
            <a:r>
              <a:rPr lang="en-GB"/>
              <a:t>Third level</a:t>
            </a:r>
          </a:p>
          <a:p>
            <a:pPr lvl="3"/>
            <a:r>
              <a:rPr lang="en-GB"/>
              <a:t>Fourth level</a:t>
            </a:r>
          </a:p>
          <a:p>
            <a:pPr lvl="4"/>
            <a:r>
              <a:rPr lang="en-GB"/>
              <a:t>Fifth level</a:t>
            </a:r>
          </a:p>
        </p:txBody>
      </p:sp>
      <p:sp>
        <p:nvSpPr>
          <p:cNvPr id="9" name="Text Placeholder 3">
            <a:extLst>
              <a:ext uri="{FF2B5EF4-FFF2-40B4-BE49-F238E27FC236}">
                <a16:creationId xmlns:a16="http://schemas.microsoft.com/office/drawing/2014/main" id="{1F0C5ECE-A6F5-03E3-BC01-25E3BBBEA966}"/>
              </a:ext>
            </a:extLst>
          </p:cNvPr>
          <p:cNvSpPr>
            <a:spLocks noGrp="1"/>
          </p:cNvSpPr>
          <p:nvPr>
            <p:ph type="body" sz="quarter" idx="67" hasCustomPrompt="1"/>
          </p:nvPr>
        </p:nvSpPr>
        <p:spPr>
          <a:xfrm>
            <a:off x="6084362" y="4257629"/>
            <a:ext cx="5167513" cy="2051097"/>
          </a:xfrm>
          <a:solidFill>
            <a:schemeClr val="accent4">
              <a:alpha val="5004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lvl1pPr>
              <a:defRPr lang="en-GB" sz="1799" dirty="0">
                <a:solidFill>
                  <a:schemeClr val="lt1"/>
                </a:solidFill>
              </a:defRPr>
            </a:lvl1pPr>
          </a:lstStyle>
          <a:p>
            <a:pPr lvl="0" algn="ctr"/>
            <a:r>
              <a:rPr lang="en-US"/>
              <a:t> </a:t>
            </a:r>
            <a:endParaRPr lang="en-GB"/>
          </a:p>
        </p:txBody>
      </p:sp>
      <p:sp>
        <p:nvSpPr>
          <p:cNvPr id="74" name="Picture Placeholder 50">
            <a:extLst>
              <a:ext uri="{FF2B5EF4-FFF2-40B4-BE49-F238E27FC236}">
                <a16:creationId xmlns:a16="http://schemas.microsoft.com/office/drawing/2014/main" id="{140C7BF2-7AE9-F2DE-FD09-13487390C9CE}"/>
              </a:ext>
            </a:extLst>
          </p:cNvPr>
          <p:cNvSpPr>
            <a:spLocks noGrp="1"/>
          </p:cNvSpPr>
          <p:nvPr>
            <p:ph type="pic" sz="quarter" idx="58" hasCustomPrompt="1"/>
          </p:nvPr>
        </p:nvSpPr>
        <p:spPr>
          <a:xfrm>
            <a:off x="6297556" y="4346126"/>
            <a:ext cx="1435505" cy="1874102"/>
          </a:xfrm>
          <a:solidFill>
            <a:schemeClr val="bg1"/>
          </a:solidFill>
          <a:effectLst>
            <a:outerShdw blurRad="127000" dist="38100" dir="5400000" algn="t" rotWithShape="0">
              <a:prstClr val="black">
                <a:alpha val="25000"/>
              </a:prstClr>
            </a:outerShdw>
          </a:effectLst>
        </p:spPr>
        <p:txBody>
          <a:bodyPr/>
          <a:lstStyle>
            <a:lvl1pPr algn="ctr">
              <a:defRPr sz="1100"/>
            </a:lvl1pPr>
          </a:lstStyle>
          <a:p>
            <a:r>
              <a:rPr lang="en-GB"/>
              <a:t>Insert image</a:t>
            </a:r>
          </a:p>
        </p:txBody>
      </p:sp>
      <p:sp>
        <p:nvSpPr>
          <p:cNvPr id="75" name="Text Placeholder 54">
            <a:extLst>
              <a:ext uri="{FF2B5EF4-FFF2-40B4-BE49-F238E27FC236}">
                <a16:creationId xmlns:a16="http://schemas.microsoft.com/office/drawing/2014/main" id="{919882AD-6E8F-A1F6-6D84-81AFBD3F88D1}"/>
              </a:ext>
            </a:extLst>
          </p:cNvPr>
          <p:cNvSpPr>
            <a:spLocks noGrp="1"/>
          </p:cNvSpPr>
          <p:nvPr>
            <p:ph type="body" sz="quarter" idx="59" hasCustomPrompt="1"/>
          </p:nvPr>
        </p:nvSpPr>
        <p:spPr>
          <a:xfrm>
            <a:off x="7892855" y="4389243"/>
            <a:ext cx="3025082" cy="407988"/>
          </a:xfrm>
        </p:spPr>
        <p:txBody>
          <a:bodyPr/>
          <a:lstStyle>
            <a:lvl1pPr>
              <a:defRPr sz="1600">
                <a:latin typeface="Gotham Medium" pitchFamily="50" charset="0"/>
              </a:defRPr>
            </a:lvl1pPr>
          </a:lstStyle>
          <a:p>
            <a:pPr lvl="0"/>
            <a:r>
              <a:rPr lang="en-GB"/>
              <a:t>Insert title</a:t>
            </a:r>
          </a:p>
        </p:txBody>
      </p:sp>
      <p:sp>
        <p:nvSpPr>
          <p:cNvPr id="76" name="Text Placeholder 57">
            <a:extLst>
              <a:ext uri="{FF2B5EF4-FFF2-40B4-BE49-F238E27FC236}">
                <a16:creationId xmlns:a16="http://schemas.microsoft.com/office/drawing/2014/main" id="{84CB4CE2-C636-6B67-1B01-3B4984B2E3A9}"/>
              </a:ext>
            </a:extLst>
          </p:cNvPr>
          <p:cNvSpPr>
            <a:spLocks noGrp="1"/>
          </p:cNvSpPr>
          <p:nvPr>
            <p:ph type="body" sz="quarter" idx="60" hasCustomPrompt="1"/>
          </p:nvPr>
        </p:nvSpPr>
        <p:spPr>
          <a:xfrm>
            <a:off x="7893600" y="4852382"/>
            <a:ext cx="3025081" cy="1281699"/>
          </a:xfrm>
        </p:spPr>
        <p:txBody>
          <a:bodyPr/>
          <a:lstStyle>
            <a:lvl1pPr>
              <a:defRPr sz="1200">
                <a:latin typeface="+mn-lt"/>
              </a:defRPr>
            </a:lvl1pPr>
            <a:lvl2pPr>
              <a:defRPr sz="1200">
                <a:latin typeface="+mn-lt"/>
              </a:defRPr>
            </a:lvl2pPr>
            <a:lvl3pPr>
              <a:defRPr sz="1100">
                <a:latin typeface="+mn-lt"/>
              </a:defRPr>
            </a:lvl3pPr>
            <a:lvl4pPr>
              <a:defRPr sz="1050">
                <a:latin typeface="+mn-lt"/>
              </a:defRPr>
            </a:lvl4pPr>
            <a:lvl5pPr>
              <a:defRPr sz="1200">
                <a:latin typeface="Gotham Light" panose="02000603030000020004" pitchFamily="2" charset="0"/>
              </a:defRPr>
            </a:lvl5pPr>
          </a:lstStyle>
          <a:p>
            <a:pPr lvl="0"/>
            <a:r>
              <a:rPr lang="en-GB"/>
              <a:t>Insert text</a:t>
            </a:r>
          </a:p>
          <a:p>
            <a:pPr lvl="1"/>
            <a:r>
              <a:rPr lang="en-GB"/>
              <a:t>Second level</a:t>
            </a:r>
          </a:p>
          <a:p>
            <a:pPr lvl="2"/>
            <a:r>
              <a:rPr lang="en-GB"/>
              <a:t>Third level</a:t>
            </a:r>
          </a:p>
          <a:p>
            <a:pPr lvl="3"/>
            <a:r>
              <a:rPr lang="en-GB"/>
              <a:t>Fourth level</a:t>
            </a:r>
          </a:p>
          <a:p>
            <a:pPr lvl="4"/>
            <a:r>
              <a:rPr lang="en-GB"/>
              <a:t>Fifth level</a:t>
            </a:r>
          </a:p>
        </p:txBody>
      </p:sp>
      <p:grpSp>
        <p:nvGrpSpPr>
          <p:cNvPr id="77" name="Group 76">
            <a:extLst>
              <a:ext uri="{FF2B5EF4-FFF2-40B4-BE49-F238E27FC236}">
                <a16:creationId xmlns:a16="http://schemas.microsoft.com/office/drawing/2014/main" id="{B0861A91-8875-1940-EA3C-A9EAA96075B7}"/>
              </a:ext>
            </a:extLst>
          </p:cNvPr>
          <p:cNvGrpSpPr/>
          <p:nvPr/>
        </p:nvGrpSpPr>
        <p:grpSpPr>
          <a:xfrm>
            <a:off x="12284372" y="0"/>
            <a:ext cx="2174455" cy="4839558"/>
            <a:chOff x="838200" y="1150069"/>
            <a:chExt cx="2175021" cy="4839558"/>
          </a:xfrm>
        </p:grpSpPr>
        <p:sp>
          <p:nvSpPr>
            <p:cNvPr id="78" name="Rectangle 77">
              <a:extLst>
                <a:ext uri="{FF2B5EF4-FFF2-40B4-BE49-F238E27FC236}">
                  <a16:creationId xmlns:a16="http://schemas.microsoft.com/office/drawing/2014/main" id="{E220C6A8-D066-B8C1-3A5F-AC5392414CDC}"/>
                </a:ext>
              </a:extLst>
            </p:cNvPr>
            <p:cNvSpPr/>
            <p:nvPr/>
          </p:nvSpPr>
          <p:spPr>
            <a:xfrm>
              <a:off x="838200" y="1150069"/>
              <a:ext cx="2146445" cy="4839558"/>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333333"/>
                </a:solidFill>
              </a:endParaRPr>
            </a:p>
          </p:txBody>
        </p:sp>
        <p:sp>
          <p:nvSpPr>
            <p:cNvPr id="79" name="Rectangle 78">
              <a:extLst>
                <a:ext uri="{FF2B5EF4-FFF2-40B4-BE49-F238E27FC236}">
                  <a16:creationId xmlns:a16="http://schemas.microsoft.com/office/drawing/2014/main" id="{DB3F5927-6258-F205-C4EA-886DE802FBD2}"/>
                </a:ext>
              </a:extLst>
            </p:cNvPr>
            <p:cNvSpPr/>
            <p:nvPr/>
          </p:nvSpPr>
          <p:spPr>
            <a:xfrm flipV="1">
              <a:off x="838200" y="1150069"/>
              <a:ext cx="2146445" cy="52016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799">
                <a:solidFill>
                  <a:srgbClr val="333333"/>
                </a:solidFill>
              </a:endParaRPr>
            </a:p>
          </p:txBody>
        </p:sp>
        <p:sp>
          <p:nvSpPr>
            <p:cNvPr id="80" name="TextBox 79">
              <a:extLst>
                <a:ext uri="{FF2B5EF4-FFF2-40B4-BE49-F238E27FC236}">
                  <a16:creationId xmlns:a16="http://schemas.microsoft.com/office/drawing/2014/main" id="{B457753D-100B-D8F0-08E2-EF6155716739}"/>
                </a:ext>
              </a:extLst>
            </p:cNvPr>
            <p:cNvSpPr txBox="1"/>
            <p:nvPr/>
          </p:nvSpPr>
          <p:spPr>
            <a:xfrm>
              <a:off x="866775" y="2189496"/>
              <a:ext cx="2087197" cy="707886"/>
            </a:xfrm>
            <a:prstGeom prst="rect">
              <a:avLst/>
            </a:prstGeom>
            <a:noFill/>
          </p:spPr>
          <p:txBody>
            <a:bodyPr wrap="square" rtlCol="0">
              <a:spAutoFit/>
            </a:bodyPr>
            <a:lstStyle/>
            <a:p>
              <a:r>
                <a:rPr lang="en-GB" sz="1000" b="1">
                  <a:solidFill>
                    <a:srgbClr val="333333"/>
                  </a:solidFill>
                </a:rPr>
                <a:t>2. </a:t>
              </a:r>
              <a:r>
                <a:rPr lang="en-GB" sz="1000">
                  <a:solidFill>
                    <a:srgbClr val="333333"/>
                  </a:solidFill>
                </a:rPr>
                <a:t>Click on the </a:t>
              </a:r>
              <a:r>
                <a:rPr lang="en-GB" sz="1000" b="0">
                  <a:solidFill>
                    <a:srgbClr val="333333"/>
                  </a:solidFill>
                  <a:latin typeface="Gotham Medium" pitchFamily="50" charset="0"/>
                </a:rPr>
                <a:t>icon</a:t>
              </a:r>
              <a:r>
                <a:rPr lang="en-GB" sz="1000">
                  <a:solidFill>
                    <a:srgbClr val="333333"/>
                  </a:solidFill>
                </a:rPr>
                <a:t> in the middle of the placeholder and choose the image from your computer.</a:t>
              </a:r>
            </a:p>
          </p:txBody>
        </p:sp>
        <p:sp>
          <p:nvSpPr>
            <p:cNvPr id="81" name="TextBox 80">
              <a:extLst>
                <a:ext uri="{FF2B5EF4-FFF2-40B4-BE49-F238E27FC236}">
                  <a16:creationId xmlns:a16="http://schemas.microsoft.com/office/drawing/2014/main" id="{8C7F4081-85EB-D3F2-2E72-63774F0FB5C6}"/>
                </a:ext>
              </a:extLst>
            </p:cNvPr>
            <p:cNvSpPr txBox="1"/>
            <p:nvPr/>
          </p:nvSpPr>
          <p:spPr>
            <a:xfrm>
              <a:off x="866774" y="2943679"/>
              <a:ext cx="2146447" cy="553998"/>
            </a:xfrm>
            <a:prstGeom prst="rect">
              <a:avLst/>
            </a:prstGeom>
            <a:noFill/>
          </p:spPr>
          <p:txBody>
            <a:bodyPr wrap="square" rtlCol="0">
              <a:spAutoFit/>
            </a:bodyPr>
            <a:lstStyle/>
            <a:p>
              <a:r>
                <a:rPr lang="en-GB" sz="1000" b="1">
                  <a:solidFill>
                    <a:srgbClr val="333333"/>
                  </a:solidFill>
                </a:rPr>
                <a:t>3. </a:t>
              </a:r>
              <a:r>
                <a:rPr lang="en-GB" sz="1000">
                  <a:solidFill>
                    <a:srgbClr val="333333"/>
                  </a:solidFill>
                </a:rPr>
                <a:t>Click on the </a:t>
              </a:r>
              <a:r>
                <a:rPr lang="en-GB" sz="1000" b="0">
                  <a:solidFill>
                    <a:srgbClr val="333333"/>
                  </a:solidFill>
                  <a:latin typeface="Gotham Medium" pitchFamily="50" charset="0"/>
                </a:rPr>
                <a:t>Format Picture </a:t>
              </a:r>
              <a:r>
                <a:rPr lang="en-GB" sz="1000">
                  <a:solidFill>
                    <a:srgbClr val="333333"/>
                  </a:solidFill>
                </a:rPr>
                <a:t>tab in the ribbon and use the tools to edit the image.</a:t>
              </a:r>
            </a:p>
          </p:txBody>
        </p:sp>
        <p:sp>
          <p:nvSpPr>
            <p:cNvPr id="82" name="TextBox 81">
              <a:extLst>
                <a:ext uri="{FF2B5EF4-FFF2-40B4-BE49-F238E27FC236}">
                  <a16:creationId xmlns:a16="http://schemas.microsoft.com/office/drawing/2014/main" id="{3C874797-A9A8-77E2-7138-CD14DFDC4686}"/>
                </a:ext>
              </a:extLst>
            </p:cNvPr>
            <p:cNvSpPr txBox="1"/>
            <p:nvPr/>
          </p:nvSpPr>
          <p:spPr>
            <a:xfrm>
              <a:off x="866773" y="3543974"/>
              <a:ext cx="2146447" cy="1169551"/>
            </a:xfrm>
            <a:prstGeom prst="rect">
              <a:avLst/>
            </a:prstGeom>
            <a:noFill/>
          </p:spPr>
          <p:txBody>
            <a:bodyPr wrap="square" rtlCol="0">
              <a:spAutoFit/>
            </a:bodyPr>
            <a:lstStyle/>
            <a:p>
              <a:r>
                <a:rPr lang="en-GB" sz="1000" b="1">
                  <a:solidFill>
                    <a:srgbClr val="333333"/>
                  </a:solidFill>
                </a:rPr>
                <a:t>4. </a:t>
              </a:r>
              <a:r>
                <a:rPr lang="en-GB" sz="1000">
                  <a:solidFill>
                    <a:srgbClr val="333333"/>
                  </a:solidFill>
                </a:rPr>
                <a:t>Choose </a:t>
              </a:r>
              <a:r>
                <a:rPr lang="en-GB" sz="1000" b="0">
                  <a:solidFill>
                    <a:srgbClr val="333333"/>
                  </a:solidFill>
                  <a:latin typeface="Gotham Medium" pitchFamily="50" charset="0"/>
                </a:rPr>
                <a:t>Crop</a:t>
              </a:r>
              <a:r>
                <a:rPr lang="en-GB" sz="1000">
                  <a:solidFill>
                    <a:srgbClr val="333333"/>
                  </a:solidFill>
                </a:rPr>
                <a:t> to resize and move the image within the placeholder, using the white circles in the corners of the image. Click on the drop down arrow and choose </a:t>
              </a:r>
              <a:r>
                <a:rPr lang="en-GB" sz="1000" b="0">
                  <a:solidFill>
                    <a:srgbClr val="333333"/>
                  </a:solidFill>
                  <a:latin typeface="Gotham Medium" pitchFamily="50" charset="0"/>
                </a:rPr>
                <a:t>Fit </a:t>
              </a:r>
              <a:r>
                <a:rPr lang="en-GB" sz="1000">
                  <a:solidFill>
                    <a:srgbClr val="333333"/>
                  </a:solidFill>
                </a:rPr>
                <a:t>to fit the image to the placeholder.</a:t>
              </a:r>
            </a:p>
          </p:txBody>
        </p:sp>
        <p:sp>
          <p:nvSpPr>
            <p:cNvPr id="83" name="TextBox 82">
              <a:extLst>
                <a:ext uri="{FF2B5EF4-FFF2-40B4-BE49-F238E27FC236}">
                  <a16:creationId xmlns:a16="http://schemas.microsoft.com/office/drawing/2014/main" id="{5C964653-9E72-53AF-1198-767E04E7727E}"/>
                </a:ext>
              </a:extLst>
            </p:cNvPr>
            <p:cNvSpPr txBox="1"/>
            <p:nvPr/>
          </p:nvSpPr>
          <p:spPr>
            <a:xfrm>
              <a:off x="866774" y="4759822"/>
              <a:ext cx="2146447" cy="553998"/>
            </a:xfrm>
            <a:prstGeom prst="rect">
              <a:avLst/>
            </a:prstGeom>
            <a:noFill/>
          </p:spPr>
          <p:txBody>
            <a:bodyPr wrap="square" rtlCol="0">
              <a:spAutoFit/>
            </a:bodyPr>
            <a:lstStyle/>
            <a:p>
              <a:r>
                <a:rPr lang="en-GB" sz="1000" b="1">
                  <a:solidFill>
                    <a:srgbClr val="333333"/>
                  </a:solidFill>
                </a:rPr>
                <a:t>5. </a:t>
              </a:r>
              <a:r>
                <a:rPr lang="en-GB" sz="1000">
                  <a:solidFill>
                    <a:srgbClr val="333333"/>
                  </a:solidFill>
                </a:rPr>
                <a:t>Choose </a:t>
              </a:r>
              <a:r>
                <a:rPr lang="en-GB" sz="1000" b="0">
                  <a:solidFill>
                    <a:srgbClr val="333333"/>
                  </a:solidFill>
                  <a:latin typeface="Gotham Medium" pitchFamily="50" charset="0"/>
                </a:rPr>
                <a:t>Picture Colour </a:t>
              </a:r>
              <a:r>
                <a:rPr lang="en-GB" sz="1000">
                  <a:solidFill>
                    <a:srgbClr val="333333"/>
                  </a:solidFill>
                </a:rPr>
                <a:t>to adjust the Saturation, Tone, and Colour.</a:t>
              </a:r>
            </a:p>
          </p:txBody>
        </p:sp>
        <p:sp>
          <p:nvSpPr>
            <p:cNvPr id="84" name="TextBox 83">
              <a:extLst>
                <a:ext uri="{FF2B5EF4-FFF2-40B4-BE49-F238E27FC236}">
                  <a16:creationId xmlns:a16="http://schemas.microsoft.com/office/drawing/2014/main" id="{8F32BEC9-C8D2-0D6D-F68F-4A86BA1F85A5}"/>
                </a:ext>
              </a:extLst>
            </p:cNvPr>
            <p:cNvSpPr txBox="1"/>
            <p:nvPr/>
          </p:nvSpPr>
          <p:spPr>
            <a:xfrm>
              <a:off x="866774" y="5360117"/>
              <a:ext cx="2146447" cy="553998"/>
            </a:xfrm>
            <a:prstGeom prst="rect">
              <a:avLst/>
            </a:prstGeom>
            <a:noFill/>
          </p:spPr>
          <p:txBody>
            <a:bodyPr wrap="square" rtlCol="0">
              <a:spAutoFit/>
            </a:bodyPr>
            <a:lstStyle/>
            <a:p>
              <a:r>
                <a:rPr lang="en-GB" sz="1000" b="1">
                  <a:solidFill>
                    <a:srgbClr val="333333"/>
                  </a:solidFill>
                </a:rPr>
                <a:t>6. </a:t>
              </a:r>
              <a:r>
                <a:rPr lang="en-GB" sz="1000">
                  <a:solidFill>
                    <a:srgbClr val="333333"/>
                  </a:solidFill>
                </a:rPr>
                <a:t>Choose </a:t>
              </a:r>
              <a:r>
                <a:rPr lang="en-GB" sz="1000" b="0">
                  <a:solidFill>
                    <a:srgbClr val="333333"/>
                  </a:solidFill>
                  <a:latin typeface="Gotham Medium" pitchFamily="50" charset="0"/>
                </a:rPr>
                <a:t>Picture Correction </a:t>
              </a:r>
              <a:r>
                <a:rPr lang="en-GB" sz="1000">
                  <a:solidFill>
                    <a:srgbClr val="333333"/>
                  </a:solidFill>
                </a:rPr>
                <a:t>to adjust the Sharpness, Brightness, and Contrast.</a:t>
              </a:r>
            </a:p>
          </p:txBody>
        </p:sp>
        <p:sp>
          <p:nvSpPr>
            <p:cNvPr id="85" name="TextBox 84">
              <a:extLst>
                <a:ext uri="{FF2B5EF4-FFF2-40B4-BE49-F238E27FC236}">
                  <a16:creationId xmlns:a16="http://schemas.microsoft.com/office/drawing/2014/main" id="{99C1ACCD-D862-8B58-B4E5-33129F81E308}"/>
                </a:ext>
              </a:extLst>
            </p:cNvPr>
            <p:cNvSpPr txBox="1"/>
            <p:nvPr/>
          </p:nvSpPr>
          <p:spPr>
            <a:xfrm>
              <a:off x="1072610" y="1179173"/>
              <a:ext cx="1734772" cy="461665"/>
            </a:xfrm>
            <a:prstGeom prst="rect">
              <a:avLst/>
            </a:prstGeom>
            <a:noFill/>
          </p:spPr>
          <p:txBody>
            <a:bodyPr wrap="square" rtlCol="0">
              <a:spAutoFit/>
            </a:bodyPr>
            <a:lstStyle/>
            <a:p>
              <a:pPr algn="ctr"/>
              <a:r>
                <a:rPr lang="en-GB" sz="1200">
                  <a:solidFill>
                    <a:srgbClr val="333333"/>
                  </a:solidFill>
                  <a:latin typeface="+mn-lt"/>
                </a:rPr>
                <a:t>HOW TO INSERT AN IMAGE</a:t>
              </a:r>
            </a:p>
          </p:txBody>
        </p:sp>
        <p:sp>
          <p:nvSpPr>
            <p:cNvPr id="86" name="TextBox 85">
              <a:extLst>
                <a:ext uri="{FF2B5EF4-FFF2-40B4-BE49-F238E27FC236}">
                  <a16:creationId xmlns:a16="http://schemas.microsoft.com/office/drawing/2014/main" id="{3E3CD931-F638-E782-EA94-FD4012B1321C}"/>
                </a:ext>
              </a:extLst>
            </p:cNvPr>
            <p:cNvSpPr txBox="1"/>
            <p:nvPr/>
          </p:nvSpPr>
          <p:spPr>
            <a:xfrm>
              <a:off x="866775" y="1759910"/>
              <a:ext cx="2087197" cy="400110"/>
            </a:xfrm>
            <a:prstGeom prst="rect">
              <a:avLst/>
            </a:prstGeom>
            <a:noFill/>
          </p:spPr>
          <p:txBody>
            <a:bodyPr wrap="square" rtlCol="0">
              <a:spAutoFit/>
            </a:bodyPr>
            <a:lstStyle/>
            <a:p>
              <a:r>
                <a:rPr lang="en-GB" sz="1000" b="1">
                  <a:solidFill>
                    <a:srgbClr val="333333"/>
                  </a:solidFill>
                </a:rPr>
                <a:t>1. </a:t>
              </a:r>
              <a:r>
                <a:rPr lang="en-GB" sz="1000">
                  <a:solidFill>
                    <a:srgbClr val="333333"/>
                  </a:solidFill>
                </a:rPr>
                <a:t>If there is already an image present, </a:t>
              </a:r>
              <a:r>
                <a:rPr lang="en-GB" sz="1000">
                  <a:solidFill>
                    <a:srgbClr val="333333"/>
                  </a:solidFill>
                  <a:latin typeface="Gotham Medium" pitchFamily="50" charset="0"/>
                </a:rPr>
                <a:t>delete this first.</a:t>
              </a:r>
            </a:p>
          </p:txBody>
        </p:sp>
      </p:grpSp>
      <p:sp>
        <p:nvSpPr>
          <p:cNvPr id="88" name="Date Placeholder 87">
            <a:extLst>
              <a:ext uri="{FF2B5EF4-FFF2-40B4-BE49-F238E27FC236}">
                <a16:creationId xmlns:a16="http://schemas.microsoft.com/office/drawing/2014/main" id="{2990B892-81E5-3D22-DE48-D9F5874CAAEB}"/>
              </a:ext>
            </a:extLst>
          </p:cNvPr>
          <p:cNvSpPr>
            <a:spLocks noGrp="1"/>
          </p:cNvSpPr>
          <p:nvPr>
            <p:ph type="dt" sz="half" idx="61"/>
          </p:nvPr>
        </p:nvSpPr>
        <p:spPr/>
        <p:txBody>
          <a:bodyPr/>
          <a:lstStyle/>
          <a:p>
            <a:endParaRPr lang="en-GB"/>
          </a:p>
        </p:txBody>
      </p:sp>
      <p:sp>
        <p:nvSpPr>
          <p:cNvPr id="89" name="Footer Placeholder 88">
            <a:extLst>
              <a:ext uri="{FF2B5EF4-FFF2-40B4-BE49-F238E27FC236}">
                <a16:creationId xmlns:a16="http://schemas.microsoft.com/office/drawing/2014/main" id="{66D65BAA-D330-AFB4-BAE4-ECC4FC6DCFE9}"/>
              </a:ext>
            </a:extLst>
          </p:cNvPr>
          <p:cNvSpPr>
            <a:spLocks noGrp="1"/>
          </p:cNvSpPr>
          <p:nvPr>
            <p:ph type="ftr" sz="quarter" idx="62"/>
          </p:nvPr>
        </p:nvSpPr>
        <p:spPr>
          <a:xfrm>
            <a:off x="450733" y="6501388"/>
            <a:ext cx="6856644" cy="270074"/>
          </a:xfrm>
          <a:prstGeom prst="rect">
            <a:avLst/>
          </a:prstGeom>
        </p:spPr>
        <p:txBody>
          <a:bodyPr/>
          <a:lstStyle/>
          <a:p>
            <a:pPr>
              <a:lnSpc>
                <a:spcPct val="120000"/>
              </a:lnSpc>
              <a:spcAft>
                <a:spcPts val="1000"/>
              </a:spcAft>
            </a:pPr>
            <a:r>
              <a:rPr lang="en-US"/>
              <a:t>Footer</a:t>
            </a:r>
          </a:p>
        </p:txBody>
      </p:sp>
      <p:sp>
        <p:nvSpPr>
          <p:cNvPr id="90" name="Slide Number Placeholder 89">
            <a:extLst>
              <a:ext uri="{FF2B5EF4-FFF2-40B4-BE49-F238E27FC236}">
                <a16:creationId xmlns:a16="http://schemas.microsoft.com/office/drawing/2014/main" id="{61BD633D-FCDB-474B-E60B-E56E40C865BA}"/>
              </a:ext>
            </a:extLst>
          </p:cNvPr>
          <p:cNvSpPr>
            <a:spLocks noGrp="1"/>
          </p:cNvSpPr>
          <p:nvPr>
            <p:ph type="sldNum" sz="quarter" idx="63"/>
          </p:nvPr>
        </p:nvSpPr>
        <p:spPr/>
        <p:txBody>
          <a:bodyPr/>
          <a:lstStyle/>
          <a:p>
            <a:fld id="{BB07EAE1-021A-493C-B07F-6FE9E5D11BEB}" type="slidenum">
              <a:rPr lang="en-GB" smtClean="0"/>
              <a:pPr/>
              <a:t>‹#›</a:t>
            </a:fld>
            <a:endParaRPr lang="en-GB"/>
          </a:p>
        </p:txBody>
      </p:sp>
      <p:pic>
        <p:nvPicPr>
          <p:cNvPr id="5" name="Graphic 4">
            <a:extLst>
              <a:ext uri="{FF2B5EF4-FFF2-40B4-BE49-F238E27FC236}">
                <a16:creationId xmlns:a16="http://schemas.microsoft.com/office/drawing/2014/main" id="{3F6FEA4D-1B2D-7BE8-082C-92913203316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169916" y="259080"/>
            <a:ext cx="558018" cy="558163"/>
          </a:xfrm>
          <a:prstGeom prst="rect">
            <a:avLst/>
          </a:prstGeom>
        </p:spPr>
      </p:pic>
      <p:sp>
        <p:nvSpPr>
          <p:cNvPr id="11" name="Text Placeholder 5">
            <a:extLst>
              <a:ext uri="{FF2B5EF4-FFF2-40B4-BE49-F238E27FC236}">
                <a16:creationId xmlns:a16="http://schemas.microsoft.com/office/drawing/2014/main" id="{F4EB2E40-E5FD-9484-F294-C84C7428E989}"/>
              </a:ext>
            </a:extLst>
          </p:cNvPr>
          <p:cNvSpPr>
            <a:spLocks noGrp="1"/>
          </p:cNvSpPr>
          <p:nvPr>
            <p:ph type="body" sz="quarter" idx="72" hasCustomPrompt="1"/>
          </p:nvPr>
        </p:nvSpPr>
        <p:spPr>
          <a:xfrm>
            <a:off x="450732" y="1125736"/>
            <a:ext cx="10323999" cy="581145"/>
          </a:xfrm>
        </p:spPr>
        <p:txBody>
          <a:bodyPr/>
          <a:lstStyle>
            <a:lvl1pPr>
              <a:defRPr sz="1200"/>
            </a:lvl1pPr>
            <a:lvl2pPr>
              <a:defRPr sz="1200"/>
            </a:lvl2pPr>
            <a:lvl3pPr>
              <a:defRPr sz="1100"/>
            </a:lvl3pPr>
            <a:lvl4pPr>
              <a:defRPr sz="1050"/>
            </a:lvl4pPr>
            <a:lvl5pPr>
              <a:defRPr sz="1200"/>
            </a:lvl5pPr>
          </a:lstStyle>
          <a:p>
            <a:pPr lvl="0"/>
            <a:r>
              <a:rPr lang="en-GB"/>
              <a:t>Insert text</a:t>
            </a:r>
          </a:p>
          <a:p>
            <a:pPr lvl="1"/>
            <a:r>
              <a:rPr lang="en-GB"/>
              <a:t>Second level</a:t>
            </a:r>
          </a:p>
          <a:p>
            <a:pPr lvl="2"/>
            <a:r>
              <a:rPr lang="en-GB"/>
              <a:t>Third level</a:t>
            </a:r>
          </a:p>
          <a:p>
            <a:pPr lvl="3"/>
            <a:r>
              <a:rPr lang="en-GB"/>
              <a:t>Fourth level</a:t>
            </a:r>
          </a:p>
          <a:p>
            <a:pPr lvl="4"/>
            <a:r>
              <a:rPr lang="en-GB"/>
              <a:t>Fifth level</a:t>
            </a:r>
          </a:p>
        </p:txBody>
      </p:sp>
      <p:sp>
        <p:nvSpPr>
          <p:cNvPr id="12" name="Title 1">
            <a:extLst>
              <a:ext uri="{FF2B5EF4-FFF2-40B4-BE49-F238E27FC236}">
                <a16:creationId xmlns:a16="http://schemas.microsoft.com/office/drawing/2014/main" id="{B4EB03F9-0942-BDDD-52A6-97237C888CEF}"/>
              </a:ext>
            </a:extLst>
          </p:cNvPr>
          <p:cNvSpPr>
            <a:spLocks noGrp="1"/>
          </p:cNvSpPr>
          <p:nvPr>
            <p:ph type="title" hasCustomPrompt="1"/>
          </p:nvPr>
        </p:nvSpPr>
        <p:spPr>
          <a:xfrm>
            <a:off x="450732" y="422672"/>
            <a:ext cx="10323999" cy="558163"/>
          </a:xfrm>
        </p:spPr>
        <p:txBody>
          <a:bodyPr/>
          <a:lstStyle>
            <a:lvl1pPr>
              <a:defRPr sz="3199"/>
            </a:lvl1pPr>
          </a:lstStyle>
          <a:p>
            <a:r>
              <a:rPr lang="en-GB"/>
              <a:t>Insert title here</a:t>
            </a:r>
          </a:p>
        </p:txBody>
      </p:sp>
      <p:grpSp>
        <p:nvGrpSpPr>
          <p:cNvPr id="2" name="Group 1">
            <a:extLst>
              <a:ext uri="{FF2B5EF4-FFF2-40B4-BE49-F238E27FC236}">
                <a16:creationId xmlns:a16="http://schemas.microsoft.com/office/drawing/2014/main" id="{72D8A156-FAA2-313D-4DA1-E5999A8F34B2}"/>
              </a:ext>
            </a:extLst>
          </p:cNvPr>
          <p:cNvGrpSpPr/>
          <p:nvPr userDrawn="1"/>
        </p:nvGrpSpPr>
        <p:grpSpPr>
          <a:xfrm>
            <a:off x="12284372" y="0"/>
            <a:ext cx="2174455" cy="4839558"/>
            <a:chOff x="838200" y="1150069"/>
            <a:chExt cx="2175021" cy="4839558"/>
          </a:xfrm>
        </p:grpSpPr>
        <p:sp>
          <p:nvSpPr>
            <p:cNvPr id="3" name="Rectangle 2">
              <a:extLst>
                <a:ext uri="{FF2B5EF4-FFF2-40B4-BE49-F238E27FC236}">
                  <a16:creationId xmlns:a16="http://schemas.microsoft.com/office/drawing/2014/main" id="{6AF7148D-BE68-B511-1869-DDED1279D74E}"/>
                </a:ext>
              </a:extLst>
            </p:cNvPr>
            <p:cNvSpPr/>
            <p:nvPr/>
          </p:nvSpPr>
          <p:spPr>
            <a:xfrm>
              <a:off x="838200" y="1150069"/>
              <a:ext cx="2146445" cy="4839558"/>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333333"/>
                </a:solidFill>
              </a:endParaRPr>
            </a:p>
          </p:txBody>
        </p:sp>
        <p:sp>
          <p:nvSpPr>
            <p:cNvPr id="7" name="Rectangle 6">
              <a:extLst>
                <a:ext uri="{FF2B5EF4-FFF2-40B4-BE49-F238E27FC236}">
                  <a16:creationId xmlns:a16="http://schemas.microsoft.com/office/drawing/2014/main" id="{80FC8C27-758C-3ED3-009C-3DDE94BB963B}"/>
                </a:ext>
              </a:extLst>
            </p:cNvPr>
            <p:cNvSpPr/>
            <p:nvPr/>
          </p:nvSpPr>
          <p:spPr>
            <a:xfrm flipV="1">
              <a:off x="838200" y="1150069"/>
              <a:ext cx="2146445" cy="52016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799">
                <a:solidFill>
                  <a:srgbClr val="333333"/>
                </a:solidFill>
              </a:endParaRPr>
            </a:p>
          </p:txBody>
        </p:sp>
        <p:sp>
          <p:nvSpPr>
            <p:cNvPr id="10" name="TextBox 9">
              <a:extLst>
                <a:ext uri="{FF2B5EF4-FFF2-40B4-BE49-F238E27FC236}">
                  <a16:creationId xmlns:a16="http://schemas.microsoft.com/office/drawing/2014/main" id="{F5137438-61A7-F282-5A98-1D8EBD2477F8}"/>
                </a:ext>
              </a:extLst>
            </p:cNvPr>
            <p:cNvSpPr txBox="1"/>
            <p:nvPr/>
          </p:nvSpPr>
          <p:spPr>
            <a:xfrm>
              <a:off x="866775" y="2189496"/>
              <a:ext cx="2087197" cy="707886"/>
            </a:xfrm>
            <a:prstGeom prst="rect">
              <a:avLst/>
            </a:prstGeom>
            <a:noFill/>
          </p:spPr>
          <p:txBody>
            <a:bodyPr wrap="square" rtlCol="0">
              <a:spAutoFit/>
            </a:bodyPr>
            <a:lstStyle/>
            <a:p>
              <a:r>
                <a:rPr lang="en-GB" sz="1000" b="1">
                  <a:solidFill>
                    <a:srgbClr val="333333"/>
                  </a:solidFill>
                </a:rPr>
                <a:t>2. </a:t>
              </a:r>
              <a:r>
                <a:rPr lang="en-GB" sz="1000">
                  <a:solidFill>
                    <a:srgbClr val="333333"/>
                  </a:solidFill>
                </a:rPr>
                <a:t>Click on the </a:t>
              </a:r>
              <a:r>
                <a:rPr lang="en-GB" sz="1000" b="0">
                  <a:solidFill>
                    <a:srgbClr val="333333"/>
                  </a:solidFill>
                  <a:latin typeface="Gotham Medium" pitchFamily="50" charset="0"/>
                </a:rPr>
                <a:t>icon</a:t>
              </a:r>
              <a:r>
                <a:rPr lang="en-GB" sz="1000">
                  <a:solidFill>
                    <a:srgbClr val="333333"/>
                  </a:solidFill>
                </a:rPr>
                <a:t> in the middle of the placeholder and choose the image from your computer.</a:t>
              </a:r>
            </a:p>
          </p:txBody>
        </p:sp>
        <p:sp>
          <p:nvSpPr>
            <p:cNvPr id="13" name="TextBox 12">
              <a:extLst>
                <a:ext uri="{FF2B5EF4-FFF2-40B4-BE49-F238E27FC236}">
                  <a16:creationId xmlns:a16="http://schemas.microsoft.com/office/drawing/2014/main" id="{F9126E4E-1171-62A8-2850-0067E8C31308}"/>
                </a:ext>
              </a:extLst>
            </p:cNvPr>
            <p:cNvSpPr txBox="1"/>
            <p:nvPr/>
          </p:nvSpPr>
          <p:spPr>
            <a:xfrm>
              <a:off x="866774" y="2943679"/>
              <a:ext cx="2146447" cy="553998"/>
            </a:xfrm>
            <a:prstGeom prst="rect">
              <a:avLst/>
            </a:prstGeom>
            <a:noFill/>
          </p:spPr>
          <p:txBody>
            <a:bodyPr wrap="square" rtlCol="0">
              <a:spAutoFit/>
            </a:bodyPr>
            <a:lstStyle/>
            <a:p>
              <a:r>
                <a:rPr lang="en-GB" sz="1000" b="1">
                  <a:solidFill>
                    <a:srgbClr val="333333"/>
                  </a:solidFill>
                </a:rPr>
                <a:t>3. </a:t>
              </a:r>
              <a:r>
                <a:rPr lang="en-GB" sz="1000">
                  <a:solidFill>
                    <a:srgbClr val="333333"/>
                  </a:solidFill>
                </a:rPr>
                <a:t>Click on the </a:t>
              </a:r>
              <a:r>
                <a:rPr lang="en-GB" sz="1000" b="0">
                  <a:solidFill>
                    <a:srgbClr val="333333"/>
                  </a:solidFill>
                  <a:latin typeface="Gotham Medium" pitchFamily="50" charset="0"/>
                </a:rPr>
                <a:t>Format Picture </a:t>
              </a:r>
              <a:r>
                <a:rPr lang="en-GB" sz="1000">
                  <a:solidFill>
                    <a:srgbClr val="333333"/>
                  </a:solidFill>
                </a:rPr>
                <a:t>tab in the ribbon and use the tools to edit the image.</a:t>
              </a:r>
            </a:p>
          </p:txBody>
        </p:sp>
        <p:sp>
          <p:nvSpPr>
            <p:cNvPr id="14" name="TextBox 13">
              <a:extLst>
                <a:ext uri="{FF2B5EF4-FFF2-40B4-BE49-F238E27FC236}">
                  <a16:creationId xmlns:a16="http://schemas.microsoft.com/office/drawing/2014/main" id="{F72B37E2-1810-4DF4-6FF7-20317924921A}"/>
                </a:ext>
              </a:extLst>
            </p:cNvPr>
            <p:cNvSpPr txBox="1"/>
            <p:nvPr/>
          </p:nvSpPr>
          <p:spPr>
            <a:xfrm>
              <a:off x="866773" y="3543974"/>
              <a:ext cx="2146447" cy="1169551"/>
            </a:xfrm>
            <a:prstGeom prst="rect">
              <a:avLst/>
            </a:prstGeom>
            <a:noFill/>
          </p:spPr>
          <p:txBody>
            <a:bodyPr wrap="square" rtlCol="0">
              <a:spAutoFit/>
            </a:bodyPr>
            <a:lstStyle/>
            <a:p>
              <a:r>
                <a:rPr lang="en-GB" sz="1000" b="1">
                  <a:solidFill>
                    <a:srgbClr val="333333"/>
                  </a:solidFill>
                </a:rPr>
                <a:t>4. </a:t>
              </a:r>
              <a:r>
                <a:rPr lang="en-GB" sz="1000">
                  <a:solidFill>
                    <a:srgbClr val="333333"/>
                  </a:solidFill>
                </a:rPr>
                <a:t>Choose </a:t>
              </a:r>
              <a:r>
                <a:rPr lang="en-GB" sz="1000" b="0">
                  <a:solidFill>
                    <a:srgbClr val="333333"/>
                  </a:solidFill>
                  <a:latin typeface="Gotham Medium" pitchFamily="50" charset="0"/>
                </a:rPr>
                <a:t>Crop</a:t>
              </a:r>
              <a:r>
                <a:rPr lang="en-GB" sz="1000">
                  <a:solidFill>
                    <a:srgbClr val="333333"/>
                  </a:solidFill>
                </a:rPr>
                <a:t> to resize and move the image within the placeholder, using the white circles in the corners of the image. Click on the drop down arrow and choose </a:t>
              </a:r>
              <a:r>
                <a:rPr lang="en-GB" sz="1000" b="0">
                  <a:solidFill>
                    <a:srgbClr val="333333"/>
                  </a:solidFill>
                  <a:latin typeface="Gotham Medium" pitchFamily="50" charset="0"/>
                </a:rPr>
                <a:t>Fit </a:t>
              </a:r>
              <a:r>
                <a:rPr lang="en-GB" sz="1000">
                  <a:solidFill>
                    <a:srgbClr val="333333"/>
                  </a:solidFill>
                </a:rPr>
                <a:t>to fit the image to the placeholder.</a:t>
              </a:r>
            </a:p>
          </p:txBody>
        </p:sp>
        <p:sp>
          <p:nvSpPr>
            <p:cNvPr id="15" name="TextBox 14">
              <a:extLst>
                <a:ext uri="{FF2B5EF4-FFF2-40B4-BE49-F238E27FC236}">
                  <a16:creationId xmlns:a16="http://schemas.microsoft.com/office/drawing/2014/main" id="{B5BEC10D-EB76-A4D6-0882-A8C49A420D98}"/>
                </a:ext>
              </a:extLst>
            </p:cNvPr>
            <p:cNvSpPr txBox="1"/>
            <p:nvPr/>
          </p:nvSpPr>
          <p:spPr>
            <a:xfrm>
              <a:off x="866774" y="4759822"/>
              <a:ext cx="2146447" cy="553998"/>
            </a:xfrm>
            <a:prstGeom prst="rect">
              <a:avLst/>
            </a:prstGeom>
            <a:noFill/>
          </p:spPr>
          <p:txBody>
            <a:bodyPr wrap="square" rtlCol="0">
              <a:spAutoFit/>
            </a:bodyPr>
            <a:lstStyle/>
            <a:p>
              <a:r>
                <a:rPr lang="en-GB" sz="1000" b="1">
                  <a:solidFill>
                    <a:srgbClr val="333333"/>
                  </a:solidFill>
                </a:rPr>
                <a:t>5. </a:t>
              </a:r>
              <a:r>
                <a:rPr lang="en-GB" sz="1000">
                  <a:solidFill>
                    <a:srgbClr val="333333"/>
                  </a:solidFill>
                </a:rPr>
                <a:t>Choose </a:t>
              </a:r>
              <a:r>
                <a:rPr lang="en-GB" sz="1000" b="0">
                  <a:solidFill>
                    <a:srgbClr val="333333"/>
                  </a:solidFill>
                  <a:latin typeface="Gotham Medium" pitchFamily="50" charset="0"/>
                </a:rPr>
                <a:t>Picture Colour </a:t>
              </a:r>
              <a:r>
                <a:rPr lang="en-GB" sz="1000">
                  <a:solidFill>
                    <a:srgbClr val="333333"/>
                  </a:solidFill>
                </a:rPr>
                <a:t>to adjust the Saturation, Tone, and Colour.</a:t>
              </a:r>
            </a:p>
          </p:txBody>
        </p:sp>
        <p:sp>
          <p:nvSpPr>
            <p:cNvPr id="16" name="TextBox 15">
              <a:extLst>
                <a:ext uri="{FF2B5EF4-FFF2-40B4-BE49-F238E27FC236}">
                  <a16:creationId xmlns:a16="http://schemas.microsoft.com/office/drawing/2014/main" id="{17B01E46-9A0D-9091-92CE-470040A23FCB}"/>
                </a:ext>
              </a:extLst>
            </p:cNvPr>
            <p:cNvSpPr txBox="1"/>
            <p:nvPr/>
          </p:nvSpPr>
          <p:spPr>
            <a:xfrm>
              <a:off x="866774" y="5360117"/>
              <a:ext cx="2146447" cy="553998"/>
            </a:xfrm>
            <a:prstGeom prst="rect">
              <a:avLst/>
            </a:prstGeom>
            <a:noFill/>
          </p:spPr>
          <p:txBody>
            <a:bodyPr wrap="square" rtlCol="0">
              <a:spAutoFit/>
            </a:bodyPr>
            <a:lstStyle/>
            <a:p>
              <a:r>
                <a:rPr lang="en-GB" sz="1000" b="1">
                  <a:solidFill>
                    <a:srgbClr val="333333"/>
                  </a:solidFill>
                </a:rPr>
                <a:t>6. </a:t>
              </a:r>
              <a:r>
                <a:rPr lang="en-GB" sz="1000">
                  <a:solidFill>
                    <a:srgbClr val="333333"/>
                  </a:solidFill>
                </a:rPr>
                <a:t>Choose </a:t>
              </a:r>
              <a:r>
                <a:rPr lang="en-GB" sz="1000" b="0">
                  <a:solidFill>
                    <a:srgbClr val="333333"/>
                  </a:solidFill>
                  <a:latin typeface="Gotham Medium" pitchFamily="50" charset="0"/>
                </a:rPr>
                <a:t>Picture Correction </a:t>
              </a:r>
              <a:r>
                <a:rPr lang="en-GB" sz="1000">
                  <a:solidFill>
                    <a:srgbClr val="333333"/>
                  </a:solidFill>
                </a:rPr>
                <a:t>to adjust the Sharpness, Brightness, and Contrast.</a:t>
              </a:r>
            </a:p>
          </p:txBody>
        </p:sp>
        <p:sp>
          <p:nvSpPr>
            <p:cNvPr id="17" name="TextBox 16">
              <a:extLst>
                <a:ext uri="{FF2B5EF4-FFF2-40B4-BE49-F238E27FC236}">
                  <a16:creationId xmlns:a16="http://schemas.microsoft.com/office/drawing/2014/main" id="{416CD378-AF63-CA3C-8478-F7D0F6C9D514}"/>
                </a:ext>
              </a:extLst>
            </p:cNvPr>
            <p:cNvSpPr txBox="1"/>
            <p:nvPr/>
          </p:nvSpPr>
          <p:spPr>
            <a:xfrm>
              <a:off x="1072610" y="1179173"/>
              <a:ext cx="1734772" cy="461665"/>
            </a:xfrm>
            <a:prstGeom prst="rect">
              <a:avLst/>
            </a:prstGeom>
            <a:noFill/>
          </p:spPr>
          <p:txBody>
            <a:bodyPr wrap="square" rtlCol="0">
              <a:spAutoFit/>
            </a:bodyPr>
            <a:lstStyle/>
            <a:p>
              <a:pPr algn="ctr"/>
              <a:r>
                <a:rPr lang="en-GB" sz="1200">
                  <a:solidFill>
                    <a:srgbClr val="333333"/>
                  </a:solidFill>
                  <a:latin typeface="+mn-lt"/>
                </a:rPr>
                <a:t>HOW TO INSERT AN IMAGE</a:t>
              </a:r>
            </a:p>
          </p:txBody>
        </p:sp>
        <p:sp>
          <p:nvSpPr>
            <p:cNvPr id="18" name="TextBox 17">
              <a:extLst>
                <a:ext uri="{FF2B5EF4-FFF2-40B4-BE49-F238E27FC236}">
                  <a16:creationId xmlns:a16="http://schemas.microsoft.com/office/drawing/2014/main" id="{81BD4CB4-C752-FCC8-BCC8-BC00E9575E95}"/>
                </a:ext>
              </a:extLst>
            </p:cNvPr>
            <p:cNvSpPr txBox="1"/>
            <p:nvPr userDrawn="1"/>
          </p:nvSpPr>
          <p:spPr>
            <a:xfrm>
              <a:off x="866775" y="1759910"/>
              <a:ext cx="2087197" cy="400110"/>
            </a:xfrm>
            <a:prstGeom prst="rect">
              <a:avLst/>
            </a:prstGeom>
            <a:noFill/>
          </p:spPr>
          <p:txBody>
            <a:bodyPr wrap="square" rtlCol="0">
              <a:spAutoFit/>
            </a:bodyPr>
            <a:lstStyle/>
            <a:p>
              <a:r>
                <a:rPr lang="en-GB" sz="1000" b="1">
                  <a:solidFill>
                    <a:srgbClr val="333333"/>
                  </a:solidFill>
                </a:rPr>
                <a:t>1. </a:t>
              </a:r>
              <a:r>
                <a:rPr lang="en-GB" sz="1000">
                  <a:solidFill>
                    <a:srgbClr val="333333"/>
                  </a:solidFill>
                </a:rPr>
                <a:t>If there is already an image present, </a:t>
              </a:r>
              <a:r>
                <a:rPr lang="en-GB" sz="1000">
                  <a:solidFill>
                    <a:srgbClr val="333333"/>
                  </a:solidFill>
                  <a:latin typeface="Gotham Medium" pitchFamily="50" charset="0"/>
                </a:rPr>
                <a:t>delete this first.</a:t>
              </a:r>
            </a:p>
          </p:txBody>
        </p:sp>
      </p:grpSp>
      <p:pic>
        <p:nvPicPr>
          <p:cNvPr id="20" name="Graphic 19">
            <a:extLst>
              <a:ext uri="{FF2B5EF4-FFF2-40B4-BE49-F238E27FC236}">
                <a16:creationId xmlns:a16="http://schemas.microsoft.com/office/drawing/2014/main" id="{0FDE8A37-6F5B-193F-B7C9-70689BBE674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169916" y="259080"/>
            <a:ext cx="558018" cy="558163"/>
          </a:xfrm>
          <a:prstGeom prst="rect">
            <a:avLst/>
          </a:prstGeom>
        </p:spPr>
      </p:pic>
    </p:spTree>
    <p:custDataLst>
      <p:tags r:id="rId1"/>
    </p:custDataLst>
    <p:extLst>
      <p:ext uri="{BB962C8B-B14F-4D97-AF65-F5344CB8AC3E}">
        <p14:creationId xmlns:p14="http://schemas.microsoft.com/office/powerpoint/2010/main" val="292716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73E7156E-175E-4DBA-9D21-B772C320F342}" type="datetimeFigureOut">
              <a:rPr lang="en-US" dirty="0"/>
              <a:t>10/23/2025</a:t>
            </a:fld>
            <a:endParaRPr lang="en-US"/>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dirty="0"/>
              <a:t>‹#›</a:t>
            </a:fld>
            <a:endParaRPr lang="en-US"/>
          </a:p>
        </p:txBody>
      </p:sp>
    </p:spTree>
    <p:extLst>
      <p:ext uri="{BB962C8B-B14F-4D97-AF65-F5344CB8AC3E}">
        <p14:creationId xmlns:p14="http://schemas.microsoft.com/office/powerpoint/2010/main" val="334675493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Title slide with image">
    <p:spTree>
      <p:nvGrpSpPr>
        <p:cNvPr id="1" name=""/>
        <p:cNvGrpSpPr/>
        <p:nvPr/>
      </p:nvGrpSpPr>
      <p:grpSpPr>
        <a:xfrm>
          <a:off x="0" y="0"/>
          <a:ext cx="0" cy="0"/>
          <a:chOff x="0" y="0"/>
          <a:chExt cx="0" cy="0"/>
        </a:xfrm>
      </p:grpSpPr>
      <p:sp>
        <p:nvSpPr>
          <p:cNvPr id="13" name="Picture Placeholder 11">
            <a:extLst>
              <a:ext uri="{FF2B5EF4-FFF2-40B4-BE49-F238E27FC236}">
                <a16:creationId xmlns:a16="http://schemas.microsoft.com/office/drawing/2014/main" id="{6DFCCBB7-8E5E-1C05-2B36-9812EC673FC9}"/>
              </a:ext>
            </a:extLst>
          </p:cNvPr>
          <p:cNvSpPr>
            <a:spLocks noGrp="1"/>
          </p:cNvSpPr>
          <p:nvPr>
            <p:ph type="pic" sz="quarter" idx="14" hasCustomPrompt="1"/>
          </p:nvPr>
        </p:nvSpPr>
        <p:spPr>
          <a:xfrm>
            <a:off x="10052612" y="5934073"/>
            <a:ext cx="1493443" cy="537004"/>
          </a:xfrm>
        </p:spPr>
        <p:txBody>
          <a:bodyPr/>
          <a:lstStyle>
            <a:lvl1pPr algn="ctr">
              <a:defRPr/>
            </a:lvl1pPr>
          </a:lstStyle>
          <a:p>
            <a:r>
              <a:rPr lang="en-GB"/>
              <a:t>Insert client logo</a:t>
            </a:r>
          </a:p>
        </p:txBody>
      </p:sp>
      <p:sp>
        <p:nvSpPr>
          <p:cNvPr id="14" name="Text Placeholder 14">
            <a:extLst>
              <a:ext uri="{FF2B5EF4-FFF2-40B4-BE49-F238E27FC236}">
                <a16:creationId xmlns:a16="http://schemas.microsoft.com/office/drawing/2014/main" id="{A058A788-45FF-E20E-76DF-219146423C45}"/>
              </a:ext>
            </a:extLst>
          </p:cNvPr>
          <p:cNvSpPr>
            <a:spLocks noGrp="1"/>
          </p:cNvSpPr>
          <p:nvPr>
            <p:ph type="body" sz="quarter" idx="15" hasCustomPrompt="1"/>
          </p:nvPr>
        </p:nvSpPr>
        <p:spPr>
          <a:xfrm>
            <a:off x="9971672" y="5728703"/>
            <a:ext cx="1183961" cy="205370"/>
          </a:xfrm>
          <a:blipFill>
            <a:blip r:embed="rId3" cstate="print">
              <a:extLst>
                <a:ext uri="{28A0092B-C50C-407E-A947-70E740481C1C}">
                  <a14:useLocalDpi xmlns:a14="http://schemas.microsoft.com/office/drawing/2010/main"/>
                </a:ext>
              </a:extLst>
            </a:blip>
            <a:stretch>
              <a:fillRect/>
            </a:stretch>
          </a:blipFill>
        </p:spPr>
        <p:txBody>
          <a:bodyPr>
            <a:normAutofit/>
          </a:bodyPr>
          <a:lstStyle>
            <a:lvl1pPr>
              <a:defRPr/>
            </a:lvl1pPr>
          </a:lstStyle>
          <a:p>
            <a:pPr lvl="0"/>
            <a:r>
              <a:rPr lang="en-GB"/>
              <a:t> </a:t>
            </a:r>
          </a:p>
        </p:txBody>
      </p:sp>
      <p:pic>
        <p:nvPicPr>
          <p:cNvPr id="18" name="Graphic 17">
            <a:extLst>
              <a:ext uri="{FF2B5EF4-FFF2-40B4-BE49-F238E27FC236}">
                <a16:creationId xmlns:a16="http://schemas.microsoft.com/office/drawing/2014/main" id="{E4BD414E-E590-C55C-2663-9DE7EF702993}"/>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0679507" y="473394"/>
            <a:ext cx="1035573" cy="1035843"/>
          </a:xfrm>
          <a:prstGeom prst="rect">
            <a:avLst/>
          </a:prstGeom>
        </p:spPr>
      </p:pic>
      <p:sp>
        <p:nvSpPr>
          <p:cNvPr id="19" name="Picture Placeholder 2">
            <a:extLst>
              <a:ext uri="{FF2B5EF4-FFF2-40B4-BE49-F238E27FC236}">
                <a16:creationId xmlns:a16="http://schemas.microsoft.com/office/drawing/2014/main" id="{A71AD479-C143-AEB8-304E-CF813FE01D93}"/>
              </a:ext>
            </a:extLst>
          </p:cNvPr>
          <p:cNvSpPr>
            <a:spLocks noGrp="1"/>
          </p:cNvSpPr>
          <p:nvPr>
            <p:ph type="pic" sz="quarter" idx="17" hasCustomPrompt="1"/>
          </p:nvPr>
        </p:nvSpPr>
        <p:spPr>
          <a:xfrm>
            <a:off x="0" y="0"/>
            <a:ext cx="6094412" cy="6858000"/>
          </a:xfrm>
        </p:spPr>
        <p:txBody>
          <a:bodyPr anchor="ctr"/>
          <a:lstStyle>
            <a:lvl1pPr algn="ctr">
              <a:defRPr/>
            </a:lvl1pPr>
          </a:lstStyle>
          <a:p>
            <a:r>
              <a:rPr lang="en-GB"/>
              <a:t>Click icon to insert image &gt; Right click &gt; Send to Back</a:t>
            </a:r>
            <a:br>
              <a:rPr lang="en-GB"/>
            </a:br>
            <a:br>
              <a:rPr lang="en-GB"/>
            </a:br>
            <a:br>
              <a:rPr lang="en-GB"/>
            </a:br>
            <a:endParaRPr lang="en-GB"/>
          </a:p>
        </p:txBody>
      </p:sp>
      <p:sp>
        <p:nvSpPr>
          <p:cNvPr id="2" name="Title 1">
            <a:extLst>
              <a:ext uri="{FF2B5EF4-FFF2-40B4-BE49-F238E27FC236}">
                <a16:creationId xmlns:a16="http://schemas.microsoft.com/office/drawing/2014/main" id="{96D82B88-8D11-7595-0A73-E419AAF55CB3}"/>
              </a:ext>
            </a:extLst>
          </p:cNvPr>
          <p:cNvSpPr>
            <a:spLocks noGrp="1"/>
          </p:cNvSpPr>
          <p:nvPr>
            <p:ph type="title" hasCustomPrompt="1"/>
          </p:nvPr>
        </p:nvSpPr>
        <p:spPr>
          <a:xfrm>
            <a:off x="6618635" y="2069896"/>
            <a:ext cx="5070266" cy="1779582"/>
          </a:xfrm>
        </p:spPr>
        <p:txBody>
          <a:bodyPr/>
          <a:lstStyle>
            <a:lvl1pPr>
              <a:defRPr sz="5998">
                <a:solidFill>
                  <a:schemeClr val="accent2"/>
                </a:solidFill>
                <a:latin typeface="+mn-lt"/>
              </a:defRPr>
            </a:lvl1pPr>
          </a:lstStyle>
          <a:p>
            <a:r>
              <a:rPr lang="en-GB"/>
              <a:t>Insert title here</a:t>
            </a:r>
          </a:p>
        </p:txBody>
      </p:sp>
      <p:grpSp>
        <p:nvGrpSpPr>
          <p:cNvPr id="4" name="Group 3">
            <a:extLst>
              <a:ext uri="{FF2B5EF4-FFF2-40B4-BE49-F238E27FC236}">
                <a16:creationId xmlns:a16="http://schemas.microsoft.com/office/drawing/2014/main" id="{DB2768E3-0BA6-56DD-ADA3-4737A72C1324}"/>
              </a:ext>
            </a:extLst>
          </p:cNvPr>
          <p:cNvGrpSpPr/>
          <p:nvPr/>
        </p:nvGrpSpPr>
        <p:grpSpPr>
          <a:xfrm>
            <a:off x="12284372" y="0"/>
            <a:ext cx="2174455" cy="4839558"/>
            <a:chOff x="838200" y="1150069"/>
            <a:chExt cx="2175021" cy="4839558"/>
          </a:xfrm>
        </p:grpSpPr>
        <p:sp>
          <p:nvSpPr>
            <p:cNvPr id="5" name="Rectangle 4">
              <a:extLst>
                <a:ext uri="{FF2B5EF4-FFF2-40B4-BE49-F238E27FC236}">
                  <a16:creationId xmlns:a16="http://schemas.microsoft.com/office/drawing/2014/main" id="{9FE311FB-B798-D94D-CCDE-DF15103B2651}"/>
                </a:ext>
              </a:extLst>
            </p:cNvPr>
            <p:cNvSpPr/>
            <p:nvPr/>
          </p:nvSpPr>
          <p:spPr>
            <a:xfrm>
              <a:off x="838200" y="1150069"/>
              <a:ext cx="2146445" cy="4839558"/>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333333"/>
                </a:solidFill>
              </a:endParaRPr>
            </a:p>
          </p:txBody>
        </p:sp>
        <p:sp>
          <p:nvSpPr>
            <p:cNvPr id="7" name="Rectangle 6">
              <a:extLst>
                <a:ext uri="{FF2B5EF4-FFF2-40B4-BE49-F238E27FC236}">
                  <a16:creationId xmlns:a16="http://schemas.microsoft.com/office/drawing/2014/main" id="{5DC4B36C-38C4-2948-846D-DD26348B5F34}"/>
                </a:ext>
              </a:extLst>
            </p:cNvPr>
            <p:cNvSpPr/>
            <p:nvPr/>
          </p:nvSpPr>
          <p:spPr>
            <a:xfrm flipV="1">
              <a:off x="838200" y="1150069"/>
              <a:ext cx="2146445" cy="52016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799">
                <a:solidFill>
                  <a:srgbClr val="333333"/>
                </a:solidFill>
              </a:endParaRPr>
            </a:p>
          </p:txBody>
        </p:sp>
        <p:sp>
          <p:nvSpPr>
            <p:cNvPr id="8" name="TextBox 7">
              <a:extLst>
                <a:ext uri="{FF2B5EF4-FFF2-40B4-BE49-F238E27FC236}">
                  <a16:creationId xmlns:a16="http://schemas.microsoft.com/office/drawing/2014/main" id="{3AF0856A-D274-5AE0-2551-D9CF944F6D80}"/>
                </a:ext>
              </a:extLst>
            </p:cNvPr>
            <p:cNvSpPr txBox="1"/>
            <p:nvPr/>
          </p:nvSpPr>
          <p:spPr>
            <a:xfrm>
              <a:off x="866775" y="2189496"/>
              <a:ext cx="2087197" cy="553998"/>
            </a:xfrm>
            <a:prstGeom prst="rect">
              <a:avLst/>
            </a:prstGeom>
            <a:noFill/>
          </p:spPr>
          <p:txBody>
            <a:bodyPr wrap="square" rtlCol="0">
              <a:spAutoFit/>
            </a:bodyPr>
            <a:lstStyle/>
            <a:p>
              <a:r>
                <a:rPr lang="en-GB" sz="1000" b="1">
                  <a:solidFill>
                    <a:srgbClr val="333333"/>
                  </a:solidFill>
                </a:rPr>
                <a:t>2. </a:t>
              </a:r>
              <a:r>
                <a:rPr lang="en-GB" sz="1000">
                  <a:solidFill>
                    <a:srgbClr val="333333"/>
                  </a:solidFill>
                </a:rPr>
                <a:t>Click on the </a:t>
              </a:r>
              <a:r>
                <a:rPr lang="en-GB" sz="1000" b="0">
                  <a:solidFill>
                    <a:srgbClr val="333333"/>
                  </a:solidFill>
                  <a:latin typeface="Arial" panose="020B0604020202020204" pitchFamily="34" charset="0"/>
                </a:rPr>
                <a:t>icon</a:t>
              </a:r>
              <a:r>
                <a:rPr lang="en-GB" sz="1000">
                  <a:solidFill>
                    <a:srgbClr val="333333"/>
                  </a:solidFill>
                </a:rPr>
                <a:t> in the middle of the placeholder and choose the image from your computer.</a:t>
              </a:r>
            </a:p>
          </p:txBody>
        </p:sp>
        <p:sp>
          <p:nvSpPr>
            <p:cNvPr id="9" name="TextBox 8">
              <a:extLst>
                <a:ext uri="{FF2B5EF4-FFF2-40B4-BE49-F238E27FC236}">
                  <a16:creationId xmlns:a16="http://schemas.microsoft.com/office/drawing/2014/main" id="{611E2628-9BEC-798D-DF14-C5BDDAC7EE49}"/>
                </a:ext>
              </a:extLst>
            </p:cNvPr>
            <p:cNvSpPr txBox="1"/>
            <p:nvPr/>
          </p:nvSpPr>
          <p:spPr>
            <a:xfrm>
              <a:off x="866774" y="2943679"/>
              <a:ext cx="2146447" cy="553998"/>
            </a:xfrm>
            <a:prstGeom prst="rect">
              <a:avLst/>
            </a:prstGeom>
            <a:noFill/>
          </p:spPr>
          <p:txBody>
            <a:bodyPr wrap="square" rtlCol="0">
              <a:spAutoFit/>
            </a:bodyPr>
            <a:lstStyle/>
            <a:p>
              <a:r>
                <a:rPr lang="en-GB" sz="1000" b="1">
                  <a:solidFill>
                    <a:srgbClr val="333333"/>
                  </a:solidFill>
                </a:rPr>
                <a:t>3. </a:t>
              </a:r>
              <a:r>
                <a:rPr lang="en-GB" sz="1000">
                  <a:solidFill>
                    <a:srgbClr val="333333"/>
                  </a:solidFill>
                </a:rPr>
                <a:t>Click on the </a:t>
              </a:r>
              <a:r>
                <a:rPr lang="en-GB" sz="1000" b="0">
                  <a:solidFill>
                    <a:srgbClr val="333333"/>
                  </a:solidFill>
                  <a:latin typeface="Arial" panose="020B0604020202020204" pitchFamily="34" charset="0"/>
                </a:rPr>
                <a:t>Format Picture </a:t>
              </a:r>
              <a:r>
                <a:rPr lang="en-GB" sz="1000">
                  <a:solidFill>
                    <a:srgbClr val="333333"/>
                  </a:solidFill>
                </a:rPr>
                <a:t>tab in the ribbon and use the tools to edit the image.</a:t>
              </a:r>
            </a:p>
          </p:txBody>
        </p:sp>
        <p:sp>
          <p:nvSpPr>
            <p:cNvPr id="12" name="TextBox 11">
              <a:extLst>
                <a:ext uri="{FF2B5EF4-FFF2-40B4-BE49-F238E27FC236}">
                  <a16:creationId xmlns:a16="http://schemas.microsoft.com/office/drawing/2014/main" id="{38879E71-0134-1655-EF60-08A528E6E2BD}"/>
                </a:ext>
              </a:extLst>
            </p:cNvPr>
            <p:cNvSpPr txBox="1"/>
            <p:nvPr/>
          </p:nvSpPr>
          <p:spPr>
            <a:xfrm>
              <a:off x="866773" y="3543974"/>
              <a:ext cx="2146447" cy="1169551"/>
            </a:xfrm>
            <a:prstGeom prst="rect">
              <a:avLst/>
            </a:prstGeom>
            <a:noFill/>
          </p:spPr>
          <p:txBody>
            <a:bodyPr wrap="square" rtlCol="0">
              <a:spAutoFit/>
            </a:bodyPr>
            <a:lstStyle/>
            <a:p>
              <a:r>
                <a:rPr lang="en-GB" sz="1000" b="1">
                  <a:solidFill>
                    <a:srgbClr val="333333"/>
                  </a:solidFill>
                </a:rPr>
                <a:t>4. </a:t>
              </a:r>
              <a:r>
                <a:rPr lang="en-GB" sz="1000">
                  <a:solidFill>
                    <a:srgbClr val="333333"/>
                  </a:solidFill>
                </a:rPr>
                <a:t>Choose </a:t>
              </a:r>
              <a:r>
                <a:rPr lang="en-GB" sz="1000" b="0">
                  <a:solidFill>
                    <a:srgbClr val="333333"/>
                  </a:solidFill>
                  <a:latin typeface="Arial" panose="020B0604020202020204" pitchFamily="34" charset="0"/>
                </a:rPr>
                <a:t>Crop</a:t>
              </a:r>
              <a:r>
                <a:rPr lang="en-GB" sz="1000">
                  <a:solidFill>
                    <a:srgbClr val="333333"/>
                  </a:solidFill>
                </a:rPr>
                <a:t> to resize and move the image within the placeholder, using the white circles in the corners of the image. Click on the drop down arrow and choose </a:t>
              </a:r>
              <a:r>
                <a:rPr lang="en-GB" sz="1000" b="0">
                  <a:solidFill>
                    <a:srgbClr val="333333"/>
                  </a:solidFill>
                  <a:latin typeface="Arial" panose="020B0604020202020204" pitchFamily="34" charset="0"/>
                </a:rPr>
                <a:t>Fit </a:t>
              </a:r>
              <a:r>
                <a:rPr lang="en-GB" sz="1000">
                  <a:solidFill>
                    <a:srgbClr val="333333"/>
                  </a:solidFill>
                </a:rPr>
                <a:t>to fit the image to the placeholder.</a:t>
              </a:r>
            </a:p>
          </p:txBody>
        </p:sp>
        <p:sp>
          <p:nvSpPr>
            <p:cNvPr id="15" name="TextBox 14">
              <a:extLst>
                <a:ext uri="{FF2B5EF4-FFF2-40B4-BE49-F238E27FC236}">
                  <a16:creationId xmlns:a16="http://schemas.microsoft.com/office/drawing/2014/main" id="{90FF176D-9BE2-5CCC-FE4F-882CE80D51AB}"/>
                </a:ext>
              </a:extLst>
            </p:cNvPr>
            <p:cNvSpPr txBox="1"/>
            <p:nvPr/>
          </p:nvSpPr>
          <p:spPr>
            <a:xfrm>
              <a:off x="866774" y="4759822"/>
              <a:ext cx="2146447" cy="400110"/>
            </a:xfrm>
            <a:prstGeom prst="rect">
              <a:avLst/>
            </a:prstGeom>
            <a:noFill/>
          </p:spPr>
          <p:txBody>
            <a:bodyPr wrap="square" rtlCol="0">
              <a:spAutoFit/>
            </a:bodyPr>
            <a:lstStyle/>
            <a:p>
              <a:r>
                <a:rPr lang="en-GB" sz="1000" b="1">
                  <a:solidFill>
                    <a:srgbClr val="333333"/>
                  </a:solidFill>
                </a:rPr>
                <a:t>5. </a:t>
              </a:r>
              <a:r>
                <a:rPr lang="en-GB" sz="1000">
                  <a:solidFill>
                    <a:srgbClr val="333333"/>
                  </a:solidFill>
                </a:rPr>
                <a:t>Choose </a:t>
              </a:r>
              <a:r>
                <a:rPr lang="en-GB" sz="1000" b="0">
                  <a:solidFill>
                    <a:srgbClr val="333333"/>
                  </a:solidFill>
                  <a:latin typeface="Arial" panose="020B0604020202020204" pitchFamily="34" charset="0"/>
                </a:rPr>
                <a:t>Picture Colour </a:t>
              </a:r>
              <a:r>
                <a:rPr lang="en-GB" sz="1000">
                  <a:solidFill>
                    <a:srgbClr val="333333"/>
                  </a:solidFill>
                </a:rPr>
                <a:t>to adjust the Saturation, Tone, and Colour.</a:t>
              </a:r>
            </a:p>
          </p:txBody>
        </p:sp>
        <p:sp>
          <p:nvSpPr>
            <p:cNvPr id="16" name="TextBox 15">
              <a:extLst>
                <a:ext uri="{FF2B5EF4-FFF2-40B4-BE49-F238E27FC236}">
                  <a16:creationId xmlns:a16="http://schemas.microsoft.com/office/drawing/2014/main" id="{FE586762-3448-D414-CD2D-17E11B0B5F5B}"/>
                </a:ext>
              </a:extLst>
            </p:cNvPr>
            <p:cNvSpPr txBox="1"/>
            <p:nvPr/>
          </p:nvSpPr>
          <p:spPr>
            <a:xfrm>
              <a:off x="866774" y="5360117"/>
              <a:ext cx="2146447" cy="553998"/>
            </a:xfrm>
            <a:prstGeom prst="rect">
              <a:avLst/>
            </a:prstGeom>
            <a:noFill/>
          </p:spPr>
          <p:txBody>
            <a:bodyPr wrap="square" rtlCol="0">
              <a:spAutoFit/>
            </a:bodyPr>
            <a:lstStyle/>
            <a:p>
              <a:r>
                <a:rPr lang="en-GB" sz="1000" b="1">
                  <a:solidFill>
                    <a:srgbClr val="333333"/>
                  </a:solidFill>
                </a:rPr>
                <a:t>6. </a:t>
              </a:r>
              <a:r>
                <a:rPr lang="en-GB" sz="1000">
                  <a:solidFill>
                    <a:srgbClr val="333333"/>
                  </a:solidFill>
                </a:rPr>
                <a:t>Choose </a:t>
              </a:r>
              <a:r>
                <a:rPr lang="en-GB" sz="1000" b="0">
                  <a:solidFill>
                    <a:srgbClr val="333333"/>
                  </a:solidFill>
                  <a:latin typeface="Arial" panose="020B0604020202020204" pitchFamily="34" charset="0"/>
                </a:rPr>
                <a:t>Picture Correction </a:t>
              </a:r>
              <a:r>
                <a:rPr lang="en-GB" sz="1000">
                  <a:solidFill>
                    <a:srgbClr val="333333"/>
                  </a:solidFill>
                </a:rPr>
                <a:t>to adjust the Sharpness, Brightness, and Contrast.</a:t>
              </a:r>
            </a:p>
          </p:txBody>
        </p:sp>
        <p:sp>
          <p:nvSpPr>
            <p:cNvPr id="17" name="TextBox 16">
              <a:extLst>
                <a:ext uri="{FF2B5EF4-FFF2-40B4-BE49-F238E27FC236}">
                  <a16:creationId xmlns:a16="http://schemas.microsoft.com/office/drawing/2014/main" id="{3E9ED38A-AC4F-64BF-089A-68541A374D26}"/>
                </a:ext>
              </a:extLst>
            </p:cNvPr>
            <p:cNvSpPr txBox="1"/>
            <p:nvPr/>
          </p:nvSpPr>
          <p:spPr>
            <a:xfrm>
              <a:off x="1072610" y="1179173"/>
              <a:ext cx="1734772" cy="461665"/>
            </a:xfrm>
            <a:prstGeom prst="rect">
              <a:avLst/>
            </a:prstGeom>
            <a:noFill/>
          </p:spPr>
          <p:txBody>
            <a:bodyPr wrap="square" rtlCol="0">
              <a:spAutoFit/>
            </a:bodyPr>
            <a:lstStyle/>
            <a:p>
              <a:pPr algn="ctr"/>
              <a:r>
                <a:rPr lang="en-GB" sz="1200">
                  <a:solidFill>
                    <a:srgbClr val="333333"/>
                  </a:solidFill>
                  <a:latin typeface="+mn-lt"/>
                </a:rPr>
                <a:t>HOW TO INSERT AN IMAGE</a:t>
              </a:r>
            </a:p>
          </p:txBody>
        </p:sp>
        <p:sp>
          <p:nvSpPr>
            <p:cNvPr id="20" name="TextBox 19">
              <a:extLst>
                <a:ext uri="{FF2B5EF4-FFF2-40B4-BE49-F238E27FC236}">
                  <a16:creationId xmlns:a16="http://schemas.microsoft.com/office/drawing/2014/main" id="{D6DB3C04-1855-DAA8-3D75-166AA86E0B34}"/>
                </a:ext>
              </a:extLst>
            </p:cNvPr>
            <p:cNvSpPr txBox="1"/>
            <p:nvPr/>
          </p:nvSpPr>
          <p:spPr>
            <a:xfrm>
              <a:off x="866775" y="1759910"/>
              <a:ext cx="2087197" cy="400110"/>
            </a:xfrm>
            <a:prstGeom prst="rect">
              <a:avLst/>
            </a:prstGeom>
            <a:noFill/>
          </p:spPr>
          <p:txBody>
            <a:bodyPr wrap="square" rtlCol="0">
              <a:spAutoFit/>
            </a:bodyPr>
            <a:lstStyle/>
            <a:p>
              <a:r>
                <a:rPr lang="en-GB" sz="1000" b="1">
                  <a:solidFill>
                    <a:srgbClr val="333333"/>
                  </a:solidFill>
                </a:rPr>
                <a:t>1. </a:t>
              </a:r>
              <a:r>
                <a:rPr lang="en-GB" sz="1000">
                  <a:solidFill>
                    <a:srgbClr val="333333"/>
                  </a:solidFill>
                </a:rPr>
                <a:t>If there is already an image present, </a:t>
              </a:r>
              <a:r>
                <a:rPr lang="en-GB" sz="1000">
                  <a:solidFill>
                    <a:srgbClr val="333333"/>
                  </a:solidFill>
                  <a:latin typeface="Arial" panose="020B0604020202020204" pitchFamily="34" charset="0"/>
                </a:rPr>
                <a:t>delete this first.</a:t>
              </a:r>
            </a:p>
          </p:txBody>
        </p:sp>
      </p:grpSp>
      <p:pic>
        <p:nvPicPr>
          <p:cNvPr id="3" name="Graphic 2">
            <a:extLst>
              <a:ext uri="{FF2B5EF4-FFF2-40B4-BE49-F238E27FC236}">
                <a16:creationId xmlns:a16="http://schemas.microsoft.com/office/drawing/2014/main" id="{BB4EC765-10AB-5309-E895-EC48F40B96F9}"/>
              </a:ext>
            </a:extLst>
          </p:cNvPr>
          <p:cNvPicPr>
            <a:picLocks noChangeAspect="1"/>
          </p:cNvPicPr>
          <p:nvPr userDrawn="1"/>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0679507" y="473394"/>
            <a:ext cx="1035573" cy="1035843"/>
          </a:xfrm>
          <a:prstGeom prst="rect">
            <a:avLst/>
          </a:prstGeom>
        </p:spPr>
      </p:pic>
      <p:grpSp>
        <p:nvGrpSpPr>
          <p:cNvPr id="6" name="Group 5">
            <a:extLst>
              <a:ext uri="{FF2B5EF4-FFF2-40B4-BE49-F238E27FC236}">
                <a16:creationId xmlns:a16="http://schemas.microsoft.com/office/drawing/2014/main" id="{0EA10DCF-D621-F83D-014D-60A3D52C8799}"/>
              </a:ext>
            </a:extLst>
          </p:cNvPr>
          <p:cNvGrpSpPr/>
          <p:nvPr userDrawn="1"/>
        </p:nvGrpSpPr>
        <p:grpSpPr>
          <a:xfrm>
            <a:off x="12284372" y="0"/>
            <a:ext cx="2174455" cy="4839558"/>
            <a:chOff x="838200" y="1150069"/>
            <a:chExt cx="2175021" cy="4839558"/>
          </a:xfrm>
        </p:grpSpPr>
        <p:sp>
          <p:nvSpPr>
            <p:cNvPr id="11" name="Rectangle 10">
              <a:extLst>
                <a:ext uri="{FF2B5EF4-FFF2-40B4-BE49-F238E27FC236}">
                  <a16:creationId xmlns:a16="http://schemas.microsoft.com/office/drawing/2014/main" id="{B01B5B01-CBD7-26AE-6E78-73FA41082B2A}"/>
                </a:ext>
              </a:extLst>
            </p:cNvPr>
            <p:cNvSpPr/>
            <p:nvPr/>
          </p:nvSpPr>
          <p:spPr>
            <a:xfrm>
              <a:off x="838200" y="1150069"/>
              <a:ext cx="2146445" cy="4839558"/>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333333"/>
                </a:solidFill>
              </a:endParaRPr>
            </a:p>
          </p:txBody>
        </p:sp>
        <p:sp>
          <p:nvSpPr>
            <p:cNvPr id="21" name="Rectangle 20">
              <a:extLst>
                <a:ext uri="{FF2B5EF4-FFF2-40B4-BE49-F238E27FC236}">
                  <a16:creationId xmlns:a16="http://schemas.microsoft.com/office/drawing/2014/main" id="{5EEF04F8-EF16-D7A0-35F3-32C602AE8AA8}"/>
                </a:ext>
              </a:extLst>
            </p:cNvPr>
            <p:cNvSpPr/>
            <p:nvPr/>
          </p:nvSpPr>
          <p:spPr>
            <a:xfrm flipV="1">
              <a:off x="838200" y="1150069"/>
              <a:ext cx="2146445" cy="52016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799">
                <a:solidFill>
                  <a:srgbClr val="333333"/>
                </a:solidFill>
              </a:endParaRPr>
            </a:p>
          </p:txBody>
        </p:sp>
        <p:sp>
          <p:nvSpPr>
            <p:cNvPr id="22" name="TextBox 21">
              <a:extLst>
                <a:ext uri="{FF2B5EF4-FFF2-40B4-BE49-F238E27FC236}">
                  <a16:creationId xmlns:a16="http://schemas.microsoft.com/office/drawing/2014/main" id="{72917E4C-5A7F-CD7D-4D0C-A22ABD4C90A5}"/>
                </a:ext>
              </a:extLst>
            </p:cNvPr>
            <p:cNvSpPr txBox="1"/>
            <p:nvPr/>
          </p:nvSpPr>
          <p:spPr>
            <a:xfrm>
              <a:off x="866775" y="2189496"/>
              <a:ext cx="2087197" cy="553998"/>
            </a:xfrm>
            <a:prstGeom prst="rect">
              <a:avLst/>
            </a:prstGeom>
            <a:noFill/>
          </p:spPr>
          <p:txBody>
            <a:bodyPr wrap="square" rtlCol="0">
              <a:spAutoFit/>
            </a:bodyPr>
            <a:lstStyle/>
            <a:p>
              <a:r>
                <a:rPr lang="en-GB" sz="1000" b="1">
                  <a:solidFill>
                    <a:srgbClr val="333333"/>
                  </a:solidFill>
                </a:rPr>
                <a:t>2. </a:t>
              </a:r>
              <a:r>
                <a:rPr lang="en-GB" sz="1000">
                  <a:solidFill>
                    <a:srgbClr val="333333"/>
                  </a:solidFill>
                </a:rPr>
                <a:t>Click on the </a:t>
              </a:r>
              <a:r>
                <a:rPr lang="en-GB" sz="1000" b="0">
                  <a:solidFill>
                    <a:srgbClr val="333333"/>
                  </a:solidFill>
                  <a:latin typeface="Arial" panose="020B0604020202020204" pitchFamily="34" charset="0"/>
                </a:rPr>
                <a:t>icon</a:t>
              </a:r>
              <a:r>
                <a:rPr lang="en-GB" sz="1000">
                  <a:solidFill>
                    <a:srgbClr val="333333"/>
                  </a:solidFill>
                </a:rPr>
                <a:t> in the middle of the placeholder and choose the image from your computer.</a:t>
              </a:r>
            </a:p>
          </p:txBody>
        </p:sp>
        <p:sp>
          <p:nvSpPr>
            <p:cNvPr id="23" name="TextBox 22">
              <a:extLst>
                <a:ext uri="{FF2B5EF4-FFF2-40B4-BE49-F238E27FC236}">
                  <a16:creationId xmlns:a16="http://schemas.microsoft.com/office/drawing/2014/main" id="{8545B62A-7783-08FC-DDE2-365ADFC41344}"/>
                </a:ext>
              </a:extLst>
            </p:cNvPr>
            <p:cNvSpPr txBox="1"/>
            <p:nvPr/>
          </p:nvSpPr>
          <p:spPr>
            <a:xfrm>
              <a:off x="866774" y="2943679"/>
              <a:ext cx="2146447" cy="553998"/>
            </a:xfrm>
            <a:prstGeom prst="rect">
              <a:avLst/>
            </a:prstGeom>
            <a:noFill/>
          </p:spPr>
          <p:txBody>
            <a:bodyPr wrap="square" rtlCol="0">
              <a:spAutoFit/>
            </a:bodyPr>
            <a:lstStyle/>
            <a:p>
              <a:r>
                <a:rPr lang="en-GB" sz="1000" b="1">
                  <a:solidFill>
                    <a:srgbClr val="333333"/>
                  </a:solidFill>
                </a:rPr>
                <a:t>3. </a:t>
              </a:r>
              <a:r>
                <a:rPr lang="en-GB" sz="1000">
                  <a:solidFill>
                    <a:srgbClr val="333333"/>
                  </a:solidFill>
                </a:rPr>
                <a:t>Click on the </a:t>
              </a:r>
              <a:r>
                <a:rPr lang="en-GB" sz="1000" b="0">
                  <a:solidFill>
                    <a:srgbClr val="333333"/>
                  </a:solidFill>
                  <a:latin typeface="Arial" panose="020B0604020202020204" pitchFamily="34" charset="0"/>
                </a:rPr>
                <a:t>Format Picture </a:t>
              </a:r>
              <a:r>
                <a:rPr lang="en-GB" sz="1000">
                  <a:solidFill>
                    <a:srgbClr val="333333"/>
                  </a:solidFill>
                </a:rPr>
                <a:t>tab in the ribbon and use the tools to edit the image.</a:t>
              </a:r>
            </a:p>
          </p:txBody>
        </p:sp>
        <p:sp>
          <p:nvSpPr>
            <p:cNvPr id="24" name="TextBox 23">
              <a:extLst>
                <a:ext uri="{FF2B5EF4-FFF2-40B4-BE49-F238E27FC236}">
                  <a16:creationId xmlns:a16="http://schemas.microsoft.com/office/drawing/2014/main" id="{5D973374-D774-D4BB-98C0-971D1168039B}"/>
                </a:ext>
              </a:extLst>
            </p:cNvPr>
            <p:cNvSpPr txBox="1"/>
            <p:nvPr/>
          </p:nvSpPr>
          <p:spPr>
            <a:xfrm>
              <a:off x="866773" y="3543974"/>
              <a:ext cx="2146447" cy="1169551"/>
            </a:xfrm>
            <a:prstGeom prst="rect">
              <a:avLst/>
            </a:prstGeom>
            <a:noFill/>
          </p:spPr>
          <p:txBody>
            <a:bodyPr wrap="square" rtlCol="0">
              <a:spAutoFit/>
            </a:bodyPr>
            <a:lstStyle/>
            <a:p>
              <a:r>
                <a:rPr lang="en-GB" sz="1000" b="1">
                  <a:solidFill>
                    <a:srgbClr val="333333"/>
                  </a:solidFill>
                </a:rPr>
                <a:t>4. </a:t>
              </a:r>
              <a:r>
                <a:rPr lang="en-GB" sz="1000">
                  <a:solidFill>
                    <a:srgbClr val="333333"/>
                  </a:solidFill>
                </a:rPr>
                <a:t>Choose </a:t>
              </a:r>
              <a:r>
                <a:rPr lang="en-GB" sz="1000" b="0">
                  <a:solidFill>
                    <a:srgbClr val="333333"/>
                  </a:solidFill>
                  <a:latin typeface="Arial" panose="020B0604020202020204" pitchFamily="34" charset="0"/>
                </a:rPr>
                <a:t>Crop</a:t>
              </a:r>
              <a:r>
                <a:rPr lang="en-GB" sz="1000">
                  <a:solidFill>
                    <a:srgbClr val="333333"/>
                  </a:solidFill>
                </a:rPr>
                <a:t> to resize and move the image within the placeholder, using the white circles in the corners of the image. Click on the drop down arrow and choose </a:t>
              </a:r>
              <a:r>
                <a:rPr lang="en-GB" sz="1000" b="0">
                  <a:solidFill>
                    <a:srgbClr val="333333"/>
                  </a:solidFill>
                  <a:latin typeface="Arial" panose="020B0604020202020204" pitchFamily="34" charset="0"/>
                </a:rPr>
                <a:t>Fit </a:t>
              </a:r>
              <a:r>
                <a:rPr lang="en-GB" sz="1000">
                  <a:solidFill>
                    <a:srgbClr val="333333"/>
                  </a:solidFill>
                </a:rPr>
                <a:t>to fit the image to the placeholder.</a:t>
              </a:r>
            </a:p>
          </p:txBody>
        </p:sp>
        <p:sp>
          <p:nvSpPr>
            <p:cNvPr id="25" name="TextBox 24">
              <a:extLst>
                <a:ext uri="{FF2B5EF4-FFF2-40B4-BE49-F238E27FC236}">
                  <a16:creationId xmlns:a16="http://schemas.microsoft.com/office/drawing/2014/main" id="{DCEE441B-B1C6-362F-2E39-639398A8A200}"/>
                </a:ext>
              </a:extLst>
            </p:cNvPr>
            <p:cNvSpPr txBox="1"/>
            <p:nvPr/>
          </p:nvSpPr>
          <p:spPr>
            <a:xfrm>
              <a:off x="866774" y="4759822"/>
              <a:ext cx="2146447" cy="400110"/>
            </a:xfrm>
            <a:prstGeom prst="rect">
              <a:avLst/>
            </a:prstGeom>
            <a:noFill/>
          </p:spPr>
          <p:txBody>
            <a:bodyPr wrap="square" rtlCol="0">
              <a:spAutoFit/>
            </a:bodyPr>
            <a:lstStyle/>
            <a:p>
              <a:r>
                <a:rPr lang="en-GB" sz="1000" b="1">
                  <a:solidFill>
                    <a:srgbClr val="333333"/>
                  </a:solidFill>
                </a:rPr>
                <a:t>5. </a:t>
              </a:r>
              <a:r>
                <a:rPr lang="en-GB" sz="1000">
                  <a:solidFill>
                    <a:srgbClr val="333333"/>
                  </a:solidFill>
                </a:rPr>
                <a:t>Choose </a:t>
              </a:r>
              <a:r>
                <a:rPr lang="en-GB" sz="1000" b="0">
                  <a:solidFill>
                    <a:srgbClr val="333333"/>
                  </a:solidFill>
                  <a:latin typeface="Arial" panose="020B0604020202020204" pitchFamily="34" charset="0"/>
                </a:rPr>
                <a:t>Picture Colour </a:t>
              </a:r>
              <a:r>
                <a:rPr lang="en-GB" sz="1000">
                  <a:solidFill>
                    <a:srgbClr val="333333"/>
                  </a:solidFill>
                </a:rPr>
                <a:t>to adjust the Saturation, Tone, and Colour.</a:t>
              </a:r>
            </a:p>
          </p:txBody>
        </p:sp>
        <p:sp>
          <p:nvSpPr>
            <p:cNvPr id="26" name="TextBox 25">
              <a:extLst>
                <a:ext uri="{FF2B5EF4-FFF2-40B4-BE49-F238E27FC236}">
                  <a16:creationId xmlns:a16="http://schemas.microsoft.com/office/drawing/2014/main" id="{3018B5F7-8337-22A9-52BE-4445A1894742}"/>
                </a:ext>
              </a:extLst>
            </p:cNvPr>
            <p:cNvSpPr txBox="1"/>
            <p:nvPr/>
          </p:nvSpPr>
          <p:spPr>
            <a:xfrm>
              <a:off x="866774" y="5360117"/>
              <a:ext cx="2146447" cy="553998"/>
            </a:xfrm>
            <a:prstGeom prst="rect">
              <a:avLst/>
            </a:prstGeom>
            <a:noFill/>
          </p:spPr>
          <p:txBody>
            <a:bodyPr wrap="square" rtlCol="0">
              <a:spAutoFit/>
            </a:bodyPr>
            <a:lstStyle/>
            <a:p>
              <a:r>
                <a:rPr lang="en-GB" sz="1000" b="1">
                  <a:solidFill>
                    <a:srgbClr val="333333"/>
                  </a:solidFill>
                </a:rPr>
                <a:t>6. </a:t>
              </a:r>
              <a:r>
                <a:rPr lang="en-GB" sz="1000">
                  <a:solidFill>
                    <a:srgbClr val="333333"/>
                  </a:solidFill>
                </a:rPr>
                <a:t>Choose </a:t>
              </a:r>
              <a:r>
                <a:rPr lang="en-GB" sz="1000" b="0">
                  <a:solidFill>
                    <a:srgbClr val="333333"/>
                  </a:solidFill>
                  <a:latin typeface="Arial" panose="020B0604020202020204" pitchFamily="34" charset="0"/>
                </a:rPr>
                <a:t>Picture Correction </a:t>
              </a:r>
              <a:r>
                <a:rPr lang="en-GB" sz="1000">
                  <a:solidFill>
                    <a:srgbClr val="333333"/>
                  </a:solidFill>
                </a:rPr>
                <a:t>to adjust the Sharpness, Brightness, and Contrast.</a:t>
              </a:r>
            </a:p>
          </p:txBody>
        </p:sp>
        <p:sp>
          <p:nvSpPr>
            <p:cNvPr id="27" name="TextBox 26">
              <a:extLst>
                <a:ext uri="{FF2B5EF4-FFF2-40B4-BE49-F238E27FC236}">
                  <a16:creationId xmlns:a16="http://schemas.microsoft.com/office/drawing/2014/main" id="{A431E07E-1D3A-F033-F7E6-644144E0B5BF}"/>
                </a:ext>
              </a:extLst>
            </p:cNvPr>
            <p:cNvSpPr txBox="1"/>
            <p:nvPr/>
          </p:nvSpPr>
          <p:spPr>
            <a:xfrm>
              <a:off x="1072610" y="1179173"/>
              <a:ext cx="1734772" cy="461665"/>
            </a:xfrm>
            <a:prstGeom prst="rect">
              <a:avLst/>
            </a:prstGeom>
            <a:noFill/>
          </p:spPr>
          <p:txBody>
            <a:bodyPr wrap="square" rtlCol="0">
              <a:spAutoFit/>
            </a:bodyPr>
            <a:lstStyle/>
            <a:p>
              <a:pPr algn="ctr"/>
              <a:r>
                <a:rPr lang="en-GB" sz="1200">
                  <a:solidFill>
                    <a:srgbClr val="333333"/>
                  </a:solidFill>
                  <a:latin typeface="+mn-lt"/>
                </a:rPr>
                <a:t>HOW TO INSERT AN IMAGE</a:t>
              </a:r>
            </a:p>
          </p:txBody>
        </p:sp>
        <p:sp>
          <p:nvSpPr>
            <p:cNvPr id="28" name="TextBox 27">
              <a:extLst>
                <a:ext uri="{FF2B5EF4-FFF2-40B4-BE49-F238E27FC236}">
                  <a16:creationId xmlns:a16="http://schemas.microsoft.com/office/drawing/2014/main" id="{826A1272-6497-3E0A-6282-D0EB42F81AB1}"/>
                </a:ext>
              </a:extLst>
            </p:cNvPr>
            <p:cNvSpPr txBox="1"/>
            <p:nvPr userDrawn="1"/>
          </p:nvSpPr>
          <p:spPr>
            <a:xfrm>
              <a:off x="866775" y="1759910"/>
              <a:ext cx="2087197" cy="400110"/>
            </a:xfrm>
            <a:prstGeom prst="rect">
              <a:avLst/>
            </a:prstGeom>
            <a:noFill/>
          </p:spPr>
          <p:txBody>
            <a:bodyPr wrap="square" rtlCol="0">
              <a:spAutoFit/>
            </a:bodyPr>
            <a:lstStyle/>
            <a:p>
              <a:r>
                <a:rPr lang="en-GB" sz="1000" b="1">
                  <a:solidFill>
                    <a:srgbClr val="333333"/>
                  </a:solidFill>
                </a:rPr>
                <a:t>1. </a:t>
              </a:r>
              <a:r>
                <a:rPr lang="en-GB" sz="1000">
                  <a:solidFill>
                    <a:srgbClr val="333333"/>
                  </a:solidFill>
                </a:rPr>
                <a:t>If there is already an image present, </a:t>
              </a:r>
              <a:r>
                <a:rPr lang="en-GB" sz="1000">
                  <a:solidFill>
                    <a:srgbClr val="333333"/>
                  </a:solidFill>
                  <a:latin typeface="Arial" panose="020B0604020202020204" pitchFamily="34" charset="0"/>
                </a:rPr>
                <a:t>delete this first.</a:t>
              </a:r>
            </a:p>
          </p:txBody>
        </p:sp>
      </p:grpSp>
      <p:sp>
        <p:nvSpPr>
          <p:cNvPr id="29" name="Text Placeholder 8">
            <a:extLst>
              <a:ext uri="{FF2B5EF4-FFF2-40B4-BE49-F238E27FC236}">
                <a16:creationId xmlns:a16="http://schemas.microsoft.com/office/drawing/2014/main" id="{EC271433-40CF-05E8-6275-243AEC477769}"/>
              </a:ext>
            </a:extLst>
          </p:cNvPr>
          <p:cNvSpPr>
            <a:spLocks noGrp="1"/>
          </p:cNvSpPr>
          <p:nvPr>
            <p:ph type="body" sz="quarter" idx="18" hasCustomPrompt="1"/>
          </p:nvPr>
        </p:nvSpPr>
        <p:spPr>
          <a:xfrm>
            <a:off x="6618634" y="1718033"/>
            <a:ext cx="1251478" cy="330072"/>
          </a:xfrm>
          <a:solidFill>
            <a:schemeClr val="accent3"/>
          </a:solidFill>
        </p:spPr>
        <p:txBody>
          <a:bodyPr wrap="none" lIns="72000" tIns="72000" rIns="72000" bIns="72000" anchor="ctr">
            <a:spAutoFit/>
          </a:bodyPr>
          <a:lstStyle>
            <a:lvl1pPr algn="l">
              <a:defRPr sz="1200" cap="all" spc="70" baseline="0">
                <a:solidFill>
                  <a:schemeClr val="bg1"/>
                </a:solidFill>
                <a:latin typeface="+mj-lt"/>
              </a:defRPr>
            </a:lvl1pPr>
          </a:lstStyle>
          <a:p>
            <a:pPr lvl="0"/>
            <a:r>
              <a:rPr lang="en-GB"/>
              <a:t>subheading</a:t>
            </a:r>
          </a:p>
        </p:txBody>
      </p:sp>
      <p:grpSp>
        <p:nvGrpSpPr>
          <p:cNvPr id="10" name="Group 9">
            <a:extLst>
              <a:ext uri="{FF2B5EF4-FFF2-40B4-BE49-F238E27FC236}">
                <a16:creationId xmlns:a16="http://schemas.microsoft.com/office/drawing/2014/main" id="{C4B40977-6682-92BB-E87B-CEF3F6AFA7E4}"/>
              </a:ext>
            </a:extLst>
          </p:cNvPr>
          <p:cNvGrpSpPr/>
          <p:nvPr userDrawn="1"/>
        </p:nvGrpSpPr>
        <p:grpSpPr>
          <a:xfrm>
            <a:off x="-2189955" y="1"/>
            <a:ext cx="2094408" cy="3335867"/>
            <a:chOff x="-2178418" y="4487679"/>
            <a:chExt cx="2094954" cy="3335867"/>
          </a:xfrm>
        </p:grpSpPr>
        <p:sp>
          <p:nvSpPr>
            <p:cNvPr id="30" name="Rectangle 29">
              <a:extLst>
                <a:ext uri="{FF2B5EF4-FFF2-40B4-BE49-F238E27FC236}">
                  <a16:creationId xmlns:a16="http://schemas.microsoft.com/office/drawing/2014/main" id="{891E2A00-3212-7CD3-8348-11E8E8DF1026}"/>
                </a:ext>
              </a:extLst>
            </p:cNvPr>
            <p:cNvSpPr/>
            <p:nvPr/>
          </p:nvSpPr>
          <p:spPr>
            <a:xfrm>
              <a:off x="-2178418" y="4487680"/>
              <a:ext cx="2094954" cy="3335866"/>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333333"/>
                </a:solidFill>
              </a:endParaRPr>
            </a:p>
          </p:txBody>
        </p:sp>
        <p:sp>
          <p:nvSpPr>
            <p:cNvPr id="31" name="Rectangle 30">
              <a:extLst>
                <a:ext uri="{FF2B5EF4-FFF2-40B4-BE49-F238E27FC236}">
                  <a16:creationId xmlns:a16="http://schemas.microsoft.com/office/drawing/2014/main" id="{AECF40AB-48E1-4182-7720-E330525E52D2}"/>
                </a:ext>
              </a:extLst>
            </p:cNvPr>
            <p:cNvSpPr/>
            <p:nvPr/>
          </p:nvSpPr>
          <p:spPr>
            <a:xfrm>
              <a:off x="-2178418" y="4487679"/>
              <a:ext cx="2094954" cy="55616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799">
                <a:solidFill>
                  <a:srgbClr val="333333"/>
                </a:solidFill>
              </a:endParaRPr>
            </a:p>
          </p:txBody>
        </p:sp>
        <p:sp>
          <p:nvSpPr>
            <p:cNvPr id="32" name="TextBox 31">
              <a:extLst>
                <a:ext uri="{FF2B5EF4-FFF2-40B4-BE49-F238E27FC236}">
                  <a16:creationId xmlns:a16="http://schemas.microsoft.com/office/drawing/2014/main" id="{0806A9DE-53D5-DA73-B693-DC0C1BE2DF01}"/>
                </a:ext>
              </a:extLst>
            </p:cNvPr>
            <p:cNvSpPr txBox="1"/>
            <p:nvPr/>
          </p:nvSpPr>
          <p:spPr>
            <a:xfrm>
              <a:off x="-1943077" y="4533656"/>
              <a:ext cx="1668186" cy="461665"/>
            </a:xfrm>
            <a:prstGeom prst="rect">
              <a:avLst/>
            </a:prstGeom>
            <a:noFill/>
          </p:spPr>
          <p:txBody>
            <a:bodyPr wrap="square" rtlCol="0">
              <a:spAutoFit/>
            </a:bodyPr>
            <a:lstStyle/>
            <a:p>
              <a:pPr algn="ctr"/>
              <a:r>
                <a:rPr lang="en-GB" sz="1200">
                  <a:solidFill>
                    <a:srgbClr val="333333"/>
                  </a:solidFill>
                  <a:latin typeface="+mn-lt"/>
                </a:rPr>
                <a:t>HOW TO INSERT </a:t>
              </a:r>
              <a:br>
                <a:rPr lang="en-GB" sz="1200">
                  <a:solidFill>
                    <a:srgbClr val="333333"/>
                  </a:solidFill>
                  <a:latin typeface="+mn-lt"/>
                </a:rPr>
              </a:br>
              <a:r>
                <a:rPr lang="en-GB" sz="1200">
                  <a:solidFill>
                    <a:srgbClr val="333333"/>
                  </a:solidFill>
                  <a:latin typeface="+mn-lt"/>
                </a:rPr>
                <a:t>A LOGO</a:t>
              </a:r>
            </a:p>
          </p:txBody>
        </p:sp>
        <p:sp>
          <p:nvSpPr>
            <p:cNvPr id="33" name="TextBox 32">
              <a:extLst>
                <a:ext uri="{FF2B5EF4-FFF2-40B4-BE49-F238E27FC236}">
                  <a16:creationId xmlns:a16="http://schemas.microsoft.com/office/drawing/2014/main" id="{3C10B626-F243-2B50-7CAD-5D9C0529AADD}"/>
                </a:ext>
              </a:extLst>
            </p:cNvPr>
            <p:cNvSpPr txBox="1"/>
            <p:nvPr/>
          </p:nvSpPr>
          <p:spPr>
            <a:xfrm>
              <a:off x="-2156460" y="5547394"/>
              <a:ext cx="2032272" cy="707886"/>
            </a:xfrm>
            <a:prstGeom prst="rect">
              <a:avLst/>
            </a:prstGeom>
            <a:noFill/>
          </p:spPr>
          <p:txBody>
            <a:bodyPr wrap="square" rtlCol="0">
              <a:spAutoFit/>
            </a:bodyPr>
            <a:lstStyle/>
            <a:p>
              <a:r>
                <a:rPr lang="en-GB" sz="1000" b="1">
                  <a:solidFill>
                    <a:srgbClr val="333333"/>
                  </a:solidFill>
                </a:rPr>
                <a:t>2. </a:t>
              </a:r>
              <a:r>
                <a:rPr lang="en-GB" sz="1000">
                  <a:solidFill>
                    <a:srgbClr val="333333"/>
                  </a:solidFill>
                </a:rPr>
                <a:t>Click on the </a:t>
              </a:r>
              <a:r>
                <a:rPr lang="en-GB" sz="1000" b="0">
                  <a:solidFill>
                    <a:srgbClr val="333333"/>
                  </a:solidFill>
                  <a:latin typeface="Arial" panose="020B0604020202020204" pitchFamily="34" charset="0"/>
                </a:rPr>
                <a:t>icon </a:t>
              </a:r>
              <a:r>
                <a:rPr lang="en-GB" sz="1000">
                  <a:solidFill>
                    <a:srgbClr val="333333"/>
                  </a:solidFill>
                </a:rPr>
                <a:t>in the middle of the placeholder and choose the logo needed from your computer.</a:t>
              </a:r>
            </a:p>
          </p:txBody>
        </p:sp>
        <p:sp>
          <p:nvSpPr>
            <p:cNvPr id="34" name="TextBox 33">
              <a:extLst>
                <a:ext uri="{FF2B5EF4-FFF2-40B4-BE49-F238E27FC236}">
                  <a16:creationId xmlns:a16="http://schemas.microsoft.com/office/drawing/2014/main" id="{6069824C-5188-D9C4-8C17-9BECD60F4766}"/>
                </a:ext>
              </a:extLst>
            </p:cNvPr>
            <p:cNvSpPr txBox="1"/>
            <p:nvPr/>
          </p:nvSpPr>
          <p:spPr>
            <a:xfrm>
              <a:off x="-2156460" y="6282027"/>
              <a:ext cx="1881569" cy="861774"/>
            </a:xfrm>
            <a:prstGeom prst="rect">
              <a:avLst/>
            </a:prstGeom>
            <a:noFill/>
          </p:spPr>
          <p:txBody>
            <a:bodyPr wrap="square" rtlCol="0">
              <a:spAutoFit/>
            </a:bodyPr>
            <a:lstStyle/>
            <a:p>
              <a:r>
                <a:rPr lang="en-GB" sz="1000" b="1">
                  <a:solidFill>
                    <a:srgbClr val="333333"/>
                  </a:solidFill>
                </a:rPr>
                <a:t>3. </a:t>
              </a:r>
              <a:r>
                <a:rPr lang="en-GB" sz="1000">
                  <a:solidFill>
                    <a:srgbClr val="333333"/>
                  </a:solidFill>
                </a:rPr>
                <a:t>Click on the </a:t>
              </a:r>
              <a:r>
                <a:rPr lang="en-GB" sz="1000" b="0">
                  <a:solidFill>
                    <a:srgbClr val="333333"/>
                  </a:solidFill>
                  <a:latin typeface="Arial" panose="020B0604020202020204" pitchFamily="34" charset="0"/>
                </a:rPr>
                <a:t>Picture Format </a:t>
              </a:r>
              <a:r>
                <a:rPr lang="en-GB" sz="1000">
                  <a:solidFill>
                    <a:srgbClr val="333333"/>
                  </a:solidFill>
                </a:rPr>
                <a:t>tab in the ribbon and choose </a:t>
              </a:r>
              <a:r>
                <a:rPr lang="en-GB" sz="1000" b="0">
                  <a:solidFill>
                    <a:srgbClr val="333333"/>
                  </a:solidFill>
                  <a:latin typeface="Arial" panose="020B0604020202020204" pitchFamily="34" charset="0"/>
                </a:rPr>
                <a:t>Crop</a:t>
              </a:r>
              <a:r>
                <a:rPr lang="en-GB" sz="1000">
                  <a:solidFill>
                    <a:srgbClr val="333333"/>
                  </a:solidFill>
                </a:rPr>
                <a:t> option to edit the position and composition of your icon.</a:t>
              </a:r>
            </a:p>
          </p:txBody>
        </p:sp>
        <p:sp>
          <p:nvSpPr>
            <p:cNvPr id="35" name="TextBox 34">
              <a:extLst>
                <a:ext uri="{FF2B5EF4-FFF2-40B4-BE49-F238E27FC236}">
                  <a16:creationId xmlns:a16="http://schemas.microsoft.com/office/drawing/2014/main" id="{2D33A0B1-B703-86DD-3191-F1E6956C0A75}"/>
                </a:ext>
              </a:extLst>
            </p:cNvPr>
            <p:cNvSpPr txBox="1"/>
            <p:nvPr/>
          </p:nvSpPr>
          <p:spPr>
            <a:xfrm>
              <a:off x="-2156460" y="7170548"/>
              <a:ext cx="2032272" cy="553998"/>
            </a:xfrm>
            <a:prstGeom prst="rect">
              <a:avLst/>
            </a:prstGeom>
            <a:noFill/>
          </p:spPr>
          <p:txBody>
            <a:bodyPr wrap="square" rtlCol="0">
              <a:spAutoFit/>
            </a:bodyPr>
            <a:lstStyle/>
            <a:p>
              <a:r>
                <a:rPr lang="en-GB" sz="1000" b="1">
                  <a:solidFill>
                    <a:srgbClr val="333333"/>
                  </a:solidFill>
                </a:rPr>
                <a:t>4. </a:t>
              </a:r>
              <a:r>
                <a:rPr lang="en-GB" sz="1000">
                  <a:solidFill>
                    <a:srgbClr val="333333"/>
                  </a:solidFill>
                </a:rPr>
                <a:t>Click on the drop down arrow and choose </a:t>
              </a:r>
              <a:r>
                <a:rPr lang="en-GB" sz="1000" b="0">
                  <a:solidFill>
                    <a:srgbClr val="333333"/>
                  </a:solidFill>
                  <a:latin typeface="Arial" panose="020B0604020202020204" pitchFamily="34" charset="0"/>
                </a:rPr>
                <a:t>Fit</a:t>
              </a:r>
              <a:r>
                <a:rPr lang="en-GB" sz="1000">
                  <a:solidFill>
                    <a:srgbClr val="333333"/>
                  </a:solidFill>
                </a:rPr>
                <a:t> to fit the icon to the placeholder.</a:t>
              </a:r>
            </a:p>
          </p:txBody>
        </p:sp>
        <p:sp>
          <p:nvSpPr>
            <p:cNvPr id="36" name="TextBox 35">
              <a:extLst>
                <a:ext uri="{FF2B5EF4-FFF2-40B4-BE49-F238E27FC236}">
                  <a16:creationId xmlns:a16="http://schemas.microsoft.com/office/drawing/2014/main" id="{A546DB39-9158-1877-87B7-B8EB9E09752F}"/>
                </a:ext>
              </a:extLst>
            </p:cNvPr>
            <p:cNvSpPr txBox="1"/>
            <p:nvPr userDrawn="1"/>
          </p:nvSpPr>
          <p:spPr>
            <a:xfrm>
              <a:off x="-2156460" y="5119692"/>
              <a:ext cx="1976174" cy="400110"/>
            </a:xfrm>
            <a:prstGeom prst="rect">
              <a:avLst/>
            </a:prstGeom>
            <a:noFill/>
          </p:spPr>
          <p:txBody>
            <a:bodyPr wrap="square" rtlCol="0">
              <a:spAutoFit/>
            </a:bodyPr>
            <a:lstStyle/>
            <a:p>
              <a:r>
                <a:rPr lang="en-GB" sz="1000" b="1">
                  <a:solidFill>
                    <a:srgbClr val="333333"/>
                  </a:solidFill>
                </a:rPr>
                <a:t>1. </a:t>
              </a:r>
              <a:r>
                <a:rPr lang="en-GB" sz="1000">
                  <a:solidFill>
                    <a:srgbClr val="333333"/>
                  </a:solidFill>
                </a:rPr>
                <a:t>To replace an existing logo, first delete it. </a:t>
              </a:r>
              <a:endParaRPr lang="en-GB" sz="1000">
                <a:solidFill>
                  <a:srgbClr val="333333"/>
                </a:solidFill>
                <a:latin typeface="Arial" panose="020B0604020202020204" pitchFamily="34" charset="0"/>
              </a:endParaRPr>
            </a:p>
          </p:txBody>
        </p:sp>
      </p:grpSp>
      <p:sp>
        <p:nvSpPr>
          <p:cNvPr id="39" name="Text Placeholder 38">
            <a:extLst>
              <a:ext uri="{FF2B5EF4-FFF2-40B4-BE49-F238E27FC236}">
                <a16:creationId xmlns:a16="http://schemas.microsoft.com/office/drawing/2014/main" id="{6D8F3E22-D18E-206E-A901-4E830F69AEE1}"/>
              </a:ext>
            </a:extLst>
          </p:cNvPr>
          <p:cNvSpPr>
            <a:spLocks noGrp="1"/>
          </p:cNvSpPr>
          <p:nvPr>
            <p:ph type="body" sz="quarter" idx="19" hasCustomPrompt="1"/>
          </p:nvPr>
        </p:nvSpPr>
        <p:spPr>
          <a:xfrm>
            <a:off x="0" y="0"/>
            <a:ext cx="6094413" cy="6858000"/>
          </a:xfrm>
          <a:gradFill flip="none" rotWithShape="1">
            <a:gsLst>
              <a:gs pos="89000">
                <a:schemeClr val="bg1"/>
              </a:gs>
              <a:gs pos="0">
                <a:schemeClr val="bg1">
                  <a:alpha val="0"/>
                </a:schemeClr>
              </a:gs>
            </a:gsLst>
            <a:lin ang="0" scaled="1"/>
            <a:tileRect/>
          </a:gradFill>
        </p:spPr>
        <p:txBody>
          <a:bodyPr/>
          <a:lstStyle>
            <a:lvl1pPr>
              <a:defRPr/>
            </a:lvl1pPr>
          </a:lstStyle>
          <a:p>
            <a:pPr lvl="0"/>
            <a:r>
              <a:rPr lang="en-GB"/>
              <a:t> </a:t>
            </a:r>
          </a:p>
        </p:txBody>
      </p:sp>
    </p:spTree>
    <p:custDataLst>
      <p:tags r:id="rId1"/>
    </p:custDataLst>
    <p:extLst>
      <p:ext uri="{BB962C8B-B14F-4D97-AF65-F5344CB8AC3E}">
        <p14:creationId xmlns:p14="http://schemas.microsoft.com/office/powerpoint/2010/main" val="3179121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p:cSld name="Sustainable future">
    <p:bg>
      <p:bgRef idx="1001">
        <a:schemeClr val="bg2"/>
      </p:bgRef>
    </p:bg>
    <p:spTree>
      <p:nvGrpSpPr>
        <p:cNvPr id="1" name=""/>
        <p:cNvGrpSpPr/>
        <p:nvPr/>
      </p:nvGrpSpPr>
      <p:grpSpPr>
        <a:xfrm>
          <a:off x="0" y="0"/>
          <a:ext cx="0" cy="0"/>
          <a:chOff x="0" y="0"/>
          <a:chExt cx="0" cy="0"/>
        </a:xfrm>
      </p:grpSpPr>
      <p:sp>
        <p:nvSpPr>
          <p:cNvPr id="2" name="Text Placeholder 3">
            <a:extLst>
              <a:ext uri="{FF2B5EF4-FFF2-40B4-BE49-F238E27FC236}">
                <a16:creationId xmlns:a16="http://schemas.microsoft.com/office/drawing/2014/main" id="{3DD730A2-BF7B-3BD2-F893-AF9FF850F719}"/>
              </a:ext>
            </a:extLst>
          </p:cNvPr>
          <p:cNvSpPr>
            <a:spLocks noGrp="1"/>
          </p:cNvSpPr>
          <p:nvPr>
            <p:ph type="body" sz="quarter" idx="13" hasCustomPrompt="1"/>
          </p:nvPr>
        </p:nvSpPr>
        <p:spPr>
          <a:xfrm rot="5400000">
            <a:off x="8649149" y="3318754"/>
            <a:ext cx="6858430" cy="220922"/>
          </a:xfrm>
          <a:solidFill>
            <a:schemeClr val="accent1"/>
          </a:solidFill>
        </p:spPr>
        <p:txBody>
          <a:bodyPr anchor="ctr"/>
          <a:lstStyle>
            <a:lvl1pPr algn="ctr">
              <a:defRPr sz="900" cap="all" spc="100" baseline="0"/>
            </a:lvl1pPr>
          </a:lstStyle>
          <a:p>
            <a:pPr lvl="0"/>
            <a:r>
              <a:rPr lang="en-GB"/>
              <a:t>Section Title</a:t>
            </a:r>
          </a:p>
        </p:txBody>
      </p:sp>
      <p:sp>
        <p:nvSpPr>
          <p:cNvPr id="6" name="Picture Placeholder 5">
            <a:extLst>
              <a:ext uri="{FF2B5EF4-FFF2-40B4-BE49-F238E27FC236}">
                <a16:creationId xmlns:a16="http://schemas.microsoft.com/office/drawing/2014/main" id="{453D1609-99F6-F3A9-C8E2-0458F4419340}"/>
              </a:ext>
            </a:extLst>
          </p:cNvPr>
          <p:cNvSpPr>
            <a:spLocks noGrp="1"/>
          </p:cNvSpPr>
          <p:nvPr>
            <p:ph type="pic" sz="quarter" idx="14" hasCustomPrompt="1"/>
          </p:nvPr>
        </p:nvSpPr>
        <p:spPr>
          <a:xfrm>
            <a:off x="0" y="4549769"/>
            <a:ext cx="11968220" cy="2308231"/>
          </a:xfrm>
        </p:spPr>
        <p:txBody>
          <a:bodyPr tIns="720000"/>
          <a:lstStyle>
            <a:lvl1pPr algn="ctr">
              <a:defRPr/>
            </a:lvl1pPr>
          </a:lstStyle>
          <a:p>
            <a:r>
              <a:rPr lang="en-GB"/>
              <a:t>Click to insert image &gt; Right click &gt; Send to Back</a:t>
            </a:r>
          </a:p>
        </p:txBody>
      </p:sp>
      <p:sp>
        <p:nvSpPr>
          <p:cNvPr id="14" name="Text Placeholder 7">
            <a:extLst>
              <a:ext uri="{FF2B5EF4-FFF2-40B4-BE49-F238E27FC236}">
                <a16:creationId xmlns:a16="http://schemas.microsoft.com/office/drawing/2014/main" id="{2382C6DA-2BAB-9561-A9E3-F8EF95D8D9AA}"/>
              </a:ext>
            </a:extLst>
          </p:cNvPr>
          <p:cNvSpPr>
            <a:spLocks noGrp="1"/>
          </p:cNvSpPr>
          <p:nvPr>
            <p:ph type="body" sz="quarter" idx="76" hasCustomPrompt="1"/>
          </p:nvPr>
        </p:nvSpPr>
        <p:spPr>
          <a:xfrm>
            <a:off x="458524" y="1534567"/>
            <a:ext cx="3344137" cy="1640434"/>
          </a:xfrm>
        </p:spPr>
        <p:txBody>
          <a:bodyPr/>
          <a:lstStyle>
            <a:lvl1pPr>
              <a:defRPr sz="1200">
                <a:latin typeface="+mn-lt"/>
              </a:defRPr>
            </a:lvl1pPr>
            <a:lvl2pPr>
              <a:defRPr sz="1200">
                <a:latin typeface="+mn-lt"/>
              </a:defRPr>
            </a:lvl2pPr>
            <a:lvl3pPr>
              <a:defRPr sz="1100">
                <a:latin typeface="+mn-lt"/>
              </a:defRPr>
            </a:lvl3pPr>
            <a:lvl4pPr>
              <a:defRPr sz="1050">
                <a:latin typeface="+mn-lt"/>
              </a:defRPr>
            </a:lvl4pPr>
            <a:lvl5pPr>
              <a:defRPr sz="1200">
                <a:latin typeface="Gotham Light" panose="02000603030000020004" pitchFamily="2" charset="0"/>
              </a:defRPr>
            </a:lvl5pPr>
          </a:lstStyle>
          <a:p>
            <a:pPr lvl="0"/>
            <a:r>
              <a:rPr lang="en-GB"/>
              <a:t>Use this space to write specific content about how we can help our clients to meet their sustainability targets. </a:t>
            </a:r>
          </a:p>
          <a:p>
            <a:pPr lvl="1"/>
            <a:r>
              <a:rPr lang="en-GB"/>
              <a:t>Second level</a:t>
            </a:r>
          </a:p>
          <a:p>
            <a:pPr lvl="2"/>
            <a:r>
              <a:rPr lang="en-GB"/>
              <a:t>Third level</a:t>
            </a:r>
          </a:p>
          <a:p>
            <a:pPr lvl="3"/>
            <a:r>
              <a:rPr lang="en-GB"/>
              <a:t>Fourth level</a:t>
            </a:r>
          </a:p>
          <a:p>
            <a:pPr lvl="4"/>
            <a:r>
              <a:rPr lang="en-GB"/>
              <a:t>Fifth level</a:t>
            </a:r>
          </a:p>
        </p:txBody>
      </p:sp>
      <p:sp>
        <p:nvSpPr>
          <p:cNvPr id="16" name="Text Placeholder 15">
            <a:extLst>
              <a:ext uri="{FF2B5EF4-FFF2-40B4-BE49-F238E27FC236}">
                <a16:creationId xmlns:a16="http://schemas.microsoft.com/office/drawing/2014/main" id="{45F29849-3EDF-AB16-4CC5-C5820F3C0D3D}"/>
              </a:ext>
            </a:extLst>
          </p:cNvPr>
          <p:cNvSpPr>
            <a:spLocks noGrp="1"/>
          </p:cNvSpPr>
          <p:nvPr>
            <p:ph type="body" sz="quarter" idx="77" hasCustomPrompt="1"/>
          </p:nvPr>
        </p:nvSpPr>
        <p:spPr>
          <a:xfrm>
            <a:off x="4304180" y="1535114"/>
            <a:ext cx="2866278" cy="3017837"/>
          </a:xfrm>
        </p:spPr>
        <p:txBody>
          <a:bodyPr/>
          <a:lstStyle>
            <a:lvl1pPr marL="133160" indent="-133160">
              <a:buClr>
                <a:schemeClr val="accent1"/>
              </a:buClr>
              <a:buFont typeface="Wingdings" panose="05000000000000000000" pitchFamily="2" charset="2"/>
              <a:buChar char="§"/>
              <a:defRPr sz="1200">
                <a:latin typeface="+mn-lt"/>
              </a:defRPr>
            </a:lvl1pPr>
            <a:lvl2pPr>
              <a:defRPr sz="1200">
                <a:latin typeface="+mn-lt"/>
              </a:defRPr>
            </a:lvl2pPr>
            <a:lvl3pPr>
              <a:defRPr sz="1100">
                <a:latin typeface="+mn-lt"/>
              </a:defRPr>
            </a:lvl3pPr>
            <a:lvl4pPr>
              <a:defRPr sz="1050">
                <a:latin typeface="+mn-lt"/>
              </a:defRPr>
            </a:lvl4pPr>
            <a:lvl5pPr>
              <a:defRPr sz="1200">
                <a:latin typeface="Gotham Light" panose="02000603030000020004" pitchFamily="2" charset="0"/>
              </a:defRPr>
            </a:lvl5pPr>
          </a:lstStyle>
          <a:p>
            <a:pPr lvl="0"/>
            <a:r>
              <a:rPr lang="en-GB"/>
              <a:t>Insert service</a:t>
            </a:r>
          </a:p>
          <a:p>
            <a:pPr lvl="1"/>
            <a:r>
              <a:rPr lang="en-GB"/>
              <a:t>Second level</a:t>
            </a:r>
          </a:p>
          <a:p>
            <a:pPr lvl="2"/>
            <a:r>
              <a:rPr lang="en-GB"/>
              <a:t>Third level</a:t>
            </a:r>
          </a:p>
          <a:p>
            <a:pPr lvl="3"/>
            <a:r>
              <a:rPr lang="en-GB"/>
              <a:t>Fourth level</a:t>
            </a:r>
          </a:p>
          <a:p>
            <a:pPr lvl="4"/>
            <a:r>
              <a:rPr lang="en-GB"/>
              <a:t>Fifth level</a:t>
            </a:r>
          </a:p>
        </p:txBody>
      </p:sp>
      <p:sp>
        <p:nvSpPr>
          <p:cNvPr id="18" name="Text Placeholder 15">
            <a:extLst>
              <a:ext uri="{FF2B5EF4-FFF2-40B4-BE49-F238E27FC236}">
                <a16:creationId xmlns:a16="http://schemas.microsoft.com/office/drawing/2014/main" id="{4FD13803-8A5D-D7A4-B38C-D0494CCBDE8C}"/>
              </a:ext>
            </a:extLst>
          </p:cNvPr>
          <p:cNvSpPr>
            <a:spLocks noGrp="1"/>
          </p:cNvSpPr>
          <p:nvPr>
            <p:ph type="body" sz="quarter" idx="78" hasCustomPrompt="1"/>
          </p:nvPr>
        </p:nvSpPr>
        <p:spPr>
          <a:xfrm>
            <a:off x="7417516" y="1531933"/>
            <a:ext cx="2866278" cy="3017837"/>
          </a:xfrm>
        </p:spPr>
        <p:txBody>
          <a:bodyPr/>
          <a:lstStyle>
            <a:lvl1pPr marL="133160" indent="-133160">
              <a:buClr>
                <a:schemeClr val="accent1"/>
              </a:buClr>
              <a:buFont typeface="Wingdings" panose="05000000000000000000" pitchFamily="2" charset="2"/>
              <a:buChar char="§"/>
              <a:defRPr sz="1200">
                <a:latin typeface="+mn-lt"/>
              </a:defRPr>
            </a:lvl1pPr>
            <a:lvl2pPr>
              <a:defRPr sz="1200">
                <a:latin typeface="+mn-lt"/>
              </a:defRPr>
            </a:lvl2pPr>
            <a:lvl3pPr>
              <a:defRPr sz="1100">
                <a:latin typeface="+mn-lt"/>
              </a:defRPr>
            </a:lvl3pPr>
            <a:lvl4pPr>
              <a:defRPr sz="1050">
                <a:latin typeface="+mn-lt"/>
              </a:defRPr>
            </a:lvl4pPr>
            <a:lvl5pPr>
              <a:defRPr sz="1200">
                <a:latin typeface="Gotham Light" panose="02000603030000020004" pitchFamily="2" charset="0"/>
              </a:defRPr>
            </a:lvl5pPr>
          </a:lstStyle>
          <a:p>
            <a:pPr lvl="0"/>
            <a:r>
              <a:rPr lang="en-GB"/>
              <a:t>Insert service</a:t>
            </a:r>
          </a:p>
          <a:p>
            <a:pPr lvl="1"/>
            <a:r>
              <a:rPr lang="en-GB"/>
              <a:t>Second level</a:t>
            </a:r>
          </a:p>
          <a:p>
            <a:pPr lvl="2"/>
            <a:r>
              <a:rPr lang="en-GB"/>
              <a:t>Third level</a:t>
            </a:r>
          </a:p>
          <a:p>
            <a:pPr lvl="3"/>
            <a:r>
              <a:rPr lang="en-GB"/>
              <a:t>Fourth level</a:t>
            </a:r>
          </a:p>
          <a:p>
            <a:pPr lvl="4"/>
            <a:r>
              <a:rPr lang="en-GB"/>
              <a:t>Fifth level</a:t>
            </a:r>
          </a:p>
        </p:txBody>
      </p:sp>
      <p:sp>
        <p:nvSpPr>
          <p:cNvPr id="35" name="Date Placeholder 34">
            <a:extLst>
              <a:ext uri="{FF2B5EF4-FFF2-40B4-BE49-F238E27FC236}">
                <a16:creationId xmlns:a16="http://schemas.microsoft.com/office/drawing/2014/main" id="{71062277-8069-8738-5EE1-445AC33CDBEF}"/>
              </a:ext>
            </a:extLst>
          </p:cNvPr>
          <p:cNvSpPr>
            <a:spLocks noGrp="1"/>
          </p:cNvSpPr>
          <p:nvPr>
            <p:ph type="dt" sz="half" idx="79"/>
          </p:nvPr>
        </p:nvSpPr>
        <p:spPr/>
        <p:txBody>
          <a:bodyPr/>
          <a:lstStyle/>
          <a:p>
            <a:endParaRPr lang="en-GB"/>
          </a:p>
        </p:txBody>
      </p:sp>
      <p:sp>
        <p:nvSpPr>
          <p:cNvPr id="36" name="Footer Placeholder 35">
            <a:extLst>
              <a:ext uri="{FF2B5EF4-FFF2-40B4-BE49-F238E27FC236}">
                <a16:creationId xmlns:a16="http://schemas.microsoft.com/office/drawing/2014/main" id="{BE257129-32F2-6181-EE64-4217E1EE3142}"/>
              </a:ext>
            </a:extLst>
          </p:cNvPr>
          <p:cNvSpPr>
            <a:spLocks noGrp="1"/>
          </p:cNvSpPr>
          <p:nvPr>
            <p:ph type="ftr" sz="quarter" idx="80"/>
          </p:nvPr>
        </p:nvSpPr>
        <p:spPr>
          <a:xfrm>
            <a:off x="450733" y="6501388"/>
            <a:ext cx="6856644" cy="270074"/>
          </a:xfrm>
          <a:prstGeom prst="rect">
            <a:avLst/>
          </a:prstGeom>
        </p:spPr>
        <p:txBody>
          <a:bodyPr/>
          <a:lstStyle/>
          <a:p>
            <a:pPr>
              <a:lnSpc>
                <a:spcPct val="120000"/>
              </a:lnSpc>
              <a:spcAft>
                <a:spcPts val="1000"/>
              </a:spcAft>
            </a:pPr>
            <a:r>
              <a:rPr lang="en-US"/>
              <a:t>Footer</a:t>
            </a:r>
          </a:p>
        </p:txBody>
      </p:sp>
      <p:sp>
        <p:nvSpPr>
          <p:cNvPr id="39" name="Slide Number Placeholder 38">
            <a:extLst>
              <a:ext uri="{FF2B5EF4-FFF2-40B4-BE49-F238E27FC236}">
                <a16:creationId xmlns:a16="http://schemas.microsoft.com/office/drawing/2014/main" id="{EC10D7E1-4E5E-EA5C-041C-63B67E6749EC}"/>
              </a:ext>
            </a:extLst>
          </p:cNvPr>
          <p:cNvSpPr>
            <a:spLocks noGrp="1"/>
          </p:cNvSpPr>
          <p:nvPr>
            <p:ph type="sldNum" sz="quarter" idx="81"/>
          </p:nvPr>
        </p:nvSpPr>
        <p:spPr/>
        <p:txBody>
          <a:bodyPr/>
          <a:lstStyle/>
          <a:p>
            <a:fld id="{BB07EAE1-021A-493C-B07F-6FE9E5D11BEB}" type="slidenum">
              <a:rPr lang="en-GB" smtClean="0"/>
              <a:pPr/>
              <a:t>‹#›</a:t>
            </a:fld>
            <a:endParaRPr lang="en-GB"/>
          </a:p>
        </p:txBody>
      </p:sp>
      <p:sp>
        <p:nvSpPr>
          <p:cNvPr id="3" name="Title 1">
            <a:extLst>
              <a:ext uri="{FF2B5EF4-FFF2-40B4-BE49-F238E27FC236}">
                <a16:creationId xmlns:a16="http://schemas.microsoft.com/office/drawing/2014/main" id="{75390FCB-A4F1-4F93-5F63-766295D90142}"/>
              </a:ext>
            </a:extLst>
          </p:cNvPr>
          <p:cNvSpPr>
            <a:spLocks noGrp="1"/>
          </p:cNvSpPr>
          <p:nvPr>
            <p:ph type="title" hasCustomPrompt="1"/>
          </p:nvPr>
        </p:nvSpPr>
        <p:spPr>
          <a:xfrm>
            <a:off x="450732" y="422671"/>
            <a:ext cx="10326690" cy="558405"/>
          </a:xfrm>
        </p:spPr>
        <p:txBody>
          <a:bodyPr/>
          <a:lstStyle>
            <a:lvl1pPr>
              <a:defRPr sz="3199"/>
            </a:lvl1pPr>
          </a:lstStyle>
          <a:p>
            <a:r>
              <a:rPr lang="en-GB"/>
              <a:t>Insert title here</a:t>
            </a:r>
          </a:p>
        </p:txBody>
      </p:sp>
      <p:grpSp>
        <p:nvGrpSpPr>
          <p:cNvPr id="19" name="Group 18">
            <a:extLst>
              <a:ext uri="{FF2B5EF4-FFF2-40B4-BE49-F238E27FC236}">
                <a16:creationId xmlns:a16="http://schemas.microsoft.com/office/drawing/2014/main" id="{93DFB717-24A7-2914-B2C7-6E34A8C97841}"/>
              </a:ext>
            </a:extLst>
          </p:cNvPr>
          <p:cNvGrpSpPr/>
          <p:nvPr userDrawn="1"/>
        </p:nvGrpSpPr>
        <p:grpSpPr>
          <a:xfrm>
            <a:off x="12284371" y="0"/>
            <a:ext cx="2174456" cy="5067300"/>
            <a:chOff x="838199" y="1150069"/>
            <a:chExt cx="2175022" cy="5067300"/>
          </a:xfrm>
        </p:grpSpPr>
        <p:sp>
          <p:nvSpPr>
            <p:cNvPr id="27" name="Rectangle 26">
              <a:extLst>
                <a:ext uri="{FF2B5EF4-FFF2-40B4-BE49-F238E27FC236}">
                  <a16:creationId xmlns:a16="http://schemas.microsoft.com/office/drawing/2014/main" id="{6CEF22FA-5B68-00D1-A0CF-0A73FB84EEDF}"/>
                </a:ext>
              </a:extLst>
            </p:cNvPr>
            <p:cNvSpPr/>
            <p:nvPr/>
          </p:nvSpPr>
          <p:spPr>
            <a:xfrm>
              <a:off x="838199" y="1669942"/>
              <a:ext cx="2146446" cy="4547427"/>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333333"/>
                </a:solidFill>
              </a:endParaRPr>
            </a:p>
          </p:txBody>
        </p:sp>
        <p:sp>
          <p:nvSpPr>
            <p:cNvPr id="29" name="Rectangle 28">
              <a:extLst>
                <a:ext uri="{FF2B5EF4-FFF2-40B4-BE49-F238E27FC236}">
                  <a16:creationId xmlns:a16="http://schemas.microsoft.com/office/drawing/2014/main" id="{F27F0642-FA93-D06B-E42E-81BA68579049}"/>
                </a:ext>
              </a:extLst>
            </p:cNvPr>
            <p:cNvSpPr/>
            <p:nvPr/>
          </p:nvSpPr>
          <p:spPr>
            <a:xfrm flipV="1">
              <a:off x="838200" y="1150069"/>
              <a:ext cx="2146445" cy="52016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799">
                <a:solidFill>
                  <a:srgbClr val="333333"/>
                </a:solidFill>
              </a:endParaRPr>
            </a:p>
          </p:txBody>
        </p:sp>
        <p:sp>
          <p:nvSpPr>
            <p:cNvPr id="30" name="TextBox 29">
              <a:extLst>
                <a:ext uri="{FF2B5EF4-FFF2-40B4-BE49-F238E27FC236}">
                  <a16:creationId xmlns:a16="http://schemas.microsoft.com/office/drawing/2014/main" id="{38E75600-C24B-4991-0301-D1C981E93C0C}"/>
                </a:ext>
              </a:extLst>
            </p:cNvPr>
            <p:cNvSpPr txBox="1"/>
            <p:nvPr/>
          </p:nvSpPr>
          <p:spPr>
            <a:xfrm>
              <a:off x="866775" y="1753646"/>
              <a:ext cx="2087197" cy="707886"/>
            </a:xfrm>
            <a:prstGeom prst="rect">
              <a:avLst/>
            </a:prstGeom>
            <a:noFill/>
          </p:spPr>
          <p:txBody>
            <a:bodyPr wrap="square" rtlCol="0">
              <a:spAutoFit/>
            </a:bodyPr>
            <a:lstStyle/>
            <a:p>
              <a:r>
                <a:rPr lang="en-GB" sz="1000" b="1">
                  <a:solidFill>
                    <a:srgbClr val="333333"/>
                  </a:solidFill>
                </a:rPr>
                <a:t>1. </a:t>
              </a:r>
              <a:r>
                <a:rPr lang="en-GB" sz="1000">
                  <a:solidFill>
                    <a:srgbClr val="333333"/>
                  </a:solidFill>
                </a:rPr>
                <a:t>Click on the </a:t>
              </a:r>
              <a:r>
                <a:rPr lang="en-GB" sz="1000" b="0">
                  <a:solidFill>
                    <a:srgbClr val="333333"/>
                  </a:solidFill>
                  <a:latin typeface="Gotham Medium" pitchFamily="50" charset="0"/>
                </a:rPr>
                <a:t>icon</a:t>
              </a:r>
              <a:r>
                <a:rPr lang="en-GB" sz="1000">
                  <a:solidFill>
                    <a:srgbClr val="333333"/>
                  </a:solidFill>
                </a:rPr>
                <a:t> in the middle of the placeholder and choose the image from your computer.</a:t>
              </a:r>
            </a:p>
          </p:txBody>
        </p:sp>
        <p:sp>
          <p:nvSpPr>
            <p:cNvPr id="34" name="TextBox 33">
              <a:extLst>
                <a:ext uri="{FF2B5EF4-FFF2-40B4-BE49-F238E27FC236}">
                  <a16:creationId xmlns:a16="http://schemas.microsoft.com/office/drawing/2014/main" id="{E4A8F351-3070-3156-9214-DAA979D7F993}"/>
                </a:ext>
              </a:extLst>
            </p:cNvPr>
            <p:cNvSpPr txBox="1"/>
            <p:nvPr/>
          </p:nvSpPr>
          <p:spPr>
            <a:xfrm>
              <a:off x="866774" y="2507829"/>
              <a:ext cx="2146447" cy="553998"/>
            </a:xfrm>
            <a:prstGeom prst="rect">
              <a:avLst/>
            </a:prstGeom>
            <a:noFill/>
          </p:spPr>
          <p:txBody>
            <a:bodyPr wrap="square" rtlCol="0">
              <a:spAutoFit/>
            </a:bodyPr>
            <a:lstStyle/>
            <a:p>
              <a:r>
                <a:rPr lang="en-GB" sz="1000" b="1">
                  <a:solidFill>
                    <a:srgbClr val="333333"/>
                  </a:solidFill>
                </a:rPr>
                <a:t>2. </a:t>
              </a:r>
              <a:r>
                <a:rPr lang="en-GB" sz="1000">
                  <a:solidFill>
                    <a:srgbClr val="333333"/>
                  </a:solidFill>
                </a:rPr>
                <a:t>Click on the </a:t>
              </a:r>
              <a:r>
                <a:rPr lang="en-GB" sz="1000" b="0">
                  <a:solidFill>
                    <a:srgbClr val="333333"/>
                  </a:solidFill>
                  <a:latin typeface="Gotham Medium" pitchFamily="50" charset="0"/>
                </a:rPr>
                <a:t>Format Picture </a:t>
              </a:r>
              <a:r>
                <a:rPr lang="en-GB" sz="1000">
                  <a:solidFill>
                    <a:srgbClr val="333333"/>
                  </a:solidFill>
                </a:rPr>
                <a:t>tab in the ribbon and use the tools to edit the image.</a:t>
              </a:r>
            </a:p>
          </p:txBody>
        </p:sp>
        <p:sp>
          <p:nvSpPr>
            <p:cNvPr id="37" name="TextBox 36">
              <a:extLst>
                <a:ext uri="{FF2B5EF4-FFF2-40B4-BE49-F238E27FC236}">
                  <a16:creationId xmlns:a16="http://schemas.microsoft.com/office/drawing/2014/main" id="{FC995EBD-7E35-F7AE-4DFD-DE8CB022CA21}"/>
                </a:ext>
              </a:extLst>
            </p:cNvPr>
            <p:cNvSpPr txBox="1"/>
            <p:nvPr/>
          </p:nvSpPr>
          <p:spPr>
            <a:xfrm>
              <a:off x="866773" y="3108124"/>
              <a:ext cx="2146447" cy="1169551"/>
            </a:xfrm>
            <a:prstGeom prst="rect">
              <a:avLst/>
            </a:prstGeom>
            <a:noFill/>
          </p:spPr>
          <p:txBody>
            <a:bodyPr wrap="square" rtlCol="0">
              <a:spAutoFit/>
            </a:bodyPr>
            <a:lstStyle/>
            <a:p>
              <a:r>
                <a:rPr lang="en-GB" sz="1000" b="1">
                  <a:solidFill>
                    <a:srgbClr val="333333"/>
                  </a:solidFill>
                </a:rPr>
                <a:t>3. </a:t>
              </a:r>
              <a:r>
                <a:rPr lang="en-GB" sz="1000">
                  <a:solidFill>
                    <a:srgbClr val="333333"/>
                  </a:solidFill>
                </a:rPr>
                <a:t>Choose </a:t>
              </a:r>
              <a:r>
                <a:rPr lang="en-GB" sz="1000" b="0">
                  <a:solidFill>
                    <a:srgbClr val="333333"/>
                  </a:solidFill>
                  <a:latin typeface="Gotham Medium" pitchFamily="50" charset="0"/>
                </a:rPr>
                <a:t>Crop</a:t>
              </a:r>
              <a:r>
                <a:rPr lang="en-GB" sz="1000">
                  <a:solidFill>
                    <a:srgbClr val="333333"/>
                  </a:solidFill>
                </a:rPr>
                <a:t> to resize and move the image within the placeholder, using the white circles in the corners of the image. Click on the drop down arrow and choose </a:t>
              </a:r>
              <a:r>
                <a:rPr lang="en-GB" sz="1000" b="0">
                  <a:solidFill>
                    <a:srgbClr val="333333"/>
                  </a:solidFill>
                  <a:latin typeface="Gotham Medium" pitchFamily="50" charset="0"/>
                </a:rPr>
                <a:t>Fit </a:t>
              </a:r>
              <a:r>
                <a:rPr lang="en-GB" sz="1000">
                  <a:solidFill>
                    <a:srgbClr val="333333"/>
                  </a:solidFill>
                </a:rPr>
                <a:t>to fit the image to the placeholder.</a:t>
              </a:r>
            </a:p>
          </p:txBody>
        </p:sp>
        <p:sp>
          <p:nvSpPr>
            <p:cNvPr id="38" name="TextBox 37">
              <a:extLst>
                <a:ext uri="{FF2B5EF4-FFF2-40B4-BE49-F238E27FC236}">
                  <a16:creationId xmlns:a16="http://schemas.microsoft.com/office/drawing/2014/main" id="{4ED02978-6FC1-26EF-C6A2-EC37A60D2AC5}"/>
                </a:ext>
              </a:extLst>
            </p:cNvPr>
            <p:cNvSpPr txBox="1"/>
            <p:nvPr/>
          </p:nvSpPr>
          <p:spPr>
            <a:xfrm>
              <a:off x="866774" y="4323972"/>
              <a:ext cx="2146447" cy="553998"/>
            </a:xfrm>
            <a:prstGeom prst="rect">
              <a:avLst/>
            </a:prstGeom>
            <a:noFill/>
          </p:spPr>
          <p:txBody>
            <a:bodyPr wrap="square" rtlCol="0">
              <a:spAutoFit/>
            </a:bodyPr>
            <a:lstStyle/>
            <a:p>
              <a:r>
                <a:rPr lang="en-GB" sz="1000" b="1">
                  <a:solidFill>
                    <a:srgbClr val="333333"/>
                  </a:solidFill>
                </a:rPr>
                <a:t>4. </a:t>
              </a:r>
              <a:r>
                <a:rPr lang="en-GB" sz="1000">
                  <a:solidFill>
                    <a:srgbClr val="333333"/>
                  </a:solidFill>
                </a:rPr>
                <a:t>Choose </a:t>
              </a:r>
              <a:r>
                <a:rPr lang="en-GB" sz="1000" b="0">
                  <a:solidFill>
                    <a:srgbClr val="333333"/>
                  </a:solidFill>
                  <a:latin typeface="Gotham Medium" pitchFamily="50" charset="0"/>
                </a:rPr>
                <a:t>Picture Colour </a:t>
              </a:r>
              <a:r>
                <a:rPr lang="en-GB" sz="1000">
                  <a:solidFill>
                    <a:srgbClr val="333333"/>
                  </a:solidFill>
                </a:rPr>
                <a:t>to adjust the Saturation, Tone, and Colour.</a:t>
              </a:r>
            </a:p>
          </p:txBody>
        </p:sp>
        <p:sp>
          <p:nvSpPr>
            <p:cNvPr id="40" name="TextBox 39">
              <a:extLst>
                <a:ext uri="{FF2B5EF4-FFF2-40B4-BE49-F238E27FC236}">
                  <a16:creationId xmlns:a16="http://schemas.microsoft.com/office/drawing/2014/main" id="{640C22C1-1369-C913-1C7E-213EDC047BBA}"/>
                </a:ext>
              </a:extLst>
            </p:cNvPr>
            <p:cNvSpPr txBox="1"/>
            <p:nvPr/>
          </p:nvSpPr>
          <p:spPr>
            <a:xfrm>
              <a:off x="866774" y="4924267"/>
              <a:ext cx="2146447" cy="553998"/>
            </a:xfrm>
            <a:prstGeom prst="rect">
              <a:avLst/>
            </a:prstGeom>
            <a:noFill/>
          </p:spPr>
          <p:txBody>
            <a:bodyPr wrap="square" rtlCol="0">
              <a:spAutoFit/>
            </a:bodyPr>
            <a:lstStyle/>
            <a:p>
              <a:r>
                <a:rPr lang="en-GB" sz="1000" b="1">
                  <a:solidFill>
                    <a:srgbClr val="333333"/>
                  </a:solidFill>
                </a:rPr>
                <a:t>5. </a:t>
              </a:r>
              <a:r>
                <a:rPr lang="en-GB" sz="1000">
                  <a:solidFill>
                    <a:srgbClr val="333333"/>
                  </a:solidFill>
                </a:rPr>
                <a:t>Choose </a:t>
              </a:r>
              <a:r>
                <a:rPr lang="en-GB" sz="1000" b="0">
                  <a:solidFill>
                    <a:srgbClr val="333333"/>
                  </a:solidFill>
                  <a:latin typeface="Gotham Medium" pitchFamily="50" charset="0"/>
                </a:rPr>
                <a:t>Picture Correction </a:t>
              </a:r>
              <a:r>
                <a:rPr lang="en-GB" sz="1000">
                  <a:solidFill>
                    <a:srgbClr val="333333"/>
                  </a:solidFill>
                </a:rPr>
                <a:t>to adjust the Sharpness, Brightness, and Contrast.</a:t>
              </a:r>
            </a:p>
          </p:txBody>
        </p:sp>
        <p:sp>
          <p:nvSpPr>
            <p:cNvPr id="41" name="TextBox 40">
              <a:extLst>
                <a:ext uri="{FF2B5EF4-FFF2-40B4-BE49-F238E27FC236}">
                  <a16:creationId xmlns:a16="http://schemas.microsoft.com/office/drawing/2014/main" id="{D4651E47-00A9-25AC-28F3-E55D6A0FCC7F}"/>
                </a:ext>
              </a:extLst>
            </p:cNvPr>
            <p:cNvSpPr txBox="1"/>
            <p:nvPr/>
          </p:nvSpPr>
          <p:spPr>
            <a:xfrm>
              <a:off x="1026885" y="1179173"/>
              <a:ext cx="1826222" cy="461665"/>
            </a:xfrm>
            <a:prstGeom prst="rect">
              <a:avLst/>
            </a:prstGeom>
            <a:noFill/>
          </p:spPr>
          <p:txBody>
            <a:bodyPr wrap="square" rtlCol="0">
              <a:spAutoFit/>
            </a:bodyPr>
            <a:lstStyle/>
            <a:p>
              <a:pPr algn="ctr"/>
              <a:r>
                <a:rPr lang="en-GB" sz="1200">
                  <a:solidFill>
                    <a:srgbClr val="333333"/>
                  </a:solidFill>
                  <a:latin typeface="+mn-lt"/>
                </a:rPr>
                <a:t>HOW TO INSERT </a:t>
              </a:r>
              <a:br>
                <a:rPr lang="en-GB" sz="1200">
                  <a:solidFill>
                    <a:srgbClr val="333333"/>
                  </a:solidFill>
                  <a:latin typeface="+mn-lt"/>
                </a:rPr>
              </a:br>
              <a:r>
                <a:rPr lang="en-GB" sz="1200">
                  <a:solidFill>
                    <a:srgbClr val="333333"/>
                  </a:solidFill>
                  <a:latin typeface="+mn-lt"/>
                </a:rPr>
                <a:t>AN IMAGE</a:t>
              </a:r>
            </a:p>
          </p:txBody>
        </p:sp>
        <p:sp>
          <p:nvSpPr>
            <p:cNvPr id="42" name="TextBox 41">
              <a:extLst>
                <a:ext uri="{FF2B5EF4-FFF2-40B4-BE49-F238E27FC236}">
                  <a16:creationId xmlns:a16="http://schemas.microsoft.com/office/drawing/2014/main" id="{B5A10205-6FD4-467A-9703-189383F5330B}"/>
                </a:ext>
              </a:extLst>
            </p:cNvPr>
            <p:cNvSpPr txBox="1"/>
            <p:nvPr userDrawn="1"/>
          </p:nvSpPr>
          <p:spPr>
            <a:xfrm>
              <a:off x="866774" y="5522715"/>
              <a:ext cx="2146447" cy="553998"/>
            </a:xfrm>
            <a:prstGeom prst="rect">
              <a:avLst/>
            </a:prstGeom>
            <a:noFill/>
          </p:spPr>
          <p:txBody>
            <a:bodyPr wrap="square" rtlCol="0">
              <a:spAutoFit/>
            </a:bodyPr>
            <a:lstStyle/>
            <a:p>
              <a:r>
                <a:rPr lang="en-GB" sz="1000" b="1">
                  <a:solidFill>
                    <a:srgbClr val="333333"/>
                  </a:solidFill>
                </a:rPr>
                <a:t>6. </a:t>
              </a:r>
              <a:r>
                <a:rPr lang="en-GB" sz="1000">
                  <a:solidFill>
                    <a:srgbClr val="333333"/>
                  </a:solidFill>
                </a:rPr>
                <a:t>Once you are happy with your image, right click on it and select ‘</a:t>
              </a:r>
              <a:r>
                <a:rPr lang="en-GB" sz="1000" b="0">
                  <a:solidFill>
                    <a:srgbClr val="333333"/>
                  </a:solidFill>
                  <a:latin typeface="Gotham Medium" pitchFamily="50" charset="0"/>
                </a:rPr>
                <a:t>Send to back</a:t>
              </a:r>
              <a:r>
                <a:rPr lang="en-GB" sz="1000">
                  <a:solidFill>
                    <a:srgbClr val="333333"/>
                  </a:solidFill>
                </a:rPr>
                <a:t>’. </a:t>
              </a:r>
              <a:endParaRPr lang="en-GB" sz="1000">
                <a:solidFill>
                  <a:srgbClr val="333333"/>
                </a:solidFill>
                <a:latin typeface="Gotham Medium" pitchFamily="50" charset="0"/>
              </a:endParaRPr>
            </a:p>
          </p:txBody>
        </p:sp>
      </p:grpSp>
      <p:grpSp>
        <p:nvGrpSpPr>
          <p:cNvPr id="43" name="Group 42">
            <a:extLst>
              <a:ext uri="{FF2B5EF4-FFF2-40B4-BE49-F238E27FC236}">
                <a16:creationId xmlns:a16="http://schemas.microsoft.com/office/drawing/2014/main" id="{6BDEBA41-66B2-9D25-FCAF-5B1D2AC283A8}"/>
              </a:ext>
            </a:extLst>
          </p:cNvPr>
          <p:cNvGrpSpPr/>
          <p:nvPr userDrawn="1"/>
        </p:nvGrpSpPr>
        <p:grpSpPr>
          <a:xfrm>
            <a:off x="12284372" y="0"/>
            <a:ext cx="2174455" cy="5486150"/>
            <a:chOff x="12287572" y="0"/>
            <a:chExt cx="2175021" cy="5486150"/>
          </a:xfrm>
        </p:grpSpPr>
        <p:grpSp>
          <p:nvGrpSpPr>
            <p:cNvPr id="44" name="Group 43">
              <a:extLst>
                <a:ext uri="{FF2B5EF4-FFF2-40B4-BE49-F238E27FC236}">
                  <a16:creationId xmlns:a16="http://schemas.microsoft.com/office/drawing/2014/main" id="{10857085-68AD-3C13-E952-BF2847EE7155}"/>
                </a:ext>
              </a:extLst>
            </p:cNvPr>
            <p:cNvGrpSpPr/>
            <p:nvPr/>
          </p:nvGrpSpPr>
          <p:grpSpPr>
            <a:xfrm>
              <a:off x="12287572" y="0"/>
              <a:ext cx="2175021" cy="4839558"/>
              <a:chOff x="838200" y="1150069"/>
              <a:chExt cx="2175021" cy="4839558"/>
            </a:xfrm>
          </p:grpSpPr>
          <p:sp>
            <p:nvSpPr>
              <p:cNvPr id="56" name="Rectangle 55">
                <a:extLst>
                  <a:ext uri="{FF2B5EF4-FFF2-40B4-BE49-F238E27FC236}">
                    <a16:creationId xmlns:a16="http://schemas.microsoft.com/office/drawing/2014/main" id="{AA56C410-FC1C-5B15-1AFC-7039BAD3A9F4}"/>
                  </a:ext>
                </a:extLst>
              </p:cNvPr>
              <p:cNvSpPr/>
              <p:nvPr/>
            </p:nvSpPr>
            <p:spPr>
              <a:xfrm>
                <a:off x="838200" y="1150069"/>
                <a:ext cx="2146445" cy="4839558"/>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333333"/>
                  </a:solidFill>
                </a:endParaRPr>
              </a:p>
            </p:txBody>
          </p:sp>
          <p:sp>
            <p:nvSpPr>
              <p:cNvPr id="57" name="Rectangle 56">
                <a:extLst>
                  <a:ext uri="{FF2B5EF4-FFF2-40B4-BE49-F238E27FC236}">
                    <a16:creationId xmlns:a16="http://schemas.microsoft.com/office/drawing/2014/main" id="{611FD4E8-12B1-150D-6801-A5DC76860050}"/>
                  </a:ext>
                </a:extLst>
              </p:cNvPr>
              <p:cNvSpPr/>
              <p:nvPr/>
            </p:nvSpPr>
            <p:spPr>
              <a:xfrm flipV="1">
                <a:off x="838200" y="1150069"/>
                <a:ext cx="2146445" cy="52016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799">
                  <a:solidFill>
                    <a:srgbClr val="333333"/>
                  </a:solidFill>
                </a:endParaRPr>
              </a:p>
            </p:txBody>
          </p:sp>
          <p:sp>
            <p:nvSpPr>
              <p:cNvPr id="58" name="TextBox 57">
                <a:extLst>
                  <a:ext uri="{FF2B5EF4-FFF2-40B4-BE49-F238E27FC236}">
                    <a16:creationId xmlns:a16="http://schemas.microsoft.com/office/drawing/2014/main" id="{EF4063F9-332B-CBDF-7710-030FD68ED1B8}"/>
                  </a:ext>
                </a:extLst>
              </p:cNvPr>
              <p:cNvSpPr txBox="1"/>
              <p:nvPr/>
            </p:nvSpPr>
            <p:spPr>
              <a:xfrm>
                <a:off x="866775" y="2189496"/>
                <a:ext cx="2087197" cy="707886"/>
              </a:xfrm>
              <a:prstGeom prst="rect">
                <a:avLst/>
              </a:prstGeom>
              <a:noFill/>
            </p:spPr>
            <p:txBody>
              <a:bodyPr wrap="square" rtlCol="0">
                <a:spAutoFit/>
              </a:bodyPr>
              <a:lstStyle/>
              <a:p>
                <a:r>
                  <a:rPr lang="en-GB" sz="1000" b="1">
                    <a:solidFill>
                      <a:srgbClr val="333333"/>
                    </a:solidFill>
                  </a:rPr>
                  <a:t>2. </a:t>
                </a:r>
                <a:r>
                  <a:rPr lang="en-GB" sz="1000">
                    <a:solidFill>
                      <a:srgbClr val="333333"/>
                    </a:solidFill>
                  </a:rPr>
                  <a:t>Click on the </a:t>
                </a:r>
                <a:r>
                  <a:rPr lang="en-GB" sz="1000" b="0">
                    <a:solidFill>
                      <a:srgbClr val="333333"/>
                    </a:solidFill>
                    <a:latin typeface="Gotham Medium" pitchFamily="50" charset="0"/>
                  </a:rPr>
                  <a:t>icon</a:t>
                </a:r>
                <a:r>
                  <a:rPr lang="en-GB" sz="1000">
                    <a:solidFill>
                      <a:srgbClr val="333333"/>
                    </a:solidFill>
                  </a:rPr>
                  <a:t> in the middle of the placeholder and choose the image from your computer.</a:t>
                </a:r>
              </a:p>
            </p:txBody>
          </p:sp>
          <p:sp>
            <p:nvSpPr>
              <p:cNvPr id="59" name="TextBox 58">
                <a:extLst>
                  <a:ext uri="{FF2B5EF4-FFF2-40B4-BE49-F238E27FC236}">
                    <a16:creationId xmlns:a16="http://schemas.microsoft.com/office/drawing/2014/main" id="{3AD90704-DD14-3C50-1DD6-95D21BF5E1EC}"/>
                  </a:ext>
                </a:extLst>
              </p:cNvPr>
              <p:cNvSpPr txBox="1"/>
              <p:nvPr/>
            </p:nvSpPr>
            <p:spPr>
              <a:xfrm>
                <a:off x="866774" y="2943679"/>
                <a:ext cx="2146447" cy="553998"/>
              </a:xfrm>
              <a:prstGeom prst="rect">
                <a:avLst/>
              </a:prstGeom>
              <a:noFill/>
            </p:spPr>
            <p:txBody>
              <a:bodyPr wrap="square" rtlCol="0">
                <a:spAutoFit/>
              </a:bodyPr>
              <a:lstStyle/>
              <a:p>
                <a:r>
                  <a:rPr lang="en-GB" sz="1000" b="1">
                    <a:solidFill>
                      <a:srgbClr val="333333"/>
                    </a:solidFill>
                  </a:rPr>
                  <a:t>3. </a:t>
                </a:r>
                <a:r>
                  <a:rPr lang="en-GB" sz="1000">
                    <a:solidFill>
                      <a:srgbClr val="333333"/>
                    </a:solidFill>
                  </a:rPr>
                  <a:t>Click on the </a:t>
                </a:r>
                <a:r>
                  <a:rPr lang="en-GB" sz="1000" b="0">
                    <a:solidFill>
                      <a:srgbClr val="333333"/>
                    </a:solidFill>
                    <a:latin typeface="Gotham Medium" pitchFamily="50" charset="0"/>
                  </a:rPr>
                  <a:t>Format Picture </a:t>
                </a:r>
                <a:r>
                  <a:rPr lang="en-GB" sz="1000">
                    <a:solidFill>
                      <a:srgbClr val="333333"/>
                    </a:solidFill>
                  </a:rPr>
                  <a:t>tab in the ribbon and use the tools to edit the image.</a:t>
                </a:r>
              </a:p>
            </p:txBody>
          </p:sp>
          <p:sp>
            <p:nvSpPr>
              <p:cNvPr id="60" name="TextBox 59">
                <a:extLst>
                  <a:ext uri="{FF2B5EF4-FFF2-40B4-BE49-F238E27FC236}">
                    <a16:creationId xmlns:a16="http://schemas.microsoft.com/office/drawing/2014/main" id="{72D564F9-578B-844D-A19A-D7755A7D67C5}"/>
                  </a:ext>
                </a:extLst>
              </p:cNvPr>
              <p:cNvSpPr txBox="1"/>
              <p:nvPr/>
            </p:nvSpPr>
            <p:spPr>
              <a:xfrm>
                <a:off x="866773" y="3543974"/>
                <a:ext cx="2146447" cy="1169551"/>
              </a:xfrm>
              <a:prstGeom prst="rect">
                <a:avLst/>
              </a:prstGeom>
              <a:noFill/>
            </p:spPr>
            <p:txBody>
              <a:bodyPr wrap="square" rtlCol="0">
                <a:spAutoFit/>
              </a:bodyPr>
              <a:lstStyle/>
              <a:p>
                <a:r>
                  <a:rPr lang="en-GB" sz="1000" b="1">
                    <a:solidFill>
                      <a:srgbClr val="333333"/>
                    </a:solidFill>
                  </a:rPr>
                  <a:t>4. </a:t>
                </a:r>
                <a:r>
                  <a:rPr lang="en-GB" sz="1000">
                    <a:solidFill>
                      <a:srgbClr val="333333"/>
                    </a:solidFill>
                  </a:rPr>
                  <a:t>Choose </a:t>
                </a:r>
                <a:r>
                  <a:rPr lang="en-GB" sz="1000" b="0">
                    <a:solidFill>
                      <a:srgbClr val="333333"/>
                    </a:solidFill>
                    <a:latin typeface="Gotham Medium" pitchFamily="50" charset="0"/>
                  </a:rPr>
                  <a:t>Crop</a:t>
                </a:r>
                <a:r>
                  <a:rPr lang="en-GB" sz="1000">
                    <a:solidFill>
                      <a:srgbClr val="333333"/>
                    </a:solidFill>
                  </a:rPr>
                  <a:t> to resize and move the image within the placeholder, using the white circles in the corners of the image. Click on the drop down arrow and choose </a:t>
                </a:r>
                <a:r>
                  <a:rPr lang="en-GB" sz="1000" b="0">
                    <a:solidFill>
                      <a:srgbClr val="333333"/>
                    </a:solidFill>
                    <a:latin typeface="Gotham Medium" pitchFamily="50" charset="0"/>
                  </a:rPr>
                  <a:t>Fit </a:t>
                </a:r>
                <a:r>
                  <a:rPr lang="en-GB" sz="1000">
                    <a:solidFill>
                      <a:srgbClr val="333333"/>
                    </a:solidFill>
                  </a:rPr>
                  <a:t>to fit the image to the placeholder.</a:t>
                </a:r>
              </a:p>
            </p:txBody>
          </p:sp>
          <p:sp>
            <p:nvSpPr>
              <p:cNvPr id="61" name="TextBox 60">
                <a:extLst>
                  <a:ext uri="{FF2B5EF4-FFF2-40B4-BE49-F238E27FC236}">
                    <a16:creationId xmlns:a16="http://schemas.microsoft.com/office/drawing/2014/main" id="{50F49D88-B219-9C77-C2D4-F8A42833A2D1}"/>
                  </a:ext>
                </a:extLst>
              </p:cNvPr>
              <p:cNvSpPr txBox="1"/>
              <p:nvPr/>
            </p:nvSpPr>
            <p:spPr>
              <a:xfrm>
                <a:off x="866774" y="4759822"/>
                <a:ext cx="2146447" cy="553998"/>
              </a:xfrm>
              <a:prstGeom prst="rect">
                <a:avLst/>
              </a:prstGeom>
              <a:noFill/>
            </p:spPr>
            <p:txBody>
              <a:bodyPr wrap="square" rtlCol="0">
                <a:spAutoFit/>
              </a:bodyPr>
              <a:lstStyle/>
              <a:p>
                <a:r>
                  <a:rPr lang="en-GB" sz="1000" b="1">
                    <a:solidFill>
                      <a:srgbClr val="333333"/>
                    </a:solidFill>
                  </a:rPr>
                  <a:t>5. </a:t>
                </a:r>
                <a:r>
                  <a:rPr lang="en-GB" sz="1000">
                    <a:solidFill>
                      <a:srgbClr val="333333"/>
                    </a:solidFill>
                  </a:rPr>
                  <a:t>Choose </a:t>
                </a:r>
                <a:r>
                  <a:rPr lang="en-GB" sz="1000" b="0">
                    <a:solidFill>
                      <a:srgbClr val="333333"/>
                    </a:solidFill>
                    <a:latin typeface="Gotham Medium" pitchFamily="50" charset="0"/>
                  </a:rPr>
                  <a:t>Picture Colour </a:t>
                </a:r>
                <a:r>
                  <a:rPr lang="en-GB" sz="1000">
                    <a:solidFill>
                      <a:srgbClr val="333333"/>
                    </a:solidFill>
                  </a:rPr>
                  <a:t>to adjust the Saturation, Tone, and Colour.</a:t>
                </a:r>
              </a:p>
            </p:txBody>
          </p:sp>
          <p:sp>
            <p:nvSpPr>
              <p:cNvPr id="62" name="TextBox 61">
                <a:extLst>
                  <a:ext uri="{FF2B5EF4-FFF2-40B4-BE49-F238E27FC236}">
                    <a16:creationId xmlns:a16="http://schemas.microsoft.com/office/drawing/2014/main" id="{180961E7-0BD2-5FF2-C55A-2D7682942F57}"/>
                  </a:ext>
                </a:extLst>
              </p:cNvPr>
              <p:cNvSpPr txBox="1"/>
              <p:nvPr/>
            </p:nvSpPr>
            <p:spPr>
              <a:xfrm>
                <a:off x="866774" y="5360117"/>
                <a:ext cx="2146447" cy="553998"/>
              </a:xfrm>
              <a:prstGeom prst="rect">
                <a:avLst/>
              </a:prstGeom>
              <a:noFill/>
            </p:spPr>
            <p:txBody>
              <a:bodyPr wrap="square" rtlCol="0">
                <a:spAutoFit/>
              </a:bodyPr>
              <a:lstStyle/>
              <a:p>
                <a:r>
                  <a:rPr lang="en-GB" sz="1000" b="1">
                    <a:solidFill>
                      <a:srgbClr val="333333"/>
                    </a:solidFill>
                  </a:rPr>
                  <a:t>6. </a:t>
                </a:r>
                <a:r>
                  <a:rPr lang="en-GB" sz="1000">
                    <a:solidFill>
                      <a:srgbClr val="333333"/>
                    </a:solidFill>
                  </a:rPr>
                  <a:t>Choose </a:t>
                </a:r>
                <a:r>
                  <a:rPr lang="en-GB" sz="1000" b="0">
                    <a:solidFill>
                      <a:srgbClr val="333333"/>
                    </a:solidFill>
                    <a:latin typeface="Gotham Medium" pitchFamily="50" charset="0"/>
                  </a:rPr>
                  <a:t>Picture Correction </a:t>
                </a:r>
                <a:r>
                  <a:rPr lang="en-GB" sz="1000">
                    <a:solidFill>
                      <a:srgbClr val="333333"/>
                    </a:solidFill>
                  </a:rPr>
                  <a:t>to adjust the Sharpness, Brightness, and Contrast.</a:t>
                </a:r>
              </a:p>
            </p:txBody>
          </p:sp>
          <p:sp>
            <p:nvSpPr>
              <p:cNvPr id="63" name="TextBox 62">
                <a:extLst>
                  <a:ext uri="{FF2B5EF4-FFF2-40B4-BE49-F238E27FC236}">
                    <a16:creationId xmlns:a16="http://schemas.microsoft.com/office/drawing/2014/main" id="{6D6659B0-7917-C470-6CAE-3DEFB50908AD}"/>
                  </a:ext>
                </a:extLst>
              </p:cNvPr>
              <p:cNvSpPr txBox="1"/>
              <p:nvPr/>
            </p:nvSpPr>
            <p:spPr>
              <a:xfrm>
                <a:off x="1072610" y="1179173"/>
                <a:ext cx="1734772" cy="461665"/>
              </a:xfrm>
              <a:prstGeom prst="rect">
                <a:avLst/>
              </a:prstGeom>
              <a:noFill/>
            </p:spPr>
            <p:txBody>
              <a:bodyPr wrap="square" rtlCol="0">
                <a:spAutoFit/>
              </a:bodyPr>
              <a:lstStyle/>
              <a:p>
                <a:pPr algn="ctr"/>
                <a:r>
                  <a:rPr lang="en-GB" sz="1200">
                    <a:solidFill>
                      <a:srgbClr val="333333"/>
                    </a:solidFill>
                    <a:latin typeface="+mn-lt"/>
                  </a:rPr>
                  <a:t>HOW TO INSERT AN IMAGE</a:t>
                </a:r>
              </a:p>
            </p:txBody>
          </p:sp>
          <p:sp>
            <p:nvSpPr>
              <p:cNvPr id="64" name="TextBox 63">
                <a:extLst>
                  <a:ext uri="{FF2B5EF4-FFF2-40B4-BE49-F238E27FC236}">
                    <a16:creationId xmlns:a16="http://schemas.microsoft.com/office/drawing/2014/main" id="{327C405F-9355-E00B-0898-DD434E0FFA91}"/>
                  </a:ext>
                </a:extLst>
              </p:cNvPr>
              <p:cNvSpPr txBox="1"/>
              <p:nvPr/>
            </p:nvSpPr>
            <p:spPr>
              <a:xfrm>
                <a:off x="866775" y="1759910"/>
                <a:ext cx="2087197" cy="400110"/>
              </a:xfrm>
              <a:prstGeom prst="rect">
                <a:avLst/>
              </a:prstGeom>
              <a:noFill/>
            </p:spPr>
            <p:txBody>
              <a:bodyPr wrap="square" rtlCol="0">
                <a:spAutoFit/>
              </a:bodyPr>
              <a:lstStyle/>
              <a:p>
                <a:r>
                  <a:rPr lang="en-GB" sz="1000" b="1">
                    <a:solidFill>
                      <a:srgbClr val="333333"/>
                    </a:solidFill>
                  </a:rPr>
                  <a:t>1. </a:t>
                </a:r>
                <a:r>
                  <a:rPr lang="en-GB" sz="1000">
                    <a:solidFill>
                      <a:srgbClr val="333333"/>
                    </a:solidFill>
                  </a:rPr>
                  <a:t>If there is already an image present, </a:t>
                </a:r>
                <a:r>
                  <a:rPr lang="en-GB" sz="1000">
                    <a:solidFill>
                      <a:srgbClr val="333333"/>
                    </a:solidFill>
                    <a:latin typeface="Gotham Medium" pitchFamily="50" charset="0"/>
                  </a:rPr>
                  <a:t>delete this first.</a:t>
                </a:r>
              </a:p>
            </p:txBody>
          </p:sp>
        </p:grpSp>
        <p:grpSp>
          <p:nvGrpSpPr>
            <p:cNvPr id="45" name="Group 44">
              <a:extLst>
                <a:ext uri="{FF2B5EF4-FFF2-40B4-BE49-F238E27FC236}">
                  <a16:creationId xmlns:a16="http://schemas.microsoft.com/office/drawing/2014/main" id="{82152153-E34F-313D-2DA0-2B3056AE8E04}"/>
                </a:ext>
              </a:extLst>
            </p:cNvPr>
            <p:cNvGrpSpPr/>
            <p:nvPr userDrawn="1"/>
          </p:nvGrpSpPr>
          <p:grpSpPr>
            <a:xfrm>
              <a:off x="12287572" y="0"/>
              <a:ext cx="2175021" cy="5486150"/>
              <a:chOff x="838200" y="1150069"/>
              <a:chExt cx="2175021" cy="5486150"/>
            </a:xfrm>
          </p:grpSpPr>
          <p:sp>
            <p:nvSpPr>
              <p:cNvPr id="47" name="Rectangle 46">
                <a:extLst>
                  <a:ext uri="{FF2B5EF4-FFF2-40B4-BE49-F238E27FC236}">
                    <a16:creationId xmlns:a16="http://schemas.microsoft.com/office/drawing/2014/main" id="{54CFBE2B-1ABA-D4D9-BF8A-B2DF6AF58262}"/>
                  </a:ext>
                </a:extLst>
              </p:cNvPr>
              <p:cNvSpPr/>
              <p:nvPr/>
            </p:nvSpPr>
            <p:spPr>
              <a:xfrm>
                <a:off x="838200" y="1150069"/>
                <a:ext cx="2146445" cy="548615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333333"/>
                  </a:solidFill>
                </a:endParaRPr>
              </a:p>
            </p:txBody>
          </p:sp>
          <p:sp>
            <p:nvSpPr>
              <p:cNvPr id="48" name="Rectangle 47">
                <a:extLst>
                  <a:ext uri="{FF2B5EF4-FFF2-40B4-BE49-F238E27FC236}">
                    <a16:creationId xmlns:a16="http://schemas.microsoft.com/office/drawing/2014/main" id="{CD12230A-FE2C-EAE2-525C-8711CAFAF55F}"/>
                  </a:ext>
                </a:extLst>
              </p:cNvPr>
              <p:cNvSpPr/>
              <p:nvPr/>
            </p:nvSpPr>
            <p:spPr>
              <a:xfrm flipV="1">
                <a:off x="838200" y="1150069"/>
                <a:ext cx="2146445" cy="52016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799">
                  <a:solidFill>
                    <a:srgbClr val="333333"/>
                  </a:solidFill>
                </a:endParaRPr>
              </a:p>
            </p:txBody>
          </p:sp>
          <p:sp>
            <p:nvSpPr>
              <p:cNvPr id="49" name="TextBox 48">
                <a:extLst>
                  <a:ext uri="{FF2B5EF4-FFF2-40B4-BE49-F238E27FC236}">
                    <a16:creationId xmlns:a16="http://schemas.microsoft.com/office/drawing/2014/main" id="{BDBB8C0B-05DB-AAB1-75B7-52B23390A002}"/>
                  </a:ext>
                </a:extLst>
              </p:cNvPr>
              <p:cNvSpPr txBox="1"/>
              <p:nvPr/>
            </p:nvSpPr>
            <p:spPr>
              <a:xfrm>
                <a:off x="866775" y="2189496"/>
                <a:ext cx="2087197" cy="707886"/>
              </a:xfrm>
              <a:prstGeom prst="rect">
                <a:avLst/>
              </a:prstGeom>
              <a:noFill/>
            </p:spPr>
            <p:txBody>
              <a:bodyPr wrap="square" rtlCol="0">
                <a:spAutoFit/>
              </a:bodyPr>
              <a:lstStyle/>
              <a:p>
                <a:r>
                  <a:rPr lang="en-GB" sz="1000" b="1">
                    <a:solidFill>
                      <a:srgbClr val="333333"/>
                    </a:solidFill>
                  </a:rPr>
                  <a:t>2. </a:t>
                </a:r>
                <a:r>
                  <a:rPr lang="en-GB" sz="1000">
                    <a:solidFill>
                      <a:srgbClr val="333333"/>
                    </a:solidFill>
                  </a:rPr>
                  <a:t>Click on the </a:t>
                </a:r>
                <a:r>
                  <a:rPr lang="en-GB" sz="1000" b="0">
                    <a:solidFill>
                      <a:srgbClr val="333333"/>
                    </a:solidFill>
                    <a:latin typeface="Gotham Medium" pitchFamily="50" charset="0"/>
                  </a:rPr>
                  <a:t>icon</a:t>
                </a:r>
                <a:r>
                  <a:rPr lang="en-GB" sz="1000">
                    <a:solidFill>
                      <a:srgbClr val="333333"/>
                    </a:solidFill>
                  </a:rPr>
                  <a:t> in the middle of the placeholder and choose the image from your computer.</a:t>
                </a:r>
              </a:p>
            </p:txBody>
          </p:sp>
          <p:sp>
            <p:nvSpPr>
              <p:cNvPr id="50" name="TextBox 49">
                <a:extLst>
                  <a:ext uri="{FF2B5EF4-FFF2-40B4-BE49-F238E27FC236}">
                    <a16:creationId xmlns:a16="http://schemas.microsoft.com/office/drawing/2014/main" id="{029704D5-5082-F986-7BCC-8105A629B700}"/>
                  </a:ext>
                </a:extLst>
              </p:cNvPr>
              <p:cNvSpPr txBox="1"/>
              <p:nvPr/>
            </p:nvSpPr>
            <p:spPr>
              <a:xfrm>
                <a:off x="866774" y="2943679"/>
                <a:ext cx="2146447" cy="553998"/>
              </a:xfrm>
              <a:prstGeom prst="rect">
                <a:avLst/>
              </a:prstGeom>
              <a:noFill/>
            </p:spPr>
            <p:txBody>
              <a:bodyPr wrap="square" rtlCol="0">
                <a:spAutoFit/>
              </a:bodyPr>
              <a:lstStyle/>
              <a:p>
                <a:r>
                  <a:rPr lang="en-GB" sz="1000" b="1">
                    <a:solidFill>
                      <a:srgbClr val="333333"/>
                    </a:solidFill>
                  </a:rPr>
                  <a:t>3. </a:t>
                </a:r>
                <a:r>
                  <a:rPr lang="en-GB" sz="1000">
                    <a:solidFill>
                      <a:srgbClr val="333333"/>
                    </a:solidFill>
                  </a:rPr>
                  <a:t>Click on the </a:t>
                </a:r>
                <a:r>
                  <a:rPr lang="en-GB" sz="1000" b="0">
                    <a:solidFill>
                      <a:srgbClr val="333333"/>
                    </a:solidFill>
                    <a:latin typeface="Gotham Medium" pitchFamily="50" charset="0"/>
                  </a:rPr>
                  <a:t>Format Picture </a:t>
                </a:r>
                <a:r>
                  <a:rPr lang="en-GB" sz="1000">
                    <a:solidFill>
                      <a:srgbClr val="333333"/>
                    </a:solidFill>
                  </a:rPr>
                  <a:t>tab in the ribbon and use the tools to edit the image.</a:t>
                </a:r>
              </a:p>
            </p:txBody>
          </p:sp>
          <p:sp>
            <p:nvSpPr>
              <p:cNvPr id="51" name="TextBox 50">
                <a:extLst>
                  <a:ext uri="{FF2B5EF4-FFF2-40B4-BE49-F238E27FC236}">
                    <a16:creationId xmlns:a16="http://schemas.microsoft.com/office/drawing/2014/main" id="{52C32B82-9347-567C-8064-C125E72C4207}"/>
                  </a:ext>
                </a:extLst>
              </p:cNvPr>
              <p:cNvSpPr txBox="1"/>
              <p:nvPr/>
            </p:nvSpPr>
            <p:spPr>
              <a:xfrm>
                <a:off x="866773" y="3543974"/>
                <a:ext cx="2146447" cy="1169551"/>
              </a:xfrm>
              <a:prstGeom prst="rect">
                <a:avLst/>
              </a:prstGeom>
              <a:noFill/>
            </p:spPr>
            <p:txBody>
              <a:bodyPr wrap="square" rtlCol="0">
                <a:spAutoFit/>
              </a:bodyPr>
              <a:lstStyle/>
              <a:p>
                <a:r>
                  <a:rPr lang="en-GB" sz="1000" b="1">
                    <a:solidFill>
                      <a:srgbClr val="333333"/>
                    </a:solidFill>
                  </a:rPr>
                  <a:t>4. </a:t>
                </a:r>
                <a:r>
                  <a:rPr lang="en-GB" sz="1000">
                    <a:solidFill>
                      <a:srgbClr val="333333"/>
                    </a:solidFill>
                  </a:rPr>
                  <a:t>Choose </a:t>
                </a:r>
                <a:r>
                  <a:rPr lang="en-GB" sz="1000" b="0">
                    <a:solidFill>
                      <a:srgbClr val="333333"/>
                    </a:solidFill>
                    <a:latin typeface="Gotham Medium" pitchFamily="50" charset="0"/>
                  </a:rPr>
                  <a:t>Crop</a:t>
                </a:r>
                <a:r>
                  <a:rPr lang="en-GB" sz="1000">
                    <a:solidFill>
                      <a:srgbClr val="333333"/>
                    </a:solidFill>
                  </a:rPr>
                  <a:t> to resize and move the image within the placeholder, using the white circles in the corners of the image. Click on the drop down arrow and choose </a:t>
                </a:r>
                <a:r>
                  <a:rPr lang="en-GB" sz="1000" b="0">
                    <a:solidFill>
                      <a:srgbClr val="333333"/>
                    </a:solidFill>
                    <a:latin typeface="Gotham Medium" pitchFamily="50" charset="0"/>
                  </a:rPr>
                  <a:t>Fit </a:t>
                </a:r>
                <a:r>
                  <a:rPr lang="en-GB" sz="1000">
                    <a:solidFill>
                      <a:srgbClr val="333333"/>
                    </a:solidFill>
                  </a:rPr>
                  <a:t>to fit the image to the placeholder.</a:t>
                </a:r>
              </a:p>
            </p:txBody>
          </p:sp>
          <p:sp>
            <p:nvSpPr>
              <p:cNvPr id="52" name="TextBox 51">
                <a:extLst>
                  <a:ext uri="{FF2B5EF4-FFF2-40B4-BE49-F238E27FC236}">
                    <a16:creationId xmlns:a16="http://schemas.microsoft.com/office/drawing/2014/main" id="{C6E8C370-5F56-8488-4005-F03A346FA65C}"/>
                  </a:ext>
                </a:extLst>
              </p:cNvPr>
              <p:cNvSpPr txBox="1"/>
              <p:nvPr/>
            </p:nvSpPr>
            <p:spPr>
              <a:xfrm>
                <a:off x="866774" y="4759822"/>
                <a:ext cx="2146447" cy="553998"/>
              </a:xfrm>
              <a:prstGeom prst="rect">
                <a:avLst/>
              </a:prstGeom>
              <a:noFill/>
            </p:spPr>
            <p:txBody>
              <a:bodyPr wrap="square" rtlCol="0">
                <a:spAutoFit/>
              </a:bodyPr>
              <a:lstStyle/>
              <a:p>
                <a:r>
                  <a:rPr lang="en-GB" sz="1000" b="1">
                    <a:solidFill>
                      <a:srgbClr val="333333"/>
                    </a:solidFill>
                  </a:rPr>
                  <a:t>5. </a:t>
                </a:r>
                <a:r>
                  <a:rPr lang="en-GB" sz="1000">
                    <a:solidFill>
                      <a:srgbClr val="333333"/>
                    </a:solidFill>
                  </a:rPr>
                  <a:t>Choose </a:t>
                </a:r>
                <a:r>
                  <a:rPr lang="en-GB" sz="1000" b="0">
                    <a:solidFill>
                      <a:srgbClr val="333333"/>
                    </a:solidFill>
                    <a:latin typeface="Gotham Medium" pitchFamily="50" charset="0"/>
                  </a:rPr>
                  <a:t>Picture Colour </a:t>
                </a:r>
                <a:r>
                  <a:rPr lang="en-GB" sz="1000">
                    <a:solidFill>
                      <a:srgbClr val="333333"/>
                    </a:solidFill>
                  </a:rPr>
                  <a:t>to adjust the Saturation, Tone, and Colour.</a:t>
                </a:r>
              </a:p>
            </p:txBody>
          </p:sp>
          <p:sp>
            <p:nvSpPr>
              <p:cNvPr id="53" name="TextBox 52">
                <a:extLst>
                  <a:ext uri="{FF2B5EF4-FFF2-40B4-BE49-F238E27FC236}">
                    <a16:creationId xmlns:a16="http://schemas.microsoft.com/office/drawing/2014/main" id="{44EA0948-1970-33F5-E2E5-593EACB70D09}"/>
                  </a:ext>
                </a:extLst>
              </p:cNvPr>
              <p:cNvSpPr txBox="1"/>
              <p:nvPr/>
            </p:nvSpPr>
            <p:spPr>
              <a:xfrm>
                <a:off x="866774" y="5360117"/>
                <a:ext cx="2146447" cy="861774"/>
              </a:xfrm>
              <a:prstGeom prst="rect">
                <a:avLst/>
              </a:prstGeom>
              <a:noFill/>
            </p:spPr>
            <p:txBody>
              <a:bodyPr wrap="square" rtlCol="0">
                <a:spAutoFit/>
              </a:bodyPr>
              <a:lstStyle/>
              <a:p>
                <a:r>
                  <a:rPr lang="en-GB" sz="1000" b="1">
                    <a:solidFill>
                      <a:srgbClr val="333333"/>
                    </a:solidFill>
                  </a:rPr>
                  <a:t>6. </a:t>
                </a:r>
                <a:r>
                  <a:rPr lang="en-GB" sz="1000">
                    <a:solidFill>
                      <a:srgbClr val="333333"/>
                    </a:solidFill>
                  </a:rPr>
                  <a:t>Choose </a:t>
                </a:r>
                <a:r>
                  <a:rPr lang="en-GB" sz="1000" b="0">
                    <a:solidFill>
                      <a:srgbClr val="333333"/>
                    </a:solidFill>
                    <a:latin typeface="Gotham Medium" pitchFamily="50" charset="0"/>
                  </a:rPr>
                  <a:t>Picture Correction </a:t>
                </a:r>
                <a:r>
                  <a:rPr lang="en-GB" sz="1000">
                    <a:solidFill>
                      <a:srgbClr val="333333"/>
                    </a:solidFill>
                  </a:rPr>
                  <a:t>to adjust the Sharpness, Brightness, and Contrast.</a:t>
                </a:r>
              </a:p>
              <a:p>
                <a:endParaRPr lang="en-GB" sz="1000">
                  <a:solidFill>
                    <a:srgbClr val="333333"/>
                  </a:solidFill>
                </a:endParaRPr>
              </a:p>
              <a:p>
                <a:endParaRPr lang="en-GB" sz="1000">
                  <a:solidFill>
                    <a:srgbClr val="333333"/>
                  </a:solidFill>
                </a:endParaRPr>
              </a:p>
            </p:txBody>
          </p:sp>
          <p:sp>
            <p:nvSpPr>
              <p:cNvPr id="54" name="TextBox 53">
                <a:extLst>
                  <a:ext uri="{FF2B5EF4-FFF2-40B4-BE49-F238E27FC236}">
                    <a16:creationId xmlns:a16="http://schemas.microsoft.com/office/drawing/2014/main" id="{B383F0B4-C06B-6295-6AD1-F7C346D3C678}"/>
                  </a:ext>
                </a:extLst>
              </p:cNvPr>
              <p:cNvSpPr txBox="1"/>
              <p:nvPr/>
            </p:nvSpPr>
            <p:spPr>
              <a:xfrm>
                <a:off x="1072610" y="1179173"/>
                <a:ext cx="1734772" cy="461665"/>
              </a:xfrm>
              <a:prstGeom prst="rect">
                <a:avLst/>
              </a:prstGeom>
              <a:noFill/>
            </p:spPr>
            <p:txBody>
              <a:bodyPr wrap="square" rtlCol="0">
                <a:spAutoFit/>
              </a:bodyPr>
              <a:lstStyle/>
              <a:p>
                <a:pPr algn="ctr"/>
                <a:r>
                  <a:rPr lang="en-GB" sz="1200">
                    <a:solidFill>
                      <a:srgbClr val="333333"/>
                    </a:solidFill>
                    <a:latin typeface="+mn-lt"/>
                  </a:rPr>
                  <a:t>HOW TO INSERT AN IMAGE</a:t>
                </a:r>
              </a:p>
            </p:txBody>
          </p:sp>
          <p:sp>
            <p:nvSpPr>
              <p:cNvPr id="55" name="TextBox 54">
                <a:extLst>
                  <a:ext uri="{FF2B5EF4-FFF2-40B4-BE49-F238E27FC236}">
                    <a16:creationId xmlns:a16="http://schemas.microsoft.com/office/drawing/2014/main" id="{6C5B71C0-FAD0-5FE4-E989-C9286210E2C1}"/>
                  </a:ext>
                </a:extLst>
              </p:cNvPr>
              <p:cNvSpPr txBox="1"/>
              <p:nvPr userDrawn="1"/>
            </p:nvSpPr>
            <p:spPr>
              <a:xfrm>
                <a:off x="866775" y="1759910"/>
                <a:ext cx="2087197" cy="400110"/>
              </a:xfrm>
              <a:prstGeom prst="rect">
                <a:avLst/>
              </a:prstGeom>
              <a:noFill/>
            </p:spPr>
            <p:txBody>
              <a:bodyPr wrap="square" rtlCol="0">
                <a:spAutoFit/>
              </a:bodyPr>
              <a:lstStyle/>
              <a:p>
                <a:r>
                  <a:rPr lang="en-GB" sz="1000" b="1">
                    <a:solidFill>
                      <a:srgbClr val="333333"/>
                    </a:solidFill>
                  </a:rPr>
                  <a:t>1. </a:t>
                </a:r>
                <a:r>
                  <a:rPr lang="en-GB" sz="1000">
                    <a:solidFill>
                      <a:srgbClr val="333333"/>
                    </a:solidFill>
                  </a:rPr>
                  <a:t>If there is already an image present, </a:t>
                </a:r>
                <a:r>
                  <a:rPr lang="en-GB" sz="1000">
                    <a:solidFill>
                      <a:srgbClr val="333333"/>
                    </a:solidFill>
                    <a:latin typeface="Gotham Medium" pitchFamily="50" charset="0"/>
                  </a:rPr>
                  <a:t>delete this first.</a:t>
                </a:r>
              </a:p>
            </p:txBody>
          </p:sp>
        </p:grpSp>
        <p:sp>
          <p:nvSpPr>
            <p:cNvPr id="46" name="TextBox 45">
              <a:extLst>
                <a:ext uri="{FF2B5EF4-FFF2-40B4-BE49-F238E27FC236}">
                  <a16:creationId xmlns:a16="http://schemas.microsoft.com/office/drawing/2014/main" id="{FCD69E55-1C42-635F-5FA2-AE1831349EEB}"/>
                </a:ext>
              </a:extLst>
            </p:cNvPr>
            <p:cNvSpPr txBox="1"/>
            <p:nvPr userDrawn="1"/>
          </p:nvSpPr>
          <p:spPr>
            <a:xfrm>
              <a:off x="12316146" y="4885855"/>
              <a:ext cx="2146447" cy="553998"/>
            </a:xfrm>
            <a:prstGeom prst="rect">
              <a:avLst/>
            </a:prstGeom>
            <a:noFill/>
          </p:spPr>
          <p:txBody>
            <a:bodyPr wrap="square" rtlCol="0">
              <a:spAutoFit/>
            </a:bodyPr>
            <a:lstStyle/>
            <a:p>
              <a:r>
                <a:rPr lang="en-GB" sz="1000" b="1">
                  <a:solidFill>
                    <a:srgbClr val="333333"/>
                  </a:solidFill>
                </a:rPr>
                <a:t>7. </a:t>
              </a:r>
              <a:r>
                <a:rPr lang="en-GB" sz="1000">
                  <a:solidFill>
                    <a:srgbClr val="333333"/>
                  </a:solidFill>
                </a:rPr>
                <a:t>Once you are happy with your image, right click on it and select ‘</a:t>
              </a:r>
              <a:r>
                <a:rPr lang="en-GB" sz="1000" b="0">
                  <a:solidFill>
                    <a:srgbClr val="333333"/>
                  </a:solidFill>
                  <a:latin typeface="Gotham Medium" pitchFamily="50" charset="0"/>
                </a:rPr>
                <a:t>Send to back</a:t>
              </a:r>
              <a:r>
                <a:rPr lang="en-GB" sz="1000">
                  <a:solidFill>
                    <a:srgbClr val="333333"/>
                  </a:solidFill>
                </a:rPr>
                <a:t>’. </a:t>
              </a:r>
              <a:endParaRPr lang="en-GB" sz="1000">
                <a:solidFill>
                  <a:srgbClr val="333333"/>
                </a:solidFill>
                <a:latin typeface="Gotham Medium" pitchFamily="50" charset="0"/>
              </a:endParaRPr>
            </a:p>
          </p:txBody>
        </p:sp>
      </p:grpSp>
    </p:spTree>
    <p:custDataLst>
      <p:tags r:id="rId1"/>
    </p:custDataLst>
    <p:extLst>
      <p:ext uri="{BB962C8B-B14F-4D97-AF65-F5344CB8AC3E}">
        <p14:creationId xmlns:p14="http://schemas.microsoft.com/office/powerpoint/2010/main" val="31633850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1.xml><?xml version="1.0" encoding="utf-8"?>
<p:sldLayout xmlns:a="http://schemas.openxmlformats.org/drawingml/2006/main" xmlns:r="http://schemas.openxmlformats.org/officeDocument/2006/relationships" xmlns:p="http://schemas.openxmlformats.org/presentationml/2006/main" showMasterSp="0" preserve="1">
  <p:cSld name="What you can expect from us">
    <p:spTree>
      <p:nvGrpSpPr>
        <p:cNvPr id="1" name=""/>
        <p:cNvGrpSpPr/>
        <p:nvPr/>
      </p:nvGrpSpPr>
      <p:grpSpPr>
        <a:xfrm>
          <a:off x="0" y="0"/>
          <a:ext cx="0" cy="0"/>
          <a:chOff x="0" y="0"/>
          <a:chExt cx="0" cy="0"/>
        </a:xfrm>
      </p:grpSpPr>
      <p:sp>
        <p:nvSpPr>
          <p:cNvPr id="53" name="Picture Placeholder 52">
            <a:extLst>
              <a:ext uri="{FF2B5EF4-FFF2-40B4-BE49-F238E27FC236}">
                <a16:creationId xmlns:a16="http://schemas.microsoft.com/office/drawing/2014/main" id="{80BB83F9-D28E-6D00-B13D-DBCADF04D64B}"/>
              </a:ext>
            </a:extLst>
          </p:cNvPr>
          <p:cNvSpPr>
            <a:spLocks noGrp="1"/>
          </p:cNvSpPr>
          <p:nvPr>
            <p:ph type="pic" sz="quarter" idx="13" hasCustomPrompt="1"/>
          </p:nvPr>
        </p:nvSpPr>
        <p:spPr>
          <a:xfrm>
            <a:off x="4952980" y="-858"/>
            <a:ext cx="7014921" cy="6858430"/>
          </a:xfrm>
          <a:custGeom>
            <a:avLst/>
            <a:gdLst>
              <a:gd name="connsiteX0" fmla="*/ 3498585 w 7016748"/>
              <a:gd name="connsiteY0" fmla="*/ 2465946 h 6858430"/>
              <a:gd name="connsiteX1" fmla="*/ 3498585 w 7016748"/>
              <a:gd name="connsiteY1" fmla="*/ 2705073 h 6858430"/>
              <a:gd name="connsiteX2" fmla="*/ 3498583 w 7016748"/>
              <a:gd name="connsiteY2" fmla="*/ 2705073 h 6858430"/>
              <a:gd name="connsiteX3" fmla="*/ 3498583 w 7016748"/>
              <a:gd name="connsiteY3" fmla="*/ 6353602 h 6858430"/>
              <a:gd name="connsiteX4" fmla="*/ 3498585 w 7016748"/>
              <a:gd name="connsiteY4" fmla="*/ 6353602 h 6858430"/>
              <a:gd name="connsiteX5" fmla="*/ 3498585 w 7016748"/>
              <a:gd name="connsiteY5" fmla="*/ 6354032 h 6858430"/>
              <a:gd name="connsiteX6" fmla="*/ 6647180 w 7016748"/>
              <a:gd name="connsiteY6" fmla="*/ 6354032 h 6858430"/>
              <a:gd name="connsiteX7" fmla="*/ 6647180 w 7016748"/>
              <a:gd name="connsiteY7" fmla="*/ 2465946 h 6858430"/>
              <a:gd name="connsiteX8" fmla="*/ 0 w 7016748"/>
              <a:gd name="connsiteY8" fmla="*/ 0 h 6858430"/>
              <a:gd name="connsiteX9" fmla="*/ 7016748 w 7016748"/>
              <a:gd name="connsiteY9" fmla="*/ 0 h 6858430"/>
              <a:gd name="connsiteX10" fmla="*/ 7016748 w 7016748"/>
              <a:gd name="connsiteY10" fmla="*/ 6858430 h 6858430"/>
              <a:gd name="connsiteX11" fmla="*/ 0 w 7016748"/>
              <a:gd name="connsiteY11" fmla="*/ 6858430 h 6858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016748" h="6858430">
                <a:moveTo>
                  <a:pt x="3498585" y="2465946"/>
                </a:moveTo>
                <a:lnTo>
                  <a:pt x="3498585" y="2705073"/>
                </a:lnTo>
                <a:lnTo>
                  <a:pt x="3498583" y="2705073"/>
                </a:lnTo>
                <a:lnTo>
                  <a:pt x="3498583" y="6353602"/>
                </a:lnTo>
                <a:lnTo>
                  <a:pt x="3498585" y="6353602"/>
                </a:lnTo>
                <a:lnTo>
                  <a:pt x="3498585" y="6354032"/>
                </a:lnTo>
                <a:lnTo>
                  <a:pt x="6647180" y="6354032"/>
                </a:lnTo>
                <a:lnTo>
                  <a:pt x="6647180" y="2465946"/>
                </a:lnTo>
                <a:close/>
                <a:moveTo>
                  <a:pt x="0" y="0"/>
                </a:moveTo>
                <a:lnTo>
                  <a:pt x="7016748" y="0"/>
                </a:lnTo>
                <a:lnTo>
                  <a:pt x="7016748" y="6858430"/>
                </a:lnTo>
                <a:lnTo>
                  <a:pt x="0" y="6858430"/>
                </a:lnTo>
                <a:close/>
              </a:path>
            </a:pathLst>
          </a:custGeom>
        </p:spPr>
        <p:txBody>
          <a:bodyPr wrap="square" anchor="ctr">
            <a:noAutofit/>
          </a:bodyPr>
          <a:lstStyle>
            <a:lvl1pPr algn="ctr">
              <a:defRPr/>
            </a:lvl1pPr>
          </a:lstStyle>
          <a:p>
            <a:r>
              <a:rPr lang="en-GB"/>
              <a:t>Click icon to insert image</a:t>
            </a:r>
            <a:br>
              <a:rPr lang="en-GB"/>
            </a:br>
            <a:br>
              <a:rPr lang="en-GB"/>
            </a:br>
            <a:br>
              <a:rPr lang="en-GB"/>
            </a:br>
            <a:br>
              <a:rPr lang="en-GB"/>
            </a:br>
            <a:endParaRPr lang="en-GB"/>
          </a:p>
        </p:txBody>
      </p:sp>
      <p:pic>
        <p:nvPicPr>
          <p:cNvPr id="3" name="Picture 2">
            <a:extLst>
              <a:ext uri="{FF2B5EF4-FFF2-40B4-BE49-F238E27FC236}">
                <a16:creationId xmlns:a16="http://schemas.microsoft.com/office/drawing/2014/main" id="{2A69D061-6139-AA66-9E8E-65093ED1DE16}"/>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27210" r="27210"/>
          <a:stretch/>
        </p:blipFill>
        <p:spPr>
          <a:xfrm>
            <a:off x="8460441" y="2467598"/>
            <a:ext cx="3147775" cy="3885577"/>
          </a:xfrm>
          <a:prstGeom prst="rect">
            <a:avLst/>
          </a:prstGeom>
        </p:spPr>
      </p:pic>
      <p:sp>
        <p:nvSpPr>
          <p:cNvPr id="8" name="Text Placeholder 3">
            <a:extLst>
              <a:ext uri="{FF2B5EF4-FFF2-40B4-BE49-F238E27FC236}">
                <a16:creationId xmlns:a16="http://schemas.microsoft.com/office/drawing/2014/main" id="{635B7268-CC08-BE48-5130-9EFC1F82EF79}"/>
              </a:ext>
            </a:extLst>
          </p:cNvPr>
          <p:cNvSpPr>
            <a:spLocks noGrp="1"/>
          </p:cNvSpPr>
          <p:nvPr>
            <p:ph type="body" sz="quarter" idx="42" hasCustomPrompt="1"/>
          </p:nvPr>
        </p:nvSpPr>
        <p:spPr>
          <a:xfrm rot="5400000">
            <a:off x="8649149" y="3318754"/>
            <a:ext cx="6858430" cy="220922"/>
          </a:xfrm>
          <a:solidFill>
            <a:schemeClr val="accent1"/>
          </a:solidFill>
        </p:spPr>
        <p:txBody>
          <a:bodyPr anchor="ctr"/>
          <a:lstStyle>
            <a:lvl1pPr algn="ctr">
              <a:defRPr sz="900" cap="all" spc="100" baseline="0"/>
            </a:lvl1pPr>
          </a:lstStyle>
          <a:p>
            <a:pPr lvl="0"/>
            <a:r>
              <a:rPr lang="en-GB"/>
              <a:t>Section Title</a:t>
            </a:r>
          </a:p>
        </p:txBody>
      </p:sp>
      <p:sp>
        <p:nvSpPr>
          <p:cNvPr id="7" name="Text Placeholder 6">
            <a:extLst>
              <a:ext uri="{FF2B5EF4-FFF2-40B4-BE49-F238E27FC236}">
                <a16:creationId xmlns:a16="http://schemas.microsoft.com/office/drawing/2014/main" id="{9A0820C6-85B4-98D8-4166-D14178E405CC}"/>
              </a:ext>
            </a:extLst>
          </p:cNvPr>
          <p:cNvSpPr>
            <a:spLocks noGrp="1"/>
          </p:cNvSpPr>
          <p:nvPr>
            <p:ph type="body" sz="quarter" idx="46" hasCustomPrompt="1"/>
          </p:nvPr>
        </p:nvSpPr>
        <p:spPr>
          <a:xfrm>
            <a:off x="8571721" y="3053169"/>
            <a:ext cx="2824831" cy="3236784"/>
          </a:xfrm>
        </p:spPr>
        <p:txBody>
          <a:bodyPr/>
          <a:lstStyle>
            <a:lvl1pPr>
              <a:defRPr sz="1000"/>
            </a:lvl1pPr>
            <a:lvl2pPr>
              <a:buClr>
                <a:schemeClr val="tx1"/>
              </a:buClr>
              <a:defRPr sz="1000"/>
            </a:lvl2pPr>
            <a:lvl3pPr>
              <a:buClr>
                <a:schemeClr val="tx1"/>
              </a:buClr>
              <a:defRPr sz="900"/>
            </a:lvl3pPr>
            <a:lvl4pPr>
              <a:buClr>
                <a:schemeClr val="tx1"/>
              </a:buClr>
              <a:defRPr sz="800"/>
            </a:lvl4pPr>
            <a:lvl5pPr>
              <a:buClr>
                <a:schemeClr val="tx1"/>
              </a:buClr>
              <a:defRPr sz="800"/>
            </a:lvl5pPr>
          </a:lstStyle>
          <a:p>
            <a:pPr lvl="0"/>
            <a:r>
              <a:rPr lang="en-GB"/>
              <a:t>Insert text</a:t>
            </a:r>
          </a:p>
          <a:p>
            <a:pPr lvl="1"/>
            <a:r>
              <a:rPr lang="en-GB"/>
              <a:t>Second level</a:t>
            </a:r>
          </a:p>
          <a:p>
            <a:pPr lvl="2"/>
            <a:r>
              <a:rPr lang="en-GB"/>
              <a:t>Third level</a:t>
            </a:r>
          </a:p>
          <a:p>
            <a:pPr lvl="3"/>
            <a:r>
              <a:rPr lang="en-GB"/>
              <a:t>Fourth level</a:t>
            </a:r>
          </a:p>
          <a:p>
            <a:pPr lvl="4"/>
            <a:r>
              <a:rPr lang="en-GB"/>
              <a:t>Fifth level</a:t>
            </a:r>
          </a:p>
        </p:txBody>
      </p:sp>
      <p:sp>
        <p:nvSpPr>
          <p:cNvPr id="33" name="Text Placeholder 32">
            <a:extLst>
              <a:ext uri="{FF2B5EF4-FFF2-40B4-BE49-F238E27FC236}">
                <a16:creationId xmlns:a16="http://schemas.microsoft.com/office/drawing/2014/main" id="{2281E46B-CC02-1CD8-B446-442E34B00BCD}"/>
              </a:ext>
            </a:extLst>
          </p:cNvPr>
          <p:cNvSpPr>
            <a:spLocks noGrp="1"/>
          </p:cNvSpPr>
          <p:nvPr>
            <p:ph type="body" sz="quarter" idx="31" hasCustomPrompt="1"/>
          </p:nvPr>
        </p:nvSpPr>
        <p:spPr>
          <a:xfrm>
            <a:off x="450732" y="1898651"/>
            <a:ext cx="4098440" cy="306931"/>
          </a:xfrm>
        </p:spPr>
        <p:txBody>
          <a:bodyPr/>
          <a:lstStyle>
            <a:lvl1pPr>
              <a:defRPr sz="1400" cap="all" baseline="0">
                <a:latin typeface="+mj-lt"/>
              </a:defRPr>
            </a:lvl1pPr>
          </a:lstStyle>
          <a:p>
            <a:pPr lvl="0"/>
            <a:r>
              <a:rPr lang="en-GB"/>
              <a:t>INSERT SUBHEADING</a:t>
            </a:r>
          </a:p>
        </p:txBody>
      </p:sp>
      <p:sp>
        <p:nvSpPr>
          <p:cNvPr id="35" name="Text Placeholder 34">
            <a:extLst>
              <a:ext uri="{FF2B5EF4-FFF2-40B4-BE49-F238E27FC236}">
                <a16:creationId xmlns:a16="http://schemas.microsoft.com/office/drawing/2014/main" id="{DEFD0B4B-F57D-9325-AE84-E11518F17D13}"/>
              </a:ext>
            </a:extLst>
          </p:cNvPr>
          <p:cNvSpPr>
            <a:spLocks noGrp="1"/>
          </p:cNvSpPr>
          <p:nvPr>
            <p:ph type="body" sz="quarter" idx="32" hasCustomPrompt="1"/>
          </p:nvPr>
        </p:nvSpPr>
        <p:spPr>
          <a:xfrm>
            <a:off x="450732" y="2151117"/>
            <a:ext cx="4098442" cy="526413"/>
          </a:xfrm>
        </p:spPr>
        <p:txBody>
          <a:bodyPr/>
          <a:lstStyle>
            <a:lvl1pPr>
              <a:defRPr/>
            </a:lvl1pPr>
          </a:lstStyle>
          <a:p>
            <a:pPr lvl="0"/>
            <a:r>
              <a:rPr lang="en-GB"/>
              <a:t>Insert text here</a:t>
            </a:r>
          </a:p>
          <a:p>
            <a:pPr lvl="1"/>
            <a:r>
              <a:rPr lang="en-GB"/>
              <a:t>Second level</a:t>
            </a:r>
          </a:p>
          <a:p>
            <a:pPr lvl="2"/>
            <a:r>
              <a:rPr lang="en-GB"/>
              <a:t>Third level</a:t>
            </a:r>
          </a:p>
          <a:p>
            <a:pPr lvl="3"/>
            <a:r>
              <a:rPr lang="en-GB"/>
              <a:t>Fourth level</a:t>
            </a:r>
          </a:p>
          <a:p>
            <a:pPr lvl="4"/>
            <a:r>
              <a:rPr lang="en-GB"/>
              <a:t>Fifth level</a:t>
            </a:r>
          </a:p>
        </p:txBody>
      </p:sp>
      <p:sp>
        <p:nvSpPr>
          <p:cNvPr id="42" name="Text Placeholder 32">
            <a:extLst>
              <a:ext uri="{FF2B5EF4-FFF2-40B4-BE49-F238E27FC236}">
                <a16:creationId xmlns:a16="http://schemas.microsoft.com/office/drawing/2014/main" id="{74B6B40C-4A06-6D4B-043F-C70A7028DF91}"/>
              </a:ext>
            </a:extLst>
          </p:cNvPr>
          <p:cNvSpPr>
            <a:spLocks noGrp="1"/>
          </p:cNvSpPr>
          <p:nvPr>
            <p:ph type="body" sz="quarter" idx="33" hasCustomPrompt="1"/>
          </p:nvPr>
        </p:nvSpPr>
        <p:spPr>
          <a:xfrm>
            <a:off x="450732" y="2793663"/>
            <a:ext cx="4098440" cy="306931"/>
          </a:xfrm>
        </p:spPr>
        <p:txBody>
          <a:bodyPr/>
          <a:lstStyle>
            <a:lvl1pPr>
              <a:defRPr sz="1400" cap="all" baseline="0">
                <a:latin typeface="+mj-lt"/>
              </a:defRPr>
            </a:lvl1pPr>
          </a:lstStyle>
          <a:p>
            <a:pPr lvl="0"/>
            <a:r>
              <a:rPr lang="en-GB"/>
              <a:t>INSERT SUBHEADING</a:t>
            </a:r>
          </a:p>
        </p:txBody>
      </p:sp>
      <p:sp>
        <p:nvSpPr>
          <p:cNvPr id="43" name="Text Placeholder 34">
            <a:extLst>
              <a:ext uri="{FF2B5EF4-FFF2-40B4-BE49-F238E27FC236}">
                <a16:creationId xmlns:a16="http://schemas.microsoft.com/office/drawing/2014/main" id="{92FEDC85-C8EA-5790-144B-F4F3E160133B}"/>
              </a:ext>
            </a:extLst>
          </p:cNvPr>
          <p:cNvSpPr>
            <a:spLocks noGrp="1"/>
          </p:cNvSpPr>
          <p:nvPr>
            <p:ph type="body" sz="quarter" idx="34" hasCustomPrompt="1"/>
          </p:nvPr>
        </p:nvSpPr>
        <p:spPr>
          <a:xfrm>
            <a:off x="450732" y="3046129"/>
            <a:ext cx="4098442" cy="526413"/>
          </a:xfrm>
        </p:spPr>
        <p:txBody>
          <a:bodyPr/>
          <a:lstStyle>
            <a:lvl1pPr>
              <a:defRPr/>
            </a:lvl1pPr>
          </a:lstStyle>
          <a:p>
            <a:pPr lvl="0"/>
            <a:r>
              <a:rPr lang="en-GB"/>
              <a:t>Insert text here</a:t>
            </a:r>
          </a:p>
          <a:p>
            <a:pPr lvl="1"/>
            <a:r>
              <a:rPr lang="en-GB"/>
              <a:t>Second level</a:t>
            </a:r>
          </a:p>
          <a:p>
            <a:pPr lvl="2"/>
            <a:r>
              <a:rPr lang="en-GB"/>
              <a:t>Third level</a:t>
            </a:r>
          </a:p>
          <a:p>
            <a:pPr lvl="3"/>
            <a:r>
              <a:rPr lang="en-GB"/>
              <a:t>Fourth level</a:t>
            </a:r>
          </a:p>
          <a:p>
            <a:pPr lvl="4"/>
            <a:r>
              <a:rPr lang="en-GB"/>
              <a:t>Fifth level</a:t>
            </a:r>
          </a:p>
        </p:txBody>
      </p:sp>
      <p:sp>
        <p:nvSpPr>
          <p:cNvPr id="44" name="Text Placeholder 32">
            <a:extLst>
              <a:ext uri="{FF2B5EF4-FFF2-40B4-BE49-F238E27FC236}">
                <a16:creationId xmlns:a16="http://schemas.microsoft.com/office/drawing/2014/main" id="{7CCBA764-D4E3-DFF1-03F4-34E575671F7D}"/>
              </a:ext>
            </a:extLst>
          </p:cNvPr>
          <p:cNvSpPr>
            <a:spLocks noGrp="1"/>
          </p:cNvSpPr>
          <p:nvPr>
            <p:ph type="body" sz="quarter" idx="35" hasCustomPrompt="1"/>
          </p:nvPr>
        </p:nvSpPr>
        <p:spPr>
          <a:xfrm>
            <a:off x="450732" y="3688675"/>
            <a:ext cx="4098440" cy="306931"/>
          </a:xfrm>
        </p:spPr>
        <p:txBody>
          <a:bodyPr/>
          <a:lstStyle>
            <a:lvl1pPr>
              <a:defRPr sz="1400" cap="all" baseline="0">
                <a:latin typeface="+mj-lt"/>
              </a:defRPr>
            </a:lvl1pPr>
          </a:lstStyle>
          <a:p>
            <a:pPr lvl="0"/>
            <a:r>
              <a:rPr lang="en-GB"/>
              <a:t>INSERT SUBHEADING</a:t>
            </a:r>
          </a:p>
        </p:txBody>
      </p:sp>
      <p:sp>
        <p:nvSpPr>
          <p:cNvPr id="45" name="Text Placeholder 34">
            <a:extLst>
              <a:ext uri="{FF2B5EF4-FFF2-40B4-BE49-F238E27FC236}">
                <a16:creationId xmlns:a16="http://schemas.microsoft.com/office/drawing/2014/main" id="{BC85F719-EFD5-5BBC-5D23-2DBBF9288038}"/>
              </a:ext>
            </a:extLst>
          </p:cNvPr>
          <p:cNvSpPr>
            <a:spLocks noGrp="1"/>
          </p:cNvSpPr>
          <p:nvPr>
            <p:ph type="body" sz="quarter" idx="36" hasCustomPrompt="1"/>
          </p:nvPr>
        </p:nvSpPr>
        <p:spPr>
          <a:xfrm>
            <a:off x="450732" y="3941141"/>
            <a:ext cx="4098442" cy="526413"/>
          </a:xfrm>
        </p:spPr>
        <p:txBody>
          <a:bodyPr/>
          <a:lstStyle>
            <a:lvl1pPr>
              <a:defRPr/>
            </a:lvl1pPr>
          </a:lstStyle>
          <a:p>
            <a:pPr lvl="0"/>
            <a:r>
              <a:rPr lang="en-GB"/>
              <a:t>Insert text here</a:t>
            </a:r>
          </a:p>
          <a:p>
            <a:pPr lvl="1"/>
            <a:r>
              <a:rPr lang="en-GB"/>
              <a:t>Second level</a:t>
            </a:r>
          </a:p>
          <a:p>
            <a:pPr lvl="2"/>
            <a:r>
              <a:rPr lang="en-GB"/>
              <a:t>Third level</a:t>
            </a:r>
          </a:p>
          <a:p>
            <a:pPr lvl="3"/>
            <a:r>
              <a:rPr lang="en-GB"/>
              <a:t>Fourth level</a:t>
            </a:r>
          </a:p>
          <a:p>
            <a:pPr lvl="4"/>
            <a:r>
              <a:rPr lang="en-GB"/>
              <a:t>Fifth level</a:t>
            </a:r>
          </a:p>
        </p:txBody>
      </p:sp>
      <p:sp>
        <p:nvSpPr>
          <p:cNvPr id="46" name="Text Placeholder 32">
            <a:extLst>
              <a:ext uri="{FF2B5EF4-FFF2-40B4-BE49-F238E27FC236}">
                <a16:creationId xmlns:a16="http://schemas.microsoft.com/office/drawing/2014/main" id="{27F80EC3-B648-E587-72B5-523E42D1BD16}"/>
              </a:ext>
            </a:extLst>
          </p:cNvPr>
          <p:cNvSpPr>
            <a:spLocks noGrp="1"/>
          </p:cNvSpPr>
          <p:nvPr>
            <p:ph type="body" sz="quarter" idx="37" hasCustomPrompt="1"/>
          </p:nvPr>
        </p:nvSpPr>
        <p:spPr>
          <a:xfrm>
            <a:off x="450732" y="4583687"/>
            <a:ext cx="4098440" cy="306931"/>
          </a:xfrm>
        </p:spPr>
        <p:txBody>
          <a:bodyPr/>
          <a:lstStyle>
            <a:lvl1pPr>
              <a:defRPr sz="1400" cap="all" baseline="0">
                <a:latin typeface="+mj-lt"/>
              </a:defRPr>
            </a:lvl1pPr>
          </a:lstStyle>
          <a:p>
            <a:pPr lvl="0"/>
            <a:r>
              <a:rPr lang="en-GB"/>
              <a:t>INSERT SUBHEADING</a:t>
            </a:r>
          </a:p>
        </p:txBody>
      </p:sp>
      <p:sp>
        <p:nvSpPr>
          <p:cNvPr id="47" name="Text Placeholder 34">
            <a:extLst>
              <a:ext uri="{FF2B5EF4-FFF2-40B4-BE49-F238E27FC236}">
                <a16:creationId xmlns:a16="http://schemas.microsoft.com/office/drawing/2014/main" id="{87D76251-DD3C-3AC5-4760-1180E954414A}"/>
              </a:ext>
            </a:extLst>
          </p:cNvPr>
          <p:cNvSpPr>
            <a:spLocks noGrp="1"/>
          </p:cNvSpPr>
          <p:nvPr>
            <p:ph type="body" sz="quarter" idx="38" hasCustomPrompt="1"/>
          </p:nvPr>
        </p:nvSpPr>
        <p:spPr>
          <a:xfrm>
            <a:off x="450732" y="4836153"/>
            <a:ext cx="4098442" cy="526413"/>
          </a:xfrm>
        </p:spPr>
        <p:txBody>
          <a:bodyPr/>
          <a:lstStyle>
            <a:lvl1pPr>
              <a:defRPr/>
            </a:lvl1pPr>
          </a:lstStyle>
          <a:p>
            <a:pPr lvl="0"/>
            <a:r>
              <a:rPr lang="en-GB"/>
              <a:t>Insert text here</a:t>
            </a:r>
          </a:p>
          <a:p>
            <a:pPr lvl="1"/>
            <a:r>
              <a:rPr lang="en-GB"/>
              <a:t>Second level</a:t>
            </a:r>
          </a:p>
          <a:p>
            <a:pPr lvl="2"/>
            <a:r>
              <a:rPr lang="en-GB"/>
              <a:t>Third level</a:t>
            </a:r>
          </a:p>
          <a:p>
            <a:pPr lvl="3"/>
            <a:r>
              <a:rPr lang="en-GB"/>
              <a:t>Fourth level</a:t>
            </a:r>
          </a:p>
          <a:p>
            <a:pPr lvl="4"/>
            <a:r>
              <a:rPr lang="en-GB"/>
              <a:t>Fifth level</a:t>
            </a:r>
          </a:p>
        </p:txBody>
      </p:sp>
      <p:sp>
        <p:nvSpPr>
          <p:cNvPr id="48" name="Text Placeholder 32">
            <a:extLst>
              <a:ext uri="{FF2B5EF4-FFF2-40B4-BE49-F238E27FC236}">
                <a16:creationId xmlns:a16="http://schemas.microsoft.com/office/drawing/2014/main" id="{1A97B210-3874-EB1D-2D43-7A0C659F459E}"/>
              </a:ext>
            </a:extLst>
          </p:cNvPr>
          <p:cNvSpPr>
            <a:spLocks noGrp="1"/>
          </p:cNvSpPr>
          <p:nvPr>
            <p:ph type="body" sz="quarter" idx="39" hasCustomPrompt="1"/>
          </p:nvPr>
        </p:nvSpPr>
        <p:spPr>
          <a:xfrm>
            <a:off x="450732" y="5478699"/>
            <a:ext cx="4098440" cy="306931"/>
          </a:xfrm>
        </p:spPr>
        <p:txBody>
          <a:bodyPr/>
          <a:lstStyle>
            <a:lvl1pPr>
              <a:defRPr sz="1400" cap="all" baseline="0">
                <a:latin typeface="+mj-lt"/>
              </a:defRPr>
            </a:lvl1pPr>
          </a:lstStyle>
          <a:p>
            <a:pPr lvl="0"/>
            <a:r>
              <a:rPr lang="en-GB"/>
              <a:t>INSERT SUBHEADING</a:t>
            </a:r>
          </a:p>
        </p:txBody>
      </p:sp>
      <p:sp>
        <p:nvSpPr>
          <p:cNvPr id="49" name="Text Placeholder 34">
            <a:extLst>
              <a:ext uri="{FF2B5EF4-FFF2-40B4-BE49-F238E27FC236}">
                <a16:creationId xmlns:a16="http://schemas.microsoft.com/office/drawing/2014/main" id="{EBE9BB82-AED0-228D-4E60-6AD2D2A138EF}"/>
              </a:ext>
            </a:extLst>
          </p:cNvPr>
          <p:cNvSpPr>
            <a:spLocks noGrp="1"/>
          </p:cNvSpPr>
          <p:nvPr>
            <p:ph type="body" sz="quarter" idx="40" hasCustomPrompt="1"/>
          </p:nvPr>
        </p:nvSpPr>
        <p:spPr>
          <a:xfrm>
            <a:off x="450732" y="5731165"/>
            <a:ext cx="4098442" cy="526413"/>
          </a:xfrm>
        </p:spPr>
        <p:txBody>
          <a:bodyPr/>
          <a:lstStyle>
            <a:lvl1pPr>
              <a:defRPr/>
            </a:lvl1pPr>
          </a:lstStyle>
          <a:p>
            <a:pPr lvl="0"/>
            <a:r>
              <a:rPr lang="en-GB"/>
              <a:t>Insert text here</a:t>
            </a:r>
          </a:p>
          <a:p>
            <a:pPr lvl="1"/>
            <a:r>
              <a:rPr lang="en-GB"/>
              <a:t>Second level</a:t>
            </a:r>
          </a:p>
          <a:p>
            <a:pPr lvl="2"/>
            <a:r>
              <a:rPr lang="en-GB"/>
              <a:t>Third level</a:t>
            </a:r>
          </a:p>
          <a:p>
            <a:pPr lvl="3"/>
            <a:r>
              <a:rPr lang="en-GB"/>
              <a:t>Fourth level</a:t>
            </a:r>
          </a:p>
          <a:p>
            <a:pPr lvl="4"/>
            <a:r>
              <a:rPr lang="en-GB"/>
              <a:t>Fifth level</a:t>
            </a:r>
          </a:p>
        </p:txBody>
      </p:sp>
      <p:sp>
        <p:nvSpPr>
          <p:cNvPr id="12" name="Text Placeholder 43">
            <a:extLst>
              <a:ext uri="{FF2B5EF4-FFF2-40B4-BE49-F238E27FC236}">
                <a16:creationId xmlns:a16="http://schemas.microsoft.com/office/drawing/2014/main" id="{25D467AB-76FA-8FC7-EF59-8621313E46B9}"/>
              </a:ext>
            </a:extLst>
          </p:cNvPr>
          <p:cNvSpPr>
            <a:spLocks noGrp="1"/>
          </p:cNvSpPr>
          <p:nvPr>
            <p:ph type="body" sz="quarter" idx="29" hasCustomPrompt="1"/>
          </p:nvPr>
        </p:nvSpPr>
        <p:spPr>
          <a:xfrm>
            <a:off x="11169916" y="259080"/>
            <a:ext cx="558018" cy="558163"/>
          </a:xfrm>
          <a:blipFill>
            <a:blip r:embed="rId4">
              <a:extLst>
                <a:ext uri="{96DAC541-7B7A-43D3-8B79-37D633B846F1}">
                  <asvg:svgBlip xmlns:asvg="http://schemas.microsoft.com/office/drawing/2016/SVG/main" r:embed="rId5"/>
                </a:ext>
              </a:extLst>
            </a:blip>
            <a:stretch>
              <a:fillRect/>
            </a:stretch>
          </a:blipFill>
        </p:spPr>
        <p:txBody>
          <a:bodyPr>
            <a:normAutofit/>
          </a:bodyPr>
          <a:lstStyle>
            <a:lvl1pPr>
              <a:defRPr/>
            </a:lvl1pPr>
          </a:lstStyle>
          <a:p>
            <a:pPr lvl="0"/>
            <a:r>
              <a:rPr lang="en-GB"/>
              <a:t> </a:t>
            </a:r>
          </a:p>
        </p:txBody>
      </p:sp>
      <p:sp>
        <p:nvSpPr>
          <p:cNvPr id="51" name="Text Placeholder 50">
            <a:extLst>
              <a:ext uri="{FF2B5EF4-FFF2-40B4-BE49-F238E27FC236}">
                <a16:creationId xmlns:a16="http://schemas.microsoft.com/office/drawing/2014/main" id="{389FAF9F-EEBF-9521-67C9-65109CA28A0F}"/>
              </a:ext>
            </a:extLst>
          </p:cNvPr>
          <p:cNvSpPr>
            <a:spLocks noGrp="1"/>
          </p:cNvSpPr>
          <p:nvPr>
            <p:ph type="body" sz="quarter" idx="41" hasCustomPrompt="1"/>
          </p:nvPr>
        </p:nvSpPr>
        <p:spPr>
          <a:xfrm>
            <a:off x="8571718" y="2595033"/>
            <a:ext cx="2859537" cy="457278"/>
          </a:xfrm>
        </p:spPr>
        <p:txBody>
          <a:bodyPr/>
          <a:lstStyle>
            <a:lvl1pPr>
              <a:defRPr sz="2399">
                <a:solidFill>
                  <a:schemeClr val="tx1"/>
                </a:solidFill>
                <a:latin typeface="+mj-lt"/>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GB"/>
              <a:t>Insert title here</a:t>
            </a:r>
          </a:p>
        </p:txBody>
      </p:sp>
      <p:grpSp>
        <p:nvGrpSpPr>
          <p:cNvPr id="13" name="Group 12">
            <a:extLst>
              <a:ext uri="{FF2B5EF4-FFF2-40B4-BE49-F238E27FC236}">
                <a16:creationId xmlns:a16="http://schemas.microsoft.com/office/drawing/2014/main" id="{D99AAFC3-1DB1-D4C8-E633-4351DA6DE17A}"/>
              </a:ext>
            </a:extLst>
          </p:cNvPr>
          <p:cNvGrpSpPr/>
          <p:nvPr/>
        </p:nvGrpSpPr>
        <p:grpSpPr>
          <a:xfrm>
            <a:off x="12284372" y="0"/>
            <a:ext cx="2174455" cy="4839558"/>
            <a:chOff x="838200" y="1150069"/>
            <a:chExt cx="2175021" cy="4839558"/>
          </a:xfrm>
        </p:grpSpPr>
        <p:sp>
          <p:nvSpPr>
            <p:cNvPr id="14" name="Rectangle 13">
              <a:extLst>
                <a:ext uri="{FF2B5EF4-FFF2-40B4-BE49-F238E27FC236}">
                  <a16:creationId xmlns:a16="http://schemas.microsoft.com/office/drawing/2014/main" id="{B6218385-4938-D5DC-7AD1-0F71BB142AA1}"/>
                </a:ext>
              </a:extLst>
            </p:cNvPr>
            <p:cNvSpPr/>
            <p:nvPr/>
          </p:nvSpPr>
          <p:spPr>
            <a:xfrm>
              <a:off x="838200" y="1150069"/>
              <a:ext cx="2146445" cy="4839558"/>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333333"/>
                </a:solidFill>
              </a:endParaRPr>
            </a:p>
          </p:txBody>
        </p:sp>
        <p:sp>
          <p:nvSpPr>
            <p:cNvPr id="16" name="Rectangle 15">
              <a:extLst>
                <a:ext uri="{FF2B5EF4-FFF2-40B4-BE49-F238E27FC236}">
                  <a16:creationId xmlns:a16="http://schemas.microsoft.com/office/drawing/2014/main" id="{1F3BA620-0DA6-AF45-1777-D2F6331829DF}"/>
                </a:ext>
              </a:extLst>
            </p:cNvPr>
            <p:cNvSpPr/>
            <p:nvPr/>
          </p:nvSpPr>
          <p:spPr>
            <a:xfrm flipV="1">
              <a:off x="838200" y="1150069"/>
              <a:ext cx="2146445" cy="52016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799">
                <a:solidFill>
                  <a:srgbClr val="333333"/>
                </a:solidFill>
              </a:endParaRPr>
            </a:p>
          </p:txBody>
        </p:sp>
        <p:sp>
          <p:nvSpPr>
            <p:cNvPr id="17" name="TextBox 16">
              <a:extLst>
                <a:ext uri="{FF2B5EF4-FFF2-40B4-BE49-F238E27FC236}">
                  <a16:creationId xmlns:a16="http://schemas.microsoft.com/office/drawing/2014/main" id="{4BADA7C0-47CC-C14E-4E33-14C9FDBBA7D3}"/>
                </a:ext>
              </a:extLst>
            </p:cNvPr>
            <p:cNvSpPr txBox="1"/>
            <p:nvPr/>
          </p:nvSpPr>
          <p:spPr>
            <a:xfrm>
              <a:off x="866775" y="2189496"/>
              <a:ext cx="2087197" cy="707886"/>
            </a:xfrm>
            <a:prstGeom prst="rect">
              <a:avLst/>
            </a:prstGeom>
            <a:noFill/>
          </p:spPr>
          <p:txBody>
            <a:bodyPr wrap="square" rtlCol="0">
              <a:spAutoFit/>
            </a:bodyPr>
            <a:lstStyle/>
            <a:p>
              <a:r>
                <a:rPr lang="en-GB" sz="1000" b="1">
                  <a:solidFill>
                    <a:srgbClr val="333333"/>
                  </a:solidFill>
                </a:rPr>
                <a:t>2. </a:t>
              </a:r>
              <a:r>
                <a:rPr lang="en-GB" sz="1000">
                  <a:solidFill>
                    <a:srgbClr val="333333"/>
                  </a:solidFill>
                </a:rPr>
                <a:t>Click on the </a:t>
              </a:r>
              <a:r>
                <a:rPr lang="en-GB" sz="1000" b="0">
                  <a:solidFill>
                    <a:srgbClr val="333333"/>
                  </a:solidFill>
                  <a:latin typeface="Gotham Medium" pitchFamily="50" charset="0"/>
                </a:rPr>
                <a:t>icon</a:t>
              </a:r>
              <a:r>
                <a:rPr lang="en-GB" sz="1000">
                  <a:solidFill>
                    <a:srgbClr val="333333"/>
                  </a:solidFill>
                </a:rPr>
                <a:t> in the middle of the placeholder and choose the image from your computer.</a:t>
              </a:r>
            </a:p>
          </p:txBody>
        </p:sp>
        <p:sp>
          <p:nvSpPr>
            <p:cNvPr id="18" name="TextBox 17">
              <a:extLst>
                <a:ext uri="{FF2B5EF4-FFF2-40B4-BE49-F238E27FC236}">
                  <a16:creationId xmlns:a16="http://schemas.microsoft.com/office/drawing/2014/main" id="{87F14C61-36FF-0963-1DC0-78A85DBE6DCD}"/>
                </a:ext>
              </a:extLst>
            </p:cNvPr>
            <p:cNvSpPr txBox="1"/>
            <p:nvPr/>
          </p:nvSpPr>
          <p:spPr>
            <a:xfrm>
              <a:off x="866774" y="2943679"/>
              <a:ext cx="2146447" cy="553998"/>
            </a:xfrm>
            <a:prstGeom prst="rect">
              <a:avLst/>
            </a:prstGeom>
            <a:noFill/>
          </p:spPr>
          <p:txBody>
            <a:bodyPr wrap="square" rtlCol="0">
              <a:spAutoFit/>
            </a:bodyPr>
            <a:lstStyle/>
            <a:p>
              <a:r>
                <a:rPr lang="en-GB" sz="1000" b="1">
                  <a:solidFill>
                    <a:srgbClr val="333333"/>
                  </a:solidFill>
                </a:rPr>
                <a:t>3. </a:t>
              </a:r>
              <a:r>
                <a:rPr lang="en-GB" sz="1000">
                  <a:solidFill>
                    <a:srgbClr val="333333"/>
                  </a:solidFill>
                </a:rPr>
                <a:t>Click on the </a:t>
              </a:r>
              <a:r>
                <a:rPr lang="en-GB" sz="1000" b="0">
                  <a:solidFill>
                    <a:srgbClr val="333333"/>
                  </a:solidFill>
                  <a:latin typeface="Gotham Medium" pitchFamily="50" charset="0"/>
                </a:rPr>
                <a:t>Format Picture </a:t>
              </a:r>
              <a:r>
                <a:rPr lang="en-GB" sz="1000">
                  <a:solidFill>
                    <a:srgbClr val="333333"/>
                  </a:solidFill>
                </a:rPr>
                <a:t>tab in the ribbon and use the tools to edit the image.</a:t>
              </a:r>
            </a:p>
          </p:txBody>
        </p:sp>
        <p:sp>
          <p:nvSpPr>
            <p:cNvPr id="19" name="TextBox 18">
              <a:extLst>
                <a:ext uri="{FF2B5EF4-FFF2-40B4-BE49-F238E27FC236}">
                  <a16:creationId xmlns:a16="http://schemas.microsoft.com/office/drawing/2014/main" id="{18837957-357C-F237-F2EA-018CED264FDB}"/>
                </a:ext>
              </a:extLst>
            </p:cNvPr>
            <p:cNvSpPr txBox="1"/>
            <p:nvPr/>
          </p:nvSpPr>
          <p:spPr>
            <a:xfrm>
              <a:off x="866773" y="3543974"/>
              <a:ext cx="2146447" cy="1169551"/>
            </a:xfrm>
            <a:prstGeom prst="rect">
              <a:avLst/>
            </a:prstGeom>
            <a:noFill/>
          </p:spPr>
          <p:txBody>
            <a:bodyPr wrap="square" rtlCol="0">
              <a:spAutoFit/>
            </a:bodyPr>
            <a:lstStyle/>
            <a:p>
              <a:r>
                <a:rPr lang="en-GB" sz="1000" b="1">
                  <a:solidFill>
                    <a:srgbClr val="333333"/>
                  </a:solidFill>
                </a:rPr>
                <a:t>4. </a:t>
              </a:r>
              <a:r>
                <a:rPr lang="en-GB" sz="1000">
                  <a:solidFill>
                    <a:srgbClr val="333333"/>
                  </a:solidFill>
                </a:rPr>
                <a:t>Choose </a:t>
              </a:r>
              <a:r>
                <a:rPr lang="en-GB" sz="1000" b="0">
                  <a:solidFill>
                    <a:srgbClr val="333333"/>
                  </a:solidFill>
                  <a:latin typeface="Gotham Medium" pitchFamily="50" charset="0"/>
                </a:rPr>
                <a:t>Crop</a:t>
              </a:r>
              <a:r>
                <a:rPr lang="en-GB" sz="1000">
                  <a:solidFill>
                    <a:srgbClr val="333333"/>
                  </a:solidFill>
                </a:rPr>
                <a:t> to resize and move the image within the placeholder, using the white circles in the corners of the image. Click on the drop down arrow and choose </a:t>
              </a:r>
              <a:r>
                <a:rPr lang="en-GB" sz="1000" b="0">
                  <a:solidFill>
                    <a:srgbClr val="333333"/>
                  </a:solidFill>
                  <a:latin typeface="Gotham Medium" pitchFamily="50" charset="0"/>
                </a:rPr>
                <a:t>Fit </a:t>
              </a:r>
              <a:r>
                <a:rPr lang="en-GB" sz="1000">
                  <a:solidFill>
                    <a:srgbClr val="333333"/>
                  </a:solidFill>
                </a:rPr>
                <a:t>to fit the image to the placeholder.</a:t>
              </a:r>
            </a:p>
          </p:txBody>
        </p:sp>
        <p:sp>
          <p:nvSpPr>
            <p:cNvPr id="20" name="TextBox 19">
              <a:extLst>
                <a:ext uri="{FF2B5EF4-FFF2-40B4-BE49-F238E27FC236}">
                  <a16:creationId xmlns:a16="http://schemas.microsoft.com/office/drawing/2014/main" id="{9C9CCC53-1B3E-E7CD-26F5-417551E4F727}"/>
                </a:ext>
              </a:extLst>
            </p:cNvPr>
            <p:cNvSpPr txBox="1"/>
            <p:nvPr/>
          </p:nvSpPr>
          <p:spPr>
            <a:xfrm>
              <a:off x="866774" y="4759822"/>
              <a:ext cx="2146447" cy="553998"/>
            </a:xfrm>
            <a:prstGeom prst="rect">
              <a:avLst/>
            </a:prstGeom>
            <a:noFill/>
          </p:spPr>
          <p:txBody>
            <a:bodyPr wrap="square" rtlCol="0">
              <a:spAutoFit/>
            </a:bodyPr>
            <a:lstStyle/>
            <a:p>
              <a:r>
                <a:rPr lang="en-GB" sz="1000" b="1">
                  <a:solidFill>
                    <a:srgbClr val="333333"/>
                  </a:solidFill>
                </a:rPr>
                <a:t>5. </a:t>
              </a:r>
              <a:r>
                <a:rPr lang="en-GB" sz="1000">
                  <a:solidFill>
                    <a:srgbClr val="333333"/>
                  </a:solidFill>
                </a:rPr>
                <a:t>Choose </a:t>
              </a:r>
              <a:r>
                <a:rPr lang="en-GB" sz="1000" b="0">
                  <a:solidFill>
                    <a:srgbClr val="333333"/>
                  </a:solidFill>
                  <a:latin typeface="Gotham Medium" pitchFamily="50" charset="0"/>
                </a:rPr>
                <a:t>Picture Colour </a:t>
              </a:r>
              <a:r>
                <a:rPr lang="en-GB" sz="1000">
                  <a:solidFill>
                    <a:srgbClr val="333333"/>
                  </a:solidFill>
                </a:rPr>
                <a:t>to adjust the Saturation, Tone, and Colour.</a:t>
              </a:r>
            </a:p>
          </p:txBody>
        </p:sp>
        <p:sp>
          <p:nvSpPr>
            <p:cNvPr id="21" name="TextBox 20">
              <a:extLst>
                <a:ext uri="{FF2B5EF4-FFF2-40B4-BE49-F238E27FC236}">
                  <a16:creationId xmlns:a16="http://schemas.microsoft.com/office/drawing/2014/main" id="{52AF7ED2-70C0-F9F7-6269-E434559E7F11}"/>
                </a:ext>
              </a:extLst>
            </p:cNvPr>
            <p:cNvSpPr txBox="1"/>
            <p:nvPr/>
          </p:nvSpPr>
          <p:spPr>
            <a:xfrm>
              <a:off x="866774" y="5360117"/>
              <a:ext cx="2146447" cy="553998"/>
            </a:xfrm>
            <a:prstGeom prst="rect">
              <a:avLst/>
            </a:prstGeom>
            <a:noFill/>
          </p:spPr>
          <p:txBody>
            <a:bodyPr wrap="square" rtlCol="0">
              <a:spAutoFit/>
            </a:bodyPr>
            <a:lstStyle/>
            <a:p>
              <a:r>
                <a:rPr lang="en-GB" sz="1000" b="1">
                  <a:solidFill>
                    <a:srgbClr val="333333"/>
                  </a:solidFill>
                </a:rPr>
                <a:t>6. </a:t>
              </a:r>
              <a:r>
                <a:rPr lang="en-GB" sz="1000">
                  <a:solidFill>
                    <a:srgbClr val="333333"/>
                  </a:solidFill>
                </a:rPr>
                <a:t>Choose </a:t>
              </a:r>
              <a:r>
                <a:rPr lang="en-GB" sz="1000" b="0">
                  <a:solidFill>
                    <a:srgbClr val="333333"/>
                  </a:solidFill>
                  <a:latin typeface="Gotham Medium" pitchFamily="50" charset="0"/>
                </a:rPr>
                <a:t>Picture Correction </a:t>
              </a:r>
              <a:r>
                <a:rPr lang="en-GB" sz="1000">
                  <a:solidFill>
                    <a:srgbClr val="333333"/>
                  </a:solidFill>
                </a:rPr>
                <a:t>to adjust the Sharpness, Brightness, and Contrast.</a:t>
              </a:r>
            </a:p>
          </p:txBody>
        </p:sp>
        <p:sp>
          <p:nvSpPr>
            <p:cNvPr id="22" name="TextBox 21">
              <a:extLst>
                <a:ext uri="{FF2B5EF4-FFF2-40B4-BE49-F238E27FC236}">
                  <a16:creationId xmlns:a16="http://schemas.microsoft.com/office/drawing/2014/main" id="{E7FEAB5B-F1DE-9965-4B38-EF8300D499BA}"/>
                </a:ext>
              </a:extLst>
            </p:cNvPr>
            <p:cNvSpPr txBox="1"/>
            <p:nvPr/>
          </p:nvSpPr>
          <p:spPr>
            <a:xfrm>
              <a:off x="1072610" y="1179173"/>
              <a:ext cx="1734772" cy="461665"/>
            </a:xfrm>
            <a:prstGeom prst="rect">
              <a:avLst/>
            </a:prstGeom>
            <a:noFill/>
          </p:spPr>
          <p:txBody>
            <a:bodyPr wrap="square" rtlCol="0">
              <a:spAutoFit/>
            </a:bodyPr>
            <a:lstStyle/>
            <a:p>
              <a:pPr algn="ctr"/>
              <a:r>
                <a:rPr lang="en-GB" sz="1200">
                  <a:solidFill>
                    <a:srgbClr val="333333"/>
                  </a:solidFill>
                  <a:latin typeface="+mn-lt"/>
                </a:rPr>
                <a:t>HOW TO INSERT AN IMAGE</a:t>
              </a:r>
            </a:p>
          </p:txBody>
        </p:sp>
        <p:sp>
          <p:nvSpPr>
            <p:cNvPr id="23" name="TextBox 22">
              <a:extLst>
                <a:ext uri="{FF2B5EF4-FFF2-40B4-BE49-F238E27FC236}">
                  <a16:creationId xmlns:a16="http://schemas.microsoft.com/office/drawing/2014/main" id="{2313FBED-660A-D2EA-E966-0C4E290C191C}"/>
                </a:ext>
              </a:extLst>
            </p:cNvPr>
            <p:cNvSpPr txBox="1"/>
            <p:nvPr/>
          </p:nvSpPr>
          <p:spPr>
            <a:xfrm>
              <a:off x="866775" y="1759910"/>
              <a:ext cx="2087197" cy="400110"/>
            </a:xfrm>
            <a:prstGeom prst="rect">
              <a:avLst/>
            </a:prstGeom>
            <a:noFill/>
          </p:spPr>
          <p:txBody>
            <a:bodyPr wrap="square" rtlCol="0">
              <a:spAutoFit/>
            </a:bodyPr>
            <a:lstStyle/>
            <a:p>
              <a:r>
                <a:rPr lang="en-GB" sz="1000" b="1">
                  <a:solidFill>
                    <a:srgbClr val="333333"/>
                  </a:solidFill>
                </a:rPr>
                <a:t>1. </a:t>
              </a:r>
              <a:r>
                <a:rPr lang="en-GB" sz="1000">
                  <a:solidFill>
                    <a:srgbClr val="333333"/>
                  </a:solidFill>
                </a:rPr>
                <a:t>If there is already an image present, </a:t>
              </a:r>
              <a:r>
                <a:rPr lang="en-GB" sz="1000">
                  <a:solidFill>
                    <a:srgbClr val="333333"/>
                  </a:solidFill>
                  <a:latin typeface="Gotham Medium" pitchFamily="50" charset="0"/>
                </a:rPr>
                <a:t>delete this first.</a:t>
              </a:r>
            </a:p>
          </p:txBody>
        </p:sp>
      </p:grpSp>
      <p:sp>
        <p:nvSpPr>
          <p:cNvPr id="34" name="Date Placeholder 33">
            <a:extLst>
              <a:ext uri="{FF2B5EF4-FFF2-40B4-BE49-F238E27FC236}">
                <a16:creationId xmlns:a16="http://schemas.microsoft.com/office/drawing/2014/main" id="{8A336AF8-3F53-C903-7E3A-0F29E2B098DF}"/>
              </a:ext>
            </a:extLst>
          </p:cNvPr>
          <p:cNvSpPr>
            <a:spLocks noGrp="1"/>
          </p:cNvSpPr>
          <p:nvPr>
            <p:ph type="dt" sz="half" idx="43"/>
          </p:nvPr>
        </p:nvSpPr>
        <p:spPr/>
        <p:txBody>
          <a:bodyPr/>
          <a:lstStyle/>
          <a:p>
            <a:endParaRPr lang="en-GB"/>
          </a:p>
        </p:txBody>
      </p:sp>
      <p:sp>
        <p:nvSpPr>
          <p:cNvPr id="36" name="Footer Placeholder 35">
            <a:extLst>
              <a:ext uri="{FF2B5EF4-FFF2-40B4-BE49-F238E27FC236}">
                <a16:creationId xmlns:a16="http://schemas.microsoft.com/office/drawing/2014/main" id="{F2038C8E-83B1-EC07-45E7-40283105ABBF}"/>
              </a:ext>
            </a:extLst>
          </p:cNvPr>
          <p:cNvSpPr>
            <a:spLocks noGrp="1"/>
          </p:cNvSpPr>
          <p:nvPr>
            <p:ph type="ftr" sz="quarter" idx="44"/>
          </p:nvPr>
        </p:nvSpPr>
        <p:spPr>
          <a:xfrm>
            <a:off x="450733" y="6501388"/>
            <a:ext cx="6856644" cy="270074"/>
          </a:xfrm>
          <a:prstGeom prst="rect">
            <a:avLst/>
          </a:prstGeom>
        </p:spPr>
        <p:txBody>
          <a:bodyPr/>
          <a:lstStyle/>
          <a:p>
            <a:pPr>
              <a:lnSpc>
                <a:spcPct val="120000"/>
              </a:lnSpc>
              <a:spcAft>
                <a:spcPts val="1000"/>
              </a:spcAft>
            </a:pPr>
            <a:r>
              <a:rPr lang="en-US"/>
              <a:t>Footer</a:t>
            </a:r>
          </a:p>
        </p:txBody>
      </p:sp>
      <p:sp>
        <p:nvSpPr>
          <p:cNvPr id="37" name="Slide Number Placeholder 36">
            <a:extLst>
              <a:ext uri="{FF2B5EF4-FFF2-40B4-BE49-F238E27FC236}">
                <a16:creationId xmlns:a16="http://schemas.microsoft.com/office/drawing/2014/main" id="{FBB0894C-E84F-0C5B-EEC0-8ABC856B8305}"/>
              </a:ext>
            </a:extLst>
          </p:cNvPr>
          <p:cNvSpPr>
            <a:spLocks noGrp="1"/>
          </p:cNvSpPr>
          <p:nvPr>
            <p:ph type="sldNum" sz="quarter" idx="45"/>
          </p:nvPr>
        </p:nvSpPr>
        <p:spPr/>
        <p:txBody>
          <a:bodyPr/>
          <a:lstStyle/>
          <a:p>
            <a:fld id="{BB07EAE1-021A-493C-B07F-6FE9E5D11BEB}" type="slidenum">
              <a:rPr lang="en-GB" smtClean="0"/>
              <a:pPr/>
              <a:t>‹#›</a:t>
            </a:fld>
            <a:endParaRPr lang="en-GB"/>
          </a:p>
        </p:txBody>
      </p:sp>
      <p:sp>
        <p:nvSpPr>
          <p:cNvPr id="2" name="Title 1">
            <a:extLst>
              <a:ext uri="{FF2B5EF4-FFF2-40B4-BE49-F238E27FC236}">
                <a16:creationId xmlns:a16="http://schemas.microsoft.com/office/drawing/2014/main" id="{25297DCD-6993-2758-FC5A-79464E2EF603}"/>
              </a:ext>
            </a:extLst>
          </p:cNvPr>
          <p:cNvSpPr>
            <a:spLocks noGrp="1"/>
          </p:cNvSpPr>
          <p:nvPr>
            <p:ph type="title" hasCustomPrompt="1"/>
          </p:nvPr>
        </p:nvSpPr>
        <p:spPr>
          <a:xfrm>
            <a:off x="450733" y="422671"/>
            <a:ext cx="3591578" cy="558405"/>
          </a:xfrm>
        </p:spPr>
        <p:txBody>
          <a:bodyPr/>
          <a:lstStyle>
            <a:lvl1pPr>
              <a:defRPr sz="3199"/>
            </a:lvl1pPr>
          </a:lstStyle>
          <a:p>
            <a:r>
              <a:rPr lang="en-GB"/>
              <a:t>Insert title here</a:t>
            </a:r>
          </a:p>
        </p:txBody>
      </p:sp>
      <p:grpSp>
        <p:nvGrpSpPr>
          <p:cNvPr id="28" name="Group 27">
            <a:extLst>
              <a:ext uri="{FF2B5EF4-FFF2-40B4-BE49-F238E27FC236}">
                <a16:creationId xmlns:a16="http://schemas.microsoft.com/office/drawing/2014/main" id="{F07940DE-3FE4-4F23-86CE-147ED9DDC316}"/>
              </a:ext>
            </a:extLst>
          </p:cNvPr>
          <p:cNvGrpSpPr/>
          <p:nvPr userDrawn="1"/>
        </p:nvGrpSpPr>
        <p:grpSpPr>
          <a:xfrm>
            <a:off x="12284371" y="0"/>
            <a:ext cx="2174456" cy="5067300"/>
            <a:chOff x="838199" y="1150069"/>
            <a:chExt cx="2175022" cy="5067300"/>
          </a:xfrm>
        </p:grpSpPr>
        <p:sp>
          <p:nvSpPr>
            <p:cNvPr id="29" name="Rectangle 28">
              <a:extLst>
                <a:ext uri="{FF2B5EF4-FFF2-40B4-BE49-F238E27FC236}">
                  <a16:creationId xmlns:a16="http://schemas.microsoft.com/office/drawing/2014/main" id="{17EA229E-43B7-FFCE-FFAC-3C90CA54135A}"/>
                </a:ext>
              </a:extLst>
            </p:cNvPr>
            <p:cNvSpPr/>
            <p:nvPr/>
          </p:nvSpPr>
          <p:spPr>
            <a:xfrm>
              <a:off x="838199" y="1669942"/>
              <a:ext cx="2146446" cy="4547427"/>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333333"/>
                </a:solidFill>
              </a:endParaRPr>
            </a:p>
          </p:txBody>
        </p:sp>
        <p:sp>
          <p:nvSpPr>
            <p:cNvPr id="30" name="Rectangle 29">
              <a:extLst>
                <a:ext uri="{FF2B5EF4-FFF2-40B4-BE49-F238E27FC236}">
                  <a16:creationId xmlns:a16="http://schemas.microsoft.com/office/drawing/2014/main" id="{4545483C-D55B-48CA-4AD3-129B446491DB}"/>
                </a:ext>
              </a:extLst>
            </p:cNvPr>
            <p:cNvSpPr/>
            <p:nvPr/>
          </p:nvSpPr>
          <p:spPr>
            <a:xfrm flipV="1">
              <a:off x="838200" y="1150069"/>
              <a:ext cx="2146445" cy="52016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799">
                <a:solidFill>
                  <a:srgbClr val="333333"/>
                </a:solidFill>
              </a:endParaRPr>
            </a:p>
          </p:txBody>
        </p:sp>
        <p:sp>
          <p:nvSpPr>
            <p:cNvPr id="31" name="TextBox 30">
              <a:extLst>
                <a:ext uri="{FF2B5EF4-FFF2-40B4-BE49-F238E27FC236}">
                  <a16:creationId xmlns:a16="http://schemas.microsoft.com/office/drawing/2014/main" id="{BF59447B-D8E8-3360-1D17-7E5F4100760E}"/>
                </a:ext>
              </a:extLst>
            </p:cNvPr>
            <p:cNvSpPr txBox="1"/>
            <p:nvPr/>
          </p:nvSpPr>
          <p:spPr>
            <a:xfrm>
              <a:off x="866775" y="1753646"/>
              <a:ext cx="2087197" cy="707886"/>
            </a:xfrm>
            <a:prstGeom prst="rect">
              <a:avLst/>
            </a:prstGeom>
            <a:noFill/>
          </p:spPr>
          <p:txBody>
            <a:bodyPr wrap="square" rtlCol="0">
              <a:spAutoFit/>
            </a:bodyPr>
            <a:lstStyle/>
            <a:p>
              <a:r>
                <a:rPr lang="en-GB" sz="1000" b="1">
                  <a:solidFill>
                    <a:srgbClr val="333333"/>
                  </a:solidFill>
                </a:rPr>
                <a:t>1. </a:t>
              </a:r>
              <a:r>
                <a:rPr lang="en-GB" sz="1000">
                  <a:solidFill>
                    <a:srgbClr val="333333"/>
                  </a:solidFill>
                </a:rPr>
                <a:t>Click on the </a:t>
              </a:r>
              <a:r>
                <a:rPr lang="en-GB" sz="1000" b="0">
                  <a:solidFill>
                    <a:srgbClr val="333333"/>
                  </a:solidFill>
                  <a:latin typeface="Gotham Medium" pitchFamily="50" charset="0"/>
                </a:rPr>
                <a:t>icon</a:t>
              </a:r>
              <a:r>
                <a:rPr lang="en-GB" sz="1000">
                  <a:solidFill>
                    <a:srgbClr val="333333"/>
                  </a:solidFill>
                </a:rPr>
                <a:t> in the middle of the placeholder and choose the image from your computer.</a:t>
              </a:r>
            </a:p>
          </p:txBody>
        </p:sp>
        <p:sp>
          <p:nvSpPr>
            <p:cNvPr id="32" name="TextBox 31">
              <a:extLst>
                <a:ext uri="{FF2B5EF4-FFF2-40B4-BE49-F238E27FC236}">
                  <a16:creationId xmlns:a16="http://schemas.microsoft.com/office/drawing/2014/main" id="{EF0E2AAB-B895-73FD-9E7F-A3D6C3F85E5A}"/>
                </a:ext>
              </a:extLst>
            </p:cNvPr>
            <p:cNvSpPr txBox="1"/>
            <p:nvPr/>
          </p:nvSpPr>
          <p:spPr>
            <a:xfrm>
              <a:off x="866774" y="2507829"/>
              <a:ext cx="2146447" cy="553998"/>
            </a:xfrm>
            <a:prstGeom prst="rect">
              <a:avLst/>
            </a:prstGeom>
            <a:noFill/>
          </p:spPr>
          <p:txBody>
            <a:bodyPr wrap="square" rtlCol="0">
              <a:spAutoFit/>
            </a:bodyPr>
            <a:lstStyle/>
            <a:p>
              <a:r>
                <a:rPr lang="en-GB" sz="1000" b="1">
                  <a:solidFill>
                    <a:srgbClr val="333333"/>
                  </a:solidFill>
                </a:rPr>
                <a:t>2. </a:t>
              </a:r>
              <a:r>
                <a:rPr lang="en-GB" sz="1000">
                  <a:solidFill>
                    <a:srgbClr val="333333"/>
                  </a:solidFill>
                </a:rPr>
                <a:t>Click on the </a:t>
              </a:r>
              <a:r>
                <a:rPr lang="en-GB" sz="1000" b="0">
                  <a:solidFill>
                    <a:srgbClr val="333333"/>
                  </a:solidFill>
                  <a:latin typeface="Gotham Medium" pitchFamily="50" charset="0"/>
                </a:rPr>
                <a:t>Format Picture </a:t>
              </a:r>
              <a:r>
                <a:rPr lang="en-GB" sz="1000">
                  <a:solidFill>
                    <a:srgbClr val="333333"/>
                  </a:solidFill>
                </a:rPr>
                <a:t>tab in the ribbon and use the tools to edit the image.</a:t>
              </a:r>
            </a:p>
          </p:txBody>
        </p:sp>
        <p:sp>
          <p:nvSpPr>
            <p:cNvPr id="38" name="TextBox 37">
              <a:extLst>
                <a:ext uri="{FF2B5EF4-FFF2-40B4-BE49-F238E27FC236}">
                  <a16:creationId xmlns:a16="http://schemas.microsoft.com/office/drawing/2014/main" id="{6DFCE4E5-E5F8-7F76-B944-5A8A0459DA3D}"/>
                </a:ext>
              </a:extLst>
            </p:cNvPr>
            <p:cNvSpPr txBox="1"/>
            <p:nvPr/>
          </p:nvSpPr>
          <p:spPr>
            <a:xfrm>
              <a:off x="866773" y="3108124"/>
              <a:ext cx="2146447" cy="1169551"/>
            </a:xfrm>
            <a:prstGeom prst="rect">
              <a:avLst/>
            </a:prstGeom>
            <a:noFill/>
          </p:spPr>
          <p:txBody>
            <a:bodyPr wrap="square" rtlCol="0">
              <a:spAutoFit/>
            </a:bodyPr>
            <a:lstStyle/>
            <a:p>
              <a:r>
                <a:rPr lang="en-GB" sz="1000" b="1">
                  <a:solidFill>
                    <a:srgbClr val="333333"/>
                  </a:solidFill>
                </a:rPr>
                <a:t>3. </a:t>
              </a:r>
              <a:r>
                <a:rPr lang="en-GB" sz="1000">
                  <a:solidFill>
                    <a:srgbClr val="333333"/>
                  </a:solidFill>
                </a:rPr>
                <a:t>Choose </a:t>
              </a:r>
              <a:r>
                <a:rPr lang="en-GB" sz="1000" b="0">
                  <a:solidFill>
                    <a:srgbClr val="333333"/>
                  </a:solidFill>
                  <a:latin typeface="Gotham Medium" pitchFamily="50" charset="0"/>
                </a:rPr>
                <a:t>Crop</a:t>
              </a:r>
              <a:r>
                <a:rPr lang="en-GB" sz="1000">
                  <a:solidFill>
                    <a:srgbClr val="333333"/>
                  </a:solidFill>
                </a:rPr>
                <a:t> to resize and move the image within the placeholder, using the white circles in the corners of the image. Click on the drop down arrow and choose </a:t>
              </a:r>
              <a:r>
                <a:rPr lang="en-GB" sz="1000" b="0">
                  <a:solidFill>
                    <a:srgbClr val="333333"/>
                  </a:solidFill>
                  <a:latin typeface="Gotham Medium" pitchFamily="50" charset="0"/>
                </a:rPr>
                <a:t>Fit </a:t>
              </a:r>
              <a:r>
                <a:rPr lang="en-GB" sz="1000">
                  <a:solidFill>
                    <a:srgbClr val="333333"/>
                  </a:solidFill>
                </a:rPr>
                <a:t>to fit the image to the placeholder.</a:t>
              </a:r>
            </a:p>
          </p:txBody>
        </p:sp>
        <p:sp>
          <p:nvSpPr>
            <p:cNvPr id="39" name="TextBox 38">
              <a:extLst>
                <a:ext uri="{FF2B5EF4-FFF2-40B4-BE49-F238E27FC236}">
                  <a16:creationId xmlns:a16="http://schemas.microsoft.com/office/drawing/2014/main" id="{D2720805-750A-7738-98D6-ACE5FD98B4FF}"/>
                </a:ext>
              </a:extLst>
            </p:cNvPr>
            <p:cNvSpPr txBox="1"/>
            <p:nvPr/>
          </p:nvSpPr>
          <p:spPr>
            <a:xfrm>
              <a:off x="866774" y="4323972"/>
              <a:ext cx="2146447" cy="553998"/>
            </a:xfrm>
            <a:prstGeom prst="rect">
              <a:avLst/>
            </a:prstGeom>
            <a:noFill/>
          </p:spPr>
          <p:txBody>
            <a:bodyPr wrap="square" rtlCol="0">
              <a:spAutoFit/>
            </a:bodyPr>
            <a:lstStyle/>
            <a:p>
              <a:r>
                <a:rPr lang="en-GB" sz="1000" b="1">
                  <a:solidFill>
                    <a:srgbClr val="333333"/>
                  </a:solidFill>
                </a:rPr>
                <a:t>4. </a:t>
              </a:r>
              <a:r>
                <a:rPr lang="en-GB" sz="1000">
                  <a:solidFill>
                    <a:srgbClr val="333333"/>
                  </a:solidFill>
                </a:rPr>
                <a:t>Choose </a:t>
              </a:r>
              <a:r>
                <a:rPr lang="en-GB" sz="1000" b="0">
                  <a:solidFill>
                    <a:srgbClr val="333333"/>
                  </a:solidFill>
                  <a:latin typeface="Gotham Medium" pitchFamily="50" charset="0"/>
                </a:rPr>
                <a:t>Picture Colour </a:t>
              </a:r>
              <a:r>
                <a:rPr lang="en-GB" sz="1000">
                  <a:solidFill>
                    <a:srgbClr val="333333"/>
                  </a:solidFill>
                </a:rPr>
                <a:t>to adjust the Saturation, Tone, and Colour.</a:t>
              </a:r>
            </a:p>
          </p:txBody>
        </p:sp>
        <p:sp>
          <p:nvSpPr>
            <p:cNvPr id="40" name="TextBox 39">
              <a:extLst>
                <a:ext uri="{FF2B5EF4-FFF2-40B4-BE49-F238E27FC236}">
                  <a16:creationId xmlns:a16="http://schemas.microsoft.com/office/drawing/2014/main" id="{508BD440-93FC-1019-0EBE-52B7C19D0395}"/>
                </a:ext>
              </a:extLst>
            </p:cNvPr>
            <p:cNvSpPr txBox="1"/>
            <p:nvPr/>
          </p:nvSpPr>
          <p:spPr>
            <a:xfrm>
              <a:off x="866774" y="4924267"/>
              <a:ext cx="2146447" cy="553998"/>
            </a:xfrm>
            <a:prstGeom prst="rect">
              <a:avLst/>
            </a:prstGeom>
            <a:noFill/>
          </p:spPr>
          <p:txBody>
            <a:bodyPr wrap="square" rtlCol="0">
              <a:spAutoFit/>
            </a:bodyPr>
            <a:lstStyle/>
            <a:p>
              <a:r>
                <a:rPr lang="en-GB" sz="1000" b="1">
                  <a:solidFill>
                    <a:srgbClr val="333333"/>
                  </a:solidFill>
                </a:rPr>
                <a:t>5. </a:t>
              </a:r>
              <a:r>
                <a:rPr lang="en-GB" sz="1000">
                  <a:solidFill>
                    <a:srgbClr val="333333"/>
                  </a:solidFill>
                </a:rPr>
                <a:t>Choose </a:t>
              </a:r>
              <a:r>
                <a:rPr lang="en-GB" sz="1000" b="0">
                  <a:solidFill>
                    <a:srgbClr val="333333"/>
                  </a:solidFill>
                  <a:latin typeface="Gotham Medium" pitchFamily="50" charset="0"/>
                </a:rPr>
                <a:t>Picture Correction </a:t>
              </a:r>
              <a:r>
                <a:rPr lang="en-GB" sz="1000">
                  <a:solidFill>
                    <a:srgbClr val="333333"/>
                  </a:solidFill>
                </a:rPr>
                <a:t>to adjust the Sharpness, Brightness, and Contrast.</a:t>
              </a:r>
            </a:p>
          </p:txBody>
        </p:sp>
        <p:sp>
          <p:nvSpPr>
            <p:cNvPr id="41" name="TextBox 40">
              <a:extLst>
                <a:ext uri="{FF2B5EF4-FFF2-40B4-BE49-F238E27FC236}">
                  <a16:creationId xmlns:a16="http://schemas.microsoft.com/office/drawing/2014/main" id="{C1808380-6E13-B19C-4673-AC225B7EC745}"/>
                </a:ext>
              </a:extLst>
            </p:cNvPr>
            <p:cNvSpPr txBox="1"/>
            <p:nvPr/>
          </p:nvSpPr>
          <p:spPr>
            <a:xfrm>
              <a:off x="1026885" y="1179173"/>
              <a:ext cx="1826222" cy="461665"/>
            </a:xfrm>
            <a:prstGeom prst="rect">
              <a:avLst/>
            </a:prstGeom>
            <a:noFill/>
          </p:spPr>
          <p:txBody>
            <a:bodyPr wrap="square" rtlCol="0">
              <a:spAutoFit/>
            </a:bodyPr>
            <a:lstStyle/>
            <a:p>
              <a:pPr algn="ctr"/>
              <a:r>
                <a:rPr lang="en-GB" sz="1200">
                  <a:solidFill>
                    <a:srgbClr val="333333"/>
                  </a:solidFill>
                  <a:latin typeface="+mn-lt"/>
                </a:rPr>
                <a:t>HOW TO INSERT AN IMAGE WITH FILTER</a:t>
              </a:r>
            </a:p>
          </p:txBody>
        </p:sp>
        <p:sp>
          <p:nvSpPr>
            <p:cNvPr id="50" name="TextBox 49">
              <a:extLst>
                <a:ext uri="{FF2B5EF4-FFF2-40B4-BE49-F238E27FC236}">
                  <a16:creationId xmlns:a16="http://schemas.microsoft.com/office/drawing/2014/main" id="{083FE02B-0B1B-AC3C-8A54-443E912F3AAA}"/>
                </a:ext>
              </a:extLst>
            </p:cNvPr>
            <p:cNvSpPr txBox="1"/>
            <p:nvPr userDrawn="1"/>
          </p:nvSpPr>
          <p:spPr>
            <a:xfrm>
              <a:off x="866774" y="5522715"/>
              <a:ext cx="2146447" cy="553998"/>
            </a:xfrm>
            <a:prstGeom prst="rect">
              <a:avLst/>
            </a:prstGeom>
            <a:noFill/>
          </p:spPr>
          <p:txBody>
            <a:bodyPr wrap="square" rtlCol="0">
              <a:spAutoFit/>
            </a:bodyPr>
            <a:lstStyle/>
            <a:p>
              <a:r>
                <a:rPr lang="en-GB" sz="1000" b="1">
                  <a:solidFill>
                    <a:srgbClr val="333333"/>
                  </a:solidFill>
                </a:rPr>
                <a:t>6. </a:t>
              </a:r>
              <a:r>
                <a:rPr lang="en-GB" sz="1000">
                  <a:solidFill>
                    <a:srgbClr val="333333"/>
                  </a:solidFill>
                </a:rPr>
                <a:t>Once you are happy with your image, right click on it and select ‘</a:t>
              </a:r>
              <a:r>
                <a:rPr lang="en-GB" sz="1000" b="0">
                  <a:solidFill>
                    <a:srgbClr val="333333"/>
                  </a:solidFill>
                  <a:latin typeface="Gotham Medium" pitchFamily="50" charset="0"/>
                </a:rPr>
                <a:t>Send to back</a:t>
              </a:r>
              <a:r>
                <a:rPr lang="en-GB" sz="1000">
                  <a:solidFill>
                    <a:srgbClr val="333333"/>
                  </a:solidFill>
                </a:rPr>
                <a:t>’. </a:t>
              </a:r>
              <a:endParaRPr lang="en-GB" sz="1000">
                <a:solidFill>
                  <a:srgbClr val="333333"/>
                </a:solidFill>
                <a:latin typeface="Gotham Medium" pitchFamily="50" charset="0"/>
              </a:endParaRPr>
            </a:p>
          </p:txBody>
        </p:sp>
      </p:grpSp>
      <p:grpSp>
        <p:nvGrpSpPr>
          <p:cNvPr id="52" name="Group 51">
            <a:extLst>
              <a:ext uri="{FF2B5EF4-FFF2-40B4-BE49-F238E27FC236}">
                <a16:creationId xmlns:a16="http://schemas.microsoft.com/office/drawing/2014/main" id="{FA66AEBA-567A-193C-E86E-A41CC005FCBA}"/>
              </a:ext>
            </a:extLst>
          </p:cNvPr>
          <p:cNvGrpSpPr/>
          <p:nvPr userDrawn="1"/>
        </p:nvGrpSpPr>
        <p:grpSpPr>
          <a:xfrm>
            <a:off x="12284371" y="0"/>
            <a:ext cx="2174456" cy="5067300"/>
            <a:chOff x="838199" y="1150069"/>
            <a:chExt cx="2175022" cy="5067300"/>
          </a:xfrm>
        </p:grpSpPr>
        <p:sp>
          <p:nvSpPr>
            <p:cNvPr id="54" name="Rectangle 53">
              <a:extLst>
                <a:ext uri="{FF2B5EF4-FFF2-40B4-BE49-F238E27FC236}">
                  <a16:creationId xmlns:a16="http://schemas.microsoft.com/office/drawing/2014/main" id="{18BFA336-DF6F-01D3-332C-F4A24E666B0C}"/>
                </a:ext>
              </a:extLst>
            </p:cNvPr>
            <p:cNvSpPr/>
            <p:nvPr/>
          </p:nvSpPr>
          <p:spPr>
            <a:xfrm>
              <a:off x="838199" y="1669942"/>
              <a:ext cx="2146446" cy="4547427"/>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333333"/>
                </a:solidFill>
              </a:endParaRPr>
            </a:p>
          </p:txBody>
        </p:sp>
        <p:sp>
          <p:nvSpPr>
            <p:cNvPr id="55" name="Rectangle 54">
              <a:extLst>
                <a:ext uri="{FF2B5EF4-FFF2-40B4-BE49-F238E27FC236}">
                  <a16:creationId xmlns:a16="http://schemas.microsoft.com/office/drawing/2014/main" id="{0667E185-32A8-D577-EB4D-24A012D523EE}"/>
                </a:ext>
              </a:extLst>
            </p:cNvPr>
            <p:cNvSpPr/>
            <p:nvPr/>
          </p:nvSpPr>
          <p:spPr>
            <a:xfrm flipV="1">
              <a:off x="838200" y="1150069"/>
              <a:ext cx="2146445" cy="52016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799">
                <a:solidFill>
                  <a:srgbClr val="333333"/>
                </a:solidFill>
              </a:endParaRPr>
            </a:p>
          </p:txBody>
        </p:sp>
        <p:sp>
          <p:nvSpPr>
            <p:cNvPr id="56" name="TextBox 55">
              <a:extLst>
                <a:ext uri="{FF2B5EF4-FFF2-40B4-BE49-F238E27FC236}">
                  <a16:creationId xmlns:a16="http://schemas.microsoft.com/office/drawing/2014/main" id="{965DB334-69C4-901C-54EB-E2C0DE3B31F7}"/>
                </a:ext>
              </a:extLst>
            </p:cNvPr>
            <p:cNvSpPr txBox="1"/>
            <p:nvPr/>
          </p:nvSpPr>
          <p:spPr>
            <a:xfrm>
              <a:off x="866775" y="1753646"/>
              <a:ext cx="2087197" cy="707886"/>
            </a:xfrm>
            <a:prstGeom prst="rect">
              <a:avLst/>
            </a:prstGeom>
            <a:noFill/>
          </p:spPr>
          <p:txBody>
            <a:bodyPr wrap="square" rtlCol="0">
              <a:spAutoFit/>
            </a:bodyPr>
            <a:lstStyle/>
            <a:p>
              <a:r>
                <a:rPr lang="en-GB" sz="1000" b="1">
                  <a:solidFill>
                    <a:srgbClr val="333333"/>
                  </a:solidFill>
                </a:rPr>
                <a:t>1. </a:t>
              </a:r>
              <a:r>
                <a:rPr lang="en-GB" sz="1000">
                  <a:solidFill>
                    <a:srgbClr val="333333"/>
                  </a:solidFill>
                </a:rPr>
                <a:t>Click on the </a:t>
              </a:r>
              <a:r>
                <a:rPr lang="en-GB" sz="1000" b="0">
                  <a:solidFill>
                    <a:srgbClr val="333333"/>
                  </a:solidFill>
                  <a:latin typeface="Gotham Medium" pitchFamily="50" charset="0"/>
                </a:rPr>
                <a:t>icon</a:t>
              </a:r>
              <a:r>
                <a:rPr lang="en-GB" sz="1000">
                  <a:solidFill>
                    <a:srgbClr val="333333"/>
                  </a:solidFill>
                </a:rPr>
                <a:t> in the middle of the placeholder and choose the image from your computer.</a:t>
              </a:r>
            </a:p>
          </p:txBody>
        </p:sp>
        <p:sp>
          <p:nvSpPr>
            <p:cNvPr id="57" name="TextBox 56">
              <a:extLst>
                <a:ext uri="{FF2B5EF4-FFF2-40B4-BE49-F238E27FC236}">
                  <a16:creationId xmlns:a16="http://schemas.microsoft.com/office/drawing/2014/main" id="{2607C123-3E99-69F8-1CEB-7A2DAE419A56}"/>
                </a:ext>
              </a:extLst>
            </p:cNvPr>
            <p:cNvSpPr txBox="1"/>
            <p:nvPr/>
          </p:nvSpPr>
          <p:spPr>
            <a:xfrm>
              <a:off x="866774" y="2507829"/>
              <a:ext cx="2146447" cy="553998"/>
            </a:xfrm>
            <a:prstGeom prst="rect">
              <a:avLst/>
            </a:prstGeom>
            <a:noFill/>
          </p:spPr>
          <p:txBody>
            <a:bodyPr wrap="square" rtlCol="0">
              <a:spAutoFit/>
            </a:bodyPr>
            <a:lstStyle/>
            <a:p>
              <a:r>
                <a:rPr lang="en-GB" sz="1000" b="1">
                  <a:solidFill>
                    <a:srgbClr val="333333"/>
                  </a:solidFill>
                </a:rPr>
                <a:t>2. </a:t>
              </a:r>
              <a:r>
                <a:rPr lang="en-GB" sz="1000">
                  <a:solidFill>
                    <a:srgbClr val="333333"/>
                  </a:solidFill>
                </a:rPr>
                <a:t>Click on the </a:t>
              </a:r>
              <a:r>
                <a:rPr lang="en-GB" sz="1000" b="0">
                  <a:solidFill>
                    <a:srgbClr val="333333"/>
                  </a:solidFill>
                  <a:latin typeface="Gotham Medium" pitchFamily="50" charset="0"/>
                </a:rPr>
                <a:t>Format Picture </a:t>
              </a:r>
              <a:r>
                <a:rPr lang="en-GB" sz="1000">
                  <a:solidFill>
                    <a:srgbClr val="333333"/>
                  </a:solidFill>
                </a:rPr>
                <a:t>tab in the ribbon and use the tools to edit the image.</a:t>
              </a:r>
            </a:p>
          </p:txBody>
        </p:sp>
        <p:sp>
          <p:nvSpPr>
            <p:cNvPr id="58" name="TextBox 57">
              <a:extLst>
                <a:ext uri="{FF2B5EF4-FFF2-40B4-BE49-F238E27FC236}">
                  <a16:creationId xmlns:a16="http://schemas.microsoft.com/office/drawing/2014/main" id="{1C027B61-564B-5083-10C5-AA2C923A4455}"/>
                </a:ext>
              </a:extLst>
            </p:cNvPr>
            <p:cNvSpPr txBox="1"/>
            <p:nvPr/>
          </p:nvSpPr>
          <p:spPr>
            <a:xfrm>
              <a:off x="866773" y="3108124"/>
              <a:ext cx="2146447" cy="1169551"/>
            </a:xfrm>
            <a:prstGeom prst="rect">
              <a:avLst/>
            </a:prstGeom>
            <a:noFill/>
          </p:spPr>
          <p:txBody>
            <a:bodyPr wrap="square" rtlCol="0">
              <a:spAutoFit/>
            </a:bodyPr>
            <a:lstStyle/>
            <a:p>
              <a:r>
                <a:rPr lang="en-GB" sz="1000" b="1">
                  <a:solidFill>
                    <a:srgbClr val="333333"/>
                  </a:solidFill>
                </a:rPr>
                <a:t>3. </a:t>
              </a:r>
              <a:r>
                <a:rPr lang="en-GB" sz="1000">
                  <a:solidFill>
                    <a:srgbClr val="333333"/>
                  </a:solidFill>
                </a:rPr>
                <a:t>Choose </a:t>
              </a:r>
              <a:r>
                <a:rPr lang="en-GB" sz="1000" b="0">
                  <a:solidFill>
                    <a:srgbClr val="333333"/>
                  </a:solidFill>
                  <a:latin typeface="Gotham Medium" pitchFamily="50" charset="0"/>
                </a:rPr>
                <a:t>Crop</a:t>
              </a:r>
              <a:r>
                <a:rPr lang="en-GB" sz="1000">
                  <a:solidFill>
                    <a:srgbClr val="333333"/>
                  </a:solidFill>
                </a:rPr>
                <a:t> to resize and move the image within the placeholder, using the white circles in the corners of the image. Click on the drop down arrow and choose </a:t>
              </a:r>
              <a:r>
                <a:rPr lang="en-GB" sz="1000" b="0">
                  <a:solidFill>
                    <a:srgbClr val="333333"/>
                  </a:solidFill>
                  <a:latin typeface="Gotham Medium" pitchFamily="50" charset="0"/>
                </a:rPr>
                <a:t>Fit </a:t>
              </a:r>
              <a:r>
                <a:rPr lang="en-GB" sz="1000">
                  <a:solidFill>
                    <a:srgbClr val="333333"/>
                  </a:solidFill>
                </a:rPr>
                <a:t>to fit the image to the placeholder.</a:t>
              </a:r>
            </a:p>
          </p:txBody>
        </p:sp>
        <p:sp>
          <p:nvSpPr>
            <p:cNvPr id="59" name="TextBox 58">
              <a:extLst>
                <a:ext uri="{FF2B5EF4-FFF2-40B4-BE49-F238E27FC236}">
                  <a16:creationId xmlns:a16="http://schemas.microsoft.com/office/drawing/2014/main" id="{571087E6-8DFA-C282-CEE0-083FDB813153}"/>
                </a:ext>
              </a:extLst>
            </p:cNvPr>
            <p:cNvSpPr txBox="1"/>
            <p:nvPr/>
          </p:nvSpPr>
          <p:spPr>
            <a:xfrm>
              <a:off x="866774" y="4323972"/>
              <a:ext cx="2146447" cy="553998"/>
            </a:xfrm>
            <a:prstGeom prst="rect">
              <a:avLst/>
            </a:prstGeom>
            <a:noFill/>
          </p:spPr>
          <p:txBody>
            <a:bodyPr wrap="square" rtlCol="0">
              <a:spAutoFit/>
            </a:bodyPr>
            <a:lstStyle/>
            <a:p>
              <a:r>
                <a:rPr lang="en-GB" sz="1000" b="1">
                  <a:solidFill>
                    <a:srgbClr val="333333"/>
                  </a:solidFill>
                </a:rPr>
                <a:t>4. </a:t>
              </a:r>
              <a:r>
                <a:rPr lang="en-GB" sz="1000">
                  <a:solidFill>
                    <a:srgbClr val="333333"/>
                  </a:solidFill>
                </a:rPr>
                <a:t>Choose </a:t>
              </a:r>
              <a:r>
                <a:rPr lang="en-GB" sz="1000" b="0">
                  <a:solidFill>
                    <a:srgbClr val="333333"/>
                  </a:solidFill>
                  <a:latin typeface="Gotham Medium" pitchFamily="50" charset="0"/>
                </a:rPr>
                <a:t>Picture Colour </a:t>
              </a:r>
              <a:r>
                <a:rPr lang="en-GB" sz="1000">
                  <a:solidFill>
                    <a:srgbClr val="333333"/>
                  </a:solidFill>
                </a:rPr>
                <a:t>to adjust the Saturation, Tone, and Colour.</a:t>
              </a:r>
            </a:p>
          </p:txBody>
        </p:sp>
        <p:sp>
          <p:nvSpPr>
            <p:cNvPr id="60" name="TextBox 59">
              <a:extLst>
                <a:ext uri="{FF2B5EF4-FFF2-40B4-BE49-F238E27FC236}">
                  <a16:creationId xmlns:a16="http://schemas.microsoft.com/office/drawing/2014/main" id="{083B1A7C-738A-12A3-2E18-37C40845086D}"/>
                </a:ext>
              </a:extLst>
            </p:cNvPr>
            <p:cNvSpPr txBox="1"/>
            <p:nvPr/>
          </p:nvSpPr>
          <p:spPr>
            <a:xfrm>
              <a:off x="866774" y="4924267"/>
              <a:ext cx="2146447" cy="553998"/>
            </a:xfrm>
            <a:prstGeom prst="rect">
              <a:avLst/>
            </a:prstGeom>
            <a:noFill/>
          </p:spPr>
          <p:txBody>
            <a:bodyPr wrap="square" rtlCol="0">
              <a:spAutoFit/>
            </a:bodyPr>
            <a:lstStyle/>
            <a:p>
              <a:r>
                <a:rPr lang="en-GB" sz="1000" b="1">
                  <a:solidFill>
                    <a:srgbClr val="333333"/>
                  </a:solidFill>
                </a:rPr>
                <a:t>5. </a:t>
              </a:r>
              <a:r>
                <a:rPr lang="en-GB" sz="1000">
                  <a:solidFill>
                    <a:srgbClr val="333333"/>
                  </a:solidFill>
                </a:rPr>
                <a:t>Choose </a:t>
              </a:r>
              <a:r>
                <a:rPr lang="en-GB" sz="1000" b="0">
                  <a:solidFill>
                    <a:srgbClr val="333333"/>
                  </a:solidFill>
                  <a:latin typeface="Gotham Medium" pitchFamily="50" charset="0"/>
                </a:rPr>
                <a:t>Picture Correction </a:t>
              </a:r>
              <a:r>
                <a:rPr lang="en-GB" sz="1000">
                  <a:solidFill>
                    <a:srgbClr val="333333"/>
                  </a:solidFill>
                </a:rPr>
                <a:t>to adjust the Sharpness, Brightness, and Contrast.</a:t>
              </a:r>
            </a:p>
          </p:txBody>
        </p:sp>
        <p:sp>
          <p:nvSpPr>
            <p:cNvPr id="61" name="TextBox 60">
              <a:extLst>
                <a:ext uri="{FF2B5EF4-FFF2-40B4-BE49-F238E27FC236}">
                  <a16:creationId xmlns:a16="http://schemas.microsoft.com/office/drawing/2014/main" id="{85540A9B-46DA-AAB1-6B0D-8B8C471ECCAA}"/>
                </a:ext>
              </a:extLst>
            </p:cNvPr>
            <p:cNvSpPr txBox="1"/>
            <p:nvPr/>
          </p:nvSpPr>
          <p:spPr>
            <a:xfrm>
              <a:off x="1026885" y="1179173"/>
              <a:ext cx="1826222" cy="461665"/>
            </a:xfrm>
            <a:prstGeom prst="rect">
              <a:avLst/>
            </a:prstGeom>
            <a:noFill/>
          </p:spPr>
          <p:txBody>
            <a:bodyPr wrap="square" rtlCol="0">
              <a:spAutoFit/>
            </a:bodyPr>
            <a:lstStyle/>
            <a:p>
              <a:pPr algn="ctr"/>
              <a:r>
                <a:rPr lang="en-GB" sz="1200">
                  <a:solidFill>
                    <a:srgbClr val="333333"/>
                  </a:solidFill>
                  <a:latin typeface="+mn-lt"/>
                </a:rPr>
                <a:t>HOW TO INSERT </a:t>
              </a:r>
              <a:br>
                <a:rPr lang="en-GB" sz="1200">
                  <a:solidFill>
                    <a:srgbClr val="333333"/>
                  </a:solidFill>
                  <a:latin typeface="+mn-lt"/>
                </a:rPr>
              </a:br>
              <a:r>
                <a:rPr lang="en-GB" sz="1200">
                  <a:solidFill>
                    <a:srgbClr val="333333"/>
                  </a:solidFill>
                  <a:latin typeface="+mn-lt"/>
                </a:rPr>
                <a:t>AN IMAGE</a:t>
              </a:r>
            </a:p>
          </p:txBody>
        </p:sp>
        <p:sp>
          <p:nvSpPr>
            <p:cNvPr id="62" name="TextBox 61">
              <a:extLst>
                <a:ext uri="{FF2B5EF4-FFF2-40B4-BE49-F238E27FC236}">
                  <a16:creationId xmlns:a16="http://schemas.microsoft.com/office/drawing/2014/main" id="{800BA5E3-08A5-2D62-56BB-DF5F35F56203}"/>
                </a:ext>
              </a:extLst>
            </p:cNvPr>
            <p:cNvSpPr txBox="1"/>
            <p:nvPr userDrawn="1"/>
          </p:nvSpPr>
          <p:spPr>
            <a:xfrm>
              <a:off x="866774" y="5522715"/>
              <a:ext cx="2146447" cy="553998"/>
            </a:xfrm>
            <a:prstGeom prst="rect">
              <a:avLst/>
            </a:prstGeom>
            <a:noFill/>
          </p:spPr>
          <p:txBody>
            <a:bodyPr wrap="square" rtlCol="0">
              <a:spAutoFit/>
            </a:bodyPr>
            <a:lstStyle/>
            <a:p>
              <a:r>
                <a:rPr lang="en-GB" sz="1000" b="1">
                  <a:solidFill>
                    <a:srgbClr val="333333"/>
                  </a:solidFill>
                </a:rPr>
                <a:t>6. </a:t>
              </a:r>
              <a:r>
                <a:rPr lang="en-GB" sz="1000">
                  <a:solidFill>
                    <a:srgbClr val="333333"/>
                  </a:solidFill>
                </a:rPr>
                <a:t>Once you are happy with your image, right click on it and select ‘</a:t>
              </a:r>
              <a:r>
                <a:rPr lang="en-GB" sz="1000" b="0">
                  <a:solidFill>
                    <a:srgbClr val="333333"/>
                  </a:solidFill>
                  <a:latin typeface="Gotham Medium" pitchFamily="50" charset="0"/>
                </a:rPr>
                <a:t>Send to back</a:t>
              </a:r>
              <a:r>
                <a:rPr lang="en-GB" sz="1000">
                  <a:solidFill>
                    <a:srgbClr val="333333"/>
                  </a:solidFill>
                </a:rPr>
                <a:t>’. </a:t>
              </a:r>
              <a:endParaRPr lang="en-GB" sz="1000">
                <a:solidFill>
                  <a:srgbClr val="333333"/>
                </a:solidFill>
                <a:latin typeface="Gotham Medium" pitchFamily="50" charset="0"/>
              </a:endParaRPr>
            </a:p>
          </p:txBody>
        </p:sp>
      </p:grpSp>
      <p:grpSp>
        <p:nvGrpSpPr>
          <p:cNvPr id="63" name="Group 62">
            <a:extLst>
              <a:ext uri="{FF2B5EF4-FFF2-40B4-BE49-F238E27FC236}">
                <a16:creationId xmlns:a16="http://schemas.microsoft.com/office/drawing/2014/main" id="{27927E9D-5D40-EBC4-3D92-5769AA48C174}"/>
              </a:ext>
            </a:extLst>
          </p:cNvPr>
          <p:cNvGrpSpPr/>
          <p:nvPr userDrawn="1"/>
        </p:nvGrpSpPr>
        <p:grpSpPr>
          <a:xfrm>
            <a:off x="12284372" y="0"/>
            <a:ext cx="2174455" cy="5486150"/>
            <a:chOff x="12287572" y="0"/>
            <a:chExt cx="2175021" cy="5486150"/>
          </a:xfrm>
        </p:grpSpPr>
        <p:grpSp>
          <p:nvGrpSpPr>
            <p:cNvPr id="64" name="Group 63">
              <a:extLst>
                <a:ext uri="{FF2B5EF4-FFF2-40B4-BE49-F238E27FC236}">
                  <a16:creationId xmlns:a16="http://schemas.microsoft.com/office/drawing/2014/main" id="{44DB959D-6C38-0F83-49AC-D480AD985724}"/>
                </a:ext>
              </a:extLst>
            </p:cNvPr>
            <p:cNvGrpSpPr/>
            <p:nvPr/>
          </p:nvGrpSpPr>
          <p:grpSpPr>
            <a:xfrm>
              <a:off x="12287572" y="0"/>
              <a:ext cx="2175021" cy="4839558"/>
              <a:chOff x="838200" y="1150069"/>
              <a:chExt cx="2175021" cy="4839558"/>
            </a:xfrm>
          </p:grpSpPr>
          <p:sp>
            <p:nvSpPr>
              <p:cNvPr id="76" name="Rectangle 75">
                <a:extLst>
                  <a:ext uri="{FF2B5EF4-FFF2-40B4-BE49-F238E27FC236}">
                    <a16:creationId xmlns:a16="http://schemas.microsoft.com/office/drawing/2014/main" id="{CCFA3E03-95F6-CDA1-989D-082DC8576768}"/>
                  </a:ext>
                </a:extLst>
              </p:cNvPr>
              <p:cNvSpPr/>
              <p:nvPr/>
            </p:nvSpPr>
            <p:spPr>
              <a:xfrm>
                <a:off x="838200" y="1150069"/>
                <a:ext cx="2146445" cy="4839558"/>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333333"/>
                  </a:solidFill>
                </a:endParaRPr>
              </a:p>
            </p:txBody>
          </p:sp>
          <p:sp>
            <p:nvSpPr>
              <p:cNvPr id="77" name="Rectangle 76">
                <a:extLst>
                  <a:ext uri="{FF2B5EF4-FFF2-40B4-BE49-F238E27FC236}">
                    <a16:creationId xmlns:a16="http://schemas.microsoft.com/office/drawing/2014/main" id="{E2191879-77D5-19E3-B648-74DB4D5D2DA2}"/>
                  </a:ext>
                </a:extLst>
              </p:cNvPr>
              <p:cNvSpPr/>
              <p:nvPr/>
            </p:nvSpPr>
            <p:spPr>
              <a:xfrm flipV="1">
                <a:off x="838200" y="1150069"/>
                <a:ext cx="2146445" cy="52016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799">
                  <a:solidFill>
                    <a:srgbClr val="333333"/>
                  </a:solidFill>
                </a:endParaRPr>
              </a:p>
            </p:txBody>
          </p:sp>
          <p:sp>
            <p:nvSpPr>
              <p:cNvPr id="78" name="TextBox 77">
                <a:extLst>
                  <a:ext uri="{FF2B5EF4-FFF2-40B4-BE49-F238E27FC236}">
                    <a16:creationId xmlns:a16="http://schemas.microsoft.com/office/drawing/2014/main" id="{D8462AD0-7384-8941-F130-179E93042137}"/>
                  </a:ext>
                </a:extLst>
              </p:cNvPr>
              <p:cNvSpPr txBox="1"/>
              <p:nvPr/>
            </p:nvSpPr>
            <p:spPr>
              <a:xfrm>
                <a:off x="866775" y="2189496"/>
                <a:ext cx="2087197" cy="707886"/>
              </a:xfrm>
              <a:prstGeom prst="rect">
                <a:avLst/>
              </a:prstGeom>
              <a:noFill/>
            </p:spPr>
            <p:txBody>
              <a:bodyPr wrap="square" rtlCol="0">
                <a:spAutoFit/>
              </a:bodyPr>
              <a:lstStyle/>
              <a:p>
                <a:r>
                  <a:rPr lang="en-GB" sz="1000" b="1">
                    <a:solidFill>
                      <a:srgbClr val="333333"/>
                    </a:solidFill>
                  </a:rPr>
                  <a:t>2. </a:t>
                </a:r>
                <a:r>
                  <a:rPr lang="en-GB" sz="1000">
                    <a:solidFill>
                      <a:srgbClr val="333333"/>
                    </a:solidFill>
                  </a:rPr>
                  <a:t>Click on the </a:t>
                </a:r>
                <a:r>
                  <a:rPr lang="en-GB" sz="1000" b="0">
                    <a:solidFill>
                      <a:srgbClr val="333333"/>
                    </a:solidFill>
                    <a:latin typeface="Gotham Medium" pitchFamily="50" charset="0"/>
                  </a:rPr>
                  <a:t>icon</a:t>
                </a:r>
                <a:r>
                  <a:rPr lang="en-GB" sz="1000">
                    <a:solidFill>
                      <a:srgbClr val="333333"/>
                    </a:solidFill>
                  </a:rPr>
                  <a:t> in the middle of the placeholder and choose the image from your computer.</a:t>
                </a:r>
              </a:p>
            </p:txBody>
          </p:sp>
          <p:sp>
            <p:nvSpPr>
              <p:cNvPr id="79" name="TextBox 78">
                <a:extLst>
                  <a:ext uri="{FF2B5EF4-FFF2-40B4-BE49-F238E27FC236}">
                    <a16:creationId xmlns:a16="http://schemas.microsoft.com/office/drawing/2014/main" id="{696488EE-374F-1820-9CBF-662F16460CEF}"/>
                  </a:ext>
                </a:extLst>
              </p:cNvPr>
              <p:cNvSpPr txBox="1"/>
              <p:nvPr/>
            </p:nvSpPr>
            <p:spPr>
              <a:xfrm>
                <a:off x="866774" y="2943679"/>
                <a:ext cx="2146447" cy="553998"/>
              </a:xfrm>
              <a:prstGeom prst="rect">
                <a:avLst/>
              </a:prstGeom>
              <a:noFill/>
            </p:spPr>
            <p:txBody>
              <a:bodyPr wrap="square" rtlCol="0">
                <a:spAutoFit/>
              </a:bodyPr>
              <a:lstStyle/>
              <a:p>
                <a:r>
                  <a:rPr lang="en-GB" sz="1000" b="1">
                    <a:solidFill>
                      <a:srgbClr val="333333"/>
                    </a:solidFill>
                  </a:rPr>
                  <a:t>3. </a:t>
                </a:r>
                <a:r>
                  <a:rPr lang="en-GB" sz="1000">
                    <a:solidFill>
                      <a:srgbClr val="333333"/>
                    </a:solidFill>
                  </a:rPr>
                  <a:t>Click on the </a:t>
                </a:r>
                <a:r>
                  <a:rPr lang="en-GB" sz="1000" b="0">
                    <a:solidFill>
                      <a:srgbClr val="333333"/>
                    </a:solidFill>
                    <a:latin typeface="Gotham Medium" pitchFamily="50" charset="0"/>
                  </a:rPr>
                  <a:t>Format Picture </a:t>
                </a:r>
                <a:r>
                  <a:rPr lang="en-GB" sz="1000">
                    <a:solidFill>
                      <a:srgbClr val="333333"/>
                    </a:solidFill>
                  </a:rPr>
                  <a:t>tab in the ribbon and use the tools to edit the image.</a:t>
                </a:r>
              </a:p>
            </p:txBody>
          </p:sp>
          <p:sp>
            <p:nvSpPr>
              <p:cNvPr id="80" name="TextBox 79">
                <a:extLst>
                  <a:ext uri="{FF2B5EF4-FFF2-40B4-BE49-F238E27FC236}">
                    <a16:creationId xmlns:a16="http://schemas.microsoft.com/office/drawing/2014/main" id="{B21588A6-3DF1-6F5E-62E9-588E4E080A9F}"/>
                  </a:ext>
                </a:extLst>
              </p:cNvPr>
              <p:cNvSpPr txBox="1"/>
              <p:nvPr/>
            </p:nvSpPr>
            <p:spPr>
              <a:xfrm>
                <a:off x="866773" y="3543974"/>
                <a:ext cx="2146447" cy="1169551"/>
              </a:xfrm>
              <a:prstGeom prst="rect">
                <a:avLst/>
              </a:prstGeom>
              <a:noFill/>
            </p:spPr>
            <p:txBody>
              <a:bodyPr wrap="square" rtlCol="0">
                <a:spAutoFit/>
              </a:bodyPr>
              <a:lstStyle/>
              <a:p>
                <a:r>
                  <a:rPr lang="en-GB" sz="1000" b="1">
                    <a:solidFill>
                      <a:srgbClr val="333333"/>
                    </a:solidFill>
                  </a:rPr>
                  <a:t>4. </a:t>
                </a:r>
                <a:r>
                  <a:rPr lang="en-GB" sz="1000">
                    <a:solidFill>
                      <a:srgbClr val="333333"/>
                    </a:solidFill>
                  </a:rPr>
                  <a:t>Choose </a:t>
                </a:r>
                <a:r>
                  <a:rPr lang="en-GB" sz="1000" b="0">
                    <a:solidFill>
                      <a:srgbClr val="333333"/>
                    </a:solidFill>
                    <a:latin typeface="Gotham Medium" pitchFamily="50" charset="0"/>
                  </a:rPr>
                  <a:t>Crop</a:t>
                </a:r>
                <a:r>
                  <a:rPr lang="en-GB" sz="1000">
                    <a:solidFill>
                      <a:srgbClr val="333333"/>
                    </a:solidFill>
                  </a:rPr>
                  <a:t> to resize and move the image within the placeholder, using the white circles in the corners of the image. Click on the drop down arrow and choose </a:t>
                </a:r>
                <a:r>
                  <a:rPr lang="en-GB" sz="1000" b="0">
                    <a:solidFill>
                      <a:srgbClr val="333333"/>
                    </a:solidFill>
                    <a:latin typeface="Gotham Medium" pitchFamily="50" charset="0"/>
                  </a:rPr>
                  <a:t>Fit </a:t>
                </a:r>
                <a:r>
                  <a:rPr lang="en-GB" sz="1000">
                    <a:solidFill>
                      <a:srgbClr val="333333"/>
                    </a:solidFill>
                  </a:rPr>
                  <a:t>to fit the image to the placeholder.</a:t>
                </a:r>
              </a:p>
            </p:txBody>
          </p:sp>
          <p:sp>
            <p:nvSpPr>
              <p:cNvPr id="81" name="TextBox 80">
                <a:extLst>
                  <a:ext uri="{FF2B5EF4-FFF2-40B4-BE49-F238E27FC236}">
                    <a16:creationId xmlns:a16="http://schemas.microsoft.com/office/drawing/2014/main" id="{61A83D02-1FAF-74CA-06AB-ED5C4B918736}"/>
                  </a:ext>
                </a:extLst>
              </p:cNvPr>
              <p:cNvSpPr txBox="1"/>
              <p:nvPr/>
            </p:nvSpPr>
            <p:spPr>
              <a:xfrm>
                <a:off x="866774" y="4759822"/>
                <a:ext cx="2146447" cy="553998"/>
              </a:xfrm>
              <a:prstGeom prst="rect">
                <a:avLst/>
              </a:prstGeom>
              <a:noFill/>
            </p:spPr>
            <p:txBody>
              <a:bodyPr wrap="square" rtlCol="0">
                <a:spAutoFit/>
              </a:bodyPr>
              <a:lstStyle/>
              <a:p>
                <a:r>
                  <a:rPr lang="en-GB" sz="1000" b="1">
                    <a:solidFill>
                      <a:srgbClr val="333333"/>
                    </a:solidFill>
                  </a:rPr>
                  <a:t>5. </a:t>
                </a:r>
                <a:r>
                  <a:rPr lang="en-GB" sz="1000">
                    <a:solidFill>
                      <a:srgbClr val="333333"/>
                    </a:solidFill>
                  </a:rPr>
                  <a:t>Choose </a:t>
                </a:r>
                <a:r>
                  <a:rPr lang="en-GB" sz="1000" b="0">
                    <a:solidFill>
                      <a:srgbClr val="333333"/>
                    </a:solidFill>
                    <a:latin typeface="Gotham Medium" pitchFamily="50" charset="0"/>
                  </a:rPr>
                  <a:t>Picture Colour </a:t>
                </a:r>
                <a:r>
                  <a:rPr lang="en-GB" sz="1000">
                    <a:solidFill>
                      <a:srgbClr val="333333"/>
                    </a:solidFill>
                  </a:rPr>
                  <a:t>to adjust the Saturation, Tone, and Colour.</a:t>
                </a:r>
              </a:p>
            </p:txBody>
          </p:sp>
          <p:sp>
            <p:nvSpPr>
              <p:cNvPr id="82" name="TextBox 81">
                <a:extLst>
                  <a:ext uri="{FF2B5EF4-FFF2-40B4-BE49-F238E27FC236}">
                    <a16:creationId xmlns:a16="http://schemas.microsoft.com/office/drawing/2014/main" id="{C1AD0052-4803-5CD4-D417-61E0493104D9}"/>
                  </a:ext>
                </a:extLst>
              </p:cNvPr>
              <p:cNvSpPr txBox="1"/>
              <p:nvPr/>
            </p:nvSpPr>
            <p:spPr>
              <a:xfrm>
                <a:off x="866774" y="5360117"/>
                <a:ext cx="2146447" cy="553998"/>
              </a:xfrm>
              <a:prstGeom prst="rect">
                <a:avLst/>
              </a:prstGeom>
              <a:noFill/>
            </p:spPr>
            <p:txBody>
              <a:bodyPr wrap="square" rtlCol="0">
                <a:spAutoFit/>
              </a:bodyPr>
              <a:lstStyle/>
              <a:p>
                <a:r>
                  <a:rPr lang="en-GB" sz="1000" b="1">
                    <a:solidFill>
                      <a:srgbClr val="333333"/>
                    </a:solidFill>
                  </a:rPr>
                  <a:t>6. </a:t>
                </a:r>
                <a:r>
                  <a:rPr lang="en-GB" sz="1000">
                    <a:solidFill>
                      <a:srgbClr val="333333"/>
                    </a:solidFill>
                  </a:rPr>
                  <a:t>Choose </a:t>
                </a:r>
                <a:r>
                  <a:rPr lang="en-GB" sz="1000" b="0">
                    <a:solidFill>
                      <a:srgbClr val="333333"/>
                    </a:solidFill>
                    <a:latin typeface="Gotham Medium" pitchFamily="50" charset="0"/>
                  </a:rPr>
                  <a:t>Picture Correction </a:t>
                </a:r>
                <a:r>
                  <a:rPr lang="en-GB" sz="1000">
                    <a:solidFill>
                      <a:srgbClr val="333333"/>
                    </a:solidFill>
                  </a:rPr>
                  <a:t>to adjust the Sharpness, Brightness, and Contrast.</a:t>
                </a:r>
              </a:p>
            </p:txBody>
          </p:sp>
          <p:sp>
            <p:nvSpPr>
              <p:cNvPr id="83" name="TextBox 82">
                <a:extLst>
                  <a:ext uri="{FF2B5EF4-FFF2-40B4-BE49-F238E27FC236}">
                    <a16:creationId xmlns:a16="http://schemas.microsoft.com/office/drawing/2014/main" id="{D7546670-FD2E-4E3C-655B-6AA8D4CF873E}"/>
                  </a:ext>
                </a:extLst>
              </p:cNvPr>
              <p:cNvSpPr txBox="1"/>
              <p:nvPr/>
            </p:nvSpPr>
            <p:spPr>
              <a:xfrm>
                <a:off x="1072610" y="1179173"/>
                <a:ext cx="1734772" cy="461665"/>
              </a:xfrm>
              <a:prstGeom prst="rect">
                <a:avLst/>
              </a:prstGeom>
              <a:noFill/>
            </p:spPr>
            <p:txBody>
              <a:bodyPr wrap="square" rtlCol="0">
                <a:spAutoFit/>
              </a:bodyPr>
              <a:lstStyle/>
              <a:p>
                <a:pPr algn="ctr"/>
                <a:r>
                  <a:rPr lang="en-GB" sz="1200">
                    <a:solidFill>
                      <a:srgbClr val="333333"/>
                    </a:solidFill>
                    <a:latin typeface="+mn-lt"/>
                  </a:rPr>
                  <a:t>HOW TO INSERT AN IMAGE</a:t>
                </a:r>
              </a:p>
            </p:txBody>
          </p:sp>
          <p:sp>
            <p:nvSpPr>
              <p:cNvPr id="84" name="TextBox 83">
                <a:extLst>
                  <a:ext uri="{FF2B5EF4-FFF2-40B4-BE49-F238E27FC236}">
                    <a16:creationId xmlns:a16="http://schemas.microsoft.com/office/drawing/2014/main" id="{8D1D8F7C-0533-BD90-0531-566F8507A433}"/>
                  </a:ext>
                </a:extLst>
              </p:cNvPr>
              <p:cNvSpPr txBox="1"/>
              <p:nvPr/>
            </p:nvSpPr>
            <p:spPr>
              <a:xfrm>
                <a:off x="866775" y="1759910"/>
                <a:ext cx="2087197" cy="400110"/>
              </a:xfrm>
              <a:prstGeom prst="rect">
                <a:avLst/>
              </a:prstGeom>
              <a:noFill/>
            </p:spPr>
            <p:txBody>
              <a:bodyPr wrap="square" rtlCol="0">
                <a:spAutoFit/>
              </a:bodyPr>
              <a:lstStyle/>
              <a:p>
                <a:r>
                  <a:rPr lang="en-GB" sz="1000" b="1">
                    <a:solidFill>
                      <a:srgbClr val="333333"/>
                    </a:solidFill>
                  </a:rPr>
                  <a:t>1. </a:t>
                </a:r>
                <a:r>
                  <a:rPr lang="en-GB" sz="1000">
                    <a:solidFill>
                      <a:srgbClr val="333333"/>
                    </a:solidFill>
                  </a:rPr>
                  <a:t>If there is already an image present, </a:t>
                </a:r>
                <a:r>
                  <a:rPr lang="en-GB" sz="1000">
                    <a:solidFill>
                      <a:srgbClr val="333333"/>
                    </a:solidFill>
                    <a:latin typeface="Gotham Medium" pitchFamily="50" charset="0"/>
                  </a:rPr>
                  <a:t>delete this first.</a:t>
                </a:r>
              </a:p>
            </p:txBody>
          </p:sp>
        </p:grpSp>
        <p:grpSp>
          <p:nvGrpSpPr>
            <p:cNvPr id="65" name="Group 64">
              <a:extLst>
                <a:ext uri="{FF2B5EF4-FFF2-40B4-BE49-F238E27FC236}">
                  <a16:creationId xmlns:a16="http://schemas.microsoft.com/office/drawing/2014/main" id="{7D5702E7-06A3-E21F-795F-C4D9E5E67CF1}"/>
                </a:ext>
              </a:extLst>
            </p:cNvPr>
            <p:cNvGrpSpPr/>
            <p:nvPr userDrawn="1"/>
          </p:nvGrpSpPr>
          <p:grpSpPr>
            <a:xfrm>
              <a:off x="12287572" y="0"/>
              <a:ext cx="2175021" cy="5486150"/>
              <a:chOff x="838200" y="1150069"/>
              <a:chExt cx="2175021" cy="5486150"/>
            </a:xfrm>
          </p:grpSpPr>
          <p:sp>
            <p:nvSpPr>
              <p:cNvPr id="67" name="Rectangle 66">
                <a:extLst>
                  <a:ext uri="{FF2B5EF4-FFF2-40B4-BE49-F238E27FC236}">
                    <a16:creationId xmlns:a16="http://schemas.microsoft.com/office/drawing/2014/main" id="{5680F4BB-E404-D768-FD4E-BB464D7D324C}"/>
                  </a:ext>
                </a:extLst>
              </p:cNvPr>
              <p:cNvSpPr/>
              <p:nvPr/>
            </p:nvSpPr>
            <p:spPr>
              <a:xfrm>
                <a:off x="838200" y="1150069"/>
                <a:ext cx="2146445" cy="548615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333333"/>
                  </a:solidFill>
                </a:endParaRPr>
              </a:p>
            </p:txBody>
          </p:sp>
          <p:sp>
            <p:nvSpPr>
              <p:cNvPr id="68" name="Rectangle 67">
                <a:extLst>
                  <a:ext uri="{FF2B5EF4-FFF2-40B4-BE49-F238E27FC236}">
                    <a16:creationId xmlns:a16="http://schemas.microsoft.com/office/drawing/2014/main" id="{BE45AF82-7C4C-02F4-F08E-AE65FA7FA266}"/>
                  </a:ext>
                </a:extLst>
              </p:cNvPr>
              <p:cNvSpPr/>
              <p:nvPr/>
            </p:nvSpPr>
            <p:spPr>
              <a:xfrm flipV="1">
                <a:off x="838200" y="1150069"/>
                <a:ext cx="2146445" cy="52016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799">
                  <a:solidFill>
                    <a:srgbClr val="333333"/>
                  </a:solidFill>
                </a:endParaRPr>
              </a:p>
            </p:txBody>
          </p:sp>
          <p:sp>
            <p:nvSpPr>
              <p:cNvPr id="69" name="TextBox 68">
                <a:extLst>
                  <a:ext uri="{FF2B5EF4-FFF2-40B4-BE49-F238E27FC236}">
                    <a16:creationId xmlns:a16="http://schemas.microsoft.com/office/drawing/2014/main" id="{29A305CB-B627-808F-9F68-6BFE583A6253}"/>
                  </a:ext>
                </a:extLst>
              </p:cNvPr>
              <p:cNvSpPr txBox="1"/>
              <p:nvPr/>
            </p:nvSpPr>
            <p:spPr>
              <a:xfrm>
                <a:off x="866775" y="2189496"/>
                <a:ext cx="2087197" cy="707886"/>
              </a:xfrm>
              <a:prstGeom prst="rect">
                <a:avLst/>
              </a:prstGeom>
              <a:noFill/>
            </p:spPr>
            <p:txBody>
              <a:bodyPr wrap="square" rtlCol="0">
                <a:spAutoFit/>
              </a:bodyPr>
              <a:lstStyle/>
              <a:p>
                <a:r>
                  <a:rPr lang="en-GB" sz="1000" b="1">
                    <a:solidFill>
                      <a:srgbClr val="333333"/>
                    </a:solidFill>
                  </a:rPr>
                  <a:t>2. </a:t>
                </a:r>
                <a:r>
                  <a:rPr lang="en-GB" sz="1000">
                    <a:solidFill>
                      <a:srgbClr val="333333"/>
                    </a:solidFill>
                  </a:rPr>
                  <a:t>Click on the </a:t>
                </a:r>
                <a:r>
                  <a:rPr lang="en-GB" sz="1000" b="0">
                    <a:solidFill>
                      <a:srgbClr val="333333"/>
                    </a:solidFill>
                    <a:latin typeface="Gotham Medium" pitchFamily="50" charset="0"/>
                  </a:rPr>
                  <a:t>icon</a:t>
                </a:r>
                <a:r>
                  <a:rPr lang="en-GB" sz="1000">
                    <a:solidFill>
                      <a:srgbClr val="333333"/>
                    </a:solidFill>
                  </a:rPr>
                  <a:t> in the middle of the placeholder and choose the image from your computer.</a:t>
                </a:r>
              </a:p>
            </p:txBody>
          </p:sp>
          <p:sp>
            <p:nvSpPr>
              <p:cNvPr id="70" name="TextBox 69">
                <a:extLst>
                  <a:ext uri="{FF2B5EF4-FFF2-40B4-BE49-F238E27FC236}">
                    <a16:creationId xmlns:a16="http://schemas.microsoft.com/office/drawing/2014/main" id="{8FCE08B7-D342-E113-78FE-E79CD5963A27}"/>
                  </a:ext>
                </a:extLst>
              </p:cNvPr>
              <p:cNvSpPr txBox="1"/>
              <p:nvPr/>
            </p:nvSpPr>
            <p:spPr>
              <a:xfrm>
                <a:off x="866774" y="2943679"/>
                <a:ext cx="2146447" cy="553998"/>
              </a:xfrm>
              <a:prstGeom prst="rect">
                <a:avLst/>
              </a:prstGeom>
              <a:noFill/>
            </p:spPr>
            <p:txBody>
              <a:bodyPr wrap="square" rtlCol="0">
                <a:spAutoFit/>
              </a:bodyPr>
              <a:lstStyle/>
              <a:p>
                <a:r>
                  <a:rPr lang="en-GB" sz="1000" b="1">
                    <a:solidFill>
                      <a:srgbClr val="333333"/>
                    </a:solidFill>
                  </a:rPr>
                  <a:t>3. </a:t>
                </a:r>
                <a:r>
                  <a:rPr lang="en-GB" sz="1000">
                    <a:solidFill>
                      <a:srgbClr val="333333"/>
                    </a:solidFill>
                  </a:rPr>
                  <a:t>Click on the </a:t>
                </a:r>
                <a:r>
                  <a:rPr lang="en-GB" sz="1000" b="0">
                    <a:solidFill>
                      <a:srgbClr val="333333"/>
                    </a:solidFill>
                    <a:latin typeface="Gotham Medium" pitchFamily="50" charset="0"/>
                  </a:rPr>
                  <a:t>Format Picture </a:t>
                </a:r>
                <a:r>
                  <a:rPr lang="en-GB" sz="1000">
                    <a:solidFill>
                      <a:srgbClr val="333333"/>
                    </a:solidFill>
                  </a:rPr>
                  <a:t>tab in the ribbon and use the tools to edit the image.</a:t>
                </a:r>
              </a:p>
            </p:txBody>
          </p:sp>
          <p:sp>
            <p:nvSpPr>
              <p:cNvPr id="71" name="TextBox 70">
                <a:extLst>
                  <a:ext uri="{FF2B5EF4-FFF2-40B4-BE49-F238E27FC236}">
                    <a16:creationId xmlns:a16="http://schemas.microsoft.com/office/drawing/2014/main" id="{47966B7A-66EE-E710-DC54-8542C4EDE5F2}"/>
                  </a:ext>
                </a:extLst>
              </p:cNvPr>
              <p:cNvSpPr txBox="1"/>
              <p:nvPr/>
            </p:nvSpPr>
            <p:spPr>
              <a:xfrm>
                <a:off x="866773" y="3543974"/>
                <a:ext cx="2146447" cy="1169551"/>
              </a:xfrm>
              <a:prstGeom prst="rect">
                <a:avLst/>
              </a:prstGeom>
              <a:noFill/>
            </p:spPr>
            <p:txBody>
              <a:bodyPr wrap="square" rtlCol="0">
                <a:spAutoFit/>
              </a:bodyPr>
              <a:lstStyle/>
              <a:p>
                <a:r>
                  <a:rPr lang="en-GB" sz="1000" b="1">
                    <a:solidFill>
                      <a:srgbClr val="333333"/>
                    </a:solidFill>
                  </a:rPr>
                  <a:t>4. </a:t>
                </a:r>
                <a:r>
                  <a:rPr lang="en-GB" sz="1000">
                    <a:solidFill>
                      <a:srgbClr val="333333"/>
                    </a:solidFill>
                  </a:rPr>
                  <a:t>Choose </a:t>
                </a:r>
                <a:r>
                  <a:rPr lang="en-GB" sz="1000" b="0">
                    <a:solidFill>
                      <a:srgbClr val="333333"/>
                    </a:solidFill>
                    <a:latin typeface="Gotham Medium" pitchFamily="50" charset="0"/>
                  </a:rPr>
                  <a:t>Crop</a:t>
                </a:r>
                <a:r>
                  <a:rPr lang="en-GB" sz="1000">
                    <a:solidFill>
                      <a:srgbClr val="333333"/>
                    </a:solidFill>
                  </a:rPr>
                  <a:t> to resize and move the image within the placeholder, using the white circles in the corners of the image. Click on the drop down arrow and choose </a:t>
                </a:r>
                <a:r>
                  <a:rPr lang="en-GB" sz="1000" b="0">
                    <a:solidFill>
                      <a:srgbClr val="333333"/>
                    </a:solidFill>
                    <a:latin typeface="Gotham Medium" pitchFamily="50" charset="0"/>
                  </a:rPr>
                  <a:t>Fit </a:t>
                </a:r>
                <a:r>
                  <a:rPr lang="en-GB" sz="1000">
                    <a:solidFill>
                      <a:srgbClr val="333333"/>
                    </a:solidFill>
                  </a:rPr>
                  <a:t>to fit the image to the placeholder.</a:t>
                </a:r>
              </a:p>
            </p:txBody>
          </p:sp>
          <p:sp>
            <p:nvSpPr>
              <p:cNvPr id="72" name="TextBox 71">
                <a:extLst>
                  <a:ext uri="{FF2B5EF4-FFF2-40B4-BE49-F238E27FC236}">
                    <a16:creationId xmlns:a16="http://schemas.microsoft.com/office/drawing/2014/main" id="{E413686F-A254-410D-5CF0-E802DAFA209B}"/>
                  </a:ext>
                </a:extLst>
              </p:cNvPr>
              <p:cNvSpPr txBox="1"/>
              <p:nvPr/>
            </p:nvSpPr>
            <p:spPr>
              <a:xfrm>
                <a:off x="866774" y="4759822"/>
                <a:ext cx="2146447" cy="553998"/>
              </a:xfrm>
              <a:prstGeom prst="rect">
                <a:avLst/>
              </a:prstGeom>
              <a:noFill/>
            </p:spPr>
            <p:txBody>
              <a:bodyPr wrap="square" rtlCol="0">
                <a:spAutoFit/>
              </a:bodyPr>
              <a:lstStyle/>
              <a:p>
                <a:r>
                  <a:rPr lang="en-GB" sz="1000" b="1">
                    <a:solidFill>
                      <a:srgbClr val="333333"/>
                    </a:solidFill>
                  </a:rPr>
                  <a:t>5. </a:t>
                </a:r>
                <a:r>
                  <a:rPr lang="en-GB" sz="1000">
                    <a:solidFill>
                      <a:srgbClr val="333333"/>
                    </a:solidFill>
                  </a:rPr>
                  <a:t>Choose </a:t>
                </a:r>
                <a:r>
                  <a:rPr lang="en-GB" sz="1000" b="0">
                    <a:solidFill>
                      <a:srgbClr val="333333"/>
                    </a:solidFill>
                    <a:latin typeface="Gotham Medium" pitchFamily="50" charset="0"/>
                  </a:rPr>
                  <a:t>Picture Colour </a:t>
                </a:r>
                <a:r>
                  <a:rPr lang="en-GB" sz="1000">
                    <a:solidFill>
                      <a:srgbClr val="333333"/>
                    </a:solidFill>
                  </a:rPr>
                  <a:t>to adjust the Saturation, Tone, and Colour.</a:t>
                </a:r>
              </a:p>
            </p:txBody>
          </p:sp>
          <p:sp>
            <p:nvSpPr>
              <p:cNvPr id="73" name="TextBox 72">
                <a:extLst>
                  <a:ext uri="{FF2B5EF4-FFF2-40B4-BE49-F238E27FC236}">
                    <a16:creationId xmlns:a16="http://schemas.microsoft.com/office/drawing/2014/main" id="{C4FDD62D-CE51-5817-62DC-417720836CF5}"/>
                  </a:ext>
                </a:extLst>
              </p:cNvPr>
              <p:cNvSpPr txBox="1"/>
              <p:nvPr/>
            </p:nvSpPr>
            <p:spPr>
              <a:xfrm>
                <a:off x="866774" y="5360117"/>
                <a:ext cx="2146447" cy="861774"/>
              </a:xfrm>
              <a:prstGeom prst="rect">
                <a:avLst/>
              </a:prstGeom>
              <a:noFill/>
            </p:spPr>
            <p:txBody>
              <a:bodyPr wrap="square" rtlCol="0">
                <a:spAutoFit/>
              </a:bodyPr>
              <a:lstStyle/>
              <a:p>
                <a:r>
                  <a:rPr lang="en-GB" sz="1000" b="1">
                    <a:solidFill>
                      <a:srgbClr val="333333"/>
                    </a:solidFill>
                  </a:rPr>
                  <a:t>6. </a:t>
                </a:r>
                <a:r>
                  <a:rPr lang="en-GB" sz="1000">
                    <a:solidFill>
                      <a:srgbClr val="333333"/>
                    </a:solidFill>
                  </a:rPr>
                  <a:t>Choose </a:t>
                </a:r>
                <a:r>
                  <a:rPr lang="en-GB" sz="1000" b="0">
                    <a:solidFill>
                      <a:srgbClr val="333333"/>
                    </a:solidFill>
                    <a:latin typeface="Gotham Medium" pitchFamily="50" charset="0"/>
                  </a:rPr>
                  <a:t>Picture Correction </a:t>
                </a:r>
                <a:r>
                  <a:rPr lang="en-GB" sz="1000">
                    <a:solidFill>
                      <a:srgbClr val="333333"/>
                    </a:solidFill>
                  </a:rPr>
                  <a:t>to adjust the Sharpness, Brightness, and Contrast.</a:t>
                </a:r>
              </a:p>
              <a:p>
                <a:endParaRPr lang="en-GB" sz="1000">
                  <a:solidFill>
                    <a:srgbClr val="333333"/>
                  </a:solidFill>
                </a:endParaRPr>
              </a:p>
              <a:p>
                <a:endParaRPr lang="en-GB" sz="1000">
                  <a:solidFill>
                    <a:srgbClr val="333333"/>
                  </a:solidFill>
                </a:endParaRPr>
              </a:p>
            </p:txBody>
          </p:sp>
          <p:sp>
            <p:nvSpPr>
              <p:cNvPr id="74" name="TextBox 73">
                <a:extLst>
                  <a:ext uri="{FF2B5EF4-FFF2-40B4-BE49-F238E27FC236}">
                    <a16:creationId xmlns:a16="http://schemas.microsoft.com/office/drawing/2014/main" id="{593BC1EF-DCAE-9116-A137-D1A1F2D46875}"/>
                  </a:ext>
                </a:extLst>
              </p:cNvPr>
              <p:cNvSpPr txBox="1"/>
              <p:nvPr/>
            </p:nvSpPr>
            <p:spPr>
              <a:xfrm>
                <a:off x="1072610" y="1179173"/>
                <a:ext cx="1734772" cy="461665"/>
              </a:xfrm>
              <a:prstGeom prst="rect">
                <a:avLst/>
              </a:prstGeom>
              <a:noFill/>
            </p:spPr>
            <p:txBody>
              <a:bodyPr wrap="square" rtlCol="0">
                <a:spAutoFit/>
              </a:bodyPr>
              <a:lstStyle/>
              <a:p>
                <a:pPr algn="ctr"/>
                <a:r>
                  <a:rPr lang="en-GB" sz="1200">
                    <a:solidFill>
                      <a:srgbClr val="333333"/>
                    </a:solidFill>
                    <a:latin typeface="+mn-lt"/>
                  </a:rPr>
                  <a:t>HOW TO INSERT AN IMAGE</a:t>
                </a:r>
              </a:p>
            </p:txBody>
          </p:sp>
          <p:sp>
            <p:nvSpPr>
              <p:cNvPr id="75" name="TextBox 74">
                <a:extLst>
                  <a:ext uri="{FF2B5EF4-FFF2-40B4-BE49-F238E27FC236}">
                    <a16:creationId xmlns:a16="http://schemas.microsoft.com/office/drawing/2014/main" id="{7303213A-C423-F91E-8088-33B3302F4347}"/>
                  </a:ext>
                </a:extLst>
              </p:cNvPr>
              <p:cNvSpPr txBox="1"/>
              <p:nvPr userDrawn="1"/>
            </p:nvSpPr>
            <p:spPr>
              <a:xfrm>
                <a:off x="866775" y="1759910"/>
                <a:ext cx="2087197" cy="400110"/>
              </a:xfrm>
              <a:prstGeom prst="rect">
                <a:avLst/>
              </a:prstGeom>
              <a:noFill/>
            </p:spPr>
            <p:txBody>
              <a:bodyPr wrap="square" rtlCol="0">
                <a:spAutoFit/>
              </a:bodyPr>
              <a:lstStyle/>
              <a:p>
                <a:r>
                  <a:rPr lang="en-GB" sz="1000" b="1">
                    <a:solidFill>
                      <a:srgbClr val="333333"/>
                    </a:solidFill>
                  </a:rPr>
                  <a:t>1. </a:t>
                </a:r>
                <a:r>
                  <a:rPr lang="en-GB" sz="1000">
                    <a:solidFill>
                      <a:srgbClr val="333333"/>
                    </a:solidFill>
                  </a:rPr>
                  <a:t>If there is already an image present, </a:t>
                </a:r>
                <a:r>
                  <a:rPr lang="en-GB" sz="1000">
                    <a:solidFill>
                      <a:srgbClr val="333333"/>
                    </a:solidFill>
                    <a:latin typeface="Gotham Medium" pitchFamily="50" charset="0"/>
                  </a:rPr>
                  <a:t>delete this first.</a:t>
                </a:r>
              </a:p>
            </p:txBody>
          </p:sp>
        </p:grpSp>
        <p:sp>
          <p:nvSpPr>
            <p:cNvPr id="66" name="TextBox 65">
              <a:extLst>
                <a:ext uri="{FF2B5EF4-FFF2-40B4-BE49-F238E27FC236}">
                  <a16:creationId xmlns:a16="http://schemas.microsoft.com/office/drawing/2014/main" id="{FBEC3E29-01FA-DC7B-46F2-5A85FB6CC0AE}"/>
                </a:ext>
              </a:extLst>
            </p:cNvPr>
            <p:cNvSpPr txBox="1"/>
            <p:nvPr userDrawn="1"/>
          </p:nvSpPr>
          <p:spPr>
            <a:xfrm>
              <a:off x="12316146" y="4885855"/>
              <a:ext cx="2146447" cy="553998"/>
            </a:xfrm>
            <a:prstGeom prst="rect">
              <a:avLst/>
            </a:prstGeom>
            <a:noFill/>
          </p:spPr>
          <p:txBody>
            <a:bodyPr wrap="square" rtlCol="0">
              <a:spAutoFit/>
            </a:bodyPr>
            <a:lstStyle/>
            <a:p>
              <a:r>
                <a:rPr lang="en-GB" sz="1000" b="1">
                  <a:solidFill>
                    <a:srgbClr val="333333"/>
                  </a:solidFill>
                </a:rPr>
                <a:t>7. </a:t>
              </a:r>
              <a:r>
                <a:rPr lang="en-GB" sz="1000">
                  <a:solidFill>
                    <a:srgbClr val="333333"/>
                  </a:solidFill>
                </a:rPr>
                <a:t>Once you are happy with your image, right click on it and select ‘</a:t>
              </a:r>
              <a:r>
                <a:rPr lang="en-GB" sz="1000" b="0">
                  <a:solidFill>
                    <a:srgbClr val="333333"/>
                  </a:solidFill>
                  <a:latin typeface="Gotham Medium" pitchFamily="50" charset="0"/>
                </a:rPr>
                <a:t>Send to back</a:t>
              </a:r>
              <a:r>
                <a:rPr lang="en-GB" sz="1000">
                  <a:solidFill>
                    <a:srgbClr val="333333"/>
                  </a:solidFill>
                </a:rPr>
                <a:t>’. </a:t>
              </a:r>
              <a:endParaRPr lang="en-GB" sz="1000">
                <a:solidFill>
                  <a:srgbClr val="333333"/>
                </a:solidFill>
                <a:latin typeface="Gotham Medium" pitchFamily="50" charset="0"/>
              </a:endParaRPr>
            </a:p>
          </p:txBody>
        </p:sp>
      </p:grpSp>
    </p:spTree>
    <p:custDataLst>
      <p:tags r:id="rId1"/>
    </p:custDataLst>
    <p:extLst>
      <p:ext uri="{BB962C8B-B14F-4D97-AF65-F5344CB8AC3E}">
        <p14:creationId xmlns:p14="http://schemas.microsoft.com/office/powerpoint/2010/main" val="3951642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p:cSld name="Global network map">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11ACFF3-FFC2-4D46-918F-0F4FF1046174}"/>
              </a:ext>
            </a:extLst>
          </p:cNvPr>
          <p:cNvSpPr/>
          <p:nvPr userDrawn="1"/>
        </p:nvSpPr>
        <p:spPr>
          <a:xfrm>
            <a:off x="4270859" y="0"/>
            <a:ext cx="7697042"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799"/>
          </a:p>
        </p:txBody>
      </p:sp>
      <p:sp>
        <p:nvSpPr>
          <p:cNvPr id="7" name="Text Placeholder 3">
            <a:extLst>
              <a:ext uri="{FF2B5EF4-FFF2-40B4-BE49-F238E27FC236}">
                <a16:creationId xmlns:a16="http://schemas.microsoft.com/office/drawing/2014/main" id="{B1BA26BB-6E18-A194-5E6F-DBD1C2FFD85D}"/>
              </a:ext>
            </a:extLst>
          </p:cNvPr>
          <p:cNvSpPr>
            <a:spLocks noGrp="1"/>
          </p:cNvSpPr>
          <p:nvPr>
            <p:ph type="body" sz="quarter" idx="13" hasCustomPrompt="1"/>
          </p:nvPr>
        </p:nvSpPr>
        <p:spPr>
          <a:xfrm rot="5400000">
            <a:off x="8649149" y="3318754"/>
            <a:ext cx="6858430" cy="220922"/>
          </a:xfrm>
          <a:solidFill>
            <a:schemeClr val="accent1"/>
          </a:solidFill>
        </p:spPr>
        <p:txBody>
          <a:bodyPr anchor="ctr"/>
          <a:lstStyle>
            <a:lvl1pPr algn="ctr">
              <a:defRPr sz="900" cap="all" spc="100" baseline="0"/>
            </a:lvl1pPr>
          </a:lstStyle>
          <a:p>
            <a:pPr lvl="0"/>
            <a:r>
              <a:rPr lang="en-GB"/>
              <a:t>Section Title</a:t>
            </a:r>
          </a:p>
        </p:txBody>
      </p:sp>
      <p:sp>
        <p:nvSpPr>
          <p:cNvPr id="30" name="Text Placeholder 29">
            <a:extLst>
              <a:ext uri="{FF2B5EF4-FFF2-40B4-BE49-F238E27FC236}">
                <a16:creationId xmlns:a16="http://schemas.microsoft.com/office/drawing/2014/main" id="{51A8BEFE-CE03-411D-AEF3-A845EF434ABD}"/>
              </a:ext>
            </a:extLst>
          </p:cNvPr>
          <p:cNvSpPr>
            <a:spLocks noGrp="1"/>
          </p:cNvSpPr>
          <p:nvPr>
            <p:ph type="body" sz="quarter" idx="14" hasCustomPrompt="1"/>
          </p:nvPr>
        </p:nvSpPr>
        <p:spPr>
          <a:xfrm>
            <a:off x="450733" y="1542442"/>
            <a:ext cx="3451862" cy="4547012"/>
          </a:xfrm>
        </p:spPr>
        <p:txBody>
          <a:bodyPr numCol="3" spcCol="180000"/>
          <a:lstStyle>
            <a:lvl1pPr>
              <a:spcAft>
                <a:spcPts val="600"/>
              </a:spcAft>
              <a:defRPr sz="800"/>
            </a:lvl1pPr>
            <a:lvl2pPr>
              <a:spcAft>
                <a:spcPts val="600"/>
              </a:spcAft>
              <a:defRPr sz="800"/>
            </a:lvl2pPr>
            <a:lvl3pPr>
              <a:spcAft>
                <a:spcPts val="600"/>
              </a:spcAft>
              <a:defRPr sz="700"/>
            </a:lvl3pPr>
            <a:lvl4pPr>
              <a:spcAft>
                <a:spcPts val="600"/>
              </a:spcAft>
              <a:defRPr sz="600"/>
            </a:lvl4pPr>
            <a:lvl5pPr>
              <a:spcAft>
                <a:spcPts val="600"/>
              </a:spcAft>
              <a:defRPr sz="800"/>
            </a:lvl5pPr>
          </a:lstStyle>
          <a:p>
            <a:pPr lvl="0"/>
            <a:r>
              <a:rPr lang="en-GB"/>
              <a:t>Insert text</a:t>
            </a:r>
          </a:p>
          <a:p>
            <a:pPr lvl="1"/>
            <a:r>
              <a:rPr lang="en-GB"/>
              <a:t>Second level</a:t>
            </a:r>
          </a:p>
          <a:p>
            <a:pPr lvl="2"/>
            <a:r>
              <a:rPr lang="en-GB"/>
              <a:t>Third level</a:t>
            </a:r>
          </a:p>
          <a:p>
            <a:pPr lvl="3"/>
            <a:r>
              <a:rPr lang="en-GB"/>
              <a:t>Fourth level</a:t>
            </a:r>
          </a:p>
          <a:p>
            <a:pPr lvl="4"/>
            <a:r>
              <a:rPr lang="en-GB"/>
              <a:t>Fifth level</a:t>
            </a:r>
          </a:p>
        </p:txBody>
      </p:sp>
      <p:sp>
        <p:nvSpPr>
          <p:cNvPr id="11" name="TextBox 10">
            <a:extLst>
              <a:ext uri="{FF2B5EF4-FFF2-40B4-BE49-F238E27FC236}">
                <a16:creationId xmlns:a16="http://schemas.microsoft.com/office/drawing/2014/main" id="{9752975B-5BF1-2893-C908-39E706A8F860}"/>
              </a:ext>
            </a:extLst>
          </p:cNvPr>
          <p:cNvSpPr txBox="1"/>
          <p:nvPr/>
        </p:nvSpPr>
        <p:spPr>
          <a:xfrm>
            <a:off x="4934479" y="5535426"/>
            <a:ext cx="788794" cy="176972"/>
          </a:xfrm>
          <a:prstGeom prst="rect">
            <a:avLst/>
          </a:prstGeom>
          <a:noFill/>
        </p:spPr>
        <p:txBody>
          <a:bodyPr wrap="none" rtlCol="0">
            <a:spAutoFit/>
          </a:bodyPr>
          <a:lstStyle/>
          <a:p>
            <a:pPr marL="88873" indent="-88873" algn="l">
              <a:lnSpc>
                <a:spcPct val="120000"/>
              </a:lnSpc>
              <a:spcAft>
                <a:spcPts val="1000"/>
              </a:spcAft>
              <a:buFont typeface="Arial" panose="020B0604020202020204" pitchFamily="34" charset="0"/>
              <a:buChar char="•"/>
            </a:pPr>
            <a:r>
              <a:rPr lang="en-GB" sz="500">
                <a:solidFill>
                  <a:schemeClr val="accent5"/>
                </a:solidFill>
              </a:rPr>
              <a:t>Associate office</a:t>
            </a:r>
          </a:p>
        </p:txBody>
      </p:sp>
      <p:sp>
        <p:nvSpPr>
          <p:cNvPr id="4" name="Text Placeholder 5">
            <a:extLst>
              <a:ext uri="{FF2B5EF4-FFF2-40B4-BE49-F238E27FC236}">
                <a16:creationId xmlns:a16="http://schemas.microsoft.com/office/drawing/2014/main" id="{596DB65B-4AF9-4383-12B5-7475C8AC66C4}"/>
              </a:ext>
            </a:extLst>
          </p:cNvPr>
          <p:cNvSpPr>
            <a:spLocks noGrp="1"/>
          </p:cNvSpPr>
          <p:nvPr>
            <p:ph type="body" sz="quarter" idx="94" hasCustomPrompt="1"/>
          </p:nvPr>
        </p:nvSpPr>
        <p:spPr>
          <a:xfrm>
            <a:off x="5015432" y="5712398"/>
            <a:ext cx="571351" cy="571500"/>
          </a:xfrm>
          <a:solidFill>
            <a:schemeClr val="accent1"/>
          </a:solidFill>
        </p:spPr>
        <p:txBody>
          <a:bodyPr/>
          <a:lstStyle>
            <a:lvl1pPr>
              <a:defRPr>
                <a:solidFill>
                  <a:schemeClr val="tx1"/>
                </a:solidFill>
              </a:defRPr>
            </a:lvl1pPr>
          </a:lstStyle>
          <a:p>
            <a:pPr lvl="0"/>
            <a:r>
              <a:rPr lang="en-US"/>
              <a:t> </a:t>
            </a:r>
            <a:endParaRPr lang="en-GB"/>
          </a:p>
        </p:txBody>
      </p:sp>
      <p:sp>
        <p:nvSpPr>
          <p:cNvPr id="32" name="Text Placeholder 31">
            <a:extLst>
              <a:ext uri="{FF2B5EF4-FFF2-40B4-BE49-F238E27FC236}">
                <a16:creationId xmlns:a16="http://schemas.microsoft.com/office/drawing/2014/main" id="{EFB91F84-393E-1A2D-940D-6C8F7E70AD94}"/>
              </a:ext>
            </a:extLst>
          </p:cNvPr>
          <p:cNvSpPr>
            <a:spLocks noGrp="1"/>
          </p:cNvSpPr>
          <p:nvPr>
            <p:ph type="body" sz="quarter" idx="15" hasCustomPrompt="1"/>
          </p:nvPr>
        </p:nvSpPr>
        <p:spPr>
          <a:xfrm>
            <a:off x="5690896" y="5718748"/>
            <a:ext cx="1511540" cy="370706"/>
          </a:xfrm>
          <a:noFill/>
        </p:spPr>
        <p:txBody>
          <a:bodyPr wrap="square" lIns="36000" tIns="0" bIns="0" rtlCol="0" anchor="ctr">
            <a:noAutofit/>
          </a:bodyPr>
          <a:lstStyle>
            <a:lvl1pPr>
              <a:defRPr lang="en-GB" sz="1999" spc="-50" baseline="0" dirty="0">
                <a:solidFill>
                  <a:schemeClr val="tx2"/>
                </a:solidFill>
                <a:latin typeface="Gotham Medium" pitchFamily="50" charset="0"/>
              </a:defRPr>
            </a:lvl1pPr>
          </a:lstStyle>
          <a:p>
            <a:pPr lvl="0">
              <a:lnSpc>
                <a:spcPct val="120000"/>
              </a:lnSpc>
              <a:spcAft>
                <a:spcPts val="1000"/>
              </a:spcAft>
            </a:pPr>
            <a:r>
              <a:rPr lang="en-GB"/>
              <a:t>XXXX</a:t>
            </a:r>
          </a:p>
        </p:txBody>
      </p:sp>
      <p:sp>
        <p:nvSpPr>
          <p:cNvPr id="5" name="Picture Placeholder 16">
            <a:extLst>
              <a:ext uri="{FF2B5EF4-FFF2-40B4-BE49-F238E27FC236}">
                <a16:creationId xmlns:a16="http://schemas.microsoft.com/office/drawing/2014/main" id="{8E4FBF49-A963-BDDC-0D01-EF1333865C23}"/>
              </a:ext>
            </a:extLst>
          </p:cNvPr>
          <p:cNvSpPr>
            <a:spLocks noGrp="1"/>
          </p:cNvSpPr>
          <p:nvPr>
            <p:ph type="pic" sz="quarter" idx="95" hasCustomPrompt="1"/>
          </p:nvPr>
        </p:nvSpPr>
        <p:spPr>
          <a:xfrm>
            <a:off x="5072567" y="5769548"/>
            <a:ext cx="457081" cy="457200"/>
          </a:xfrm>
        </p:spPr>
        <p:txBody>
          <a:bodyPr/>
          <a:lstStyle>
            <a:lvl1pPr algn="ctr">
              <a:defRPr sz="900">
                <a:solidFill>
                  <a:schemeClr val="tx1"/>
                </a:solidFill>
              </a:defRPr>
            </a:lvl1pPr>
          </a:lstStyle>
          <a:p>
            <a:r>
              <a:rPr lang="en-GB"/>
              <a:t>Icon</a:t>
            </a:r>
          </a:p>
        </p:txBody>
      </p:sp>
      <p:sp>
        <p:nvSpPr>
          <p:cNvPr id="36" name="Text Placeholder 31">
            <a:extLst>
              <a:ext uri="{FF2B5EF4-FFF2-40B4-BE49-F238E27FC236}">
                <a16:creationId xmlns:a16="http://schemas.microsoft.com/office/drawing/2014/main" id="{10C77706-7008-0943-7EF0-3B8E50DA315A}"/>
              </a:ext>
            </a:extLst>
          </p:cNvPr>
          <p:cNvSpPr>
            <a:spLocks noGrp="1"/>
          </p:cNvSpPr>
          <p:nvPr>
            <p:ph type="body" sz="quarter" idx="16" hasCustomPrompt="1"/>
          </p:nvPr>
        </p:nvSpPr>
        <p:spPr>
          <a:xfrm>
            <a:off x="8046766" y="5718748"/>
            <a:ext cx="907813" cy="370706"/>
          </a:xfrm>
          <a:noFill/>
        </p:spPr>
        <p:txBody>
          <a:bodyPr wrap="square" lIns="36000" tIns="0" bIns="0" rtlCol="0" anchor="ctr">
            <a:noAutofit/>
          </a:bodyPr>
          <a:lstStyle>
            <a:lvl1pPr>
              <a:defRPr lang="en-GB" sz="1999" spc="-50" baseline="0" dirty="0">
                <a:solidFill>
                  <a:schemeClr val="tx2"/>
                </a:solidFill>
                <a:latin typeface="Gotham Medium" pitchFamily="50" charset="0"/>
              </a:defRPr>
            </a:lvl1pPr>
          </a:lstStyle>
          <a:p>
            <a:pPr lvl="0">
              <a:lnSpc>
                <a:spcPct val="120000"/>
              </a:lnSpc>
              <a:spcAft>
                <a:spcPts val="1000"/>
              </a:spcAft>
            </a:pPr>
            <a:r>
              <a:rPr lang="en-GB"/>
              <a:t>XX</a:t>
            </a:r>
          </a:p>
        </p:txBody>
      </p:sp>
      <p:sp>
        <p:nvSpPr>
          <p:cNvPr id="37" name="Text Placeholder 31">
            <a:extLst>
              <a:ext uri="{FF2B5EF4-FFF2-40B4-BE49-F238E27FC236}">
                <a16:creationId xmlns:a16="http://schemas.microsoft.com/office/drawing/2014/main" id="{B6F4672E-8E63-7C63-3E2C-BF7B9A54D68E}"/>
              </a:ext>
            </a:extLst>
          </p:cNvPr>
          <p:cNvSpPr>
            <a:spLocks noGrp="1"/>
          </p:cNvSpPr>
          <p:nvPr>
            <p:ph type="body" sz="quarter" idx="17" hasCustomPrompt="1"/>
          </p:nvPr>
        </p:nvSpPr>
        <p:spPr>
          <a:xfrm>
            <a:off x="9714449" y="5718748"/>
            <a:ext cx="1760491" cy="370706"/>
          </a:xfrm>
          <a:noFill/>
        </p:spPr>
        <p:txBody>
          <a:bodyPr wrap="square" lIns="36000" tIns="0" bIns="0" rtlCol="0" anchor="ctr">
            <a:noAutofit/>
          </a:bodyPr>
          <a:lstStyle>
            <a:lvl1pPr>
              <a:defRPr lang="en-GB" sz="1999" spc="-50" baseline="0" dirty="0">
                <a:solidFill>
                  <a:schemeClr val="tx2"/>
                </a:solidFill>
                <a:latin typeface="Gotham Medium" pitchFamily="50" charset="0"/>
              </a:defRPr>
            </a:lvl1pPr>
          </a:lstStyle>
          <a:p>
            <a:pPr lvl="0">
              <a:lnSpc>
                <a:spcPct val="120000"/>
              </a:lnSpc>
              <a:spcAft>
                <a:spcPts val="1000"/>
              </a:spcAft>
            </a:pPr>
            <a:r>
              <a:rPr lang="en-GB"/>
              <a:t>£XXX.XX</a:t>
            </a:r>
          </a:p>
        </p:txBody>
      </p:sp>
      <p:sp>
        <p:nvSpPr>
          <p:cNvPr id="39" name="Date Placeholder 38">
            <a:extLst>
              <a:ext uri="{FF2B5EF4-FFF2-40B4-BE49-F238E27FC236}">
                <a16:creationId xmlns:a16="http://schemas.microsoft.com/office/drawing/2014/main" id="{F0B6B0F6-ECB7-1F43-BF4C-1D364D7FCE2B}"/>
              </a:ext>
            </a:extLst>
          </p:cNvPr>
          <p:cNvSpPr>
            <a:spLocks noGrp="1"/>
          </p:cNvSpPr>
          <p:nvPr>
            <p:ph type="dt" sz="half" idx="18"/>
          </p:nvPr>
        </p:nvSpPr>
        <p:spPr/>
        <p:txBody>
          <a:bodyPr/>
          <a:lstStyle/>
          <a:p>
            <a:endParaRPr lang="en-GB"/>
          </a:p>
        </p:txBody>
      </p:sp>
      <p:sp>
        <p:nvSpPr>
          <p:cNvPr id="40" name="Footer Placeholder 39">
            <a:extLst>
              <a:ext uri="{FF2B5EF4-FFF2-40B4-BE49-F238E27FC236}">
                <a16:creationId xmlns:a16="http://schemas.microsoft.com/office/drawing/2014/main" id="{10CE8EF3-3ED5-CD6C-ED25-27E7083CBF4C}"/>
              </a:ext>
            </a:extLst>
          </p:cNvPr>
          <p:cNvSpPr>
            <a:spLocks noGrp="1"/>
          </p:cNvSpPr>
          <p:nvPr>
            <p:ph type="ftr" sz="quarter" idx="19"/>
          </p:nvPr>
        </p:nvSpPr>
        <p:spPr>
          <a:xfrm>
            <a:off x="450733" y="6501388"/>
            <a:ext cx="6856644" cy="270074"/>
          </a:xfrm>
          <a:prstGeom prst="rect">
            <a:avLst/>
          </a:prstGeom>
        </p:spPr>
        <p:txBody>
          <a:bodyPr/>
          <a:lstStyle/>
          <a:p>
            <a:pPr>
              <a:lnSpc>
                <a:spcPct val="120000"/>
              </a:lnSpc>
              <a:spcAft>
                <a:spcPts val="1000"/>
              </a:spcAft>
            </a:pPr>
            <a:r>
              <a:rPr lang="en-US"/>
              <a:t>Footer</a:t>
            </a:r>
          </a:p>
        </p:txBody>
      </p:sp>
      <p:sp>
        <p:nvSpPr>
          <p:cNvPr id="41" name="Slide Number Placeholder 40">
            <a:extLst>
              <a:ext uri="{FF2B5EF4-FFF2-40B4-BE49-F238E27FC236}">
                <a16:creationId xmlns:a16="http://schemas.microsoft.com/office/drawing/2014/main" id="{EDE5FC6C-5634-D9B0-EFCB-DDFAC949EC9D}"/>
              </a:ext>
            </a:extLst>
          </p:cNvPr>
          <p:cNvSpPr>
            <a:spLocks noGrp="1"/>
          </p:cNvSpPr>
          <p:nvPr>
            <p:ph type="sldNum" sz="quarter" idx="20"/>
          </p:nvPr>
        </p:nvSpPr>
        <p:spPr/>
        <p:txBody>
          <a:bodyPr/>
          <a:lstStyle/>
          <a:p>
            <a:fld id="{BB07EAE1-021A-493C-B07F-6FE9E5D11BEB}" type="slidenum">
              <a:rPr lang="en-GB" smtClean="0"/>
              <a:pPr/>
              <a:t>‹#›</a:t>
            </a:fld>
            <a:endParaRPr lang="en-GB"/>
          </a:p>
        </p:txBody>
      </p:sp>
      <p:sp>
        <p:nvSpPr>
          <p:cNvPr id="2" name="Title 1">
            <a:extLst>
              <a:ext uri="{FF2B5EF4-FFF2-40B4-BE49-F238E27FC236}">
                <a16:creationId xmlns:a16="http://schemas.microsoft.com/office/drawing/2014/main" id="{DD64AE85-D13F-436A-EB0A-0FC222EB2BA6}"/>
              </a:ext>
            </a:extLst>
          </p:cNvPr>
          <p:cNvSpPr>
            <a:spLocks noGrp="1"/>
          </p:cNvSpPr>
          <p:nvPr>
            <p:ph type="title" hasCustomPrompt="1"/>
          </p:nvPr>
        </p:nvSpPr>
        <p:spPr>
          <a:xfrm>
            <a:off x="450732" y="422671"/>
            <a:ext cx="10326690" cy="558405"/>
          </a:xfrm>
        </p:spPr>
        <p:txBody>
          <a:bodyPr/>
          <a:lstStyle>
            <a:lvl1pPr>
              <a:defRPr sz="3199"/>
            </a:lvl1pPr>
          </a:lstStyle>
          <a:p>
            <a:r>
              <a:rPr lang="en-GB"/>
              <a:t>Insert title here</a:t>
            </a:r>
          </a:p>
        </p:txBody>
      </p:sp>
      <p:sp>
        <p:nvSpPr>
          <p:cNvPr id="3" name="Text Placeholder 6">
            <a:extLst>
              <a:ext uri="{FF2B5EF4-FFF2-40B4-BE49-F238E27FC236}">
                <a16:creationId xmlns:a16="http://schemas.microsoft.com/office/drawing/2014/main" id="{AC3C53BA-05A7-0095-506C-7F0EE55C3AF6}"/>
              </a:ext>
            </a:extLst>
          </p:cNvPr>
          <p:cNvSpPr>
            <a:spLocks noGrp="1"/>
          </p:cNvSpPr>
          <p:nvPr>
            <p:ph type="body" sz="quarter" idx="78" hasCustomPrompt="1"/>
          </p:nvPr>
        </p:nvSpPr>
        <p:spPr>
          <a:xfrm>
            <a:off x="5690897" y="6058451"/>
            <a:ext cx="1511540" cy="261610"/>
          </a:xfrm>
        </p:spPr>
        <p:txBody>
          <a:bodyPr lIns="36000"/>
          <a:lstStyle>
            <a:lvl1pPr algn="l">
              <a:defRPr sz="1000">
                <a:solidFill>
                  <a:schemeClr val="tx1"/>
                </a:solidFill>
              </a:defRPr>
            </a:lvl1pPr>
          </a:lstStyle>
          <a:p>
            <a:pPr lvl="0"/>
            <a:r>
              <a:rPr lang="en-GB"/>
              <a:t>Employees</a:t>
            </a:r>
          </a:p>
        </p:txBody>
      </p:sp>
      <p:sp>
        <p:nvSpPr>
          <p:cNvPr id="6" name="Text Placeholder 6">
            <a:extLst>
              <a:ext uri="{FF2B5EF4-FFF2-40B4-BE49-F238E27FC236}">
                <a16:creationId xmlns:a16="http://schemas.microsoft.com/office/drawing/2014/main" id="{BCF9F45B-6452-A00C-CB51-9D1BEA665591}"/>
              </a:ext>
            </a:extLst>
          </p:cNvPr>
          <p:cNvSpPr>
            <a:spLocks noGrp="1"/>
          </p:cNvSpPr>
          <p:nvPr>
            <p:ph type="body" sz="quarter" idx="83" hasCustomPrompt="1"/>
          </p:nvPr>
        </p:nvSpPr>
        <p:spPr>
          <a:xfrm>
            <a:off x="8046766" y="6058451"/>
            <a:ext cx="907813" cy="261610"/>
          </a:xfrm>
        </p:spPr>
        <p:txBody>
          <a:bodyPr lIns="36000"/>
          <a:lstStyle>
            <a:lvl1pPr algn="l">
              <a:defRPr sz="1000">
                <a:solidFill>
                  <a:schemeClr val="tx1"/>
                </a:solidFill>
              </a:defRPr>
            </a:lvl1pPr>
          </a:lstStyle>
          <a:p>
            <a:pPr lvl="0"/>
            <a:r>
              <a:rPr lang="en-GB"/>
              <a:t>Offices</a:t>
            </a:r>
          </a:p>
        </p:txBody>
      </p:sp>
      <p:sp>
        <p:nvSpPr>
          <p:cNvPr id="8" name="Text Placeholder 6">
            <a:extLst>
              <a:ext uri="{FF2B5EF4-FFF2-40B4-BE49-F238E27FC236}">
                <a16:creationId xmlns:a16="http://schemas.microsoft.com/office/drawing/2014/main" id="{E3EF9A5F-BFC1-6B5F-A1EC-B6F97941C6C8}"/>
              </a:ext>
            </a:extLst>
          </p:cNvPr>
          <p:cNvSpPr>
            <a:spLocks noGrp="1"/>
          </p:cNvSpPr>
          <p:nvPr>
            <p:ph type="body" sz="quarter" idx="84" hasCustomPrompt="1"/>
          </p:nvPr>
        </p:nvSpPr>
        <p:spPr>
          <a:xfrm>
            <a:off x="9714449" y="6058451"/>
            <a:ext cx="1760491" cy="261610"/>
          </a:xfrm>
        </p:spPr>
        <p:txBody>
          <a:bodyPr lIns="36000"/>
          <a:lstStyle>
            <a:lvl1pPr algn="l">
              <a:defRPr sz="1000">
                <a:solidFill>
                  <a:schemeClr val="tx1"/>
                </a:solidFill>
              </a:defRPr>
            </a:lvl1pPr>
          </a:lstStyle>
          <a:p>
            <a:pPr lvl="0"/>
            <a:r>
              <a:rPr lang="en-GB"/>
              <a:t>Group revenue 20XX</a:t>
            </a:r>
          </a:p>
        </p:txBody>
      </p:sp>
      <p:sp>
        <p:nvSpPr>
          <p:cNvPr id="15" name="Text Placeholder 5">
            <a:extLst>
              <a:ext uri="{FF2B5EF4-FFF2-40B4-BE49-F238E27FC236}">
                <a16:creationId xmlns:a16="http://schemas.microsoft.com/office/drawing/2014/main" id="{8196216F-6654-333F-5718-D07051CE5150}"/>
              </a:ext>
            </a:extLst>
          </p:cNvPr>
          <p:cNvSpPr>
            <a:spLocks noGrp="1"/>
          </p:cNvSpPr>
          <p:nvPr>
            <p:ph type="body" sz="quarter" idx="96" hasCustomPrompt="1"/>
          </p:nvPr>
        </p:nvSpPr>
        <p:spPr>
          <a:xfrm>
            <a:off x="7338924" y="5712398"/>
            <a:ext cx="571351" cy="571500"/>
          </a:xfrm>
          <a:solidFill>
            <a:schemeClr val="accent1"/>
          </a:solidFill>
        </p:spPr>
        <p:txBody>
          <a:bodyPr/>
          <a:lstStyle>
            <a:lvl1pPr>
              <a:defRPr>
                <a:solidFill>
                  <a:schemeClr val="tx1"/>
                </a:solidFill>
              </a:defRPr>
            </a:lvl1pPr>
          </a:lstStyle>
          <a:p>
            <a:pPr lvl="0"/>
            <a:r>
              <a:rPr lang="en-US"/>
              <a:t> </a:t>
            </a:r>
            <a:endParaRPr lang="en-GB"/>
          </a:p>
        </p:txBody>
      </p:sp>
      <p:sp>
        <p:nvSpPr>
          <p:cNvPr id="16" name="Picture Placeholder 16">
            <a:extLst>
              <a:ext uri="{FF2B5EF4-FFF2-40B4-BE49-F238E27FC236}">
                <a16:creationId xmlns:a16="http://schemas.microsoft.com/office/drawing/2014/main" id="{1D0C5D81-39E8-E683-1ABB-35B7EE98B570}"/>
              </a:ext>
            </a:extLst>
          </p:cNvPr>
          <p:cNvSpPr>
            <a:spLocks noGrp="1"/>
          </p:cNvSpPr>
          <p:nvPr>
            <p:ph type="pic" sz="quarter" idx="97" hasCustomPrompt="1"/>
          </p:nvPr>
        </p:nvSpPr>
        <p:spPr>
          <a:xfrm>
            <a:off x="7396059" y="5769548"/>
            <a:ext cx="457081" cy="457200"/>
          </a:xfrm>
        </p:spPr>
        <p:txBody>
          <a:bodyPr/>
          <a:lstStyle>
            <a:lvl1pPr algn="ctr">
              <a:defRPr sz="900">
                <a:solidFill>
                  <a:schemeClr val="tx1"/>
                </a:solidFill>
              </a:defRPr>
            </a:lvl1pPr>
          </a:lstStyle>
          <a:p>
            <a:r>
              <a:rPr lang="en-GB"/>
              <a:t>Icon</a:t>
            </a:r>
          </a:p>
        </p:txBody>
      </p:sp>
      <p:sp>
        <p:nvSpPr>
          <p:cNvPr id="21" name="Text Placeholder 5">
            <a:extLst>
              <a:ext uri="{FF2B5EF4-FFF2-40B4-BE49-F238E27FC236}">
                <a16:creationId xmlns:a16="http://schemas.microsoft.com/office/drawing/2014/main" id="{1F2541C1-017D-44A8-EDC2-2CB6624607C5}"/>
              </a:ext>
            </a:extLst>
          </p:cNvPr>
          <p:cNvSpPr>
            <a:spLocks noGrp="1"/>
          </p:cNvSpPr>
          <p:nvPr>
            <p:ph type="body" sz="quarter" idx="98" hasCustomPrompt="1"/>
          </p:nvPr>
        </p:nvSpPr>
        <p:spPr>
          <a:xfrm>
            <a:off x="9023113" y="5718748"/>
            <a:ext cx="571351" cy="571500"/>
          </a:xfrm>
          <a:solidFill>
            <a:schemeClr val="accent1"/>
          </a:solidFill>
        </p:spPr>
        <p:txBody>
          <a:bodyPr/>
          <a:lstStyle>
            <a:lvl1pPr>
              <a:defRPr>
                <a:solidFill>
                  <a:schemeClr val="tx1"/>
                </a:solidFill>
              </a:defRPr>
            </a:lvl1pPr>
          </a:lstStyle>
          <a:p>
            <a:pPr lvl="0"/>
            <a:r>
              <a:rPr lang="en-US"/>
              <a:t> </a:t>
            </a:r>
            <a:endParaRPr lang="en-GB"/>
          </a:p>
        </p:txBody>
      </p:sp>
      <p:sp>
        <p:nvSpPr>
          <p:cNvPr id="22" name="Picture Placeholder 16">
            <a:extLst>
              <a:ext uri="{FF2B5EF4-FFF2-40B4-BE49-F238E27FC236}">
                <a16:creationId xmlns:a16="http://schemas.microsoft.com/office/drawing/2014/main" id="{854C4E07-4965-9FF7-FCDC-26A2FF2FF50E}"/>
              </a:ext>
            </a:extLst>
          </p:cNvPr>
          <p:cNvSpPr>
            <a:spLocks noGrp="1"/>
          </p:cNvSpPr>
          <p:nvPr>
            <p:ph type="pic" sz="quarter" idx="99" hasCustomPrompt="1"/>
          </p:nvPr>
        </p:nvSpPr>
        <p:spPr>
          <a:xfrm>
            <a:off x="9080248" y="5775898"/>
            <a:ext cx="457081" cy="457200"/>
          </a:xfrm>
        </p:spPr>
        <p:txBody>
          <a:bodyPr/>
          <a:lstStyle>
            <a:lvl1pPr algn="ctr">
              <a:defRPr sz="900">
                <a:solidFill>
                  <a:schemeClr val="tx1"/>
                </a:solidFill>
              </a:defRPr>
            </a:lvl1pPr>
          </a:lstStyle>
          <a:p>
            <a:r>
              <a:rPr lang="en-GB"/>
              <a:t>Icon</a:t>
            </a:r>
          </a:p>
        </p:txBody>
      </p:sp>
      <p:sp>
        <p:nvSpPr>
          <p:cNvPr id="9" name="TextBox 8">
            <a:extLst>
              <a:ext uri="{FF2B5EF4-FFF2-40B4-BE49-F238E27FC236}">
                <a16:creationId xmlns:a16="http://schemas.microsoft.com/office/drawing/2014/main" id="{B196DF81-14A9-F507-C7E5-F9C231C86EF0}"/>
              </a:ext>
            </a:extLst>
          </p:cNvPr>
          <p:cNvSpPr txBox="1"/>
          <p:nvPr userDrawn="1"/>
        </p:nvSpPr>
        <p:spPr>
          <a:xfrm>
            <a:off x="4934479" y="5535426"/>
            <a:ext cx="788794" cy="176972"/>
          </a:xfrm>
          <a:prstGeom prst="rect">
            <a:avLst/>
          </a:prstGeom>
          <a:noFill/>
        </p:spPr>
        <p:txBody>
          <a:bodyPr wrap="none" rtlCol="0">
            <a:spAutoFit/>
          </a:bodyPr>
          <a:lstStyle/>
          <a:p>
            <a:pPr marL="88873" indent="-88873" algn="l">
              <a:lnSpc>
                <a:spcPct val="120000"/>
              </a:lnSpc>
              <a:spcAft>
                <a:spcPts val="1000"/>
              </a:spcAft>
              <a:buFont typeface="Arial" panose="020B0604020202020204" pitchFamily="34" charset="0"/>
              <a:buChar char="•"/>
            </a:pPr>
            <a:r>
              <a:rPr lang="en-GB" sz="500">
                <a:solidFill>
                  <a:schemeClr val="accent5"/>
                </a:solidFill>
              </a:rPr>
              <a:t>Associate office</a:t>
            </a:r>
          </a:p>
        </p:txBody>
      </p:sp>
      <p:grpSp>
        <p:nvGrpSpPr>
          <p:cNvPr id="24" name="Group 23">
            <a:extLst>
              <a:ext uri="{FF2B5EF4-FFF2-40B4-BE49-F238E27FC236}">
                <a16:creationId xmlns:a16="http://schemas.microsoft.com/office/drawing/2014/main" id="{EF7EC9DF-960B-7A5A-2D2F-B700C4A6E234}"/>
              </a:ext>
            </a:extLst>
          </p:cNvPr>
          <p:cNvGrpSpPr/>
          <p:nvPr userDrawn="1"/>
        </p:nvGrpSpPr>
        <p:grpSpPr>
          <a:xfrm>
            <a:off x="12334791" y="0"/>
            <a:ext cx="2094408" cy="3914775"/>
            <a:chOff x="-2178418" y="4487679"/>
            <a:chExt cx="2094954" cy="3914775"/>
          </a:xfrm>
        </p:grpSpPr>
        <p:sp>
          <p:nvSpPr>
            <p:cNvPr id="25" name="Rectangle 24">
              <a:extLst>
                <a:ext uri="{FF2B5EF4-FFF2-40B4-BE49-F238E27FC236}">
                  <a16:creationId xmlns:a16="http://schemas.microsoft.com/office/drawing/2014/main" id="{98FB36D1-B742-27ED-2209-D793A69FF553}"/>
                </a:ext>
              </a:extLst>
            </p:cNvPr>
            <p:cNvSpPr/>
            <p:nvPr/>
          </p:nvSpPr>
          <p:spPr>
            <a:xfrm>
              <a:off x="-2178418" y="4487680"/>
              <a:ext cx="2094954" cy="3914774"/>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333333"/>
                </a:solidFill>
              </a:endParaRPr>
            </a:p>
          </p:txBody>
        </p:sp>
        <p:sp>
          <p:nvSpPr>
            <p:cNvPr id="26" name="Rectangle 25">
              <a:extLst>
                <a:ext uri="{FF2B5EF4-FFF2-40B4-BE49-F238E27FC236}">
                  <a16:creationId xmlns:a16="http://schemas.microsoft.com/office/drawing/2014/main" id="{910F9D8A-19E0-99B8-E0CA-AA4DA3D6F91C}"/>
                </a:ext>
              </a:extLst>
            </p:cNvPr>
            <p:cNvSpPr/>
            <p:nvPr/>
          </p:nvSpPr>
          <p:spPr>
            <a:xfrm>
              <a:off x="-2178418" y="4487679"/>
              <a:ext cx="2094954" cy="55616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799">
                <a:solidFill>
                  <a:srgbClr val="333333"/>
                </a:solidFill>
              </a:endParaRPr>
            </a:p>
          </p:txBody>
        </p:sp>
        <p:sp>
          <p:nvSpPr>
            <p:cNvPr id="27" name="TextBox 26">
              <a:extLst>
                <a:ext uri="{FF2B5EF4-FFF2-40B4-BE49-F238E27FC236}">
                  <a16:creationId xmlns:a16="http://schemas.microsoft.com/office/drawing/2014/main" id="{276812D4-B6CB-5DCF-1868-77C46EDC5754}"/>
                </a:ext>
              </a:extLst>
            </p:cNvPr>
            <p:cNvSpPr txBox="1"/>
            <p:nvPr/>
          </p:nvSpPr>
          <p:spPr>
            <a:xfrm>
              <a:off x="-1943077" y="4533656"/>
              <a:ext cx="1668186" cy="461665"/>
            </a:xfrm>
            <a:prstGeom prst="rect">
              <a:avLst/>
            </a:prstGeom>
            <a:noFill/>
          </p:spPr>
          <p:txBody>
            <a:bodyPr wrap="square" rtlCol="0">
              <a:spAutoFit/>
            </a:bodyPr>
            <a:lstStyle/>
            <a:p>
              <a:pPr algn="ctr"/>
              <a:r>
                <a:rPr lang="en-GB" sz="1200">
                  <a:solidFill>
                    <a:srgbClr val="333333"/>
                  </a:solidFill>
                  <a:latin typeface="+mn-lt"/>
                </a:rPr>
                <a:t>HOW TO INSERT AN ICON</a:t>
              </a:r>
            </a:p>
          </p:txBody>
        </p:sp>
        <p:sp>
          <p:nvSpPr>
            <p:cNvPr id="28" name="TextBox 27">
              <a:extLst>
                <a:ext uri="{FF2B5EF4-FFF2-40B4-BE49-F238E27FC236}">
                  <a16:creationId xmlns:a16="http://schemas.microsoft.com/office/drawing/2014/main" id="{48D532B5-8651-69DE-A030-596E4ECCCB95}"/>
                </a:ext>
              </a:extLst>
            </p:cNvPr>
            <p:cNvSpPr txBox="1"/>
            <p:nvPr/>
          </p:nvSpPr>
          <p:spPr>
            <a:xfrm>
              <a:off x="-2156460" y="5847658"/>
              <a:ext cx="1976174" cy="861774"/>
            </a:xfrm>
            <a:prstGeom prst="rect">
              <a:avLst/>
            </a:prstGeom>
            <a:noFill/>
          </p:spPr>
          <p:txBody>
            <a:bodyPr wrap="square" rtlCol="0">
              <a:spAutoFit/>
            </a:bodyPr>
            <a:lstStyle/>
            <a:p>
              <a:r>
                <a:rPr lang="en-GB" sz="1000" b="1">
                  <a:solidFill>
                    <a:srgbClr val="333333"/>
                  </a:solidFill>
                </a:rPr>
                <a:t>2. </a:t>
              </a:r>
              <a:r>
                <a:rPr lang="en-GB" sz="1000">
                  <a:solidFill>
                    <a:srgbClr val="333333"/>
                  </a:solidFill>
                </a:rPr>
                <a:t>Click on the </a:t>
              </a:r>
              <a:r>
                <a:rPr lang="en-GB" sz="1000" b="0">
                  <a:solidFill>
                    <a:srgbClr val="333333"/>
                  </a:solidFill>
                  <a:latin typeface="Gotham Medium" pitchFamily="50" charset="0"/>
                </a:rPr>
                <a:t>shape </a:t>
              </a:r>
              <a:r>
                <a:rPr lang="en-GB" sz="1000">
                  <a:solidFill>
                    <a:srgbClr val="333333"/>
                  </a:solidFill>
                </a:rPr>
                <a:t>you wish to add your icon to and choose the icon needed from the PPT Icon Library.</a:t>
              </a:r>
              <a:br>
                <a:rPr lang="en-GB" sz="1000">
                  <a:solidFill>
                    <a:srgbClr val="333333"/>
                  </a:solidFill>
                </a:rPr>
              </a:br>
              <a:r>
                <a:rPr lang="en-GB" sz="1000">
                  <a:solidFill>
                    <a:srgbClr val="333333"/>
                  </a:solidFill>
                </a:rPr>
                <a:t>Insert &gt; Icons</a:t>
              </a:r>
            </a:p>
          </p:txBody>
        </p:sp>
        <p:sp>
          <p:nvSpPr>
            <p:cNvPr id="29" name="TextBox 28">
              <a:extLst>
                <a:ext uri="{FF2B5EF4-FFF2-40B4-BE49-F238E27FC236}">
                  <a16:creationId xmlns:a16="http://schemas.microsoft.com/office/drawing/2014/main" id="{54F1623F-C950-1472-497F-48222E11B14E}"/>
                </a:ext>
              </a:extLst>
            </p:cNvPr>
            <p:cNvSpPr txBox="1"/>
            <p:nvPr/>
          </p:nvSpPr>
          <p:spPr>
            <a:xfrm>
              <a:off x="-2156460" y="6706540"/>
              <a:ext cx="1881569" cy="1015663"/>
            </a:xfrm>
            <a:prstGeom prst="rect">
              <a:avLst/>
            </a:prstGeom>
            <a:noFill/>
          </p:spPr>
          <p:txBody>
            <a:bodyPr wrap="square" rtlCol="0">
              <a:spAutoFit/>
            </a:bodyPr>
            <a:lstStyle/>
            <a:p>
              <a:r>
                <a:rPr lang="en-GB" sz="1000" b="1">
                  <a:solidFill>
                    <a:srgbClr val="333333"/>
                  </a:solidFill>
                </a:rPr>
                <a:t>3. </a:t>
              </a:r>
              <a:r>
                <a:rPr lang="en-GB" sz="1000">
                  <a:solidFill>
                    <a:srgbClr val="333333"/>
                  </a:solidFill>
                </a:rPr>
                <a:t>Click on the </a:t>
              </a:r>
              <a:r>
                <a:rPr lang="en-GB" sz="1000" b="0">
                  <a:solidFill>
                    <a:srgbClr val="333333"/>
                  </a:solidFill>
                  <a:latin typeface="Gotham Medium" pitchFamily="50" charset="0"/>
                </a:rPr>
                <a:t>Format Picture/Format Graphic </a:t>
              </a:r>
              <a:r>
                <a:rPr lang="en-GB" sz="1000">
                  <a:solidFill>
                    <a:srgbClr val="333333"/>
                  </a:solidFill>
                </a:rPr>
                <a:t>tab in the ribbon and choose </a:t>
              </a:r>
              <a:r>
                <a:rPr lang="en-GB" sz="1000" b="0">
                  <a:solidFill>
                    <a:srgbClr val="333333"/>
                  </a:solidFill>
                  <a:latin typeface="Gotham Medium" pitchFamily="50" charset="0"/>
                </a:rPr>
                <a:t>Crop</a:t>
              </a:r>
              <a:r>
                <a:rPr lang="en-GB" sz="1000">
                  <a:solidFill>
                    <a:srgbClr val="333333"/>
                  </a:solidFill>
                </a:rPr>
                <a:t> option to edit the position and composition of your icon.</a:t>
              </a:r>
            </a:p>
          </p:txBody>
        </p:sp>
        <p:sp>
          <p:nvSpPr>
            <p:cNvPr id="31" name="TextBox 30">
              <a:extLst>
                <a:ext uri="{FF2B5EF4-FFF2-40B4-BE49-F238E27FC236}">
                  <a16:creationId xmlns:a16="http://schemas.microsoft.com/office/drawing/2014/main" id="{8C8DCA71-98BF-E3A2-BED2-FFD02753860D}"/>
                </a:ext>
              </a:extLst>
            </p:cNvPr>
            <p:cNvSpPr txBox="1"/>
            <p:nvPr/>
          </p:nvSpPr>
          <p:spPr>
            <a:xfrm>
              <a:off x="-2156460" y="7748950"/>
              <a:ext cx="2032272" cy="553998"/>
            </a:xfrm>
            <a:prstGeom prst="rect">
              <a:avLst/>
            </a:prstGeom>
            <a:noFill/>
          </p:spPr>
          <p:txBody>
            <a:bodyPr wrap="square" rtlCol="0">
              <a:spAutoFit/>
            </a:bodyPr>
            <a:lstStyle/>
            <a:p>
              <a:r>
                <a:rPr lang="en-GB" sz="1000" b="1">
                  <a:solidFill>
                    <a:srgbClr val="333333"/>
                  </a:solidFill>
                </a:rPr>
                <a:t>4. </a:t>
              </a:r>
              <a:r>
                <a:rPr lang="en-GB" sz="1000">
                  <a:solidFill>
                    <a:srgbClr val="333333"/>
                  </a:solidFill>
                </a:rPr>
                <a:t>Click on the drop down arrow and choose </a:t>
              </a:r>
              <a:r>
                <a:rPr lang="en-GB" sz="1000" b="0">
                  <a:solidFill>
                    <a:srgbClr val="333333"/>
                  </a:solidFill>
                  <a:latin typeface="Gotham Medium" pitchFamily="50" charset="0"/>
                </a:rPr>
                <a:t>Fit</a:t>
              </a:r>
              <a:r>
                <a:rPr lang="en-GB" sz="1000">
                  <a:solidFill>
                    <a:srgbClr val="333333"/>
                  </a:solidFill>
                </a:rPr>
                <a:t> to fit the icon to the placeholder.</a:t>
              </a:r>
            </a:p>
          </p:txBody>
        </p:sp>
        <p:sp>
          <p:nvSpPr>
            <p:cNvPr id="33" name="TextBox 32">
              <a:extLst>
                <a:ext uri="{FF2B5EF4-FFF2-40B4-BE49-F238E27FC236}">
                  <a16:creationId xmlns:a16="http://schemas.microsoft.com/office/drawing/2014/main" id="{208B2FB7-EB0E-CF5E-DEB1-783018D9E7F0}"/>
                </a:ext>
              </a:extLst>
            </p:cNvPr>
            <p:cNvSpPr txBox="1"/>
            <p:nvPr/>
          </p:nvSpPr>
          <p:spPr>
            <a:xfrm>
              <a:off x="-2156460" y="5119692"/>
              <a:ext cx="1976174" cy="707886"/>
            </a:xfrm>
            <a:prstGeom prst="rect">
              <a:avLst/>
            </a:prstGeom>
            <a:noFill/>
          </p:spPr>
          <p:txBody>
            <a:bodyPr wrap="square" rtlCol="0">
              <a:spAutoFit/>
            </a:bodyPr>
            <a:lstStyle/>
            <a:p>
              <a:r>
                <a:rPr lang="en-GB" sz="1000" b="1">
                  <a:solidFill>
                    <a:srgbClr val="333333"/>
                  </a:solidFill>
                </a:rPr>
                <a:t>1. </a:t>
              </a:r>
              <a:r>
                <a:rPr lang="en-GB" sz="1000">
                  <a:solidFill>
                    <a:srgbClr val="333333"/>
                  </a:solidFill>
                </a:rPr>
                <a:t>To replace an existing icon, first delete it. Only use icons from the PowerPoint icon library: </a:t>
              </a:r>
              <a:r>
                <a:rPr lang="en-GB" sz="1000">
                  <a:solidFill>
                    <a:srgbClr val="333333"/>
                  </a:solidFill>
                  <a:latin typeface="Gotham Medium" pitchFamily="50" charset="0"/>
                </a:rPr>
                <a:t>Insert &gt; Icons. </a:t>
              </a:r>
            </a:p>
          </p:txBody>
        </p:sp>
      </p:grpSp>
    </p:spTree>
    <p:custDataLst>
      <p:tags r:id="rId1"/>
    </p:custDataLst>
    <p:extLst>
      <p:ext uri="{BB962C8B-B14F-4D97-AF65-F5344CB8AC3E}">
        <p14:creationId xmlns:p14="http://schemas.microsoft.com/office/powerpoint/2010/main" val="975042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p:cSld name="Local map">
    <p:spTree>
      <p:nvGrpSpPr>
        <p:cNvPr id="1" name=""/>
        <p:cNvGrpSpPr/>
        <p:nvPr/>
      </p:nvGrpSpPr>
      <p:grpSpPr>
        <a:xfrm>
          <a:off x="0" y="0"/>
          <a:ext cx="0" cy="0"/>
          <a:chOff x="0" y="0"/>
          <a:chExt cx="0" cy="0"/>
        </a:xfrm>
      </p:grpSpPr>
      <p:sp>
        <p:nvSpPr>
          <p:cNvPr id="20" name="Text Placeholder 3">
            <a:extLst>
              <a:ext uri="{FF2B5EF4-FFF2-40B4-BE49-F238E27FC236}">
                <a16:creationId xmlns:a16="http://schemas.microsoft.com/office/drawing/2014/main" id="{E4B62B89-0B9F-0048-BB86-DE1D55635688}"/>
              </a:ext>
            </a:extLst>
          </p:cNvPr>
          <p:cNvSpPr>
            <a:spLocks noGrp="1"/>
          </p:cNvSpPr>
          <p:nvPr>
            <p:ph type="body" sz="quarter" idx="16" hasCustomPrompt="1"/>
          </p:nvPr>
        </p:nvSpPr>
        <p:spPr>
          <a:xfrm rot="5400000">
            <a:off x="8649149" y="3318754"/>
            <a:ext cx="6858430" cy="220922"/>
          </a:xfrm>
          <a:solidFill>
            <a:schemeClr val="accent1"/>
          </a:solidFill>
        </p:spPr>
        <p:txBody>
          <a:bodyPr anchor="ctr"/>
          <a:lstStyle>
            <a:lvl1pPr algn="ctr">
              <a:defRPr sz="900" cap="all" spc="100" baseline="0"/>
            </a:lvl1pPr>
          </a:lstStyle>
          <a:p>
            <a:pPr lvl="0"/>
            <a:r>
              <a:rPr lang="en-GB"/>
              <a:t>Section Title</a:t>
            </a:r>
          </a:p>
        </p:txBody>
      </p:sp>
      <p:sp>
        <p:nvSpPr>
          <p:cNvPr id="11" name="Text Placeholder 10">
            <a:extLst>
              <a:ext uri="{FF2B5EF4-FFF2-40B4-BE49-F238E27FC236}">
                <a16:creationId xmlns:a16="http://schemas.microsoft.com/office/drawing/2014/main" id="{C3DCA194-1632-0E65-6AD4-807F6AB89E90}"/>
              </a:ext>
            </a:extLst>
          </p:cNvPr>
          <p:cNvSpPr>
            <a:spLocks noGrp="1"/>
          </p:cNvSpPr>
          <p:nvPr>
            <p:ph type="body" sz="quarter" idx="14" hasCustomPrompt="1"/>
          </p:nvPr>
        </p:nvSpPr>
        <p:spPr>
          <a:xfrm>
            <a:off x="450732" y="1543037"/>
            <a:ext cx="4051515" cy="2796614"/>
          </a:xfrm>
        </p:spPr>
        <p:txBody>
          <a:bodyPr/>
          <a:lstStyle>
            <a:lvl1pPr>
              <a:defRPr sz="1050"/>
            </a:lvl1pPr>
            <a:lvl2pPr>
              <a:defRPr sz="1050"/>
            </a:lvl2pPr>
            <a:lvl3pPr>
              <a:defRPr sz="1000"/>
            </a:lvl3pPr>
            <a:lvl4pPr>
              <a:defRPr sz="900"/>
            </a:lvl4pPr>
            <a:lvl5pPr>
              <a:defRPr sz="1050"/>
            </a:lvl5pPr>
          </a:lstStyle>
          <a:p>
            <a:pPr lvl="0"/>
            <a:r>
              <a:rPr lang="en-GB"/>
              <a:t>Insert text here</a:t>
            </a:r>
          </a:p>
          <a:p>
            <a:pPr lvl="1"/>
            <a:r>
              <a:rPr lang="en-GB"/>
              <a:t>Second level</a:t>
            </a:r>
          </a:p>
          <a:p>
            <a:pPr lvl="2"/>
            <a:r>
              <a:rPr lang="en-GB"/>
              <a:t>Third level</a:t>
            </a:r>
          </a:p>
          <a:p>
            <a:pPr lvl="3"/>
            <a:r>
              <a:rPr lang="en-GB"/>
              <a:t>Fourth level</a:t>
            </a:r>
          </a:p>
          <a:p>
            <a:pPr lvl="4"/>
            <a:r>
              <a:rPr lang="en-GB"/>
              <a:t>Fifth level</a:t>
            </a:r>
          </a:p>
        </p:txBody>
      </p:sp>
      <p:sp>
        <p:nvSpPr>
          <p:cNvPr id="13" name="Text Placeholder 12">
            <a:extLst>
              <a:ext uri="{FF2B5EF4-FFF2-40B4-BE49-F238E27FC236}">
                <a16:creationId xmlns:a16="http://schemas.microsoft.com/office/drawing/2014/main" id="{E8CE387F-0671-B71B-CBE1-8E23B5DE5302}"/>
              </a:ext>
            </a:extLst>
          </p:cNvPr>
          <p:cNvSpPr>
            <a:spLocks noGrp="1"/>
          </p:cNvSpPr>
          <p:nvPr>
            <p:ph type="body" sz="quarter" idx="15" hasCustomPrompt="1"/>
          </p:nvPr>
        </p:nvSpPr>
        <p:spPr>
          <a:xfrm>
            <a:off x="450732" y="4856162"/>
            <a:ext cx="4051515" cy="739776"/>
          </a:xfrm>
        </p:spPr>
        <p:txBody>
          <a:bodyPr/>
          <a:lstStyle>
            <a:lvl1pPr>
              <a:defRPr sz="1600">
                <a:latin typeface="+mn-lt"/>
              </a:defRPr>
            </a:lvl1pPr>
            <a:lvl2pPr>
              <a:defRPr sz="1600">
                <a:latin typeface="+mn-lt"/>
              </a:defRPr>
            </a:lvl2pPr>
            <a:lvl3pPr>
              <a:defRPr sz="1400">
                <a:latin typeface="+mn-lt"/>
              </a:defRPr>
            </a:lvl3pPr>
            <a:lvl4pPr>
              <a:defRPr sz="1200">
                <a:latin typeface="+mn-lt"/>
              </a:defRPr>
            </a:lvl4pPr>
            <a:lvl5pPr>
              <a:defRPr sz="1200">
                <a:latin typeface="Gotham Light" panose="02000603030000020004" pitchFamily="2" charset="0"/>
              </a:defRPr>
            </a:lvl5pPr>
          </a:lstStyle>
          <a:p>
            <a:pPr lvl="0"/>
            <a:r>
              <a:rPr lang="en-GB"/>
              <a:t>Insert quote or call-out information here</a:t>
            </a:r>
          </a:p>
          <a:p>
            <a:pPr lvl="1"/>
            <a:r>
              <a:rPr lang="en-GB"/>
              <a:t>Second level</a:t>
            </a:r>
          </a:p>
          <a:p>
            <a:pPr lvl="2"/>
            <a:r>
              <a:rPr lang="en-GB"/>
              <a:t>Third level</a:t>
            </a:r>
          </a:p>
          <a:p>
            <a:pPr lvl="3"/>
            <a:r>
              <a:rPr lang="en-GB"/>
              <a:t>Fourth level</a:t>
            </a:r>
          </a:p>
          <a:p>
            <a:pPr lvl="4"/>
            <a:r>
              <a:rPr lang="en-GB"/>
              <a:t>Fifth level</a:t>
            </a:r>
          </a:p>
        </p:txBody>
      </p:sp>
      <p:grpSp>
        <p:nvGrpSpPr>
          <p:cNvPr id="3" name="Group 2">
            <a:extLst>
              <a:ext uri="{FF2B5EF4-FFF2-40B4-BE49-F238E27FC236}">
                <a16:creationId xmlns:a16="http://schemas.microsoft.com/office/drawing/2014/main" id="{AE80B931-8B17-F6D6-448A-C31F91E1EB63}"/>
              </a:ext>
            </a:extLst>
          </p:cNvPr>
          <p:cNvGrpSpPr/>
          <p:nvPr/>
        </p:nvGrpSpPr>
        <p:grpSpPr>
          <a:xfrm>
            <a:off x="-2177850" y="1"/>
            <a:ext cx="2116359" cy="4354799"/>
            <a:chOff x="-2170726" y="0"/>
            <a:chExt cx="2116910" cy="4354799"/>
          </a:xfrm>
        </p:grpSpPr>
        <p:grpSp>
          <p:nvGrpSpPr>
            <p:cNvPr id="6" name="Group 5">
              <a:extLst>
                <a:ext uri="{FF2B5EF4-FFF2-40B4-BE49-F238E27FC236}">
                  <a16:creationId xmlns:a16="http://schemas.microsoft.com/office/drawing/2014/main" id="{18FDB8F3-680A-11F9-2BB0-5C57FA734981}"/>
                </a:ext>
              </a:extLst>
            </p:cNvPr>
            <p:cNvGrpSpPr/>
            <p:nvPr/>
          </p:nvGrpSpPr>
          <p:grpSpPr>
            <a:xfrm>
              <a:off x="-2170726" y="0"/>
              <a:ext cx="2116910" cy="4354799"/>
              <a:chOff x="1841345" y="1593847"/>
              <a:chExt cx="2116910" cy="4354799"/>
            </a:xfrm>
          </p:grpSpPr>
          <p:sp>
            <p:nvSpPr>
              <p:cNvPr id="14" name="Rectangle 13">
                <a:extLst>
                  <a:ext uri="{FF2B5EF4-FFF2-40B4-BE49-F238E27FC236}">
                    <a16:creationId xmlns:a16="http://schemas.microsoft.com/office/drawing/2014/main" id="{8CAFB28D-8075-BF3F-807B-496F36250F3D}"/>
                  </a:ext>
                </a:extLst>
              </p:cNvPr>
              <p:cNvSpPr/>
              <p:nvPr/>
            </p:nvSpPr>
            <p:spPr>
              <a:xfrm>
                <a:off x="1841345" y="1593847"/>
                <a:ext cx="2094954" cy="4354799"/>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333333"/>
                  </a:solidFill>
                </a:endParaRPr>
              </a:p>
            </p:txBody>
          </p:sp>
          <p:sp>
            <p:nvSpPr>
              <p:cNvPr id="19" name="Rectangle 18">
                <a:extLst>
                  <a:ext uri="{FF2B5EF4-FFF2-40B4-BE49-F238E27FC236}">
                    <a16:creationId xmlns:a16="http://schemas.microsoft.com/office/drawing/2014/main" id="{DA0A9A84-5904-C0F3-7976-7F2AA52E986A}"/>
                  </a:ext>
                </a:extLst>
              </p:cNvPr>
              <p:cNvSpPr/>
              <p:nvPr/>
            </p:nvSpPr>
            <p:spPr>
              <a:xfrm>
                <a:off x="1841345" y="1593847"/>
                <a:ext cx="2094953" cy="6882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799">
                  <a:solidFill>
                    <a:srgbClr val="333333"/>
                  </a:solidFill>
                </a:endParaRPr>
              </a:p>
            </p:txBody>
          </p:sp>
          <p:sp>
            <p:nvSpPr>
              <p:cNvPr id="15" name="TextBox 14">
                <a:extLst>
                  <a:ext uri="{FF2B5EF4-FFF2-40B4-BE49-F238E27FC236}">
                    <a16:creationId xmlns:a16="http://schemas.microsoft.com/office/drawing/2014/main" id="{E0EA6D39-98E9-B77A-C9A7-EC868A006F09}"/>
                  </a:ext>
                </a:extLst>
              </p:cNvPr>
              <p:cNvSpPr txBox="1"/>
              <p:nvPr/>
            </p:nvSpPr>
            <p:spPr>
              <a:xfrm>
                <a:off x="1986125" y="1707138"/>
                <a:ext cx="1805394" cy="461665"/>
              </a:xfrm>
              <a:prstGeom prst="rect">
                <a:avLst/>
              </a:prstGeom>
              <a:noFill/>
            </p:spPr>
            <p:txBody>
              <a:bodyPr wrap="square" rtlCol="0">
                <a:spAutoFit/>
              </a:bodyPr>
              <a:lstStyle/>
              <a:p>
                <a:pPr algn="ctr"/>
                <a:r>
                  <a:rPr lang="en-GB" sz="1200">
                    <a:solidFill>
                      <a:srgbClr val="333333"/>
                    </a:solidFill>
                    <a:latin typeface="+mn-lt"/>
                  </a:rPr>
                  <a:t>HOW TO USE BULLET POINTS</a:t>
                </a:r>
              </a:p>
            </p:txBody>
          </p:sp>
          <p:sp>
            <p:nvSpPr>
              <p:cNvPr id="16" name="TextBox 15">
                <a:extLst>
                  <a:ext uri="{FF2B5EF4-FFF2-40B4-BE49-F238E27FC236}">
                    <a16:creationId xmlns:a16="http://schemas.microsoft.com/office/drawing/2014/main" id="{10919076-9963-E5E9-DA32-638EDE32715F}"/>
                  </a:ext>
                </a:extLst>
              </p:cNvPr>
              <p:cNvSpPr txBox="1"/>
              <p:nvPr/>
            </p:nvSpPr>
            <p:spPr>
              <a:xfrm>
                <a:off x="1863302" y="4421432"/>
                <a:ext cx="2094953" cy="553998"/>
              </a:xfrm>
              <a:prstGeom prst="rect">
                <a:avLst/>
              </a:prstGeom>
              <a:noFill/>
            </p:spPr>
            <p:txBody>
              <a:bodyPr wrap="square" rtlCol="0">
                <a:spAutoFit/>
              </a:bodyPr>
              <a:lstStyle/>
              <a:p>
                <a:r>
                  <a:rPr lang="en-GB" sz="1000" b="1">
                    <a:solidFill>
                      <a:srgbClr val="333333"/>
                    </a:solidFill>
                  </a:rPr>
                  <a:t>3. </a:t>
                </a:r>
                <a:r>
                  <a:rPr lang="en-GB" sz="1000">
                    <a:solidFill>
                      <a:srgbClr val="333333"/>
                    </a:solidFill>
                  </a:rPr>
                  <a:t>If you want to remove them, just click the </a:t>
                </a:r>
                <a:r>
                  <a:rPr lang="en-GB" sz="1000" b="0">
                    <a:solidFill>
                      <a:srgbClr val="333333"/>
                    </a:solidFill>
                    <a:latin typeface="Gotham Medium" pitchFamily="50" charset="0"/>
                  </a:rPr>
                  <a:t>Decrease List Level </a:t>
                </a:r>
                <a:r>
                  <a:rPr lang="en-GB" sz="1000" b="0">
                    <a:solidFill>
                      <a:srgbClr val="333333"/>
                    </a:solidFill>
                  </a:rPr>
                  <a:t>button.</a:t>
                </a:r>
                <a:endParaRPr lang="en-GB" sz="1000" b="1">
                  <a:solidFill>
                    <a:srgbClr val="333333"/>
                  </a:solidFill>
                </a:endParaRPr>
              </a:p>
            </p:txBody>
          </p:sp>
          <p:sp>
            <p:nvSpPr>
              <p:cNvPr id="17" name="TextBox 16">
                <a:extLst>
                  <a:ext uri="{FF2B5EF4-FFF2-40B4-BE49-F238E27FC236}">
                    <a16:creationId xmlns:a16="http://schemas.microsoft.com/office/drawing/2014/main" id="{8E9AB35C-B730-0AD6-5F50-20792C627B78}"/>
                  </a:ext>
                </a:extLst>
              </p:cNvPr>
              <p:cNvSpPr txBox="1"/>
              <p:nvPr/>
            </p:nvSpPr>
            <p:spPr>
              <a:xfrm>
                <a:off x="1863302" y="2358061"/>
                <a:ext cx="2094953" cy="553998"/>
              </a:xfrm>
              <a:prstGeom prst="rect">
                <a:avLst/>
              </a:prstGeom>
              <a:noFill/>
            </p:spPr>
            <p:txBody>
              <a:bodyPr wrap="square" rtlCol="0">
                <a:spAutoFit/>
              </a:bodyPr>
              <a:lstStyle/>
              <a:p>
                <a:r>
                  <a:rPr lang="en-GB" sz="1000" b="1">
                    <a:solidFill>
                      <a:srgbClr val="333333"/>
                    </a:solidFill>
                  </a:rPr>
                  <a:t>1. </a:t>
                </a:r>
                <a:r>
                  <a:rPr lang="en-GB" sz="1000">
                    <a:solidFill>
                      <a:srgbClr val="333333"/>
                    </a:solidFill>
                  </a:rPr>
                  <a:t>If you want to use your pre-formatted bullets, click on the </a:t>
                </a:r>
                <a:r>
                  <a:rPr lang="en-GB" sz="1000" b="0">
                    <a:solidFill>
                      <a:srgbClr val="333333"/>
                    </a:solidFill>
                    <a:latin typeface="Gotham Medium" pitchFamily="50" charset="0"/>
                  </a:rPr>
                  <a:t>Increase List Level </a:t>
                </a:r>
                <a:r>
                  <a:rPr lang="en-GB" sz="1000" b="0">
                    <a:solidFill>
                      <a:srgbClr val="333333"/>
                    </a:solidFill>
                  </a:rPr>
                  <a:t>button.</a:t>
                </a:r>
              </a:p>
            </p:txBody>
          </p:sp>
          <p:sp>
            <p:nvSpPr>
              <p:cNvPr id="18" name="TextBox 17">
                <a:extLst>
                  <a:ext uri="{FF2B5EF4-FFF2-40B4-BE49-F238E27FC236}">
                    <a16:creationId xmlns:a16="http://schemas.microsoft.com/office/drawing/2014/main" id="{75384ED2-966F-7E73-7ECB-23F47AE292A0}"/>
                  </a:ext>
                </a:extLst>
              </p:cNvPr>
              <p:cNvSpPr txBox="1"/>
              <p:nvPr/>
            </p:nvSpPr>
            <p:spPr>
              <a:xfrm>
                <a:off x="1863302" y="3822005"/>
                <a:ext cx="2094953" cy="553998"/>
              </a:xfrm>
              <a:prstGeom prst="rect">
                <a:avLst/>
              </a:prstGeom>
              <a:noFill/>
            </p:spPr>
            <p:txBody>
              <a:bodyPr wrap="square" rtlCol="0">
                <a:spAutoFit/>
              </a:bodyPr>
              <a:lstStyle/>
              <a:p>
                <a:r>
                  <a:rPr lang="en-GB" sz="1000" b="1">
                    <a:solidFill>
                      <a:srgbClr val="333333"/>
                    </a:solidFill>
                  </a:rPr>
                  <a:t>2. </a:t>
                </a:r>
                <a:r>
                  <a:rPr lang="en-GB" sz="1000">
                    <a:solidFill>
                      <a:srgbClr val="333333"/>
                    </a:solidFill>
                  </a:rPr>
                  <a:t>To indent your bullets </a:t>
                </a:r>
                <a:br>
                  <a:rPr lang="en-GB" sz="1000">
                    <a:solidFill>
                      <a:srgbClr val="333333"/>
                    </a:solidFill>
                  </a:rPr>
                </a:br>
                <a:r>
                  <a:rPr lang="en-GB" sz="1000">
                    <a:solidFill>
                      <a:srgbClr val="333333"/>
                    </a:solidFill>
                  </a:rPr>
                  <a:t>to the next level, click on</a:t>
                </a:r>
                <a:r>
                  <a:rPr lang="en-GB" sz="1000" b="1">
                    <a:solidFill>
                      <a:srgbClr val="333333"/>
                    </a:solidFill>
                  </a:rPr>
                  <a:t> </a:t>
                </a:r>
                <a:r>
                  <a:rPr lang="en-GB" sz="1000" b="0">
                    <a:solidFill>
                      <a:srgbClr val="333333"/>
                    </a:solidFill>
                    <a:latin typeface="Gotham Medium" pitchFamily="50" charset="0"/>
                  </a:rPr>
                  <a:t>Increase List Level </a:t>
                </a:r>
                <a:r>
                  <a:rPr lang="en-GB" sz="1000" b="0">
                    <a:solidFill>
                      <a:srgbClr val="333333"/>
                    </a:solidFill>
                  </a:rPr>
                  <a:t>again</a:t>
                </a:r>
                <a:r>
                  <a:rPr lang="en-GB" sz="1000">
                    <a:solidFill>
                      <a:srgbClr val="333333"/>
                    </a:solidFill>
                  </a:rPr>
                  <a:t>.</a:t>
                </a:r>
              </a:p>
            </p:txBody>
          </p:sp>
        </p:grpSp>
        <p:pic>
          <p:nvPicPr>
            <p:cNvPr id="7" name="Picture 6">
              <a:extLst>
                <a:ext uri="{FF2B5EF4-FFF2-40B4-BE49-F238E27FC236}">
                  <a16:creationId xmlns:a16="http://schemas.microsoft.com/office/drawing/2014/main" id="{DF03182F-FBFB-E8C0-563E-74D42C4F982B}"/>
                </a:ext>
              </a:extLst>
            </p:cNvPr>
            <p:cNvPicPr>
              <a:picLocks noChangeAspect="1"/>
            </p:cNvPicPr>
            <p:nvPr/>
          </p:nvPicPr>
          <p:blipFill>
            <a:blip r:embed="rId3"/>
            <a:stretch>
              <a:fillRect/>
            </a:stretch>
          </p:blipFill>
          <p:spPr>
            <a:xfrm>
              <a:off x="-1743959" y="1421385"/>
              <a:ext cx="1257300" cy="733425"/>
            </a:xfrm>
            <a:prstGeom prst="rect">
              <a:avLst/>
            </a:prstGeom>
          </p:spPr>
        </p:pic>
        <p:sp>
          <p:nvSpPr>
            <p:cNvPr id="8" name="Oval 7">
              <a:extLst>
                <a:ext uri="{FF2B5EF4-FFF2-40B4-BE49-F238E27FC236}">
                  <a16:creationId xmlns:a16="http://schemas.microsoft.com/office/drawing/2014/main" id="{A93BB888-3422-C78B-AA08-8D17B16FBE55}"/>
                </a:ext>
              </a:extLst>
            </p:cNvPr>
            <p:cNvSpPr/>
            <p:nvPr/>
          </p:nvSpPr>
          <p:spPr>
            <a:xfrm>
              <a:off x="-833829" y="1427869"/>
              <a:ext cx="365461" cy="365461"/>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Aft>
                  <a:spcPts val="600"/>
                </a:spcAft>
              </a:pPr>
              <a:endParaRPr lang="en-GB" sz="1400"/>
            </a:p>
          </p:txBody>
        </p:sp>
        <p:pic>
          <p:nvPicPr>
            <p:cNvPr id="10" name="Picture 9">
              <a:extLst>
                <a:ext uri="{FF2B5EF4-FFF2-40B4-BE49-F238E27FC236}">
                  <a16:creationId xmlns:a16="http://schemas.microsoft.com/office/drawing/2014/main" id="{F2EA0829-0839-4EB6-50AD-84B7BE86CDC5}"/>
                </a:ext>
              </a:extLst>
            </p:cNvPr>
            <p:cNvPicPr>
              <a:picLocks noChangeAspect="1"/>
            </p:cNvPicPr>
            <p:nvPr/>
          </p:nvPicPr>
          <p:blipFill>
            <a:blip r:embed="rId4"/>
            <a:stretch>
              <a:fillRect/>
            </a:stretch>
          </p:blipFill>
          <p:spPr>
            <a:xfrm>
              <a:off x="-1743959" y="3490852"/>
              <a:ext cx="1257300" cy="723900"/>
            </a:xfrm>
            <a:prstGeom prst="rect">
              <a:avLst/>
            </a:prstGeom>
          </p:spPr>
        </p:pic>
        <p:sp>
          <p:nvSpPr>
            <p:cNvPr id="12" name="Oval 11">
              <a:extLst>
                <a:ext uri="{FF2B5EF4-FFF2-40B4-BE49-F238E27FC236}">
                  <a16:creationId xmlns:a16="http://schemas.microsoft.com/office/drawing/2014/main" id="{9FEE9CF0-15DB-0B85-3EEB-EC12040EBE46}"/>
                </a:ext>
              </a:extLst>
            </p:cNvPr>
            <p:cNvSpPr/>
            <p:nvPr/>
          </p:nvSpPr>
          <p:spPr>
            <a:xfrm>
              <a:off x="-1055285" y="3502818"/>
              <a:ext cx="365461" cy="365461"/>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Aft>
                  <a:spcPts val="600"/>
                </a:spcAft>
              </a:pPr>
              <a:endParaRPr lang="en-GB" sz="1400"/>
            </a:p>
          </p:txBody>
        </p:sp>
      </p:grpSp>
      <p:sp>
        <p:nvSpPr>
          <p:cNvPr id="25" name="Date Placeholder 24">
            <a:extLst>
              <a:ext uri="{FF2B5EF4-FFF2-40B4-BE49-F238E27FC236}">
                <a16:creationId xmlns:a16="http://schemas.microsoft.com/office/drawing/2014/main" id="{294512A0-9E35-89B4-F4A4-1A9D2AAAF102}"/>
              </a:ext>
            </a:extLst>
          </p:cNvPr>
          <p:cNvSpPr>
            <a:spLocks noGrp="1"/>
          </p:cNvSpPr>
          <p:nvPr>
            <p:ph type="dt" sz="half" idx="17"/>
          </p:nvPr>
        </p:nvSpPr>
        <p:spPr/>
        <p:txBody>
          <a:bodyPr/>
          <a:lstStyle/>
          <a:p>
            <a:endParaRPr lang="en-GB"/>
          </a:p>
        </p:txBody>
      </p:sp>
      <p:sp>
        <p:nvSpPr>
          <p:cNvPr id="26" name="Footer Placeholder 25">
            <a:extLst>
              <a:ext uri="{FF2B5EF4-FFF2-40B4-BE49-F238E27FC236}">
                <a16:creationId xmlns:a16="http://schemas.microsoft.com/office/drawing/2014/main" id="{C326D841-53E7-EF57-DE60-53B97B632CE3}"/>
              </a:ext>
            </a:extLst>
          </p:cNvPr>
          <p:cNvSpPr>
            <a:spLocks noGrp="1"/>
          </p:cNvSpPr>
          <p:nvPr>
            <p:ph type="ftr" sz="quarter" idx="18"/>
          </p:nvPr>
        </p:nvSpPr>
        <p:spPr>
          <a:xfrm>
            <a:off x="450733" y="6501388"/>
            <a:ext cx="6856644" cy="270074"/>
          </a:xfrm>
          <a:prstGeom prst="rect">
            <a:avLst/>
          </a:prstGeom>
        </p:spPr>
        <p:txBody>
          <a:bodyPr/>
          <a:lstStyle/>
          <a:p>
            <a:pPr>
              <a:lnSpc>
                <a:spcPct val="120000"/>
              </a:lnSpc>
              <a:spcAft>
                <a:spcPts val="1000"/>
              </a:spcAft>
            </a:pPr>
            <a:r>
              <a:rPr lang="en-US"/>
              <a:t>Footer</a:t>
            </a:r>
          </a:p>
        </p:txBody>
      </p:sp>
      <p:sp>
        <p:nvSpPr>
          <p:cNvPr id="27" name="Slide Number Placeholder 26">
            <a:extLst>
              <a:ext uri="{FF2B5EF4-FFF2-40B4-BE49-F238E27FC236}">
                <a16:creationId xmlns:a16="http://schemas.microsoft.com/office/drawing/2014/main" id="{7D5B0F5C-1FB4-54CA-6299-1949F9575FFF}"/>
              </a:ext>
            </a:extLst>
          </p:cNvPr>
          <p:cNvSpPr>
            <a:spLocks noGrp="1"/>
          </p:cNvSpPr>
          <p:nvPr>
            <p:ph type="sldNum" sz="quarter" idx="19"/>
          </p:nvPr>
        </p:nvSpPr>
        <p:spPr/>
        <p:txBody>
          <a:bodyPr/>
          <a:lstStyle/>
          <a:p>
            <a:fld id="{BB07EAE1-021A-493C-B07F-6FE9E5D11BEB}" type="slidenum">
              <a:rPr lang="en-GB" smtClean="0"/>
              <a:pPr/>
              <a:t>‹#›</a:t>
            </a:fld>
            <a:endParaRPr lang="en-GB"/>
          </a:p>
        </p:txBody>
      </p:sp>
      <p:sp>
        <p:nvSpPr>
          <p:cNvPr id="2" name="Title 1">
            <a:extLst>
              <a:ext uri="{FF2B5EF4-FFF2-40B4-BE49-F238E27FC236}">
                <a16:creationId xmlns:a16="http://schemas.microsoft.com/office/drawing/2014/main" id="{F3D5F2DE-0CE5-9C82-3B99-681C3D3D7FC3}"/>
              </a:ext>
            </a:extLst>
          </p:cNvPr>
          <p:cNvSpPr>
            <a:spLocks noGrp="1"/>
          </p:cNvSpPr>
          <p:nvPr>
            <p:ph type="title" hasCustomPrompt="1"/>
          </p:nvPr>
        </p:nvSpPr>
        <p:spPr>
          <a:xfrm>
            <a:off x="450732" y="422671"/>
            <a:ext cx="10326690" cy="553999"/>
          </a:xfrm>
        </p:spPr>
        <p:txBody>
          <a:bodyPr/>
          <a:lstStyle>
            <a:lvl1pPr>
              <a:defRPr sz="3199"/>
            </a:lvl1pPr>
          </a:lstStyle>
          <a:p>
            <a:r>
              <a:rPr lang="en-GB"/>
              <a:t>Insert title here</a:t>
            </a:r>
          </a:p>
        </p:txBody>
      </p:sp>
      <p:grpSp>
        <p:nvGrpSpPr>
          <p:cNvPr id="4" name="Group 3">
            <a:extLst>
              <a:ext uri="{FF2B5EF4-FFF2-40B4-BE49-F238E27FC236}">
                <a16:creationId xmlns:a16="http://schemas.microsoft.com/office/drawing/2014/main" id="{D80C4D46-E3F0-EF74-3B1C-8ED84F461033}"/>
              </a:ext>
            </a:extLst>
          </p:cNvPr>
          <p:cNvGrpSpPr/>
          <p:nvPr userDrawn="1"/>
        </p:nvGrpSpPr>
        <p:grpSpPr>
          <a:xfrm>
            <a:off x="-2177850" y="1"/>
            <a:ext cx="2116359" cy="4354799"/>
            <a:chOff x="-2170726" y="0"/>
            <a:chExt cx="2116910" cy="4354799"/>
          </a:xfrm>
        </p:grpSpPr>
        <p:grpSp>
          <p:nvGrpSpPr>
            <p:cNvPr id="5" name="Group 4">
              <a:extLst>
                <a:ext uri="{FF2B5EF4-FFF2-40B4-BE49-F238E27FC236}">
                  <a16:creationId xmlns:a16="http://schemas.microsoft.com/office/drawing/2014/main" id="{279D2691-7D35-401F-B837-1E059AA80CBC}"/>
                </a:ext>
              </a:extLst>
            </p:cNvPr>
            <p:cNvGrpSpPr/>
            <p:nvPr userDrawn="1"/>
          </p:nvGrpSpPr>
          <p:grpSpPr>
            <a:xfrm>
              <a:off x="-2170726" y="0"/>
              <a:ext cx="2116910" cy="4354799"/>
              <a:chOff x="1841345" y="1593847"/>
              <a:chExt cx="2116910" cy="4354799"/>
            </a:xfrm>
          </p:grpSpPr>
          <p:sp>
            <p:nvSpPr>
              <p:cNvPr id="24" name="Rectangle 23">
                <a:extLst>
                  <a:ext uri="{FF2B5EF4-FFF2-40B4-BE49-F238E27FC236}">
                    <a16:creationId xmlns:a16="http://schemas.microsoft.com/office/drawing/2014/main" id="{07AE1341-A584-634B-46AC-4E001D320DA8}"/>
                  </a:ext>
                </a:extLst>
              </p:cNvPr>
              <p:cNvSpPr/>
              <p:nvPr/>
            </p:nvSpPr>
            <p:spPr>
              <a:xfrm>
                <a:off x="1841345" y="1593847"/>
                <a:ext cx="2094954" cy="4354799"/>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333333"/>
                  </a:solidFill>
                </a:endParaRPr>
              </a:p>
            </p:txBody>
          </p:sp>
          <p:sp>
            <p:nvSpPr>
              <p:cNvPr id="28" name="Rectangle 27">
                <a:extLst>
                  <a:ext uri="{FF2B5EF4-FFF2-40B4-BE49-F238E27FC236}">
                    <a16:creationId xmlns:a16="http://schemas.microsoft.com/office/drawing/2014/main" id="{953639CD-6A69-776E-B496-EEDB0F1D5177}"/>
                  </a:ext>
                </a:extLst>
              </p:cNvPr>
              <p:cNvSpPr/>
              <p:nvPr/>
            </p:nvSpPr>
            <p:spPr>
              <a:xfrm>
                <a:off x="1841345" y="1593847"/>
                <a:ext cx="2094953" cy="6882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799">
                  <a:solidFill>
                    <a:srgbClr val="333333"/>
                  </a:solidFill>
                </a:endParaRPr>
              </a:p>
            </p:txBody>
          </p:sp>
          <p:sp>
            <p:nvSpPr>
              <p:cNvPr id="29" name="TextBox 28">
                <a:extLst>
                  <a:ext uri="{FF2B5EF4-FFF2-40B4-BE49-F238E27FC236}">
                    <a16:creationId xmlns:a16="http://schemas.microsoft.com/office/drawing/2014/main" id="{55B6041F-00C0-A68E-8FE1-63B95A73FFA7}"/>
                  </a:ext>
                </a:extLst>
              </p:cNvPr>
              <p:cNvSpPr txBox="1"/>
              <p:nvPr/>
            </p:nvSpPr>
            <p:spPr>
              <a:xfrm>
                <a:off x="1986125" y="1707138"/>
                <a:ext cx="1805394" cy="461665"/>
              </a:xfrm>
              <a:prstGeom prst="rect">
                <a:avLst/>
              </a:prstGeom>
              <a:noFill/>
            </p:spPr>
            <p:txBody>
              <a:bodyPr wrap="square" rtlCol="0">
                <a:spAutoFit/>
              </a:bodyPr>
              <a:lstStyle/>
              <a:p>
                <a:pPr algn="ctr"/>
                <a:r>
                  <a:rPr lang="en-GB" sz="1200">
                    <a:solidFill>
                      <a:srgbClr val="333333"/>
                    </a:solidFill>
                    <a:latin typeface="+mn-lt"/>
                  </a:rPr>
                  <a:t>HOW TO USE BULLET POINTS</a:t>
                </a:r>
              </a:p>
            </p:txBody>
          </p:sp>
          <p:sp>
            <p:nvSpPr>
              <p:cNvPr id="30" name="TextBox 29">
                <a:extLst>
                  <a:ext uri="{FF2B5EF4-FFF2-40B4-BE49-F238E27FC236}">
                    <a16:creationId xmlns:a16="http://schemas.microsoft.com/office/drawing/2014/main" id="{DF0B022E-B643-39C3-69F9-5FA7EA1F9E82}"/>
                  </a:ext>
                </a:extLst>
              </p:cNvPr>
              <p:cNvSpPr txBox="1"/>
              <p:nvPr/>
            </p:nvSpPr>
            <p:spPr>
              <a:xfrm>
                <a:off x="1863302" y="4421432"/>
                <a:ext cx="2094953" cy="553998"/>
              </a:xfrm>
              <a:prstGeom prst="rect">
                <a:avLst/>
              </a:prstGeom>
              <a:noFill/>
            </p:spPr>
            <p:txBody>
              <a:bodyPr wrap="square" rtlCol="0">
                <a:spAutoFit/>
              </a:bodyPr>
              <a:lstStyle/>
              <a:p>
                <a:r>
                  <a:rPr lang="en-GB" sz="1000" b="1">
                    <a:solidFill>
                      <a:srgbClr val="333333"/>
                    </a:solidFill>
                  </a:rPr>
                  <a:t>3. </a:t>
                </a:r>
                <a:r>
                  <a:rPr lang="en-GB" sz="1000">
                    <a:solidFill>
                      <a:srgbClr val="333333"/>
                    </a:solidFill>
                  </a:rPr>
                  <a:t>If you want to remove them, just click the </a:t>
                </a:r>
                <a:r>
                  <a:rPr lang="en-GB" sz="1000" b="0">
                    <a:solidFill>
                      <a:srgbClr val="333333"/>
                    </a:solidFill>
                    <a:latin typeface="Gotham Medium" pitchFamily="50" charset="0"/>
                  </a:rPr>
                  <a:t>Decrease List Level </a:t>
                </a:r>
                <a:r>
                  <a:rPr lang="en-GB" sz="1000" b="0">
                    <a:solidFill>
                      <a:srgbClr val="333333"/>
                    </a:solidFill>
                  </a:rPr>
                  <a:t>button.</a:t>
                </a:r>
                <a:endParaRPr lang="en-GB" sz="1000" b="1">
                  <a:solidFill>
                    <a:srgbClr val="333333"/>
                  </a:solidFill>
                </a:endParaRPr>
              </a:p>
            </p:txBody>
          </p:sp>
          <p:sp>
            <p:nvSpPr>
              <p:cNvPr id="31" name="TextBox 30">
                <a:extLst>
                  <a:ext uri="{FF2B5EF4-FFF2-40B4-BE49-F238E27FC236}">
                    <a16:creationId xmlns:a16="http://schemas.microsoft.com/office/drawing/2014/main" id="{504C133D-77A9-3362-A23A-8E7643AC21D6}"/>
                  </a:ext>
                </a:extLst>
              </p:cNvPr>
              <p:cNvSpPr txBox="1"/>
              <p:nvPr/>
            </p:nvSpPr>
            <p:spPr>
              <a:xfrm>
                <a:off x="1863302" y="2358061"/>
                <a:ext cx="2094953" cy="553998"/>
              </a:xfrm>
              <a:prstGeom prst="rect">
                <a:avLst/>
              </a:prstGeom>
              <a:noFill/>
            </p:spPr>
            <p:txBody>
              <a:bodyPr wrap="square" rtlCol="0">
                <a:spAutoFit/>
              </a:bodyPr>
              <a:lstStyle/>
              <a:p>
                <a:r>
                  <a:rPr lang="en-GB" sz="1000" b="1">
                    <a:solidFill>
                      <a:srgbClr val="333333"/>
                    </a:solidFill>
                  </a:rPr>
                  <a:t>1. </a:t>
                </a:r>
                <a:r>
                  <a:rPr lang="en-GB" sz="1000">
                    <a:solidFill>
                      <a:srgbClr val="333333"/>
                    </a:solidFill>
                  </a:rPr>
                  <a:t>If you want to use your pre-formatted bullets, click on the </a:t>
                </a:r>
                <a:r>
                  <a:rPr lang="en-GB" sz="1000" b="0">
                    <a:solidFill>
                      <a:srgbClr val="333333"/>
                    </a:solidFill>
                    <a:latin typeface="Gotham Medium" pitchFamily="50" charset="0"/>
                  </a:rPr>
                  <a:t>Increase List Level </a:t>
                </a:r>
                <a:r>
                  <a:rPr lang="en-GB" sz="1000" b="0">
                    <a:solidFill>
                      <a:srgbClr val="333333"/>
                    </a:solidFill>
                  </a:rPr>
                  <a:t>button.</a:t>
                </a:r>
              </a:p>
            </p:txBody>
          </p:sp>
          <p:sp>
            <p:nvSpPr>
              <p:cNvPr id="32" name="TextBox 31">
                <a:extLst>
                  <a:ext uri="{FF2B5EF4-FFF2-40B4-BE49-F238E27FC236}">
                    <a16:creationId xmlns:a16="http://schemas.microsoft.com/office/drawing/2014/main" id="{103B22EA-61DF-264C-6B01-3B9B68FFE54C}"/>
                  </a:ext>
                </a:extLst>
              </p:cNvPr>
              <p:cNvSpPr txBox="1"/>
              <p:nvPr/>
            </p:nvSpPr>
            <p:spPr>
              <a:xfrm>
                <a:off x="1863302" y="3822005"/>
                <a:ext cx="2094953" cy="553998"/>
              </a:xfrm>
              <a:prstGeom prst="rect">
                <a:avLst/>
              </a:prstGeom>
              <a:noFill/>
            </p:spPr>
            <p:txBody>
              <a:bodyPr wrap="square" rtlCol="0">
                <a:spAutoFit/>
              </a:bodyPr>
              <a:lstStyle/>
              <a:p>
                <a:r>
                  <a:rPr lang="en-GB" sz="1000" b="1">
                    <a:solidFill>
                      <a:srgbClr val="333333"/>
                    </a:solidFill>
                  </a:rPr>
                  <a:t>2. </a:t>
                </a:r>
                <a:r>
                  <a:rPr lang="en-GB" sz="1000">
                    <a:solidFill>
                      <a:srgbClr val="333333"/>
                    </a:solidFill>
                  </a:rPr>
                  <a:t>To indent your bullets </a:t>
                </a:r>
                <a:br>
                  <a:rPr lang="en-GB" sz="1000">
                    <a:solidFill>
                      <a:srgbClr val="333333"/>
                    </a:solidFill>
                  </a:rPr>
                </a:br>
                <a:r>
                  <a:rPr lang="en-GB" sz="1000">
                    <a:solidFill>
                      <a:srgbClr val="333333"/>
                    </a:solidFill>
                  </a:rPr>
                  <a:t>to the next level, click on</a:t>
                </a:r>
                <a:r>
                  <a:rPr lang="en-GB" sz="1000" b="1">
                    <a:solidFill>
                      <a:srgbClr val="333333"/>
                    </a:solidFill>
                  </a:rPr>
                  <a:t> </a:t>
                </a:r>
                <a:r>
                  <a:rPr lang="en-GB" sz="1000" b="0">
                    <a:solidFill>
                      <a:srgbClr val="333333"/>
                    </a:solidFill>
                    <a:latin typeface="Gotham Medium" pitchFamily="50" charset="0"/>
                  </a:rPr>
                  <a:t>Increase List Level </a:t>
                </a:r>
                <a:r>
                  <a:rPr lang="en-GB" sz="1000" b="0">
                    <a:solidFill>
                      <a:srgbClr val="333333"/>
                    </a:solidFill>
                  </a:rPr>
                  <a:t>again</a:t>
                </a:r>
                <a:r>
                  <a:rPr lang="en-GB" sz="1000">
                    <a:solidFill>
                      <a:srgbClr val="333333"/>
                    </a:solidFill>
                  </a:rPr>
                  <a:t>.</a:t>
                </a:r>
              </a:p>
            </p:txBody>
          </p:sp>
        </p:grpSp>
        <p:pic>
          <p:nvPicPr>
            <p:cNvPr id="9" name="Picture 8">
              <a:extLst>
                <a:ext uri="{FF2B5EF4-FFF2-40B4-BE49-F238E27FC236}">
                  <a16:creationId xmlns:a16="http://schemas.microsoft.com/office/drawing/2014/main" id="{C2B5D81B-60AF-5BE5-5A20-9B6489E68826}"/>
                </a:ext>
              </a:extLst>
            </p:cNvPr>
            <p:cNvPicPr>
              <a:picLocks noChangeAspect="1"/>
            </p:cNvPicPr>
            <p:nvPr userDrawn="1"/>
          </p:nvPicPr>
          <p:blipFill>
            <a:blip r:embed="rId3"/>
            <a:stretch>
              <a:fillRect/>
            </a:stretch>
          </p:blipFill>
          <p:spPr>
            <a:xfrm>
              <a:off x="-1743959" y="1421385"/>
              <a:ext cx="1257300" cy="733425"/>
            </a:xfrm>
            <a:prstGeom prst="rect">
              <a:avLst/>
            </a:prstGeom>
          </p:spPr>
        </p:pic>
        <p:sp>
          <p:nvSpPr>
            <p:cNvPr id="21" name="Oval 20">
              <a:extLst>
                <a:ext uri="{FF2B5EF4-FFF2-40B4-BE49-F238E27FC236}">
                  <a16:creationId xmlns:a16="http://schemas.microsoft.com/office/drawing/2014/main" id="{546E2A50-A915-DB2D-1356-97786477A44D}"/>
                </a:ext>
              </a:extLst>
            </p:cNvPr>
            <p:cNvSpPr/>
            <p:nvPr userDrawn="1"/>
          </p:nvSpPr>
          <p:spPr>
            <a:xfrm>
              <a:off x="-833829" y="1427869"/>
              <a:ext cx="365461" cy="365461"/>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Aft>
                  <a:spcPts val="600"/>
                </a:spcAft>
              </a:pPr>
              <a:endParaRPr lang="en-GB" sz="1400"/>
            </a:p>
          </p:txBody>
        </p:sp>
        <p:pic>
          <p:nvPicPr>
            <p:cNvPr id="22" name="Picture 21">
              <a:extLst>
                <a:ext uri="{FF2B5EF4-FFF2-40B4-BE49-F238E27FC236}">
                  <a16:creationId xmlns:a16="http://schemas.microsoft.com/office/drawing/2014/main" id="{9453894D-CDD3-4F1B-2739-EB0A451BDEEC}"/>
                </a:ext>
              </a:extLst>
            </p:cNvPr>
            <p:cNvPicPr>
              <a:picLocks noChangeAspect="1"/>
            </p:cNvPicPr>
            <p:nvPr userDrawn="1"/>
          </p:nvPicPr>
          <p:blipFill>
            <a:blip r:embed="rId4"/>
            <a:stretch>
              <a:fillRect/>
            </a:stretch>
          </p:blipFill>
          <p:spPr>
            <a:xfrm>
              <a:off x="-1743959" y="3490852"/>
              <a:ext cx="1257300" cy="723900"/>
            </a:xfrm>
            <a:prstGeom prst="rect">
              <a:avLst/>
            </a:prstGeom>
          </p:spPr>
        </p:pic>
        <p:sp>
          <p:nvSpPr>
            <p:cNvPr id="23" name="Oval 22">
              <a:extLst>
                <a:ext uri="{FF2B5EF4-FFF2-40B4-BE49-F238E27FC236}">
                  <a16:creationId xmlns:a16="http://schemas.microsoft.com/office/drawing/2014/main" id="{4ED19AF5-B7C6-4A26-47F6-3B6F39E1E79A}"/>
                </a:ext>
              </a:extLst>
            </p:cNvPr>
            <p:cNvSpPr/>
            <p:nvPr userDrawn="1"/>
          </p:nvSpPr>
          <p:spPr>
            <a:xfrm>
              <a:off x="-1055285" y="3502818"/>
              <a:ext cx="365461" cy="365461"/>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Aft>
                  <a:spcPts val="600"/>
                </a:spcAft>
              </a:pPr>
              <a:endParaRPr lang="en-GB" sz="1400"/>
            </a:p>
          </p:txBody>
        </p:sp>
      </p:grpSp>
    </p:spTree>
    <p:custDataLst>
      <p:tags r:id="rId1"/>
    </p:custDataLst>
    <p:extLst>
      <p:ext uri="{BB962C8B-B14F-4D97-AF65-F5344CB8AC3E}">
        <p14:creationId xmlns:p14="http://schemas.microsoft.com/office/powerpoint/2010/main" val="3297886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p:cSld name="Representative clients x25">
    <p:spTree>
      <p:nvGrpSpPr>
        <p:cNvPr id="1" name=""/>
        <p:cNvGrpSpPr/>
        <p:nvPr/>
      </p:nvGrpSpPr>
      <p:grpSpPr>
        <a:xfrm>
          <a:off x="0" y="0"/>
          <a:ext cx="0" cy="0"/>
          <a:chOff x="0" y="0"/>
          <a:chExt cx="0" cy="0"/>
        </a:xfrm>
      </p:grpSpPr>
      <p:sp>
        <p:nvSpPr>
          <p:cNvPr id="3" name="Text Placeholder 3">
            <a:extLst>
              <a:ext uri="{FF2B5EF4-FFF2-40B4-BE49-F238E27FC236}">
                <a16:creationId xmlns:a16="http://schemas.microsoft.com/office/drawing/2014/main" id="{F096F9E2-8C8D-A8EA-108E-2122C9B1C6FC}"/>
              </a:ext>
            </a:extLst>
          </p:cNvPr>
          <p:cNvSpPr>
            <a:spLocks noGrp="1"/>
          </p:cNvSpPr>
          <p:nvPr>
            <p:ph type="body" sz="quarter" idx="53" hasCustomPrompt="1"/>
          </p:nvPr>
        </p:nvSpPr>
        <p:spPr>
          <a:xfrm rot="5400000">
            <a:off x="8649149" y="3318754"/>
            <a:ext cx="6858430" cy="220922"/>
          </a:xfrm>
          <a:solidFill>
            <a:schemeClr val="accent1"/>
          </a:solidFill>
        </p:spPr>
        <p:txBody>
          <a:bodyPr anchor="ctr"/>
          <a:lstStyle>
            <a:lvl1pPr algn="ctr">
              <a:defRPr sz="900" cap="all" spc="100" baseline="0"/>
            </a:lvl1pPr>
          </a:lstStyle>
          <a:p>
            <a:pPr lvl="0"/>
            <a:r>
              <a:rPr lang="en-GB"/>
              <a:t>Section Title</a:t>
            </a:r>
          </a:p>
        </p:txBody>
      </p:sp>
      <p:sp>
        <p:nvSpPr>
          <p:cNvPr id="9" name="Picture Placeholder 8">
            <a:extLst>
              <a:ext uri="{FF2B5EF4-FFF2-40B4-BE49-F238E27FC236}">
                <a16:creationId xmlns:a16="http://schemas.microsoft.com/office/drawing/2014/main" id="{67BDAD9D-E7CF-702C-1A2E-26CB2DDDF3CA}"/>
              </a:ext>
            </a:extLst>
          </p:cNvPr>
          <p:cNvSpPr>
            <a:spLocks noGrp="1"/>
          </p:cNvSpPr>
          <p:nvPr>
            <p:ph type="pic" sz="quarter" idx="13" hasCustomPrompt="1"/>
          </p:nvPr>
        </p:nvSpPr>
        <p:spPr>
          <a:xfrm>
            <a:off x="761682" y="1974676"/>
            <a:ext cx="1535150" cy="603800"/>
          </a:xfrm>
        </p:spPr>
        <p:txBody>
          <a:bodyPr/>
          <a:lstStyle>
            <a:lvl1pPr algn="ctr">
              <a:defRPr/>
            </a:lvl1pPr>
          </a:lstStyle>
          <a:p>
            <a:r>
              <a:rPr lang="en-GB"/>
              <a:t>Client logo</a:t>
            </a:r>
          </a:p>
        </p:txBody>
      </p:sp>
      <p:sp>
        <p:nvSpPr>
          <p:cNvPr id="10" name="Picture Placeholder 8">
            <a:extLst>
              <a:ext uri="{FF2B5EF4-FFF2-40B4-BE49-F238E27FC236}">
                <a16:creationId xmlns:a16="http://schemas.microsoft.com/office/drawing/2014/main" id="{AA06B698-F915-0634-9050-3E0A4985A738}"/>
              </a:ext>
            </a:extLst>
          </p:cNvPr>
          <p:cNvSpPr>
            <a:spLocks noGrp="1"/>
          </p:cNvSpPr>
          <p:nvPr>
            <p:ph type="pic" sz="quarter" idx="14" hasCustomPrompt="1"/>
          </p:nvPr>
        </p:nvSpPr>
        <p:spPr>
          <a:xfrm>
            <a:off x="2886150" y="1974676"/>
            <a:ext cx="1535150" cy="603800"/>
          </a:xfrm>
        </p:spPr>
        <p:txBody>
          <a:bodyPr/>
          <a:lstStyle>
            <a:lvl1pPr algn="ctr">
              <a:defRPr/>
            </a:lvl1pPr>
          </a:lstStyle>
          <a:p>
            <a:r>
              <a:rPr lang="en-GB"/>
              <a:t>Client logo</a:t>
            </a:r>
          </a:p>
        </p:txBody>
      </p:sp>
      <p:sp>
        <p:nvSpPr>
          <p:cNvPr id="11" name="Picture Placeholder 8">
            <a:extLst>
              <a:ext uri="{FF2B5EF4-FFF2-40B4-BE49-F238E27FC236}">
                <a16:creationId xmlns:a16="http://schemas.microsoft.com/office/drawing/2014/main" id="{340C783E-FFB0-15E6-E399-658138F8753F}"/>
              </a:ext>
            </a:extLst>
          </p:cNvPr>
          <p:cNvSpPr>
            <a:spLocks noGrp="1"/>
          </p:cNvSpPr>
          <p:nvPr>
            <p:ph type="pic" sz="quarter" idx="15" hasCustomPrompt="1"/>
          </p:nvPr>
        </p:nvSpPr>
        <p:spPr>
          <a:xfrm>
            <a:off x="5010620" y="1974676"/>
            <a:ext cx="1535150" cy="603800"/>
          </a:xfrm>
        </p:spPr>
        <p:txBody>
          <a:bodyPr/>
          <a:lstStyle>
            <a:lvl1pPr algn="ctr">
              <a:defRPr/>
            </a:lvl1pPr>
          </a:lstStyle>
          <a:p>
            <a:r>
              <a:rPr lang="en-GB"/>
              <a:t>Client logo</a:t>
            </a:r>
          </a:p>
        </p:txBody>
      </p:sp>
      <p:sp>
        <p:nvSpPr>
          <p:cNvPr id="12" name="Picture Placeholder 8">
            <a:extLst>
              <a:ext uri="{FF2B5EF4-FFF2-40B4-BE49-F238E27FC236}">
                <a16:creationId xmlns:a16="http://schemas.microsoft.com/office/drawing/2014/main" id="{CE791724-6B48-C760-C88A-EB9AD67CAFD1}"/>
              </a:ext>
            </a:extLst>
          </p:cNvPr>
          <p:cNvSpPr>
            <a:spLocks noGrp="1"/>
          </p:cNvSpPr>
          <p:nvPr>
            <p:ph type="pic" sz="quarter" idx="16" hasCustomPrompt="1"/>
          </p:nvPr>
        </p:nvSpPr>
        <p:spPr>
          <a:xfrm>
            <a:off x="7135088" y="1974676"/>
            <a:ext cx="1535150" cy="603800"/>
          </a:xfrm>
        </p:spPr>
        <p:txBody>
          <a:bodyPr/>
          <a:lstStyle>
            <a:lvl1pPr algn="ctr">
              <a:defRPr/>
            </a:lvl1pPr>
          </a:lstStyle>
          <a:p>
            <a:r>
              <a:rPr lang="en-GB"/>
              <a:t>Client logo</a:t>
            </a:r>
          </a:p>
        </p:txBody>
      </p:sp>
      <p:sp>
        <p:nvSpPr>
          <p:cNvPr id="13" name="Picture Placeholder 8">
            <a:extLst>
              <a:ext uri="{FF2B5EF4-FFF2-40B4-BE49-F238E27FC236}">
                <a16:creationId xmlns:a16="http://schemas.microsoft.com/office/drawing/2014/main" id="{6C58A24D-E9C3-5C70-0FE0-7018EED7DA16}"/>
              </a:ext>
            </a:extLst>
          </p:cNvPr>
          <p:cNvSpPr>
            <a:spLocks noGrp="1"/>
          </p:cNvSpPr>
          <p:nvPr>
            <p:ph type="pic" sz="quarter" idx="17" hasCustomPrompt="1"/>
          </p:nvPr>
        </p:nvSpPr>
        <p:spPr>
          <a:xfrm>
            <a:off x="9259558" y="1974676"/>
            <a:ext cx="1535150" cy="603800"/>
          </a:xfrm>
        </p:spPr>
        <p:txBody>
          <a:bodyPr/>
          <a:lstStyle>
            <a:lvl1pPr algn="ctr">
              <a:defRPr/>
            </a:lvl1pPr>
          </a:lstStyle>
          <a:p>
            <a:r>
              <a:rPr lang="en-GB"/>
              <a:t>Client logo</a:t>
            </a:r>
          </a:p>
        </p:txBody>
      </p:sp>
      <p:sp>
        <p:nvSpPr>
          <p:cNvPr id="15" name="Picture Placeholder 8">
            <a:extLst>
              <a:ext uri="{FF2B5EF4-FFF2-40B4-BE49-F238E27FC236}">
                <a16:creationId xmlns:a16="http://schemas.microsoft.com/office/drawing/2014/main" id="{BEB5C21B-7DDF-6995-918C-D24F4A744A04}"/>
              </a:ext>
            </a:extLst>
          </p:cNvPr>
          <p:cNvSpPr>
            <a:spLocks noGrp="1"/>
          </p:cNvSpPr>
          <p:nvPr>
            <p:ph type="pic" sz="quarter" idx="18" hasCustomPrompt="1"/>
          </p:nvPr>
        </p:nvSpPr>
        <p:spPr>
          <a:xfrm>
            <a:off x="761682" y="2772278"/>
            <a:ext cx="1535150" cy="603800"/>
          </a:xfrm>
        </p:spPr>
        <p:txBody>
          <a:bodyPr/>
          <a:lstStyle>
            <a:lvl1pPr algn="ctr">
              <a:defRPr/>
            </a:lvl1pPr>
          </a:lstStyle>
          <a:p>
            <a:r>
              <a:rPr lang="en-GB"/>
              <a:t>Client logo</a:t>
            </a:r>
          </a:p>
        </p:txBody>
      </p:sp>
      <p:sp>
        <p:nvSpPr>
          <p:cNvPr id="16" name="Picture Placeholder 8">
            <a:extLst>
              <a:ext uri="{FF2B5EF4-FFF2-40B4-BE49-F238E27FC236}">
                <a16:creationId xmlns:a16="http://schemas.microsoft.com/office/drawing/2014/main" id="{E9CF5DD5-1627-4CFA-CA1C-D5EE4C0159A1}"/>
              </a:ext>
            </a:extLst>
          </p:cNvPr>
          <p:cNvSpPr>
            <a:spLocks noGrp="1"/>
          </p:cNvSpPr>
          <p:nvPr>
            <p:ph type="pic" sz="quarter" idx="19" hasCustomPrompt="1"/>
          </p:nvPr>
        </p:nvSpPr>
        <p:spPr>
          <a:xfrm>
            <a:off x="2886150" y="2772278"/>
            <a:ext cx="1535150" cy="603800"/>
          </a:xfrm>
        </p:spPr>
        <p:txBody>
          <a:bodyPr/>
          <a:lstStyle>
            <a:lvl1pPr algn="ctr">
              <a:defRPr/>
            </a:lvl1pPr>
          </a:lstStyle>
          <a:p>
            <a:r>
              <a:rPr lang="en-GB"/>
              <a:t>Client logo</a:t>
            </a:r>
          </a:p>
        </p:txBody>
      </p:sp>
      <p:sp>
        <p:nvSpPr>
          <p:cNvPr id="17" name="Picture Placeholder 8">
            <a:extLst>
              <a:ext uri="{FF2B5EF4-FFF2-40B4-BE49-F238E27FC236}">
                <a16:creationId xmlns:a16="http://schemas.microsoft.com/office/drawing/2014/main" id="{0424B9A1-7FE5-7E8C-C44F-1B3984D228E8}"/>
              </a:ext>
            </a:extLst>
          </p:cNvPr>
          <p:cNvSpPr>
            <a:spLocks noGrp="1"/>
          </p:cNvSpPr>
          <p:nvPr>
            <p:ph type="pic" sz="quarter" idx="20" hasCustomPrompt="1"/>
          </p:nvPr>
        </p:nvSpPr>
        <p:spPr>
          <a:xfrm>
            <a:off x="5010620" y="2772278"/>
            <a:ext cx="1535150" cy="603800"/>
          </a:xfrm>
        </p:spPr>
        <p:txBody>
          <a:bodyPr/>
          <a:lstStyle>
            <a:lvl1pPr algn="ctr">
              <a:defRPr/>
            </a:lvl1pPr>
          </a:lstStyle>
          <a:p>
            <a:r>
              <a:rPr lang="en-GB"/>
              <a:t>Client logo</a:t>
            </a:r>
          </a:p>
        </p:txBody>
      </p:sp>
      <p:sp>
        <p:nvSpPr>
          <p:cNvPr id="18" name="Picture Placeholder 8">
            <a:extLst>
              <a:ext uri="{FF2B5EF4-FFF2-40B4-BE49-F238E27FC236}">
                <a16:creationId xmlns:a16="http://schemas.microsoft.com/office/drawing/2014/main" id="{312D924A-96A2-8D77-4B84-7A02FD9C8A75}"/>
              </a:ext>
            </a:extLst>
          </p:cNvPr>
          <p:cNvSpPr>
            <a:spLocks noGrp="1"/>
          </p:cNvSpPr>
          <p:nvPr>
            <p:ph type="pic" sz="quarter" idx="21" hasCustomPrompt="1"/>
          </p:nvPr>
        </p:nvSpPr>
        <p:spPr>
          <a:xfrm>
            <a:off x="7135088" y="2772278"/>
            <a:ext cx="1535150" cy="603800"/>
          </a:xfrm>
        </p:spPr>
        <p:txBody>
          <a:bodyPr/>
          <a:lstStyle>
            <a:lvl1pPr algn="ctr">
              <a:defRPr/>
            </a:lvl1pPr>
          </a:lstStyle>
          <a:p>
            <a:r>
              <a:rPr lang="en-GB"/>
              <a:t>Client logo</a:t>
            </a:r>
          </a:p>
        </p:txBody>
      </p:sp>
      <p:sp>
        <p:nvSpPr>
          <p:cNvPr id="19" name="Picture Placeholder 8">
            <a:extLst>
              <a:ext uri="{FF2B5EF4-FFF2-40B4-BE49-F238E27FC236}">
                <a16:creationId xmlns:a16="http://schemas.microsoft.com/office/drawing/2014/main" id="{FB29D25F-9625-0154-202A-27A47B4A3E7B}"/>
              </a:ext>
            </a:extLst>
          </p:cNvPr>
          <p:cNvSpPr>
            <a:spLocks noGrp="1"/>
          </p:cNvSpPr>
          <p:nvPr>
            <p:ph type="pic" sz="quarter" idx="22" hasCustomPrompt="1"/>
          </p:nvPr>
        </p:nvSpPr>
        <p:spPr>
          <a:xfrm>
            <a:off x="9259558" y="2772278"/>
            <a:ext cx="1535150" cy="603800"/>
          </a:xfrm>
        </p:spPr>
        <p:txBody>
          <a:bodyPr/>
          <a:lstStyle>
            <a:lvl1pPr algn="ctr">
              <a:defRPr/>
            </a:lvl1pPr>
          </a:lstStyle>
          <a:p>
            <a:r>
              <a:rPr lang="en-GB"/>
              <a:t>Client logo</a:t>
            </a:r>
          </a:p>
        </p:txBody>
      </p:sp>
      <p:sp>
        <p:nvSpPr>
          <p:cNvPr id="60" name="Picture Placeholder 8">
            <a:extLst>
              <a:ext uri="{FF2B5EF4-FFF2-40B4-BE49-F238E27FC236}">
                <a16:creationId xmlns:a16="http://schemas.microsoft.com/office/drawing/2014/main" id="{6288B47D-A1F6-2FB5-535C-86531C0716DB}"/>
              </a:ext>
            </a:extLst>
          </p:cNvPr>
          <p:cNvSpPr>
            <a:spLocks noGrp="1"/>
          </p:cNvSpPr>
          <p:nvPr>
            <p:ph type="pic" sz="quarter" idx="23" hasCustomPrompt="1"/>
          </p:nvPr>
        </p:nvSpPr>
        <p:spPr>
          <a:xfrm>
            <a:off x="761682" y="3569880"/>
            <a:ext cx="1535150" cy="603800"/>
          </a:xfrm>
        </p:spPr>
        <p:txBody>
          <a:bodyPr/>
          <a:lstStyle>
            <a:lvl1pPr algn="ctr">
              <a:defRPr/>
            </a:lvl1pPr>
          </a:lstStyle>
          <a:p>
            <a:r>
              <a:rPr lang="en-GB"/>
              <a:t>Client logo</a:t>
            </a:r>
          </a:p>
        </p:txBody>
      </p:sp>
      <p:sp>
        <p:nvSpPr>
          <p:cNvPr id="61" name="Picture Placeholder 8">
            <a:extLst>
              <a:ext uri="{FF2B5EF4-FFF2-40B4-BE49-F238E27FC236}">
                <a16:creationId xmlns:a16="http://schemas.microsoft.com/office/drawing/2014/main" id="{322ED366-0BCD-89B4-2640-F0C17CAD0F3D}"/>
              </a:ext>
            </a:extLst>
          </p:cNvPr>
          <p:cNvSpPr>
            <a:spLocks noGrp="1"/>
          </p:cNvSpPr>
          <p:nvPr>
            <p:ph type="pic" sz="quarter" idx="24" hasCustomPrompt="1"/>
          </p:nvPr>
        </p:nvSpPr>
        <p:spPr>
          <a:xfrm>
            <a:off x="2886150" y="3569880"/>
            <a:ext cx="1535150" cy="603800"/>
          </a:xfrm>
        </p:spPr>
        <p:txBody>
          <a:bodyPr/>
          <a:lstStyle>
            <a:lvl1pPr algn="ctr">
              <a:defRPr/>
            </a:lvl1pPr>
          </a:lstStyle>
          <a:p>
            <a:r>
              <a:rPr lang="en-GB"/>
              <a:t>Client logo</a:t>
            </a:r>
          </a:p>
        </p:txBody>
      </p:sp>
      <p:sp>
        <p:nvSpPr>
          <p:cNvPr id="62" name="Picture Placeholder 8">
            <a:extLst>
              <a:ext uri="{FF2B5EF4-FFF2-40B4-BE49-F238E27FC236}">
                <a16:creationId xmlns:a16="http://schemas.microsoft.com/office/drawing/2014/main" id="{098A819B-72FF-1B99-0CD6-A7D78FE84070}"/>
              </a:ext>
            </a:extLst>
          </p:cNvPr>
          <p:cNvSpPr>
            <a:spLocks noGrp="1"/>
          </p:cNvSpPr>
          <p:nvPr>
            <p:ph type="pic" sz="quarter" idx="25" hasCustomPrompt="1"/>
          </p:nvPr>
        </p:nvSpPr>
        <p:spPr>
          <a:xfrm>
            <a:off x="5010620" y="3569880"/>
            <a:ext cx="1535150" cy="603800"/>
          </a:xfrm>
        </p:spPr>
        <p:txBody>
          <a:bodyPr/>
          <a:lstStyle>
            <a:lvl1pPr algn="ctr">
              <a:defRPr/>
            </a:lvl1pPr>
          </a:lstStyle>
          <a:p>
            <a:r>
              <a:rPr lang="en-GB"/>
              <a:t>Client logo</a:t>
            </a:r>
          </a:p>
        </p:txBody>
      </p:sp>
      <p:sp>
        <p:nvSpPr>
          <p:cNvPr id="63" name="Picture Placeholder 8">
            <a:extLst>
              <a:ext uri="{FF2B5EF4-FFF2-40B4-BE49-F238E27FC236}">
                <a16:creationId xmlns:a16="http://schemas.microsoft.com/office/drawing/2014/main" id="{00CA786E-6777-1F4C-1A75-2585AD93B2F4}"/>
              </a:ext>
            </a:extLst>
          </p:cNvPr>
          <p:cNvSpPr>
            <a:spLocks noGrp="1"/>
          </p:cNvSpPr>
          <p:nvPr>
            <p:ph type="pic" sz="quarter" idx="26" hasCustomPrompt="1"/>
          </p:nvPr>
        </p:nvSpPr>
        <p:spPr>
          <a:xfrm>
            <a:off x="7135088" y="3569880"/>
            <a:ext cx="1535150" cy="603800"/>
          </a:xfrm>
        </p:spPr>
        <p:txBody>
          <a:bodyPr/>
          <a:lstStyle>
            <a:lvl1pPr algn="ctr">
              <a:defRPr/>
            </a:lvl1pPr>
          </a:lstStyle>
          <a:p>
            <a:r>
              <a:rPr lang="en-GB"/>
              <a:t>Client logo</a:t>
            </a:r>
          </a:p>
        </p:txBody>
      </p:sp>
      <p:sp>
        <p:nvSpPr>
          <p:cNvPr id="64" name="Picture Placeholder 8">
            <a:extLst>
              <a:ext uri="{FF2B5EF4-FFF2-40B4-BE49-F238E27FC236}">
                <a16:creationId xmlns:a16="http://schemas.microsoft.com/office/drawing/2014/main" id="{9A97DC97-E44B-91C5-9005-C34006B0CF2F}"/>
              </a:ext>
            </a:extLst>
          </p:cNvPr>
          <p:cNvSpPr>
            <a:spLocks noGrp="1"/>
          </p:cNvSpPr>
          <p:nvPr>
            <p:ph type="pic" sz="quarter" idx="27" hasCustomPrompt="1"/>
          </p:nvPr>
        </p:nvSpPr>
        <p:spPr>
          <a:xfrm>
            <a:off x="9259558" y="3569880"/>
            <a:ext cx="1535150" cy="603800"/>
          </a:xfrm>
        </p:spPr>
        <p:txBody>
          <a:bodyPr/>
          <a:lstStyle>
            <a:lvl1pPr algn="ctr">
              <a:defRPr/>
            </a:lvl1pPr>
          </a:lstStyle>
          <a:p>
            <a:r>
              <a:rPr lang="en-GB"/>
              <a:t>Client logo</a:t>
            </a:r>
          </a:p>
        </p:txBody>
      </p:sp>
      <p:sp>
        <p:nvSpPr>
          <p:cNvPr id="65" name="Picture Placeholder 8">
            <a:extLst>
              <a:ext uri="{FF2B5EF4-FFF2-40B4-BE49-F238E27FC236}">
                <a16:creationId xmlns:a16="http://schemas.microsoft.com/office/drawing/2014/main" id="{7FBBFB3F-AA09-F149-4713-BD0A6C19CE58}"/>
              </a:ext>
            </a:extLst>
          </p:cNvPr>
          <p:cNvSpPr>
            <a:spLocks noGrp="1"/>
          </p:cNvSpPr>
          <p:nvPr>
            <p:ph type="pic" sz="quarter" idx="28" hasCustomPrompt="1"/>
          </p:nvPr>
        </p:nvSpPr>
        <p:spPr>
          <a:xfrm>
            <a:off x="761682" y="4367482"/>
            <a:ext cx="1535150" cy="603800"/>
          </a:xfrm>
        </p:spPr>
        <p:txBody>
          <a:bodyPr/>
          <a:lstStyle>
            <a:lvl1pPr algn="ctr">
              <a:defRPr/>
            </a:lvl1pPr>
          </a:lstStyle>
          <a:p>
            <a:r>
              <a:rPr lang="en-GB"/>
              <a:t>Client logo</a:t>
            </a:r>
          </a:p>
        </p:txBody>
      </p:sp>
      <p:sp>
        <p:nvSpPr>
          <p:cNvPr id="66" name="Picture Placeholder 8">
            <a:extLst>
              <a:ext uri="{FF2B5EF4-FFF2-40B4-BE49-F238E27FC236}">
                <a16:creationId xmlns:a16="http://schemas.microsoft.com/office/drawing/2014/main" id="{5E321F3D-D88C-0886-326E-B5794BC77AB6}"/>
              </a:ext>
            </a:extLst>
          </p:cNvPr>
          <p:cNvSpPr>
            <a:spLocks noGrp="1"/>
          </p:cNvSpPr>
          <p:nvPr>
            <p:ph type="pic" sz="quarter" idx="29" hasCustomPrompt="1"/>
          </p:nvPr>
        </p:nvSpPr>
        <p:spPr>
          <a:xfrm>
            <a:off x="2886150" y="4367482"/>
            <a:ext cx="1535150" cy="603800"/>
          </a:xfrm>
        </p:spPr>
        <p:txBody>
          <a:bodyPr/>
          <a:lstStyle>
            <a:lvl1pPr algn="ctr">
              <a:defRPr/>
            </a:lvl1pPr>
          </a:lstStyle>
          <a:p>
            <a:r>
              <a:rPr lang="en-GB"/>
              <a:t>Client logo</a:t>
            </a:r>
          </a:p>
        </p:txBody>
      </p:sp>
      <p:sp>
        <p:nvSpPr>
          <p:cNvPr id="67" name="Picture Placeholder 8">
            <a:extLst>
              <a:ext uri="{FF2B5EF4-FFF2-40B4-BE49-F238E27FC236}">
                <a16:creationId xmlns:a16="http://schemas.microsoft.com/office/drawing/2014/main" id="{09C0CCFC-21DB-DA8D-C1F1-CDC10441B63D}"/>
              </a:ext>
            </a:extLst>
          </p:cNvPr>
          <p:cNvSpPr>
            <a:spLocks noGrp="1"/>
          </p:cNvSpPr>
          <p:nvPr>
            <p:ph type="pic" sz="quarter" idx="30" hasCustomPrompt="1"/>
          </p:nvPr>
        </p:nvSpPr>
        <p:spPr>
          <a:xfrm>
            <a:off x="5010620" y="4367482"/>
            <a:ext cx="1535150" cy="603800"/>
          </a:xfrm>
        </p:spPr>
        <p:txBody>
          <a:bodyPr/>
          <a:lstStyle>
            <a:lvl1pPr algn="ctr">
              <a:defRPr/>
            </a:lvl1pPr>
          </a:lstStyle>
          <a:p>
            <a:r>
              <a:rPr lang="en-GB"/>
              <a:t>Client logo</a:t>
            </a:r>
          </a:p>
        </p:txBody>
      </p:sp>
      <p:sp>
        <p:nvSpPr>
          <p:cNvPr id="68" name="Picture Placeholder 8">
            <a:extLst>
              <a:ext uri="{FF2B5EF4-FFF2-40B4-BE49-F238E27FC236}">
                <a16:creationId xmlns:a16="http://schemas.microsoft.com/office/drawing/2014/main" id="{27C29210-FB06-5905-D759-3DC5DEA33452}"/>
              </a:ext>
            </a:extLst>
          </p:cNvPr>
          <p:cNvSpPr>
            <a:spLocks noGrp="1"/>
          </p:cNvSpPr>
          <p:nvPr>
            <p:ph type="pic" sz="quarter" idx="31" hasCustomPrompt="1"/>
          </p:nvPr>
        </p:nvSpPr>
        <p:spPr>
          <a:xfrm>
            <a:off x="7135088" y="4367482"/>
            <a:ext cx="1535150" cy="603800"/>
          </a:xfrm>
        </p:spPr>
        <p:txBody>
          <a:bodyPr/>
          <a:lstStyle>
            <a:lvl1pPr algn="ctr">
              <a:defRPr/>
            </a:lvl1pPr>
          </a:lstStyle>
          <a:p>
            <a:r>
              <a:rPr lang="en-GB"/>
              <a:t>Client logo</a:t>
            </a:r>
          </a:p>
        </p:txBody>
      </p:sp>
      <p:sp>
        <p:nvSpPr>
          <p:cNvPr id="69" name="Picture Placeholder 8">
            <a:extLst>
              <a:ext uri="{FF2B5EF4-FFF2-40B4-BE49-F238E27FC236}">
                <a16:creationId xmlns:a16="http://schemas.microsoft.com/office/drawing/2014/main" id="{47394930-0FEF-0183-3074-88B6D4996A66}"/>
              </a:ext>
            </a:extLst>
          </p:cNvPr>
          <p:cNvSpPr>
            <a:spLocks noGrp="1"/>
          </p:cNvSpPr>
          <p:nvPr>
            <p:ph type="pic" sz="quarter" idx="32" hasCustomPrompt="1"/>
          </p:nvPr>
        </p:nvSpPr>
        <p:spPr>
          <a:xfrm>
            <a:off x="9259558" y="4367482"/>
            <a:ext cx="1535150" cy="603800"/>
          </a:xfrm>
        </p:spPr>
        <p:txBody>
          <a:bodyPr/>
          <a:lstStyle>
            <a:lvl1pPr algn="ctr">
              <a:defRPr/>
            </a:lvl1pPr>
          </a:lstStyle>
          <a:p>
            <a:r>
              <a:rPr lang="en-GB"/>
              <a:t>Client logo</a:t>
            </a:r>
          </a:p>
        </p:txBody>
      </p:sp>
      <p:sp>
        <p:nvSpPr>
          <p:cNvPr id="70" name="Picture Placeholder 8">
            <a:extLst>
              <a:ext uri="{FF2B5EF4-FFF2-40B4-BE49-F238E27FC236}">
                <a16:creationId xmlns:a16="http://schemas.microsoft.com/office/drawing/2014/main" id="{A26D2A0A-EA6B-F00C-F031-342BE5334494}"/>
              </a:ext>
            </a:extLst>
          </p:cNvPr>
          <p:cNvSpPr>
            <a:spLocks noGrp="1"/>
          </p:cNvSpPr>
          <p:nvPr>
            <p:ph type="pic" sz="quarter" idx="33" hasCustomPrompt="1"/>
          </p:nvPr>
        </p:nvSpPr>
        <p:spPr>
          <a:xfrm>
            <a:off x="761682" y="5160319"/>
            <a:ext cx="1535150" cy="603800"/>
          </a:xfrm>
        </p:spPr>
        <p:txBody>
          <a:bodyPr/>
          <a:lstStyle>
            <a:lvl1pPr algn="ctr">
              <a:defRPr/>
            </a:lvl1pPr>
          </a:lstStyle>
          <a:p>
            <a:r>
              <a:rPr lang="en-GB"/>
              <a:t>Client logo</a:t>
            </a:r>
          </a:p>
        </p:txBody>
      </p:sp>
      <p:sp>
        <p:nvSpPr>
          <p:cNvPr id="71" name="Picture Placeholder 8">
            <a:extLst>
              <a:ext uri="{FF2B5EF4-FFF2-40B4-BE49-F238E27FC236}">
                <a16:creationId xmlns:a16="http://schemas.microsoft.com/office/drawing/2014/main" id="{148F6CB9-C859-68CC-A6B9-FE2069170F2F}"/>
              </a:ext>
            </a:extLst>
          </p:cNvPr>
          <p:cNvSpPr>
            <a:spLocks noGrp="1"/>
          </p:cNvSpPr>
          <p:nvPr>
            <p:ph type="pic" sz="quarter" idx="34" hasCustomPrompt="1"/>
          </p:nvPr>
        </p:nvSpPr>
        <p:spPr>
          <a:xfrm>
            <a:off x="2886150" y="5160319"/>
            <a:ext cx="1535150" cy="603800"/>
          </a:xfrm>
        </p:spPr>
        <p:txBody>
          <a:bodyPr/>
          <a:lstStyle>
            <a:lvl1pPr algn="ctr">
              <a:defRPr/>
            </a:lvl1pPr>
          </a:lstStyle>
          <a:p>
            <a:r>
              <a:rPr lang="en-GB"/>
              <a:t>Client logo</a:t>
            </a:r>
          </a:p>
        </p:txBody>
      </p:sp>
      <p:sp>
        <p:nvSpPr>
          <p:cNvPr id="72" name="Picture Placeholder 8">
            <a:extLst>
              <a:ext uri="{FF2B5EF4-FFF2-40B4-BE49-F238E27FC236}">
                <a16:creationId xmlns:a16="http://schemas.microsoft.com/office/drawing/2014/main" id="{1E3097DC-4142-448E-95DC-75BEBE93DEA9}"/>
              </a:ext>
            </a:extLst>
          </p:cNvPr>
          <p:cNvSpPr>
            <a:spLocks noGrp="1"/>
          </p:cNvSpPr>
          <p:nvPr>
            <p:ph type="pic" sz="quarter" idx="35" hasCustomPrompt="1"/>
          </p:nvPr>
        </p:nvSpPr>
        <p:spPr>
          <a:xfrm>
            <a:off x="5010620" y="5160319"/>
            <a:ext cx="1535150" cy="603800"/>
          </a:xfrm>
        </p:spPr>
        <p:txBody>
          <a:bodyPr/>
          <a:lstStyle>
            <a:lvl1pPr algn="ctr">
              <a:defRPr/>
            </a:lvl1pPr>
          </a:lstStyle>
          <a:p>
            <a:r>
              <a:rPr lang="en-GB"/>
              <a:t>Client logo</a:t>
            </a:r>
          </a:p>
        </p:txBody>
      </p:sp>
      <p:sp>
        <p:nvSpPr>
          <p:cNvPr id="73" name="Picture Placeholder 8">
            <a:extLst>
              <a:ext uri="{FF2B5EF4-FFF2-40B4-BE49-F238E27FC236}">
                <a16:creationId xmlns:a16="http://schemas.microsoft.com/office/drawing/2014/main" id="{164804A6-9410-CB27-7628-37FB6699AC28}"/>
              </a:ext>
            </a:extLst>
          </p:cNvPr>
          <p:cNvSpPr>
            <a:spLocks noGrp="1"/>
          </p:cNvSpPr>
          <p:nvPr>
            <p:ph type="pic" sz="quarter" idx="36" hasCustomPrompt="1"/>
          </p:nvPr>
        </p:nvSpPr>
        <p:spPr>
          <a:xfrm>
            <a:off x="7135088" y="5160319"/>
            <a:ext cx="1535150" cy="603800"/>
          </a:xfrm>
        </p:spPr>
        <p:txBody>
          <a:bodyPr/>
          <a:lstStyle>
            <a:lvl1pPr algn="ctr">
              <a:defRPr/>
            </a:lvl1pPr>
          </a:lstStyle>
          <a:p>
            <a:r>
              <a:rPr lang="en-GB"/>
              <a:t>Client logo</a:t>
            </a:r>
          </a:p>
        </p:txBody>
      </p:sp>
      <p:sp>
        <p:nvSpPr>
          <p:cNvPr id="74" name="Picture Placeholder 8">
            <a:extLst>
              <a:ext uri="{FF2B5EF4-FFF2-40B4-BE49-F238E27FC236}">
                <a16:creationId xmlns:a16="http://schemas.microsoft.com/office/drawing/2014/main" id="{600A28F9-0EF3-3AA1-857A-ED52BE703501}"/>
              </a:ext>
            </a:extLst>
          </p:cNvPr>
          <p:cNvSpPr>
            <a:spLocks noGrp="1"/>
          </p:cNvSpPr>
          <p:nvPr>
            <p:ph type="pic" sz="quarter" idx="37" hasCustomPrompt="1"/>
          </p:nvPr>
        </p:nvSpPr>
        <p:spPr>
          <a:xfrm>
            <a:off x="9259558" y="5160319"/>
            <a:ext cx="1535150" cy="603800"/>
          </a:xfrm>
        </p:spPr>
        <p:txBody>
          <a:bodyPr/>
          <a:lstStyle>
            <a:lvl1pPr algn="ctr">
              <a:defRPr/>
            </a:lvl1pPr>
          </a:lstStyle>
          <a:p>
            <a:r>
              <a:rPr lang="en-GB"/>
              <a:t>Client logo</a:t>
            </a:r>
          </a:p>
        </p:txBody>
      </p:sp>
      <p:sp>
        <p:nvSpPr>
          <p:cNvPr id="27" name="Date Placeholder 26">
            <a:extLst>
              <a:ext uri="{FF2B5EF4-FFF2-40B4-BE49-F238E27FC236}">
                <a16:creationId xmlns:a16="http://schemas.microsoft.com/office/drawing/2014/main" id="{46A4AC54-AFC1-5244-9607-2BA362C7C9EA}"/>
              </a:ext>
            </a:extLst>
          </p:cNvPr>
          <p:cNvSpPr>
            <a:spLocks noGrp="1"/>
          </p:cNvSpPr>
          <p:nvPr>
            <p:ph type="dt" sz="half" idx="54"/>
          </p:nvPr>
        </p:nvSpPr>
        <p:spPr/>
        <p:txBody>
          <a:bodyPr/>
          <a:lstStyle/>
          <a:p>
            <a:endParaRPr lang="en-GB"/>
          </a:p>
        </p:txBody>
      </p:sp>
      <p:sp>
        <p:nvSpPr>
          <p:cNvPr id="28" name="Footer Placeholder 27">
            <a:extLst>
              <a:ext uri="{FF2B5EF4-FFF2-40B4-BE49-F238E27FC236}">
                <a16:creationId xmlns:a16="http://schemas.microsoft.com/office/drawing/2014/main" id="{A3A19AEE-D6A3-9E18-012D-88E546575315}"/>
              </a:ext>
            </a:extLst>
          </p:cNvPr>
          <p:cNvSpPr>
            <a:spLocks noGrp="1"/>
          </p:cNvSpPr>
          <p:nvPr>
            <p:ph type="ftr" sz="quarter" idx="55"/>
          </p:nvPr>
        </p:nvSpPr>
        <p:spPr>
          <a:xfrm>
            <a:off x="450733" y="6501388"/>
            <a:ext cx="6856644" cy="270074"/>
          </a:xfrm>
          <a:prstGeom prst="rect">
            <a:avLst/>
          </a:prstGeom>
        </p:spPr>
        <p:txBody>
          <a:bodyPr/>
          <a:lstStyle/>
          <a:p>
            <a:pPr>
              <a:lnSpc>
                <a:spcPct val="120000"/>
              </a:lnSpc>
              <a:spcAft>
                <a:spcPts val="1000"/>
              </a:spcAft>
            </a:pPr>
            <a:r>
              <a:rPr lang="en-US"/>
              <a:t>Footer</a:t>
            </a:r>
          </a:p>
        </p:txBody>
      </p:sp>
      <p:sp>
        <p:nvSpPr>
          <p:cNvPr id="29" name="Slide Number Placeholder 28">
            <a:extLst>
              <a:ext uri="{FF2B5EF4-FFF2-40B4-BE49-F238E27FC236}">
                <a16:creationId xmlns:a16="http://schemas.microsoft.com/office/drawing/2014/main" id="{30B3C2EE-ECCB-1AE3-3EA6-E330A2DE940B}"/>
              </a:ext>
            </a:extLst>
          </p:cNvPr>
          <p:cNvSpPr>
            <a:spLocks noGrp="1"/>
          </p:cNvSpPr>
          <p:nvPr>
            <p:ph type="sldNum" sz="quarter" idx="56"/>
          </p:nvPr>
        </p:nvSpPr>
        <p:spPr/>
        <p:txBody>
          <a:bodyPr/>
          <a:lstStyle/>
          <a:p>
            <a:fld id="{BB07EAE1-021A-493C-B07F-6FE9E5D11BEB}" type="slidenum">
              <a:rPr lang="en-GB" smtClean="0"/>
              <a:pPr/>
              <a:t>‹#›</a:t>
            </a:fld>
            <a:endParaRPr lang="en-GB"/>
          </a:p>
        </p:txBody>
      </p:sp>
      <p:sp>
        <p:nvSpPr>
          <p:cNvPr id="2" name="Title 1">
            <a:extLst>
              <a:ext uri="{FF2B5EF4-FFF2-40B4-BE49-F238E27FC236}">
                <a16:creationId xmlns:a16="http://schemas.microsoft.com/office/drawing/2014/main" id="{AEC80AFA-28B9-35C9-D3B5-6F3C3267AE81}"/>
              </a:ext>
            </a:extLst>
          </p:cNvPr>
          <p:cNvSpPr>
            <a:spLocks noGrp="1"/>
          </p:cNvSpPr>
          <p:nvPr>
            <p:ph type="title" hasCustomPrompt="1"/>
          </p:nvPr>
        </p:nvSpPr>
        <p:spPr>
          <a:xfrm>
            <a:off x="450732" y="422671"/>
            <a:ext cx="10326690" cy="558405"/>
          </a:xfrm>
        </p:spPr>
        <p:txBody>
          <a:bodyPr/>
          <a:lstStyle>
            <a:lvl1pPr>
              <a:defRPr sz="3199"/>
            </a:lvl1pPr>
          </a:lstStyle>
          <a:p>
            <a:r>
              <a:rPr lang="en-GB"/>
              <a:t>Insert title here</a:t>
            </a:r>
          </a:p>
        </p:txBody>
      </p:sp>
      <p:grpSp>
        <p:nvGrpSpPr>
          <p:cNvPr id="33" name="Group 32">
            <a:extLst>
              <a:ext uri="{FF2B5EF4-FFF2-40B4-BE49-F238E27FC236}">
                <a16:creationId xmlns:a16="http://schemas.microsoft.com/office/drawing/2014/main" id="{DD6E3AAC-6C6F-E741-B41A-A72ED2C1B1AD}"/>
              </a:ext>
            </a:extLst>
          </p:cNvPr>
          <p:cNvGrpSpPr/>
          <p:nvPr userDrawn="1"/>
        </p:nvGrpSpPr>
        <p:grpSpPr>
          <a:xfrm>
            <a:off x="12332097" y="1"/>
            <a:ext cx="2094408" cy="3335867"/>
            <a:chOff x="-2178418" y="4487679"/>
            <a:chExt cx="2094954" cy="3335867"/>
          </a:xfrm>
        </p:grpSpPr>
        <p:sp>
          <p:nvSpPr>
            <p:cNvPr id="34" name="Rectangle 33">
              <a:extLst>
                <a:ext uri="{FF2B5EF4-FFF2-40B4-BE49-F238E27FC236}">
                  <a16:creationId xmlns:a16="http://schemas.microsoft.com/office/drawing/2014/main" id="{29B2CE36-4AB7-D2F7-FB55-7F718B195334}"/>
                </a:ext>
              </a:extLst>
            </p:cNvPr>
            <p:cNvSpPr/>
            <p:nvPr/>
          </p:nvSpPr>
          <p:spPr>
            <a:xfrm>
              <a:off x="-2178418" y="4487680"/>
              <a:ext cx="2094954" cy="3335866"/>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333333"/>
                </a:solidFill>
              </a:endParaRPr>
            </a:p>
          </p:txBody>
        </p:sp>
        <p:sp>
          <p:nvSpPr>
            <p:cNvPr id="35" name="Rectangle 34">
              <a:extLst>
                <a:ext uri="{FF2B5EF4-FFF2-40B4-BE49-F238E27FC236}">
                  <a16:creationId xmlns:a16="http://schemas.microsoft.com/office/drawing/2014/main" id="{05162FF9-8B13-3CFA-E6D5-89B0F7940AEF}"/>
                </a:ext>
              </a:extLst>
            </p:cNvPr>
            <p:cNvSpPr/>
            <p:nvPr/>
          </p:nvSpPr>
          <p:spPr>
            <a:xfrm>
              <a:off x="-2178418" y="4487679"/>
              <a:ext cx="2094954" cy="55616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799">
                <a:solidFill>
                  <a:srgbClr val="333333"/>
                </a:solidFill>
              </a:endParaRPr>
            </a:p>
          </p:txBody>
        </p:sp>
        <p:sp>
          <p:nvSpPr>
            <p:cNvPr id="36" name="TextBox 35">
              <a:extLst>
                <a:ext uri="{FF2B5EF4-FFF2-40B4-BE49-F238E27FC236}">
                  <a16:creationId xmlns:a16="http://schemas.microsoft.com/office/drawing/2014/main" id="{C9EFB9FB-4E1A-7D8E-FA60-44841743385E}"/>
                </a:ext>
              </a:extLst>
            </p:cNvPr>
            <p:cNvSpPr txBox="1"/>
            <p:nvPr/>
          </p:nvSpPr>
          <p:spPr>
            <a:xfrm>
              <a:off x="-1943077" y="4533656"/>
              <a:ext cx="1668186" cy="461665"/>
            </a:xfrm>
            <a:prstGeom prst="rect">
              <a:avLst/>
            </a:prstGeom>
            <a:noFill/>
          </p:spPr>
          <p:txBody>
            <a:bodyPr wrap="square" rtlCol="0">
              <a:spAutoFit/>
            </a:bodyPr>
            <a:lstStyle/>
            <a:p>
              <a:pPr algn="ctr"/>
              <a:r>
                <a:rPr lang="en-GB" sz="1200">
                  <a:solidFill>
                    <a:srgbClr val="333333"/>
                  </a:solidFill>
                  <a:latin typeface="+mn-lt"/>
                </a:rPr>
                <a:t>HOW TO INSERT </a:t>
              </a:r>
              <a:br>
                <a:rPr lang="en-GB" sz="1200">
                  <a:solidFill>
                    <a:srgbClr val="333333"/>
                  </a:solidFill>
                  <a:latin typeface="+mn-lt"/>
                </a:rPr>
              </a:br>
              <a:r>
                <a:rPr lang="en-GB" sz="1200">
                  <a:solidFill>
                    <a:srgbClr val="333333"/>
                  </a:solidFill>
                  <a:latin typeface="+mn-lt"/>
                </a:rPr>
                <a:t>A LOGO</a:t>
              </a:r>
            </a:p>
          </p:txBody>
        </p:sp>
        <p:sp>
          <p:nvSpPr>
            <p:cNvPr id="37" name="TextBox 36">
              <a:extLst>
                <a:ext uri="{FF2B5EF4-FFF2-40B4-BE49-F238E27FC236}">
                  <a16:creationId xmlns:a16="http://schemas.microsoft.com/office/drawing/2014/main" id="{E9632C2D-D512-0DDE-6574-70C27244EF63}"/>
                </a:ext>
              </a:extLst>
            </p:cNvPr>
            <p:cNvSpPr txBox="1"/>
            <p:nvPr/>
          </p:nvSpPr>
          <p:spPr>
            <a:xfrm>
              <a:off x="-2156460" y="5547394"/>
              <a:ext cx="2032272" cy="707886"/>
            </a:xfrm>
            <a:prstGeom prst="rect">
              <a:avLst/>
            </a:prstGeom>
            <a:noFill/>
          </p:spPr>
          <p:txBody>
            <a:bodyPr wrap="square" rtlCol="0">
              <a:spAutoFit/>
            </a:bodyPr>
            <a:lstStyle/>
            <a:p>
              <a:r>
                <a:rPr lang="en-GB" sz="1000" b="1">
                  <a:solidFill>
                    <a:srgbClr val="333333"/>
                  </a:solidFill>
                </a:rPr>
                <a:t>2. </a:t>
              </a:r>
              <a:r>
                <a:rPr lang="en-GB" sz="1000">
                  <a:solidFill>
                    <a:srgbClr val="333333"/>
                  </a:solidFill>
                </a:rPr>
                <a:t>Click on the </a:t>
              </a:r>
              <a:r>
                <a:rPr lang="en-GB" sz="1000" b="0">
                  <a:solidFill>
                    <a:srgbClr val="333333"/>
                  </a:solidFill>
                  <a:latin typeface="Gotham Bold" pitchFamily="50" charset="0"/>
                </a:rPr>
                <a:t>icon </a:t>
              </a:r>
              <a:r>
                <a:rPr lang="en-GB" sz="1000">
                  <a:solidFill>
                    <a:srgbClr val="333333"/>
                  </a:solidFill>
                </a:rPr>
                <a:t>in the middle of the placeholder and choose the logo needed from your computer.</a:t>
              </a:r>
            </a:p>
          </p:txBody>
        </p:sp>
        <p:sp>
          <p:nvSpPr>
            <p:cNvPr id="38" name="TextBox 37">
              <a:extLst>
                <a:ext uri="{FF2B5EF4-FFF2-40B4-BE49-F238E27FC236}">
                  <a16:creationId xmlns:a16="http://schemas.microsoft.com/office/drawing/2014/main" id="{0033BBEB-A03B-0653-C530-E7266441CFD3}"/>
                </a:ext>
              </a:extLst>
            </p:cNvPr>
            <p:cNvSpPr txBox="1"/>
            <p:nvPr/>
          </p:nvSpPr>
          <p:spPr>
            <a:xfrm>
              <a:off x="-2156460" y="6282027"/>
              <a:ext cx="1881569" cy="861774"/>
            </a:xfrm>
            <a:prstGeom prst="rect">
              <a:avLst/>
            </a:prstGeom>
            <a:noFill/>
          </p:spPr>
          <p:txBody>
            <a:bodyPr wrap="square" rtlCol="0">
              <a:spAutoFit/>
            </a:bodyPr>
            <a:lstStyle/>
            <a:p>
              <a:r>
                <a:rPr lang="en-GB" sz="1000" b="1">
                  <a:solidFill>
                    <a:srgbClr val="333333"/>
                  </a:solidFill>
                </a:rPr>
                <a:t>3. </a:t>
              </a:r>
              <a:r>
                <a:rPr lang="en-GB" sz="1000">
                  <a:solidFill>
                    <a:srgbClr val="333333"/>
                  </a:solidFill>
                </a:rPr>
                <a:t>Click on the </a:t>
              </a:r>
              <a:r>
                <a:rPr lang="en-GB" sz="1000" b="0">
                  <a:solidFill>
                    <a:srgbClr val="333333"/>
                  </a:solidFill>
                  <a:latin typeface="Gotham Bold" pitchFamily="50" charset="0"/>
                </a:rPr>
                <a:t>Picture Format </a:t>
              </a:r>
              <a:r>
                <a:rPr lang="en-GB" sz="1000">
                  <a:solidFill>
                    <a:srgbClr val="333333"/>
                  </a:solidFill>
                </a:rPr>
                <a:t>tab in the ribbon and choose </a:t>
              </a:r>
              <a:r>
                <a:rPr lang="en-GB" sz="1000" b="0">
                  <a:solidFill>
                    <a:srgbClr val="333333"/>
                  </a:solidFill>
                  <a:latin typeface="Gotham Bold" pitchFamily="50" charset="0"/>
                </a:rPr>
                <a:t>Crop</a:t>
              </a:r>
              <a:r>
                <a:rPr lang="en-GB" sz="1000">
                  <a:solidFill>
                    <a:srgbClr val="333333"/>
                  </a:solidFill>
                </a:rPr>
                <a:t> option to edit the position and composition of your icon.</a:t>
              </a:r>
            </a:p>
          </p:txBody>
        </p:sp>
        <p:sp>
          <p:nvSpPr>
            <p:cNvPr id="39" name="TextBox 38">
              <a:extLst>
                <a:ext uri="{FF2B5EF4-FFF2-40B4-BE49-F238E27FC236}">
                  <a16:creationId xmlns:a16="http://schemas.microsoft.com/office/drawing/2014/main" id="{2A368480-6C07-D0E3-D182-DC8A825CFA9E}"/>
                </a:ext>
              </a:extLst>
            </p:cNvPr>
            <p:cNvSpPr txBox="1"/>
            <p:nvPr/>
          </p:nvSpPr>
          <p:spPr>
            <a:xfrm>
              <a:off x="-2156460" y="7170548"/>
              <a:ext cx="2032272" cy="553998"/>
            </a:xfrm>
            <a:prstGeom prst="rect">
              <a:avLst/>
            </a:prstGeom>
            <a:noFill/>
          </p:spPr>
          <p:txBody>
            <a:bodyPr wrap="square" rtlCol="0">
              <a:spAutoFit/>
            </a:bodyPr>
            <a:lstStyle/>
            <a:p>
              <a:r>
                <a:rPr lang="en-GB" sz="1000" b="1">
                  <a:solidFill>
                    <a:srgbClr val="333333"/>
                  </a:solidFill>
                </a:rPr>
                <a:t>4. </a:t>
              </a:r>
              <a:r>
                <a:rPr lang="en-GB" sz="1000">
                  <a:solidFill>
                    <a:srgbClr val="333333"/>
                  </a:solidFill>
                </a:rPr>
                <a:t>Click on the drop down arrow and choose </a:t>
              </a:r>
              <a:r>
                <a:rPr lang="en-GB" sz="1000" b="0">
                  <a:solidFill>
                    <a:srgbClr val="333333"/>
                  </a:solidFill>
                  <a:latin typeface="Gotham Bold" pitchFamily="50" charset="0"/>
                </a:rPr>
                <a:t>Fit</a:t>
              </a:r>
              <a:r>
                <a:rPr lang="en-GB" sz="1000">
                  <a:solidFill>
                    <a:srgbClr val="333333"/>
                  </a:solidFill>
                </a:rPr>
                <a:t> to fit the icon to the placeholder.</a:t>
              </a:r>
            </a:p>
          </p:txBody>
        </p:sp>
        <p:sp>
          <p:nvSpPr>
            <p:cNvPr id="40" name="TextBox 39">
              <a:extLst>
                <a:ext uri="{FF2B5EF4-FFF2-40B4-BE49-F238E27FC236}">
                  <a16:creationId xmlns:a16="http://schemas.microsoft.com/office/drawing/2014/main" id="{E90B101C-A1F0-A4B9-F8B1-AA4EC5E5578E}"/>
                </a:ext>
              </a:extLst>
            </p:cNvPr>
            <p:cNvSpPr txBox="1"/>
            <p:nvPr userDrawn="1"/>
          </p:nvSpPr>
          <p:spPr>
            <a:xfrm>
              <a:off x="-2156460" y="5119692"/>
              <a:ext cx="1976174" cy="400110"/>
            </a:xfrm>
            <a:prstGeom prst="rect">
              <a:avLst/>
            </a:prstGeom>
            <a:noFill/>
          </p:spPr>
          <p:txBody>
            <a:bodyPr wrap="square" rtlCol="0">
              <a:spAutoFit/>
            </a:bodyPr>
            <a:lstStyle/>
            <a:p>
              <a:r>
                <a:rPr lang="en-GB" sz="1000" b="1">
                  <a:solidFill>
                    <a:srgbClr val="333333"/>
                  </a:solidFill>
                </a:rPr>
                <a:t>1. </a:t>
              </a:r>
              <a:r>
                <a:rPr lang="en-GB" sz="1000">
                  <a:solidFill>
                    <a:srgbClr val="333333"/>
                  </a:solidFill>
                </a:rPr>
                <a:t>To replace an existing logo, first delete it. </a:t>
              </a:r>
              <a:endParaRPr lang="en-GB" sz="1000">
                <a:solidFill>
                  <a:srgbClr val="333333"/>
                </a:solidFill>
                <a:latin typeface="Gotham Bold" pitchFamily="50" charset="0"/>
              </a:endParaRPr>
            </a:p>
          </p:txBody>
        </p:sp>
      </p:grpSp>
    </p:spTree>
    <p:custDataLst>
      <p:tags r:id="rId1"/>
    </p:custDataLst>
    <p:extLst>
      <p:ext uri="{BB962C8B-B14F-4D97-AF65-F5344CB8AC3E}">
        <p14:creationId xmlns:p14="http://schemas.microsoft.com/office/powerpoint/2010/main" val="1009739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p:cSld name="Representative clients x10">
    <p:spTree>
      <p:nvGrpSpPr>
        <p:cNvPr id="1" name=""/>
        <p:cNvGrpSpPr/>
        <p:nvPr/>
      </p:nvGrpSpPr>
      <p:grpSpPr>
        <a:xfrm>
          <a:off x="0" y="0"/>
          <a:ext cx="0" cy="0"/>
          <a:chOff x="0" y="0"/>
          <a:chExt cx="0" cy="0"/>
        </a:xfrm>
      </p:grpSpPr>
      <p:sp>
        <p:nvSpPr>
          <p:cNvPr id="3" name="Text Placeholder 3">
            <a:extLst>
              <a:ext uri="{FF2B5EF4-FFF2-40B4-BE49-F238E27FC236}">
                <a16:creationId xmlns:a16="http://schemas.microsoft.com/office/drawing/2014/main" id="{0CC10E1F-5A36-395C-52D1-3DD7D5C68173}"/>
              </a:ext>
            </a:extLst>
          </p:cNvPr>
          <p:cNvSpPr>
            <a:spLocks noGrp="1"/>
          </p:cNvSpPr>
          <p:nvPr>
            <p:ph type="body" sz="quarter" idx="13" hasCustomPrompt="1"/>
          </p:nvPr>
        </p:nvSpPr>
        <p:spPr>
          <a:xfrm rot="5400000">
            <a:off x="8649149" y="3318754"/>
            <a:ext cx="6858430" cy="220922"/>
          </a:xfrm>
          <a:solidFill>
            <a:schemeClr val="accent1"/>
          </a:solidFill>
        </p:spPr>
        <p:txBody>
          <a:bodyPr anchor="ctr"/>
          <a:lstStyle>
            <a:lvl1pPr algn="ctr">
              <a:defRPr sz="900" cap="all" spc="100" baseline="0"/>
            </a:lvl1pPr>
          </a:lstStyle>
          <a:p>
            <a:pPr lvl="0"/>
            <a:r>
              <a:rPr lang="en-GB"/>
              <a:t>Section Title</a:t>
            </a:r>
          </a:p>
        </p:txBody>
      </p:sp>
      <p:sp>
        <p:nvSpPr>
          <p:cNvPr id="9" name="Picture Placeholder 8">
            <a:extLst>
              <a:ext uri="{FF2B5EF4-FFF2-40B4-BE49-F238E27FC236}">
                <a16:creationId xmlns:a16="http://schemas.microsoft.com/office/drawing/2014/main" id="{EB5C7ACC-0D1B-D16E-1332-E185B1A1EBCE}"/>
              </a:ext>
            </a:extLst>
          </p:cNvPr>
          <p:cNvSpPr>
            <a:spLocks noGrp="1"/>
          </p:cNvSpPr>
          <p:nvPr>
            <p:ph type="pic" sz="quarter" idx="14" hasCustomPrompt="1"/>
          </p:nvPr>
        </p:nvSpPr>
        <p:spPr>
          <a:xfrm>
            <a:off x="567226" y="2021544"/>
            <a:ext cx="1535150" cy="603800"/>
          </a:xfrm>
        </p:spPr>
        <p:txBody>
          <a:bodyPr/>
          <a:lstStyle>
            <a:lvl1pPr algn="ctr">
              <a:defRPr/>
            </a:lvl1pPr>
          </a:lstStyle>
          <a:p>
            <a:r>
              <a:rPr lang="en-GB"/>
              <a:t>Client logo</a:t>
            </a:r>
          </a:p>
        </p:txBody>
      </p:sp>
      <p:sp>
        <p:nvSpPr>
          <p:cNvPr id="11" name="Text Placeholder 10">
            <a:extLst>
              <a:ext uri="{FF2B5EF4-FFF2-40B4-BE49-F238E27FC236}">
                <a16:creationId xmlns:a16="http://schemas.microsoft.com/office/drawing/2014/main" id="{6AEF27A3-DD3A-C100-570E-9FB2E71B9AF7}"/>
              </a:ext>
            </a:extLst>
          </p:cNvPr>
          <p:cNvSpPr>
            <a:spLocks noGrp="1"/>
          </p:cNvSpPr>
          <p:nvPr>
            <p:ph type="body" sz="quarter" idx="15" hasCustomPrompt="1"/>
          </p:nvPr>
        </p:nvSpPr>
        <p:spPr>
          <a:xfrm>
            <a:off x="450733" y="2758187"/>
            <a:ext cx="2041882" cy="914400"/>
          </a:xfrm>
        </p:spPr>
        <p:txBody>
          <a:bodyPr/>
          <a:lstStyle>
            <a:lvl1pPr>
              <a:defRPr sz="1200"/>
            </a:lvl1pPr>
            <a:lvl2pPr>
              <a:defRPr sz="1200"/>
            </a:lvl2pPr>
            <a:lvl3pPr>
              <a:defRPr sz="1100"/>
            </a:lvl3pPr>
            <a:lvl4pPr>
              <a:defRPr sz="1050"/>
            </a:lvl4pPr>
            <a:lvl5pPr>
              <a:defRPr sz="1200"/>
            </a:lvl5pPr>
          </a:lstStyle>
          <a:p>
            <a:pPr lvl="0"/>
            <a:r>
              <a:rPr lang="en-GB"/>
              <a:t>Insert text here</a:t>
            </a:r>
          </a:p>
          <a:p>
            <a:pPr lvl="1"/>
            <a:r>
              <a:rPr lang="en-GB"/>
              <a:t>Second level</a:t>
            </a:r>
          </a:p>
          <a:p>
            <a:pPr lvl="2"/>
            <a:r>
              <a:rPr lang="en-GB"/>
              <a:t>Third level</a:t>
            </a:r>
          </a:p>
          <a:p>
            <a:pPr lvl="3"/>
            <a:r>
              <a:rPr lang="en-GB"/>
              <a:t>Fourth level</a:t>
            </a:r>
          </a:p>
          <a:p>
            <a:pPr lvl="4"/>
            <a:r>
              <a:rPr lang="en-GB"/>
              <a:t>Fifth level</a:t>
            </a:r>
          </a:p>
        </p:txBody>
      </p:sp>
      <p:sp>
        <p:nvSpPr>
          <p:cNvPr id="12" name="Picture Placeholder 8">
            <a:extLst>
              <a:ext uri="{FF2B5EF4-FFF2-40B4-BE49-F238E27FC236}">
                <a16:creationId xmlns:a16="http://schemas.microsoft.com/office/drawing/2014/main" id="{32F1162E-3668-A482-7C60-768FB8F55EBE}"/>
              </a:ext>
            </a:extLst>
          </p:cNvPr>
          <p:cNvSpPr>
            <a:spLocks noGrp="1"/>
          </p:cNvSpPr>
          <p:nvPr>
            <p:ph type="pic" sz="quarter" idx="16" hasCustomPrompt="1"/>
          </p:nvPr>
        </p:nvSpPr>
        <p:spPr>
          <a:xfrm>
            <a:off x="2883103" y="2021544"/>
            <a:ext cx="1535150" cy="603800"/>
          </a:xfrm>
        </p:spPr>
        <p:txBody>
          <a:bodyPr/>
          <a:lstStyle>
            <a:lvl1pPr algn="ctr">
              <a:defRPr/>
            </a:lvl1pPr>
          </a:lstStyle>
          <a:p>
            <a:r>
              <a:rPr lang="en-GB"/>
              <a:t>Client logo</a:t>
            </a:r>
          </a:p>
        </p:txBody>
      </p:sp>
      <p:sp>
        <p:nvSpPr>
          <p:cNvPr id="13" name="Text Placeholder 10">
            <a:extLst>
              <a:ext uri="{FF2B5EF4-FFF2-40B4-BE49-F238E27FC236}">
                <a16:creationId xmlns:a16="http://schemas.microsoft.com/office/drawing/2014/main" id="{D59A5DC0-95F4-BA3E-8764-09FCBDEC397E}"/>
              </a:ext>
            </a:extLst>
          </p:cNvPr>
          <p:cNvSpPr>
            <a:spLocks noGrp="1"/>
          </p:cNvSpPr>
          <p:nvPr>
            <p:ph type="body" sz="quarter" idx="17" hasCustomPrompt="1"/>
          </p:nvPr>
        </p:nvSpPr>
        <p:spPr>
          <a:xfrm>
            <a:off x="2766609" y="2758187"/>
            <a:ext cx="2041882" cy="914400"/>
          </a:xfrm>
        </p:spPr>
        <p:txBody>
          <a:bodyPr/>
          <a:lstStyle>
            <a:lvl1pPr>
              <a:defRPr sz="1200"/>
            </a:lvl1pPr>
            <a:lvl2pPr>
              <a:defRPr sz="1200"/>
            </a:lvl2pPr>
            <a:lvl3pPr>
              <a:defRPr sz="1100"/>
            </a:lvl3pPr>
            <a:lvl4pPr>
              <a:defRPr sz="1050"/>
            </a:lvl4pPr>
            <a:lvl5pPr>
              <a:defRPr sz="1200"/>
            </a:lvl5pPr>
          </a:lstStyle>
          <a:p>
            <a:pPr lvl="0"/>
            <a:r>
              <a:rPr lang="en-GB"/>
              <a:t>Insert text here</a:t>
            </a:r>
          </a:p>
          <a:p>
            <a:pPr lvl="1"/>
            <a:r>
              <a:rPr lang="en-GB"/>
              <a:t>Second level</a:t>
            </a:r>
          </a:p>
          <a:p>
            <a:pPr lvl="2"/>
            <a:r>
              <a:rPr lang="en-GB"/>
              <a:t>Third level</a:t>
            </a:r>
          </a:p>
          <a:p>
            <a:pPr lvl="3"/>
            <a:r>
              <a:rPr lang="en-GB"/>
              <a:t>Fourth level</a:t>
            </a:r>
          </a:p>
          <a:p>
            <a:pPr lvl="4"/>
            <a:r>
              <a:rPr lang="en-GB"/>
              <a:t>Fifth level</a:t>
            </a:r>
          </a:p>
        </p:txBody>
      </p:sp>
      <p:sp>
        <p:nvSpPr>
          <p:cNvPr id="16" name="Picture Placeholder 8">
            <a:extLst>
              <a:ext uri="{FF2B5EF4-FFF2-40B4-BE49-F238E27FC236}">
                <a16:creationId xmlns:a16="http://schemas.microsoft.com/office/drawing/2014/main" id="{1D03E677-1C5F-4A9D-1553-3839D3596D02}"/>
              </a:ext>
            </a:extLst>
          </p:cNvPr>
          <p:cNvSpPr>
            <a:spLocks noGrp="1"/>
          </p:cNvSpPr>
          <p:nvPr>
            <p:ph type="pic" sz="quarter" idx="18" hasCustomPrompt="1"/>
          </p:nvPr>
        </p:nvSpPr>
        <p:spPr>
          <a:xfrm>
            <a:off x="5125147" y="2021544"/>
            <a:ext cx="1535150" cy="603800"/>
          </a:xfrm>
        </p:spPr>
        <p:txBody>
          <a:bodyPr/>
          <a:lstStyle>
            <a:lvl1pPr algn="ctr">
              <a:defRPr/>
            </a:lvl1pPr>
          </a:lstStyle>
          <a:p>
            <a:r>
              <a:rPr lang="en-GB"/>
              <a:t>Client logo</a:t>
            </a:r>
          </a:p>
        </p:txBody>
      </p:sp>
      <p:sp>
        <p:nvSpPr>
          <p:cNvPr id="17" name="Text Placeholder 10">
            <a:extLst>
              <a:ext uri="{FF2B5EF4-FFF2-40B4-BE49-F238E27FC236}">
                <a16:creationId xmlns:a16="http://schemas.microsoft.com/office/drawing/2014/main" id="{1849A4D4-CBFA-CDD7-EC11-59BA6497422C}"/>
              </a:ext>
            </a:extLst>
          </p:cNvPr>
          <p:cNvSpPr>
            <a:spLocks noGrp="1"/>
          </p:cNvSpPr>
          <p:nvPr>
            <p:ph type="body" sz="quarter" idx="19" hasCustomPrompt="1"/>
          </p:nvPr>
        </p:nvSpPr>
        <p:spPr>
          <a:xfrm>
            <a:off x="5008653" y="2758187"/>
            <a:ext cx="2041882" cy="914400"/>
          </a:xfrm>
        </p:spPr>
        <p:txBody>
          <a:bodyPr/>
          <a:lstStyle>
            <a:lvl1pPr>
              <a:defRPr sz="1200"/>
            </a:lvl1pPr>
            <a:lvl2pPr>
              <a:defRPr sz="1200"/>
            </a:lvl2pPr>
            <a:lvl3pPr>
              <a:defRPr sz="1100"/>
            </a:lvl3pPr>
            <a:lvl4pPr>
              <a:defRPr sz="1050"/>
            </a:lvl4pPr>
            <a:lvl5pPr>
              <a:defRPr sz="1200"/>
            </a:lvl5pPr>
          </a:lstStyle>
          <a:p>
            <a:pPr lvl="0"/>
            <a:r>
              <a:rPr lang="en-GB"/>
              <a:t>Insert text here</a:t>
            </a:r>
          </a:p>
          <a:p>
            <a:pPr lvl="1"/>
            <a:r>
              <a:rPr lang="en-GB"/>
              <a:t>Second level</a:t>
            </a:r>
          </a:p>
          <a:p>
            <a:pPr lvl="2"/>
            <a:r>
              <a:rPr lang="en-GB"/>
              <a:t>Third level</a:t>
            </a:r>
          </a:p>
          <a:p>
            <a:pPr lvl="3"/>
            <a:r>
              <a:rPr lang="en-GB"/>
              <a:t>Fourth level</a:t>
            </a:r>
          </a:p>
          <a:p>
            <a:pPr lvl="4"/>
            <a:r>
              <a:rPr lang="en-GB"/>
              <a:t>Fifth level</a:t>
            </a:r>
          </a:p>
        </p:txBody>
      </p:sp>
      <p:sp>
        <p:nvSpPr>
          <p:cNvPr id="18" name="Picture Placeholder 8">
            <a:extLst>
              <a:ext uri="{FF2B5EF4-FFF2-40B4-BE49-F238E27FC236}">
                <a16:creationId xmlns:a16="http://schemas.microsoft.com/office/drawing/2014/main" id="{D82BA512-84D4-D0C8-38D3-30AE5EB170D6}"/>
              </a:ext>
            </a:extLst>
          </p:cNvPr>
          <p:cNvSpPr>
            <a:spLocks noGrp="1"/>
          </p:cNvSpPr>
          <p:nvPr>
            <p:ph type="pic" sz="quarter" idx="20" hasCustomPrompt="1"/>
          </p:nvPr>
        </p:nvSpPr>
        <p:spPr>
          <a:xfrm>
            <a:off x="7428715" y="2021544"/>
            <a:ext cx="1535150" cy="603800"/>
          </a:xfrm>
        </p:spPr>
        <p:txBody>
          <a:bodyPr/>
          <a:lstStyle>
            <a:lvl1pPr algn="ctr">
              <a:defRPr/>
            </a:lvl1pPr>
          </a:lstStyle>
          <a:p>
            <a:r>
              <a:rPr lang="en-GB"/>
              <a:t>Client logo</a:t>
            </a:r>
          </a:p>
        </p:txBody>
      </p:sp>
      <p:sp>
        <p:nvSpPr>
          <p:cNvPr id="19" name="Text Placeholder 10">
            <a:extLst>
              <a:ext uri="{FF2B5EF4-FFF2-40B4-BE49-F238E27FC236}">
                <a16:creationId xmlns:a16="http://schemas.microsoft.com/office/drawing/2014/main" id="{7D659FC1-912B-B746-A998-9CF2445FD202}"/>
              </a:ext>
            </a:extLst>
          </p:cNvPr>
          <p:cNvSpPr>
            <a:spLocks noGrp="1"/>
          </p:cNvSpPr>
          <p:nvPr>
            <p:ph type="body" sz="quarter" idx="21" hasCustomPrompt="1"/>
          </p:nvPr>
        </p:nvSpPr>
        <p:spPr>
          <a:xfrm>
            <a:off x="7312221" y="2758187"/>
            <a:ext cx="2041882" cy="914400"/>
          </a:xfrm>
        </p:spPr>
        <p:txBody>
          <a:bodyPr/>
          <a:lstStyle>
            <a:lvl1pPr>
              <a:defRPr sz="1200"/>
            </a:lvl1pPr>
            <a:lvl2pPr>
              <a:defRPr sz="1200"/>
            </a:lvl2pPr>
            <a:lvl3pPr>
              <a:defRPr sz="1100"/>
            </a:lvl3pPr>
            <a:lvl4pPr>
              <a:defRPr sz="1050"/>
            </a:lvl4pPr>
            <a:lvl5pPr>
              <a:defRPr sz="1200"/>
            </a:lvl5pPr>
          </a:lstStyle>
          <a:p>
            <a:pPr lvl="0"/>
            <a:r>
              <a:rPr lang="en-GB"/>
              <a:t>Insert text here</a:t>
            </a:r>
          </a:p>
          <a:p>
            <a:pPr lvl="1"/>
            <a:r>
              <a:rPr lang="en-GB"/>
              <a:t>Second level</a:t>
            </a:r>
          </a:p>
          <a:p>
            <a:pPr lvl="2"/>
            <a:r>
              <a:rPr lang="en-GB"/>
              <a:t>Third level</a:t>
            </a:r>
          </a:p>
          <a:p>
            <a:pPr lvl="3"/>
            <a:r>
              <a:rPr lang="en-GB"/>
              <a:t>Fourth level</a:t>
            </a:r>
          </a:p>
          <a:p>
            <a:pPr lvl="4"/>
            <a:r>
              <a:rPr lang="en-GB"/>
              <a:t>Fifth level</a:t>
            </a:r>
          </a:p>
        </p:txBody>
      </p:sp>
      <p:sp>
        <p:nvSpPr>
          <p:cNvPr id="20" name="Picture Placeholder 8">
            <a:extLst>
              <a:ext uri="{FF2B5EF4-FFF2-40B4-BE49-F238E27FC236}">
                <a16:creationId xmlns:a16="http://schemas.microsoft.com/office/drawing/2014/main" id="{F4873AE2-8620-D9D2-45DD-01C6716101F7}"/>
              </a:ext>
            </a:extLst>
          </p:cNvPr>
          <p:cNvSpPr>
            <a:spLocks noGrp="1"/>
          </p:cNvSpPr>
          <p:nvPr>
            <p:ph type="pic" sz="quarter" idx="22" hasCustomPrompt="1"/>
          </p:nvPr>
        </p:nvSpPr>
        <p:spPr>
          <a:xfrm>
            <a:off x="9732283" y="2021544"/>
            <a:ext cx="1535150" cy="603800"/>
          </a:xfrm>
        </p:spPr>
        <p:txBody>
          <a:bodyPr/>
          <a:lstStyle>
            <a:lvl1pPr algn="ctr">
              <a:defRPr/>
            </a:lvl1pPr>
          </a:lstStyle>
          <a:p>
            <a:r>
              <a:rPr lang="en-GB"/>
              <a:t>Client logo</a:t>
            </a:r>
          </a:p>
        </p:txBody>
      </p:sp>
      <p:sp>
        <p:nvSpPr>
          <p:cNvPr id="21" name="Text Placeholder 10">
            <a:extLst>
              <a:ext uri="{FF2B5EF4-FFF2-40B4-BE49-F238E27FC236}">
                <a16:creationId xmlns:a16="http://schemas.microsoft.com/office/drawing/2014/main" id="{20F8789B-FCDE-0FAE-1CE4-9402AEEA4A24}"/>
              </a:ext>
            </a:extLst>
          </p:cNvPr>
          <p:cNvSpPr>
            <a:spLocks noGrp="1"/>
          </p:cNvSpPr>
          <p:nvPr>
            <p:ph type="body" sz="quarter" idx="23" hasCustomPrompt="1"/>
          </p:nvPr>
        </p:nvSpPr>
        <p:spPr>
          <a:xfrm>
            <a:off x="9615789" y="2758187"/>
            <a:ext cx="2041882" cy="914400"/>
          </a:xfrm>
        </p:spPr>
        <p:txBody>
          <a:bodyPr/>
          <a:lstStyle>
            <a:lvl1pPr>
              <a:defRPr sz="1200"/>
            </a:lvl1pPr>
            <a:lvl2pPr>
              <a:defRPr sz="1200"/>
            </a:lvl2pPr>
            <a:lvl3pPr>
              <a:defRPr sz="1100"/>
            </a:lvl3pPr>
            <a:lvl4pPr>
              <a:defRPr sz="1050"/>
            </a:lvl4pPr>
            <a:lvl5pPr>
              <a:defRPr sz="1200"/>
            </a:lvl5pPr>
          </a:lstStyle>
          <a:p>
            <a:pPr lvl="0"/>
            <a:r>
              <a:rPr lang="en-GB"/>
              <a:t>Insert text here</a:t>
            </a:r>
          </a:p>
          <a:p>
            <a:pPr lvl="1"/>
            <a:r>
              <a:rPr lang="en-GB"/>
              <a:t>Second level</a:t>
            </a:r>
          </a:p>
          <a:p>
            <a:pPr lvl="2"/>
            <a:r>
              <a:rPr lang="en-GB"/>
              <a:t>Third level</a:t>
            </a:r>
          </a:p>
          <a:p>
            <a:pPr lvl="3"/>
            <a:r>
              <a:rPr lang="en-GB"/>
              <a:t>Fourth level</a:t>
            </a:r>
          </a:p>
          <a:p>
            <a:pPr lvl="4"/>
            <a:r>
              <a:rPr lang="en-GB"/>
              <a:t>Fifth level</a:t>
            </a:r>
          </a:p>
        </p:txBody>
      </p:sp>
      <p:sp>
        <p:nvSpPr>
          <p:cNvPr id="22" name="Picture Placeholder 8">
            <a:extLst>
              <a:ext uri="{FF2B5EF4-FFF2-40B4-BE49-F238E27FC236}">
                <a16:creationId xmlns:a16="http://schemas.microsoft.com/office/drawing/2014/main" id="{E046A250-7453-9E63-B9EA-BD408D9E4109}"/>
              </a:ext>
            </a:extLst>
          </p:cNvPr>
          <p:cNvSpPr>
            <a:spLocks noGrp="1"/>
          </p:cNvSpPr>
          <p:nvPr>
            <p:ph type="pic" sz="quarter" idx="24" hasCustomPrompt="1"/>
          </p:nvPr>
        </p:nvSpPr>
        <p:spPr>
          <a:xfrm>
            <a:off x="567226" y="4013832"/>
            <a:ext cx="1535150" cy="603800"/>
          </a:xfrm>
        </p:spPr>
        <p:txBody>
          <a:bodyPr/>
          <a:lstStyle>
            <a:lvl1pPr algn="ctr">
              <a:defRPr/>
            </a:lvl1pPr>
          </a:lstStyle>
          <a:p>
            <a:r>
              <a:rPr lang="en-GB"/>
              <a:t>Client logo</a:t>
            </a:r>
          </a:p>
        </p:txBody>
      </p:sp>
      <p:sp>
        <p:nvSpPr>
          <p:cNvPr id="23" name="Text Placeholder 10">
            <a:extLst>
              <a:ext uri="{FF2B5EF4-FFF2-40B4-BE49-F238E27FC236}">
                <a16:creationId xmlns:a16="http://schemas.microsoft.com/office/drawing/2014/main" id="{3DAB972A-5E10-B07D-A0F7-6280331221A8}"/>
              </a:ext>
            </a:extLst>
          </p:cNvPr>
          <p:cNvSpPr>
            <a:spLocks noGrp="1"/>
          </p:cNvSpPr>
          <p:nvPr>
            <p:ph type="body" sz="quarter" idx="25" hasCustomPrompt="1"/>
          </p:nvPr>
        </p:nvSpPr>
        <p:spPr>
          <a:xfrm>
            <a:off x="450733" y="4750475"/>
            <a:ext cx="2041882" cy="914400"/>
          </a:xfrm>
        </p:spPr>
        <p:txBody>
          <a:bodyPr/>
          <a:lstStyle>
            <a:lvl1pPr>
              <a:defRPr sz="1200"/>
            </a:lvl1pPr>
            <a:lvl2pPr>
              <a:defRPr sz="1200"/>
            </a:lvl2pPr>
            <a:lvl3pPr>
              <a:defRPr sz="1100"/>
            </a:lvl3pPr>
            <a:lvl4pPr>
              <a:defRPr sz="1050"/>
            </a:lvl4pPr>
            <a:lvl5pPr>
              <a:defRPr sz="1200"/>
            </a:lvl5pPr>
          </a:lstStyle>
          <a:p>
            <a:pPr lvl="0"/>
            <a:r>
              <a:rPr lang="en-GB"/>
              <a:t>Insert text here</a:t>
            </a:r>
          </a:p>
          <a:p>
            <a:pPr lvl="1"/>
            <a:r>
              <a:rPr lang="en-GB"/>
              <a:t>Second level</a:t>
            </a:r>
          </a:p>
          <a:p>
            <a:pPr lvl="2"/>
            <a:r>
              <a:rPr lang="en-GB"/>
              <a:t>Third level</a:t>
            </a:r>
          </a:p>
          <a:p>
            <a:pPr lvl="3"/>
            <a:r>
              <a:rPr lang="en-GB"/>
              <a:t>Fourth level</a:t>
            </a:r>
          </a:p>
          <a:p>
            <a:pPr lvl="4"/>
            <a:r>
              <a:rPr lang="en-GB"/>
              <a:t>Fifth level</a:t>
            </a:r>
          </a:p>
        </p:txBody>
      </p:sp>
      <p:sp>
        <p:nvSpPr>
          <p:cNvPr id="24" name="Picture Placeholder 8">
            <a:extLst>
              <a:ext uri="{FF2B5EF4-FFF2-40B4-BE49-F238E27FC236}">
                <a16:creationId xmlns:a16="http://schemas.microsoft.com/office/drawing/2014/main" id="{45703F4F-8BA5-FF94-6FF8-77ACEC5539DF}"/>
              </a:ext>
            </a:extLst>
          </p:cNvPr>
          <p:cNvSpPr>
            <a:spLocks noGrp="1"/>
          </p:cNvSpPr>
          <p:nvPr>
            <p:ph type="pic" sz="quarter" idx="26" hasCustomPrompt="1"/>
          </p:nvPr>
        </p:nvSpPr>
        <p:spPr>
          <a:xfrm>
            <a:off x="2883103" y="4013832"/>
            <a:ext cx="1535150" cy="603800"/>
          </a:xfrm>
        </p:spPr>
        <p:txBody>
          <a:bodyPr/>
          <a:lstStyle>
            <a:lvl1pPr algn="ctr">
              <a:defRPr/>
            </a:lvl1pPr>
          </a:lstStyle>
          <a:p>
            <a:r>
              <a:rPr lang="en-GB"/>
              <a:t>Client logo</a:t>
            </a:r>
          </a:p>
        </p:txBody>
      </p:sp>
      <p:sp>
        <p:nvSpPr>
          <p:cNvPr id="25" name="Text Placeholder 10">
            <a:extLst>
              <a:ext uri="{FF2B5EF4-FFF2-40B4-BE49-F238E27FC236}">
                <a16:creationId xmlns:a16="http://schemas.microsoft.com/office/drawing/2014/main" id="{3C6A5F95-7D38-DC92-665E-676B8EB1E59B}"/>
              </a:ext>
            </a:extLst>
          </p:cNvPr>
          <p:cNvSpPr>
            <a:spLocks noGrp="1"/>
          </p:cNvSpPr>
          <p:nvPr>
            <p:ph type="body" sz="quarter" idx="27" hasCustomPrompt="1"/>
          </p:nvPr>
        </p:nvSpPr>
        <p:spPr>
          <a:xfrm>
            <a:off x="2766609" y="4750475"/>
            <a:ext cx="2041882" cy="914400"/>
          </a:xfrm>
        </p:spPr>
        <p:txBody>
          <a:bodyPr/>
          <a:lstStyle>
            <a:lvl1pPr>
              <a:defRPr sz="1200"/>
            </a:lvl1pPr>
            <a:lvl2pPr>
              <a:defRPr sz="1200"/>
            </a:lvl2pPr>
            <a:lvl3pPr>
              <a:defRPr sz="1100"/>
            </a:lvl3pPr>
            <a:lvl4pPr>
              <a:defRPr sz="1050"/>
            </a:lvl4pPr>
            <a:lvl5pPr>
              <a:defRPr sz="1200"/>
            </a:lvl5pPr>
          </a:lstStyle>
          <a:p>
            <a:pPr lvl="0"/>
            <a:r>
              <a:rPr lang="en-GB"/>
              <a:t>Insert text here</a:t>
            </a:r>
          </a:p>
          <a:p>
            <a:pPr lvl="1"/>
            <a:r>
              <a:rPr lang="en-GB"/>
              <a:t>Second level</a:t>
            </a:r>
          </a:p>
          <a:p>
            <a:pPr lvl="2"/>
            <a:r>
              <a:rPr lang="en-GB"/>
              <a:t>Third level</a:t>
            </a:r>
          </a:p>
          <a:p>
            <a:pPr lvl="3"/>
            <a:r>
              <a:rPr lang="en-GB"/>
              <a:t>Fourth level</a:t>
            </a:r>
          </a:p>
          <a:p>
            <a:pPr lvl="4"/>
            <a:r>
              <a:rPr lang="en-GB"/>
              <a:t>Fifth level</a:t>
            </a:r>
          </a:p>
        </p:txBody>
      </p:sp>
      <p:sp>
        <p:nvSpPr>
          <p:cNvPr id="26" name="Picture Placeholder 8">
            <a:extLst>
              <a:ext uri="{FF2B5EF4-FFF2-40B4-BE49-F238E27FC236}">
                <a16:creationId xmlns:a16="http://schemas.microsoft.com/office/drawing/2014/main" id="{10CB17FC-50AE-6637-2E35-159DE3E2C8CB}"/>
              </a:ext>
            </a:extLst>
          </p:cNvPr>
          <p:cNvSpPr>
            <a:spLocks noGrp="1"/>
          </p:cNvSpPr>
          <p:nvPr>
            <p:ph type="pic" sz="quarter" idx="28" hasCustomPrompt="1"/>
          </p:nvPr>
        </p:nvSpPr>
        <p:spPr>
          <a:xfrm>
            <a:off x="5125147" y="4013832"/>
            <a:ext cx="1535150" cy="603800"/>
          </a:xfrm>
        </p:spPr>
        <p:txBody>
          <a:bodyPr/>
          <a:lstStyle>
            <a:lvl1pPr algn="ctr">
              <a:defRPr/>
            </a:lvl1pPr>
          </a:lstStyle>
          <a:p>
            <a:r>
              <a:rPr lang="en-GB"/>
              <a:t>Client logo</a:t>
            </a:r>
          </a:p>
        </p:txBody>
      </p:sp>
      <p:sp>
        <p:nvSpPr>
          <p:cNvPr id="27" name="Text Placeholder 10">
            <a:extLst>
              <a:ext uri="{FF2B5EF4-FFF2-40B4-BE49-F238E27FC236}">
                <a16:creationId xmlns:a16="http://schemas.microsoft.com/office/drawing/2014/main" id="{AACCDE54-C3C5-D3A2-9C67-349A7919095B}"/>
              </a:ext>
            </a:extLst>
          </p:cNvPr>
          <p:cNvSpPr>
            <a:spLocks noGrp="1"/>
          </p:cNvSpPr>
          <p:nvPr>
            <p:ph type="body" sz="quarter" idx="29" hasCustomPrompt="1"/>
          </p:nvPr>
        </p:nvSpPr>
        <p:spPr>
          <a:xfrm>
            <a:off x="5008653" y="4750475"/>
            <a:ext cx="2041882" cy="914400"/>
          </a:xfrm>
        </p:spPr>
        <p:txBody>
          <a:bodyPr/>
          <a:lstStyle>
            <a:lvl1pPr>
              <a:defRPr sz="1200"/>
            </a:lvl1pPr>
            <a:lvl2pPr>
              <a:defRPr sz="1200"/>
            </a:lvl2pPr>
            <a:lvl3pPr>
              <a:defRPr sz="1100"/>
            </a:lvl3pPr>
            <a:lvl4pPr>
              <a:defRPr sz="1050"/>
            </a:lvl4pPr>
            <a:lvl5pPr>
              <a:defRPr sz="1200"/>
            </a:lvl5pPr>
          </a:lstStyle>
          <a:p>
            <a:pPr lvl="0"/>
            <a:r>
              <a:rPr lang="en-GB"/>
              <a:t>Insert text here</a:t>
            </a:r>
          </a:p>
          <a:p>
            <a:pPr lvl="1"/>
            <a:r>
              <a:rPr lang="en-GB"/>
              <a:t>Second level</a:t>
            </a:r>
          </a:p>
          <a:p>
            <a:pPr lvl="2"/>
            <a:r>
              <a:rPr lang="en-GB"/>
              <a:t>Third level</a:t>
            </a:r>
          </a:p>
          <a:p>
            <a:pPr lvl="3"/>
            <a:r>
              <a:rPr lang="en-GB"/>
              <a:t>Fourth level</a:t>
            </a:r>
          </a:p>
          <a:p>
            <a:pPr lvl="4"/>
            <a:r>
              <a:rPr lang="en-GB"/>
              <a:t>Fifth level</a:t>
            </a:r>
          </a:p>
        </p:txBody>
      </p:sp>
      <p:sp>
        <p:nvSpPr>
          <p:cNvPr id="28" name="Picture Placeholder 8">
            <a:extLst>
              <a:ext uri="{FF2B5EF4-FFF2-40B4-BE49-F238E27FC236}">
                <a16:creationId xmlns:a16="http://schemas.microsoft.com/office/drawing/2014/main" id="{4C4AB536-58EA-D8BE-C098-C9ACA1B1077B}"/>
              </a:ext>
            </a:extLst>
          </p:cNvPr>
          <p:cNvSpPr>
            <a:spLocks noGrp="1"/>
          </p:cNvSpPr>
          <p:nvPr>
            <p:ph type="pic" sz="quarter" idx="30" hasCustomPrompt="1"/>
          </p:nvPr>
        </p:nvSpPr>
        <p:spPr>
          <a:xfrm>
            <a:off x="7428715" y="4013832"/>
            <a:ext cx="1535150" cy="603800"/>
          </a:xfrm>
        </p:spPr>
        <p:txBody>
          <a:bodyPr/>
          <a:lstStyle>
            <a:lvl1pPr algn="ctr">
              <a:defRPr/>
            </a:lvl1pPr>
          </a:lstStyle>
          <a:p>
            <a:r>
              <a:rPr lang="en-GB"/>
              <a:t>Client logo</a:t>
            </a:r>
          </a:p>
        </p:txBody>
      </p:sp>
      <p:sp>
        <p:nvSpPr>
          <p:cNvPr id="29" name="Text Placeholder 10">
            <a:extLst>
              <a:ext uri="{FF2B5EF4-FFF2-40B4-BE49-F238E27FC236}">
                <a16:creationId xmlns:a16="http://schemas.microsoft.com/office/drawing/2014/main" id="{A9CFF99F-CE3F-84AE-68C9-EAC5757C80BD}"/>
              </a:ext>
            </a:extLst>
          </p:cNvPr>
          <p:cNvSpPr>
            <a:spLocks noGrp="1"/>
          </p:cNvSpPr>
          <p:nvPr>
            <p:ph type="body" sz="quarter" idx="31" hasCustomPrompt="1"/>
          </p:nvPr>
        </p:nvSpPr>
        <p:spPr>
          <a:xfrm>
            <a:off x="7312221" y="4750475"/>
            <a:ext cx="2041882" cy="914400"/>
          </a:xfrm>
        </p:spPr>
        <p:txBody>
          <a:bodyPr/>
          <a:lstStyle>
            <a:lvl1pPr>
              <a:defRPr sz="1200"/>
            </a:lvl1pPr>
            <a:lvl2pPr>
              <a:defRPr sz="1200"/>
            </a:lvl2pPr>
            <a:lvl3pPr>
              <a:defRPr sz="1100"/>
            </a:lvl3pPr>
            <a:lvl4pPr>
              <a:defRPr sz="1050"/>
            </a:lvl4pPr>
            <a:lvl5pPr>
              <a:defRPr sz="1200"/>
            </a:lvl5pPr>
          </a:lstStyle>
          <a:p>
            <a:pPr lvl="0"/>
            <a:r>
              <a:rPr lang="en-GB"/>
              <a:t>Insert text here</a:t>
            </a:r>
          </a:p>
          <a:p>
            <a:pPr lvl="1"/>
            <a:r>
              <a:rPr lang="en-GB"/>
              <a:t>Second level</a:t>
            </a:r>
          </a:p>
          <a:p>
            <a:pPr lvl="2"/>
            <a:r>
              <a:rPr lang="en-GB"/>
              <a:t>Third level</a:t>
            </a:r>
          </a:p>
          <a:p>
            <a:pPr lvl="3"/>
            <a:r>
              <a:rPr lang="en-GB"/>
              <a:t>Fourth level</a:t>
            </a:r>
          </a:p>
          <a:p>
            <a:pPr lvl="4"/>
            <a:r>
              <a:rPr lang="en-GB"/>
              <a:t>Fifth level</a:t>
            </a:r>
          </a:p>
        </p:txBody>
      </p:sp>
      <p:sp>
        <p:nvSpPr>
          <p:cNvPr id="30" name="Picture Placeholder 8">
            <a:extLst>
              <a:ext uri="{FF2B5EF4-FFF2-40B4-BE49-F238E27FC236}">
                <a16:creationId xmlns:a16="http://schemas.microsoft.com/office/drawing/2014/main" id="{AAF21192-49F9-17BC-547B-8BE8C6F887C7}"/>
              </a:ext>
            </a:extLst>
          </p:cNvPr>
          <p:cNvSpPr>
            <a:spLocks noGrp="1"/>
          </p:cNvSpPr>
          <p:nvPr>
            <p:ph type="pic" sz="quarter" idx="32" hasCustomPrompt="1"/>
          </p:nvPr>
        </p:nvSpPr>
        <p:spPr>
          <a:xfrm>
            <a:off x="9732283" y="4013832"/>
            <a:ext cx="1535150" cy="603800"/>
          </a:xfrm>
        </p:spPr>
        <p:txBody>
          <a:bodyPr/>
          <a:lstStyle>
            <a:lvl1pPr algn="ctr">
              <a:defRPr/>
            </a:lvl1pPr>
          </a:lstStyle>
          <a:p>
            <a:r>
              <a:rPr lang="en-GB"/>
              <a:t>Client logo</a:t>
            </a:r>
          </a:p>
        </p:txBody>
      </p:sp>
      <p:sp>
        <p:nvSpPr>
          <p:cNvPr id="31" name="Text Placeholder 10">
            <a:extLst>
              <a:ext uri="{FF2B5EF4-FFF2-40B4-BE49-F238E27FC236}">
                <a16:creationId xmlns:a16="http://schemas.microsoft.com/office/drawing/2014/main" id="{84821291-79CA-A8A3-6D15-D15B8A07A4D1}"/>
              </a:ext>
            </a:extLst>
          </p:cNvPr>
          <p:cNvSpPr>
            <a:spLocks noGrp="1"/>
          </p:cNvSpPr>
          <p:nvPr>
            <p:ph type="body" sz="quarter" idx="33" hasCustomPrompt="1"/>
          </p:nvPr>
        </p:nvSpPr>
        <p:spPr>
          <a:xfrm>
            <a:off x="9615789" y="4750475"/>
            <a:ext cx="2041882" cy="914400"/>
          </a:xfrm>
        </p:spPr>
        <p:txBody>
          <a:bodyPr/>
          <a:lstStyle>
            <a:lvl1pPr>
              <a:defRPr sz="1200"/>
            </a:lvl1pPr>
            <a:lvl2pPr>
              <a:defRPr sz="1200"/>
            </a:lvl2pPr>
            <a:lvl3pPr>
              <a:defRPr sz="1100"/>
            </a:lvl3pPr>
            <a:lvl4pPr>
              <a:defRPr sz="1050"/>
            </a:lvl4pPr>
            <a:lvl5pPr>
              <a:defRPr sz="1200"/>
            </a:lvl5pPr>
          </a:lstStyle>
          <a:p>
            <a:pPr lvl="0"/>
            <a:r>
              <a:rPr lang="en-GB"/>
              <a:t>Insert text here</a:t>
            </a:r>
          </a:p>
          <a:p>
            <a:pPr lvl="1"/>
            <a:r>
              <a:rPr lang="en-GB"/>
              <a:t>Second level</a:t>
            </a:r>
          </a:p>
          <a:p>
            <a:pPr lvl="2"/>
            <a:r>
              <a:rPr lang="en-GB"/>
              <a:t>Third level</a:t>
            </a:r>
          </a:p>
          <a:p>
            <a:pPr lvl="3"/>
            <a:r>
              <a:rPr lang="en-GB"/>
              <a:t>Fourth level</a:t>
            </a:r>
          </a:p>
          <a:p>
            <a:pPr lvl="4"/>
            <a:r>
              <a:rPr lang="en-GB"/>
              <a:t>Fifth level</a:t>
            </a:r>
          </a:p>
        </p:txBody>
      </p:sp>
      <p:sp>
        <p:nvSpPr>
          <p:cNvPr id="32" name="Text Placeholder 46">
            <a:extLst>
              <a:ext uri="{FF2B5EF4-FFF2-40B4-BE49-F238E27FC236}">
                <a16:creationId xmlns:a16="http://schemas.microsoft.com/office/drawing/2014/main" id="{91192572-5353-AF4C-8D42-8AA5F99DDB7A}"/>
              </a:ext>
            </a:extLst>
          </p:cNvPr>
          <p:cNvSpPr>
            <a:spLocks noGrp="1"/>
          </p:cNvSpPr>
          <p:nvPr>
            <p:ph type="body" sz="quarter" idx="45" hasCustomPrompt="1"/>
          </p:nvPr>
        </p:nvSpPr>
        <p:spPr>
          <a:xfrm>
            <a:off x="2569273" y="2021544"/>
            <a:ext cx="3599" cy="3600000"/>
          </a:xfrm>
          <a:solidFill>
            <a:schemeClr val="tx1"/>
          </a:solidFill>
        </p:spPr>
        <p:txBody>
          <a:bodyPr/>
          <a:lstStyle>
            <a:lvl1pPr>
              <a:defRPr/>
            </a:lvl1pPr>
          </a:lstStyle>
          <a:p>
            <a:pPr lvl="0"/>
            <a:r>
              <a:rPr lang="en-GB"/>
              <a:t> </a:t>
            </a:r>
          </a:p>
        </p:txBody>
      </p:sp>
      <p:sp>
        <p:nvSpPr>
          <p:cNvPr id="33" name="Text Placeholder 46">
            <a:extLst>
              <a:ext uri="{FF2B5EF4-FFF2-40B4-BE49-F238E27FC236}">
                <a16:creationId xmlns:a16="http://schemas.microsoft.com/office/drawing/2014/main" id="{4014185E-6FB8-5FC1-F1E7-0A96C287BF7A}"/>
              </a:ext>
            </a:extLst>
          </p:cNvPr>
          <p:cNvSpPr>
            <a:spLocks noGrp="1"/>
          </p:cNvSpPr>
          <p:nvPr>
            <p:ph type="body" sz="quarter" idx="46" hasCustomPrompt="1"/>
          </p:nvPr>
        </p:nvSpPr>
        <p:spPr>
          <a:xfrm>
            <a:off x="4902805" y="2037952"/>
            <a:ext cx="3599" cy="3600000"/>
          </a:xfrm>
          <a:solidFill>
            <a:schemeClr val="tx1"/>
          </a:solidFill>
        </p:spPr>
        <p:txBody>
          <a:bodyPr/>
          <a:lstStyle>
            <a:lvl1pPr>
              <a:defRPr/>
            </a:lvl1pPr>
          </a:lstStyle>
          <a:p>
            <a:pPr lvl="0"/>
            <a:r>
              <a:rPr lang="en-GB"/>
              <a:t> </a:t>
            </a:r>
          </a:p>
        </p:txBody>
      </p:sp>
      <p:sp>
        <p:nvSpPr>
          <p:cNvPr id="34" name="Text Placeholder 46">
            <a:extLst>
              <a:ext uri="{FF2B5EF4-FFF2-40B4-BE49-F238E27FC236}">
                <a16:creationId xmlns:a16="http://schemas.microsoft.com/office/drawing/2014/main" id="{8D2AAD16-59D1-97C7-0448-C305652A73C4}"/>
              </a:ext>
            </a:extLst>
          </p:cNvPr>
          <p:cNvSpPr>
            <a:spLocks noGrp="1"/>
          </p:cNvSpPr>
          <p:nvPr>
            <p:ph type="body" sz="quarter" idx="47" hasCustomPrompt="1"/>
          </p:nvPr>
        </p:nvSpPr>
        <p:spPr>
          <a:xfrm>
            <a:off x="7146648" y="2054360"/>
            <a:ext cx="3599" cy="3600000"/>
          </a:xfrm>
          <a:solidFill>
            <a:schemeClr val="tx1"/>
          </a:solidFill>
        </p:spPr>
        <p:txBody>
          <a:bodyPr/>
          <a:lstStyle>
            <a:lvl1pPr>
              <a:defRPr/>
            </a:lvl1pPr>
          </a:lstStyle>
          <a:p>
            <a:pPr lvl="0"/>
            <a:r>
              <a:rPr lang="en-GB"/>
              <a:t> </a:t>
            </a:r>
          </a:p>
        </p:txBody>
      </p:sp>
      <p:sp>
        <p:nvSpPr>
          <p:cNvPr id="35" name="Text Placeholder 46">
            <a:extLst>
              <a:ext uri="{FF2B5EF4-FFF2-40B4-BE49-F238E27FC236}">
                <a16:creationId xmlns:a16="http://schemas.microsoft.com/office/drawing/2014/main" id="{E1E863FF-0195-4BE1-C0AF-530C62ADA08F}"/>
              </a:ext>
            </a:extLst>
          </p:cNvPr>
          <p:cNvSpPr>
            <a:spLocks noGrp="1"/>
          </p:cNvSpPr>
          <p:nvPr>
            <p:ph type="body" sz="quarter" idx="48" hasCustomPrompt="1"/>
          </p:nvPr>
        </p:nvSpPr>
        <p:spPr>
          <a:xfrm>
            <a:off x="9453964" y="2070768"/>
            <a:ext cx="3599" cy="3600000"/>
          </a:xfrm>
          <a:solidFill>
            <a:schemeClr val="tx1"/>
          </a:solidFill>
        </p:spPr>
        <p:txBody>
          <a:bodyPr/>
          <a:lstStyle>
            <a:lvl1pPr>
              <a:defRPr/>
            </a:lvl1pPr>
          </a:lstStyle>
          <a:p>
            <a:pPr lvl="0"/>
            <a:r>
              <a:rPr lang="en-GB"/>
              <a:t> </a:t>
            </a:r>
          </a:p>
        </p:txBody>
      </p:sp>
      <p:sp>
        <p:nvSpPr>
          <p:cNvPr id="36" name="Text Placeholder 46">
            <a:extLst>
              <a:ext uri="{FF2B5EF4-FFF2-40B4-BE49-F238E27FC236}">
                <a16:creationId xmlns:a16="http://schemas.microsoft.com/office/drawing/2014/main" id="{F35A2C1D-C801-5777-82BC-7DDCCA3BDF6A}"/>
              </a:ext>
            </a:extLst>
          </p:cNvPr>
          <p:cNvSpPr>
            <a:spLocks noGrp="1"/>
          </p:cNvSpPr>
          <p:nvPr>
            <p:ph type="body" sz="quarter" idx="49" hasCustomPrompt="1"/>
          </p:nvPr>
        </p:nvSpPr>
        <p:spPr>
          <a:xfrm>
            <a:off x="450733" y="3897079"/>
            <a:ext cx="11229075" cy="3600"/>
          </a:xfrm>
          <a:solidFill>
            <a:schemeClr val="tx1"/>
          </a:solidFill>
        </p:spPr>
        <p:txBody>
          <a:bodyPr/>
          <a:lstStyle>
            <a:lvl1pPr>
              <a:defRPr/>
            </a:lvl1pPr>
          </a:lstStyle>
          <a:p>
            <a:pPr lvl="0"/>
            <a:r>
              <a:rPr lang="en-GB"/>
              <a:t> </a:t>
            </a:r>
          </a:p>
        </p:txBody>
      </p:sp>
      <p:sp>
        <p:nvSpPr>
          <p:cNvPr id="43" name="Date Placeholder 42">
            <a:extLst>
              <a:ext uri="{FF2B5EF4-FFF2-40B4-BE49-F238E27FC236}">
                <a16:creationId xmlns:a16="http://schemas.microsoft.com/office/drawing/2014/main" id="{A68AE065-1581-4DF1-391F-0014431507CD}"/>
              </a:ext>
            </a:extLst>
          </p:cNvPr>
          <p:cNvSpPr>
            <a:spLocks noGrp="1"/>
          </p:cNvSpPr>
          <p:nvPr>
            <p:ph type="dt" sz="half" idx="50"/>
          </p:nvPr>
        </p:nvSpPr>
        <p:spPr/>
        <p:txBody>
          <a:bodyPr/>
          <a:lstStyle/>
          <a:p>
            <a:endParaRPr lang="en-GB"/>
          </a:p>
        </p:txBody>
      </p:sp>
      <p:sp>
        <p:nvSpPr>
          <p:cNvPr id="44" name="Footer Placeholder 43">
            <a:extLst>
              <a:ext uri="{FF2B5EF4-FFF2-40B4-BE49-F238E27FC236}">
                <a16:creationId xmlns:a16="http://schemas.microsoft.com/office/drawing/2014/main" id="{7CF43822-93A7-4913-0164-CC10F8D28EB7}"/>
              </a:ext>
            </a:extLst>
          </p:cNvPr>
          <p:cNvSpPr>
            <a:spLocks noGrp="1"/>
          </p:cNvSpPr>
          <p:nvPr>
            <p:ph type="ftr" sz="quarter" idx="51"/>
          </p:nvPr>
        </p:nvSpPr>
        <p:spPr>
          <a:xfrm>
            <a:off x="450733" y="6501388"/>
            <a:ext cx="6856644" cy="270074"/>
          </a:xfrm>
          <a:prstGeom prst="rect">
            <a:avLst/>
          </a:prstGeom>
        </p:spPr>
        <p:txBody>
          <a:bodyPr/>
          <a:lstStyle/>
          <a:p>
            <a:pPr>
              <a:lnSpc>
                <a:spcPct val="120000"/>
              </a:lnSpc>
              <a:spcAft>
                <a:spcPts val="1000"/>
              </a:spcAft>
            </a:pPr>
            <a:r>
              <a:rPr lang="en-US"/>
              <a:t>Footer</a:t>
            </a:r>
          </a:p>
        </p:txBody>
      </p:sp>
      <p:sp>
        <p:nvSpPr>
          <p:cNvPr id="45" name="Slide Number Placeholder 44">
            <a:extLst>
              <a:ext uri="{FF2B5EF4-FFF2-40B4-BE49-F238E27FC236}">
                <a16:creationId xmlns:a16="http://schemas.microsoft.com/office/drawing/2014/main" id="{884F8EF6-DBC8-B6C3-6445-DCDB3829965D}"/>
              </a:ext>
            </a:extLst>
          </p:cNvPr>
          <p:cNvSpPr>
            <a:spLocks noGrp="1"/>
          </p:cNvSpPr>
          <p:nvPr>
            <p:ph type="sldNum" sz="quarter" idx="52"/>
          </p:nvPr>
        </p:nvSpPr>
        <p:spPr/>
        <p:txBody>
          <a:bodyPr/>
          <a:lstStyle/>
          <a:p>
            <a:fld id="{BB07EAE1-021A-493C-B07F-6FE9E5D11BEB}" type="slidenum">
              <a:rPr lang="en-GB" smtClean="0"/>
              <a:pPr/>
              <a:t>‹#›</a:t>
            </a:fld>
            <a:endParaRPr lang="en-GB"/>
          </a:p>
        </p:txBody>
      </p:sp>
      <p:sp>
        <p:nvSpPr>
          <p:cNvPr id="2" name="Title 1">
            <a:extLst>
              <a:ext uri="{FF2B5EF4-FFF2-40B4-BE49-F238E27FC236}">
                <a16:creationId xmlns:a16="http://schemas.microsoft.com/office/drawing/2014/main" id="{3656199E-EFA1-B225-EE9F-5E1EC274D4E2}"/>
              </a:ext>
            </a:extLst>
          </p:cNvPr>
          <p:cNvSpPr>
            <a:spLocks noGrp="1"/>
          </p:cNvSpPr>
          <p:nvPr>
            <p:ph type="title" hasCustomPrompt="1"/>
          </p:nvPr>
        </p:nvSpPr>
        <p:spPr>
          <a:xfrm>
            <a:off x="450732" y="422671"/>
            <a:ext cx="10326690" cy="558405"/>
          </a:xfrm>
        </p:spPr>
        <p:txBody>
          <a:bodyPr/>
          <a:lstStyle>
            <a:lvl1pPr>
              <a:defRPr sz="3199"/>
            </a:lvl1pPr>
          </a:lstStyle>
          <a:p>
            <a:r>
              <a:rPr lang="en-GB"/>
              <a:t>Insert title here</a:t>
            </a:r>
          </a:p>
        </p:txBody>
      </p:sp>
      <p:grpSp>
        <p:nvGrpSpPr>
          <p:cNvPr id="52" name="Group 51">
            <a:extLst>
              <a:ext uri="{FF2B5EF4-FFF2-40B4-BE49-F238E27FC236}">
                <a16:creationId xmlns:a16="http://schemas.microsoft.com/office/drawing/2014/main" id="{F41968EA-9EC5-0EDD-056D-B48D06721EE3}"/>
              </a:ext>
            </a:extLst>
          </p:cNvPr>
          <p:cNvGrpSpPr/>
          <p:nvPr userDrawn="1"/>
        </p:nvGrpSpPr>
        <p:grpSpPr>
          <a:xfrm>
            <a:off x="12332097" y="1"/>
            <a:ext cx="2094408" cy="3335867"/>
            <a:chOff x="-2178418" y="4487679"/>
            <a:chExt cx="2094954" cy="3335867"/>
          </a:xfrm>
        </p:grpSpPr>
        <p:sp>
          <p:nvSpPr>
            <p:cNvPr id="53" name="Rectangle 52">
              <a:extLst>
                <a:ext uri="{FF2B5EF4-FFF2-40B4-BE49-F238E27FC236}">
                  <a16:creationId xmlns:a16="http://schemas.microsoft.com/office/drawing/2014/main" id="{96E40A97-72E9-57AD-5798-2243C341793C}"/>
                </a:ext>
              </a:extLst>
            </p:cNvPr>
            <p:cNvSpPr/>
            <p:nvPr/>
          </p:nvSpPr>
          <p:spPr>
            <a:xfrm>
              <a:off x="-2178418" y="4487680"/>
              <a:ext cx="2094954" cy="3335866"/>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333333"/>
                </a:solidFill>
              </a:endParaRPr>
            </a:p>
          </p:txBody>
        </p:sp>
        <p:sp>
          <p:nvSpPr>
            <p:cNvPr id="54" name="Rectangle 53">
              <a:extLst>
                <a:ext uri="{FF2B5EF4-FFF2-40B4-BE49-F238E27FC236}">
                  <a16:creationId xmlns:a16="http://schemas.microsoft.com/office/drawing/2014/main" id="{817061D9-5260-4D8A-2BF3-17EC4608B93A}"/>
                </a:ext>
              </a:extLst>
            </p:cNvPr>
            <p:cNvSpPr/>
            <p:nvPr/>
          </p:nvSpPr>
          <p:spPr>
            <a:xfrm>
              <a:off x="-2178418" y="4487679"/>
              <a:ext cx="2094954" cy="55616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799">
                <a:solidFill>
                  <a:srgbClr val="333333"/>
                </a:solidFill>
              </a:endParaRPr>
            </a:p>
          </p:txBody>
        </p:sp>
        <p:sp>
          <p:nvSpPr>
            <p:cNvPr id="55" name="TextBox 54">
              <a:extLst>
                <a:ext uri="{FF2B5EF4-FFF2-40B4-BE49-F238E27FC236}">
                  <a16:creationId xmlns:a16="http://schemas.microsoft.com/office/drawing/2014/main" id="{BB871A23-E04D-8299-EE1E-D0214AB0CEC6}"/>
                </a:ext>
              </a:extLst>
            </p:cNvPr>
            <p:cNvSpPr txBox="1"/>
            <p:nvPr/>
          </p:nvSpPr>
          <p:spPr>
            <a:xfrm>
              <a:off x="-1943077" y="4533656"/>
              <a:ext cx="1668186" cy="461665"/>
            </a:xfrm>
            <a:prstGeom prst="rect">
              <a:avLst/>
            </a:prstGeom>
            <a:noFill/>
          </p:spPr>
          <p:txBody>
            <a:bodyPr wrap="square" rtlCol="0">
              <a:spAutoFit/>
            </a:bodyPr>
            <a:lstStyle/>
            <a:p>
              <a:pPr algn="ctr"/>
              <a:r>
                <a:rPr lang="en-GB" sz="1200">
                  <a:solidFill>
                    <a:srgbClr val="333333"/>
                  </a:solidFill>
                  <a:latin typeface="+mn-lt"/>
                </a:rPr>
                <a:t>HOW TO INSERT </a:t>
              </a:r>
              <a:br>
                <a:rPr lang="en-GB" sz="1200">
                  <a:solidFill>
                    <a:srgbClr val="333333"/>
                  </a:solidFill>
                  <a:latin typeface="+mn-lt"/>
                </a:rPr>
              </a:br>
              <a:r>
                <a:rPr lang="en-GB" sz="1200">
                  <a:solidFill>
                    <a:srgbClr val="333333"/>
                  </a:solidFill>
                  <a:latin typeface="+mn-lt"/>
                </a:rPr>
                <a:t>A LOGO</a:t>
              </a:r>
            </a:p>
          </p:txBody>
        </p:sp>
        <p:sp>
          <p:nvSpPr>
            <p:cNvPr id="56" name="TextBox 55">
              <a:extLst>
                <a:ext uri="{FF2B5EF4-FFF2-40B4-BE49-F238E27FC236}">
                  <a16:creationId xmlns:a16="http://schemas.microsoft.com/office/drawing/2014/main" id="{00A9DE3E-E00B-E08E-49AA-825973F45929}"/>
                </a:ext>
              </a:extLst>
            </p:cNvPr>
            <p:cNvSpPr txBox="1"/>
            <p:nvPr/>
          </p:nvSpPr>
          <p:spPr>
            <a:xfrm>
              <a:off x="-2156460" y="5547394"/>
              <a:ext cx="2032272" cy="707886"/>
            </a:xfrm>
            <a:prstGeom prst="rect">
              <a:avLst/>
            </a:prstGeom>
            <a:noFill/>
          </p:spPr>
          <p:txBody>
            <a:bodyPr wrap="square" rtlCol="0">
              <a:spAutoFit/>
            </a:bodyPr>
            <a:lstStyle/>
            <a:p>
              <a:r>
                <a:rPr lang="en-GB" sz="1000" b="1">
                  <a:solidFill>
                    <a:srgbClr val="333333"/>
                  </a:solidFill>
                </a:rPr>
                <a:t>2. </a:t>
              </a:r>
              <a:r>
                <a:rPr lang="en-GB" sz="1000">
                  <a:solidFill>
                    <a:srgbClr val="333333"/>
                  </a:solidFill>
                </a:rPr>
                <a:t>Click on the </a:t>
              </a:r>
              <a:r>
                <a:rPr lang="en-GB" sz="1000" b="0">
                  <a:solidFill>
                    <a:srgbClr val="333333"/>
                  </a:solidFill>
                  <a:latin typeface="Gotham Bold" pitchFamily="50" charset="0"/>
                </a:rPr>
                <a:t>icon </a:t>
              </a:r>
              <a:r>
                <a:rPr lang="en-GB" sz="1000">
                  <a:solidFill>
                    <a:srgbClr val="333333"/>
                  </a:solidFill>
                </a:rPr>
                <a:t>in the middle of the placeholder and choose the logo needed from your computer.</a:t>
              </a:r>
            </a:p>
          </p:txBody>
        </p:sp>
        <p:sp>
          <p:nvSpPr>
            <p:cNvPr id="57" name="TextBox 56">
              <a:extLst>
                <a:ext uri="{FF2B5EF4-FFF2-40B4-BE49-F238E27FC236}">
                  <a16:creationId xmlns:a16="http://schemas.microsoft.com/office/drawing/2014/main" id="{FF0BF57C-E18C-1CE6-A4B9-EF1D6F46A39C}"/>
                </a:ext>
              </a:extLst>
            </p:cNvPr>
            <p:cNvSpPr txBox="1"/>
            <p:nvPr/>
          </p:nvSpPr>
          <p:spPr>
            <a:xfrm>
              <a:off x="-2156460" y="6282027"/>
              <a:ext cx="1881569" cy="861774"/>
            </a:xfrm>
            <a:prstGeom prst="rect">
              <a:avLst/>
            </a:prstGeom>
            <a:noFill/>
          </p:spPr>
          <p:txBody>
            <a:bodyPr wrap="square" rtlCol="0">
              <a:spAutoFit/>
            </a:bodyPr>
            <a:lstStyle/>
            <a:p>
              <a:r>
                <a:rPr lang="en-GB" sz="1000" b="1">
                  <a:solidFill>
                    <a:srgbClr val="333333"/>
                  </a:solidFill>
                </a:rPr>
                <a:t>3. </a:t>
              </a:r>
              <a:r>
                <a:rPr lang="en-GB" sz="1000">
                  <a:solidFill>
                    <a:srgbClr val="333333"/>
                  </a:solidFill>
                </a:rPr>
                <a:t>Click on the </a:t>
              </a:r>
              <a:r>
                <a:rPr lang="en-GB" sz="1000" b="0">
                  <a:solidFill>
                    <a:srgbClr val="333333"/>
                  </a:solidFill>
                  <a:latin typeface="Gotham Bold" pitchFamily="50" charset="0"/>
                </a:rPr>
                <a:t>Picture Format </a:t>
              </a:r>
              <a:r>
                <a:rPr lang="en-GB" sz="1000">
                  <a:solidFill>
                    <a:srgbClr val="333333"/>
                  </a:solidFill>
                </a:rPr>
                <a:t>tab in the ribbon and choose </a:t>
              </a:r>
              <a:r>
                <a:rPr lang="en-GB" sz="1000" b="0">
                  <a:solidFill>
                    <a:srgbClr val="333333"/>
                  </a:solidFill>
                  <a:latin typeface="Gotham Bold" pitchFamily="50" charset="0"/>
                </a:rPr>
                <a:t>Crop</a:t>
              </a:r>
              <a:r>
                <a:rPr lang="en-GB" sz="1000">
                  <a:solidFill>
                    <a:srgbClr val="333333"/>
                  </a:solidFill>
                </a:rPr>
                <a:t> option to edit the position and composition of your icon.</a:t>
              </a:r>
            </a:p>
          </p:txBody>
        </p:sp>
        <p:sp>
          <p:nvSpPr>
            <p:cNvPr id="58" name="TextBox 57">
              <a:extLst>
                <a:ext uri="{FF2B5EF4-FFF2-40B4-BE49-F238E27FC236}">
                  <a16:creationId xmlns:a16="http://schemas.microsoft.com/office/drawing/2014/main" id="{842B3C19-E893-9E54-23A2-5E0BADB7C22E}"/>
                </a:ext>
              </a:extLst>
            </p:cNvPr>
            <p:cNvSpPr txBox="1"/>
            <p:nvPr/>
          </p:nvSpPr>
          <p:spPr>
            <a:xfrm>
              <a:off x="-2156460" y="7170548"/>
              <a:ext cx="2032272" cy="553998"/>
            </a:xfrm>
            <a:prstGeom prst="rect">
              <a:avLst/>
            </a:prstGeom>
            <a:noFill/>
          </p:spPr>
          <p:txBody>
            <a:bodyPr wrap="square" rtlCol="0">
              <a:spAutoFit/>
            </a:bodyPr>
            <a:lstStyle/>
            <a:p>
              <a:r>
                <a:rPr lang="en-GB" sz="1000" b="1">
                  <a:solidFill>
                    <a:srgbClr val="333333"/>
                  </a:solidFill>
                </a:rPr>
                <a:t>4. </a:t>
              </a:r>
              <a:r>
                <a:rPr lang="en-GB" sz="1000">
                  <a:solidFill>
                    <a:srgbClr val="333333"/>
                  </a:solidFill>
                </a:rPr>
                <a:t>Click on the drop down arrow and choose </a:t>
              </a:r>
              <a:r>
                <a:rPr lang="en-GB" sz="1000" b="0">
                  <a:solidFill>
                    <a:srgbClr val="333333"/>
                  </a:solidFill>
                  <a:latin typeface="Gotham Bold" pitchFamily="50" charset="0"/>
                </a:rPr>
                <a:t>Fit</a:t>
              </a:r>
              <a:r>
                <a:rPr lang="en-GB" sz="1000">
                  <a:solidFill>
                    <a:srgbClr val="333333"/>
                  </a:solidFill>
                </a:rPr>
                <a:t> to fit the icon to the placeholder.</a:t>
              </a:r>
            </a:p>
          </p:txBody>
        </p:sp>
        <p:sp>
          <p:nvSpPr>
            <p:cNvPr id="59" name="TextBox 58">
              <a:extLst>
                <a:ext uri="{FF2B5EF4-FFF2-40B4-BE49-F238E27FC236}">
                  <a16:creationId xmlns:a16="http://schemas.microsoft.com/office/drawing/2014/main" id="{DC1003CA-01D9-DD18-F591-D56312EEA34B}"/>
                </a:ext>
              </a:extLst>
            </p:cNvPr>
            <p:cNvSpPr txBox="1"/>
            <p:nvPr userDrawn="1"/>
          </p:nvSpPr>
          <p:spPr>
            <a:xfrm>
              <a:off x="-2156460" y="5119692"/>
              <a:ext cx="1976174" cy="400110"/>
            </a:xfrm>
            <a:prstGeom prst="rect">
              <a:avLst/>
            </a:prstGeom>
            <a:noFill/>
          </p:spPr>
          <p:txBody>
            <a:bodyPr wrap="square" rtlCol="0">
              <a:spAutoFit/>
            </a:bodyPr>
            <a:lstStyle/>
            <a:p>
              <a:r>
                <a:rPr lang="en-GB" sz="1000" b="1">
                  <a:solidFill>
                    <a:srgbClr val="333333"/>
                  </a:solidFill>
                </a:rPr>
                <a:t>1. </a:t>
              </a:r>
              <a:r>
                <a:rPr lang="en-GB" sz="1000">
                  <a:solidFill>
                    <a:srgbClr val="333333"/>
                  </a:solidFill>
                </a:rPr>
                <a:t>To replace an existing logo, first delete it. </a:t>
              </a:r>
              <a:endParaRPr lang="en-GB" sz="1000">
                <a:solidFill>
                  <a:srgbClr val="333333"/>
                </a:solidFill>
                <a:latin typeface="Gotham Bold" pitchFamily="50" charset="0"/>
              </a:endParaRPr>
            </a:p>
          </p:txBody>
        </p:sp>
      </p:grpSp>
    </p:spTree>
    <p:custDataLst>
      <p:tags r:id="rId1"/>
    </p:custDataLst>
    <p:extLst>
      <p:ext uri="{BB962C8B-B14F-4D97-AF65-F5344CB8AC3E}">
        <p14:creationId xmlns:p14="http://schemas.microsoft.com/office/powerpoint/2010/main" val="31446407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p:cSld name="Representative clients x3">
    <p:spTree>
      <p:nvGrpSpPr>
        <p:cNvPr id="1" name=""/>
        <p:cNvGrpSpPr/>
        <p:nvPr/>
      </p:nvGrpSpPr>
      <p:grpSpPr>
        <a:xfrm>
          <a:off x="0" y="0"/>
          <a:ext cx="0" cy="0"/>
          <a:chOff x="0" y="0"/>
          <a:chExt cx="0" cy="0"/>
        </a:xfrm>
      </p:grpSpPr>
      <p:sp>
        <p:nvSpPr>
          <p:cNvPr id="48" name="Text Placeholder 14">
            <a:extLst>
              <a:ext uri="{FF2B5EF4-FFF2-40B4-BE49-F238E27FC236}">
                <a16:creationId xmlns:a16="http://schemas.microsoft.com/office/drawing/2014/main" id="{EA9A6CD1-BB04-FC35-3645-267D7428D94A}"/>
              </a:ext>
            </a:extLst>
          </p:cNvPr>
          <p:cNvSpPr>
            <a:spLocks noGrp="1"/>
          </p:cNvSpPr>
          <p:nvPr>
            <p:ph type="body" sz="quarter" idx="62" hasCustomPrompt="1"/>
          </p:nvPr>
        </p:nvSpPr>
        <p:spPr>
          <a:xfrm>
            <a:off x="547082" y="1983155"/>
            <a:ext cx="3052283" cy="3064486"/>
          </a:xfrm>
          <a:blipFill dpi="0" rotWithShape="1">
            <a:blip r:embed="rId3"/>
            <a:srcRect/>
            <a:tile tx="0" ty="0" sx="70000" sy="70000" flip="none" algn="tl"/>
          </a:blipFill>
        </p:spPr>
        <p:txBody>
          <a:bodyPr lIns="252000" tIns="1134000"/>
          <a:lstStyle>
            <a:lvl1pPr>
              <a:defRPr sz="1200"/>
            </a:lvl1pPr>
            <a:lvl2pPr>
              <a:defRPr sz="1200"/>
            </a:lvl2pPr>
            <a:lvl3pPr>
              <a:defRPr sz="1100"/>
            </a:lvl3pPr>
            <a:lvl4pPr>
              <a:defRPr sz="1050"/>
            </a:lvl4pPr>
            <a:lvl5pPr>
              <a:defRPr sz="1200"/>
            </a:lvl5pPr>
          </a:lstStyle>
          <a:p>
            <a:pPr lvl="0"/>
            <a:r>
              <a:rPr lang="en-GB"/>
              <a:t>Insert text here</a:t>
            </a:r>
          </a:p>
          <a:p>
            <a:pPr lvl="1"/>
            <a:r>
              <a:rPr lang="en-GB"/>
              <a:t>Second level</a:t>
            </a:r>
          </a:p>
          <a:p>
            <a:pPr lvl="2"/>
            <a:r>
              <a:rPr lang="en-GB"/>
              <a:t>Third level</a:t>
            </a:r>
          </a:p>
          <a:p>
            <a:pPr lvl="3"/>
            <a:r>
              <a:rPr lang="en-GB"/>
              <a:t>Fourth level</a:t>
            </a:r>
          </a:p>
          <a:p>
            <a:pPr lvl="4"/>
            <a:r>
              <a:rPr lang="en-GB"/>
              <a:t>Fifth level</a:t>
            </a:r>
          </a:p>
        </p:txBody>
      </p:sp>
      <p:sp>
        <p:nvSpPr>
          <p:cNvPr id="49" name="Text Placeholder 14">
            <a:extLst>
              <a:ext uri="{FF2B5EF4-FFF2-40B4-BE49-F238E27FC236}">
                <a16:creationId xmlns:a16="http://schemas.microsoft.com/office/drawing/2014/main" id="{36A44E16-C132-CC80-3B3F-4DBF0D1CCE7A}"/>
              </a:ext>
            </a:extLst>
          </p:cNvPr>
          <p:cNvSpPr>
            <a:spLocks noGrp="1"/>
          </p:cNvSpPr>
          <p:nvPr>
            <p:ph type="body" sz="quarter" idx="63" hasCustomPrompt="1"/>
          </p:nvPr>
        </p:nvSpPr>
        <p:spPr>
          <a:xfrm>
            <a:off x="4146448" y="1983155"/>
            <a:ext cx="3052283" cy="3064486"/>
          </a:xfrm>
          <a:blipFill dpi="0" rotWithShape="1">
            <a:blip r:embed="rId3"/>
            <a:srcRect/>
            <a:tile tx="0" ty="0" sx="70000" sy="70000" flip="none" algn="tl"/>
          </a:blipFill>
        </p:spPr>
        <p:txBody>
          <a:bodyPr lIns="252000" tIns="1134000"/>
          <a:lstStyle>
            <a:lvl1pPr>
              <a:defRPr sz="1200"/>
            </a:lvl1pPr>
            <a:lvl2pPr>
              <a:defRPr sz="1200"/>
            </a:lvl2pPr>
            <a:lvl3pPr>
              <a:defRPr sz="1100"/>
            </a:lvl3pPr>
            <a:lvl4pPr>
              <a:defRPr sz="1050"/>
            </a:lvl4pPr>
            <a:lvl5pPr>
              <a:defRPr sz="1200"/>
            </a:lvl5pPr>
          </a:lstStyle>
          <a:p>
            <a:pPr lvl="0"/>
            <a:r>
              <a:rPr lang="en-GB"/>
              <a:t>Insert text here</a:t>
            </a:r>
          </a:p>
          <a:p>
            <a:pPr lvl="1"/>
            <a:r>
              <a:rPr lang="en-GB"/>
              <a:t>Second level</a:t>
            </a:r>
          </a:p>
          <a:p>
            <a:pPr lvl="2"/>
            <a:r>
              <a:rPr lang="en-GB"/>
              <a:t>Third level</a:t>
            </a:r>
          </a:p>
          <a:p>
            <a:pPr lvl="3"/>
            <a:r>
              <a:rPr lang="en-GB"/>
              <a:t>Fourth level</a:t>
            </a:r>
          </a:p>
          <a:p>
            <a:pPr lvl="4"/>
            <a:r>
              <a:rPr lang="en-GB"/>
              <a:t>Fifth level</a:t>
            </a:r>
          </a:p>
        </p:txBody>
      </p:sp>
      <p:sp>
        <p:nvSpPr>
          <p:cNvPr id="50" name="Text Placeholder 14">
            <a:extLst>
              <a:ext uri="{FF2B5EF4-FFF2-40B4-BE49-F238E27FC236}">
                <a16:creationId xmlns:a16="http://schemas.microsoft.com/office/drawing/2014/main" id="{63924A6C-CCDB-148B-969C-3717A0D6F86C}"/>
              </a:ext>
            </a:extLst>
          </p:cNvPr>
          <p:cNvSpPr>
            <a:spLocks noGrp="1"/>
          </p:cNvSpPr>
          <p:nvPr>
            <p:ph type="body" sz="quarter" idx="64" hasCustomPrompt="1"/>
          </p:nvPr>
        </p:nvSpPr>
        <p:spPr>
          <a:xfrm>
            <a:off x="7745813" y="1983155"/>
            <a:ext cx="3052283" cy="3064486"/>
          </a:xfrm>
          <a:blipFill dpi="0" rotWithShape="1">
            <a:blip r:embed="rId3"/>
            <a:srcRect/>
            <a:tile tx="0" ty="0" sx="70000" sy="70000" flip="none" algn="tl"/>
          </a:blipFill>
        </p:spPr>
        <p:txBody>
          <a:bodyPr lIns="252000" tIns="1134000"/>
          <a:lstStyle>
            <a:lvl1pPr>
              <a:defRPr sz="1200"/>
            </a:lvl1pPr>
            <a:lvl2pPr>
              <a:defRPr sz="1200"/>
            </a:lvl2pPr>
            <a:lvl3pPr>
              <a:defRPr sz="1100"/>
            </a:lvl3pPr>
            <a:lvl4pPr>
              <a:defRPr sz="1050"/>
            </a:lvl4pPr>
            <a:lvl5pPr>
              <a:defRPr sz="1200"/>
            </a:lvl5pPr>
          </a:lstStyle>
          <a:p>
            <a:pPr lvl="0"/>
            <a:r>
              <a:rPr lang="en-GB"/>
              <a:t>Insert text here</a:t>
            </a:r>
          </a:p>
          <a:p>
            <a:pPr lvl="1"/>
            <a:r>
              <a:rPr lang="en-GB"/>
              <a:t>Second level</a:t>
            </a:r>
          </a:p>
          <a:p>
            <a:pPr lvl="2"/>
            <a:r>
              <a:rPr lang="en-GB"/>
              <a:t>Third level</a:t>
            </a:r>
          </a:p>
          <a:p>
            <a:pPr lvl="3"/>
            <a:r>
              <a:rPr lang="en-GB"/>
              <a:t>Fourth level</a:t>
            </a:r>
          </a:p>
          <a:p>
            <a:pPr lvl="4"/>
            <a:r>
              <a:rPr lang="en-GB"/>
              <a:t>Fifth level</a:t>
            </a:r>
          </a:p>
        </p:txBody>
      </p:sp>
      <p:sp>
        <p:nvSpPr>
          <p:cNvPr id="23" name="Text Placeholder 3">
            <a:extLst>
              <a:ext uri="{FF2B5EF4-FFF2-40B4-BE49-F238E27FC236}">
                <a16:creationId xmlns:a16="http://schemas.microsoft.com/office/drawing/2014/main" id="{868BC087-0B58-9DAE-804B-08F5B1B530AE}"/>
              </a:ext>
            </a:extLst>
          </p:cNvPr>
          <p:cNvSpPr>
            <a:spLocks noGrp="1"/>
          </p:cNvSpPr>
          <p:nvPr>
            <p:ph type="body" sz="quarter" idx="13" hasCustomPrompt="1"/>
          </p:nvPr>
        </p:nvSpPr>
        <p:spPr>
          <a:xfrm rot="5400000">
            <a:off x="8649149" y="3318754"/>
            <a:ext cx="6858430" cy="220922"/>
          </a:xfrm>
          <a:solidFill>
            <a:schemeClr val="accent1"/>
          </a:solidFill>
        </p:spPr>
        <p:txBody>
          <a:bodyPr anchor="ctr"/>
          <a:lstStyle>
            <a:lvl1pPr algn="ctr">
              <a:defRPr sz="900" cap="all" spc="100" baseline="0"/>
            </a:lvl1pPr>
          </a:lstStyle>
          <a:p>
            <a:pPr lvl="0"/>
            <a:r>
              <a:rPr lang="en-GB"/>
              <a:t>Section Title</a:t>
            </a:r>
          </a:p>
        </p:txBody>
      </p:sp>
      <p:sp>
        <p:nvSpPr>
          <p:cNvPr id="17" name="Text Placeholder 16">
            <a:extLst>
              <a:ext uri="{FF2B5EF4-FFF2-40B4-BE49-F238E27FC236}">
                <a16:creationId xmlns:a16="http://schemas.microsoft.com/office/drawing/2014/main" id="{0948D371-0F50-D6F6-BFB2-9839A55CA2C3}"/>
              </a:ext>
            </a:extLst>
          </p:cNvPr>
          <p:cNvSpPr>
            <a:spLocks noGrp="1"/>
          </p:cNvSpPr>
          <p:nvPr>
            <p:ph type="body" sz="quarter" idx="16" hasCustomPrompt="1"/>
          </p:nvPr>
        </p:nvSpPr>
        <p:spPr>
          <a:xfrm>
            <a:off x="701981" y="4265235"/>
            <a:ext cx="2661373" cy="186944"/>
          </a:xfrm>
        </p:spPr>
        <p:txBody>
          <a:bodyPr/>
          <a:lstStyle>
            <a:lvl1pPr>
              <a:defRPr sz="1200">
                <a:latin typeface="Gotham Medium" pitchFamily="50" charset="0"/>
              </a:defRPr>
            </a:lvl1pPr>
          </a:lstStyle>
          <a:p>
            <a:pPr lvl="0"/>
            <a:r>
              <a:rPr lang="en-GB"/>
              <a:t>INSERT NAME HERE</a:t>
            </a:r>
          </a:p>
        </p:txBody>
      </p:sp>
      <p:sp>
        <p:nvSpPr>
          <p:cNvPr id="19" name="Text Placeholder 18">
            <a:extLst>
              <a:ext uri="{FF2B5EF4-FFF2-40B4-BE49-F238E27FC236}">
                <a16:creationId xmlns:a16="http://schemas.microsoft.com/office/drawing/2014/main" id="{62C64B21-7384-7D2B-E9E7-11D3058A1B78}"/>
              </a:ext>
            </a:extLst>
          </p:cNvPr>
          <p:cNvSpPr>
            <a:spLocks noGrp="1"/>
          </p:cNvSpPr>
          <p:nvPr>
            <p:ph type="body" sz="quarter" idx="17" hasCustomPrompt="1"/>
          </p:nvPr>
        </p:nvSpPr>
        <p:spPr>
          <a:xfrm>
            <a:off x="701979" y="4481516"/>
            <a:ext cx="2661373" cy="186944"/>
          </a:xfrm>
        </p:spPr>
        <p:txBody>
          <a:bodyPr/>
          <a:lstStyle>
            <a:lvl1pPr>
              <a:defRPr sz="1200"/>
            </a:lvl1pPr>
          </a:lstStyle>
          <a:p>
            <a:pPr lvl="0"/>
            <a:r>
              <a:rPr lang="en-GB"/>
              <a:t>Insert job here</a:t>
            </a:r>
          </a:p>
        </p:txBody>
      </p:sp>
      <p:sp>
        <p:nvSpPr>
          <p:cNvPr id="20" name="Text Placeholder 18">
            <a:extLst>
              <a:ext uri="{FF2B5EF4-FFF2-40B4-BE49-F238E27FC236}">
                <a16:creationId xmlns:a16="http://schemas.microsoft.com/office/drawing/2014/main" id="{D1E9DA5F-2D46-30CA-A83F-1B2225A6B941}"/>
              </a:ext>
            </a:extLst>
          </p:cNvPr>
          <p:cNvSpPr>
            <a:spLocks noGrp="1"/>
          </p:cNvSpPr>
          <p:nvPr>
            <p:ph type="body" sz="quarter" idx="18" hasCustomPrompt="1"/>
          </p:nvPr>
        </p:nvSpPr>
        <p:spPr>
          <a:xfrm>
            <a:off x="701979" y="4687637"/>
            <a:ext cx="2661373" cy="186944"/>
          </a:xfrm>
        </p:spPr>
        <p:txBody>
          <a:bodyPr/>
          <a:lstStyle>
            <a:lvl1pPr>
              <a:defRPr sz="1200"/>
            </a:lvl1pPr>
          </a:lstStyle>
          <a:p>
            <a:pPr lvl="0"/>
            <a:r>
              <a:rPr lang="en-GB"/>
              <a:t>Insert email here</a:t>
            </a:r>
          </a:p>
        </p:txBody>
      </p:sp>
      <p:sp>
        <p:nvSpPr>
          <p:cNvPr id="28" name="Picture Placeholder 8">
            <a:extLst>
              <a:ext uri="{FF2B5EF4-FFF2-40B4-BE49-F238E27FC236}">
                <a16:creationId xmlns:a16="http://schemas.microsoft.com/office/drawing/2014/main" id="{34E97C93-1C22-2931-C17F-15DF68F0FAF7}"/>
              </a:ext>
            </a:extLst>
          </p:cNvPr>
          <p:cNvSpPr>
            <a:spLocks noGrp="1"/>
          </p:cNvSpPr>
          <p:nvPr>
            <p:ph type="pic" sz="quarter" idx="50" hasCustomPrompt="1"/>
          </p:nvPr>
        </p:nvSpPr>
        <p:spPr>
          <a:xfrm>
            <a:off x="4387070" y="2206886"/>
            <a:ext cx="1535150" cy="603800"/>
          </a:xfrm>
        </p:spPr>
        <p:txBody>
          <a:bodyPr/>
          <a:lstStyle>
            <a:lvl1pPr algn="ctr">
              <a:defRPr/>
            </a:lvl1pPr>
          </a:lstStyle>
          <a:p>
            <a:r>
              <a:rPr lang="en-GB"/>
              <a:t>Client logo</a:t>
            </a:r>
          </a:p>
        </p:txBody>
      </p:sp>
      <p:sp>
        <p:nvSpPr>
          <p:cNvPr id="30" name="Text Placeholder 16">
            <a:extLst>
              <a:ext uri="{FF2B5EF4-FFF2-40B4-BE49-F238E27FC236}">
                <a16:creationId xmlns:a16="http://schemas.microsoft.com/office/drawing/2014/main" id="{3B0EEE1E-6763-426E-0C4B-526D9FA1477B}"/>
              </a:ext>
            </a:extLst>
          </p:cNvPr>
          <p:cNvSpPr>
            <a:spLocks noGrp="1"/>
          </p:cNvSpPr>
          <p:nvPr>
            <p:ph type="body" sz="quarter" idx="52" hasCustomPrompt="1"/>
          </p:nvPr>
        </p:nvSpPr>
        <p:spPr>
          <a:xfrm>
            <a:off x="4301346" y="4267843"/>
            <a:ext cx="2661373" cy="186944"/>
          </a:xfrm>
        </p:spPr>
        <p:txBody>
          <a:bodyPr/>
          <a:lstStyle>
            <a:lvl1pPr>
              <a:defRPr sz="1200">
                <a:latin typeface="Gotham Medium" pitchFamily="50" charset="0"/>
              </a:defRPr>
            </a:lvl1pPr>
          </a:lstStyle>
          <a:p>
            <a:pPr lvl="0"/>
            <a:r>
              <a:rPr lang="en-GB"/>
              <a:t>INSERT NAME HERE</a:t>
            </a:r>
          </a:p>
        </p:txBody>
      </p:sp>
      <p:sp>
        <p:nvSpPr>
          <p:cNvPr id="31" name="Text Placeholder 18">
            <a:extLst>
              <a:ext uri="{FF2B5EF4-FFF2-40B4-BE49-F238E27FC236}">
                <a16:creationId xmlns:a16="http://schemas.microsoft.com/office/drawing/2014/main" id="{5315ABA4-6FE0-F1D7-B8F1-67A41193F05F}"/>
              </a:ext>
            </a:extLst>
          </p:cNvPr>
          <p:cNvSpPr>
            <a:spLocks noGrp="1"/>
          </p:cNvSpPr>
          <p:nvPr>
            <p:ph type="body" sz="quarter" idx="53" hasCustomPrompt="1"/>
          </p:nvPr>
        </p:nvSpPr>
        <p:spPr>
          <a:xfrm>
            <a:off x="4301344" y="4484124"/>
            <a:ext cx="2661373" cy="186944"/>
          </a:xfrm>
        </p:spPr>
        <p:txBody>
          <a:bodyPr/>
          <a:lstStyle>
            <a:lvl1pPr>
              <a:defRPr sz="1200"/>
            </a:lvl1pPr>
          </a:lstStyle>
          <a:p>
            <a:pPr lvl="0"/>
            <a:r>
              <a:rPr lang="en-GB"/>
              <a:t>Insert job here</a:t>
            </a:r>
          </a:p>
        </p:txBody>
      </p:sp>
      <p:sp>
        <p:nvSpPr>
          <p:cNvPr id="32" name="Text Placeholder 18">
            <a:extLst>
              <a:ext uri="{FF2B5EF4-FFF2-40B4-BE49-F238E27FC236}">
                <a16:creationId xmlns:a16="http://schemas.microsoft.com/office/drawing/2014/main" id="{8972D241-7B65-EDA6-C64B-34EC0BF87493}"/>
              </a:ext>
            </a:extLst>
          </p:cNvPr>
          <p:cNvSpPr>
            <a:spLocks noGrp="1"/>
          </p:cNvSpPr>
          <p:nvPr>
            <p:ph type="body" sz="quarter" idx="54" hasCustomPrompt="1"/>
          </p:nvPr>
        </p:nvSpPr>
        <p:spPr>
          <a:xfrm>
            <a:off x="4301344" y="4690245"/>
            <a:ext cx="2661373" cy="186944"/>
          </a:xfrm>
        </p:spPr>
        <p:txBody>
          <a:bodyPr/>
          <a:lstStyle>
            <a:lvl1pPr>
              <a:defRPr sz="1200"/>
            </a:lvl1pPr>
          </a:lstStyle>
          <a:p>
            <a:pPr lvl="0"/>
            <a:r>
              <a:rPr lang="en-GB"/>
              <a:t>Insert email here</a:t>
            </a:r>
          </a:p>
        </p:txBody>
      </p:sp>
      <p:sp>
        <p:nvSpPr>
          <p:cNvPr id="33" name="Text Placeholder 46">
            <a:extLst>
              <a:ext uri="{FF2B5EF4-FFF2-40B4-BE49-F238E27FC236}">
                <a16:creationId xmlns:a16="http://schemas.microsoft.com/office/drawing/2014/main" id="{C43CFB22-7837-7DC5-D983-300F3EC37C04}"/>
              </a:ext>
            </a:extLst>
          </p:cNvPr>
          <p:cNvSpPr>
            <a:spLocks noGrp="1"/>
          </p:cNvSpPr>
          <p:nvPr>
            <p:ph type="body" sz="quarter" idx="55" hasCustomPrompt="1"/>
          </p:nvPr>
        </p:nvSpPr>
        <p:spPr>
          <a:xfrm>
            <a:off x="4387070" y="2945813"/>
            <a:ext cx="2411372" cy="3600"/>
          </a:xfrm>
          <a:solidFill>
            <a:schemeClr val="tx1"/>
          </a:solidFill>
        </p:spPr>
        <p:txBody>
          <a:bodyPr/>
          <a:lstStyle>
            <a:lvl1pPr>
              <a:defRPr/>
            </a:lvl1pPr>
          </a:lstStyle>
          <a:p>
            <a:pPr lvl="0"/>
            <a:r>
              <a:rPr lang="en-GB"/>
              <a:t> </a:t>
            </a:r>
          </a:p>
        </p:txBody>
      </p:sp>
      <p:sp>
        <p:nvSpPr>
          <p:cNvPr id="34" name="Picture Placeholder 8">
            <a:extLst>
              <a:ext uri="{FF2B5EF4-FFF2-40B4-BE49-F238E27FC236}">
                <a16:creationId xmlns:a16="http://schemas.microsoft.com/office/drawing/2014/main" id="{7CB0C132-C6E9-57D4-FCE5-4A60DED5F3C1}"/>
              </a:ext>
            </a:extLst>
          </p:cNvPr>
          <p:cNvSpPr>
            <a:spLocks noGrp="1"/>
          </p:cNvSpPr>
          <p:nvPr>
            <p:ph type="pic" sz="quarter" idx="56" hasCustomPrompt="1"/>
          </p:nvPr>
        </p:nvSpPr>
        <p:spPr>
          <a:xfrm>
            <a:off x="7986436" y="2209494"/>
            <a:ext cx="1535150" cy="603800"/>
          </a:xfrm>
        </p:spPr>
        <p:txBody>
          <a:bodyPr/>
          <a:lstStyle>
            <a:lvl1pPr algn="ctr">
              <a:defRPr/>
            </a:lvl1pPr>
          </a:lstStyle>
          <a:p>
            <a:r>
              <a:rPr lang="en-GB"/>
              <a:t>Client logo</a:t>
            </a:r>
          </a:p>
        </p:txBody>
      </p:sp>
      <p:sp>
        <p:nvSpPr>
          <p:cNvPr id="36" name="Text Placeholder 16">
            <a:extLst>
              <a:ext uri="{FF2B5EF4-FFF2-40B4-BE49-F238E27FC236}">
                <a16:creationId xmlns:a16="http://schemas.microsoft.com/office/drawing/2014/main" id="{01D78ABF-49E3-B132-125B-13085A5B3E6C}"/>
              </a:ext>
            </a:extLst>
          </p:cNvPr>
          <p:cNvSpPr>
            <a:spLocks noGrp="1"/>
          </p:cNvSpPr>
          <p:nvPr>
            <p:ph type="body" sz="quarter" idx="58" hasCustomPrompt="1"/>
          </p:nvPr>
        </p:nvSpPr>
        <p:spPr>
          <a:xfrm>
            <a:off x="7900712" y="4270451"/>
            <a:ext cx="2661373" cy="186944"/>
          </a:xfrm>
        </p:spPr>
        <p:txBody>
          <a:bodyPr/>
          <a:lstStyle>
            <a:lvl1pPr>
              <a:defRPr sz="1200">
                <a:latin typeface="Gotham Medium" pitchFamily="50" charset="0"/>
              </a:defRPr>
            </a:lvl1pPr>
          </a:lstStyle>
          <a:p>
            <a:pPr lvl="0"/>
            <a:r>
              <a:rPr lang="en-GB"/>
              <a:t>INSERT NAME HERE</a:t>
            </a:r>
          </a:p>
        </p:txBody>
      </p:sp>
      <p:sp>
        <p:nvSpPr>
          <p:cNvPr id="37" name="Text Placeholder 18">
            <a:extLst>
              <a:ext uri="{FF2B5EF4-FFF2-40B4-BE49-F238E27FC236}">
                <a16:creationId xmlns:a16="http://schemas.microsoft.com/office/drawing/2014/main" id="{50366562-C88A-5753-C79B-8D5E03122D4E}"/>
              </a:ext>
            </a:extLst>
          </p:cNvPr>
          <p:cNvSpPr>
            <a:spLocks noGrp="1"/>
          </p:cNvSpPr>
          <p:nvPr>
            <p:ph type="body" sz="quarter" idx="59" hasCustomPrompt="1"/>
          </p:nvPr>
        </p:nvSpPr>
        <p:spPr>
          <a:xfrm>
            <a:off x="7900710" y="4486732"/>
            <a:ext cx="2661373" cy="186944"/>
          </a:xfrm>
        </p:spPr>
        <p:txBody>
          <a:bodyPr/>
          <a:lstStyle>
            <a:lvl1pPr>
              <a:defRPr sz="1200"/>
            </a:lvl1pPr>
          </a:lstStyle>
          <a:p>
            <a:pPr lvl="0"/>
            <a:r>
              <a:rPr lang="en-GB"/>
              <a:t>Insert job here</a:t>
            </a:r>
          </a:p>
        </p:txBody>
      </p:sp>
      <p:sp>
        <p:nvSpPr>
          <p:cNvPr id="38" name="Text Placeholder 18">
            <a:extLst>
              <a:ext uri="{FF2B5EF4-FFF2-40B4-BE49-F238E27FC236}">
                <a16:creationId xmlns:a16="http://schemas.microsoft.com/office/drawing/2014/main" id="{F58E6DFA-CE11-3751-7798-9E8C2556E580}"/>
              </a:ext>
            </a:extLst>
          </p:cNvPr>
          <p:cNvSpPr>
            <a:spLocks noGrp="1"/>
          </p:cNvSpPr>
          <p:nvPr>
            <p:ph type="body" sz="quarter" idx="60" hasCustomPrompt="1"/>
          </p:nvPr>
        </p:nvSpPr>
        <p:spPr>
          <a:xfrm>
            <a:off x="7900710" y="4692853"/>
            <a:ext cx="2661373" cy="186944"/>
          </a:xfrm>
        </p:spPr>
        <p:txBody>
          <a:bodyPr/>
          <a:lstStyle>
            <a:lvl1pPr>
              <a:defRPr sz="1200"/>
            </a:lvl1pPr>
          </a:lstStyle>
          <a:p>
            <a:pPr lvl="0"/>
            <a:r>
              <a:rPr lang="en-GB"/>
              <a:t>Insert email here</a:t>
            </a:r>
          </a:p>
        </p:txBody>
      </p:sp>
      <p:sp>
        <p:nvSpPr>
          <p:cNvPr id="39" name="Text Placeholder 46">
            <a:extLst>
              <a:ext uri="{FF2B5EF4-FFF2-40B4-BE49-F238E27FC236}">
                <a16:creationId xmlns:a16="http://schemas.microsoft.com/office/drawing/2014/main" id="{04212A9A-7357-0C84-E4F2-E06904FE2110}"/>
              </a:ext>
            </a:extLst>
          </p:cNvPr>
          <p:cNvSpPr>
            <a:spLocks noGrp="1"/>
          </p:cNvSpPr>
          <p:nvPr>
            <p:ph type="body" sz="quarter" idx="61" hasCustomPrompt="1"/>
          </p:nvPr>
        </p:nvSpPr>
        <p:spPr>
          <a:xfrm>
            <a:off x="7986436" y="2948421"/>
            <a:ext cx="2411372" cy="3600"/>
          </a:xfrm>
          <a:solidFill>
            <a:schemeClr val="tx1"/>
          </a:solidFill>
        </p:spPr>
        <p:txBody>
          <a:bodyPr/>
          <a:lstStyle>
            <a:lvl1pPr>
              <a:defRPr/>
            </a:lvl1pPr>
          </a:lstStyle>
          <a:p>
            <a:pPr lvl="0"/>
            <a:r>
              <a:rPr lang="en-GB"/>
              <a:t> </a:t>
            </a:r>
          </a:p>
        </p:txBody>
      </p:sp>
      <p:sp>
        <p:nvSpPr>
          <p:cNvPr id="13" name="Picture Placeholder 8">
            <a:extLst>
              <a:ext uri="{FF2B5EF4-FFF2-40B4-BE49-F238E27FC236}">
                <a16:creationId xmlns:a16="http://schemas.microsoft.com/office/drawing/2014/main" id="{9CFFE743-3C94-866E-6D76-1D4F0B8E4BE3}"/>
              </a:ext>
            </a:extLst>
          </p:cNvPr>
          <p:cNvSpPr>
            <a:spLocks noGrp="1"/>
          </p:cNvSpPr>
          <p:nvPr>
            <p:ph type="pic" sz="quarter" idx="14" hasCustomPrompt="1"/>
          </p:nvPr>
        </p:nvSpPr>
        <p:spPr>
          <a:xfrm>
            <a:off x="787705" y="2204278"/>
            <a:ext cx="1535150" cy="603800"/>
          </a:xfrm>
        </p:spPr>
        <p:txBody>
          <a:bodyPr/>
          <a:lstStyle>
            <a:lvl1pPr algn="ctr">
              <a:defRPr/>
            </a:lvl1pPr>
          </a:lstStyle>
          <a:p>
            <a:r>
              <a:rPr lang="en-GB"/>
              <a:t>Client logo</a:t>
            </a:r>
          </a:p>
        </p:txBody>
      </p:sp>
      <p:sp>
        <p:nvSpPr>
          <p:cNvPr id="21" name="Text Placeholder 46">
            <a:extLst>
              <a:ext uri="{FF2B5EF4-FFF2-40B4-BE49-F238E27FC236}">
                <a16:creationId xmlns:a16="http://schemas.microsoft.com/office/drawing/2014/main" id="{C1265CB6-C893-47A6-6005-442FF94747C2}"/>
              </a:ext>
            </a:extLst>
          </p:cNvPr>
          <p:cNvSpPr>
            <a:spLocks noGrp="1"/>
          </p:cNvSpPr>
          <p:nvPr>
            <p:ph type="body" sz="quarter" idx="49" hasCustomPrompt="1"/>
          </p:nvPr>
        </p:nvSpPr>
        <p:spPr>
          <a:xfrm>
            <a:off x="787705" y="2943205"/>
            <a:ext cx="2411372" cy="3600"/>
          </a:xfrm>
          <a:solidFill>
            <a:schemeClr val="tx1"/>
          </a:solidFill>
        </p:spPr>
        <p:txBody>
          <a:bodyPr/>
          <a:lstStyle>
            <a:lvl1pPr>
              <a:defRPr/>
            </a:lvl1pPr>
          </a:lstStyle>
          <a:p>
            <a:pPr lvl="0"/>
            <a:r>
              <a:rPr lang="en-GB"/>
              <a:t> </a:t>
            </a:r>
          </a:p>
        </p:txBody>
      </p:sp>
      <p:sp>
        <p:nvSpPr>
          <p:cNvPr id="67" name="Date Placeholder 66">
            <a:extLst>
              <a:ext uri="{FF2B5EF4-FFF2-40B4-BE49-F238E27FC236}">
                <a16:creationId xmlns:a16="http://schemas.microsoft.com/office/drawing/2014/main" id="{29920811-047B-342F-7D6D-8207558CBB6E}"/>
              </a:ext>
            </a:extLst>
          </p:cNvPr>
          <p:cNvSpPr>
            <a:spLocks noGrp="1"/>
          </p:cNvSpPr>
          <p:nvPr>
            <p:ph type="dt" sz="half" idx="65"/>
          </p:nvPr>
        </p:nvSpPr>
        <p:spPr/>
        <p:txBody>
          <a:bodyPr/>
          <a:lstStyle/>
          <a:p>
            <a:endParaRPr lang="en-GB"/>
          </a:p>
        </p:txBody>
      </p:sp>
      <p:sp>
        <p:nvSpPr>
          <p:cNvPr id="68" name="Footer Placeholder 67">
            <a:extLst>
              <a:ext uri="{FF2B5EF4-FFF2-40B4-BE49-F238E27FC236}">
                <a16:creationId xmlns:a16="http://schemas.microsoft.com/office/drawing/2014/main" id="{55ACB8FD-3754-C65F-E410-E23F88B4F025}"/>
              </a:ext>
            </a:extLst>
          </p:cNvPr>
          <p:cNvSpPr>
            <a:spLocks noGrp="1"/>
          </p:cNvSpPr>
          <p:nvPr>
            <p:ph type="ftr" sz="quarter" idx="66"/>
          </p:nvPr>
        </p:nvSpPr>
        <p:spPr>
          <a:xfrm>
            <a:off x="450733" y="6501388"/>
            <a:ext cx="6856644" cy="270074"/>
          </a:xfrm>
          <a:prstGeom prst="rect">
            <a:avLst/>
          </a:prstGeom>
        </p:spPr>
        <p:txBody>
          <a:bodyPr/>
          <a:lstStyle/>
          <a:p>
            <a:pPr>
              <a:lnSpc>
                <a:spcPct val="120000"/>
              </a:lnSpc>
              <a:spcAft>
                <a:spcPts val="1000"/>
              </a:spcAft>
            </a:pPr>
            <a:r>
              <a:rPr lang="en-US"/>
              <a:t>Footer</a:t>
            </a:r>
          </a:p>
        </p:txBody>
      </p:sp>
      <p:sp>
        <p:nvSpPr>
          <p:cNvPr id="69" name="Slide Number Placeholder 68">
            <a:extLst>
              <a:ext uri="{FF2B5EF4-FFF2-40B4-BE49-F238E27FC236}">
                <a16:creationId xmlns:a16="http://schemas.microsoft.com/office/drawing/2014/main" id="{898727B1-5967-2C27-82AE-3ACE6662458B}"/>
              </a:ext>
            </a:extLst>
          </p:cNvPr>
          <p:cNvSpPr>
            <a:spLocks noGrp="1"/>
          </p:cNvSpPr>
          <p:nvPr>
            <p:ph type="sldNum" sz="quarter" idx="67"/>
          </p:nvPr>
        </p:nvSpPr>
        <p:spPr/>
        <p:txBody>
          <a:bodyPr/>
          <a:lstStyle/>
          <a:p>
            <a:fld id="{BB07EAE1-021A-493C-B07F-6FE9E5D11BEB}" type="slidenum">
              <a:rPr lang="en-GB" smtClean="0"/>
              <a:pPr/>
              <a:t>‹#›</a:t>
            </a:fld>
            <a:endParaRPr lang="en-GB"/>
          </a:p>
        </p:txBody>
      </p:sp>
      <p:sp>
        <p:nvSpPr>
          <p:cNvPr id="2" name="Title 1">
            <a:extLst>
              <a:ext uri="{FF2B5EF4-FFF2-40B4-BE49-F238E27FC236}">
                <a16:creationId xmlns:a16="http://schemas.microsoft.com/office/drawing/2014/main" id="{61F0ED34-7D3C-BDAE-221D-50DCFD88A2D2}"/>
              </a:ext>
            </a:extLst>
          </p:cNvPr>
          <p:cNvSpPr>
            <a:spLocks noGrp="1"/>
          </p:cNvSpPr>
          <p:nvPr>
            <p:ph type="title" hasCustomPrompt="1"/>
          </p:nvPr>
        </p:nvSpPr>
        <p:spPr>
          <a:xfrm>
            <a:off x="450732" y="422671"/>
            <a:ext cx="10326690" cy="557718"/>
          </a:xfrm>
        </p:spPr>
        <p:txBody>
          <a:bodyPr/>
          <a:lstStyle>
            <a:lvl1pPr>
              <a:defRPr sz="3199"/>
            </a:lvl1pPr>
          </a:lstStyle>
          <a:p>
            <a:r>
              <a:rPr lang="en-GB"/>
              <a:t>Insert title here</a:t>
            </a:r>
          </a:p>
        </p:txBody>
      </p:sp>
      <p:grpSp>
        <p:nvGrpSpPr>
          <p:cNvPr id="3" name="Group 2">
            <a:extLst>
              <a:ext uri="{FF2B5EF4-FFF2-40B4-BE49-F238E27FC236}">
                <a16:creationId xmlns:a16="http://schemas.microsoft.com/office/drawing/2014/main" id="{93DCC572-5C93-DA81-0AB4-151065DB2433}"/>
              </a:ext>
            </a:extLst>
          </p:cNvPr>
          <p:cNvGrpSpPr/>
          <p:nvPr userDrawn="1"/>
        </p:nvGrpSpPr>
        <p:grpSpPr>
          <a:xfrm>
            <a:off x="12332097" y="1"/>
            <a:ext cx="2094408" cy="3335867"/>
            <a:chOff x="-2178418" y="4487679"/>
            <a:chExt cx="2094954" cy="3335867"/>
          </a:xfrm>
        </p:grpSpPr>
        <p:sp>
          <p:nvSpPr>
            <p:cNvPr id="6" name="Rectangle 5">
              <a:extLst>
                <a:ext uri="{FF2B5EF4-FFF2-40B4-BE49-F238E27FC236}">
                  <a16:creationId xmlns:a16="http://schemas.microsoft.com/office/drawing/2014/main" id="{56925999-506B-B211-1FC0-3CC28E29AA45}"/>
                </a:ext>
              </a:extLst>
            </p:cNvPr>
            <p:cNvSpPr/>
            <p:nvPr/>
          </p:nvSpPr>
          <p:spPr>
            <a:xfrm>
              <a:off x="-2178418" y="4487680"/>
              <a:ext cx="2094954" cy="3335866"/>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333333"/>
                </a:solidFill>
              </a:endParaRPr>
            </a:p>
          </p:txBody>
        </p:sp>
        <p:sp>
          <p:nvSpPr>
            <p:cNvPr id="7" name="Rectangle 6">
              <a:extLst>
                <a:ext uri="{FF2B5EF4-FFF2-40B4-BE49-F238E27FC236}">
                  <a16:creationId xmlns:a16="http://schemas.microsoft.com/office/drawing/2014/main" id="{8E9B86BA-447D-8406-ADF1-1A895F837F1B}"/>
                </a:ext>
              </a:extLst>
            </p:cNvPr>
            <p:cNvSpPr/>
            <p:nvPr/>
          </p:nvSpPr>
          <p:spPr>
            <a:xfrm>
              <a:off x="-2178418" y="4487679"/>
              <a:ext cx="2094954" cy="55616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799">
                <a:solidFill>
                  <a:srgbClr val="333333"/>
                </a:solidFill>
              </a:endParaRPr>
            </a:p>
          </p:txBody>
        </p:sp>
        <p:sp>
          <p:nvSpPr>
            <p:cNvPr id="8" name="TextBox 7">
              <a:extLst>
                <a:ext uri="{FF2B5EF4-FFF2-40B4-BE49-F238E27FC236}">
                  <a16:creationId xmlns:a16="http://schemas.microsoft.com/office/drawing/2014/main" id="{15C22BA9-5FC8-AE97-4D87-016275BC2425}"/>
                </a:ext>
              </a:extLst>
            </p:cNvPr>
            <p:cNvSpPr txBox="1"/>
            <p:nvPr/>
          </p:nvSpPr>
          <p:spPr>
            <a:xfrm>
              <a:off x="-1943077" y="4533656"/>
              <a:ext cx="1668186" cy="461665"/>
            </a:xfrm>
            <a:prstGeom prst="rect">
              <a:avLst/>
            </a:prstGeom>
            <a:noFill/>
          </p:spPr>
          <p:txBody>
            <a:bodyPr wrap="square" rtlCol="0">
              <a:spAutoFit/>
            </a:bodyPr>
            <a:lstStyle/>
            <a:p>
              <a:pPr algn="ctr"/>
              <a:r>
                <a:rPr lang="en-GB" sz="1200">
                  <a:solidFill>
                    <a:srgbClr val="333333"/>
                  </a:solidFill>
                  <a:latin typeface="+mn-lt"/>
                </a:rPr>
                <a:t>HOW TO INSERT </a:t>
              </a:r>
              <a:br>
                <a:rPr lang="en-GB" sz="1200">
                  <a:solidFill>
                    <a:srgbClr val="333333"/>
                  </a:solidFill>
                  <a:latin typeface="+mn-lt"/>
                </a:rPr>
              </a:br>
              <a:r>
                <a:rPr lang="en-GB" sz="1200">
                  <a:solidFill>
                    <a:srgbClr val="333333"/>
                  </a:solidFill>
                  <a:latin typeface="+mn-lt"/>
                </a:rPr>
                <a:t>A LOGO</a:t>
              </a:r>
            </a:p>
          </p:txBody>
        </p:sp>
        <p:sp>
          <p:nvSpPr>
            <p:cNvPr id="9" name="TextBox 8">
              <a:extLst>
                <a:ext uri="{FF2B5EF4-FFF2-40B4-BE49-F238E27FC236}">
                  <a16:creationId xmlns:a16="http://schemas.microsoft.com/office/drawing/2014/main" id="{FB4B1307-A92B-9AD3-51F6-35F847560185}"/>
                </a:ext>
              </a:extLst>
            </p:cNvPr>
            <p:cNvSpPr txBox="1"/>
            <p:nvPr/>
          </p:nvSpPr>
          <p:spPr>
            <a:xfrm>
              <a:off x="-2156460" y="5547394"/>
              <a:ext cx="2032272" cy="707886"/>
            </a:xfrm>
            <a:prstGeom prst="rect">
              <a:avLst/>
            </a:prstGeom>
            <a:noFill/>
          </p:spPr>
          <p:txBody>
            <a:bodyPr wrap="square" rtlCol="0">
              <a:spAutoFit/>
            </a:bodyPr>
            <a:lstStyle/>
            <a:p>
              <a:r>
                <a:rPr lang="en-GB" sz="1000" b="1">
                  <a:solidFill>
                    <a:srgbClr val="333333"/>
                  </a:solidFill>
                </a:rPr>
                <a:t>2. </a:t>
              </a:r>
              <a:r>
                <a:rPr lang="en-GB" sz="1000">
                  <a:solidFill>
                    <a:srgbClr val="333333"/>
                  </a:solidFill>
                </a:rPr>
                <a:t>Click on the </a:t>
              </a:r>
              <a:r>
                <a:rPr lang="en-GB" sz="1000" b="0">
                  <a:solidFill>
                    <a:srgbClr val="333333"/>
                  </a:solidFill>
                  <a:latin typeface="Gotham Bold" pitchFamily="50" charset="0"/>
                </a:rPr>
                <a:t>icon </a:t>
              </a:r>
              <a:r>
                <a:rPr lang="en-GB" sz="1000">
                  <a:solidFill>
                    <a:srgbClr val="333333"/>
                  </a:solidFill>
                </a:rPr>
                <a:t>in the middle of the placeholder and choose the logo needed from your computer.</a:t>
              </a:r>
            </a:p>
          </p:txBody>
        </p:sp>
        <p:sp>
          <p:nvSpPr>
            <p:cNvPr id="10" name="TextBox 9">
              <a:extLst>
                <a:ext uri="{FF2B5EF4-FFF2-40B4-BE49-F238E27FC236}">
                  <a16:creationId xmlns:a16="http://schemas.microsoft.com/office/drawing/2014/main" id="{79FBE848-D5FE-C72C-D393-65BBCB04672B}"/>
                </a:ext>
              </a:extLst>
            </p:cNvPr>
            <p:cNvSpPr txBox="1"/>
            <p:nvPr/>
          </p:nvSpPr>
          <p:spPr>
            <a:xfrm>
              <a:off x="-2156460" y="6282027"/>
              <a:ext cx="1881569" cy="861774"/>
            </a:xfrm>
            <a:prstGeom prst="rect">
              <a:avLst/>
            </a:prstGeom>
            <a:noFill/>
          </p:spPr>
          <p:txBody>
            <a:bodyPr wrap="square" rtlCol="0">
              <a:spAutoFit/>
            </a:bodyPr>
            <a:lstStyle/>
            <a:p>
              <a:r>
                <a:rPr lang="en-GB" sz="1000" b="1">
                  <a:solidFill>
                    <a:srgbClr val="333333"/>
                  </a:solidFill>
                </a:rPr>
                <a:t>3. </a:t>
              </a:r>
              <a:r>
                <a:rPr lang="en-GB" sz="1000">
                  <a:solidFill>
                    <a:srgbClr val="333333"/>
                  </a:solidFill>
                </a:rPr>
                <a:t>Click on the </a:t>
              </a:r>
              <a:r>
                <a:rPr lang="en-GB" sz="1000" b="0">
                  <a:solidFill>
                    <a:srgbClr val="333333"/>
                  </a:solidFill>
                  <a:latin typeface="Gotham Bold" pitchFamily="50" charset="0"/>
                </a:rPr>
                <a:t>Picture Format </a:t>
              </a:r>
              <a:r>
                <a:rPr lang="en-GB" sz="1000">
                  <a:solidFill>
                    <a:srgbClr val="333333"/>
                  </a:solidFill>
                </a:rPr>
                <a:t>tab in the ribbon and choose </a:t>
              </a:r>
              <a:r>
                <a:rPr lang="en-GB" sz="1000" b="0">
                  <a:solidFill>
                    <a:srgbClr val="333333"/>
                  </a:solidFill>
                  <a:latin typeface="Gotham Bold" pitchFamily="50" charset="0"/>
                </a:rPr>
                <a:t>Crop</a:t>
              </a:r>
              <a:r>
                <a:rPr lang="en-GB" sz="1000">
                  <a:solidFill>
                    <a:srgbClr val="333333"/>
                  </a:solidFill>
                </a:rPr>
                <a:t> option to edit the position and composition of your icon.</a:t>
              </a:r>
            </a:p>
          </p:txBody>
        </p:sp>
        <p:sp>
          <p:nvSpPr>
            <p:cNvPr id="11" name="TextBox 10">
              <a:extLst>
                <a:ext uri="{FF2B5EF4-FFF2-40B4-BE49-F238E27FC236}">
                  <a16:creationId xmlns:a16="http://schemas.microsoft.com/office/drawing/2014/main" id="{506EF206-13EF-362A-8CA5-D27FA4CCEB0A}"/>
                </a:ext>
              </a:extLst>
            </p:cNvPr>
            <p:cNvSpPr txBox="1"/>
            <p:nvPr/>
          </p:nvSpPr>
          <p:spPr>
            <a:xfrm>
              <a:off x="-2156460" y="7170548"/>
              <a:ext cx="2032272" cy="553998"/>
            </a:xfrm>
            <a:prstGeom prst="rect">
              <a:avLst/>
            </a:prstGeom>
            <a:noFill/>
          </p:spPr>
          <p:txBody>
            <a:bodyPr wrap="square" rtlCol="0">
              <a:spAutoFit/>
            </a:bodyPr>
            <a:lstStyle/>
            <a:p>
              <a:r>
                <a:rPr lang="en-GB" sz="1000" b="1">
                  <a:solidFill>
                    <a:srgbClr val="333333"/>
                  </a:solidFill>
                </a:rPr>
                <a:t>4. </a:t>
              </a:r>
              <a:r>
                <a:rPr lang="en-GB" sz="1000">
                  <a:solidFill>
                    <a:srgbClr val="333333"/>
                  </a:solidFill>
                </a:rPr>
                <a:t>Click on the drop down arrow and choose </a:t>
              </a:r>
              <a:r>
                <a:rPr lang="en-GB" sz="1000" b="0">
                  <a:solidFill>
                    <a:srgbClr val="333333"/>
                  </a:solidFill>
                  <a:latin typeface="Gotham Bold" pitchFamily="50" charset="0"/>
                </a:rPr>
                <a:t>Fit</a:t>
              </a:r>
              <a:r>
                <a:rPr lang="en-GB" sz="1000">
                  <a:solidFill>
                    <a:srgbClr val="333333"/>
                  </a:solidFill>
                </a:rPr>
                <a:t> to fit the icon to the placeholder.</a:t>
              </a:r>
            </a:p>
          </p:txBody>
        </p:sp>
        <p:sp>
          <p:nvSpPr>
            <p:cNvPr id="12" name="TextBox 11">
              <a:extLst>
                <a:ext uri="{FF2B5EF4-FFF2-40B4-BE49-F238E27FC236}">
                  <a16:creationId xmlns:a16="http://schemas.microsoft.com/office/drawing/2014/main" id="{F53AF798-928B-0D42-DEF9-44F9CD9F2FA2}"/>
                </a:ext>
              </a:extLst>
            </p:cNvPr>
            <p:cNvSpPr txBox="1"/>
            <p:nvPr userDrawn="1"/>
          </p:nvSpPr>
          <p:spPr>
            <a:xfrm>
              <a:off x="-2156460" y="5119692"/>
              <a:ext cx="1976174" cy="400110"/>
            </a:xfrm>
            <a:prstGeom prst="rect">
              <a:avLst/>
            </a:prstGeom>
            <a:noFill/>
          </p:spPr>
          <p:txBody>
            <a:bodyPr wrap="square" rtlCol="0">
              <a:spAutoFit/>
            </a:bodyPr>
            <a:lstStyle/>
            <a:p>
              <a:r>
                <a:rPr lang="en-GB" sz="1000" b="1">
                  <a:solidFill>
                    <a:srgbClr val="333333"/>
                  </a:solidFill>
                </a:rPr>
                <a:t>1. </a:t>
              </a:r>
              <a:r>
                <a:rPr lang="en-GB" sz="1000">
                  <a:solidFill>
                    <a:srgbClr val="333333"/>
                  </a:solidFill>
                </a:rPr>
                <a:t>To replace an existing logo, first delete it. </a:t>
              </a:r>
              <a:endParaRPr lang="en-GB" sz="1000">
                <a:solidFill>
                  <a:srgbClr val="333333"/>
                </a:solidFill>
                <a:latin typeface="Gotham Bold" pitchFamily="50" charset="0"/>
              </a:endParaRPr>
            </a:p>
          </p:txBody>
        </p:sp>
      </p:grpSp>
    </p:spTree>
    <p:custDataLst>
      <p:tags r:id="rId1"/>
    </p:custDataLst>
    <p:extLst>
      <p:ext uri="{BB962C8B-B14F-4D97-AF65-F5344CB8AC3E}">
        <p14:creationId xmlns:p14="http://schemas.microsoft.com/office/powerpoint/2010/main" val="20363954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fade">
                                      <p:cBhvr>
                                        <p:cTn id="7" dur="250"/>
                                        <p:tgtEl>
                                          <p:spTgt spid="48"/>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48"/>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250"/>
                                        <p:tgtEl>
                                          <p:spTgt spid="17"/>
                                        </p:tgtEl>
                                      </p:cBhvr>
                                    </p:animEffect>
                                  </p:childTnLst>
                                </p:cTn>
                              </p:par>
                              <p:par>
                                <p:cTn id="13" presetID="42" presetClass="path" presetSubtype="0" decel="100000" fill="hold" grpId="1" nodeType="withEffect">
                                  <p:stCondLst>
                                    <p:cond delay="0"/>
                                  </p:stCondLst>
                                  <p:childTnLst>
                                    <p:animMotion origin="layout" path="M 1.25E-6 0.03889 L 1.25E-6 1.85185E-6 " pathEditMode="relative" rAng="0" ptsTypes="AA">
                                      <p:cBhvr>
                                        <p:cTn id="14" dur="500" fill="hold"/>
                                        <p:tgtEl>
                                          <p:spTgt spid="17"/>
                                        </p:tgtEl>
                                        <p:attrNameLst>
                                          <p:attrName>ppt_x</p:attrName>
                                          <p:attrName>ppt_y</p:attrName>
                                        </p:attrNameLst>
                                      </p:cBhvr>
                                      <p:rCtr x="0" y="-1944"/>
                                    </p:animMotion>
                                  </p:childTnLst>
                                </p:cTn>
                              </p:par>
                              <p:par>
                                <p:cTn id="15" presetID="10"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250"/>
                                        <p:tgtEl>
                                          <p:spTgt spid="19"/>
                                        </p:tgtEl>
                                      </p:cBhvr>
                                    </p:animEffect>
                                  </p:childTnLst>
                                </p:cTn>
                              </p:par>
                              <p:par>
                                <p:cTn id="18" presetID="42" presetClass="path" presetSubtype="0" decel="100000" fill="hold" grpId="1" nodeType="withEffect">
                                  <p:stCondLst>
                                    <p:cond delay="0"/>
                                  </p:stCondLst>
                                  <p:childTnLst>
                                    <p:animMotion origin="layout" path="M 1.25E-6 0.03889 L 1.25E-6 1.85185E-6 " pathEditMode="relative" rAng="0" ptsTypes="AA">
                                      <p:cBhvr>
                                        <p:cTn id="19" dur="500" fill="hold"/>
                                        <p:tgtEl>
                                          <p:spTgt spid="19"/>
                                        </p:tgtEl>
                                        <p:attrNameLst>
                                          <p:attrName>ppt_x</p:attrName>
                                          <p:attrName>ppt_y</p:attrName>
                                        </p:attrNameLst>
                                      </p:cBhvr>
                                      <p:rCtr x="0" y="-1944"/>
                                    </p:animMotion>
                                  </p:childTnLst>
                                </p:cTn>
                              </p:par>
                              <p:par>
                                <p:cTn id="20" presetID="10" presetClass="entr" presetSubtype="0" fill="hold" grpId="0" nodeType="with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250"/>
                                        <p:tgtEl>
                                          <p:spTgt spid="20"/>
                                        </p:tgtEl>
                                      </p:cBhvr>
                                    </p:animEffect>
                                  </p:childTnLst>
                                </p:cTn>
                              </p:par>
                              <p:par>
                                <p:cTn id="23" presetID="42" presetClass="path" presetSubtype="0" decel="100000" fill="hold" grpId="1" nodeType="withEffect">
                                  <p:stCondLst>
                                    <p:cond delay="0"/>
                                  </p:stCondLst>
                                  <p:childTnLst>
                                    <p:animMotion origin="layout" path="M 1.25E-6 0.03889 L 1.25E-6 1.85185E-6 " pathEditMode="relative" rAng="0" ptsTypes="AA">
                                      <p:cBhvr>
                                        <p:cTn id="24" dur="500" fill="hold"/>
                                        <p:tgtEl>
                                          <p:spTgt spid="20"/>
                                        </p:tgtEl>
                                        <p:attrNameLst>
                                          <p:attrName>ppt_x</p:attrName>
                                          <p:attrName>ppt_y</p:attrName>
                                        </p:attrNameLst>
                                      </p:cBhvr>
                                      <p:rCtr x="0" y="-1944"/>
                                    </p:animMotion>
                                  </p:childTnLst>
                                </p:cTn>
                              </p:par>
                              <p:par>
                                <p:cTn id="25" presetID="10"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250"/>
                                        <p:tgtEl>
                                          <p:spTgt spid="13"/>
                                        </p:tgtEl>
                                      </p:cBhvr>
                                    </p:animEffect>
                                  </p:childTnLst>
                                </p:cTn>
                              </p:par>
                              <p:par>
                                <p:cTn id="28" presetID="42" presetClass="path" presetSubtype="0" decel="100000" fill="hold" grpId="1" nodeType="withEffect">
                                  <p:stCondLst>
                                    <p:cond delay="0"/>
                                  </p:stCondLst>
                                  <p:childTnLst>
                                    <p:animMotion origin="layout" path="M 1.25E-6 0.03889 L 1.25E-6 1.85185E-6 " pathEditMode="relative" rAng="0" ptsTypes="AA">
                                      <p:cBhvr>
                                        <p:cTn id="29" dur="500" fill="hold"/>
                                        <p:tgtEl>
                                          <p:spTgt spid="13"/>
                                        </p:tgtEl>
                                        <p:attrNameLst>
                                          <p:attrName>ppt_x</p:attrName>
                                          <p:attrName>ppt_y</p:attrName>
                                        </p:attrNameLst>
                                      </p:cBhvr>
                                      <p:rCtr x="0" y="-1944"/>
                                    </p:animMotion>
                                  </p:childTnLst>
                                </p:cTn>
                              </p:par>
                              <p:par>
                                <p:cTn id="30" presetID="10" presetClass="entr" presetSubtype="0" fill="hold" grpId="0" nodeType="withEffect">
                                  <p:stCondLst>
                                    <p:cond delay="0"/>
                                  </p:stCondLst>
                                  <p:childTnLst>
                                    <p:set>
                                      <p:cBhvr>
                                        <p:cTn id="31" dur="1" fill="hold">
                                          <p:stCondLst>
                                            <p:cond delay="0"/>
                                          </p:stCondLst>
                                        </p:cTn>
                                        <p:tgtEl>
                                          <p:spTgt spid="21"/>
                                        </p:tgtEl>
                                        <p:attrNameLst>
                                          <p:attrName>style.visibility</p:attrName>
                                        </p:attrNameLst>
                                      </p:cBhvr>
                                      <p:to>
                                        <p:strVal val="visible"/>
                                      </p:to>
                                    </p:set>
                                    <p:animEffect transition="in" filter="fade">
                                      <p:cBhvr>
                                        <p:cTn id="32" dur="250"/>
                                        <p:tgtEl>
                                          <p:spTgt spid="21"/>
                                        </p:tgtEl>
                                      </p:cBhvr>
                                    </p:animEffect>
                                  </p:childTnLst>
                                </p:cTn>
                              </p:par>
                              <p:par>
                                <p:cTn id="33" presetID="42" presetClass="path" presetSubtype="0" decel="100000" fill="hold" grpId="1" nodeType="withEffect">
                                  <p:stCondLst>
                                    <p:cond delay="0"/>
                                  </p:stCondLst>
                                  <p:childTnLst>
                                    <p:animMotion origin="layout" path="M 1.25E-6 0.03889 L 1.25E-6 1.85185E-6 " pathEditMode="relative" rAng="0" ptsTypes="AA">
                                      <p:cBhvr>
                                        <p:cTn id="34" dur="500" fill="hold"/>
                                        <p:tgtEl>
                                          <p:spTgt spid="21"/>
                                        </p:tgtEl>
                                        <p:attrNameLst>
                                          <p:attrName>ppt_x</p:attrName>
                                          <p:attrName>ppt_y</p:attrName>
                                        </p:attrNameLst>
                                      </p:cBhvr>
                                      <p:rCtr x="0" y="-1944"/>
                                    </p:animMotion>
                                  </p:childTnLst>
                                </p:cTn>
                              </p:par>
                              <p:par>
                                <p:cTn id="35" presetID="10" presetClass="entr" presetSubtype="0" fill="hold" grpId="0" nodeType="withEffect">
                                  <p:stCondLst>
                                    <p:cond delay="250"/>
                                  </p:stCondLst>
                                  <p:childTnLst>
                                    <p:set>
                                      <p:cBhvr>
                                        <p:cTn id="36" dur="1" fill="hold">
                                          <p:stCondLst>
                                            <p:cond delay="0"/>
                                          </p:stCondLst>
                                        </p:cTn>
                                        <p:tgtEl>
                                          <p:spTgt spid="49"/>
                                        </p:tgtEl>
                                        <p:attrNameLst>
                                          <p:attrName>style.visibility</p:attrName>
                                        </p:attrNameLst>
                                      </p:cBhvr>
                                      <p:to>
                                        <p:strVal val="visible"/>
                                      </p:to>
                                    </p:set>
                                    <p:animEffect transition="in" filter="fade">
                                      <p:cBhvr>
                                        <p:cTn id="37" dur="250"/>
                                        <p:tgtEl>
                                          <p:spTgt spid="49"/>
                                        </p:tgtEl>
                                      </p:cBhvr>
                                    </p:animEffect>
                                  </p:childTnLst>
                                </p:cTn>
                              </p:par>
                              <p:par>
                                <p:cTn id="38" presetID="42" presetClass="path" presetSubtype="0" decel="100000" fill="hold" grpId="1" nodeType="withEffect">
                                  <p:stCondLst>
                                    <p:cond delay="250"/>
                                  </p:stCondLst>
                                  <p:childTnLst>
                                    <p:animMotion origin="layout" path="M 1.25E-6 0.03889 L 1.25E-6 1.85185E-6 " pathEditMode="relative" rAng="0" ptsTypes="AA">
                                      <p:cBhvr>
                                        <p:cTn id="39" dur="500" fill="hold"/>
                                        <p:tgtEl>
                                          <p:spTgt spid="49"/>
                                        </p:tgtEl>
                                        <p:attrNameLst>
                                          <p:attrName>ppt_x</p:attrName>
                                          <p:attrName>ppt_y</p:attrName>
                                        </p:attrNameLst>
                                      </p:cBhvr>
                                      <p:rCtr x="0" y="-1944"/>
                                    </p:animMotion>
                                  </p:childTnLst>
                                </p:cTn>
                              </p:par>
                              <p:par>
                                <p:cTn id="40" presetID="10" presetClass="entr" presetSubtype="0" fill="hold" grpId="0" nodeType="withEffect">
                                  <p:stCondLst>
                                    <p:cond delay="250"/>
                                  </p:stCondLst>
                                  <p:childTnLst>
                                    <p:set>
                                      <p:cBhvr>
                                        <p:cTn id="41" dur="1" fill="hold">
                                          <p:stCondLst>
                                            <p:cond delay="0"/>
                                          </p:stCondLst>
                                        </p:cTn>
                                        <p:tgtEl>
                                          <p:spTgt spid="28"/>
                                        </p:tgtEl>
                                        <p:attrNameLst>
                                          <p:attrName>style.visibility</p:attrName>
                                        </p:attrNameLst>
                                      </p:cBhvr>
                                      <p:to>
                                        <p:strVal val="visible"/>
                                      </p:to>
                                    </p:set>
                                    <p:animEffect transition="in" filter="fade">
                                      <p:cBhvr>
                                        <p:cTn id="42" dur="250"/>
                                        <p:tgtEl>
                                          <p:spTgt spid="28"/>
                                        </p:tgtEl>
                                      </p:cBhvr>
                                    </p:animEffect>
                                  </p:childTnLst>
                                </p:cTn>
                              </p:par>
                              <p:par>
                                <p:cTn id="43" presetID="42" presetClass="path" presetSubtype="0" decel="100000" fill="hold" grpId="1" nodeType="withEffect">
                                  <p:stCondLst>
                                    <p:cond delay="250"/>
                                  </p:stCondLst>
                                  <p:childTnLst>
                                    <p:animMotion origin="layout" path="M 1.25E-6 0.03889 L 1.25E-6 1.85185E-6 " pathEditMode="relative" rAng="0" ptsTypes="AA">
                                      <p:cBhvr>
                                        <p:cTn id="44" dur="500" fill="hold"/>
                                        <p:tgtEl>
                                          <p:spTgt spid="28"/>
                                        </p:tgtEl>
                                        <p:attrNameLst>
                                          <p:attrName>ppt_x</p:attrName>
                                          <p:attrName>ppt_y</p:attrName>
                                        </p:attrNameLst>
                                      </p:cBhvr>
                                      <p:rCtr x="0" y="-1944"/>
                                    </p:animMotion>
                                  </p:childTnLst>
                                </p:cTn>
                              </p:par>
                              <p:par>
                                <p:cTn id="45" presetID="10" presetClass="entr" presetSubtype="0" fill="hold" grpId="0" nodeType="withEffect">
                                  <p:stCondLst>
                                    <p:cond delay="250"/>
                                  </p:stCondLst>
                                  <p:childTnLst>
                                    <p:set>
                                      <p:cBhvr>
                                        <p:cTn id="46" dur="1" fill="hold">
                                          <p:stCondLst>
                                            <p:cond delay="0"/>
                                          </p:stCondLst>
                                        </p:cTn>
                                        <p:tgtEl>
                                          <p:spTgt spid="30"/>
                                        </p:tgtEl>
                                        <p:attrNameLst>
                                          <p:attrName>style.visibility</p:attrName>
                                        </p:attrNameLst>
                                      </p:cBhvr>
                                      <p:to>
                                        <p:strVal val="visible"/>
                                      </p:to>
                                    </p:set>
                                    <p:animEffect transition="in" filter="fade">
                                      <p:cBhvr>
                                        <p:cTn id="47" dur="250"/>
                                        <p:tgtEl>
                                          <p:spTgt spid="30"/>
                                        </p:tgtEl>
                                      </p:cBhvr>
                                    </p:animEffect>
                                  </p:childTnLst>
                                </p:cTn>
                              </p:par>
                              <p:par>
                                <p:cTn id="48" presetID="42" presetClass="path" presetSubtype="0" decel="100000" fill="hold" grpId="1" nodeType="withEffect">
                                  <p:stCondLst>
                                    <p:cond delay="250"/>
                                  </p:stCondLst>
                                  <p:childTnLst>
                                    <p:animMotion origin="layout" path="M 1.25E-6 0.03889 L 1.25E-6 1.85185E-6 " pathEditMode="relative" rAng="0" ptsTypes="AA">
                                      <p:cBhvr>
                                        <p:cTn id="49" dur="500" fill="hold"/>
                                        <p:tgtEl>
                                          <p:spTgt spid="30"/>
                                        </p:tgtEl>
                                        <p:attrNameLst>
                                          <p:attrName>ppt_x</p:attrName>
                                          <p:attrName>ppt_y</p:attrName>
                                        </p:attrNameLst>
                                      </p:cBhvr>
                                      <p:rCtr x="0" y="-1944"/>
                                    </p:animMotion>
                                  </p:childTnLst>
                                </p:cTn>
                              </p:par>
                              <p:par>
                                <p:cTn id="50" presetID="10" presetClass="entr" presetSubtype="0" fill="hold" grpId="0" nodeType="withEffect">
                                  <p:stCondLst>
                                    <p:cond delay="250"/>
                                  </p:stCondLst>
                                  <p:childTnLst>
                                    <p:set>
                                      <p:cBhvr>
                                        <p:cTn id="51" dur="1" fill="hold">
                                          <p:stCondLst>
                                            <p:cond delay="0"/>
                                          </p:stCondLst>
                                        </p:cTn>
                                        <p:tgtEl>
                                          <p:spTgt spid="31"/>
                                        </p:tgtEl>
                                        <p:attrNameLst>
                                          <p:attrName>style.visibility</p:attrName>
                                        </p:attrNameLst>
                                      </p:cBhvr>
                                      <p:to>
                                        <p:strVal val="visible"/>
                                      </p:to>
                                    </p:set>
                                    <p:animEffect transition="in" filter="fade">
                                      <p:cBhvr>
                                        <p:cTn id="52" dur="250"/>
                                        <p:tgtEl>
                                          <p:spTgt spid="31"/>
                                        </p:tgtEl>
                                      </p:cBhvr>
                                    </p:animEffect>
                                  </p:childTnLst>
                                </p:cTn>
                              </p:par>
                              <p:par>
                                <p:cTn id="53" presetID="42" presetClass="path" presetSubtype="0" decel="100000" fill="hold" grpId="1" nodeType="withEffect">
                                  <p:stCondLst>
                                    <p:cond delay="250"/>
                                  </p:stCondLst>
                                  <p:childTnLst>
                                    <p:animMotion origin="layout" path="M 1.25E-6 0.03889 L 1.25E-6 1.85185E-6 " pathEditMode="relative" rAng="0" ptsTypes="AA">
                                      <p:cBhvr>
                                        <p:cTn id="54" dur="500" fill="hold"/>
                                        <p:tgtEl>
                                          <p:spTgt spid="31"/>
                                        </p:tgtEl>
                                        <p:attrNameLst>
                                          <p:attrName>ppt_x</p:attrName>
                                          <p:attrName>ppt_y</p:attrName>
                                        </p:attrNameLst>
                                      </p:cBhvr>
                                      <p:rCtr x="0" y="-1944"/>
                                    </p:animMotion>
                                  </p:childTnLst>
                                </p:cTn>
                              </p:par>
                              <p:par>
                                <p:cTn id="55" presetID="10" presetClass="entr" presetSubtype="0" fill="hold" grpId="0" nodeType="withEffect">
                                  <p:stCondLst>
                                    <p:cond delay="250"/>
                                  </p:stCondLst>
                                  <p:childTnLst>
                                    <p:set>
                                      <p:cBhvr>
                                        <p:cTn id="56" dur="1" fill="hold">
                                          <p:stCondLst>
                                            <p:cond delay="0"/>
                                          </p:stCondLst>
                                        </p:cTn>
                                        <p:tgtEl>
                                          <p:spTgt spid="32"/>
                                        </p:tgtEl>
                                        <p:attrNameLst>
                                          <p:attrName>style.visibility</p:attrName>
                                        </p:attrNameLst>
                                      </p:cBhvr>
                                      <p:to>
                                        <p:strVal val="visible"/>
                                      </p:to>
                                    </p:set>
                                    <p:animEffect transition="in" filter="fade">
                                      <p:cBhvr>
                                        <p:cTn id="57" dur="250"/>
                                        <p:tgtEl>
                                          <p:spTgt spid="32"/>
                                        </p:tgtEl>
                                      </p:cBhvr>
                                    </p:animEffect>
                                  </p:childTnLst>
                                </p:cTn>
                              </p:par>
                              <p:par>
                                <p:cTn id="58" presetID="42" presetClass="path" presetSubtype="0" decel="100000" fill="hold" grpId="1" nodeType="withEffect">
                                  <p:stCondLst>
                                    <p:cond delay="250"/>
                                  </p:stCondLst>
                                  <p:childTnLst>
                                    <p:animMotion origin="layout" path="M 1.25E-6 0.03889 L 1.25E-6 1.85185E-6 " pathEditMode="relative" rAng="0" ptsTypes="AA">
                                      <p:cBhvr>
                                        <p:cTn id="59" dur="500" fill="hold"/>
                                        <p:tgtEl>
                                          <p:spTgt spid="32"/>
                                        </p:tgtEl>
                                        <p:attrNameLst>
                                          <p:attrName>ppt_x</p:attrName>
                                          <p:attrName>ppt_y</p:attrName>
                                        </p:attrNameLst>
                                      </p:cBhvr>
                                      <p:rCtr x="0" y="-1944"/>
                                    </p:animMotion>
                                  </p:childTnLst>
                                </p:cTn>
                              </p:par>
                              <p:par>
                                <p:cTn id="60" presetID="10" presetClass="entr" presetSubtype="0" fill="hold" grpId="0" nodeType="withEffect">
                                  <p:stCondLst>
                                    <p:cond delay="250"/>
                                  </p:stCondLst>
                                  <p:childTnLst>
                                    <p:set>
                                      <p:cBhvr>
                                        <p:cTn id="61" dur="1" fill="hold">
                                          <p:stCondLst>
                                            <p:cond delay="0"/>
                                          </p:stCondLst>
                                        </p:cTn>
                                        <p:tgtEl>
                                          <p:spTgt spid="33"/>
                                        </p:tgtEl>
                                        <p:attrNameLst>
                                          <p:attrName>style.visibility</p:attrName>
                                        </p:attrNameLst>
                                      </p:cBhvr>
                                      <p:to>
                                        <p:strVal val="visible"/>
                                      </p:to>
                                    </p:set>
                                    <p:animEffect transition="in" filter="fade">
                                      <p:cBhvr>
                                        <p:cTn id="62" dur="250"/>
                                        <p:tgtEl>
                                          <p:spTgt spid="33"/>
                                        </p:tgtEl>
                                      </p:cBhvr>
                                    </p:animEffect>
                                  </p:childTnLst>
                                </p:cTn>
                              </p:par>
                              <p:par>
                                <p:cTn id="63" presetID="42" presetClass="path" presetSubtype="0" decel="100000" fill="hold" grpId="1" nodeType="withEffect">
                                  <p:stCondLst>
                                    <p:cond delay="250"/>
                                  </p:stCondLst>
                                  <p:childTnLst>
                                    <p:animMotion origin="layout" path="M 1.25E-6 0.03889 L 1.25E-6 1.85185E-6 " pathEditMode="relative" rAng="0" ptsTypes="AA">
                                      <p:cBhvr>
                                        <p:cTn id="64" dur="500" fill="hold"/>
                                        <p:tgtEl>
                                          <p:spTgt spid="33"/>
                                        </p:tgtEl>
                                        <p:attrNameLst>
                                          <p:attrName>ppt_x</p:attrName>
                                          <p:attrName>ppt_y</p:attrName>
                                        </p:attrNameLst>
                                      </p:cBhvr>
                                      <p:rCtr x="0" y="-1944"/>
                                    </p:animMotion>
                                  </p:childTnLst>
                                </p:cTn>
                              </p:par>
                              <p:par>
                                <p:cTn id="65" presetID="10" presetClass="entr" presetSubtype="0" fill="hold" grpId="0" nodeType="withEffect">
                                  <p:stCondLst>
                                    <p:cond delay="500"/>
                                  </p:stCondLst>
                                  <p:childTnLst>
                                    <p:set>
                                      <p:cBhvr>
                                        <p:cTn id="66" dur="1" fill="hold">
                                          <p:stCondLst>
                                            <p:cond delay="0"/>
                                          </p:stCondLst>
                                        </p:cTn>
                                        <p:tgtEl>
                                          <p:spTgt spid="50"/>
                                        </p:tgtEl>
                                        <p:attrNameLst>
                                          <p:attrName>style.visibility</p:attrName>
                                        </p:attrNameLst>
                                      </p:cBhvr>
                                      <p:to>
                                        <p:strVal val="visible"/>
                                      </p:to>
                                    </p:set>
                                    <p:animEffect transition="in" filter="fade">
                                      <p:cBhvr>
                                        <p:cTn id="67" dur="250"/>
                                        <p:tgtEl>
                                          <p:spTgt spid="50"/>
                                        </p:tgtEl>
                                      </p:cBhvr>
                                    </p:animEffect>
                                  </p:childTnLst>
                                </p:cTn>
                              </p:par>
                              <p:par>
                                <p:cTn id="68" presetID="42" presetClass="path" presetSubtype="0" decel="100000" fill="hold" grpId="1" nodeType="withEffect">
                                  <p:stCondLst>
                                    <p:cond delay="500"/>
                                  </p:stCondLst>
                                  <p:childTnLst>
                                    <p:animMotion origin="layout" path="M 1.25E-6 0.03889 L 1.25E-6 1.85185E-6 " pathEditMode="relative" rAng="0" ptsTypes="AA">
                                      <p:cBhvr>
                                        <p:cTn id="69" dur="500" fill="hold"/>
                                        <p:tgtEl>
                                          <p:spTgt spid="50"/>
                                        </p:tgtEl>
                                        <p:attrNameLst>
                                          <p:attrName>ppt_x</p:attrName>
                                          <p:attrName>ppt_y</p:attrName>
                                        </p:attrNameLst>
                                      </p:cBhvr>
                                      <p:rCtr x="0" y="-1944"/>
                                    </p:animMotion>
                                  </p:childTnLst>
                                </p:cTn>
                              </p:par>
                              <p:par>
                                <p:cTn id="70" presetID="10" presetClass="entr" presetSubtype="0" fill="hold" grpId="0" nodeType="withEffect">
                                  <p:stCondLst>
                                    <p:cond delay="500"/>
                                  </p:stCondLst>
                                  <p:childTnLst>
                                    <p:set>
                                      <p:cBhvr>
                                        <p:cTn id="71" dur="1" fill="hold">
                                          <p:stCondLst>
                                            <p:cond delay="0"/>
                                          </p:stCondLst>
                                        </p:cTn>
                                        <p:tgtEl>
                                          <p:spTgt spid="34"/>
                                        </p:tgtEl>
                                        <p:attrNameLst>
                                          <p:attrName>style.visibility</p:attrName>
                                        </p:attrNameLst>
                                      </p:cBhvr>
                                      <p:to>
                                        <p:strVal val="visible"/>
                                      </p:to>
                                    </p:set>
                                    <p:animEffect transition="in" filter="fade">
                                      <p:cBhvr>
                                        <p:cTn id="72" dur="250"/>
                                        <p:tgtEl>
                                          <p:spTgt spid="34"/>
                                        </p:tgtEl>
                                      </p:cBhvr>
                                    </p:animEffect>
                                  </p:childTnLst>
                                </p:cTn>
                              </p:par>
                              <p:par>
                                <p:cTn id="73" presetID="42" presetClass="path" presetSubtype="0" decel="100000" fill="hold" grpId="1" nodeType="withEffect">
                                  <p:stCondLst>
                                    <p:cond delay="500"/>
                                  </p:stCondLst>
                                  <p:childTnLst>
                                    <p:animMotion origin="layout" path="M 1.25E-6 0.03889 L 1.25E-6 1.85185E-6 " pathEditMode="relative" rAng="0" ptsTypes="AA">
                                      <p:cBhvr>
                                        <p:cTn id="74" dur="500" fill="hold"/>
                                        <p:tgtEl>
                                          <p:spTgt spid="34"/>
                                        </p:tgtEl>
                                        <p:attrNameLst>
                                          <p:attrName>ppt_x</p:attrName>
                                          <p:attrName>ppt_y</p:attrName>
                                        </p:attrNameLst>
                                      </p:cBhvr>
                                      <p:rCtr x="0" y="-1944"/>
                                    </p:animMotion>
                                  </p:childTnLst>
                                </p:cTn>
                              </p:par>
                              <p:par>
                                <p:cTn id="75" presetID="10" presetClass="entr" presetSubtype="0" fill="hold" grpId="0" nodeType="withEffect">
                                  <p:stCondLst>
                                    <p:cond delay="500"/>
                                  </p:stCondLst>
                                  <p:childTnLst>
                                    <p:set>
                                      <p:cBhvr>
                                        <p:cTn id="76" dur="1" fill="hold">
                                          <p:stCondLst>
                                            <p:cond delay="0"/>
                                          </p:stCondLst>
                                        </p:cTn>
                                        <p:tgtEl>
                                          <p:spTgt spid="36"/>
                                        </p:tgtEl>
                                        <p:attrNameLst>
                                          <p:attrName>style.visibility</p:attrName>
                                        </p:attrNameLst>
                                      </p:cBhvr>
                                      <p:to>
                                        <p:strVal val="visible"/>
                                      </p:to>
                                    </p:set>
                                    <p:animEffect transition="in" filter="fade">
                                      <p:cBhvr>
                                        <p:cTn id="77" dur="250"/>
                                        <p:tgtEl>
                                          <p:spTgt spid="36"/>
                                        </p:tgtEl>
                                      </p:cBhvr>
                                    </p:animEffect>
                                  </p:childTnLst>
                                </p:cTn>
                              </p:par>
                              <p:par>
                                <p:cTn id="78" presetID="42" presetClass="path" presetSubtype="0" decel="100000" fill="hold" grpId="1" nodeType="withEffect">
                                  <p:stCondLst>
                                    <p:cond delay="500"/>
                                  </p:stCondLst>
                                  <p:childTnLst>
                                    <p:animMotion origin="layout" path="M 1.25E-6 0.03889 L 1.25E-6 1.85185E-6 " pathEditMode="relative" rAng="0" ptsTypes="AA">
                                      <p:cBhvr>
                                        <p:cTn id="79" dur="500" fill="hold"/>
                                        <p:tgtEl>
                                          <p:spTgt spid="36"/>
                                        </p:tgtEl>
                                        <p:attrNameLst>
                                          <p:attrName>ppt_x</p:attrName>
                                          <p:attrName>ppt_y</p:attrName>
                                        </p:attrNameLst>
                                      </p:cBhvr>
                                      <p:rCtr x="0" y="-1944"/>
                                    </p:animMotion>
                                  </p:childTnLst>
                                </p:cTn>
                              </p:par>
                              <p:par>
                                <p:cTn id="80" presetID="10" presetClass="entr" presetSubtype="0" fill="hold" grpId="0" nodeType="withEffect">
                                  <p:stCondLst>
                                    <p:cond delay="500"/>
                                  </p:stCondLst>
                                  <p:childTnLst>
                                    <p:set>
                                      <p:cBhvr>
                                        <p:cTn id="81" dur="1" fill="hold">
                                          <p:stCondLst>
                                            <p:cond delay="0"/>
                                          </p:stCondLst>
                                        </p:cTn>
                                        <p:tgtEl>
                                          <p:spTgt spid="37"/>
                                        </p:tgtEl>
                                        <p:attrNameLst>
                                          <p:attrName>style.visibility</p:attrName>
                                        </p:attrNameLst>
                                      </p:cBhvr>
                                      <p:to>
                                        <p:strVal val="visible"/>
                                      </p:to>
                                    </p:set>
                                    <p:animEffect transition="in" filter="fade">
                                      <p:cBhvr>
                                        <p:cTn id="82" dur="250"/>
                                        <p:tgtEl>
                                          <p:spTgt spid="37"/>
                                        </p:tgtEl>
                                      </p:cBhvr>
                                    </p:animEffect>
                                  </p:childTnLst>
                                </p:cTn>
                              </p:par>
                              <p:par>
                                <p:cTn id="83" presetID="42" presetClass="path" presetSubtype="0" decel="100000" fill="hold" grpId="1" nodeType="withEffect">
                                  <p:stCondLst>
                                    <p:cond delay="500"/>
                                  </p:stCondLst>
                                  <p:childTnLst>
                                    <p:animMotion origin="layout" path="M 1.25E-6 0.03889 L 1.25E-6 1.85185E-6 " pathEditMode="relative" rAng="0" ptsTypes="AA">
                                      <p:cBhvr>
                                        <p:cTn id="84" dur="500" fill="hold"/>
                                        <p:tgtEl>
                                          <p:spTgt spid="37"/>
                                        </p:tgtEl>
                                        <p:attrNameLst>
                                          <p:attrName>ppt_x</p:attrName>
                                          <p:attrName>ppt_y</p:attrName>
                                        </p:attrNameLst>
                                      </p:cBhvr>
                                      <p:rCtr x="0" y="-1944"/>
                                    </p:animMotion>
                                  </p:childTnLst>
                                </p:cTn>
                              </p:par>
                              <p:par>
                                <p:cTn id="85" presetID="10" presetClass="entr" presetSubtype="0" fill="hold" grpId="0" nodeType="withEffect">
                                  <p:stCondLst>
                                    <p:cond delay="500"/>
                                  </p:stCondLst>
                                  <p:childTnLst>
                                    <p:set>
                                      <p:cBhvr>
                                        <p:cTn id="86" dur="1" fill="hold">
                                          <p:stCondLst>
                                            <p:cond delay="0"/>
                                          </p:stCondLst>
                                        </p:cTn>
                                        <p:tgtEl>
                                          <p:spTgt spid="38"/>
                                        </p:tgtEl>
                                        <p:attrNameLst>
                                          <p:attrName>style.visibility</p:attrName>
                                        </p:attrNameLst>
                                      </p:cBhvr>
                                      <p:to>
                                        <p:strVal val="visible"/>
                                      </p:to>
                                    </p:set>
                                    <p:animEffect transition="in" filter="fade">
                                      <p:cBhvr>
                                        <p:cTn id="87" dur="250"/>
                                        <p:tgtEl>
                                          <p:spTgt spid="38"/>
                                        </p:tgtEl>
                                      </p:cBhvr>
                                    </p:animEffect>
                                  </p:childTnLst>
                                </p:cTn>
                              </p:par>
                              <p:par>
                                <p:cTn id="88" presetID="42" presetClass="path" presetSubtype="0" decel="100000" fill="hold" grpId="1" nodeType="withEffect">
                                  <p:stCondLst>
                                    <p:cond delay="500"/>
                                  </p:stCondLst>
                                  <p:childTnLst>
                                    <p:animMotion origin="layout" path="M 1.25E-6 0.03889 L 1.25E-6 1.85185E-6 " pathEditMode="relative" rAng="0" ptsTypes="AA">
                                      <p:cBhvr>
                                        <p:cTn id="89" dur="500" fill="hold"/>
                                        <p:tgtEl>
                                          <p:spTgt spid="38"/>
                                        </p:tgtEl>
                                        <p:attrNameLst>
                                          <p:attrName>ppt_x</p:attrName>
                                          <p:attrName>ppt_y</p:attrName>
                                        </p:attrNameLst>
                                      </p:cBhvr>
                                      <p:rCtr x="0" y="-1944"/>
                                    </p:animMotion>
                                  </p:childTnLst>
                                </p:cTn>
                              </p:par>
                              <p:par>
                                <p:cTn id="90" presetID="10" presetClass="entr" presetSubtype="0" fill="hold" grpId="0" nodeType="withEffect">
                                  <p:stCondLst>
                                    <p:cond delay="500"/>
                                  </p:stCondLst>
                                  <p:childTnLst>
                                    <p:set>
                                      <p:cBhvr>
                                        <p:cTn id="91" dur="1" fill="hold">
                                          <p:stCondLst>
                                            <p:cond delay="0"/>
                                          </p:stCondLst>
                                        </p:cTn>
                                        <p:tgtEl>
                                          <p:spTgt spid="39"/>
                                        </p:tgtEl>
                                        <p:attrNameLst>
                                          <p:attrName>style.visibility</p:attrName>
                                        </p:attrNameLst>
                                      </p:cBhvr>
                                      <p:to>
                                        <p:strVal val="visible"/>
                                      </p:to>
                                    </p:set>
                                    <p:animEffect transition="in" filter="fade">
                                      <p:cBhvr>
                                        <p:cTn id="92" dur="250"/>
                                        <p:tgtEl>
                                          <p:spTgt spid="39"/>
                                        </p:tgtEl>
                                      </p:cBhvr>
                                    </p:animEffect>
                                  </p:childTnLst>
                                </p:cTn>
                              </p:par>
                              <p:par>
                                <p:cTn id="93" presetID="42" presetClass="path" presetSubtype="0" decel="100000" fill="hold" grpId="1" nodeType="withEffect">
                                  <p:stCondLst>
                                    <p:cond delay="500"/>
                                  </p:stCondLst>
                                  <p:childTnLst>
                                    <p:animMotion origin="layout" path="M 1.25E-6 0.03889 L 1.25E-6 1.85185E-6 " pathEditMode="relative" rAng="0" ptsTypes="AA">
                                      <p:cBhvr>
                                        <p:cTn id="94" dur="500" fill="hold"/>
                                        <p:tgtEl>
                                          <p:spTgt spid="39"/>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tmplLst>
          <p:tmpl>
            <p:tnLst>
              <p:par>
                <p:cTn presetID="10" presetClass="entr" presetSubtype="0" fill="hold" nodeType="withEffect">
                  <p:stCondLst>
                    <p:cond delay="0"/>
                  </p:stCondLst>
                  <p:childTnLst>
                    <p:set>
                      <p:cBhvr>
                        <p:cTn dur="1" fill="hold">
                          <p:stCondLst>
                            <p:cond delay="0"/>
                          </p:stCondLst>
                        </p:cTn>
                        <p:tgtEl>
                          <p:spTgt spid="48"/>
                        </p:tgtEl>
                        <p:attrNameLst>
                          <p:attrName>style.visibility</p:attrName>
                        </p:attrNameLst>
                      </p:cBhvr>
                      <p:to>
                        <p:strVal val="visible"/>
                      </p:to>
                    </p:set>
                    <p:animEffect transition="in" filter="fade">
                      <p:cBhvr>
                        <p:cTn dur="250"/>
                        <p:tgtEl>
                          <p:spTgt spid="48"/>
                        </p:tgtEl>
                      </p:cBhvr>
                    </p:animEffect>
                  </p:childTnLst>
                </p:cTn>
              </p:par>
            </p:tnLst>
          </p:tmpl>
        </p:tmplLst>
      </p:bldP>
      <p:bldP spid="48" grpId="1" animBg="1"/>
      <p:bldP spid="49" grpId="0" animBg="1">
        <p:tmplLst>
          <p:tmpl>
            <p:tnLst>
              <p:par>
                <p:cTn presetID="10" presetClass="entr" presetSubtype="0" fill="hold" nodeType="withEffect">
                  <p:stCondLst>
                    <p:cond delay="250"/>
                  </p:stCondLst>
                  <p:childTnLst>
                    <p:set>
                      <p:cBhvr>
                        <p:cTn dur="1" fill="hold">
                          <p:stCondLst>
                            <p:cond delay="0"/>
                          </p:stCondLst>
                        </p:cTn>
                        <p:tgtEl>
                          <p:spTgt spid="49"/>
                        </p:tgtEl>
                        <p:attrNameLst>
                          <p:attrName>style.visibility</p:attrName>
                        </p:attrNameLst>
                      </p:cBhvr>
                      <p:to>
                        <p:strVal val="visible"/>
                      </p:to>
                    </p:set>
                    <p:animEffect transition="in" filter="fade">
                      <p:cBhvr>
                        <p:cTn dur="250"/>
                        <p:tgtEl>
                          <p:spTgt spid="49"/>
                        </p:tgtEl>
                      </p:cBhvr>
                    </p:animEffect>
                  </p:childTnLst>
                </p:cTn>
              </p:par>
            </p:tnLst>
          </p:tmpl>
        </p:tmplLst>
      </p:bldP>
      <p:bldP spid="49" grpId="1" animBg="1">
        <p:tmplLst>
          <p:tmpl>
            <p:tnLst>
              <p:par>
                <p:cTn presetID="42" presetClass="path" presetSubtype="0" decel="100000" fill="hold" nodeType="withEffect">
                  <p:stCondLst>
                    <p:cond delay="250"/>
                  </p:stCondLst>
                  <p:childTnLst>
                    <p:animMotion origin="layout" path="M 1.25E-6 0.03889 L 1.25E-6 1.85185E-6 " pathEditMode="relative" rAng="0" ptsTypes="AA">
                      <p:cBhvr>
                        <p:cTn dur="500" fill="hold"/>
                        <p:tgtEl>
                          <p:spTgt spid="49"/>
                        </p:tgtEl>
                        <p:attrNameLst>
                          <p:attrName>ppt_x</p:attrName>
                          <p:attrName>ppt_y</p:attrName>
                        </p:attrNameLst>
                      </p:cBhvr>
                      <p:rCtr x="0" y="-1944"/>
                    </p:animMotion>
                  </p:childTnLst>
                </p:cTn>
              </p:par>
            </p:tnLst>
          </p:tmpl>
        </p:tmplLst>
      </p:bldP>
      <p:bldP spid="50" grpId="0" animBg="1">
        <p:tmplLst>
          <p:tmpl>
            <p:tnLst>
              <p:par>
                <p:cTn presetID="10" presetClass="entr" presetSubtype="0" fill="hold" nodeType="withEffect">
                  <p:stCondLst>
                    <p:cond delay="500"/>
                  </p:stCondLst>
                  <p:childTnLst>
                    <p:set>
                      <p:cBhvr>
                        <p:cTn dur="1" fill="hold">
                          <p:stCondLst>
                            <p:cond delay="0"/>
                          </p:stCondLst>
                        </p:cTn>
                        <p:tgtEl>
                          <p:spTgt spid="50"/>
                        </p:tgtEl>
                        <p:attrNameLst>
                          <p:attrName>style.visibility</p:attrName>
                        </p:attrNameLst>
                      </p:cBhvr>
                      <p:to>
                        <p:strVal val="visible"/>
                      </p:to>
                    </p:set>
                    <p:animEffect transition="in" filter="fade">
                      <p:cBhvr>
                        <p:cTn dur="250"/>
                        <p:tgtEl>
                          <p:spTgt spid="50"/>
                        </p:tgtEl>
                      </p:cBhvr>
                    </p:animEffect>
                  </p:childTnLst>
                </p:cTn>
              </p:par>
            </p:tnLst>
          </p:tmpl>
        </p:tmplLst>
      </p:bldP>
      <p:bldP spid="50" grpId="1" animBg="1">
        <p:tmplLst>
          <p:tmpl>
            <p:tnLst>
              <p:par>
                <p:cTn presetID="42" presetClass="path" presetSubtype="0" decel="100000" fill="hold" nodeType="withEffect">
                  <p:stCondLst>
                    <p:cond delay="500"/>
                  </p:stCondLst>
                  <p:childTnLst>
                    <p:animMotion origin="layout" path="M 1.25E-6 0.03889 L 1.25E-6 1.85185E-6 " pathEditMode="relative" rAng="0" ptsTypes="AA">
                      <p:cBhvr>
                        <p:cTn dur="500" fill="hold"/>
                        <p:tgtEl>
                          <p:spTgt spid="50"/>
                        </p:tgtEl>
                        <p:attrNameLst>
                          <p:attrName>ppt_x</p:attrName>
                          <p:attrName>ppt_y</p:attrName>
                        </p:attrNameLst>
                      </p:cBhvr>
                      <p:rCtr x="0" y="-1944"/>
                    </p:animMotion>
                  </p:childTnLst>
                </p:cTn>
              </p:par>
            </p:tnLst>
          </p:tmpl>
        </p:tmplLst>
      </p:bldP>
      <p:bldP spid="17" grpId="0">
        <p:tmplLst>
          <p:tmpl>
            <p:tnLst>
              <p:par>
                <p:cTn presetID="10"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250"/>
                        <p:tgtEl>
                          <p:spTgt spid="17"/>
                        </p:tgtEl>
                      </p:cBhvr>
                    </p:animEffect>
                  </p:childTnLst>
                </p:cTn>
              </p:par>
            </p:tnLst>
          </p:tmpl>
        </p:tmplLst>
      </p:bldP>
      <p:bldP spid="17" grpId="1"/>
      <p:bldP spid="19" grpId="0">
        <p:tmplLst>
          <p:tmpl>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250"/>
                        <p:tgtEl>
                          <p:spTgt spid="19"/>
                        </p:tgtEl>
                      </p:cBhvr>
                    </p:animEffect>
                  </p:childTnLst>
                </p:cTn>
              </p:par>
            </p:tnLst>
          </p:tmpl>
        </p:tmplLst>
      </p:bldP>
      <p:bldP spid="19" grpId="1"/>
      <p:bldP spid="20" grpId="0">
        <p:tmplLst>
          <p:tmpl>
            <p:tnLst>
              <p:par>
                <p:cTn presetID="10" presetClass="entr" presetSubtype="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250"/>
                        <p:tgtEl>
                          <p:spTgt spid="20"/>
                        </p:tgtEl>
                      </p:cBhvr>
                    </p:animEffect>
                  </p:childTnLst>
                </p:cTn>
              </p:par>
            </p:tnLst>
          </p:tmpl>
        </p:tmplLst>
      </p:bldP>
      <p:bldP spid="20" grpId="1"/>
      <p:bldP spid="28" grpId="0"/>
      <p:bldP spid="28" grpId="1"/>
      <p:bldP spid="30" grpId="0">
        <p:tmplLst>
          <p:tmpl>
            <p:tnLst>
              <p:par>
                <p:cTn presetID="10" presetClass="entr" presetSubtype="0" fill="hold" nodeType="withEffect">
                  <p:stCondLst>
                    <p:cond delay="250"/>
                  </p:stCondLst>
                  <p:childTnLst>
                    <p:set>
                      <p:cBhvr>
                        <p:cTn dur="1" fill="hold">
                          <p:stCondLst>
                            <p:cond delay="0"/>
                          </p:stCondLst>
                        </p:cTn>
                        <p:tgtEl>
                          <p:spTgt spid="30"/>
                        </p:tgtEl>
                        <p:attrNameLst>
                          <p:attrName>style.visibility</p:attrName>
                        </p:attrNameLst>
                      </p:cBhvr>
                      <p:to>
                        <p:strVal val="visible"/>
                      </p:to>
                    </p:set>
                    <p:animEffect transition="in" filter="fade">
                      <p:cBhvr>
                        <p:cTn dur="250"/>
                        <p:tgtEl>
                          <p:spTgt spid="30"/>
                        </p:tgtEl>
                      </p:cBhvr>
                    </p:animEffect>
                  </p:childTnLst>
                </p:cTn>
              </p:par>
            </p:tnLst>
          </p:tmpl>
        </p:tmplLst>
      </p:bldP>
      <p:bldP spid="30" grpId="1">
        <p:tmplLst>
          <p:tmpl>
            <p:tnLst>
              <p:par>
                <p:cTn presetID="42" presetClass="path" presetSubtype="0" decel="100000" fill="hold" nodeType="withEffect">
                  <p:stCondLst>
                    <p:cond delay="250"/>
                  </p:stCondLst>
                  <p:childTnLst>
                    <p:animMotion origin="layout" path="M 1.25E-6 0.03889 L 1.25E-6 1.85185E-6 " pathEditMode="relative" rAng="0" ptsTypes="AA">
                      <p:cBhvr>
                        <p:cTn dur="500" fill="hold"/>
                        <p:tgtEl>
                          <p:spTgt spid="30"/>
                        </p:tgtEl>
                        <p:attrNameLst>
                          <p:attrName>ppt_x</p:attrName>
                          <p:attrName>ppt_y</p:attrName>
                        </p:attrNameLst>
                      </p:cBhvr>
                      <p:rCtr x="0" y="-1944"/>
                    </p:animMotion>
                  </p:childTnLst>
                </p:cTn>
              </p:par>
            </p:tnLst>
          </p:tmpl>
        </p:tmplLst>
      </p:bldP>
      <p:bldP spid="31" grpId="0">
        <p:tmplLst>
          <p:tmpl>
            <p:tnLst>
              <p:par>
                <p:cTn presetID="10" presetClass="entr" presetSubtype="0" fill="hold" nodeType="withEffect">
                  <p:stCondLst>
                    <p:cond delay="250"/>
                  </p:stCondLst>
                  <p:childTnLst>
                    <p:set>
                      <p:cBhvr>
                        <p:cTn dur="1" fill="hold">
                          <p:stCondLst>
                            <p:cond delay="0"/>
                          </p:stCondLst>
                        </p:cTn>
                        <p:tgtEl>
                          <p:spTgt spid="31"/>
                        </p:tgtEl>
                        <p:attrNameLst>
                          <p:attrName>style.visibility</p:attrName>
                        </p:attrNameLst>
                      </p:cBhvr>
                      <p:to>
                        <p:strVal val="visible"/>
                      </p:to>
                    </p:set>
                    <p:animEffect transition="in" filter="fade">
                      <p:cBhvr>
                        <p:cTn dur="250"/>
                        <p:tgtEl>
                          <p:spTgt spid="31"/>
                        </p:tgtEl>
                      </p:cBhvr>
                    </p:animEffect>
                  </p:childTnLst>
                </p:cTn>
              </p:par>
            </p:tnLst>
          </p:tmpl>
        </p:tmplLst>
      </p:bldP>
      <p:bldP spid="31" grpId="1">
        <p:tmplLst>
          <p:tmpl>
            <p:tnLst>
              <p:par>
                <p:cTn presetID="42" presetClass="path" presetSubtype="0" decel="100000" fill="hold" nodeType="withEffect">
                  <p:stCondLst>
                    <p:cond delay="250"/>
                  </p:stCondLst>
                  <p:childTnLst>
                    <p:animMotion origin="layout" path="M 1.25E-6 0.03889 L 1.25E-6 1.85185E-6 " pathEditMode="relative" rAng="0" ptsTypes="AA">
                      <p:cBhvr>
                        <p:cTn dur="500" fill="hold"/>
                        <p:tgtEl>
                          <p:spTgt spid="31"/>
                        </p:tgtEl>
                        <p:attrNameLst>
                          <p:attrName>ppt_x</p:attrName>
                          <p:attrName>ppt_y</p:attrName>
                        </p:attrNameLst>
                      </p:cBhvr>
                      <p:rCtr x="0" y="-1944"/>
                    </p:animMotion>
                  </p:childTnLst>
                </p:cTn>
              </p:par>
            </p:tnLst>
          </p:tmpl>
        </p:tmplLst>
      </p:bldP>
      <p:bldP spid="32" grpId="0">
        <p:tmplLst>
          <p:tmpl>
            <p:tnLst>
              <p:par>
                <p:cTn presetID="10" presetClass="entr" presetSubtype="0" fill="hold" nodeType="withEffect">
                  <p:stCondLst>
                    <p:cond delay="250"/>
                  </p:stCondLst>
                  <p:childTnLst>
                    <p:set>
                      <p:cBhvr>
                        <p:cTn dur="1" fill="hold">
                          <p:stCondLst>
                            <p:cond delay="0"/>
                          </p:stCondLst>
                        </p:cTn>
                        <p:tgtEl>
                          <p:spTgt spid="32"/>
                        </p:tgtEl>
                        <p:attrNameLst>
                          <p:attrName>style.visibility</p:attrName>
                        </p:attrNameLst>
                      </p:cBhvr>
                      <p:to>
                        <p:strVal val="visible"/>
                      </p:to>
                    </p:set>
                    <p:animEffect transition="in" filter="fade">
                      <p:cBhvr>
                        <p:cTn dur="250"/>
                        <p:tgtEl>
                          <p:spTgt spid="32"/>
                        </p:tgtEl>
                      </p:cBhvr>
                    </p:animEffect>
                  </p:childTnLst>
                </p:cTn>
              </p:par>
            </p:tnLst>
          </p:tmpl>
        </p:tmplLst>
      </p:bldP>
      <p:bldP spid="32" grpId="1">
        <p:tmplLst>
          <p:tmpl>
            <p:tnLst>
              <p:par>
                <p:cTn presetID="42" presetClass="path" presetSubtype="0" decel="100000" fill="hold" nodeType="withEffect">
                  <p:stCondLst>
                    <p:cond delay="250"/>
                  </p:stCondLst>
                  <p:childTnLst>
                    <p:animMotion origin="layout" path="M 1.25E-6 0.03889 L 1.25E-6 1.85185E-6 " pathEditMode="relative" rAng="0" ptsTypes="AA">
                      <p:cBhvr>
                        <p:cTn dur="500" fill="hold"/>
                        <p:tgtEl>
                          <p:spTgt spid="32"/>
                        </p:tgtEl>
                        <p:attrNameLst>
                          <p:attrName>ppt_x</p:attrName>
                          <p:attrName>ppt_y</p:attrName>
                        </p:attrNameLst>
                      </p:cBhvr>
                      <p:rCtr x="0" y="-1944"/>
                    </p:animMotion>
                  </p:childTnLst>
                </p:cTn>
              </p:par>
            </p:tnLst>
          </p:tmpl>
        </p:tmplLst>
      </p:bldP>
      <p:bldP spid="33" grpId="0" animBg="1">
        <p:tmplLst>
          <p:tmpl>
            <p:tnLst>
              <p:par>
                <p:cTn presetID="10" presetClass="entr" presetSubtype="0" fill="hold" nodeType="withEffect">
                  <p:stCondLst>
                    <p:cond delay="250"/>
                  </p:stCondLst>
                  <p:childTnLst>
                    <p:set>
                      <p:cBhvr>
                        <p:cTn dur="1" fill="hold">
                          <p:stCondLst>
                            <p:cond delay="0"/>
                          </p:stCondLst>
                        </p:cTn>
                        <p:tgtEl>
                          <p:spTgt spid="33"/>
                        </p:tgtEl>
                        <p:attrNameLst>
                          <p:attrName>style.visibility</p:attrName>
                        </p:attrNameLst>
                      </p:cBhvr>
                      <p:to>
                        <p:strVal val="visible"/>
                      </p:to>
                    </p:set>
                    <p:animEffect transition="in" filter="fade">
                      <p:cBhvr>
                        <p:cTn dur="250"/>
                        <p:tgtEl>
                          <p:spTgt spid="33"/>
                        </p:tgtEl>
                      </p:cBhvr>
                    </p:animEffect>
                  </p:childTnLst>
                </p:cTn>
              </p:par>
            </p:tnLst>
          </p:tmpl>
        </p:tmplLst>
      </p:bldP>
      <p:bldP spid="33" grpId="1" animBg="1">
        <p:tmplLst>
          <p:tmpl>
            <p:tnLst>
              <p:par>
                <p:cTn presetID="42" presetClass="path" presetSubtype="0" decel="100000" fill="hold" nodeType="withEffect">
                  <p:stCondLst>
                    <p:cond delay="250"/>
                  </p:stCondLst>
                  <p:childTnLst>
                    <p:animMotion origin="layout" path="M 1.25E-6 0.03889 L 1.25E-6 1.85185E-6 " pathEditMode="relative" rAng="0" ptsTypes="AA">
                      <p:cBhvr>
                        <p:cTn dur="500" fill="hold"/>
                        <p:tgtEl>
                          <p:spTgt spid="33"/>
                        </p:tgtEl>
                        <p:attrNameLst>
                          <p:attrName>ppt_x</p:attrName>
                          <p:attrName>ppt_y</p:attrName>
                        </p:attrNameLst>
                      </p:cBhvr>
                      <p:rCtr x="0" y="-1944"/>
                    </p:animMotion>
                  </p:childTnLst>
                </p:cTn>
              </p:par>
            </p:tnLst>
          </p:tmpl>
        </p:tmplLst>
      </p:bldP>
      <p:bldP spid="34" grpId="0"/>
      <p:bldP spid="34" grpId="1"/>
      <p:bldP spid="36" grpId="0">
        <p:tmplLst>
          <p:tmpl>
            <p:tnLst>
              <p:par>
                <p:cTn presetID="10" presetClass="entr" presetSubtype="0" fill="hold" nodeType="withEffect">
                  <p:stCondLst>
                    <p:cond delay="500"/>
                  </p:stCondLst>
                  <p:childTnLst>
                    <p:set>
                      <p:cBhvr>
                        <p:cTn dur="1" fill="hold">
                          <p:stCondLst>
                            <p:cond delay="0"/>
                          </p:stCondLst>
                        </p:cTn>
                        <p:tgtEl>
                          <p:spTgt spid="36"/>
                        </p:tgtEl>
                        <p:attrNameLst>
                          <p:attrName>style.visibility</p:attrName>
                        </p:attrNameLst>
                      </p:cBhvr>
                      <p:to>
                        <p:strVal val="visible"/>
                      </p:to>
                    </p:set>
                    <p:animEffect transition="in" filter="fade">
                      <p:cBhvr>
                        <p:cTn dur="250"/>
                        <p:tgtEl>
                          <p:spTgt spid="36"/>
                        </p:tgtEl>
                      </p:cBhvr>
                    </p:animEffect>
                  </p:childTnLst>
                </p:cTn>
              </p:par>
            </p:tnLst>
          </p:tmpl>
        </p:tmplLst>
      </p:bldP>
      <p:bldP spid="36" grpId="1">
        <p:tmplLst>
          <p:tmpl>
            <p:tnLst>
              <p:par>
                <p:cTn presetID="42" presetClass="path" presetSubtype="0" decel="100000" fill="hold" nodeType="withEffect">
                  <p:stCondLst>
                    <p:cond delay="500"/>
                  </p:stCondLst>
                  <p:childTnLst>
                    <p:animMotion origin="layout" path="M 1.25E-6 0.03889 L 1.25E-6 1.85185E-6 " pathEditMode="relative" rAng="0" ptsTypes="AA">
                      <p:cBhvr>
                        <p:cTn dur="500" fill="hold"/>
                        <p:tgtEl>
                          <p:spTgt spid="36"/>
                        </p:tgtEl>
                        <p:attrNameLst>
                          <p:attrName>ppt_x</p:attrName>
                          <p:attrName>ppt_y</p:attrName>
                        </p:attrNameLst>
                      </p:cBhvr>
                      <p:rCtr x="0" y="-1944"/>
                    </p:animMotion>
                  </p:childTnLst>
                </p:cTn>
              </p:par>
            </p:tnLst>
          </p:tmpl>
        </p:tmplLst>
      </p:bldP>
      <p:bldP spid="37" grpId="0">
        <p:tmplLst>
          <p:tmpl>
            <p:tnLst>
              <p:par>
                <p:cTn presetID="10" presetClass="entr" presetSubtype="0" fill="hold" nodeType="withEffect">
                  <p:stCondLst>
                    <p:cond delay="500"/>
                  </p:stCondLst>
                  <p:childTnLst>
                    <p:set>
                      <p:cBhvr>
                        <p:cTn dur="1" fill="hold">
                          <p:stCondLst>
                            <p:cond delay="0"/>
                          </p:stCondLst>
                        </p:cTn>
                        <p:tgtEl>
                          <p:spTgt spid="37"/>
                        </p:tgtEl>
                        <p:attrNameLst>
                          <p:attrName>style.visibility</p:attrName>
                        </p:attrNameLst>
                      </p:cBhvr>
                      <p:to>
                        <p:strVal val="visible"/>
                      </p:to>
                    </p:set>
                    <p:animEffect transition="in" filter="fade">
                      <p:cBhvr>
                        <p:cTn dur="250"/>
                        <p:tgtEl>
                          <p:spTgt spid="37"/>
                        </p:tgtEl>
                      </p:cBhvr>
                    </p:animEffect>
                  </p:childTnLst>
                </p:cTn>
              </p:par>
            </p:tnLst>
          </p:tmpl>
        </p:tmplLst>
      </p:bldP>
      <p:bldP spid="37" grpId="1">
        <p:tmplLst>
          <p:tmpl>
            <p:tnLst>
              <p:par>
                <p:cTn presetID="42" presetClass="path" presetSubtype="0" decel="100000" fill="hold" nodeType="withEffect">
                  <p:stCondLst>
                    <p:cond delay="500"/>
                  </p:stCondLst>
                  <p:childTnLst>
                    <p:animMotion origin="layout" path="M 1.25E-6 0.03889 L 1.25E-6 1.85185E-6 " pathEditMode="relative" rAng="0" ptsTypes="AA">
                      <p:cBhvr>
                        <p:cTn dur="500" fill="hold"/>
                        <p:tgtEl>
                          <p:spTgt spid="37"/>
                        </p:tgtEl>
                        <p:attrNameLst>
                          <p:attrName>ppt_x</p:attrName>
                          <p:attrName>ppt_y</p:attrName>
                        </p:attrNameLst>
                      </p:cBhvr>
                      <p:rCtr x="0" y="-1944"/>
                    </p:animMotion>
                  </p:childTnLst>
                </p:cTn>
              </p:par>
            </p:tnLst>
          </p:tmpl>
        </p:tmplLst>
      </p:bldP>
      <p:bldP spid="38" grpId="0">
        <p:tmplLst>
          <p:tmpl>
            <p:tnLst>
              <p:par>
                <p:cTn presetID="10" presetClass="entr" presetSubtype="0" fill="hold" nodeType="withEffect">
                  <p:stCondLst>
                    <p:cond delay="500"/>
                  </p:stCondLst>
                  <p:childTnLst>
                    <p:set>
                      <p:cBhvr>
                        <p:cTn dur="1" fill="hold">
                          <p:stCondLst>
                            <p:cond delay="0"/>
                          </p:stCondLst>
                        </p:cTn>
                        <p:tgtEl>
                          <p:spTgt spid="38"/>
                        </p:tgtEl>
                        <p:attrNameLst>
                          <p:attrName>style.visibility</p:attrName>
                        </p:attrNameLst>
                      </p:cBhvr>
                      <p:to>
                        <p:strVal val="visible"/>
                      </p:to>
                    </p:set>
                    <p:animEffect transition="in" filter="fade">
                      <p:cBhvr>
                        <p:cTn dur="250"/>
                        <p:tgtEl>
                          <p:spTgt spid="38"/>
                        </p:tgtEl>
                      </p:cBhvr>
                    </p:animEffect>
                  </p:childTnLst>
                </p:cTn>
              </p:par>
            </p:tnLst>
          </p:tmpl>
        </p:tmplLst>
      </p:bldP>
      <p:bldP spid="38" grpId="1">
        <p:tmplLst>
          <p:tmpl>
            <p:tnLst>
              <p:par>
                <p:cTn presetID="42" presetClass="path" presetSubtype="0" decel="100000" fill="hold" nodeType="withEffect">
                  <p:stCondLst>
                    <p:cond delay="500"/>
                  </p:stCondLst>
                  <p:childTnLst>
                    <p:animMotion origin="layout" path="M 1.25E-6 0.03889 L 1.25E-6 1.85185E-6 " pathEditMode="relative" rAng="0" ptsTypes="AA">
                      <p:cBhvr>
                        <p:cTn dur="500" fill="hold"/>
                        <p:tgtEl>
                          <p:spTgt spid="38"/>
                        </p:tgtEl>
                        <p:attrNameLst>
                          <p:attrName>ppt_x</p:attrName>
                          <p:attrName>ppt_y</p:attrName>
                        </p:attrNameLst>
                      </p:cBhvr>
                      <p:rCtr x="0" y="-1944"/>
                    </p:animMotion>
                  </p:childTnLst>
                </p:cTn>
              </p:par>
            </p:tnLst>
          </p:tmpl>
        </p:tmplLst>
      </p:bldP>
      <p:bldP spid="39" grpId="0" animBg="1">
        <p:tmplLst>
          <p:tmpl>
            <p:tnLst>
              <p:par>
                <p:cTn presetID="10" presetClass="entr" presetSubtype="0" fill="hold" nodeType="withEffect">
                  <p:stCondLst>
                    <p:cond delay="500"/>
                  </p:stCondLst>
                  <p:childTnLst>
                    <p:set>
                      <p:cBhvr>
                        <p:cTn dur="1" fill="hold">
                          <p:stCondLst>
                            <p:cond delay="0"/>
                          </p:stCondLst>
                        </p:cTn>
                        <p:tgtEl>
                          <p:spTgt spid="39"/>
                        </p:tgtEl>
                        <p:attrNameLst>
                          <p:attrName>style.visibility</p:attrName>
                        </p:attrNameLst>
                      </p:cBhvr>
                      <p:to>
                        <p:strVal val="visible"/>
                      </p:to>
                    </p:set>
                    <p:animEffect transition="in" filter="fade">
                      <p:cBhvr>
                        <p:cTn dur="250"/>
                        <p:tgtEl>
                          <p:spTgt spid="39"/>
                        </p:tgtEl>
                      </p:cBhvr>
                    </p:animEffect>
                  </p:childTnLst>
                </p:cTn>
              </p:par>
            </p:tnLst>
          </p:tmpl>
        </p:tmplLst>
      </p:bldP>
      <p:bldP spid="39" grpId="1" animBg="1">
        <p:tmplLst>
          <p:tmpl>
            <p:tnLst>
              <p:par>
                <p:cTn presetID="42" presetClass="path" presetSubtype="0" decel="100000" fill="hold" nodeType="withEffect">
                  <p:stCondLst>
                    <p:cond delay="500"/>
                  </p:stCondLst>
                  <p:childTnLst>
                    <p:animMotion origin="layout" path="M 1.25E-6 0.03889 L 1.25E-6 1.85185E-6 " pathEditMode="relative" rAng="0" ptsTypes="AA">
                      <p:cBhvr>
                        <p:cTn dur="500" fill="hold"/>
                        <p:tgtEl>
                          <p:spTgt spid="39"/>
                        </p:tgtEl>
                        <p:attrNameLst>
                          <p:attrName>ppt_x</p:attrName>
                          <p:attrName>ppt_y</p:attrName>
                        </p:attrNameLst>
                      </p:cBhvr>
                      <p:rCtr x="0" y="-1944"/>
                    </p:animMotion>
                  </p:childTnLst>
                </p:cTn>
              </p:par>
            </p:tnLst>
          </p:tmpl>
        </p:tmplLst>
      </p:bldP>
      <p:bldP spid="13" grpId="0"/>
      <p:bldP spid="13" grpId="1"/>
      <p:bldP spid="21" grpId="0" animBg="1">
        <p:tmplLst>
          <p:tmpl>
            <p:tnLst>
              <p:par>
                <p:cTn presetID="10" presetClass="entr" presetSubtype="0" fill="hold" nodeType="with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fade">
                      <p:cBhvr>
                        <p:cTn dur="250"/>
                        <p:tgtEl>
                          <p:spTgt spid="21"/>
                        </p:tgtEl>
                      </p:cBhvr>
                    </p:animEffect>
                  </p:childTnLst>
                </p:cTn>
              </p:par>
            </p:tnLst>
          </p:tmpl>
        </p:tmplLst>
      </p:bldP>
      <p:bldP spid="21" grpId="1" animBg="1"/>
    </p:bldLst>
  </p:timing>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Case study large ">
    <p:spTree>
      <p:nvGrpSpPr>
        <p:cNvPr id="1" name=""/>
        <p:cNvGrpSpPr/>
        <p:nvPr/>
      </p:nvGrpSpPr>
      <p:grpSpPr>
        <a:xfrm>
          <a:off x="0" y="0"/>
          <a:ext cx="0" cy="0"/>
          <a:chOff x="0" y="0"/>
          <a:chExt cx="0" cy="0"/>
        </a:xfrm>
      </p:grpSpPr>
      <p:sp>
        <p:nvSpPr>
          <p:cNvPr id="7" name="Text Placeholder 41">
            <a:extLst>
              <a:ext uri="{FF2B5EF4-FFF2-40B4-BE49-F238E27FC236}">
                <a16:creationId xmlns:a16="http://schemas.microsoft.com/office/drawing/2014/main" id="{C887A671-3D0B-339C-6140-724ADF9D5826}"/>
              </a:ext>
            </a:extLst>
          </p:cNvPr>
          <p:cNvSpPr>
            <a:spLocks noGrp="1"/>
          </p:cNvSpPr>
          <p:nvPr>
            <p:ph type="body" sz="quarter" idx="54" hasCustomPrompt="1"/>
          </p:nvPr>
        </p:nvSpPr>
        <p:spPr>
          <a:xfrm>
            <a:off x="447417" y="3413125"/>
            <a:ext cx="3177489" cy="1265238"/>
          </a:xfrm>
          <a:blipFill dpi="0" rotWithShape="1">
            <a:blip r:embed="rId3"/>
            <a:srcRect/>
            <a:tile tx="0" ty="0" sx="70000" sy="70000" flip="none" algn="tl"/>
          </a:blipFill>
        </p:spPr>
        <p:txBody>
          <a:bodyPr/>
          <a:lstStyle>
            <a:lvl1pPr>
              <a:defRPr/>
            </a:lvl1pPr>
          </a:lstStyle>
          <a:p>
            <a:pPr lvl="0"/>
            <a:r>
              <a:rPr lang="en-GB"/>
              <a:t> </a:t>
            </a:r>
          </a:p>
        </p:txBody>
      </p:sp>
      <p:sp>
        <p:nvSpPr>
          <p:cNvPr id="15" name="Text Placeholder 43">
            <a:extLst>
              <a:ext uri="{FF2B5EF4-FFF2-40B4-BE49-F238E27FC236}">
                <a16:creationId xmlns:a16="http://schemas.microsoft.com/office/drawing/2014/main" id="{82A8C213-6820-CA60-FAA5-F2DCA6FF3480}"/>
              </a:ext>
            </a:extLst>
          </p:cNvPr>
          <p:cNvSpPr>
            <a:spLocks noGrp="1"/>
          </p:cNvSpPr>
          <p:nvPr>
            <p:ph type="body" sz="quarter" idx="55" hasCustomPrompt="1"/>
          </p:nvPr>
        </p:nvSpPr>
        <p:spPr>
          <a:xfrm>
            <a:off x="447559" y="4800600"/>
            <a:ext cx="3170999" cy="1524000"/>
          </a:xfrm>
          <a:blipFill dpi="0" rotWithShape="1">
            <a:blip r:embed="rId4"/>
            <a:srcRect/>
            <a:tile tx="0" ty="0" sx="70000" sy="70000" flip="none" algn="tl"/>
          </a:blipFill>
        </p:spPr>
        <p:txBody>
          <a:bodyPr/>
          <a:lstStyle>
            <a:lvl1pPr>
              <a:defRPr/>
            </a:lvl1pPr>
          </a:lstStyle>
          <a:p>
            <a:pPr lvl="0"/>
            <a:r>
              <a:rPr lang="en-GB"/>
              <a:t> </a:t>
            </a:r>
          </a:p>
        </p:txBody>
      </p:sp>
      <p:sp>
        <p:nvSpPr>
          <p:cNvPr id="16" name="Text Placeholder 36">
            <a:extLst>
              <a:ext uri="{FF2B5EF4-FFF2-40B4-BE49-F238E27FC236}">
                <a16:creationId xmlns:a16="http://schemas.microsoft.com/office/drawing/2014/main" id="{C16BB2FF-2456-FEB1-DCF7-E6BFE51F7EFC}"/>
              </a:ext>
            </a:extLst>
          </p:cNvPr>
          <p:cNvSpPr>
            <a:spLocks noGrp="1"/>
          </p:cNvSpPr>
          <p:nvPr>
            <p:ph type="body" sz="quarter" idx="52" hasCustomPrompt="1"/>
          </p:nvPr>
        </p:nvSpPr>
        <p:spPr>
          <a:xfrm>
            <a:off x="7645578" y="4368800"/>
            <a:ext cx="3667758" cy="1817688"/>
          </a:xfrm>
          <a:blipFill dpi="0" rotWithShape="1">
            <a:blip r:embed="rId5"/>
            <a:srcRect/>
            <a:tile tx="0" ty="0" sx="100000" sy="100000" flip="none" algn="tl"/>
          </a:blipFill>
        </p:spPr>
        <p:txBody>
          <a:bodyPr/>
          <a:lstStyle>
            <a:lvl1pPr>
              <a:defRPr/>
            </a:lvl1pPr>
          </a:lstStyle>
          <a:p>
            <a:pPr lvl="0"/>
            <a:r>
              <a:rPr lang="en-GB"/>
              <a:t> </a:t>
            </a:r>
          </a:p>
        </p:txBody>
      </p:sp>
      <p:sp>
        <p:nvSpPr>
          <p:cNvPr id="18" name="Text Placeholder 8">
            <a:extLst>
              <a:ext uri="{FF2B5EF4-FFF2-40B4-BE49-F238E27FC236}">
                <a16:creationId xmlns:a16="http://schemas.microsoft.com/office/drawing/2014/main" id="{CF72404D-EE15-4FC8-C1CD-032018B66FA8}"/>
              </a:ext>
            </a:extLst>
          </p:cNvPr>
          <p:cNvSpPr>
            <a:spLocks noGrp="1"/>
          </p:cNvSpPr>
          <p:nvPr>
            <p:ph type="body" sz="quarter" idx="53"/>
          </p:nvPr>
        </p:nvSpPr>
        <p:spPr>
          <a:xfrm>
            <a:off x="7761757" y="4523950"/>
            <a:ext cx="3435945" cy="1553001"/>
          </a:xfrm>
        </p:spPr>
        <p:txBody>
          <a:bodyPr lIns="0" tIns="0" rIns="0" bIns="0" numCol="1" spcCol="180000"/>
          <a:lstStyle>
            <a:lvl1pPr>
              <a:spcAft>
                <a:spcPts val="600"/>
              </a:spcAft>
              <a:defRPr sz="900" cap="all" baseline="0">
                <a:solidFill>
                  <a:schemeClr val="tx1"/>
                </a:solidFill>
                <a:latin typeface="Gotham Medium" panose="02000603030000020004" pitchFamily="2" charset="0"/>
              </a:defRPr>
            </a:lvl1pPr>
            <a:lvl2pPr marL="0" indent="0">
              <a:buNone/>
              <a:defRPr sz="700" cap="all" baseline="0">
                <a:solidFill>
                  <a:schemeClr val="bg2"/>
                </a:solidFill>
              </a:defRPr>
            </a:lvl2pPr>
            <a:lvl3pPr marL="85699" indent="-85699">
              <a:spcAft>
                <a:spcPts val="300"/>
              </a:spcAft>
              <a:defRPr sz="900">
                <a:solidFill>
                  <a:schemeClr val="bg2"/>
                </a:solidFill>
              </a:defRPr>
            </a:lvl3pPr>
          </a:lstStyle>
          <a:p>
            <a:pPr lvl="0"/>
            <a:r>
              <a:rPr lang="en-US"/>
              <a:t>Click to edit Master text styles</a:t>
            </a:r>
          </a:p>
          <a:p>
            <a:pPr lvl="1"/>
            <a:r>
              <a:rPr lang="en-US"/>
              <a:t>Second level</a:t>
            </a:r>
          </a:p>
        </p:txBody>
      </p:sp>
      <p:sp>
        <p:nvSpPr>
          <p:cNvPr id="19" name="Text Placeholder 14">
            <a:extLst>
              <a:ext uri="{FF2B5EF4-FFF2-40B4-BE49-F238E27FC236}">
                <a16:creationId xmlns:a16="http://schemas.microsoft.com/office/drawing/2014/main" id="{C1A2D1A7-6A7F-0F29-7C02-20C74CCDFC85}"/>
              </a:ext>
            </a:extLst>
          </p:cNvPr>
          <p:cNvSpPr>
            <a:spLocks noGrp="1"/>
          </p:cNvSpPr>
          <p:nvPr>
            <p:ph type="body" sz="quarter" idx="44" hasCustomPrompt="1"/>
          </p:nvPr>
        </p:nvSpPr>
        <p:spPr>
          <a:xfrm>
            <a:off x="3922379" y="1497014"/>
            <a:ext cx="342811" cy="363537"/>
          </a:xfrm>
          <a:solidFill>
            <a:schemeClr val="accent1"/>
          </a:solidFill>
        </p:spPr>
        <p:txBody>
          <a:bodyPr/>
          <a:lstStyle>
            <a:lvl1pPr>
              <a:defRPr/>
            </a:lvl1pPr>
          </a:lstStyle>
          <a:p>
            <a:pPr lvl="0"/>
            <a:r>
              <a:rPr lang="en-GB"/>
              <a:t> </a:t>
            </a:r>
          </a:p>
        </p:txBody>
      </p:sp>
      <p:sp>
        <p:nvSpPr>
          <p:cNvPr id="21" name="Picture Placeholder 25">
            <a:extLst>
              <a:ext uri="{FF2B5EF4-FFF2-40B4-BE49-F238E27FC236}">
                <a16:creationId xmlns:a16="http://schemas.microsoft.com/office/drawing/2014/main" id="{E4D7900D-B715-00A5-C22B-4D0F7E6AD423}"/>
              </a:ext>
            </a:extLst>
          </p:cNvPr>
          <p:cNvSpPr>
            <a:spLocks noGrp="1"/>
          </p:cNvSpPr>
          <p:nvPr>
            <p:ph type="pic" sz="quarter" idx="47" hasCustomPrompt="1"/>
          </p:nvPr>
        </p:nvSpPr>
        <p:spPr>
          <a:xfrm>
            <a:off x="3952749" y="1545771"/>
            <a:ext cx="280691" cy="266020"/>
          </a:xfrm>
        </p:spPr>
        <p:txBody>
          <a:bodyPr wrap="none" anchor="ctr"/>
          <a:lstStyle>
            <a:lvl1pPr algn="ctr">
              <a:defRPr sz="700"/>
            </a:lvl1pPr>
          </a:lstStyle>
          <a:p>
            <a:r>
              <a:rPr lang="en-GB"/>
              <a:t>icon</a:t>
            </a:r>
          </a:p>
        </p:txBody>
      </p:sp>
      <p:sp>
        <p:nvSpPr>
          <p:cNvPr id="22" name="Text Placeholder 14">
            <a:extLst>
              <a:ext uri="{FF2B5EF4-FFF2-40B4-BE49-F238E27FC236}">
                <a16:creationId xmlns:a16="http://schemas.microsoft.com/office/drawing/2014/main" id="{F371BC29-92F2-80EB-CA37-B77553622AC9}"/>
              </a:ext>
            </a:extLst>
          </p:cNvPr>
          <p:cNvSpPr>
            <a:spLocks noGrp="1"/>
          </p:cNvSpPr>
          <p:nvPr>
            <p:ph type="body" sz="quarter" idx="48" hasCustomPrompt="1"/>
          </p:nvPr>
        </p:nvSpPr>
        <p:spPr>
          <a:xfrm>
            <a:off x="7731387" y="1497014"/>
            <a:ext cx="342811" cy="363537"/>
          </a:xfrm>
          <a:solidFill>
            <a:schemeClr val="accent1"/>
          </a:solidFill>
        </p:spPr>
        <p:txBody>
          <a:bodyPr/>
          <a:lstStyle>
            <a:lvl1pPr>
              <a:defRPr/>
            </a:lvl1pPr>
          </a:lstStyle>
          <a:p>
            <a:pPr lvl="0"/>
            <a:r>
              <a:rPr lang="en-GB"/>
              <a:t> </a:t>
            </a:r>
          </a:p>
        </p:txBody>
      </p:sp>
      <p:sp>
        <p:nvSpPr>
          <p:cNvPr id="23" name="Picture Placeholder 25">
            <a:extLst>
              <a:ext uri="{FF2B5EF4-FFF2-40B4-BE49-F238E27FC236}">
                <a16:creationId xmlns:a16="http://schemas.microsoft.com/office/drawing/2014/main" id="{647B82E8-B152-8FCF-5A1F-DFBCC2849B3D}"/>
              </a:ext>
            </a:extLst>
          </p:cNvPr>
          <p:cNvSpPr>
            <a:spLocks noGrp="1"/>
          </p:cNvSpPr>
          <p:nvPr>
            <p:ph type="pic" sz="quarter" idx="49" hasCustomPrompt="1"/>
          </p:nvPr>
        </p:nvSpPr>
        <p:spPr>
          <a:xfrm>
            <a:off x="7761757" y="1545771"/>
            <a:ext cx="280691" cy="266020"/>
          </a:xfrm>
        </p:spPr>
        <p:txBody>
          <a:bodyPr wrap="none" anchor="ctr"/>
          <a:lstStyle>
            <a:lvl1pPr algn="ctr">
              <a:defRPr sz="700"/>
            </a:lvl1pPr>
          </a:lstStyle>
          <a:p>
            <a:r>
              <a:rPr lang="en-GB"/>
              <a:t>icon</a:t>
            </a:r>
          </a:p>
        </p:txBody>
      </p:sp>
      <p:sp>
        <p:nvSpPr>
          <p:cNvPr id="26" name="Text Placeholder 14">
            <a:extLst>
              <a:ext uri="{FF2B5EF4-FFF2-40B4-BE49-F238E27FC236}">
                <a16:creationId xmlns:a16="http://schemas.microsoft.com/office/drawing/2014/main" id="{DB4A9929-81EF-1613-43C6-8392B54A5B2A}"/>
              </a:ext>
            </a:extLst>
          </p:cNvPr>
          <p:cNvSpPr>
            <a:spLocks noGrp="1"/>
          </p:cNvSpPr>
          <p:nvPr>
            <p:ph type="body" sz="quarter" idx="50" hasCustomPrompt="1"/>
          </p:nvPr>
        </p:nvSpPr>
        <p:spPr>
          <a:xfrm>
            <a:off x="3922379" y="3933525"/>
            <a:ext cx="342811" cy="363537"/>
          </a:xfrm>
          <a:solidFill>
            <a:schemeClr val="accent1"/>
          </a:solidFill>
        </p:spPr>
        <p:txBody>
          <a:bodyPr/>
          <a:lstStyle>
            <a:lvl1pPr>
              <a:defRPr/>
            </a:lvl1pPr>
          </a:lstStyle>
          <a:p>
            <a:pPr lvl="0"/>
            <a:r>
              <a:rPr lang="en-GB"/>
              <a:t> </a:t>
            </a:r>
          </a:p>
        </p:txBody>
      </p:sp>
      <p:sp>
        <p:nvSpPr>
          <p:cNvPr id="27" name="Picture Placeholder 25">
            <a:extLst>
              <a:ext uri="{FF2B5EF4-FFF2-40B4-BE49-F238E27FC236}">
                <a16:creationId xmlns:a16="http://schemas.microsoft.com/office/drawing/2014/main" id="{FCC40ECD-40AF-6919-85C9-CF2218922416}"/>
              </a:ext>
            </a:extLst>
          </p:cNvPr>
          <p:cNvSpPr>
            <a:spLocks noGrp="1"/>
          </p:cNvSpPr>
          <p:nvPr>
            <p:ph type="pic" sz="quarter" idx="51" hasCustomPrompt="1"/>
          </p:nvPr>
        </p:nvSpPr>
        <p:spPr>
          <a:xfrm>
            <a:off x="3952749" y="3982282"/>
            <a:ext cx="280691" cy="266020"/>
          </a:xfrm>
        </p:spPr>
        <p:txBody>
          <a:bodyPr wrap="none" anchor="ctr"/>
          <a:lstStyle>
            <a:lvl1pPr algn="ctr">
              <a:defRPr sz="700"/>
            </a:lvl1pPr>
          </a:lstStyle>
          <a:p>
            <a:r>
              <a:rPr lang="en-GB"/>
              <a:t>icon</a:t>
            </a:r>
          </a:p>
        </p:txBody>
      </p:sp>
      <p:sp>
        <p:nvSpPr>
          <p:cNvPr id="5" name="Picture Placeholder 4">
            <a:extLst>
              <a:ext uri="{FF2B5EF4-FFF2-40B4-BE49-F238E27FC236}">
                <a16:creationId xmlns:a16="http://schemas.microsoft.com/office/drawing/2014/main" id="{53221158-4889-E051-8CF2-27FF2741E0F2}"/>
              </a:ext>
            </a:extLst>
          </p:cNvPr>
          <p:cNvSpPr>
            <a:spLocks noGrp="1"/>
          </p:cNvSpPr>
          <p:nvPr>
            <p:ph type="pic" sz="quarter" idx="37"/>
          </p:nvPr>
        </p:nvSpPr>
        <p:spPr>
          <a:xfrm>
            <a:off x="461843" y="1497467"/>
            <a:ext cx="3148780" cy="1820862"/>
          </a:xfrm>
        </p:spPr>
        <p:txBody>
          <a:bodyPr anchor="ctr"/>
          <a:lstStyle>
            <a:lvl1pPr algn="ctr">
              <a:defRPr/>
            </a:lvl1pPr>
          </a:lstStyle>
          <a:p>
            <a:r>
              <a:rPr lang="en-US"/>
              <a:t>Click icon to add picture</a:t>
            </a:r>
            <a:endParaRPr lang="en-GB"/>
          </a:p>
        </p:txBody>
      </p:sp>
      <p:sp>
        <p:nvSpPr>
          <p:cNvPr id="2" name="Text Placeholder 3">
            <a:extLst>
              <a:ext uri="{FF2B5EF4-FFF2-40B4-BE49-F238E27FC236}">
                <a16:creationId xmlns:a16="http://schemas.microsoft.com/office/drawing/2014/main" id="{2E49FA7D-1956-C492-3105-0BF0E230F6C0}"/>
              </a:ext>
            </a:extLst>
          </p:cNvPr>
          <p:cNvSpPr>
            <a:spLocks noGrp="1"/>
          </p:cNvSpPr>
          <p:nvPr>
            <p:ph type="body" sz="quarter" idx="14" hasCustomPrompt="1"/>
          </p:nvPr>
        </p:nvSpPr>
        <p:spPr>
          <a:xfrm rot="5400000">
            <a:off x="8649149" y="3318754"/>
            <a:ext cx="6858430" cy="220922"/>
          </a:xfrm>
          <a:solidFill>
            <a:schemeClr val="accent1"/>
          </a:solidFill>
        </p:spPr>
        <p:txBody>
          <a:bodyPr anchor="ctr"/>
          <a:lstStyle>
            <a:lvl1pPr algn="ctr">
              <a:defRPr sz="900" cap="all" spc="100" baseline="0"/>
            </a:lvl1pPr>
          </a:lstStyle>
          <a:p>
            <a:pPr lvl="0"/>
            <a:r>
              <a:rPr lang="en-GB"/>
              <a:t>Section Title</a:t>
            </a:r>
          </a:p>
        </p:txBody>
      </p:sp>
      <p:sp>
        <p:nvSpPr>
          <p:cNvPr id="8" name="Date Placeholder 7">
            <a:extLst>
              <a:ext uri="{FF2B5EF4-FFF2-40B4-BE49-F238E27FC236}">
                <a16:creationId xmlns:a16="http://schemas.microsoft.com/office/drawing/2014/main" id="{48638BE4-63BF-32DA-90F8-1348C7D89F5D}"/>
              </a:ext>
            </a:extLst>
          </p:cNvPr>
          <p:cNvSpPr>
            <a:spLocks noGrp="1"/>
          </p:cNvSpPr>
          <p:nvPr>
            <p:ph type="dt" sz="half" idx="15"/>
          </p:nvPr>
        </p:nvSpPr>
        <p:spPr/>
        <p:txBody>
          <a:bodyPr/>
          <a:lstStyle/>
          <a:p>
            <a:endParaRPr lang="en-GB"/>
          </a:p>
        </p:txBody>
      </p:sp>
      <p:sp>
        <p:nvSpPr>
          <p:cNvPr id="10" name="Footer Placeholder 9">
            <a:extLst>
              <a:ext uri="{FF2B5EF4-FFF2-40B4-BE49-F238E27FC236}">
                <a16:creationId xmlns:a16="http://schemas.microsoft.com/office/drawing/2014/main" id="{FF519288-8A5A-245A-3258-CB164A3F4A5C}"/>
              </a:ext>
            </a:extLst>
          </p:cNvPr>
          <p:cNvSpPr>
            <a:spLocks noGrp="1"/>
          </p:cNvSpPr>
          <p:nvPr>
            <p:ph type="ftr" sz="quarter" idx="16"/>
          </p:nvPr>
        </p:nvSpPr>
        <p:spPr>
          <a:xfrm>
            <a:off x="450733" y="6501388"/>
            <a:ext cx="6856644" cy="270074"/>
          </a:xfrm>
          <a:prstGeom prst="rect">
            <a:avLst/>
          </a:prstGeom>
        </p:spPr>
        <p:txBody>
          <a:bodyPr/>
          <a:lstStyle/>
          <a:p>
            <a:pPr>
              <a:lnSpc>
                <a:spcPct val="120000"/>
              </a:lnSpc>
              <a:spcAft>
                <a:spcPts val="1000"/>
              </a:spcAft>
            </a:pPr>
            <a:r>
              <a:rPr lang="en-US"/>
              <a:t>Footer</a:t>
            </a:r>
          </a:p>
        </p:txBody>
      </p:sp>
      <p:sp>
        <p:nvSpPr>
          <p:cNvPr id="12" name="Slide Number Placeholder 11">
            <a:extLst>
              <a:ext uri="{FF2B5EF4-FFF2-40B4-BE49-F238E27FC236}">
                <a16:creationId xmlns:a16="http://schemas.microsoft.com/office/drawing/2014/main" id="{ABAC53EA-E581-4AD3-5312-26E9AABEFF93}"/>
              </a:ext>
            </a:extLst>
          </p:cNvPr>
          <p:cNvSpPr>
            <a:spLocks noGrp="1"/>
          </p:cNvSpPr>
          <p:nvPr>
            <p:ph type="sldNum" sz="quarter" idx="17"/>
          </p:nvPr>
        </p:nvSpPr>
        <p:spPr/>
        <p:txBody>
          <a:bodyPr/>
          <a:lstStyle/>
          <a:p>
            <a:fld id="{BB07EAE1-021A-493C-B07F-6FE9E5D11BEB}" type="slidenum">
              <a:rPr lang="en-GB" smtClean="0"/>
              <a:pPr/>
              <a:t>‹#›</a:t>
            </a:fld>
            <a:endParaRPr lang="en-GB"/>
          </a:p>
        </p:txBody>
      </p:sp>
      <p:sp>
        <p:nvSpPr>
          <p:cNvPr id="14" name="Text Placeholder 3">
            <a:extLst>
              <a:ext uri="{FF2B5EF4-FFF2-40B4-BE49-F238E27FC236}">
                <a16:creationId xmlns:a16="http://schemas.microsoft.com/office/drawing/2014/main" id="{14B3DDF6-771A-D323-C78A-AD7AA9A27296}"/>
              </a:ext>
            </a:extLst>
          </p:cNvPr>
          <p:cNvSpPr>
            <a:spLocks noGrp="1"/>
          </p:cNvSpPr>
          <p:nvPr>
            <p:ph type="body" sz="quarter" idx="18"/>
          </p:nvPr>
        </p:nvSpPr>
        <p:spPr>
          <a:xfrm>
            <a:off x="3837335" y="2220735"/>
            <a:ext cx="3372318" cy="1424166"/>
          </a:xfrm>
        </p:spPr>
        <p:txBody>
          <a:bodyPr/>
          <a:lstStyle>
            <a:lvl1pPr>
              <a:defRPr sz="800"/>
            </a:lvl1pPr>
          </a:lstStyle>
          <a:p>
            <a:pPr lvl="0"/>
            <a:r>
              <a:rPr lang="en-US"/>
              <a:t>Click to edit Master text styles</a:t>
            </a:r>
          </a:p>
          <a:p>
            <a:pPr lvl="1"/>
            <a:r>
              <a:rPr lang="en-US"/>
              <a:t>Second level</a:t>
            </a:r>
          </a:p>
          <a:p>
            <a:pPr lvl="2"/>
            <a:r>
              <a:rPr lang="en-US"/>
              <a:t>Third level</a:t>
            </a:r>
          </a:p>
          <a:p>
            <a:pPr lvl="3"/>
            <a:r>
              <a:rPr lang="en-US"/>
              <a:t>Fourth level</a:t>
            </a:r>
          </a:p>
        </p:txBody>
      </p:sp>
      <p:sp>
        <p:nvSpPr>
          <p:cNvPr id="17" name="Text Placeholder 11">
            <a:extLst>
              <a:ext uri="{FF2B5EF4-FFF2-40B4-BE49-F238E27FC236}">
                <a16:creationId xmlns:a16="http://schemas.microsoft.com/office/drawing/2014/main" id="{2B3BF9D3-7613-30C4-44D7-6813FFB81C85}"/>
              </a:ext>
            </a:extLst>
          </p:cNvPr>
          <p:cNvSpPr>
            <a:spLocks noGrp="1"/>
          </p:cNvSpPr>
          <p:nvPr>
            <p:ph type="body" sz="quarter" idx="35"/>
          </p:nvPr>
        </p:nvSpPr>
        <p:spPr>
          <a:xfrm>
            <a:off x="3837336" y="4657706"/>
            <a:ext cx="3372321" cy="1816592"/>
          </a:xfrm>
        </p:spPr>
        <p:txBody>
          <a:bodyPr/>
          <a:lstStyle>
            <a:lvl1pPr>
              <a:defRPr sz="8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9" name="Text Placeholder 15">
            <a:extLst>
              <a:ext uri="{FF2B5EF4-FFF2-40B4-BE49-F238E27FC236}">
                <a16:creationId xmlns:a16="http://schemas.microsoft.com/office/drawing/2014/main" id="{5923E98A-7B42-35EC-F9A9-40D6DC63F028}"/>
              </a:ext>
            </a:extLst>
          </p:cNvPr>
          <p:cNvSpPr>
            <a:spLocks noGrp="1"/>
          </p:cNvSpPr>
          <p:nvPr>
            <p:ph type="body" sz="quarter" idx="36"/>
          </p:nvPr>
        </p:nvSpPr>
        <p:spPr>
          <a:xfrm>
            <a:off x="7640398" y="2220735"/>
            <a:ext cx="3537125" cy="1424165"/>
          </a:xfrm>
        </p:spPr>
        <p:txBody>
          <a:bodyPr/>
          <a:lstStyle>
            <a:lvl1pPr>
              <a:defRPr sz="800"/>
            </a:lvl1pPr>
            <a:lvl2pPr>
              <a:defRPr sz="800"/>
            </a:lvl2pPr>
            <a:lvl3pPr>
              <a:defRPr sz="700"/>
            </a:lvl3pPr>
            <a:lvl4pPr>
              <a:defRPr sz="600"/>
            </a:lvl4pPr>
            <a:lvl5pPr>
              <a:defRPr sz="600"/>
            </a:lvl5pPr>
          </a:lstStyle>
          <a:p>
            <a:pPr lvl="0"/>
            <a:r>
              <a:rPr lang="en-US"/>
              <a:t>Click to edit Master text styles</a:t>
            </a:r>
          </a:p>
        </p:txBody>
      </p:sp>
      <p:sp>
        <p:nvSpPr>
          <p:cNvPr id="9" name="Text Placeholder 8">
            <a:extLst>
              <a:ext uri="{FF2B5EF4-FFF2-40B4-BE49-F238E27FC236}">
                <a16:creationId xmlns:a16="http://schemas.microsoft.com/office/drawing/2014/main" id="{5FF3EC44-BFF6-6891-65A6-E9CB02609C25}"/>
              </a:ext>
            </a:extLst>
          </p:cNvPr>
          <p:cNvSpPr>
            <a:spLocks noGrp="1"/>
          </p:cNvSpPr>
          <p:nvPr>
            <p:ph type="body" sz="quarter" idx="38"/>
          </p:nvPr>
        </p:nvSpPr>
        <p:spPr>
          <a:xfrm>
            <a:off x="604108" y="3515870"/>
            <a:ext cx="2849825" cy="1062167"/>
          </a:xfrm>
        </p:spPr>
        <p:txBody>
          <a:bodyPr lIns="0" tIns="0" rIns="0" bIns="0" numCol="2" spcCol="180000"/>
          <a:lstStyle>
            <a:lvl1pPr>
              <a:spcAft>
                <a:spcPts val="300"/>
              </a:spcAft>
              <a:defRPr sz="900" cap="all" baseline="0">
                <a:solidFill>
                  <a:schemeClr val="bg2"/>
                </a:solidFill>
                <a:latin typeface="Gotham Medium" panose="02000603030000020004" pitchFamily="2" charset="0"/>
              </a:defRPr>
            </a:lvl1pPr>
            <a:lvl2pPr marL="0" indent="0">
              <a:buNone/>
              <a:defRPr sz="900">
                <a:solidFill>
                  <a:schemeClr val="bg2"/>
                </a:solidFill>
              </a:defRPr>
            </a:lvl2pPr>
            <a:lvl3pPr marL="85699" indent="-85699">
              <a:spcAft>
                <a:spcPts val="300"/>
              </a:spcAft>
              <a:defRPr sz="900">
                <a:solidFill>
                  <a:schemeClr val="bg2"/>
                </a:solidFill>
              </a:defRPr>
            </a:lvl3pPr>
          </a:lstStyle>
          <a:p>
            <a:pPr lvl="0"/>
            <a:r>
              <a:rPr lang="en-US"/>
              <a:t>Click to edit Master text styles</a:t>
            </a:r>
          </a:p>
          <a:p>
            <a:pPr lvl="1"/>
            <a:r>
              <a:rPr lang="en-US"/>
              <a:t>Second level</a:t>
            </a:r>
          </a:p>
          <a:p>
            <a:pPr lvl="2"/>
            <a:r>
              <a:rPr lang="en-US"/>
              <a:t>Third level</a:t>
            </a:r>
          </a:p>
        </p:txBody>
      </p:sp>
      <p:sp>
        <p:nvSpPr>
          <p:cNvPr id="11" name="Text Placeholder 8">
            <a:extLst>
              <a:ext uri="{FF2B5EF4-FFF2-40B4-BE49-F238E27FC236}">
                <a16:creationId xmlns:a16="http://schemas.microsoft.com/office/drawing/2014/main" id="{AB572C5A-56E8-37D1-F227-2980912C5BE4}"/>
              </a:ext>
            </a:extLst>
          </p:cNvPr>
          <p:cNvSpPr>
            <a:spLocks noGrp="1"/>
          </p:cNvSpPr>
          <p:nvPr>
            <p:ph type="body" sz="quarter" idx="39"/>
          </p:nvPr>
        </p:nvSpPr>
        <p:spPr>
          <a:xfrm>
            <a:off x="556768" y="4957314"/>
            <a:ext cx="1342917" cy="1325330"/>
          </a:xfrm>
        </p:spPr>
        <p:txBody>
          <a:bodyPr lIns="0" tIns="0" rIns="0" bIns="0"/>
          <a:lstStyle>
            <a:lvl1pPr>
              <a:lnSpc>
                <a:spcPct val="100000"/>
              </a:lnSpc>
              <a:spcAft>
                <a:spcPts val="200"/>
              </a:spcAft>
              <a:defRPr sz="800" cap="all" baseline="0">
                <a:latin typeface="Gotham Medium" pitchFamily="50" charset="0"/>
              </a:defRPr>
            </a:lvl1pPr>
            <a:lvl2pPr marL="0" indent="0">
              <a:lnSpc>
                <a:spcPct val="100000"/>
              </a:lnSpc>
              <a:spcAft>
                <a:spcPts val="600"/>
              </a:spcAft>
              <a:buNone/>
              <a:defRPr sz="800"/>
            </a:lvl2pPr>
            <a:lvl3pPr marL="85699" indent="-85699">
              <a:lnSpc>
                <a:spcPct val="100000"/>
              </a:lnSpc>
              <a:spcAft>
                <a:spcPts val="600"/>
              </a:spcAft>
              <a:defRPr sz="800"/>
            </a:lvl3pPr>
          </a:lstStyle>
          <a:p>
            <a:pPr lvl="0"/>
            <a:r>
              <a:rPr lang="en-US"/>
              <a:t>Click to edit Master text styles</a:t>
            </a:r>
          </a:p>
          <a:p>
            <a:pPr lvl="1"/>
            <a:r>
              <a:rPr lang="en-US"/>
              <a:t>Second level</a:t>
            </a:r>
          </a:p>
          <a:p>
            <a:pPr lvl="2"/>
            <a:r>
              <a:rPr lang="en-US"/>
              <a:t>Third level</a:t>
            </a:r>
          </a:p>
        </p:txBody>
      </p:sp>
      <p:sp>
        <p:nvSpPr>
          <p:cNvPr id="13" name="Text Placeholder 8">
            <a:extLst>
              <a:ext uri="{FF2B5EF4-FFF2-40B4-BE49-F238E27FC236}">
                <a16:creationId xmlns:a16="http://schemas.microsoft.com/office/drawing/2014/main" id="{17A18B83-E6B8-5D81-7F4C-E26F8CE669CE}"/>
              </a:ext>
            </a:extLst>
          </p:cNvPr>
          <p:cNvSpPr>
            <a:spLocks noGrp="1"/>
          </p:cNvSpPr>
          <p:nvPr>
            <p:ph type="body" sz="quarter" idx="40"/>
          </p:nvPr>
        </p:nvSpPr>
        <p:spPr>
          <a:xfrm>
            <a:off x="2008892" y="4957314"/>
            <a:ext cx="1514440" cy="1325330"/>
          </a:xfrm>
        </p:spPr>
        <p:txBody>
          <a:bodyPr lIns="0" tIns="0" rIns="0" bIns="0"/>
          <a:lstStyle>
            <a:lvl1pPr>
              <a:lnSpc>
                <a:spcPct val="100000"/>
              </a:lnSpc>
              <a:spcBef>
                <a:spcPts val="0"/>
              </a:spcBef>
              <a:spcAft>
                <a:spcPts val="200"/>
              </a:spcAft>
              <a:defRPr sz="800" cap="all" baseline="0">
                <a:latin typeface="Gotham Medium" pitchFamily="50" charset="0"/>
              </a:defRPr>
            </a:lvl1pPr>
            <a:lvl2pPr marL="0" indent="0">
              <a:lnSpc>
                <a:spcPct val="100000"/>
              </a:lnSpc>
              <a:spcBef>
                <a:spcPts val="0"/>
              </a:spcBef>
              <a:spcAft>
                <a:spcPts val="600"/>
              </a:spcAft>
              <a:buNone/>
              <a:defRPr sz="800"/>
            </a:lvl2pPr>
            <a:lvl3pPr marL="85699" indent="-85699">
              <a:lnSpc>
                <a:spcPct val="100000"/>
              </a:lnSpc>
              <a:spcBef>
                <a:spcPts val="0"/>
              </a:spcBef>
              <a:spcAft>
                <a:spcPts val="0"/>
              </a:spcAft>
              <a:defRPr sz="800"/>
            </a:lvl3pPr>
          </a:lstStyle>
          <a:p>
            <a:pPr lvl="0"/>
            <a:r>
              <a:rPr lang="en-US"/>
              <a:t>Click to edit Master text styles</a:t>
            </a:r>
          </a:p>
          <a:p>
            <a:pPr lvl="1"/>
            <a:r>
              <a:rPr lang="en-US"/>
              <a:t>Second level</a:t>
            </a:r>
          </a:p>
          <a:p>
            <a:pPr lvl="2"/>
            <a:r>
              <a:rPr lang="en-US"/>
              <a:t>Third level</a:t>
            </a:r>
          </a:p>
        </p:txBody>
      </p:sp>
      <p:sp>
        <p:nvSpPr>
          <p:cNvPr id="20" name="Text Placeholder 19">
            <a:extLst>
              <a:ext uri="{FF2B5EF4-FFF2-40B4-BE49-F238E27FC236}">
                <a16:creationId xmlns:a16="http://schemas.microsoft.com/office/drawing/2014/main" id="{3234C8D2-BFDF-2C29-B47B-5FA96382B193}"/>
              </a:ext>
            </a:extLst>
          </p:cNvPr>
          <p:cNvSpPr>
            <a:spLocks noGrp="1"/>
          </p:cNvSpPr>
          <p:nvPr>
            <p:ph type="body" sz="quarter" idx="41"/>
          </p:nvPr>
        </p:nvSpPr>
        <p:spPr>
          <a:xfrm>
            <a:off x="3837335" y="1933079"/>
            <a:ext cx="3373008" cy="309562"/>
          </a:xfrm>
        </p:spPr>
        <p:txBody>
          <a:bodyPr/>
          <a:lstStyle>
            <a:lvl1pPr>
              <a:defRPr cap="all" baseline="0">
                <a:latin typeface="Gotham Medium" panose="02000603030000020004" pitchFamily="2" charset="0"/>
              </a:defRPr>
            </a:lvl1pPr>
          </a:lstStyle>
          <a:p>
            <a:pPr lvl="0"/>
            <a:r>
              <a:rPr lang="en-US"/>
              <a:t>Click to edit Master text styles</a:t>
            </a:r>
          </a:p>
        </p:txBody>
      </p:sp>
      <p:sp>
        <p:nvSpPr>
          <p:cNvPr id="33" name="Text Placeholder 19">
            <a:extLst>
              <a:ext uri="{FF2B5EF4-FFF2-40B4-BE49-F238E27FC236}">
                <a16:creationId xmlns:a16="http://schemas.microsoft.com/office/drawing/2014/main" id="{32A432C4-745E-6A44-812D-F15E3B92F128}"/>
              </a:ext>
            </a:extLst>
          </p:cNvPr>
          <p:cNvSpPr>
            <a:spLocks noGrp="1"/>
          </p:cNvSpPr>
          <p:nvPr>
            <p:ph type="body" sz="quarter" idx="42"/>
          </p:nvPr>
        </p:nvSpPr>
        <p:spPr>
          <a:xfrm>
            <a:off x="3837336" y="4369168"/>
            <a:ext cx="3372319" cy="309562"/>
          </a:xfrm>
        </p:spPr>
        <p:txBody>
          <a:bodyPr/>
          <a:lstStyle>
            <a:lvl1pPr>
              <a:defRPr cap="all" baseline="0">
                <a:latin typeface="Gotham Medium" panose="02000603030000020004" pitchFamily="2" charset="0"/>
              </a:defRPr>
            </a:lvl1pPr>
          </a:lstStyle>
          <a:p>
            <a:pPr lvl="0"/>
            <a:r>
              <a:rPr lang="en-US"/>
              <a:t>Click to edit Master text styles</a:t>
            </a:r>
          </a:p>
        </p:txBody>
      </p:sp>
      <p:sp>
        <p:nvSpPr>
          <p:cNvPr id="35" name="Text Placeholder 19">
            <a:extLst>
              <a:ext uri="{FF2B5EF4-FFF2-40B4-BE49-F238E27FC236}">
                <a16:creationId xmlns:a16="http://schemas.microsoft.com/office/drawing/2014/main" id="{199D398C-7881-3FBE-7A95-83C888865B04}"/>
              </a:ext>
            </a:extLst>
          </p:cNvPr>
          <p:cNvSpPr>
            <a:spLocks noGrp="1"/>
          </p:cNvSpPr>
          <p:nvPr>
            <p:ph type="body" sz="quarter" idx="43"/>
          </p:nvPr>
        </p:nvSpPr>
        <p:spPr>
          <a:xfrm>
            <a:off x="7640398" y="1933079"/>
            <a:ext cx="3557304" cy="309562"/>
          </a:xfrm>
        </p:spPr>
        <p:txBody>
          <a:bodyPr/>
          <a:lstStyle>
            <a:lvl1pPr>
              <a:defRPr cap="all" baseline="0">
                <a:latin typeface="Gotham Medium" panose="02000603030000020004" pitchFamily="2" charset="0"/>
              </a:defRPr>
            </a:lvl1pPr>
          </a:lstStyle>
          <a:p>
            <a:pPr lvl="0"/>
            <a:r>
              <a:rPr lang="en-US"/>
              <a:t>Click to edit Master text styles</a:t>
            </a:r>
          </a:p>
        </p:txBody>
      </p:sp>
      <p:cxnSp>
        <p:nvCxnSpPr>
          <p:cNvPr id="3" name="Straight Connector 2">
            <a:extLst>
              <a:ext uri="{FF2B5EF4-FFF2-40B4-BE49-F238E27FC236}">
                <a16:creationId xmlns:a16="http://schemas.microsoft.com/office/drawing/2014/main" id="{EBDAC548-1D50-D58C-2C63-5B1FDBCD9FBA}"/>
              </a:ext>
            </a:extLst>
          </p:cNvPr>
          <p:cNvCxnSpPr>
            <a:cxnSpLocks/>
          </p:cNvCxnSpPr>
          <p:nvPr userDrawn="1"/>
        </p:nvCxnSpPr>
        <p:spPr>
          <a:xfrm>
            <a:off x="3936695" y="3573019"/>
            <a:ext cx="327295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BD2F7551-5BF7-27E6-A965-5845848B9100}"/>
              </a:ext>
            </a:extLst>
          </p:cNvPr>
          <p:cNvCxnSpPr>
            <a:cxnSpLocks/>
          </p:cNvCxnSpPr>
          <p:nvPr userDrawn="1"/>
        </p:nvCxnSpPr>
        <p:spPr>
          <a:xfrm>
            <a:off x="7731171" y="3573019"/>
            <a:ext cx="3272959"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Title 1">
            <a:extLst>
              <a:ext uri="{FF2B5EF4-FFF2-40B4-BE49-F238E27FC236}">
                <a16:creationId xmlns:a16="http://schemas.microsoft.com/office/drawing/2014/main" id="{D1A41CC1-D350-6A90-43DF-24E154A4A4D0}"/>
              </a:ext>
            </a:extLst>
          </p:cNvPr>
          <p:cNvSpPr>
            <a:spLocks noGrp="1"/>
          </p:cNvSpPr>
          <p:nvPr>
            <p:ph type="title" hasCustomPrompt="1"/>
          </p:nvPr>
        </p:nvSpPr>
        <p:spPr>
          <a:xfrm>
            <a:off x="450732" y="422671"/>
            <a:ext cx="10326690" cy="558163"/>
          </a:xfrm>
        </p:spPr>
        <p:txBody>
          <a:bodyPr/>
          <a:lstStyle>
            <a:lvl1pPr>
              <a:defRPr sz="3199"/>
            </a:lvl1pPr>
          </a:lstStyle>
          <a:p>
            <a:r>
              <a:rPr lang="en-GB"/>
              <a:t>Insert title here</a:t>
            </a:r>
          </a:p>
        </p:txBody>
      </p:sp>
      <p:grpSp>
        <p:nvGrpSpPr>
          <p:cNvPr id="28" name="Group 27">
            <a:extLst>
              <a:ext uri="{FF2B5EF4-FFF2-40B4-BE49-F238E27FC236}">
                <a16:creationId xmlns:a16="http://schemas.microsoft.com/office/drawing/2014/main" id="{694F8C78-3F00-1542-5E10-EE462A8E16DD}"/>
              </a:ext>
            </a:extLst>
          </p:cNvPr>
          <p:cNvGrpSpPr/>
          <p:nvPr userDrawn="1"/>
        </p:nvGrpSpPr>
        <p:grpSpPr>
          <a:xfrm>
            <a:off x="12284372" y="0"/>
            <a:ext cx="2174455" cy="4839558"/>
            <a:chOff x="838200" y="1150069"/>
            <a:chExt cx="2175021" cy="4839558"/>
          </a:xfrm>
        </p:grpSpPr>
        <p:sp>
          <p:nvSpPr>
            <p:cNvPr id="30" name="Rectangle 29">
              <a:extLst>
                <a:ext uri="{FF2B5EF4-FFF2-40B4-BE49-F238E27FC236}">
                  <a16:creationId xmlns:a16="http://schemas.microsoft.com/office/drawing/2014/main" id="{ED7C666A-8EF8-D9CE-1A58-E0A78BC51CEA}"/>
                </a:ext>
              </a:extLst>
            </p:cNvPr>
            <p:cNvSpPr/>
            <p:nvPr/>
          </p:nvSpPr>
          <p:spPr>
            <a:xfrm>
              <a:off x="838200" y="1150069"/>
              <a:ext cx="2146445" cy="4839558"/>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333333"/>
                </a:solidFill>
              </a:endParaRPr>
            </a:p>
          </p:txBody>
        </p:sp>
        <p:sp>
          <p:nvSpPr>
            <p:cNvPr id="32" name="Rectangle 31">
              <a:extLst>
                <a:ext uri="{FF2B5EF4-FFF2-40B4-BE49-F238E27FC236}">
                  <a16:creationId xmlns:a16="http://schemas.microsoft.com/office/drawing/2014/main" id="{5840534B-B5B1-5DCA-047B-7E12AF9E8B35}"/>
                </a:ext>
              </a:extLst>
            </p:cNvPr>
            <p:cNvSpPr/>
            <p:nvPr/>
          </p:nvSpPr>
          <p:spPr>
            <a:xfrm flipV="1">
              <a:off x="838200" y="1150069"/>
              <a:ext cx="2146445" cy="52016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799">
                <a:solidFill>
                  <a:srgbClr val="333333"/>
                </a:solidFill>
              </a:endParaRPr>
            </a:p>
          </p:txBody>
        </p:sp>
        <p:sp>
          <p:nvSpPr>
            <p:cNvPr id="36" name="TextBox 35">
              <a:extLst>
                <a:ext uri="{FF2B5EF4-FFF2-40B4-BE49-F238E27FC236}">
                  <a16:creationId xmlns:a16="http://schemas.microsoft.com/office/drawing/2014/main" id="{D790A3FF-E969-D1C0-8825-40750CE780C6}"/>
                </a:ext>
              </a:extLst>
            </p:cNvPr>
            <p:cNvSpPr txBox="1"/>
            <p:nvPr/>
          </p:nvSpPr>
          <p:spPr>
            <a:xfrm>
              <a:off x="866775" y="2189496"/>
              <a:ext cx="2087197" cy="707886"/>
            </a:xfrm>
            <a:prstGeom prst="rect">
              <a:avLst/>
            </a:prstGeom>
            <a:noFill/>
          </p:spPr>
          <p:txBody>
            <a:bodyPr wrap="square" rtlCol="0">
              <a:spAutoFit/>
            </a:bodyPr>
            <a:lstStyle/>
            <a:p>
              <a:r>
                <a:rPr lang="en-GB" sz="1000" b="1">
                  <a:solidFill>
                    <a:srgbClr val="333333"/>
                  </a:solidFill>
                </a:rPr>
                <a:t>2. </a:t>
              </a:r>
              <a:r>
                <a:rPr lang="en-GB" sz="1000">
                  <a:solidFill>
                    <a:srgbClr val="333333"/>
                  </a:solidFill>
                </a:rPr>
                <a:t>Click on the </a:t>
              </a:r>
              <a:r>
                <a:rPr lang="en-GB" sz="1000" b="0">
                  <a:solidFill>
                    <a:srgbClr val="333333"/>
                  </a:solidFill>
                  <a:latin typeface="Gotham Medium" pitchFamily="50" charset="0"/>
                </a:rPr>
                <a:t>icon</a:t>
              </a:r>
              <a:r>
                <a:rPr lang="en-GB" sz="1000">
                  <a:solidFill>
                    <a:srgbClr val="333333"/>
                  </a:solidFill>
                </a:rPr>
                <a:t> in the middle of the placeholder and choose the image from your computer.</a:t>
              </a:r>
            </a:p>
          </p:txBody>
        </p:sp>
        <p:sp>
          <p:nvSpPr>
            <p:cNvPr id="37" name="TextBox 36">
              <a:extLst>
                <a:ext uri="{FF2B5EF4-FFF2-40B4-BE49-F238E27FC236}">
                  <a16:creationId xmlns:a16="http://schemas.microsoft.com/office/drawing/2014/main" id="{D7DEC886-3D18-8017-E63A-ED45F3D6AE1A}"/>
                </a:ext>
              </a:extLst>
            </p:cNvPr>
            <p:cNvSpPr txBox="1"/>
            <p:nvPr/>
          </p:nvSpPr>
          <p:spPr>
            <a:xfrm>
              <a:off x="866774" y="2943679"/>
              <a:ext cx="2146447" cy="553998"/>
            </a:xfrm>
            <a:prstGeom prst="rect">
              <a:avLst/>
            </a:prstGeom>
            <a:noFill/>
          </p:spPr>
          <p:txBody>
            <a:bodyPr wrap="square" rtlCol="0">
              <a:spAutoFit/>
            </a:bodyPr>
            <a:lstStyle/>
            <a:p>
              <a:r>
                <a:rPr lang="en-GB" sz="1000" b="1">
                  <a:solidFill>
                    <a:srgbClr val="333333"/>
                  </a:solidFill>
                </a:rPr>
                <a:t>3. </a:t>
              </a:r>
              <a:r>
                <a:rPr lang="en-GB" sz="1000">
                  <a:solidFill>
                    <a:srgbClr val="333333"/>
                  </a:solidFill>
                </a:rPr>
                <a:t>Click on the </a:t>
              </a:r>
              <a:r>
                <a:rPr lang="en-GB" sz="1000" b="0">
                  <a:solidFill>
                    <a:srgbClr val="333333"/>
                  </a:solidFill>
                  <a:latin typeface="Gotham Medium" pitchFamily="50" charset="0"/>
                </a:rPr>
                <a:t>Format Picture </a:t>
              </a:r>
              <a:r>
                <a:rPr lang="en-GB" sz="1000">
                  <a:solidFill>
                    <a:srgbClr val="333333"/>
                  </a:solidFill>
                </a:rPr>
                <a:t>tab in the ribbon and use the tools to edit the image.</a:t>
              </a:r>
            </a:p>
          </p:txBody>
        </p:sp>
        <p:sp>
          <p:nvSpPr>
            <p:cNvPr id="40" name="TextBox 39">
              <a:extLst>
                <a:ext uri="{FF2B5EF4-FFF2-40B4-BE49-F238E27FC236}">
                  <a16:creationId xmlns:a16="http://schemas.microsoft.com/office/drawing/2014/main" id="{B7B94B58-FB2F-E265-8DA3-0EA893548FB9}"/>
                </a:ext>
              </a:extLst>
            </p:cNvPr>
            <p:cNvSpPr txBox="1"/>
            <p:nvPr/>
          </p:nvSpPr>
          <p:spPr>
            <a:xfrm>
              <a:off x="866773" y="3543974"/>
              <a:ext cx="2146447" cy="1169551"/>
            </a:xfrm>
            <a:prstGeom prst="rect">
              <a:avLst/>
            </a:prstGeom>
            <a:noFill/>
          </p:spPr>
          <p:txBody>
            <a:bodyPr wrap="square" rtlCol="0">
              <a:spAutoFit/>
            </a:bodyPr>
            <a:lstStyle/>
            <a:p>
              <a:r>
                <a:rPr lang="en-GB" sz="1000" b="1">
                  <a:solidFill>
                    <a:srgbClr val="333333"/>
                  </a:solidFill>
                </a:rPr>
                <a:t>4. </a:t>
              </a:r>
              <a:r>
                <a:rPr lang="en-GB" sz="1000">
                  <a:solidFill>
                    <a:srgbClr val="333333"/>
                  </a:solidFill>
                </a:rPr>
                <a:t>Choose </a:t>
              </a:r>
              <a:r>
                <a:rPr lang="en-GB" sz="1000" b="0">
                  <a:solidFill>
                    <a:srgbClr val="333333"/>
                  </a:solidFill>
                  <a:latin typeface="Gotham Medium" pitchFamily="50" charset="0"/>
                </a:rPr>
                <a:t>Crop</a:t>
              </a:r>
              <a:r>
                <a:rPr lang="en-GB" sz="1000">
                  <a:solidFill>
                    <a:srgbClr val="333333"/>
                  </a:solidFill>
                </a:rPr>
                <a:t> to resize and move the image within the placeholder, using the white circles in the corners of the image. Click on the drop down arrow and choose </a:t>
              </a:r>
              <a:r>
                <a:rPr lang="en-GB" sz="1000" b="0">
                  <a:solidFill>
                    <a:srgbClr val="333333"/>
                  </a:solidFill>
                  <a:latin typeface="Gotham Medium" pitchFamily="50" charset="0"/>
                </a:rPr>
                <a:t>Fit </a:t>
              </a:r>
              <a:r>
                <a:rPr lang="en-GB" sz="1000">
                  <a:solidFill>
                    <a:srgbClr val="333333"/>
                  </a:solidFill>
                </a:rPr>
                <a:t>to fit the image to the placeholder.</a:t>
              </a:r>
            </a:p>
          </p:txBody>
        </p:sp>
        <p:sp>
          <p:nvSpPr>
            <p:cNvPr id="41" name="TextBox 40">
              <a:extLst>
                <a:ext uri="{FF2B5EF4-FFF2-40B4-BE49-F238E27FC236}">
                  <a16:creationId xmlns:a16="http://schemas.microsoft.com/office/drawing/2014/main" id="{54950216-D6FD-AEFF-FE73-191B1CF63973}"/>
                </a:ext>
              </a:extLst>
            </p:cNvPr>
            <p:cNvSpPr txBox="1"/>
            <p:nvPr/>
          </p:nvSpPr>
          <p:spPr>
            <a:xfrm>
              <a:off x="866774" y="4759822"/>
              <a:ext cx="2146447" cy="553998"/>
            </a:xfrm>
            <a:prstGeom prst="rect">
              <a:avLst/>
            </a:prstGeom>
            <a:noFill/>
          </p:spPr>
          <p:txBody>
            <a:bodyPr wrap="square" rtlCol="0">
              <a:spAutoFit/>
            </a:bodyPr>
            <a:lstStyle/>
            <a:p>
              <a:r>
                <a:rPr lang="en-GB" sz="1000" b="1">
                  <a:solidFill>
                    <a:srgbClr val="333333"/>
                  </a:solidFill>
                </a:rPr>
                <a:t>5. </a:t>
              </a:r>
              <a:r>
                <a:rPr lang="en-GB" sz="1000">
                  <a:solidFill>
                    <a:srgbClr val="333333"/>
                  </a:solidFill>
                </a:rPr>
                <a:t>Choose </a:t>
              </a:r>
              <a:r>
                <a:rPr lang="en-GB" sz="1000" b="0">
                  <a:solidFill>
                    <a:srgbClr val="333333"/>
                  </a:solidFill>
                  <a:latin typeface="Gotham Medium" pitchFamily="50" charset="0"/>
                </a:rPr>
                <a:t>Picture Colour </a:t>
              </a:r>
              <a:r>
                <a:rPr lang="en-GB" sz="1000">
                  <a:solidFill>
                    <a:srgbClr val="333333"/>
                  </a:solidFill>
                </a:rPr>
                <a:t>to adjust the Saturation, Tone, and Colour.</a:t>
              </a:r>
            </a:p>
          </p:txBody>
        </p:sp>
        <p:sp>
          <p:nvSpPr>
            <p:cNvPr id="42" name="TextBox 41">
              <a:extLst>
                <a:ext uri="{FF2B5EF4-FFF2-40B4-BE49-F238E27FC236}">
                  <a16:creationId xmlns:a16="http://schemas.microsoft.com/office/drawing/2014/main" id="{5B514B0E-A52D-1041-6347-052BBA7F4A32}"/>
                </a:ext>
              </a:extLst>
            </p:cNvPr>
            <p:cNvSpPr txBox="1"/>
            <p:nvPr/>
          </p:nvSpPr>
          <p:spPr>
            <a:xfrm>
              <a:off x="866774" y="5360117"/>
              <a:ext cx="2146447" cy="553998"/>
            </a:xfrm>
            <a:prstGeom prst="rect">
              <a:avLst/>
            </a:prstGeom>
            <a:noFill/>
          </p:spPr>
          <p:txBody>
            <a:bodyPr wrap="square" rtlCol="0">
              <a:spAutoFit/>
            </a:bodyPr>
            <a:lstStyle/>
            <a:p>
              <a:r>
                <a:rPr lang="en-GB" sz="1000" b="1">
                  <a:solidFill>
                    <a:srgbClr val="333333"/>
                  </a:solidFill>
                </a:rPr>
                <a:t>6. </a:t>
              </a:r>
              <a:r>
                <a:rPr lang="en-GB" sz="1000">
                  <a:solidFill>
                    <a:srgbClr val="333333"/>
                  </a:solidFill>
                </a:rPr>
                <a:t>Choose </a:t>
              </a:r>
              <a:r>
                <a:rPr lang="en-GB" sz="1000" b="0">
                  <a:solidFill>
                    <a:srgbClr val="333333"/>
                  </a:solidFill>
                  <a:latin typeface="Gotham Medium" pitchFamily="50" charset="0"/>
                </a:rPr>
                <a:t>Picture Correction </a:t>
              </a:r>
              <a:r>
                <a:rPr lang="en-GB" sz="1000">
                  <a:solidFill>
                    <a:srgbClr val="333333"/>
                  </a:solidFill>
                </a:rPr>
                <a:t>to adjust the Sharpness, Brightness, and Contrast.</a:t>
              </a:r>
            </a:p>
          </p:txBody>
        </p:sp>
        <p:sp>
          <p:nvSpPr>
            <p:cNvPr id="43" name="TextBox 42">
              <a:extLst>
                <a:ext uri="{FF2B5EF4-FFF2-40B4-BE49-F238E27FC236}">
                  <a16:creationId xmlns:a16="http://schemas.microsoft.com/office/drawing/2014/main" id="{F7A3206C-E1B8-B6BD-8AAC-2A96D2D555CD}"/>
                </a:ext>
              </a:extLst>
            </p:cNvPr>
            <p:cNvSpPr txBox="1"/>
            <p:nvPr/>
          </p:nvSpPr>
          <p:spPr>
            <a:xfrm>
              <a:off x="1072610" y="1179173"/>
              <a:ext cx="1734772" cy="461665"/>
            </a:xfrm>
            <a:prstGeom prst="rect">
              <a:avLst/>
            </a:prstGeom>
            <a:noFill/>
          </p:spPr>
          <p:txBody>
            <a:bodyPr wrap="square" rtlCol="0">
              <a:spAutoFit/>
            </a:bodyPr>
            <a:lstStyle/>
            <a:p>
              <a:pPr algn="ctr"/>
              <a:r>
                <a:rPr lang="en-GB" sz="1200">
                  <a:solidFill>
                    <a:srgbClr val="333333"/>
                  </a:solidFill>
                  <a:latin typeface="+mn-lt"/>
                </a:rPr>
                <a:t>HOW TO INSERT AN IMAGE</a:t>
              </a:r>
            </a:p>
          </p:txBody>
        </p:sp>
        <p:sp>
          <p:nvSpPr>
            <p:cNvPr id="44" name="TextBox 43">
              <a:extLst>
                <a:ext uri="{FF2B5EF4-FFF2-40B4-BE49-F238E27FC236}">
                  <a16:creationId xmlns:a16="http://schemas.microsoft.com/office/drawing/2014/main" id="{4968B833-9C0E-3296-D038-14EEF0BC5361}"/>
                </a:ext>
              </a:extLst>
            </p:cNvPr>
            <p:cNvSpPr txBox="1"/>
            <p:nvPr userDrawn="1"/>
          </p:nvSpPr>
          <p:spPr>
            <a:xfrm>
              <a:off x="866775" y="1759910"/>
              <a:ext cx="2087197" cy="400110"/>
            </a:xfrm>
            <a:prstGeom prst="rect">
              <a:avLst/>
            </a:prstGeom>
            <a:noFill/>
          </p:spPr>
          <p:txBody>
            <a:bodyPr wrap="square" rtlCol="0">
              <a:spAutoFit/>
            </a:bodyPr>
            <a:lstStyle/>
            <a:p>
              <a:r>
                <a:rPr lang="en-GB" sz="1000" b="1">
                  <a:solidFill>
                    <a:srgbClr val="333333"/>
                  </a:solidFill>
                </a:rPr>
                <a:t>1. </a:t>
              </a:r>
              <a:r>
                <a:rPr lang="en-GB" sz="1000">
                  <a:solidFill>
                    <a:srgbClr val="333333"/>
                  </a:solidFill>
                </a:rPr>
                <a:t>If there is already an image present, </a:t>
              </a:r>
              <a:r>
                <a:rPr lang="en-GB" sz="1000">
                  <a:solidFill>
                    <a:srgbClr val="333333"/>
                  </a:solidFill>
                  <a:latin typeface="Gotham Medium" pitchFamily="50" charset="0"/>
                </a:rPr>
                <a:t>delete this first.</a:t>
              </a:r>
            </a:p>
          </p:txBody>
        </p:sp>
      </p:grpSp>
      <p:grpSp>
        <p:nvGrpSpPr>
          <p:cNvPr id="45" name="Group 44">
            <a:extLst>
              <a:ext uri="{FF2B5EF4-FFF2-40B4-BE49-F238E27FC236}">
                <a16:creationId xmlns:a16="http://schemas.microsoft.com/office/drawing/2014/main" id="{C59A7169-57D4-160E-4BA9-EFA05718D8C7}"/>
              </a:ext>
            </a:extLst>
          </p:cNvPr>
          <p:cNvGrpSpPr/>
          <p:nvPr userDrawn="1"/>
        </p:nvGrpSpPr>
        <p:grpSpPr>
          <a:xfrm>
            <a:off x="-2227805" y="0"/>
            <a:ext cx="2094408" cy="3914775"/>
            <a:chOff x="-2178418" y="4487679"/>
            <a:chExt cx="2094954" cy="3914775"/>
          </a:xfrm>
        </p:grpSpPr>
        <p:sp>
          <p:nvSpPr>
            <p:cNvPr id="46" name="Rectangle 45">
              <a:extLst>
                <a:ext uri="{FF2B5EF4-FFF2-40B4-BE49-F238E27FC236}">
                  <a16:creationId xmlns:a16="http://schemas.microsoft.com/office/drawing/2014/main" id="{C8B2E3A3-BCDE-AFC7-A67C-3491DCF1B657}"/>
                </a:ext>
              </a:extLst>
            </p:cNvPr>
            <p:cNvSpPr/>
            <p:nvPr/>
          </p:nvSpPr>
          <p:spPr>
            <a:xfrm>
              <a:off x="-2178418" y="4487680"/>
              <a:ext cx="2094954" cy="3914774"/>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333333"/>
                </a:solidFill>
              </a:endParaRPr>
            </a:p>
          </p:txBody>
        </p:sp>
        <p:sp>
          <p:nvSpPr>
            <p:cNvPr id="47" name="Rectangle 46">
              <a:extLst>
                <a:ext uri="{FF2B5EF4-FFF2-40B4-BE49-F238E27FC236}">
                  <a16:creationId xmlns:a16="http://schemas.microsoft.com/office/drawing/2014/main" id="{EF5B984E-3AB8-C1D8-F6DD-CACB3A8CA842}"/>
                </a:ext>
              </a:extLst>
            </p:cNvPr>
            <p:cNvSpPr/>
            <p:nvPr/>
          </p:nvSpPr>
          <p:spPr>
            <a:xfrm>
              <a:off x="-2178418" y="4487679"/>
              <a:ext cx="2094954" cy="55616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799">
                <a:solidFill>
                  <a:srgbClr val="333333"/>
                </a:solidFill>
              </a:endParaRPr>
            </a:p>
          </p:txBody>
        </p:sp>
        <p:sp>
          <p:nvSpPr>
            <p:cNvPr id="48" name="TextBox 47">
              <a:extLst>
                <a:ext uri="{FF2B5EF4-FFF2-40B4-BE49-F238E27FC236}">
                  <a16:creationId xmlns:a16="http://schemas.microsoft.com/office/drawing/2014/main" id="{235F9E77-1617-A56E-0287-B0941CBF00A4}"/>
                </a:ext>
              </a:extLst>
            </p:cNvPr>
            <p:cNvSpPr txBox="1"/>
            <p:nvPr/>
          </p:nvSpPr>
          <p:spPr>
            <a:xfrm>
              <a:off x="-1943077" y="4533656"/>
              <a:ext cx="1668186" cy="461665"/>
            </a:xfrm>
            <a:prstGeom prst="rect">
              <a:avLst/>
            </a:prstGeom>
            <a:noFill/>
          </p:spPr>
          <p:txBody>
            <a:bodyPr wrap="square" rtlCol="0">
              <a:spAutoFit/>
            </a:bodyPr>
            <a:lstStyle/>
            <a:p>
              <a:pPr algn="ctr"/>
              <a:r>
                <a:rPr lang="en-GB" sz="1200">
                  <a:solidFill>
                    <a:srgbClr val="333333"/>
                  </a:solidFill>
                  <a:latin typeface="+mn-lt"/>
                </a:rPr>
                <a:t>HOW TO INSERT AN ICON</a:t>
              </a:r>
            </a:p>
          </p:txBody>
        </p:sp>
        <p:sp>
          <p:nvSpPr>
            <p:cNvPr id="49" name="TextBox 48">
              <a:extLst>
                <a:ext uri="{FF2B5EF4-FFF2-40B4-BE49-F238E27FC236}">
                  <a16:creationId xmlns:a16="http://schemas.microsoft.com/office/drawing/2014/main" id="{53B4D42D-EB3D-9C88-36A9-287CE445F63A}"/>
                </a:ext>
              </a:extLst>
            </p:cNvPr>
            <p:cNvSpPr txBox="1"/>
            <p:nvPr/>
          </p:nvSpPr>
          <p:spPr>
            <a:xfrm>
              <a:off x="-2156460" y="5847658"/>
              <a:ext cx="1976174" cy="861774"/>
            </a:xfrm>
            <a:prstGeom prst="rect">
              <a:avLst/>
            </a:prstGeom>
            <a:noFill/>
          </p:spPr>
          <p:txBody>
            <a:bodyPr wrap="square" rtlCol="0">
              <a:spAutoFit/>
            </a:bodyPr>
            <a:lstStyle/>
            <a:p>
              <a:r>
                <a:rPr lang="en-GB" sz="1000" b="1">
                  <a:solidFill>
                    <a:srgbClr val="333333"/>
                  </a:solidFill>
                </a:rPr>
                <a:t>2. </a:t>
              </a:r>
              <a:r>
                <a:rPr lang="en-GB" sz="1000">
                  <a:solidFill>
                    <a:srgbClr val="333333"/>
                  </a:solidFill>
                </a:rPr>
                <a:t>Click on the </a:t>
              </a:r>
              <a:r>
                <a:rPr lang="en-GB" sz="1000" b="0">
                  <a:solidFill>
                    <a:srgbClr val="333333"/>
                  </a:solidFill>
                  <a:latin typeface="Gotham Medium" pitchFamily="50" charset="0"/>
                </a:rPr>
                <a:t>shape </a:t>
              </a:r>
              <a:r>
                <a:rPr lang="en-GB" sz="1000">
                  <a:solidFill>
                    <a:srgbClr val="333333"/>
                  </a:solidFill>
                </a:rPr>
                <a:t>you wish to add your icon to and choose the icon needed from the PPT Icon Library.</a:t>
              </a:r>
              <a:br>
                <a:rPr lang="en-GB" sz="1000">
                  <a:solidFill>
                    <a:srgbClr val="333333"/>
                  </a:solidFill>
                </a:rPr>
              </a:br>
              <a:r>
                <a:rPr lang="en-GB" sz="1000">
                  <a:solidFill>
                    <a:srgbClr val="333333"/>
                  </a:solidFill>
                </a:rPr>
                <a:t>Insert &gt; Icons</a:t>
              </a:r>
            </a:p>
          </p:txBody>
        </p:sp>
        <p:sp>
          <p:nvSpPr>
            <p:cNvPr id="50" name="TextBox 49">
              <a:extLst>
                <a:ext uri="{FF2B5EF4-FFF2-40B4-BE49-F238E27FC236}">
                  <a16:creationId xmlns:a16="http://schemas.microsoft.com/office/drawing/2014/main" id="{41E038A3-126B-F2D7-4D12-CD14F098788D}"/>
                </a:ext>
              </a:extLst>
            </p:cNvPr>
            <p:cNvSpPr txBox="1"/>
            <p:nvPr/>
          </p:nvSpPr>
          <p:spPr>
            <a:xfrm>
              <a:off x="-2156460" y="6706540"/>
              <a:ext cx="1881569" cy="1015663"/>
            </a:xfrm>
            <a:prstGeom prst="rect">
              <a:avLst/>
            </a:prstGeom>
            <a:noFill/>
          </p:spPr>
          <p:txBody>
            <a:bodyPr wrap="square" rtlCol="0">
              <a:spAutoFit/>
            </a:bodyPr>
            <a:lstStyle/>
            <a:p>
              <a:r>
                <a:rPr lang="en-GB" sz="1000" b="1">
                  <a:solidFill>
                    <a:srgbClr val="333333"/>
                  </a:solidFill>
                </a:rPr>
                <a:t>3. </a:t>
              </a:r>
              <a:r>
                <a:rPr lang="en-GB" sz="1000">
                  <a:solidFill>
                    <a:srgbClr val="333333"/>
                  </a:solidFill>
                </a:rPr>
                <a:t>Click on the </a:t>
              </a:r>
              <a:r>
                <a:rPr lang="en-GB" sz="1000" b="0">
                  <a:solidFill>
                    <a:srgbClr val="333333"/>
                  </a:solidFill>
                  <a:latin typeface="Gotham Medium" pitchFamily="50" charset="0"/>
                </a:rPr>
                <a:t>Format Picture/Format Graphic </a:t>
              </a:r>
              <a:r>
                <a:rPr lang="en-GB" sz="1000">
                  <a:solidFill>
                    <a:srgbClr val="333333"/>
                  </a:solidFill>
                </a:rPr>
                <a:t>tab in the ribbon and choose </a:t>
              </a:r>
              <a:r>
                <a:rPr lang="en-GB" sz="1000" b="0">
                  <a:solidFill>
                    <a:srgbClr val="333333"/>
                  </a:solidFill>
                  <a:latin typeface="Gotham Medium" pitchFamily="50" charset="0"/>
                </a:rPr>
                <a:t>Crop</a:t>
              </a:r>
              <a:r>
                <a:rPr lang="en-GB" sz="1000">
                  <a:solidFill>
                    <a:srgbClr val="333333"/>
                  </a:solidFill>
                </a:rPr>
                <a:t> option to edit the position and composition of your icon.</a:t>
              </a:r>
            </a:p>
          </p:txBody>
        </p:sp>
        <p:sp>
          <p:nvSpPr>
            <p:cNvPr id="51" name="TextBox 50">
              <a:extLst>
                <a:ext uri="{FF2B5EF4-FFF2-40B4-BE49-F238E27FC236}">
                  <a16:creationId xmlns:a16="http://schemas.microsoft.com/office/drawing/2014/main" id="{CB324708-56AF-1052-497C-27513630785B}"/>
                </a:ext>
              </a:extLst>
            </p:cNvPr>
            <p:cNvSpPr txBox="1"/>
            <p:nvPr/>
          </p:nvSpPr>
          <p:spPr>
            <a:xfrm>
              <a:off x="-2156460" y="7748950"/>
              <a:ext cx="2032272" cy="553998"/>
            </a:xfrm>
            <a:prstGeom prst="rect">
              <a:avLst/>
            </a:prstGeom>
            <a:noFill/>
          </p:spPr>
          <p:txBody>
            <a:bodyPr wrap="square" rtlCol="0">
              <a:spAutoFit/>
            </a:bodyPr>
            <a:lstStyle/>
            <a:p>
              <a:r>
                <a:rPr lang="en-GB" sz="1000" b="1">
                  <a:solidFill>
                    <a:srgbClr val="333333"/>
                  </a:solidFill>
                </a:rPr>
                <a:t>4. </a:t>
              </a:r>
              <a:r>
                <a:rPr lang="en-GB" sz="1000">
                  <a:solidFill>
                    <a:srgbClr val="333333"/>
                  </a:solidFill>
                </a:rPr>
                <a:t>Click on the drop down arrow and choose </a:t>
              </a:r>
              <a:r>
                <a:rPr lang="en-GB" sz="1000" b="0">
                  <a:solidFill>
                    <a:srgbClr val="333333"/>
                  </a:solidFill>
                  <a:latin typeface="Gotham Medium" pitchFamily="50" charset="0"/>
                </a:rPr>
                <a:t>Fit</a:t>
              </a:r>
              <a:r>
                <a:rPr lang="en-GB" sz="1000">
                  <a:solidFill>
                    <a:srgbClr val="333333"/>
                  </a:solidFill>
                </a:rPr>
                <a:t> to fit the icon to the placeholder.</a:t>
              </a:r>
            </a:p>
          </p:txBody>
        </p:sp>
        <p:sp>
          <p:nvSpPr>
            <p:cNvPr id="52" name="TextBox 51">
              <a:extLst>
                <a:ext uri="{FF2B5EF4-FFF2-40B4-BE49-F238E27FC236}">
                  <a16:creationId xmlns:a16="http://schemas.microsoft.com/office/drawing/2014/main" id="{8A0041C4-834D-95DA-BB8B-F7CD89D69835}"/>
                </a:ext>
              </a:extLst>
            </p:cNvPr>
            <p:cNvSpPr txBox="1"/>
            <p:nvPr/>
          </p:nvSpPr>
          <p:spPr>
            <a:xfrm>
              <a:off x="-2156460" y="5119692"/>
              <a:ext cx="1976174" cy="707886"/>
            </a:xfrm>
            <a:prstGeom prst="rect">
              <a:avLst/>
            </a:prstGeom>
            <a:noFill/>
          </p:spPr>
          <p:txBody>
            <a:bodyPr wrap="square" rtlCol="0">
              <a:spAutoFit/>
            </a:bodyPr>
            <a:lstStyle/>
            <a:p>
              <a:r>
                <a:rPr lang="en-GB" sz="1000" b="1">
                  <a:solidFill>
                    <a:srgbClr val="333333"/>
                  </a:solidFill>
                </a:rPr>
                <a:t>1. </a:t>
              </a:r>
              <a:r>
                <a:rPr lang="en-GB" sz="1000">
                  <a:solidFill>
                    <a:srgbClr val="333333"/>
                  </a:solidFill>
                </a:rPr>
                <a:t>To replace an existing icon, first delete it. Only use icons from the PowerPoint icon library: </a:t>
              </a:r>
              <a:r>
                <a:rPr lang="en-GB" sz="1000">
                  <a:solidFill>
                    <a:srgbClr val="333333"/>
                  </a:solidFill>
                  <a:latin typeface="Gotham Medium" pitchFamily="50" charset="0"/>
                </a:rPr>
                <a:t>Insert &gt; Icons. </a:t>
              </a:r>
            </a:p>
          </p:txBody>
        </p:sp>
      </p:grpSp>
    </p:spTree>
    <p:custDataLst>
      <p:tags r:id="rId1"/>
    </p:custDataLst>
    <p:extLst>
      <p:ext uri="{BB962C8B-B14F-4D97-AF65-F5344CB8AC3E}">
        <p14:creationId xmlns:p14="http://schemas.microsoft.com/office/powerpoint/2010/main" val="3672853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8.xml><?xml version="1.0" encoding="utf-8"?>
<p:sldLayout xmlns:a="http://schemas.openxmlformats.org/drawingml/2006/main" xmlns:r="http://schemas.openxmlformats.org/officeDocument/2006/relationships" xmlns:p="http://schemas.openxmlformats.org/presentationml/2006/main" userDrawn="1">
  <p:cSld name="Client x3">
    <p:spTree>
      <p:nvGrpSpPr>
        <p:cNvPr id="1" name=""/>
        <p:cNvGrpSpPr/>
        <p:nvPr/>
      </p:nvGrpSpPr>
      <p:grpSpPr>
        <a:xfrm>
          <a:off x="0" y="0"/>
          <a:ext cx="0" cy="0"/>
          <a:chOff x="0" y="0"/>
          <a:chExt cx="0" cy="0"/>
        </a:xfrm>
      </p:grpSpPr>
      <p:sp>
        <p:nvSpPr>
          <p:cNvPr id="31" name="Text Placeholder 3">
            <a:extLst>
              <a:ext uri="{FF2B5EF4-FFF2-40B4-BE49-F238E27FC236}">
                <a16:creationId xmlns:a16="http://schemas.microsoft.com/office/drawing/2014/main" id="{03F79D00-88BA-0E8F-A14D-EE3A18FDAA80}"/>
              </a:ext>
            </a:extLst>
          </p:cNvPr>
          <p:cNvSpPr>
            <a:spLocks noGrp="1"/>
          </p:cNvSpPr>
          <p:nvPr>
            <p:ph type="body" sz="quarter" idx="47" hasCustomPrompt="1"/>
          </p:nvPr>
        </p:nvSpPr>
        <p:spPr>
          <a:xfrm rot="5400000">
            <a:off x="8649149" y="3318754"/>
            <a:ext cx="6858430" cy="220922"/>
          </a:xfrm>
          <a:solidFill>
            <a:schemeClr val="accent1"/>
          </a:solidFill>
        </p:spPr>
        <p:txBody>
          <a:bodyPr anchor="ctr"/>
          <a:lstStyle>
            <a:lvl1pPr algn="ctr">
              <a:defRPr sz="900" cap="all" spc="100" baseline="0"/>
            </a:lvl1pPr>
          </a:lstStyle>
          <a:p>
            <a:pPr lvl="0"/>
            <a:r>
              <a:rPr lang="en-GB"/>
              <a:t>Section Title</a:t>
            </a:r>
          </a:p>
        </p:txBody>
      </p:sp>
      <p:sp>
        <p:nvSpPr>
          <p:cNvPr id="115" name="Text Placeholder 112">
            <a:extLst>
              <a:ext uri="{FF2B5EF4-FFF2-40B4-BE49-F238E27FC236}">
                <a16:creationId xmlns:a16="http://schemas.microsoft.com/office/drawing/2014/main" id="{D1C7237F-268E-0371-8ECB-2CC44575C2C5}"/>
              </a:ext>
            </a:extLst>
          </p:cNvPr>
          <p:cNvSpPr>
            <a:spLocks noGrp="1"/>
          </p:cNvSpPr>
          <p:nvPr>
            <p:ph type="body" sz="quarter" idx="46" hasCustomPrompt="1"/>
          </p:nvPr>
        </p:nvSpPr>
        <p:spPr>
          <a:xfrm>
            <a:off x="8089746" y="1861372"/>
            <a:ext cx="3068573" cy="1366358"/>
          </a:xfrm>
          <a:gradFill flip="none" rotWithShape="1">
            <a:gsLst>
              <a:gs pos="0">
                <a:schemeClr val="tx2">
                  <a:lumMod val="99000"/>
                  <a:alpha val="75000"/>
                </a:schemeClr>
              </a:gs>
              <a:gs pos="100000">
                <a:schemeClr val="tx2">
                  <a:alpha val="0"/>
                </a:schemeClr>
              </a:gs>
            </a:gsLst>
            <a:lin ang="0" scaled="1"/>
            <a:tileRect/>
          </a:gradFill>
        </p:spPr>
        <p:txBody>
          <a:bodyPr>
            <a:normAutofit/>
          </a:bodyPr>
          <a:lstStyle>
            <a:lvl1pPr>
              <a:spcAft>
                <a:spcPts val="0"/>
              </a:spcAft>
              <a:defRPr/>
            </a:lvl1pPr>
          </a:lstStyle>
          <a:p>
            <a:pPr lvl="0"/>
            <a:r>
              <a:rPr lang="en-GB"/>
              <a:t> </a:t>
            </a:r>
          </a:p>
        </p:txBody>
      </p:sp>
      <p:sp>
        <p:nvSpPr>
          <p:cNvPr id="114" name="Text Placeholder 112">
            <a:extLst>
              <a:ext uri="{FF2B5EF4-FFF2-40B4-BE49-F238E27FC236}">
                <a16:creationId xmlns:a16="http://schemas.microsoft.com/office/drawing/2014/main" id="{DF210B91-865A-D012-09B1-ABFEECDBA643}"/>
              </a:ext>
            </a:extLst>
          </p:cNvPr>
          <p:cNvSpPr>
            <a:spLocks noGrp="1"/>
          </p:cNvSpPr>
          <p:nvPr>
            <p:ph type="body" sz="quarter" idx="45" hasCustomPrompt="1"/>
          </p:nvPr>
        </p:nvSpPr>
        <p:spPr>
          <a:xfrm>
            <a:off x="4221702" y="1861372"/>
            <a:ext cx="3068573" cy="1366358"/>
          </a:xfrm>
          <a:gradFill flip="none" rotWithShape="1">
            <a:gsLst>
              <a:gs pos="0">
                <a:schemeClr val="tx2">
                  <a:lumMod val="99000"/>
                  <a:alpha val="75000"/>
                </a:schemeClr>
              </a:gs>
              <a:gs pos="100000">
                <a:schemeClr val="tx2">
                  <a:alpha val="0"/>
                </a:schemeClr>
              </a:gs>
            </a:gsLst>
            <a:lin ang="0" scaled="1"/>
            <a:tileRect/>
          </a:gradFill>
        </p:spPr>
        <p:txBody>
          <a:bodyPr>
            <a:normAutofit/>
          </a:bodyPr>
          <a:lstStyle>
            <a:lvl1pPr>
              <a:spcAft>
                <a:spcPts val="0"/>
              </a:spcAft>
              <a:defRPr/>
            </a:lvl1pPr>
          </a:lstStyle>
          <a:p>
            <a:pPr lvl="0"/>
            <a:r>
              <a:rPr lang="en-GB"/>
              <a:t> </a:t>
            </a:r>
          </a:p>
        </p:txBody>
      </p:sp>
      <p:sp>
        <p:nvSpPr>
          <p:cNvPr id="113" name="Text Placeholder 112">
            <a:extLst>
              <a:ext uri="{FF2B5EF4-FFF2-40B4-BE49-F238E27FC236}">
                <a16:creationId xmlns:a16="http://schemas.microsoft.com/office/drawing/2014/main" id="{B9419658-9A91-C638-7288-D253DC4B8B93}"/>
              </a:ext>
            </a:extLst>
          </p:cNvPr>
          <p:cNvSpPr>
            <a:spLocks noGrp="1"/>
          </p:cNvSpPr>
          <p:nvPr>
            <p:ph type="body" sz="quarter" idx="44" hasCustomPrompt="1"/>
          </p:nvPr>
        </p:nvSpPr>
        <p:spPr>
          <a:xfrm>
            <a:off x="558376" y="1861372"/>
            <a:ext cx="3068573" cy="1366358"/>
          </a:xfrm>
          <a:gradFill flip="none" rotWithShape="1">
            <a:gsLst>
              <a:gs pos="0">
                <a:schemeClr val="tx2">
                  <a:lumMod val="99000"/>
                  <a:alpha val="75000"/>
                </a:schemeClr>
              </a:gs>
              <a:gs pos="100000">
                <a:schemeClr val="tx2">
                  <a:alpha val="0"/>
                </a:schemeClr>
              </a:gs>
            </a:gsLst>
            <a:lin ang="0" scaled="1"/>
            <a:tileRect/>
          </a:gradFill>
        </p:spPr>
        <p:txBody>
          <a:bodyPr>
            <a:normAutofit/>
          </a:bodyPr>
          <a:lstStyle>
            <a:lvl1pPr>
              <a:spcAft>
                <a:spcPts val="0"/>
              </a:spcAft>
              <a:defRPr/>
            </a:lvl1pPr>
          </a:lstStyle>
          <a:p>
            <a:pPr lvl="0"/>
            <a:r>
              <a:rPr lang="en-GB"/>
              <a:t> </a:t>
            </a:r>
          </a:p>
        </p:txBody>
      </p:sp>
      <p:sp>
        <p:nvSpPr>
          <p:cNvPr id="10" name="Text Placeholder 9">
            <a:extLst>
              <a:ext uri="{FF2B5EF4-FFF2-40B4-BE49-F238E27FC236}">
                <a16:creationId xmlns:a16="http://schemas.microsoft.com/office/drawing/2014/main" id="{CAB1B899-B707-A173-5DF6-18760D887132}"/>
              </a:ext>
            </a:extLst>
          </p:cNvPr>
          <p:cNvSpPr>
            <a:spLocks noGrp="1"/>
          </p:cNvSpPr>
          <p:nvPr>
            <p:ph type="body" sz="quarter" idx="14" hasCustomPrompt="1"/>
          </p:nvPr>
        </p:nvSpPr>
        <p:spPr>
          <a:xfrm>
            <a:off x="454789" y="1182097"/>
            <a:ext cx="3275747" cy="322776"/>
          </a:xfrm>
        </p:spPr>
        <p:txBody>
          <a:bodyPr/>
          <a:lstStyle>
            <a:lvl1pPr>
              <a:defRPr sz="1600">
                <a:latin typeface="+mj-lt"/>
              </a:defRPr>
            </a:lvl1pPr>
          </a:lstStyle>
          <a:p>
            <a:pPr lvl="0"/>
            <a:r>
              <a:rPr lang="en-GB"/>
              <a:t>Client name 1</a:t>
            </a:r>
          </a:p>
        </p:txBody>
      </p:sp>
      <p:sp>
        <p:nvSpPr>
          <p:cNvPr id="12" name="Text Placeholder 11">
            <a:extLst>
              <a:ext uri="{FF2B5EF4-FFF2-40B4-BE49-F238E27FC236}">
                <a16:creationId xmlns:a16="http://schemas.microsoft.com/office/drawing/2014/main" id="{EE730D1F-2B0D-E5A6-7E41-C14D4DD318B7}"/>
              </a:ext>
            </a:extLst>
          </p:cNvPr>
          <p:cNvSpPr>
            <a:spLocks noGrp="1"/>
          </p:cNvSpPr>
          <p:nvPr>
            <p:ph type="body" sz="quarter" idx="15" hasCustomPrompt="1"/>
          </p:nvPr>
        </p:nvSpPr>
        <p:spPr>
          <a:xfrm>
            <a:off x="454789" y="1544780"/>
            <a:ext cx="2526642" cy="220762"/>
          </a:xfrm>
        </p:spPr>
        <p:txBody>
          <a:bodyPr/>
          <a:lstStyle>
            <a:lvl1pPr>
              <a:defRPr sz="900"/>
            </a:lvl1pPr>
          </a:lstStyle>
          <a:p>
            <a:pPr lvl="0"/>
            <a:r>
              <a:rPr lang="en-GB"/>
              <a:t>Location</a:t>
            </a:r>
          </a:p>
        </p:txBody>
      </p:sp>
      <p:sp>
        <p:nvSpPr>
          <p:cNvPr id="35" name="Text Placeholder 32">
            <a:extLst>
              <a:ext uri="{FF2B5EF4-FFF2-40B4-BE49-F238E27FC236}">
                <a16:creationId xmlns:a16="http://schemas.microsoft.com/office/drawing/2014/main" id="{095F82F7-7520-A821-3C83-0E52563B49F4}"/>
              </a:ext>
            </a:extLst>
          </p:cNvPr>
          <p:cNvSpPr>
            <a:spLocks noGrp="1"/>
          </p:cNvSpPr>
          <p:nvPr>
            <p:ph type="body" sz="quarter" idx="51" hasCustomPrompt="1"/>
          </p:nvPr>
        </p:nvSpPr>
        <p:spPr>
          <a:xfrm>
            <a:off x="932832" y="3355460"/>
            <a:ext cx="1271171" cy="276999"/>
          </a:xfrm>
        </p:spPr>
        <p:txBody>
          <a:bodyPr/>
          <a:lstStyle>
            <a:lvl1pPr>
              <a:defRPr sz="1200" cap="all" baseline="0">
                <a:latin typeface="Gotham Medium" pitchFamily="50" charset="0"/>
              </a:defRPr>
            </a:lvl1pPr>
          </a:lstStyle>
          <a:p>
            <a:pPr lvl="0"/>
            <a:r>
              <a:rPr lang="en-GB"/>
              <a:t>challenges</a:t>
            </a:r>
          </a:p>
        </p:txBody>
      </p:sp>
      <p:sp>
        <p:nvSpPr>
          <p:cNvPr id="26" name="Text Placeholder 25">
            <a:extLst>
              <a:ext uri="{FF2B5EF4-FFF2-40B4-BE49-F238E27FC236}">
                <a16:creationId xmlns:a16="http://schemas.microsoft.com/office/drawing/2014/main" id="{5BFF498F-7B83-418C-DC6C-50DA3552AA20}"/>
              </a:ext>
            </a:extLst>
          </p:cNvPr>
          <p:cNvSpPr>
            <a:spLocks noGrp="1"/>
          </p:cNvSpPr>
          <p:nvPr userDrawn="1">
            <p:ph type="body" sz="quarter" idx="16" hasCustomPrompt="1"/>
          </p:nvPr>
        </p:nvSpPr>
        <p:spPr>
          <a:xfrm>
            <a:off x="932833" y="3609376"/>
            <a:ext cx="2690804" cy="504344"/>
          </a:xfrm>
        </p:spPr>
        <p:txBody>
          <a:bodyPr/>
          <a:lstStyle>
            <a:lvl1pPr>
              <a:defRPr sz="1200"/>
            </a:lvl1pPr>
            <a:lvl2pPr>
              <a:defRPr sz="1200"/>
            </a:lvl2pPr>
            <a:lvl3pPr>
              <a:defRPr sz="1100"/>
            </a:lvl3pPr>
            <a:lvl4pPr>
              <a:defRPr sz="1050"/>
            </a:lvl4pPr>
            <a:lvl5pPr>
              <a:defRPr sz="1050"/>
            </a:lvl5pPr>
          </a:lstStyle>
          <a:p>
            <a:pPr lvl="0"/>
            <a:r>
              <a:rPr lang="en-GB"/>
              <a:t>Insert text here</a:t>
            </a:r>
          </a:p>
          <a:p>
            <a:pPr lvl="1"/>
            <a:r>
              <a:rPr lang="en-GB"/>
              <a:t>Second level</a:t>
            </a:r>
          </a:p>
          <a:p>
            <a:pPr lvl="2"/>
            <a:r>
              <a:rPr lang="en-GB"/>
              <a:t>Third level</a:t>
            </a:r>
          </a:p>
          <a:p>
            <a:pPr lvl="3"/>
            <a:r>
              <a:rPr lang="en-GB"/>
              <a:t>Fourth level</a:t>
            </a:r>
          </a:p>
          <a:p>
            <a:pPr lvl="4"/>
            <a:r>
              <a:rPr lang="en-GB"/>
              <a:t>Fifth level</a:t>
            </a:r>
          </a:p>
        </p:txBody>
      </p:sp>
      <p:sp>
        <p:nvSpPr>
          <p:cNvPr id="37" name="Text Placeholder 32">
            <a:extLst>
              <a:ext uri="{FF2B5EF4-FFF2-40B4-BE49-F238E27FC236}">
                <a16:creationId xmlns:a16="http://schemas.microsoft.com/office/drawing/2014/main" id="{FA48DB5A-E30A-1F41-59D1-73697DFE641F}"/>
              </a:ext>
            </a:extLst>
          </p:cNvPr>
          <p:cNvSpPr>
            <a:spLocks noGrp="1"/>
          </p:cNvSpPr>
          <p:nvPr>
            <p:ph type="body" sz="quarter" idx="52" hasCustomPrompt="1"/>
          </p:nvPr>
        </p:nvSpPr>
        <p:spPr>
          <a:xfrm>
            <a:off x="932832" y="4296320"/>
            <a:ext cx="1271171" cy="276999"/>
          </a:xfrm>
        </p:spPr>
        <p:txBody>
          <a:bodyPr/>
          <a:lstStyle>
            <a:lvl1pPr>
              <a:defRPr sz="1200" cap="all" baseline="0">
                <a:latin typeface="Gotham Medium" pitchFamily="50" charset="0"/>
              </a:defRPr>
            </a:lvl1pPr>
          </a:lstStyle>
          <a:p>
            <a:pPr lvl="0"/>
            <a:r>
              <a:rPr lang="en-GB"/>
              <a:t>solutions</a:t>
            </a:r>
          </a:p>
        </p:txBody>
      </p:sp>
      <p:sp>
        <p:nvSpPr>
          <p:cNvPr id="27" name="Text Placeholder 25">
            <a:extLst>
              <a:ext uri="{FF2B5EF4-FFF2-40B4-BE49-F238E27FC236}">
                <a16:creationId xmlns:a16="http://schemas.microsoft.com/office/drawing/2014/main" id="{09C5ABC5-F9F7-4141-EA4A-FAEBDCAA653D}"/>
              </a:ext>
            </a:extLst>
          </p:cNvPr>
          <p:cNvSpPr>
            <a:spLocks noGrp="1"/>
          </p:cNvSpPr>
          <p:nvPr userDrawn="1">
            <p:ph type="body" sz="quarter" idx="17" hasCustomPrompt="1"/>
          </p:nvPr>
        </p:nvSpPr>
        <p:spPr>
          <a:xfrm>
            <a:off x="932833" y="4548492"/>
            <a:ext cx="2690804" cy="504344"/>
          </a:xfrm>
        </p:spPr>
        <p:txBody>
          <a:bodyPr/>
          <a:lstStyle>
            <a:lvl1pPr>
              <a:defRPr sz="1200"/>
            </a:lvl1pPr>
            <a:lvl2pPr>
              <a:defRPr sz="1200"/>
            </a:lvl2pPr>
            <a:lvl3pPr>
              <a:defRPr sz="1100"/>
            </a:lvl3pPr>
            <a:lvl4pPr>
              <a:defRPr sz="1050"/>
            </a:lvl4pPr>
            <a:lvl5pPr>
              <a:defRPr sz="1050"/>
            </a:lvl5pPr>
          </a:lstStyle>
          <a:p>
            <a:pPr lvl="0"/>
            <a:r>
              <a:rPr lang="en-GB"/>
              <a:t>Insert text here</a:t>
            </a:r>
          </a:p>
          <a:p>
            <a:pPr lvl="1"/>
            <a:r>
              <a:rPr lang="en-GB"/>
              <a:t>Second level</a:t>
            </a:r>
          </a:p>
          <a:p>
            <a:pPr lvl="2"/>
            <a:r>
              <a:rPr lang="en-GB"/>
              <a:t>Third level</a:t>
            </a:r>
          </a:p>
          <a:p>
            <a:pPr lvl="3"/>
            <a:r>
              <a:rPr lang="en-GB"/>
              <a:t>Fourth level</a:t>
            </a:r>
          </a:p>
          <a:p>
            <a:pPr lvl="4"/>
            <a:r>
              <a:rPr lang="en-GB"/>
              <a:t>Fifth level</a:t>
            </a:r>
          </a:p>
        </p:txBody>
      </p:sp>
      <p:sp>
        <p:nvSpPr>
          <p:cNvPr id="28" name="Text Placeholder 25">
            <a:extLst>
              <a:ext uri="{FF2B5EF4-FFF2-40B4-BE49-F238E27FC236}">
                <a16:creationId xmlns:a16="http://schemas.microsoft.com/office/drawing/2014/main" id="{19226E5A-A88A-0CBF-895A-B249F347F2B0}"/>
              </a:ext>
            </a:extLst>
          </p:cNvPr>
          <p:cNvSpPr>
            <a:spLocks noGrp="1"/>
          </p:cNvSpPr>
          <p:nvPr userDrawn="1">
            <p:ph type="body" sz="quarter" idx="18" hasCustomPrompt="1"/>
          </p:nvPr>
        </p:nvSpPr>
        <p:spPr>
          <a:xfrm>
            <a:off x="932833" y="5484132"/>
            <a:ext cx="2690804" cy="504344"/>
          </a:xfrm>
        </p:spPr>
        <p:txBody>
          <a:bodyPr/>
          <a:lstStyle>
            <a:lvl1pPr>
              <a:defRPr sz="1200"/>
            </a:lvl1pPr>
            <a:lvl2pPr>
              <a:defRPr sz="1200"/>
            </a:lvl2pPr>
            <a:lvl3pPr>
              <a:defRPr sz="1100"/>
            </a:lvl3pPr>
            <a:lvl4pPr>
              <a:defRPr sz="1050"/>
            </a:lvl4pPr>
            <a:lvl5pPr>
              <a:defRPr sz="1050"/>
            </a:lvl5pPr>
          </a:lstStyle>
          <a:p>
            <a:pPr lvl="0"/>
            <a:r>
              <a:rPr lang="en-GB"/>
              <a:t>Insert text here</a:t>
            </a:r>
          </a:p>
          <a:p>
            <a:pPr lvl="1"/>
            <a:r>
              <a:rPr lang="en-GB"/>
              <a:t>Second level</a:t>
            </a:r>
          </a:p>
          <a:p>
            <a:pPr lvl="2"/>
            <a:r>
              <a:rPr lang="en-GB"/>
              <a:t>Third level</a:t>
            </a:r>
          </a:p>
          <a:p>
            <a:pPr lvl="3"/>
            <a:r>
              <a:rPr lang="en-GB"/>
              <a:t>Fourth level</a:t>
            </a:r>
          </a:p>
          <a:p>
            <a:pPr lvl="4"/>
            <a:r>
              <a:rPr lang="en-GB"/>
              <a:t>Fifth level</a:t>
            </a:r>
          </a:p>
        </p:txBody>
      </p:sp>
      <p:sp>
        <p:nvSpPr>
          <p:cNvPr id="42" name="Picture Placeholder 41">
            <a:extLst>
              <a:ext uri="{FF2B5EF4-FFF2-40B4-BE49-F238E27FC236}">
                <a16:creationId xmlns:a16="http://schemas.microsoft.com/office/drawing/2014/main" id="{014B463E-FF5F-0BCB-8A03-D483BC5B081A}"/>
              </a:ext>
            </a:extLst>
          </p:cNvPr>
          <p:cNvSpPr>
            <a:spLocks noGrp="1"/>
          </p:cNvSpPr>
          <p:nvPr userDrawn="1">
            <p:ph type="pic" sz="quarter" idx="23" hasCustomPrompt="1"/>
          </p:nvPr>
        </p:nvSpPr>
        <p:spPr>
          <a:xfrm>
            <a:off x="558376" y="1861372"/>
            <a:ext cx="3068573" cy="1366358"/>
          </a:xfrm>
        </p:spPr>
        <p:txBody>
          <a:bodyPr/>
          <a:lstStyle>
            <a:lvl1pPr algn="ctr">
              <a:spcAft>
                <a:spcPts val="0"/>
              </a:spcAft>
              <a:defRPr sz="900"/>
            </a:lvl1pPr>
          </a:lstStyle>
          <a:p>
            <a:r>
              <a:rPr lang="en-GB"/>
              <a:t>Click to insert image, </a:t>
            </a:r>
            <a:br>
              <a:rPr lang="en-GB"/>
            </a:br>
            <a:r>
              <a:rPr lang="en-GB"/>
              <a:t>then right click &gt; send to back</a:t>
            </a:r>
          </a:p>
        </p:txBody>
      </p:sp>
      <p:cxnSp>
        <p:nvCxnSpPr>
          <p:cNvPr id="43" name="Straight Connector 42">
            <a:extLst>
              <a:ext uri="{FF2B5EF4-FFF2-40B4-BE49-F238E27FC236}">
                <a16:creationId xmlns:a16="http://schemas.microsoft.com/office/drawing/2014/main" id="{1507389B-D6DD-DA6E-CF77-CCB669889E0F}"/>
              </a:ext>
            </a:extLst>
          </p:cNvPr>
          <p:cNvCxnSpPr>
            <a:cxnSpLocks/>
          </p:cNvCxnSpPr>
          <p:nvPr userDrawn="1"/>
        </p:nvCxnSpPr>
        <p:spPr>
          <a:xfrm>
            <a:off x="3940062" y="1284787"/>
            <a:ext cx="0" cy="468694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67" name="Text Placeholder 9">
            <a:extLst>
              <a:ext uri="{FF2B5EF4-FFF2-40B4-BE49-F238E27FC236}">
                <a16:creationId xmlns:a16="http://schemas.microsoft.com/office/drawing/2014/main" id="{9150CB41-5BC1-36B8-16AD-8DDBF946CD97}"/>
              </a:ext>
            </a:extLst>
          </p:cNvPr>
          <p:cNvSpPr>
            <a:spLocks noGrp="1"/>
          </p:cNvSpPr>
          <p:nvPr userDrawn="1">
            <p:ph type="body" sz="quarter" idx="24" hasCustomPrompt="1"/>
          </p:nvPr>
        </p:nvSpPr>
        <p:spPr>
          <a:xfrm>
            <a:off x="4220473" y="1182097"/>
            <a:ext cx="3275747" cy="322776"/>
          </a:xfrm>
        </p:spPr>
        <p:txBody>
          <a:bodyPr/>
          <a:lstStyle>
            <a:lvl1pPr>
              <a:defRPr sz="1600">
                <a:latin typeface="+mj-lt"/>
              </a:defRPr>
            </a:lvl1pPr>
          </a:lstStyle>
          <a:p>
            <a:pPr lvl="0"/>
            <a:r>
              <a:rPr lang="en-GB"/>
              <a:t>Client name 2</a:t>
            </a:r>
          </a:p>
        </p:txBody>
      </p:sp>
      <p:sp>
        <p:nvSpPr>
          <p:cNvPr id="68" name="Text Placeholder 11">
            <a:extLst>
              <a:ext uri="{FF2B5EF4-FFF2-40B4-BE49-F238E27FC236}">
                <a16:creationId xmlns:a16="http://schemas.microsoft.com/office/drawing/2014/main" id="{379D6771-185F-FA09-3962-33D3442E9892}"/>
              </a:ext>
            </a:extLst>
          </p:cNvPr>
          <p:cNvSpPr>
            <a:spLocks noGrp="1"/>
          </p:cNvSpPr>
          <p:nvPr userDrawn="1">
            <p:ph type="body" sz="quarter" idx="25" hasCustomPrompt="1"/>
          </p:nvPr>
        </p:nvSpPr>
        <p:spPr>
          <a:xfrm>
            <a:off x="4220474" y="1544780"/>
            <a:ext cx="2526642" cy="220762"/>
          </a:xfrm>
        </p:spPr>
        <p:txBody>
          <a:bodyPr/>
          <a:lstStyle>
            <a:lvl1pPr>
              <a:defRPr sz="900"/>
            </a:lvl1pPr>
          </a:lstStyle>
          <a:p>
            <a:pPr lvl="0"/>
            <a:r>
              <a:rPr lang="en-GB"/>
              <a:t>Location</a:t>
            </a:r>
          </a:p>
        </p:txBody>
      </p:sp>
      <p:sp>
        <p:nvSpPr>
          <p:cNvPr id="44" name="Text Placeholder 32">
            <a:extLst>
              <a:ext uri="{FF2B5EF4-FFF2-40B4-BE49-F238E27FC236}">
                <a16:creationId xmlns:a16="http://schemas.microsoft.com/office/drawing/2014/main" id="{CDA09ACA-5D02-D679-2FCA-B05C88A80904}"/>
              </a:ext>
            </a:extLst>
          </p:cNvPr>
          <p:cNvSpPr>
            <a:spLocks noGrp="1"/>
          </p:cNvSpPr>
          <p:nvPr>
            <p:ph type="body" sz="quarter" idx="54" hasCustomPrompt="1"/>
          </p:nvPr>
        </p:nvSpPr>
        <p:spPr>
          <a:xfrm>
            <a:off x="4713665" y="3355460"/>
            <a:ext cx="1271171" cy="276999"/>
          </a:xfrm>
        </p:spPr>
        <p:txBody>
          <a:bodyPr/>
          <a:lstStyle>
            <a:lvl1pPr>
              <a:defRPr sz="1200" cap="all" baseline="0">
                <a:latin typeface="Gotham Medium" pitchFamily="50" charset="0"/>
              </a:defRPr>
            </a:lvl1pPr>
          </a:lstStyle>
          <a:p>
            <a:pPr lvl="0"/>
            <a:r>
              <a:rPr lang="en-GB"/>
              <a:t>challenges</a:t>
            </a:r>
          </a:p>
        </p:txBody>
      </p:sp>
      <p:sp>
        <p:nvSpPr>
          <p:cNvPr id="73" name="Text Placeholder 25">
            <a:extLst>
              <a:ext uri="{FF2B5EF4-FFF2-40B4-BE49-F238E27FC236}">
                <a16:creationId xmlns:a16="http://schemas.microsoft.com/office/drawing/2014/main" id="{D54E1B87-AD8C-3325-1654-6467057BCEB2}"/>
              </a:ext>
            </a:extLst>
          </p:cNvPr>
          <p:cNvSpPr>
            <a:spLocks noGrp="1"/>
          </p:cNvSpPr>
          <p:nvPr userDrawn="1">
            <p:ph type="body" sz="quarter" idx="26" hasCustomPrompt="1"/>
          </p:nvPr>
        </p:nvSpPr>
        <p:spPr>
          <a:xfrm>
            <a:off x="4713666" y="3609376"/>
            <a:ext cx="2690804" cy="504344"/>
          </a:xfrm>
        </p:spPr>
        <p:txBody>
          <a:bodyPr/>
          <a:lstStyle>
            <a:lvl1pPr>
              <a:defRPr sz="1200"/>
            </a:lvl1pPr>
            <a:lvl2pPr>
              <a:defRPr sz="1200"/>
            </a:lvl2pPr>
            <a:lvl3pPr>
              <a:defRPr sz="1100"/>
            </a:lvl3pPr>
            <a:lvl4pPr>
              <a:defRPr sz="1050"/>
            </a:lvl4pPr>
            <a:lvl5pPr>
              <a:defRPr sz="1050"/>
            </a:lvl5pPr>
          </a:lstStyle>
          <a:p>
            <a:pPr lvl="0"/>
            <a:r>
              <a:rPr lang="en-GB"/>
              <a:t>Insert text here</a:t>
            </a:r>
          </a:p>
          <a:p>
            <a:pPr lvl="1"/>
            <a:r>
              <a:rPr lang="en-GB"/>
              <a:t>Second level</a:t>
            </a:r>
          </a:p>
          <a:p>
            <a:pPr lvl="2"/>
            <a:r>
              <a:rPr lang="en-GB"/>
              <a:t>Third level</a:t>
            </a:r>
          </a:p>
          <a:p>
            <a:pPr lvl="3"/>
            <a:r>
              <a:rPr lang="en-GB"/>
              <a:t>Fourth level</a:t>
            </a:r>
          </a:p>
          <a:p>
            <a:pPr lvl="4"/>
            <a:r>
              <a:rPr lang="en-GB"/>
              <a:t>Fifth level</a:t>
            </a:r>
          </a:p>
        </p:txBody>
      </p:sp>
      <p:sp>
        <p:nvSpPr>
          <p:cNvPr id="45" name="Text Placeholder 32">
            <a:extLst>
              <a:ext uri="{FF2B5EF4-FFF2-40B4-BE49-F238E27FC236}">
                <a16:creationId xmlns:a16="http://schemas.microsoft.com/office/drawing/2014/main" id="{CF6C312B-6A46-4049-F481-1305E7C62DD6}"/>
              </a:ext>
            </a:extLst>
          </p:cNvPr>
          <p:cNvSpPr>
            <a:spLocks noGrp="1"/>
          </p:cNvSpPr>
          <p:nvPr>
            <p:ph type="body" sz="quarter" idx="55" hasCustomPrompt="1"/>
          </p:nvPr>
        </p:nvSpPr>
        <p:spPr>
          <a:xfrm>
            <a:off x="4713665" y="4296320"/>
            <a:ext cx="1271171" cy="276999"/>
          </a:xfrm>
        </p:spPr>
        <p:txBody>
          <a:bodyPr/>
          <a:lstStyle>
            <a:lvl1pPr>
              <a:defRPr sz="1200" cap="all" baseline="0">
                <a:latin typeface="Gotham Medium" pitchFamily="50" charset="0"/>
              </a:defRPr>
            </a:lvl1pPr>
          </a:lstStyle>
          <a:p>
            <a:pPr lvl="0"/>
            <a:r>
              <a:rPr lang="en-GB"/>
              <a:t>solutions</a:t>
            </a:r>
          </a:p>
        </p:txBody>
      </p:sp>
      <p:sp>
        <p:nvSpPr>
          <p:cNvPr id="75" name="Text Placeholder 25">
            <a:extLst>
              <a:ext uri="{FF2B5EF4-FFF2-40B4-BE49-F238E27FC236}">
                <a16:creationId xmlns:a16="http://schemas.microsoft.com/office/drawing/2014/main" id="{D31ADAEC-1EEE-CF37-FB28-4CA0E681A597}"/>
              </a:ext>
            </a:extLst>
          </p:cNvPr>
          <p:cNvSpPr>
            <a:spLocks noGrp="1"/>
          </p:cNvSpPr>
          <p:nvPr userDrawn="1">
            <p:ph type="body" sz="quarter" idx="27" hasCustomPrompt="1"/>
          </p:nvPr>
        </p:nvSpPr>
        <p:spPr>
          <a:xfrm>
            <a:off x="4713666" y="4548492"/>
            <a:ext cx="2690804" cy="504344"/>
          </a:xfrm>
        </p:spPr>
        <p:txBody>
          <a:bodyPr/>
          <a:lstStyle>
            <a:lvl1pPr>
              <a:defRPr sz="1200"/>
            </a:lvl1pPr>
            <a:lvl2pPr>
              <a:defRPr sz="1200"/>
            </a:lvl2pPr>
            <a:lvl3pPr>
              <a:defRPr sz="1100"/>
            </a:lvl3pPr>
            <a:lvl4pPr>
              <a:defRPr sz="1050"/>
            </a:lvl4pPr>
            <a:lvl5pPr>
              <a:defRPr sz="1050"/>
            </a:lvl5pPr>
          </a:lstStyle>
          <a:p>
            <a:pPr lvl="0"/>
            <a:r>
              <a:rPr lang="en-GB"/>
              <a:t>Insert text here</a:t>
            </a:r>
          </a:p>
          <a:p>
            <a:pPr lvl="1"/>
            <a:r>
              <a:rPr lang="en-GB"/>
              <a:t>Second level</a:t>
            </a:r>
          </a:p>
          <a:p>
            <a:pPr lvl="2"/>
            <a:r>
              <a:rPr lang="en-GB"/>
              <a:t>Third level</a:t>
            </a:r>
          </a:p>
          <a:p>
            <a:pPr lvl="3"/>
            <a:r>
              <a:rPr lang="en-GB"/>
              <a:t>Fourth level</a:t>
            </a:r>
          </a:p>
          <a:p>
            <a:pPr lvl="4"/>
            <a:r>
              <a:rPr lang="en-GB"/>
              <a:t>Fifth level</a:t>
            </a:r>
          </a:p>
        </p:txBody>
      </p:sp>
      <p:sp>
        <p:nvSpPr>
          <p:cNvPr id="57" name="Text Placeholder 32">
            <a:extLst>
              <a:ext uri="{FF2B5EF4-FFF2-40B4-BE49-F238E27FC236}">
                <a16:creationId xmlns:a16="http://schemas.microsoft.com/office/drawing/2014/main" id="{79D406A2-334C-A7C4-F4D2-810D8D86EC5A}"/>
              </a:ext>
            </a:extLst>
          </p:cNvPr>
          <p:cNvSpPr>
            <a:spLocks noGrp="1"/>
          </p:cNvSpPr>
          <p:nvPr>
            <p:ph type="body" sz="quarter" idx="56" hasCustomPrompt="1"/>
          </p:nvPr>
        </p:nvSpPr>
        <p:spPr>
          <a:xfrm>
            <a:off x="4713665" y="5235436"/>
            <a:ext cx="1271171" cy="276999"/>
          </a:xfrm>
        </p:spPr>
        <p:txBody>
          <a:bodyPr/>
          <a:lstStyle>
            <a:lvl1pPr>
              <a:defRPr sz="1200" cap="all" baseline="0">
                <a:latin typeface="Gotham Medium" pitchFamily="50" charset="0"/>
              </a:defRPr>
            </a:lvl1pPr>
          </a:lstStyle>
          <a:p>
            <a:pPr lvl="0"/>
            <a:r>
              <a:rPr lang="en-GB"/>
              <a:t>results</a:t>
            </a:r>
          </a:p>
        </p:txBody>
      </p:sp>
      <p:sp>
        <p:nvSpPr>
          <p:cNvPr id="77" name="Text Placeholder 25">
            <a:extLst>
              <a:ext uri="{FF2B5EF4-FFF2-40B4-BE49-F238E27FC236}">
                <a16:creationId xmlns:a16="http://schemas.microsoft.com/office/drawing/2014/main" id="{86F93F77-966A-8816-45A2-236E758CF157}"/>
              </a:ext>
            </a:extLst>
          </p:cNvPr>
          <p:cNvSpPr>
            <a:spLocks noGrp="1"/>
          </p:cNvSpPr>
          <p:nvPr userDrawn="1">
            <p:ph type="body" sz="quarter" idx="28" hasCustomPrompt="1"/>
          </p:nvPr>
        </p:nvSpPr>
        <p:spPr>
          <a:xfrm>
            <a:off x="4713666" y="5484132"/>
            <a:ext cx="2690804" cy="504344"/>
          </a:xfrm>
        </p:spPr>
        <p:txBody>
          <a:bodyPr/>
          <a:lstStyle>
            <a:lvl1pPr>
              <a:defRPr sz="1200"/>
            </a:lvl1pPr>
            <a:lvl2pPr>
              <a:defRPr sz="1200"/>
            </a:lvl2pPr>
            <a:lvl3pPr>
              <a:defRPr sz="1100"/>
            </a:lvl3pPr>
            <a:lvl4pPr>
              <a:defRPr sz="1050"/>
            </a:lvl4pPr>
            <a:lvl5pPr>
              <a:defRPr sz="1050"/>
            </a:lvl5pPr>
          </a:lstStyle>
          <a:p>
            <a:pPr lvl="0"/>
            <a:r>
              <a:rPr lang="en-GB"/>
              <a:t>Insert text here</a:t>
            </a:r>
          </a:p>
          <a:p>
            <a:pPr lvl="1"/>
            <a:r>
              <a:rPr lang="en-GB"/>
              <a:t>Second level</a:t>
            </a:r>
          </a:p>
          <a:p>
            <a:pPr lvl="2"/>
            <a:r>
              <a:rPr lang="en-GB"/>
              <a:t>Third level</a:t>
            </a:r>
          </a:p>
          <a:p>
            <a:pPr lvl="3"/>
            <a:r>
              <a:rPr lang="en-GB"/>
              <a:t>Fourth level</a:t>
            </a:r>
          </a:p>
          <a:p>
            <a:pPr lvl="4"/>
            <a:r>
              <a:rPr lang="en-GB"/>
              <a:t>Fifth level</a:t>
            </a:r>
          </a:p>
        </p:txBody>
      </p:sp>
      <p:sp>
        <p:nvSpPr>
          <p:cNvPr id="88" name="Picture Placeholder 41">
            <a:extLst>
              <a:ext uri="{FF2B5EF4-FFF2-40B4-BE49-F238E27FC236}">
                <a16:creationId xmlns:a16="http://schemas.microsoft.com/office/drawing/2014/main" id="{BC295677-0914-54D9-B48B-47FD383DF488}"/>
              </a:ext>
            </a:extLst>
          </p:cNvPr>
          <p:cNvSpPr>
            <a:spLocks noGrp="1"/>
          </p:cNvSpPr>
          <p:nvPr userDrawn="1">
            <p:ph type="pic" sz="quarter" idx="33" hasCustomPrompt="1"/>
          </p:nvPr>
        </p:nvSpPr>
        <p:spPr>
          <a:xfrm>
            <a:off x="4221702" y="1861372"/>
            <a:ext cx="3068573" cy="1366358"/>
          </a:xfrm>
        </p:spPr>
        <p:txBody>
          <a:bodyPr/>
          <a:lstStyle>
            <a:lvl1pPr algn="ctr">
              <a:spcAft>
                <a:spcPts val="0"/>
              </a:spcAft>
              <a:defRPr sz="900"/>
            </a:lvl1pPr>
          </a:lstStyle>
          <a:p>
            <a:r>
              <a:rPr lang="en-GB"/>
              <a:t>Click to insert image, </a:t>
            </a:r>
            <a:br>
              <a:rPr lang="en-GB"/>
            </a:br>
            <a:r>
              <a:rPr lang="en-GB"/>
              <a:t>then right click &gt; send to back</a:t>
            </a:r>
          </a:p>
        </p:txBody>
      </p:sp>
      <p:cxnSp>
        <p:nvCxnSpPr>
          <p:cNvPr id="89" name="Straight Connector 88">
            <a:extLst>
              <a:ext uri="{FF2B5EF4-FFF2-40B4-BE49-F238E27FC236}">
                <a16:creationId xmlns:a16="http://schemas.microsoft.com/office/drawing/2014/main" id="{0F145D50-F345-57F8-2948-A030CFF2143B}"/>
              </a:ext>
            </a:extLst>
          </p:cNvPr>
          <p:cNvCxnSpPr>
            <a:cxnSpLocks/>
          </p:cNvCxnSpPr>
          <p:nvPr userDrawn="1"/>
        </p:nvCxnSpPr>
        <p:spPr>
          <a:xfrm>
            <a:off x="7737499" y="1284787"/>
            <a:ext cx="0" cy="468694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90" name="Text Placeholder 9">
            <a:extLst>
              <a:ext uri="{FF2B5EF4-FFF2-40B4-BE49-F238E27FC236}">
                <a16:creationId xmlns:a16="http://schemas.microsoft.com/office/drawing/2014/main" id="{E4A4EF0B-B0CF-2491-95D9-3B8893508310}"/>
              </a:ext>
            </a:extLst>
          </p:cNvPr>
          <p:cNvSpPr>
            <a:spLocks noGrp="1"/>
          </p:cNvSpPr>
          <p:nvPr userDrawn="1">
            <p:ph type="body" sz="quarter" idx="34" hasCustomPrompt="1"/>
          </p:nvPr>
        </p:nvSpPr>
        <p:spPr>
          <a:xfrm>
            <a:off x="7986159" y="1182097"/>
            <a:ext cx="3275747" cy="322776"/>
          </a:xfrm>
        </p:spPr>
        <p:txBody>
          <a:bodyPr/>
          <a:lstStyle>
            <a:lvl1pPr>
              <a:defRPr sz="1600">
                <a:latin typeface="+mj-lt"/>
              </a:defRPr>
            </a:lvl1pPr>
          </a:lstStyle>
          <a:p>
            <a:pPr lvl="0"/>
            <a:r>
              <a:rPr lang="en-GB"/>
              <a:t>Client name 3</a:t>
            </a:r>
          </a:p>
        </p:txBody>
      </p:sp>
      <p:sp>
        <p:nvSpPr>
          <p:cNvPr id="91" name="Text Placeholder 11">
            <a:extLst>
              <a:ext uri="{FF2B5EF4-FFF2-40B4-BE49-F238E27FC236}">
                <a16:creationId xmlns:a16="http://schemas.microsoft.com/office/drawing/2014/main" id="{64A1E586-ABC6-3FF7-EF8D-7B8FDFB0DAB8}"/>
              </a:ext>
            </a:extLst>
          </p:cNvPr>
          <p:cNvSpPr>
            <a:spLocks noGrp="1"/>
          </p:cNvSpPr>
          <p:nvPr userDrawn="1">
            <p:ph type="body" sz="quarter" idx="35" hasCustomPrompt="1"/>
          </p:nvPr>
        </p:nvSpPr>
        <p:spPr>
          <a:xfrm>
            <a:off x="7986159" y="1544780"/>
            <a:ext cx="2526642" cy="220762"/>
          </a:xfrm>
        </p:spPr>
        <p:txBody>
          <a:bodyPr/>
          <a:lstStyle>
            <a:lvl1pPr>
              <a:defRPr sz="900"/>
            </a:lvl1pPr>
          </a:lstStyle>
          <a:p>
            <a:pPr lvl="0"/>
            <a:r>
              <a:rPr lang="en-GB"/>
              <a:t>Location</a:t>
            </a:r>
          </a:p>
        </p:txBody>
      </p:sp>
      <p:sp>
        <p:nvSpPr>
          <p:cNvPr id="61" name="Text Placeholder 32">
            <a:extLst>
              <a:ext uri="{FF2B5EF4-FFF2-40B4-BE49-F238E27FC236}">
                <a16:creationId xmlns:a16="http://schemas.microsoft.com/office/drawing/2014/main" id="{C399D1E2-69FB-FA7E-73DB-98DA1DE664A1}"/>
              </a:ext>
            </a:extLst>
          </p:cNvPr>
          <p:cNvSpPr>
            <a:spLocks noGrp="1"/>
          </p:cNvSpPr>
          <p:nvPr>
            <p:ph type="body" sz="quarter" idx="57" hasCustomPrompt="1"/>
          </p:nvPr>
        </p:nvSpPr>
        <p:spPr>
          <a:xfrm>
            <a:off x="8466739" y="3355460"/>
            <a:ext cx="1271171" cy="276999"/>
          </a:xfrm>
        </p:spPr>
        <p:txBody>
          <a:bodyPr/>
          <a:lstStyle>
            <a:lvl1pPr>
              <a:defRPr sz="1200" cap="all" baseline="0">
                <a:latin typeface="Gotham Medium" pitchFamily="50" charset="0"/>
              </a:defRPr>
            </a:lvl1pPr>
          </a:lstStyle>
          <a:p>
            <a:pPr lvl="0"/>
            <a:r>
              <a:rPr lang="en-GB"/>
              <a:t>challenges</a:t>
            </a:r>
          </a:p>
        </p:txBody>
      </p:sp>
      <p:sp>
        <p:nvSpPr>
          <p:cNvPr id="96" name="Text Placeholder 25">
            <a:extLst>
              <a:ext uri="{FF2B5EF4-FFF2-40B4-BE49-F238E27FC236}">
                <a16:creationId xmlns:a16="http://schemas.microsoft.com/office/drawing/2014/main" id="{4F164761-7DDC-126C-1CA6-96039C5B38E7}"/>
              </a:ext>
            </a:extLst>
          </p:cNvPr>
          <p:cNvSpPr>
            <a:spLocks noGrp="1"/>
          </p:cNvSpPr>
          <p:nvPr userDrawn="1">
            <p:ph type="body" sz="quarter" idx="36" hasCustomPrompt="1"/>
          </p:nvPr>
        </p:nvSpPr>
        <p:spPr>
          <a:xfrm>
            <a:off x="8466740" y="3609376"/>
            <a:ext cx="2690804" cy="504344"/>
          </a:xfrm>
        </p:spPr>
        <p:txBody>
          <a:bodyPr/>
          <a:lstStyle>
            <a:lvl1pPr>
              <a:defRPr sz="1200"/>
            </a:lvl1pPr>
            <a:lvl2pPr>
              <a:defRPr sz="1200"/>
            </a:lvl2pPr>
            <a:lvl3pPr>
              <a:defRPr sz="1100"/>
            </a:lvl3pPr>
            <a:lvl4pPr>
              <a:defRPr sz="1050"/>
            </a:lvl4pPr>
            <a:lvl5pPr>
              <a:defRPr sz="1050"/>
            </a:lvl5pPr>
          </a:lstStyle>
          <a:p>
            <a:pPr lvl="0"/>
            <a:r>
              <a:rPr lang="en-GB"/>
              <a:t>Insert text here</a:t>
            </a:r>
          </a:p>
          <a:p>
            <a:pPr lvl="1"/>
            <a:r>
              <a:rPr lang="en-GB"/>
              <a:t>Second level</a:t>
            </a:r>
          </a:p>
          <a:p>
            <a:pPr lvl="2"/>
            <a:r>
              <a:rPr lang="en-GB"/>
              <a:t>Third level</a:t>
            </a:r>
          </a:p>
          <a:p>
            <a:pPr lvl="3"/>
            <a:r>
              <a:rPr lang="en-GB"/>
              <a:t>Fourth level</a:t>
            </a:r>
          </a:p>
          <a:p>
            <a:pPr lvl="4"/>
            <a:r>
              <a:rPr lang="en-GB"/>
              <a:t>Fifth level</a:t>
            </a:r>
          </a:p>
        </p:txBody>
      </p:sp>
      <p:sp>
        <p:nvSpPr>
          <p:cNvPr id="62" name="Text Placeholder 32">
            <a:extLst>
              <a:ext uri="{FF2B5EF4-FFF2-40B4-BE49-F238E27FC236}">
                <a16:creationId xmlns:a16="http://schemas.microsoft.com/office/drawing/2014/main" id="{497CA01D-0ACE-5FEB-F0C5-A71845A344A3}"/>
              </a:ext>
            </a:extLst>
          </p:cNvPr>
          <p:cNvSpPr>
            <a:spLocks noGrp="1"/>
          </p:cNvSpPr>
          <p:nvPr>
            <p:ph type="body" sz="quarter" idx="58" hasCustomPrompt="1"/>
          </p:nvPr>
        </p:nvSpPr>
        <p:spPr>
          <a:xfrm>
            <a:off x="8466739" y="4296320"/>
            <a:ext cx="1271171" cy="276999"/>
          </a:xfrm>
        </p:spPr>
        <p:txBody>
          <a:bodyPr/>
          <a:lstStyle>
            <a:lvl1pPr>
              <a:defRPr sz="1200" cap="all" baseline="0">
                <a:latin typeface="Gotham Medium" pitchFamily="50" charset="0"/>
              </a:defRPr>
            </a:lvl1pPr>
          </a:lstStyle>
          <a:p>
            <a:pPr lvl="0"/>
            <a:r>
              <a:rPr lang="en-GB"/>
              <a:t>solutions</a:t>
            </a:r>
          </a:p>
        </p:txBody>
      </p:sp>
      <p:sp>
        <p:nvSpPr>
          <p:cNvPr id="98" name="Text Placeholder 25">
            <a:extLst>
              <a:ext uri="{FF2B5EF4-FFF2-40B4-BE49-F238E27FC236}">
                <a16:creationId xmlns:a16="http://schemas.microsoft.com/office/drawing/2014/main" id="{A2B8BAD5-45D6-C3F5-AF21-788F85491970}"/>
              </a:ext>
            </a:extLst>
          </p:cNvPr>
          <p:cNvSpPr>
            <a:spLocks noGrp="1"/>
          </p:cNvSpPr>
          <p:nvPr userDrawn="1">
            <p:ph type="body" sz="quarter" idx="37" hasCustomPrompt="1"/>
          </p:nvPr>
        </p:nvSpPr>
        <p:spPr>
          <a:xfrm>
            <a:off x="8460499" y="4548492"/>
            <a:ext cx="2690804" cy="504344"/>
          </a:xfrm>
        </p:spPr>
        <p:txBody>
          <a:bodyPr/>
          <a:lstStyle>
            <a:lvl1pPr>
              <a:defRPr sz="1200"/>
            </a:lvl1pPr>
            <a:lvl2pPr>
              <a:defRPr sz="1200"/>
            </a:lvl2pPr>
            <a:lvl3pPr>
              <a:defRPr sz="1100"/>
            </a:lvl3pPr>
            <a:lvl4pPr>
              <a:defRPr sz="1050"/>
            </a:lvl4pPr>
            <a:lvl5pPr>
              <a:defRPr sz="1050"/>
            </a:lvl5pPr>
          </a:lstStyle>
          <a:p>
            <a:pPr lvl="0"/>
            <a:r>
              <a:rPr lang="en-GB"/>
              <a:t>Insert text here</a:t>
            </a:r>
          </a:p>
          <a:p>
            <a:pPr lvl="1"/>
            <a:r>
              <a:rPr lang="en-GB"/>
              <a:t>Second level</a:t>
            </a:r>
          </a:p>
          <a:p>
            <a:pPr lvl="2"/>
            <a:r>
              <a:rPr lang="en-GB"/>
              <a:t>Third level</a:t>
            </a:r>
          </a:p>
          <a:p>
            <a:pPr lvl="3"/>
            <a:r>
              <a:rPr lang="en-GB"/>
              <a:t>Fourth level</a:t>
            </a:r>
          </a:p>
          <a:p>
            <a:pPr lvl="4"/>
            <a:r>
              <a:rPr lang="en-GB"/>
              <a:t>Fifth level</a:t>
            </a:r>
          </a:p>
        </p:txBody>
      </p:sp>
      <p:sp>
        <p:nvSpPr>
          <p:cNvPr id="63" name="Text Placeholder 32">
            <a:extLst>
              <a:ext uri="{FF2B5EF4-FFF2-40B4-BE49-F238E27FC236}">
                <a16:creationId xmlns:a16="http://schemas.microsoft.com/office/drawing/2014/main" id="{E04FFA08-B99A-081C-478F-D32E2CD96D62}"/>
              </a:ext>
            </a:extLst>
          </p:cNvPr>
          <p:cNvSpPr>
            <a:spLocks noGrp="1"/>
          </p:cNvSpPr>
          <p:nvPr>
            <p:ph type="body" sz="quarter" idx="59" hasCustomPrompt="1"/>
          </p:nvPr>
        </p:nvSpPr>
        <p:spPr>
          <a:xfrm>
            <a:off x="8466739" y="5235436"/>
            <a:ext cx="1271171" cy="276999"/>
          </a:xfrm>
        </p:spPr>
        <p:txBody>
          <a:bodyPr/>
          <a:lstStyle>
            <a:lvl1pPr>
              <a:defRPr sz="1200" cap="all" baseline="0">
                <a:latin typeface="Gotham Medium" pitchFamily="50" charset="0"/>
              </a:defRPr>
            </a:lvl1pPr>
          </a:lstStyle>
          <a:p>
            <a:pPr lvl="0"/>
            <a:r>
              <a:rPr lang="en-GB"/>
              <a:t>results</a:t>
            </a:r>
          </a:p>
        </p:txBody>
      </p:sp>
      <p:sp>
        <p:nvSpPr>
          <p:cNvPr id="100" name="Text Placeholder 25">
            <a:extLst>
              <a:ext uri="{FF2B5EF4-FFF2-40B4-BE49-F238E27FC236}">
                <a16:creationId xmlns:a16="http://schemas.microsoft.com/office/drawing/2014/main" id="{BE36F649-127A-3BE4-9771-12FF97AA06FA}"/>
              </a:ext>
            </a:extLst>
          </p:cNvPr>
          <p:cNvSpPr>
            <a:spLocks noGrp="1"/>
          </p:cNvSpPr>
          <p:nvPr userDrawn="1">
            <p:ph type="body" sz="quarter" idx="38" hasCustomPrompt="1"/>
          </p:nvPr>
        </p:nvSpPr>
        <p:spPr>
          <a:xfrm>
            <a:off x="8469492" y="5484132"/>
            <a:ext cx="2690804" cy="504344"/>
          </a:xfrm>
        </p:spPr>
        <p:txBody>
          <a:bodyPr/>
          <a:lstStyle>
            <a:lvl1pPr>
              <a:defRPr sz="1200"/>
            </a:lvl1pPr>
            <a:lvl2pPr>
              <a:defRPr sz="1200"/>
            </a:lvl2pPr>
            <a:lvl3pPr>
              <a:defRPr sz="1100"/>
            </a:lvl3pPr>
            <a:lvl4pPr>
              <a:defRPr sz="1050"/>
            </a:lvl4pPr>
            <a:lvl5pPr>
              <a:defRPr sz="1050"/>
            </a:lvl5pPr>
          </a:lstStyle>
          <a:p>
            <a:pPr lvl="0"/>
            <a:r>
              <a:rPr lang="en-GB"/>
              <a:t>Insert text here</a:t>
            </a:r>
          </a:p>
          <a:p>
            <a:pPr lvl="1"/>
            <a:r>
              <a:rPr lang="en-GB"/>
              <a:t>Second level</a:t>
            </a:r>
          </a:p>
          <a:p>
            <a:pPr lvl="2"/>
            <a:r>
              <a:rPr lang="en-GB"/>
              <a:t>Third level</a:t>
            </a:r>
          </a:p>
          <a:p>
            <a:pPr lvl="3"/>
            <a:r>
              <a:rPr lang="en-GB"/>
              <a:t>Fourth level</a:t>
            </a:r>
          </a:p>
          <a:p>
            <a:pPr lvl="4"/>
            <a:r>
              <a:rPr lang="en-GB"/>
              <a:t>Fifth level</a:t>
            </a:r>
          </a:p>
        </p:txBody>
      </p:sp>
      <p:sp>
        <p:nvSpPr>
          <p:cNvPr id="111" name="Picture Placeholder 41">
            <a:extLst>
              <a:ext uri="{FF2B5EF4-FFF2-40B4-BE49-F238E27FC236}">
                <a16:creationId xmlns:a16="http://schemas.microsoft.com/office/drawing/2014/main" id="{D685EFA3-0B4E-4C02-3FF1-3F3870C70A87}"/>
              </a:ext>
            </a:extLst>
          </p:cNvPr>
          <p:cNvSpPr>
            <a:spLocks noGrp="1"/>
          </p:cNvSpPr>
          <p:nvPr userDrawn="1">
            <p:ph type="pic" sz="quarter" idx="43" hasCustomPrompt="1"/>
          </p:nvPr>
        </p:nvSpPr>
        <p:spPr>
          <a:xfrm>
            <a:off x="8089746" y="1861372"/>
            <a:ext cx="3068573" cy="1366358"/>
          </a:xfrm>
        </p:spPr>
        <p:txBody>
          <a:bodyPr/>
          <a:lstStyle>
            <a:lvl1pPr algn="ctr">
              <a:spcAft>
                <a:spcPts val="0"/>
              </a:spcAft>
              <a:defRPr sz="900"/>
            </a:lvl1pPr>
          </a:lstStyle>
          <a:p>
            <a:r>
              <a:rPr lang="en-GB"/>
              <a:t>Click to insert image, </a:t>
            </a:r>
            <a:br>
              <a:rPr lang="en-GB"/>
            </a:br>
            <a:r>
              <a:rPr lang="en-GB"/>
              <a:t>then right click &gt; send to back</a:t>
            </a:r>
          </a:p>
        </p:txBody>
      </p:sp>
      <p:sp>
        <p:nvSpPr>
          <p:cNvPr id="36" name="Text Placeholder 35">
            <a:extLst>
              <a:ext uri="{FF2B5EF4-FFF2-40B4-BE49-F238E27FC236}">
                <a16:creationId xmlns:a16="http://schemas.microsoft.com/office/drawing/2014/main" id="{FAF23D3C-C25C-8382-6173-64F902FE94C8}"/>
              </a:ext>
            </a:extLst>
          </p:cNvPr>
          <p:cNvSpPr>
            <a:spLocks noGrp="1"/>
          </p:cNvSpPr>
          <p:nvPr userDrawn="1">
            <p:ph type="body" sz="quarter" idx="19" hasCustomPrompt="1"/>
          </p:nvPr>
        </p:nvSpPr>
        <p:spPr>
          <a:xfrm>
            <a:off x="575707" y="2232952"/>
            <a:ext cx="914162" cy="173195"/>
          </a:xfrm>
        </p:spPr>
        <p:txBody>
          <a:bodyPr/>
          <a:lstStyle>
            <a:lvl1pPr>
              <a:spcAft>
                <a:spcPts val="0"/>
              </a:spcAft>
              <a:defRPr sz="750">
                <a:solidFill>
                  <a:schemeClr val="bg2"/>
                </a:solidFill>
              </a:defRPr>
            </a:lvl1pPr>
          </a:lstStyle>
          <a:p>
            <a:pPr lvl="0"/>
            <a:r>
              <a:rPr lang="en-GB"/>
              <a:t>Total size:</a:t>
            </a:r>
          </a:p>
        </p:txBody>
      </p:sp>
      <p:sp>
        <p:nvSpPr>
          <p:cNvPr id="38" name="Text Placeholder 37">
            <a:extLst>
              <a:ext uri="{FF2B5EF4-FFF2-40B4-BE49-F238E27FC236}">
                <a16:creationId xmlns:a16="http://schemas.microsoft.com/office/drawing/2014/main" id="{482AA1B9-D498-B209-2A63-2F773A6B131A}"/>
              </a:ext>
            </a:extLst>
          </p:cNvPr>
          <p:cNvSpPr>
            <a:spLocks noGrp="1"/>
          </p:cNvSpPr>
          <p:nvPr userDrawn="1">
            <p:ph type="body" sz="quarter" idx="20" hasCustomPrompt="1"/>
          </p:nvPr>
        </p:nvSpPr>
        <p:spPr>
          <a:xfrm>
            <a:off x="577896" y="2411510"/>
            <a:ext cx="1008346" cy="253916"/>
          </a:xfrm>
        </p:spPr>
        <p:txBody>
          <a:bodyPr anchor="ctr"/>
          <a:lstStyle>
            <a:lvl1pPr>
              <a:spcAft>
                <a:spcPts val="0"/>
              </a:spcAft>
              <a:defRPr sz="1999">
                <a:solidFill>
                  <a:schemeClr val="bg1"/>
                </a:solidFill>
                <a:latin typeface="Gotham Medium" pitchFamily="50" charset="0"/>
              </a:defRPr>
            </a:lvl1pPr>
          </a:lstStyle>
          <a:p>
            <a:pPr lvl="0"/>
            <a:r>
              <a:rPr lang="en-GB"/>
              <a:t>XXXX</a:t>
            </a:r>
          </a:p>
        </p:txBody>
      </p:sp>
      <p:sp>
        <p:nvSpPr>
          <p:cNvPr id="39" name="Text Placeholder 35">
            <a:extLst>
              <a:ext uri="{FF2B5EF4-FFF2-40B4-BE49-F238E27FC236}">
                <a16:creationId xmlns:a16="http://schemas.microsoft.com/office/drawing/2014/main" id="{E8E5673F-AD39-7D6D-DDAB-C0E0FC4E53C3}"/>
              </a:ext>
            </a:extLst>
          </p:cNvPr>
          <p:cNvSpPr>
            <a:spLocks noGrp="1"/>
          </p:cNvSpPr>
          <p:nvPr userDrawn="1">
            <p:ph type="body" sz="quarter" idx="21" hasCustomPrompt="1"/>
          </p:nvPr>
        </p:nvSpPr>
        <p:spPr>
          <a:xfrm>
            <a:off x="575707" y="2705335"/>
            <a:ext cx="914162" cy="173195"/>
          </a:xfrm>
        </p:spPr>
        <p:txBody>
          <a:bodyPr/>
          <a:lstStyle>
            <a:lvl1pPr>
              <a:spcAft>
                <a:spcPts val="0"/>
              </a:spcAft>
              <a:defRPr sz="750">
                <a:solidFill>
                  <a:schemeClr val="bg2"/>
                </a:solidFill>
              </a:defRPr>
            </a:lvl1pPr>
          </a:lstStyle>
          <a:p>
            <a:pPr lvl="0"/>
            <a:r>
              <a:rPr lang="en-GB"/>
              <a:t>Total value:</a:t>
            </a:r>
          </a:p>
        </p:txBody>
      </p:sp>
      <p:sp>
        <p:nvSpPr>
          <p:cNvPr id="40" name="Text Placeholder 37">
            <a:extLst>
              <a:ext uri="{FF2B5EF4-FFF2-40B4-BE49-F238E27FC236}">
                <a16:creationId xmlns:a16="http://schemas.microsoft.com/office/drawing/2014/main" id="{ED1D11F9-35F4-F647-C688-64E84E24210F}"/>
              </a:ext>
            </a:extLst>
          </p:cNvPr>
          <p:cNvSpPr>
            <a:spLocks noGrp="1"/>
          </p:cNvSpPr>
          <p:nvPr userDrawn="1">
            <p:ph type="body" sz="quarter" idx="22" hasCustomPrompt="1"/>
          </p:nvPr>
        </p:nvSpPr>
        <p:spPr>
          <a:xfrm>
            <a:off x="577896" y="2883893"/>
            <a:ext cx="1008346" cy="253916"/>
          </a:xfrm>
        </p:spPr>
        <p:txBody>
          <a:bodyPr anchor="ctr"/>
          <a:lstStyle>
            <a:lvl1pPr>
              <a:spcAft>
                <a:spcPts val="0"/>
              </a:spcAft>
              <a:defRPr sz="1999">
                <a:solidFill>
                  <a:schemeClr val="bg1"/>
                </a:solidFill>
                <a:latin typeface="Gotham Medium" pitchFamily="50" charset="0"/>
              </a:defRPr>
            </a:lvl1pPr>
          </a:lstStyle>
          <a:p>
            <a:pPr lvl="0"/>
            <a:r>
              <a:rPr lang="en-GB"/>
              <a:t>£XXX</a:t>
            </a:r>
          </a:p>
        </p:txBody>
      </p:sp>
      <p:sp>
        <p:nvSpPr>
          <p:cNvPr id="58" name="Date Placeholder 57">
            <a:extLst>
              <a:ext uri="{FF2B5EF4-FFF2-40B4-BE49-F238E27FC236}">
                <a16:creationId xmlns:a16="http://schemas.microsoft.com/office/drawing/2014/main" id="{84FFF9B1-8A64-0F9B-08F1-8F9800760110}"/>
              </a:ext>
            </a:extLst>
          </p:cNvPr>
          <p:cNvSpPr>
            <a:spLocks noGrp="1"/>
          </p:cNvSpPr>
          <p:nvPr>
            <p:ph type="dt" sz="half" idx="48"/>
          </p:nvPr>
        </p:nvSpPr>
        <p:spPr/>
        <p:txBody>
          <a:bodyPr/>
          <a:lstStyle/>
          <a:p>
            <a:endParaRPr lang="en-GB"/>
          </a:p>
        </p:txBody>
      </p:sp>
      <p:sp>
        <p:nvSpPr>
          <p:cNvPr id="59" name="Footer Placeholder 58">
            <a:extLst>
              <a:ext uri="{FF2B5EF4-FFF2-40B4-BE49-F238E27FC236}">
                <a16:creationId xmlns:a16="http://schemas.microsoft.com/office/drawing/2014/main" id="{C0B32EC9-C278-9B54-DB89-47A616FD1063}"/>
              </a:ext>
            </a:extLst>
          </p:cNvPr>
          <p:cNvSpPr>
            <a:spLocks noGrp="1"/>
          </p:cNvSpPr>
          <p:nvPr>
            <p:ph type="ftr" sz="quarter" idx="49"/>
          </p:nvPr>
        </p:nvSpPr>
        <p:spPr>
          <a:xfrm>
            <a:off x="450733" y="6501388"/>
            <a:ext cx="6856644" cy="270074"/>
          </a:xfrm>
          <a:prstGeom prst="rect">
            <a:avLst/>
          </a:prstGeom>
        </p:spPr>
        <p:txBody>
          <a:bodyPr/>
          <a:lstStyle/>
          <a:p>
            <a:pPr>
              <a:lnSpc>
                <a:spcPct val="120000"/>
              </a:lnSpc>
              <a:spcAft>
                <a:spcPts val="1000"/>
              </a:spcAft>
            </a:pPr>
            <a:r>
              <a:rPr lang="en-US"/>
              <a:t>Footer</a:t>
            </a:r>
          </a:p>
        </p:txBody>
      </p:sp>
      <p:sp>
        <p:nvSpPr>
          <p:cNvPr id="60" name="Slide Number Placeholder 59">
            <a:extLst>
              <a:ext uri="{FF2B5EF4-FFF2-40B4-BE49-F238E27FC236}">
                <a16:creationId xmlns:a16="http://schemas.microsoft.com/office/drawing/2014/main" id="{625A25C2-50F5-1611-CF37-DC96C65DB7AA}"/>
              </a:ext>
            </a:extLst>
          </p:cNvPr>
          <p:cNvSpPr>
            <a:spLocks noGrp="1"/>
          </p:cNvSpPr>
          <p:nvPr>
            <p:ph type="sldNum" sz="quarter" idx="50"/>
          </p:nvPr>
        </p:nvSpPr>
        <p:spPr/>
        <p:txBody>
          <a:bodyPr/>
          <a:lstStyle/>
          <a:p>
            <a:fld id="{BB07EAE1-021A-493C-B07F-6FE9E5D11BEB}" type="slidenum">
              <a:rPr lang="en-GB" smtClean="0"/>
              <a:pPr/>
              <a:t>‹#›</a:t>
            </a:fld>
            <a:endParaRPr lang="en-GB"/>
          </a:p>
        </p:txBody>
      </p:sp>
      <p:sp>
        <p:nvSpPr>
          <p:cNvPr id="41" name="Text Placeholder 32">
            <a:extLst>
              <a:ext uri="{FF2B5EF4-FFF2-40B4-BE49-F238E27FC236}">
                <a16:creationId xmlns:a16="http://schemas.microsoft.com/office/drawing/2014/main" id="{1BEC720B-A8DA-BC94-EFC3-DA2015705203}"/>
              </a:ext>
            </a:extLst>
          </p:cNvPr>
          <p:cNvSpPr>
            <a:spLocks noGrp="1"/>
          </p:cNvSpPr>
          <p:nvPr>
            <p:ph type="body" sz="quarter" idx="53" hasCustomPrompt="1"/>
          </p:nvPr>
        </p:nvSpPr>
        <p:spPr>
          <a:xfrm>
            <a:off x="932832" y="5235436"/>
            <a:ext cx="1271171" cy="276999"/>
          </a:xfrm>
        </p:spPr>
        <p:txBody>
          <a:bodyPr/>
          <a:lstStyle>
            <a:lvl1pPr>
              <a:defRPr sz="1200" cap="all" baseline="0">
                <a:latin typeface="Gotham Medium" pitchFamily="50" charset="0"/>
              </a:defRPr>
            </a:lvl1pPr>
          </a:lstStyle>
          <a:p>
            <a:pPr lvl="0"/>
            <a:r>
              <a:rPr lang="en-GB"/>
              <a:t>results</a:t>
            </a:r>
          </a:p>
        </p:txBody>
      </p:sp>
      <p:sp>
        <p:nvSpPr>
          <p:cNvPr id="2" name="Text Placeholder 5">
            <a:extLst>
              <a:ext uri="{FF2B5EF4-FFF2-40B4-BE49-F238E27FC236}">
                <a16:creationId xmlns:a16="http://schemas.microsoft.com/office/drawing/2014/main" id="{FABE4A6C-2257-75E9-55FE-2E5037EDE5C9}"/>
              </a:ext>
            </a:extLst>
          </p:cNvPr>
          <p:cNvSpPr>
            <a:spLocks noGrp="1"/>
          </p:cNvSpPr>
          <p:nvPr>
            <p:ph type="body" sz="quarter" idx="94" hasCustomPrompt="1"/>
          </p:nvPr>
        </p:nvSpPr>
        <p:spPr>
          <a:xfrm>
            <a:off x="569385" y="3409320"/>
            <a:ext cx="347316" cy="347406"/>
          </a:xfrm>
          <a:solidFill>
            <a:schemeClr val="accent1"/>
          </a:solidFill>
        </p:spPr>
        <p:txBody>
          <a:bodyPr/>
          <a:lstStyle>
            <a:lvl1pPr>
              <a:defRPr>
                <a:solidFill>
                  <a:schemeClr val="tx1"/>
                </a:solidFill>
              </a:defRPr>
            </a:lvl1pPr>
          </a:lstStyle>
          <a:p>
            <a:pPr lvl="0"/>
            <a:r>
              <a:rPr lang="en-US"/>
              <a:t> </a:t>
            </a:r>
            <a:endParaRPr lang="en-GB"/>
          </a:p>
        </p:txBody>
      </p:sp>
      <p:sp>
        <p:nvSpPr>
          <p:cNvPr id="3" name="Picture Placeholder 16">
            <a:extLst>
              <a:ext uri="{FF2B5EF4-FFF2-40B4-BE49-F238E27FC236}">
                <a16:creationId xmlns:a16="http://schemas.microsoft.com/office/drawing/2014/main" id="{DFFE4385-136F-C757-A22E-8F2C5D7DDF46}"/>
              </a:ext>
            </a:extLst>
          </p:cNvPr>
          <p:cNvSpPr>
            <a:spLocks noGrp="1"/>
          </p:cNvSpPr>
          <p:nvPr>
            <p:ph type="pic" sz="quarter" idx="95" hasCustomPrompt="1"/>
          </p:nvPr>
        </p:nvSpPr>
        <p:spPr>
          <a:xfrm>
            <a:off x="594713" y="3434654"/>
            <a:ext cx="296661" cy="296738"/>
          </a:xfrm>
        </p:spPr>
        <p:txBody>
          <a:bodyPr lIns="0" rIns="0"/>
          <a:lstStyle>
            <a:lvl1pPr algn="ctr">
              <a:defRPr sz="700">
                <a:solidFill>
                  <a:schemeClr val="tx1"/>
                </a:solidFill>
              </a:defRPr>
            </a:lvl1pPr>
          </a:lstStyle>
          <a:p>
            <a:r>
              <a:rPr lang="en-GB"/>
              <a:t>Icon</a:t>
            </a:r>
          </a:p>
        </p:txBody>
      </p:sp>
      <p:sp>
        <p:nvSpPr>
          <p:cNvPr id="9" name="Text Placeholder 5">
            <a:extLst>
              <a:ext uri="{FF2B5EF4-FFF2-40B4-BE49-F238E27FC236}">
                <a16:creationId xmlns:a16="http://schemas.microsoft.com/office/drawing/2014/main" id="{52C3D76D-4BD7-B72C-AEA8-A226C367220B}"/>
              </a:ext>
            </a:extLst>
          </p:cNvPr>
          <p:cNvSpPr>
            <a:spLocks noGrp="1"/>
          </p:cNvSpPr>
          <p:nvPr>
            <p:ph type="body" sz="quarter" idx="96" hasCustomPrompt="1"/>
          </p:nvPr>
        </p:nvSpPr>
        <p:spPr>
          <a:xfrm>
            <a:off x="567332" y="4345953"/>
            <a:ext cx="347316" cy="347406"/>
          </a:xfrm>
          <a:solidFill>
            <a:schemeClr val="accent1"/>
          </a:solidFill>
        </p:spPr>
        <p:txBody>
          <a:bodyPr/>
          <a:lstStyle>
            <a:lvl1pPr>
              <a:defRPr>
                <a:solidFill>
                  <a:schemeClr val="tx1"/>
                </a:solidFill>
              </a:defRPr>
            </a:lvl1pPr>
          </a:lstStyle>
          <a:p>
            <a:pPr lvl="0"/>
            <a:r>
              <a:rPr lang="en-US"/>
              <a:t> </a:t>
            </a:r>
            <a:endParaRPr lang="en-GB"/>
          </a:p>
        </p:txBody>
      </p:sp>
      <p:sp>
        <p:nvSpPr>
          <p:cNvPr id="11" name="Picture Placeholder 16">
            <a:extLst>
              <a:ext uri="{FF2B5EF4-FFF2-40B4-BE49-F238E27FC236}">
                <a16:creationId xmlns:a16="http://schemas.microsoft.com/office/drawing/2014/main" id="{25BBC060-DA1A-BFEB-608A-1F2CDD27533D}"/>
              </a:ext>
            </a:extLst>
          </p:cNvPr>
          <p:cNvSpPr>
            <a:spLocks noGrp="1"/>
          </p:cNvSpPr>
          <p:nvPr>
            <p:ph type="pic" sz="quarter" idx="97" hasCustomPrompt="1"/>
          </p:nvPr>
        </p:nvSpPr>
        <p:spPr>
          <a:xfrm>
            <a:off x="592659" y="4371287"/>
            <a:ext cx="296661" cy="296738"/>
          </a:xfrm>
        </p:spPr>
        <p:txBody>
          <a:bodyPr lIns="0" rIns="0"/>
          <a:lstStyle>
            <a:lvl1pPr algn="ctr">
              <a:defRPr sz="700">
                <a:solidFill>
                  <a:schemeClr val="tx1"/>
                </a:solidFill>
              </a:defRPr>
            </a:lvl1pPr>
          </a:lstStyle>
          <a:p>
            <a:r>
              <a:rPr lang="en-GB"/>
              <a:t>Icon</a:t>
            </a:r>
          </a:p>
        </p:txBody>
      </p:sp>
      <p:sp>
        <p:nvSpPr>
          <p:cNvPr id="15" name="Text Placeholder 5">
            <a:extLst>
              <a:ext uri="{FF2B5EF4-FFF2-40B4-BE49-F238E27FC236}">
                <a16:creationId xmlns:a16="http://schemas.microsoft.com/office/drawing/2014/main" id="{D3B96945-D140-A46F-530E-97530A00A0E9}"/>
              </a:ext>
            </a:extLst>
          </p:cNvPr>
          <p:cNvSpPr>
            <a:spLocks noGrp="1"/>
          </p:cNvSpPr>
          <p:nvPr>
            <p:ph type="body" sz="quarter" idx="98" hasCustomPrompt="1"/>
          </p:nvPr>
        </p:nvSpPr>
        <p:spPr>
          <a:xfrm>
            <a:off x="567332" y="5284918"/>
            <a:ext cx="347316" cy="347406"/>
          </a:xfrm>
          <a:solidFill>
            <a:schemeClr val="accent1"/>
          </a:solidFill>
        </p:spPr>
        <p:txBody>
          <a:bodyPr/>
          <a:lstStyle>
            <a:lvl1pPr>
              <a:defRPr>
                <a:solidFill>
                  <a:schemeClr val="tx1"/>
                </a:solidFill>
              </a:defRPr>
            </a:lvl1pPr>
          </a:lstStyle>
          <a:p>
            <a:pPr lvl="0"/>
            <a:r>
              <a:rPr lang="en-US"/>
              <a:t> </a:t>
            </a:r>
            <a:endParaRPr lang="en-GB"/>
          </a:p>
        </p:txBody>
      </p:sp>
      <p:sp>
        <p:nvSpPr>
          <p:cNvPr id="19" name="Picture Placeholder 16">
            <a:extLst>
              <a:ext uri="{FF2B5EF4-FFF2-40B4-BE49-F238E27FC236}">
                <a16:creationId xmlns:a16="http://schemas.microsoft.com/office/drawing/2014/main" id="{DB4E8C8F-12F6-3808-A637-62679AB0E437}"/>
              </a:ext>
            </a:extLst>
          </p:cNvPr>
          <p:cNvSpPr>
            <a:spLocks noGrp="1"/>
          </p:cNvSpPr>
          <p:nvPr>
            <p:ph type="pic" sz="quarter" idx="99" hasCustomPrompt="1"/>
          </p:nvPr>
        </p:nvSpPr>
        <p:spPr>
          <a:xfrm>
            <a:off x="592659" y="5310252"/>
            <a:ext cx="296661" cy="296738"/>
          </a:xfrm>
        </p:spPr>
        <p:txBody>
          <a:bodyPr lIns="0" rIns="0"/>
          <a:lstStyle>
            <a:lvl1pPr algn="ctr">
              <a:defRPr sz="700">
                <a:solidFill>
                  <a:schemeClr val="tx1"/>
                </a:solidFill>
              </a:defRPr>
            </a:lvl1pPr>
          </a:lstStyle>
          <a:p>
            <a:r>
              <a:rPr lang="en-GB"/>
              <a:t>Icon</a:t>
            </a:r>
          </a:p>
        </p:txBody>
      </p:sp>
      <p:sp>
        <p:nvSpPr>
          <p:cNvPr id="50" name="Text Placeholder 5">
            <a:extLst>
              <a:ext uri="{FF2B5EF4-FFF2-40B4-BE49-F238E27FC236}">
                <a16:creationId xmlns:a16="http://schemas.microsoft.com/office/drawing/2014/main" id="{360E6427-0005-C668-0703-F2526DD6A5E0}"/>
              </a:ext>
            </a:extLst>
          </p:cNvPr>
          <p:cNvSpPr>
            <a:spLocks noGrp="1"/>
          </p:cNvSpPr>
          <p:nvPr>
            <p:ph type="body" sz="quarter" idx="100" hasCustomPrompt="1"/>
          </p:nvPr>
        </p:nvSpPr>
        <p:spPr>
          <a:xfrm>
            <a:off x="4350892" y="3411295"/>
            <a:ext cx="347316" cy="347406"/>
          </a:xfrm>
          <a:solidFill>
            <a:schemeClr val="accent1"/>
          </a:solidFill>
        </p:spPr>
        <p:txBody>
          <a:bodyPr/>
          <a:lstStyle>
            <a:lvl1pPr>
              <a:defRPr>
                <a:solidFill>
                  <a:schemeClr val="tx1"/>
                </a:solidFill>
              </a:defRPr>
            </a:lvl1pPr>
          </a:lstStyle>
          <a:p>
            <a:pPr lvl="0"/>
            <a:r>
              <a:rPr lang="en-US"/>
              <a:t> </a:t>
            </a:r>
            <a:endParaRPr lang="en-GB"/>
          </a:p>
        </p:txBody>
      </p:sp>
      <p:sp>
        <p:nvSpPr>
          <p:cNvPr id="51" name="Picture Placeholder 16">
            <a:extLst>
              <a:ext uri="{FF2B5EF4-FFF2-40B4-BE49-F238E27FC236}">
                <a16:creationId xmlns:a16="http://schemas.microsoft.com/office/drawing/2014/main" id="{02492442-7E0F-D6A1-11A4-43552C04CFA5}"/>
              </a:ext>
            </a:extLst>
          </p:cNvPr>
          <p:cNvSpPr>
            <a:spLocks noGrp="1"/>
          </p:cNvSpPr>
          <p:nvPr>
            <p:ph type="pic" sz="quarter" idx="101" hasCustomPrompt="1"/>
          </p:nvPr>
        </p:nvSpPr>
        <p:spPr>
          <a:xfrm>
            <a:off x="4376220" y="3436629"/>
            <a:ext cx="296661" cy="296738"/>
          </a:xfrm>
        </p:spPr>
        <p:txBody>
          <a:bodyPr lIns="0" rIns="0"/>
          <a:lstStyle>
            <a:lvl1pPr algn="ctr">
              <a:defRPr sz="700">
                <a:solidFill>
                  <a:schemeClr val="tx1"/>
                </a:solidFill>
              </a:defRPr>
            </a:lvl1pPr>
          </a:lstStyle>
          <a:p>
            <a:r>
              <a:rPr lang="en-GB"/>
              <a:t>Icon</a:t>
            </a:r>
          </a:p>
        </p:txBody>
      </p:sp>
      <p:sp>
        <p:nvSpPr>
          <p:cNvPr id="52" name="Text Placeholder 5">
            <a:extLst>
              <a:ext uri="{FF2B5EF4-FFF2-40B4-BE49-F238E27FC236}">
                <a16:creationId xmlns:a16="http://schemas.microsoft.com/office/drawing/2014/main" id="{87A0EFCA-056C-6E3E-6FFD-086CF390CFDA}"/>
              </a:ext>
            </a:extLst>
          </p:cNvPr>
          <p:cNvSpPr>
            <a:spLocks noGrp="1"/>
          </p:cNvSpPr>
          <p:nvPr>
            <p:ph type="body" sz="quarter" idx="102" hasCustomPrompt="1"/>
          </p:nvPr>
        </p:nvSpPr>
        <p:spPr>
          <a:xfrm>
            <a:off x="4348839" y="4347928"/>
            <a:ext cx="347316" cy="347406"/>
          </a:xfrm>
          <a:solidFill>
            <a:schemeClr val="accent1"/>
          </a:solidFill>
        </p:spPr>
        <p:txBody>
          <a:bodyPr/>
          <a:lstStyle>
            <a:lvl1pPr>
              <a:defRPr>
                <a:solidFill>
                  <a:schemeClr val="tx1"/>
                </a:solidFill>
              </a:defRPr>
            </a:lvl1pPr>
          </a:lstStyle>
          <a:p>
            <a:pPr lvl="0"/>
            <a:r>
              <a:rPr lang="en-US"/>
              <a:t> </a:t>
            </a:r>
            <a:endParaRPr lang="en-GB"/>
          </a:p>
        </p:txBody>
      </p:sp>
      <p:sp>
        <p:nvSpPr>
          <p:cNvPr id="53" name="Picture Placeholder 16">
            <a:extLst>
              <a:ext uri="{FF2B5EF4-FFF2-40B4-BE49-F238E27FC236}">
                <a16:creationId xmlns:a16="http://schemas.microsoft.com/office/drawing/2014/main" id="{A1A19652-191F-C3D0-F3CB-0D5677E7D3B5}"/>
              </a:ext>
            </a:extLst>
          </p:cNvPr>
          <p:cNvSpPr>
            <a:spLocks noGrp="1"/>
          </p:cNvSpPr>
          <p:nvPr>
            <p:ph type="pic" sz="quarter" idx="103" hasCustomPrompt="1"/>
          </p:nvPr>
        </p:nvSpPr>
        <p:spPr>
          <a:xfrm>
            <a:off x="4374166" y="4373262"/>
            <a:ext cx="296661" cy="296738"/>
          </a:xfrm>
        </p:spPr>
        <p:txBody>
          <a:bodyPr lIns="0" rIns="0"/>
          <a:lstStyle>
            <a:lvl1pPr algn="ctr">
              <a:defRPr sz="700">
                <a:solidFill>
                  <a:schemeClr val="tx1"/>
                </a:solidFill>
              </a:defRPr>
            </a:lvl1pPr>
          </a:lstStyle>
          <a:p>
            <a:r>
              <a:rPr lang="en-GB"/>
              <a:t>Icon</a:t>
            </a:r>
          </a:p>
        </p:txBody>
      </p:sp>
      <p:sp>
        <p:nvSpPr>
          <p:cNvPr id="54" name="Text Placeholder 5">
            <a:extLst>
              <a:ext uri="{FF2B5EF4-FFF2-40B4-BE49-F238E27FC236}">
                <a16:creationId xmlns:a16="http://schemas.microsoft.com/office/drawing/2014/main" id="{AB849B68-016A-01E2-C070-DCA17D061F47}"/>
              </a:ext>
            </a:extLst>
          </p:cNvPr>
          <p:cNvSpPr>
            <a:spLocks noGrp="1"/>
          </p:cNvSpPr>
          <p:nvPr>
            <p:ph type="body" sz="quarter" idx="104" hasCustomPrompt="1"/>
          </p:nvPr>
        </p:nvSpPr>
        <p:spPr>
          <a:xfrm>
            <a:off x="4348839" y="5286893"/>
            <a:ext cx="347316" cy="347406"/>
          </a:xfrm>
          <a:solidFill>
            <a:schemeClr val="accent1"/>
          </a:solidFill>
        </p:spPr>
        <p:txBody>
          <a:bodyPr/>
          <a:lstStyle>
            <a:lvl1pPr>
              <a:defRPr>
                <a:solidFill>
                  <a:schemeClr val="tx1"/>
                </a:solidFill>
              </a:defRPr>
            </a:lvl1pPr>
          </a:lstStyle>
          <a:p>
            <a:pPr lvl="0"/>
            <a:r>
              <a:rPr lang="en-US"/>
              <a:t> </a:t>
            </a:r>
            <a:endParaRPr lang="en-GB"/>
          </a:p>
        </p:txBody>
      </p:sp>
      <p:sp>
        <p:nvSpPr>
          <p:cNvPr id="55" name="Picture Placeholder 16">
            <a:extLst>
              <a:ext uri="{FF2B5EF4-FFF2-40B4-BE49-F238E27FC236}">
                <a16:creationId xmlns:a16="http://schemas.microsoft.com/office/drawing/2014/main" id="{4FBD592D-9024-5848-5900-BA5456CD3842}"/>
              </a:ext>
            </a:extLst>
          </p:cNvPr>
          <p:cNvSpPr>
            <a:spLocks noGrp="1"/>
          </p:cNvSpPr>
          <p:nvPr>
            <p:ph type="pic" sz="quarter" idx="105" hasCustomPrompt="1"/>
          </p:nvPr>
        </p:nvSpPr>
        <p:spPr>
          <a:xfrm>
            <a:off x="4374166" y="5312227"/>
            <a:ext cx="296661" cy="296738"/>
          </a:xfrm>
        </p:spPr>
        <p:txBody>
          <a:bodyPr lIns="0" rIns="0"/>
          <a:lstStyle>
            <a:lvl1pPr algn="ctr">
              <a:defRPr sz="700">
                <a:solidFill>
                  <a:schemeClr val="tx1"/>
                </a:solidFill>
              </a:defRPr>
            </a:lvl1pPr>
          </a:lstStyle>
          <a:p>
            <a:r>
              <a:rPr lang="en-GB"/>
              <a:t>Icon</a:t>
            </a:r>
          </a:p>
        </p:txBody>
      </p:sp>
      <p:sp>
        <p:nvSpPr>
          <p:cNvPr id="82" name="Text Placeholder 5">
            <a:extLst>
              <a:ext uri="{FF2B5EF4-FFF2-40B4-BE49-F238E27FC236}">
                <a16:creationId xmlns:a16="http://schemas.microsoft.com/office/drawing/2014/main" id="{D1C8F3F1-D24E-A618-0D77-321205A80538}"/>
              </a:ext>
            </a:extLst>
          </p:cNvPr>
          <p:cNvSpPr>
            <a:spLocks noGrp="1"/>
          </p:cNvSpPr>
          <p:nvPr>
            <p:ph type="body" sz="quarter" idx="106" hasCustomPrompt="1"/>
          </p:nvPr>
        </p:nvSpPr>
        <p:spPr>
          <a:xfrm>
            <a:off x="8097649" y="3410350"/>
            <a:ext cx="347316" cy="347406"/>
          </a:xfrm>
          <a:solidFill>
            <a:schemeClr val="accent1"/>
          </a:solidFill>
        </p:spPr>
        <p:txBody>
          <a:bodyPr/>
          <a:lstStyle>
            <a:lvl1pPr>
              <a:defRPr>
                <a:solidFill>
                  <a:schemeClr val="tx1"/>
                </a:solidFill>
              </a:defRPr>
            </a:lvl1pPr>
          </a:lstStyle>
          <a:p>
            <a:pPr lvl="0"/>
            <a:r>
              <a:rPr lang="en-US"/>
              <a:t> </a:t>
            </a:r>
            <a:endParaRPr lang="en-GB"/>
          </a:p>
        </p:txBody>
      </p:sp>
      <p:sp>
        <p:nvSpPr>
          <p:cNvPr id="92" name="Picture Placeholder 16">
            <a:extLst>
              <a:ext uri="{FF2B5EF4-FFF2-40B4-BE49-F238E27FC236}">
                <a16:creationId xmlns:a16="http://schemas.microsoft.com/office/drawing/2014/main" id="{D80B54F8-24BA-724A-7BD4-1122ABEEC18C}"/>
              </a:ext>
            </a:extLst>
          </p:cNvPr>
          <p:cNvSpPr>
            <a:spLocks noGrp="1"/>
          </p:cNvSpPr>
          <p:nvPr>
            <p:ph type="pic" sz="quarter" idx="107" hasCustomPrompt="1"/>
          </p:nvPr>
        </p:nvSpPr>
        <p:spPr>
          <a:xfrm>
            <a:off x="8122977" y="3435684"/>
            <a:ext cx="296661" cy="296738"/>
          </a:xfrm>
        </p:spPr>
        <p:txBody>
          <a:bodyPr lIns="0" rIns="0"/>
          <a:lstStyle>
            <a:lvl1pPr algn="ctr">
              <a:defRPr sz="700">
                <a:solidFill>
                  <a:schemeClr val="tx1"/>
                </a:solidFill>
              </a:defRPr>
            </a:lvl1pPr>
          </a:lstStyle>
          <a:p>
            <a:r>
              <a:rPr lang="en-GB"/>
              <a:t>Icon</a:t>
            </a:r>
          </a:p>
        </p:txBody>
      </p:sp>
      <p:sp>
        <p:nvSpPr>
          <p:cNvPr id="94" name="Text Placeholder 5">
            <a:extLst>
              <a:ext uri="{FF2B5EF4-FFF2-40B4-BE49-F238E27FC236}">
                <a16:creationId xmlns:a16="http://schemas.microsoft.com/office/drawing/2014/main" id="{21E23B38-53CC-CE8F-B78F-22BF4B841698}"/>
              </a:ext>
            </a:extLst>
          </p:cNvPr>
          <p:cNvSpPr>
            <a:spLocks noGrp="1"/>
          </p:cNvSpPr>
          <p:nvPr>
            <p:ph type="body" sz="quarter" idx="108" hasCustomPrompt="1"/>
          </p:nvPr>
        </p:nvSpPr>
        <p:spPr>
          <a:xfrm>
            <a:off x="8095596" y="4346983"/>
            <a:ext cx="347316" cy="347406"/>
          </a:xfrm>
          <a:solidFill>
            <a:schemeClr val="accent1"/>
          </a:solidFill>
        </p:spPr>
        <p:txBody>
          <a:bodyPr/>
          <a:lstStyle>
            <a:lvl1pPr>
              <a:defRPr>
                <a:solidFill>
                  <a:schemeClr val="tx1"/>
                </a:solidFill>
              </a:defRPr>
            </a:lvl1pPr>
          </a:lstStyle>
          <a:p>
            <a:pPr lvl="0"/>
            <a:r>
              <a:rPr lang="en-US"/>
              <a:t> </a:t>
            </a:r>
            <a:endParaRPr lang="en-GB"/>
          </a:p>
        </p:txBody>
      </p:sp>
      <p:sp>
        <p:nvSpPr>
          <p:cNvPr id="97" name="Picture Placeholder 16">
            <a:extLst>
              <a:ext uri="{FF2B5EF4-FFF2-40B4-BE49-F238E27FC236}">
                <a16:creationId xmlns:a16="http://schemas.microsoft.com/office/drawing/2014/main" id="{6124A23D-4570-8C0F-CD4B-7AC77AD0A652}"/>
              </a:ext>
            </a:extLst>
          </p:cNvPr>
          <p:cNvSpPr>
            <a:spLocks noGrp="1"/>
          </p:cNvSpPr>
          <p:nvPr>
            <p:ph type="pic" sz="quarter" idx="109" hasCustomPrompt="1"/>
          </p:nvPr>
        </p:nvSpPr>
        <p:spPr>
          <a:xfrm>
            <a:off x="8120923" y="4372317"/>
            <a:ext cx="296661" cy="296738"/>
          </a:xfrm>
        </p:spPr>
        <p:txBody>
          <a:bodyPr lIns="0" rIns="0"/>
          <a:lstStyle>
            <a:lvl1pPr algn="ctr">
              <a:defRPr sz="700">
                <a:solidFill>
                  <a:schemeClr val="tx1"/>
                </a:solidFill>
              </a:defRPr>
            </a:lvl1pPr>
          </a:lstStyle>
          <a:p>
            <a:r>
              <a:rPr lang="en-GB"/>
              <a:t>Icon</a:t>
            </a:r>
          </a:p>
        </p:txBody>
      </p:sp>
      <p:sp>
        <p:nvSpPr>
          <p:cNvPr id="99" name="Text Placeholder 5">
            <a:extLst>
              <a:ext uri="{FF2B5EF4-FFF2-40B4-BE49-F238E27FC236}">
                <a16:creationId xmlns:a16="http://schemas.microsoft.com/office/drawing/2014/main" id="{237443A1-9400-3E68-B7EA-50EE88A468B5}"/>
              </a:ext>
            </a:extLst>
          </p:cNvPr>
          <p:cNvSpPr>
            <a:spLocks noGrp="1"/>
          </p:cNvSpPr>
          <p:nvPr>
            <p:ph type="body" sz="quarter" idx="110" hasCustomPrompt="1"/>
          </p:nvPr>
        </p:nvSpPr>
        <p:spPr>
          <a:xfrm>
            <a:off x="8095596" y="5285948"/>
            <a:ext cx="347316" cy="347406"/>
          </a:xfrm>
          <a:solidFill>
            <a:schemeClr val="accent1"/>
          </a:solidFill>
        </p:spPr>
        <p:txBody>
          <a:bodyPr/>
          <a:lstStyle>
            <a:lvl1pPr>
              <a:defRPr>
                <a:solidFill>
                  <a:schemeClr val="tx1"/>
                </a:solidFill>
              </a:defRPr>
            </a:lvl1pPr>
          </a:lstStyle>
          <a:p>
            <a:pPr lvl="0"/>
            <a:r>
              <a:rPr lang="en-US"/>
              <a:t> </a:t>
            </a:r>
            <a:endParaRPr lang="en-GB"/>
          </a:p>
        </p:txBody>
      </p:sp>
      <p:sp>
        <p:nvSpPr>
          <p:cNvPr id="102" name="Picture Placeholder 16">
            <a:extLst>
              <a:ext uri="{FF2B5EF4-FFF2-40B4-BE49-F238E27FC236}">
                <a16:creationId xmlns:a16="http://schemas.microsoft.com/office/drawing/2014/main" id="{8C69E62B-1C00-EB32-BFDC-40C0811FC362}"/>
              </a:ext>
            </a:extLst>
          </p:cNvPr>
          <p:cNvSpPr>
            <a:spLocks noGrp="1"/>
          </p:cNvSpPr>
          <p:nvPr>
            <p:ph type="pic" sz="quarter" idx="111" hasCustomPrompt="1"/>
          </p:nvPr>
        </p:nvSpPr>
        <p:spPr>
          <a:xfrm>
            <a:off x="8120923" y="5311282"/>
            <a:ext cx="296661" cy="296738"/>
          </a:xfrm>
        </p:spPr>
        <p:txBody>
          <a:bodyPr lIns="0" rIns="0"/>
          <a:lstStyle>
            <a:lvl1pPr algn="ctr">
              <a:defRPr sz="700">
                <a:solidFill>
                  <a:schemeClr val="tx1"/>
                </a:solidFill>
              </a:defRPr>
            </a:lvl1pPr>
          </a:lstStyle>
          <a:p>
            <a:r>
              <a:rPr lang="en-GB"/>
              <a:t>Icon</a:t>
            </a:r>
          </a:p>
        </p:txBody>
      </p:sp>
      <p:sp>
        <p:nvSpPr>
          <p:cNvPr id="84" name="Text Placeholder 35">
            <a:extLst>
              <a:ext uri="{FF2B5EF4-FFF2-40B4-BE49-F238E27FC236}">
                <a16:creationId xmlns:a16="http://schemas.microsoft.com/office/drawing/2014/main" id="{576E6A61-CD85-6336-7E3E-C7DFFCF9FF24}"/>
              </a:ext>
            </a:extLst>
          </p:cNvPr>
          <p:cNvSpPr>
            <a:spLocks noGrp="1"/>
          </p:cNvSpPr>
          <p:nvPr userDrawn="1">
            <p:ph type="body" sz="quarter" idx="29" hasCustomPrompt="1"/>
          </p:nvPr>
        </p:nvSpPr>
        <p:spPr>
          <a:xfrm>
            <a:off x="4354002" y="2232952"/>
            <a:ext cx="914162" cy="173195"/>
          </a:xfrm>
        </p:spPr>
        <p:txBody>
          <a:bodyPr/>
          <a:lstStyle>
            <a:lvl1pPr>
              <a:spcAft>
                <a:spcPts val="0"/>
              </a:spcAft>
              <a:defRPr sz="750">
                <a:solidFill>
                  <a:schemeClr val="bg2"/>
                </a:solidFill>
              </a:defRPr>
            </a:lvl1pPr>
          </a:lstStyle>
          <a:p>
            <a:pPr lvl="0"/>
            <a:r>
              <a:rPr lang="en-GB"/>
              <a:t>Total size:</a:t>
            </a:r>
          </a:p>
        </p:txBody>
      </p:sp>
      <p:sp>
        <p:nvSpPr>
          <p:cNvPr id="85" name="Text Placeholder 37">
            <a:extLst>
              <a:ext uri="{FF2B5EF4-FFF2-40B4-BE49-F238E27FC236}">
                <a16:creationId xmlns:a16="http://schemas.microsoft.com/office/drawing/2014/main" id="{F0A54FF9-2267-B601-2B10-677B6D840AD1}"/>
              </a:ext>
            </a:extLst>
          </p:cNvPr>
          <p:cNvSpPr>
            <a:spLocks noGrp="1"/>
          </p:cNvSpPr>
          <p:nvPr userDrawn="1">
            <p:ph type="body" sz="quarter" idx="30" hasCustomPrompt="1"/>
          </p:nvPr>
        </p:nvSpPr>
        <p:spPr>
          <a:xfrm>
            <a:off x="4356191" y="2411510"/>
            <a:ext cx="1008346" cy="253916"/>
          </a:xfrm>
        </p:spPr>
        <p:txBody>
          <a:bodyPr anchor="ctr"/>
          <a:lstStyle>
            <a:lvl1pPr>
              <a:spcAft>
                <a:spcPts val="0"/>
              </a:spcAft>
              <a:defRPr sz="1999">
                <a:solidFill>
                  <a:schemeClr val="bg1"/>
                </a:solidFill>
                <a:latin typeface="Gotham Medium" pitchFamily="50" charset="0"/>
              </a:defRPr>
            </a:lvl1pPr>
          </a:lstStyle>
          <a:p>
            <a:pPr lvl="0"/>
            <a:r>
              <a:rPr lang="en-GB"/>
              <a:t>XXXX</a:t>
            </a:r>
          </a:p>
        </p:txBody>
      </p:sp>
      <p:sp>
        <p:nvSpPr>
          <p:cNvPr id="86" name="Text Placeholder 35">
            <a:extLst>
              <a:ext uri="{FF2B5EF4-FFF2-40B4-BE49-F238E27FC236}">
                <a16:creationId xmlns:a16="http://schemas.microsoft.com/office/drawing/2014/main" id="{CA059904-776E-CE93-353F-A2AEEEC2D3F6}"/>
              </a:ext>
            </a:extLst>
          </p:cNvPr>
          <p:cNvSpPr>
            <a:spLocks noGrp="1"/>
          </p:cNvSpPr>
          <p:nvPr userDrawn="1">
            <p:ph type="body" sz="quarter" idx="31" hasCustomPrompt="1"/>
          </p:nvPr>
        </p:nvSpPr>
        <p:spPr>
          <a:xfrm>
            <a:off x="4354002" y="2705335"/>
            <a:ext cx="914162" cy="173195"/>
          </a:xfrm>
        </p:spPr>
        <p:txBody>
          <a:bodyPr/>
          <a:lstStyle>
            <a:lvl1pPr>
              <a:spcAft>
                <a:spcPts val="0"/>
              </a:spcAft>
              <a:defRPr sz="750">
                <a:solidFill>
                  <a:schemeClr val="bg2"/>
                </a:solidFill>
              </a:defRPr>
            </a:lvl1pPr>
          </a:lstStyle>
          <a:p>
            <a:pPr lvl="0"/>
            <a:r>
              <a:rPr lang="en-GB"/>
              <a:t>Total value:</a:t>
            </a:r>
          </a:p>
        </p:txBody>
      </p:sp>
      <p:sp>
        <p:nvSpPr>
          <p:cNvPr id="87" name="Text Placeholder 37">
            <a:extLst>
              <a:ext uri="{FF2B5EF4-FFF2-40B4-BE49-F238E27FC236}">
                <a16:creationId xmlns:a16="http://schemas.microsoft.com/office/drawing/2014/main" id="{CE33E87E-88C7-82C4-FCE9-665F5CD4E1B9}"/>
              </a:ext>
            </a:extLst>
          </p:cNvPr>
          <p:cNvSpPr>
            <a:spLocks noGrp="1"/>
          </p:cNvSpPr>
          <p:nvPr userDrawn="1">
            <p:ph type="body" sz="quarter" idx="32" hasCustomPrompt="1"/>
          </p:nvPr>
        </p:nvSpPr>
        <p:spPr>
          <a:xfrm>
            <a:off x="4356191" y="2883893"/>
            <a:ext cx="1008346" cy="253916"/>
          </a:xfrm>
        </p:spPr>
        <p:txBody>
          <a:bodyPr anchor="ctr"/>
          <a:lstStyle>
            <a:lvl1pPr>
              <a:spcAft>
                <a:spcPts val="0"/>
              </a:spcAft>
              <a:defRPr sz="1999">
                <a:solidFill>
                  <a:schemeClr val="bg1"/>
                </a:solidFill>
                <a:latin typeface="Gotham Medium" pitchFamily="50" charset="0"/>
              </a:defRPr>
            </a:lvl1pPr>
          </a:lstStyle>
          <a:p>
            <a:pPr lvl="0"/>
            <a:r>
              <a:rPr lang="en-GB"/>
              <a:t>£XXX</a:t>
            </a:r>
          </a:p>
        </p:txBody>
      </p:sp>
      <p:sp>
        <p:nvSpPr>
          <p:cNvPr id="107" name="Text Placeholder 35">
            <a:extLst>
              <a:ext uri="{FF2B5EF4-FFF2-40B4-BE49-F238E27FC236}">
                <a16:creationId xmlns:a16="http://schemas.microsoft.com/office/drawing/2014/main" id="{1334CA9E-C4CE-4101-1427-C84EFB8392FC}"/>
              </a:ext>
            </a:extLst>
          </p:cNvPr>
          <p:cNvSpPr>
            <a:spLocks noGrp="1"/>
          </p:cNvSpPr>
          <p:nvPr userDrawn="1">
            <p:ph type="body" sz="quarter" idx="39" hasCustomPrompt="1"/>
          </p:nvPr>
        </p:nvSpPr>
        <p:spPr>
          <a:xfrm>
            <a:off x="8107076" y="2232952"/>
            <a:ext cx="914162" cy="173195"/>
          </a:xfrm>
        </p:spPr>
        <p:txBody>
          <a:bodyPr/>
          <a:lstStyle>
            <a:lvl1pPr>
              <a:spcAft>
                <a:spcPts val="0"/>
              </a:spcAft>
              <a:defRPr sz="750">
                <a:solidFill>
                  <a:schemeClr val="bg2"/>
                </a:solidFill>
              </a:defRPr>
            </a:lvl1pPr>
          </a:lstStyle>
          <a:p>
            <a:pPr lvl="0"/>
            <a:r>
              <a:rPr lang="en-GB"/>
              <a:t>Total size:</a:t>
            </a:r>
          </a:p>
        </p:txBody>
      </p:sp>
      <p:sp>
        <p:nvSpPr>
          <p:cNvPr id="108" name="Text Placeholder 37">
            <a:extLst>
              <a:ext uri="{FF2B5EF4-FFF2-40B4-BE49-F238E27FC236}">
                <a16:creationId xmlns:a16="http://schemas.microsoft.com/office/drawing/2014/main" id="{FE9EAA01-4762-F9E5-F3E8-C63668D6D657}"/>
              </a:ext>
            </a:extLst>
          </p:cNvPr>
          <p:cNvSpPr>
            <a:spLocks noGrp="1"/>
          </p:cNvSpPr>
          <p:nvPr userDrawn="1">
            <p:ph type="body" sz="quarter" idx="40" hasCustomPrompt="1"/>
          </p:nvPr>
        </p:nvSpPr>
        <p:spPr>
          <a:xfrm>
            <a:off x="8109265" y="2411510"/>
            <a:ext cx="1008346" cy="253916"/>
          </a:xfrm>
        </p:spPr>
        <p:txBody>
          <a:bodyPr anchor="ctr"/>
          <a:lstStyle>
            <a:lvl1pPr>
              <a:spcAft>
                <a:spcPts val="0"/>
              </a:spcAft>
              <a:defRPr sz="1999">
                <a:solidFill>
                  <a:schemeClr val="bg1"/>
                </a:solidFill>
                <a:latin typeface="Gotham Medium" pitchFamily="50" charset="0"/>
              </a:defRPr>
            </a:lvl1pPr>
          </a:lstStyle>
          <a:p>
            <a:pPr lvl="0"/>
            <a:r>
              <a:rPr lang="en-GB"/>
              <a:t>XXXX</a:t>
            </a:r>
          </a:p>
        </p:txBody>
      </p:sp>
      <p:sp>
        <p:nvSpPr>
          <p:cNvPr id="109" name="Text Placeholder 35">
            <a:extLst>
              <a:ext uri="{FF2B5EF4-FFF2-40B4-BE49-F238E27FC236}">
                <a16:creationId xmlns:a16="http://schemas.microsoft.com/office/drawing/2014/main" id="{B9C40846-E8B7-7F3E-A7E3-15322E4FC7AE}"/>
              </a:ext>
            </a:extLst>
          </p:cNvPr>
          <p:cNvSpPr>
            <a:spLocks noGrp="1"/>
          </p:cNvSpPr>
          <p:nvPr userDrawn="1">
            <p:ph type="body" sz="quarter" idx="41" hasCustomPrompt="1"/>
          </p:nvPr>
        </p:nvSpPr>
        <p:spPr>
          <a:xfrm>
            <a:off x="8107076" y="2705335"/>
            <a:ext cx="914162" cy="173195"/>
          </a:xfrm>
        </p:spPr>
        <p:txBody>
          <a:bodyPr/>
          <a:lstStyle>
            <a:lvl1pPr>
              <a:spcAft>
                <a:spcPts val="0"/>
              </a:spcAft>
              <a:defRPr sz="750">
                <a:solidFill>
                  <a:schemeClr val="bg2"/>
                </a:solidFill>
              </a:defRPr>
            </a:lvl1pPr>
          </a:lstStyle>
          <a:p>
            <a:pPr lvl="0"/>
            <a:r>
              <a:rPr lang="en-GB"/>
              <a:t>Total value:</a:t>
            </a:r>
          </a:p>
        </p:txBody>
      </p:sp>
      <p:sp>
        <p:nvSpPr>
          <p:cNvPr id="110" name="Text Placeholder 37">
            <a:extLst>
              <a:ext uri="{FF2B5EF4-FFF2-40B4-BE49-F238E27FC236}">
                <a16:creationId xmlns:a16="http://schemas.microsoft.com/office/drawing/2014/main" id="{71FAFB66-729B-17B6-E189-DD2F3AF3B6B9}"/>
              </a:ext>
            </a:extLst>
          </p:cNvPr>
          <p:cNvSpPr>
            <a:spLocks noGrp="1"/>
          </p:cNvSpPr>
          <p:nvPr userDrawn="1">
            <p:ph type="body" sz="quarter" idx="42" hasCustomPrompt="1"/>
          </p:nvPr>
        </p:nvSpPr>
        <p:spPr>
          <a:xfrm>
            <a:off x="8109265" y="2883893"/>
            <a:ext cx="1008346" cy="253916"/>
          </a:xfrm>
        </p:spPr>
        <p:txBody>
          <a:bodyPr anchor="ctr"/>
          <a:lstStyle>
            <a:lvl1pPr>
              <a:spcAft>
                <a:spcPts val="0"/>
              </a:spcAft>
              <a:defRPr sz="1999">
                <a:solidFill>
                  <a:schemeClr val="bg1"/>
                </a:solidFill>
                <a:latin typeface="Gotham Medium" pitchFamily="50" charset="0"/>
              </a:defRPr>
            </a:lvl1pPr>
          </a:lstStyle>
          <a:p>
            <a:pPr lvl="0"/>
            <a:r>
              <a:rPr lang="en-GB"/>
              <a:t>£XXX</a:t>
            </a:r>
          </a:p>
        </p:txBody>
      </p:sp>
      <p:sp>
        <p:nvSpPr>
          <p:cNvPr id="13" name="Title 1">
            <a:extLst>
              <a:ext uri="{FF2B5EF4-FFF2-40B4-BE49-F238E27FC236}">
                <a16:creationId xmlns:a16="http://schemas.microsoft.com/office/drawing/2014/main" id="{9EC6BA47-2A80-C737-D3AF-8126CF831E3A}"/>
              </a:ext>
            </a:extLst>
          </p:cNvPr>
          <p:cNvSpPr>
            <a:spLocks noGrp="1"/>
          </p:cNvSpPr>
          <p:nvPr>
            <p:ph type="title" hasCustomPrompt="1"/>
          </p:nvPr>
        </p:nvSpPr>
        <p:spPr>
          <a:xfrm>
            <a:off x="450732" y="433557"/>
            <a:ext cx="10323996" cy="558404"/>
          </a:xfrm>
        </p:spPr>
        <p:txBody>
          <a:bodyPr/>
          <a:lstStyle>
            <a:lvl1pPr>
              <a:defRPr sz="3199"/>
            </a:lvl1pPr>
          </a:lstStyle>
          <a:p>
            <a:r>
              <a:rPr lang="en-GB"/>
              <a:t>Insert title here</a:t>
            </a:r>
          </a:p>
        </p:txBody>
      </p:sp>
      <p:grpSp>
        <p:nvGrpSpPr>
          <p:cNvPr id="6" name="Group 5">
            <a:extLst>
              <a:ext uri="{FF2B5EF4-FFF2-40B4-BE49-F238E27FC236}">
                <a16:creationId xmlns:a16="http://schemas.microsoft.com/office/drawing/2014/main" id="{57A3358A-D1BC-ABFF-FB1B-04A4FBB74D3E}"/>
              </a:ext>
            </a:extLst>
          </p:cNvPr>
          <p:cNvGrpSpPr/>
          <p:nvPr userDrawn="1"/>
        </p:nvGrpSpPr>
        <p:grpSpPr>
          <a:xfrm>
            <a:off x="12284371" y="0"/>
            <a:ext cx="2174456" cy="6019800"/>
            <a:chOff x="838199" y="1150069"/>
            <a:chExt cx="2175022" cy="6019800"/>
          </a:xfrm>
        </p:grpSpPr>
        <p:sp>
          <p:nvSpPr>
            <p:cNvPr id="7" name="Rectangle 6">
              <a:extLst>
                <a:ext uri="{FF2B5EF4-FFF2-40B4-BE49-F238E27FC236}">
                  <a16:creationId xmlns:a16="http://schemas.microsoft.com/office/drawing/2014/main" id="{446310A4-CAE1-98E1-2107-4598C3DEB7ED}"/>
                </a:ext>
              </a:extLst>
            </p:cNvPr>
            <p:cNvSpPr/>
            <p:nvPr/>
          </p:nvSpPr>
          <p:spPr>
            <a:xfrm>
              <a:off x="838199" y="1669942"/>
              <a:ext cx="2146446" cy="5499927"/>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333333"/>
                </a:solidFill>
              </a:endParaRPr>
            </a:p>
          </p:txBody>
        </p:sp>
        <p:sp>
          <p:nvSpPr>
            <p:cNvPr id="8" name="Rectangle 7">
              <a:extLst>
                <a:ext uri="{FF2B5EF4-FFF2-40B4-BE49-F238E27FC236}">
                  <a16:creationId xmlns:a16="http://schemas.microsoft.com/office/drawing/2014/main" id="{87B0B303-83D0-B2B9-1634-98DFC769685C}"/>
                </a:ext>
              </a:extLst>
            </p:cNvPr>
            <p:cNvSpPr/>
            <p:nvPr/>
          </p:nvSpPr>
          <p:spPr>
            <a:xfrm flipV="1">
              <a:off x="838200" y="1150069"/>
              <a:ext cx="2146445" cy="52016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799">
                <a:solidFill>
                  <a:srgbClr val="333333"/>
                </a:solidFill>
              </a:endParaRPr>
            </a:p>
          </p:txBody>
        </p:sp>
        <p:sp>
          <p:nvSpPr>
            <p:cNvPr id="14" name="TextBox 13">
              <a:extLst>
                <a:ext uri="{FF2B5EF4-FFF2-40B4-BE49-F238E27FC236}">
                  <a16:creationId xmlns:a16="http://schemas.microsoft.com/office/drawing/2014/main" id="{D5E28879-F4C8-1F1C-D7AF-85FB2D105005}"/>
                </a:ext>
              </a:extLst>
            </p:cNvPr>
            <p:cNvSpPr txBox="1"/>
            <p:nvPr/>
          </p:nvSpPr>
          <p:spPr>
            <a:xfrm>
              <a:off x="866775" y="2681268"/>
              <a:ext cx="2087197" cy="707886"/>
            </a:xfrm>
            <a:prstGeom prst="rect">
              <a:avLst/>
            </a:prstGeom>
            <a:noFill/>
          </p:spPr>
          <p:txBody>
            <a:bodyPr wrap="square" rtlCol="0">
              <a:spAutoFit/>
            </a:bodyPr>
            <a:lstStyle/>
            <a:p>
              <a:r>
                <a:rPr lang="en-GB" sz="1000" b="1">
                  <a:solidFill>
                    <a:srgbClr val="333333"/>
                  </a:solidFill>
                </a:rPr>
                <a:t>2. </a:t>
              </a:r>
              <a:r>
                <a:rPr lang="en-GB" sz="1000">
                  <a:solidFill>
                    <a:srgbClr val="333333"/>
                  </a:solidFill>
                </a:rPr>
                <a:t>Click on the </a:t>
              </a:r>
              <a:r>
                <a:rPr lang="en-GB" sz="1000" b="0">
                  <a:solidFill>
                    <a:srgbClr val="333333"/>
                  </a:solidFill>
                  <a:latin typeface="Arial" panose="020B0604020202020204" pitchFamily="34" charset="0"/>
                </a:rPr>
                <a:t>icon</a:t>
              </a:r>
              <a:r>
                <a:rPr lang="en-GB" sz="1000">
                  <a:solidFill>
                    <a:srgbClr val="333333"/>
                  </a:solidFill>
                </a:rPr>
                <a:t> in the middle of the placeholder and choose the image from your computer.</a:t>
              </a:r>
            </a:p>
          </p:txBody>
        </p:sp>
        <p:sp>
          <p:nvSpPr>
            <p:cNvPr id="17" name="TextBox 16">
              <a:extLst>
                <a:ext uri="{FF2B5EF4-FFF2-40B4-BE49-F238E27FC236}">
                  <a16:creationId xmlns:a16="http://schemas.microsoft.com/office/drawing/2014/main" id="{BEF28DDF-9AC2-724A-3588-C7F7C18F6DF2}"/>
                </a:ext>
              </a:extLst>
            </p:cNvPr>
            <p:cNvSpPr txBox="1"/>
            <p:nvPr/>
          </p:nvSpPr>
          <p:spPr>
            <a:xfrm>
              <a:off x="866774" y="3435451"/>
              <a:ext cx="2146447" cy="553998"/>
            </a:xfrm>
            <a:prstGeom prst="rect">
              <a:avLst/>
            </a:prstGeom>
            <a:noFill/>
          </p:spPr>
          <p:txBody>
            <a:bodyPr wrap="square" rtlCol="0">
              <a:spAutoFit/>
            </a:bodyPr>
            <a:lstStyle/>
            <a:p>
              <a:r>
                <a:rPr lang="en-GB" sz="1000" b="1">
                  <a:solidFill>
                    <a:srgbClr val="333333"/>
                  </a:solidFill>
                </a:rPr>
                <a:t>3. </a:t>
              </a:r>
              <a:r>
                <a:rPr lang="en-GB" sz="1000">
                  <a:solidFill>
                    <a:srgbClr val="333333"/>
                  </a:solidFill>
                </a:rPr>
                <a:t>Click on the </a:t>
              </a:r>
              <a:r>
                <a:rPr lang="en-GB" sz="1000" b="0">
                  <a:solidFill>
                    <a:srgbClr val="333333"/>
                  </a:solidFill>
                  <a:latin typeface="Arial" panose="020B0604020202020204" pitchFamily="34" charset="0"/>
                </a:rPr>
                <a:t>Format Picture </a:t>
              </a:r>
              <a:r>
                <a:rPr lang="en-GB" sz="1000">
                  <a:solidFill>
                    <a:srgbClr val="333333"/>
                  </a:solidFill>
                </a:rPr>
                <a:t>tab in the ribbon and use the tools to edit the image.</a:t>
              </a:r>
            </a:p>
          </p:txBody>
        </p:sp>
        <p:sp>
          <p:nvSpPr>
            <p:cNvPr id="20" name="TextBox 19">
              <a:extLst>
                <a:ext uri="{FF2B5EF4-FFF2-40B4-BE49-F238E27FC236}">
                  <a16:creationId xmlns:a16="http://schemas.microsoft.com/office/drawing/2014/main" id="{F57F06A6-3AF2-8282-74FC-0A8400B59CF9}"/>
                </a:ext>
              </a:extLst>
            </p:cNvPr>
            <p:cNvSpPr txBox="1"/>
            <p:nvPr/>
          </p:nvSpPr>
          <p:spPr>
            <a:xfrm>
              <a:off x="866773" y="4035746"/>
              <a:ext cx="2146447" cy="1169551"/>
            </a:xfrm>
            <a:prstGeom prst="rect">
              <a:avLst/>
            </a:prstGeom>
            <a:noFill/>
          </p:spPr>
          <p:txBody>
            <a:bodyPr wrap="square" rtlCol="0">
              <a:spAutoFit/>
            </a:bodyPr>
            <a:lstStyle/>
            <a:p>
              <a:r>
                <a:rPr lang="en-GB" sz="1000" b="1">
                  <a:solidFill>
                    <a:srgbClr val="333333"/>
                  </a:solidFill>
                </a:rPr>
                <a:t>4. </a:t>
              </a:r>
              <a:r>
                <a:rPr lang="en-GB" sz="1000">
                  <a:solidFill>
                    <a:srgbClr val="333333"/>
                  </a:solidFill>
                </a:rPr>
                <a:t>Choose </a:t>
              </a:r>
              <a:r>
                <a:rPr lang="en-GB" sz="1000" b="0">
                  <a:solidFill>
                    <a:srgbClr val="333333"/>
                  </a:solidFill>
                  <a:latin typeface="Arial" panose="020B0604020202020204" pitchFamily="34" charset="0"/>
                </a:rPr>
                <a:t>Crop</a:t>
              </a:r>
              <a:r>
                <a:rPr lang="en-GB" sz="1000">
                  <a:solidFill>
                    <a:srgbClr val="333333"/>
                  </a:solidFill>
                </a:rPr>
                <a:t> to resize and move the image within the placeholder, using the white circles in the corners of the image. Click on the drop down arrow and choose </a:t>
              </a:r>
              <a:r>
                <a:rPr lang="en-GB" sz="1000" b="0">
                  <a:solidFill>
                    <a:srgbClr val="333333"/>
                  </a:solidFill>
                  <a:latin typeface="Arial" panose="020B0604020202020204" pitchFamily="34" charset="0"/>
                </a:rPr>
                <a:t>Fit </a:t>
              </a:r>
              <a:r>
                <a:rPr lang="en-GB" sz="1000">
                  <a:solidFill>
                    <a:srgbClr val="333333"/>
                  </a:solidFill>
                </a:rPr>
                <a:t>to fit the image to the placeholder.</a:t>
              </a:r>
            </a:p>
          </p:txBody>
        </p:sp>
        <p:sp>
          <p:nvSpPr>
            <p:cNvPr id="21" name="TextBox 20">
              <a:extLst>
                <a:ext uri="{FF2B5EF4-FFF2-40B4-BE49-F238E27FC236}">
                  <a16:creationId xmlns:a16="http://schemas.microsoft.com/office/drawing/2014/main" id="{0672704E-4D74-3BC0-D1C2-FD2F1D73F7A9}"/>
                </a:ext>
              </a:extLst>
            </p:cNvPr>
            <p:cNvSpPr txBox="1"/>
            <p:nvPr/>
          </p:nvSpPr>
          <p:spPr>
            <a:xfrm>
              <a:off x="866774" y="5251594"/>
              <a:ext cx="2146447" cy="553998"/>
            </a:xfrm>
            <a:prstGeom prst="rect">
              <a:avLst/>
            </a:prstGeom>
            <a:noFill/>
          </p:spPr>
          <p:txBody>
            <a:bodyPr wrap="square" rtlCol="0">
              <a:spAutoFit/>
            </a:bodyPr>
            <a:lstStyle/>
            <a:p>
              <a:r>
                <a:rPr lang="en-GB" sz="1000" b="1">
                  <a:solidFill>
                    <a:srgbClr val="333333"/>
                  </a:solidFill>
                </a:rPr>
                <a:t>5. </a:t>
              </a:r>
              <a:r>
                <a:rPr lang="en-GB" sz="1000">
                  <a:solidFill>
                    <a:srgbClr val="333333"/>
                  </a:solidFill>
                </a:rPr>
                <a:t>Choose </a:t>
              </a:r>
              <a:r>
                <a:rPr lang="en-GB" sz="1000" b="0">
                  <a:solidFill>
                    <a:srgbClr val="333333"/>
                  </a:solidFill>
                  <a:latin typeface="Arial" panose="020B0604020202020204" pitchFamily="34" charset="0"/>
                </a:rPr>
                <a:t>Picture Colour </a:t>
              </a:r>
              <a:r>
                <a:rPr lang="en-GB" sz="1000">
                  <a:solidFill>
                    <a:srgbClr val="333333"/>
                  </a:solidFill>
                </a:rPr>
                <a:t>to adjust the Saturation, Tone, and Colour.</a:t>
              </a:r>
            </a:p>
          </p:txBody>
        </p:sp>
        <p:sp>
          <p:nvSpPr>
            <p:cNvPr id="30" name="TextBox 29">
              <a:extLst>
                <a:ext uri="{FF2B5EF4-FFF2-40B4-BE49-F238E27FC236}">
                  <a16:creationId xmlns:a16="http://schemas.microsoft.com/office/drawing/2014/main" id="{F245A884-8229-E4C2-53DA-5829DF30FEA8}"/>
                </a:ext>
              </a:extLst>
            </p:cNvPr>
            <p:cNvSpPr txBox="1"/>
            <p:nvPr/>
          </p:nvSpPr>
          <p:spPr>
            <a:xfrm>
              <a:off x="866774" y="5851889"/>
              <a:ext cx="2146447" cy="553998"/>
            </a:xfrm>
            <a:prstGeom prst="rect">
              <a:avLst/>
            </a:prstGeom>
            <a:noFill/>
          </p:spPr>
          <p:txBody>
            <a:bodyPr wrap="square" rtlCol="0">
              <a:spAutoFit/>
            </a:bodyPr>
            <a:lstStyle/>
            <a:p>
              <a:r>
                <a:rPr lang="en-GB" sz="1000" b="1">
                  <a:solidFill>
                    <a:srgbClr val="333333"/>
                  </a:solidFill>
                </a:rPr>
                <a:t>6. </a:t>
              </a:r>
              <a:r>
                <a:rPr lang="en-GB" sz="1000">
                  <a:solidFill>
                    <a:srgbClr val="333333"/>
                  </a:solidFill>
                </a:rPr>
                <a:t>Choose </a:t>
              </a:r>
              <a:r>
                <a:rPr lang="en-GB" sz="1000" b="0">
                  <a:solidFill>
                    <a:srgbClr val="333333"/>
                  </a:solidFill>
                  <a:latin typeface="Arial" panose="020B0604020202020204" pitchFamily="34" charset="0"/>
                </a:rPr>
                <a:t>Picture Correction </a:t>
              </a:r>
              <a:r>
                <a:rPr lang="en-GB" sz="1000">
                  <a:solidFill>
                    <a:srgbClr val="333333"/>
                  </a:solidFill>
                </a:rPr>
                <a:t>to adjust the Sharpness, Brightness, and Contrast.</a:t>
              </a:r>
            </a:p>
          </p:txBody>
        </p:sp>
        <p:sp>
          <p:nvSpPr>
            <p:cNvPr id="33" name="TextBox 32">
              <a:extLst>
                <a:ext uri="{FF2B5EF4-FFF2-40B4-BE49-F238E27FC236}">
                  <a16:creationId xmlns:a16="http://schemas.microsoft.com/office/drawing/2014/main" id="{39D5CCFA-27B4-0004-6C55-02E4D4A7FEFF}"/>
                </a:ext>
              </a:extLst>
            </p:cNvPr>
            <p:cNvSpPr txBox="1"/>
            <p:nvPr/>
          </p:nvSpPr>
          <p:spPr>
            <a:xfrm>
              <a:off x="1026885" y="1179173"/>
              <a:ext cx="1826222" cy="461665"/>
            </a:xfrm>
            <a:prstGeom prst="rect">
              <a:avLst/>
            </a:prstGeom>
            <a:noFill/>
          </p:spPr>
          <p:txBody>
            <a:bodyPr wrap="square" rtlCol="0">
              <a:spAutoFit/>
            </a:bodyPr>
            <a:lstStyle/>
            <a:p>
              <a:pPr algn="ctr"/>
              <a:r>
                <a:rPr lang="en-GB" sz="1200">
                  <a:solidFill>
                    <a:srgbClr val="333333"/>
                  </a:solidFill>
                  <a:latin typeface="+mn-lt"/>
                </a:rPr>
                <a:t>HOW TO INSERT AN IMAGE WITH FILTER</a:t>
              </a:r>
            </a:p>
          </p:txBody>
        </p:sp>
        <p:sp>
          <p:nvSpPr>
            <p:cNvPr id="46" name="TextBox 45">
              <a:extLst>
                <a:ext uri="{FF2B5EF4-FFF2-40B4-BE49-F238E27FC236}">
                  <a16:creationId xmlns:a16="http://schemas.microsoft.com/office/drawing/2014/main" id="{DFD3F296-92A9-5976-8C93-9F383B409B5E}"/>
                </a:ext>
              </a:extLst>
            </p:cNvPr>
            <p:cNvSpPr txBox="1"/>
            <p:nvPr userDrawn="1"/>
          </p:nvSpPr>
          <p:spPr>
            <a:xfrm>
              <a:off x="866775" y="1759910"/>
              <a:ext cx="2087197" cy="861774"/>
            </a:xfrm>
            <a:prstGeom prst="rect">
              <a:avLst/>
            </a:prstGeom>
            <a:noFill/>
          </p:spPr>
          <p:txBody>
            <a:bodyPr wrap="square" rtlCol="0">
              <a:spAutoFit/>
            </a:bodyPr>
            <a:lstStyle/>
            <a:p>
              <a:r>
                <a:rPr lang="en-GB" sz="1000" b="0">
                  <a:solidFill>
                    <a:srgbClr val="333333"/>
                  </a:solidFill>
                  <a:latin typeface="+mn-lt"/>
                </a:rPr>
                <a:t>1. If there is an image behind the filter, first select the filter, right-click it and choose </a:t>
              </a:r>
              <a:r>
                <a:rPr lang="en-GB" sz="1000" b="0">
                  <a:solidFill>
                    <a:srgbClr val="333333"/>
                  </a:solidFill>
                  <a:latin typeface="Arial" panose="020B0604020202020204" pitchFamily="34" charset="0"/>
                </a:rPr>
                <a:t>Send to Back. </a:t>
              </a:r>
              <a:r>
                <a:rPr lang="en-GB" sz="1000" b="0">
                  <a:solidFill>
                    <a:srgbClr val="333333"/>
                  </a:solidFill>
                  <a:latin typeface="+mn-lt"/>
                </a:rPr>
                <a:t>You can then delete the existing image.</a:t>
              </a:r>
            </a:p>
          </p:txBody>
        </p:sp>
        <p:sp>
          <p:nvSpPr>
            <p:cNvPr id="47" name="TextBox 46">
              <a:extLst>
                <a:ext uri="{FF2B5EF4-FFF2-40B4-BE49-F238E27FC236}">
                  <a16:creationId xmlns:a16="http://schemas.microsoft.com/office/drawing/2014/main" id="{AD3E32EA-3546-C7E9-958F-C5DA8523E524}"/>
                </a:ext>
              </a:extLst>
            </p:cNvPr>
            <p:cNvSpPr txBox="1"/>
            <p:nvPr userDrawn="1"/>
          </p:nvSpPr>
          <p:spPr>
            <a:xfrm>
              <a:off x="866774" y="6450337"/>
              <a:ext cx="2146447" cy="553998"/>
            </a:xfrm>
            <a:prstGeom prst="rect">
              <a:avLst/>
            </a:prstGeom>
            <a:noFill/>
          </p:spPr>
          <p:txBody>
            <a:bodyPr wrap="square" rtlCol="0">
              <a:spAutoFit/>
            </a:bodyPr>
            <a:lstStyle/>
            <a:p>
              <a:r>
                <a:rPr lang="en-GB" sz="1000" b="1">
                  <a:solidFill>
                    <a:srgbClr val="333333"/>
                  </a:solidFill>
                </a:rPr>
                <a:t>7. </a:t>
              </a:r>
              <a:r>
                <a:rPr lang="en-GB" sz="1000">
                  <a:solidFill>
                    <a:srgbClr val="333333"/>
                  </a:solidFill>
                </a:rPr>
                <a:t>Once you are happy with your image, right click on it and select ‘</a:t>
              </a:r>
              <a:r>
                <a:rPr lang="en-GB" sz="1000" b="0">
                  <a:solidFill>
                    <a:srgbClr val="333333"/>
                  </a:solidFill>
                  <a:latin typeface="Arial" panose="020B0604020202020204" pitchFamily="34" charset="0"/>
                </a:rPr>
                <a:t>Send to back</a:t>
              </a:r>
              <a:r>
                <a:rPr lang="en-GB" sz="1000">
                  <a:solidFill>
                    <a:srgbClr val="333333"/>
                  </a:solidFill>
                </a:rPr>
                <a:t>’. </a:t>
              </a:r>
              <a:endParaRPr lang="en-GB" sz="1000">
                <a:solidFill>
                  <a:srgbClr val="333333"/>
                </a:solidFill>
                <a:latin typeface="Arial" panose="020B0604020202020204" pitchFamily="34" charset="0"/>
              </a:endParaRPr>
            </a:p>
          </p:txBody>
        </p:sp>
      </p:grpSp>
      <p:grpSp>
        <p:nvGrpSpPr>
          <p:cNvPr id="48" name="Group 47">
            <a:extLst>
              <a:ext uri="{FF2B5EF4-FFF2-40B4-BE49-F238E27FC236}">
                <a16:creationId xmlns:a16="http://schemas.microsoft.com/office/drawing/2014/main" id="{5032FD1B-FDBF-300E-3134-F935E8D7C06D}"/>
              </a:ext>
            </a:extLst>
          </p:cNvPr>
          <p:cNvGrpSpPr/>
          <p:nvPr userDrawn="1"/>
        </p:nvGrpSpPr>
        <p:grpSpPr>
          <a:xfrm>
            <a:off x="-2227805" y="0"/>
            <a:ext cx="2094408" cy="3914775"/>
            <a:chOff x="-2178418" y="4487679"/>
            <a:chExt cx="2094954" cy="3914775"/>
          </a:xfrm>
        </p:grpSpPr>
        <p:sp>
          <p:nvSpPr>
            <p:cNvPr id="49" name="Rectangle 48">
              <a:extLst>
                <a:ext uri="{FF2B5EF4-FFF2-40B4-BE49-F238E27FC236}">
                  <a16:creationId xmlns:a16="http://schemas.microsoft.com/office/drawing/2014/main" id="{8E62EF00-D235-717A-D083-399A368B067A}"/>
                </a:ext>
              </a:extLst>
            </p:cNvPr>
            <p:cNvSpPr/>
            <p:nvPr/>
          </p:nvSpPr>
          <p:spPr>
            <a:xfrm>
              <a:off x="-2178418" y="4487680"/>
              <a:ext cx="2094954" cy="3914774"/>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333333"/>
                </a:solidFill>
              </a:endParaRPr>
            </a:p>
          </p:txBody>
        </p:sp>
        <p:sp>
          <p:nvSpPr>
            <p:cNvPr id="56" name="Rectangle 55">
              <a:extLst>
                <a:ext uri="{FF2B5EF4-FFF2-40B4-BE49-F238E27FC236}">
                  <a16:creationId xmlns:a16="http://schemas.microsoft.com/office/drawing/2014/main" id="{F73D28BF-4D04-5E72-5BDB-88CBEBB1319D}"/>
                </a:ext>
              </a:extLst>
            </p:cNvPr>
            <p:cNvSpPr/>
            <p:nvPr/>
          </p:nvSpPr>
          <p:spPr>
            <a:xfrm>
              <a:off x="-2178418" y="4487679"/>
              <a:ext cx="2094954" cy="55616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799">
                <a:solidFill>
                  <a:srgbClr val="333333"/>
                </a:solidFill>
              </a:endParaRPr>
            </a:p>
          </p:txBody>
        </p:sp>
        <p:sp>
          <p:nvSpPr>
            <p:cNvPr id="64" name="TextBox 63">
              <a:extLst>
                <a:ext uri="{FF2B5EF4-FFF2-40B4-BE49-F238E27FC236}">
                  <a16:creationId xmlns:a16="http://schemas.microsoft.com/office/drawing/2014/main" id="{DA23C28F-0ED6-BA55-B6CA-047C1CDBC45E}"/>
                </a:ext>
              </a:extLst>
            </p:cNvPr>
            <p:cNvSpPr txBox="1"/>
            <p:nvPr/>
          </p:nvSpPr>
          <p:spPr>
            <a:xfrm>
              <a:off x="-1943077" y="4533656"/>
              <a:ext cx="1668186" cy="461665"/>
            </a:xfrm>
            <a:prstGeom prst="rect">
              <a:avLst/>
            </a:prstGeom>
            <a:noFill/>
          </p:spPr>
          <p:txBody>
            <a:bodyPr wrap="square" rtlCol="0">
              <a:spAutoFit/>
            </a:bodyPr>
            <a:lstStyle/>
            <a:p>
              <a:pPr algn="ctr"/>
              <a:r>
                <a:rPr lang="en-GB" sz="1200">
                  <a:solidFill>
                    <a:srgbClr val="333333"/>
                  </a:solidFill>
                  <a:latin typeface="+mn-lt"/>
                </a:rPr>
                <a:t>HOW TO INSERT AN ICON</a:t>
              </a:r>
            </a:p>
          </p:txBody>
        </p:sp>
        <p:sp>
          <p:nvSpPr>
            <p:cNvPr id="65" name="TextBox 64">
              <a:extLst>
                <a:ext uri="{FF2B5EF4-FFF2-40B4-BE49-F238E27FC236}">
                  <a16:creationId xmlns:a16="http://schemas.microsoft.com/office/drawing/2014/main" id="{BD41633A-1F64-1DB2-E8A0-B21074E644A4}"/>
                </a:ext>
              </a:extLst>
            </p:cNvPr>
            <p:cNvSpPr txBox="1"/>
            <p:nvPr/>
          </p:nvSpPr>
          <p:spPr>
            <a:xfrm>
              <a:off x="-2156460" y="5847658"/>
              <a:ext cx="1976174" cy="861774"/>
            </a:xfrm>
            <a:prstGeom prst="rect">
              <a:avLst/>
            </a:prstGeom>
            <a:noFill/>
          </p:spPr>
          <p:txBody>
            <a:bodyPr wrap="square" rtlCol="0">
              <a:spAutoFit/>
            </a:bodyPr>
            <a:lstStyle/>
            <a:p>
              <a:r>
                <a:rPr lang="en-GB" sz="1000" b="1">
                  <a:solidFill>
                    <a:srgbClr val="333333"/>
                  </a:solidFill>
                </a:rPr>
                <a:t>2. </a:t>
              </a:r>
              <a:r>
                <a:rPr lang="en-GB" sz="1000">
                  <a:solidFill>
                    <a:srgbClr val="333333"/>
                  </a:solidFill>
                </a:rPr>
                <a:t>Click on the </a:t>
              </a:r>
              <a:r>
                <a:rPr lang="en-GB" sz="1000" b="0">
                  <a:solidFill>
                    <a:srgbClr val="333333"/>
                  </a:solidFill>
                  <a:latin typeface="Gotham Medium" pitchFamily="50" charset="0"/>
                </a:rPr>
                <a:t>shape </a:t>
              </a:r>
              <a:r>
                <a:rPr lang="en-GB" sz="1000">
                  <a:solidFill>
                    <a:srgbClr val="333333"/>
                  </a:solidFill>
                </a:rPr>
                <a:t>you wish to add your icon to and choose the icon needed from the PPT Icon Library.</a:t>
              </a:r>
              <a:br>
                <a:rPr lang="en-GB" sz="1000">
                  <a:solidFill>
                    <a:srgbClr val="333333"/>
                  </a:solidFill>
                </a:rPr>
              </a:br>
              <a:r>
                <a:rPr lang="en-GB" sz="1000">
                  <a:solidFill>
                    <a:srgbClr val="333333"/>
                  </a:solidFill>
                </a:rPr>
                <a:t>Insert &gt; Icons</a:t>
              </a:r>
            </a:p>
          </p:txBody>
        </p:sp>
        <p:sp>
          <p:nvSpPr>
            <p:cNvPr id="66" name="TextBox 65">
              <a:extLst>
                <a:ext uri="{FF2B5EF4-FFF2-40B4-BE49-F238E27FC236}">
                  <a16:creationId xmlns:a16="http://schemas.microsoft.com/office/drawing/2014/main" id="{384E1104-F02C-8083-18C8-CC532100B57E}"/>
                </a:ext>
              </a:extLst>
            </p:cNvPr>
            <p:cNvSpPr txBox="1"/>
            <p:nvPr/>
          </p:nvSpPr>
          <p:spPr>
            <a:xfrm>
              <a:off x="-2156460" y="6706540"/>
              <a:ext cx="1881569" cy="1015663"/>
            </a:xfrm>
            <a:prstGeom prst="rect">
              <a:avLst/>
            </a:prstGeom>
            <a:noFill/>
          </p:spPr>
          <p:txBody>
            <a:bodyPr wrap="square" rtlCol="0">
              <a:spAutoFit/>
            </a:bodyPr>
            <a:lstStyle/>
            <a:p>
              <a:r>
                <a:rPr lang="en-GB" sz="1000" b="1">
                  <a:solidFill>
                    <a:srgbClr val="333333"/>
                  </a:solidFill>
                </a:rPr>
                <a:t>3. </a:t>
              </a:r>
              <a:r>
                <a:rPr lang="en-GB" sz="1000">
                  <a:solidFill>
                    <a:srgbClr val="333333"/>
                  </a:solidFill>
                </a:rPr>
                <a:t>Click on the </a:t>
              </a:r>
              <a:r>
                <a:rPr lang="en-GB" sz="1000" b="0">
                  <a:solidFill>
                    <a:srgbClr val="333333"/>
                  </a:solidFill>
                  <a:latin typeface="Gotham Medium" pitchFamily="50" charset="0"/>
                </a:rPr>
                <a:t>Format Picture/Format Graphic </a:t>
              </a:r>
              <a:r>
                <a:rPr lang="en-GB" sz="1000">
                  <a:solidFill>
                    <a:srgbClr val="333333"/>
                  </a:solidFill>
                </a:rPr>
                <a:t>tab in the ribbon and choose </a:t>
              </a:r>
              <a:r>
                <a:rPr lang="en-GB" sz="1000" b="0">
                  <a:solidFill>
                    <a:srgbClr val="333333"/>
                  </a:solidFill>
                  <a:latin typeface="Gotham Medium" pitchFamily="50" charset="0"/>
                </a:rPr>
                <a:t>Crop</a:t>
              </a:r>
              <a:r>
                <a:rPr lang="en-GB" sz="1000">
                  <a:solidFill>
                    <a:srgbClr val="333333"/>
                  </a:solidFill>
                </a:rPr>
                <a:t> option to edit the position and composition of your icon.</a:t>
              </a:r>
            </a:p>
          </p:txBody>
        </p:sp>
        <p:sp>
          <p:nvSpPr>
            <p:cNvPr id="69" name="TextBox 68">
              <a:extLst>
                <a:ext uri="{FF2B5EF4-FFF2-40B4-BE49-F238E27FC236}">
                  <a16:creationId xmlns:a16="http://schemas.microsoft.com/office/drawing/2014/main" id="{377818A1-E624-CF59-1F4B-54B04DE83FA2}"/>
                </a:ext>
              </a:extLst>
            </p:cNvPr>
            <p:cNvSpPr txBox="1"/>
            <p:nvPr/>
          </p:nvSpPr>
          <p:spPr>
            <a:xfrm>
              <a:off x="-2156460" y="7748950"/>
              <a:ext cx="2032272" cy="553998"/>
            </a:xfrm>
            <a:prstGeom prst="rect">
              <a:avLst/>
            </a:prstGeom>
            <a:noFill/>
          </p:spPr>
          <p:txBody>
            <a:bodyPr wrap="square" rtlCol="0">
              <a:spAutoFit/>
            </a:bodyPr>
            <a:lstStyle/>
            <a:p>
              <a:r>
                <a:rPr lang="en-GB" sz="1000" b="1">
                  <a:solidFill>
                    <a:srgbClr val="333333"/>
                  </a:solidFill>
                </a:rPr>
                <a:t>4. </a:t>
              </a:r>
              <a:r>
                <a:rPr lang="en-GB" sz="1000">
                  <a:solidFill>
                    <a:srgbClr val="333333"/>
                  </a:solidFill>
                </a:rPr>
                <a:t>Click on the drop down arrow and choose </a:t>
              </a:r>
              <a:r>
                <a:rPr lang="en-GB" sz="1000" b="0">
                  <a:solidFill>
                    <a:srgbClr val="333333"/>
                  </a:solidFill>
                  <a:latin typeface="Gotham Medium" pitchFamily="50" charset="0"/>
                </a:rPr>
                <a:t>Fit</a:t>
              </a:r>
              <a:r>
                <a:rPr lang="en-GB" sz="1000">
                  <a:solidFill>
                    <a:srgbClr val="333333"/>
                  </a:solidFill>
                </a:rPr>
                <a:t> to fit the icon to the placeholder.</a:t>
              </a:r>
            </a:p>
          </p:txBody>
        </p:sp>
        <p:sp>
          <p:nvSpPr>
            <p:cNvPr id="70" name="TextBox 69">
              <a:extLst>
                <a:ext uri="{FF2B5EF4-FFF2-40B4-BE49-F238E27FC236}">
                  <a16:creationId xmlns:a16="http://schemas.microsoft.com/office/drawing/2014/main" id="{1771B805-87FB-05F1-215C-330E154BBED2}"/>
                </a:ext>
              </a:extLst>
            </p:cNvPr>
            <p:cNvSpPr txBox="1"/>
            <p:nvPr/>
          </p:nvSpPr>
          <p:spPr>
            <a:xfrm>
              <a:off x="-2156460" y="5119692"/>
              <a:ext cx="1976174" cy="707886"/>
            </a:xfrm>
            <a:prstGeom prst="rect">
              <a:avLst/>
            </a:prstGeom>
            <a:noFill/>
          </p:spPr>
          <p:txBody>
            <a:bodyPr wrap="square" rtlCol="0">
              <a:spAutoFit/>
            </a:bodyPr>
            <a:lstStyle/>
            <a:p>
              <a:r>
                <a:rPr lang="en-GB" sz="1000" b="1">
                  <a:solidFill>
                    <a:srgbClr val="333333"/>
                  </a:solidFill>
                </a:rPr>
                <a:t>1. </a:t>
              </a:r>
              <a:r>
                <a:rPr lang="en-GB" sz="1000">
                  <a:solidFill>
                    <a:srgbClr val="333333"/>
                  </a:solidFill>
                </a:rPr>
                <a:t>To replace an existing icon, first delete it. Only use icons from the PowerPoint icon library: </a:t>
              </a:r>
              <a:r>
                <a:rPr lang="en-GB" sz="1000">
                  <a:solidFill>
                    <a:srgbClr val="333333"/>
                  </a:solidFill>
                  <a:latin typeface="Gotham Medium" pitchFamily="50" charset="0"/>
                </a:rPr>
                <a:t>Insert &gt; Icons. </a:t>
              </a:r>
            </a:p>
          </p:txBody>
        </p:sp>
      </p:grpSp>
    </p:spTree>
    <p:custDataLst>
      <p:tags r:id="rId1"/>
    </p:custDataLst>
    <p:extLst>
      <p:ext uri="{BB962C8B-B14F-4D97-AF65-F5344CB8AC3E}">
        <p14:creationId xmlns:p14="http://schemas.microsoft.com/office/powerpoint/2010/main" val="1855953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9.xml><?xml version="1.0" encoding="utf-8"?>
<p:sldLayout xmlns:a="http://schemas.openxmlformats.org/drawingml/2006/main" xmlns:r="http://schemas.openxmlformats.org/officeDocument/2006/relationships" xmlns:p="http://schemas.openxmlformats.org/presentationml/2006/main" showMasterSp="0" preserve="1">
  <p:cSld name="Quote &amp; testimonial (1)">
    <p:spTree>
      <p:nvGrpSpPr>
        <p:cNvPr id="1" name=""/>
        <p:cNvGrpSpPr/>
        <p:nvPr/>
      </p:nvGrpSpPr>
      <p:grpSpPr>
        <a:xfrm>
          <a:off x="0" y="0"/>
          <a:ext cx="0" cy="0"/>
          <a:chOff x="0" y="0"/>
          <a:chExt cx="0" cy="0"/>
        </a:xfrm>
      </p:grpSpPr>
      <p:sp>
        <p:nvSpPr>
          <p:cNvPr id="21" name="Text Placeholder 3">
            <a:extLst>
              <a:ext uri="{FF2B5EF4-FFF2-40B4-BE49-F238E27FC236}">
                <a16:creationId xmlns:a16="http://schemas.microsoft.com/office/drawing/2014/main" id="{9491A507-BCA2-6F83-2BEB-5A9F5788A3B1}"/>
              </a:ext>
            </a:extLst>
          </p:cNvPr>
          <p:cNvSpPr>
            <a:spLocks noGrp="1"/>
          </p:cNvSpPr>
          <p:nvPr>
            <p:ph type="body" sz="quarter" idx="31" hasCustomPrompt="1"/>
          </p:nvPr>
        </p:nvSpPr>
        <p:spPr>
          <a:xfrm rot="5400000">
            <a:off x="8649149" y="3318754"/>
            <a:ext cx="6858430" cy="220922"/>
          </a:xfrm>
          <a:solidFill>
            <a:schemeClr val="accent1"/>
          </a:solidFill>
        </p:spPr>
        <p:txBody>
          <a:bodyPr anchor="ctr"/>
          <a:lstStyle>
            <a:lvl1pPr algn="ctr">
              <a:defRPr sz="900" cap="all" spc="100" baseline="0"/>
            </a:lvl1pPr>
          </a:lstStyle>
          <a:p>
            <a:pPr lvl="0"/>
            <a:r>
              <a:rPr lang="en-GB"/>
              <a:t>Section Title</a:t>
            </a:r>
          </a:p>
        </p:txBody>
      </p:sp>
      <p:sp>
        <p:nvSpPr>
          <p:cNvPr id="14" name="Text Placeholder 13">
            <a:extLst>
              <a:ext uri="{FF2B5EF4-FFF2-40B4-BE49-F238E27FC236}">
                <a16:creationId xmlns:a16="http://schemas.microsoft.com/office/drawing/2014/main" id="{1A033E5A-39C4-6B18-12B1-08F00A24AA98}"/>
              </a:ext>
            </a:extLst>
          </p:cNvPr>
          <p:cNvSpPr>
            <a:spLocks noGrp="1"/>
          </p:cNvSpPr>
          <p:nvPr>
            <p:ph type="body" sz="quarter" idx="16" hasCustomPrompt="1"/>
          </p:nvPr>
        </p:nvSpPr>
        <p:spPr>
          <a:xfrm>
            <a:off x="6184409" y="2487491"/>
            <a:ext cx="3051314" cy="3570409"/>
          </a:xfrm>
          <a:solidFill>
            <a:schemeClr val="accent2"/>
          </a:solidFill>
        </p:spPr>
        <p:txBody>
          <a:bodyPr lIns="324000" tIns="954000" rIns="324000"/>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GB"/>
              <a:t>Insert text here</a:t>
            </a:r>
          </a:p>
          <a:p>
            <a:pPr lvl="1"/>
            <a:r>
              <a:rPr lang="en-GB"/>
              <a:t>Second level</a:t>
            </a:r>
          </a:p>
          <a:p>
            <a:pPr lvl="2"/>
            <a:r>
              <a:rPr lang="en-GB"/>
              <a:t>Third level</a:t>
            </a:r>
          </a:p>
          <a:p>
            <a:pPr lvl="3"/>
            <a:r>
              <a:rPr lang="en-GB"/>
              <a:t>Fourth level</a:t>
            </a:r>
          </a:p>
          <a:p>
            <a:pPr lvl="4"/>
            <a:r>
              <a:rPr lang="en-GB"/>
              <a:t>Fifth level</a:t>
            </a:r>
          </a:p>
        </p:txBody>
      </p:sp>
      <p:sp>
        <p:nvSpPr>
          <p:cNvPr id="8" name="Text Placeholder 7">
            <a:extLst>
              <a:ext uri="{FF2B5EF4-FFF2-40B4-BE49-F238E27FC236}">
                <a16:creationId xmlns:a16="http://schemas.microsoft.com/office/drawing/2014/main" id="{64FC32A8-7215-BCFF-9368-324CBCDAC4F3}"/>
              </a:ext>
            </a:extLst>
          </p:cNvPr>
          <p:cNvSpPr>
            <a:spLocks noGrp="1"/>
          </p:cNvSpPr>
          <p:nvPr>
            <p:ph type="body" sz="quarter" idx="13" hasCustomPrompt="1"/>
          </p:nvPr>
        </p:nvSpPr>
        <p:spPr>
          <a:xfrm>
            <a:off x="450733" y="3062605"/>
            <a:ext cx="3266859" cy="2004695"/>
          </a:xfrm>
        </p:spPr>
        <p:txBody>
          <a:bodyPr/>
          <a:lstStyle>
            <a:lvl1pPr>
              <a:defRPr/>
            </a:lvl1pPr>
          </a:lstStyle>
          <a:p>
            <a:pPr lvl="0"/>
            <a:r>
              <a:rPr lang="en-GB"/>
              <a:t>Insert text here</a:t>
            </a:r>
          </a:p>
          <a:p>
            <a:pPr lvl="1"/>
            <a:r>
              <a:rPr lang="en-GB"/>
              <a:t>Second level</a:t>
            </a:r>
          </a:p>
          <a:p>
            <a:pPr lvl="2"/>
            <a:r>
              <a:rPr lang="en-GB"/>
              <a:t>Third level</a:t>
            </a:r>
          </a:p>
          <a:p>
            <a:pPr lvl="3"/>
            <a:r>
              <a:rPr lang="en-GB"/>
              <a:t>Fourth level</a:t>
            </a:r>
          </a:p>
          <a:p>
            <a:pPr lvl="4"/>
            <a:r>
              <a:rPr lang="en-GB"/>
              <a:t>Fifth level</a:t>
            </a:r>
          </a:p>
        </p:txBody>
      </p:sp>
      <p:sp>
        <p:nvSpPr>
          <p:cNvPr id="10" name="Text Placeholder 9">
            <a:extLst>
              <a:ext uri="{FF2B5EF4-FFF2-40B4-BE49-F238E27FC236}">
                <a16:creationId xmlns:a16="http://schemas.microsoft.com/office/drawing/2014/main" id="{02360F34-9681-5EE4-0E29-2F5AFC6CF681}"/>
              </a:ext>
            </a:extLst>
          </p:cNvPr>
          <p:cNvSpPr>
            <a:spLocks noGrp="1"/>
          </p:cNvSpPr>
          <p:nvPr>
            <p:ph type="body" sz="quarter" idx="14" hasCustomPrompt="1"/>
          </p:nvPr>
        </p:nvSpPr>
        <p:spPr>
          <a:xfrm>
            <a:off x="450732" y="5105403"/>
            <a:ext cx="3279875" cy="266700"/>
          </a:xfrm>
        </p:spPr>
        <p:txBody>
          <a:bodyPr/>
          <a:lstStyle>
            <a:lvl1pPr>
              <a:defRPr>
                <a:latin typeface="Gotham Medium" pitchFamily="50" charset="0"/>
              </a:defRPr>
            </a:lvl1pPr>
            <a:lvl2pPr>
              <a:defRPr>
                <a:latin typeface="Gotham Bold" pitchFamily="50" charset="0"/>
              </a:defRPr>
            </a:lvl2pPr>
            <a:lvl3pPr>
              <a:defRPr>
                <a:latin typeface="Gotham Bold" pitchFamily="50" charset="0"/>
              </a:defRPr>
            </a:lvl3pPr>
            <a:lvl4pPr>
              <a:defRPr>
                <a:latin typeface="Gotham Bold" pitchFamily="50" charset="0"/>
              </a:defRPr>
            </a:lvl4pPr>
            <a:lvl5pPr>
              <a:defRPr>
                <a:latin typeface="Gotham Bold" pitchFamily="50" charset="0"/>
              </a:defRPr>
            </a:lvl5pPr>
          </a:lstStyle>
          <a:p>
            <a:pPr lvl="0"/>
            <a:r>
              <a:rPr lang="en-GB"/>
              <a:t>Insert name here</a:t>
            </a:r>
          </a:p>
        </p:txBody>
      </p:sp>
      <p:sp>
        <p:nvSpPr>
          <p:cNvPr id="12" name="Text Placeholder 11">
            <a:extLst>
              <a:ext uri="{FF2B5EF4-FFF2-40B4-BE49-F238E27FC236}">
                <a16:creationId xmlns:a16="http://schemas.microsoft.com/office/drawing/2014/main" id="{B30BC897-3932-B61B-D881-2D75673E3975}"/>
              </a:ext>
            </a:extLst>
          </p:cNvPr>
          <p:cNvSpPr>
            <a:spLocks noGrp="1"/>
          </p:cNvSpPr>
          <p:nvPr>
            <p:ph type="body" sz="quarter" idx="15" hasCustomPrompt="1"/>
          </p:nvPr>
        </p:nvSpPr>
        <p:spPr>
          <a:xfrm>
            <a:off x="450732" y="5296211"/>
            <a:ext cx="3279875" cy="266700"/>
          </a:xfrm>
        </p:spPr>
        <p:txBody>
          <a:bodyPr/>
          <a:lstStyle>
            <a:lvl1pPr>
              <a:defRPr/>
            </a:lvl1pPr>
          </a:lstStyle>
          <a:p>
            <a:pPr lvl="0"/>
            <a:r>
              <a:rPr lang="en-GB"/>
              <a:t>Insert title here</a:t>
            </a:r>
          </a:p>
        </p:txBody>
      </p:sp>
      <p:sp>
        <p:nvSpPr>
          <p:cNvPr id="22" name="Text Placeholder 21">
            <a:extLst>
              <a:ext uri="{FF2B5EF4-FFF2-40B4-BE49-F238E27FC236}">
                <a16:creationId xmlns:a16="http://schemas.microsoft.com/office/drawing/2014/main" id="{898DF9FB-189C-65A4-082B-46C003FA7E54}"/>
              </a:ext>
            </a:extLst>
          </p:cNvPr>
          <p:cNvSpPr>
            <a:spLocks noGrp="1"/>
          </p:cNvSpPr>
          <p:nvPr>
            <p:ph type="body" sz="quarter" idx="17" hasCustomPrompt="1"/>
          </p:nvPr>
        </p:nvSpPr>
        <p:spPr>
          <a:xfrm>
            <a:off x="6421194" y="3133882"/>
            <a:ext cx="2299053" cy="214156"/>
          </a:xfrm>
        </p:spPr>
        <p:txBody>
          <a:bodyPr/>
          <a:lstStyle>
            <a:lvl1pPr>
              <a:defRPr cap="all" baseline="0">
                <a:solidFill>
                  <a:schemeClr val="bg2"/>
                </a:solidFill>
                <a:latin typeface="Gotham Medium" pitchFamily="50" charset="0"/>
              </a:defRPr>
            </a:lvl1pPr>
            <a:lvl2pPr>
              <a:defRPr cap="all" baseline="0">
                <a:solidFill>
                  <a:schemeClr val="bg2"/>
                </a:solidFill>
                <a:latin typeface="Gotham Bold" pitchFamily="50" charset="0"/>
              </a:defRPr>
            </a:lvl2pPr>
            <a:lvl3pPr>
              <a:defRPr cap="all" baseline="0">
                <a:solidFill>
                  <a:schemeClr val="bg2"/>
                </a:solidFill>
                <a:latin typeface="Gotham Bold" pitchFamily="50" charset="0"/>
              </a:defRPr>
            </a:lvl3pPr>
            <a:lvl4pPr>
              <a:defRPr cap="all" baseline="0">
                <a:solidFill>
                  <a:schemeClr val="bg2"/>
                </a:solidFill>
                <a:latin typeface="Gotham Bold" pitchFamily="50" charset="0"/>
              </a:defRPr>
            </a:lvl4pPr>
            <a:lvl5pPr>
              <a:defRPr cap="all" baseline="0">
                <a:solidFill>
                  <a:schemeClr val="bg2"/>
                </a:solidFill>
                <a:latin typeface="Gotham Bold" pitchFamily="50" charset="0"/>
              </a:defRPr>
            </a:lvl5pPr>
          </a:lstStyle>
          <a:p>
            <a:pPr lvl="0"/>
            <a:r>
              <a:rPr lang="en-GB"/>
              <a:t>INSERT TITLE HERE</a:t>
            </a:r>
          </a:p>
        </p:txBody>
      </p:sp>
      <p:sp>
        <p:nvSpPr>
          <p:cNvPr id="23" name="Text Placeholder 9">
            <a:extLst>
              <a:ext uri="{FF2B5EF4-FFF2-40B4-BE49-F238E27FC236}">
                <a16:creationId xmlns:a16="http://schemas.microsoft.com/office/drawing/2014/main" id="{8BA74740-428A-833B-B395-CA54C5C4A45D}"/>
              </a:ext>
            </a:extLst>
          </p:cNvPr>
          <p:cNvSpPr>
            <a:spLocks noGrp="1"/>
          </p:cNvSpPr>
          <p:nvPr>
            <p:ph type="body" sz="quarter" idx="18" hasCustomPrompt="1"/>
          </p:nvPr>
        </p:nvSpPr>
        <p:spPr>
          <a:xfrm>
            <a:off x="6421194" y="5296211"/>
            <a:ext cx="2299052" cy="266700"/>
          </a:xfrm>
        </p:spPr>
        <p:txBody>
          <a:bodyPr/>
          <a:lstStyle>
            <a:lvl1pPr>
              <a:defRPr>
                <a:solidFill>
                  <a:schemeClr val="bg2"/>
                </a:solidFill>
                <a:latin typeface="Gotham Medium" pitchFamily="50" charset="0"/>
              </a:defRPr>
            </a:lvl1pPr>
            <a:lvl2pPr>
              <a:defRPr>
                <a:latin typeface="Gotham Bold" pitchFamily="50" charset="0"/>
              </a:defRPr>
            </a:lvl2pPr>
            <a:lvl3pPr>
              <a:defRPr>
                <a:latin typeface="Gotham Bold" pitchFamily="50" charset="0"/>
              </a:defRPr>
            </a:lvl3pPr>
            <a:lvl4pPr>
              <a:defRPr>
                <a:latin typeface="Gotham Bold" pitchFamily="50" charset="0"/>
              </a:defRPr>
            </a:lvl4pPr>
            <a:lvl5pPr>
              <a:defRPr>
                <a:latin typeface="Gotham Bold" pitchFamily="50" charset="0"/>
              </a:defRPr>
            </a:lvl5pPr>
          </a:lstStyle>
          <a:p>
            <a:pPr lvl="0"/>
            <a:r>
              <a:rPr lang="en-GB"/>
              <a:t>Insert name here</a:t>
            </a:r>
          </a:p>
        </p:txBody>
      </p:sp>
      <p:sp>
        <p:nvSpPr>
          <p:cNvPr id="24" name="Text Placeholder 11">
            <a:extLst>
              <a:ext uri="{FF2B5EF4-FFF2-40B4-BE49-F238E27FC236}">
                <a16:creationId xmlns:a16="http://schemas.microsoft.com/office/drawing/2014/main" id="{5A0C70F7-40EA-954B-0A06-6B9E814EDA3B}"/>
              </a:ext>
            </a:extLst>
          </p:cNvPr>
          <p:cNvSpPr>
            <a:spLocks noGrp="1"/>
          </p:cNvSpPr>
          <p:nvPr>
            <p:ph type="body" sz="quarter" idx="19" hasCustomPrompt="1"/>
          </p:nvPr>
        </p:nvSpPr>
        <p:spPr>
          <a:xfrm>
            <a:off x="6421194" y="5487019"/>
            <a:ext cx="2299052" cy="266700"/>
          </a:xfrm>
        </p:spPr>
        <p:txBody>
          <a:bodyPr/>
          <a:lstStyle>
            <a:lvl1pPr>
              <a:defRPr>
                <a:solidFill>
                  <a:schemeClr val="bg2"/>
                </a:solidFill>
              </a:defRPr>
            </a:lvl1pPr>
          </a:lstStyle>
          <a:p>
            <a:pPr lvl="0"/>
            <a:r>
              <a:rPr lang="en-GB"/>
              <a:t>Insert title here</a:t>
            </a:r>
          </a:p>
        </p:txBody>
      </p:sp>
      <p:sp>
        <p:nvSpPr>
          <p:cNvPr id="25" name="Text Placeholder 7">
            <a:extLst>
              <a:ext uri="{FF2B5EF4-FFF2-40B4-BE49-F238E27FC236}">
                <a16:creationId xmlns:a16="http://schemas.microsoft.com/office/drawing/2014/main" id="{E73BE3A8-B719-A057-95B8-F10F79F06E3F}"/>
              </a:ext>
            </a:extLst>
          </p:cNvPr>
          <p:cNvSpPr>
            <a:spLocks noGrp="1"/>
          </p:cNvSpPr>
          <p:nvPr>
            <p:ph type="body" sz="quarter" idx="20" hasCustomPrompt="1"/>
          </p:nvPr>
        </p:nvSpPr>
        <p:spPr>
          <a:xfrm>
            <a:off x="9744712" y="3062605"/>
            <a:ext cx="1895616" cy="2004695"/>
          </a:xfrm>
        </p:spPr>
        <p:txBody>
          <a:bodyPr/>
          <a:lstStyle>
            <a:lvl1pPr>
              <a:defRPr/>
            </a:lvl1pPr>
          </a:lstStyle>
          <a:p>
            <a:pPr lvl="0"/>
            <a:r>
              <a:rPr lang="en-GB"/>
              <a:t>Insert text here</a:t>
            </a:r>
          </a:p>
          <a:p>
            <a:pPr lvl="1"/>
            <a:r>
              <a:rPr lang="en-GB"/>
              <a:t>Second level</a:t>
            </a:r>
          </a:p>
          <a:p>
            <a:pPr lvl="2"/>
            <a:r>
              <a:rPr lang="en-GB"/>
              <a:t>Third level</a:t>
            </a:r>
          </a:p>
          <a:p>
            <a:pPr lvl="3"/>
            <a:r>
              <a:rPr lang="en-GB"/>
              <a:t>Fourth level</a:t>
            </a:r>
          </a:p>
          <a:p>
            <a:pPr lvl="4"/>
            <a:r>
              <a:rPr lang="en-GB"/>
              <a:t>Fifth level</a:t>
            </a:r>
          </a:p>
        </p:txBody>
      </p:sp>
      <p:sp>
        <p:nvSpPr>
          <p:cNvPr id="26" name="Text Placeholder 9">
            <a:extLst>
              <a:ext uri="{FF2B5EF4-FFF2-40B4-BE49-F238E27FC236}">
                <a16:creationId xmlns:a16="http://schemas.microsoft.com/office/drawing/2014/main" id="{A20C987B-D0B2-8DE4-402B-969DF90F6EF1}"/>
              </a:ext>
            </a:extLst>
          </p:cNvPr>
          <p:cNvSpPr>
            <a:spLocks noGrp="1"/>
          </p:cNvSpPr>
          <p:nvPr>
            <p:ph type="body" sz="quarter" idx="21" hasCustomPrompt="1"/>
          </p:nvPr>
        </p:nvSpPr>
        <p:spPr>
          <a:xfrm>
            <a:off x="9744711" y="5105710"/>
            <a:ext cx="1908862" cy="266700"/>
          </a:xfrm>
        </p:spPr>
        <p:txBody>
          <a:bodyPr/>
          <a:lstStyle>
            <a:lvl1pPr>
              <a:defRPr>
                <a:latin typeface="Gotham Medium" pitchFamily="50" charset="0"/>
              </a:defRPr>
            </a:lvl1pPr>
            <a:lvl2pPr>
              <a:defRPr>
                <a:latin typeface="Gotham Bold" pitchFamily="50" charset="0"/>
              </a:defRPr>
            </a:lvl2pPr>
            <a:lvl3pPr>
              <a:defRPr>
                <a:latin typeface="Gotham Bold" pitchFamily="50" charset="0"/>
              </a:defRPr>
            </a:lvl3pPr>
            <a:lvl4pPr>
              <a:defRPr>
                <a:latin typeface="Gotham Bold" pitchFamily="50" charset="0"/>
              </a:defRPr>
            </a:lvl4pPr>
            <a:lvl5pPr>
              <a:defRPr>
                <a:latin typeface="Gotham Bold" pitchFamily="50" charset="0"/>
              </a:defRPr>
            </a:lvl5pPr>
          </a:lstStyle>
          <a:p>
            <a:pPr lvl="0"/>
            <a:r>
              <a:rPr lang="en-GB"/>
              <a:t>Insert name here</a:t>
            </a:r>
          </a:p>
        </p:txBody>
      </p:sp>
      <p:sp>
        <p:nvSpPr>
          <p:cNvPr id="27" name="Text Placeholder 11">
            <a:extLst>
              <a:ext uri="{FF2B5EF4-FFF2-40B4-BE49-F238E27FC236}">
                <a16:creationId xmlns:a16="http://schemas.microsoft.com/office/drawing/2014/main" id="{BB5115D4-66F8-4E88-5B59-9DFC525FDB23}"/>
              </a:ext>
            </a:extLst>
          </p:cNvPr>
          <p:cNvSpPr>
            <a:spLocks noGrp="1"/>
          </p:cNvSpPr>
          <p:nvPr>
            <p:ph type="body" sz="quarter" idx="22" hasCustomPrompt="1"/>
          </p:nvPr>
        </p:nvSpPr>
        <p:spPr>
          <a:xfrm>
            <a:off x="9744711" y="5296518"/>
            <a:ext cx="1908862" cy="266700"/>
          </a:xfrm>
        </p:spPr>
        <p:txBody>
          <a:bodyPr/>
          <a:lstStyle>
            <a:lvl1pPr>
              <a:defRPr/>
            </a:lvl1pPr>
          </a:lstStyle>
          <a:p>
            <a:pPr lvl="0"/>
            <a:r>
              <a:rPr lang="en-GB"/>
              <a:t>Insert title here</a:t>
            </a:r>
          </a:p>
        </p:txBody>
      </p:sp>
      <p:sp>
        <p:nvSpPr>
          <p:cNvPr id="29" name="Text Placeholder 28">
            <a:extLst>
              <a:ext uri="{FF2B5EF4-FFF2-40B4-BE49-F238E27FC236}">
                <a16:creationId xmlns:a16="http://schemas.microsoft.com/office/drawing/2014/main" id="{F2F9A644-FFF2-B1C2-1FFC-00FF07B598E9}"/>
              </a:ext>
            </a:extLst>
          </p:cNvPr>
          <p:cNvSpPr>
            <a:spLocks noGrp="1"/>
          </p:cNvSpPr>
          <p:nvPr>
            <p:ph type="body" sz="quarter" idx="23" hasCustomPrompt="1"/>
          </p:nvPr>
        </p:nvSpPr>
        <p:spPr>
          <a:xfrm>
            <a:off x="539622" y="2499354"/>
            <a:ext cx="383328" cy="383428"/>
          </a:xfrm>
          <a:blipFill>
            <a:blip r:embed="rId3"/>
            <a:stretch>
              <a:fillRect/>
            </a:stretch>
          </a:blipFill>
        </p:spPr>
        <p:txBody>
          <a:bodyPr>
            <a:normAutofit/>
          </a:bodyPr>
          <a:lstStyle>
            <a:lvl1pPr>
              <a:defRPr/>
            </a:lvl1pPr>
          </a:lstStyle>
          <a:p>
            <a:pPr lvl="0"/>
            <a:r>
              <a:rPr lang="en-GB"/>
              <a:t> </a:t>
            </a:r>
          </a:p>
        </p:txBody>
      </p:sp>
      <p:sp>
        <p:nvSpPr>
          <p:cNvPr id="30" name="Text Placeholder 28">
            <a:extLst>
              <a:ext uri="{FF2B5EF4-FFF2-40B4-BE49-F238E27FC236}">
                <a16:creationId xmlns:a16="http://schemas.microsoft.com/office/drawing/2014/main" id="{8D4E3862-7567-27A3-7F60-F56BEBA10A9F}"/>
              </a:ext>
            </a:extLst>
          </p:cNvPr>
          <p:cNvSpPr>
            <a:spLocks noGrp="1"/>
          </p:cNvSpPr>
          <p:nvPr>
            <p:ph type="body" sz="quarter" idx="24" hasCustomPrompt="1"/>
          </p:nvPr>
        </p:nvSpPr>
        <p:spPr>
          <a:xfrm>
            <a:off x="9841219" y="2499354"/>
            <a:ext cx="383328" cy="383428"/>
          </a:xfrm>
          <a:blipFill>
            <a:blip r:embed="rId3"/>
            <a:stretch>
              <a:fillRect/>
            </a:stretch>
          </a:blipFill>
        </p:spPr>
        <p:txBody>
          <a:bodyPr>
            <a:normAutofit/>
          </a:bodyPr>
          <a:lstStyle>
            <a:lvl1pPr>
              <a:defRPr/>
            </a:lvl1pPr>
          </a:lstStyle>
          <a:p>
            <a:pPr lvl="0"/>
            <a:r>
              <a:rPr lang="en-GB"/>
              <a:t> </a:t>
            </a:r>
          </a:p>
        </p:txBody>
      </p:sp>
      <p:sp>
        <p:nvSpPr>
          <p:cNvPr id="32" name="Picture Placeholder 31">
            <a:extLst>
              <a:ext uri="{FF2B5EF4-FFF2-40B4-BE49-F238E27FC236}">
                <a16:creationId xmlns:a16="http://schemas.microsoft.com/office/drawing/2014/main" id="{7B6BEF04-C6B6-FFC9-6EC4-83A89149A3E8}"/>
              </a:ext>
            </a:extLst>
          </p:cNvPr>
          <p:cNvSpPr>
            <a:spLocks noGrp="1"/>
          </p:cNvSpPr>
          <p:nvPr>
            <p:ph type="pic" sz="quarter" idx="25" hasCustomPrompt="1"/>
          </p:nvPr>
        </p:nvSpPr>
        <p:spPr>
          <a:xfrm>
            <a:off x="4231888" y="2487491"/>
            <a:ext cx="1953875" cy="3570409"/>
          </a:xfrm>
        </p:spPr>
        <p:txBody>
          <a:bodyPr>
            <a:normAutofit/>
          </a:bodyPr>
          <a:lstStyle>
            <a:lvl1pPr algn="ctr">
              <a:defRPr/>
            </a:lvl1pPr>
          </a:lstStyle>
          <a:p>
            <a:r>
              <a:rPr lang="en-GB"/>
              <a:t>Click icon to insert image</a:t>
            </a:r>
          </a:p>
        </p:txBody>
      </p:sp>
      <p:cxnSp>
        <p:nvCxnSpPr>
          <p:cNvPr id="33" name="Straight Connector 32">
            <a:extLst>
              <a:ext uri="{FF2B5EF4-FFF2-40B4-BE49-F238E27FC236}">
                <a16:creationId xmlns:a16="http://schemas.microsoft.com/office/drawing/2014/main" id="{85691FA7-9220-1B41-A5E7-596D0C24FD8C}"/>
              </a:ext>
            </a:extLst>
          </p:cNvPr>
          <p:cNvCxnSpPr>
            <a:cxnSpLocks/>
          </p:cNvCxnSpPr>
          <p:nvPr/>
        </p:nvCxnSpPr>
        <p:spPr>
          <a:xfrm>
            <a:off x="3966039" y="2487490"/>
            <a:ext cx="0" cy="3570408"/>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D7CF2CFE-C48B-852B-ED36-314B4B0DD5BC}"/>
              </a:ext>
            </a:extLst>
          </p:cNvPr>
          <p:cNvCxnSpPr>
            <a:cxnSpLocks/>
          </p:cNvCxnSpPr>
          <p:nvPr/>
        </p:nvCxnSpPr>
        <p:spPr>
          <a:xfrm>
            <a:off x="9550044" y="2487490"/>
            <a:ext cx="0" cy="3570408"/>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Text Placeholder 8">
            <a:extLst>
              <a:ext uri="{FF2B5EF4-FFF2-40B4-BE49-F238E27FC236}">
                <a16:creationId xmlns:a16="http://schemas.microsoft.com/office/drawing/2014/main" id="{CB27B8DF-55EE-315E-F668-B09E903343A8}"/>
              </a:ext>
            </a:extLst>
          </p:cNvPr>
          <p:cNvSpPr>
            <a:spLocks noGrp="1"/>
          </p:cNvSpPr>
          <p:nvPr>
            <p:ph type="body" sz="quarter" idx="30" hasCustomPrompt="1"/>
          </p:nvPr>
        </p:nvSpPr>
        <p:spPr>
          <a:xfrm>
            <a:off x="6421193" y="2759481"/>
            <a:ext cx="1507925" cy="215444"/>
          </a:xfrm>
          <a:solidFill>
            <a:schemeClr val="accent3"/>
          </a:solidFill>
        </p:spPr>
        <p:txBody>
          <a:bodyPr wrap="square" lIns="90000" rIns="0" anchor="ctr">
            <a:spAutoFit/>
          </a:bodyPr>
          <a:lstStyle>
            <a:lvl1pPr algn="l">
              <a:defRPr sz="800" cap="all" spc="70" baseline="0">
                <a:solidFill>
                  <a:schemeClr val="bg2"/>
                </a:solidFill>
                <a:latin typeface="+mj-lt"/>
              </a:defRPr>
            </a:lvl1pPr>
          </a:lstStyle>
          <a:p>
            <a:pPr lvl="0"/>
            <a:r>
              <a:rPr lang="en-GB"/>
              <a:t>Sub heading</a:t>
            </a:r>
          </a:p>
        </p:txBody>
      </p:sp>
      <p:grpSp>
        <p:nvGrpSpPr>
          <p:cNvPr id="31" name="Group 30">
            <a:extLst>
              <a:ext uri="{FF2B5EF4-FFF2-40B4-BE49-F238E27FC236}">
                <a16:creationId xmlns:a16="http://schemas.microsoft.com/office/drawing/2014/main" id="{44A06B25-C42C-57BD-B0DD-9EDBAEA9EB16}"/>
              </a:ext>
            </a:extLst>
          </p:cNvPr>
          <p:cNvGrpSpPr/>
          <p:nvPr/>
        </p:nvGrpSpPr>
        <p:grpSpPr>
          <a:xfrm>
            <a:off x="12284372" y="0"/>
            <a:ext cx="2174455" cy="4839558"/>
            <a:chOff x="838200" y="1150069"/>
            <a:chExt cx="2175021" cy="4839558"/>
          </a:xfrm>
        </p:grpSpPr>
        <p:sp>
          <p:nvSpPr>
            <p:cNvPr id="34" name="Rectangle 33">
              <a:extLst>
                <a:ext uri="{FF2B5EF4-FFF2-40B4-BE49-F238E27FC236}">
                  <a16:creationId xmlns:a16="http://schemas.microsoft.com/office/drawing/2014/main" id="{8F5A13DD-A3CD-1250-9F4A-EA46DDE208D8}"/>
                </a:ext>
              </a:extLst>
            </p:cNvPr>
            <p:cNvSpPr/>
            <p:nvPr/>
          </p:nvSpPr>
          <p:spPr>
            <a:xfrm>
              <a:off x="838200" y="1150069"/>
              <a:ext cx="2146445" cy="4839558"/>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333333"/>
                </a:solidFill>
              </a:endParaRPr>
            </a:p>
          </p:txBody>
        </p:sp>
        <p:sp>
          <p:nvSpPr>
            <p:cNvPr id="36" name="Rectangle 35">
              <a:extLst>
                <a:ext uri="{FF2B5EF4-FFF2-40B4-BE49-F238E27FC236}">
                  <a16:creationId xmlns:a16="http://schemas.microsoft.com/office/drawing/2014/main" id="{5D360E03-1E1E-615B-5D4E-17E4C0FDE5DC}"/>
                </a:ext>
              </a:extLst>
            </p:cNvPr>
            <p:cNvSpPr/>
            <p:nvPr/>
          </p:nvSpPr>
          <p:spPr>
            <a:xfrm flipV="1">
              <a:off x="838200" y="1150069"/>
              <a:ext cx="2146445" cy="52016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799">
                <a:solidFill>
                  <a:srgbClr val="333333"/>
                </a:solidFill>
              </a:endParaRPr>
            </a:p>
          </p:txBody>
        </p:sp>
        <p:sp>
          <p:nvSpPr>
            <p:cNvPr id="37" name="TextBox 36">
              <a:extLst>
                <a:ext uri="{FF2B5EF4-FFF2-40B4-BE49-F238E27FC236}">
                  <a16:creationId xmlns:a16="http://schemas.microsoft.com/office/drawing/2014/main" id="{D47DB9A8-5545-CC49-EA67-F76C62586F94}"/>
                </a:ext>
              </a:extLst>
            </p:cNvPr>
            <p:cNvSpPr txBox="1"/>
            <p:nvPr/>
          </p:nvSpPr>
          <p:spPr>
            <a:xfrm>
              <a:off x="866775" y="2189496"/>
              <a:ext cx="2087197" cy="707886"/>
            </a:xfrm>
            <a:prstGeom prst="rect">
              <a:avLst/>
            </a:prstGeom>
            <a:noFill/>
          </p:spPr>
          <p:txBody>
            <a:bodyPr wrap="square" rtlCol="0">
              <a:spAutoFit/>
            </a:bodyPr>
            <a:lstStyle/>
            <a:p>
              <a:r>
                <a:rPr lang="en-GB" sz="1000" b="1">
                  <a:solidFill>
                    <a:srgbClr val="333333"/>
                  </a:solidFill>
                </a:rPr>
                <a:t>2. </a:t>
              </a:r>
              <a:r>
                <a:rPr lang="en-GB" sz="1000">
                  <a:solidFill>
                    <a:srgbClr val="333333"/>
                  </a:solidFill>
                </a:rPr>
                <a:t>Click on the </a:t>
              </a:r>
              <a:r>
                <a:rPr lang="en-GB" sz="1000" b="0">
                  <a:solidFill>
                    <a:srgbClr val="333333"/>
                  </a:solidFill>
                  <a:latin typeface="Gotham Medium" pitchFamily="50" charset="0"/>
                </a:rPr>
                <a:t>icon</a:t>
              </a:r>
              <a:r>
                <a:rPr lang="en-GB" sz="1000">
                  <a:solidFill>
                    <a:srgbClr val="333333"/>
                  </a:solidFill>
                </a:rPr>
                <a:t> in the middle of the placeholder and choose the image from your computer.</a:t>
              </a:r>
            </a:p>
          </p:txBody>
        </p:sp>
        <p:sp>
          <p:nvSpPr>
            <p:cNvPr id="38" name="TextBox 37">
              <a:extLst>
                <a:ext uri="{FF2B5EF4-FFF2-40B4-BE49-F238E27FC236}">
                  <a16:creationId xmlns:a16="http://schemas.microsoft.com/office/drawing/2014/main" id="{1400A6BE-120E-6CB1-E360-97401DA53394}"/>
                </a:ext>
              </a:extLst>
            </p:cNvPr>
            <p:cNvSpPr txBox="1"/>
            <p:nvPr/>
          </p:nvSpPr>
          <p:spPr>
            <a:xfrm>
              <a:off x="866774" y="2943679"/>
              <a:ext cx="2146447" cy="553998"/>
            </a:xfrm>
            <a:prstGeom prst="rect">
              <a:avLst/>
            </a:prstGeom>
            <a:noFill/>
          </p:spPr>
          <p:txBody>
            <a:bodyPr wrap="square" rtlCol="0">
              <a:spAutoFit/>
            </a:bodyPr>
            <a:lstStyle/>
            <a:p>
              <a:r>
                <a:rPr lang="en-GB" sz="1000" b="1">
                  <a:solidFill>
                    <a:srgbClr val="333333"/>
                  </a:solidFill>
                </a:rPr>
                <a:t>3. </a:t>
              </a:r>
              <a:r>
                <a:rPr lang="en-GB" sz="1000">
                  <a:solidFill>
                    <a:srgbClr val="333333"/>
                  </a:solidFill>
                </a:rPr>
                <a:t>Click on the </a:t>
              </a:r>
              <a:r>
                <a:rPr lang="en-GB" sz="1000" b="0">
                  <a:solidFill>
                    <a:srgbClr val="333333"/>
                  </a:solidFill>
                  <a:latin typeface="Gotham Medium" pitchFamily="50" charset="0"/>
                </a:rPr>
                <a:t>Format Picture </a:t>
              </a:r>
              <a:r>
                <a:rPr lang="en-GB" sz="1000">
                  <a:solidFill>
                    <a:srgbClr val="333333"/>
                  </a:solidFill>
                </a:rPr>
                <a:t>tab in the ribbon and use the tools to edit the image.</a:t>
              </a:r>
            </a:p>
          </p:txBody>
        </p:sp>
        <p:sp>
          <p:nvSpPr>
            <p:cNvPr id="39" name="TextBox 38">
              <a:extLst>
                <a:ext uri="{FF2B5EF4-FFF2-40B4-BE49-F238E27FC236}">
                  <a16:creationId xmlns:a16="http://schemas.microsoft.com/office/drawing/2014/main" id="{D39FC50D-41D5-3502-3E76-67E2243BE5C8}"/>
                </a:ext>
              </a:extLst>
            </p:cNvPr>
            <p:cNvSpPr txBox="1"/>
            <p:nvPr/>
          </p:nvSpPr>
          <p:spPr>
            <a:xfrm>
              <a:off x="866773" y="3543974"/>
              <a:ext cx="2146447" cy="1169551"/>
            </a:xfrm>
            <a:prstGeom prst="rect">
              <a:avLst/>
            </a:prstGeom>
            <a:noFill/>
          </p:spPr>
          <p:txBody>
            <a:bodyPr wrap="square" rtlCol="0">
              <a:spAutoFit/>
            </a:bodyPr>
            <a:lstStyle/>
            <a:p>
              <a:r>
                <a:rPr lang="en-GB" sz="1000" b="1">
                  <a:solidFill>
                    <a:srgbClr val="333333"/>
                  </a:solidFill>
                </a:rPr>
                <a:t>4. </a:t>
              </a:r>
              <a:r>
                <a:rPr lang="en-GB" sz="1000">
                  <a:solidFill>
                    <a:srgbClr val="333333"/>
                  </a:solidFill>
                </a:rPr>
                <a:t>Choose </a:t>
              </a:r>
              <a:r>
                <a:rPr lang="en-GB" sz="1000" b="0">
                  <a:solidFill>
                    <a:srgbClr val="333333"/>
                  </a:solidFill>
                  <a:latin typeface="Gotham Medium" pitchFamily="50" charset="0"/>
                </a:rPr>
                <a:t>Crop</a:t>
              </a:r>
              <a:r>
                <a:rPr lang="en-GB" sz="1000">
                  <a:solidFill>
                    <a:srgbClr val="333333"/>
                  </a:solidFill>
                </a:rPr>
                <a:t> to resize and move the image within the placeholder, using the white circles in the corners of the image. Click on the drop down arrow and choose </a:t>
              </a:r>
              <a:r>
                <a:rPr lang="en-GB" sz="1000" b="0">
                  <a:solidFill>
                    <a:srgbClr val="333333"/>
                  </a:solidFill>
                  <a:latin typeface="Gotham Medium" pitchFamily="50" charset="0"/>
                </a:rPr>
                <a:t>Fit </a:t>
              </a:r>
              <a:r>
                <a:rPr lang="en-GB" sz="1000">
                  <a:solidFill>
                    <a:srgbClr val="333333"/>
                  </a:solidFill>
                </a:rPr>
                <a:t>to fit the image to the placeholder.</a:t>
              </a:r>
            </a:p>
          </p:txBody>
        </p:sp>
        <p:sp>
          <p:nvSpPr>
            <p:cNvPr id="40" name="TextBox 39">
              <a:extLst>
                <a:ext uri="{FF2B5EF4-FFF2-40B4-BE49-F238E27FC236}">
                  <a16:creationId xmlns:a16="http://schemas.microsoft.com/office/drawing/2014/main" id="{C7680ECD-285D-20B0-8BB5-CD7C5C57C330}"/>
                </a:ext>
              </a:extLst>
            </p:cNvPr>
            <p:cNvSpPr txBox="1"/>
            <p:nvPr/>
          </p:nvSpPr>
          <p:spPr>
            <a:xfrm>
              <a:off x="866774" y="4759822"/>
              <a:ext cx="2146447" cy="553998"/>
            </a:xfrm>
            <a:prstGeom prst="rect">
              <a:avLst/>
            </a:prstGeom>
            <a:noFill/>
          </p:spPr>
          <p:txBody>
            <a:bodyPr wrap="square" rtlCol="0">
              <a:spAutoFit/>
            </a:bodyPr>
            <a:lstStyle/>
            <a:p>
              <a:r>
                <a:rPr lang="en-GB" sz="1000" b="1">
                  <a:solidFill>
                    <a:srgbClr val="333333"/>
                  </a:solidFill>
                </a:rPr>
                <a:t>5. </a:t>
              </a:r>
              <a:r>
                <a:rPr lang="en-GB" sz="1000">
                  <a:solidFill>
                    <a:srgbClr val="333333"/>
                  </a:solidFill>
                </a:rPr>
                <a:t>Choose </a:t>
              </a:r>
              <a:r>
                <a:rPr lang="en-GB" sz="1000" b="0">
                  <a:solidFill>
                    <a:srgbClr val="333333"/>
                  </a:solidFill>
                  <a:latin typeface="Gotham Medium" pitchFamily="50" charset="0"/>
                </a:rPr>
                <a:t>Picture Colour </a:t>
              </a:r>
              <a:r>
                <a:rPr lang="en-GB" sz="1000">
                  <a:solidFill>
                    <a:srgbClr val="333333"/>
                  </a:solidFill>
                </a:rPr>
                <a:t>to adjust the Saturation, Tone, and Colour.</a:t>
              </a:r>
            </a:p>
          </p:txBody>
        </p:sp>
        <p:sp>
          <p:nvSpPr>
            <p:cNvPr id="41" name="TextBox 40">
              <a:extLst>
                <a:ext uri="{FF2B5EF4-FFF2-40B4-BE49-F238E27FC236}">
                  <a16:creationId xmlns:a16="http://schemas.microsoft.com/office/drawing/2014/main" id="{CDF51759-261C-4B98-EEF6-A1A112A06DE4}"/>
                </a:ext>
              </a:extLst>
            </p:cNvPr>
            <p:cNvSpPr txBox="1"/>
            <p:nvPr/>
          </p:nvSpPr>
          <p:spPr>
            <a:xfrm>
              <a:off x="866774" y="5360117"/>
              <a:ext cx="2146447" cy="553998"/>
            </a:xfrm>
            <a:prstGeom prst="rect">
              <a:avLst/>
            </a:prstGeom>
            <a:noFill/>
          </p:spPr>
          <p:txBody>
            <a:bodyPr wrap="square" rtlCol="0">
              <a:spAutoFit/>
            </a:bodyPr>
            <a:lstStyle/>
            <a:p>
              <a:r>
                <a:rPr lang="en-GB" sz="1000" b="1">
                  <a:solidFill>
                    <a:srgbClr val="333333"/>
                  </a:solidFill>
                </a:rPr>
                <a:t>6. </a:t>
              </a:r>
              <a:r>
                <a:rPr lang="en-GB" sz="1000">
                  <a:solidFill>
                    <a:srgbClr val="333333"/>
                  </a:solidFill>
                </a:rPr>
                <a:t>Choose </a:t>
              </a:r>
              <a:r>
                <a:rPr lang="en-GB" sz="1000" b="0">
                  <a:solidFill>
                    <a:srgbClr val="333333"/>
                  </a:solidFill>
                  <a:latin typeface="Gotham Medium" pitchFamily="50" charset="0"/>
                </a:rPr>
                <a:t>Picture Correction </a:t>
              </a:r>
              <a:r>
                <a:rPr lang="en-GB" sz="1000">
                  <a:solidFill>
                    <a:srgbClr val="333333"/>
                  </a:solidFill>
                </a:rPr>
                <a:t>to adjust the Sharpness, Brightness, and Contrast.</a:t>
              </a:r>
            </a:p>
          </p:txBody>
        </p:sp>
        <p:sp>
          <p:nvSpPr>
            <p:cNvPr id="42" name="TextBox 41">
              <a:extLst>
                <a:ext uri="{FF2B5EF4-FFF2-40B4-BE49-F238E27FC236}">
                  <a16:creationId xmlns:a16="http://schemas.microsoft.com/office/drawing/2014/main" id="{A117885E-7E51-D430-206D-DE3FC97EA6FF}"/>
                </a:ext>
              </a:extLst>
            </p:cNvPr>
            <p:cNvSpPr txBox="1"/>
            <p:nvPr/>
          </p:nvSpPr>
          <p:spPr>
            <a:xfrm>
              <a:off x="1072610" y="1179173"/>
              <a:ext cx="1734772" cy="461665"/>
            </a:xfrm>
            <a:prstGeom prst="rect">
              <a:avLst/>
            </a:prstGeom>
            <a:noFill/>
          </p:spPr>
          <p:txBody>
            <a:bodyPr wrap="square" rtlCol="0">
              <a:spAutoFit/>
            </a:bodyPr>
            <a:lstStyle/>
            <a:p>
              <a:pPr algn="ctr"/>
              <a:r>
                <a:rPr lang="en-GB" sz="1200">
                  <a:solidFill>
                    <a:srgbClr val="333333"/>
                  </a:solidFill>
                  <a:latin typeface="+mn-lt"/>
                </a:rPr>
                <a:t>HOW TO INSERT AN IMAGE</a:t>
              </a:r>
            </a:p>
          </p:txBody>
        </p:sp>
        <p:sp>
          <p:nvSpPr>
            <p:cNvPr id="43" name="TextBox 42">
              <a:extLst>
                <a:ext uri="{FF2B5EF4-FFF2-40B4-BE49-F238E27FC236}">
                  <a16:creationId xmlns:a16="http://schemas.microsoft.com/office/drawing/2014/main" id="{C2369979-807E-5568-2E2F-6EA70607DC76}"/>
                </a:ext>
              </a:extLst>
            </p:cNvPr>
            <p:cNvSpPr txBox="1"/>
            <p:nvPr/>
          </p:nvSpPr>
          <p:spPr>
            <a:xfrm>
              <a:off x="866775" y="1759910"/>
              <a:ext cx="2087197" cy="400110"/>
            </a:xfrm>
            <a:prstGeom prst="rect">
              <a:avLst/>
            </a:prstGeom>
            <a:noFill/>
          </p:spPr>
          <p:txBody>
            <a:bodyPr wrap="square" rtlCol="0">
              <a:spAutoFit/>
            </a:bodyPr>
            <a:lstStyle/>
            <a:p>
              <a:r>
                <a:rPr lang="en-GB" sz="1000" b="1">
                  <a:solidFill>
                    <a:srgbClr val="333333"/>
                  </a:solidFill>
                </a:rPr>
                <a:t>1. </a:t>
              </a:r>
              <a:r>
                <a:rPr lang="en-GB" sz="1000">
                  <a:solidFill>
                    <a:srgbClr val="333333"/>
                  </a:solidFill>
                </a:rPr>
                <a:t>If there is already an image present, </a:t>
              </a:r>
              <a:r>
                <a:rPr lang="en-GB" sz="1000">
                  <a:solidFill>
                    <a:srgbClr val="333333"/>
                  </a:solidFill>
                  <a:latin typeface="Gotham Medium" pitchFamily="50" charset="0"/>
                </a:rPr>
                <a:t>delete this first.</a:t>
              </a:r>
            </a:p>
          </p:txBody>
        </p:sp>
      </p:grpSp>
      <p:sp>
        <p:nvSpPr>
          <p:cNvPr id="45" name="Date Placeholder 44">
            <a:extLst>
              <a:ext uri="{FF2B5EF4-FFF2-40B4-BE49-F238E27FC236}">
                <a16:creationId xmlns:a16="http://schemas.microsoft.com/office/drawing/2014/main" id="{164AA926-344D-0C35-837F-74E35DB2DF30}"/>
              </a:ext>
            </a:extLst>
          </p:cNvPr>
          <p:cNvSpPr>
            <a:spLocks noGrp="1"/>
          </p:cNvSpPr>
          <p:nvPr>
            <p:ph type="dt" sz="half" idx="32"/>
          </p:nvPr>
        </p:nvSpPr>
        <p:spPr/>
        <p:txBody>
          <a:bodyPr/>
          <a:lstStyle/>
          <a:p>
            <a:endParaRPr lang="en-GB"/>
          </a:p>
        </p:txBody>
      </p:sp>
      <p:sp>
        <p:nvSpPr>
          <p:cNvPr id="46" name="Footer Placeholder 45">
            <a:extLst>
              <a:ext uri="{FF2B5EF4-FFF2-40B4-BE49-F238E27FC236}">
                <a16:creationId xmlns:a16="http://schemas.microsoft.com/office/drawing/2014/main" id="{22DB3CEA-061E-233A-C471-31F1B1D3E37D}"/>
              </a:ext>
            </a:extLst>
          </p:cNvPr>
          <p:cNvSpPr>
            <a:spLocks noGrp="1"/>
          </p:cNvSpPr>
          <p:nvPr>
            <p:ph type="ftr" sz="quarter" idx="33"/>
          </p:nvPr>
        </p:nvSpPr>
        <p:spPr>
          <a:xfrm>
            <a:off x="450733" y="6501388"/>
            <a:ext cx="6856644" cy="270074"/>
          </a:xfrm>
          <a:prstGeom prst="rect">
            <a:avLst/>
          </a:prstGeom>
        </p:spPr>
        <p:txBody>
          <a:bodyPr/>
          <a:lstStyle/>
          <a:p>
            <a:pPr>
              <a:lnSpc>
                <a:spcPct val="120000"/>
              </a:lnSpc>
              <a:spcAft>
                <a:spcPts val="1000"/>
              </a:spcAft>
            </a:pPr>
            <a:r>
              <a:rPr lang="en-US"/>
              <a:t>Footer</a:t>
            </a:r>
          </a:p>
        </p:txBody>
      </p:sp>
      <p:sp>
        <p:nvSpPr>
          <p:cNvPr id="47" name="Slide Number Placeholder 46">
            <a:extLst>
              <a:ext uri="{FF2B5EF4-FFF2-40B4-BE49-F238E27FC236}">
                <a16:creationId xmlns:a16="http://schemas.microsoft.com/office/drawing/2014/main" id="{11F589B6-91D4-D6C8-92F2-BBE994714B6B}"/>
              </a:ext>
            </a:extLst>
          </p:cNvPr>
          <p:cNvSpPr>
            <a:spLocks noGrp="1"/>
          </p:cNvSpPr>
          <p:nvPr>
            <p:ph type="sldNum" sz="quarter" idx="34"/>
          </p:nvPr>
        </p:nvSpPr>
        <p:spPr/>
        <p:txBody>
          <a:bodyPr/>
          <a:lstStyle/>
          <a:p>
            <a:fld id="{BB07EAE1-021A-493C-B07F-6FE9E5D11BEB}" type="slidenum">
              <a:rPr lang="en-GB" smtClean="0"/>
              <a:pPr/>
              <a:t>‹#›</a:t>
            </a:fld>
            <a:endParaRPr lang="en-GB"/>
          </a:p>
        </p:txBody>
      </p:sp>
      <p:sp>
        <p:nvSpPr>
          <p:cNvPr id="2" name="Title 1">
            <a:extLst>
              <a:ext uri="{FF2B5EF4-FFF2-40B4-BE49-F238E27FC236}">
                <a16:creationId xmlns:a16="http://schemas.microsoft.com/office/drawing/2014/main" id="{50947FBE-5951-ED51-D1F1-681E9EA86B8F}"/>
              </a:ext>
            </a:extLst>
          </p:cNvPr>
          <p:cNvSpPr>
            <a:spLocks noGrp="1"/>
          </p:cNvSpPr>
          <p:nvPr>
            <p:ph type="title" hasCustomPrompt="1"/>
          </p:nvPr>
        </p:nvSpPr>
        <p:spPr>
          <a:xfrm>
            <a:off x="450732" y="422671"/>
            <a:ext cx="10326690" cy="558163"/>
          </a:xfrm>
        </p:spPr>
        <p:txBody>
          <a:bodyPr/>
          <a:lstStyle>
            <a:lvl1pPr>
              <a:defRPr sz="3199"/>
            </a:lvl1pPr>
          </a:lstStyle>
          <a:p>
            <a:r>
              <a:rPr lang="en-GB"/>
              <a:t>Insert title here</a:t>
            </a:r>
          </a:p>
        </p:txBody>
      </p:sp>
      <p:pic>
        <p:nvPicPr>
          <p:cNvPr id="3" name="Graphic 2">
            <a:extLst>
              <a:ext uri="{FF2B5EF4-FFF2-40B4-BE49-F238E27FC236}">
                <a16:creationId xmlns:a16="http://schemas.microsoft.com/office/drawing/2014/main" id="{64AB4430-97E5-EAA5-789D-A68263EDB80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169916" y="259080"/>
            <a:ext cx="558018" cy="558163"/>
          </a:xfrm>
          <a:prstGeom prst="rect">
            <a:avLst/>
          </a:prstGeom>
        </p:spPr>
      </p:pic>
      <p:cxnSp>
        <p:nvCxnSpPr>
          <p:cNvPr id="4" name="Straight Connector 3">
            <a:extLst>
              <a:ext uri="{FF2B5EF4-FFF2-40B4-BE49-F238E27FC236}">
                <a16:creationId xmlns:a16="http://schemas.microsoft.com/office/drawing/2014/main" id="{324DF9D8-5D0C-0004-B601-C0E84E45CFEA}"/>
              </a:ext>
            </a:extLst>
          </p:cNvPr>
          <p:cNvCxnSpPr>
            <a:cxnSpLocks/>
          </p:cNvCxnSpPr>
          <p:nvPr userDrawn="1"/>
        </p:nvCxnSpPr>
        <p:spPr>
          <a:xfrm>
            <a:off x="3966039" y="2487490"/>
            <a:ext cx="0" cy="3570408"/>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C3C96211-1178-0768-52D4-9183283D419F}"/>
              </a:ext>
            </a:extLst>
          </p:cNvPr>
          <p:cNvCxnSpPr>
            <a:cxnSpLocks/>
          </p:cNvCxnSpPr>
          <p:nvPr userDrawn="1"/>
        </p:nvCxnSpPr>
        <p:spPr>
          <a:xfrm>
            <a:off x="9550044" y="2487490"/>
            <a:ext cx="0" cy="3570408"/>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 name="Group 5">
            <a:extLst>
              <a:ext uri="{FF2B5EF4-FFF2-40B4-BE49-F238E27FC236}">
                <a16:creationId xmlns:a16="http://schemas.microsoft.com/office/drawing/2014/main" id="{13986C35-7244-5C17-18B9-1599DBAA2C11}"/>
              </a:ext>
            </a:extLst>
          </p:cNvPr>
          <p:cNvGrpSpPr/>
          <p:nvPr userDrawn="1"/>
        </p:nvGrpSpPr>
        <p:grpSpPr>
          <a:xfrm>
            <a:off x="12284372" y="0"/>
            <a:ext cx="2174455" cy="4839558"/>
            <a:chOff x="838200" y="1150069"/>
            <a:chExt cx="2175021" cy="4839558"/>
          </a:xfrm>
        </p:grpSpPr>
        <p:sp>
          <p:nvSpPr>
            <p:cNvPr id="7" name="Rectangle 6">
              <a:extLst>
                <a:ext uri="{FF2B5EF4-FFF2-40B4-BE49-F238E27FC236}">
                  <a16:creationId xmlns:a16="http://schemas.microsoft.com/office/drawing/2014/main" id="{D3DC580E-B251-F5ED-E219-937713760673}"/>
                </a:ext>
              </a:extLst>
            </p:cNvPr>
            <p:cNvSpPr/>
            <p:nvPr/>
          </p:nvSpPr>
          <p:spPr>
            <a:xfrm>
              <a:off x="838200" y="1150069"/>
              <a:ext cx="2146445" cy="4839558"/>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333333"/>
                </a:solidFill>
              </a:endParaRPr>
            </a:p>
          </p:txBody>
        </p:sp>
        <p:sp>
          <p:nvSpPr>
            <p:cNvPr id="9" name="Rectangle 8">
              <a:extLst>
                <a:ext uri="{FF2B5EF4-FFF2-40B4-BE49-F238E27FC236}">
                  <a16:creationId xmlns:a16="http://schemas.microsoft.com/office/drawing/2014/main" id="{A14B9EBE-EF06-1D6C-2812-1E21C7184473}"/>
                </a:ext>
              </a:extLst>
            </p:cNvPr>
            <p:cNvSpPr/>
            <p:nvPr/>
          </p:nvSpPr>
          <p:spPr>
            <a:xfrm flipV="1">
              <a:off x="838200" y="1150069"/>
              <a:ext cx="2146445" cy="52016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799">
                <a:solidFill>
                  <a:srgbClr val="333333"/>
                </a:solidFill>
              </a:endParaRPr>
            </a:p>
          </p:txBody>
        </p:sp>
        <p:sp>
          <p:nvSpPr>
            <p:cNvPr id="11" name="TextBox 10">
              <a:extLst>
                <a:ext uri="{FF2B5EF4-FFF2-40B4-BE49-F238E27FC236}">
                  <a16:creationId xmlns:a16="http://schemas.microsoft.com/office/drawing/2014/main" id="{A78BC6D4-812B-880A-573A-E69CA6418D0B}"/>
                </a:ext>
              </a:extLst>
            </p:cNvPr>
            <p:cNvSpPr txBox="1"/>
            <p:nvPr/>
          </p:nvSpPr>
          <p:spPr>
            <a:xfrm>
              <a:off x="866775" y="2189496"/>
              <a:ext cx="2087197" cy="707886"/>
            </a:xfrm>
            <a:prstGeom prst="rect">
              <a:avLst/>
            </a:prstGeom>
            <a:noFill/>
          </p:spPr>
          <p:txBody>
            <a:bodyPr wrap="square" rtlCol="0">
              <a:spAutoFit/>
            </a:bodyPr>
            <a:lstStyle/>
            <a:p>
              <a:r>
                <a:rPr lang="en-GB" sz="1000" b="1">
                  <a:solidFill>
                    <a:srgbClr val="333333"/>
                  </a:solidFill>
                </a:rPr>
                <a:t>2. </a:t>
              </a:r>
              <a:r>
                <a:rPr lang="en-GB" sz="1000">
                  <a:solidFill>
                    <a:srgbClr val="333333"/>
                  </a:solidFill>
                </a:rPr>
                <a:t>Click on the </a:t>
              </a:r>
              <a:r>
                <a:rPr lang="en-GB" sz="1000" b="0">
                  <a:solidFill>
                    <a:srgbClr val="333333"/>
                  </a:solidFill>
                  <a:latin typeface="Gotham Medium" pitchFamily="50" charset="0"/>
                </a:rPr>
                <a:t>icon</a:t>
              </a:r>
              <a:r>
                <a:rPr lang="en-GB" sz="1000">
                  <a:solidFill>
                    <a:srgbClr val="333333"/>
                  </a:solidFill>
                </a:rPr>
                <a:t> in the middle of the placeholder and choose the image from your computer.</a:t>
              </a:r>
            </a:p>
          </p:txBody>
        </p:sp>
        <p:sp>
          <p:nvSpPr>
            <p:cNvPr id="13" name="TextBox 12">
              <a:extLst>
                <a:ext uri="{FF2B5EF4-FFF2-40B4-BE49-F238E27FC236}">
                  <a16:creationId xmlns:a16="http://schemas.microsoft.com/office/drawing/2014/main" id="{F75F9B3B-8CDC-2AF1-8F2F-30E4B69DD749}"/>
                </a:ext>
              </a:extLst>
            </p:cNvPr>
            <p:cNvSpPr txBox="1"/>
            <p:nvPr/>
          </p:nvSpPr>
          <p:spPr>
            <a:xfrm>
              <a:off x="866774" y="2943679"/>
              <a:ext cx="2146447" cy="553998"/>
            </a:xfrm>
            <a:prstGeom prst="rect">
              <a:avLst/>
            </a:prstGeom>
            <a:noFill/>
          </p:spPr>
          <p:txBody>
            <a:bodyPr wrap="square" rtlCol="0">
              <a:spAutoFit/>
            </a:bodyPr>
            <a:lstStyle/>
            <a:p>
              <a:r>
                <a:rPr lang="en-GB" sz="1000" b="1">
                  <a:solidFill>
                    <a:srgbClr val="333333"/>
                  </a:solidFill>
                </a:rPr>
                <a:t>3. </a:t>
              </a:r>
              <a:r>
                <a:rPr lang="en-GB" sz="1000">
                  <a:solidFill>
                    <a:srgbClr val="333333"/>
                  </a:solidFill>
                </a:rPr>
                <a:t>Click on the </a:t>
              </a:r>
              <a:r>
                <a:rPr lang="en-GB" sz="1000" b="0">
                  <a:solidFill>
                    <a:srgbClr val="333333"/>
                  </a:solidFill>
                  <a:latin typeface="Gotham Medium" pitchFamily="50" charset="0"/>
                </a:rPr>
                <a:t>Format Picture </a:t>
              </a:r>
              <a:r>
                <a:rPr lang="en-GB" sz="1000">
                  <a:solidFill>
                    <a:srgbClr val="333333"/>
                  </a:solidFill>
                </a:rPr>
                <a:t>tab in the ribbon and use the tools to edit the image.</a:t>
              </a:r>
            </a:p>
          </p:txBody>
        </p:sp>
        <p:sp>
          <p:nvSpPr>
            <p:cNvPr id="15" name="TextBox 14">
              <a:extLst>
                <a:ext uri="{FF2B5EF4-FFF2-40B4-BE49-F238E27FC236}">
                  <a16:creationId xmlns:a16="http://schemas.microsoft.com/office/drawing/2014/main" id="{83F5B2FA-2ABC-658F-D29A-A07D570CB31F}"/>
                </a:ext>
              </a:extLst>
            </p:cNvPr>
            <p:cNvSpPr txBox="1"/>
            <p:nvPr/>
          </p:nvSpPr>
          <p:spPr>
            <a:xfrm>
              <a:off x="866773" y="3543974"/>
              <a:ext cx="2146447" cy="1169551"/>
            </a:xfrm>
            <a:prstGeom prst="rect">
              <a:avLst/>
            </a:prstGeom>
            <a:noFill/>
          </p:spPr>
          <p:txBody>
            <a:bodyPr wrap="square" rtlCol="0">
              <a:spAutoFit/>
            </a:bodyPr>
            <a:lstStyle/>
            <a:p>
              <a:r>
                <a:rPr lang="en-GB" sz="1000" b="1">
                  <a:solidFill>
                    <a:srgbClr val="333333"/>
                  </a:solidFill>
                </a:rPr>
                <a:t>4. </a:t>
              </a:r>
              <a:r>
                <a:rPr lang="en-GB" sz="1000">
                  <a:solidFill>
                    <a:srgbClr val="333333"/>
                  </a:solidFill>
                </a:rPr>
                <a:t>Choose </a:t>
              </a:r>
              <a:r>
                <a:rPr lang="en-GB" sz="1000" b="0">
                  <a:solidFill>
                    <a:srgbClr val="333333"/>
                  </a:solidFill>
                  <a:latin typeface="Gotham Medium" pitchFamily="50" charset="0"/>
                </a:rPr>
                <a:t>Crop</a:t>
              </a:r>
              <a:r>
                <a:rPr lang="en-GB" sz="1000">
                  <a:solidFill>
                    <a:srgbClr val="333333"/>
                  </a:solidFill>
                </a:rPr>
                <a:t> to resize and move the image within the placeholder, using the white circles in the corners of the image. Click on the drop down arrow and choose </a:t>
              </a:r>
              <a:r>
                <a:rPr lang="en-GB" sz="1000" b="0">
                  <a:solidFill>
                    <a:srgbClr val="333333"/>
                  </a:solidFill>
                  <a:latin typeface="Gotham Medium" pitchFamily="50" charset="0"/>
                </a:rPr>
                <a:t>Fit </a:t>
              </a:r>
              <a:r>
                <a:rPr lang="en-GB" sz="1000">
                  <a:solidFill>
                    <a:srgbClr val="333333"/>
                  </a:solidFill>
                </a:rPr>
                <a:t>to fit the image to the placeholder.</a:t>
              </a:r>
            </a:p>
          </p:txBody>
        </p:sp>
        <p:sp>
          <p:nvSpPr>
            <p:cNvPr id="16" name="TextBox 15">
              <a:extLst>
                <a:ext uri="{FF2B5EF4-FFF2-40B4-BE49-F238E27FC236}">
                  <a16:creationId xmlns:a16="http://schemas.microsoft.com/office/drawing/2014/main" id="{B9203A2D-4F00-0660-8078-1CE13D235EB5}"/>
                </a:ext>
              </a:extLst>
            </p:cNvPr>
            <p:cNvSpPr txBox="1"/>
            <p:nvPr/>
          </p:nvSpPr>
          <p:spPr>
            <a:xfrm>
              <a:off x="866774" y="4759822"/>
              <a:ext cx="2146447" cy="553998"/>
            </a:xfrm>
            <a:prstGeom prst="rect">
              <a:avLst/>
            </a:prstGeom>
            <a:noFill/>
          </p:spPr>
          <p:txBody>
            <a:bodyPr wrap="square" rtlCol="0">
              <a:spAutoFit/>
            </a:bodyPr>
            <a:lstStyle/>
            <a:p>
              <a:r>
                <a:rPr lang="en-GB" sz="1000" b="1">
                  <a:solidFill>
                    <a:srgbClr val="333333"/>
                  </a:solidFill>
                </a:rPr>
                <a:t>5. </a:t>
              </a:r>
              <a:r>
                <a:rPr lang="en-GB" sz="1000">
                  <a:solidFill>
                    <a:srgbClr val="333333"/>
                  </a:solidFill>
                </a:rPr>
                <a:t>Choose </a:t>
              </a:r>
              <a:r>
                <a:rPr lang="en-GB" sz="1000" b="0">
                  <a:solidFill>
                    <a:srgbClr val="333333"/>
                  </a:solidFill>
                  <a:latin typeface="Gotham Medium" pitchFamily="50" charset="0"/>
                </a:rPr>
                <a:t>Picture Colour </a:t>
              </a:r>
              <a:r>
                <a:rPr lang="en-GB" sz="1000">
                  <a:solidFill>
                    <a:srgbClr val="333333"/>
                  </a:solidFill>
                </a:rPr>
                <a:t>to adjust the Saturation, Tone, and Colour.</a:t>
              </a:r>
            </a:p>
          </p:txBody>
        </p:sp>
        <p:sp>
          <p:nvSpPr>
            <p:cNvPr id="17" name="TextBox 16">
              <a:extLst>
                <a:ext uri="{FF2B5EF4-FFF2-40B4-BE49-F238E27FC236}">
                  <a16:creationId xmlns:a16="http://schemas.microsoft.com/office/drawing/2014/main" id="{9CFF6AEE-D40F-02DE-6911-A1B84577DC0B}"/>
                </a:ext>
              </a:extLst>
            </p:cNvPr>
            <p:cNvSpPr txBox="1"/>
            <p:nvPr/>
          </p:nvSpPr>
          <p:spPr>
            <a:xfrm>
              <a:off x="866774" y="5360117"/>
              <a:ext cx="2146447" cy="553998"/>
            </a:xfrm>
            <a:prstGeom prst="rect">
              <a:avLst/>
            </a:prstGeom>
            <a:noFill/>
          </p:spPr>
          <p:txBody>
            <a:bodyPr wrap="square" rtlCol="0">
              <a:spAutoFit/>
            </a:bodyPr>
            <a:lstStyle/>
            <a:p>
              <a:r>
                <a:rPr lang="en-GB" sz="1000" b="1">
                  <a:solidFill>
                    <a:srgbClr val="333333"/>
                  </a:solidFill>
                </a:rPr>
                <a:t>6. </a:t>
              </a:r>
              <a:r>
                <a:rPr lang="en-GB" sz="1000">
                  <a:solidFill>
                    <a:srgbClr val="333333"/>
                  </a:solidFill>
                </a:rPr>
                <a:t>Choose </a:t>
              </a:r>
              <a:r>
                <a:rPr lang="en-GB" sz="1000" b="0">
                  <a:solidFill>
                    <a:srgbClr val="333333"/>
                  </a:solidFill>
                  <a:latin typeface="Gotham Medium" pitchFamily="50" charset="0"/>
                </a:rPr>
                <a:t>Picture Correction </a:t>
              </a:r>
              <a:r>
                <a:rPr lang="en-GB" sz="1000">
                  <a:solidFill>
                    <a:srgbClr val="333333"/>
                  </a:solidFill>
                </a:rPr>
                <a:t>to adjust the Sharpness, Brightness, and Contrast.</a:t>
              </a:r>
            </a:p>
          </p:txBody>
        </p:sp>
        <p:sp>
          <p:nvSpPr>
            <p:cNvPr id="18" name="TextBox 17">
              <a:extLst>
                <a:ext uri="{FF2B5EF4-FFF2-40B4-BE49-F238E27FC236}">
                  <a16:creationId xmlns:a16="http://schemas.microsoft.com/office/drawing/2014/main" id="{7A4BC4EA-AC80-8DED-6697-AF0DC961768F}"/>
                </a:ext>
              </a:extLst>
            </p:cNvPr>
            <p:cNvSpPr txBox="1"/>
            <p:nvPr/>
          </p:nvSpPr>
          <p:spPr>
            <a:xfrm>
              <a:off x="1072610" y="1179173"/>
              <a:ext cx="1734772" cy="461665"/>
            </a:xfrm>
            <a:prstGeom prst="rect">
              <a:avLst/>
            </a:prstGeom>
            <a:noFill/>
          </p:spPr>
          <p:txBody>
            <a:bodyPr wrap="square" rtlCol="0">
              <a:spAutoFit/>
            </a:bodyPr>
            <a:lstStyle/>
            <a:p>
              <a:pPr algn="ctr"/>
              <a:r>
                <a:rPr lang="en-GB" sz="1200">
                  <a:solidFill>
                    <a:srgbClr val="333333"/>
                  </a:solidFill>
                  <a:latin typeface="+mn-lt"/>
                </a:rPr>
                <a:t>HOW TO INSERT AN IMAGE</a:t>
              </a:r>
            </a:p>
          </p:txBody>
        </p:sp>
        <p:sp>
          <p:nvSpPr>
            <p:cNvPr id="19" name="TextBox 18">
              <a:extLst>
                <a:ext uri="{FF2B5EF4-FFF2-40B4-BE49-F238E27FC236}">
                  <a16:creationId xmlns:a16="http://schemas.microsoft.com/office/drawing/2014/main" id="{C62B396B-91BE-94C5-D352-2FF208CA36F1}"/>
                </a:ext>
              </a:extLst>
            </p:cNvPr>
            <p:cNvSpPr txBox="1"/>
            <p:nvPr userDrawn="1"/>
          </p:nvSpPr>
          <p:spPr>
            <a:xfrm>
              <a:off x="866775" y="1759910"/>
              <a:ext cx="2087197" cy="400110"/>
            </a:xfrm>
            <a:prstGeom prst="rect">
              <a:avLst/>
            </a:prstGeom>
            <a:noFill/>
          </p:spPr>
          <p:txBody>
            <a:bodyPr wrap="square" rtlCol="0">
              <a:spAutoFit/>
            </a:bodyPr>
            <a:lstStyle/>
            <a:p>
              <a:r>
                <a:rPr lang="en-GB" sz="1000" b="1">
                  <a:solidFill>
                    <a:srgbClr val="333333"/>
                  </a:solidFill>
                </a:rPr>
                <a:t>1. </a:t>
              </a:r>
              <a:r>
                <a:rPr lang="en-GB" sz="1000">
                  <a:solidFill>
                    <a:srgbClr val="333333"/>
                  </a:solidFill>
                </a:rPr>
                <a:t>If there is already an image present, </a:t>
              </a:r>
              <a:r>
                <a:rPr lang="en-GB" sz="1000">
                  <a:solidFill>
                    <a:srgbClr val="333333"/>
                  </a:solidFill>
                  <a:latin typeface="Gotham Medium" pitchFamily="50" charset="0"/>
                </a:rPr>
                <a:t>delete this first.</a:t>
              </a:r>
            </a:p>
          </p:txBody>
        </p:sp>
      </p:grpSp>
      <p:pic>
        <p:nvPicPr>
          <p:cNvPr id="28" name="Graphic 27">
            <a:extLst>
              <a:ext uri="{FF2B5EF4-FFF2-40B4-BE49-F238E27FC236}">
                <a16:creationId xmlns:a16="http://schemas.microsoft.com/office/drawing/2014/main" id="{51ED1EA9-632A-1EE7-A39D-17E9DD85DFE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169916" y="259080"/>
            <a:ext cx="558018" cy="558163"/>
          </a:xfrm>
          <a:prstGeom prst="rect">
            <a:avLst/>
          </a:prstGeom>
        </p:spPr>
      </p:pic>
    </p:spTree>
    <p:custDataLst>
      <p:tags r:id="rId1"/>
    </p:custDataLst>
    <p:extLst>
      <p:ext uri="{BB962C8B-B14F-4D97-AF65-F5344CB8AC3E}">
        <p14:creationId xmlns:p14="http://schemas.microsoft.com/office/powerpoint/2010/main" val="944565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Title slide with multiple images">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1AC390FB-929B-4B2C-19EA-4F9655E46784}"/>
              </a:ext>
            </a:extLst>
          </p:cNvPr>
          <p:cNvSpPr>
            <a:spLocks noGrp="1"/>
          </p:cNvSpPr>
          <p:nvPr>
            <p:ph type="title" hasCustomPrompt="1"/>
          </p:nvPr>
        </p:nvSpPr>
        <p:spPr>
          <a:xfrm>
            <a:off x="6240597" y="2069896"/>
            <a:ext cx="5070266" cy="1779582"/>
          </a:xfrm>
        </p:spPr>
        <p:txBody>
          <a:bodyPr/>
          <a:lstStyle>
            <a:lvl1pPr>
              <a:defRPr sz="5998">
                <a:solidFill>
                  <a:schemeClr val="accent2"/>
                </a:solidFill>
                <a:latin typeface="+mn-lt"/>
              </a:defRPr>
            </a:lvl1pPr>
          </a:lstStyle>
          <a:p>
            <a:r>
              <a:rPr lang="en-GB"/>
              <a:t>Insert title here</a:t>
            </a:r>
          </a:p>
        </p:txBody>
      </p:sp>
      <p:sp>
        <p:nvSpPr>
          <p:cNvPr id="15" name="Text Placeholder 14">
            <a:extLst>
              <a:ext uri="{FF2B5EF4-FFF2-40B4-BE49-F238E27FC236}">
                <a16:creationId xmlns:a16="http://schemas.microsoft.com/office/drawing/2014/main" id="{7F7305B2-DBB6-4D2A-FE16-1FD61CC941B8}"/>
              </a:ext>
            </a:extLst>
          </p:cNvPr>
          <p:cNvSpPr>
            <a:spLocks noGrp="1"/>
          </p:cNvSpPr>
          <p:nvPr>
            <p:ph type="body" sz="quarter" idx="16" hasCustomPrompt="1"/>
          </p:nvPr>
        </p:nvSpPr>
        <p:spPr>
          <a:xfrm>
            <a:off x="9971672" y="5728703"/>
            <a:ext cx="1183961" cy="205370"/>
          </a:xfrm>
          <a:blipFill>
            <a:blip r:embed="rId3" cstate="print">
              <a:extLst>
                <a:ext uri="{28A0092B-C50C-407E-A947-70E740481C1C}">
                  <a14:useLocalDpi xmlns:a14="http://schemas.microsoft.com/office/drawing/2010/main"/>
                </a:ext>
              </a:extLst>
            </a:blip>
            <a:stretch>
              <a:fillRect/>
            </a:stretch>
          </a:blipFill>
        </p:spPr>
        <p:txBody>
          <a:bodyPr>
            <a:normAutofit/>
          </a:bodyPr>
          <a:lstStyle>
            <a:lvl1pPr>
              <a:defRPr/>
            </a:lvl1pPr>
          </a:lstStyle>
          <a:p>
            <a:pPr lvl="0"/>
            <a:r>
              <a:rPr lang="en-GB"/>
              <a:t> </a:t>
            </a:r>
          </a:p>
        </p:txBody>
      </p:sp>
      <p:pic>
        <p:nvPicPr>
          <p:cNvPr id="21" name="Graphic 20">
            <a:extLst>
              <a:ext uri="{FF2B5EF4-FFF2-40B4-BE49-F238E27FC236}">
                <a16:creationId xmlns:a16="http://schemas.microsoft.com/office/drawing/2014/main" id="{2D0564E8-2E10-CEAB-25E2-36590B9F97E5}"/>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0679507" y="473394"/>
            <a:ext cx="1035573" cy="1035843"/>
          </a:xfrm>
          <a:prstGeom prst="rect">
            <a:avLst/>
          </a:prstGeom>
        </p:spPr>
      </p:pic>
      <p:sp>
        <p:nvSpPr>
          <p:cNvPr id="8" name="Picture Placeholder 7">
            <a:extLst>
              <a:ext uri="{FF2B5EF4-FFF2-40B4-BE49-F238E27FC236}">
                <a16:creationId xmlns:a16="http://schemas.microsoft.com/office/drawing/2014/main" id="{CE569200-81F3-B324-8721-C7F976C6A4F8}"/>
              </a:ext>
            </a:extLst>
          </p:cNvPr>
          <p:cNvSpPr>
            <a:spLocks noGrp="1"/>
          </p:cNvSpPr>
          <p:nvPr>
            <p:ph type="pic" sz="quarter" idx="10" hasCustomPrompt="1"/>
          </p:nvPr>
        </p:nvSpPr>
        <p:spPr>
          <a:xfrm>
            <a:off x="558883" y="817242"/>
            <a:ext cx="2613232" cy="2633660"/>
          </a:xfrm>
        </p:spPr>
        <p:txBody>
          <a:bodyPr/>
          <a:lstStyle>
            <a:lvl1pPr algn="ctr">
              <a:defRPr/>
            </a:lvl1pPr>
          </a:lstStyle>
          <a:p>
            <a:r>
              <a:rPr lang="en-GB"/>
              <a:t>Click icon to insert image</a:t>
            </a:r>
          </a:p>
        </p:txBody>
      </p:sp>
      <p:sp>
        <p:nvSpPr>
          <p:cNvPr id="10" name="Picture Placeholder 7">
            <a:extLst>
              <a:ext uri="{FF2B5EF4-FFF2-40B4-BE49-F238E27FC236}">
                <a16:creationId xmlns:a16="http://schemas.microsoft.com/office/drawing/2014/main" id="{8663A7E3-7826-A908-C3CA-C63CBCC683F2}"/>
              </a:ext>
            </a:extLst>
          </p:cNvPr>
          <p:cNvSpPr>
            <a:spLocks noGrp="1"/>
          </p:cNvSpPr>
          <p:nvPr>
            <p:ph type="pic" sz="quarter" idx="12" hasCustomPrompt="1"/>
          </p:nvPr>
        </p:nvSpPr>
        <p:spPr>
          <a:xfrm>
            <a:off x="1454565" y="3592777"/>
            <a:ext cx="1715596" cy="1638406"/>
          </a:xfrm>
        </p:spPr>
        <p:txBody>
          <a:bodyPr/>
          <a:lstStyle>
            <a:lvl1pPr algn="ctr">
              <a:defRPr/>
            </a:lvl1pPr>
          </a:lstStyle>
          <a:p>
            <a:r>
              <a:rPr lang="en-GB"/>
              <a:t>Click icon to insert image</a:t>
            </a:r>
          </a:p>
        </p:txBody>
      </p:sp>
      <p:sp>
        <p:nvSpPr>
          <p:cNvPr id="9" name="Picture Placeholder 7">
            <a:extLst>
              <a:ext uri="{FF2B5EF4-FFF2-40B4-BE49-F238E27FC236}">
                <a16:creationId xmlns:a16="http://schemas.microsoft.com/office/drawing/2014/main" id="{B0252091-1C04-6F70-82CA-1A436C310FBB}"/>
              </a:ext>
            </a:extLst>
          </p:cNvPr>
          <p:cNvSpPr>
            <a:spLocks noGrp="1"/>
          </p:cNvSpPr>
          <p:nvPr>
            <p:ph type="pic" sz="quarter" idx="11" hasCustomPrompt="1"/>
          </p:nvPr>
        </p:nvSpPr>
        <p:spPr>
          <a:xfrm>
            <a:off x="3300990" y="1812496"/>
            <a:ext cx="1715596" cy="1638406"/>
          </a:xfrm>
        </p:spPr>
        <p:txBody>
          <a:bodyPr/>
          <a:lstStyle>
            <a:lvl1pPr algn="ctr">
              <a:defRPr/>
            </a:lvl1pPr>
          </a:lstStyle>
          <a:p>
            <a:r>
              <a:rPr lang="en-GB"/>
              <a:t>Click icon to insert image</a:t>
            </a:r>
          </a:p>
        </p:txBody>
      </p:sp>
      <p:sp>
        <p:nvSpPr>
          <p:cNvPr id="11" name="Picture Placeholder 7">
            <a:extLst>
              <a:ext uri="{FF2B5EF4-FFF2-40B4-BE49-F238E27FC236}">
                <a16:creationId xmlns:a16="http://schemas.microsoft.com/office/drawing/2014/main" id="{9219ECBA-2EB8-75FE-469B-290D158BE7E5}"/>
              </a:ext>
            </a:extLst>
          </p:cNvPr>
          <p:cNvSpPr>
            <a:spLocks noGrp="1"/>
          </p:cNvSpPr>
          <p:nvPr>
            <p:ph type="pic" sz="quarter" idx="13" hasCustomPrompt="1"/>
          </p:nvPr>
        </p:nvSpPr>
        <p:spPr>
          <a:xfrm>
            <a:off x="3300990" y="3592777"/>
            <a:ext cx="2613232" cy="2633660"/>
          </a:xfrm>
        </p:spPr>
        <p:txBody>
          <a:bodyPr/>
          <a:lstStyle>
            <a:lvl1pPr algn="ctr">
              <a:defRPr/>
            </a:lvl1pPr>
          </a:lstStyle>
          <a:p>
            <a:r>
              <a:rPr lang="en-GB"/>
              <a:t>Click icon to insert image &gt; Right click &gt; Send to back</a:t>
            </a:r>
          </a:p>
        </p:txBody>
      </p:sp>
      <p:pic>
        <p:nvPicPr>
          <p:cNvPr id="2" name="Graphic 1">
            <a:extLst>
              <a:ext uri="{FF2B5EF4-FFF2-40B4-BE49-F238E27FC236}">
                <a16:creationId xmlns:a16="http://schemas.microsoft.com/office/drawing/2014/main" id="{10D80CA1-0C65-2E7D-F553-726CAAEA054A}"/>
              </a:ext>
            </a:extLst>
          </p:cNvPr>
          <p:cNvPicPr>
            <a:picLocks noChangeAspect="1"/>
          </p:cNvPicPr>
          <p:nvPr userDrawn="1"/>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0679507" y="473394"/>
            <a:ext cx="1035573" cy="1035843"/>
          </a:xfrm>
          <a:prstGeom prst="rect">
            <a:avLst/>
          </a:prstGeom>
        </p:spPr>
      </p:pic>
      <p:sp>
        <p:nvSpPr>
          <p:cNvPr id="3" name="Text Placeholder 8">
            <a:extLst>
              <a:ext uri="{FF2B5EF4-FFF2-40B4-BE49-F238E27FC236}">
                <a16:creationId xmlns:a16="http://schemas.microsoft.com/office/drawing/2014/main" id="{D91DDB7E-CD7E-84CA-119B-A0533319F307}"/>
              </a:ext>
            </a:extLst>
          </p:cNvPr>
          <p:cNvSpPr>
            <a:spLocks noGrp="1"/>
          </p:cNvSpPr>
          <p:nvPr>
            <p:ph type="body" sz="quarter" idx="18" hasCustomPrompt="1"/>
          </p:nvPr>
        </p:nvSpPr>
        <p:spPr>
          <a:xfrm>
            <a:off x="6234910" y="1718033"/>
            <a:ext cx="1251478" cy="330072"/>
          </a:xfrm>
          <a:solidFill>
            <a:schemeClr val="accent3"/>
          </a:solidFill>
        </p:spPr>
        <p:txBody>
          <a:bodyPr wrap="none" lIns="72000" tIns="72000" rIns="72000" bIns="72000" anchor="ctr">
            <a:spAutoFit/>
          </a:bodyPr>
          <a:lstStyle>
            <a:lvl1pPr algn="l">
              <a:defRPr sz="1200" cap="all" spc="70" baseline="0">
                <a:solidFill>
                  <a:schemeClr val="bg1"/>
                </a:solidFill>
                <a:latin typeface="+mj-lt"/>
              </a:defRPr>
            </a:lvl1pPr>
          </a:lstStyle>
          <a:p>
            <a:pPr lvl="0"/>
            <a:r>
              <a:rPr lang="en-GB"/>
              <a:t>subheading</a:t>
            </a:r>
          </a:p>
        </p:txBody>
      </p:sp>
      <p:grpSp>
        <p:nvGrpSpPr>
          <p:cNvPr id="44" name="Group 43">
            <a:extLst>
              <a:ext uri="{FF2B5EF4-FFF2-40B4-BE49-F238E27FC236}">
                <a16:creationId xmlns:a16="http://schemas.microsoft.com/office/drawing/2014/main" id="{49198A20-E1A9-537A-50DB-3F22C2123B9C}"/>
              </a:ext>
            </a:extLst>
          </p:cNvPr>
          <p:cNvGrpSpPr/>
          <p:nvPr userDrawn="1"/>
        </p:nvGrpSpPr>
        <p:grpSpPr>
          <a:xfrm>
            <a:off x="12284371" y="0"/>
            <a:ext cx="2174456" cy="5067300"/>
            <a:chOff x="838199" y="1150069"/>
            <a:chExt cx="2175022" cy="5067300"/>
          </a:xfrm>
        </p:grpSpPr>
        <p:sp>
          <p:nvSpPr>
            <p:cNvPr id="45" name="Rectangle 44">
              <a:extLst>
                <a:ext uri="{FF2B5EF4-FFF2-40B4-BE49-F238E27FC236}">
                  <a16:creationId xmlns:a16="http://schemas.microsoft.com/office/drawing/2014/main" id="{B06017F1-4121-2F56-F375-5F12C7072E37}"/>
                </a:ext>
              </a:extLst>
            </p:cNvPr>
            <p:cNvSpPr/>
            <p:nvPr/>
          </p:nvSpPr>
          <p:spPr>
            <a:xfrm>
              <a:off x="838199" y="1669942"/>
              <a:ext cx="2146446" cy="4547427"/>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333333"/>
                </a:solidFill>
              </a:endParaRPr>
            </a:p>
          </p:txBody>
        </p:sp>
        <p:sp>
          <p:nvSpPr>
            <p:cNvPr id="46" name="Rectangle 45">
              <a:extLst>
                <a:ext uri="{FF2B5EF4-FFF2-40B4-BE49-F238E27FC236}">
                  <a16:creationId xmlns:a16="http://schemas.microsoft.com/office/drawing/2014/main" id="{48AAE744-0589-5279-8358-9211079FEC60}"/>
                </a:ext>
              </a:extLst>
            </p:cNvPr>
            <p:cNvSpPr/>
            <p:nvPr/>
          </p:nvSpPr>
          <p:spPr>
            <a:xfrm flipV="1">
              <a:off x="838200" y="1150069"/>
              <a:ext cx="2146445" cy="52016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799">
                <a:solidFill>
                  <a:srgbClr val="333333"/>
                </a:solidFill>
              </a:endParaRPr>
            </a:p>
          </p:txBody>
        </p:sp>
        <p:sp>
          <p:nvSpPr>
            <p:cNvPr id="47" name="TextBox 46">
              <a:extLst>
                <a:ext uri="{FF2B5EF4-FFF2-40B4-BE49-F238E27FC236}">
                  <a16:creationId xmlns:a16="http://schemas.microsoft.com/office/drawing/2014/main" id="{E1FF8B59-3036-3A4C-6975-B1102ADEC3AE}"/>
                </a:ext>
              </a:extLst>
            </p:cNvPr>
            <p:cNvSpPr txBox="1"/>
            <p:nvPr/>
          </p:nvSpPr>
          <p:spPr>
            <a:xfrm>
              <a:off x="866775" y="1753646"/>
              <a:ext cx="2087197" cy="553998"/>
            </a:xfrm>
            <a:prstGeom prst="rect">
              <a:avLst/>
            </a:prstGeom>
            <a:noFill/>
          </p:spPr>
          <p:txBody>
            <a:bodyPr wrap="square" rtlCol="0">
              <a:spAutoFit/>
            </a:bodyPr>
            <a:lstStyle/>
            <a:p>
              <a:r>
                <a:rPr lang="en-GB" sz="1000" b="1">
                  <a:solidFill>
                    <a:srgbClr val="333333"/>
                  </a:solidFill>
                </a:rPr>
                <a:t>1. </a:t>
              </a:r>
              <a:r>
                <a:rPr lang="en-GB" sz="1000">
                  <a:solidFill>
                    <a:srgbClr val="333333"/>
                  </a:solidFill>
                </a:rPr>
                <a:t>Click on the </a:t>
              </a:r>
              <a:r>
                <a:rPr lang="en-GB" sz="1000" b="0">
                  <a:solidFill>
                    <a:srgbClr val="333333"/>
                  </a:solidFill>
                  <a:latin typeface="Arial" panose="020B0604020202020204" pitchFamily="34" charset="0"/>
                </a:rPr>
                <a:t>icon</a:t>
              </a:r>
              <a:r>
                <a:rPr lang="en-GB" sz="1000">
                  <a:solidFill>
                    <a:srgbClr val="333333"/>
                  </a:solidFill>
                </a:rPr>
                <a:t> in the middle of the placeholder and choose the image from your computer.</a:t>
              </a:r>
            </a:p>
          </p:txBody>
        </p:sp>
        <p:sp>
          <p:nvSpPr>
            <p:cNvPr id="48" name="TextBox 47">
              <a:extLst>
                <a:ext uri="{FF2B5EF4-FFF2-40B4-BE49-F238E27FC236}">
                  <a16:creationId xmlns:a16="http://schemas.microsoft.com/office/drawing/2014/main" id="{288CD14F-166F-910F-A17E-2D4C6517C7F3}"/>
                </a:ext>
              </a:extLst>
            </p:cNvPr>
            <p:cNvSpPr txBox="1"/>
            <p:nvPr/>
          </p:nvSpPr>
          <p:spPr>
            <a:xfrm>
              <a:off x="866774" y="2507829"/>
              <a:ext cx="2146447" cy="553998"/>
            </a:xfrm>
            <a:prstGeom prst="rect">
              <a:avLst/>
            </a:prstGeom>
            <a:noFill/>
          </p:spPr>
          <p:txBody>
            <a:bodyPr wrap="square" rtlCol="0">
              <a:spAutoFit/>
            </a:bodyPr>
            <a:lstStyle/>
            <a:p>
              <a:r>
                <a:rPr lang="en-GB" sz="1000" b="1">
                  <a:solidFill>
                    <a:srgbClr val="333333"/>
                  </a:solidFill>
                </a:rPr>
                <a:t>2. </a:t>
              </a:r>
              <a:r>
                <a:rPr lang="en-GB" sz="1000">
                  <a:solidFill>
                    <a:srgbClr val="333333"/>
                  </a:solidFill>
                </a:rPr>
                <a:t>Click on the </a:t>
              </a:r>
              <a:r>
                <a:rPr lang="en-GB" sz="1000" b="0">
                  <a:solidFill>
                    <a:srgbClr val="333333"/>
                  </a:solidFill>
                  <a:latin typeface="Arial" panose="020B0604020202020204" pitchFamily="34" charset="0"/>
                </a:rPr>
                <a:t>Format Picture </a:t>
              </a:r>
              <a:r>
                <a:rPr lang="en-GB" sz="1000">
                  <a:solidFill>
                    <a:srgbClr val="333333"/>
                  </a:solidFill>
                </a:rPr>
                <a:t>tab in the ribbon and use the tools to edit the image.</a:t>
              </a:r>
            </a:p>
          </p:txBody>
        </p:sp>
        <p:sp>
          <p:nvSpPr>
            <p:cNvPr id="49" name="TextBox 48">
              <a:extLst>
                <a:ext uri="{FF2B5EF4-FFF2-40B4-BE49-F238E27FC236}">
                  <a16:creationId xmlns:a16="http://schemas.microsoft.com/office/drawing/2014/main" id="{68E35C9E-61F2-745C-3FB8-89CEDC007FAB}"/>
                </a:ext>
              </a:extLst>
            </p:cNvPr>
            <p:cNvSpPr txBox="1"/>
            <p:nvPr/>
          </p:nvSpPr>
          <p:spPr>
            <a:xfrm>
              <a:off x="866773" y="3108124"/>
              <a:ext cx="2146447" cy="1169551"/>
            </a:xfrm>
            <a:prstGeom prst="rect">
              <a:avLst/>
            </a:prstGeom>
            <a:noFill/>
          </p:spPr>
          <p:txBody>
            <a:bodyPr wrap="square" rtlCol="0">
              <a:spAutoFit/>
            </a:bodyPr>
            <a:lstStyle/>
            <a:p>
              <a:r>
                <a:rPr lang="en-GB" sz="1000" b="1">
                  <a:solidFill>
                    <a:srgbClr val="333333"/>
                  </a:solidFill>
                </a:rPr>
                <a:t>3. </a:t>
              </a:r>
              <a:r>
                <a:rPr lang="en-GB" sz="1000">
                  <a:solidFill>
                    <a:srgbClr val="333333"/>
                  </a:solidFill>
                </a:rPr>
                <a:t>Choose </a:t>
              </a:r>
              <a:r>
                <a:rPr lang="en-GB" sz="1000" b="0">
                  <a:solidFill>
                    <a:srgbClr val="333333"/>
                  </a:solidFill>
                  <a:latin typeface="Arial" panose="020B0604020202020204" pitchFamily="34" charset="0"/>
                </a:rPr>
                <a:t>Crop</a:t>
              </a:r>
              <a:r>
                <a:rPr lang="en-GB" sz="1000">
                  <a:solidFill>
                    <a:srgbClr val="333333"/>
                  </a:solidFill>
                </a:rPr>
                <a:t> to resize and move the image within the placeholder, using the white circles in the corners of the image. Click on the drop down arrow and choose </a:t>
              </a:r>
              <a:r>
                <a:rPr lang="en-GB" sz="1000" b="0">
                  <a:solidFill>
                    <a:srgbClr val="333333"/>
                  </a:solidFill>
                  <a:latin typeface="Arial" panose="020B0604020202020204" pitchFamily="34" charset="0"/>
                </a:rPr>
                <a:t>Fit </a:t>
              </a:r>
              <a:r>
                <a:rPr lang="en-GB" sz="1000">
                  <a:solidFill>
                    <a:srgbClr val="333333"/>
                  </a:solidFill>
                </a:rPr>
                <a:t>to fit the image to the placeholder.</a:t>
              </a:r>
            </a:p>
          </p:txBody>
        </p:sp>
        <p:sp>
          <p:nvSpPr>
            <p:cNvPr id="50" name="TextBox 49">
              <a:extLst>
                <a:ext uri="{FF2B5EF4-FFF2-40B4-BE49-F238E27FC236}">
                  <a16:creationId xmlns:a16="http://schemas.microsoft.com/office/drawing/2014/main" id="{2D848383-6868-F914-086B-92820FCA0858}"/>
                </a:ext>
              </a:extLst>
            </p:cNvPr>
            <p:cNvSpPr txBox="1"/>
            <p:nvPr/>
          </p:nvSpPr>
          <p:spPr>
            <a:xfrm>
              <a:off x="866774" y="4323972"/>
              <a:ext cx="2146447" cy="400110"/>
            </a:xfrm>
            <a:prstGeom prst="rect">
              <a:avLst/>
            </a:prstGeom>
            <a:noFill/>
          </p:spPr>
          <p:txBody>
            <a:bodyPr wrap="square" rtlCol="0">
              <a:spAutoFit/>
            </a:bodyPr>
            <a:lstStyle/>
            <a:p>
              <a:r>
                <a:rPr lang="en-GB" sz="1000" b="1">
                  <a:solidFill>
                    <a:srgbClr val="333333"/>
                  </a:solidFill>
                </a:rPr>
                <a:t>4. </a:t>
              </a:r>
              <a:r>
                <a:rPr lang="en-GB" sz="1000">
                  <a:solidFill>
                    <a:srgbClr val="333333"/>
                  </a:solidFill>
                </a:rPr>
                <a:t>Choose </a:t>
              </a:r>
              <a:r>
                <a:rPr lang="en-GB" sz="1000" b="0">
                  <a:solidFill>
                    <a:srgbClr val="333333"/>
                  </a:solidFill>
                  <a:latin typeface="Arial" panose="020B0604020202020204" pitchFamily="34" charset="0"/>
                </a:rPr>
                <a:t>Picture Colour </a:t>
              </a:r>
              <a:r>
                <a:rPr lang="en-GB" sz="1000">
                  <a:solidFill>
                    <a:srgbClr val="333333"/>
                  </a:solidFill>
                </a:rPr>
                <a:t>to adjust the Saturation, Tone, and Colour.</a:t>
              </a:r>
            </a:p>
          </p:txBody>
        </p:sp>
        <p:sp>
          <p:nvSpPr>
            <p:cNvPr id="51" name="TextBox 50">
              <a:extLst>
                <a:ext uri="{FF2B5EF4-FFF2-40B4-BE49-F238E27FC236}">
                  <a16:creationId xmlns:a16="http://schemas.microsoft.com/office/drawing/2014/main" id="{840FCF2A-408C-04A0-C137-C54BDE93D45B}"/>
                </a:ext>
              </a:extLst>
            </p:cNvPr>
            <p:cNvSpPr txBox="1"/>
            <p:nvPr/>
          </p:nvSpPr>
          <p:spPr>
            <a:xfrm>
              <a:off x="866774" y="4924267"/>
              <a:ext cx="2146447" cy="553998"/>
            </a:xfrm>
            <a:prstGeom prst="rect">
              <a:avLst/>
            </a:prstGeom>
            <a:noFill/>
          </p:spPr>
          <p:txBody>
            <a:bodyPr wrap="square" rtlCol="0">
              <a:spAutoFit/>
            </a:bodyPr>
            <a:lstStyle/>
            <a:p>
              <a:r>
                <a:rPr lang="en-GB" sz="1000" b="1">
                  <a:solidFill>
                    <a:srgbClr val="333333"/>
                  </a:solidFill>
                </a:rPr>
                <a:t>5. </a:t>
              </a:r>
              <a:r>
                <a:rPr lang="en-GB" sz="1000">
                  <a:solidFill>
                    <a:srgbClr val="333333"/>
                  </a:solidFill>
                </a:rPr>
                <a:t>Choose </a:t>
              </a:r>
              <a:r>
                <a:rPr lang="en-GB" sz="1000" b="0">
                  <a:solidFill>
                    <a:srgbClr val="333333"/>
                  </a:solidFill>
                  <a:latin typeface="Arial" panose="020B0604020202020204" pitchFamily="34" charset="0"/>
                </a:rPr>
                <a:t>Picture Correction </a:t>
              </a:r>
              <a:r>
                <a:rPr lang="en-GB" sz="1000">
                  <a:solidFill>
                    <a:srgbClr val="333333"/>
                  </a:solidFill>
                </a:rPr>
                <a:t>to adjust the Sharpness, Brightness, and Contrast.</a:t>
              </a:r>
            </a:p>
          </p:txBody>
        </p:sp>
        <p:sp>
          <p:nvSpPr>
            <p:cNvPr id="52" name="TextBox 51">
              <a:extLst>
                <a:ext uri="{FF2B5EF4-FFF2-40B4-BE49-F238E27FC236}">
                  <a16:creationId xmlns:a16="http://schemas.microsoft.com/office/drawing/2014/main" id="{24E01367-5627-8B88-49B3-2C495BF4D8D7}"/>
                </a:ext>
              </a:extLst>
            </p:cNvPr>
            <p:cNvSpPr txBox="1"/>
            <p:nvPr/>
          </p:nvSpPr>
          <p:spPr>
            <a:xfrm>
              <a:off x="1026885" y="1179173"/>
              <a:ext cx="1826222" cy="461665"/>
            </a:xfrm>
            <a:prstGeom prst="rect">
              <a:avLst/>
            </a:prstGeom>
            <a:noFill/>
          </p:spPr>
          <p:txBody>
            <a:bodyPr wrap="square" rtlCol="0">
              <a:spAutoFit/>
            </a:bodyPr>
            <a:lstStyle/>
            <a:p>
              <a:pPr algn="ctr"/>
              <a:r>
                <a:rPr lang="en-GB" sz="1200">
                  <a:solidFill>
                    <a:srgbClr val="333333"/>
                  </a:solidFill>
                  <a:latin typeface="+mn-lt"/>
                </a:rPr>
                <a:t>HOW TO INSERT </a:t>
              </a:r>
              <a:br>
                <a:rPr lang="en-GB" sz="1200">
                  <a:solidFill>
                    <a:srgbClr val="333333"/>
                  </a:solidFill>
                  <a:latin typeface="+mn-lt"/>
                </a:rPr>
              </a:br>
              <a:r>
                <a:rPr lang="en-GB" sz="1200">
                  <a:solidFill>
                    <a:srgbClr val="333333"/>
                  </a:solidFill>
                  <a:latin typeface="+mn-lt"/>
                </a:rPr>
                <a:t>AN IMAGE</a:t>
              </a:r>
            </a:p>
          </p:txBody>
        </p:sp>
        <p:sp>
          <p:nvSpPr>
            <p:cNvPr id="53" name="TextBox 52">
              <a:extLst>
                <a:ext uri="{FF2B5EF4-FFF2-40B4-BE49-F238E27FC236}">
                  <a16:creationId xmlns:a16="http://schemas.microsoft.com/office/drawing/2014/main" id="{A846DD41-639D-A3B3-7ED6-FC197F648743}"/>
                </a:ext>
              </a:extLst>
            </p:cNvPr>
            <p:cNvSpPr txBox="1"/>
            <p:nvPr userDrawn="1"/>
          </p:nvSpPr>
          <p:spPr>
            <a:xfrm>
              <a:off x="866774" y="5522715"/>
              <a:ext cx="2146447" cy="553998"/>
            </a:xfrm>
            <a:prstGeom prst="rect">
              <a:avLst/>
            </a:prstGeom>
            <a:noFill/>
          </p:spPr>
          <p:txBody>
            <a:bodyPr wrap="square" rtlCol="0">
              <a:spAutoFit/>
            </a:bodyPr>
            <a:lstStyle/>
            <a:p>
              <a:r>
                <a:rPr lang="en-GB" sz="1000" b="1">
                  <a:solidFill>
                    <a:srgbClr val="333333"/>
                  </a:solidFill>
                </a:rPr>
                <a:t>6. </a:t>
              </a:r>
              <a:r>
                <a:rPr lang="en-GB" sz="1000">
                  <a:solidFill>
                    <a:srgbClr val="333333"/>
                  </a:solidFill>
                </a:rPr>
                <a:t>Once you are happy with your image, right click on it and select ‘</a:t>
              </a:r>
              <a:r>
                <a:rPr lang="en-GB" sz="1000" b="0">
                  <a:solidFill>
                    <a:srgbClr val="333333"/>
                  </a:solidFill>
                  <a:latin typeface="Arial" panose="020B0604020202020204" pitchFamily="34" charset="0"/>
                </a:rPr>
                <a:t>Send to back</a:t>
              </a:r>
              <a:r>
                <a:rPr lang="en-GB" sz="1000">
                  <a:solidFill>
                    <a:srgbClr val="333333"/>
                  </a:solidFill>
                </a:rPr>
                <a:t>’. </a:t>
              </a:r>
              <a:endParaRPr lang="en-GB" sz="1000">
                <a:solidFill>
                  <a:srgbClr val="333333"/>
                </a:solidFill>
                <a:latin typeface="Arial" panose="020B0604020202020204" pitchFamily="34" charset="0"/>
              </a:endParaRPr>
            </a:p>
          </p:txBody>
        </p:sp>
      </p:grpSp>
      <p:grpSp>
        <p:nvGrpSpPr>
          <p:cNvPr id="54" name="Group 53">
            <a:extLst>
              <a:ext uri="{FF2B5EF4-FFF2-40B4-BE49-F238E27FC236}">
                <a16:creationId xmlns:a16="http://schemas.microsoft.com/office/drawing/2014/main" id="{53BAFA74-D546-FBCC-5D31-CF8C550E7575}"/>
              </a:ext>
            </a:extLst>
          </p:cNvPr>
          <p:cNvGrpSpPr/>
          <p:nvPr userDrawn="1"/>
        </p:nvGrpSpPr>
        <p:grpSpPr>
          <a:xfrm>
            <a:off x="12284372" y="0"/>
            <a:ext cx="2174455" cy="5486150"/>
            <a:chOff x="12287572" y="0"/>
            <a:chExt cx="2175021" cy="5486150"/>
          </a:xfrm>
        </p:grpSpPr>
        <p:grpSp>
          <p:nvGrpSpPr>
            <p:cNvPr id="55" name="Group 54">
              <a:extLst>
                <a:ext uri="{FF2B5EF4-FFF2-40B4-BE49-F238E27FC236}">
                  <a16:creationId xmlns:a16="http://schemas.microsoft.com/office/drawing/2014/main" id="{281B4245-6507-C08A-4120-20149AAAA9E2}"/>
                </a:ext>
              </a:extLst>
            </p:cNvPr>
            <p:cNvGrpSpPr/>
            <p:nvPr/>
          </p:nvGrpSpPr>
          <p:grpSpPr>
            <a:xfrm>
              <a:off x="12287572" y="0"/>
              <a:ext cx="2175021" cy="4839558"/>
              <a:chOff x="838200" y="1150069"/>
              <a:chExt cx="2175021" cy="4839558"/>
            </a:xfrm>
          </p:grpSpPr>
          <p:sp>
            <p:nvSpPr>
              <p:cNvPr id="67" name="Rectangle 66">
                <a:extLst>
                  <a:ext uri="{FF2B5EF4-FFF2-40B4-BE49-F238E27FC236}">
                    <a16:creationId xmlns:a16="http://schemas.microsoft.com/office/drawing/2014/main" id="{BC3356CE-F70C-1F8E-FA6C-0FF8AF152033}"/>
                  </a:ext>
                </a:extLst>
              </p:cNvPr>
              <p:cNvSpPr/>
              <p:nvPr/>
            </p:nvSpPr>
            <p:spPr>
              <a:xfrm>
                <a:off x="838200" y="1150069"/>
                <a:ext cx="2146445" cy="4839558"/>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333333"/>
                  </a:solidFill>
                </a:endParaRPr>
              </a:p>
            </p:txBody>
          </p:sp>
          <p:sp>
            <p:nvSpPr>
              <p:cNvPr id="68" name="Rectangle 67">
                <a:extLst>
                  <a:ext uri="{FF2B5EF4-FFF2-40B4-BE49-F238E27FC236}">
                    <a16:creationId xmlns:a16="http://schemas.microsoft.com/office/drawing/2014/main" id="{B078081E-8ACE-EBCD-7960-213C5BDDA3C7}"/>
                  </a:ext>
                </a:extLst>
              </p:cNvPr>
              <p:cNvSpPr/>
              <p:nvPr/>
            </p:nvSpPr>
            <p:spPr>
              <a:xfrm flipV="1">
                <a:off x="838200" y="1150069"/>
                <a:ext cx="2146445" cy="52016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799">
                  <a:solidFill>
                    <a:srgbClr val="333333"/>
                  </a:solidFill>
                </a:endParaRPr>
              </a:p>
            </p:txBody>
          </p:sp>
          <p:sp>
            <p:nvSpPr>
              <p:cNvPr id="69" name="TextBox 68">
                <a:extLst>
                  <a:ext uri="{FF2B5EF4-FFF2-40B4-BE49-F238E27FC236}">
                    <a16:creationId xmlns:a16="http://schemas.microsoft.com/office/drawing/2014/main" id="{F8455266-7496-A0BD-82F5-D41E140277C8}"/>
                  </a:ext>
                </a:extLst>
              </p:cNvPr>
              <p:cNvSpPr txBox="1"/>
              <p:nvPr/>
            </p:nvSpPr>
            <p:spPr>
              <a:xfrm>
                <a:off x="866775" y="2189496"/>
                <a:ext cx="2087197" cy="553998"/>
              </a:xfrm>
              <a:prstGeom prst="rect">
                <a:avLst/>
              </a:prstGeom>
              <a:noFill/>
            </p:spPr>
            <p:txBody>
              <a:bodyPr wrap="square" rtlCol="0">
                <a:spAutoFit/>
              </a:bodyPr>
              <a:lstStyle/>
              <a:p>
                <a:r>
                  <a:rPr lang="en-GB" sz="1000" b="1">
                    <a:solidFill>
                      <a:srgbClr val="333333"/>
                    </a:solidFill>
                  </a:rPr>
                  <a:t>2. </a:t>
                </a:r>
                <a:r>
                  <a:rPr lang="en-GB" sz="1000">
                    <a:solidFill>
                      <a:srgbClr val="333333"/>
                    </a:solidFill>
                  </a:rPr>
                  <a:t>Click on the </a:t>
                </a:r>
                <a:r>
                  <a:rPr lang="en-GB" sz="1000" b="0">
                    <a:solidFill>
                      <a:srgbClr val="333333"/>
                    </a:solidFill>
                    <a:latin typeface="Arial" panose="020B0604020202020204" pitchFamily="34" charset="0"/>
                  </a:rPr>
                  <a:t>icon</a:t>
                </a:r>
                <a:r>
                  <a:rPr lang="en-GB" sz="1000">
                    <a:solidFill>
                      <a:srgbClr val="333333"/>
                    </a:solidFill>
                  </a:rPr>
                  <a:t> in the middle of the placeholder and choose the image from your computer.</a:t>
                </a:r>
              </a:p>
            </p:txBody>
          </p:sp>
          <p:sp>
            <p:nvSpPr>
              <p:cNvPr id="70" name="TextBox 69">
                <a:extLst>
                  <a:ext uri="{FF2B5EF4-FFF2-40B4-BE49-F238E27FC236}">
                    <a16:creationId xmlns:a16="http://schemas.microsoft.com/office/drawing/2014/main" id="{9066C186-F8E8-4E14-C572-8FFE0C35267D}"/>
                  </a:ext>
                </a:extLst>
              </p:cNvPr>
              <p:cNvSpPr txBox="1"/>
              <p:nvPr/>
            </p:nvSpPr>
            <p:spPr>
              <a:xfrm>
                <a:off x="866774" y="2943679"/>
                <a:ext cx="2146447" cy="553998"/>
              </a:xfrm>
              <a:prstGeom prst="rect">
                <a:avLst/>
              </a:prstGeom>
              <a:noFill/>
            </p:spPr>
            <p:txBody>
              <a:bodyPr wrap="square" rtlCol="0">
                <a:spAutoFit/>
              </a:bodyPr>
              <a:lstStyle/>
              <a:p>
                <a:r>
                  <a:rPr lang="en-GB" sz="1000" b="1">
                    <a:solidFill>
                      <a:srgbClr val="333333"/>
                    </a:solidFill>
                  </a:rPr>
                  <a:t>3. </a:t>
                </a:r>
                <a:r>
                  <a:rPr lang="en-GB" sz="1000">
                    <a:solidFill>
                      <a:srgbClr val="333333"/>
                    </a:solidFill>
                  </a:rPr>
                  <a:t>Click on the </a:t>
                </a:r>
                <a:r>
                  <a:rPr lang="en-GB" sz="1000" b="0">
                    <a:solidFill>
                      <a:srgbClr val="333333"/>
                    </a:solidFill>
                    <a:latin typeface="Arial" panose="020B0604020202020204" pitchFamily="34" charset="0"/>
                  </a:rPr>
                  <a:t>Format Picture </a:t>
                </a:r>
                <a:r>
                  <a:rPr lang="en-GB" sz="1000">
                    <a:solidFill>
                      <a:srgbClr val="333333"/>
                    </a:solidFill>
                  </a:rPr>
                  <a:t>tab in the ribbon and use the tools to edit the image.</a:t>
                </a:r>
              </a:p>
            </p:txBody>
          </p:sp>
          <p:sp>
            <p:nvSpPr>
              <p:cNvPr id="71" name="TextBox 70">
                <a:extLst>
                  <a:ext uri="{FF2B5EF4-FFF2-40B4-BE49-F238E27FC236}">
                    <a16:creationId xmlns:a16="http://schemas.microsoft.com/office/drawing/2014/main" id="{59BE2D2E-262D-B94E-B3E6-AC81A1AB85CD}"/>
                  </a:ext>
                </a:extLst>
              </p:cNvPr>
              <p:cNvSpPr txBox="1"/>
              <p:nvPr/>
            </p:nvSpPr>
            <p:spPr>
              <a:xfrm>
                <a:off x="866773" y="3543974"/>
                <a:ext cx="2146447" cy="1169551"/>
              </a:xfrm>
              <a:prstGeom prst="rect">
                <a:avLst/>
              </a:prstGeom>
              <a:noFill/>
            </p:spPr>
            <p:txBody>
              <a:bodyPr wrap="square" rtlCol="0">
                <a:spAutoFit/>
              </a:bodyPr>
              <a:lstStyle/>
              <a:p>
                <a:r>
                  <a:rPr lang="en-GB" sz="1000" b="1">
                    <a:solidFill>
                      <a:srgbClr val="333333"/>
                    </a:solidFill>
                  </a:rPr>
                  <a:t>4. </a:t>
                </a:r>
                <a:r>
                  <a:rPr lang="en-GB" sz="1000">
                    <a:solidFill>
                      <a:srgbClr val="333333"/>
                    </a:solidFill>
                  </a:rPr>
                  <a:t>Choose </a:t>
                </a:r>
                <a:r>
                  <a:rPr lang="en-GB" sz="1000" b="0">
                    <a:solidFill>
                      <a:srgbClr val="333333"/>
                    </a:solidFill>
                    <a:latin typeface="Arial" panose="020B0604020202020204" pitchFamily="34" charset="0"/>
                  </a:rPr>
                  <a:t>Crop</a:t>
                </a:r>
                <a:r>
                  <a:rPr lang="en-GB" sz="1000">
                    <a:solidFill>
                      <a:srgbClr val="333333"/>
                    </a:solidFill>
                  </a:rPr>
                  <a:t> to resize and move the image within the placeholder, using the white circles in the corners of the image. Click on the drop down arrow and choose </a:t>
                </a:r>
                <a:r>
                  <a:rPr lang="en-GB" sz="1000" b="0">
                    <a:solidFill>
                      <a:srgbClr val="333333"/>
                    </a:solidFill>
                    <a:latin typeface="Arial" panose="020B0604020202020204" pitchFamily="34" charset="0"/>
                  </a:rPr>
                  <a:t>Fit </a:t>
                </a:r>
                <a:r>
                  <a:rPr lang="en-GB" sz="1000">
                    <a:solidFill>
                      <a:srgbClr val="333333"/>
                    </a:solidFill>
                  </a:rPr>
                  <a:t>to fit the image to the placeholder.</a:t>
                </a:r>
              </a:p>
            </p:txBody>
          </p:sp>
          <p:sp>
            <p:nvSpPr>
              <p:cNvPr id="72" name="TextBox 71">
                <a:extLst>
                  <a:ext uri="{FF2B5EF4-FFF2-40B4-BE49-F238E27FC236}">
                    <a16:creationId xmlns:a16="http://schemas.microsoft.com/office/drawing/2014/main" id="{56096FDD-08F7-90A7-1CA9-26A1F0AD2E4A}"/>
                  </a:ext>
                </a:extLst>
              </p:cNvPr>
              <p:cNvSpPr txBox="1"/>
              <p:nvPr/>
            </p:nvSpPr>
            <p:spPr>
              <a:xfrm>
                <a:off x="866774" y="4759822"/>
                <a:ext cx="2146447" cy="400110"/>
              </a:xfrm>
              <a:prstGeom prst="rect">
                <a:avLst/>
              </a:prstGeom>
              <a:noFill/>
            </p:spPr>
            <p:txBody>
              <a:bodyPr wrap="square" rtlCol="0">
                <a:spAutoFit/>
              </a:bodyPr>
              <a:lstStyle/>
              <a:p>
                <a:r>
                  <a:rPr lang="en-GB" sz="1000" b="1">
                    <a:solidFill>
                      <a:srgbClr val="333333"/>
                    </a:solidFill>
                  </a:rPr>
                  <a:t>5. </a:t>
                </a:r>
                <a:r>
                  <a:rPr lang="en-GB" sz="1000">
                    <a:solidFill>
                      <a:srgbClr val="333333"/>
                    </a:solidFill>
                  </a:rPr>
                  <a:t>Choose </a:t>
                </a:r>
                <a:r>
                  <a:rPr lang="en-GB" sz="1000" b="0">
                    <a:solidFill>
                      <a:srgbClr val="333333"/>
                    </a:solidFill>
                    <a:latin typeface="Arial" panose="020B0604020202020204" pitchFamily="34" charset="0"/>
                  </a:rPr>
                  <a:t>Picture Colour </a:t>
                </a:r>
                <a:r>
                  <a:rPr lang="en-GB" sz="1000">
                    <a:solidFill>
                      <a:srgbClr val="333333"/>
                    </a:solidFill>
                  </a:rPr>
                  <a:t>to adjust the Saturation, Tone, and Colour.</a:t>
                </a:r>
              </a:p>
            </p:txBody>
          </p:sp>
          <p:sp>
            <p:nvSpPr>
              <p:cNvPr id="73" name="TextBox 72">
                <a:extLst>
                  <a:ext uri="{FF2B5EF4-FFF2-40B4-BE49-F238E27FC236}">
                    <a16:creationId xmlns:a16="http://schemas.microsoft.com/office/drawing/2014/main" id="{C69C473C-44CE-FFE6-7A45-DF171760E24B}"/>
                  </a:ext>
                </a:extLst>
              </p:cNvPr>
              <p:cNvSpPr txBox="1"/>
              <p:nvPr/>
            </p:nvSpPr>
            <p:spPr>
              <a:xfrm>
                <a:off x="866774" y="5360117"/>
                <a:ext cx="2146447" cy="553998"/>
              </a:xfrm>
              <a:prstGeom prst="rect">
                <a:avLst/>
              </a:prstGeom>
              <a:noFill/>
            </p:spPr>
            <p:txBody>
              <a:bodyPr wrap="square" rtlCol="0">
                <a:spAutoFit/>
              </a:bodyPr>
              <a:lstStyle/>
              <a:p>
                <a:r>
                  <a:rPr lang="en-GB" sz="1000" b="1">
                    <a:solidFill>
                      <a:srgbClr val="333333"/>
                    </a:solidFill>
                  </a:rPr>
                  <a:t>6. </a:t>
                </a:r>
                <a:r>
                  <a:rPr lang="en-GB" sz="1000">
                    <a:solidFill>
                      <a:srgbClr val="333333"/>
                    </a:solidFill>
                  </a:rPr>
                  <a:t>Choose </a:t>
                </a:r>
                <a:r>
                  <a:rPr lang="en-GB" sz="1000" b="0">
                    <a:solidFill>
                      <a:srgbClr val="333333"/>
                    </a:solidFill>
                    <a:latin typeface="Arial" panose="020B0604020202020204" pitchFamily="34" charset="0"/>
                  </a:rPr>
                  <a:t>Picture Correction </a:t>
                </a:r>
                <a:r>
                  <a:rPr lang="en-GB" sz="1000">
                    <a:solidFill>
                      <a:srgbClr val="333333"/>
                    </a:solidFill>
                  </a:rPr>
                  <a:t>to adjust the Sharpness, Brightness, and Contrast.</a:t>
                </a:r>
              </a:p>
            </p:txBody>
          </p:sp>
          <p:sp>
            <p:nvSpPr>
              <p:cNvPr id="74" name="TextBox 73">
                <a:extLst>
                  <a:ext uri="{FF2B5EF4-FFF2-40B4-BE49-F238E27FC236}">
                    <a16:creationId xmlns:a16="http://schemas.microsoft.com/office/drawing/2014/main" id="{26F1AC24-63A1-5F58-C357-A9FFD0808BE2}"/>
                  </a:ext>
                </a:extLst>
              </p:cNvPr>
              <p:cNvSpPr txBox="1"/>
              <p:nvPr/>
            </p:nvSpPr>
            <p:spPr>
              <a:xfrm>
                <a:off x="1072610" y="1179173"/>
                <a:ext cx="1734772" cy="461665"/>
              </a:xfrm>
              <a:prstGeom prst="rect">
                <a:avLst/>
              </a:prstGeom>
              <a:noFill/>
            </p:spPr>
            <p:txBody>
              <a:bodyPr wrap="square" rtlCol="0">
                <a:spAutoFit/>
              </a:bodyPr>
              <a:lstStyle/>
              <a:p>
                <a:pPr algn="ctr"/>
                <a:r>
                  <a:rPr lang="en-GB" sz="1200">
                    <a:solidFill>
                      <a:srgbClr val="333333"/>
                    </a:solidFill>
                    <a:latin typeface="+mn-lt"/>
                  </a:rPr>
                  <a:t>HOW TO INSERT AN IMAGE</a:t>
                </a:r>
              </a:p>
            </p:txBody>
          </p:sp>
          <p:sp>
            <p:nvSpPr>
              <p:cNvPr id="75" name="TextBox 74">
                <a:extLst>
                  <a:ext uri="{FF2B5EF4-FFF2-40B4-BE49-F238E27FC236}">
                    <a16:creationId xmlns:a16="http://schemas.microsoft.com/office/drawing/2014/main" id="{CF4DDD40-AB83-9A00-5178-120E0D0B0A46}"/>
                  </a:ext>
                </a:extLst>
              </p:cNvPr>
              <p:cNvSpPr txBox="1"/>
              <p:nvPr/>
            </p:nvSpPr>
            <p:spPr>
              <a:xfrm>
                <a:off x="866775" y="1759910"/>
                <a:ext cx="2087197" cy="400110"/>
              </a:xfrm>
              <a:prstGeom prst="rect">
                <a:avLst/>
              </a:prstGeom>
              <a:noFill/>
            </p:spPr>
            <p:txBody>
              <a:bodyPr wrap="square" rtlCol="0">
                <a:spAutoFit/>
              </a:bodyPr>
              <a:lstStyle/>
              <a:p>
                <a:r>
                  <a:rPr lang="en-GB" sz="1000" b="1">
                    <a:solidFill>
                      <a:srgbClr val="333333"/>
                    </a:solidFill>
                  </a:rPr>
                  <a:t>1. </a:t>
                </a:r>
                <a:r>
                  <a:rPr lang="en-GB" sz="1000">
                    <a:solidFill>
                      <a:srgbClr val="333333"/>
                    </a:solidFill>
                  </a:rPr>
                  <a:t>If there is already an image present, </a:t>
                </a:r>
                <a:r>
                  <a:rPr lang="en-GB" sz="1000">
                    <a:solidFill>
                      <a:srgbClr val="333333"/>
                    </a:solidFill>
                    <a:latin typeface="Arial" panose="020B0604020202020204" pitchFamily="34" charset="0"/>
                  </a:rPr>
                  <a:t>delete this first.</a:t>
                </a:r>
              </a:p>
            </p:txBody>
          </p:sp>
        </p:grpSp>
        <p:grpSp>
          <p:nvGrpSpPr>
            <p:cNvPr id="56" name="Group 55">
              <a:extLst>
                <a:ext uri="{FF2B5EF4-FFF2-40B4-BE49-F238E27FC236}">
                  <a16:creationId xmlns:a16="http://schemas.microsoft.com/office/drawing/2014/main" id="{BF1BD779-3E12-B044-CAB6-DBA91E3D4A89}"/>
                </a:ext>
              </a:extLst>
            </p:cNvPr>
            <p:cNvGrpSpPr/>
            <p:nvPr userDrawn="1"/>
          </p:nvGrpSpPr>
          <p:grpSpPr>
            <a:xfrm>
              <a:off x="12287572" y="0"/>
              <a:ext cx="2175021" cy="5486150"/>
              <a:chOff x="838200" y="1150069"/>
              <a:chExt cx="2175021" cy="5486150"/>
            </a:xfrm>
          </p:grpSpPr>
          <p:sp>
            <p:nvSpPr>
              <p:cNvPr id="58" name="Rectangle 57">
                <a:extLst>
                  <a:ext uri="{FF2B5EF4-FFF2-40B4-BE49-F238E27FC236}">
                    <a16:creationId xmlns:a16="http://schemas.microsoft.com/office/drawing/2014/main" id="{FBCAA8A0-E907-F416-B901-BE21D5F13576}"/>
                  </a:ext>
                </a:extLst>
              </p:cNvPr>
              <p:cNvSpPr/>
              <p:nvPr/>
            </p:nvSpPr>
            <p:spPr>
              <a:xfrm>
                <a:off x="838200" y="1150069"/>
                <a:ext cx="2146445" cy="548615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333333"/>
                  </a:solidFill>
                </a:endParaRPr>
              </a:p>
            </p:txBody>
          </p:sp>
          <p:sp>
            <p:nvSpPr>
              <p:cNvPr id="59" name="Rectangle 58">
                <a:extLst>
                  <a:ext uri="{FF2B5EF4-FFF2-40B4-BE49-F238E27FC236}">
                    <a16:creationId xmlns:a16="http://schemas.microsoft.com/office/drawing/2014/main" id="{81B6D51F-644D-2A9C-E9AB-899D51122A24}"/>
                  </a:ext>
                </a:extLst>
              </p:cNvPr>
              <p:cNvSpPr/>
              <p:nvPr/>
            </p:nvSpPr>
            <p:spPr>
              <a:xfrm flipV="1">
                <a:off x="838200" y="1150069"/>
                <a:ext cx="2146445" cy="52016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799">
                  <a:solidFill>
                    <a:srgbClr val="333333"/>
                  </a:solidFill>
                </a:endParaRPr>
              </a:p>
            </p:txBody>
          </p:sp>
          <p:sp>
            <p:nvSpPr>
              <p:cNvPr id="60" name="TextBox 59">
                <a:extLst>
                  <a:ext uri="{FF2B5EF4-FFF2-40B4-BE49-F238E27FC236}">
                    <a16:creationId xmlns:a16="http://schemas.microsoft.com/office/drawing/2014/main" id="{4E2BF4C5-CF10-8552-A1A3-072CD199D55A}"/>
                  </a:ext>
                </a:extLst>
              </p:cNvPr>
              <p:cNvSpPr txBox="1"/>
              <p:nvPr/>
            </p:nvSpPr>
            <p:spPr>
              <a:xfrm>
                <a:off x="866775" y="2189496"/>
                <a:ext cx="2087197" cy="553998"/>
              </a:xfrm>
              <a:prstGeom prst="rect">
                <a:avLst/>
              </a:prstGeom>
              <a:noFill/>
            </p:spPr>
            <p:txBody>
              <a:bodyPr wrap="square" rtlCol="0">
                <a:spAutoFit/>
              </a:bodyPr>
              <a:lstStyle/>
              <a:p>
                <a:r>
                  <a:rPr lang="en-GB" sz="1000" b="1">
                    <a:solidFill>
                      <a:srgbClr val="333333"/>
                    </a:solidFill>
                  </a:rPr>
                  <a:t>2. </a:t>
                </a:r>
                <a:r>
                  <a:rPr lang="en-GB" sz="1000">
                    <a:solidFill>
                      <a:srgbClr val="333333"/>
                    </a:solidFill>
                  </a:rPr>
                  <a:t>Click on the </a:t>
                </a:r>
                <a:r>
                  <a:rPr lang="en-GB" sz="1000" b="0">
                    <a:solidFill>
                      <a:srgbClr val="333333"/>
                    </a:solidFill>
                    <a:latin typeface="Arial" panose="020B0604020202020204" pitchFamily="34" charset="0"/>
                  </a:rPr>
                  <a:t>icon</a:t>
                </a:r>
                <a:r>
                  <a:rPr lang="en-GB" sz="1000">
                    <a:solidFill>
                      <a:srgbClr val="333333"/>
                    </a:solidFill>
                  </a:rPr>
                  <a:t> in the middle of the placeholder and choose the image from your computer.</a:t>
                </a:r>
              </a:p>
            </p:txBody>
          </p:sp>
          <p:sp>
            <p:nvSpPr>
              <p:cNvPr id="61" name="TextBox 60">
                <a:extLst>
                  <a:ext uri="{FF2B5EF4-FFF2-40B4-BE49-F238E27FC236}">
                    <a16:creationId xmlns:a16="http://schemas.microsoft.com/office/drawing/2014/main" id="{370E82AB-60B4-163B-0480-21D0786214F2}"/>
                  </a:ext>
                </a:extLst>
              </p:cNvPr>
              <p:cNvSpPr txBox="1"/>
              <p:nvPr/>
            </p:nvSpPr>
            <p:spPr>
              <a:xfrm>
                <a:off x="866774" y="2943679"/>
                <a:ext cx="2146447" cy="553998"/>
              </a:xfrm>
              <a:prstGeom prst="rect">
                <a:avLst/>
              </a:prstGeom>
              <a:noFill/>
            </p:spPr>
            <p:txBody>
              <a:bodyPr wrap="square" rtlCol="0">
                <a:spAutoFit/>
              </a:bodyPr>
              <a:lstStyle/>
              <a:p>
                <a:r>
                  <a:rPr lang="en-GB" sz="1000" b="1">
                    <a:solidFill>
                      <a:srgbClr val="333333"/>
                    </a:solidFill>
                  </a:rPr>
                  <a:t>3. </a:t>
                </a:r>
                <a:r>
                  <a:rPr lang="en-GB" sz="1000">
                    <a:solidFill>
                      <a:srgbClr val="333333"/>
                    </a:solidFill>
                  </a:rPr>
                  <a:t>Click on the </a:t>
                </a:r>
                <a:r>
                  <a:rPr lang="en-GB" sz="1000" b="0">
                    <a:solidFill>
                      <a:srgbClr val="333333"/>
                    </a:solidFill>
                    <a:latin typeface="Arial" panose="020B0604020202020204" pitchFamily="34" charset="0"/>
                  </a:rPr>
                  <a:t>Format Picture </a:t>
                </a:r>
                <a:r>
                  <a:rPr lang="en-GB" sz="1000">
                    <a:solidFill>
                      <a:srgbClr val="333333"/>
                    </a:solidFill>
                  </a:rPr>
                  <a:t>tab in the ribbon and use the tools to edit the image.</a:t>
                </a:r>
              </a:p>
            </p:txBody>
          </p:sp>
          <p:sp>
            <p:nvSpPr>
              <p:cNvPr id="62" name="TextBox 61">
                <a:extLst>
                  <a:ext uri="{FF2B5EF4-FFF2-40B4-BE49-F238E27FC236}">
                    <a16:creationId xmlns:a16="http://schemas.microsoft.com/office/drawing/2014/main" id="{239F6F19-528F-2BF9-183B-0F1C37BC69F6}"/>
                  </a:ext>
                </a:extLst>
              </p:cNvPr>
              <p:cNvSpPr txBox="1"/>
              <p:nvPr/>
            </p:nvSpPr>
            <p:spPr>
              <a:xfrm>
                <a:off x="866773" y="3543974"/>
                <a:ext cx="2146447" cy="1169551"/>
              </a:xfrm>
              <a:prstGeom prst="rect">
                <a:avLst/>
              </a:prstGeom>
              <a:noFill/>
            </p:spPr>
            <p:txBody>
              <a:bodyPr wrap="square" rtlCol="0">
                <a:spAutoFit/>
              </a:bodyPr>
              <a:lstStyle/>
              <a:p>
                <a:r>
                  <a:rPr lang="en-GB" sz="1000" b="1">
                    <a:solidFill>
                      <a:srgbClr val="333333"/>
                    </a:solidFill>
                  </a:rPr>
                  <a:t>4. </a:t>
                </a:r>
                <a:r>
                  <a:rPr lang="en-GB" sz="1000">
                    <a:solidFill>
                      <a:srgbClr val="333333"/>
                    </a:solidFill>
                  </a:rPr>
                  <a:t>Choose </a:t>
                </a:r>
                <a:r>
                  <a:rPr lang="en-GB" sz="1000" b="0">
                    <a:solidFill>
                      <a:srgbClr val="333333"/>
                    </a:solidFill>
                    <a:latin typeface="Arial" panose="020B0604020202020204" pitchFamily="34" charset="0"/>
                  </a:rPr>
                  <a:t>Crop</a:t>
                </a:r>
                <a:r>
                  <a:rPr lang="en-GB" sz="1000">
                    <a:solidFill>
                      <a:srgbClr val="333333"/>
                    </a:solidFill>
                  </a:rPr>
                  <a:t> to resize and move the image within the placeholder, using the white circles in the corners of the image. Click on the drop down arrow and choose </a:t>
                </a:r>
                <a:r>
                  <a:rPr lang="en-GB" sz="1000" b="0">
                    <a:solidFill>
                      <a:srgbClr val="333333"/>
                    </a:solidFill>
                    <a:latin typeface="Arial" panose="020B0604020202020204" pitchFamily="34" charset="0"/>
                  </a:rPr>
                  <a:t>Fit </a:t>
                </a:r>
                <a:r>
                  <a:rPr lang="en-GB" sz="1000">
                    <a:solidFill>
                      <a:srgbClr val="333333"/>
                    </a:solidFill>
                  </a:rPr>
                  <a:t>to fit the image to the placeholder.</a:t>
                </a:r>
              </a:p>
            </p:txBody>
          </p:sp>
          <p:sp>
            <p:nvSpPr>
              <p:cNvPr id="63" name="TextBox 62">
                <a:extLst>
                  <a:ext uri="{FF2B5EF4-FFF2-40B4-BE49-F238E27FC236}">
                    <a16:creationId xmlns:a16="http://schemas.microsoft.com/office/drawing/2014/main" id="{E0C2A78E-9A04-B482-2E3F-67D2363A6659}"/>
                  </a:ext>
                </a:extLst>
              </p:cNvPr>
              <p:cNvSpPr txBox="1"/>
              <p:nvPr/>
            </p:nvSpPr>
            <p:spPr>
              <a:xfrm>
                <a:off x="866774" y="4759822"/>
                <a:ext cx="2146447" cy="400110"/>
              </a:xfrm>
              <a:prstGeom prst="rect">
                <a:avLst/>
              </a:prstGeom>
              <a:noFill/>
            </p:spPr>
            <p:txBody>
              <a:bodyPr wrap="square" rtlCol="0">
                <a:spAutoFit/>
              </a:bodyPr>
              <a:lstStyle/>
              <a:p>
                <a:r>
                  <a:rPr lang="en-GB" sz="1000" b="1">
                    <a:solidFill>
                      <a:srgbClr val="333333"/>
                    </a:solidFill>
                  </a:rPr>
                  <a:t>5. </a:t>
                </a:r>
                <a:r>
                  <a:rPr lang="en-GB" sz="1000">
                    <a:solidFill>
                      <a:srgbClr val="333333"/>
                    </a:solidFill>
                  </a:rPr>
                  <a:t>Choose </a:t>
                </a:r>
                <a:r>
                  <a:rPr lang="en-GB" sz="1000" b="0">
                    <a:solidFill>
                      <a:srgbClr val="333333"/>
                    </a:solidFill>
                    <a:latin typeface="Arial" panose="020B0604020202020204" pitchFamily="34" charset="0"/>
                  </a:rPr>
                  <a:t>Picture Colour </a:t>
                </a:r>
                <a:r>
                  <a:rPr lang="en-GB" sz="1000">
                    <a:solidFill>
                      <a:srgbClr val="333333"/>
                    </a:solidFill>
                  </a:rPr>
                  <a:t>to adjust the Saturation, Tone, and Colour.</a:t>
                </a:r>
              </a:p>
            </p:txBody>
          </p:sp>
          <p:sp>
            <p:nvSpPr>
              <p:cNvPr id="64" name="TextBox 63">
                <a:extLst>
                  <a:ext uri="{FF2B5EF4-FFF2-40B4-BE49-F238E27FC236}">
                    <a16:creationId xmlns:a16="http://schemas.microsoft.com/office/drawing/2014/main" id="{E1C42D46-0930-AF6B-7FEE-C6FB283838FB}"/>
                  </a:ext>
                </a:extLst>
              </p:cNvPr>
              <p:cNvSpPr txBox="1"/>
              <p:nvPr/>
            </p:nvSpPr>
            <p:spPr>
              <a:xfrm>
                <a:off x="866774" y="5360117"/>
                <a:ext cx="2146447" cy="861774"/>
              </a:xfrm>
              <a:prstGeom prst="rect">
                <a:avLst/>
              </a:prstGeom>
              <a:noFill/>
            </p:spPr>
            <p:txBody>
              <a:bodyPr wrap="square" rtlCol="0">
                <a:spAutoFit/>
              </a:bodyPr>
              <a:lstStyle/>
              <a:p>
                <a:r>
                  <a:rPr lang="en-GB" sz="1000" b="1">
                    <a:solidFill>
                      <a:srgbClr val="333333"/>
                    </a:solidFill>
                  </a:rPr>
                  <a:t>6. </a:t>
                </a:r>
                <a:r>
                  <a:rPr lang="en-GB" sz="1000">
                    <a:solidFill>
                      <a:srgbClr val="333333"/>
                    </a:solidFill>
                  </a:rPr>
                  <a:t>Choose </a:t>
                </a:r>
                <a:r>
                  <a:rPr lang="en-GB" sz="1000" b="0">
                    <a:solidFill>
                      <a:srgbClr val="333333"/>
                    </a:solidFill>
                    <a:latin typeface="Arial" panose="020B0604020202020204" pitchFamily="34" charset="0"/>
                  </a:rPr>
                  <a:t>Picture Correction </a:t>
                </a:r>
                <a:r>
                  <a:rPr lang="en-GB" sz="1000">
                    <a:solidFill>
                      <a:srgbClr val="333333"/>
                    </a:solidFill>
                  </a:rPr>
                  <a:t>to adjust the Sharpness, Brightness, and Contrast.</a:t>
                </a:r>
              </a:p>
              <a:p>
                <a:endParaRPr lang="en-GB" sz="1000">
                  <a:solidFill>
                    <a:srgbClr val="333333"/>
                  </a:solidFill>
                </a:endParaRPr>
              </a:p>
              <a:p>
                <a:endParaRPr lang="en-GB" sz="1000">
                  <a:solidFill>
                    <a:srgbClr val="333333"/>
                  </a:solidFill>
                </a:endParaRPr>
              </a:p>
            </p:txBody>
          </p:sp>
          <p:sp>
            <p:nvSpPr>
              <p:cNvPr id="65" name="TextBox 64">
                <a:extLst>
                  <a:ext uri="{FF2B5EF4-FFF2-40B4-BE49-F238E27FC236}">
                    <a16:creationId xmlns:a16="http://schemas.microsoft.com/office/drawing/2014/main" id="{6F07A4EF-6744-41A8-BE60-DEC282726215}"/>
                  </a:ext>
                </a:extLst>
              </p:cNvPr>
              <p:cNvSpPr txBox="1"/>
              <p:nvPr/>
            </p:nvSpPr>
            <p:spPr>
              <a:xfrm>
                <a:off x="1072610" y="1179173"/>
                <a:ext cx="1734772" cy="461665"/>
              </a:xfrm>
              <a:prstGeom prst="rect">
                <a:avLst/>
              </a:prstGeom>
              <a:noFill/>
            </p:spPr>
            <p:txBody>
              <a:bodyPr wrap="square" rtlCol="0">
                <a:spAutoFit/>
              </a:bodyPr>
              <a:lstStyle/>
              <a:p>
                <a:pPr algn="ctr"/>
                <a:r>
                  <a:rPr lang="en-GB" sz="1200">
                    <a:solidFill>
                      <a:srgbClr val="333333"/>
                    </a:solidFill>
                    <a:latin typeface="+mn-lt"/>
                  </a:rPr>
                  <a:t>HOW TO INSERT AN IMAGE</a:t>
                </a:r>
              </a:p>
            </p:txBody>
          </p:sp>
          <p:sp>
            <p:nvSpPr>
              <p:cNvPr id="66" name="TextBox 65">
                <a:extLst>
                  <a:ext uri="{FF2B5EF4-FFF2-40B4-BE49-F238E27FC236}">
                    <a16:creationId xmlns:a16="http://schemas.microsoft.com/office/drawing/2014/main" id="{5A6ED76B-F00E-17F6-6EDB-09D0DBD191D7}"/>
                  </a:ext>
                </a:extLst>
              </p:cNvPr>
              <p:cNvSpPr txBox="1"/>
              <p:nvPr userDrawn="1"/>
            </p:nvSpPr>
            <p:spPr>
              <a:xfrm>
                <a:off x="866775" y="1759910"/>
                <a:ext cx="2087197" cy="400110"/>
              </a:xfrm>
              <a:prstGeom prst="rect">
                <a:avLst/>
              </a:prstGeom>
              <a:noFill/>
            </p:spPr>
            <p:txBody>
              <a:bodyPr wrap="square" rtlCol="0">
                <a:spAutoFit/>
              </a:bodyPr>
              <a:lstStyle/>
              <a:p>
                <a:r>
                  <a:rPr lang="en-GB" sz="1000" b="1">
                    <a:solidFill>
                      <a:srgbClr val="333333"/>
                    </a:solidFill>
                  </a:rPr>
                  <a:t>1. </a:t>
                </a:r>
                <a:r>
                  <a:rPr lang="en-GB" sz="1000">
                    <a:solidFill>
                      <a:srgbClr val="333333"/>
                    </a:solidFill>
                  </a:rPr>
                  <a:t>If there is already an image present, </a:t>
                </a:r>
                <a:r>
                  <a:rPr lang="en-GB" sz="1000">
                    <a:solidFill>
                      <a:srgbClr val="333333"/>
                    </a:solidFill>
                    <a:latin typeface="Arial" panose="020B0604020202020204" pitchFamily="34" charset="0"/>
                  </a:rPr>
                  <a:t>delete this first.</a:t>
                </a:r>
              </a:p>
            </p:txBody>
          </p:sp>
        </p:grpSp>
        <p:sp>
          <p:nvSpPr>
            <p:cNvPr id="57" name="TextBox 56">
              <a:extLst>
                <a:ext uri="{FF2B5EF4-FFF2-40B4-BE49-F238E27FC236}">
                  <a16:creationId xmlns:a16="http://schemas.microsoft.com/office/drawing/2014/main" id="{D9C66F3E-A8DD-3E19-4234-69799255ED8F}"/>
                </a:ext>
              </a:extLst>
            </p:cNvPr>
            <p:cNvSpPr txBox="1"/>
            <p:nvPr userDrawn="1"/>
          </p:nvSpPr>
          <p:spPr>
            <a:xfrm>
              <a:off x="12316146" y="4885855"/>
              <a:ext cx="2146447" cy="553998"/>
            </a:xfrm>
            <a:prstGeom prst="rect">
              <a:avLst/>
            </a:prstGeom>
            <a:noFill/>
          </p:spPr>
          <p:txBody>
            <a:bodyPr wrap="square" rtlCol="0">
              <a:spAutoFit/>
            </a:bodyPr>
            <a:lstStyle/>
            <a:p>
              <a:r>
                <a:rPr lang="en-GB" sz="1000" b="1">
                  <a:solidFill>
                    <a:srgbClr val="333333"/>
                  </a:solidFill>
                </a:rPr>
                <a:t>7. </a:t>
              </a:r>
              <a:r>
                <a:rPr lang="en-GB" sz="1000">
                  <a:solidFill>
                    <a:srgbClr val="333333"/>
                  </a:solidFill>
                </a:rPr>
                <a:t>Once you are happy with your image, right click on it and select ‘</a:t>
              </a:r>
              <a:r>
                <a:rPr lang="en-GB" sz="1000" b="0">
                  <a:solidFill>
                    <a:srgbClr val="333333"/>
                  </a:solidFill>
                  <a:latin typeface="Arial" panose="020B0604020202020204" pitchFamily="34" charset="0"/>
                </a:rPr>
                <a:t>Send to back</a:t>
              </a:r>
              <a:r>
                <a:rPr lang="en-GB" sz="1000">
                  <a:solidFill>
                    <a:srgbClr val="333333"/>
                  </a:solidFill>
                </a:rPr>
                <a:t>’. </a:t>
              </a:r>
              <a:endParaRPr lang="en-GB" sz="1000">
                <a:solidFill>
                  <a:srgbClr val="333333"/>
                </a:solidFill>
                <a:latin typeface="Arial" panose="020B0604020202020204" pitchFamily="34" charset="0"/>
              </a:endParaRPr>
            </a:p>
          </p:txBody>
        </p:sp>
      </p:grpSp>
      <p:sp>
        <p:nvSpPr>
          <p:cNvPr id="81" name="Picture Placeholder 80">
            <a:extLst>
              <a:ext uri="{FF2B5EF4-FFF2-40B4-BE49-F238E27FC236}">
                <a16:creationId xmlns:a16="http://schemas.microsoft.com/office/drawing/2014/main" id="{03FF97EA-5906-0875-738F-31C9A921EAE6}"/>
              </a:ext>
            </a:extLst>
          </p:cNvPr>
          <p:cNvSpPr>
            <a:spLocks noGrp="1"/>
          </p:cNvSpPr>
          <p:nvPr>
            <p:ph type="pic" sz="quarter" idx="31" hasCustomPrompt="1"/>
          </p:nvPr>
        </p:nvSpPr>
        <p:spPr>
          <a:xfrm>
            <a:off x="9971666" y="5934076"/>
            <a:ext cx="1742621" cy="684213"/>
          </a:xfrm>
        </p:spPr>
        <p:txBody>
          <a:bodyPr anchor="ctr"/>
          <a:lstStyle>
            <a:lvl1pPr algn="ctr">
              <a:defRPr/>
            </a:lvl1pPr>
          </a:lstStyle>
          <a:p>
            <a:r>
              <a:rPr lang="en-GB"/>
              <a:t>Insert client logo</a:t>
            </a:r>
          </a:p>
        </p:txBody>
      </p:sp>
      <p:grpSp>
        <p:nvGrpSpPr>
          <p:cNvPr id="4" name="Group 3">
            <a:extLst>
              <a:ext uri="{FF2B5EF4-FFF2-40B4-BE49-F238E27FC236}">
                <a16:creationId xmlns:a16="http://schemas.microsoft.com/office/drawing/2014/main" id="{D43C1149-3135-1B47-8268-F571A592C436}"/>
              </a:ext>
            </a:extLst>
          </p:cNvPr>
          <p:cNvGrpSpPr/>
          <p:nvPr userDrawn="1"/>
        </p:nvGrpSpPr>
        <p:grpSpPr>
          <a:xfrm>
            <a:off x="-2189955" y="1"/>
            <a:ext cx="2094408" cy="3335867"/>
            <a:chOff x="-2178418" y="4487679"/>
            <a:chExt cx="2094954" cy="3335867"/>
          </a:xfrm>
        </p:grpSpPr>
        <p:sp>
          <p:nvSpPr>
            <p:cNvPr id="5" name="Rectangle 4">
              <a:extLst>
                <a:ext uri="{FF2B5EF4-FFF2-40B4-BE49-F238E27FC236}">
                  <a16:creationId xmlns:a16="http://schemas.microsoft.com/office/drawing/2014/main" id="{5045EF6C-34BD-EEC8-2DD6-ED3334B785A6}"/>
                </a:ext>
              </a:extLst>
            </p:cNvPr>
            <p:cNvSpPr/>
            <p:nvPr/>
          </p:nvSpPr>
          <p:spPr>
            <a:xfrm>
              <a:off x="-2178418" y="4487680"/>
              <a:ext cx="2094954" cy="3335866"/>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333333"/>
                </a:solidFill>
              </a:endParaRPr>
            </a:p>
          </p:txBody>
        </p:sp>
        <p:sp>
          <p:nvSpPr>
            <p:cNvPr id="6" name="Rectangle 5">
              <a:extLst>
                <a:ext uri="{FF2B5EF4-FFF2-40B4-BE49-F238E27FC236}">
                  <a16:creationId xmlns:a16="http://schemas.microsoft.com/office/drawing/2014/main" id="{5D480A41-3467-6B44-92A2-F9AD81CF4872}"/>
                </a:ext>
              </a:extLst>
            </p:cNvPr>
            <p:cNvSpPr/>
            <p:nvPr/>
          </p:nvSpPr>
          <p:spPr>
            <a:xfrm>
              <a:off x="-2178418" y="4487679"/>
              <a:ext cx="2094954" cy="55616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799">
                <a:solidFill>
                  <a:srgbClr val="333333"/>
                </a:solidFill>
              </a:endParaRPr>
            </a:p>
          </p:txBody>
        </p:sp>
        <p:sp>
          <p:nvSpPr>
            <p:cNvPr id="7" name="TextBox 6">
              <a:extLst>
                <a:ext uri="{FF2B5EF4-FFF2-40B4-BE49-F238E27FC236}">
                  <a16:creationId xmlns:a16="http://schemas.microsoft.com/office/drawing/2014/main" id="{78ABEB58-2543-EE74-1ABE-204403BB9670}"/>
                </a:ext>
              </a:extLst>
            </p:cNvPr>
            <p:cNvSpPr txBox="1"/>
            <p:nvPr/>
          </p:nvSpPr>
          <p:spPr>
            <a:xfrm>
              <a:off x="-1943077" y="4533656"/>
              <a:ext cx="1668186" cy="461665"/>
            </a:xfrm>
            <a:prstGeom prst="rect">
              <a:avLst/>
            </a:prstGeom>
            <a:noFill/>
          </p:spPr>
          <p:txBody>
            <a:bodyPr wrap="square" rtlCol="0">
              <a:spAutoFit/>
            </a:bodyPr>
            <a:lstStyle/>
            <a:p>
              <a:pPr algn="ctr"/>
              <a:r>
                <a:rPr lang="en-GB" sz="1200">
                  <a:solidFill>
                    <a:srgbClr val="333333"/>
                  </a:solidFill>
                  <a:latin typeface="+mn-lt"/>
                </a:rPr>
                <a:t>HOW TO INSERT </a:t>
              </a:r>
              <a:br>
                <a:rPr lang="en-GB" sz="1200">
                  <a:solidFill>
                    <a:srgbClr val="333333"/>
                  </a:solidFill>
                  <a:latin typeface="+mn-lt"/>
                </a:rPr>
              </a:br>
              <a:r>
                <a:rPr lang="en-GB" sz="1200">
                  <a:solidFill>
                    <a:srgbClr val="333333"/>
                  </a:solidFill>
                  <a:latin typeface="+mn-lt"/>
                </a:rPr>
                <a:t>A LOGO</a:t>
              </a:r>
            </a:p>
          </p:txBody>
        </p:sp>
        <p:sp>
          <p:nvSpPr>
            <p:cNvPr id="13" name="TextBox 12">
              <a:extLst>
                <a:ext uri="{FF2B5EF4-FFF2-40B4-BE49-F238E27FC236}">
                  <a16:creationId xmlns:a16="http://schemas.microsoft.com/office/drawing/2014/main" id="{F214678A-0C12-963F-A789-8AA9B57989A5}"/>
                </a:ext>
              </a:extLst>
            </p:cNvPr>
            <p:cNvSpPr txBox="1"/>
            <p:nvPr/>
          </p:nvSpPr>
          <p:spPr>
            <a:xfrm>
              <a:off x="-2156460" y="5547394"/>
              <a:ext cx="2032272" cy="707886"/>
            </a:xfrm>
            <a:prstGeom prst="rect">
              <a:avLst/>
            </a:prstGeom>
            <a:noFill/>
          </p:spPr>
          <p:txBody>
            <a:bodyPr wrap="square" rtlCol="0">
              <a:spAutoFit/>
            </a:bodyPr>
            <a:lstStyle/>
            <a:p>
              <a:r>
                <a:rPr lang="en-GB" sz="1000" b="1">
                  <a:solidFill>
                    <a:srgbClr val="333333"/>
                  </a:solidFill>
                </a:rPr>
                <a:t>2. </a:t>
              </a:r>
              <a:r>
                <a:rPr lang="en-GB" sz="1000">
                  <a:solidFill>
                    <a:srgbClr val="333333"/>
                  </a:solidFill>
                </a:rPr>
                <a:t>Click on the </a:t>
              </a:r>
              <a:r>
                <a:rPr lang="en-GB" sz="1000" b="0">
                  <a:solidFill>
                    <a:srgbClr val="333333"/>
                  </a:solidFill>
                  <a:latin typeface="Arial" panose="020B0604020202020204" pitchFamily="34" charset="0"/>
                </a:rPr>
                <a:t>icon </a:t>
              </a:r>
              <a:r>
                <a:rPr lang="en-GB" sz="1000">
                  <a:solidFill>
                    <a:srgbClr val="333333"/>
                  </a:solidFill>
                </a:rPr>
                <a:t>in the middle of the placeholder and choose the logo needed from your computer.</a:t>
              </a:r>
            </a:p>
          </p:txBody>
        </p:sp>
        <p:sp>
          <p:nvSpPr>
            <p:cNvPr id="14" name="TextBox 13">
              <a:extLst>
                <a:ext uri="{FF2B5EF4-FFF2-40B4-BE49-F238E27FC236}">
                  <a16:creationId xmlns:a16="http://schemas.microsoft.com/office/drawing/2014/main" id="{D9EC4287-30FA-29CE-0414-96067EB59CC6}"/>
                </a:ext>
              </a:extLst>
            </p:cNvPr>
            <p:cNvSpPr txBox="1"/>
            <p:nvPr/>
          </p:nvSpPr>
          <p:spPr>
            <a:xfrm>
              <a:off x="-2156460" y="6282027"/>
              <a:ext cx="1881569" cy="861774"/>
            </a:xfrm>
            <a:prstGeom prst="rect">
              <a:avLst/>
            </a:prstGeom>
            <a:noFill/>
          </p:spPr>
          <p:txBody>
            <a:bodyPr wrap="square" rtlCol="0">
              <a:spAutoFit/>
            </a:bodyPr>
            <a:lstStyle/>
            <a:p>
              <a:r>
                <a:rPr lang="en-GB" sz="1000" b="1">
                  <a:solidFill>
                    <a:srgbClr val="333333"/>
                  </a:solidFill>
                </a:rPr>
                <a:t>3. </a:t>
              </a:r>
              <a:r>
                <a:rPr lang="en-GB" sz="1000">
                  <a:solidFill>
                    <a:srgbClr val="333333"/>
                  </a:solidFill>
                </a:rPr>
                <a:t>Click on the </a:t>
              </a:r>
              <a:r>
                <a:rPr lang="en-GB" sz="1000" b="0">
                  <a:solidFill>
                    <a:srgbClr val="333333"/>
                  </a:solidFill>
                  <a:latin typeface="Arial" panose="020B0604020202020204" pitchFamily="34" charset="0"/>
                </a:rPr>
                <a:t>Picture Format </a:t>
              </a:r>
              <a:r>
                <a:rPr lang="en-GB" sz="1000">
                  <a:solidFill>
                    <a:srgbClr val="333333"/>
                  </a:solidFill>
                </a:rPr>
                <a:t>tab in the ribbon and choose </a:t>
              </a:r>
              <a:r>
                <a:rPr lang="en-GB" sz="1000" b="0">
                  <a:solidFill>
                    <a:srgbClr val="333333"/>
                  </a:solidFill>
                  <a:latin typeface="Arial" panose="020B0604020202020204" pitchFamily="34" charset="0"/>
                </a:rPr>
                <a:t>Crop</a:t>
              </a:r>
              <a:r>
                <a:rPr lang="en-GB" sz="1000">
                  <a:solidFill>
                    <a:srgbClr val="333333"/>
                  </a:solidFill>
                </a:rPr>
                <a:t> option to edit the position and composition of your icon.</a:t>
              </a:r>
            </a:p>
          </p:txBody>
        </p:sp>
        <p:sp>
          <p:nvSpPr>
            <p:cNvPr id="17" name="TextBox 16">
              <a:extLst>
                <a:ext uri="{FF2B5EF4-FFF2-40B4-BE49-F238E27FC236}">
                  <a16:creationId xmlns:a16="http://schemas.microsoft.com/office/drawing/2014/main" id="{B10F3671-0470-7C31-7751-7EE339D101BD}"/>
                </a:ext>
              </a:extLst>
            </p:cNvPr>
            <p:cNvSpPr txBox="1"/>
            <p:nvPr/>
          </p:nvSpPr>
          <p:spPr>
            <a:xfrm>
              <a:off x="-2156460" y="7170548"/>
              <a:ext cx="2032272" cy="553998"/>
            </a:xfrm>
            <a:prstGeom prst="rect">
              <a:avLst/>
            </a:prstGeom>
            <a:noFill/>
          </p:spPr>
          <p:txBody>
            <a:bodyPr wrap="square" rtlCol="0">
              <a:spAutoFit/>
            </a:bodyPr>
            <a:lstStyle/>
            <a:p>
              <a:r>
                <a:rPr lang="en-GB" sz="1000" b="1">
                  <a:solidFill>
                    <a:srgbClr val="333333"/>
                  </a:solidFill>
                </a:rPr>
                <a:t>4. </a:t>
              </a:r>
              <a:r>
                <a:rPr lang="en-GB" sz="1000">
                  <a:solidFill>
                    <a:srgbClr val="333333"/>
                  </a:solidFill>
                </a:rPr>
                <a:t>Click on the drop down arrow and choose </a:t>
              </a:r>
              <a:r>
                <a:rPr lang="en-GB" sz="1000" b="0">
                  <a:solidFill>
                    <a:srgbClr val="333333"/>
                  </a:solidFill>
                  <a:latin typeface="Arial" panose="020B0604020202020204" pitchFamily="34" charset="0"/>
                </a:rPr>
                <a:t>Fit</a:t>
              </a:r>
              <a:r>
                <a:rPr lang="en-GB" sz="1000">
                  <a:solidFill>
                    <a:srgbClr val="333333"/>
                  </a:solidFill>
                </a:rPr>
                <a:t> to fit the icon to the placeholder.</a:t>
              </a:r>
            </a:p>
          </p:txBody>
        </p:sp>
        <p:sp>
          <p:nvSpPr>
            <p:cNvPr id="18" name="TextBox 17">
              <a:extLst>
                <a:ext uri="{FF2B5EF4-FFF2-40B4-BE49-F238E27FC236}">
                  <a16:creationId xmlns:a16="http://schemas.microsoft.com/office/drawing/2014/main" id="{C318CB62-7B5B-5B6C-622E-7272DA7511C5}"/>
                </a:ext>
              </a:extLst>
            </p:cNvPr>
            <p:cNvSpPr txBox="1"/>
            <p:nvPr userDrawn="1"/>
          </p:nvSpPr>
          <p:spPr>
            <a:xfrm>
              <a:off x="-2156460" y="5119692"/>
              <a:ext cx="1976174" cy="400110"/>
            </a:xfrm>
            <a:prstGeom prst="rect">
              <a:avLst/>
            </a:prstGeom>
            <a:noFill/>
          </p:spPr>
          <p:txBody>
            <a:bodyPr wrap="square" rtlCol="0">
              <a:spAutoFit/>
            </a:bodyPr>
            <a:lstStyle/>
            <a:p>
              <a:r>
                <a:rPr lang="en-GB" sz="1000" b="1">
                  <a:solidFill>
                    <a:srgbClr val="333333"/>
                  </a:solidFill>
                </a:rPr>
                <a:t>1. </a:t>
              </a:r>
              <a:r>
                <a:rPr lang="en-GB" sz="1000">
                  <a:solidFill>
                    <a:srgbClr val="333333"/>
                  </a:solidFill>
                </a:rPr>
                <a:t>To replace an existing logo, first delete it. </a:t>
              </a:r>
              <a:endParaRPr lang="en-GB" sz="1000">
                <a:solidFill>
                  <a:srgbClr val="333333"/>
                </a:solidFill>
                <a:latin typeface="Arial" panose="020B0604020202020204" pitchFamily="34" charset="0"/>
              </a:endParaRPr>
            </a:p>
          </p:txBody>
        </p:sp>
      </p:grpSp>
      <p:sp>
        <p:nvSpPr>
          <p:cNvPr id="19" name="Text Placeholder 10">
            <a:extLst>
              <a:ext uri="{FF2B5EF4-FFF2-40B4-BE49-F238E27FC236}">
                <a16:creationId xmlns:a16="http://schemas.microsoft.com/office/drawing/2014/main" id="{7F1BB362-5DE8-6579-FC99-50A14A6657A6}"/>
              </a:ext>
            </a:extLst>
          </p:cNvPr>
          <p:cNvSpPr>
            <a:spLocks noGrp="1"/>
          </p:cNvSpPr>
          <p:nvPr>
            <p:ph type="body" sz="quarter" idx="32" hasCustomPrompt="1"/>
          </p:nvPr>
        </p:nvSpPr>
        <p:spPr>
          <a:xfrm>
            <a:off x="447559" y="4140971"/>
            <a:ext cx="1822060" cy="1816393"/>
          </a:xfrm>
          <a:blipFill>
            <a:blip r:embed="rId6">
              <a:extLst>
                <a:ext uri="{96DAC541-7B7A-43D3-8B79-37D633B846F1}">
                  <asvg:svgBlip xmlns:asvg="http://schemas.microsoft.com/office/drawing/2016/SVG/main" r:embed="rId7"/>
                </a:ext>
              </a:extLst>
            </a:blip>
            <a:stretch>
              <a:fillRect/>
            </a:stretch>
          </a:blipFill>
        </p:spPr>
        <p:txBody>
          <a:bodyPr>
            <a:noAutofit/>
          </a:bodyPr>
          <a:lstStyle>
            <a:lvl1pPr>
              <a:defRPr/>
            </a:lvl1pPr>
          </a:lstStyle>
          <a:p>
            <a:pPr lvl="0"/>
            <a:r>
              <a:rPr lang="en-GB"/>
              <a:t> </a:t>
            </a:r>
          </a:p>
        </p:txBody>
      </p:sp>
    </p:spTree>
    <p:custDataLst>
      <p:tags r:id="rId1"/>
    </p:custDataLst>
    <p:extLst>
      <p:ext uri="{BB962C8B-B14F-4D97-AF65-F5344CB8AC3E}">
        <p14:creationId xmlns:p14="http://schemas.microsoft.com/office/powerpoint/2010/main" val="2132495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preserve="1">
  <p:cSld name="Quote &amp; testimonial (2)">
    <p:spTree>
      <p:nvGrpSpPr>
        <p:cNvPr id="1" name=""/>
        <p:cNvGrpSpPr/>
        <p:nvPr/>
      </p:nvGrpSpPr>
      <p:grpSpPr>
        <a:xfrm>
          <a:off x="0" y="0"/>
          <a:ext cx="0" cy="0"/>
          <a:chOff x="0" y="0"/>
          <a:chExt cx="0" cy="0"/>
        </a:xfrm>
      </p:grpSpPr>
      <p:sp>
        <p:nvSpPr>
          <p:cNvPr id="32" name="Text Placeholder 3">
            <a:extLst>
              <a:ext uri="{FF2B5EF4-FFF2-40B4-BE49-F238E27FC236}">
                <a16:creationId xmlns:a16="http://schemas.microsoft.com/office/drawing/2014/main" id="{184BEA07-5920-AB55-93C3-C7A315688F08}"/>
              </a:ext>
            </a:extLst>
          </p:cNvPr>
          <p:cNvSpPr>
            <a:spLocks noGrp="1"/>
          </p:cNvSpPr>
          <p:nvPr>
            <p:ph type="body" sz="quarter" idx="32" hasCustomPrompt="1"/>
          </p:nvPr>
        </p:nvSpPr>
        <p:spPr>
          <a:xfrm rot="5400000">
            <a:off x="8649149" y="3318754"/>
            <a:ext cx="6858430" cy="220922"/>
          </a:xfrm>
          <a:solidFill>
            <a:schemeClr val="accent1"/>
          </a:solidFill>
        </p:spPr>
        <p:txBody>
          <a:bodyPr anchor="ctr"/>
          <a:lstStyle>
            <a:lvl1pPr algn="ctr">
              <a:defRPr sz="900" cap="all" spc="100" baseline="0"/>
            </a:lvl1pPr>
          </a:lstStyle>
          <a:p>
            <a:pPr lvl="0"/>
            <a:r>
              <a:rPr lang="en-GB"/>
              <a:t>Section Title</a:t>
            </a:r>
          </a:p>
        </p:txBody>
      </p:sp>
      <p:sp>
        <p:nvSpPr>
          <p:cNvPr id="5" name="Text Placeholder 25">
            <a:extLst>
              <a:ext uri="{FF2B5EF4-FFF2-40B4-BE49-F238E27FC236}">
                <a16:creationId xmlns:a16="http://schemas.microsoft.com/office/drawing/2014/main" id="{F6CB2A52-3D2E-4D27-A43A-E3CE8F6093C3}"/>
              </a:ext>
            </a:extLst>
          </p:cNvPr>
          <p:cNvSpPr>
            <a:spLocks noGrp="1"/>
          </p:cNvSpPr>
          <p:nvPr>
            <p:ph type="body" sz="quarter" idx="37" hasCustomPrompt="1"/>
          </p:nvPr>
        </p:nvSpPr>
        <p:spPr>
          <a:xfrm>
            <a:off x="6551312" y="3994521"/>
            <a:ext cx="4504330" cy="71067"/>
          </a:xfr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lvl1pPr>
              <a:defRPr lang="en-GB" sz="1799" dirty="0"/>
            </a:lvl1pPr>
          </a:lstStyle>
          <a:p>
            <a:pPr lvl="0" algn="ctr"/>
            <a:r>
              <a:rPr lang="en-US"/>
              <a:t> </a:t>
            </a:r>
            <a:endParaRPr lang="en-GB"/>
          </a:p>
        </p:txBody>
      </p:sp>
      <p:sp>
        <p:nvSpPr>
          <p:cNvPr id="4" name="Text Placeholder 25">
            <a:extLst>
              <a:ext uri="{FF2B5EF4-FFF2-40B4-BE49-F238E27FC236}">
                <a16:creationId xmlns:a16="http://schemas.microsoft.com/office/drawing/2014/main" id="{10E8D6B8-8B17-52F2-D72A-1D6A79F0C51E}"/>
              </a:ext>
            </a:extLst>
          </p:cNvPr>
          <p:cNvSpPr>
            <a:spLocks noGrp="1"/>
          </p:cNvSpPr>
          <p:nvPr>
            <p:ph type="body" sz="quarter" idx="36" hasCustomPrompt="1"/>
          </p:nvPr>
        </p:nvSpPr>
        <p:spPr>
          <a:xfrm>
            <a:off x="6551312" y="4065588"/>
            <a:ext cx="4504330" cy="1962149"/>
          </a:xfr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lvl1pPr>
              <a:defRPr lang="en-GB" sz="1799" dirty="0">
                <a:solidFill>
                  <a:schemeClr val="lt1"/>
                </a:solidFill>
              </a:defRPr>
            </a:lvl1pPr>
          </a:lstStyle>
          <a:p>
            <a:pPr lvl="0" algn="ctr"/>
            <a:r>
              <a:rPr lang="en-US"/>
              <a:t> </a:t>
            </a:r>
            <a:endParaRPr lang="en-GB"/>
          </a:p>
        </p:txBody>
      </p:sp>
      <p:sp>
        <p:nvSpPr>
          <p:cNvPr id="6" name="Text Placeholder 5">
            <a:extLst>
              <a:ext uri="{FF2B5EF4-FFF2-40B4-BE49-F238E27FC236}">
                <a16:creationId xmlns:a16="http://schemas.microsoft.com/office/drawing/2014/main" id="{87DA8894-E07B-5382-7378-646216D4A78D}"/>
              </a:ext>
            </a:extLst>
          </p:cNvPr>
          <p:cNvSpPr>
            <a:spLocks noGrp="1"/>
          </p:cNvSpPr>
          <p:nvPr>
            <p:ph type="body" sz="quarter" idx="13" hasCustomPrompt="1"/>
          </p:nvPr>
        </p:nvSpPr>
        <p:spPr>
          <a:xfrm>
            <a:off x="450731" y="2651125"/>
            <a:ext cx="2358410" cy="777875"/>
          </a:xfrm>
        </p:spPr>
        <p:txBody>
          <a:bodyPr/>
          <a:lstStyle>
            <a:lvl1pPr>
              <a:defRPr/>
            </a:lvl1pPr>
          </a:lstStyle>
          <a:p>
            <a:pPr lvl="0"/>
            <a:r>
              <a:rPr lang="en-GB"/>
              <a:t>Insert text here</a:t>
            </a:r>
          </a:p>
          <a:p>
            <a:pPr lvl="1"/>
            <a:r>
              <a:rPr lang="en-GB"/>
              <a:t>Second level</a:t>
            </a:r>
          </a:p>
          <a:p>
            <a:pPr lvl="2"/>
            <a:r>
              <a:rPr lang="en-GB"/>
              <a:t>Third level</a:t>
            </a:r>
          </a:p>
          <a:p>
            <a:pPr lvl="3"/>
            <a:r>
              <a:rPr lang="en-GB"/>
              <a:t>Fourth level</a:t>
            </a:r>
          </a:p>
          <a:p>
            <a:pPr lvl="4"/>
            <a:r>
              <a:rPr lang="en-GB"/>
              <a:t>Fifth level</a:t>
            </a:r>
          </a:p>
        </p:txBody>
      </p:sp>
      <p:sp>
        <p:nvSpPr>
          <p:cNvPr id="7" name="Text Placeholder 9">
            <a:extLst>
              <a:ext uri="{FF2B5EF4-FFF2-40B4-BE49-F238E27FC236}">
                <a16:creationId xmlns:a16="http://schemas.microsoft.com/office/drawing/2014/main" id="{CCDCAA8C-1EA1-73C5-50B6-4544BDACE8FE}"/>
              </a:ext>
            </a:extLst>
          </p:cNvPr>
          <p:cNvSpPr>
            <a:spLocks noGrp="1"/>
          </p:cNvSpPr>
          <p:nvPr>
            <p:ph type="body" sz="quarter" idx="14" hasCustomPrompt="1"/>
          </p:nvPr>
        </p:nvSpPr>
        <p:spPr>
          <a:xfrm>
            <a:off x="450732" y="3525527"/>
            <a:ext cx="2358405" cy="266700"/>
          </a:xfrm>
        </p:spPr>
        <p:txBody>
          <a:bodyPr/>
          <a:lstStyle>
            <a:lvl1pPr>
              <a:defRPr sz="1200">
                <a:latin typeface="Gotham Medium" pitchFamily="50" charset="0"/>
              </a:defRPr>
            </a:lvl1pPr>
            <a:lvl2pPr>
              <a:defRPr>
                <a:latin typeface="Gotham Bold" pitchFamily="50" charset="0"/>
              </a:defRPr>
            </a:lvl2pPr>
            <a:lvl3pPr>
              <a:defRPr>
                <a:latin typeface="Gotham Bold" pitchFamily="50" charset="0"/>
              </a:defRPr>
            </a:lvl3pPr>
            <a:lvl4pPr>
              <a:defRPr>
                <a:latin typeface="Gotham Bold" pitchFamily="50" charset="0"/>
              </a:defRPr>
            </a:lvl4pPr>
            <a:lvl5pPr>
              <a:defRPr>
                <a:latin typeface="Gotham Bold" pitchFamily="50" charset="0"/>
              </a:defRPr>
            </a:lvl5pPr>
          </a:lstStyle>
          <a:p>
            <a:pPr lvl="0"/>
            <a:r>
              <a:rPr lang="en-GB"/>
              <a:t>Insert name here</a:t>
            </a:r>
          </a:p>
        </p:txBody>
      </p:sp>
      <p:sp>
        <p:nvSpPr>
          <p:cNvPr id="9" name="Text Placeholder 11">
            <a:extLst>
              <a:ext uri="{FF2B5EF4-FFF2-40B4-BE49-F238E27FC236}">
                <a16:creationId xmlns:a16="http://schemas.microsoft.com/office/drawing/2014/main" id="{A1D7EED1-6491-08C4-8535-3ED3EC4DEFB5}"/>
              </a:ext>
            </a:extLst>
          </p:cNvPr>
          <p:cNvSpPr>
            <a:spLocks noGrp="1"/>
          </p:cNvSpPr>
          <p:nvPr>
            <p:ph type="body" sz="quarter" idx="15" hasCustomPrompt="1"/>
          </p:nvPr>
        </p:nvSpPr>
        <p:spPr>
          <a:xfrm>
            <a:off x="450732" y="3716335"/>
            <a:ext cx="2358405" cy="266700"/>
          </a:xfrm>
        </p:spPr>
        <p:txBody>
          <a:bodyPr/>
          <a:lstStyle>
            <a:lvl1pPr>
              <a:defRPr sz="1200"/>
            </a:lvl1pPr>
          </a:lstStyle>
          <a:p>
            <a:pPr lvl="0"/>
            <a:r>
              <a:rPr lang="en-GB"/>
              <a:t>Insert title here</a:t>
            </a:r>
          </a:p>
        </p:txBody>
      </p:sp>
      <p:sp>
        <p:nvSpPr>
          <p:cNvPr id="10" name="Text Placeholder 5">
            <a:extLst>
              <a:ext uri="{FF2B5EF4-FFF2-40B4-BE49-F238E27FC236}">
                <a16:creationId xmlns:a16="http://schemas.microsoft.com/office/drawing/2014/main" id="{E885980D-C72B-9D32-F0BC-221FA059A209}"/>
              </a:ext>
            </a:extLst>
          </p:cNvPr>
          <p:cNvSpPr>
            <a:spLocks noGrp="1"/>
          </p:cNvSpPr>
          <p:nvPr>
            <p:ph type="body" sz="quarter" idx="16" hasCustomPrompt="1"/>
          </p:nvPr>
        </p:nvSpPr>
        <p:spPr>
          <a:xfrm>
            <a:off x="450731" y="4695826"/>
            <a:ext cx="2358410" cy="777875"/>
          </a:xfrm>
        </p:spPr>
        <p:txBody>
          <a:bodyPr/>
          <a:lstStyle>
            <a:lvl1pPr>
              <a:defRPr/>
            </a:lvl1pPr>
          </a:lstStyle>
          <a:p>
            <a:pPr lvl="0"/>
            <a:r>
              <a:rPr lang="en-GB"/>
              <a:t>Insert text here</a:t>
            </a:r>
          </a:p>
          <a:p>
            <a:pPr lvl="1"/>
            <a:r>
              <a:rPr lang="en-GB"/>
              <a:t>Second level</a:t>
            </a:r>
          </a:p>
          <a:p>
            <a:pPr lvl="2"/>
            <a:r>
              <a:rPr lang="en-GB"/>
              <a:t>Third level</a:t>
            </a:r>
          </a:p>
          <a:p>
            <a:pPr lvl="3"/>
            <a:r>
              <a:rPr lang="en-GB"/>
              <a:t>Fourth level</a:t>
            </a:r>
          </a:p>
          <a:p>
            <a:pPr lvl="4"/>
            <a:r>
              <a:rPr lang="en-GB"/>
              <a:t>Fifth level</a:t>
            </a:r>
          </a:p>
        </p:txBody>
      </p:sp>
      <p:sp>
        <p:nvSpPr>
          <p:cNvPr id="11" name="Text Placeholder 9">
            <a:extLst>
              <a:ext uri="{FF2B5EF4-FFF2-40B4-BE49-F238E27FC236}">
                <a16:creationId xmlns:a16="http://schemas.microsoft.com/office/drawing/2014/main" id="{CA9268DA-2BC5-B5D5-4CE9-8BD16693ED1A}"/>
              </a:ext>
            </a:extLst>
          </p:cNvPr>
          <p:cNvSpPr>
            <a:spLocks noGrp="1"/>
          </p:cNvSpPr>
          <p:nvPr>
            <p:ph type="body" sz="quarter" idx="17" hasCustomPrompt="1"/>
          </p:nvPr>
        </p:nvSpPr>
        <p:spPr>
          <a:xfrm>
            <a:off x="450732" y="5570228"/>
            <a:ext cx="2358405" cy="266700"/>
          </a:xfrm>
        </p:spPr>
        <p:txBody>
          <a:bodyPr/>
          <a:lstStyle>
            <a:lvl1pPr>
              <a:defRPr sz="1200">
                <a:latin typeface="Gotham Medium" pitchFamily="50" charset="0"/>
              </a:defRPr>
            </a:lvl1pPr>
            <a:lvl2pPr>
              <a:defRPr>
                <a:latin typeface="Gotham Bold" pitchFamily="50" charset="0"/>
              </a:defRPr>
            </a:lvl2pPr>
            <a:lvl3pPr>
              <a:defRPr>
                <a:latin typeface="Gotham Bold" pitchFamily="50" charset="0"/>
              </a:defRPr>
            </a:lvl3pPr>
            <a:lvl4pPr>
              <a:defRPr>
                <a:latin typeface="Gotham Bold" pitchFamily="50" charset="0"/>
              </a:defRPr>
            </a:lvl4pPr>
            <a:lvl5pPr>
              <a:defRPr>
                <a:latin typeface="Gotham Bold" pitchFamily="50" charset="0"/>
              </a:defRPr>
            </a:lvl5pPr>
          </a:lstStyle>
          <a:p>
            <a:pPr lvl="0"/>
            <a:r>
              <a:rPr lang="en-GB"/>
              <a:t>Insert name here</a:t>
            </a:r>
          </a:p>
        </p:txBody>
      </p:sp>
      <p:sp>
        <p:nvSpPr>
          <p:cNvPr id="12" name="Text Placeholder 11">
            <a:extLst>
              <a:ext uri="{FF2B5EF4-FFF2-40B4-BE49-F238E27FC236}">
                <a16:creationId xmlns:a16="http://schemas.microsoft.com/office/drawing/2014/main" id="{FCD9146B-DFF9-8A90-6634-F2F38611000E}"/>
              </a:ext>
            </a:extLst>
          </p:cNvPr>
          <p:cNvSpPr>
            <a:spLocks noGrp="1"/>
          </p:cNvSpPr>
          <p:nvPr>
            <p:ph type="body" sz="quarter" idx="18" hasCustomPrompt="1"/>
          </p:nvPr>
        </p:nvSpPr>
        <p:spPr>
          <a:xfrm>
            <a:off x="450732" y="5761036"/>
            <a:ext cx="2358405" cy="266700"/>
          </a:xfrm>
        </p:spPr>
        <p:txBody>
          <a:bodyPr/>
          <a:lstStyle>
            <a:lvl1pPr>
              <a:defRPr sz="1200"/>
            </a:lvl1pPr>
          </a:lstStyle>
          <a:p>
            <a:pPr lvl="0"/>
            <a:r>
              <a:rPr lang="en-GB"/>
              <a:t>Insert title here</a:t>
            </a:r>
          </a:p>
        </p:txBody>
      </p:sp>
      <p:sp>
        <p:nvSpPr>
          <p:cNvPr id="13" name="Text Placeholder 5">
            <a:extLst>
              <a:ext uri="{FF2B5EF4-FFF2-40B4-BE49-F238E27FC236}">
                <a16:creationId xmlns:a16="http://schemas.microsoft.com/office/drawing/2014/main" id="{E73D7789-DF27-879E-8A33-A0A02DF43FA5}"/>
              </a:ext>
            </a:extLst>
          </p:cNvPr>
          <p:cNvSpPr>
            <a:spLocks noGrp="1"/>
          </p:cNvSpPr>
          <p:nvPr>
            <p:ph type="body" sz="quarter" idx="19" hasCustomPrompt="1"/>
          </p:nvPr>
        </p:nvSpPr>
        <p:spPr>
          <a:xfrm>
            <a:off x="3564596" y="2435225"/>
            <a:ext cx="2120348" cy="1547811"/>
          </a:xfrm>
          <a:solidFill>
            <a:schemeClr val="accent2"/>
          </a:solidFill>
        </p:spPr>
        <p:txBody>
          <a:bodyPr lIns="180000" tIns="360000" rIns="180000"/>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GB"/>
              <a:t>Insert text here</a:t>
            </a:r>
          </a:p>
          <a:p>
            <a:pPr lvl="1"/>
            <a:r>
              <a:rPr lang="en-GB"/>
              <a:t>Second level</a:t>
            </a:r>
          </a:p>
          <a:p>
            <a:pPr lvl="2"/>
            <a:r>
              <a:rPr lang="en-GB"/>
              <a:t>Third level</a:t>
            </a:r>
          </a:p>
          <a:p>
            <a:pPr lvl="3"/>
            <a:r>
              <a:rPr lang="en-GB"/>
              <a:t>Fourth level</a:t>
            </a:r>
          </a:p>
          <a:p>
            <a:pPr lvl="4"/>
            <a:r>
              <a:rPr lang="en-GB"/>
              <a:t>Fifth level</a:t>
            </a:r>
          </a:p>
        </p:txBody>
      </p:sp>
      <p:sp>
        <p:nvSpPr>
          <p:cNvPr id="14" name="Text Placeholder 5">
            <a:extLst>
              <a:ext uri="{FF2B5EF4-FFF2-40B4-BE49-F238E27FC236}">
                <a16:creationId xmlns:a16="http://schemas.microsoft.com/office/drawing/2014/main" id="{F67FB5E7-5B59-E9A6-24A4-A3AE5DFF7745}"/>
              </a:ext>
            </a:extLst>
          </p:cNvPr>
          <p:cNvSpPr>
            <a:spLocks noGrp="1"/>
          </p:cNvSpPr>
          <p:nvPr>
            <p:ph type="body" sz="quarter" idx="20" hasCustomPrompt="1"/>
          </p:nvPr>
        </p:nvSpPr>
        <p:spPr>
          <a:xfrm>
            <a:off x="3564596" y="4479926"/>
            <a:ext cx="2120348" cy="1547811"/>
          </a:xfrm>
          <a:solidFill>
            <a:schemeClr val="accent1"/>
          </a:solidFill>
        </p:spPr>
        <p:txBody>
          <a:bodyPr lIns="180000" tIns="360000" rIns="180000"/>
          <a:lstStyle>
            <a:lvl1pPr>
              <a:defRPr>
                <a:solidFill>
                  <a:schemeClr val="tx2"/>
                </a:solidFill>
              </a:defRPr>
            </a:lvl1pPr>
            <a:lvl2pPr>
              <a:buClr>
                <a:schemeClr val="accent3"/>
              </a:buClr>
              <a:defRPr>
                <a:solidFill>
                  <a:schemeClr val="tx2"/>
                </a:solidFill>
              </a:defRPr>
            </a:lvl2pPr>
            <a:lvl3pPr>
              <a:buClr>
                <a:schemeClr val="accent3"/>
              </a:buClr>
              <a:defRPr>
                <a:solidFill>
                  <a:schemeClr val="tx2"/>
                </a:solidFill>
              </a:defRPr>
            </a:lvl3pPr>
            <a:lvl4pPr>
              <a:buClr>
                <a:schemeClr val="accent3"/>
              </a:buClr>
              <a:defRPr>
                <a:solidFill>
                  <a:schemeClr val="tx2"/>
                </a:solidFill>
              </a:defRPr>
            </a:lvl4pPr>
            <a:lvl5pPr>
              <a:buClr>
                <a:schemeClr val="accent3"/>
              </a:buClr>
              <a:defRPr>
                <a:solidFill>
                  <a:schemeClr val="tx2"/>
                </a:solidFill>
              </a:defRPr>
            </a:lvl5pPr>
          </a:lstStyle>
          <a:p>
            <a:pPr lvl="0"/>
            <a:r>
              <a:rPr lang="en-GB"/>
              <a:t>Insert text here</a:t>
            </a:r>
          </a:p>
          <a:p>
            <a:pPr lvl="1"/>
            <a:r>
              <a:rPr lang="en-GB"/>
              <a:t>Second level</a:t>
            </a:r>
          </a:p>
          <a:p>
            <a:pPr lvl="2"/>
            <a:r>
              <a:rPr lang="en-GB"/>
              <a:t>Third level</a:t>
            </a:r>
          </a:p>
          <a:p>
            <a:pPr lvl="3"/>
            <a:r>
              <a:rPr lang="en-GB"/>
              <a:t>Fourth level</a:t>
            </a:r>
          </a:p>
          <a:p>
            <a:pPr lvl="4"/>
            <a:r>
              <a:rPr lang="en-GB"/>
              <a:t>Fifth level</a:t>
            </a:r>
          </a:p>
        </p:txBody>
      </p:sp>
      <p:sp>
        <p:nvSpPr>
          <p:cNvPr id="15" name="Text Placeholder 5">
            <a:extLst>
              <a:ext uri="{FF2B5EF4-FFF2-40B4-BE49-F238E27FC236}">
                <a16:creationId xmlns:a16="http://schemas.microsoft.com/office/drawing/2014/main" id="{9EC0C03C-3180-061F-654E-9A5946A6E08F}"/>
              </a:ext>
            </a:extLst>
          </p:cNvPr>
          <p:cNvSpPr>
            <a:spLocks noGrp="1"/>
          </p:cNvSpPr>
          <p:nvPr>
            <p:ph type="body" sz="quarter" idx="21" hasCustomPrompt="1"/>
          </p:nvPr>
        </p:nvSpPr>
        <p:spPr>
          <a:xfrm>
            <a:off x="6803434" y="4256395"/>
            <a:ext cx="4014148" cy="1096344"/>
          </a:xfrm>
        </p:spPr>
        <p:txBody>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GB"/>
              <a:t>Insert text here</a:t>
            </a:r>
          </a:p>
          <a:p>
            <a:pPr lvl="1"/>
            <a:r>
              <a:rPr lang="en-GB"/>
              <a:t>Second level</a:t>
            </a:r>
          </a:p>
          <a:p>
            <a:pPr lvl="2"/>
            <a:r>
              <a:rPr lang="en-GB"/>
              <a:t>Third level</a:t>
            </a:r>
          </a:p>
          <a:p>
            <a:pPr lvl="3"/>
            <a:r>
              <a:rPr lang="en-GB"/>
              <a:t>Fourth level</a:t>
            </a:r>
          </a:p>
          <a:p>
            <a:pPr lvl="4"/>
            <a:r>
              <a:rPr lang="en-GB"/>
              <a:t>Fifth level</a:t>
            </a:r>
          </a:p>
        </p:txBody>
      </p:sp>
      <p:sp>
        <p:nvSpPr>
          <p:cNvPr id="16" name="Text Placeholder 9">
            <a:extLst>
              <a:ext uri="{FF2B5EF4-FFF2-40B4-BE49-F238E27FC236}">
                <a16:creationId xmlns:a16="http://schemas.microsoft.com/office/drawing/2014/main" id="{888AD919-2BEE-BCF3-3A6D-50D529E320CD}"/>
              </a:ext>
            </a:extLst>
          </p:cNvPr>
          <p:cNvSpPr>
            <a:spLocks noGrp="1"/>
          </p:cNvSpPr>
          <p:nvPr>
            <p:ph type="body" sz="quarter" idx="22" hasCustomPrompt="1"/>
          </p:nvPr>
        </p:nvSpPr>
        <p:spPr>
          <a:xfrm>
            <a:off x="6803435" y="5435289"/>
            <a:ext cx="1682312" cy="266700"/>
          </a:xfrm>
        </p:spPr>
        <p:txBody>
          <a:bodyPr/>
          <a:lstStyle>
            <a:lvl1pPr>
              <a:defRPr>
                <a:solidFill>
                  <a:schemeClr val="bg2"/>
                </a:solidFill>
                <a:latin typeface="Gotham Medium" pitchFamily="50" charset="0"/>
              </a:defRPr>
            </a:lvl1pPr>
            <a:lvl2pPr>
              <a:defRPr>
                <a:latin typeface="Gotham Bold" pitchFamily="50" charset="0"/>
              </a:defRPr>
            </a:lvl2pPr>
            <a:lvl3pPr>
              <a:defRPr>
                <a:latin typeface="Gotham Bold" pitchFamily="50" charset="0"/>
              </a:defRPr>
            </a:lvl3pPr>
            <a:lvl4pPr>
              <a:defRPr>
                <a:latin typeface="Gotham Bold" pitchFamily="50" charset="0"/>
              </a:defRPr>
            </a:lvl4pPr>
            <a:lvl5pPr>
              <a:defRPr>
                <a:latin typeface="Gotham Bold" pitchFamily="50" charset="0"/>
              </a:defRPr>
            </a:lvl5pPr>
          </a:lstStyle>
          <a:p>
            <a:pPr lvl="0"/>
            <a:r>
              <a:rPr lang="en-GB"/>
              <a:t>Insert name here</a:t>
            </a:r>
          </a:p>
        </p:txBody>
      </p:sp>
      <p:sp>
        <p:nvSpPr>
          <p:cNvPr id="17" name="Text Placeholder 11">
            <a:extLst>
              <a:ext uri="{FF2B5EF4-FFF2-40B4-BE49-F238E27FC236}">
                <a16:creationId xmlns:a16="http://schemas.microsoft.com/office/drawing/2014/main" id="{242B0A19-1960-A688-6E5E-C9DD4EA66726}"/>
              </a:ext>
            </a:extLst>
          </p:cNvPr>
          <p:cNvSpPr>
            <a:spLocks noGrp="1"/>
          </p:cNvSpPr>
          <p:nvPr>
            <p:ph type="body" sz="quarter" idx="23" hasCustomPrompt="1"/>
          </p:nvPr>
        </p:nvSpPr>
        <p:spPr>
          <a:xfrm>
            <a:off x="6803435" y="5626097"/>
            <a:ext cx="1682312" cy="266700"/>
          </a:xfrm>
        </p:spPr>
        <p:txBody>
          <a:bodyPr/>
          <a:lstStyle>
            <a:lvl1pPr>
              <a:defRPr>
                <a:solidFill>
                  <a:schemeClr val="bg2"/>
                </a:solidFill>
              </a:defRPr>
            </a:lvl1pPr>
          </a:lstStyle>
          <a:p>
            <a:pPr lvl="0"/>
            <a:r>
              <a:rPr lang="en-GB"/>
              <a:t>Insert title here</a:t>
            </a:r>
          </a:p>
        </p:txBody>
      </p:sp>
      <p:cxnSp>
        <p:nvCxnSpPr>
          <p:cNvPr id="18" name="Straight Connector 17">
            <a:extLst>
              <a:ext uri="{FF2B5EF4-FFF2-40B4-BE49-F238E27FC236}">
                <a16:creationId xmlns:a16="http://schemas.microsoft.com/office/drawing/2014/main" id="{6AD8EE30-D1E9-EE62-BCC0-9C01DA929A1A}"/>
              </a:ext>
            </a:extLst>
          </p:cNvPr>
          <p:cNvCxnSpPr>
            <a:cxnSpLocks/>
          </p:cNvCxnSpPr>
          <p:nvPr/>
        </p:nvCxnSpPr>
        <p:spPr>
          <a:xfrm>
            <a:off x="3147102" y="2266520"/>
            <a:ext cx="0" cy="3761216"/>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581CE2D9-CA62-36AF-83B3-111919E440EE}"/>
              </a:ext>
            </a:extLst>
          </p:cNvPr>
          <p:cNvCxnSpPr>
            <a:cxnSpLocks/>
          </p:cNvCxnSpPr>
          <p:nvPr/>
        </p:nvCxnSpPr>
        <p:spPr>
          <a:xfrm>
            <a:off x="6118128" y="2266520"/>
            <a:ext cx="0" cy="3761216"/>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Picture Placeholder 21">
            <a:extLst>
              <a:ext uri="{FF2B5EF4-FFF2-40B4-BE49-F238E27FC236}">
                <a16:creationId xmlns:a16="http://schemas.microsoft.com/office/drawing/2014/main" id="{64B2C224-98A3-DB89-1B06-02EE840744E9}"/>
              </a:ext>
            </a:extLst>
          </p:cNvPr>
          <p:cNvSpPr>
            <a:spLocks noGrp="1"/>
          </p:cNvSpPr>
          <p:nvPr>
            <p:ph type="pic" sz="quarter" idx="24" hasCustomPrompt="1"/>
          </p:nvPr>
        </p:nvSpPr>
        <p:spPr>
          <a:xfrm>
            <a:off x="6551312" y="2266520"/>
            <a:ext cx="4504331" cy="1728000"/>
          </a:xfrm>
        </p:spPr>
        <p:txBody>
          <a:bodyPr/>
          <a:lstStyle>
            <a:lvl1pPr algn="ctr">
              <a:defRPr/>
            </a:lvl1pPr>
          </a:lstStyle>
          <a:p>
            <a:r>
              <a:rPr lang="en-GB"/>
              <a:t>Click icon to insert image</a:t>
            </a:r>
          </a:p>
        </p:txBody>
      </p:sp>
      <p:sp>
        <p:nvSpPr>
          <p:cNvPr id="29" name="Text Placeholder 28">
            <a:extLst>
              <a:ext uri="{FF2B5EF4-FFF2-40B4-BE49-F238E27FC236}">
                <a16:creationId xmlns:a16="http://schemas.microsoft.com/office/drawing/2014/main" id="{2F7C36C4-76BF-9AF7-7A35-C55FBEE5AE87}"/>
              </a:ext>
            </a:extLst>
          </p:cNvPr>
          <p:cNvSpPr>
            <a:spLocks noGrp="1"/>
          </p:cNvSpPr>
          <p:nvPr>
            <p:ph type="body" sz="quarter" idx="25" hasCustomPrompt="1"/>
          </p:nvPr>
        </p:nvSpPr>
        <p:spPr>
          <a:xfrm>
            <a:off x="335013" y="2266520"/>
            <a:ext cx="35991" cy="1728000"/>
          </a:xfrm>
          <a:solidFill>
            <a:schemeClr val="accent2"/>
          </a:solidFill>
        </p:spPr>
        <p:txBody>
          <a:bodyPr/>
          <a:lstStyle>
            <a:lvl1pPr>
              <a:defRPr/>
            </a:lvl1pPr>
          </a:lstStyle>
          <a:p>
            <a:pPr lvl="0"/>
            <a:r>
              <a:rPr lang="en-GB"/>
              <a:t> </a:t>
            </a:r>
          </a:p>
        </p:txBody>
      </p:sp>
      <p:sp>
        <p:nvSpPr>
          <p:cNvPr id="30" name="Text Placeholder 28">
            <a:extLst>
              <a:ext uri="{FF2B5EF4-FFF2-40B4-BE49-F238E27FC236}">
                <a16:creationId xmlns:a16="http://schemas.microsoft.com/office/drawing/2014/main" id="{F8381302-6460-0F5F-479F-E6A797AF52BC}"/>
              </a:ext>
            </a:extLst>
          </p:cNvPr>
          <p:cNvSpPr>
            <a:spLocks noGrp="1"/>
          </p:cNvSpPr>
          <p:nvPr>
            <p:ph type="body" sz="quarter" idx="26" hasCustomPrompt="1"/>
          </p:nvPr>
        </p:nvSpPr>
        <p:spPr>
          <a:xfrm>
            <a:off x="335013" y="4299736"/>
            <a:ext cx="35991" cy="1728000"/>
          </a:xfrm>
          <a:solidFill>
            <a:schemeClr val="accent1"/>
          </a:solidFill>
        </p:spPr>
        <p:txBody>
          <a:bodyPr/>
          <a:lstStyle>
            <a:lvl1pPr>
              <a:defRPr/>
            </a:lvl1pPr>
          </a:lstStyle>
          <a:p>
            <a:pPr lvl="0"/>
            <a:r>
              <a:rPr lang="en-GB"/>
              <a:t> </a:t>
            </a:r>
          </a:p>
        </p:txBody>
      </p:sp>
      <p:sp>
        <p:nvSpPr>
          <p:cNvPr id="38" name="Text Placeholder 37">
            <a:extLst>
              <a:ext uri="{FF2B5EF4-FFF2-40B4-BE49-F238E27FC236}">
                <a16:creationId xmlns:a16="http://schemas.microsoft.com/office/drawing/2014/main" id="{3C30209F-BFED-1C17-7393-334D3173A281}"/>
              </a:ext>
            </a:extLst>
          </p:cNvPr>
          <p:cNvSpPr>
            <a:spLocks noGrp="1"/>
          </p:cNvSpPr>
          <p:nvPr>
            <p:ph type="body" sz="quarter" idx="27" hasCustomPrompt="1"/>
          </p:nvPr>
        </p:nvSpPr>
        <p:spPr>
          <a:xfrm>
            <a:off x="531582" y="2266545"/>
            <a:ext cx="355908" cy="258887"/>
          </a:xfrm>
          <a:custGeom>
            <a:avLst/>
            <a:gdLst>
              <a:gd name="connsiteX0" fmla="*/ 211936 w 356001"/>
              <a:gd name="connsiteY0" fmla="*/ 167667 h 258887"/>
              <a:gd name="connsiteX1" fmla="*/ 211940 w 356001"/>
              <a:gd name="connsiteY1" fmla="*/ 167693 h 258887"/>
              <a:gd name="connsiteX2" fmla="*/ 211936 w 356001"/>
              <a:gd name="connsiteY2" fmla="*/ 167714 h 258887"/>
              <a:gd name="connsiteX3" fmla="*/ 342085 w 356001"/>
              <a:gd name="connsiteY3" fmla="*/ 23 h 258887"/>
              <a:gd name="connsiteX4" fmla="*/ 351308 w 356001"/>
              <a:gd name="connsiteY4" fmla="*/ 17014 h 258887"/>
              <a:gd name="connsiteX5" fmla="*/ 298324 w 356001"/>
              <a:gd name="connsiteY5" fmla="*/ 58925 h 258887"/>
              <a:gd name="connsiteX6" fmla="*/ 265683 w 356001"/>
              <a:gd name="connsiteY6" fmla="*/ 118590 h 258887"/>
              <a:gd name="connsiteX7" fmla="*/ 269914 w 356001"/>
              <a:gd name="connsiteY7" fmla="*/ 131443 h 258887"/>
              <a:gd name="connsiteX8" fmla="*/ 281426 w 356001"/>
              <a:gd name="connsiteY8" fmla="*/ 136344 h 258887"/>
              <a:gd name="connsiteX9" fmla="*/ 300613 w 356001"/>
              <a:gd name="connsiteY9" fmla="*/ 134448 h 258887"/>
              <a:gd name="connsiteX10" fmla="*/ 340744 w 356001"/>
              <a:gd name="connsiteY10" fmla="*/ 151809 h 258887"/>
              <a:gd name="connsiteX11" fmla="*/ 356001 w 356001"/>
              <a:gd name="connsiteY11" fmla="*/ 192688 h 258887"/>
              <a:gd name="connsiteX12" fmla="*/ 356001 w 356001"/>
              <a:gd name="connsiteY12" fmla="*/ 196281 h 258887"/>
              <a:gd name="connsiteX13" fmla="*/ 339010 w 356001"/>
              <a:gd name="connsiteY13" fmla="*/ 241873 h 258887"/>
              <a:gd name="connsiteX14" fmla="*/ 318179 w 356001"/>
              <a:gd name="connsiteY14" fmla="*/ 255324 h 258887"/>
              <a:gd name="connsiteX15" fmla="*/ 296617 w 356001"/>
              <a:gd name="connsiteY15" fmla="*/ 258887 h 258887"/>
              <a:gd name="connsiteX16" fmla="*/ 286379 w 356001"/>
              <a:gd name="connsiteY16" fmla="*/ 258887 h 258887"/>
              <a:gd name="connsiteX17" fmla="*/ 259531 w 356001"/>
              <a:gd name="connsiteY17" fmla="*/ 253536 h 258887"/>
              <a:gd name="connsiteX18" fmla="*/ 234198 w 356001"/>
              <a:gd name="connsiteY18" fmla="*/ 234707 h 258887"/>
              <a:gd name="connsiteX19" fmla="*/ 217502 w 356001"/>
              <a:gd name="connsiteY19" fmla="*/ 205392 h 258887"/>
              <a:gd name="connsiteX20" fmla="*/ 211940 w 356001"/>
              <a:gd name="connsiteY20" fmla="*/ 167693 h 258887"/>
              <a:gd name="connsiteX21" fmla="*/ 219415 w 356001"/>
              <a:gd name="connsiteY21" fmla="*/ 124751 h 258887"/>
              <a:gd name="connsiteX22" fmla="*/ 241873 w 356001"/>
              <a:gd name="connsiteY22" fmla="*/ 80470 h 258887"/>
              <a:gd name="connsiteX23" fmla="*/ 342085 w 356001"/>
              <a:gd name="connsiteY23" fmla="*/ 23 h 258887"/>
              <a:gd name="connsiteX24" fmla="*/ 130102 w 356001"/>
              <a:gd name="connsiteY24" fmla="*/ 0 h 258887"/>
              <a:gd name="connsiteX25" fmla="*/ 139326 w 356001"/>
              <a:gd name="connsiteY25" fmla="*/ 16991 h 258887"/>
              <a:gd name="connsiteX26" fmla="*/ 84816 w 356001"/>
              <a:gd name="connsiteY26" fmla="*/ 60035 h 258887"/>
              <a:gd name="connsiteX27" fmla="*/ 53724 w 356001"/>
              <a:gd name="connsiteY27" fmla="*/ 120093 h 258887"/>
              <a:gd name="connsiteX28" fmla="*/ 59480 w 356001"/>
              <a:gd name="connsiteY28" fmla="*/ 132946 h 258887"/>
              <a:gd name="connsiteX29" fmla="*/ 69466 w 356001"/>
              <a:gd name="connsiteY29" fmla="*/ 136344 h 258887"/>
              <a:gd name="connsiteX30" fmla="*/ 88653 w 356001"/>
              <a:gd name="connsiteY30" fmla="*/ 134448 h 258887"/>
              <a:gd name="connsiteX31" fmla="*/ 128969 w 356001"/>
              <a:gd name="connsiteY31" fmla="*/ 152017 h 258887"/>
              <a:gd name="connsiteX32" fmla="*/ 144712 w 356001"/>
              <a:gd name="connsiteY32" fmla="*/ 194506 h 258887"/>
              <a:gd name="connsiteX33" fmla="*/ 127444 w 356001"/>
              <a:gd name="connsiteY33" fmla="*/ 241156 h 258887"/>
              <a:gd name="connsiteX34" fmla="*/ 106913 w 356001"/>
              <a:gd name="connsiteY34" fmla="*/ 255188 h 258887"/>
              <a:gd name="connsiteX35" fmla="*/ 85474 w 356001"/>
              <a:gd name="connsiteY35" fmla="*/ 258887 h 258887"/>
              <a:gd name="connsiteX36" fmla="*/ 74850 w 356001"/>
              <a:gd name="connsiteY36" fmla="*/ 258887 h 258887"/>
              <a:gd name="connsiteX37" fmla="*/ 47555 w 356001"/>
              <a:gd name="connsiteY37" fmla="*/ 253582 h 258887"/>
              <a:gd name="connsiteX38" fmla="*/ 22077 w 356001"/>
              <a:gd name="connsiteY38" fmla="*/ 234753 h 258887"/>
              <a:gd name="connsiteX39" fmla="*/ 0 w 356001"/>
              <a:gd name="connsiteY39" fmla="*/ 167714 h 258887"/>
              <a:gd name="connsiteX40" fmla="*/ 0 w 356001"/>
              <a:gd name="connsiteY40" fmla="*/ 167667 h 258887"/>
              <a:gd name="connsiteX41" fmla="*/ 28226 w 356001"/>
              <a:gd name="connsiteY41" fmla="*/ 82504 h 258887"/>
              <a:gd name="connsiteX42" fmla="*/ 130102 w 356001"/>
              <a:gd name="connsiteY42" fmla="*/ 0 h 258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356001" h="258887">
                <a:moveTo>
                  <a:pt x="211936" y="167667"/>
                </a:moveTo>
                <a:lnTo>
                  <a:pt x="211940" y="167693"/>
                </a:lnTo>
                <a:lnTo>
                  <a:pt x="211936" y="167714"/>
                </a:lnTo>
                <a:close/>
                <a:moveTo>
                  <a:pt x="342085" y="23"/>
                </a:moveTo>
                <a:lnTo>
                  <a:pt x="351308" y="17014"/>
                </a:lnTo>
                <a:cubicBezTo>
                  <a:pt x="328284" y="32872"/>
                  <a:pt x="310622" y="46835"/>
                  <a:pt x="298324" y="58925"/>
                </a:cubicBezTo>
                <a:cubicBezTo>
                  <a:pt x="276548" y="80331"/>
                  <a:pt x="265683" y="100212"/>
                  <a:pt x="265683" y="118590"/>
                </a:cubicBezTo>
                <a:cubicBezTo>
                  <a:pt x="265683" y="123884"/>
                  <a:pt x="267093" y="128184"/>
                  <a:pt x="269914" y="131443"/>
                </a:cubicBezTo>
                <a:cubicBezTo>
                  <a:pt x="272734" y="134703"/>
                  <a:pt x="276548" y="136344"/>
                  <a:pt x="281426" y="136344"/>
                </a:cubicBezTo>
                <a:cubicBezTo>
                  <a:pt x="291135" y="135072"/>
                  <a:pt x="297538" y="134448"/>
                  <a:pt x="300613" y="134448"/>
                </a:cubicBezTo>
                <a:cubicBezTo>
                  <a:pt x="316748" y="134448"/>
                  <a:pt x="330110" y="140228"/>
                  <a:pt x="340744" y="151809"/>
                </a:cubicBezTo>
                <a:lnTo>
                  <a:pt x="356001" y="192688"/>
                </a:lnTo>
                <a:lnTo>
                  <a:pt x="356001" y="196281"/>
                </a:lnTo>
                <a:lnTo>
                  <a:pt x="339010" y="241873"/>
                </a:lnTo>
                <a:cubicBezTo>
                  <a:pt x="333127" y="247849"/>
                  <a:pt x="326180" y="252333"/>
                  <a:pt x="318179" y="255324"/>
                </a:cubicBezTo>
                <a:lnTo>
                  <a:pt x="296617" y="258887"/>
                </a:lnTo>
                <a:lnTo>
                  <a:pt x="286379" y="258887"/>
                </a:lnTo>
                <a:lnTo>
                  <a:pt x="259531" y="253536"/>
                </a:lnTo>
                <a:cubicBezTo>
                  <a:pt x="250062" y="249351"/>
                  <a:pt x="241619" y="243075"/>
                  <a:pt x="234198" y="234707"/>
                </a:cubicBezTo>
                <a:cubicBezTo>
                  <a:pt x="226778" y="226339"/>
                  <a:pt x="221212" y="216566"/>
                  <a:pt x="217502" y="205392"/>
                </a:cubicBezTo>
                <a:lnTo>
                  <a:pt x="211940" y="167693"/>
                </a:lnTo>
                <a:lnTo>
                  <a:pt x="219415" y="124751"/>
                </a:lnTo>
                <a:cubicBezTo>
                  <a:pt x="224402" y="110210"/>
                  <a:pt x="231887" y="95450"/>
                  <a:pt x="241873" y="80470"/>
                </a:cubicBezTo>
                <a:cubicBezTo>
                  <a:pt x="261846" y="50511"/>
                  <a:pt x="295250" y="23695"/>
                  <a:pt x="342085" y="23"/>
                </a:cubicBezTo>
                <a:close/>
                <a:moveTo>
                  <a:pt x="130102" y="0"/>
                </a:moveTo>
                <a:lnTo>
                  <a:pt x="139326" y="16991"/>
                </a:lnTo>
                <a:cubicBezTo>
                  <a:pt x="114776" y="34098"/>
                  <a:pt x="96583" y="48453"/>
                  <a:pt x="84816" y="60035"/>
                </a:cubicBezTo>
                <a:cubicBezTo>
                  <a:pt x="64080" y="80932"/>
                  <a:pt x="53724" y="100952"/>
                  <a:pt x="53724" y="120093"/>
                </a:cubicBezTo>
                <a:cubicBezTo>
                  <a:pt x="53724" y="126658"/>
                  <a:pt x="55642" y="130934"/>
                  <a:pt x="59480" y="132946"/>
                </a:cubicBezTo>
                <a:cubicBezTo>
                  <a:pt x="63317" y="135211"/>
                  <a:pt x="66646" y="136344"/>
                  <a:pt x="69466" y="136344"/>
                </a:cubicBezTo>
                <a:cubicBezTo>
                  <a:pt x="79176" y="135072"/>
                  <a:pt x="85579" y="134448"/>
                  <a:pt x="88653" y="134448"/>
                </a:cubicBezTo>
                <a:cubicBezTo>
                  <a:pt x="105043" y="134448"/>
                  <a:pt x="118474" y="140297"/>
                  <a:pt x="128969" y="152017"/>
                </a:cubicBezTo>
                <a:cubicBezTo>
                  <a:pt x="139465" y="163714"/>
                  <a:pt x="144712" y="177885"/>
                  <a:pt x="144712" y="194506"/>
                </a:cubicBezTo>
                <a:cubicBezTo>
                  <a:pt x="144712" y="213162"/>
                  <a:pt x="138956" y="228696"/>
                  <a:pt x="127444" y="241156"/>
                </a:cubicBezTo>
                <a:cubicBezTo>
                  <a:pt x="121688" y="247398"/>
                  <a:pt x="114845" y="252073"/>
                  <a:pt x="106913" y="255188"/>
                </a:cubicBezTo>
                <a:lnTo>
                  <a:pt x="85474" y="258887"/>
                </a:lnTo>
                <a:lnTo>
                  <a:pt x="74850" y="258887"/>
                </a:lnTo>
                <a:lnTo>
                  <a:pt x="47555" y="253582"/>
                </a:lnTo>
                <a:cubicBezTo>
                  <a:pt x="37924" y="249397"/>
                  <a:pt x="29428" y="243121"/>
                  <a:pt x="22077" y="234753"/>
                </a:cubicBezTo>
                <a:cubicBezTo>
                  <a:pt x="7351" y="218016"/>
                  <a:pt x="0" y="195662"/>
                  <a:pt x="0" y="167714"/>
                </a:cubicBezTo>
                <a:lnTo>
                  <a:pt x="0" y="167667"/>
                </a:lnTo>
                <a:cubicBezTo>
                  <a:pt x="0" y="140990"/>
                  <a:pt x="9409" y="112580"/>
                  <a:pt x="28226" y="82504"/>
                </a:cubicBezTo>
                <a:cubicBezTo>
                  <a:pt x="47020" y="52406"/>
                  <a:pt x="81002" y="24897"/>
                  <a:pt x="130102" y="0"/>
                </a:cubicBezTo>
                <a:close/>
              </a:path>
            </a:pathLst>
          </a:custGeom>
          <a:solidFill>
            <a:schemeClr val="accent4"/>
          </a:solidFill>
        </p:spPr>
        <p:txBody>
          <a:bodyPr wrap="square">
            <a:noAutofit/>
          </a:bodyPr>
          <a:lstStyle>
            <a:lvl1pPr>
              <a:defRPr/>
            </a:lvl1pPr>
          </a:lstStyle>
          <a:p>
            <a:pPr lvl="0"/>
            <a:r>
              <a:rPr lang="en-GB"/>
              <a:t> </a:t>
            </a:r>
          </a:p>
        </p:txBody>
      </p:sp>
      <p:sp>
        <p:nvSpPr>
          <p:cNvPr id="39" name="Text Placeholder 38">
            <a:extLst>
              <a:ext uri="{FF2B5EF4-FFF2-40B4-BE49-F238E27FC236}">
                <a16:creationId xmlns:a16="http://schemas.microsoft.com/office/drawing/2014/main" id="{80A96817-5E54-B200-DA6D-CC231C634BB5}"/>
              </a:ext>
            </a:extLst>
          </p:cNvPr>
          <p:cNvSpPr>
            <a:spLocks noGrp="1"/>
          </p:cNvSpPr>
          <p:nvPr>
            <p:ph type="body" sz="quarter" idx="28" hasCustomPrompt="1"/>
          </p:nvPr>
        </p:nvSpPr>
        <p:spPr>
          <a:xfrm>
            <a:off x="531010" y="4299737"/>
            <a:ext cx="355908" cy="258887"/>
          </a:xfrm>
          <a:custGeom>
            <a:avLst/>
            <a:gdLst>
              <a:gd name="connsiteX0" fmla="*/ 211936 w 356001"/>
              <a:gd name="connsiteY0" fmla="*/ 167667 h 258887"/>
              <a:gd name="connsiteX1" fmla="*/ 211940 w 356001"/>
              <a:gd name="connsiteY1" fmla="*/ 167693 h 258887"/>
              <a:gd name="connsiteX2" fmla="*/ 211936 w 356001"/>
              <a:gd name="connsiteY2" fmla="*/ 167714 h 258887"/>
              <a:gd name="connsiteX3" fmla="*/ 342085 w 356001"/>
              <a:gd name="connsiteY3" fmla="*/ 23 h 258887"/>
              <a:gd name="connsiteX4" fmla="*/ 351308 w 356001"/>
              <a:gd name="connsiteY4" fmla="*/ 17014 h 258887"/>
              <a:gd name="connsiteX5" fmla="*/ 298324 w 356001"/>
              <a:gd name="connsiteY5" fmla="*/ 58925 h 258887"/>
              <a:gd name="connsiteX6" fmla="*/ 265683 w 356001"/>
              <a:gd name="connsiteY6" fmla="*/ 118590 h 258887"/>
              <a:gd name="connsiteX7" fmla="*/ 269914 w 356001"/>
              <a:gd name="connsiteY7" fmla="*/ 131443 h 258887"/>
              <a:gd name="connsiteX8" fmla="*/ 281426 w 356001"/>
              <a:gd name="connsiteY8" fmla="*/ 136344 h 258887"/>
              <a:gd name="connsiteX9" fmla="*/ 300613 w 356001"/>
              <a:gd name="connsiteY9" fmla="*/ 134448 h 258887"/>
              <a:gd name="connsiteX10" fmla="*/ 340744 w 356001"/>
              <a:gd name="connsiteY10" fmla="*/ 151809 h 258887"/>
              <a:gd name="connsiteX11" fmla="*/ 356001 w 356001"/>
              <a:gd name="connsiteY11" fmla="*/ 192688 h 258887"/>
              <a:gd name="connsiteX12" fmla="*/ 356001 w 356001"/>
              <a:gd name="connsiteY12" fmla="*/ 196281 h 258887"/>
              <a:gd name="connsiteX13" fmla="*/ 339010 w 356001"/>
              <a:gd name="connsiteY13" fmla="*/ 241873 h 258887"/>
              <a:gd name="connsiteX14" fmla="*/ 318179 w 356001"/>
              <a:gd name="connsiteY14" fmla="*/ 255324 h 258887"/>
              <a:gd name="connsiteX15" fmla="*/ 296617 w 356001"/>
              <a:gd name="connsiteY15" fmla="*/ 258887 h 258887"/>
              <a:gd name="connsiteX16" fmla="*/ 286379 w 356001"/>
              <a:gd name="connsiteY16" fmla="*/ 258887 h 258887"/>
              <a:gd name="connsiteX17" fmla="*/ 259531 w 356001"/>
              <a:gd name="connsiteY17" fmla="*/ 253536 h 258887"/>
              <a:gd name="connsiteX18" fmla="*/ 234198 w 356001"/>
              <a:gd name="connsiteY18" fmla="*/ 234707 h 258887"/>
              <a:gd name="connsiteX19" fmla="*/ 217502 w 356001"/>
              <a:gd name="connsiteY19" fmla="*/ 205392 h 258887"/>
              <a:gd name="connsiteX20" fmla="*/ 211940 w 356001"/>
              <a:gd name="connsiteY20" fmla="*/ 167693 h 258887"/>
              <a:gd name="connsiteX21" fmla="*/ 219415 w 356001"/>
              <a:gd name="connsiteY21" fmla="*/ 124751 h 258887"/>
              <a:gd name="connsiteX22" fmla="*/ 241873 w 356001"/>
              <a:gd name="connsiteY22" fmla="*/ 80470 h 258887"/>
              <a:gd name="connsiteX23" fmla="*/ 342085 w 356001"/>
              <a:gd name="connsiteY23" fmla="*/ 23 h 258887"/>
              <a:gd name="connsiteX24" fmla="*/ 130102 w 356001"/>
              <a:gd name="connsiteY24" fmla="*/ 0 h 258887"/>
              <a:gd name="connsiteX25" fmla="*/ 139326 w 356001"/>
              <a:gd name="connsiteY25" fmla="*/ 16991 h 258887"/>
              <a:gd name="connsiteX26" fmla="*/ 84816 w 356001"/>
              <a:gd name="connsiteY26" fmla="*/ 60035 h 258887"/>
              <a:gd name="connsiteX27" fmla="*/ 53724 w 356001"/>
              <a:gd name="connsiteY27" fmla="*/ 120093 h 258887"/>
              <a:gd name="connsiteX28" fmla="*/ 59480 w 356001"/>
              <a:gd name="connsiteY28" fmla="*/ 132946 h 258887"/>
              <a:gd name="connsiteX29" fmla="*/ 69466 w 356001"/>
              <a:gd name="connsiteY29" fmla="*/ 136344 h 258887"/>
              <a:gd name="connsiteX30" fmla="*/ 88653 w 356001"/>
              <a:gd name="connsiteY30" fmla="*/ 134448 h 258887"/>
              <a:gd name="connsiteX31" fmla="*/ 128969 w 356001"/>
              <a:gd name="connsiteY31" fmla="*/ 152017 h 258887"/>
              <a:gd name="connsiteX32" fmla="*/ 144712 w 356001"/>
              <a:gd name="connsiteY32" fmla="*/ 194506 h 258887"/>
              <a:gd name="connsiteX33" fmla="*/ 127444 w 356001"/>
              <a:gd name="connsiteY33" fmla="*/ 241156 h 258887"/>
              <a:gd name="connsiteX34" fmla="*/ 106913 w 356001"/>
              <a:gd name="connsiteY34" fmla="*/ 255188 h 258887"/>
              <a:gd name="connsiteX35" fmla="*/ 85474 w 356001"/>
              <a:gd name="connsiteY35" fmla="*/ 258887 h 258887"/>
              <a:gd name="connsiteX36" fmla="*/ 74850 w 356001"/>
              <a:gd name="connsiteY36" fmla="*/ 258887 h 258887"/>
              <a:gd name="connsiteX37" fmla="*/ 47555 w 356001"/>
              <a:gd name="connsiteY37" fmla="*/ 253582 h 258887"/>
              <a:gd name="connsiteX38" fmla="*/ 22077 w 356001"/>
              <a:gd name="connsiteY38" fmla="*/ 234753 h 258887"/>
              <a:gd name="connsiteX39" fmla="*/ 0 w 356001"/>
              <a:gd name="connsiteY39" fmla="*/ 167714 h 258887"/>
              <a:gd name="connsiteX40" fmla="*/ 0 w 356001"/>
              <a:gd name="connsiteY40" fmla="*/ 167667 h 258887"/>
              <a:gd name="connsiteX41" fmla="*/ 28226 w 356001"/>
              <a:gd name="connsiteY41" fmla="*/ 82504 h 258887"/>
              <a:gd name="connsiteX42" fmla="*/ 130102 w 356001"/>
              <a:gd name="connsiteY42" fmla="*/ 0 h 258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356001" h="258887">
                <a:moveTo>
                  <a:pt x="211936" y="167667"/>
                </a:moveTo>
                <a:lnTo>
                  <a:pt x="211940" y="167693"/>
                </a:lnTo>
                <a:lnTo>
                  <a:pt x="211936" y="167714"/>
                </a:lnTo>
                <a:close/>
                <a:moveTo>
                  <a:pt x="342085" y="23"/>
                </a:moveTo>
                <a:lnTo>
                  <a:pt x="351308" y="17014"/>
                </a:lnTo>
                <a:cubicBezTo>
                  <a:pt x="328284" y="32872"/>
                  <a:pt x="310622" y="46835"/>
                  <a:pt x="298324" y="58925"/>
                </a:cubicBezTo>
                <a:cubicBezTo>
                  <a:pt x="276548" y="80331"/>
                  <a:pt x="265683" y="100212"/>
                  <a:pt x="265683" y="118590"/>
                </a:cubicBezTo>
                <a:cubicBezTo>
                  <a:pt x="265683" y="123884"/>
                  <a:pt x="267093" y="128184"/>
                  <a:pt x="269914" y="131443"/>
                </a:cubicBezTo>
                <a:cubicBezTo>
                  <a:pt x="272734" y="134703"/>
                  <a:pt x="276548" y="136344"/>
                  <a:pt x="281426" y="136344"/>
                </a:cubicBezTo>
                <a:cubicBezTo>
                  <a:pt x="291135" y="135072"/>
                  <a:pt x="297538" y="134448"/>
                  <a:pt x="300613" y="134448"/>
                </a:cubicBezTo>
                <a:cubicBezTo>
                  <a:pt x="316748" y="134448"/>
                  <a:pt x="330110" y="140228"/>
                  <a:pt x="340744" y="151809"/>
                </a:cubicBezTo>
                <a:lnTo>
                  <a:pt x="356001" y="192688"/>
                </a:lnTo>
                <a:lnTo>
                  <a:pt x="356001" y="196281"/>
                </a:lnTo>
                <a:lnTo>
                  <a:pt x="339010" y="241873"/>
                </a:lnTo>
                <a:cubicBezTo>
                  <a:pt x="333127" y="247849"/>
                  <a:pt x="326180" y="252333"/>
                  <a:pt x="318179" y="255324"/>
                </a:cubicBezTo>
                <a:lnTo>
                  <a:pt x="296617" y="258887"/>
                </a:lnTo>
                <a:lnTo>
                  <a:pt x="286379" y="258887"/>
                </a:lnTo>
                <a:lnTo>
                  <a:pt x="259531" y="253536"/>
                </a:lnTo>
                <a:cubicBezTo>
                  <a:pt x="250062" y="249351"/>
                  <a:pt x="241619" y="243075"/>
                  <a:pt x="234198" y="234707"/>
                </a:cubicBezTo>
                <a:cubicBezTo>
                  <a:pt x="226778" y="226339"/>
                  <a:pt x="221212" y="216566"/>
                  <a:pt x="217502" y="205392"/>
                </a:cubicBezTo>
                <a:lnTo>
                  <a:pt x="211940" y="167693"/>
                </a:lnTo>
                <a:lnTo>
                  <a:pt x="219415" y="124751"/>
                </a:lnTo>
                <a:cubicBezTo>
                  <a:pt x="224402" y="110210"/>
                  <a:pt x="231887" y="95450"/>
                  <a:pt x="241873" y="80470"/>
                </a:cubicBezTo>
                <a:cubicBezTo>
                  <a:pt x="261846" y="50511"/>
                  <a:pt x="295250" y="23695"/>
                  <a:pt x="342085" y="23"/>
                </a:cubicBezTo>
                <a:close/>
                <a:moveTo>
                  <a:pt x="130102" y="0"/>
                </a:moveTo>
                <a:lnTo>
                  <a:pt x="139326" y="16991"/>
                </a:lnTo>
                <a:cubicBezTo>
                  <a:pt x="114776" y="34098"/>
                  <a:pt x="96583" y="48453"/>
                  <a:pt x="84816" y="60035"/>
                </a:cubicBezTo>
                <a:cubicBezTo>
                  <a:pt x="64080" y="80932"/>
                  <a:pt x="53724" y="100952"/>
                  <a:pt x="53724" y="120093"/>
                </a:cubicBezTo>
                <a:cubicBezTo>
                  <a:pt x="53724" y="126658"/>
                  <a:pt x="55642" y="130934"/>
                  <a:pt x="59480" y="132946"/>
                </a:cubicBezTo>
                <a:cubicBezTo>
                  <a:pt x="63317" y="135211"/>
                  <a:pt x="66646" y="136344"/>
                  <a:pt x="69466" y="136344"/>
                </a:cubicBezTo>
                <a:cubicBezTo>
                  <a:pt x="79176" y="135072"/>
                  <a:pt x="85579" y="134448"/>
                  <a:pt x="88653" y="134448"/>
                </a:cubicBezTo>
                <a:cubicBezTo>
                  <a:pt x="105043" y="134448"/>
                  <a:pt x="118474" y="140297"/>
                  <a:pt x="128969" y="152017"/>
                </a:cubicBezTo>
                <a:cubicBezTo>
                  <a:pt x="139465" y="163714"/>
                  <a:pt x="144712" y="177885"/>
                  <a:pt x="144712" y="194506"/>
                </a:cubicBezTo>
                <a:cubicBezTo>
                  <a:pt x="144712" y="213162"/>
                  <a:pt x="138956" y="228696"/>
                  <a:pt x="127444" y="241156"/>
                </a:cubicBezTo>
                <a:cubicBezTo>
                  <a:pt x="121688" y="247398"/>
                  <a:pt x="114845" y="252073"/>
                  <a:pt x="106913" y="255188"/>
                </a:cubicBezTo>
                <a:lnTo>
                  <a:pt x="85474" y="258887"/>
                </a:lnTo>
                <a:lnTo>
                  <a:pt x="74850" y="258887"/>
                </a:lnTo>
                <a:lnTo>
                  <a:pt x="47555" y="253582"/>
                </a:lnTo>
                <a:cubicBezTo>
                  <a:pt x="37924" y="249397"/>
                  <a:pt x="29428" y="243121"/>
                  <a:pt x="22077" y="234753"/>
                </a:cubicBezTo>
                <a:cubicBezTo>
                  <a:pt x="7351" y="218016"/>
                  <a:pt x="0" y="195662"/>
                  <a:pt x="0" y="167714"/>
                </a:cubicBezTo>
                <a:lnTo>
                  <a:pt x="0" y="167667"/>
                </a:lnTo>
                <a:cubicBezTo>
                  <a:pt x="0" y="140990"/>
                  <a:pt x="9409" y="112580"/>
                  <a:pt x="28226" y="82504"/>
                </a:cubicBezTo>
                <a:cubicBezTo>
                  <a:pt x="47020" y="52406"/>
                  <a:pt x="81002" y="24897"/>
                  <a:pt x="130102" y="0"/>
                </a:cubicBezTo>
                <a:close/>
              </a:path>
            </a:pathLst>
          </a:custGeom>
          <a:solidFill>
            <a:schemeClr val="accent2"/>
          </a:solidFill>
        </p:spPr>
        <p:txBody>
          <a:bodyPr wrap="square">
            <a:noAutofit/>
          </a:bodyPr>
          <a:lstStyle>
            <a:lvl1pPr>
              <a:defRPr/>
            </a:lvl1pPr>
          </a:lstStyle>
          <a:p>
            <a:pPr lvl="0"/>
            <a:r>
              <a:rPr lang="en-GB"/>
              <a:t> </a:t>
            </a:r>
          </a:p>
        </p:txBody>
      </p:sp>
      <p:sp>
        <p:nvSpPr>
          <p:cNvPr id="42" name="Text Placeholder 41">
            <a:extLst>
              <a:ext uri="{FF2B5EF4-FFF2-40B4-BE49-F238E27FC236}">
                <a16:creationId xmlns:a16="http://schemas.microsoft.com/office/drawing/2014/main" id="{082A01D8-B46E-486A-CE56-B1E28A5C3A63}"/>
              </a:ext>
            </a:extLst>
          </p:cNvPr>
          <p:cNvSpPr>
            <a:spLocks noGrp="1"/>
          </p:cNvSpPr>
          <p:nvPr>
            <p:ph type="body" sz="quarter" idx="29" hasCustomPrompt="1"/>
          </p:nvPr>
        </p:nvSpPr>
        <p:spPr>
          <a:xfrm>
            <a:off x="3758814" y="2289190"/>
            <a:ext cx="497572" cy="361934"/>
          </a:xfrm>
          <a:custGeom>
            <a:avLst/>
            <a:gdLst>
              <a:gd name="connsiteX0" fmla="*/ 211936 w 356001"/>
              <a:gd name="connsiteY0" fmla="*/ 167667 h 258887"/>
              <a:gd name="connsiteX1" fmla="*/ 211940 w 356001"/>
              <a:gd name="connsiteY1" fmla="*/ 167693 h 258887"/>
              <a:gd name="connsiteX2" fmla="*/ 211936 w 356001"/>
              <a:gd name="connsiteY2" fmla="*/ 167714 h 258887"/>
              <a:gd name="connsiteX3" fmla="*/ 342085 w 356001"/>
              <a:gd name="connsiteY3" fmla="*/ 23 h 258887"/>
              <a:gd name="connsiteX4" fmla="*/ 351308 w 356001"/>
              <a:gd name="connsiteY4" fmla="*/ 17014 h 258887"/>
              <a:gd name="connsiteX5" fmla="*/ 298324 w 356001"/>
              <a:gd name="connsiteY5" fmla="*/ 58925 h 258887"/>
              <a:gd name="connsiteX6" fmla="*/ 265683 w 356001"/>
              <a:gd name="connsiteY6" fmla="*/ 118590 h 258887"/>
              <a:gd name="connsiteX7" fmla="*/ 269914 w 356001"/>
              <a:gd name="connsiteY7" fmla="*/ 131443 h 258887"/>
              <a:gd name="connsiteX8" fmla="*/ 281426 w 356001"/>
              <a:gd name="connsiteY8" fmla="*/ 136344 h 258887"/>
              <a:gd name="connsiteX9" fmla="*/ 300613 w 356001"/>
              <a:gd name="connsiteY9" fmla="*/ 134448 h 258887"/>
              <a:gd name="connsiteX10" fmla="*/ 340744 w 356001"/>
              <a:gd name="connsiteY10" fmla="*/ 151809 h 258887"/>
              <a:gd name="connsiteX11" fmla="*/ 356001 w 356001"/>
              <a:gd name="connsiteY11" fmla="*/ 192688 h 258887"/>
              <a:gd name="connsiteX12" fmla="*/ 356001 w 356001"/>
              <a:gd name="connsiteY12" fmla="*/ 196281 h 258887"/>
              <a:gd name="connsiteX13" fmla="*/ 339010 w 356001"/>
              <a:gd name="connsiteY13" fmla="*/ 241873 h 258887"/>
              <a:gd name="connsiteX14" fmla="*/ 318179 w 356001"/>
              <a:gd name="connsiteY14" fmla="*/ 255324 h 258887"/>
              <a:gd name="connsiteX15" fmla="*/ 296617 w 356001"/>
              <a:gd name="connsiteY15" fmla="*/ 258887 h 258887"/>
              <a:gd name="connsiteX16" fmla="*/ 286379 w 356001"/>
              <a:gd name="connsiteY16" fmla="*/ 258887 h 258887"/>
              <a:gd name="connsiteX17" fmla="*/ 259531 w 356001"/>
              <a:gd name="connsiteY17" fmla="*/ 253536 h 258887"/>
              <a:gd name="connsiteX18" fmla="*/ 234198 w 356001"/>
              <a:gd name="connsiteY18" fmla="*/ 234707 h 258887"/>
              <a:gd name="connsiteX19" fmla="*/ 217502 w 356001"/>
              <a:gd name="connsiteY19" fmla="*/ 205392 h 258887"/>
              <a:gd name="connsiteX20" fmla="*/ 211940 w 356001"/>
              <a:gd name="connsiteY20" fmla="*/ 167693 h 258887"/>
              <a:gd name="connsiteX21" fmla="*/ 219415 w 356001"/>
              <a:gd name="connsiteY21" fmla="*/ 124751 h 258887"/>
              <a:gd name="connsiteX22" fmla="*/ 241873 w 356001"/>
              <a:gd name="connsiteY22" fmla="*/ 80470 h 258887"/>
              <a:gd name="connsiteX23" fmla="*/ 342085 w 356001"/>
              <a:gd name="connsiteY23" fmla="*/ 23 h 258887"/>
              <a:gd name="connsiteX24" fmla="*/ 130102 w 356001"/>
              <a:gd name="connsiteY24" fmla="*/ 0 h 258887"/>
              <a:gd name="connsiteX25" fmla="*/ 139326 w 356001"/>
              <a:gd name="connsiteY25" fmla="*/ 16991 h 258887"/>
              <a:gd name="connsiteX26" fmla="*/ 84816 w 356001"/>
              <a:gd name="connsiteY26" fmla="*/ 60035 h 258887"/>
              <a:gd name="connsiteX27" fmla="*/ 53724 w 356001"/>
              <a:gd name="connsiteY27" fmla="*/ 120093 h 258887"/>
              <a:gd name="connsiteX28" fmla="*/ 59480 w 356001"/>
              <a:gd name="connsiteY28" fmla="*/ 132946 h 258887"/>
              <a:gd name="connsiteX29" fmla="*/ 69466 w 356001"/>
              <a:gd name="connsiteY29" fmla="*/ 136344 h 258887"/>
              <a:gd name="connsiteX30" fmla="*/ 88653 w 356001"/>
              <a:gd name="connsiteY30" fmla="*/ 134448 h 258887"/>
              <a:gd name="connsiteX31" fmla="*/ 128969 w 356001"/>
              <a:gd name="connsiteY31" fmla="*/ 152017 h 258887"/>
              <a:gd name="connsiteX32" fmla="*/ 144712 w 356001"/>
              <a:gd name="connsiteY32" fmla="*/ 194506 h 258887"/>
              <a:gd name="connsiteX33" fmla="*/ 127444 w 356001"/>
              <a:gd name="connsiteY33" fmla="*/ 241156 h 258887"/>
              <a:gd name="connsiteX34" fmla="*/ 106913 w 356001"/>
              <a:gd name="connsiteY34" fmla="*/ 255188 h 258887"/>
              <a:gd name="connsiteX35" fmla="*/ 85474 w 356001"/>
              <a:gd name="connsiteY35" fmla="*/ 258887 h 258887"/>
              <a:gd name="connsiteX36" fmla="*/ 74850 w 356001"/>
              <a:gd name="connsiteY36" fmla="*/ 258887 h 258887"/>
              <a:gd name="connsiteX37" fmla="*/ 47555 w 356001"/>
              <a:gd name="connsiteY37" fmla="*/ 253582 h 258887"/>
              <a:gd name="connsiteX38" fmla="*/ 22077 w 356001"/>
              <a:gd name="connsiteY38" fmla="*/ 234753 h 258887"/>
              <a:gd name="connsiteX39" fmla="*/ 0 w 356001"/>
              <a:gd name="connsiteY39" fmla="*/ 167714 h 258887"/>
              <a:gd name="connsiteX40" fmla="*/ 0 w 356001"/>
              <a:gd name="connsiteY40" fmla="*/ 167667 h 258887"/>
              <a:gd name="connsiteX41" fmla="*/ 28226 w 356001"/>
              <a:gd name="connsiteY41" fmla="*/ 82504 h 258887"/>
              <a:gd name="connsiteX42" fmla="*/ 130102 w 356001"/>
              <a:gd name="connsiteY42" fmla="*/ 0 h 258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356001" h="258887">
                <a:moveTo>
                  <a:pt x="211936" y="167667"/>
                </a:moveTo>
                <a:lnTo>
                  <a:pt x="211940" y="167693"/>
                </a:lnTo>
                <a:lnTo>
                  <a:pt x="211936" y="167714"/>
                </a:lnTo>
                <a:close/>
                <a:moveTo>
                  <a:pt x="342085" y="23"/>
                </a:moveTo>
                <a:lnTo>
                  <a:pt x="351308" y="17014"/>
                </a:lnTo>
                <a:cubicBezTo>
                  <a:pt x="328284" y="32872"/>
                  <a:pt x="310622" y="46835"/>
                  <a:pt x="298324" y="58925"/>
                </a:cubicBezTo>
                <a:cubicBezTo>
                  <a:pt x="276548" y="80331"/>
                  <a:pt x="265683" y="100212"/>
                  <a:pt x="265683" y="118590"/>
                </a:cubicBezTo>
                <a:cubicBezTo>
                  <a:pt x="265683" y="123884"/>
                  <a:pt x="267093" y="128184"/>
                  <a:pt x="269914" y="131443"/>
                </a:cubicBezTo>
                <a:cubicBezTo>
                  <a:pt x="272734" y="134703"/>
                  <a:pt x="276548" y="136344"/>
                  <a:pt x="281426" y="136344"/>
                </a:cubicBezTo>
                <a:cubicBezTo>
                  <a:pt x="291135" y="135072"/>
                  <a:pt x="297538" y="134448"/>
                  <a:pt x="300613" y="134448"/>
                </a:cubicBezTo>
                <a:cubicBezTo>
                  <a:pt x="316748" y="134448"/>
                  <a:pt x="330110" y="140228"/>
                  <a:pt x="340744" y="151809"/>
                </a:cubicBezTo>
                <a:lnTo>
                  <a:pt x="356001" y="192688"/>
                </a:lnTo>
                <a:lnTo>
                  <a:pt x="356001" y="196281"/>
                </a:lnTo>
                <a:lnTo>
                  <a:pt x="339010" y="241873"/>
                </a:lnTo>
                <a:cubicBezTo>
                  <a:pt x="333127" y="247849"/>
                  <a:pt x="326180" y="252333"/>
                  <a:pt x="318179" y="255324"/>
                </a:cubicBezTo>
                <a:lnTo>
                  <a:pt x="296617" y="258887"/>
                </a:lnTo>
                <a:lnTo>
                  <a:pt x="286379" y="258887"/>
                </a:lnTo>
                <a:lnTo>
                  <a:pt x="259531" y="253536"/>
                </a:lnTo>
                <a:cubicBezTo>
                  <a:pt x="250062" y="249351"/>
                  <a:pt x="241619" y="243075"/>
                  <a:pt x="234198" y="234707"/>
                </a:cubicBezTo>
                <a:cubicBezTo>
                  <a:pt x="226778" y="226339"/>
                  <a:pt x="221212" y="216566"/>
                  <a:pt x="217502" y="205392"/>
                </a:cubicBezTo>
                <a:lnTo>
                  <a:pt x="211940" y="167693"/>
                </a:lnTo>
                <a:lnTo>
                  <a:pt x="219415" y="124751"/>
                </a:lnTo>
                <a:cubicBezTo>
                  <a:pt x="224402" y="110210"/>
                  <a:pt x="231887" y="95450"/>
                  <a:pt x="241873" y="80470"/>
                </a:cubicBezTo>
                <a:cubicBezTo>
                  <a:pt x="261846" y="50511"/>
                  <a:pt x="295250" y="23695"/>
                  <a:pt x="342085" y="23"/>
                </a:cubicBezTo>
                <a:close/>
                <a:moveTo>
                  <a:pt x="130102" y="0"/>
                </a:moveTo>
                <a:lnTo>
                  <a:pt x="139326" y="16991"/>
                </a:lnTo>
                <a:cubicBezTo>
                  <a:pt x="114776" y="34098"/>
                  <a:pt x="96583" y="48453"/>
                  <a:pt x="84816" y="60035"/>
                </a:cubicBezTo>
                <a:cubicBezTo>
                  <a:pt x="64080" y="80932"/>
                  <a:pt x="53724" y="100952"/>
                  <a:pt x="53724" y="120093"/>
                </a:cubicBezTo>
                <a:cubicBezTo>
                  <a:pt x="53724" y="126658"/>
                  <a:pt x="55642" y="130934"/>
                  <a:pt x="59480" y="132946"/>
                </a:cubicBezTo>
                <a:cubicBezTo>
                  <a:pt x="63317" y="135211"/>
                  <a:pt x="66646" y="136344"/>
                  <a:pt x="69466" y="136344"/>
                </a:cubicBezTo>
                <a:cubicBezTo>
                  <a:pt x="79176" y="135072"/>
                  <a:pt x="85579" y="134448"/>
                  <a:pt x="88653" y="134448"/>
                </a:cubicBezTo>
                <a:cubicBezTo>
                  <a:pt x="105043" y="134448"/>
                  <a:pt x="118474" y="140297"/>
                  <a:pt x="128969" y="152017"/>
                </a:cubicBezTo>
                <a:cubicBezTo>
                  <a:pt x="139465" y="163714"/>
                  <a:pt x="144712" y="177885"/>
                  <a:pt x="144712" y="194506"/>
                </a:cubicBezTo>
                <a:cubicBezTo>
                  <a:pt x="144712" y="213162"/>
                  <a:pt x="138956" y="228696"/>
                  <a:pt x="127444" y="241156"/>
                </a:cubicBezTo>
                <a:cubicBezTo>
                  <a:pt x="121688" y="247398"/>
                  <a:pt x="114845" y="252073"/>
                  <a:pt x="106913" y="255188"/>
                </a:cubicBezTo>
                <a:lnTo>
                  <a:pt x="85474" y="258887"/>
                </a:lnTo>
                <a:lnTo>
                  <a:pt x="74850" y="258887"/>
                </a:lnTo>
                <a:lnTo>
                  <a:pt x="47555" y="253582"/>
                </a:lnTo>
                <a:cubicBezTo>
                  <a:pt x="37924" y="249397"/>
                  <a:pt x="29428" y="243121"/>
                  <a:pt x="22077" y="234753"/>
                </a:cubicBezTo>
                <a:cubicBezTo>
                  <a:pt x="7351" y="218016"/>
                  <a:pt x="0" y="195662"/>
                  <a:pt x="0" y="167714"/>
                </a:cubicBezTo>
                <a:lnTo>
                  <a:pt x="0" y="167667"/>
                </a:lnTo>
                <a:cubicBezTo>
                  <a:pt x="0" y="140990"/>
                  <a:pt x="9409" y="112580"/>
                  <a:pt x="28226" y="82504"/>
                </a:cubicBezTo>
                <a:cubicBezTo>
                  <a:pt x="47020" y="52406"/>
                  <a:pt x="81002" y="24897"/>
                  <a:pt x="130102" y="0"/>
                </a:cubicBezTo>
                <a:close/>
              </a:path>
            </a:pathLst>
          </a:custGeom>
          <a:solidFill>
            <a:schemeClr val="accent4"/>
          </a:solidFill>
        </p:spPr>
        <p:txBody>
          <a:bodyPr wrap="square">
            <a:noAutofit/>
          </a:bodyPr>
          <a:lstStyle>
            <a:lvl1pPr>
              <a:defRPr/>
            </a:lvl1pPr>
          </a:lstStyle>
          <a:p>
            <a:pPr lvl="0"/>
            <a:r>
              <a:rPr lang="en-GB"/>
              <a:t> </a:t>
            </a:r>
          </a:p>
        </p:txBody>
      </p:sp>
      <p:sp>
        <p:nvSpPr>
          <p:cNvPr id="43" name="Text Placeholder 42">
            <a:extLst>
              <a:ext uri="{FF2B5EF4-FFF2-40B4-BE49-F238E27FC236}">
                <a16:creationId xmlns:a16="http://schemas.microsoft.com/office/drawing/2014/main" id="{78FC1149-3CE8-5F75-7EB8-88E203186EEB}"/>
              </a:ext>
            </a:extLst>
          </p:cNvPr>
          <p:cNvSpPr>
            <a:spLocks noGrp="1"/>
          </p:cNvSpPr>
          <p:nvPr>
            <p:ph type="body" sz="quarter" idx="30" hasCustomPrompt="1"/>
          </p:nvPr>
        </p:nvSpPr>
        <p:spPr>
          <a:xfrm>
            <a:off x="3758814" y="4339773"/>
            <a:ext cx="497572" cy="361934"/>
          </a:xfrm>
          <a:custGeom>
            <a:avLst/>
            <a:gdLst>
              <a:gd name="connsiteX0" fmla="*/ 211936 w 356001"/>
              <a:gd name="connsiteY0" fmla="*/ 167667 h 258887"/>
              <a:gd name="connsiteX1" fmla="*/ 211940 w 356001"/>
              <a:gd name="connsiteY1" fmla="*/ 167693 h 258887"/>
              <a:gd name="connsiteX2" fmla="*/ 211936 w 356001"/>
              <a:gd name="connsiteY2" fmla="*/ 167714 h 258887"/>
              <a:gd name="connsiteX3" fmla="*/ 342085 w 356001"/>
              <a:gd name="connsiteY3" fmla="*/ 23 h 258887"/>
              <a:gd name="connsiteX4" fmla="*/ 351308 w 356001"/>
              <a:gd name="connsiteY4" fmla="*/ 17014 h 258887"/>
              <a:gd name="connsiteX5" fmla="*/ 298324 w 356001"/>
              <a:gd name="connsiteY5" fmla="*/ 58925 h 258887"/>
              <a:gd name="connsiteX6" fmla="*/ 265683 w 356001"/>
              <a:gd name="connsiteY6" fmla="*/ 118590 h 258887"/>
              <a:gd name="connsiteX7" fmla="*/ 269914 w 356001"/>
              <a:gd name="connsiteY7" fmla="*/ 131443 h 258887"/>
              <a:gd name="connsiteX8" fmla="*/ 281426 w 356001"/>
              <a:gd name="connsiteY8" fmla="*/ 136344 h 258887"/>
              <a:gd name="connsiteX9" fmla="*/ 300613 w 356001"/>
              <a:gd name="connsiteY9" fmla="*/ 134448 h 258887"/>
              <a:gd name="connsiteX10" fmla="*/ 340744 w 356001"/>
              <a:gd name="connsiteY10" fmla="*/ 151809 h 258887"/>
              <a:gd name="connsiteX11" fmla="*/ 356001 w 356001"/>
              <a:gd name="connsiteY11" fmla="*/ 192688 h 258887"/>
              <a:gd name="connsiteX12" fmla="*/ 356001 w 356001"/>
              <a:gd name="connsiteY12" fmla="*/ 196281 h 258887"/>
              <a:gd name="connsiteX13" fmla="*/ 339010 w 356001"/>
              <a:gd name="connsiteY13" fmla="*/ 241873 h 258887"/>
              <a:gd name="connsiteX14" fmla="*/ 318179 w 356001"/>
              <a:gd name="connsiteY14" fmla="*/ 255324 h 258887"/>
              <a:gd name="connsiteX15" fmla="*/ 296617 w 356001"/>
              <a:gd name="connsiteY15" fmla="*/ 258887 h 258887"/>
              <a:gd name="connsiteX16" fmla="*/ 286379 w 356001"/>
              <a:gd name="connsiteY16" fmla="*/ 258887 h 258887"/>
              <a:gd name="connsiteX17" fmla="*/ 259531 w 356001"/>
              <a:gd name="connsiteY17" fmla="*/ 253536 h 258887"/>
              <a:gd name="connsiteX18" fmla="*/ 234198 w 356001"/>
              <a:gd name="connsiteY18" fmla="*/ 234707 h 258887"/>
              <a:gd name="connsiteX19" fmla="*/ 217502 w 356001"/>
              <a:gd name="connsiteY19" fmla="*/ 205392 h 258887"/>
              <a:gd name="connsiteX20" fmla="*/ 211940 w 356001"/>
              <a:gd name="connsiteY20" fmla="*/ 167693 h 258887"/>
              <a:gd name="connsiteX21" fmla="*/ 219415 w 356001"/>
              <a:gd name="connsiteY21" fmla="*/ 124751 h 258887"/>
              <a:gd name="connsiteX22" fmla="*/ 241873 w 356001"/>
              <a:gd name="connsiteY22" fmla="*/ 80470 h 258887"/>
              <a:gd name="connsiteX23" fmla="*/ 342085 w 356001"/>
              <a:gd name="connsiteY23" fmla="*/ 23 h 258887"/>
              <a:gd name="connsiteX24" fmla="*/ 130102 w 356001"/>
              <a:gd name="connsiteY24" fmla="*/ 0 h 258887"/>
              <a:gd name="connsiteX25" fmla="*/ 139326 w 356001"/>
              <a:gd name="connsiteY25" fmla="*/ 16991 h 258887"/>
              <a:gd name="connsiteX26" fmla="*/ 84816 w 356001"/>
              <a:gd name="connsiteY26" fmla="*/ 60035 h 258887"/>
              <a:gd name="connsiteX27" fmla="*/ 53724 w 356001"/>
              <a:gd name="connsiteY27" fmla="*/ 120093 h 258887"/>
              <a:gd name="connsiteX28" fmla="*/ 59480 w 356001"/>
              <a:gd name="connsiteY28" fmla="*/ 132946 h 258887"/>
              <a:gd name="connsiteX29" fmla="*/ 69466 w 356001"/>
              <a:gd name="connsiteY29" fmla="*/ 136344 h 258887"/>
              <a:gd name="connsiteX30" fmla="*/ 88653 w 356001"/>
              <a:gd name="connsiteY30" fmla="*/ 134448 h 258887"/>
              <a:gd name="connsiteX31" fmla="*/ 128969 w 356001"/>
              <a:gd name="connsiteY31" fmla="*/ 152017 h 258887"/>
              <a:gd name="connsiteX32" fmla="*/ 144712 w 356001"/>
              <a:gd name="connsiteY32" fmla="*/ 194506 h 258887"/>
              <a:gd name="connsiteX33" fmla="*/ 127444 w 356001"/>
              <a:gd name="connsiteY33" fmla="*/ 241156 h 258887"/>
              <a:gd name="connsiteX34" fmla="*/ 106913 w 356001"/>
              <a:gd name="connsiteY34" fmla="*/ 255188 h 258887"/>
              <a:gd name="connsiteX35" fmla="*/ 85474 w 356001"/>
              <a:gd name="connsiteY35" fmla="*/ 258887 h 258887"/>
              <a:gd name="connsiteX36" fmla="*/ 74850 w 356001"/>
              <a:gd name="connsiteY36" fmla="*/ 258887 h 258887"/>
              <a:gd name="connsiteX37" fmla="*/ 47555 w 356001"/>
              <a:gd name="connsiteY37" fmla="*/ 253582 h 258887"/>
              <a:gd name="connsiteX38" fmla="*/ 22077 w 356001"/>
              <a:gd name="connsiteY38" fmla="*/ 234753 h 258887"/>
              <a:gd name="connsiteX39" fmla="*/ 0 w 356001"/>
              <a:gd name="connsiteY39" fmla="*/ 167714 h 258887"/>
              <a:gd name="connsiteX40" fmla="*/ 0 w 356001"/>
              <a:gd name="connsiteY40" fmla="*/ 167667 h 258887"/>
              <a:gd name="connsiteX41" fmla="*/ 28226 w 356001"/>
              <a:gd name="connsiteY41" fmla="*/ 82504 h 258887"/>
              <a:gd name="connsiteX42" fmla="*/ 130102 w 356001"/>
              <a:gd name="connsiteY42" fmla="*/ 0 h 258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356001" h="258887">
                <a:moveTo>
                  <a:pt x="211936" y="167667"/>
                </a:moveTo>
                <a:lnTo>
                  <a:pt x="211940" y="167693"/>
                </a:lnTo>
                <a:lnTo>
                  <a:pt x="211936" y="167714"/>
                </a:lnTo>
                <a:close/>
                <a:moveTo>
                  <a:pt x="342085" y="23"/>
                </a:moveTo>
                <a:lnTo>
                  <a:pt x="351308" y="17014"/>
                </a:lnTo>
                <a:cubicBezTo>
                  <a:pt x="328284" y="32872"/>
                  <a:pt x="310622" y="46835"/>
                  <a:pt x="298324" y="58925"/>
                </a:cubicBezTo>
                <a:cubicBezTo>
                  <a:pt x="276548" y="80331"/>
                  <a:pt x="265683" y="100212"/>
                  <a:pt x="265683" y="118590"/>
                </a:cubicBezTo>
                <a:cubicBezTo>
                  <a:pt x="265683" y="123884"/>
                  <a:pt x="267093" y="128184"/>
                  <a:pt x="269914" y="131443"/>
                </a:cubicBezTo>
                <a:cubicBezTo>
                  <a:pt x="272734" y="134703"/>
                  <a:pt x="276548" y="136344"/>
                  <a:pt x="281426" y="136344"/>
                </a:cubicBezTo>
                <a:cubicBezTo>
                  <a:pt x="291135" y="135072"/>
                  <a:pt x="297538" y="134448"/>
                  <a:pt x="300613" y="134448"/>
                </a:cubicBezTo>
                <a:cubicBezTo>
                  <a:pt x="316748" y="134448"/>
                  <a:pt x="330110" y="140228"/>
                  <a:pt x="340744" y="151809"/>
                </a:cubicBezTo>
                <a:lnTo>
                  <a:pt x="356001" y="192688"/>
                </a:lnTo>
                <a:lnTo>
                  <a:pt x="356001" y="196281"/>
                </a:lnTo>
                <a:lnTo>
                  <a:pt x="339010" y="241873"/>
                </a:lnTo>
                <a:cubicBezTo>
                  <a:pt x="333127" y="247849"/>
                  <a:pt x="326180" y="252333"/>
                  <a:pt x="318179" y="255324"/>
                </a:cubicBezTo>
                <a:lnTo>
                  <a:pt x="296617" y="258887"/>
                </a:lnTo>
                <a:lnTo>
                  <a:pt x="286379" y="258887"/>
                </a:lnTo>
                <a:lnTo>
                  <a:pt x="259531" y="253536"/>
                </a:lnTo>
                <a:cubicBezTo>
                  <a:pt x="250062" y="249351"/>
                  <a:pt x="241619" y="243075"/>
                  <a:pt x="234198" y="234707"/>
                </a:cubicBezTo>
                <a:cubicBezTo>
                  <a:pt x="226778" y="226339"/>
                  <a:pt x="221212" y="216566"/>
                  <a:pt x="217502" y="205392"/>
                </a:cubicBezTo>
                <a:lnTo>
                  <a:pt x="211940" y="167693"/>
                </a:lnTo>
                <a:lnTo>
                  <a:pt x="219415" y="124751"/>
                </a:lnTo>
                <a:cubicBezTo>
                  <a:pt x="224402" y="110210"/>
                  <a:pt x="231887" y="95450"/>
                  <a:pt x="241873" y="80470"/>
                </a:cubicBezTo>
                <a:cubicBezTo>
                  <a:pt x="261846" y="50511"/>
                  <a:pt x="295250" y="23695"/>
                  <a:pt x="342085" y="23"/>
                </a:cubicBezTo>
                <a:close/>
                <a:moveTo>
                  <a:pt x="130102" y="0"/>
                </a:moveTo>
                <a:lnTo>
                  <a:pt x="139326" y="16991"/>
                </a:lnTo>
                <a:cubicBezTo>
                  <a:pt x="114776" y="34098"/>
                  <a:pt x="96583" y="48453"/>
                  <a:pt x="84816" y="60035"/>
                </a:cubicBezTo>
                <a:cubicBezTo>
                  <a:pt x="64080" y="80932"/>
                  <a:pt x="53724" y="100952"/>
                  <a:pt x="53724" y="120093"/>
                </a:cubicBezTo>
                <a:cubicBezTo>
                  <a:pt x="53724" y="126658"/>
                  <a:pt x="55642" y="130934"/>
                  <a:pt x="59480" y="132946"/>
                </a:cubicBezTo>
                <a:cubicBezTo>
                  <a:pt x="63317" y="135211"/>
                  <a:pt x="66646" y="136344"/>
                  <a:pt x="69466" y="136344"/>
                </a:cubicBezTo>
                <a:cubicBezTo>
                  <a:pt x="79176" y="135072"/>
                  <a:pt x="85579" y="134448"/>
                  <a:pt x="88653" y="134448"/>
                </a:cubicBezTo>
                <a:cubicBezTo>
                  <a:pt x="105043" y="134448"/>
                  <a:pt x="118474" y="140297"/>
                  <a:pt x="128969" y="152017"/>
                </a:cubicBezTo>
                <a:cubicBezTo>
                  <a:pt x="139465" y="163714"/>
                  <a:pt x="144712" y="177885"/>
                  <a:pt x="144712" y="194506"/>
                </a:cubicBezTo>
                <a:cubicBezTo>
                  <a:pt x="144712" y="213162"/>
                  <a:pt x="138956" y="228696"/>
                  <a:pt x="127444" y="241156"/>
                </a:cubicBezTo>
                <a:cubicBezTo>
                  <a:pt x="121688" y="247398"/>
                  <a:pt x="114845" y="252073"/>
                  <a:pt x="106913" y="255188"/>
                </a:cubicBezTo>
                <a:lnTo>
                  <a:pt x="85474" y="258887"/>
                </a:lnTo>
                <a:lnTo>
                  <a:pt x="74850" y="258887"/>
                </a:lnTo>
                <a:lnTo>
                  <a:pt x="47555" y="253582"/>
                </a:lnTo>
                <a:cubicBezTo>
                  <a:pt x="37924" y="249397"/>
                  <a:pt x="29428" y="243121"/>
                  <a:pt x="22077" y="234753"/>
                </a:cubicBezTo>
                <a:cubicBezTo>
                  <a:pt x="7351" y="218016"/>
                  <a:pt x="0" y="195662"/>
                  <a:pt x="0" y="167714"/>
                </a:cubicBezTo>
                <a:lnTo>
                  <a:pt x="0" y="167667"/>
                </a:lnTo>
                <a:cubicBezTo>
                  <a:pt x="0" y="140990"/>
                  <a:pt x="9409" y="112580"/>
                  <a:pt x="28226" y="82504"/>
                </a:cubicBezTo>
                <a:cubicBezTo>
                  <a:pt x="47020" y="52406"/>
                  <a:pt x="81002" y="24897"/>
                  <a:pt x="130102" y="0"/>
                </a:cubicBezTo>
                <a:close/>
              </a:path>
            </a:pathLst>
          </a:custGeom>
          <a:solidFill>
            <a:schemeClr val="accent2"/>
          </a:solidFill>
        </p:spPr>
        <p:txBody>
          <a:bodyPr wrap="square">
            <a:noAutofit/>
          </a:bodyPr>
          <a:lstStyle>
            <a:lvl1pPr>
              <a:defRPr/>
            </a:lvl1pPr>
          </a:lstStyle>
          <a:p>
            <a:pPr lvl="0"/>
            <a:r>
              <a:rPr lang="en-GB"/>
              <a:t> </a:t>
            </a:r>
          </a:p>
        </p:txBody>
      </p:sp>
      <p:grpSp>
        <p:nvGrpSpPr>
          <p:cNvPr id="36" name="Group 35">
            <a:extLst>
              <a:ext uri="{FF2B5EF4-FFF2-40B4-BE49-F238E27FC236}">
                <a16:creationId xmlns:a16="http://schemas.microsoft.com/office/drawing/2014/main" id="{2E8F1757-4D72-53B3-874C-E9E12C64326C}"/>
              </a:ext>
            </a:extLst>
          </p:cNvPr>
          <p:cNvGrpSpPr/>
          <p:nvPr/>
        </p:nvGrpSpPr>
        <p:grpSpPr>
          <a:xfrm>
            <a:off x="12284372" y="0"/>
            <a:ext cx="2174455" cy="4839558"/>
            <a:chOff x="838200" y="1150069"/>
            <a:chExt cx="2175021" cy="4839558"/>
          </a:xfrm>
        </p:grpSpPr>
        <p:sp>
          <p:nvSpPr>
            <p:cNvPr id="37" name="Rectangle 36">
              <a:extLst>
                <a:ext uri="{FF2B5EF4-FFF2-40B4-BE49-F238E27FC236}">
                  <a16:creationId xmlns:a16="http://schemas.microsoft.com/office/drawing/2014/main" id="{6FF83E3F-425B-64AE-733E-CCBDC5ACAE58}"/>
                </a:ext>
              </a:extLst>
            </p:cNvPr>
            <p:cNvSpPr/>
            <p:nvPr/>
          </p:nvSpPr>
          <p:spPr>
            <a:xfrm>
              <a:off x="838200" y="1150069"/>
              <a:ext cx="2146445" cy="4839558"/>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333333"/>
                </a:solidFill>
              </a:endParaRPr>
            </a:p>
          </p:txBody>
        </p:sp>
        <p:sp>
          <p:nvSpPr>
            <p:cNvPr id="40" name="Rectangle 39">
              <a:extLst>
                <a:ext uri="{FF2B5EF4-FFF2-40B4-BE49-F238E27FC236}">
                  <a16:creationId xmlns:a16="http://schemas.microsoft.com/office/drawing/2014/main" id="{DBD55780-E40E-4C40-21A6-30FBD90C035C}"/>
                </a:ext>
              </a:extLst>
            </p:cNvPr>
            <p:cNvSpPr/>
            <p:nvPr/>
          </p:nvSpPr>
          <p:spPr>
            <a:xfrm flipV="1">
              <a:off x="838200" y="1150069"/>
              <a:ext cx="2146445" cy="52016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799">
                <a:solidFill>
                  <a:srgbClr val="333333"/>
                </a:solidFill>
              </a:endParaRPr>
            </a:p>
          </p:txBody>
        </p:sp>
        <p:sp>
          <p:nvSpPr>
            <p:cNvPr id="41" name="TextBox 40">
              <a:extLst>
                <a:ext uri="{FF2B5EF4-FFF2-40B4-BE49-F238E27FC236}">
                  <a16:creationId xmlns:a16="http://schemas.microsoft.com/office/drawing/2014/main" id="{A8269569-7EAA-19FD-8066-1DB7EF271BC9}"/>
                </a:ext>
              </a:extLst>
            </p:cNvPr>
            <p:cNvSpPr txBox="1"/>
            <p:nvPr/>
          </p:nvSpPr>
          <p:spPr>
            <a:xfrm>
              <a:off x="866775" y="2189496"/>
              <a:ext cx="2087197" cy="707886"/>
            </a:xfrm>
            <a:prstGeom prst="rect">
              <a:avLst/>
            </a:prstGeom>
            <a:noFill/>
          </p:spPr>
          <p:txBody>
            <a:bodyPr wrap="square" rtlCol="0">
              <a:spAutoFit/>
            </a:bodyPr>
            <a:lstStyle/>
            <a:p>
              <a:r>
                <a:rPr lang="en-GB" sz="1000" b="1">
                  <a:solidFill>
                    <a:srgbClr val="333333"/>
                  </a:solidFill>
                </a:rPr>
                <a:t>2. </a:t>
              </a:r>
              <a:r>
                <a:rPr lang="en-GB" sz="1000">
                  <a:solidFill>
                    <a:srgbClr val="333333"/>
                  </a:solidFill>
                </a:rPr>
                <a:t>Click on the </a:t>
              </a:r>
              <a:r>
                <a:rPr lang="en-GB" sz="1000" b="0">
                  <a:solidFill>
                    <a:srgbClr val="333333"/>
                  </a:solidFill>
                  <a:latin typeface="Gotham Medium" pitchFamily="50" charset="0"/>
                </a:rPr>
                <a:t>icon</a:t>
              </a:r>
              <a:r>
                <a:rPr lang="en-GB" sz="1000">
                  <a:solidFill>
                    <a:srgbClr val="333333"/>
                  </a:solidFill>
                </a:rPr>
                <a:t> in the middle of the placeholder and choose the image from your computer.</a:t>
              </a:r>
            </a:p>
          </p:txBody>
        </p:sp>
        <p:sp>
          <p:nvSpPr>
            <p:cNvPr id="44" name="TextBox 43">
              <a:extLst>
                <a:ext uri="{FF2B5EF4-FFF2-40B4-BE49-F238E27FC236}">
                  <a16:creationId xmlns:a16="http://schemas.microsoft.com/office/drawing/2014/main" id="{C48D00A2-C4F6-A346-D5F5-9675F8FB55B2}"/>
                </a:ext>
              </a:extLst>
            </p:cNvPr>
            <p:cNvSpPr txBox="1"/>
            <p:nvPr/>
          </p:nvSpPr>
          <p:spPr>
            <a:xfrm>
              <a:off x="866774" y="2943679"/>
              <a:ext cx="2146447" cy="553998"/>
            </a:xfrm>
            <a:prstGeom prst="rect">
              <a:avLst/>
            </a:prstGeom>
            <a:noFill/>
          </p:spPr>
          <p:txBody>
            <a:bodyPr wrap="square" rtlCol="0">
              <a:spAutoFit/>
            </a:bodyPr>
            <a:lstStyle/>
            <a:p>
              <a:r>
                <a:rPr lang="en-GB" sz="1000" b="1">
                  <a:solidFill>
                    <a:srgbClr val="333333"/>
                  </a:solidFill>
                </a:rPr>
                <a:t>3. </a:t>
              </a:r>
              <a:r>
                <a:rPr lang="en-GB" sz="1000">
                  <a:solidFill>
                    <a:srgbClr val="333333"/>
                  </a:solidFill>
                </a:rPr>
                <a:t>Click on the </a:t>
              </a:r>
              <a:r>
                <a:rPr lang="en-GB" sz="1000" b="0">
                  <a:solidFill>
                    <a:srgbClr val="333333"/>
                  </a:solidFill>
                  <a:latin typeface="Gotham Medium" pitchFamily="50" charset="0"/>
                </a:rPr>
                <a:t>Format Picture </a:t>
              </a:r>
              <a:r>
                <a:rPr lang="en-GB" sz="1000">
                  <a:solidFill>
                    <a:srgbClr val="333333"/>
                  </a:solidFill>
                </a:rPr>
                <a:t>tab in the ribbon and use the tools to edit the image.</a:t>
              </a:r>
            </a:p>
          </p:txBody>
        </p:sp>
        <p:sp>
          <p:nvSpPr>
            <p:cNvPr id="45" name="TextBox 44">
              <a:extLst>
                <a:ext uri="{FF2B5EF4-FFF2-40B4-BE49-F238E27FC236}">
                  <a16:creationId xmlns:a16="http://schemas.microsoft.com/office/drawing/2014/main" id="{A2D1C708-E50D-3022-562E-5689939B8FF5}"/>
                </a:ext>
              </a:extLst>
            </p:cNvPr>
            <p:cNvSpPr txBox="1"/>
            <p:nvPr/>
          </p:nvSpPr>
          <p:spPr>
            <a:xfrm>
              <a:off x="866773" y="3543974"/>
              <a:ext cx="2146447" cy="1169551"/>
            </a:xfrm>
            <a:prstGeom prst="rect">
              <a:avLst/>
            </a:prstGeom>
            <a:noFill/>
          </p:spPr>
          <p:txBody>
            <a:bodyPr wrap="square" rtlCol="0">
              <a:spAutoFit/>
            </a:bodyPr>
            <a:lstStyle/>
            <a:p>
              <a:r>
                <a:rPr lang="en-GB" sz="1000" b="1">
                  <a:solidFill>
                    <a:srgbClr val="333333"/>
                  </a:solidFill>
                </a:rPr>
                <a:t>4. </a:t>
              </a:r>
              <a:r>
                <a:rPr lang="en-GB" sz="1000">
                  <a:solidFill>
                    <a:srgbClr val="333333"/>
                  </a:solidFill>
                </a:rPr>
                <a:t>Choose </a:t>
              </a:r>
              <a:r>
                <a:rPr lang="en-GB" sz="1000" b="0">
                  <a:solidFill>
                    <a:srgbClr val="333333"/>
                  </a:solidFill>
                  <a:latin typeface="Gotham Medium" pitchFamily="50" charset="0"/>
                </a:rPr>
                <a:t>Crop</a:t>
              </a:r>
              <a:r>
                <a:rPr lang="en-GB" sz="1000">
                  <a:solidFill>
                    <a:srgbClr val="333333"/>
                  </a:solidFill>
                </a:rPr>
                <a:t> to resize and move the image within the placeholder, using the white circles in the corners of the image. Click on the drop down arrow and choose </a:t>
              </a:r>
              <a:r>
                <a:rPr lang="en-GB" sz="1000" b="0">
                  <a:solidFill>
                    <a:srgbClr val="333333"/>
                  </a:solidFill>
                  <a:latin typeface="Gotham Medium" pitchFamily="50" charset="0"/>
                </a:rPr>
                <a:t>Fit </a:t>
              </a:r>
              <a:r>
                <a:rPr lang="en-GB" sz="1000">
                  <a:solidFill>
                    <a:srgbClr val="333333"/>
                  </a:solidFill>
                </a:rPr>
                <a:t>to fit the image to the placeholder.</a:t>
              </a:r>
            </a:p>
          </p:txBody>
        </p:sp>
        <p:sp>
          <p:nvSpPr>
            <p:cNvPr id="46" name="TextBox 45">
              <a:extLst>
                <a:ext uri="{FF2B5EF4-FFF2-40B4-BE49-F238E27FC236}">
                  <a16:creationId xmlns:a16="http://schemas.microsoft.com/office/drawing/2014/main" id="{36A90D6A-4C35-3DFD-F7C0-50CA7D86203A}"/>
                </a:ext>
              </a:extLst>
            </p:cNvPr>
            <p:cNvSpPr txBox="1"/>
            <p:nvPr/>
          </p:nvSpPr>
          <p:spPr>
            <a:xfrm>
              <a:off x="866774" y="4759822"/>
              <a:ext cx="2146447" cy="553998"/>
            </a:xfrm>
            <a:prstGeom prst="rect">
              <a:avLst/>
            </a:prstGeom>
            <a:noFill/>
          </p:spPr>
          <p:txBody>
            <a:bodyPr wrap="square" rtlCol="0">
              <a:spAutoFit/>
            </a:bodyPr>
            <a:lstStyle/>
            <a:p>
              <a:r>
                <a:rPr lang="en-GB" sz="1000" b="1">
                  <a:solidFill>
                    <a:srgbClr val="333333"/>
                  </a:solidFill>
                </a:rPr>
                <a:t>5. </a:t>
              </a:r>
              <a:r>
                <a:rPr lang="en-GB" sz="1000">
                  <a:solidFill>
                    <a:srgbClr val="333333"/>
                  </a:solidFill>
                </a:rPr>
                <a:t>Choose </a:t>
              </a:r>
              <a:r>
                <a:rPr lang="en-GB" sz="1000" b="0">
                  <a:solidFill>
                    <a:srgbClr val="333333"/>
                  </a:solidFill>
                  <a:latin typeface="Gotham Medium" pitchFamily="50" charset="0"/>
                </a:rPr>
                <a:t>Picture Colour </a:t>
              </a:r>
              <a:r>
                <a:rPr lang="en-GB" sz="1000">
                  <a:solidFill>
                    <a:srgbClr val="333333"/>
                  </a:solidFill>
                </a:rPr>
                <a:t>to adjust the Saturation, Tone, and Colour.</a:t>
              </a:r>
            </a:p>
          </p:txBody>
        </p:sp>
        <p:sp>
          <p:nvSpPr>
            <p:cNvPr id="47" name="TextBox 46">
              <a:extLst>
                <a:ext uri="{FF2B5EF4-FFF2-40B4-BE49-F238E27FC236}">
                  <a16:creationId xmlns:a16="http://schemas.microsoft.com/office/drawing/2014/main" id="{8439A32D-A420-78C1-6982-01DD1AAF8FBB}"/>
                </a:ext>
              </a:extLst>
            </p:cNvPr>
            <p:cNvSpPr txBox="1"/>
            <p:nvPr/>
          </p:nvSpPr>
          <p:spPr>
            <a:xfrm>
              <a:off x="866774" y="5360117"/>
              <a:ext cx="2146447" cy="553998"/>
            </a:xfrm>
            <a:prstGeom prst="rect">
              <a:avLst/>
            </a:prstGeom>
            <a:noFill/>
          </p:spPr>
          <p:txBody>
            <a:bodyPr wrap="square" rtlCol="0">
              <a:spAutoFit/>
            </a:bodyPr>
            <a:lstStyle/>
            <a:p>
              <a:r>
                <a:rPr lang="en-GB" sz="1000" b="1">
                  <a:solidFill>
                    <a:srgbClr val="333333"/>
                  </a:solidFill>
                </a:rPr>
                <a:t>6. </a:t>
              </a:r>
              <a:r>
                <a:rPr lang="en-GB" sz="1000">
                  <a:solidFill>
                    <a:srgbClr val="333333"/>
                  </a:solidFill>
                </a:rPr>
                <a:t>Choose </a:t>
              </a:r>
              <a:r>
                <a:rPr lang="en-GB" sz="1000" b="0">
                  <a:solidFill>
                    <a:srgbClr val="333333"/>
                  </a:solidFill>
                  <a:latin typeface="Gotham Medium" pitchFamily="50" charset="0"/>
                </a:rPr>
                <a:t>Picture Correction </a:t>
              </a:r>
              <a:r>
                <a:rPr lang="en-GB" sz="1000">
                  <a:solidFill>
                    <a:srgbClr val="333333"/>
                  </a:solidFill>
                </a:rPr>
                <a:t>to adjust the Sharpness, Brightness, and Contrast.</a:t>
              </a:r>
            </a:p>
          </p:txBody>
        </p:sp>
        <p:sp>
          <p:nvSpPr>
            <p:cNvPr id="48" name="TextBox 47">
              <a:extLst>
                <a:ext uri="{FF2B5EF4-FFF2-40B4-BE49-F238E27FC236}">
                  <a16:creationId xmlns:a16="http://schemas.microsoft.com/office/drawing/2014/main" id="{D58099FC-135F-1099-6C5A-99EAF0468F9A}"/>
                </a:ext>
              </a:extLst>
            </p:cNvPr>
            <p:cNvSpPr txBox="1"/>
            <p:nvPr/>
          </p:nvSpPr>
          <p:spPr>
            <a:xfrm>
              <a:off x="1072610" y="1179173"/>
              <a:ext cx="1734772" cy="461665"/>
            </a:xfrm>
            <a:prstGeom prst="rect">
              <a:avLst/>
            </a:prstGeom>
            <a:noFill/>
          </p:spPr>
          <p:txBody>
            <a:bodyPr wrap="square" rtlCol="0">
              <a:spAutoFit/>
            </a:bodyPr>
            <a:lstStyle/>
            <a:p>
              <a:pPr algn="ctr"/>
              <a:r>
                <a:rPr lang="en-GB" sz="1200">
                  <a:solidFill>
                    <a:srgbClr val="333333"/>
                  </a:solidFill>
                  <a:latin typeface="+mn-lt"/>
                </a:rPr>
                <a:t>HOW TO INSERT AN IMAGE</a:t>
              </a:r>
            </a:p>
          </p:txBody>
        </p:sp>
        <p:sp>
          <p:nvSpPr>
            <p:cNvPr id="49" name="TextBox 48">
              <a:extLst>
                <a:ext uri="{FF2B5EF4-FFF2-40B4-BE49-F238E27FC236}">
                  <a16:creationId xmlns:a16="http://schemas.microsoft.com/office/drawing/2014/main" id="{ED6C0B68-246F-0F8A-B43F-D9BCF762984C}"/>
                </a:ext>
              </a:extLst>
            </p:cNvPr>
            <p:cNvSpPr txBox="1"/>
            <p:nvPr/>
          </p:nvSpPr>
          <p:spPr>
            <a:xfrm>
              <a:off x="866775" y="1759910"/>
              <a:ext cx="2087197" cy="400110"/>
            </a:xfrm>
            <a:prstGeom prst="rect">
              <a:avLst/>
            </a:prstGeom>
            <a:noFill/>
          </p:spPr>
          <p:txBody>
            <a:bodyPr wrap="square" rtlCol="0">
              <a:spAutoFit/>
            </a:bodyPr>
            <a:lstStyle/>
            <a:p>
              <a:r>
                <a:rPr lang="en-GB" sz="1000" b="1">
                  <a:solidFill>
                    <a:srgbClr val="333333"/>
                  </a:solidFill>
                </a:rPr>
                <a:t>1. </a:t>
              </a:r>
              <a:r>
                <a:rPr lang="en-GB" sz="1000">
                  <a:solidFill>
                    <a:srgbClr val="333333"/>
                  </a:solidFill>
                </a:rPr>
                <a:t>If there is already an image present, </a:t>
              </a:r>
              <a:r>
                <a:rPr lang="en-GB" sz="1000">
                  <a:solidFill>
                    <a:srgbClr val="333333"/>
                  </a:solidFill>
                  <a:latin typeface="Gotham Medium" pitchFamily="50" charset="0"/>
                </a:rPr>
                <a:t>delete this first.</a:t>
              </a:r>
            </a:p>
          </p:txBody>
        </p:sp>
      </p:grpSp>
      <p:sp>
        <p:nvSpPr>
          <p:cNvPr id="51" name="Date Placeholder 50">
            <a:extLst>
              <a:ext uri="{FF2B5EF4-FFF2-40B4-BE49-F238E27FC236}">
                <a16:creationId xmlns:a16="http://schemas.microsoft.com/office/drawing/2014/main" id="{98BC4E00-1654-BD37-C902-ECD66E295C60}"/>
              </a:ext>
            </a:extLst>
          </p:cNvPr>
          <p:cNvSpPr>
            <a:spLocks noGrp="1"/>
          </p:cNvSpPr>
          <p:nvPr>
            <p:ph type="dt" sz="half" idx="33"/>
          </p:nvPr>
        </p:nvSpPr>
        <p:spPr/>
        <p:txBody>
          <a:bodyPr/>
          <a:lstStyle/>
          <a:p>
            <a:endParaRPr lang="en-GB"/>
          </a:p>
        </p:txBody>
      </p:sp>
      <p:sp>
        <p:nvSpPr>
          <p:cNvPr id="52" name="Footer Placeholder 51">
            <a:extLst>
              <a:ext uri="{FF2B5EF4-FFF2-40B4-BE49-F238E27FC236}">
                <a16:creationId xmlns:a16="http://schemas.microsoft.com/office/drawing/2014/main" id="{C0868266-0B61-8686-1895-F21BDA2ABE67}"/>
              </a:ext>
            </a:extLst>
          </p:cNvPr>
          <p:cNvSpPr>
            <a:spLocks noGrp="1"/>
          </p:cNvSpPr>
          <p:nvPr>
            <p:ph type="ftr" sz="quarter" idx="34"/>
          </p:nvPr>
        </p:nvSpPr>
        <p:spPr>
          <a:xfrm>
            <a:off x="450733" y="6501388"/>
            <a:ext cx="6856644" cy="270074"/>
          </a:xfrm>
          <a:prstGeom prst="rect">
            <a:avLst/>
          </a:prstGeom>
        </p:spPr>
        <p:txBody>
          <a:bodyPr/>
          <a:lstStyle/>
          <a:p>
            <a:pPr>
              <a:lnSpc>
                <a:spcPct val="120000"/>
              </a:lnSpc>
              <a:spcAft>
                <a:spcPts val="1000"/>
              </a:spcAft>
            </a:pPr>
            <a:r>
              <a:rPr lang="en-US"/>
              <a:t>Footer</a:t>
            </a:r>
          </a:p>
        </p:txBody>
      </p:sp>
      <p:sp>
        <p:nvSpPr>
          <p:cNvPr id="53" name="Slide Number Placeholder 52">
            <a:extLst>
              <a:ext uri="{FF2B5EF4-FFF2-40B4-BE49-F238E27FC236}">
                <a16:creationId xmlns:a16="http://schemas.microsoft.com/office/drawing/2014/main" id="{EFC0CB53-22C1-0F6B-E9B2-5EDE9290D7FF}"/>
              </a:ext>
            </a:extLst>
          </p:cNvPr>
          <p:cNvSpPr>
            <a:spLocks noGrp="1"/>
          </p:cNvSpPr>
          <p:nvPr>
            <p:ph type="sldNum" sz="quarter" idx="35"/>
          </p:nvPr>
        </p:nvSpPr>
        <p:spPr/>
        <p:txBody>
          <a:bodyPr/>
          <a:lstStyle/>
          <a:p>
            <a:fld id="{BB07EAE1-021A-493C-B07F-6FE9E5D11BEB}" type="slidenum">
              <a:rPr lang="en-GB" smtClean="0"/>
              <a:pPr/>
              <a:t>‹#›</a:t>
            </a:fld>
            <a:endParaRPr lang="en-GB"/>
          </a:p>
        </p:txBody>
      </p:sp>
      <p:sp>
        <p:nvSpPr>
          <p:cNvPr id="2" name="Title 1">
            <a:extLst>
              <a:ext uri="{FF2B5EF4-FFF2-40B4-BE49-F238E27FC236}">
                <a16:creationId xmlns:a16="http://schemas.microsoft.com/office/drawing/2014/main" id="{5826D0F8-21D0-FCD1-CF3E-ADC16356C67B}"/>
              </a:ext>
            </a:extLst>
          </p:cNvPr>
          <p:cNvSpPr>
            <a:spLocks noGrp="1"/>
          </p:cNvSpPr>
          <p:nvPr>
            <p:ph type="title" hasCustomPrompt="1"/>
          </p:nvPr>
        </p:nvSpPr>
        <p:spPr>
          <a:xfrm>
            <a:off x="450732" y="422671"/>
            <a:ext cx="10326690" cy="558163"/>
          </a:xfrm>
        </p:spPr>
        <p:txBody>
          <a:bodyPr/>
          <a:lstStyle>
            <a:lvl1pPr>
              <a:defRPr sz="3199"/>
            </a:lvl1pPr>
          </a:lstStyle>
          <a:p>
            <a:r>
              <a:rPr lang="en-GB"/>
              <a:t>Insert title here</a:t>
            </a:r>
          </a:p>
        </p:txBody>
      </p:sp>
      <p:pic>
        <p:nvPicPr>
          <p:cNvPr id="3" name="Graphic 2">
            <a:extLst>
              <a:ext uri="{FF2B5EF4-FFF2-40B4-BE49-F238E27FC236}">
                <a16:creationId xmlns:a16="http://schemas.microsoft.com/office/drawing/2014/main" id="{8CB1AF08-E568-DE07-6F39-E6C303064A6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169916" y="259080"/>
            <a:ext cx="558018" cy="558163"/>
          </a:xfrm>
          <a:prstGeom prst="rect">
            <a:avLst/>
          </a:prstGeom>
        </p:spPr>
      </p:pic>
      <p:cxnSp>
        <p:nvCxnSpPr>
          <p:cNvPr id="8" name="Straight Connector 7">
            <a:extLst>
              <a:ext uri="{FF2B5EF4-FFF2-40B4-BE49-F238E27FC236}">
                <a16:creationId xmlns:a16="http://schemas.microsoft.com/office/drawing/2014/main" id="{A6058E72-38C7-E93A-7D78-067945D305ED}"/>
              </a:ext>
            </a:extLst>
          </p:cNvPr>
          <p:cNvCxnSpPr>
            <a:cxnSpLocks/>
          </p:cNvCxnSpPr>
          <p:nvPr userDrawn="1"/>
        </p:nvCxnSpPr>
        <p:spPr>
          <a:xfrm>
            <a:off x="3147102" y="2266520"/>
            <a:ext cx="0" cy="3761216"/>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10462D34-D9B2-2052-BD06-4418798DD384}"/>
              </a:ext>
            </a:extLst>
          </p:cNvPr>
          <p:cNvCxnSpPr>
            <a:cxnSpLocks/>
          </p:cNvCxnSpPr>
          <p:nvPr userDrawn="1"/>
        </p:nvCxnSpPr>
        <p:spPr>
          <a:xfrm>
            <a:off x="6118128" y="2266520"/>
            <a:ext cx="0" cy="3761216"/>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1" name="Group 20">
            <a:extLst>
              <a:ext uri="{FF2B5EF4-FFF2-40B4-BE49-F238E27FC236}">
                <a16:creationId xmlns:a16="http://schemas.microsoft.com/office/drawing/2014/main" id="{5D50C733-5E24-3E9D-46B7-F6FD9C86CE9A}"/>
              </a:ext>
            </a:extLst>
          </p:cNvPr>
          <p:cNvGrpSpPr/>
          <p:nvPr userDrawn="1"/>
        </p:nvGrpSpPr>
        <p:grpSpPr>
          <a:xfrm>
            <a:off x="12284372" y="0"/>
            <a:ext cx="2174455" cy="4839558"/>
            <a:chOff x="838200" y="1150069"/>
            <a:chExt cx="2175021" cy="4839558"/>
          </a:xfrm>
        </p:grpSpPr>
        <p:sp>
          <p:nvSpPr>
            <p:cNvPr id="23" name="Rectangle 22">
              <a:extLst>
                <a:ext uri="{FF2B5EF4-FFF2-40B4-BE49-F238E27FC236}">
                  <a16:creationId xmlns:a16="http://schemas.microsoft.com/office/drawing/2014/main" id="{3CF37E40-9644-9CA7-2516-6C07E23EA474}"/>
                </a:ext>
              </a:extLst>
            </p:cNvPr>
            <p:cNvSpPr/>
            <p:nvPr/>
          </p:nvSpPr>
          <p:spPr>
            <a:xfrm>
              <a:off x="838200" y="1150069"/>
              <a:ext cx="2146445" cy="4839558"/>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333333"/>
                </a:solidFill>
              </a:endParaRPr>
            </a:p>
          </p:txBody>
        </p:sp>
        <p:sp>
          <p:nvSpPr>
            <p:cNvPr id="24" name="Rectangle 23">
              <a:extLst>
                <a:ext uri="{FF2B5EF4-FFF2-40B4-BE49-F238E27FC236}">
                  <a16:creationId xmlns:a16="http://schemas.microsoft.com/office/drawing/2014/main" id="{1F7C1460-A606-71F9-A35F-6EB557A8BFBB}"/>
                </a:ext>
              </a:extLst>
            </p:cNvPr>
            <p:cNvSpPr/>
            <p:nvPr/>
          </p:nvSpPr>
          <p:spPr>
            <a:xfrm flipV="1">
              <a:off x="838200" y="1150069"/>
              <a:ext cx="2146445" cy="52016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799">
                <a:solidFill>
                  <a:srgbClr val="333333"/>
                </a:solidFill>
              </a:endParaRPr>
            </a:p>
          </p:txBody>
        </p:sp>
        <p:sp>
          <p:nvSpPr>
            <p:cNvPr id="25" name="TextBox 24">
              <a:extLst>
                <a:ext uri="{FF2B5EF4-FFF2-40B4-BE49-F238E27FC236}">
                  <a16:creationId xmlns:a16="http://schemas.microsoft.com/office/drawing/2014/main" id="{FDB8F3DF-2D48-6FB7-009E-62E5D99E1E15}"/>
                </a:ext>
              </a:extLst>
            </p:cNvPr>
            <p:cNvSpPr txBox="1"/>
            <p:nvPr/>
          </p:nvSpPr>
          <p:spPr>
            <a:xfrm>
              <a:off x="866775" y="2189496"/>
              <a:ext cx="2087197" cy="707886"/>
            </a:xfrm>
            <a:prstGeom prst="rect">
              <a:avLst/>
            </a:prstGeom>
            <a:noFill/>
          </p:spPr>
          <p:txBody>
            <a:bodyPr wrap="square" rtlCol="0">
              <a:spAutoFit/>
            </a:bodyPr>
            <a:lstStyle/>
            <a:p>
              <a:r>
                <a:rPr lang="en-GB" sz="1000" b="1">
                  <a:solidFill>
                    <a:srgbClr val="333333"/>
                  </a:solidFill>
                </a:rPr>
                <a:t>2. </a:t>
              </a:r>
              <a:r>
                <a:rPr lang="en-GB" sz="1000">
                  <a:solidFill>
                    <a:srgbClr val="333333"/>
                  </a:solidFill>
                </a:rPr>
                <a:t>Click on the </a:t>
              </a:r>
              <a:r>
                <a:rPr lang="en-GB" sz="1000" b="0">
                  <a:solidFill>
                    <a:srgbClr val="333333"/>
                  </a:solidFill>
                  <a:latin typeface="Gotham Medium" pitchFamily="50" charset="0"/>
                </a:rPr>
                <a:t>icon</a:t>
              </a:r>
              <a:r>
                <a:rPr lang="en-GB" sz="1000">
                  <a:solidFill>
                    <a:srgbClr val="333333"/>
                  </a:solidFill>
                </a:rPr>
                <a:t> in the middle of the placeholder and choose the image from your computer.</a:t>
              </a:r>
            </a:p>
          </p:txBody>
        </p:sp>
        <p:sp>
          <p:nvSpPr>
            <p:cNvPr id="26" name="TextBox 25">
              <a:extLst>
                <a:ext uri="{FF2B5EF4-FFF2-40B4-BE49-F238E27FC236}">
                  <a16:creationId xmlns:a16="http://schemas.microsoft.com/office/drawing/2014/main" id="{00BED8B0-06AE-B5ED-D930-1BBF1D08AD3D}"/>
                </a:ext>
              </a:extLst>
            </p:cNvPr>
            <p:cNvSpPr txBox="1"/>
            <p:nvPr/>
          </p:nvSpPr>
          <p:spPr>
            <a:xfrm>
              <a:off x="866774" y="2943679"/>
              <a:ext cx="2146447" cy="553998"/>
            </a:xfrm>
            <a:prstGeom prst="rect">
              <a:avLst/>
            </a:prstGeom>
            <a:noFill/>
          </p:spPr>
          <p:txBody>
            <a:bodyPr wrap="square" rtlCol="0">
              <a:spAutoFit/>
            </a:bodyPr>
            <a:lstStyle/>
            <a:p>
              <a:r>
                <a:rPr lang="en-GB" sz="1000" b="1">
                  <a:solidFill>
                    <a:srgbClr val="333333"/>
                  </a:solidFill>
                </a:rPr>
                <a:t>3. </a:t>
              </a:r>
              <a:r>
                <a:rPr lang="en-GB" sz="1000">
                  <a:solidFill>
                    <a:srgbClr val="333333"/>
                  </a:solidFill>
                </a:rPr>
                <a:t>Click on the </a:t>
              </a:r>
              <a:r>
                <a:rPr lang="en-GB" sz="1000" b="0">
                  <a:solidFill>
                    <a:srgbClr val="333333"/>
                  </a:solidFill>
                  <a:latin typeface="Gotham Medium" pitchFamily="50" charset="0"/>
                </a:rPr>
                <a:t>Format Picture </a:t>
              </a:r>
              <a:r>
                <a:rPr lang="en-GB" sz="1000">
                  <a:solidFill>
                    <a:srgbClr val="333333"/>
                  </a:solidFill>
                </a:rPr>
                <a:t>tab in the ribbon and use the tools to edit the image.</a:t>
              </a:r>
            </a:p>
          </p:txBody>
        </p:sp>
        <p:sp>
          <p:nvSpPr>
            <p:cNvPr id="27" name="TextBox 26">
              <a:extLst>
                <a:ext uri="{FF2B5EF4-FFF2-40B4-BE49-F238E27FC236}">
                  <a16:creationId xmlns:a16="http://schemas.microsoft.com/office/drawing/2014/main" id="{3BC86C16-6A80-0301-6C4D-858BD76F5AB5}"/>
                </a:ext>
              </a:extLst>
            </p:cNvPr>
            <p:cNvSpPr txBox="1"/>
            <p:nvPr/>
          </p:nvSpPr>
          <p:spPr>
            <a:xfrm>
              <a:off x="866773" y="3543974"/>
              <a:ext cx="2146447" cy="1169551"/>
            </a:xfrm>
            <a:prstGeom prst="rect">
              <a:avLst/>
            </a:prstGeom>
            <a:noFill/>
          </p:spPr>
          <p:txBody>
            <a:bodyPr wrap="square" rtlCol="0">
              <a:spAutoFit/>
            </a:bodyPr>
            <a:lstStyle/>
            <a:p>
              <a:r>
                <a:rPr lang="en-GB" sz="1000" b="1">
                  <a:solidFill>
                    <a:srgbClr val="333333"/>
                  </a:solidFill>
                </a:rPr>
                <a:t>4. </a:t>
              </a:r>
              <a:r>
                <a:rPr lang="en-GB" sz="1000">
                  <a:solidFill>
                    <a:srgbClr val="333333"/>
                  </a:solidFill>
                </a:rPr>
                <a:t>Choose </a:t>
              </a:r>
              <a:r>
                <a:rPr lang="en-GB" sz="1000" b="0">
                  <a:solidFill>
                    <a:srgbClr val="333333"/>
                  </a:solidFill>
                  <a:latin typeface="Gotham Medium" pitchFamily="50" charset="0"/>
                </a:rPr>
                <a:t>Crop</a:t>
              </a:r>
              <a:r>
                <a:rPr lang="en-GB" sz="1000">
                  <a:solidFill>
                    <a:srgbClr val="333333"/>
                  </a:solidFill>
                </a:rPr>
                <a:t> to resize and move the image within the placeholder, using the white circles in the corners of the image. Click on the drop down arrow and choose </a:t>
              </a:r>
              <a:r>
                <a:rPr lang="en-GB" sz="1000" b="0">
                  <a:solidFill>
                    <a:srgbClr val="333333"/>
                  </a:solidFill>
                  <a:latin typeface="Gotham Medium" pitchFamily="50" charset="0"/>
                </a:rPr>
                <a:t>Fit </a:t>
              </a:r>
              <a:r>
                <a:rPr lang="en-GB" sz="1000">
                  <a:solidFill>
                    <a:srgbClr val="333333"/>
                  </a:solidFill>
                </a:rPr>
                <a:t>to fit the image to the placeholder.</a:t>
              </a:r>
            </a:p>
          </p:txBody>
        </p:sp>
        <p:sp>
          <p:nvSpPr>
            <p:cNvPr id="28" name="TextBox 27">
              <a:extLst>
                <a:ext uri="{FF2B5EF4-FFF2-40B4-BE49-F238E27FC236}">
                  <a16:creationId xmlns:a16="http://schemas.microsoft.com/office/drawing/2014/main" id="{49391AE6-7DA2-4322-3E64-DC4D54C3EB26}"/>
                </a:ext>
              </a:extLst>
            </p:cNvPr>
            <p:cNvSpPr txBox="1"/>
            <p:nvPr/>
          </p:nvSpPr>
          <p:spPr>
            <a:xfrm>
              <a:off x="866774" y="4759822"/>
              <a:ext cx="2146447" cy="553998"/>
            </a:xfrm>
            <a:prstGeom prst="rect">
              <a:avLst/>
            </a:prstGeom>
            <a:noFill/>
          </p:spPr>
          <p:txBody>
            <a:bodyPr wrap="square" rtlCol="0">
              <a:spAutoFit/>
            </a:bodyPr>
            <a:lstStyle/>
            <a:p>
              <a:r>
                <a:rPr lang="en-GB" sz="1000" b="1">
                  <a:solidFill>
                    <a:srgbClr val="333333"/>
                  </a:solidFill>
                </a:rPr>
                <a:t>5. </a:t>
              </a:r>
              <a:r>
                <a:rPr lang="en-GB" sz="1000">
                  <a:solidFill>
                    <a:srgbClr val="333333"/>
                  </a:solidFill>
                </a:rPr>
                <a:t>Choose </a:t>
              </a:r>
              <a:r>
                <a:rPr lang="en-GB" sz="1000" b="0">
                  <a:solidFill>
                    <a:srgbClr val="333333"/>
                  </a:solidFill>
                  <a:latin typeface="Gotham Medium" pitchFamily="50" charset="0"/>
                </a:rPr>
                <a:t>Picture Colour </a:t>
              </a:r>
              <a:r>
                <a:rPr lang="en-GB" sz="1000">
                  <a:solidFill>
                    <a:srgbClr val="333333"/>
                  </a:solidFill>
                </a:rPr>
                <a:t>to adjust the Saturation, Tone, and Colour.</a:t>
              </a:r>
            </a:p>
          </p:txBody>
        </p:sp>
        <p:sp>
          <p:nvSpPr>
            <p:cNvPr id="31" name="TextBox 30">
              <a:extLst>
                <a:ext uri="{FF2B5EF4-FFF2-40B4-BE49-F238E27FC236}">
                  <a16:creationId xmlns:a16="http://schemas.microsoft.com/office/drawing/2014/main" id="{633DD4CF-7267-18CA-5574-3E48DBEDE991}"/>
                </a:ext>
              </a:extLst>
            </p:cNvPr>
            <p:cNvSpPr txBox="1"/>
            <p:nvPr/>
          </p:nvSpPr>
          <p:spPr>
            <a:xfrm>
              <a:off x="866774" y="5360117"/>
              <a:ext cx="2146447" cy="553998"/>
            </a:xfrm>
            <a:prstGeom prst="rect">
              <a:avLst/>
            </a:prstGeom>
            <a:noFill/>
          </p:spPr>
          <p:txBody>
            <a:bodyPr wrap="square" rtlCol="0">
              <a:spAutoFit/>
            </a:bodyPr>
            <a:lstStyle/>
            <a:p>
              <a:r>
                <a:rPr lang="en-GB" sz="1000" b="1">
                  <a:solidFill>
                    <a:srgbClr val="333333"/>
                  </a:solidFill>
                </a:rPr>
                <a:t>6. </a:t>
              </a:r>
              <a:r>
                <a:rPr lang="en-GB" sz="1000">
                  <a:solidFill>
                    <a:srgbClr val="333333"/>
                  </a:solidFill>
                </a:rPr>
                <a:t>Choose </a:t>
              </a:r>
              <a:r>
                <a:rPr lang="en-GB" sz="1000" b="0">
                  <a:solidFill>
                    <a:srgbClr val="333333"/>
                  </a:solidFill>
                  <a:latin typeface="Gotham Medium" pitchFamily="50" charset="0"/>
                </a:rPr>
                <a:t>Picture Correction </a:t>
              </a:r>
              <a:r>
                <a:rPr lang="en-GB" sz="1000">
                  <a:solidFill>
                    <a:srgbClr val="333333"/>
                  </a:solidFill>
                </a:rPr>
                <a:t>to adjust the Sharpness, Brightness, and Contrast.</a:t>
              </a:r>
            </a:p>
          </p:txBody>
        </p:sp>
        <p:sp>
          <p:nvSpPr>
            <p:cNvPr id="33" name="TextBox 32">
              <a:extLst>
                <a:ext uri="{FF2B5EF4-FFF2-40B4-BE49-F238E27FC236}">
                  <a16:creationId xmlns:a16="http://schemas.microsoft.com/office/drawing/2014/main" id="{D7DE63BB-6F2D-331B-AE13-9CE14E409986}"/>
                </a:ext>
              </a:extLst>
            </p:cNvPr>
            <p:cNvSpPr txBox="1"/>
            <p:nvPr/>
          </p:nvSpPr>
          <p:spPr>
            <a:xfrm>
              <a:off x="1072610" y="1179173"/>
              <a:ext cx="1734772" cy="461665"/>
            </a:xfrm>
            <a:prstGeom prst="rect">
              <a:avLst/>
            </a:prstGeom>
            <a:noFill/>
          </p:spPr>
          <p:txBody>
            <a:bodyPr wrap="square" rtlCol="0">
              <a:spAutoFit/>
            </a:bodyPr>
            <a:lstStyle/>
            <a:p>
              <a:pPr algn="ctr"/>
              <a:r>
                <a:rPr lang="en-GB" sz="1200">
                  <a:solidFill>
                    <a:srgbClr val="333333"/>
                  </a:solidFill>
                  <a:latin typeface="+mn-lt"/>
                </a:rPr>
                <a:t>HOW TO INSERT AN IMAGE</a:t>
              </a:r>
            </a:p>
          </p:txBody>
        </p:sp>
        <p:sp>
          <p:nvSpPr>
            <p:cNvPr id="34" name="TextBox 33">
              <a:extLst>
                <a:ext uri="{FF2B5EF4-FFF2-40B4-BE49-F238E27FC236}">
                  <a16:creationId xmlns:a16="http://schemas.microsoft.com/office/drawing/2014/main" id="{C165645B-EE9C-8747-5C48-BF41C93C8158}"/>
                </a:ext>
              </a:extLst>
            </p:cNvPr>
            <p:cNvSpPr txBox="1"/>
            <p:nvPr userDrawn="1"/>
          </p:nvSpPr>
          <p:spPr>
            <a:xfrm>
              <a:off x="866775" y="1759910"/>
              <a:ext cx="2087197" cy="400110"/>
            </a:xfrm>
            <a:prstGeom prst="rect">
              <a:avLst/>
            </a:prstGeom>
            <a:noFill/>
          </p:spPr>
          <p:txBody>
            <a:bodyPr wrap="square" rtlCol="0">
              <a:spAutoFit/>
            </a:bodyPr>
            <a:lstStyle/>
            <a:p>
              <a:r>
                <a:rPr lang="en-GB" sz="1000" b="1">
                  <a:solidFill>
                    <a:srgbClr val="333333"/>
                  </a:solidFill>
                </a:rPr>
                <a:t>1. </a:t>
              </a:r>
              <a:r>
                <a:rPr lang="en-GB" sz="1000">
                  <a:solidFill>
                    <a:srgbClr val="333333"/>
                  </a:solidFill>
                </a:rPr>
                <a:t>If there is already an image present, </a:t>
              </a:r>
              <a:r>
                <a:rPr lang="en-GB" sz="1000">
                  <a:solidFill>
                    <a:srgbClr val="333333"/>
                  </a:solidFill>
                  <a:latin typeface="Gotham Medium" pitchFamily="50" charset="0"/>
                </a:rPr>
                <a:t>delete this first.</a:t>
              </a:r>
            </a:p>
          </p:txBody>
        </p:sp>
      </p:grpSp>
      <p:pic>
        <p:nvPicPr>
          <p:cNvPr id="35" name="Graphic 34">
            <a:extLst>
              <a:ext uri="{FF2B5EF4-FFF2-40B4-BE49-F238E27FC236}">
                <a16:creationId xmlns:a16="http://schemas.microsoft.com/office/drawing/2014/main" id="{2F26FC1B-185B-4276-CA5D-E05F9C44E83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169916" y="259080"/>
            <a:ext cx="558018" cy="558163"/>
          </a:xfrm>
          <a:prstGeom prst="rect">
            <a:avLst/>
          </a:prstGeom>
        </p:spPr>
      </p:pic>
    </p:spTree>
    <p:custDataLst>
      <p:tags r:id="rId1"/>
    </p:custDataLst>
    <p:extLst>
      <p:ext uri="{BB962C8B-B14F-4D97-AF65-F5344CB8AC3E}">
        <p14:creationId xmlns:p14="http://schemas.microsoft.com/office/powerpoint/2010/main" val="3863778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1.xml><?xml version="1.0" encoding="utf-8"?>
<p:sldLayout xmlns:a="http://schemas.openxmlformats.org/drawingml/2006/main" xmlns:r="http://schemas.openxmlformats.org/officeDocument/2006/relationships" xmlns:p="http://schemas.openxmlformats.org/presentationml/2006/main" showMasterSp="0" preserve="1" userDrawn="1">
  <p:cSld name="Quote &amp; testimonial (3)">
    <p:spTree>
      <p:nvGrpSpPr>
        <p:cNvPr id="1" name=""/>
        <p:cNvGrpSpPr/>
        <p:nvPr/>
      </p:nvGrpSpPr>
      <p:grpSpPr>
        <a:xfrm>
          <a:off x="0" y="0"/>
          <a:ext cx="0" cy="0"/>
          <a:chOff x="0" y="0"/>
          <a:chExt cx="0" cy="0"/>
        </a:xfrm>
      </p:grpSpPr>
      <p:sp>
        <p:nvSpPr>
          <p:cNvPr id="47" name="Text Placeholder 3">
            <a:extLst>
              <a:ext uri="{FF2B5EF4-FFF2-40B4-BE49-F238E27FC236}">
                <a16:creationId xmlns:a16="http://schemas.microsoft.com/office/drawing/2014/main" id="{983D96A2-7038-764D-D2EE-012C47390973}"/>
              </a:ext>
            </a:extLst>
          </p:cNvPr>
          <p:cNvSpPr>
            <a:spLocks noGrp="1"/>
          </p:cNvSpPr>
          <p:nvPr>
            <p:ph type="body" sz="quarter" idx="35" hasCustomPrompt="1"/>
          </p:nvPr>
        </p:nvSpPr>
        <p:spPr>
          <a:xfrm rot="5400000">
            <a:off x="8649149" y="3318754"/>
            <a:ext cx="6858430" cy="220922"/>
          </a:xfrm>
          <a:solidFill>
            <a:schemeClr val="accent1"/>
          </a:solidFill>
        </p:spPr>
        <p:txBody>
          <a:bodyPr anchor="ctr"/>
          <a:lstStyle>
            <a:lvl1pPr algn="ctr">
              <a:defRPr sz="900" cap="all" spc="100" baseline="0"/>
            </a:lvl1pPr>
          </a:lstStyle>
          <a:p>
            <a:pPr lvl="0"/>
            <a:r>
              <a:rPr lang="en-GB"/>
              <a:t>Section Title</a:t>
            </a:r>
          </a:p>
        </p:txBody>
      </p:sp>
      <p:sp>
        <p:nvSpPr>
          <p:cNvPr id="10" name="Text Placeholder 9">
            <a:extLst>
              <a:ext uri="{FF2B5EF4-FFF2-40B4-BE49-F238E27FC236}">
                <a16:creationId xmlns:a16="http://schemas.microsoft.com/office/drawing/2014/main" id="{4E7BD7D8-388F-A9D6-5F61-BE3643B604A0}"/>
              </a:ext>
            </a:extLst>
          </p:cNvPr>
          <p:cNvSpPr>
            <a:spLocks noGrp="1"/>
          </p:cNvSpPr>
          <p:nvPr>
            <p:ph type="body" sz="quarter" idx="14" hasCustomPrompt="1"/>
          </p:nvPr>
        </p:nvSpPr>
        <p:spPr>
          <a:xfrm>
            <a:off x="450732" y="2127924"/>
            <a:ext cx="2147295" cy="3912936"/>
          </a:xfrm>
          <a:solidFill>
            <a:schemeClr val="accent4"/>
          </a:solidFill>
          <a:ln>
            <a:noFill/>
          </a:ln>
        </p:spPr>
        <p:txBody>
          <a:bodyPr lIns="216000" tIns="2088000" rIns="216000"/>
          <a:lstStyle>
            <a:lvl1pPr algn="ctr">
              <a:defRPr sz="1000">
                <a:latin typeface="+mj-lt"/>
              </a:defRPr>
            </a:lvl1pPr>
            <a:lvl2pPr algn="ctr">
              <a:buClr>
                <a:schemeClr val="accent1"/>
              </a:buClr>
              <a:defRPr sz="1200"/>
            </a:lvl2pPr>
            <a:lvl3pPr>
              <a:buClr>
                <a:schemeClr val="accent1"/>
              </a:buClr>
              <a:defRPr sz="1100"/>
            </a:lvl3pPr>
            <a:lvl4pPr>
              <a:buClr>
                <a:schemeClr val="accent1"/>
              </a:buClr>
              <a:defRPr sz="1050"/>
            </a:lvl4pPr>
            <a:lvl5pPr>
              <a:buClr>
                <a:schemeClr val="accent1"/>
              </a:buClr>
              <a:defRPr sz="1200"/>
            </a:lvl5pPr>
          </a:lstStyle>
          <a:p>
            <a:pPr lvl="0"/>
            <a:r>
              <a:rPr lang="en-GB"/>
              <a:t>Insert text here</a:t>
            </a:r>
          </a:p>
        </p:txBody>
      </p:sp>
      <p:sp>
        <p:nvSpPr>
          <p:cNvPr id="12" name="Text Placeholder 11">
            <a:extLst>
              <a:ext uri="{FF2B5EF4-FFF2-40B4-BE49-F238E27FC236}">
                <a16:creationId xmlns:a16="http://schemas.microsoft.com/office/drawing/2014/main" id="{AAFFABFC-1B00-A900-3506-7DBB5F581381}"/>
              </a:ext>
            </a:extLst>
          </p:cNvPr>
          <p:cNvSpPr>
            <a:spLocks noGrp="1"/>
          </p:cNvSpPr>
          <p:nvPr>
            <p:ph type="body" sz="quarter" idx="15" hasCustomPrompt="1"/>
          </p:nvPr>
        </p:nvSpPr>
        <p:spPr>
          <a:xfrm>
            <a:off x="674495" y="3324979"/>
            <a:ext cx="1699769" cy="246298"/>
          </a:xfrm>
        </p:spPr>
        <p:txBody>
          <a:bodyPr/>
          <a:lstStyle>
            <a:lvl1pPr algn="ctr">
              <a:spcAft>
                <a:spcPts val="300"/>
              </a:spcAft>
              <a:defRPr sz="1000" cap="none" spc="100" baseline="0">
                <a:latin typeface="Gotham Medium" pitchFamily="50" charset="0"/>
              </a:defRPr>
            </a:lvl1pPr>
          </a:lstStyle>
          <a:p>
            <a:pPr lvl="0"/>
            <a:r>
              <a:rPr lang="en-GB"/>
              <a:t>INSERT SUBHEADING</a:t>
            </a:r>
          </a:p>
        </p:txBody>
      </p:sp>
      <p:grpSp>
        <p:nvGrpSpPr>
          <p:cNvPr id="2" name="Group 1">
            <a:extLst>
              <a:ext uri="{FF2B5EF4-FFF2-40B4-BE49-F238E27FC236}">
                <a16:creationId xmlns:a16="http://schemas.microsoft.com/office/drawing/2014/main" id="{64118875-E787-88D7-48FC-2294BC48528D}"/>
              </a:ext>
            </a:extLst>
          </p:cNvPr>
          <p:cNvGrpSpPr/>
          <p:nvPr/>
        </p:nvGrpSpPr>
        <p:grpSpPr>
          <a:xfrm>
            <a:off x="-2177850" y="1"/>
            <a:ext cx="2116359" cy="4354799"/>
            <a:chOff x="-2170726" y="0"/>
            <a:chExt cx="2116910" cy="4354799"/>
          </a:xfrm>
        </p:grpSpPr>
        <p:grpSp>
          <p:nvGrpSpPr>
            <p:cNvPr id="3" name="Group 2">
              <a:extLst>
                <a:ext uri="{FF2B5EF4-FFF2-40B4-BE49-F238E27FC236}">
                  <a16:creationId xmlns:a16="http://schemas.microsoft.com/office/drawing/2014/main" id="{D4906B78-3268-24A8-200D-319C663814B1}"/>
                </a:ext>
              </a:extLst>
            </p:cNvPr>
            <p:cNvGrpSpPr/>
            <p:nvPr/>
          </p:nvGrpSpPr>
          <p:grpSpPr>
            <a:xfrm>
              <a:off x="-2170726" y="0"/>
              <a:ext cx="2116910" cy="4354799"/>
              <a:chOff x="1841345" y="1593847"/>
              <a:chExt cx="2116910" cy="4354799"/>
            </a:xfrm>
          </p:grpSpPr>
          <p:sp>
            <p:nvSpPr>
              <p:cNvPr id="16" name="Rectangle 15">
                <a:extLst>
                  <a:ext uri="{FF2B5EF4-FFF2-40B4-BE49-F238E27FC236}">
                    <a16:creationId xmlns:a16="http://schemas.microsoft.com/office/drawing/2014/main" id="{E1229911-DD7C-C4A4-F4D5-E63F5B58B783}"/>
                  </a:ext>
                </a:extLst>
              </p:cNvPr>
              <p:cNvSpPr/>
              <p:nvPr/>
            </p:nvSpPr>
            <p:spPr>
              <a:xfrm>
                <a:off x="1841345" y="1593847"/>
                <a:ext cx="2094954" cy="4354799"/>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333333"/>
                  </a:solidFill>
                </a:endParaRPr>
              </a:p>
            </p:txBody>
          </p:sp>
          <p:sp>
            <p:nvSpPr>
              <p:cNvPr id="23" name="Rectangle 22">
                <a:extLst>
                  <a:ext uri="{FF2B5EF4-FFF2-40B4-BE49-F238E27FC236}">
                    <a16:creationId xmlns:a16="http://schemas.microsoft.com/office/drawing/2014/main" id="{2D7B0B79-480D-C67C-F091-8E5B9EC99DFA}"/>
                  </a:ext>
                </a:extLst>
              </p:cNvPr>
              <p:cNvSpPr/>
              <p:nvPr/>
            </p:nvSpPr>
            <p:spPr>
              <a:xfrm>
                <a:off x="1841345" y="1593847"/>
                <a:ext cx="2094953" cy="6882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799">
                  <a:solidFill>
                    <a:srgbClr val="333333"/>
                  </a:solidFill>
                </a:endParaRPr>
              </a:p>
            </p:txBody>
          </p:sp>
          <p:sp>
            <p:nvSpPr>
              <p:cNvPr id="24" name="TextBox 23">
                <a:extLst>
                  <a:ext uri="{FF2B5EF4-FFF2-40B4-BE49-F238E27FC236}">
                    <a16:creationId xmlns:a16="http://schemas.microsoft.com/office/drawing/2014/main" id="{3CF3A519-DE31-4BC1-0229-B07EB8B5267F}"/>
                  </a:ext>
                </a:extLst>
              </p:cNvPr>
              <p:cNvSpPr txBox="1"/>
              <p:nvPr/>
            </p:nvSpPr>
            <p:spPr>
              <a:xfrm>
                <a:off x="1986125" y="1707138"/>
                <a:ext cx="1805394" cy="461665"/>
              </a:xfrm>
              <a:prstGeom prst="rect">
                <a:avLst/>
              </a:prstGeom>
              <a:noFill/>
            </p:spPr>
            <p:txBody>
              <a:bodyPr wrap="square" rtlCol="0">
                <a:spAutoFit/>
              </a:bodyPr>
              <a:lstStyle/>
              <a:p>
                <a:pPr algn="ctr"/>
                <a:r>
                  <a:rPr lang="en-GB" sz="1200">
                    <a:solidFill>
                      <a:srgbClr val="333333"/>
                    </a:solidFill>
                    <a:latin typeface="+mn-lt"/>
                  </a:rPr>
                  <a:t>HOW TO USE BULLET POINTS</a:t>
                </a:r>
              </a:p>
            </p:txBody>
          </p:sp>
          <p:sp>
            <p:nvSpPr>
              <p:cNvPr id="25" name="TextBox 24">
                <a:extLst>
                  <a:ext uri="{FF2B5EF4-FFF2-40B4-BE49-F238E27FC236}">
                    <a16:creationId xmlns:a16="http://schemas.microsoft.com/office/drawing/2014/main" id="{BD70AE37-603E-3C4F-5AC5-E9EDA72AF4EB}"/>
                  </a:ext>
                </a:extLst>
              </p:cNvPr>
              <p:cNvSpPr txBox="1"/>
              <p:nvPr/>
            </p:nvSpPr>
            <p:spPr>
              <a:xfrm>
                <a:off x="1863302" y="4421432"/>
                <a:ext cx="2094953" cy="553998"/>
              </a:xfrm>
              <a:prstGeom prst="rect">
                <a:avLst/>
              </a:prstGeom>
              <a:noFill/>
            </p:spPr>
            <p:txBody>
              <a:bodyPr wrap="square" rtlCol="0">
                <a:spAutoFit/>
              </a:bodyPr>
              <a:lstStyle/>
              <a:p>
                <a:r>
                  <a:rPr lang="en-GB" sz="1000" b="1">
                    <a:solidFill>
                      <a:srgbClr val="333333"/>
                    </a:solidFill>
                  </a:rPr>
                  <a:t>3. </a:t>
                </a:r>
                <a:r>
                  <a:rPr lang="en-GB" sz="1000">
                    <a:solidFill>
                      <a:srgbClr val="333333"/>
                    </a:solidFill>
                  </a:rPr>
                  <a:t>If you want to remove them, just click the </a:t>
                </a:r>
                <a:r>
                  <a:rPr lang="en-GB" sz="1000" b="0">
                    <a:solidFill>
                      <a:srgbClr val="333333"/>
                    </a:solidFill>
                    <a:latin typeface="Gotham Medium" pitchFamily="50" charset="0"/>
                  </a:rPr>
                  <a:t>Decrease List Level </a:t>
                </a:r>
                <a:r>
                  <a:rPr lang="en-GB" sz="1000" b="0">
                    <a:solidFill>
                      <a:srgbClr val="333333"/>
                    </a:solidFill>
                  </a:rPr>
                  <a:t>button.</a:t>
                </a:r>
                <a:endParaRPr lang="en-GB" sz="1000" b="1">
                  <a:solidFill>
                    <a:srgbClr val="333333"/>
                  </a:solidFill>
                </a:endParaRPr>
              </a:p>
            </p:txBody>
          </p:sp>
          <p:sp>
            <p:nvSpPr>
              <p:cNvPr id="26" name="TextBox 25">
                <a:extLst>
                  <a:ext uri="{FF2B5EF4-FFF2-40B4-BE49-F238E27FC236}">
                    <a16:creationId xmlns:a16="http://schemas.microsoft.com/office/drawing/2014/main" id="{2FDE5AEE-37E5-95E4-67F2-7CF57C025C3D}"/>
                  </a:ext>
                </a:extLst>
              </p:cNvPr>
              <p:cNvSpPr txBox="1"/>
              <p:nvPr/>
            </p:nvSpPr>
            <p:spPr>
              <a:xfrm>
                <a:off x="1863302" y="2358061"/>
                <a:ext cx="2094953" cy="553998"/>
              </a:xfrm>
              <a:prstGeom prst="rect">
                <a:avLst/>
              </a:prstGeom>
              <a:noFill/>
            </p:spPr>
            <p:txBody>
              <a:bodyPr wrap="square" rtlCol="0">
                <a:spAutoFit/>
              </a:bodyPr>
              <a:lstStyle/>
              <a:p>
                <a:r>
                  <a:rPr lang="en-GB" sz="1000" b="1">
                    <a:solidFill>
                      <a:srgbClr val="333333"/>
                    </a:solidFill>
                  </a:rPr>
                  <a:t>1. </a:t>
                </a:r>
                <a:r>
                  <a:rPr lang="en-GB" sz="1000">
                    <a:solidFill>
                      <a:srgbClr val="333333"/>
                    </a:solidFill>
                  </a:rPr>
                  <a:t>If you want to use your pre-formatted bullets, click on the </a:t>
                </a:r>
                <a:r>
                  <a:rPr lang="en-GB" sz="1000" b="0">
                    <a:solidFill>
                      <a:srgbClr val="333333"/>
                    </a:solidFill>
                    <a:latin typeface="Gotham Medium" pitchFamily="50" charset="0"/>
                  </a:rPr>
                  <a:t>Increase List Level </a:t>
                </a:r>
                <a:r>
                  <a:rPr lang="en-GB" sz="1000" b="0">
                    <a:solidFill>
                      <a:srgbClr val="333333"/>
                    </a:solidFill>
                  </a:rPr>
                  <a:t>button.</a:t>
                </a:r>
              </a:p>
            </p:txBody>
          </p:sp>
          <p:sp>
            <p:nvSpPr>
              <p:cNvPr id="27" name="TextBox 26">
                <a:extLst>
                  <a:ext uri="{FF2B5EF4-FFF2-40B4-BE49-F238E27FC236}">
                    <a16:creationId xmlns:a16="http://schemas.microsoft.com/office/drawing/2014/main" id="{6E4353A1-6549-31A9-68A0-A0815F34AAE0}"/>
                  </a:ext>
                </a:extLst>
              </p:cNvPr>
              <p:cNvSpPr txBox="1"/>
              <p:nvPr/>
            </p:nvSpPr>
            <p:spPr>
              <a:xfrm>
                <a:off x="1863302" y="3822005"/>
                <a:ext cx="2094953" cy="553998"/>
              </a:xfrm>
              <a:prstGeom prst="rect">
                <a:avLst/>
              </a:prstGeom>
              <a:noFill/>
            </p:spPr>
            <p:txBody>
              <a:bodyPr wrap="square" rtlCol="0">
                <a:spAutoFit/>
              </a:bodyPr>
              <a:lstStyle/>
              <a:p>
                <a:r>
                  <a:rPr lang="en-GB" sz="1000" b="1">
                    <a:solidFill>
                      <a:srgbClr val="333333"/>
                    </a:solidFill>
                  </a:rPr>
                  <a:t>2. </a:t>
                </a:r>
                <a:r>
                  <a:rPr lang="en-GB" sz="1000">
                    <a:solidFill>
                      <a:srgbClr val="333333"/>
                    </a:solidFill>
                  </a:rPr>
                  <a:t>To indent your bullets </a:t>
                </a:r>
                <a:br>
                  <a:rPr lang="en-GB" sz="1000">
                    <a:solidFill>
                      <a:srgbClr val="333333"/>
                    </a:solidFill>
                  </a:rPr>
                </a:br>
                <a:r>
                  <a:rPr lang="en-GB" sz="1000">
                    <a:solidFill>
                      <a:srgbClr val="333333"/>
                    </a:solidFill>
                  </a:rPr>
                  <a:t>to the next level, click on</a:t>
                </a:r>
                <a:r>
                  <a:rPr lang="en-GB" sz="1000" b="1">
                    <a:solidFill>
                      <a:srgbClr val="333333"/>
                    </a:solidFill>
                  </a:rPr>
                  <a:t> </a:t>
                </a:r>
                <a:r>
                  <a:rPr lang="en-GB" sz="1000" b="0">
                    <a:solidFill>
                      <a:srgbClr val="333333"/>
                    </a:solidFill>
                    <a:latin typeface="Gotham Medium" pitchFamily="50" charset="0"/>
                  </a:rPr>
                  <a:t>Increase List Level </a:t>
                </a:r>
                <a:r>
                  <a:rPr lang="en-GB" sz="1000" b="0">
                    <a:solidFill>
                      <a:srgbClr val="333333"/>
                    </a:solidFill>
                  </a:rPr>
                  <a:t>again</a:t>
                </a:r>
                <a:r>
                  <a:rPr lang="en-GB" sz="1000">
                    <a:solidFill>
                      <a:srgbClr val="333333"/>
                    </a:solidFill>
                  </a:rPr>
                  <a:t>.</a:t>
                </a:r>
              </a:p>
            </p:txBody>
          </p:sp>
        </p:grpSp>
        <p:pic>
          <p:nvPicPr>
            <p:cNvPr id="7" name="Picture 6">
              <a:extLst>
                <a:ext uri="{FF2B5EF4-FFF2-40B4-BE49-F238E27FC236}">
                  <a16:creationId xmlns:a16="http://schemas.microsoft.com/office/drawing/2014/main" id="{B9398D19-0238-B788-D7A5-85CB518DF156}"/>
                </a:ext>
              </a:extLst>
            </p:cNvPr>
            <p:cNvPicPr>
              <a:picLocks noChangeAspect="1"/>
            </p:cNvPicPr>
            <p:nvPr/>
          </p:nvPicPr>
          <p:blipFill>
            <a:blip r:embed="rId3"/>
            <a:stretch>
              <a:fillRect/>
            </a:stretch>
          </p:blipFill>
          <p:spPr>
            <a:xfrm>
              <a:off x="-1743959" y="1421385"/>
              <a:ext cx="1257300" cy="733425"/>
            </a:xfrm>
            <a:prstGeom prst="rect">
              <a:avLst/>
            </a:prstGeom>
          </p:spPr>
        </p:pic>
        <p:sp>
          <p:nvSpPr>
            <p:cNvPr id="9" name="Oval 8">
              <a:extLst>
                <a:ext uri="{FF2B5EF4-FFF2-40B4-BE49-F238E27FC236}">
                  <a16:creationId xmlns:a16="http://schemas.microsoft.com/office/drawing/2014/main" id="{E45C5405-82E0-24A1-3071-2C0427013A57}"/>
                </a:ext>
              </a:extLst>
            </p:cNvPr>
            <p:cNvSpPr/>
            <p:nvPr/>
          </p:nvSpPr>
          <p:spPr>
            <a:xfrm>
              <a:off x="-833829" y="1427869"/>
              <a:ext cx="365461" cy="365461"/>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Aft>
                  <a:spcPts val="600"/>
                </a:spcAft>
              </a:pPr>
              <a:endParaRPr lang="en-GB" sz="1400"/>
            </a:p>
          </p:txBody>
        </p:sp>
        <p:pic>
          <p:nvPicPr>
            <p:cNvPr id="11" name="Picture 10">
              <a:extLst>
                <a:ext uri="{FF2B5EF4-FFF2-40B4-BE49-F238E27FC236}">
                  <a16:creationId xmlns:a16="http://schemas.microsoft.com/office/drawing/2014/main" id="{BB616AAC-1643-4791-D2FB-93503B08B7AC}"/>
                </a:ext>
              </a:extLst>
            </p:cNvPr>
            <p:cNvPicPr>
              <a:picLocks noChangeAspect="1"/>
            </p:cNvPicPr>
            <p:nvPr/>
          </p:nvPicPr>
          <p:blipFill>
            <a:blip r:embed="rId4"/>
            <a:stretch>
              <a:fillRect/>
            </a:stretch>
          </p:blipFill>
          <p:spPr>
            <a:xfrm>
              <a:off x="-1743959" y="3490852"/>
              <a:ext cx="1257300" cy="723900"/>
            </a:xfrm>
            <a:prstGeom prst="rect">
              <a:avLst/>
            </a:prstGeom>
          </p:spPr>
        </p:pic>
        <p:sp>
          <p:nvSpPr>
            <p:cNvPr id="14" name="Oval 13">
              <a:extLst>
                <a:ext uri="{FF2B5EF4-FFF2-40B4-BE49-F238E27FC236}">
                  <a16:creationId xmlns:a16="http://schemas.microsoft.com/office/drawing/2014/main" id="{241B9735-F91C-25DB-0334-A9241B35F077}"/>
                </a:ext>
              </a:extLst>
            </p:cNvPr>
            <p:cNvSpPr/>
            <p:nvPr/>
          </p:nvSpPr>
          <p:spPr>
            <a:xfrm>
              <a:off x="-1055285" y="3502818"/>
              <a:ext cx="365461" cy="365461"/>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Aft>
                  <a:spcPts val="600"/>
                </a:spcAft>
              </a:pPr>
              <a:endParaRPr lang="en-GB" sz="1400"/>
            </a:p>
          </p:txBody>
        </p:sp>
      </p:grpSp>
      <p:sp>
        <p:nvSpPr>
          <p:cNvPr id="17" name="Picture Placeholder 16">
            <a:extLst>
              <a:ext uri="{FF2B5EF4-FFF2-40B4-BE49-F238E27FC236}">
                <a16:creationId xmlns:a16="http://schemas.microsoft.com/office/drawing/2014/main" id="{A7770FD7-F7FF-C078-DB7F-1B19ED8A2207}"/>
              </a:ext>
            </a:extLst>
          </p:cNvPr>
          <p:cNvSpPr>
            <a:spLocks noGrp="1"/>
          </p:cNvSpPr>
          <p:nvPr>
            <p:ph type="pic" sz="quarter" idx="18" hasCustomPrompt="1"/>
          </p:nvPr>
        </p:nvSpPr>
        <p:spPr>
          <a:xfrm>
            <a:off x="772841" y="2405066"/>
            <a:ext cx="1503078" cy="746688"/>
          </a:xfrm>
          <a:solidFill>
            <a:schemeClr val="bg2"/>
          </a:solidFill>
        </p:spPr>
        <p:txBody>
          <a:bodyPr anchor="ctr"/>
          <a:lstStyle>
            <a:lvl1pPr algn="ctr">
              <a:defRPr/>
            </a:lvl1pPr>
          </a:lstStyle>
          <a:p>
            <a:r>
              <a:rPr lang="en-GB"/>
              <a:t>Insert logo</a:t>
            </a:r>
          </a:p>
        </p:txBody>
      </p:sp>
      <p:sp>
        <p:nvSpPr>
          <p:cNvPr id="53" name="Text Placeholder 9">
            <a:extLst>
              <a:ext uri="{FF2B5EF4-FFF2-40B4-BE49-F238E27FC236}">
                <a16:creationId xmlns:a16="http://schemas.microsoft.com/office/drawing/2014/main" id="{1B26E0E4-8189-51A7-C9E5-2FE5A2A17A4B}"/>
              </a:ext>
            </a:extLst>
          </p:cNvPr>
          <p:cNvSpPr>
            <a:spLocks noGrp="1"/>
          </p:cNvSpPr>
          <p:nvPr>
            <p:ph type="body" sz="quarter" idx="38" hasCustomPrompt="1"/>
          </p:nvPr>
        </p:nvSpPr>
        <p:spPr>
          <a:xfrm>
            <a:off x="3354781" y="2127924"/>
            <a:ext cx="2147295" cy="3912936"/>
          </a:xfrm>
          <a:solidFill>
            <a:schemeClr val="accent4"/>
          </a:solidFill>
          <a:ln>
            <a:noFill/>
          </a:ln>
        </p:spPr>
        <p:txBody>
          <a:bodyPr lIns="216000" tIns="2088000" rIns="216000"/>
          <a:lstStyle>
            <a:lvl1pPr algn="ctr">
              <a:defRPr sz="1000">
                <a:latin typeface="+mj-lt"/>
              </a:defRPr>
            </a:lvl1pPr>
            <a:lvl2pPr algn="ctr">
              <a:buClr>
                <a:schemeClr val="accent1"/>
              </a:buClr>
              <a:defRPr sz="1200"/>
            </a:lvl2pPr>
            <a:lvl3pPr algn="ctr">
              <a:buClr>
                <a:schemeClr val="accent1"/>
              </a:buClr>
              <a:defRPr sz="1100"/>
            </a:lvl3pPr>
            <a:lvl4pPr algn="ctr">
              <a:buClr>
                <a:schemeClr val="accent1"/>
              </a:buClr>
              <a:defRPr sz="1050"/>
            </a:lvl4pPr>
            <a:lvl5pPr algn="ctr">
              <a:buClr>
                <a:schemeClr val="accent1"/>
              </a:buClr>
              <a:defRPr sz="1200"/>
            </a:lvl5pPr>
          </a:lstStyle>
          <a:p>
            <a:pPr lvl="0"/>
            <a:r>
              <a:rPr lang="en-GB"/>
              <a:t>Insert text here</a:t>
            </a:r>
          </a:p>
        </p:txBody>
      </p:sp>
      <p:sp>
        <p:nvSpPr>
          <p:cNvPr id="59" name="Text Placeholder 9">
            <a:extLst>
              <a:ext uri="{FF2B5EF4-FFF2-40B4-BE49-F238E27FC236}">
                <a16:creationId xmlns:a16="http://schemas.microsoft.com/office/drawing/2014/main" id="{0B5F32B2-67AD-CA9B-F15E-3EF2B53714A6}"/>
              </a:ext>
            </a:extLst>
          </p:cNvPr>
          <p:cNvSpPr>
            <a:spLocks noGrp="1"/>
          </p:cNvSpPr>
          <p:nvPr>
            <p:ph type="body" sz="quarter" idx="44" hasCustomPrompt="1"/>
          </p:nvPr>
        </p:nvSpPr>
        <p:spPr>
          <a:xfrm>
            <a:off x="6258830" y="2127924"/>
            <a:ext cx="2147295" cy="3912936"/>
          </a:xfrm>
          <a:solidFill>
            <a:schemeClr val="accent4"/>
          </a:solidFill>
          <a:ln>
            <a:noFill/>
          </a:ln>
        </p:spPr>
        <p:txBody>
          <a:bodyPr lIns="216000" tIns="2088000" rIns="216000"/>
          <a:lstStyle>
            <a:lvl1pPr algn="ctr">
              <a:defRPr sz="1000">
                <a:latin typeface="+mj-lt"/>
              </a:defRPr>
            </a:lvl1pPr>
            <a:lvl2pPr algn="ctr">
              <a:buClr>
                <a:schemeClr val="accent1"/>
              </a:buClr>
              <a:defRPr sz="1200"/>
            </a:lvl2pPr>
            <a:lvl3pPr algn="ctr">
              <a:buClr>
                <a:schemeClr val="accent1"/>
              </a:buClr>
              <a:defRPr sz="1100"/>
            </a:lvl3pPr>
            <a:lvl4pPr algn="ctr">
              <a:buClr>
                <a:schemeClr val="accent1"/>
              </a:buClr>
              <a:defRPr sz="1050"/>
            </a:lvl4pPr>
            <a:lvl5pPr algn="ctr">
              <a:buClr>
                <a:schemeClr val="accent1"/>
              </a:buClr>
              <a:defRPr sz="1200"/>
            </a:lvl5pPr>
          </a:lstStyle>
          <a:p>
            <a:pPr lvl="0"/>
            <a:r>
              <a:rPr lang="en-GB"/>
              <a:t>Insert text here</a:t>
            </a:r>
          </a:p>
        </p:txBody>
      </p:sp>
      <p:sp>
        <p:nvSpPr>
          <p:cNvPr id="65" name="Text Placeholder 9">
            <a:extLst>
              <a:ext uri="{FF2B5EF4-FFF2-40B4-BE49-F238E27FC236}">
                <a16:creationId xmlns:a16="http://schemas.microsoft.com/office/drawing/2014/main" id="{1DBD18D6-7DB4-D210-F30E-E5DBA7B96C0A}"/>
              </a:ext>
            </a:extLst>
          </p:cNvPr>
          <p:cNvSpPr>
            <a:spLocks noGrp="1"/>
          </p:cNvSpPr>
          <p:nvPr>
            <p:ph type="body" sz="quarter" idx="50" hasCustomPrompt="1"/>
          </p:nvPr>
        </p:nvSpPr>
        <p:spPr>
          <a:xfrm>
            <a:off x="9162878" y="2127924"/>
            <a:ext cx="2147295" cy="3912936"/>
          </a:xfrm>
          <a:solidFill>
            <a:schemeClr val="accent4"/>
          </a:solidFill>
          <a:ln>
            <a:noFill/>
          </a:ln>
        </p:spPr>
        <p:txBody>
          <a:bodyPr lIns="216000" tIns="2088000" rIns="216000"/>
          <a:lstStyle>
            <a:lvl1pPr algn="ctr">
              <a:defRPr sz="1000">
                <a:latin typeface="+mj-lt"/>
              </a:defRPr>
            </a:lvl1pPr>
            <a:lvl2pPr algn="ctr">
              <a:buClr>
                <a:schemeClr val="accent1"/>
              </a:buClr>
              <a:defRPr sz="1200"/>
            </a:lvl2pPr>
            <a:lvl3pPr algn="ctr">
              <a:buClr>
                <a:schemeClr val="accent1"/>
              </a:buClr>
              <a:defRPr sz="1100"/>
            </a:lvl3pPr>
            <a:lvl4pPr algn="ctr">
              <a:buClr>
                <a:schemeClr val="accent1"/>
              </a:buClr>
              <a:defRPr sz="1050"/>
            </a:lvl4pPr>
            <a:lvl5pPr algn="ctr">
              <a:buClr>
                <a:schemeClr val="accent1"/>
              </a:buClr>
              <a:defRPr sz="1200"/>
            </a:lvl5pPr>
          </a:lstStyle>
          <a:p>
            <a:pPr lvl="0"/>
            <a:r>
              <a:rPr lang="en-GB"/>
              <a:t>Insert text here</a:t>
            </a:r>
          </a:p>
        </p:txBody>
      </p:sp>
      <p:sp>
        <p:nvSpPr>
          <p:cNvPr id="80" name="Date Placeholder 79">
            <a:extLst>
              <a:ext uri="{FF2B5EF4-FFF2-40B4-BE49-F238E27FC236}">
                <a16:creationId xmlns:a16="http://schemas.microsoft.com/office/drawing/2014/main" id="{A4A76CCE-4919-3E23-20E1-D50C5026B967}"/>
              </a:ext>
            </a:extLst>
          </p:cNvPr>
          <p:cNvSpPr>
            <a:spLocks noGrp="1"/>
          </p:cNvSpPr>
          <p:nvPr>
            <p:ph type="dt" sz="half" idx="56"/>
          </p:nvPr>
        </p:nvSpPr>
        <p:spPr/>
        <p:txBody>
          <a:bodyPr/>
          <a:lstStyle/>
          <a:p>
            <a:endParaRPr lang="en-GB"/>
          </a:p>
        </p:txBody>
      </p:sp>
      <p:sp>
        <p:nvSpPr>
          <p:cNvPr id="81" name="Footer Placeholder 80">
            <a:extLst>
              <a:ext uri="{FF2B5EF4-FFF2-40B4-BE49-F238E27FC236}">
                <a16:creationId xmlns:a16="http://schemas.microsoft.com/office/drawing/2014/main" id="{FF92F85A-2E78-7278-4E11-884BFC90218F}"/>
              </a:ext>
            </a:extLst>
          </p:cNvPr>
          <p:cNvSpPr>
            <a:spLocks noGrp="1"/>
          </p:cNvSpPr>
          <p:nvPr>
            <p:ph type="ftr" sz="quarter" idx="57"/>
          </p:nvPr>
        </p:nvSpPr>
        <p:spPr>
          <a:xfrm>
            <a:off x="450733" y="6501388"/>
            <a:ext cx="6856644" cy="270074"/>
          </a:xfrm>
          <a:prstGeom prst="rect">
            <a:avLst/>
          </a:prstGeom>
        </p:spPr>
        <p:txBody>
          <a:bodyPr/>
          <a:lstStyle/>
          <a:p>
            <a:pPr>
              <a:lnSpc>
                <a:spcPct val="120000"/>
              </a:lnSpc>
              <a:spcAft>
                <a:spcPts val="1000"/>
              </a:spcAft>
            </a:pPr>
            <a:r>
              <a:rPr lang="en-US"/>
              <a:t>Footer</a:t>
            </a:r>
          </a:p>
        </p:txBody>
      </p:sp>
      <p:sp>
        <p:nvSpPr>
          <p:cNvPr id="82" name="Slide Number Placeholder 81">
            <a:extLst>
              <a:ext uri="{FF2B5EF4-FFF2-40B4-BE49-F238E27FC236}">
                <a16:creationId xmlns:a16="http://schemas.microsoft.com/office/drawing/2014/main" id="{AFE442E9-031C-3171-C7B2-31DCBB895728}"/>
              </a:ext>
            </a:extLst>
          </p:cNvPr>
          <p:cNvSpPr>
            <a:spLocks noGrp="1"/>
          </p:cNvSpPr>
          <p:nvPr>
            <p:ph type="sldNum" sz="quarter" idx="58"/>
          </p:nvPr>
        </p:nvSpPr>
        <p:spPr/>
        <p:txBody>
          <a:bodyPr/>
          <a:lstStyle/>
          <a:p>
            <a:fld id="{BB07EAE1-021A-493C-B07F-6FE9E5D11BEB}" type="slidenum">
              <a:rPr lang="en-GB" smtClean="0"/>
              <a:pPr/>
              <a:t>‹#›</a:t>
            </a:fld>
            <a:endParaRPr lang="en-GB"/>
          </a:p>
        </p:txBody>
      </p:sp>
      <p:pic>
        <p:nvPicPr>
          <p:cNvPr id="6" name="Graphic 5">
            <a:extLst>
              <a:ext uri="{FF2B5EF4-FFF2-40B4-BE49-F238E27FC236}">
                <a16:creationId xmlns:a16="http://schemas.microsoft.com/office/drawing/2014/main" id="{B26C03F6-BA11-3C80-FD2F-0F7955C09B2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169916" y="259080"/>
            <a:ext cx="558018" cy="558163"/>
          </a:xfrm>
          <a:prstGeom prst="rect">
            <a:avLst/>
          </a:prstGeom>
        </p:spPr>
      </p:pic>
      <p:sp>
        <p:nvSpPr>
          <p:cNvPr id="8" name="Text Placeholder 5">
            <a:extLst>
              <a:ext uri="{FF2B5EF4-FFF2-40B4-BE49-F238E27FC236}">
                <a16:creationId xmlns:a16="http://schemas.microsoft.com/office/drawing/2014/main" id="{040D9099-EE81-7DB7-46A4-C1CB1E5B02DD}"/>
              </a:ext>
            </a:extLst>
          </p:cNvPr>
          <p:cNvSpPr>
            <a:spLocks noGrp="1"/>
          </p:cNvSpPr>
          <p:nvPr>
            <p:ph type="body" sz="quarter" idx="71" hasCustomPrompt="1"/>
          </p:nvPr>
        </p:nvSpPr>
        <p:spPr>
          <a:xfrm>
            <a:off x="450732" y="1125736"/>
            <a:ext cx="10323999" cy="581145"/>
          </a:xfrm>
        </p:spPr>
        <p:txBody>
          <a:bodyPr/>
          <a:lstStyle>
            <a:lvl1pPr>
              <a:defRPr sz="1200"/>
            </a:lvl1pPr>
            <a:lvl2pPr>
              <a:defRPr sz="1200"/>
            </a:lvl2pPr>
            <a:lvl3pPr>
              <a:defRPr sz="1100"/>
            </a:lvl3pPr>
            <a:lvl4pPr>
              <a:defRPr sz="1050"/>
            </a:lvl4pPr>
            <a:lvl5pPr>
              <a:defRPr sz="1200"/>
            </a:lvl5pPr>
          </a:lstStyle>
          <a:p>
            <a:pPr lvl="0"/>
            <a:r>
              <a:rPr lang="en-GB"/>
              <a:t>Insert text</a:t>
            </a:r>
          </a:p>
          <a:p>
            <a:pPr lvl="1"/>
            <a:endParaRPr lang="en-GB"/>
          </a:p>
        </p:txBody>
      </p:sp>
      <p:sp>
        <p:nvSpPr>
          <p:cNvPr id="18" name="Title 1">
            <a:extLst>
              <a:ext uri="{FF2B5EF4-FFF2-40B4-BE49-F238E27FC236}">
                <a16:creationId xmlns:a16="http://schemas.microsoft.com/office/drawing/2014/main" id="{ACB9A412-92ED-A976-3965-0E9EE2AF9210}"/>
              </a:ext>
            </a:extLst>
          </p:cNvPr>
          <p:cNvSpPr>
            <a:spLocks noGrp="1"/>
          </p:cNvSpPr>
          <p:nvPr>
            <p:ph type="title" hasCustomPrompt="1"/>
          </p:nvPr>
        </p:nvSpPr>
        <p:spPr>
          <a:xfrm>
            <a:off x="450732" y="422671"/>
            <a:ext cx="10323999" cy="558404"/>
          </a:xfrm>
        </p:spPr>
        <p:txBody>
          <a:bodyPr/>
          <a:lstStyle>
            <a:lvl1pPr>
              <a:defRPr sz="3199"/>
            </a:lvl1pPr>
          </a:lstStyle>
          <a:p>
            <a:r>
              <a:rPr lang="en-GB"/>
              <a:t>Insert title here</a:t>
            </a:r>
          </a:p>
        </p:txBody>
      </p:sp>
      <p:grpSp>
        <p:nvGrpSpPr>
          <p:cNvPr id="4" name="Group 3">
            <a:extLst>
              <a:ext uri="{FF2B5EF4-FFF2-40B4-BE49-F238E27FC236}">
                <a16:creationId xmlns:a16="http://schemas.microsoft.com/office/drawing/2014/main" id="{6621D7C6-0CFF-5323-E16B-A82601C7BEA4}"/>
              </a:ext>
            </a:extLst>
          </p:cNvPr>
          <p:cNvGrpSpPr/>
          <p:nvPr userDrawn="1"/>
        </p:nvGrpSpPr>
        <p:grpSpPr>
          <a:xfrm>
            <a:off x="-2177850" y="1"/>
            <a:ext cx="2116359" cy="4354799"/>
            <a:chOff x="-2170726" y="0"/>
            <a:chExt cx="2116910" cy="4354799"/>
          </a:xfrm>
        </p:grpSpPr>
        <p:grpSp>
          <p:nvGrpSpPr>
            <p:cNvPr id="5" name="Group 4">
              <a:extLst>
                <a:ext uri="{FF2B5EF4-FFF2-40B4-BE49-F238E27FC236}">
                  <a16:creationId xmlns:a16="http://schemas.microsoft.com/office/drawing/2014/main" id="{82777313-7C2B-1CAB-077E-37B513C415A7}"/>
                </a:ext>
              </a:extLst>
            </p:cNvPr>
            <p:cNvGrpSpPr/>
            <p:nvPr userDrawn="1"/>
          </p:nvGrpSpPr>
          <p:grpSpPr>
            <a:xfrm>
              <a:off x="-2170726" y="0"/>
              <a:ext cx="2116910" cy="4354799"/>
              <a:chOff x="1841345" y="1593847"/>
              <a:chExt cx="2116910" cy="4354799"/>
            </a:xfrm>
          </p:grpSpPr>
          <p:sp>
            <p:nvSpPr>
              <p:cNvPr id="28" name="Rectangle 27">
                <a:extLst>
                  <a:ext uri="{FF2B5EF4-FFF2-40B4-BE49-F238E27FC236}">
                    <a16:creationId xmlns:a16="http://schemas.microsoft.com/office/drawing/2014/main" id="{C30CA5A6-EAD8-51C4-01BA-C3869854978D}"/>
                  </a:ext>
                </a:extLst>
              </p:cNvPr>
              <p:cNvSpPr/>
              <p:nvPr/>
            </p:nvSpPr>
            <p:spPr>
              <a:xfrm>
                <a:off x="1841345" y="1593847"/>
                <a:ext cx="2094954" cy="4354799"/>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333333"/>
                  </a:solidFill>
                </a:endParaRPr>
              </a:p>
            </p:txBody>
          </p:sp>
          <p:sp>
            <p:nvSpPr>
              <p:cNvPr id="29" name="Rectangle 28">
                <a:extLst>
                  <a:ext uri="{FF2B5EF4-FFF2-40B4-BE49-F238E27FC236}">
                    <a16:creationId xmlns:a16="http://schemas.microsoft.com/office/drawing/2014/main" id="{E7C4861B-6FFF-0857-8D52-B213AE406604}"/>
                  </a:ext>
                </a:extLst>
              </p:cNvPr>
              <p:cNvSpPr/>
              <p:nvPr/>
            </p:nvSpPr>
            <p:spPr>
              <a:xfrm>
                <a:off x="1841345" y="1593847"/>
                <a:ext cx="2094953" cy="6882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799">
                  <a:solidFill>
                    <a:srgbClr val="333333"/>
                  </a:solidFill>
                </a:endParaRPr>
              </a:p>
            </p:txBody>
          </p:sp>
          <p:sp>
            <p:nvSpPr>
              <p:cNvPr id="30" name="TextBox 29">
                <a:extLst>
                  <a:ext uri="{FF2B5EF4-FFF2-40B4-BE49-F238E27FC236}">
                    <a16:creationId xmlns:a16="http://schemas.microsoft.com/office/drawing/2014/main" id="{DF9C47CC-E085-2243-E4B9-5ACE083F7140}"/>
                  </a:ext>
                </a:extLst>
              </p:cNvPr>
              <p:cNvSpPr txBox="1"/>
              <p:nvPr/>
            </p:nvSpPr>
            <p:spPr>
              <a:xfrm>
                <a:off x="1986125" y="1707138"/>
                <a:ext cx="1805394" cy="461665"/>
              </a:xfrm>
              <a:prstGeom prst="rect">
                <a:avLst/>
              </a:prstGeom>
              <a:noFill/>
            </p:spPr>
            <p:txBody>
              <a:bodyPr wrap="square" rtlCol="0">
                <a:spAutoFit/>
              </a:bodyPr>
              <a:lstStyle/>
              <a:p>
                <a:pPr algn="ctr"/>
                <a:r>
                  <a:rPr lang="en-GB" sz="1200">
                    <a:solidFill>
                      <a:srgbClr val="333333"/>
                    </a:solidFill>
                    <a:latin typeface="+mn-lt"/>
                  </a:rPr>
                  <a:t>HOW TO USE BULLET POINTS</a:t>
                </a:r>
              </a:p>
            </p:txBody>
          </p:sp>
          <p:sp>
            <p:nvSpPr>
              <p:cNvPr id="31" name="TextBox 30">
                <a:extLst>
                  <a:ext uri="{FF2B5EF4-FFF2-40B4-BE49-F238E27FC236}">
                    <a16:creationId xmlns:a16="http://schemas.microsoft.com/office/drawing/2014/main" id="{4573D61D-3922-AE17-8969-07B266DBF8D2}"/>
                  </a:ext>
                </a:extLst>
              </p:cNvPr>
              <p:cNvSpPr txBox="1"/>
              <p:nvPr/>
            </p:nvSpPr>
            <p:spPr>
              <a:xfrm>
                <a:off x="1863302" y="4421432"/>
                <a:ext cx="2094953" cy="553998"/>
              </a:xfrm>
              <a:prstGeom prst="rect">
                <a:avLst/>
              </a:prstGeom>
              <a:noFill/>
            </p:spPr>
            <p:txBody>
              <a:bodyPr wrap="square" rtlCol="0">
                <a:spAutoFit/>
              </a:bodyPr>
              <a:lstStyle/>
              <a:p>
                <a:r>
                  <a:rPr lang="en-GB" sz="1000" b="1">
                    <a:solidFill>
                      <a:srgbClr val="333333"/>
                    </a:solidFill>
                  </a:rPr>
                  <a:t>3. </a:t>
                </a:r>
                <a:r>
                  <a:rPr lang="en-GB" sz="1000">
                    <a:solidFill>
                      <a:srgbClr val="333333"/>
                    </a:solidFill>
                  </a:rPr>
                  <a:t>If you want to remove them, just click the </a:t>
                </a:r>
                <a:r>
                  <a:rPr lang="en-GB" sz="1000" b="0">
                    <a:solidFill>
                      <a:srgbClr val="333333"/>
                    </a:solidFill>
                    <a:latin typeface="Gotham Medium" pitchFamily="50" charset="0"/>
                  </a:rPr>
                  <a:t>Decrease List Level </a:t>
                </a:r>
                <a:r>
                  <a:rPr lang="en-GB" sz="1000" b="0">
                    <a:solidFill>
                      <a:srgbClr val="333333"/>
                    </a:solidFill>
                  </a:rPr>
                  <a:t>button.</a:t>
                </a:r>
                <a:endParaRPr lang="en-GB" sz="1000" b="1">
                  <a:solidFill>
                    <a:srgbClr val="333333"/>
                  </a:solidFill>
                </a:endParaRPr>
              </a:p>
            </p:txBody>
          </p:sp>
          <p:sp>
            <p:nvSpPr>
              <p:cNvPr id="32" name="TextBox 31">
                <a:extLst>
                  <a:ext uri="{FF2B5EF4-FFF2-40B4-BE49-F238E27FC236}">
                    <a16:creationId xmlns:a16="http://schemas.microsoft.com/office/drawing/2014/main" id="{FEA482DF-2748-AA25-B7E8-22384255B0A0}"/>
                  </a:ext>
                </a:extLst>
              </p:cNvPr>
              <p:cNvSpPr txBox="1"/>
              <p:nvPr/>
            </p:nvSpPr>
            <p:spPr>
              <a:xfrm>
                <a:off x="1863302" y="2358061"/>
                <a:ext cx="2094953" cy="553998"/>
              </a:xfrm>
              <a:prstGeom prst="rect">
                <a:avLst/>
              </a:prstGeom>
              <a:noFill/>
            </p:spPr>
            <p:txBody>
              <a:bodyPr wrap="square" rtlCol="0">
                <a:spAutoFit/>
              </a:bodyPr>
              <a:lstStyle/>
              <a:p>
                <a:r>
                  <a:rPr lang="en-GB" sz="1000" b="1">
                    <a:solidFill>
                      <a:srgbClr val="333333"/>
                    </a:solidFill>
                  </a:rPr>
                  <a:t>1. </a:t>
                </a:r>
                <a:r>
                  <a:rPr lang="en-GB" sz="1000">
                    <a:solidFill>
                      <a:srgbClr val="333333"/>
                    </a:solidFill>
                  </a:rPr>
                  <a:t>If you want to use your pre-formatted bullets, click on the </a:t>
                </a:r>
                <a:r>
                  <a:rPr lang="en-GB" sz="1000" b="0">
                    <a:solidFill>
                      <a:srgbClr val="333333"/>
                    </a:solidFill>
                    <a:latin typeface="Gotham Medium" pitchFamily="50" charset="0"/>
                  </a:rPr>
                  <a:t>Increase List Level </a:t>
                </a:r>
                <a:r>
                  <a:rPr lang="en-GB" sz="1000" b="0">
                    <a:solidFill>
                      <a:srgbClr val="333333"/>
                    </a:solidFill>
                  </a:rPr>
                  <a:t>button.</a:t>
                </a:r>
              </a:p>
            </p:txBody>
          </p:sp>
          <p:sp>
            <p:nvSpPr>
              <p:cNvPr id="33" name="TextBox 32">
                <a:extLst>
                  <a:ext uri="{FF2B5EF4-FFF2-40B4-BE49-F238E27FC236}">
                    <a16:creationId xmlns:a16="http://schemas.microsoft.com/office/drawing/2014/main" id="{B3658555-C7CF-368F-CB91-E54499C33126}"/>
                  </a:ext>
                </a:extLst>
              </p:cNvPr>
              <p:cNvSpPr txBox="1"/>
              <p:nvPr/>
            </p:nvSpPr>
            <p:spPr>
              <a:xfrm>
                <a:off x="1863302" y="3822005"/>
                <a:ext cx="2094953" cy="553998"/>
              </a:xfrm>
              <a:prstGeom prst="rect">
                <a:avLst/>
              </a:prstGeom>
              <a:noFill/>
            </p:spPr>
            <p:txBody>
              <a:bodyPr wrap="square" rtlCol="0">
                <a:spAutoFit/>
              </a:bodyPr>
              <a:lstStyle/>
              <a:p>
                <a:r>
                  <a:rPr lang="en-GB" sz="1000" b="1">
                    <a:solidFill>
                      <a:srgbClr val="333333"/>
                    </a:solidFill>
                  </a:rPr>
                  <a:t>2. </a:t>
                </a:r>
                <a:r>
                  <a:rPr lang="en-GB" sz="1000">
                    <a:solidFill>
                      <a:srgbClr val="333333"/>
                    </a:solidFill>
                  </a:rPr>
                  <a:t>To indent your bullets </a:t>
                </a:r>
                <a:br>
                  <a:rPr lang="en-GB" sz="1000">
                    <a:solidFill>
                      <a:srgbClr val="333333"/>
                    </a:solidFill>
                  </a:rPr>
                </a:br>
                <a:r>
                  <a:rPr lang="en-GB" sz="1000">
                    <a:solidFill>
                      <a:srgbClr val="333333"/>
                    </a:solidFill>
                  </a:rPr>
                  <a:t>to the next level, click on</a:t>
                </a:r>
                <a:r>
                  <a:rPr lang="en-GB" sz="1000" b="1">
                    <a:solidFill>
                      <a:srgbClr val="333333"/>
                    </a:solidFill>
                  </a:rPr>
                  <a:t> </a:t>
                </a:r>
                <a:r>
                  <a:rPr lang="en-GB" sz="1000" b="0">
                    <a:solidFill>
                      <a:srgbClr val="333333"/>
                    </a:solidFill>
                    <a:latin typeface="Gotham Medium" pitchFamily="50" charset="0"/>
                  </a:rPr>
                  <a:t>Increase List Level </a:t>
                </a:r>
                <a:r>
                  <a:rPr lang="en-GB" sz="1000" b="0">
                    <a:solidFill>
                      <a:srgbClr val="333333"/>
                    </a:solidFill>
                  </a:rPr>
                  <a:t>again</a:t>
                </a:r>
                <a:r>
                  <a:rPr lang="en-GB" sz="1000">
                    <a:solidFill>
                      <a:srgbClr val="333333"/>
                    </a:solidFill>
                  </a:rPr>
                  <a:t>.</a:t>
                </a:r>
              </a:p>
            </p:txBody>
          </p:sp>
        </p:grpSp>
        <p:pic>
          <p:nvPicPr>
            <p:cNvPr id="19" name="Picture 18">
              <a:extLst>
                <a:ext uri="{FF2B5EF4-FFF2-40B4-BE49-F238E27FC236}">
                  <a16:creationId xmlns:a16="http://schemas.microsoft.com/office/drawing/2014/main" id="{BFCEC578-63E1-DBB1-65EC-DD47B910AAE0}"/>
                </a:ext>
              </a:extLst>
            </p:cNvPr>
            <p:cNvPicPr>
              <a:picLocks noChangeAspect="1"/>
            </p:cNvPicPr>
            <p:nvPr userDrawn="1"/>
          </p:nvPicPr>
          <p:blipFill>
            <a:blip r:embed="rId3"/>
            <a:stretch>
              <a:fillRect/>
            </a:stretch>
          </p:blipFill>
          <p:spPr>
            <a:xfrm>
              <a:off x="-1743959" y="1421385"/>
              <a:ext cx="1257300" cy="733425"/>
            </a:xfrm>
            <a:prstGeom prst="rect">
              <a:avLst/>
            </a:prstGeom>
          </p:spPr>
        </p:pic>
        <p:sp>
          <p:nvSpPr>
            <p:cNvPr id="20" name="Oval 19">
              <a:extLst>
                <a:ext uri="{FF2B5EF4-FFF2-40B4-BE49-F238E27FC236}">
                  <a16:creationId xmlns:a16="http://schemas.microsoft.com/office/drawing/2014/main" id="{0DD82514-DE0F-FD99-61C4-795FEA3F4F1A}"/>
                </a:ext>
              </a:extLst>
            </p:cNvPr>
            <p:cNvSpPr/>
            <p:nvPr userDrawn="1"/>
          </p:nvSpPr>
          <p:spPr>
            <a:xfrm>
              <a:off x="-833829" y="1427869"/>
              <a:ext cx="365461" cy="365461"/>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Aft>
                  <a:spcPts val="600"/>
                </a:spcAft>
              </a:pPr>
              <a:endParaRPr lang="en-GB" sz="1400"/>
            </a:p>
          </p:txBody>
        </p:sp>
        <p:pic>
          <p:nvPicPr>
            <p:cNvPr id="21" name="Picture 20">
              <a:extLst>
                <a:ext uri="{FF2B5EF4-FFF2-40B4-BE49-F238E27FC236}">
                  <a16:creationId xmlns:a16="http://schemas.microsoft.com/office/drawing/2014/main" id="{76CCE1BD-0376-43B0-9291-FA24547C3E73}"/>
                </a:ext>
              </a:extLst>
            </p:cNvPr>
            <p:cNvPicPr>
              <a:picLocks noChangeAspect="1"/>
            </p:cNvPicPr>
            <p:nvPr userDrawn="1"/>
          </p:nvPicPr>
          <p:blipFill>
            <a:blip r:embed="rId4"/>
            <a:stretch>
              <a:fillRect/>
            </a:stretch>
          </p:blipFill>
          <p:spPr>
            <a:xfrm>
              <a:off x="-1743959" y="3490852"/>
              <a:ext cx="1257300" cy="723900"/>
            </a:xfrm>
            <a:prstGeom prst="rect">
              <a:avLst/>
            </a:prstGeom>
          </p:spPr>
        </p:pic>
        <p:sp>
          <p:nvSpPr>
            <p:cNvPr id="22" name="Oval 21">
              <a:extLst>
                <a:ext uri="{FF2B5EF4-FFF2-40B4-BE49-F238E27FC236}">
                  <a16:creationId xmlns:a16="http://schemas.microsoft.com/office/drawing/2014/main" id="{ED3A5C40-AC42-1234-BEA8-BAF0CF8FC49F}"/>
                </a:ext>
              </a:extLst>
            </p:cNvPr>
            <p:cNvSpPr/>
            <p:nvPr userDrawn="1"/>
          </p:nvSpPr>
          <p:spPr>
            <a:xfrm>
              <a:off x="-1055285" y="3502818"/>
              <a:ext cx="365461" cy="365461"/>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Aft>
                  <a:spcPts val="600"/>
                </a:spcAft>
              </a:pPr>
              <a:endParaRPr lang="en-GB" sz="1400"/>
            </a:p>
          </p:txBody>
        </p:sp>
      </p:grpSp>
      <p:pic>
        <p:nvPicPr>
          <p:cNvPr id="42" name="Graphic 41">
            <a:extLst>
              <a:ext uri="{FF2B5EF4-FFF2-40B4-BE49-F238E27FC236}">
                <a16:creationId xmlns:a16="http://schemas.microsoft.com/office/drawing/2014/main" id="{B187BADC-DA82-23DF-20E1-F648C0D55485}"/>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1169916" y="259080"/>
            <a:ext cx="558018" cy="558163"/>
          </a:xfrm>
          <a:prstGeom prst="rect">
            <a:avLst/>
          </a:prstGeom>
        </p:spPr>
      </p:pic>
      <p:sp>
        <p:nvSpPr>
          <p:cNvPr id="44" name="Picture Placeholder 16">
            <a:extLst>
              <a:ext uri="{FF2B5EF4-FFF2-40B4-BE49-F238E27FC236}">
                <a16:creationId xmlns:a16="http://schemas.microsoft.com/office/drawing/2014/main" id="{CD86979E-5D59-723A-6350-68FFF5AF52D2}"/>
              </a:ext>
            </a:extLst>
          </p:cNvPr>
          <p:cNvSpPr>
            <a:spLocks noGrp="1"/>
          </p:cNvSpPr>
          <p:nvPr>
            <p:ph type="pic" sz="quarter" idx="73" hasCustomPrompt="1"/>
          </p:nvPr>
        </p:nvSpPr>
        <p:spPr>
          <a:xfrm>
            <a:off x="3676889" y="2405066"/>
            <a:ext cx="1503078" cy="746688"/>
          </a:xfrm>
          <a:solidFill>
            <a:schemeClr val="bg2"/>
          </a:solidFill>
        </p:spPr>
        <p:txBody>
          <a:bodyPr anchor="ctr"/>
          <a:lstStyle>
            <a:lvl1pPr algn="ctr">
              <a:defRPr/>
            </a:lvl1pPr>
          </a:lstStyle>
          <a:p>
            <a:r>
              <a:rPr lang="en-GB"/>
              <a:t>Insert logo</a:t>
            </a:r>
          </a:p>
        </p:txBody>
      </p:sp>
      <p:sp>
        <p:nvSpPr>
          <p:cNvPr id="46" name="Picture Placeholder 16">
            <a:extLst>
              <a:ext uri="{FF2B5EF4-FFF2-40B4-BE49-F238E27FC236}">
                <a16:creationId xmlns:a16="http://schemas.microsoft.com/office/drawing/2014/main" id="{B87A3CFE-E6AF-7CEB-E36D-B556524C0604}"/>
              </a:ext>
            </a:extLst>
          </p:cNvPr>
          <p:cNvSpPr>
            <a:spLocks noGrp="1"/>
          </p:cNvSpPr>
          <p:nvPr>
            <p:ph type="pic" sz="quarter" idx="75" hasCustomPrompt="1"/>
          </p:nvPr>
        </p:nvSpPr>
        <p:spPr>
          <a:xfrm>
            <a:off x="6580938" y="2405066"/>
            <a:ext cx="1503078" cy="746688"/>
          </a:xfrm>
          <a:solidFill>
            <a:schemeClr val="bg2"/>
          </a:solidFill>
        </p:spPr>
        <p:txBody>
          <a:bodyPr anchor="ctr"/>
          <a:lstStyle>
            <a:lvl1pPr algn="ctr">
              <a:defRPr/>
            </a:lvl1pPr>
          </a:lstStyle>
          <a:p>
            <a:r>
              <a:rPr lang="en-GB"/>
              <a:t>Insert logo</a:t>
            </a:r>
          </a:p>
        </p:txBody>
      </p:sp>
      <p:sp>
        <p:nvSpPr>
          <p:cNvPr id="49" name="Picture Placeholder 16">
            <a:extLst>
              <a:ext uri="{FF2B5EF4-FFF2-40B4-BE49-F238E27FC236}">
                <a16:creationId xmlns:a16="http://schemas.microsoft.com/office/drawing/2014/main" id="{57060E27-9836-C3F9-A79E-52D314D944C6}"/>
              </a:ext>
            </a:extLst>
          </p:cNvPr>
          <p:cNvSpPr>
            <a:spLocks noGrp="1"/>
          </p:cNvSpPr>
          <p:nvPr>
            <p:ph type="pic" sz="quarter" idx="77" hasCustomPrompt="1"/>
          </p:nvPr>
        </p:nvSpPr>
        <p:spPr>
          <a:xfrm>
            <a:off x="9484987" y="2405066"/>
            <a:ext cx="1503078" cy="746688"/>
          </a:xfrm>
          <a:solidFill>
            <a:schemeClr val="bg2"/>
          </a:solidFill>
        </p:spPr>
        <p:txBody>
          <a:bodyPr anchor="ctr"/>
          <a:lstStyle>
            <a:lvl1pPr algn="ctr">
              <a:defRPr/>
            </a:lvl1pPr>
          </a:lstStyle>
          <a:p>
            <a:r>
              <a:rPr lang="en-GB"/>
              <a:t>Insert logo</a:t>
            </a:r>
          </a:p>
        </p:txBody>
      </p:sp>
      <p:sp>
        <p:nvSpPr>
          <p:cNvPr id="50" name="Text Placeholder 11">
            <a:extLst>
              <a:ext uri="{FF2B5EF4-FFF2-40B4-BE49-F238E27FC236}">
                <a16:creationId xmlns:a16="http://schemas.microsoft.com/office/drawing/2014/main" id="{1B837CA3-0801-F396-BDF7-940F8578DBC4}"/>
              </a:ext>
            </a:extLst>
          </p:cNvPr>
          <p:cNvSpPr>
            <a:spLocks noGrp="1"/>
          </p:cNvSpPr>
          <p:nvPr>
            <p:ph type="body" sz="quarter" idx="78" hasCustomPrompt="1"/>
          </p:nvPr>
        </p:nvSpPr>
        <p:spPr>
          <a:xfrm>
            <a:off x="3578544" y="3324979"/>
            <a:ext cx="1699769" cy="246298"/>
          </a:xfrm>
        </p:spPr>
        <p:txBody>
          <a:bodyPr/>
          <a:lstStyle>
            <a:lvl1pPr algn="ctr">
              <a:spcAft>
                <a:spcPts val="300"/>
              </a:spcAft>
              <a:defRPr sz="1000" cap="none" spc="100" baseline="0">
                <a:latin typeface="Gotham Medium" pitchFamily="50" charset="0"/>
              </a:defRPr>
            </a:lvl1pPr>
          </a:lstStyle>
          <a:p>
            <a:pPr lvl="0"/>
            <a:r>
              <a:rPr lang="en-GB"/>
              <a:t>INSERT SUBHEADING</a:t>
            </a:r>
          </a:p>
        </p:txBody>
      </p:sp>
      <p:sp>
        <p:nvSpPr>
          <p:cNvPr id="52" name="Text Placeholder 11">
            <a:extLst>
              <a:ext uri="{FF2B5EF4-FFF2-40B4-BE49-F238E27FC236}">
                <a16:creationId xmlns:a16="http://schemas.microsoft.com/office/drawing/2014/main" id="{43E7DB25-03F8-F184-932A-698DE75252AD}"/>
              </a:ext>
            </a:extLst>
          </p:cNvPr>
          <p:cNvSpPr>
            <a:spLocks noGrp="1"/>
          </p:cNvSpPr>
          <p:nvPr>
            <p:ph type="body" sz="quarter" idx="79" hasCustomPrompt="1"/>
          </p:nvPr>
        </p:nvSpPr>
        <p:spPr>
          <a:xfrm>
            <a:off x="6482593" y="3324979"/>
            <a:ext cx="1699769" cy="246298"/>
          </a:xfrm>
        </p:spPr>
        <p:txBody>
          <a:bodyPr/>
          <a:lstStyle>
            <a:lvl1pPr algn="ctr">
              <a:spcAft>
                <a:spcPts val="300"/>
              </a:spcAft>
              <a:defRPr sz="1000" cap="none" spc="100" baseline="0">
                <a:latin typeface="Gotham Medium" pitchFamily="50" charset="0"/>
              </a:defRPr>
            </a:lvl1pPr>
          </a:lstStyle>
          <a:p>
            <a:pPr lvl="0"/>
            <a:r>
              <a:rPr lang="en-GB"/>
              <a:t>INSERT SUBHEADING</a:t>
            </a:r>
          </a:p>
        </p:txBody>
      </p:sp>
      <p:sp>
        <p:nvSpPr>
          <p:cNvPr id="79" name="Text Placeholder 11">
            <a:extLst>
              <a:ext uri="{FF2B5EF4-FFF2-40B4-BE49-F238E27FC236}">
                <a16:creationId xmlns:a16="http://schemas.microsoft.com/office/drawing/2014/main" id="{F92D3F94-81BC-5CDA-1FF2-38EEC844A407}"/>
              </a:ext>
            </a:extLst>
          </p:cNvPr>
          <p:cNvSpPr>
            <a:spLocks noGrp="1"/>
          </p:cNvSpPr>
          <p:nvPr>
            <p:ph type="body" sz="quarter" idx="80" hasCustomPrompt="1"/>
          </p:nvPr>
        </p:nvSpPr>
        <p:spPr>
          <a:xfrm>
            <a:off x="9386641" y="3324979"/>
            <a:ext cx="1699769" cy="246298"/>
          </a:xfrm>
        </p:spPr>
        <p:txBody>
          <a:bodyPr/>
          <a:lstStyle>
            <a:lvl1pPr algn="ctr">
              <a:spcAft>
                <a:spcPts val="300"/>
              </a:spcAft>
              <a:defRPr sz="1000" cap="none" spc="100" baseline="0">
                <a:latin typeface="Gotham Medium" pitchFamily="50" charset="0"/>
              </a:defRPr>
            </a:lvl1pPr>
          </a:lstStyle>
          <a:p>
            <a:pPr lvl="0"/>
            <a:r>
              <a:rPr lang="en-GB"/>
              <a:t>INSERT SUBHEADING</a:t>
            </a:r>
          </a:p>
        </p:txBody>
      </p:sp>
      <p:grpSp>
        <p:nvGrpSpPr>
          <p:cNvPr id="13" name="Group 12">
            <a:extLst>
              <a:ext uri="{FF2B5EF4-FFF2-40B4-BE49-F238E27FC236}">
                <a16:creationId xmlns:a16="http://schemas.microsoft.com/office/drawing/2014/main" id="{78C9EC5B-B963-0A5B-6C5A-283AB6429C97}"/>
              </a:ext>
            </a:extLst>
          </p:cNvPr>
          <p:cNvGrpSpPr/>
          <p:nvPr userDrawn="1"/>
        </p:nvGrpSpPr>
        <p:grpSpPr>
          <a:xfrm>
            <a:off x="12332097" y="1"/>
            <a:ext cx="2094408" cy="3335867"/>
            <a:chOff x="-2178418" y="4487679"/>
            <a:chExt cx="2094954" cy="3335867"/>
          </a:xfrm>
        </p:grpSpPr>
        <p:sp>
          <p:nvSpPr>
            <p:cNvPr id="15" name="Rectangle 14">
              <a:extLst>
                <a:ext uri="{FF2B5EF4-FFF2-40B4-BE49-F238E27FC236}">
                  <a16:creationId xmlns:a16="http://schemas.microsoft.com/office/drawing/2014/main" id="{6952A78B-6CEC-5C89-5E74-034DA187E593}"/>
                </a:ext>
              </a:extLst>
            </p:cNvPr>
            <p:cNvSpPr/>
            <p:nvPr/>
          </p:nvSpPr>
          <p:spPr>
            <a:xfrm>
              <a:off x="-2178418" y="4487680"/>
              <a:ext cx="2094954" cy="3335866"/>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333333"/>
                </a:solidFill>
              </a:endParaRPr>
            </a:p>
          </p:txBody>
        </p:sp>
        <p:sp>
          <p:nvSpPr>
            <p:cNvPr id="34" name="Rectangle 33">
              <a:extLst>
                <a:ext uri="{FF2B5EF4-FFF2-40B4-BE49-F238E27FC236}">
                  <a16:creationId xmlns:a16="http://schemas.microsoft.com/office/drawing/2014/main" id="{FE88C1F0-E0F9-63EC-7D44-9AC65072C33E}"/>
                </a:ext>
              </a:extLst>
            </p:cNvPr>
            <p:cNvSpPr/>
            <p:nvPr/>
          </p:nvSpPr>
          <p:spPr>
            <a:xfrm>
              <a:off x="-2178418" y="4487679"/>
              <a:ext cx="2094954" cy="55616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799">
                <a:solidFill>
                  <a:srgbClr val="333333"/>
                </a:solidFill>
              </a:endParaRPr>
            </a:p>
          </p:txBody>
        </p:sp>
        <p:sp>
          <p:nvSpPr>
            <p:cNvPr id="35" name="TextBox 34">
              <a:extLst>
                <a:ext uri="{FF2B5EF4-FFF2-40B4-BE49-F238E27FC236}">
                  <a16:creationId xmlns:a16="http://schemas.microsoft.com/office/drawing/2014/main" id="{63530C1E-658D-C4FF-7D69-3ECFEE50B483}"/>
                </a:ext>
              </a:extLst>
            </p:cNvPr>
            <p:cNvSpPr txBox="1"/>
            <p:nvPr/>
          </p:nvSpPr>
          <p:spPr>
            <a:xfrm>
              <a:off x="-1943077" y="4533656"/>
              <a:ext cx="1668186" cy="461665"/>
            </a:xfrm>
            <a:prstGeom prst="rect">
              <a:avLst/>
            </a:prstGeom>
            <a:noFill/>
          </p:spPr>
          <p:txBody>
            <a:bodyPr wrap="square" rtlCol="0">
              <a:spAutoFit/>
            </a:bodyPr>
            <a:lstStyle/>
            <a:p>
              <a:pPr algn="ctr"/>
              <a:r>
                <a:rPr lang="en-GB" sz="1200">
                  <a:solidFill>
                    <a:srgbClr val="333333"/>
                  </a:solidFill>
                  <a:latin typeface="+mn-lt"/>
                </a:rPr>
                <a:t>HOW TO INSERT </a:t>
              </a:r>
              <a:br>
                <a:rPr lang="en-GB" sz="1200">
                  <a:solidFill>
                    <a:srgbClr val="333333"/>
                  </a:solidFill>
                  <a:latin typeface="+mn-lt"/>
                </a:rPr>
              </a:br>
              <a:r>
                <a:rPr lang="en-GB" sz="1200">
                  <a:solidFill>
                    <a:srgbClr val="333333"/>
                  </a:solidFill>
                  <a:latin typeface="+mn-lt"/>
                </a:rPr>
                <a:t>A LOGO</a:t>
              </a:r>
            </a:p>
          </p:txBody>
        </p:sp>
        <p:sp>
          <p:nvSpPr>
            <p:cNvPr id="36" name="TextBox 35">
              <a:extLst>
                <a:ext uri="{FF2B5EF4-FFF2-40B4-BE49-F238E27FC236}">
                  <a16:creationId xmlns:a16="http://schemas.microsoft.com/office/drawing/2014/main" id="{E07B82AC-FC45-9FEF-E3D3-F8844395694D}"/>
                </a:ext>
              </a:extLst>
            </p:cNvPr>
            <p:cNvSpPr txBox="1"/>
            <p:nvPr/>
          </p:nvSpPr>
          <p:spPr>
            <a:xfrm>
              <a:off x="-2156460" y="5547394"/>
              <a:ext cx="2032272" cy="707886"/>
            </a:xfrm>
            <a:prstGeom prst="rect">
              <a:avLst/>
            </a:prstGeom>
            <a:noFill/>
          </p:spPr>
          <p:txBody>
            <a:bodyPr wrap="square" rtlCol="0">
              <a:spAutoFit/>
            </a:bodyPr>
            <a:lstStyle/>
            <a:p>
              <a:r>
                <a:rPr lang="en-GB" sz="1000" b="1">
                  <a:solidFill>
                    <a:srgbClr val="333333"/>
                  </a:solidFill>
                </a:rPr>
                <a:t>2. </a:t>
              </a:r>
              <a:r>
                <a:rPr lang="en-GB" sz="1000">
                  <a:solidFill>
                    <a:srgbClr val="333333"/>
                  </a:solidFill>
                </a:rPr>
                <a:t>Click on the </a:t>
              </a:r>
              <a:r>
                <a:rPr lang="en-GB" sz="1000" b="0">
                  <a:solidFill>
                    <a:srgbClr val="333333"/>
                  </a:solidFill>
                  <a:latin typeface="Gotham Bold" pitchFamily="50" charset="0"/>
                </a:rPr>
                <a:t>icon </a:t>
              </a:r>
              <a:r>
                <a:rPr lang="en-GB" sz="1000">
                  <a:solidFill>
                    <a:srgbClr val="333333"/>
                  </a:solidFill>
                </a:rPr>
                <a:t>in the middle of the placeholder and choose the logo needed from your computer.</a:t>
              </a:r>
            </a:p>
          </p:txBody>
        </p:sp>
        <p:sp>
          <p:nvSpPr>
            <p:cNvPr id="37" name="TextBox 36">
              <a:extLst>
                <a:ext uri="{FF2B5EF4-FFF2-40B4-BE49-F238E27FC236}">
                  <a16:creationId xmlns:a16="http://schemas.microsoft.com/office/drawing/2014/main" id="{B00CC145-4730-FB85-3E1C-15CA7D32EBE2}"/>
                </a:ext>
              </a:extLst>
            </p:cNvPr>
            <p:cNvSpPr txBox="1"/>
            <p:nvPr/>
          </p:nvSpPr>
          <p:spPr>
            <a:xfrm>
              <a:off x="-2156460" y="6282027"/>
              <a:ext cx="1881569" cy="861774"/>
            </a:xfrm>
            <a:prstGeom prst="rect">
              <a:avLst/>
            </a:prstGeom>
            <a:noFill/>
          </p:spPr>
          <p:txBody>
            <a:bodyPr wrap="square" rtlCol="0">
              <a:spAutoFit/>
            </a:bodyPr>
            <a:lstStyle/>
            <a:p>
              <a:r>
                <a:rPr lang="en-GB" sz="1000" b="1">
                  <a:solidFill>
                    <a:srgbClr val="333333"/>
                  </a:solidFill>
                </a:rPr>
                <a:t>3. </a:t>
              </a:r>
              <a:r>
                <a:rPr lang="en-GB" sz="1000">
                  <a:solidFill>
                    <a:srgbClr val="333333"/>
                  </a:solidFill>
                </a:rPr>
                <a:t>Click on the </a:t>
              </a:r>
              <a:r>
                <a:rPr lang="en-GB" sz="1000" b="0">
                  <a:solidFill>
                    <a:srgbClr val="333333"/>
                  </a:solidFill>
                  <a:latin typeface="Gotham Bold" pitchFamily="50" charset="0"/>
                </a:rPr>
                <a:t>Picture Format </a:t>
              </a:r>
              <a:r>
                <a:rPr lang="en-GB" sz="1000">
                  <a:solidFill>
                    <a:srgbClr val="333333"/>
                  </a:solidFill>
                </a:rPr>
                <a:t>tab in the ribbon and choose </a:t>
              </a:r>
              <a:r>
                <a:rPr lang="en-GB" sz="1000" b="0">
                  <a:solidFill>
                    <a:srgbClr val="333333"/>
                  </a:solidFill>
                  <a:latin typeface="Gotham Bold" pitchFamily="50" charset="0"/>
                </a:rPr>
                <a:t>Crop</a:t>
              </a:r>
              <a:r>
                <a:rPr lang="en-GB" sz="1000">
                  <a:solidFill>
                    <a:srgbClr val="333333"/>
                  </a:solidFill>
                </a:rPr>
                <a:t> option to edit the position and composition of your icon.</a:t>
              </a:r>
            </a:p>
          </p:txBody>
        </p:sp>
        <p:sp>
          <p:nvSpPr>
            <p:cNvPr id="38" name="TextBox 37">
              <a:extLst>
                <a:ext uri="{FF2B5EF4-FFF2-40B4-BE49-F238E27FC236}">
                  <a16:creationId xmlns:a16="http://schemas.microsoft.com/office/drawing/2014/main" id="{04F9BAC4-69CE-FA50-4396-28334C7D5410}"/>
                </a:ext>
              </a:extLst>
            </p:cNvPr>
            <p:cNvSpPr txBox="1"/>
            <p:nvPr/>
          </p:nvSpPr>
          <p:spPr>
            <a:xfrm>
              <a:off x="-2156460" y="7170548"/>
              <a:ext cx="2032272" cy="553998"/>
            </a:xfrm>
            <a:prstGeom prst="rect">
              <a:avLst/>
            </a:prstGeom>
            <a:noFill/>
          </p:spPr>
          <p:txBody>
            <a:bodyPr wrap="square" rtlCol="0">
              <a:spAutoFit/>
            </a:bodyPr>
            <a:lstStyle/>
            <a:p>
              <a:r>
                <a:rPr lang="en-GB" sz="1000" b="1">
                  <a:solidFill>
                    <a:srgbClr val="333333"/>
                  </a:solidFill>
                </a:rPr>
                <a:t>4. </a:t>
              </a:r>
              <a:r>
                <a:rPr lang="en-GB" sz="1000">
                  <a:solidFill>
                    <a:srgbClr val="333333"/>
                  </a:solidFill>
                </a:rPr>
                <a:t>Click on the drop down arrow and choose </a:t>
              </a:r>
              <a:r>
                <a:rPr lang="en-GB" sz="1000" b="0">
                  <a:solidFill>
                    <a:srgbClr val="333333"/>
                  </a:solidFill>
                  <a:latin typeface="Gotham Bold" pitchFamily="50" charset="0"/>
                </a:rPr>
                <a:t>Fit</a:t>
              </a:r>
              <a:r>
                <a:rPr lang="en-GB" sz="1000">
                  <a:solidFill>
                    <a:srgbClr val="333333"/>
                  </a:solidFill>
                </a:rPr>
                <a:t> to fit the icon to the placeholder.</a:t>
              </a:r>
            </a:p>
          </p:txBody>
        </p:sp>
        <p:sp>
          <p:nvSpPr>
            <p:cNvPr id="39" name="TextBox 38">
              <a:extLst>
                <a:ext uri="{FF2B5EF4-FFF2-40B4-BE49-F238E27FC236}">
                  <a16:creationId xmlns:a16="http://schemas.microsoft.com/office/drawing/2014/main" id="{94DE02C1-8F55-C84F-37C9-403E7EEA7140}"/>
                </a:ext>
              </a:extLst>
            </p:cNvPr>
            <p:cNvSpPr txBox="1"/>
            <p:nvPr userDrawn="1"/>
          </p:nvSpPr>
          <p:spPr>
            <a:xfrm>
              <a:off x="-2156460" y="5119692"/>
              <a:ext cx="1976174" cy="400110"/>
            </a:xfrm>
            <a:prstGeom prst="rect">
              <a:avLst/>
            </a:prstGeom>
            <a:noFill/>
          </p:spPr>
          <p:txBody>
            <a:bodyPr wrap="square" rtlCol="0">
              <a:spAutoFit/>
            </a:bodyPr>
            <a:lstStyle/>
            <a:p>
              <a:r>
                <a:rPr lang="en-GB" sz="1000" b="1">
                  <a:solidFill>
                    <a:srgbClr val="333333"/>
                  </a:solidFill>
                </a:rPr>
                <a:t>1. </a:t>
              </a:r>
              <a:r>
                <a:rPr lang="en-GB" sz="1000">
                  <a:solidFill>
                    <a:srgbClr val="333333"/>
                  </a:solidFill>
                </a:rPr>
                <a:t>To replace an existing logo, first delete it. </a:t>
              </a:r>
              <a:endParaRPr lang="en-GB" sz="1000">
                <a:solidFill>
                  <a:srgbClr val="333333"/>
                </a:solidFill>
                <a:latin typeface="Gotham Bold" pitchFamily="50" charset="0"/>
              </a:endParaRPr>
            </a:p>
          </p:txBody>
        </p:sp>
      </p:grpSp>
    </p:spTree>
    <p:custDataLst>
      <p:tags r:id="rId1"/>
    </p:custDataLst>
    <p:extLst>
      <p:ext uri="{BB962C8B-B14F-4D97-AF65-F5344CB8AC3E}">
        <p14:creationId xmlns:p14="http://schemas.microsoft.com/office/powerpoint/2010/main" val="2314796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2.xml><?xml version="1.0" encoding="utf-8"?>
<p:sldLayout xmlns:a="http://schemas.openxmlformats.org/drawingml/2006/main" xmlns:r="http://schemas.openxmlformats.org/officeDocument/2006/relationships" xmlns:p="http://schemas.openxmlformats.org/presentationml/2006/main" showMasterSp="0" preserve="1" userDrawn="1">
  <p:cSld name="Quote &amp; testimonial (4)">
    <p:spTree>
      <p:nvGrpSpPr>
        <p:cNvPr id="1" name=""/>
        <p:cNvGrpSpPr/>
        <p:nvPr/>
      </p:nvGrpSpPr>
      <p:grpSpPr>
        <a:xfrm>
          <a:off x="0" y="0"/>
          <a:ext cx="0" cy="0"/>
          <a:chOff x="0" y="0"/>
          <a:chExt cx="0" cy="0"/>
        </a:xfrm>
      </p:grpSpPr>
      <p:sp>
        <p:nvSpPr>
          <p:cNvPr id="47" name="Text Placeholder 3">
            <a:extLst>
              <a:ext uri="{FF2B5EF4-FFF2-40B4-BE49-F238E27FC236}">
                <a16:creationId xmlns:a16="http://schemas.microsoft.com/office/drawing/2014/main" id="{983D96A2-7038-764D-D2EE-012C47390973}"/>
              </a:ext>
            </a:extLst>
          </p:cNvPr>
          <p:cNvSpPr>
            <a:spLocks noGrp="1"/>
          </p:cNvSpPr>
          <p:nvPr>
            <p:ph type="body" sz="quarter" idx="35" hasCustomPrompt="1"/>
          </p:nvPr>
        </p:nvSpPr>
        <p:spPr>
          <a:xfrm rot="5400000">
            <a:off x="8649149" y="3318754"/>
            <a:ext cx="6858430" cy="220922"/>
          </a:xfrm>
          <a:solidFill>
            <a:schemeClr val="accent1"/>
          </a:solidFill>
        </p:spPr>
        <p:txBody>
          <a:bodyPr anchor="ctr"/>
          <a:lstStyle>
            <a:lvl1pPr algn="ctr">
              <a:defRPr sz="900" cap="all" spc="100" baseline="0"/>
            </a:lvl1pPr>
          </a:lstStyle>
          <a:p>
            <a:pPr lvl="0"/>
            <a:r>
              <a:rPr lang="en-GB"/>
              <a:t>Section Title</a:t>
            </a:r>
          </a:p>
        </p:txBody>
      </p:sp>
      <p:sp>
        <p:nvSpPr>
          <p:cNvPr id="10" name="Text Placeholder 9">
            <a:extLst>
              <a:ext uri="{FF2B5EF4-FFF2-40B4-BE49-F238E27FC236}">
                <a16:creationId xmlns:a16="http://schemas.microsoft.com/office/drawing/2014/main" id="{4E7BD7D8-388F-A9D6-5F61-BE3643B604A0}"/>
              </a:ext>
            </a:extLst>
          </p:cNvPr>
          <p:cNvSpPr>
            <a:spLocks noGrp="1"/>
          </p:cNvSpPr>
          <p:nvPr>
            <p:ph type="body" sz="quarter" idx="14" hasCustomPrompt="1"/>
          </p:nvPr>
        </p:nvSpPr>
        <p:spPr>
          <a:xfrm>
            <a:off x="450732" y="2127924"/>
            <a:ext cx="2763077" cy="3912936"/>
          </a:xfrm>
          <a:solidFill>
            <a:schemeClr val="accent4"/>
          </a:solidFill>
          <a:ln>
            <a:noFill/>
          </a:ln>
        </p:spPr>
        <p:txBody>
          <a:bodyPr lIns="216000" tIns="2088000" rIns="216000"/>
          <a:lstStyle>
            <a:lvl1pPr algn="ctr">
              <a:defRPr sz="1000">
                <a:latin typeface="+mj-lt"/>
              </a:defRPr>
            </a:lvl1pPr>
            <a:lvl2pPr algn="ctr">
              <a:buClr>
                <a:schemeClr val="accent1"/>
              </a:buClr>
              <a:defRPr sz="1200"/>
            </a:lvl2pPr>
            <a:lvl3pPr>
              <a:buClr>
                <a:schemeClr val="accent1"/>
              </a:buClr>
              <a:defRPr sz="1100"/>
            </a:lvl3pPr>
            <a:lvl4pPr>
              <a:buClr>
                <a:schemeClr val="accent1"/>
              </a:buClr>
              <a:defRPr sz="1050"/>
            </a:lvl4pPr>
            <a:lvl5pPr>
              <a:buClr>
                <a:schemeClr val="accent1"/>
              </a:buClr>
              <a:defRPr sz="1200"/>
            </a:lvl5pPr>
          </a:lstStyle>
          <a:p>
            <a:pPr lvl="0"/>
            <a:r>
              <a:rPr lang="en-GB"/>
              <a:t>Insert text here</a:t>
            </a:r>
          </a:p>
        </p:txBody>
      </p:sp>
      <p:sp>
        <p:nvSpPr>
          <p:cNvPr id="12" name="Text Placeholder 11">
            <a:extLst>
              <a:ext uri="{FF2B5EF4-FFF2-40B4-BE49-F238E27FC236}">
                <a16:creationId xmlns:a16="http://schemas.microsoft.com/office/drawing/2014/main" id="{AAFFABFC-1B00-A900-3506-7DBB5F581381}"/>
              </a:ext>
            </a:extLst>
          </p:cNvPr>
          <p:cNvSpPr>
            <a:spLocks noGrp="1"/>
          </p:cNvSpPr>
          <p:nvPr>
            <p:ph type="body" sz="quarter" idx="15" hasCustomPrompt="1"/>
          </p:nvPr>
        </p:nvSpPr>
        <p:spPr>
          <a:xfrm>
            <a:off x="738663" y="3428897"/>
            <a:ext cx="2187214" cy="246298"/>
          </a:xfrm>
        </p:spPr>
        <p:txBody>
          <a:bodyPr/>
          <a:lstStyle>
            <a:lvl1pPr algn="ctr">
              <a:spcAft>
                <a:spcPts val="300"/>
              </a:spcAft>
              <a:defRPr sz="1000" cap="none" spc="100" baseline="0">
                <a:latin typeface="Gotham Medium" pitchFamily="50" charset="0"/>
              </a:defRPr>
            </a:lvl1pPr>
          </a:lstStyle>
          <a:p>
            <a:pPr lvl="0"/>
            <a:r>
              <a:rPr lang="en-GB"/>
              <a:t>INSERT SUBHEADING</a:t>
            </a:r>
          </a:p>
        </p:txBody>
      </p:sp>
      <p:grpSp>
        <p:nvGrpSpPr>
          <p:cNvPr id="2" name="Group 1">
            <a:extLst>
              <a:ext uri="{FF2B5EF4-FFF2-40B4-BE49-F238E27FC236}">
                <a16:creationId xmlns:a16="http://schemas.microsoft.com/office/drawing/2014/main" id="{64118875-E787-88D7-48FC-2294BC48528D}"/>
              </a:ext>
            </a:extLst>
          </p:cNvPr>
          <p:cNvGrpSpPr/>
          <p:nvPr/>
        </p:nvGrpSpPr>
        <p:grpSpPr>
          <a:xfrm>
            <a:off x="-2177850" y="1"/>
            <a:ext cx="2116359" cy="4354799"/>
            <a:chOff x="-2170726" y="0"/>
            <a:chExt cx="2116910" cy="4354799"/>
          </a:xfrm>
        </p:grpSpPr>
        <p:grpSp>
          <p:nvGrpSpPr>
            <p:cNvPr id="3" name="Group 2">
              <a:extLst>
                <a:ext uri="{FF2B5EF4-FFF2-40B4-BE49-F238E27FC236}">
                  <a16:creationId xmlns:a16="http://schemas.microsoft.com/office/drawing/2014/main" id="{D4906B78-3268-24A8-200D-319C663814B1}"/>
                </a:ext>
              </a:extLst>
            </p:cNvPr>
            <p:cNvGrpSpPr/>
            <p:nvPr/>
          </p:nvGrpSpPr>
          <p:grpSpPr>
            <a:xfrm>
              <a:off x="-2170726" y="0"/>
              <a:ext cx="2116910" cy="4354799"/>
              <a:chOff x="1841345" y="1593847"/>
              <a:chExt cx="2116910" cy="4354799"/>
            </a:xfrm>
          </p:grpSpPr>
          <p:sp>
            <p:nvSpPr>
              <p:cNvPr id="16" name="Rectangle 15">
                <a:extLst>
                  <a:ext uri="{FF2B5EF4-FFF2-40B4-BE49-F238E27FC236}">
                    <a16:creationId xmlns:a16="http://schemas.microsoft.com/office/drawing/2014/main" id="{E1229911-DD7C-C4A4-F4D5-E63F5B58B783}"/>
                  </a:ext>
                </a:extLst>
              </p:cNvPr>
              <p:cNvSpPr/>
              <p:nvPr/>
            </p:nvSpPr>
            <p:spPr>
              <a:xfrm>
                <a:off x="1841345" y="1593847"/>
                <a:ext cx="2094954" cy="4354799"/>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333333"/>
                  </a:solidFill>
                </a:endParaRPr>
              </a:p>
            </p:txBody>
          </p:sp>
          <p:sp>
            <p:nvSpPr>
              <p:cNvPr id="23" name="Rectangle 22">
                <a:extLst>
                  <a:ext uri="{FF2B5EF4-FFF2-40B4-BE49-F238E27FC236}">
                    <a16:creationId xmlns:a16="http://schemas.microsoft.com/office/drawing/2014/main" id="{2D7B0B79-480D-C67C-F091-8E5B9EC99DFA}"/>
                  </a:ext>
                </a:extLst>
              </p:cNvPr>
              <p:cNvSpPr/>
              <p:nvPr/>
            </p:nvSpPr>
            <p:spPr>
              <a:xfrm>
                <a:off x="1841345" y="1593847"/>
                <a:ext cx="2094953" cy="6882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799">
                  <a:solidFill>
                    <a:srgbClr val="333333"/>
                  </a:solidFill>
                </a:endParaRPr>
              </a:p>
            </p:txBody>
          </p:sp>
          <p:sp>
            <p:nvSpPr>
              <p:cNvPr id="24" name="TextBox 23">
                <a:extLst>
                  <a:ext uri="{FF2B5EF4-FFF2-40B4-BE49-F238E27FC236}">
                    <a16:creationId xmlns:a16="http://schemas.microsoft.com/office/drawing/2014/main" id="{3CF3A519-DE31-4BC1-0229-B07EB8B5267F}"/>
                  </a:ext>
                </a:extLst>
              </p:cNvPr>
              <p:cNvSpPr txBox="1"/>
              <p:nvPr/>
            </p:nvSpPr>
            <p:spPr>
              <a:xfrm>
                <a:off x="1986125" y="1707138"/>
                <a:ext cx="1805394" cy="461665"/>
              </a:xfrm>
              <a:prstGeom prst="rect">
                <a:avLst/>
              </a:prstGeom>
              <a:noFill/>
            </p:spPr>
            <p:txBody>
              <a:bodyPr wrap="square" rtlCol="0">
                <a:spAutoFit/>
              </a:bodyPr>
              <a:lstStyle/>
              <a:p>
                <a:pPr algn="ctr"/>
                <a:r>
                  <a:rPr lang="en-GB" sz="1200">
                    <a:solidFill>
                      <a:srgbClr val="333333"/>
                    </a:solidFill>
                    <a:latin typeface="+mn-lt"/>
                  </a:rPr>
                  <a:t>HOW TO USE BULLET POINTS</a:t>
                </a:r>
              </a:p>
            </p:txBody>
          </p:sp>
          <p:sp>
            <p:nvSpPr>
              <p:cNvPr id="25" name="TextBox 24">
                <a:extLst>
                  <a:ext uri="{FF2B5EF4-FFF2-40B4-BE49-F238E27FC236}">
                    <a16:creationId xmlns:a16="http://schemas.microsoft.com/office/drawing/2014/main" id="{BD70AE37-603E-3C4F-5AC5-E9EDA72AF4EB}"/>
                  </a:ext>
                </a:extLst>
              </p:cNvPr>
              <p:cNvSpPr txBox="1"/>
              <p:nvPr/>
            </p:nvSpPr>
            <p:spPr>
              <a:xfrm>
                <a:off x="1863302" y="4421432"/>
                <a:ext cx="2094953" cy="553998"/>
              </a:xfrm>
              <a:prstGeom prst="rect">
                <a:avLst/>
              </a:prstGeom>
              <a:noFill/>
            </p:spPr>
            <p:txBody>
              <a:bodyPr wrap="square" rtlCol="0">
                <a:spAutoFit/>
              </a:bodyPr>
              <a:lstStyle/>
              <a:p>
                <a:r>
                  <a:rPr lang="en-GB" sz="1000" b="1">
                    <a:solidFill>
                      <a:srgbClr val="333333"/>
                    </a:solidFill>
                  </a:rPr>
                  <a:t>3. </a:t>
                </a:r>
                <a:r>
                  <a:rPr lang="en-GB" sz="1000">
                    <a:solidFill>
                      <a:srgbClr val="333333"/>
                    </a:solidFill>
                  </a:rPr>
                  <a:t>If you want to remove them, just click the </a:t>
                </a:r>
                <a:r>
                  <a:rPr lang="en-GB" sz="1000" b="0">
                    <a:solidFill>
                      <a:srgbClr val="333333"/>
                    </a:solidFill>
                    <a:latin typeface="Gotham Medium" pitchFamily="50" charset="0"/>
                  </a:rPr>
                  <a:t>Decrease List Level </a:t>
                </a:r>
                <a:r>
                  <a:rPr lang="en-GB" sz="1000" b="0">
                    <a:solidFill>
                      <a:srgbClr val="333333"/>
                    </a:solidFill>
                  </a:rPr>
                  <a:t>button.</a:t>
                </a:r>
                <a:endParaRPr lang="en-GB" sz="1000" b="1">
                  <a:solidFill>
                    <a:srgbClr val="333333"/>
                  </a:solidFill>
                </a:endParaRPr>
              </a:p>
            </p:txBody>
          </p:sp>
          <p:sp>
            <p:nvSpPr>
              <p:cNvPr id="26" name="TextBox 25">
                <a:extLst>
                  <a:ext uri="{FF2B5EF4-FFF2-40B4-BE49-F238E27FC236}">
                    <a16:creationId xmlns:a16="http://schemas.microsoft.com/office/drawing/2014/main" id="{2FDE5AEE-37E5-95E4-67F2-7CF57C025C3D}"/>
                  </a:ext>
                </a:extLst>
              </p:cNvPr>
              <p:cNvSpPr txBox="1"/>
              <p:nvPr/>
            </p:nvSpPr>
            <p:spPr>
              <a:xfrm>
                <a:off x="1863302" y="2358061"/>
                <a:ext cx="2094953" cy="553998"/>
              </a:xfrm>
              <a:prstGeom prst="rect">
                <a:avLst/>
              </a:prstGeom>
              <a:noFill/>
            </p:spPr>
            <p:txBody>
              <a:bodyPr wrap="square" rtlCol="0">
                <a:spAutoFit/>
              </a:bodyPr>
              <a:lstStyle/>
              <a:p>
                <a:r>
                  <a:rPr lang="en-GB" sz="1000" b="1">
                    <a:solidFill>
                      <a:srgbClr val="333333"/>
                    </a:solidFill>
                  </a:rPr>
                  <a:t>1. </a:t>
                </a:r>
                <a:r>
                  <a:rPr lang="en-GB" sz="1000">
                    <a:solidFill>
                      <a:srgbClr val="333333"/>
                    </a:solidFill>
                  </a:rPr>
                  <a:t>If you want to use your pre-formatted bullets, click on the </a:t>
                </a:r>
                <a:r>
                  <a:rPr lang="en-GB" sz="1000" b="0">
                    <a:solidFill>
                      <a:srgbClr val="333333"/>
                    </a:solidFill>
                    <a:latin typeface="Gotham Medium" pitchFamily="50" charset="0"/>
                  </a:rPr>
                  <a:t>Increase List Level </a:t>
                </a:r>
                <a:r>
                  <a:rPr lang="en-GB" sz="1000" b="0">
                    <a:solidFill>
                      <a:srgbClr val="333333"/>
                    </a:solidFill>
                  </a:rPr>
                  <a:t>button.</a:t>
                </a:r>
              </a:p>
            </p:txBody>
          </p:sp>
          <p:sp>
            <p:nvSpPr>
              <p:cNvPr id="27" name="TextBox 26">
                <a:extLst>
                  <a:ext uri="{FF2B5EF4-FFF2-40B4-BE49-F238E27FC236}">
                    <a16:creationId xmlns:a16="http://schemas.microsoft.com/office/drawing/2014/main" id="{6E4353A1-6549-31A9-68A0-A0815F34AAE0}"/>
                  </a:ext>
                </a:extLst>
              </p:cNvPr>
              <p:cNvSpPr txBox="1"/>
              <p:nvPr/>
            </p:nvSpPr>
            <p:spPr>
              <a:xfrm>
                <a:off x="1863302" y="3822005"/>
                <a:ext cx="2094953" cy="553998"/>
              </a:xfrm>
              <a:prstGeom prst="rect">
                <a:avLst/>
              </a:prstGeom>
              <a:noFill/>
            </p:spPr>
            <p:txBody>
              <a:bodyPr wrap="square" rtlCol="0">
                <a:spAutoFit/>
              </a:bodyPr>
              <a:lstStyle/>
              <a:p>
                <a:r>
                  <a:rPr lang="en-GB" sz="1000" b="1">
                    <a:solidFill>
                      <a:srgbClr val="333333"/>
                    </a:solidFill>
                  </a:rPr>
                  <a:t>2. </a:t>
                </a:r>
                <a:r>
                  <a:rPr lang="en-GB" sz="1000">
                    <a:solidFill>
                      <a:srgbClr val="333333"/>
                    </a:solidFill>
                  </a:rPr>
                  <a:t>To indent your bullets </a:t>
                </a:r>
                <a:br>
                  <a:rPr lang="en-GB" sz="1000">
                    <a:solidFill>
                      <a:srgbClr val="333333"/>
                    </a:solidFill>
                  </a:rPr>
                </a:br>
                <a:r>
                  <a:rPr lang="en-GB" sz="1000">
                    <a:solidFill>
                      <a:srgbClr val="333333"/>
                    </a:solidFill>
                  </a:rPr>
                  <a:t>to the next level, click on</a:t>
                </a:r>
                <a:r>
                  <a:rPr lang="en-GB" sz="1000" b="1">
                    <a:solidFill>
                      <a:srgbClr val="333333"/>
                    </a:solidFill>
                  </a:rPr>
                  <a:t> </a:t>
                </a:r>
                <a:r>
                  <a:rPr lang="en-GB" sz="1000" b="0">
                    <a:solidFill>
                      <a:srgbClr val="333333"/>
                    </a:solidFill>
                    <a:latin typeface="Gotham Medium" pitchFamily="50" charset="0"/>
                  </a:rPr>
                  <a:t>Increase List Level </a:t>
                </a:r>
                <a:r>
                  <a:rPr lang="en-GB" sz="1000" b="0">
                    <a:solidFill>
                      <a:srgbClr val="333333"/>
                    </a:solidFill>
                  </a:rPr>
                  <a:t>again</a:t>
                </a:r>
                <a:r>
                  <a:rPr lang="en-GB" sz="1000">
                    <a:solidFill>
                      <a:srgbClr val="333333"/>
                    </a:solidFill>
                  </a:rPr>
                  <a:t>.</a:t>
                </a:r>
              </a:p>
            </p:txBody>
          </p:sp>
        </p:grpSp>
        <p:pic>
          <p:nvPicPr>
            <p:cNvPr id="7" name="Picture 6">
              <a:extLst>
                <a:ext uri="{FF2B5EF4-FFF2-40B4-BE49-F238E27FC236}">
                  <a16:creationId xmlns:a16="http://schemas.microsoft.com/office/drawing/2014/main" id="{B9398D19-0238-B788-D7A5-85CB518DF156}"/>
                </a:ext>
              </a:extLst>
            </p:cNvPr>
            <p:cNvPicPr>
              <a:picLocks noChangeAspect="1"/>
            </p:cNvPicPr>
            <p:nvPr/>
          </p:nvPicPr>
          <p:blipFill>
            <a:blip r:embed="rId3"/>
            <a:stretch>
              <a:fillRect/>
            </a:stretch>
          </p:blipFill>
          <p:spPr>
            <a:xfrm>
              <a:off x="-1743959" y="1421385"/>
              <a:ext cx="1257300" cy="733425"/>
            </a:xfrm>
            <a:prstGeom prst="rect">
              <a:avLst/>
            </a:prstGeom>
          </p:spPr>
        </p:pic>
        <p:sp>
          <p:nvSpPr>
            <p:cNvPr id="9" name="Oval 8">
              <a:extLst>
                <a:ext uri="{FF2B5EF4-FFF2-40B4-BE49-F238E27FC236}">
                  <a16:creationId xmlns:a16="http://schemas.microsoft.com/office/drawing/2014/main" id="{E45C5405-82E0-24A1-3071-2C0427013A57}"/>
                </a:ext>
              </a:extLst>
            </p:cNvPr>
            <p:cNvSpPr/>
            <p:nvPr/>
          </p:nvSpPr>
          <p:spPr>
            <a:xfrm>
              <a:off x="-833829" y="1427869"/>
              <a:ext cx="365461" cy="365461"/>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Aft>
                  <a:spcPts val="600"/>
                </a:spcAft>
              </a:pPr>
              <a:endParaRPr lang="en-GB" sz="1400"/>
            </a:p>
          </p:txBody>
        </p:sp>
        <p:pic>
          <p:nvPicPr>
            <p:cNvPr id="11" name="Picture 10">
              <a:extLst>
                <a:ext uri="{FF2B5EF4-FFF2-40B4-BE49-F238E27FC236}">
                  <a16:creationId xmlns:a16="http://schemas.microsoft.com/office/drawing/2014/main" id="{BB616AAC-1643-4791-D2FB-93503B08B7AC}"/>
                </a:ext>
              </a:extLst>
            </p:cNvPr>
            <p:cNvPicPr>
              <a:picLocks noChangeAspect="1"/>
            </p:cNvPicPr>
            <p:nvPr/>
          </p:nvPicPr>
          <p:blipFill>
            <a:blip r:embed="rId4"/>
            <a:stretch>
              <a:fillRect/>
            </a:stretch>
          </p:blipFill>
          <p:spPr>
            <a:xfrm>
              <a:off x="-1743959" y="3490852"/>
              <a:ext cx="1257300" cy="723900"/>
            </a:xfrm>
            <a:prstGeom prst="rect">
              <a:avLst/>
            </a:prstGeom>
          </p:spPr>
        </p:pic>
        <p:sp>
          <p:nvSpPr>
            <p:cNvPr id="14" name="Oval 13">
              <a:extLst>
                <a:ext uri="{FF2B5EF4-FFF2-40B4-BE49-F238E27FC236}">
                  <a16:creationId xmlns:a16="http://schemas.microsoft.com/office/drawing/2014/main" id="{241B9735-F91C-25DB-0334-A9241B35F077}"/>
                </a:ext>
              </a:extLst>
            </p:cNvPr>
            <p:cNvSpPr/>
            <p:nvPr/>
          </p:nvSpPr>
          <p:spPr>
            <a:xfrm>
              <a:off x="-1055285" y="3502818"/>
              <a:ext cx="365461" cy="365461"/>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Aft>
                  <a:spcPts val="600"/>
                </a:spcAft>
              </a:pPr>
              <a:endParaRPr lang="en-GB" sz="1400"/>
            </a:p>
          </p:txBody>
        </p:sp>
      </p:grpSp>
      <p:sp>
        <p:nvSpPr>
          <p:cNvPr id="17" name="Picture Placeholder 16">
            <a:extLst>
              <a:ext uri="{FF2B5EF4-FFF2-40B4-BE49-F238E27FC236}">
                <a16:creationId xmlns:a16="http://schemas.microsoft.com/office/drawing/2014/main" id="{A7770FD7-F7FF-C078-DB7F-1B19ED8A2207}"/>
              </a:ext>
            </a:extLst>
          </p:cNvPr>
          <p:cNvSpPr>
            <a:spLocks noGrp="1"/>
          </p:cNvSpPr>
          <p:nvPr>
            <p:ph type="pic" sz="quarter" idx="18" hasCustomPrompt="1"/>
          </p:nvPr>
        </p:nvSpPr>
        <p:spPr>
          <a:xfrm>
            <a:off x="865211" y="2405066"/>
            <a:ext cx="1934118" cy="746688"/>
          </a:xfrm>
          <a:solidFill>
            <a:schemeClr val="bg2"/>
          </a:solidFill>
        </p:spPr>
        <p:txBody>
          <a:bodyPr anchor="ctr"/>
          <a:lstStyle>
            <a:lvl1pPr algn="ctr">
              <a:defRPr/>
            </a:lvl1pPr>
          </a:lstStyle>
          <a:p>
            <a:r>
              <a:rPr lang="en-GB"/>
              <a:t>Insert logo</a:t>
            </a:r>
          </a:p>
        </p:txBody>
      </p:sp>
      <p:sp>
        <p:nvSpPr>
          <p:cNvPr id="53" name="Text Placeholder 9">
            <a:extLst>
              <a:ext uri="{FF2B5EF4-FFF2-40B4-BE49-F238E27FC236}">
                <a16:creationId xmlns:a16="http://schemas.microsoft.com/office/drawing/2014/main" id="{1B26E0E4-8189-51A7-C9E5-2FE5A2A17A4B}"/>
              </a:ext>
            </a:extLst>
          </p:cNvPr>
          <p:cNvSpPr>
            <a:spLocks noGrp="1"/>
          </p:cNvSpPr>
          <p:nvPr>
            <p:ph type="body" sz="quarter" idx="38" hasCustomPrompt="1"/>
          </p:nvPr>
        </p:nvSpPr>
        <p:spPr>
          <a:xfrm>
            <a:off x="4231193" y="2127924"/>
            <a:ext cx="2763077" cy="3912936"/>
          </a:xfrm>
          <a:solidFill>
            <a:schemeClr val="accent4"/>
          </a:solidFill>
          <a:ln>
            <a:noFill/>
          </a:ln>
        </p:spPr>
        <p:txBody>
          <a:bodyPr lIns="216000" tIns="2088000" rIns="216000"/>
          <a:lstStyle>
            <a:lvl1pPr algn="ctr">
              <a:defRPr sz="1000">
                <a:latin typeface="+mj-lt"/>
              </a:defRPr>
            </a:lvl1pPr>
            <a:lvl2pPr algn="ctr">
              <a:buClr>
                <a:schemeClr val="accent1"/>
              </a:buClr>
              <a:defRPr sz="1200"/>
            </a:lvl2pPr>
            <a:lvl3pPr algn="ctr">
              <a:buClr>
                <a:schemeClr val="accent1"/>
              </a:buClr>
              <a:defRPr sz="1100"/>
            </a:lvl3pPr>
            <a:lvl4pPr algn="ctr">
              <a:buClr>
                <a:schemeClr val="accent1"/>
              </a:buClr>
              <a:defRPr sz="1050"/>
            </a:lvl4pPr>
            <a:lvl5pPr algn="ctr">
              <a:buClr>
                <a:schemeClr val="accent1"/>
              </a:buClr>
              <a:defRPr sz="1200"/>
            </a:lvl5pPr>
          </a:lstStyle>
          <a:p>
            <a:pPr lvl="0"/>
            <a:r>
              <a:rPr lang="en-GB"/>
              <a:t>Insert text here</a:t>
            </a:r>
          </a:p>
        </p:txBody>
      </p:sp>
      <p:sp>
        <p:nvSpPr>
          <p:cNvPr id="59" name="Text Placeholder 9">
            <a:extLst>
              <a:ext uri="{FF2B5EF4-FFF2-40B4-BE49-F238E27FC236}">
                <a16:creationId xmlns:a16="http://schemas.microsoft.com/office/drawing/2014/main" id="{0B5F32B2-67AD-CA9B-F15E-3EF2B53714A6}"/>
              </a:ext>
            </a:extLst>
          </p:cNvPr>
          <p:cNvSpPr>
            <a:spLocks noGrp="1"/>
          </p:cNvSpPr>
          <p:nvPr>
            <p:ph type="body" sz="quarter" idx="44" hasCustomPrompt="1"/>
          </p:nvPr>
        </p:nvSpPr>
        <p:spPr>
          <a:xfrm>
            <a:off x="8011655" y="2127924"/>
            <a:ext cx="2763077" cy="3912936"/>
          </a:xfrm>
          <a:solidFill>
            <a:schemeClr val="accent4"/>
          </a:solidFill>
          <a:ln>
            <a:noFill/>
          </a:ln>
        </p:spPr>
        <p:txBody>
          <a:bodyPr lIns="216000" tIns="2088000" rIns="216000"/>
          <a:lstStyle>
            <a:lvl1pPr algn="ctr">
              <a:defRPr sz="1000">
                <a:latin typeface="+mj-lt"/>
              </a:defRPr>
            </a:lvl1pPr>
            <a:lvl2pPr algn="ctr">
              <a:buClr>
                <a:schemeClr val="accent1"/>
              </a:buClr>
              <a:defRPr sz="1200"/>
            </a:lvl2pPr>
            <a:lvl3pPr algn="ctr">
              <a:buClr>
                <a:schemeClr val="accent1"/>
              </a:buClr>
              <a:defRPr sz="1100"/>
            </a:lvl3pPr>
            <a:lvl4pPr algn="ctr">
              <a:buClr>
                <a:schemeClr val="accent1"/>
              </a:buClr>
              <a:defRPr sz="1050"/>
            </a:lvl4pPr>
            <a:lvl5pPr algn="ctr">
              <a:buClr>
                <a:schemeClr val="accent1"/>
              </a:buClr>
              <a:defRPr sz="1200"/>
            </a:lvl5pPr>
          </a:lstStyle>
          <a:p>
            <a:pPr lvl="0"/>
            <a:r>
              <a:rPr lang="en-GB"/>
              <a:t>Insert text here</a:t>
            </a:r>
          </a:p>
        </p:txBody>
      </p:sp>
      <p:sp>
        <p:nvSpPr>
          <p:cNvPr id="80" name="Date Placeholder 79">
            <a:extLst>
              <a:ext uri="{FF2B5EF4-FFF2-40B4-BE49-F238E27FC236}">
                <a16:creationId xmlns:a16="http://schemas.microsoft.com/office/drawing/2014/main" id="{A4A76CCE-4919-3E23-20E1-D50C5026B967}"/>
              </a:ext>
            </a:extLst>
          </p:cNvPr>
          <p:cNvSpPr>
            <a:spLocks noGrp="1"/>
          </p:cNvSpPr>
          <p:nvPr>
            <p:ph type="dt" sz="half" idx="56"/>
          </p:nvPr>
        </p:nvSpPr>
        <p:spPr/>
        <p:txBody>
          <a:bodyPr/>
          <a:lstStyle/>
          <a:p>
            <a:endParaRPr lang="en-GB"/>
          </a:p>
        </p:txBody>
      </p:sp>
      <p:sp>
        <p:nvSpPr>
          <p:cNvPr id="81" name="Footer Placeholder 80">
            <a:extLst>
              <a:ext uri="{FF2B5EF4-FFF2-40B4-BE49-F238E27FC236}">
                <a16:creationId xmlns:a16="http://schemas.microsoft.com/office/drawing/2014/main" id="{FF92F85A-2E78-7278-4E11-884BFC90218F}"/>
              </a:ext>
            </a:extLst>
          </p:cNvPr>
          <p:cNvSpPr>
            <a:spLocks noGrp="1"/>
          </p:cNvSpPr>
          <p:nvPr>
            <p:ph type="ftr" sz="quarter" idx="57"/>
          </p:nvPr>
        </p:nvSpPr>
        <p:spPr>
          <a:xfrm>
            <a:off x="450733" y="6501388"/>
            <a:ext cx="6856644" cy="270074"/>
          </a:xfrm>
          <a:prstGeom prst="rect">
            <a:avLst/>
          </a:prstGeom>
        </p:spPr>
        <p:txBody>
          <a:bodyPr/>
          <a:lstStyle/>
          <a:p>
            <a:pPr>
              <a:lnSpc>
                <a:spcPct val="120000"/>
              </a:lnSpc>
              <a:spcAft>
                <a:spcPts val="1000"/>
              </a:spcAft>
            </a:pPr>
            <a:r>
              <a:rPr lang="en-US"/>
              <a:t>Footer</a:t>
            </a:r>
          </a:p>
        </p:txBody>
      </p:sp>
      <p:sp>
        <p:nvSpPr>
          <p:cNvPr id="82" name="Slide Number Placeholder 81">
            <a:extLst>
              <a:ext uri="{FF2B5EF4-FFF2-40B4-BE49-F238E27FC236}">
                <a16:creationId xmlns:a16="http://schemas.microsoft.com/office/drawing/2014/main" id="{AFE442E9-031C-3171-C7B2-31DCBB895728}"/>
              </a:ext>
            </a:extLst>
          </p:cNvPr>
          <p:cNvSpPr>
            <a:spLocks noGrp="1"/>
          </p:cNvSpPr>
          <p:nvPr>
            <p:ph type="sldNum" sz="quarter" idx="58"/>
          </p:nvPr>
        </p:nvSpPr>
        <p:spPr/>
        <p:txBody>
          <a:bodyPr/>
          <a:lstStyle/>
          <a:p>
            <a:fld id="{BB07EAE1-021A-493C-B07F-6FE9E5D11BEB}" type="slidenum">
              <a:rPr lang="en-GB" smtClean="0"/>
              <a:pPr/>
              <a:t>‹#›</a:t>
            </a:fld>
            <a:endParaRPr lang="en-GB"/>
          </a:p>
        </p:txBody>
      </p:sp>
      <p:pic>
        <p:nvPicPr>
          <p:cNvPr id="6" name="Graphic 5">
            <a:extLst>
              <a:ext uri="{FF2B5EF4-FFF2-40B4-BE49-F238E27FC236}">
                <a16:creationId xmlns:a16="http://schemas.microsoft.com/office/drawing/2014/main" id="{B26C03F6-BA11-3C80-FD2F-0F7955C09B2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169916" y="259080"/>
            <a:ext cx="558018" cy="558163"/>
          </a:xfrm>
          <a:prstGeom prst="rect">
            <a:avLst/>
          </a:prstGeom>
        </p:spPr>
      </p:pic>
      <p:sp>
        <p:nvSpPr>
          <p:cNvPr id="8" name="Text Placeholder 5">
            <a:extLst>
              <a:ext uri="{FF2B5EF4-FFF2-40B4-BE49-F238E27FC236}">
                <a16:creationId xmlns:a16="http://schemas.microsoft.com/office/drawing/2014/main" id="{040D9099-EE81-7DB7-46A4-C1CB1E5B02DD}"/>
              </a:ext>
            </a:extLst>
          </p:cNvPr>
          <p:cNvSpPr>
            <a:spLocks noGrp="1"/>
          </p:cNvSpPr>
          <p:nvPr>
            <p:ph type="body" sz="quarter" idx="71" hasCustomPrompt="1"/>
          </p:nvPr>
        </p:nvSpPr>
        <p:spPr>
          <a:xfrm>
            <a:off x="450732" y="1125736"/>
            <a:ext cx="10323999" cy="581145"/>
          </a:xfrm>
        </p:spPr>
        <p:txBody>
          <a:bodyPr/>
          <a:lstStyle>
            <a:lvl1pPr>
              <a:defRPr sz="1200"/>
            </a:lvl1pPr>
            <a:lvl2pPr>
              <a:defRPr sz="1200"/>
            </a:lvl2pPr>
            <a:lvl3pPr>
              <a:defRPr sz="1100"/>
            </a:lvl3pPr>
            <a:lvl4pPr>
              <a:defRPr sz="1050"/>
            </a:lvl4pPr>
            <a:lvl5pPr>
              <a:defRPr sz="1200"/>
            </a:lvl5pPr>
          </a:lstStyle>
          <a:p>
            <a:pPr lvl="0"/>
            <a:r>
              <a:rPr lang="en-GB"/>
              <a:t>Insert text</a:t>
            </a:r>
          </a:p>
          <a:p>
            <a:pPr lvl="1"/>
            <a:endParaRPr lang="en-GB"/>
          </a:p>
        </p:txBody>
      </p:sp>
      <p:sp>
        <p:nvSpPr>
          <p:cNvPr id="18" name="Title 1">
            <a:extLst>
              <a:ext uri="{FF2B5EF4-FFF2-40B4-BE49-F238E27FC236}">
                <a16:creationId xmlns:a16="http://schemas.microsoft.com/office/drawing/2014/main" id="{ACB9A412-92ED-A976-3965-0E9EE2AF9210}"/>
              </a:ext>
            </a:extLst>
          </p:cNvPr>
          <p:cNvSpPr>
            <a:spLocks noGrp="1"/>
          </p:cNvSpPr>
          <p:nvPr>
            <p:ph type="title" hasCustomPrompt="1"/>
          </p:nvPr>
        </p:nvSpPr>
        <p:spPr>
          <a:xfrm>
            <a:off x="450732" y="422671"/>
            <a:ext cx="10323999" cy="558404"/>
          </a:xfrm>
        </p:spPr>
        <p:txBody>
          <a:bodyPr/>
          <a:lstStyle>
            <a:lvl1pPr>
              <a:defRPr sz="3199"/>
            </a:lvl1pPr>
          </a:lstStyle>
          <a:p>
            <a:r>
              <a:rPr lang="en-GB"/>
              <a:t>Insert title here</a:t>
            </a:r>
          </a:p>
        </p:txBody>
      </p:sp>
      <p:grpSp>
        <p:nvGrpSpPr>
          <p:cNvPr id="4" name="Group 3">
            <a:extLst>
              <a:ext uri="{FF2B5EF4-FFF2-40B4-BE49-F238E27FC236}">
                <a16:creationId xmlns:a16="http://schemas.microsoft.com/office/drawing/2014/main" id="{6621D7C6-0CFF-5323-E16B-A82601C7BEA4}"/>
              </a:ext>
            </a:extLst>
          </p:cNvPr>
          <p:cNvGrpSpPr/>
          <p:nvPr userDrawn="1"/>
        </p:nvGrpSpPr>
        <p:grpSpPr>
          <a:xfrm>
            <a:off x="-2177850" y="1"/>
            <a:ext cx="2116359" cy="4354799"/>
            <a:chOff x="-2170726" y="0"/>
            <a:chExt cx="2116910" cy="4354799"/>
          </a:xfrm>
        </p:grpSpPr>
        <p:grpSp>
          <p:nvGrpSpPr>
            <p:cNvPr id="5" name="Group 4">
              <a:extLst>
                <a:ext uri="{FF2B5EF4-FFF2-40B4-BE49-F238E27FC236}">
                  <a16:creationId xmlns:a16="http://schemas.microsoft.com/office/drawing/2014/main" id="{82777313-7C2B-1CAB-077E-37B513C415A7}"/>
                </a:ext>
              </a:extLst>
            </p:cNvPr>
            <p:cNvGrpSpPr/>
            <p:nvPr userDrawn="1"/>
          </p:nvGrpSpPr>
          <p:grpSpPr>
            <a:xfrm>
              <a:off x="-2170726" y="0"/>
              <a:ext cx="2116910" cy="4354799"/>
              <a:chOff x="1841345" y="1593847"/>
              <a:chExt cx="2116910" cy="4354799"/>
            </a:xfrm>
          </p:grpSpPr>
          <p:sp>
            <p:nvSpPr>
              <p:cNvPr id="28" name="Rectangle 27">
                <a:extLst>
                  <a:ext uri="{FF2B5EF4-FFF2-40B4-BE49-F238E27FC236}">
                    <a16:creationId xmlns:a16="http://schemas.microsoft.com/office/drawing/2014/main" id="{C30CA5A6-EAD8-51C4-01BA-C3869854978D}"/>
                  </a:ext>
                </a:extLst>
              </p:cNvPr>
              <p:cNvSpPr/>
              <p:nvPr/>
            </p:nvSpPr>
            <p:spPr>
              <a:xfrm>
                <a:off x="1841345" y="1593847"/>
                <a:ext cx="2094954" cy="4354799"/>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333333"/>
                  </a:solidFill>
                </a:endParaRPr>
              </a:p>
            </p:txBody>
          </p:sp>
          <p:sp>
            <p:nvSpPr>
              <p:cNvPr id="29" name="Rectangle 28">
                <a:extLst>
                  <a:ext uri="{FF2B5EF4-FFF2-40B4-BE49-F238E27FC236}">
                    <a16:creationId xmlns:a16="http://schemas.microsoft.com/office/drawing/2014/main" id="{E7C4861B-6FFF-0857-8D52-B213AE406604}"/>
                  </a:ext>
                </a:extLst>
              </p:cNvPr>
              <p:cNvSpPr/>
              <p:nvPr/>
            </p:nvSpPr>
            <p:spPr>
              <a:xfrm>
                <a:off x="1841345" y="1593847"/>
                <a:ext cx="2094953" cy="6882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799">
                  <a:solidFill>
                    <a:srgbClr val="333333"/>
                  </a:solidFill>
                </a:endParaRPr>
              </a:p>
            </p:txBody>
          </p:sp>
          <p:sp>
            <p:nvSpPr>
              <p:cNvPr id="30" name="TextBox 29">
                <a:extLst>
                  <a:ext uri="{FF2B5EF4-FFF2-40B4-BE49-F238E27FC236}">
                    <a16:creationId xmlns:a16="http://schemas.microsoft.com/office/drawing/2014/main" id="{DF9C47CC-E085-2243-E4B9-5ACE083F7140}"/>
                  </a:ext>
                </a:extLst>
              </p:cNvPr>
              <p:cNvSpPr txBox="1"/>
              <p:nvPr/>
            </p:nvSpPr>
            <p:spPr>
              <a:xfrm>
                <a:off x="1986125" y="1707138"/>
                <a:ext cx="1805394" cy="461665"/>
              </a:xfrm>
              <a:prstGeom prst="rect">
                <a:avLst/>
              </a:prstGeom>
              <a:noFill/>
            </p:spPr>
            <p:txBody>
              <a:bodyPr wrap="square" rtlCol="0">
                <a:spAutoFit/>
              </a:bodyPr>
              <a:lstStyle/>
              <a:p>
                <a:pPr algn="ctr"/>
                <a:r>
                  <a:rPr lang="en-GB" sz="1200">
                    <a:solidFill>
                      <a:srgbClr val="333333"/>
                    </a:solidFill>
                    <a:latin typeface="+mn-lt"/>
                  </a:rPr>
                  <a:t>HOW TO USE BULLET POINTS</a:t>
                </a:r>
              </a:p>
            </p:txBody>
          </p:sp>
          <p:sp>
            <p:nvSpPr>
              <p:cNvPr id="31" name="TextBox 30">
                <a:extLst>
                  <a:ext uri="{FF2B5EF4-FFF2-40B4-BE49-F238E27FC236}">
                    <a16:creationId xmlns:a16="http://schemas.microsoft.com/office/drawing/2014/main" id="{4573D61D-3922-AE17-8969-07B266DBF8D2}"/>
                  </a:ext>
                </a:extLst>
              </p:cNvPr>
              <p:cNvSpPr txBox="1"/>
              <p:nvPr/>
            </p:nvSpPr>
            <p:spPr>
              <a:xfrm>
                <a:off x="1863302" y="4421432"/>
                <a:ext cx="2094953" cy="553998"/>
              </a:xfrm>
              <a:prstGeom prst="rect">
                <a:avLst/>
              </a:prstGeom>
              <a:noFill/>
            </p:spPr>
            <p:txBody>
              <a:bodyPr wrap="square" rtlCol="0">
                <a:spAutoFit/>
              </a:bodyPr>
              <a:lstStyle/>
              <a:p>
                <a:r>
                  <a:rPr lang="en-GB" sz="1000" b="1">
                    <a:solidFill>
                      <a:srgbClr val="333333"/>
                    </a:solidFill>
                  </a:rPr>
                  <a:t>3. </a:t>
                </a:r>
                <a:r>
                  <a:rPr lang="en-GB" sz="1000">
                    <a:solidFill>
                      <a:srgbClr val="333333"/>
                    </a:solidFill>
                  </a:rPr>
                  <a:t>If you want to remove them, just click the </a:t>
                </a:r>
                <a:r>
                  <a:rPr lang="en-GB" sz="1000" b="0">
                    <a:solidFill>
                      <a:srgbClr val="333333"/>
                    </a:solidFill>
                    <a:latin typeface="Gotham Medium" pitchFamily="50" charset="0"/>
                  </a:rPr>
                  <a:t>Decrease List Level </a:t>
                </a:r>
                <a:r>
                  <a:rPr lang="en-GB" sz="1000" b="0">
                    <a:solidFill>
                      <a:srgbClr val="333333"/>
                    </a:solidFill>
                  </a:rPr>
                  <a:t>button.</a:t>
                </a:r>
                <a:endParaRPr lang="en-GB" sz="1000" b="1">
                  <a:solidFill>
                    <a:srgbClr val="333333"/>
                  </a:solidFill>
                </a:endParaRPr>
              </a:p>
            </p:txBody>
          </p:sp>
          <p:sp>
            <p:nvSpPr>
              <p:cNvPr id="32" name="TextBox 31">
                <a:extLst>
                  <a:ext uri="{FF2B5EF4-FFF2-40B4-BE49-F238E27FC236}">
                    <a16:creationId xmlns:a16="http://schemas.microsoft.com/office/drawing/2014/main" id="{FEA482DF-2748-AA25-B7E8-22384255B0A0}"/>
                  </a:ext>
                </a:extLst>
              </p:cNvPr>
              <p:cNvSpPr txBox="1"/>
              <p:nvPr/>
            </p:nvSpPr>
            <p:spPr>
              <a:xfrm>
                <a:off x="1863302" y="2358061"/>
                <a:ext cx="2094953" cy="553998"/>
              </a:xfrm>
              <a:prstGeom prst="rect">
                <a:avLst/>
              </a:prstGeom>
              <a:noFill/>
            </p:spPr>
            <p:txBody>
              <a:bodyPr wrap="square" rtlCol="0">
                <a:spAutoFit/>
              </a:bodyPr>
              <a:lstStyle/>
              <a:p>
                <a:r>
                  <a:rPr lang="en-GB" sz="1000" b="1">
                    <a:solidFill>
                      <a:srgbClr val="333333"/>
                    </a:solidFill>
                  </a:rPr>
                  <a:t>1. </a:t>
                </a:r>
                <a:r>
                  <a:rPr lang="en-GB" sz="1000">
                    <a:solidFill>
                      <a:srgbClr val="333333"/>
                    </a:solidFill>
                  </a:rPr>
                  <a:t>If you want to use your pre-formatted bullets, click on the </a:t>
                </a:r>
                <a:r>
                  <a:rPr lang="en-GB" sz="1000" b="0">
                    <a:solidFill>
                      <a:srgbClr val="333333"/>
                    </a:solidFill>
                    <a:latin typeface="Gotham Medium" pitchFamily="50" charset="0"/>
                  </a:rPr>
                  <a:t>Increase List Level </a:t>
                </a:r>
                <a:r>
                  <a:rPr lang="en-GB" sz="1000" b="0">
                    <a:solidFill>
                      <a:srgbClr val="333333"/>
                    </a:solidFill>
                  </a:rPr>
                  <a:t>button.</a:t>
                </a:r>
              </a:p>
            </p:txBody>
          </p:sp>
          <p:sp>
            <p:nvSpPr>
              <p:cNvPr id="33" name="TextBox 32">
                <a:extLst>
                  <a:ext uri="{FF2B5EF4-FFF2-40B4-BE49-F238E27FC236}">
                    <a16:creationId xmlns:a16="http://schemas.microsoft.com/office/drawing/2014/main" id="{B3658555-C7CF-368F-CB91-E54499C33126}"/>
                  </a:ext>
                </a:extLst>
              </p:cNvPr>
              <p:cNvSpPr txBox="1"/>
              <p:nvPr/>
            </p:nvSpPr>
            <p:spPr>
              <a:xfrm>
                <a:off x="1863302" y="3822005"/>
                <a:ext cx="2094953" cy="553998"/>
              </a:xfrm>
              <a:prstGeom prst="rect">
                <a:avLst/>
              </a:prstGeom>
              <a:noFill/>
            </p:spPr>
            <p:txBody>
              <a:bodyPr wrap="square" rtlCol="0">
                <a:spAutoFit/>
              </a:bodyPr>
              <a:lstStyle/>
              <a:p>
                <a:r>
                  <a:rPr lang="en-GB" sz="1000" b="1">
                    <a:solidFill>
                      <a:srgbClr val="333333"/>
                    </a:solidFill>
                  </a:rPr>
                  <a:t>2. </a:t>
                </a:r>
                <a:r>
                  <a:rPr lang="en-GB" sz="1000">
                    <a:solidFill>
                      <a:srgbClr val="333333"/>
                    </a:solidFill>
                  </a:rPr>
                  <a:t>To indent your bullets </a:t>
                </a:r>
                <a:br>
                  <a:rPr lang="en-GB" sz="1000">
                    <a:solidFill>
                      <a:srgbClr val="333333"/>
                    </a:solidFill>
                  </a:rPr>
                </a:br>
                <a:r>
                  <a:rPr lang="en-GB" sz="1000">
                    <a:solidFill>
                      <a:srgbClr val="333333"/>
                    </a:solidFill>
                  </a:rPr>
                  <a:t>to the next level, click on</a:t>
                </a:r>
                <a:r>
                  <a:rPr lang="en-GB" sz="1000" b="1">
                    <a:solidFill>
                      <a:srgbClr val="333333"/>
                    </a:solidFill>
                  </a:rPr>
                  <a:t> </a:t>
                </a:r>
                <a:r>
                  <a:rPr lang="en-GB" sz="1000" b="0">
                    <a:solidFill>
                      <a:srgbClr val="333333"/>
                    </a:solidFill>
                    <a:latin typeface="Gotham Medium" pitchFamily="50" charset="0"/>
                  </a:rPr>
                  <a:t>Increase List Level </a:t>
                </a:r>
                <a:r>
                  <a:rPr lang="en-GB" sz="1000" b="0">
                    <a:solidFill>
                      <a:srgbClr val="333333"/>
                    </a:solidFill>
                  </a:rPr>
                  <a:t>again</a:t>
                </a:r>
                <a:r>
                  <a:rPr lang="en-GB" sz="1000">
                    <a:solidFill>
                      <a:srgbClr val="333333"/>
                    </a:solidFill>
                  </a:rPr>
                  <a:t>.</a:t>
                </a:r>
              </a:p>
            </p:txBody>
          </p:sp>
        </p:grpSp>
        <p:pic>
          <p:nvPicPr>
            <p:cNvPr id="19" name="Picture 18">
              <a:extLst>
                <a:ext uri="{FF2B5EF4-FFF2-40B4-BE49-F238E27FC236}">
                  <a16:creationId xmlns:a16="http://schemas.microsoft.com/office/drawing/2014/main" id="{BFCEC578-63E1-DBB1-65EC-DD47B910AAE0}"/>
                </a:ext>
              </a:extLst>
            </p:cNvPr>
            <p:cNvPicPr>
              <a:picLocks noChangeAspect="1"/>
            </p:cNvPicPr>
            <p:nvPr userDrawn="1"/>
          </p:nvPicPr>
          <p:blipFill>
            <a:blip r:embed="rId3"/>
            <a:stretch>
              <a:fillRect/>
            </a:stretch>
          </p:blipFill>
          <p:spPr>
            <a:xfrm>
              <a:off x="-1743959" y="1421385"/>
              <a:ext cx="1257300" cy="733425"/>
            </a:xfrm>
            <a:prstGeom prst="rect">
              <a:avLst/>
            </a:prstGeom>
          </p:spPr>
        </p:pic>
        <p:sp>
          <p:nvSpPr>
            <p:cNvPr id="20" name="Oval 19">
              <a:extLst>
                <a:ext uri="{FF2B5EF4-FFF2-40B4-BE49-F238E27FC236}">
                  <a16:creationId xmlns:a16="http://schemas.microsoft.com/office/drawing/2014/main" id="{0DD82514-DE0F-FD99-61C4-795FEA3F4F1A}"/>
                </a:ext>
              </a:extLst>
            </p:cNvPr>
            <p:cNvSpPr/>
            <p:nvPr userDrawn="1"/>
          </p:nvSpPr>
          <p:spPr>
            <a:xfrm>
              <a:off x="-833829" y="1427869"/>
              <a:ext cx="365461" cy="365461"/>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Aft>
                  <a:spcPts val="600"/>
                </a:spcAft>
              </a:pPr>
              <a:endParaRPr lang="en-GB" sz="1400"/>
            </a:p>
          </p:txBody>
        </p:sp>
        <p:pic>
          <p:nvPicPr>
            <p:cNvPr id="21" name="Picture 20">
              <a:extLst>
                <a:ext uri="{FF2B5EF4-FFF2-40B4-BE49-F238E27FC236}">
                  <a16:creationId xmlns:a16="http://schemas.microsoft.com/office/drawing/2014/main" id="{76CCE1BD-0376-43B0-9291-FA24547C3E73}"/>
                </a:ext>
              </a:extLst>
            </p:cNvPr>
            <p:cNvPicPr>
              <a:picLocks noChangeAspect="1"/>
            </p:cNvPicPr>
            <p:nvPr userDrawn="1"/>
          </p:nvPicPr>
          <p:blipFill>
            <a:blip r:embed="rId4"/>
            <a:stretch>
              <a:fillRect/>
            </a:stretch>
          </p:blipFill>
          <p:spPr>
            <a:xfrm>
              <a:off x="-1743959" y="3490852"/>
              <a:ext cx="1257300" cy="723900"/>
            </a:xfrm>
            <a:prstGeom prst="rect">
              <a:avLst/>
            </a:prstGeom>
          </p:spPr>
        </p:pic>
        <p:sp>
          <p:nvSpPr>
            <p:cNvPr id="22" name="Oval 21">
              <a:extLst>
                <a:ext uri="{FF2B5EF4-FFF2-40B4-BE49-F238E27FC236}">
                  <a16:creationId xmlns:a16="http://schemas.microsoft.com/office/drawing/2014/main" id="{ED3A5C40-AC42-1234-BEA8-BAF0CF8FC49F}"/>
                </a:ext>
              </a:extLst>
            </p:cNvPr>
            <p:cNvSpPr/>
            <p:nvPr userDrawn="1"/>
          </p:nvSpPr>
          <p:spPr>
            <a:xfrm>
              <a:off x="-1055285" y="3502818"/>
              <a:ext cx="365461" cy="365461"/>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Aft>
                  <a:spcPts val="600"/>
                </a:spcAft>
              </a:pPr>
              <a:endParaRPr lang="en-GB" sz="1400"/>
            </a:p>
          </p:txBody>
        </p:sp>
      </p:grpSp>
      <p:pic>
        <p:nvPicPr>
          <p:cNvPr id="42" name="Graphic 41">
            <a:extLst>
              <a:ext uri="{FF2B5EF4-FFF2-40B4-BE49-F238E27FC236}">
                <a16:creationId xmlns:a16="http://schemas.microsoft.com/office/drawing/2014/main" id="{B187BADC-DA82-23DF-20E1-F648C0D55485}"/>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1169916" y="259080"/>
            <a:ext cx="558018" cy="558163"/>
          </a:xfrm>
          <a:prstGeom prst="rect">
            <a:avLst/>
          </a:prstGeom>
        </p:spPr>
      </p:pic>
      <p:sp>
        <p:nvSpPr>
          <p:cNvPr id="44" name="Picture Placeholder 16">
            <a:extLst>
              <a:ext uri="{FF2B5EF4-FFF2-40B4-BE49-F238E27FC236}">
                <a16:creationId xmlns:a16="http://schemas.microsoft.com/office/drawing/2014/main" id="{CD86979E-5D59-723A-6350-68FFF5AF52D2}"/>
              </a:ext>
            </a:extLst>
          </p:cNvPr>
          <p:cNvSpPr>
            <a:spLocks noGrp="1"/>
          </p:cNvSpPr>
          <p:nvPr>
            <p:ph type="pic" sz="quarter" idx="73" hasCustomPrompt="1"/>
          </p:nvPr>
        </p:nvSpPr>
        <p:spPr>
          <a:xfrm>
            <a:off x="4645672" y="2405066"/>
            <a:ext cx="1934118" cy="746688"/>
          </a:xfrm>
          <a:solidFill>
            <a:schemeClr val="bg2"/>
          </a:solidFill>
        </p:spPr>
        <p:txBody>
          <a:bodyPr anchor="ctr"/>
          <a:lstStyle>
            <a:lvl1pPr algn="ctr">
              <a:defRPr/>
            </a:lvl1pPr>
          </a:lstStyle>
          <a:p>
            <a:r>
              <a:rPr lang="en-GB"/>
              <a:t>Insert logo</a:t>
            </a:r>
          </a:p>
        </p:txBody>
      </p:sp>
      <p:sp>
        <p:nvSpPr>
          <p:cNvPr id="46" name="Picture Placeholder 16">
            <a:extLst>
              <a:ext uri="{FF2B5EF4-FFF2-40B4-BE49-F238E27FC236}">
                <a16:creationId xmlns:a16="http://schemas.microsoft.com/office/drawing/2014/main" id="{B87A3CFE-E6AF-7CEB-E36D-B556524C0604}"/>
              </a:ext>
            </a:extLst>
          </p:cNvPr>
          <p:cNvSpPr>
            <a:spLocks noGrp="1"/>
          </p:cNvSpPr>
          <p:nvPr>
            <p:ph type="pic" sz="quarter" idx="75" hasCustomPrompt="1"/>
          </p:nvPr>
        </p:nvSpPr>
        <p:spPr>
          <a:xfrm>
            <a:off x="8426133" y="2405066"/>
            <a:ext cx="1934118" cy="746688"/>
          </a:xfrm>
          <a:solidFill>
            <a:schemeClr val="bg2"/>
          </a:solidFill>
        </p:spPr>
        <p:txBody>
          <a:bodyPr anchor="ctr"/>
          <a:lstStyle>
            <a:lvl1pPr algn="ctr">
              <a:defRPr/>
            </a:lvl1pPr>
          </a:lstStyle>
          <a:p>
            <a:r>
              <a:rPr lang="en-GB"/>
              <a:t>Insert logo</a:t>
            </a:r>
          </a:p>
        </p:txBody>
      </p:sp>
      <p:sp>
        <p:nvSpPr>
          <p:cNvPr id="50" name="Text Placeholder 11">
            <a:extLst>
              <a:ext uri="{FF2B5EF4-FFF2-40B4-BE49-F238E27FC236}">
                <a16:creationId xmlns:a16="http://schemas.microsoft.com/office/drawing/2014/main" id="{1B837CA3-0801-F396-BDF7-940F8578DBC4}"/>
              </a:ext>
            </a:extLst>
          </p:cNvPr>
          <p:cNvSpPr>
            <a:spLocks noGrp="1"/>
          </p:cNvSpPr>
          <p:nvPr>
            <p:ph type="body" sz="quarter" idx="78" hasCustomPrompt="1"/>
          </p:nvPr>
        </p:nvSpPr>
        <p:spPr>
          <a:xfrm>
            <a:off x="4519124" y="3428897"/>
            <a:ext cx="2187214" cy="246298"/>
          </a:xfrm>
        </p:spPr>
        <p:txBody>
          <a:bodyPr/>
          <a:lstStyle>
            <a:lvl1pPr algn="ctr">
              <a:spcAft>
                <a:spcPts val="300"/>
              </a:spcAft>
              <a:defRPr sz="1000" cap="none" spc="100" baseline="0">
                <a:latin typeface="Gotham Medium" pitchFamily="50" charset="0"/>
              </a:defRPr>
            </a:lvl1pPr>
          </a:lstStyle>
          <a:p>
            <a:pPr lvl="0"/>
            <a:r>
              <a:rPr lang="en-GB"/>
              <a:t>INSERT SUBHEADING</a:t>
            </a:r>
          </a:p>
        </p:txBody>
      </p:sp>
      <p:sp>
        <p:nvSpPr>
          <p:cNvPr id="52" name="Text Placeholder 11">
            <a:extLst>
              <a:ext uri="{FF2B5EF4-FFF2-40B4-BE49-F238E27FC236}">
                <a16:creationId xmlns:a16="http://schemas.microsoft.com/office/drawing/2014/main" id="{43E7DB25-03F8-F184-932A-698DE75252AD}"/>
              </a:ext>
            </a:extLst>
          </p:cNvPr>
          <p:cNvSpPr>
            <a:spLocks noGrp="1"/>
          </p:cNvSpPr>
          <p:nvPr>
            <p:ph type="body" sz="quarter" idx="79" hasCustomPrompt="1"/>
          </p:nvPr>
        </p:nvSpPr>
        <p:spPr>
          <a:xfrm>
            <a:off x="8299585" y="3428897"/>
            <a:ext cx="2187214" cy="246298"/>
          </a:xfrm>
        </p:spPr>
        <p:txBody>
          <a:bodyPr/>
          <a:lstStyle>
            <a:lvl1pPr algn="ctr">
              <a:spcAft>
                <a:spcPts val="300"/>
              </a:spcAft>
              <a:defRPr sz="1000" cap="none" spc="100" baseline="0">
                <a:latin typeface="Gotham Medium" pitchFamily="50" charset="0"/>
              </a:defRPr>
            </a:lvl1pPr>
          </a:lstStyle>
          <a:p>
            <a:pPr lvl="0"/>
            <a:r>
              <a:rPr lang="en-GB"/>
              <a:t>INSERT SUBHEADING</a:t>
            </a:r>
          </a:p>
        </p:txBody>
      </p:sp>
      <p:grpSp>
        <p:nvGrpSpPr>
          <p:cNvPr id="13" name="Group 12">
            <a:extLst>
              <a:ext uri="{FF2B5EF4-FFF2-40B4-BE49-F238E27FC236}">
                <a16:creationId xmlns:a16="http://schemas.microsoft.com/office/drawing/2014/main" id="{9F77E5C6-DC0A-B950-3349-E5A578D639F2}"/>
              </a:ext>
            </a:extLst>
          </p:cNvPr>
          <p:cNvGrpSpPr/>
          <p:nvPr userDrawn="1"/>
        </p:nvGrpSpPr>
        <p:grpSpPr>
          <a:xfrm>
            <a:off x="12332097" y="1"/>
            <a:ext cx="2094408" cy="3335867"/>
            <a:chOff x="-2178418" y="4487679"/>
            <a:chExt cx="2094954" cy="3335867"/>
          </a:xfrm>
        </p:grpSpPr>
        <p:sp>
          <p:nvSpPr>
            <p:cNvPr id="15" name="Rectangle 14">
              <a:extLst>
                <a:ext uri="{FF2B5EF4-FFF2-40B4-BE49-F238E27FC236}">
                  <a16:creationId xmlns:a16="http://schemas.microsoft.com/office/drawing/2014/main" id="{5720964D-26EE-B3C6-8E0E-637C21B47D79}"/>
                </a:ext>
              </a:extLst>
            </p:cNvPr>
            <p:cNvSpPr/>
            <p:nvPr/>
          </p:nvSpPr>
          <p:spPr>
            <a:xfrm>
              <a:off x="-2178418" y="4487680"/>
              <a:ext cx="2094954" cy="3335866"/>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333333"/>
                </a:solidFill>
              </a:endParaRPr>
            </a:p>
          </p:txBody>
        </p:sp>
        <p:sp>
          <p:nvSpPr>
            <p:cNvPr id="34" name="Rectangle 33">
              <a:extLst>
                <a:ext uri="{FF2B5EF4-FFF2-40B4-BE49-F238E27FC236}">
                  <a16:creationId xmlns:a16="http://schemas.microsoft.com/office/drawing/2014/main" id="{C9BCCB62-D6DD-3957-9859-62EFBF90ADB6}"/>
                </a:ext>
              </a:extLst>
            </p:cNvPr>
            <p:cNvSpPr/>
            <p:nvPr/>
          </p:nvSpPr>
          <p:spPr>
            <a:xfrm>
              <a:off x="-2178418" y="4487679"/>
              <a:ext cx="2094954" cy="55616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799">
                <a:solidFill>
                  <a:srgbClr val="333333"/>
                </a:solidFill>
              </a:endParaRPr>
            </a:p>
          </p:txBody>
        </p:sp>
        <p:sp>
          <p:nvSpPr>
            <p:cNvPr id="35" name="TextBox 34">
              <a:extLst>
                <a:ext uri="{FF2B5EF4-FFF2-40B4-BE49-F238E27FC236}">
                  <a16:creationId xmlns:a16="http://schemas.microsoft.com/office/drawing/2014/main" id="{39FCFCE4-DD84-F845-CB3F-751A033D27F4}"/>
                </a:ext>
              </a:extLst>
            </p:cNvPr>
            <p:cNvSpPr txBox="1"/>
            <p:nvPr/>
          </p:nvSpPr>
          <p:spPr>
            <a:xfrm>
              <a:off x="-1943077" y="4533656"/>
              <a:ext cx="1668186" cy="461665"/>
            </a:xfrm>
            <a:prstGeom prst="rect">
              <a:avLst/>
            </a:prstGeom>
            <a:noFill/>
          </p:spPr>
          <p:txBody>
            <a:bodyPr wrap="square" rtlCol="0">
              <a:spAutoFit/>
            </a:bodyPr>
            <a:lstStyle/>
            <a:p>
              <a:pPr algn="ctr"/>
              <a:r>
                <a:rPr lang="en-GB" sz="1200">
                  <a:solidFill>
                    <a:srgbClr val="333333"/>
                  </a:solidFill>
                  <a:latin typeface="+mn-lt"/>
                </a:rPr>
                <a:t>HOW TO INSERT </a:t>
              </a:r>
              <a:br>
                <a:rPr lang="en-GB" sz="1200">
                  <a:solidFill>
                    <a:srgbClr val="333333"/>
                  </a:solidFill>
                  <a:latin typeface="+mn-lt"/>
                </a:rPr>
              </a:br>
              <a:r>
                <a:rPr lang="en-GB" sz="1200">
                  <a:solidFill>
                    <a:srgbClr val="333333"/>
                  </a:solidFill>
                  <a:latin typeface="+mn-lt"/>
                </a:rPr>
                <a:t>A LOGO</a:t>
              </a:r>
            </a:p>
          </p:txBody>
        </p:sp>
        <p:sp>
          <p:nvSpPr>
            <p:cNvPr id="36" name="TextBox 35">
              <a:extLst>
                <a:ext uri="{FF2B5EF4-FFF2-40B4-BE49-F238E27FC236}">
                  <a16:creationId xmlns:a16="http://schemas.microsoft.com/office/drawing/2014/main" id="{7FC90C3E-ECEA-E6E5-B435-222511714E93}"/>
                </a:ext>
              </a:extLst>
            </p:cNvPr>
            <p:cNvSpPr txBox="1"/>
            <p:nvPr/>
          </p:nvSpPr>
          <p:spPr>
            <a:xfrm>
              <a:off x="-2156460" y="5547394"/>
              <a:ext cx="2032272" cy="707886"/>
            </a:xfrm>
            <a:prstGeom prst="rect">
              <a:avLst/>
            </a:prstGeom>
            <a:noFill/>
          </p:spPr>
          <p:txBody>
            <a:bodyPr wrap="square" rtlCol="0">
              <a:spAutoFit/>
            </a:bodyPr>
            <a:lstStyle/>
            <a:p>
              <a:r>
                <a:rPr lang="en-GB" sz="1000" b="1">
                  <a:solidFill>
                    <a:srgbClr val="333333"/>
                  </a:solidFill>
                </a:rPr>
                <a:t>2. </a:t>
              </a:r>
              <a:r>
                <a:rPr lang="en-GB" sz="1000">
                  <a:solidFill>
                    <a:srgbClr val="333333"/>
                  </a:solidFill>
                </a:rPr>
                <a:t>Click on the </a:t>
              </a:r>
              <a:r>
                <a:rPr lang="en-GB" sz="1000" b="0">
                  <a:solidFill>
                    <a:srgbClr val="333333"/>
                  </a:solidFill>
                  <a:latin typeface="Gotham Bold" pitchFamily="50" charset="0"/>
                </a:rPr>
                <a:t>icon </a:t>
              </a:r>
              <a:r>
                <a:rPr lang="en-GB" sz="1000">
                  <a:solidFill>
                    <a:srgbClr val="333333"/>
                  </a:solidFill>
                </a:rPr>
                <a:t>in the middle of the placeholder and choose the logo needed from your computer.</a:t>
              </a:r>
            </a:p>
          </p:txBody>
        </p:sp>
        <p:sp>
          <p:nvSpPr>
            <p:cNvPr id="37" name="TextBox 36">
              <a:extLst>
                <a:ext uri="{FF2B5EF4-FFF2-40B4-BE49-F238E27FC236}">
                  <a16:creationId xmlns:a16="http://schemas.microsoft.com/office/drawing/2014/main" id="{4AEDEEAE-F54F-37DC-B831-E256F83D41AF}"/>
                </a:ext>
              </a:extLst>
            </p:cNvPr>
            <p:cNvSpPr txBox="1"/>
            <p:nvPr/>
          </p:nvSpPr>
          <p:spPr>
            <a:xfrm>
              <a:off x="-2156460" y="6282027"/>
              <a:ext cx="1881569" cy="861774"/>
            </a:xfrm>
            <a:prstGeom prst="rect">
              <a:avLst/>
            </a:prstGeom>
            <a:noFill/>
          </p:spPr>
          <p:txBody>
            <a:bodyPr wrap="square" rtlCol="0">
              <a:spAutoFit/>
            </a:bodyPr>
            <a:lstStyle/>
            <a:p>
              <a:r>
                <a:rPr lang="en-GB" sz="1000" b="1">
                  <a:solidFill>
                    <a:srgbClr val="333333"/>
                  </a:solidFill>
                </a:rPr>
                <a:t>3. </a:t>
              </a:r>
              <a:r>
                <a:rPr lang="en-GB" sz="1000">
                  <a:solidFill>
                    <a:srgbClr val="333333"/>
                  </a:solidFill>
                </a:rPr>
                <a:t>Click on the </a:t>
              </a:r>
              <a:r>
                <a:rPr lang="en-GB" sz="1000" b="0">
                  <a:solidFill>
                    <a:srgbClr val="333333"/>
                  </a:solidFill>
                  <a:latin typeface="Gotham Bold" pitchFamily="50" charset="0"/>
                </a:rPr>
                <a:t>Picture Format </a:t>
              </a:r>
              <a:r>
                <a:rPr lang="en-GB" sz="1000">
                  <a:solidFill>
                    <a:srgbClr val="333333"/>
                  </a:solidFill>
                </a:rPr>
                <a:t>tab in the ribbon and choose </a:t>
              </a:r>
              <a:r>
                <a:rPr lang="en-GB" sz="1000" b="0">
                  <a:solidFill>
                    <a:srgbClr val="333333"/>
                  </a:solidFill>
                  <a:latin typeface="Gotham Bold" pitchFamily="50" charset="0"/>
                </a:rPr>
                <a:t>Crop</a:t>
              </a:r>
              <a:r>
                <a:rPr lang="en-GB" sz="1000">
                  <a:solidFill>
                    <a:srgbClr val="333333"/>
                  </a:solidFill>
                </a:rPr>
                <a:t> option to edit the position and composition of your icon.</a:t>
              </a:r>
            </a:p>
          </p:txBody>
        </p:sp>
        <p:sp>
          <p:nvSpPr>
            <p:cNvPr id="38" name="TextBox 37">
              <a:extLst>
                <a:ext uri="{FF2B5EF4-FFF2-40B4-BE49-F238E27FC236}">
                  <a16:creationId xmlns:a16="http://schemas.microsoft.com/office/drawing/2014/main" id="{38E5046B-57BF-B43F-D36F-D238954B3CE9}"/>
                </a:ext>
              </a:extLst>
            </p:cNvPr>
            <p:cNvSpPr txBox="1"/>
            <p:nvPr/>
          </p:nvSpPr>
          <p:spPr>
            <a:xfrm>
              <a:off x="-2156460" y="7170548"/>
              <a:ext cx="2032272" cy="553998"/>
            </a:xfrm>
            <a:prstGeom prst="rect">
              <a:avLst/>
            </a:prstGeom>
            <a:noFill/>
          </p:spPr>
          <p:txBody>
            <a:bodyPr wrap="square" rtlCol="0">
              <a:spAutoFit/>
            </a:bodyPr>
            <a:lstStyle/>
            <a:p>
              <a:r>
                <a:rPr lang="en-GB" sz="1000" b="1">
                  <a:solidFill>
                    <a:srgbClr val="333333"/>
                  </a:solidFill>
                </a:rPr>
                <a:t>4. </a:t>
              </a:r>
              <a:r>
                <a:rPr lang="en-GB" sz="1000">
                  <a:solidFill>
                    <a:srgbClr val="333333"/>
                  </a:solidFill>
                </a:rPr>
                <a:t>Click on the drop down arrow and choose </a:t>
              </a:r>
              <a:r>
                <a:rPr lang="en-GB" sz="1000" b="0">
                  <a:solidFill>
                    <a:srgbClr val="333333"/>
                  </a:solidFill>
                  <a:latin typeface="Gotham Bold" pitchFamily="50" charset="0"/>
                </a:rPr>
                <a:t>Fit</a:t>
              </a:r>
              <a:r>
                <a:rPr lang="en-GB" sz="1000">
                  <a:solidFill>
                    <a:srgbClr val="333333"/>
                  </a:solidFill>
                </a:rPr>
                <a:t> to fit the icon to the placeholder.</a:t>
              </a:r>
            </a:p>
          </p:txBody>
        </p:sp>
        <p:sp>
          <p:nvSpPr>
            <p:cNvPr id="39" name="TextBox 38">
              <a:extLst>
                <a:ext uri="{FF2B5EF4-FFF2-40B4-BE49-F238E27FC236}">
                  <a16:creationId xmlns:a16="http://schemas.microsoft.com/office/drawing/2014/main" id="{5AE5B417-9882-DDD7-FD4A-2F134B726C2C}"/>
                </a:ext>
              </a:extLst>
            </p:cNvPr>
            <p:cNvSpPr txBox="1"/>
            <p:nvPr userDrawn="1"/>
          </p:nvSpPr>
          <p:spPr>
            <a:xfrm>
              <a:off x="-2156460" y="5119692"/>
              <a:ext cx="1976174" cy="400110"/>
            </a:xfrm>
            <a:prstGeom prst="rect">
              <a:avLst/>
            </a:prstGeom>
            <a:noFill/>
          </p:spPr>
          <p:txBody>
            <a:bodyPr wrap="square" rtlCol="0">
              <a:spAutoFit/>
            </a:bodyPr>
            <a:lstStyle/>
            <a:p>
              <a:r>
                <a:rPr lang="en-GB" sz="1000" b="1">
                  <a:solidFill>
                    <a:srgbClr val="333333"/>
                  </a:solidFill>
                </a:rPr>
                <a:t>1. </a:t>
              </a:r>
              <a:r>
                <a:rPr lang="en-GB" sz="1000">
                  <a:solidFill>
                    <a:srgbClr val="333333"/>
                  </a:solidFill>
                </a:rPr>
                <a:t>To replace an existing logo, first delete it. </a:t>
              </a:r>
              <a:endParaRPr lang="en-GB" sz="1000">
                <a:solidFill>
                  <a:srgbClr val="333333"/>
                </a:solidFill>
                <a:latin typeface="Gotham Bold" pitchFamily="50" charset="0"/>
              </a:endParaRPr>
            </a:p>
          </p:txBody>
        </p:sp>
      </p:grpSp>
    </p:spTree>
    <p:custDataLst>
      <p:tags r:id="rId1"/>
    </p:custDataLst>
    <p:extLst>
      <p:ext uri="{BB962C8B-B14F-4D97-AF65-F5344CB8AC3E}">
        <p14:creationId xmlns:p14="http://schemas.microsoft.com/office/powerpoint/2010/main" val="3060634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Industry recognition">
    <p:spTree>
      <p:nvGrpSpPr>
        <p:cNvPr id="1" name=""/>
        <p:cNvGrpSpPr/>
        <p:nvPr/>
      </p:nvGrpSpPr>
      <p:grpSpPr>
        <a:xfrm>
          <a:off x="0" y="0"/>
          <a:ext cx="0" cy="0"/>
          <a:chOff x="0" y="0"/>
          <a:chExt cx="0" cy="0"/>
        </a:xfrm>
      </p:grpSpPr>
      <p:sp>
        <p:nvSpPr>
          <p:cNvPr id="2" name="Text Placeholder 3">
            <a:extLst>
              <a:ext uri="{FF2B5EF4-FFF2-40B4-BE49-F238E27FC236}">
                <a16:creationId xmlns:a16="http://schemas.microsoft.com/office/drawing/2014/main" id="{B4CF55BE-7085-FF95-A145-1B73216A12E9}"/>
              </a:ext>
            </a:extLst>
          </p:cNvPr>
          <p:cNvSpPr>
            <a:spLocks noGrp="1"/>
          </p:cNvSpPr>
          <p:nvPr>
            <p:ph type="body" sz="quarter" idx="13" hasCustomPrompt="1"/>
          </p:nvPr>
        </p:nvSpPr>
        <p:spPr>
          <a:xfrm rot="5400000">
            <a:off x="8649149" y="3318754"/>
            <a:ext cx="6858430" cy="220922"/>
          </a:xfrm>
          <a:solidFill>
            <a:schemeClr val="accent1"/>
          </a:solidFill>
        </p:spPr>
        <p:txBody>
          <a:bodyPr anchor="ctr"/>
          <a:lstStyle>
            <a:lvl1pPr algn="ctr">
              <a:defRPr sz="900" cap="all" spc="100" baseline="0"/>
            </a:lvl1pPr>
          </a:lstStyle>
          <a:p>
            <a:pPr lvl="0"/>
            <a:r>
              <a:rPr lang="en-GB"/>
              <a:t>Section Title</a:t>
            </a:r>
          </a:p>
        </p:txBody>
      </p:sp>
      <p:sp>
        <p:nvSpPr>
          <p:cNvPr id="16" name="Text Placeholder 15">
            <a:extLst>
              <a:ext uri="{FF2B5EF4-FFF2-40B4-BE49-F238E27FC236}">
                <a16:creationId xmlns:a16="http://schemas.microsoft.com/office/drawing/2014/main" id="{A7B8A17A-1419-9F8A-D46B-E797392ACCF1}"/>
              </a:ext>
            </a:extLst>
          </p:cNvPr>
          <p:cNvSpPr>
            <a:spLocks noGrp="1"/>
          </p:cNvSpPr>
          <p:nvPr>
            <p:ph type="body" sz="quarter" idx="83" hasCustomPrompt="1"/>
          </p:nvPr>
        </p:nvSpPr>
        <p:spPr>
          <a:xfrm>
            <a:off x="449351" y="2368850"/>
            <a:ext cx="2646300" cy="1311687"/>
          </a:xfrm>
          <a:solidFill>
            <a:schemeClr val="accent4"/>
          </a:solidFill>
        </p:spPr>
        <p:txBody>
          <a:bodyPr lIns="144000" tIns="324000" rIns="144000"/>
          <a:lstStyle>
            <a:lvl1pPr algn="ctr">
              <a:defRPr cap="all" baseline="0">
                <a:latin typeface="Gotham Medium" pitchFamily="50" charset="0"/>
              </a:defRPr>
            </a:lvl1pPr>
          </a:lstStyle>
          <a:p>
            <a:pPr lvl="0"/>
            <a:r>
              <a:rPr lang="en-US"/>
              <a:t>Insert award name</a:t>
            </a:r>
            <a:endParaRPr lang="en-GB"/>
          </a:p>
        </p:txBody>
      </p:sp>
      <p:sp>
        <p:nvSpPr>
          <p:cNvPr id="7" name="Text Placeholder 6">
            <a:extLst>
              <a:ext uri="{FF2B5EF4-FFF2-40B4-BE49-F238E27FC236}">
                <a16:creationId xmlns:a16="http://schemas.microsoft.com/office/drawing/2014/main" id="{00751DA4-97DD-479C-3C4E-B37F67B623F8}"/>
              </a:ext>
            </a:extLst>
          </p:cNvPr>
          <p:cNvSpPr>
            <a:spLocks noGrp="1"/>
          </p:cNvSpPr>
          <p:nvPr>
            <p:ph type="body" sz="quarter" idx="67" hasCustomPrompt="1"/>
          </p:nvPr>
        </p:nvSpPr>
        <p:spPr>
          <a:xfrm>
            <a:off x="838733" y="1613973"/>
            <a:ext cx="1890117" cy="901148"/>
          </a:xfrm>
          <a:solidFill>
            <a:schemeClr val="bg1"/>
          </a:solidFill>
          <a:ln>
            <a:noFill/>
          </a:ln>
          <a:effectLst>
            <a:outerShdw blurRad="127000" dist="38100" dir="13500000" algn="br" rotWithShape="0">
              <a:prstClr val="black">
                <a:alpha val="25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lvl1pPr>
              <a:defRPr lang="en-GB" sz="1799" dirty="0">
                <a:solidFill>
                  <a:schemeClr val="lt1"/>
                </a:solidFill>
              </a:defRPr>
            </a:lvl1pPr>
          </a:lstStyle>
          <a:p>
            <a:pPr lvl="0" algn="ctr"/>
            <a:r>
              <a:rPr lang="en-US"/>
              <a:t> </a:t>
            </a:r>
            <a:endParaRPr lang="en-GB"/>
          </a:p>
        </p:txBody>
      </p:sp>
      <p:sp>
        <p:nvSpPr>
          <p:cNvPr id="19" name="Text Placeholder 15">
            <a:extLst>
              <a:ext uri="{FF2B5EF4-FFF2-40B4-BE49-F238E27FC236}">
                <a16:creationId xmlns:a16="http://schemas.microsoft.com/office/drawing/2014/main" id="{1CD15386-6013-86DB-D732-83FF7A229C09}"/>
              </a:ext>
            </a:extLst>
          </p:cNvPr>
          <p:cNvSpPr>
            <a:spLocks noGrp="1"/>
          </p:cNvSpPr>
          <p:nvPr>
            <p:ph type="body" sz="quarter" idx="84" hasCustomPrompt="1"/>
          </p:nvPr>
        </p:nvSpPr>
        <p:spPr>
          <a:xfrm>
            <a:off x="3255272" y="2368850"/>
            <a:ext cx="2646300" cy="1311687"/>
          </a:xfrm>
          <a:solidFill>
            <a:schemeClr val="accent4"/>
          </a:solidFill>
        </p:spPr>
        <p:txBody>
          <a:bodyPr lIns="144000" tIns="324000" rIns="144000"/>
          <a:lstStyle>
            <a:lvl1pPr algn="ctr">
              <a:defRPr cap="all" baseline="0">
                <a:latin typeface="Gotham Medium" pitchFamily="50" charset="0"/>
              </a:defRPr>
            </a:lvl1pPr>
          </a:lstStyle>
          <a:p>
            <a:pPr lvl="0"/>
            <a:r>
              <a:rPr lang="en-US"/>
              <a:t>Insert award name</a:t>
            </a:r>
            <a:endParaRPr lang="en-GB"/>
          </a:p>
        </p:txBody>
      </p:sp>
      <p:sp>
        <p:nvSpPr>
          <p:cNvPr id="14" name="Text Placeholder 6">
            <a:extLst>
              <a:ext uri="{FF2B5EF4-FFF2-40B4-BE49-F238E27FC236}">
                <a16:creationId xmlns:a16="http://schemas.microsoft.com/office/drawing/2014/main" id="{A0B0C32F-2648-B0DC-819F-7E24AD1A1D16}"/>
              </a:ext>
            </a:extLst>
          </p:cNvPr>
          <p:cNvSpPr>
            <a:spLocks noGrp="1"/>
          </p:cNvSpPr>
          <p:nvPr>
            <p:ph type="body" sz="quarter" idx="68" hasCustomPrompt="1"/>
          </p:nvPr>
        </p:nvSpPr>
        <p:spPr>
          <a:xfrm>
            <a:off x="3644654" y="1613973"/>
            <a:ext cx="1890117" cy="901148"/>
          </a:xfrm>
          <a:solidFill>
            <a:schemeClr val="bg1"/>
          </a:solidFill>
          <a:ln>
            <a:noFill/>
          </a:ln>
          <a:effectLst>
            <a:outerShdw blurRad="127000" dist="38100" dir="13500000" algn="br" rotWithShape="0">
              <a:prstClr val="black">
                <a:alpha val="25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lvl1pPr>
              <a:defRPr lang="en-GB" sz="1799" dirty="0">
                <a:solidFill>
                  <a:schemeClr val="lt1"/>
                </a:solidFill>
              </a:defRPr>
            </a:lvl1pPr>
          </a:lstStyle>
          <a:p>
            <a:pPr lvl="0" algn="ctr"/>
            <a:r>
              <a:rPr lang="en-US"/>
              <a:t> </a:t>
            </a:r>
            <a:endParaRPr lang="en-GB"/>
          </a:p>
        </p:txBody>
      </p:sp>
      <p:sp>
        <p:nvSpPr>
          <p:cNvPr id="21" name="Text Placeholder 15">
            <a:extLst>
              <a:ext uri="{FF2B5EF4-FFF2-40B4-BE49-F238E27FC236}">
                <a16:creationId xmlns:a16="http://schemas.microsoft.com/office/drawing/2014/main" id="{5655C4F7-4554-5FF1-349A-0A3B180165D7}"/>
              </a:ext>
            </a:extLst>
          </p:cNvPr>
          <p:cNvSpPr>
            <a:spLocks noGrp="1"/>
          </p:cNvSpPr>
          <p:nvPr>
            <p:ph type="body" sz="quarter" idx="85" hasCustomPrompt="1"/>
          </p:nvPr>
        </p:nvSpPr>
        <p:spPr>
          <a:xfrm>
            <a:off x="6048953" y="2368850"/>
            <a:ext cx="2646300" cy="1311687"/>
          </a:xfrm>
          <a:solidFill>
            <a:schemeClr val="accent4"/>
          </a:solidFill>
        </p:spPr>
        <p:txBody>
          <a:bodyPr lIns="144000" tIns="324000" rIns="144000"/>
          <a:lstStyle>
            <a:lvl1pPr algn="ctr">
              <a:defRPr cap="all" baseline="0">
                <a:latin typeface="Gotham Medium" pitchFamily="50" charset="0"/>
              </a:defRPr>
            </a:lvl1pPr>
          </a:lstStyle>
          <a:p>
            <a:pPr lvl="0"/>
            <a:r>
              <a:rPr lang="en-US"/>
              <a:t>Insert award name</a:t>
            </a:r>
            <a:endParaRPr lang="en-GB"/>
          </a:p>
        </p:txBody>
      </p:sp>
      <p:sp>
        <p:nvSpPr>
          <p:cNvPr id="15" name="Text Placeholder 6">
            <a:extLst>
              <a:ext uri="{FF2B5EF4-FFF2-40B4-BE49-F238E27FC236}">
                <a16:creationId xmlns:a16="http://schemas.microsoft.com/office/drawing/2014/main" id="{08AD883B-7E1D-302C-9552-6F2165E81160}"/>
              </a:ext>
            </a:extLst>
          </p:cNvPr>
          <p:cNvSpPr>
            <a:spLocks noGrp="1"/>
          </p:cNvSpPr>
          <p:nvPr>
            <p:ph type="body" sz="quarter" idx="69" hasCustomPrompt="1"/>
          </p:nvPr>
        </p:nvSpPr>
        <p:spPr>
          <a:xfrm>
            <a:off x="6438334" y="1613973"/>
            <a:ext cx="1890117" cy="901148"/>
          </a:xfrm>
          <a:solidFill>
            <a:schemeClr val="bg1"/>
          </a:solidFill>
          <a:ln>
            <a:noFill/>
          </a:ln>
          <a:effectLst>
            <a:outerShdw blurRad="127000" dist="38100" dir="13500000" algn="br" rotWithShape="0">
              <a:prstClr val="black">
                <a:alpha val="25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lvl1pPr>
              <a:defRPr lang="en-GB" sz="1799" dirty="0">
                <a:solidFill>
                  <a:schemeClr val="lt1"/>
                </a:solidFill>
              </a:defRPr>
            </a:lvl1pPr>
          </a:lstStyle>
          <a:p>
            <a:pPr lvl="0" algn="ctr"/>
            <a:r>
              <a:rPr lang="en-US"/>
              <a:t> </a:t>
            </a:r>
            <a:endParaRPr lang="en-GB"/>
          </a:p>
        </p:txBody>
      </p:sp>
      <p:sp>
        <p:nvSpPr>
          <p:cNvPr id="23" name="Text Placeholder 15">
            <a:extLst>
              <a:ext uri="{FF2B5EF4-FFF2-40B4-BE49-F238E27FC236}">
                <a16:creationId xmlns:a16="http://schemas.microsoft.com/office/drawing/2014/main" id="{281F87EF-3D67-D3DD-DF82-91D3ADDD977A}"/>
              </a:ext>
            </a:extLst>
          </p:cNvPr>
          <p:cNvSpPr>
            <a:spLocks noGrp="1"/>
          </p:cNvSpPr>
          <p:nvPr>
            <p:ph type="body" sz="quarter" idx="86" hasCustomPrompt="1"/>
          </p:nvPr>
        </p:nvSpPr>
        <p:spPr>
          <a:xfrm>
            <a:off x="8863109" y="2366827"/>
            <a:ext cx="2646300" cy="1311687"/>
          </a:xfrm>
          <a:solidFill>
            <a:schemeClr val="accent4"/>
          </a:solidFill>
        </p:spPr>
        <p:txBody>
          <a:bodyPr lIns="144000" tIns="324000" rIns="144000"/>
          <a:lstStyle>
            <a:lvl1pPr algn="ctr">
              <a:defRPr cap="all" baseline="0">
                <a:latin typeface="Gotham Medium" pitchFamily="50" charset="0"/>
              </a:defRPr>
            </a:lvl1pPr>
          </a:lstStyle>
          <a:p>
            <a:pPr lvl="0"/>
            <a:r>
              <a:rPr lang="en-US"/>
              <a:t>Insert award name</a:t>
            </a:r>
            <a:endParaRPr lang="en-GB"/>
          </a:p>
        </p:txBody>
      </p:sp>
      <p:sp>
        <p:nvSpPr>
          <p:cNvPr id="17" name="Text Placeholder 6">
            <a:extLst>
              <a:ext uri="{FF2B5EF4-FFF2-40B4-BE49-F238E27FC236}">
                <a16:creationId xmlns:a16="http://schemas.microsoft.com/office/drawing/2014/main" id="{EC2F1884-3801-ECC5-2064-3F3D7D46F727}"/>
              </a:ext>
            </a:extLst>
          </p:cNvPr>
          <p:cNvSpPr>
            <a:spLocks noGrp="1"/>
          </p:cNvSpPr>
          <p:nvPr>
            <p:ph type="body" sz="quarter" idx="70" hasCustomPrompt="1"/>
          </p:nvPr>
        </p:nvSpPr>
        <p:spPr>
          <a:xfrm>
            <a:off x="9252490" y="1611950"/>
            <a:ext cx="1890117" cy="901148"/>
          </a:xfrm>
          <a:solidFill>
            <a:schemeClr val="bg1"/>
          </a:solidFill>
          <a:ln>
            <a:noFill/>
          </a:ln>
          <a:effectLst>
            <a:outerShdw blurRad="127000" dist="38100" dir="13500000" algn="br" rotWithShape="0">
              <a:prstClr val="black">
                <a:alpha val="25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lvl1pPr>
              <a:defRPr lang="en-GB" sz="1799" dirty="0">
                <a:solidFill>
                  <a:schemeClr val="lt1"/>
                </a:solidFill>
              </a:defRPr>
            </a:lvl1pPr>
          </a:lstStyle>
          <a:p>
            <a:pPr lvl="0" algn="ctr"/>
            <a:r>
              <a:rPr lang="en-US"/>
              <a:t> </a:t>
            </a:r>
            <a:endParaRPr lang="en-GB"/>
          </a:p>
        </p:txBody>
      </p:sp>
      <p:sp>
        <p:nvSpPr>
          <p:cNvPr id="25" name="Text Placeholder 15">
            <a:extLst>
              <a:ext uri="{FF2B5EF4-FFF2-40B4-BE49-F238E27FC236}">
                <a16:creationId xmlns:a16="http://schemas.microsoft.com/office/drawing/2014/main" id="{CD41445F-12DC-F067-80BA-59B1E0A6B52D}"/>
              </a:ext>
            </a:extLst>
          </p:cNvPr>
          <p:cNvSpPr>
            <a:spLocks noGrp="1"/>
          </p:cNvSpPr>
          <p:nvPr>
            <p:ph type="body" sz="quarter" idx="87" hasCustomPrompt="1"/>
          </p:nvPr>
        </p:nvSpPr>
        <p:spPr>
          <a:xfrm>
            <a:off x="478906" y="4651471"/>
            <a:ext cx="2646300" cy="1311687"/>
          </a:xfrm>
          <a:solidFill>
            <a:schemeClr val="accent4"/>
          </a:solidFill>
        </p:spPr>
        <p:txBody>
          <a:bodyPr lIns="144000" tIns="324000" rIns="144000"/>
          <a:lstStyle>
            <a:lvl1pPr algn="ctr">
              <a:defRPr cap="all" baseline="0">
                <a:latin typeface="Gotham Medium" pitchFamily="50" charset="0"/>
              </a:defRPr>
            </a:lvl1pPr>
          </a:lstStyle>
          <a:p>
            <a:pPr lvl="0"/>
            <a:r>
              <a:rPr lang="en-US"/>
              <a:t>Insert award name</a:t>
            </a:r>
            <a:endParaRPr lang="en-GB"/>
          </a:p>
        </p:txBody>
      </p:sp>
      <p:sp>
        <p:nvSpPr>
          <p:cNvPr id="33" name="Text Placeholder 6">
            <a:extLst>
              <a:ext uri="{FF2B5EF4-FFF2-40B4-BE49-F238E27FC236}">
                <a16:creationId xmlns:a16="http://schemas.microsoft.com/office/drawing/2014/main" id="{15B254EE-E867-2275-689A-0AE0BDAC9304}"/>
              </a:ext>
            </a:extLst>
          </p:cNvPr>
          <p:cNvSpPr>
            <a:spLocks noGrp="1"/>
          </p:cNvSpPr>
          <p:nvPr>
            <p:ph type="body" sz="quarter" idx="71" hasCustomPrompt="1"/>
          </p:nvPr>
        </p:nvSpPr>
        <p:spPr>
          <a:xfrm>
            <a:off x="855411" y="3896594"/>
            <a:ext cx="1890117" cy="901148"/>
          </a:xfrm>
          <a:solidFill>
            <a:schemeClr val="bg1"/>
          </a:solidFill>
          <a:ln>
            <a:noFill/>
          </a:ln>
          <a:effectLst>
            <a:outerShdw blurRad="127000" dist="38100" dir="13500000" algn="br" rotWithShape="0">
              <a:prstClr val="black">
                <a:alpha val="25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lvl1pPr>
              <a:defRPr lang="en-GB" sz="1799" dirty="0">
                <a:solidFill>
                  <a:schemeClr val="lt1"/>
                </a:solidFill>
              </a:defRPr>
            </a:lvl1pPr>
          </a:lstStyle>
          <a:p>
            <a:pPr lvl="0" algn="ctr"/>
            <a:r>
              <a:rPr lang="en-US"/>
              <a:t> </a:t>
            </a:r>
            <a:endParaRPr lang="en-GB"/>
          </a:p>
        </p:txBody>
      </p:sp>
      <p:sp>
        <p:nvSpPr>
          <p:cNvPr id="27" name="Text Placeholder 15">
            <a:extLst>
              <a:ext uri="{FF2B5EF4-FFF2-40B4-BE49-F238E27FC236}">
                <a16:creationId xmlns:a16="http://schemas.microsoft.com/office/drawing/2014/main" id="{F49B77AC-87B9-B8DC-606D-3D9A52A55450}"/>
              </a:ext>
            </a:extLst>
          </p:cNvPr>
          <p:cNvSpPr>
            <a:spLocks noGrp="1"/>
          </p:cNvSpPr>
          <p:nvPr>
            <p:ph type="body" sz="quarter" idx="88" hasCustomPrompt="1"/>
          </p:nvPr>
        </p:nvSpPr>
        <p:spPr>
          <a:xfrm>
            <a:off x="3271950" y="4651471"/>
            <a:ext cx="2646300" cy="1311687"/>
          </a:xfrm>
          <a:solidFill>
            <a:schemeClr val="accent4"/>
          </a:solidFill>
        </p:spPr>
        <p:txBody>
          <a:bodyPr lIns="144000" tIns="324000" rIns="144000"/>
          <a:lstStyle>
            <a:lvl1pPr algn="ctr">
              <a:defRPr cap="all" baseline="0">
                <a:latin typeface="Gotham Medium" pitchFamily="50" charset="0"/>
              </a:defRPr>
            </a:lvl1pPr>
          </a:lstStyle>
          <a:p>
            <a:pPr lvl="0"/>
            <a:r>
              <a:rPr lang="en-US"/>
              <a:t>Insert award name</a:t>
            </a:r>
            <a:endParaRPr lang="en-GB"/>
          </a:p>
        </p:txBody>
      </p:sp>
      <p:sp>
        <p:nvSpPr>
          <p:cNvPr id="34" name="Text Placeholder 6">
            <a:extLst>
              <a:ext uri="{FF2B5EF4-FFF2-40B4-BE49-F238E27FC236}">
                <a16:creationId xmlns:a16="http://schemas.microsoft.com/office/drawing/2014/main" id="{A6394001-3C4D-29E3-E132-C19AD533FF14}"/>
              </a:ext>
            </a:extLst>
          </p:cNvPr>
          <p:cNvSpPr>
            <a:spLocks noGrp="1"/>
          </p:cNvSpPr>
          <p:nvPr>
            <p:ph type="body" sz="quarter" idx="72" hasCustomPrompt="1"/>
          </p:nvPr>
        </p:nvSpPr>
        <p:spPr>
          <a:xfrm>
            <a:off x="3661332" y="3896594"/>
            <a:ext cx="1890117" cy="901148"/>
          </a:xfrm>
          <a:solidFill>
            <a:schemeClr val="bg1"/>
          </a:solidFill>
          <a:ln>
            <a:noFill/>
          </a:ln>
          <a:effectLst>
            <a:outerShdw blurRad="127000" dist="38100" dir="13500000" algn="br" rotWithShape="0">
              <a:prstClr val="black">
                <a:alpha val="25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lvl1pPr>
              <a:defRPr lang="en-GB" sz="1799" dirty="0">
                <a:solidFill>
                  <a:schemeClr val="lt1"/>
                </a:solidFill>
              </a:defRPr>
            </a:lvl1pPr>
          </a:lstStyle>
          <a:p>
            <a:pPr lvl="0" algn="ctr"/>
            <a:r>
              <a:rPr lang="en-US"/>
              <a:t> </a:t>
            </a:r>
            <a:endParaRPr lang="en-GB"/>
          </a:p>
        </p:txBody>
      </p:sp>
      <p:sp>
        <p:nvSpPr>
          <p:cNvPr id="29" name="Text Placeholder 15">
            <a:extLst>
              <a:ext uri="{FF2B5EF4-FFF2-40B4-BE49-F238E27FC236}">
                <a16:creationId xmlns:a16="http://schemas.microsoft.com/office/drawing/2014/main" id="{544BD5A6-1066-436F-A857-179A538EECB2}"/>
              </a:ext>
            </a:extLst>
          </p:cNvPr>
          <p:cNvSpPr>
            <a:spLocks noGrp="1"/>
          </p:cNvSpPr>
          <p:nvPr>
            <p:ph type="body" sz="quarter" idx="89" hasCustomPrompt="1"/>
          </p:nvPr>
        </p:nvSpPr>
        <p:spPr>
          <a:xfrm>
            <a:off x="6065630" y="4651471"/>
            <a:ext cx="2646300" cy="1311687"/>
          </a:xfrm>
          <a:solidFill>
            <a:schemeClr val="accent4"/>
          </a:solidFill>
        </p:spPr>
        <p:txBody>
          <a:bodyPr lIns="144000" tIns="324000" rIns="144000"/>
          <a:lstStyle>
            <a:lvl1pPr algn="ctr">
              <a:defRPr cap="all" baseline="0">
                <a:latin typeface="Gotham Medium" pitchFamily="50" charset="0"/>
              </a:defRPr>
            </a:lvl1pPr>
          </a:lstStyle>
          <a:p>
            <a:pPr lvl="0"/>
            <a:r>
              <a:rPr lang="en-US"/>
              <a:t>Insert award name</a:t>
            </a:r>
            <a:endParaRPr lang="en-GB"/>
          </a:p>
        </p:txBody>
      </p:sp>
      <p:sp>
        <p:nvSpPr>
          <p:cNvPr id="35" name="Text Placeholder 6">
            <a:extLst>
              <a:ext uri="{FF2B5EF4-FFF2-40B4-BE49-F238E27FC236}">
                <a16:creationId xmlns:a16="http://schemas.microsoft.com/office/drawing/2014/main" id="{D751B74D-8F64-84D4-F9EF-B1B3EFFCB2FA}"/>
              </a:ext>
            </a:extLst>
          </p:cNvPr>
          <p:cNvSpPr>
            <a:spLocks noGrp="1"/>
          </p:cNvSpPr>
          <p:nvPr>
            <p:ph type="body" sz="quarter" idx="73" hasCustomPrompt="1"/>
          </p:nvPr>
        </p:nvSpPr>
        <p:spPr>
          <a:xfrm>
            <a:off x="6455012" y="3896594"/>
            <a:ext cx="1890117" cy="901148"/>
          </a:xfrm>
          <a:solidFill>
            <a:schemeClr val="bg1"/>
          </a:solidFill>
          <a:ln>
            <a:noFill/>
          </a:ln>
          <a:effectLst>
            <a:outerShdw blurRad="127000" dist="38100" dir="13500000" algn="br" rotWithShape="0">
              <a:prstClr val="black">
                <a:alpha val="25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lvl1pPr>
              <a:defRPr lang="en-GB" sz="1799" dirty="0">
                <a:solidFill>
                  <a:schemeClr val="lt1"/>
                </a:solidFill>
              </a:defRPr>
            </a:lvl1pPr>
          </a:lstStyle>
          <a:p>
            <a:pPr lvl="0" algn="ctr"/>
            <a:r>
              <a:rPr lang="en-US"/>
              <a:t> </a:t>
            </a:r>
            <a:endParaRPr lang="en-GB"/>
          </a:p>
        </p:txBody>
      </p:sp>
      <p:sp>
        <p:nvSpPr>
          <p:cNvPr id="31" name="Text Placeholder 15">
            <a:extLst>
              <a:ext uri="{FF2B5EF4-FFF2-40B4-BE49-F238E27FC236}">
                <a16:creationId xmlns:a16="http://schemas.microsoft.com/office/drawing/2014/main" id="{D9B5B427-AE47-F869-2842-9410135416CF}"/>
              </a:ext>
            </a:extLst>
          </p:cNvPr>
          <p:cNvSpPr>
            <a:spLocks noGrp="1"/>
          </p:cNvSpPr>
          <p:nvPr>
            <p:ph type="body" sz="quarter" idx="90" hasCustomPrompt="1"/>
          </p:nvPr>
        </p:nvSpPr>
        <p:spPr>
          <a:xfrm>
            <a:off x="8879786" y="4649447"/>
            <a:ext cx="2646300" cy="1311687"/>
          </a:xfrm>
          <a:solidFill>
            <a:schemeClr val="accent4"/>
          </a:solidFill>
        </p:spPr>
        <p:txBody>
          <a:bodyPr lIns="144000" tIns="324000" rIns="144000"/>
          <a:lstStyle>
            <a:lvl1pPr algn="ctr">
              <a:defRPr cap="all" baseline="0">
                <a:latin typeface="Gotham Medium" pitchFamily="50" charset="0"/>
              </a:defRPr>
            </a:lvl1pPr>
          </a:lstStyle>
          <a:p>
            <a:pPr lvl="0"/>
            <a:r>
              <a:rPr lang="en-US"/>
              <a:t>Insert award name</a:t>
            </a:r>
            <a:endParaRPr lang="en-GB"/>
          </a:p>
        </p:txBody>
      </p:sp>
      <p:sp>
        <p:nvSpPr>
          <p:cNvPr id="36" name="Text Placeholder 6">
            <a:extLst>
              <a:ext uri="{FF2B5EF4-FFF2-40B4-BE49-F238E27FC236}">
                <a16:creationId xmlns:a16="http://schemas.microsoft.com/office/drawing/2014/main" id="{CA9410ED-D625-BA9F-279F-00759BD8D343}"/>
              </a:ext>
            </a:extLst>
          </p:cNvPr>
          <p:cNvSpPr>
            <a:spLocks noGrp="1"/>
          </p:cNvSpPr>
          <p:nvPr>
            <p:ph type="body" sz="quarter" idx="74" hasCustomPrompt="1"/>
          </p:nvPr>
        </p:nvSpPr>
        <p:spPr>
          <a:xfrm>
            <a:off x="9269168" y="3894571"/>
            <a:ext cx="1890117" cy="901148"/>
          </a:xfrm>
          <a:solidFill>
            <a:schemeClr val="bg1"/>
          </a:solidFill>
          <a:ln>
            <a:noFill/>
          </a:ln>
          <a:effectLst>
            <a:outerShdw blurRad="127000" dist="38100" dir="13500000" algn="br" rotWithShape="0">
              <a:prstClr val="black">
                <a:alpha val="25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lvl1pPr>
              <a:defRPr lang="en-GB" sz="1799" dirty="0">
                <a:solidFill>
                  <a:schemeClr val="lt1"/>
                </a:solidFill>
              </a:defRPr>
            </a:lvl1pPr>
          </a:lstStyle>
          <a:p>
            <a:pPr lvl="0" algn="ctr"/>
            <a:r>
              <a:rPr lang="en-US"/>
              <a:t> </a:t>
            </a:r>
            <a:endParaRPr lang="en-GB"/>
          </a:p>
        </p:txBody>
      </p:sp>
      <p:sp>
        <p:nvSpPr>
          <p:cNvPr id="18" name="Text Placeholder 17">
            <a:extLst>
              <a:ext uri="{FF2B5EF4-FFF2-40B4-BE49-F238E27FC236}">
                <a16:creationId xmlns:a16="http://schemas.microsoft.com/office/drawing/2014/main" id="{181C1F7B-1A68-A9CB-CAE7-F9264391C608}"/>
              </a:ext>
            </a:extLst>
          </p:cNvPr>
          <p:cNvSpPr>
            <a:spLocks noGrp="1"/>
          </p:cNvSpPr>
          <p:nvPr>
            <p:ph type="body" sz="quarter" idx="52" hasCustomPrompt="1"/>
          </p:nvPr>
        </p:nvSpPr>
        <p:spPr>
          <a:xfrm>
            <a:off x="659116" y="3174060"/>
            <a:ext cx="2226770" cy="375487"/>
          </a:xfrm>
        </p:spPr>
        <p:txBody>
          <a:bodyPr/>
          <a:lstStyle>
            <a:lvl1pPr algn="ctr">
              <a:defRPr sz="800"/>
            </a:lvl1pPr>
          </a:lstStyle>
          <a:p>
            <a:pPr lvl="0"/>
            <a:r>
              <a:rPr lang="en-GB"/>
              <a:t>Insert text</a:t>
            </a:r>
          </a:p>
        </p:txBody>
      </p:sp>
      <p:sp>
        <p:nvSpPr>
          <p:cNvPr id="84" name="Date Placeholder 83">
            <a:extLst>
              <a:ext uri="{FF2B5EF4-FFF2-40B4-BE49-F238E27FC236}">
                <a16:creationId xmlns:a16="http://schemas.microsoft.com/office/drawing/2014/main" id="{11EEC5DB-02E7-EB26-E287-610FCC6D743B}"/>
              </a:ext>
            </a:extLst>
          </p:cNvPr>
          <p:cNvSpPr>
            <a:spLocks noGrp="1"/>
          </p:cNvSpPr>
          <p:nvPr>
            <p:ph type="dt" sz="half" idx="14"/>
          </p:nvPr>
        </p:nvSpPr>
        <p:spPr/>
        <p:txBody>
          <a:bodyPr/>
          <a:lstStyle/>
          <a:p>
            <a:endParaRPr lang="en-GB"/>
          </a:p>
        </p:txBody>
      </p:sp>
      <p:sp>
        <p:nvSpPr>
          <p:cNvPr id="85" name="Footer Placeholder 84">
            <a:extLst>
              <a:ext uri="{FF2B5EF4-FFF2-40B4-BE49-F238E27FC236}">
                <a16:creationId xmlns:a16="http://schemas.microsoft.com/office/drawing/2014/main" id="{09143B17-189D-3DDC-827A-76F13CBDC588}"/>
              </a:ext>
            </a:extLst>
          </p:cNvPr>
          <p:cNvSpPr>
            <a:spLocks noGrp="1"/>
          </p:cNvSpPr>
          <p:nvPr>
            <p:ph type="ftr" sz="quarter" idx="15"/>
          </p:nvPr>
        </p:nvSpPr>
        <p:spPr>
          <a:xfrm>
            <a:off x="450733" y="6501388"/>
            <a:ext cx="6856644" cy="270074"/>
          </a:xfrm>
          <a:prstGeom prst="rect">
            <a:avLst/>
          </a:prstGeom>
        </p:spPr>
        <p:txBody>
          <a:bodyPr/>
          <a:lstStyle/>
          <a:p>
            <a:pPr>
              <a:lnSpc>
                <a:spcPct val="120000"/>
              </a:lnSpc>
              <a:spcAft>
                <a:spcPts val="1000"/>
              </a:spcAft>
            </a:pPr>
            <a:r>
              <a:rPr lang="en-US"/>
              <a:t>Footer</a:t>
            </a:r>
          </a:p>
        </p:txBody>
      </p:sp>
      <p:sp>
        <p:nvSpPr>
          <p:cNvPr id="86" name="Slide Number Placeholder 85">
            <a:extLst>
              <a:ext uri="{FF2B5EF4-FFF2-40B4-BE49-F238E27FC236}">
                <a16:creationId xmlns:a16="http://schemas.microsoft.com/office/drawing/2014/main" id="{5E917088-2848-1A70-C3F6-06F1ABB1D07C}"/>
              </a:ext>
            </a:extLst>
          </p:cNvPr>
          <p:cNvSpPr>
            <a:spLocks noGrp="1"/>
          </p:cNvSpPr>
          <p:nvPr>
            <p:ph type="sldNum" sz="quarter" idx="16"/>
          </p:nvPr>
        </p:nvSpPr>
        <p:spPr/>
        <p:txBody>
          <a:bodyPr/>
          <a:lstStyle/>
          <a:p>
            <a:fld id="{BB07EAE1-021A-493C-B07F-6FE9E5D11BEB}" type="slidenum">
              <a:rPr lang="en-GB" smtClean="0"/>
              <a:pPr/>
              <a:t>‹#›</a:t>
            </a:fld>
            <a:endParaRPr lang="en-GB"/>
          </a:p>
        </p:txBody>
      </p:sp>
      <p:sp>
        <p:nvSpPr>
          <p:cNvPr id="3" name="Title 1">
            <a:extLst>
              <a:ext uri="{FF2B5EF4-FFF2-40B4-BE49-F238E27FC236}">
                <a16:creationId xmlns:a16="http://schemas.microsoft.com/office/drawing/2014/main" id="{A29A48B0-F38E-3D7B-264C-FE96C5E73D04}"/>
              </a:ext>
            </a:extLst>
          </p:cNvPr>
          <p:cNvSpPr>
            <a:spLocks noGrp="1"/>
          </p:cNvSpPr>
          <p:nvPr>
            <p:ph type="title" hasCustomPrompt="1"/>
          </p:nvPr>
        </p:nvSpPr>
        <p:spPr>
          <a:xfrm>
            <a:off x="450732" y="422671"/>
            <a:ext cx="10326690" cy="558405"/>
          </a:xfrm>
        </p:spPr>
        <p:txBody>
          <a:bodyPr/>
          <a:lstStyle>
            <a:lvl1pPr>
              <a:defRPr sz="3199"/>
            </a:lvl1pPr>
          </a:lstStyle>
          <a:p>
            <a:r>
              <a:rPr lang="en-GB"/>
              <a:t>Insert title here</a:t>
            </a:r>
          </a:p>
        </p:txBody>
      </p:sp>
      <p:sp>
        <p:nvSpPr>
          <p:cNvPr id="5" name="Picture Placeholder 4">
            <a:extLst>
              <a:ext uri="{FF2B5EF4-FFF2-40B4-BE49-F238E27FC236}">
                <a16:creationId xmlns:a16="http://schemas.microsoft.com/office/drawing/2014/main" id="{4C618E9A-5019-5402-6606-A807AA0DC918}"/>
              </a:ext>
            </a:extLst>
          </p:cNvPr>
          <p:cNvSpPr>
            <a:spLocks noGrp="1"/>
          </p:cNvSpPr>
          <p:nvPr>
            <p:ph type="pic" sz="quarter" idx="17" hasCustomPrompt="1"/>
          </p:nvPr>
        </p:nvSpPr>
        <p:spPr>
          <a:xfrm>
            <a:off x="1020403" y="1779592"/>
            <a:ext cx="1526777" cy="569913"/>
          </a:xfrm>
        </p:spPr>
        <p:txBody>
          <a:bodyPr/>
          <a:lstStyle>
            <a:lvl1pPr algn="ctr">
              <a:defRPr sz="1000"/>
            </a:lvl1pPr>
          </a:lstStyle>
          <a:p>
            <a:r>
              <a:rPr lang="en-GB"/>
              <a:t>Click to insert image</a:t>
            </a:r>
          </a:p>
        </p:txBody>
      </p:sp>
      <p:sp>
        <p:nvSpPr>
          <p:cNvPr id="6" name="Picture Placeholder 4">
            <a:extLst>
              <a:ext uri="{FF2B5EF4-FFF2-40B4-BE49-F238E27FC236}">
                <a16:creationId xmlns:a16="http://schemas.microsoft.com/office/drawing/2014/main" id="{8B00049C-E960-BB43-764A-BD15E6F489CD}"/>
              </a:ext>
            </a:extLst>
          </p:cNvPr>
          <p:cNvSpPr>
            <a:spLocks noGrp="1"/>
          </p:cNvSpPr>
          <p:nvPr>
            <p:ph type="pic" sz="quarter" idx="18" hasCustomPrompt="1"/>
          </p:nvPr>
        </p:nvSpPr>
        <p:spPr>
          <a:xfrm>
            <a:off x="3826324" y="1779592"/>
            <a:ext cx="1526777" cy="569913"/>
          </a:xfrm>
        </p:spPr>
        <p:txBody>
          <a:bodyPr/>
          <a:lstStyle>
            <a:lvl1pPr algn="ctr">
              <a:defRPr sz="1000"/>
            </a:lvl1pPr>
          </a:lstStyle>
          <a:p>
            <a:r>
              <a:rPr lang="en-GB"/>
              <a:t>Click to insert image</a:t>
            </a:r>
          </a:p>
        </p:txBody>
      </p:sp>
      <p:sp>
        <p:nvSpPr>
          <p:cNvPr id="8" name="Picture Placeholder 4">
            <a:extLst>
              <a:ext uri="{FF2B5EF4-FFF2-40B4-BE49-F238E27FC236}">
                <a16:creationId xmlns:a16="http://schemas.microsoft.com/office/drawing/2014/main" id="{E1069EFC-9FEA-2D5C-F3F5-A52AE47EFA6F}"/>
              </a:ext>
            </a:extLst>
          </p:cNvPr>
          <p:cNvSpPr>
            <a:spLocks noGrp="1"/>
          </p:cNvSpPr>
          <p:nvPr>
            <p:ph type="pic" sz="quarter" idx="19" hasCustomPrompt="1"/>
          </p:nvPr>
        </p:nvSpPr>
        <p:spPr>
          <a:xfrm>
            <a:off x="6620004" y="1779592"/>
            <a:ext cx="1526777" cy="569913"/>
          </a:xfrm>
        </p:spPr>
        <p:txBody>
          <a:bodyPr/>
          <a:lstStyle>
            <a:lvl1pPr algn="ctr">
              <a:defRPr sz="1000"/>
            </a:lvl1pPr>
          </a:lstStyle>
          <a:p>
            <a:r>
              <a:rPr lang="en-GB"/>
              <a:t>Click to insert image</a:t>
            </a:r>
          </a:p>
        </p:txBody>
      </p:sp>
      <p:sp>
        <p:nvSpPr>
          <p:cNvPr id="9" name="Picture Placeholder 4">
            <a:extLst>
              <a:ext uri="{FF2B5EF4-FFF2-40B4-BE49-F238E27FC236}">
                <a16:creationId xmlns:a16="http://schemas.microsoft.com/office/drawing/2014/main" id="{0B81CB49-134C-3E05-1D12-05DAF91A4A39}"/>
              </a:ext>
            </a:extLst>
          </p:cNvPr>
          <p:cNvSpPr>
            <a:spLocks noGrp="1"/>
          </p:cNvSpPr>
          <p:nvPr>
            <p:ph type="pic" sz="quarter" idx="20" hasCustomPrompt="1"/>
          </p:nvPr>
        </p:nvSpPr>
        <p:spPr>
          <a:xfrm>
            <a:off x="9434160" y="1777568"/>
            <a:ext cx="1526777" cy="569913"/>
          </a:xfrm>
        </p:spPr>
        <p:txBody>
          <a:bodyPr/>
          <a:lstStyle>
            <a:lvl1pPr algn="ctr">
              <a:defRPr sz="1000"/>
            </a:lvl1pPr>
          </a:lstStyle>
          <a:p>
            <a:r>
              <a:rPr lang="en-GB"/>
              <a:t>Click to insert image</a:t>
            </a:r>
          </a:p>
        </p:txBody>
      </p:sp>
      <p:sp>
        <p:nvSpPr>
          <p:cNvPr id="10" name="Picture Placeholder 4">
            <a:extLst>
              <a:ext uri="{FF2B5EF4-FFF2-40B4-BE49-F238E27FC236}">
                <a16:creationId xmlns:a16="http://schemas.microsoft.com/office/drawing/2014/main" id="{C32F5012-9401-53E4-5A9D-D76F0AE6BBB0}"/>
              </a:ext>
            </a:extLst>
          </p:cNvPr>
          <p:cNvSpPr>
            <a:spLocks noGrp="1"/>
          </p:cNvSpPr>
          <p:nvPr>
            <p:ph type="pic" sz="quarter" idx="21" hasCustomPrompt="1"/>
          </p:nvPr>
        </p:nvSpPr>
        <p:spPr>
          <a:xfrm>
            <a:off x="1037081" y="4062212"/>
            <a:ext cx="1526777" cy="569913"/>
          </a:xfrm>
        </p:spPr>
        <p:txBody>
          <a:bodyPr/>
          <a:lstStyle>
            <a:lvl1pPr algn="ctr">
              <a:defRPr sz="1000"/>
            </a:lvl1pPr>
          </a:lstStyle>
          <a:p>
            <a:r>
              <a:rPr lang="en-GB"/>
              <a:t>Click to insert image</a:t>
            </a:r>
          </a:p>
        </p:txBody>
      </p:sp>
      <p:sp>
        <p:nvSpPr>
          <p:cNvPr id="11" name="Picture Placeholder 4">
            <a:extLst>
              <a:ext uri="{FF2B5EF4-FFF2-40B4-BE49-F238E27FC236}">
                <a16:creationId xmlns:a16="http://schemas.microsoft.com/office/drawing/2014/main" id="{4D63402C-0E1E-F780-D85A-3E6700CD5E07}"/>
              </a:ext>
            </a:extLst>
          </p:cNvPr>
          <p:cNvSpPr>
            <a:spLocks noGrp="1"/>
          </p:cNvSpPr>
          <p:nvPr>
            <p:ph type="pic" sz="quarter" idx="22" hasCustomPrompt="1"/>
          </p:nvPr>
        </p:nvSpPr>
        <p:spPr>
          <a:xfrm>
            <a:off x="3843002" y="4062212"/>
            <a:ext cx="1526777" cy="569913"/>
          </a:xfrm>
        </p:spPr>
        <p:txBody>
          <a:bodyPr/>
          <a:lstStyle>
            <a:lvl1pPr algn="ctr">
              <a:defRPr sz="1000"/>
            </a:lvl1pPr>
          </a:lstStyle>
          <a:p>
            <a:r>
              <a:rPr lang="en-GB"/>
              <a:t>Click to insert image</a:t>
            </a:r>
          </a:p>
        </p:txBody>
      </p:sp>
      <p:sp>
        <p:nvSpPr>
          <p:cNvPr id="12" name="Picture Placeholder 4">
            <a:extLst>
              <a:ext uri="{FF2B5EF4-FFF2-40B4-BE49-F238E27FC236}">
                <a16:creationId xmlns:a16="http://schemas.microsoft.com/office/drawing/2014/main" id="{0AC9B3F9-5202-A1F7-9E9B-D18BDC7D7EC0}"/>
              </a:ext>
            </a:extLst>
          </p:cNvPr>
          <p:cNvSpPr>
            <a:spLocks noGrp="1"/>
          </p:cNvSpPr>
          <p:nvPr>
            <p:ph type="pic" sz="quarter" idx="23" hasCustomPrompt="1"/>
          </p:nvPr>
        </p:nvSpPr>
        <p:spPr>
          <a:xfrm>
            <a:off x="6636682" y="4062212"/>
            <a:ext cx="1526777" cy="569913"/>
          </a:xfrm>
        </p:spPr>
        <p:txBody>
          <a:bodyPr/>
          <a:lstStyle>
            <a:lvl1pPr algn="ctr">
              <a:defRPr sz="1000"/>
            </a:lvl1pPr>
          </a:lstStyle>
          <a:p>
            <a:r>
              <a:rPr lang="en-GB"/>
              <a:t>Click to insert image</a:t>
            </a:r>
          </a:p>
        </p:txBody>
      </p:sp>
      <p:sp>
        <p:nvSpPr>
          <p:cNvPr id="13" name="Picture Placeholder 4">
            <a:extLst>
              <a:ext uri="{FF2B5EF4-FFF2-40B4-BE49-F238E27FC236}">
                <a16:creationId xmlns:a16="http://schemas.microsoft.com/office/drawing/2014/main" id="{A606EF24-0D1A-A066-FC0A-822930923A6C}"/>
              </a:ext>
            </a:extLst>
          </p:cNvPr>
          <p:cNvSpPr>
            <a:spLocks noGrp="1"/>
          </p:cNvSpPr>
          <p:nvPr>
            <p:ph type="pic" sz="quarter" idx="24" hasCustomPrompt="1"/>
          </p:nvPr>
        </p:nvSpPr>
        <p:spPr>
          <a:xfrm>
            <a:off x="9450838" y="4060189"/>
            <a:ext cx="1526777" cy="569913"/>
          </a:xfrm>
        </p:spPr>
        <p:txBody>
          <a:bodyPr/>
          <a:lstStyle>
            <a:lvl1pPr algn="ctr">
              <a:defRPr sz="1000"/>
            </a:lvl1pPr>
          </a:lstStyle>
          <a:p>
            <a:r>
              <a:rPr lang="en-GB"/>
              <a:t>Click to insert image</a:t>
            </a:r>
          </a:p>
        </p:txBody>
      </p:sp>
      <p:sp>
        <p:nvSpPr>
          <p:cNvPr id="20" name="Text Placeholder 17">
            <a:extLst>
              <a:ext uri="{FF2B5EF4-FFF2-40B4-BE49-F238E27FC236}">
                <a16:creationId xmlns:a16="http://schemas.microsoft.com/office/drawing/2014/main" id="{D7D29E38-D94D-D368-0A03-10274CFCF10F}"/>
              </a:ext>
            </a:extLst>
          </p:cNvPr>
          <p:cNvSpPr>
            <a:spLocks noGrp="1"/>
          </p:cNvSpPr>
          <p:nvPr>
            <p:ph type="body" sz="quarter" idx="54" hasCustomPrompt="1"/>
          </p:nvPr>
        </p:nvSpPr>
        <p:spPr>
          <a:xfrm>
            <a:off x="3465037" y="3174060"/>
            <a:ext cx="2226770" cy="375487"/>
          </a:xfrm>
        </p:spPr>
        <p:txBody>
          <a:bodyPr/>
          <a:lstStyle>
            <a:lvl1pPr algn="ctr">
              <a:defRPr sz="800"/>
            </a:lvl1pPr>
          </a:lstStyle>
          <a:p>
            <a:pPr lvl="0"/>
            <a:r>
              <a:rPr lang="en-GB"/>
              <a:t>Insert text</a:t>
            </a:r>
          </a:p>
        </p:txBody>
      </p:sp>
      <p:sp>
        <p:nvSpPr>
          <p:cNvPr id="22" name="Text Placeholder 17">
            <a:extLst>
              <a:ext uri="{FF2B5EF4-FFF2-40B4-BE49-F238E27FC236}">
                <a16:creationId xmlns:a16="http://schemas.microsoft.com/office/drawing/2014/main" id="{A2291EDD-E067-F2C1-FA51-54656AEDE032}"/>
              </a:ext>
            </a:extLst>
          </p:cNvPr>
          <p:cNvSpPr>
            <a:spLocks noGrp="1"/>
          </p:cNvSpPr>
          <p:nvPr>
            <p:ph type="body" sz="quarter" idx="56" hasCustomPrompt="1"/>
          </p:nvPr>
        </p:nvSpPr>
        <p:spPr>
          <a:xfrm>
            <a:off x="6258718" y="3174060"/>
            <a:ext cx="2226770" cy="375487"/>
          </a:xfrm>
        </p:spPr>
        <p:txBody>
          <a:bodyPr/>
          <a:lstStyle>
            <a:lvl1pPr algn="ctr">
              <a:defRPr sz="800"/>
            </a:lvl1pPr>
          </a:lstStyle>
          <a:p>
            <a:pPr lvl="0"/>
            <a:r>
              <a:rPr lang="en-GB"/>
              <a:t>Insert text</a:t>
            </a:r>
          </a:p>
        </p:txBody>
      </p:sp>
      <p:sp>
        <p:nvSpPr>
          <p:cNvPr id="24" name="Text Placeholder 17">
            <a:extLst>
              <a:ext uri="{FF2B5EF4-FFF2-40B4-BE49-F238E27FC236}">
                <a16:creationId xmlns:a16="http://schemas.microsoft.com/office/drawing/2014/main" id="{A05ECCD7-062B-6525-9E3B-D2773429E0AE}"/>
              </a:ext>
            </a:extLst>
          </p:cNvPr>
          <p:cNvSpPr>
            <a:spLocks noGrp="1"/>
          </p:cNvSpPr>
          <p:nvPr>
            <p:ph type="body" sz="quarter" idx="58" hasCustomPrompt="1"/>
          </p:nvPr>
        </p:nvSpPr>
        <p:spPr>
          <a:xfrm>
            <a:off x="9072873" y="3174060"/>
            <a:ext cx="2226770" cy="375487"/>
          </a:xfrm>
        </p:spPr>
        <p:txBody>
          <a:bodyPr/>
          <a:lstStyle>
            <a:lvl1pPr algn="ctr">
              <a:defRPr sz="800"/>
            </a:lvl1pPr>
          </a:lstStyle>
          <a:p>
            <a:pPr lvl="0"/>
            <a:r>
              <a:rPr lang="en-GB"/>
              <a:t>Insert text</a:t>
            </a:r>
          </a:p>
        </p:txBody>
      </p:sp>
      <p:sp>
        <p:nvSpPr>
          <p:cNvPr id="26" name="Text Placeholder 17">
            <a:extLst>
              <a:ext uri="{FF2B5EF4-FFF2-40B4-BE49-F238E27FC236}">
                <a16:creationId xmlns:a16="http://schemas.microsoft.com/office/drawing/2014/main" id="{677DAA12-8DDE-5B6A-7011-68103402B347}"/>
              </a:ext>
            </a:extLst>
          </p:cNvPr>
          <p:cNvSpPr>
            <a:spLocks noGrp="1"/>
          </p:cNvSpPr>
          <p:nvPr>
            <p:ph type="body" sz="quarter" idx="60" hasCustomPrompt="1"/>
          </p:nvPr>
        </p:nvSpPr>
        <p:spPr>
          <a:xfrm>
            <a:off x="688671" y="5437668"/>
            <a:ext cx="2226770" cy="375487"/>
          </a:xfrm>
        </p:spPr>
        <p:txBody>
          <a:bodyPr/>
          <a:lstStyle>
            <a:lvl1pPr algn="ctr">
              <a:defRPr sz="800"/>
            </a:lvl1pPr>
          </a:lstStyle>
          <a:p>
            <a:pPr lvl="0"/>
            <a:r>
              <a:rPr lang="en-GB"/>
              <a:t>Insert text</a:t>
            </a:r>
          </a:p>
        </p:txBody>
      </p:sp>
      <p:sp>
        <p:nvSpPr>
          <p:cNvPr id="28" name="Text Placeholder 17">
            <a:extLst>
              <a:ext uri="{FF2B5EF4-FFF2-40B4-BE49-F238E27FC236}">
                <a16:creationId xmlns:a16="http://schemas.microsoft.com/office/drawing/2014/main" id="{6B7D8FFB-C55A-99FD-4FE1-2B53DAFF9F2E}"/>
              </a:ext>
            </a:extLst>
          </p:cNvPr>
          <p:cNvSpPr>
            <a:spLocks noGrp="1"/>
          </p:cNvSpPr>
          <p:nvPr>
            <p:ph type="body" sz="quarter" idx="62" hasCustomPrompt="1"/>
          </p:nvPr>
        </p:nvSpPr>
        <p:spPr>
          <a:xfrm>
            <a:off x="3481714" y="5437668"/>
            <a:ext cx="2226770" cy="375487"/>
          </a:xfrm>
        </p:spPr>
        <p:txBody>
          <a:bodyPr/>
          <a:lstStyle>
            <a:lvl1pPr algn="ctr">
              <a:defRPr sz="800"/>
            </a:lvl1pPr>
          </a:lstStyle>
          <a:p>
            <a:pPr lvl="0"/>
            <a:r>
              <a:rPr lang="en-GB"/>
              <a:t>Insert text</a:t>
            </a:r>
          </a:p>
        </p:txBody>
      </p:sp>
      <p:sp>
        <p:nvSpPr>
          <p:cNvPr id="30" name="Text Placeholder 17">
            <a:extLst>
              <a:ext uri="{FF2B5EF4-FFF2-40B4-BE49-F238E27FC236}">
                <a16:creationId xmlns:a16="http://schemas.microsoft.com/office/drawing/2014/main" id="{1E3E4AA8-12D8-E417-A3F1-9A72F36A12CC}"/>
              </a:ext>
            </a:extLst>
          </p:cNvPr>
          <p:cNvSpPr>
            <a:spLocks noGrp="1"/>
          </p:cNvSpPr>
          <p:nvPr>
            <p:ph type="body" sz="quarter" idx="64" hasCustomPrompt="1"/>
          </p:nvPr>
        </p:nvSpPr>
        <p:spPr>
          <a:xfrm>
            <a:off x="6275395" y="5437668"/>
            <a:ext cx="2226770" cy="375487"/>
          </a:xfrm>
        </p:spPr>
        <p:txBody>
          <a:bodyPr/>
          <a:lstStyle>
            <a:lvl1pPr algn="ctr">
              <a:defRPr sz="800"/>
            </a:lvl1pPr>
          </a:lstStyle>
          <a:p>
            <a:pPr lvl="0"/>
            <a:r>
              <a:rPr lang="en-GB"/>
              <a:t>Insert text</a:t>
            </a:r>
          </a:p>
        </p:txBody>
      </p:sp>
      <p:sp>
        <p:nvSpPr>
          <p:cNvPr id="32" name="Text Placeholder 17">
            <a:extLst>
              <a:ext uri="{FF2B5EF4-FFF2-40B4-BE49-F238E27FC236}">
                <a16:creationId xmlns:a16="http://schemas.microsoft.com/office/drawing/2014/main" id="{8179C460-67CA-15B1-7A0A-73B058F90FE6}"/>
              </a:ext>
            </a:extLst>
          </p:cNvPr>
          <p:cNvSpPr>
            <a:spLocks noGrp="1"/>
          </p:cNvSpPr>
          <p:nvPr>
            <p:ph type="body" sz="quarter" idx="66" hasCustomPrompt="1"/>
          </p:nvPr>
        </p:nvSpPr>
        <p:spPr>
          <a:xfrm>
            <a:off x="9089550" y="5437668"/>
            <a:ext cx="2226770" cy="375487"/>
          </a:xfrm>
        </p:spPr>
        <p:txBody>
          <a:bodyPr/>
          <a:lstStyle>
            <a:lvl1pPr algn="ctr">
              <a:defRPr sz="800"/>
            </a:lvl1pPr>
          </a:lstStyle>
          <a:p>
            <a:pPr lvl="0"/>
            <a:r>
              <a:rPr lang="en-GB"/>
              <a:t>Insert text</a:t>
            </a:r>
          </a:p>
        </p:txBody>
      </p:sp>
      <p:grpSp>
        <p:nvGrpSpPr>
          <p:cNvPr id="4" name="Group 3">
            <a:extLst>
              <a:ext uri="{FF2B5EF4-FFF2-40B4-BE49-F238E27FC236}">
                <a16:creationId xmlns:a16="http://schemas.microsoft.com/office/drawing/2014/main" id="{5791879D-F995-70B2-50E3-DD9D27EF5C02}"/>
              </a:ext>
            </a:extLst>
          </p:cNvPr>
          <p:cNvGrpSpPr/>
          <p:nvPr userDrawn="1"/>
        </p:nvGrpSpPr>
        <p:grpSpPr>
          <a:xfrm>
            <a:off x="12332097" y="1"/>
            <a:ext cx="2094408" cy="3335867"/>
            <a:chOff x="-2178418" y="4487679"/>
            <a:chExt cx="2094954" cy="3335867"/>
          </a:xfrm>
        </p:grpSpPr>
        <p:sp>
          <p:nvSpPr>
            <p:cNvPr id="37" name="Rectangle 36">
              <a:extLst>
                <a:ext uri="{FF2B5EF4-FFF2-40B4-BE49-F238E27FC236}">
                  <a16:creationId xmlns:a16="http://schemas.microsoft.com/office/drawing/2014/main" id="{81EFFF96-E605-BB40-559A-181860517319}"/>
                </a:ext>
              </a:extLst>
            </p:cNvPr>
            <p:cNvSpPr/>
            <p:nvPr/>
          </p:nvSpPr>
          <p:spPr>
            <a:xfrm>
              <a:off x="-2178418" y="4487680"/>
              <a:ext cx="2094954" cy="3335866"/>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333333"/>
                </a:solidFill>
              </a:endParaRPr>
            </a:p>
          </p:txBody>
        </p:sp>
        <p:sp>
          <p:nvSpPr>
            <p:cNvPr id="38" name="Rectangle 37">
              <a:extLst>
                <a:ext uri="{FF2B5EF4-FFF2-40B4-BE49-F238E27FC236}">
                  <a16:creationId xmlns:a16="http://schemas.microsoft.com/office/drawing/2014/main" id="{8E03ECDF-BA3E-529E-3269-65A6E2E293E0}"/>
                </a:ext>
              </a:extLst>
            </p:cNvPr>
            <p:cNvSpPr/>
            <p:nvPr/>
          </p:nvSpPr>
          <p:spPr>
            <a:xfrm>
              <a:off x="-2178418" y="4487679"/>
              <a:ext cx="2094954" cy="55616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799">
                <a:solidFill>
                  <a:srgbClr val="333333"/>
                </a:solidFill>
              </a:endParaRPr>
            </a:p>
          </p:txBody>
        </p:sp>
        <p:sp>
          <p:nvSpPr>
            <p:cNvPr id="39" name="TextBox 38">
              <a:extLst>
                <a:ext uri="{FF2B5EF4-FFF2-40B4-BE49-F238E27FC236}">
                  <a16:creationId xmlns:a16="http://schemas.microsoft.com/office/drawing/2014/main" id="{E51CD84E-AC01-EC5A-B644-F0CA9D41A1E6}"/>
                </a:ext>
              </a:extLst>
            </p:cNvPr>
            <p:cNvSpPr txBox="1"/>
            <p:nvPr/>
          </p:nvSpPr>
          <p:spPr>
            <a:xfrm>
              <a:off x="-1943077" y="4533656"/>
              <a:ext cx="1668186" cy="461665"/>
            </a:xfrm>
            <a:prstGeom prst="rect">
              <a:avLst/>
            </a:prstGeom>
            <a:noFill/>
          </p:spPr>
          <p:txBody>
            <a:bodyPr wrap="square" rtlCol="0">
              <a:spAutoFit/>
            </a:bodyPr>
            <a:lstStyle/>
            <a:p>
              <a:pPr algn="ctr"/>
              <a:r>
                <a:rPr lang="en-GB" sz="1200">
                  <a:solidFill>
                    <a:srgbClr val="333333"/>
                  </a:solidFill>
                  <a:latin typeface="+mn-lt"/>
                </a:rPr>
                <a:t>HOW TO INSERT </a:t>
              </a:r>
              <a:br>
                <a:rPr lang="en-GB" sz="1200">
                  <a:solidFill>
                    <a:srgbClr val="333333"/>
                  </a:solidFill>
                  <a:latin typeface="+mn-lt"/>
                </a:rPr>
              </a:br>
              <a:r>
                <a:rPr lang="en-GB" sz="1200">
                  <a:solidFill>
                    <a:srgbClr val="333333"/>
                  </a:solidFill>
                  <a:latin typeface="+mn-lt"/>
                </a:rPr>
                <a:t>A LOGO</a:t>
              </a:r>
            </a:p>
          </p:txBody>
        </p:sp>
        <p:sp>
          <p:nvSpPr>
            <p:cNvPr id="40" name="TextBox 39">
              <a:extLst>
                <a:ext uri="{FF2B5EF4-FFF2-40B4-BE49-F238E27FC236}">
                  <a16:creationId xmlns:a16="http://schemas.microsoft.com/office/drawing/2014/main" id="{F7E3F5E0-EBC9-4D46-43CF-B5537F4B021F}"/>
                </a:ext>
              </a:extLst>
            </p:cNvPr>
            <p:cNvSpPr txBox="1"/>
            <p:nvPr/>
          </p:nvSpPr>
          <p:spPr>
            <a:xfrm>
              <a:off x="-2156460" y="5547394"/>
              <a:ext cx="2032272" cy="707886"/>
            </a:xfrm>
            <a:prstGeom prst="rect">
              <a:avLst/>
            </a:prstGeom>
            <a:noFill/>
          </p:spPr>
          <p:txBody>
            <a:bodyPr wrap="square" rtlCol="0">
              <a:spAutoFit/>
            </a:bodyPr>
            <a:lstStyle/>
            <a:p>
              <a:r>
                <a:rPr lang="en-GB" sz="1000" b="1">
                  <a:solidFill>
                    <a:srgbClr val="333333"/>
                  </a:solidFill>
                </a:rPr>
                <a:t>2. </a:t>
              </a:r>
              <a:r>
                <a:rPr lang="en-GB" sz="1000">
                  <a:solidFill>
                    <a:srgbClr val="333333"/>
                  </a:solidFill>
                </a:rPr>
                <a:t>Click on the </a:t>
              </a:r>
              <a:r>
                <a:rPr lang="en-GB" sz="1000" b="0">
                  <a:solidFill>
                    <a:srgbClr val="333333"/>
                  </a:solidFill>
                  <a:latin typeface="Gotham Bold" pitchFamily="50" charset="0"/>
                </a:rPr>
                <a:t>icon </a:t>
              </a:r>
              <a:r>
                <a:rPr lang="en-GB" sz="1000">
                  <a:solidFill>
                    <a:srgbClr val="333333"/>
                  </a:solidFill>
                </a:rPr>
                <a:t>in the middle of the placeholder and choose the logo needed from your computer.</a:t>
              </a:r>
            </a:p>
          </p:txBody>
        </p:sp>
        <p:sp>
          <p:nvSpPr>
            <p:cNvPr id="41" name="TextBox 40">
              <a:extLst>
                <a:ext uri="{FF2B5EF4-FFF2-40B4-BE49-F238E27FC236}">
                  <a16:creationId xmlns:a16="http://schemas.microsoft.com/office/drawing/2014/main" id="{6C378019-2969-A01B-C9C1-0C5DDB7269D3}"/>
                </a:ext>
              </a:extLst>
            </p:cNvPr>
            <p:cNvSpPr txBox="1"/>
            <p:nvPr/>
          </p:nvSpPr>
          <p:spPr>
            <a:xfrm>
              <a:off x="-2156460" y="6282027"/>
              <a:ext cx="1881569" cy="861774"/>
            </a:xfrm>
            <a:prstGeom prst="rect">
              <a:avLst/>
            </a:prstGeom>
            <a:noFill/>
          </p:spPr>
          <p:txBody>
            <a:bodyPr wrap="square" rtlCol="0">
              <a:spAutoFit/>
            </a:bodyPr>
            <a:lstStyle/>
            <a:p>
              <a:r>
                <a:rPr lang="en-GB" sz="1000" b="1">
                  <a:solidFill>
                    <a:srgbClr val="333333"/>
                  </a:solidFill>
                </a:rPr>
                <a:t>3. </a:t>
              </a:r>
              <a:r>
                <a:rPr lang="en-GB" sz="1000">
                  <a:solidFill>
                    <a:srgbClr val="333333"/>
                  </a:solidFill>
                </a:rPr>
                <a:t>Click on the </a:t>
              </a:r>
              <a:r>
                <a:rPr lang="en-GB" sz="1000" b="0">
                  <a:solidFill>
                    <a:srgbClr val="333333"/>
                  </a:solidFill>
                  <a:latin typeface="Gotham Bold" pitchFamily="50" charset="0"/>
                </a:rPr>
                <a:t>Picture Format </a:t>
              </a:r>
              <a:r>
                <a:rPr lang="en-GB" sz="1000">
                  <a:solidFill>
                    <a:srgbClr val="333333"/>
                  </a:solidFill>
                </a:rPr>
                <a:t>tab in the ribbon and choose </a:t>
              </a:r>
              <a:r>
                <a:rPr lang="en-GB" sz="1000" b="0">
                  <a:solidFill>
                    <a:srgbClr val="333333"/>
                  </a:solidFill>
                  <a:latin typeface="Gotham Bold" pitchFamily="50" charset="0"/>
                </a:rPr>
                <a:t>Crop</a:t>
              </a:r>
              <a:r>
                <a:rPr lang="en-GB" sz="1000">
                  <a:solidFill>
                    <a:srgbClr val="333333"/>
                  </a:solidFill>
                </a:rPr>
                <a:t> option to edit the position and composition of your icon.</a:t>
              </a:r>
            </a:p>
          </p:txBody>
        </p:sp>
        <p:sp>
          <p:nvSpPr>
            <p:cNvPr id="42" name="TextBox 41">
              <a:extLst>
                <a:ext uri="{FF2B5EF4-FFF2-40B4-BE49-F238E27FC236}">
                  <a16:creationId xmlns:a16="http://schemas.microsoft.com/office/drawing/2014/main" id="{3A68A1E9-F0BA-58FE-8B73-57ED5089BF2B}"/>
                </a:ext>
              </a:extLst>
            </p:cNvPr>
            <p:cNvSpPr txBox="1"/>
            <p:nvPr/>
          </p:nvSpPr>
          <p:spPr>
            <a:xfrm>
              <a:off x="-2156460" y="7170548"/>
              <a:ext cx="2032272" cy="553998"/>
            </a:xfrm>
            <a:prstGeom prst="rect">
              <a:avLst/>
            </a:prstGeom>
            <a:noFill/>
          </p:spPr>
          <p:txBody>
            <a:bodyPr wrap="square" rtlCol="0">
              <a:spAutoFit/>
            </a:bodyPr>
            <a:lstStyle/>
            <a:p>
              <a:r>
                <a:rPr lang="en-GB" sz="1000" b="1">
                  <a:solidFill>
                    <a:srgbClr val="333333"/>
                  </a:solidFill>
                </a:rPr>
                <a:t>4. </a:t>
              </a:r>
              <a:r>
                <a:rPr lang="en-GB" sz="1000">
                  <a:solidFill>
                    <a:srgbClr val="333333"/>
                  </a:solidFill>
                </a:rPr>
                <a:t>Click on the drop down arrow and choose </a:t>
              </a:r>
              <a:r>
                <a:rPr lang="en-GB" sz="1000" b="0">
                  <a:solidFill>
                    <a:srgbClr val="333333"/>
                  </a:solidFill>
                  <a:latin typeface="Gotham Bold" pitchFamily="50" charset="0"/>
                </a:rPr>
                <a:t>Fit</a:t>
              </a:r>
              <a:r>
                <a:rPr lang="en-GB" sz="1000">
                  <a:solidFill>
                    <a:srgbClr val="333333"/>
                  </a:solidFill>
                </a:rPr>
                <a:t> to fit the icon to the placeholder.</a:t>
              </a:r>
            </a:p>
          </p:txBody>
        </p:sp>
        <p:sp>
          <p:nvSpPr>
            <p:cNvPr id="43" name="TextBox 42">
              <a:extLst>
                <a:ext uri="{FF2B5EF4-FFF2-40B4-BE49-F238E27FC236}">
                  <a16:creationId xmlns:a16="http://schemas.microsoft.com/office/drawing/2014/main" id="{2AEB24C0-E9A7-94B6-6AF9-1342462F30C8}"/>
                </a:ext>
              </a:extLst>
            </p:cNvPr>
            <p:cNvSpPr txBox="1"/>
            <p:nvPr userDrawn="1"/>
          </p:nvSpPr>
          <p:spPr>
            <a:xfrm>
              <a:off x="-2156460" y="5119692"/>
              <a:ext cx="1976174" cy="400110"/>
            </a:xfrm>
            <a:prstGeom prst="rect">
              <a:avLst/>
            </a:prstGeom>
            <a:noFill/>
          </p:spPr>
          <p:txBody>
            <a:bodyPr wrap="square" rtlCol="0">
              <a:spAutoFit/>
            </a:bodyPr>
            <a:lstStyle/>
            <a:p>
              <a:r>
                <a:rPr lang="en-GB" sz="1000" b="1">
                  <a:solidFill>
                    <a:srgbClr val="333333"/>
                  </a:solidFill>
                </a:rPr>
                <a:t>1. </a:t>
              </a:r>
              <a:r>
                <a:rPr lang="en-GB" sz="1000">
                  <a:solidFill>
                    <a:srgbClr val="333333"/>
                  </a:solidFill>
                </a:rPr>
                <a:t>To replace an existing logo, first delete it. </a:t>
              </a:r>
              <a:endParaRPr lang="en-GB" sz="1000">
                <a:solidFill>
                  <a:srgbClr val="333333"/>
                </a:solidFill>
                <a:latin typeface="Gotham Bold" pitchFamily="50" charset="0"/>
              </a:endParaRPr>
            </a:p>
          </p:txBody>
        </p:sp>
      </p:grpSp>
    </p:spTree>
    <p:custDataLst>
      <p:tags r:id="rId1"/>
    </p:custDataLst>
    <p:extLst>
      <p:ext uri="{BB962C8B-B14F-4D97-AF65-F5344CB8AC3E}">
        <p14:creationId xmlns:p14="http://schemas.microsoft.com/office/powerpoint/2010/main" val="25995875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Team structure diagram">
    <p:spTree>
      <p:nvGrpSpPr>
        <p:cNvPr id="1" name=""/>
        <p:cNvGrpSpPr/>
        <p:nvPr/>
      </p:nvGrpSpPr>
      <p:grpSpPr>
        <a:xfrm>
          <a:off x="0" y="0"/>
          <a:ext cx="0" cy="0"/>
          <a:chOff x="0" y="0"/>
          <a:chExt cx="0" cy="0"/>
        </a:xfrm>
      </p:grpSpPr>
      <p:cxnSp>
        <p:nvCxnSpPr>
          <p:cNvPr id="53" name="Straight Connector 52">
            <a:extLst>
              <a:ext uri="{FF2B5EF4-FFF2-40B4-BE49-F238E27FC236}">
                <a16:creationId xmlns:a16="http://schemas.microsoft.com/office/drawing/2014/main" id="{5CF1EF4E-1B13-32A1-7AB2-B1B13F715481}"/>
              </a:ext>
            </a:extLst>
          </p:cNvPr>
          <p:cNvCxnSpPr>
            <a:cxnSpLocks/>
            <a:stCxn id="19" idx="2"/>
            <a:endCxn id="37" idx="0"/>
          </p:cNvCxnSpPr>
          <p:nvPr userDrawn="1"/>
        </p:nvCxnSpPr>
        <p:spPr>
          <a:xfrm>
            <a:off x="5040587" y="3678079"/>
            <a:ext cx="0" cy="1716409"/>
          </a:xfrm>
          <a:prstGeom prst="line">
            <a:avLst/>
          </a:prstGeom>
          <a:ln w="1270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0AC62A63-C2E9-16AA-CD43-1718C35C6C51}"/>
              </a:ext>
            </a:extLst>
          </p:cNvPr>
          <p:cNvCxnSpPr>
            <a:cxnSpLocks/>
            <a:stCxn id="25" idx="2"/>
            <a:endCxn id="43" idx="0"/>
          </p:cNvCxnSpPr>
          <p:nvPr userDrawn="1"/>
        </p:nvCxnSpPr>
        <p:spPr>
          <a:xfrm>
            <a:off x="10220838" y="3678079"/>
            <a:ext cx="0" cy="1716409"/>
          </a:xfrm>
          <a:prstGeom prst="line">
            <a:avLst/>
          </a:prstGeom>
          <a:ln w="1270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57EDF792-42B1-19E0-81C4-D8B0114090E0}"/>
              </a:ext>
            </a:extLst>
          </p:cNvPr>
          <p:cNvCxnSpPr>
            <a:cxnSpLocks/>
            <a:stCxn id="14" idx="2"/>
            <a:endCxn id="40" idx="0"/>
          </p:cNvCxnSpPr>
          <p:nvPr userDrawn="1"/>
        </p:nvCxnSpPr>
        <p:spPr>
          <a:xfrm flipH="1">
            <a:off x="7630713" y="1123951"/>
            <a:ext cx="1" cy="4270537"/>
          </a:xfrm>
          <a:prstGeom prst="line">
            <a:avLst/>
          </a:prstGeom>
          <a:ln w="1270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46" name="Text Placeholder 3">
            <a:extLst>
              <a:ext uri="{FF2B5EF4-FFF2-40B4-BE49-F238E27FC236}">
                <a16:creationId xmlns:a16="http://schemas.microsoft.com/office/drawing/2014/main" id="{C8EC206E-3002-F11B-C76D-CAC013D38D67}"/>
              </a:ext>
            </a:extLst>
          </p:cNvPr>
          <p:cNvSpPr>
            <a:spLocks noGrp="1"/>
          </p:cNvSpPr>
          <p:nvPr>
            <p:ph type="body" sz="quarter" idx="49" hasCustomPrompt="1"/>
          </p:nvPr>
        </p:nvSpPr>
        <p:spPr>
          <a:xfrm rot="5400000">
            <a:off x="8649149" y="3318754"/>
            <a:ext cx="6858430" cy="220922"/>
          </a:xfrm>
          <a:solidFill>
            <a:schemeClr val="accent1"/>
          </a:solidFill>
        </p:spPr>
        <p:txBody>
          <a:bodyPr anchor="ctr"/>
          <a:lstStyle>
            <a:lvl1pPr algn="ctr">
              <a:defRPr sz="900" cap="all" spc="100" baseline="0"/>
            </a:lvl1pPr>
          </a:lstStyle>
          <a:p>
            <a:pPr lvl="0"/>
            <a:r>
              <a:rPr lang="en-GB"/>
              <a:t>Section Title</a:t>
            </a:r>
          </a:p>
        </p:txBody>
      </p:sp>
      <p:sp>
        <p:nvSpPr>
          <p:cNvPr id="12" name="Text Placeholder 11">
            <a:extLst>
              <a:ext uri="{FF2B5EF4-FFF2-40B4-BE49-F238E27FC236}">
                <a16:creationId xmlns:a16="http://schemas.microsoft.com/office/drawing/2014/main" id="{0408F6BD-BB4C-D424-E4F9-9CF6CCD10C61}"/>
              </a:ext>
            </a:extLst>
          </p:cNvPr>
          <p:cNvSpPr>
            <a:spLocks noGrp="1"/>
          </p:cNvSpPr>
          <p:nvPr>
            <p:ph type="body" sz="quarter" idx="14" hasCustomPrompt="1"/>
          </p:nvPr>
        </p:nvSpPr>
        <p:spPr>
          <a:xfrm>
            <a:off x="6453490" y="1524002"/>
            <a:ext cx="2354444" cy="835817"/>
          </a:xfrm>
          <a:solidFill>
            <a:schemeClr val="bg2"/>
          </a:solidFill>
          <a:ln w="6350">
            <a:solidFill>
              <a:schemeClr val="tx2"/>
            </a:solidFill>
          </a:ln>
        </p:spPr>
        <p:txBody>
          <a:bodyPr lIns="900000" tIns="396000" rIns="216000"/>
          <a:lstStyle>
            <a:lvl1pPr>
              <a:lnSpc>
                <a:spcPct val="100000"/>
              </a:lnSpc>
              <a:spcAft>
                <a:spcPts val="0"/>
              </a:spcAft>
              <a:defRPr sz="1000"/>
            </a:lvl1pPr>
            <a:lvl2pPr>
              <a:defRPr sz="1000"/>
            </a:lvl2pPr>
            <a:lvl3pPr>
              <a:defRPr sz="900"/>
            </a:lvl3pPr>
            <a:lvl4pPr>
              <a:defRPr sz="800"/>
            </a:lvl4pPr>
            <a:lvl5pPr>
              <a:defRPr sz="800"/>
            </a:lvl5pPr>
          </a:lstStyle>
          <a:p>
            <a:pPr lvl="0"/>
            <a:r>
              <a:rPr lang="en-GB"/>
              <a:t>Insert Designation,</a:t>
            </a:r>
            <a:br>
              <a:rPr lang="en-GB"/>
            </a:br>
            <a:r>
              <a:rPr lang="en-GB"/>
              <a:t>Department</a:t>
            </a:r>
          </a:p>
        </p:txBody>
      </p:sp>
      <p:sp>
        <p:nvSpPr>
          <p:cNvPr id="14" name="Picture Placeholder 13">
            <a:extLst>
              <a:ext uri="{FF2B5EF4-FFF2-40B4-BE49-F238E27FC236}">
                <a16:creationId xmlns:a16="http://schemas.microsoft.com/office/drawing/2014/main" id="{4CFB77C4-E9D4-6892-59A5-876A8174FF10}"/>
              </a:ext>
            </a:extLst>
          </p:cNvPr>
          <p:cNvSpPr>
            <a:spLocks noGrp="1"/>
          </p:cNvSpPr>
          <p:nvPr>
            <p:ph type="pic" sz="quarter" idx="15" hasCustomPrompt="1"/>
          </p:nvPr>
        </p:nvSpPr>
        <p:spPr>
          <a:xfrm>
            <a:off x="6624660" y="402276"/>
            <a:ext cx="2012107" cy="721674"/>
          </a:xfrm>
        </p:spPr>
        <p:txBody>
          <a:bodyPr/>
          <a:lstStyle>
            <a:lvl1pPr algn="ctr">
              <a:defRPr/>
            </a:lvl1pPr>
          </a:lstStyle>
          <a:p>
            <a:r>
              <a:rPr lang="en-GB"/>
              <a:t>Insert client logo</a:t>
            </a:r>
          </a:p>
        </p:txBody>
      </p:sp>
      <p:sp>
        <p:nvSpPr>
          <p:cNvPr id="16" name="Picture Placeholder 15">
            <a:extLst>
              <a:ext uri="{FF2B5EF4-FFF2-40B4-BE49-F238E27FC236}">
                <a16:creationId xmlns:a16="http://schemas.microsoft.com/office/drawing/2014/main" id="{D1BDE6FD-04E3-C21D-3518-6EEB5015D4DB}"/>
              </a:ext>
            </a:extLst>
          </p:cNvPr>
          <p:cNvSpPr>
            <a:spLocks noGrp="1"/>
          </p:cNvSpPr>
          <p:nvPr>
            <p:ph type="pic" sz="quarter" idx="16" hasCustomPrompt="1"/>
          </p:nvPr>
        </p:nvSpPr>
        <p:spPr>
          <a:xfrm>
            <a:off x="6546259" y="1611409"/>
            <a:ext cx="697998" cy="665066"/>
          </a:xfrm>
        </p:spPr>
        <p:txBody>
          <a:bodyPr/>
          <a:lstStyle>
            <a:lvl1pPr algn="ctr">
              <a:defRPr sz="800"/>
            </a:lvl1pPr>
          </a:lstStyle>
          <a:p>
            <a:r>
              <a:rPr lang="en-GB"/>
              <a:t>Click to insert photo</a:t>
            </a:r>
          </a:p>
        </p:txBody>
      </p:sp>
      <p:sp>
        <p:nvSpPr>
          <p:cNvPr id="18" name="Text Placeholder 17">
            <a:extLst>
              <a:ext uri="{FF2B5EF4-FFF2-40B4-BE49-F238E27FC236}">
                <a16:creationId xmlns:a16="http://schemas.microsoft.com/office/drawing/2014/main" id="{BBA7C1EA-0AB8-CA7C-F5C9-172EF3995F0B}"/>
              </a:ext>
            </a:extLst>
          </p:cNvPr>
          <p:cNvSpPr>
            <a:spLocks noGrp="1"/>
          </p:cNvSpPr>
          <p:nvPr>
            <p:ph type="body" sz="quarter" idx="17" hasCustomPrompt="1"/>
          </p:nvPr>
        </p:nvSpPr>
        <p:spPr>
          <a:xfrm>
            <a:off x="7351187" y="1658308"/>
            <a:ext cx="1242886" cy="123111"/>
          </a:xfrm>
          <a:solidFill>
            <a:schemeClr val="accent1"/>
          </a:solidFill>
        </p:spPr>
        <p:txBody>
          <a:bodyPr wrap="square" lIns="0" tIns="0" rIns="0" bIns="0">
            <a:spAutoFit/>
          </a:bodyPr>
          <a:lstStyle>
            <a:lvl1pPr>
              <a:defRPr sz="800">
                <a:latin typeface="Gotham Medium" panose="02000604030000020004" pitchFamily="50" charset="0"/>
              </a:defRPr>
            </a:lvl1pPr>
            <a:lvl2pPr>
              <a:defRPr>
                <a:latin typeface="Gotham Bold" pitchFamily="50" charset="0"/>
              </a:defRPr>
            </a:lvl2pPr>
            <a:lvl3pPr>
              <a:defRPr>
                <a:latin typeface="Gotham Bold" pitchFamily="50" charset="0"/>
              </a:defRPr>
            </a:lvl3pPr>
            <a:lvl4pPr>
              <a:defRPr>
                <a:latin typeface="Gotham Bold" pitchFamily="50" charset="0"/>
              </a:defRPr>
            </a:lvl4pPr>
            <a:lvl5pPr>
              <a:defRPr>
                <a:latin typeface="Gotham Bold" pitchFamily="50" charset="0"/>
              </a:defRPr>
            </a:lvl5pPr>
          </a:lstStyle>
          <a:p>
            <a:pPr lvl="0"/>
            <a:r>
              <a:rPr lang="en-GB"/>
              <a:t>Insert Name</a:t>
            </a:r>
          </a:p>
        </p:txBody>
      </p:sp>
      <p:sp>
        <p:nvSpPr>
          <p:cNvPr id="19" name="Text Placeholder 11">
            <a:extLst>
              <a:ext uri="{FF2B5EF4-FFF2-40B4-BE49-F238E27FC236}">
                <a16:creationId xmlns:a16="http://schemas.microsoft.com/office/drawing/2014/main" id="{91917F59-32B0-952C-EB55-01BCF9C5564F}"/>
              </a:ext>
            </a:extLst>
          </p:cNvPr>
          <p:cNvSpPr>
            <a:spLocks noGrp="1"/>
          </p:cNvSpPr>
          <p:nvPr>
            <p:ph type="body" sz="quarter" idx="18" hasCustomPrompt="1"/>
          </p:nvPr>
        </p:nvSpPr>
        <p:spPr>
          <a:xfrm>
            <a:off x="3863365" y="2842262"/>
            <a:ext cx="2354444" cy="835817"/>
          </a:xfrm>
          <a:solidFill>
            <a:schemeClr val="bg2"/>
          </a:solidFill>
          <a:ln w="6350">
            <a:solidFill>
              <a:schemeClr val="tx2"/>
            </a:solidFill>
          </a:ln>
        </p:spPr>
        <p:txBody>
          <a:bodyPr lIns="900000" tIns="396000" rIns="216000"/>
          <a:lstStyle>
            <a:lvl1pPr>
              <a:lnSpc>
                <a:spcPct val="100000"/>
              </a:lnSpc>
              <a:spcAft>
                <a:spcPts val="0"/>
              </a:spcAft>
              <a:defRPr sz="1000"/>
            </a:lvl1pPr>
            <a:lvl2pPr>
              <a:defRPr sz="1000"/>
            </a:lvl2pPr>
            <a:lvl3pPr>
              <a:defRPr sz="900"/>
            </a:lvl3pPr>
            <a:lvl4pPr>
              <a:defRPr sz="800"/>
            </a:lvl4pPr>
            <a:lvl5pPr>
              <a:defRPr sz="800"/>
            </a:lvl5pPr>
          </a:lstStyle>
          <a:p>
            <a:pPr lvl="0"/>
            <a:r>
              <a:rPr lang="en-GB"/>
              <a:t>Insert Designation,</a:t>
            </a:r>
            <a:br>
              <a:rPr lang="en-GB"/>
            </a:br>
            <a:r>
              <a:rPr lang="en-GB"/>
              <a:t>Department</a:t>
            </a:r>
          </a:p>
        </p:txBody>
      </p:sp>
      <p:sp>
        <p:nvSpPr>
          <p:cNvPr id="20" name="Picture Placeholder 15">
            <a:extLst>
              <a:ext uri="{FF2B5EF4-FFF2-40B4-BE49-F238E27FC236}">
                <a16:creationId xmlns:a16="http://schemas.microsoft.com/office/drawing/2014/main" id="{9E8606F6-DD3B-E314-C42C-75CF3D8E7BA8}"/>
              </a:ext>
            </a:extLst>
          </p:cNvPr>
          <p:cNvSpPr>
            <a:spLocks noGrp="1"/>
          </p:cNvSpPr>
          <p:nvPr>
            <p:ph type="pic" sz="quarter" idx="19" hasCustomPrompt="1"/>
          </p:nvPr>
        </p:nvSpPr>
        <p:spPr>
          <a:xfrm>
            <a:off x="3956134" y="2929669"/>
            <a:ext cx="697998" cy="665066"/>
          </a:xfrm>
        </p:spPr>
        <p:txBody>
          <a:bodyPr/>
          <a:lstStyle>
            <a:lvl1pPr algn="ctr">
              <a:defRPr sz="800"/>
            </a:lvl1pPr>
          </a:lstStyle>
          <a:p>
            <a:r>
              <a:rPr lang="en-GB"/>
              <a:t>Click to insert photo</a:t>
            </a:r>
          </a:p>
        </p:txBody>
      </p:sp>
      <p:sp>
        <p:nvSpPr>
          <p:cNvPr id="21" name="Text Placeholder 17">
            <a:extLst>
              <a:ext uri="{FF2B5EF4-FFF2-40B4-BE49-F238E27FC236}">
                <a16:creationId xmlns:a16="http://schemas.microsoft.com/office/drawing/2014/main" id="{683C25F1-B198-BDAA-ED62-FA3D243A8AFE}"/>
              </a:ext>
            </a:extLst>
          </p:cNvPr>
          <p:cNvSpPr>
            <a:spLocks noGrp="1"/>
          </p:cNvSpPr>
          <p:nvPr>
            <p:ph type="body" sz="quarter" idx="20" hasCustomPrompt="1"/>
          </p:nvPr>
        </p:nvSpPr>
        <p:spPr>
          <a:xfrm>
            <a:off x="4761062" y="2976569"/>
            <a:ext cx="1242886" cy="123111"/>
          </a:xfrm>
          <a:solidFill>
            <a:schemeClr val="accent1"/>
          </a:solidFill>
        </p:spPr>
        <p:txBody>
          <a:bodyPr wrap="square" lIns="0" tIns="0" rIns="0" bIns="0">
            <a:spAutoFit/>
          </a:bodyPr>
          <a:lstStyle>
            <a:lvl1pPr>
              <a:defRPr sz="800">
                <a:latin typeface="Gotham Medium" panose="02000604030000020004" pitchFamily="50" charset="0"/>
              </a:defRPr>
            </a:lvl1pPr>
            <a:lvl2pPr>
              <a:defRPr>
                <a:latin typeface="Gotham Bold" pitchFamily="50" charset="0"/>
              </a:defRPr>
            </a:lvl2pPr>
            <a:lvl3pPr>
              <a:defRPr>
                <a:latin typeface="Gotham Bold" pitchFamily="50" charset="0"/>
              </a:defRPr>
            </a:lvl3pPr>
            <a:lvl4pPr>
              <a:defRPr>
                <a:latin typeface="Gotham Bold" pitchFamily="50" charset="0"/>
              </a:defRPr>
            </a:lvl4pPr>
            <a:lvl5pPr>
              <a:defRPr>
                <a:latin typeface="Gotham Bold" pitchFamily="50" charset="0"/>
              </a:defRPr>
            </a:lvl5pPr>
          </a:lstStyle>
          <a:p>
            <a:pPr lvl="0"/>
            <a:r>
              <a:rPr lang="en-GB"/>
              <a:t>Insert Name</a:t>
            </a:r>
          </a:p>
        </p:txBody>
      </p:sp>
      <p:sp>
        <p:nvSpPr>
          <p:cNvPr id="22" name="Text Placeholder 11">
            <a:extLst>
              <a:ext uri="{FF2B5EF4-FFF2-40B4-BE49-F238E27FC236}">
                <a16:creationId xmlns:a16="http://schemas.microsoft.com/office/drawing/2014/main" id="{83426452-AE55-EAF8-CAC0-554545D9CC6F}"/>
              </a:ext>
            </a:extLst>
          </p:cNvPr>
          <p:cNvSpPr>
            <a:spLocks noGrp="1"/>
          </p:cNvSpPr>
          <p:nvPr>
            <p:ph type="body" sz="quarter" idx="21" hasCustomPrompt="1"/>
          </p:nvPr>
        </p:nvSpPr>
        <p:spPr>
          <a:xfrm>
            <a:off x="6453490" y="2842262"/>
            <a:ext cx="2354444" cy="835817"/>
          </a:xfrm>
          <a:solidFill>
            <a:schemeClr val="bg2"/>
          </a:solidFill>
          <a:ln w="6350">
            <a:solidFill>
              <a:schemeClr val="tx2"/>
            </a:solidFill>
          </a:ln>
        </p:spPr>
        <p:txBody>
          <a:bodyPr lIns="900000" tIns="396000" rIns="216000"/>
          <a:lstStyle>
            <a:lvl1pPr>
              <a:lnSpc>
                <a:spcPct val="100000"/>
              </a:lnSpc>
              <a:spcAft>
                <a:spcPts val="0"/>
              </a:spcAft>
              <a:defRPr sz="1000"/>
            </a:lvl1pPr>
            <a:lvl2pPr>
              <a:defRPr sz="1000"/>
            </a:lvl2pPr>
            <a:lvl3pPr>
              <a:defRPr sz="900"/>
            </a:lvl3pPr>
            <a:lvl4pPr>
              <a:defRPr sz="800"/>
            </a:lvl4pPr>
            <a:lvl5pPr>
              <a:defRPr sz="800"/>
            </a:lvl5pPr>
          </a:lstStyle>
          <a:p>
            <a:pPr lvl="0"/>
            <a:r>
              <a:rPr lang="en-GB"/>
              <a:t>Insert Designation,</a:t>
            </a:r>
            <a:br>
              <a:rPr lang="en-GB"/>
            </a:br>
            <a:r>
              <a:rPr lang="en-GB"/>
              <a:t>Department</a:t>
            </a:r>
          </a:p>
        </p:txBody>
      </p:sp>
      <p:sp>
        <p:nvSpPr>
          <p:cNvPr id="23" name="Picture Placeholder 15">
            <a:extLst>
              <a:ext uri="{FF2B5EF4-FFF2-40B4-BE49-F238E27FC236}">
                <a16:creationId xmlns:a16="http://schemas.microsoft.com/office/drawing/2014/main" id="{2F1C6CE4-DA9A-9589-7138-4B0B7CB9277F}"/>
              </a:ext>
            </a:extLst>
          </p:cNvPr>
          <p:cNvSpPr>
            <a:spLocks noGrp="1"/>
          </p:cNvSpPr>
          <p:nvPr>
            <p:ph type="pic" sz="quarter" idx="22" hasCustomPrompt="1"/>
          </p:nvPr>
        </p:nvSpPr>
        <p:spPr>
          <a:xfrm>
            <a:off x="6546259" y="2929669"/>
            <a:ext cx="697998" cy="665066"/>
          </a:xfrm>
        </p:spPr>
        <p:txBody>
          <a:bodyPr/>
          <a:lstStyle>
            <a:lvl1pPr algn="ctr">
              <a:defRPr sz="800"/>
            </a:lvl1pPr>
          </a:lstStyle>
          <a:p>
            <a:r>
              <a:rPr lang="en-GB"/>
              <a:t>Click to insert photo</a:t>
            </a:r>
          </a:p>
        </p:txBody>
      </p:sp>
      <p:sp>
        <p:nvSpPr>
          <p:cNvPr id="24" name="Text Placeholder 17">
            <a:extLst>
              <a:ext uri="{FF2B5EF4-FFF2-40B4-BE49-F238E27FC236}">
                <a16:creationId xmlns:a16="http://schemas.microsoft.com/office/drawing/2014/main" id="{EC4E9389-1B1B-7B16-E14E-9705EC36CBF3}"/>
              </a:ext>
            </a:extLst>
          </p:cNvPr>
          <p:cNvSpPr>
            <a:spLocks noGrp="1"/>
          </p:cNvSpPr>
          <p:nvPr>
            <p:ph type="body" sz="quarter" idx="23" hasCustomPrompt="1"/>
          </p:nvPr>
        </p:nvSpPr>
        <p:spPr>
          <a:xfrm>
            <a:off x="7351187" y="2976569"/>
            <a:ext cx="1242886" cy="123111"/>
          </a:xfrm>
          <a:solidFill>
            <a:schemeClr val="accent1"/>
          </a:solidFill>
        </p:spPr>
        <p:txBody>
          <a:bodyPr wrap="square" lIns="0" tIns="0" rIns="0" bIns="0">
            <a:spAutoFit/>
          </a:bodyPr>
          <a:lstStyle>
            <a:lvl1pPr>
              <a:defRPr sz="800">
                <a:latin typeface="Gotham Medium" panose="02000604030000020004" pitchFamily="50" charset="0"/>
              </a:defRPr>
            </a:lvl1pPr>
            <a:lvl2pPr>
              <a:defRPr>
                <a:latin typeface="Gotham Bold" pitchFamily="50" charset="0"/>
              </a:defRPr>
            </a:lvl2pPr>
            <a:lvl3pPr>
              <a:defRPr>
                <a:latin typeface="Gotham Bold" pitchFamily="50" charset="0"/>
              </a:defRPr>
            </a:lvl3pPr>
            <a:lvl4pPr>
              <a:defRPr>
                <a:latin typeface="Gotham Bold" pitchFamily="50" charset="0"/>
              </a:defRPr>
            </a:lvl4pPr>
            <a:lvl5pPr>
              <a:defRPr>
                <a:latin typeface="Gotham Bold" pitchFamily="50" charset="0"/>
              </a:defRPr>
            </a:lvl5pPr>
          </a:lstStyle>
          <a:p>
            <a:pPr lvl="0"/>
            <a:r>
              <a:rPr lang="en-GB"/>
              <a:t>Insert Name</a:t>
            </a:r>
          </a:p>
        </p:txBody>
      </p:sp>
      <p:sp>
        <p:nvSpPr>
          <p:cNvPr id="25" name="Text Placeholder 11">
            <a:extLst>
              <a:ext uri="{FF2B5EF4-FFF2-40B4-BE49-F238E27FC236}">
                <a16:creationId xmlns:a16="http://schemas.microsoft.com/office/drawing/2014/main" id="{C4D53DC0-7696-AF23-22ED-BBAF3C646914}"/>
              </a:ext>
            </a:extLst>
          </p:cNvPr>
          <p:cNvSpPr>
            <a:spLocks noGrp="1"/>
          </p:cNvSpPr>
          <p:nvPr>
            <p:ph type="body" sz="quarter" idx="24" hasCustomPrompt="1"/>
          </p:nvPr>
        </p:nvSpPr>
        <p:spPr>
          <a:xfrm>
            <a:off x="9043616" y="2842262"/>
            <a:ext cx="2354444" cy="835817"/>
          </a:xfrm>
          <a:solidFill>
            <a:schemeClr val="bg2"/>
          </a:solidFill>
          <a:ln w="6350">
            <a:solidFill>
              <a:schemeClr val="tx2"/>
            </a:solidFill>
          </a:ln>
        </p:spPr>
        <p:txBody>
          <a:bodyPr lIns="900000" tIns="396000" rIns="216000"/>
          <a:lstStyle>
            <a:lvl1pPr>
              <a:lnSpc>
                <a:spcPct val="100000"/>
              </a:lnSpc>
              <a:spcAft>
                <a:spcPts val="0"/>
              </a:spcAft>
              <a:defRPr sz="1000"/>
            </a:lvl1pPr>
            <a:lvl2pPr>
              <a:defRPr sz="1000"/>
            </a:lvl2pPr>
            <a:lvl3pPr>
              <a:defRPr sz="900"/>
            </a:lvl3pPr>
            <a:lvl4pPr>
              <a:defRPr sz="800"/>
            </a:lvl4pPr>
            <a:lvl5pPr>
              <a:defRPr sz="800"/>
            </a:lvl5pPr>
          </a:lstStyle>
          <a:p>
            <a:pPr lvl="0"/>
            <a:r>
              <a:rPr lang="en-GB"/>
              <a:t>Insert Designation,</a:t>
            </a:r>
            <a:br>
              <a:rPr lang="en-GB"/>
            </a:br>
            <a:r>
              <a:rPr lang="en-GB"/>
              <a:t>Department</a:t>
            </a:r>
          </a:p>
        </p:txBody>
      </p:sp>
      <p:sp>
        <p:nvSpPr>
          <p:cNvPr id="26" name="Picture Placeholder 15">
            <a:extLst>
              <a:ext uri="{FF2B5EF4-FFF2-40B4-BE49-F238E27FC236}">
                <a16:creationId xmlns:a16="http://schemas.microsoft.com/office/drawing/2014/main" id="{B2C22944-9D13-92E9-8092-A0BB133598DE}"/>
              </a:ext>
            </a:extLst>
          </p:cNvPr>
          <p:cNvSpPr>
            <a:spLocks noGrp="1"/>
          </p:cNvSpPr>
          <p:nvPr>
            <p:ph type="pic" sz="quarter" idx="25" hasCustomPrompt="1"/>
          </p:nvPr>
        </p:nvSpPr>
        <p:spPr>
          <a:xfrm>
            <a:off x="9136384" y="2929669"/>
            <a:ext cx="697998" cy="665066"/>
          </a:xfrm>
        </p:spPr>
        <p:txBody>
          <a:bodyPr/>
          <a:lstStyle>
            <a:lvl1pPr algn="ctr">
              <a:defRPr sz="800"/>
            </a:lvl1pPr>
          </a:lstStyle>
          <a:p>
            <a:r>
              <a:rPr lang="en-GB"/>
              <a:t>Click to insert photo</a:t>
            </a:r>
          </a:p>
        </p:txBody>
      </p:sp>
      <p:sp>
        <p:nvSpPr>
          <p:cNvPr id="27" name="Text Placeholder 17">
            <a:extLst>
              <a:ext uri="{FF2B5EF4-FFF2-40B4-BE49-F238E27FC236}">
                <a16:creationId xmlns:a16="http://schemas.microsoft.com/office/drawing/2014/main" id="{6828A7B6-BAD4-3C5A-BE6B-AB4488B3638A}"/>
              </a:ext>
            </a:extLst>
          </p:cNvPr>
          <p:cNvSpPr>
            <a:spLocks noGrp="1"/>
          </p:cNvSpPr>
          <p:nvPr>
            <p:ph type="body" sz="quarter" idx="26" hasCustomPrompt="1"/>
          </p:nvPr>
        </p:nvSpPr>
        <p:spPr>
          <a:xfrm>
            <a:off x="9941313" y="2976569"/>
            <a:ext cx="1242886" cy="123111"/>
          </a:xfrm>
          <a:solidFill>
            <a:schemeClr val="accent1"/>
          </a:solidFill>
        </p:spPr>
        <p:txBody>
          <a:bodyPr wrap="square" lIns="0" tIns="0" rIns="0" bIns="0">
            <a:spAutoFit/>
          </a:bodyPr>
          <a:lstStyle>
            <a:lvl1pPr>
              <a:defRPr sz="800">
                <a:latin typeface="Gotham Medium" panose="02000604030000020004" pitchFamily="50" charset="0"/>
              </a:defRPr>
            </a:lvl1pPr>
            <a:lvl2pPr>
              <a:defRPr>
                <a:latin typeface="Gotham Bold" pitchFamily="50" charset="0"/>
              </a:defRPr>
            </a:lvl2pPr>
            <a:lvl3pPr>
              <a:defRPr>
                <a:latin typeface="Gotham Bold" pitchFamily="50" charset="0"/>
              </a:defRPr>
            </a:lvl3pPr>
            <a:lvl4pPr>
              <a:defRPr>
                <a:latin typeface="Gotham Bold" pitchFamily="50" charset="0"/>
              </a:defRPr>
            </a:lvl4pPr>
            <a:lvl5pPr>
              <a:defRPr>
                <a:latin typeface="Gotham Bold" pitchFamily="50" charset="0"/>
              </a:defRPr>
            </a:lvl5pPr>
          </a:lstStyle>
          <a:p>
            <a:pPr lvl="0"/>
            <a:r>
              <a:rPr lang="en-GB"/>
              <a:t>Insert Name</a:t>
            </a:r>
          </a:p>
        </p:txBody>
      </p:sp>
      <p:sp>
        <p:nvSpPr>
          <p:cNvPr id="28" name="Text Placeholder 11">
            <a:extLst>
              <a:ext uri="{FF2B5EF4-FFF2-40B4-BE49-F238E27FC236}">
                <a16:creationId xmlns:a16="http://schemas.microsoft.com/office/drawing/2014/main" id="{76451ACB-A099-CD08-D1C7-ACACB9EC5006}"/>
              </a:ext>
            </a:extLst>
          </p:cNvPr>
          <p:cNvSpPr>
            <a:spLocks noGrp="1"/>
          </p:cNvSpPr>
          <p:nvPr>
            <p:ph type="body" sz="quarter" idx="27" hasCustomPrompt="1"/>
          </p:nvPr>
        </p:nvSpPr>
        <p:spPr>
          <a:xfrm>
            <a:off x="3863365" y="4118375"/>
            <a:ext cx="2354444" cy="835817"/>
          </a:xfrm>
          <a:solidFill>
            <a:schemeClr val="bg2"/>
          </a:solidFill>
          <a:ln w="6350">
            <a:solidFill>
              <a:schemeClr val="tx2"/>
            </a:solidFill>
          </a:ln>
        </p:spPr>
        <p:txBody>
          <a:bodyPr lIns="900000" tIns="396000" rIns="216000"/>
          <a:lstStyle>
            <a:lvl1pPr>
              <a:lnSpc>
                <a:spcPct val="100000"/>
              </a:lnSpc>
              <a:spcAft>
                <a:spcPts val="0"/>
              </a:spcAft>
              <a:defRPr sz="1000"/>
            </a:lvl1pPr>
            <a:lvl2pPr>
              <a:defRPr sz="1000"/>
            </a:lvl2pPr>
            <a:lvl3pPr>
              <a:defRPr sz="900"/>
            </a:lvl3pPr>
            <a:lvl4pPr>
              <a:defRPr sz="800"/>
            </a:lvl4pPr>
            <a:lvl5pPr>
              <a:defRPr sz="800"/>
            </a:lvl5pPr>
          </a:lstStyle>
          <a:p>
            <a:pPr lvl="0"/>
            <a:r>
              <a:rPr lang="en-GB"/>
              <a:t>Insert Designation,</a:t>
            </a:r>
            <a:br>
              <a:rPr lang="en-GB"/>
            </a:br>
            <a:r>
              <a:rPr lang="en-GB"/>
              <a:t>Department</a:t>
            </a:r>
          </a:p>
        </p:txBody>
      </p:sp>
      <p:sp>
        <p:nvSpPr>
          <p:cNvPr id="29" name="Picture Placeholder 15">
            <a:extLst>
              <a:ext uri="{FF2B5EF4-FFF2-40B4-BE49-F238E27FC236}">
                <a16:creationId xmlns:a16="http://schemas.microsoft.com/office/drawing/2014/main" id="{8DC7E377-A8A0-C2DE-2F56-82E29236C519}"/>
              </a:ext>
            </a:extLst>
          </p:cNvPr>
          <p:cNvSpPr>
            <a:spLocks noGrp="1"/>
          </p:cNvSpPr>
          <p:nvPr>
            <p:ph type="pic" sz="quarter" idx="28" hasCustomPrompt="1"/>
          </p:nvPr>
        </p:nvSpPr>
        <p:spPr>
          <a:xfrm>
            <a:off x="3956134" y="4205782"/>
            <a:ext cx="697998" cy="665066"/>
          </a:xfrm>
        </p:spPr>
        <p:txBody>
          <a:bodyPr/>
          <a:lstStyle>
            <a:lvl1pPr algn="ctr">
              <a:defRPr sz="800"/>
            </a:lvl1pPr>
          </a:lstStyle>
          <a:p>
            <a:r>
              <a:rPr lang="en-GB"/>
              <a:t>Click to insert photo</a:t>
            </a:r>
          </a:p>
        </p:txBody>
      </p:sp>
      <p:sp>
        <p:nvSpPr>
          <p:cNvPr id="30" name="Text Placeholder 17">
            <a:extLst>
              <a:ext uri="{FF2B5EF4-FFF2-40B4-BE49-F238E27FC236}">
                <a16:creationId xmlns:a16="http://schemas.microsoft.com/office/drawing/2014/main" id="{3832AF05-8703-E7EF-2106-CA0BCD63E918}"/>
              </a:ext>
            </a:extLst>
          </p:cNvPr>
          <p:cNvSpPr>
            <a:spLocks noGrp="1"/>
          </p:cNvSpPr>
          <p:nvPr>
            <p:ph type="body" sz="quarter" idx="29" hasCustomPrompt="1"/>
          </p:nvPr>
        </p:nvSpPr>
        <p:spPr>
          <a:xfrm>
            <a:off x="4761062" y="4252682"/>
            <a:ext cx="1242886" cy="123111"/>
          </a:xfrm>
          <a:solidFill>
            <a:schemeClr val="accent1"/>
          </a:solidFill>
        </p:spPr>
        <p:txBody>
          <a:bodyPr wrap="square" lIns="0" tIns="0" rIns="0" bIns="0">
            <a:spAutoFit/>
          </a:bodyPr>
          <a:lstStyle>
            <a:lvl1pPr>
              <a:defRPr sz="800">
                <a:latin typeface="Gotham Medium" panose="02000604030000020004" pitchFamily="50" charset="0"/>
              </a:defRPr>
            </a:lvl1pPr>
            <a:lvl2pPr>
              <a:defRPr>
                <a:latin typeface="Gotham Bold" pitchFamily="50" charset="0"/>
              </a:defRPr>
            </a:lvl2pPr>
            <a:lvl3pPr>
              <a:defRPr>
                <a:latin typeface="Gotham Bold" pitchFamily="50" charset="0"/>
              </a:defRPr>
            </a:lvl3pPr>
            <a:lvl4pPr>
              <a:defRPr>
                <a:latin typeface="Gotham Bold" pitchFamily="50" charset="0"/>
              </a:defRPr>
            </a:lvl4pPr>
            <a:lvl5pPr>
              <a:defRPr>
                <a:latin typeface="Gotham Bold" pitchFamily="50" charset="0"/>
              </a:defRPr>
            </a:lvl5pPr>
          </a:lstStyle>
          <a:p>
            <a:pPr lvl="0"/>
            <a:r>
              <a:rPr lang="en-GB"/>
              <a:t>Insert Name</a:t>
            </a:r>
          </a:p>
        </p:txBody>
      </p:sp>
      <p:sp>
        <p:nvSpPr>
          <p:cNvPr id="31" name="Text Placeholder 11">
            <a:extLst>
              <a:ext uri="{FF2B5EF4-FFF2-40B4-BE49-F238E27FC236}">
                <a16:creationId xmlns:a16="http://schemas.microsoft.com/office/drawing/2014/main" id="{C27AFD6E-4455-6B1B-A2BE-ADA3D97FD87F}"/>
              </a:ext>
            </a:extLst>
          </p:cNvPr>
          <p:cNvSpPr>
            <a:spLocks noGrp="1"/>
          </p:cNvSpPr>
          <p:nvPr>
            <p:ph type="body" sz="quarter" idx="30" hasCustomPrompt="1"/>
          </p:nvPr>
        </p:nvSpPr>
        <p:spPr>
          <a:xfrm>
            <a:off x="6453490" y="4118375"/>
            <a:ext cx="2354444" cy="835817"/>
          </a:xfrm>
          <a:solidFill>
            <a:schemeClr val="bg2"/>
          </a:solidFill>
          <a:ln w="6350">
            <a:solidFill>
              <a:schemeClr val="tx2"/>
            </a:solidFill>
          </a:ln>
        </p:spPr>
        <p:txBody>
          <a:bodyPr lIns="900000" tIns="396000" rIns="216000"/>
          <a:lstStyle>
            <a:lvl1pPr>
              <a:lnSpc>
                <a:spcPct val="100000"/>
              </a:lnSpc>
              <a:spcAft>
                <a:spcPts val="0"/>
              </a:spcAft>
              <a:defRPr sz="1000"/>
            </a:lvl1pPr>
            <a:lvl2pPr>
              <a:defRPr sz="1000"/>
            </a:lvl2pPr>
            <a:lvl3pPr>
              <a:defRPr sz="900"/>
            </a:lvl3pPr>
            <a:lvl4pPr>
              <a:defRPr sz="800"/>
            </a:lvl4pPr>
            <a:lvl5pPr>
              <a:defRPr sz="800"/>
            </a:lvl5pPr>
          </a:lstStyle>
          <a:p>
            <a:pPr lvl="0"/>
            <a:r>
              <a:rPr lang="en-GB"/>
              <a:t>Insert Designation,</a:t>
            </a:r>
            <a:br>
              <a:rPr lang="en-GB"/>
            </a:br>
            <a:r>
              <a:rPr lang="en-GB"/>
              <a:t>Department</a:t>
            </a:r>
          </a:p>
        </p:txBody>
      </p:sp>
      <p:sp>
        <p:nvSpPr>
          <p:cNvPr id="32" name="Picture Placeholder 15">
            <a:extLst>
              <a:ext uri="{FF2B5EF4-FFF2-40B4-BE49-F238E27FC236}">
                <a16:creationId xmlns:a16="http://schemas.microsoft.com/office/drawing/2014/main" id="{65333C22-5E8F-E79D-B1F6-F6366D9916F9}"/>
              </a:ext>
            </a:extLst>
          </p:cNvPr>
          <p:cNvSpPr>
            <a:spLocks noGrp="1"/>
          </p:cNvSpPr>
          <p:nvPr>
            <p:ph type="pic" sz="quarter" idx="31" hasCustomPrompt="1"/>
          </p:nvPr>
        </p:nvSpPr>
        <p:spPr>
          <a:xfrm>
            <a:off x="6546259" y="4205782"/>
            <a:ext cx="697998" cy="665066"/>
          </a:xfrm>
        </p:spPr>
        <p:txBody>
          <a:bodyPr/>
          <a:lstStyle>
            <a:lvl1pPr algn="ctr">
              <a:defRPr sz="800"/>
            </a:lvl1pPr>
          </a:lstStyle>
          <a:p>
            <a:r>
              <a:rPr lang="en-GB"/>
              <a:t>Click to insert photo</a:t>
            </a:r>
          </a:p>
        </p:txBody>
      </p:sp>
      <p:sp>
        <p:nvSpPr>
          <p:cNvPr id="33" name="Text Placeholder 17">
            <a:extLst>
              <a:ext uri="{FF2B5EF4-FFF2-40B4-BE49-F238E27FC236}">
                <a16:creationId xmlns:a16="http://schemas.microsoft.com/office/drawing/2014/main" id="{0152CECD-F64C-FC65-A6F2-AC11B7227981}"/>
              </a:ext>
            </a:extLst>
          </p:cNvPr>
          <p:cNvSpPr>
            <a:spLocks noGrp="1"/>
          </p:cNvSpPr>
          <p:nvPr>
            <p:ph type="body" sz="quarter" idx="32" hasCustomPrompt="1"/>
          </p:nvPr>
        </p:nvSpPr>
        <p:spPr>
          <a:xfrm>
            <a:off x="7351187" y="4252682"/>
            <a:ext cx="1242886" cy="123111"/>
          </a:xfrm>
          <a:solidFill>
            <a:schemeClr val="accent1"/>
          </a:solidFill>
        </p:spPr>
        <p:txBody>
          <a:bodyPr wrap="square" lIns="0" tIns="0" rIns="0" bIns="0">
            <a:spAutoFit/>
          </a:bodyPr>
          <a:lstStyle>
            <a:lvl1pPr>
              <a:defRPr sz="800">
                <a:latin typeface="Gotham Medium" panose="02000604030000020004" pitchFamily="50" charset="0"/>
              </a:defRPr>
            </a:lvl1pPr>
            <a:lvl2pPr>
              <a:defRPr>
                <a:latin typeface="Gotham Bold" pitchFamily="50" charset="0"/>
              </a:defRPr>
            </a:lvl2pPr>
            <a:lvl3pPr>
              <a:defRPr>
                <a:latin typeface="Gotham Bold" pitchFamily="50" charset="0"/>
              </a:defRPr>
            </a:lvl3pPr>
            <a:lvl4pPr>
              <a:defRPr>
                <a:latin typeface="Gotham Bold" pitchFamily="50" charset="0"/>
              </a:defRPr>
            </a:lvl4pPr>
            <a:lvl5pPr>
              <a:defRPr>
                <a:latin typeface="Gotham Bold" pitchFamily="50" charset="0"/>
              </a:defRPr>
            </a:lvl5pPr>
          </a:lstStyle>
          <a:p>
            <a:pPr lvl="0"/>
            <a:r>
              <a:rPr lang="en-GB"/>
              <a:t>Insert Name</a:t>
            </a:r>
          </a:p>
        </p:txBody>
      </p:sp>
      <p:sp>
        <p:nvSpPr>
          <p:cNvPr id="34" name="Text Placeholder 11">
            <a:extLst>
              <a:ext uri="{FF2B5EF4-FFF2-40B4-BE49-F238E27FC236}">
                <a16:creationId xmlns:a16="http://schemas.microsoft.com/office/drawing/2014/main" id="{326E13BE-2FD8-4A51-B3D9-23A44FB982E8}"/>
              </a:ext>
            </a:extLst>
          </p:cNvPr>
          <p:cNvSpPr>
            <a:spLocks noGrp="1"/>
          </p:cNvSpPr>
          <p:nvPr>
            <p:ph type="body" sz="quarter" idx="33" hasCustomPrompt="1"/>
          </p:nvPr>
        </p:nvSpPr>
        <p:spPr>
          <a:xfrm>
            <a:off x="9043616" y="4118375"/>
            <a:ext cx="2354444" cy="835817"/>
          </a:xfrm>
          <a:solidFill>
            <a:schemeClr val="bg2"/>
          </a:solidFill>
          <a:ln w="6350">
            <a:solidFill>
              <a:schemeClr val="tx2"/>
            </a:solidFill>
          </a:ln>
        </p:spPr>
        <p:txBody>
          <a:bodyPr lIns="900000" tIns="396000" rIns="216000"/>
          <a:lstStyle>
            <a:lvl1pPr>
              <a:lnSpc>
                <a:spcPct val="100000"/>
              </a:lnSpc>
              <a:spcAft>
                <a:spcPts val="0"/>
              </a:spcAft>
              <a:defRPr sz="1000"/>
            </a:lvl1pPr>
            <a:lvl2pPr>
              <a:defRPr sz="1000"/>
            </a:lvl2pPr>
            <a:lvl3pPr>
              <a:defRPr sz="900"/>
            </a:lvl3pPr>
            <a:lvl4pPr>
              <a:defRPr sz="800"/>
            </a:lvl4pPr>
            <a:lvl5pPr>
              <a:defRPr sz="800"/>
            </a:lvl5pPr>
          </a:lstStyle>
          <a:p>
            <a:pPr lvl="0"/>
            <a:r>
              <a:rPr lang="en-GB"/>
              <a:t>Insert Designation,</a:t>
            </a:r>
            <a:br>
              <a:rPr lang="en-GB"/>
            </a:br>
            <a:r>
              <a:rPr lang="en-GB"/>
              <a:t>Department</a:t>
            </a:r>
          </a:p>
        </p:txBody>
      </p:sp>
      <p:sp>
        <p:nvSpPr>
          <p:cNvPr id="35" name="Picture Placeholder 15">
            <a:extLst>
              <a:ext uri="{FF2B5EF4-FFF2-40B4-BE49-F238E27FC236}">
                <a16:creationId xmlns:a16="http://schemas.microsoft.com/office/drawing/2014/main" id="{B044C74A-FEF8-72DB-1F68-15763D5FF10C}"/>
              </a:ext>
            </a:extLst>
          </p:cNvPr>
          <p:cNvSpPr>
            <a:spLocks noGrp="1"/>
          </p:cNvSpPr>
          <p:nvPr>
            <p:ph type="pic" sz="quarter" idx="34" hasCustomPrompt="1"/>
          </p:nvPr>
        </p:nvSpPr>
        <p:spPr>
          <a:xfrm>
            <a:off x="9136384" y="4205782"/>
            <a:ext cx="697998" cy="665066"/>
          </a:xfrm>
        </p:spPr>
        <p:txBody>
          <a:bodyPr/>
          <a:lstStyle>
            <a:lvl1pPr algn="ctr">
              <a:defRPr sz="800"/>
            </a:lvl1pPr>
          </a:lstStyle>
          <a:p>
            <a:r>
              <a:rPr lang="en-GB"/>
              <a:t>Click to insert photo</a:t>
            </a:r>
          </a:p>
        </p:txBody>
      </p:sp>
      <p:sp>
        <p:nvSpPr>
          <p:cNvPr id="36" name="Text Placeholder 17">
            <a:extLst>
              <a:ext uri="{FF2B5EF4-FFF2-40B4-BE49-F238E27FC236}">
                <a16:creationId xmlns:a16="http://schemas.microsoft.com/office/drawing/2014/main" id="{A1BE916F-AB3E-6C45-072B-D583EF2A6EE5}"/>
              </a:ext>
            </a:extLst>
          </p:cNvPr>
          <p:cNvSpPr>
            <a:spLocks noGrp="1"/>
          </p:cNvSpPr>
          <p:nvPr>
            <p:ph type="body" sz="quarter" idx="35" hasCustomPrompt="1"/>
          </p:nvPr>
        </p:nvSpPr>
        <p:spPr>
          <a:xfrm>
            <a:off x="9941313" y="4252682"/>
            <a:ext cx="1242886" cy="123111"/>
          </a:xfrm>
          <a:solidFill>
            <a:schemeClr val="accent1"/>
          </a:solidFill>
        </p:spPr>
        <p:txBody>
          <a:bodyPr wrap="square" lIns="0" tIns="0" rIns="0" bIns="0">
            <a:spAutoFit/>
          </a:bodyPr>
          <a:lstStyle>
            <a:lvl1pPr>
              <a:defRPr sz="800">
                <a:latin typeface="Gotham Medium" panose="02000604030000020004" pitchFamily="50" charset="0"/>
              </a:defRPr>
            </a:lvl1pPr>
            <a:lvl2pPr>
              <a:defRPr>
                <a:latin typeface="Gotham Bold" pitchFamily="50" charset="0"/>
              </a:defRPr>
            </a:lvl2pPr>
            <a:lvl3pPr>
              <a:defRPr>
                <a:latin typeface="Gotham Bold" pitchFamily="50" charset="0"/>
              </a:defRPr>
            </a:lvl3pPr>
            <a:lvl4pPr>
              <a:defRPr>
                <a:latin typeface="Gotham Bold" pitchFamily="50" charset="0"/>
              </a:defRPr>
            </a:lvl4pPr>
            <a:lvl5pPr>
              <a:defRPr>
                <a:latin typeface="Gotham Bold" pitchFamily="50" charset="0"/>
              </a:defRPr>
            </a:lvl5pPr>
          </a:lstStyle>
          <a:p>
            <a:pPr lvl="0"/>
            <a:r>
              <a:rPr lang="en-GB"/>
              <a:t>Insert Name</a:t>
            </a:r>
          </a:p>
        </p:txBody>
      </p:sp>
      <p:sp>
        <p:nvSpPr>
          <p:cNvPr id="37" name="Text Placeholder 11">
            <a:extLst>
              <a:ext uri="{FF2B5EF4-FFF2-40B4-BE49-F238E27FC236}">
                <a16:creationId xmlns:a16="http://schemas.microsoft.com/office/drawing/2014/main" id="{7E042736-A648-8F93-E5E0-0D205221BA9B}"/>
              </a:ext>
            </a:extLst>
          </p:cNvPr>
          <p:cNvSpPr>
            <a:spLocks noGrp="1"/>
          </p:cNvSpPr>
          <p:nvPr>
            <p:ph type="body" sz="quarter" idx="36" hasCustomPrompt="1"/>
          </p:nvPr>
        </p:nvSpPr>
        <p:spPr>
          <a:xfrm>
            <a:off x="3863365" y="5394488"/>
            <a:ext cx="2354444" cy="835817"/>
          </a:xfrm>
          <a:solidFill>
            <a:schemeClr val="bg2"/>
          </a:solidFill>
          <a:ln w="6350">
            <a:solidFill>
              <a:schemeClr val="tx2"/>
            </a:solidFill>
          </a:ln>
        </p:spPr>
        <p:txBody>
          <a:bodyPr lIns="900000" tIns="396000" rIns="216000"/>
          <a:lstStyle>
            <a:lvl1pPr>
              <a:lnSpc>
                <a:spcPct val="100000"/>
              </a:lnSpc>
              <a:spcAft>
                <a:spcPts val="0"/>
              </a:spcAft>
              <a:defRPr sz="1000"/>
            </a:lvl1pPr>
            <a:lvl2pPr>
              <a:defRPr sz="1000"/>
            </a:lvl2pPr>
            <a:lvl3pPr>
              <a:defRPr sz="900"/>
            </a:lvl3pPr>
            <a:lvl4pPr>
              <a:defRPr sz="800"/>
            </a:lvl4pPr>
            <a:lvl5pPr>
              <a:defRPr sz="800"/>
            </a:lvl5pPr>
          </a:lstStyle>
          <a:p>
            <a:pPr lvl="0"/>
            <a:r>
              <a:rPr lang="en-GB"/>
              <a:t>Insert Designation,</a:t>
            </a:r>
            <a:br>
              <a:rPr lang="en-GB"/>
            </a:br>
            <a:r>
              <a:rPr lang="en-GB"/>
              <a:t>Department</a:t>
            </a:r>
          </a:p>
        </p:txBody>
      </p:sp>
      <p:sp>
        <p:nvSpPr>
          <p:cNvPr id="38" name="Picture Placeholder 15">
            <a:extLst>
              <a:ext uri="{FF2B5EF4-FFF2-40B4-BE49-F238E27FC236}">
                <a16:creationId xmlns:a16="http://schemas.microsoft.com/office/drawing/2014/main" id="{FA45E66A-E308-83F9-E11C-9E87B20517B1}"/>
              </a:ext>
            </a:extLst>
          </p:cNvPr>
          <p:cNvSpPr>
            <a:spLocks noGrp="1"/>
          </p:cNvSpPr>
          <p:nvPr>
            <p:ph type="pic" sz="quarter" idx="37" hasCustomPrompt="1"/>
          </p:nvPr>
        </p:nvSpPr>
        <p:spPr>
          <a:xfrm>
            <a:off x="3956134" y="5481895"/>
            <a:ext cx="697998" cy="665066"/>
          </a:xfrm>
        </p:spPr>
        <p:txBody>
          <a:bodyPr/>
          <a:lstStyle>
            <a:lvl1pPr algn="ctr">
              <a:defRPr sz="800"/>
            </a:lvl1pPr>
          </a:lstStyle>
          <a:p>
            <a:r>
              <a:rPr lang="en-GB"/>
              <a:t>Click to insert photo</a:t>
            </a:r>
          </a:p>
        </p:txBody>
      </p:sp>
      <p:sp>
        <p:nvSpPr>
          <p:cNvPr id="39" name="Text Placeholder 17">
            <a:extLst>
              <a:ext uri="{FF2B5EF4-FFF2-40B4-BE49-F238E27FC236}">
                <a16:creationId xmlns:a16="http://schemas.microsoft.com/office/drawing/2014/main" id="{36363FE2-112D-59B6-3D4B-340846A67394}"/>
              </a:ext>
            </a:extLst>
          </p:cNvPr>
          <p:cNvSpPr>
            <a:spLocks noGrp="1"/>
          </p:cNvSpPr>
          <p:nvPr>
            <p:ph type="body" sz="quarter" idx="38" hasCustomPrompt="1"/>
          </p:nvPr>
        </p:nvSpPr>
        <p:spPr>
          <a:xfrm>
            <a:off x="4761062" y="5528795"/>
            <a:ext cx="1242886" cy="123111"/>
          </a:xfrm>
          <a:solidFill>
            <a:schemeClr val="accent1"/>
          </a:solidFill>
        </p:spPr>
        <p:txBody>
          <a:bodyPr wrap="square" lIns="0" tIns="0" rIns="0" bIns="0">
            <a:spAutoFit/>
          </a:bodyPr>
          <a:lstStyle>
            <a:lvl1pPr>
              <a:defRPr sz="800">
                <a:latin typeface="Gotham Medium" panose="02000604030000020004" pitchFamily="50" charset="0"/>
              </a:defRPr>
            </a:lvl1pPr>
            <a:lvl2pPr>
              <a:defRPr>
                <a:latin typeface="Gotham Bold" pitchFamily="50" charset="0"/>
              </a:defRPr>
            </a:lvl2pPr>
            <a:lvl3pPr>
              <a:defRPr>
                <a:latin typeface="Gotham Bold" pitchFamily="50" charset="0"/>
              </a:defRPr>
            </a:lvl3pPr>
            <a:lvl4pPr>
              <a:defRPr>
                <a:latin typeface="Gotham Bold" pitchFamily="50" charset="0"/>
              </a:defRPr>
            </a:lvl4pPr>
            <a:lvl5pPr>
              <a:defRPr>
                <a:latin typeface="Gotham Bold" pitchFamily="50" charset="0"/>
              </a:defRPr>
            </a:lvl5pPr>
          </a:lstStyle>
          <a:p>
            <a:pPr lvl="0"/>
            <a:r>
              <a:rPr lang="en-GB"/>
              <a:t>Insert Name</a:t>
            </a:r>
          </a:p>
        </p:txBody>
      </p:sp>
      <p:sp>
        <p:nvSpPr>
          <p:cNvPr id="40" name="Text Placeholder 11">
            <a:extLst>
              <a:ext uri="{FF2B5EF4-FFF2-40B4-BE49-F238E27FC236}">
                <a16:creationId xmlns:a16="http://schemas.microsoft.com/office/drawing/2014/main" id="{BEE36F86-FB23-3E74-A310-FBFC116C2DD3}"/>
              </a:ext>
            </a:extLst>
          </p:cNvPr>
          <p:cNvSpPr>
            <a:spLocks noGrp="1"/>
          </p:cNvSpPr>
          <p:nvPr>
            <p:ph type="body" sz="quarter" idx="39" hasCustomPrompt="1"/>
          </p:nvPr>
        </p:nvSpPr>
        <p:spPr>
          <a:xfrm>
            <a:off x="6453490" y="5394488"/>
            <a:ext cx="2354444" cy="835817"/>
          </a:xfrm>
          <a:solidFill>
            <a:schemeClr val="bg2"/>
          </a:solidFill>
          <a:ln w="6350">
            <a:solidFill>
              <a:schemeClr val="tx2"/>
            </a:solidFill>
          </a:ln>
        </p:spPr>
        <p:txBody>
          <a:bodyPr lIns="900000" tIns="396000" rIns="216000"/>
          <a:lstStyle>
            <a:lvl1pPr>
              <a:lnSpc>
                <a:spcPct val="100000"/>
              </a:lnSpc>
              <a:spcAft>
                <a:spcPts val="0"/>
              </a:spcAft>
              <a:defRPr sz="1000"/>
            </a:lvl1pPr>
            <a:lvl2pPr>
              <a:defRPr sz="1000"/>
            </a:lvl2pPr>
            <a:lvl3pPr>
              <a:defRPr sz="900"/>
            </a:lvl3pPr>
            <a:lvl4pPr>
              <a:defRPr sz="800"/>
            </a:lvl4pPr>
            <a:lvl5pPr>
              <a:defRPr sz="800"/>
            </a:lvl5pPr>
          </a:lstStyle>
          <a:p>
            <a:pPr lvl="0"/>
            <a:r>
              <a:rPr lang="en-GB"/>
              <a:t>Insert Designation,</a:t>
            </a:r>
            <a:br>
              <a:rPr lang="en-GB"/>
            </a:br>
            <a:r>
              <a:rPr lang="en-GB"/>
              <a:t>Department</a:t>
            </a:r>
          </a:p>
        </p:txBody>
      </p:sp>
      <p:sp>
        <p:nvSpPr>
          <p:cNvPr id="41" name="Picture Placeholder 15">
            <a:extLst>
              <a:ext uri="{FF2B5EF4-FFF2-40B4-BE49-F238E27FC236}">
                <a16:creationId xmlns:a16="http://schemas.microsoft.com/office/drawing/2014/main" id="{92A01985-11F9-CC08-DBE5-1E42A81C5D3D}"/>
              </a:ext>
            </a:extLst>
          </p:cNvPr>
          <p:cNvSpPr>
            <a:spLocks noGrp="1"/>
          </p:cNvSpPr>
          <p:nvPr>
            <p:ph type="pic" sz="quarter" idx="40" hasCustomPrompt="1"/>
          </p:nvPr>
        </p:nvSpPr>
        <p:spPr>
          <a:xfrm>
            <a:off x="6546259" y="5481895"/>
            <a:ext cx="697998" cy="665066"/>
          </a:xfrm>
        </p:spPr>
        <p:txBody>
          <a:bodyPr/>
          <a:lstStyle>
            <a:lvl1pPr algn="ctr">
              <a:defRPr sz="800"/>
            </a:lvl1pPr>
          </a:lstStyle>
          <a:p>
            <a:r>
              <a:rPr lang="en-GB"/>
              <a:t>Click to insert photo</a:t>
            </a:r>
          </a:p>
        </p:txBody>
      </p:sp>
      <p:sp>
        <p:nvSpPr>
          <p:cNvPr id="42" name="Text Placeholder 17">
            <a:extLst>
              <a:ext uri="{FF2B5EF4-FFF2-40B4-BE49-F238E27FC236}">
                <a16:creationId xmlns:a16="http://schemas.microsoft.com/office/drawing/2014/main" id="{1FE869FA-EF11-1D16-3443-4F23D1E835EA}"/>
              </a:ext>
            </a:extLst>
          </p:cNvPr>
          <p:cNvSpPr>
            <a:spLocks noGrp="1"/>
          </p:cNvSpPr>
          <p:nvPr>
            <p:ph type="body" sz="quarter" idx="41" hasCustomPrompt="1"/>
          </p:nvPr>
        </p:nvSpPr>
        <p:spPr>
          <a:xfrm>
            <a:off x="7351187" y="5528795"/>
            <a:ext cx="1242886" cy="123111"/>
          </a:xfrm>
          <a:solidFill>
            <a:schemeClr val="accent1"/>
          </a:solidFill>
        </p:spPr>
        <p:txBody>
          <a:bodyPr wrap="square" lIns="0" tIns="0" rIns="0" bIns="0">
            <a:spAutoFit/>
          </a:bodyPr>
          <a:lstStyle>
            <a:lvl1pPr>
              <a:defRPr sz="800">
                <a:latin typeface="Gotham Medium" panose="02000604030000020004" pitchFamily="50" charset="0"/>
              </a:defRPr>
            </a:lvl1pPr>
            <a:lvl2pPr>
              <a:defRPr>
                <a:latin typeface="Gotham Bold" pitchFamily="50" charset="0"/>
              </a:defRPr>
            </a:lvl2pPr>
            <a:lvl3pPr>
              <a:defRPr>
                <a:latin typeface="Gotham Bold" pitchFamily="50" charset="0"/>
              </a:defRPr>
            </a:lvl3pPr>
            <a:lvl4pPr>
              <a:defRPr>
                <a:latin typeface="Gotham Bold" pitchFamily="50" charset="0"/>
              </a:defRPr>
            </a:lvl4pPr>
            <a:lvl5pPr>
              <a:defRPr>
                <a:latin typeface="Gotham Bold" pitchFamily="50" charset="0"/>
              </a:defRPr>
            </a:lvl5pPr>
          </a:lstStyle>
          <a:p>
            <a:pPr lvl="0"/>
            <a:r>
              <a:rPr lang="en-GB"/>
              <a:t>Insert Name</a:t>
            </a:r>
          </a:p>
        </p:txBody>
      </p:sp>
      <p:sp>
        <p:nvSpPr>
          <p:cNvPr id="43" name="Text Placeholder 11">
            <a:extLst>
              <a:ext uri="{FF2B5EF4-FFF2-40B4-BE49-F238E27FC236}">
                <a16:creationId xmlns:a16="http://schemas.microsoft.com/office/drawing/2014/main" id="{4F443E98-AA7C-B9AF-E632-2CA3DE0C8CE1}"/>
              </a:ext>
            </a:extLst>
          </p:cNvPr>
          <p:cNvSpPr>
            <a:spLocks noGrp="1"/>
          </p:cNvSpPr>
          <p:nvPr>
            <p:ph type="body" sz="quarter" idx="42" hasCustomPrompt="1"/>
          </p:nvPr>
        </p:nvSpPr>
        <p:spPr>
          <a:xfrm>
            <a:off x="9043616" y="5394488"/>
            <a:ext cx="2354444" cy="835817"/>
          </a:xfrm>
          <a:solidFill>
            <a:schemeClr val="bg2"/>
          </a:solidFill>
          <a:ln w="6350">
            <a:solidFill>
              <a:schemeClr val="tx2"/>
            </a:solidFill>
          </a:ln>
        </p:spPr>
        <p:txBody>
          <a:bodyPr lIns="900000" tIns="396000" rIns="216000"/>
          <a:lstStyle>
            <a:lvl1pPr>
              <a:lnSpc>
                <a:spcPct val="100000"/>
              </a:lnSpc>
              <a:spcAft>
                <a:spcPts val="0"/>
              </a:spcAft>
              <a:defRPr sz="1000"/>
            </a:lvl1pPr>
            <a:lvl2pPr>
              <a:defRPr sz="1000"/>
            </a:lvl2pPr>
            <a:lvl3pPr>
              <a:defRPr sz="900"/>
            </a:lvl3pPr>
            <a:lvl4pPr>
              <a:defRPr sz="800"/>
            </a:lvl4pPr>
            <a:lvl5pPr>
              <a:defRPr sz="800"/>
            </a:lvl5pPr>
          </a:lstStyle>
          <a:p>
            <a:pPr lvl="0"/>
            <a:r>
              <a:rPr lang="en-GB"/>
              <a:t>Insert Designation,</a:t>
            </a:r>
            <a:br>
              <a:rPr lang="en-GB"/>
            </a:br>
            <a:r>
              <a:rPr lang="en-GB"/>
              <a:t>Department</a:t>
            </a:r>
          </a:p>
        </p:txBody>
      </p:sp>
      <p:sp>
        <p:nvSpPr>
          <p:cNvPr id="44" name="Picture Placeholder 15">
            <a:extLst>
              <a:ext uri="{FF2B5EF4-FFF2-40B4-BE49-F238E27FC236}">
                <a16:creationId xmlns:a16="http://schemas.microsoft.com/office/drawing/2014/main" id="{5BCA3706-5D68-9688-A712-EE1B7EE2D213}"/>
              </a:ext>
            </a:extLst>
          </p:cNvPr>
          <p:cNvSpPr>
            <a:spLocks noGrp="1"/>
          </p:cNvSpPr>
          <p:nvPr>
            <p:ph type="pic" sz="quarter" idx="43" hasCustomPrompt="1"/>
          </p:nvPr>
        </p:nvSpPr>
        <p:spPr>
          <a:xfrm>
            <a:off x="9136384" y="5481895"/>
            <a:ext cx="697998" cy="665066"/>
          </a:xfrm>
        </p:spPr>
        <p:txBody>
          <a:bodyPr/>
          <a:lstStyle>
            <a:lvl1pPr algn="ctr">
              <a:defRPr sz="800"/>
            </a:lvl1pPr>
          </a:lstStyle>
          <a:p>
            <a:r>
              <a:rPr lang="en-GB"/>
              <a:t>Click to insert photo</a:t>
            </a:r>
          </a:p>
        </p:txBody>
      </p:sp>
      <p:sp>
        <p:nvSpPr>
          <p:cNvPr id="45" name="Text Placeholder 17">
            <a:extLst>
              <a:ext uri="{FF2B5EF4-FFF2-40B4-BE49-F238E27FC236}">
                <a16:creationId xmlns:a16="http://schemas.microsoft.com/office/drawing/2014/main" id="{871658DC-157A-2797-3C51-7F4C884EECFA}"/>
              </a:ext>
            </a:extLst>
          </p:cNvPr>
          <p:cNvSpPr>
            <a:spLocks noGrp="1"/>
          </p:cNvSpPr>
          <p:nvPr>
            <p:ph type="body" sz="quarter" idx="44" hasCustomPrompt="1"/>
          </p:nvPr>
        </p:nvSpPr>
        <p:spPr>
          <a:xfrm>
            <a:off x="9941313" y="5528795"/>
            <a:ext cx="1242886" cy="123111"/>
          </a:xfrm>
          <a:solidFill>
            <a:schemeClr val="accent1"/>
          </a:solidFill>
        </p:spPr>
        <p:txBody>
          <a:bodyPr wrap="square" lIns="0" tIns="0" rIns="0" bIns="0">
            <a:spAutoFit/>
          </a:bodyPr>
          <a:lstStyle>
            <a:lvl1pPr>
              <a:defRPr sz="800">
                <a:latin typeface="Gotham Medium" panose="02000604030000020004" pitchFamily="50" charset="0"/>
              </a:defRPr>
            </a:lvl1pPr>
            <a:lvl2pPr>
              <a:defRPr>
                <a:latin typeface="Gotham Bold" pitchFamily="50" charset="0"/>
              </a:defRPr>
            </a:lvl2pPr>
            <a:lvl3pPr>
              <a:defRPr>
                <a:latin typeface="Gotham Bold" pitchFamily="50" charset="0"/>
              </a:defRPr>
            </a:lvl3pPr>
            <a:lvl4pPr>
              <a:defRPr>
                <a:latin typeface="Gotham Bold" pitchFamily="50" charset="0"/>
              </a:defRPr>
            </a:lvl4pPr>
            <a:lvl5pPr>
              <a:defRPr>
                <a:latin typeface="Gotham Bold" pitchFamily="50" charset="0"/>
              </a:defRPr>
            </a:lvl5pPr>
          </a:lstStyle>
          <a:p>
            <a:pPr lvl="0"/>
            <a:r>
              <a:rPr lang="en-GB"/>
              <a:t>Insert Name</a:t>
            </a:r>
          </a:p>
        </p:txBody>
      </p:sp>
      <p:sp>
        <p:nvSpPr>
          <p:cNvPr id="54" name="Text Placeholder 7">
            <a:extLst>
              <a:ext uri="{FF2B5EF4-FFF2-40B4-BE49-F238E27FC236}">
                <a16:creationId xmlns:a16="http://schemas.microsoft.com/office/drawing/2014/main" id="{CA784AEE-E261-F2BC-44F3-329D1F2A7239}"/>
              </a:ext>
            </a:extLst>
          </p:cNvPr>
          <p:cNvSpPr>
            <a:spLocks noGrp="1"/>
          </p:cNvSpPr>
          <p:nvPr>
            <p:ph type="body" sz="quarter" idx="76" hasCustomPrompt="1"/>
          </p:nvPr>
        </p:nvSpPr>
        <p:spPr>
          <a:xfrm>
            <a:off x="450733" y="1543793"/>
            <a:ext cx="3205915" cy="2363961"/>
          </a:xfrm>
        </p:spPr>
        <p:txBody>
          <a:bodyPr vert="horz" wrap="square" lIns="91440" tIns="45720" rIns="91440" bIns="45720" rtlCol="0">
            <a:noAutofit/>
          </a:bodyPr>
          <a:lstStyle>
            <a:lvl1pPr>
              <a:defRPr lang="en-US" sz="1200" dirty="0">
                <a:latin typeface="+mj-lt"/>
              </a:defRPr>
            </a:lvl1pPr>
            <a:lvl2pPr>
              <a:defRPr lang="en-US" sz="1200" dirty="0">
                <a:latin typeface="+mj-lt"/>
              </a:defRPr>
            </a:lvl2pPr>
            <a:lvl3pPr>
              <a:defRPr lang="en-US" sz="1100" dirty="0">
                <a:latin typeface="+mj-lt"/>
              </a:defRPr>
            </a:lvl3pPr>
            <a:lvl4pPr>
              <a:defRPr lang="en-US" sz="1050" dirty="0">
                <a:latin typeface="+mj-lt"/>
              </a:defRPr>
            </a:lvl4pPr>
            <a:lvl5pPr>
              <a:defRPr lang="en-GB" sz="1200" dirty="0">
                <a:latin typeface="Gotham Light" panose="02000603030000020004" pitchFamily="2" charset="0"/>
              </a:defRPr>
            </a:lvl5pPr>
          </a:lstStyle>
          <a:p>
            <a:pPr lvl="0"/>
            <a:r>
              <a:rPr lang="en-GB"/>
              <a:t>Insert text here</a:t>
            </a:r>
          </a:p>
          <a:p>
            <a:pPr lvl="1"/>
            <a:r>
              <a:rPr lang="en-GB"/>
              <a:t>Second level</a:t>
            </a:r>
          </a:p>
          <a:p>
            <a:pPr lvl="2"/>
            <a:r>
              <a:rPr lang="en-GB"/>
              <a:t>Third level</a:t>
            </a:r>
          </a:p>
          <a:p>
            <a:pPr lvl="3"/>
            <a:r>
              <a:rPr lang="en-GB"/>
              <a:t>Fourth level</a:t>
            </a:r>
          </a:p>
          <a:p>
            <a:pPr lvl="4"/>
            <a:r>
              <a:rPr lang="en-GB"/>
              <a:t>Fifth level</a:t>
            </a:r>
          </a:p>
        </p:txBody>
      </p:sp>
      <p:grpSp>
        <p:nvGrpSpPr>
          <p:cNvPr id="55" name="Group 54">
            <a:extLst>
              <a:ext uri="{FF2B5EF4-FFF2-40B4-BE49-F238E27FC236}">
                <a16:creationId xmlns:a16="http://schemas.microsoft.com/office/drawing/2014/main" id="{908C3B16-9657-0964-B649-A2A24AED9A00}"/>
              </a:ext>
            </a:extLst>
          </p:cNvPr>
          <p:cNvGrpSpPr/>
          <p:nvPr/>
        </p:nvGrpSpPr>
        <p:grpSpPr>
          <a:xfrm>
            <a:off x="12284372" y="0"/>
            <a:ext cx="2174455" cy="4839558"/>
            <a:chOff x="838200" y="1150069"/>
            <a:chExt cx="2175021" cy="4839558"/>
          </a:xfrm>
        </p:grpSpPr>
        <p:sp>
          <p:nvSpPr>
            <p:cNvPr id="56" name="Rectangle 55">
              <a:extLst>
                <a:ext uri="{FF2B5EF4-FFF2-40B4-BE49-F238E27FC236}">
                  <a16:creationId xmlns:a16="http://schemas.microsoft.com/office/drawing/2014/main" id="{D70D0084-41FC-409D-401E-E8A8EF38CE50}"/>
                </a:ext>
              </a:extLst>
            </p:cNvPr>
            <p:cNvSpPr/>
            <p:nvPr/>
          </p:nvSpPr>
          <p:spPr>
            <a:xfrm>
              <a:off x="838200" y="1150069"/>
              <a:ext cx="2146445" cy="4839558"/>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333333"/>
                </a:solidFill>
              </a:endParaRPr>
            </a:p>
          </p:txBody>
        </p:sp>
        <p:sp>
          <p:nvSpPr>
            <p:cNvPr id="57" name="Rectangle 56">
              <a:extLst>
                <a:ext uri="{FF2B5EF4-FFF2-40B4-BE49-F238E27FC236}">
                  <a16:creationId xmlns:a16="http://schemas.microsoft.com/office/drawing/2014/main" id="{1FB527D5-0B54-DE88-9FF6-906D892AE831}"/>
                </a:ext>
              </a:extLst>
            </p:cNvPr>
            <p:cNvSpPr/>
            <p:nvPr/>
          </p:nvSpPr>
          <p:spPr>
            <a:xfrm flipV="1">
              <a:off x="838200" y="1150069"/>
              <a:ext cx="2146445" cy="52016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799">
                <a:solidFill>
                  <a:srgbClr val="333333"/>
                </a:solidFill>
              </a:endParaRPr>
            </a:p>
          </p:txBody>
        </p:sp>
        <p:sp>
          <p:nvSpPr>
            <p:cNvPr id="58" name="TextBox 57">
              <a:extLst>
                <a:ext uri="{FF2B5EF4-FFF2-40B4-BE49-F238E27FC236}">
                  <a16:creationId xmlns:a16="http://schemas.microsoft.com/office/drawing/2014/main" id="{960FF3AA-10A1-FBB9-2112-99CEFDA9F466}"/>
                </a:ext>
              </a:extLst>
            </p:cNvPr>
            <p:cNvSpPr txBox="1"/>
            <p:nvPr/>
          </p:nvSpPr>
          <p:spPr>
            <a:xfrm>
              <a:off x="866775" y="2189496"/>
              <a:ext cx="2087197" cy="707886"/>
            </a:xfrm>
            <a:prstGeom prst="rect">
              <a:avLst/>
            </a:prstGeom>
            <a:noFill/>
          </p:spPr>
          <p:txBody>
            <a:bodyPr wrap="square" rtlCol="0">
              <a:spAutoFit/>
            </a:bodyPr>
            <a:lstStyle/>
            <a:p>
              <a:r>
                <a:rPr lang="en-GB" sz="1000" b="1">
                  <a:solidFill>
                    <a:srgbClr val="333333"/>
                  </a:solidFill>
                </a:rPr>
                <a:t>2. </a:t>
              </a:r>
              <a:r>
                <a:rPr lang="en-GB" sz="1000">
                  <a:solidFill>
                    <a:srgbClr val="333333"/>
                  </a:solidFill>
                </a:rPr>
                <a:t>Click on the </a:t>
              </a:r>
              <a:r>
                <a:rPr lang="en-GB" sz="1000" b="0">
                  <a:solidFill>
                    <a:srgbClr val="333333"/>
                  </a:solidFill>
                  <a:latin typeface="Gotham Medium" pitchFamily="50" charset="0"/>
                </a:rPr>
                <a:t>icon</a:t>
              </a:r>
              <a:r>
                <a:rPr lang="en-GB" sz="1000">
                  <a:solidFill>
                    <a:srgbClr val="333333"/>
                  </a:solidFill>
                </a:rPr>
                <a:t> in the middle of the placeholder and choose the image from your computer.</a:t>
              </a:r>
            </a:p>
          </p:txBody>
        </p:sp>
        <p:sp>
          <p:nvSpPr>
            <p:cNvPr id="59" name="TextBox 58">
              <a:extLst>
                <a:ext uri="{FF2B5EF4-FFF2-40B4-BE49-F238E27FC236}">
                  <a16:creationId xmlns:a16="http://schemas.microsoft.com/office/drawing/2014/main" id="{F99AFBB2-A948-1E68-FE3D-036E426D0279}"/>
                </a:ext>
              </a:extLst>
            </p:cNvPr>
            <p:cNvSpPr txBox="1"/>
            <p:nvPr/>
          </p:nvSpPr>
          <p:spPr>
            <a:xfrm>
              <a:off x="866774" y="2943679"/>
              <a:ext cx="2146447" cy="553998"/>
            </a:xfrm>
            <a:prstGeom prst="rect">
              <a:avLst/>
            </a:prstGeom>
            <a:noFill/>
          </p:spPr>
          <p:txBody>
            <a:bodyPr wrap="square" rtlCol="0">
              <a:spAutoFit/>
            </a:bodyPr>
            <a:lstStyle/>
            <a:p>
              <a:r>
                <a:rPr lang="en-GB" sz="1000" b="1">
                  <a:solidFill>
                    <a:srgbClr val="333333"/>
                  </a:solidFill>
                </a:rPr>
                <a:t>3. </a:t>
              </a:r>
              <a:r>
                <a:rPr lang="en-GB" sz="1000">
                  <a:solidFill>
                    <a:srgbClr val="333333"/>
                  </a:solidFill>
                </a:rPr>
                <a:t>Click on the </a:t>
              </a:r>
              <a:r>
                <a:rPr lang="en-GB" sz="1000" b="0">
                  <a:solidFill>
                    <a:srgbClr val="333333"/>
                  </a:solidFill>
                  <a:latin typeface="Gotham Medium" pitchFamily="50" charset="0"/>
                </a:rPr>
                <a:t>Format Picture </a:t>
              </a:r>
              <a:r>
                <a:rPr lang="en-GB" sz="1000">
                  <a:solidFill>
                    <a:srgbClr val="333333"/>
                  </a:solidFill>
                </a:rPr>
                <a:t>tab in the ribbon and use the tools to edit the image.</a:t>
              </a:r>
            </a:p>
          </p:txBody>
        </p:sp>
        <p:sp>
          <p:nvSpPr>
            <p:cNvPr id="60" name="TextBox 59">
              <a:extLst>
                <a:ext uri="{FF2B5EF4-FFF2-40B4-BE49-F238E27FC236}">
                  <a16:creationId xmlns:a16="http://schemas.microsoft.com/office/drawing/2014/main" id="{28D116CD-1778-E430-4856-F5B555D307EE}"/>
                </a:ext>
              </a:extLst>
            </p:cNvPr>
            <p:cNvSpPr txBox="1"/>
            <p:nvPr/>
          </p:nvSpPr>
          <p:spPr>
            <a:xfrm>
              <a:off x="866773" y="3543974"/>
              <a:ext cx="2146447" cy="1169551"/>
            </a:xfrm>
            <a:prstGeom prst="rect">
              <a:avLst/>
            </a:prstGeom>
            <a:noFill/>
          </p:spPr>
          <p:txBody>
            <a:bodyPr wrap="square" rtlCol="0">
              <a:spAutoFit/>
            </a:bodyPr>
            <a:lstStyle/>
            <a:p>
              <a:r>
                <a:rPr lang="en-GB" sz="1000" b="1">
                  <a:solidFill>
                    <a:srgbClr val="333333"/>
                  </a:solidFill>
                </a:rPr>
                <a:t>4. </a:t>
              </a:r>
              <a:r>
                <a:rPr lang="en-GB" sz="1000">
                  <a:solidFill>
                    <a:srgbClr val="333333"/>
                  </a:solidFill>
                </a:rPr>
                <a:t>Choose </a:t>
              </a:r>
              <a:r>
                <a:rPr lang="en-GB" sz="1000" b="0">
                  <a:solidFill>
                    <a:srgbClr val="333333"/>
                  </a:solidFill>
                  <a:latin typeface="Gotham Medium" pitchFamily="50" charset="0"/>
                </a:rPr>
                <a:t>Crop</a:t>
              </a:r>
              <a:r>
                <a:rPr lang="en-GB" sz="1000">
                  <a:solidFill>
                    <a:srgbClr val="333333"/>
                  </a:solidFill>
                </a:rPr>
                <a:t> to resize and move the image within the placeholder, using the white circles in the corners of the image. Click on the drop down arrow and choose </a:t>
              </a:r>
              <a:r>
                <a:rPr lang="en-GB" sz="1000" b="0">
                  <a:solidFill>
                    <a:srgbClr val="333333"/>
                  </a:solidFill>
                  <a:latin typeface="Gotham Medium" pitchFamily="50" charset="0"/>
                </a:rPr>
                <a:t>Fit </a:t>
              </a:r>
              <a:r>
                <a:rPr lang="en-GB" sz="1000">
                  <a:solidFill>
                    <a:srgbClr val="333333"/>
                  </a:solidFill>
                </a:rPr>
                <a:t>to fit the image to the placeholder.</a:t>
              </a:r>
            </a:p>
          </p:txBody>
        </p:sp>
        <p:sp>
          <p:nvSpPr>
            <p:cNvPr id="61" name="TextBox 60">
              <a:extLst>
                <a:ext uri="{FF2B5EF4-FFF2-40B4-BE49-F238E27FC236}">
                  <a16:creationId xmlns:a16="http://schemas.microsoft.com/office/drawing/2014/main" id="{204D1745-DF57-2871-2D6C-45B42E64E6B0}"/>
                </a:ext>
              </a:extLst>
            </p:cNvPr>
            <p:cNvSpPr txBox="1"/>
            <p:nvPr/>
          </p:nvSpPr>
          <p:spPr>
            <a:xfrm>
              <a:off x="866774" y="4759822"/>
              <a:ext cx="2146447" cy="553998"/>
            </a:xfrm>
            <a:prstGeom prst="rect">
              <a:avLst/>
            </a:prstGeom>
            <a:noFill/>
          </p:spPr>
          <p:txBody>
            <a:bodyPr wrap="square" rtlCol="0">
              <a:spAutoFit/>
            </a:bodyPr>
            <a:lstStyle/>
            <a:p>
              <a:r>
                <a:rPr lang="en-GB" sz="1000" b="1">
                  <a:solidFill>
                    <a:srgbClr val="333333"/>
                  </a:solidFill>
                </a:rPr>
                <a:t>5. </a:t>
              </a:r>
              <a:r>
                <a:rPr lang="en-GB" sz="1000">
                  <a:solidFill>
                    <a:srgbClr val="333333"/>
                  </a:solidFill>
                </a:rPr>
                <a:t>Choose </a:t>
              </a:r>
              <a:r>
                <a:rPr lang="en-GB" sz="1000" b="0">
                  <a:solidFill>
                    <a:srgbClr val="333333"/>
                  </a:solidFill>
                  <a:latin typeface="Gotham Medium" pitchFamily="50" charset="0"/>
                </a:rPr>
                <a:t>Picture Colour </a:t>
              </a:r>
              <a:r>
                <a:rPr lang="en-GB" sz="1000">
                  <a:solidFill>
                    <a:srgbClr val="333333"/>
                  </a:solidFill>
                </a:rPr>
                <a:t>to adjust the Saturation, Tone, and Colour.</a:t>
              </a:r>
            </a:p>
          </p:txBody>
        </p:sp>
        <p:sp>
          <p:nvSpPr>
            <p:cNvPr id="62" name="TextBox 61">
              <a:extLst>
                <a:ext uri="{FF2B5EF4-FFF2-40B4-BE49-F238E27FC236}">
                  <a16:creationId xmlns:a16="http://schemas.microsoft.com/office/drawing/2014/main" id="{94D8A420-46FF-B45F-032F-BCFE91A0619B}"/>
                </a:ext>
              </a:extLst>
            </p:cNvPr>
            <p:cNvSpPr txBox="1"/>
            <p:nvPr/>
          </p:nvSpPr>
          <p:spPr>
            <a:xfrm>
              <a:off x="866774" y="5360117"/>
              <a:ext cx="2146447" cy="553998"/>
            </a:xfrm>
            <a:prstGeom prst="rect">
              <a:avLst/>
            </a:prstGeom>
            <a:noFill/>
          </p:spPr>
          <p:txBody>
            <a:bodyPr wrap="square" rtlCol="0">
              <a:spAutoFit/>
            </a:bodyPr>
            <a:lstStyle/>
            <a:p>
              <a:r>
                <a:rPr lang="en-GB" sz="1000" b="1">
                  <a:solidFill>
                    <a:srgbClr val="333333"/>
                  </a:solidFill>
                </a:rPr>
                <a:t>6. </a:t>
              </a:r>
              <a:r>
                <a:rPr lang="en-GB" sz="1000">
                  <a:solidFill>
                    <a:srgbClr val="333333"/>
                  </a:solidFill>
                </a:rPr>
                <a:t>Choose </a:t>
              </a:r>
              <a:r>
                <a:rPr lang="en-GB" sz="1000" b="0">
                  <a:solidFill>
                    <a:srgbClr val="333333"/>
                  </a:solidFill>
                  <a:latin typeface="Gotham Medium" pitchFamily="50" charset="0"/>
                </a:rPr>
                <a:t>Picture Correction </a:t>
              </a:r>
              <a:r>
                <a:rPr lang="en-GB" sz="1000">
                  <a:solidFill>
                    <a:srgbClr val="333333"/>
                  </a:solidFill>
                </a:rPr>
                <a:t>to adjust the Sharpness, Brightness, and Contrast.</a:t>
              </a:r>
            </a:p>
          </p:txBody>
        </p:sp>
        <p:sp>
          <p:nvSpPr>
            <p:cNvPr id="63" name="TextBox 62">
              <a:extLst>
                <a:ext uri="{FF2B5EF4-FFF2-40B4-BE49-F238E27FC236}">
                  <a16:creationId xmlns:a16="http://schemas.microsoft.com/office/drawing/2014/main" id="{035E74DD-ADC5-41D8-9820-29AB18C48C98}"/>
                </a:ext>
              </a:extLst>
            </p:cNvPr>
            <p:cNvSpPr txBox="1"/>
            <p:nvPr/>
          </p:nvSpPr>
          <p:spPr>
            <a:xfrm>
              <a:off x="1072610" y="1179173"/>
              <a:ext cx="1734772" cy="461665"/>
            </a:xfrm>
            <a:prstGeom prst="rect">
              <a:avLst/>
            </a:prstGeom>
            <a:noFill/>
          </p:spPr>
          <p:txBody>
            <a:bodyPr wrap="square" rtlCol="0">
              <a:spAutoFit/>
            </a:bodyPr>
            <a:lstStyle/>
            <a:p>
              <a:pPr algn="ctr"/>
              <a:r>
                <a:rPr lang="en-GB" sz="1200">
                  <a:solidFill>
                    <a:srgbClr val="333333"/>
                  </a:solidFill>
                  <a:latin typeface="+mn-lt"/>
                </a:rPr>
                <a:t>HOW TO INSERT AN IMAGE</a:t>
              </a:r>
            </a:p>
          </p:txBody>
        </p:sp>
        <p:sp>
          <p:nvSpPr>
            <p:cNvPr id="64" name="TextBox 63">
              <a:extLst>
                <a:ext uri="{FF2B5EF4-FFF2-40B4-BE49-F238E27FC236}">
                  <a16:creationId xmlns:a16="http://schemas.microsoft.com/office/drawing/2014/main" id="{A85F5B00-FC96-48C1-9B80-86C0E0EA4BF0}"/>
                </a:ext>
              </a:extLst>
            </p:cNvPr>
            <p:cNvSpPr txBox="1"/>
            <p:nvPr/>
          </p:nvSpPr>
          <p:spPr>
            <a:xfrm>
              <a:off x="866775" y="1759910"/>
              <a:ext cx="2087197" cy="400110"/>
            </a:xfrm>
            <a:prstGeom prst="rect">
              <a:avLst/>
            </a:prstGeom>
            <a:noFill/>
          </p:spPr>
          <p:txBody>
            <a:bodyPr wrap="square" rtlCol="0">
              <a:spAutoFit/>
            </a:bodyPr>
            <a:lstStyle/>
            <a:p>
              <a:r>
                <a:rPr lang="en-GB" sz="1000" b="1">
                  <a:solidFill>
                    <a:srgbClr val="333333"/>
                  </a:solidFill>
                </a:rPr>
                <a:t>1. </a:t>
              </a:r>
              <a:r>
                <a:rPr lang="en-GB" sz="1000">
                  <a:solidFill>
                    <a:srgbClr val="333333"/>
                  </a:solidFill>
                </a:rPr>
                <a:t>If there is already an image present, </a:t>
              </a:r>
              <a:r>
                <a:rPr lang="en-GB" sz="1000">
                  <a:solidFill>
                    <a:srgbClr val="333333"/>
                  </a:solidFill>
                  <a:latin typeface="Gotham Medium" pitchFamily="50" charset="0"/>
                </a:rPr>
                <a:t>delete this first.</a:t>
              </a:r>
            </a:p>
          </p:txBody>
        </p:sp>
      </p:grpSp>
      <p:sp>
        <p:nvSpPr>
          <p:cNvPr id="66" name="Date Placeholder 65">
            <a:extLst>
              <a:ext uri="{FF2B5EF4-FFF2-40B4-BE49-F238E27FC236}">
                <a16:creationId xmlns:a16="http://schemas.microsoft.com/office/drawing/2014/main" id="{217FB83B-E338-B02B-6684-3A4E1AB44569}"/>
              </a:ext>
            </a:extLst>
          </p:cNvPr>
          <p:cNvSpPr>
            <a:spLocks noGrp="1"/>
          </p:cNvSpPr>
          <p:nvPr>
            <p:ph type="dt" sz="half" idx="77"/>
          </p:nvPr>
        </p:nvSpPr>
        <p:spPr/>
        <p:txBody>
          <a:bodyPr/>
          <a:lstStyle/>
          <a:p>
            <a:endParaRPr lang="en-GB"/>
          </a:p>
        </p:txBody>
      </p:sp>
      <p:sp>
        <p:nvSpPr>
          <p:cNvPr id="67" name="Footer Placeholder 66">
            <a:extLst>
              <a:ext uri="{FF2B5EF4-FFF2-40B4-BE49-F238E27FC236}">
                <a16:creationId xmlns:a16="http://schemas.microsoft.com/office/drawing/2014/main" id="{CB2BA2CF-1C6D-4649-ED8C-1F300F176275}"/>
              </a:ext>
            </a:extLst>
          </p:cNvPr>
          <p:cNvSpPr>
            <a:spLocks noGrp="1"/>
          </p:cNvSpPr>
          <p:nvPr>
            <p:ph type="ftr" sz="quarter" idx="78"/>
          </p:nvPr>
        </p:nvSpPr>
        <p:spPr>
          <a:xfrm>
            <a:off x="450733" y="6501388"/>
            <a:ext cx="6856644" cy="270074"/>
          </a:xfrm>
          <a:prstGeom prst="rect">
            <a:avLst/>
          </a:prstGeom>
        </p:spPr>
        <p:txBody>
          <a:bodyPr/>
          <a:lstStyle/>
          <a:p>
            <a:pPr>
              <a:lnSpc>
                <a:spcPct val="120000"/>
              </a:lnSpc>
              <a:spcAft>
                <a:spcPts val="1000"/>
              </a:spcAft>
            </a:pPr>
            <a:r>
              <a:rPr lang="en-US"/>
              <a:t>Footer</a:t>
            </a:r>
          </a:p>
        </p:txBody>
      </p:sp>
      <p:sp>
        <p:nvSpPr>
          <p:cNvPr id="68" name="Slide Number Placeholder 67">
            <a:extLst>
              <a:ext uri="{FF2B5EF4-FFF2-40B4-BE49-F238E27FC236}">
                <a16:creationId xmlns:a16="http://schemas.microsoft.com/office/drawing/2014/main" id="{97D8AC99-172C-3FE8-46D9-A91D208F7827}"/>
              </a:ext>
            </a:extLst>
          </p:cNvPr>
          <p:cNvSpPr>
            <a:spLocks noGrp="1"/>
          </p:cNvSpPr>
          <p:nvPr>
            <p:ph type="sldNum" sz="quarter" idx="79"/>
          </p:nvPr>
        </p:nvSpPr>
        <p:spPr/>
        <p:txBody>
          <a:bodyPr/>
          <a:lstStyle/>
          <a:p>
            <a:fld id="{BB07EAE1-021A-493C-B07F-6FE9E5D11BEB}" type="slidenum">
              <a:rPr lang="en-GB" smtClean="0"/>
              <a:pPr/>
              <a:t>‹#›</a:t>
            </a:fld>
            <a:endParaRPr lang="en-GB"/>
          </a:p>
        </p:txBody>
      </p:sp>
      <p:sp>
        <p:nvSpPr>
          <p:cNvPr id="2" name="Title 1">
            <a:extLst>
              <a:ext uri="{FF2B5EF4-FFF2-40B4-BE49-F238E27FC236}">
                <a16:creationId xmlns:a16="http://schemas.microsoft.com/office/drawing/2014/main" id="{8BCFB91B-EEF2-71FF-88EE-268567B2C4F0}"/>
              </a:ext>
            </a:extLst>
          </p:cNvPr>
          <p:cNvSpPr>
            <a:spLocks noGrp="1"/>
          </p:cNvSpPr>
          <p:nvPr>
            <p:ph type="title" hasCustomPrompt="1"/>
          </p:nvPr>
        </p:nvSpPr>
        <p:spPr>
          <a:xfrm>
            <a:off x="450732" y="422671"/>
            <a:ext cx="5288174" cy="558405"/>
          </a:xfrm>
        </p:spPr>
        <p:txBody>
          <a:bodyPr/>
          <a:lstStyle>
            <a:lvl1pPr>
              <a:defRPr sz="3199"/>
            </a:lvl1pPr>
          </a:lstStyle>
          <a:p>
            <a:r>
              <a:rPr lang="en-GB"/>
              <a:t>Insert title here</a:t>
            </a:r>
          </a:p>
        </p:txBody>
      </p:sp>
      <p:grpSp>
        <p:nvGrpSpPr>
          <p:cNvPr id="3" name="Group 2">
            <a:extLst>
              <a:ext uri="{FF2B5EF4-FFF2-40B4-BE49-F238E27FC236}">
                <a16:creationId xmlns:a16="http://schemas.microsoft.com/office/drawing/2014/main" id="{46B88140-C4C9-EA69-4BCD-EB7F646D5255}"/>
              </a:ext>
            </a:extLst>
          </p:cNvPr>
          <p:cNvGrpSpPr/>
          <p:nvPr userDrawn="1"/>
        </p:nvGrpSpPr>
        <p:grpSpPr>
          <a:xfrm>
            <a:off x="12284372" y="0"/>
            <a:ext cx="2174455" cy="4839558"/>
            <a:chOff x="838200" y="1150069"/>
            <a:chExt cx="2175021" cy="4839558"/>
          </a:xfrm>
        </p:grpSpPr>
        <p:sp>
          <p:nvSpPr>
            <p:cNvPr id="4" name="Rectangle 3">
              <a:extLst>
                <a:ext uri="{FF2B5EF4-FFF2-40B4-BE49-F238E27FC236}">
                  <a16:creationId xmlns:a16="http://schemas.microsoft.com/office/drawing/2014/main" id="{024FF0EA-500F-0A37-D137-0BB04474F3AB}"/>
                </a:ext>
              </a:extLst>
            </p:cNvPr>
            <p:cNvSpPr/>
            <p:nvPr/>
          </p:nvSpPr>
          <p:spPr>
            <a:xfrm>
              <a:off x="838200" y="1150069"/>
              <a:ext cx="2146445" cy="4839558"/>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333333"/>
                </a:solidFill>
              </a:endParaRPr>
            </a:p>
          </p:txBody>
        </p:sp>
        <p:sp>
          <p:nvSpPr>
            <p:cNvPr id="5" name="Rectangle 4">
              <a:extLst>
                <a:ext uri="{FF2B5EF4-FFF2-40B4-BE49-F238E27FC236}">
                  <a16:creationId xmlns:a16="http://schemas.microsoft.com/office/drawing/2014/main" id="{E3CF97BD-40FD-BC7F-8090-D071611587BA}"/>
                </a:ext>
              </a:extLst>
            </p:cNvPr>
            <p:cNvSpPr/>
            <p:nvPr/>
          </p:nvSpPr>
          <p:spPr>
            <a:xfrm flipV="1">
              <a:off x="838200" y="1150069"/>
              <a:ext cx="2146445" cy="52016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799">
                <a:solidFill>
                  <a:srgbClr val="333333"/>
                </a:solidFill>
              </a:endParaRPr>
            </a:p>
          </p:txBody>
        </p:sp>
        <p:sp>
          <p:nvSpPr>
            <p:cNvPr id="6" name="TextBox 5">
              <a:extLst>
                <a:ext uri="{FF2B5EF4-FFF2-40B4-BE49-F238E27FC236}">
                  <a16:creationId xmlns:a16="http://schemas.microsoft.com/office/drawing/2014/main" id="{80AC0D3E-C1B4-B199-455C-B69DFDE46121}"/>
                </a:ext>
              </a:extLst>
            </p:cNvPr>
            <p:cNvSpPr txBox="1"/>
            <p:nvPr/>
          </p:nvSpPr>
          <p:spPr>
            <a:xfrm>
              <a:off x="866775" y="2189496"/>
              <a:ext cx="2087197" cy="707886"/>
            </a:xfrm>
            <a:prstGeom prst="rect">
              <a:avLst/>
            </a:prstGeom>
            <a:noFill/>
          </p:spPr>
          <p:txBody>
            <a:bodyPr wrap="square" rtlCol="0">
              <a:spAutoFit/>
            </a:bodyPr>
            <a:lstStyle/>
            <a:p>
              <a:r>
                <a:rPr lang="en-GB" sz="1000" b="1">
                  <a:solidFill>
                    <a:srgbClr val="333333"/>
                  </a:solidFill>
                </a:rPr>
                <a:t>2. </a:t>
              </a:r>
              <a:r>
                <a:rPr lang="en-GB" sz="1000">
                  <a:solidFill>
                    <a:srgbClr val="333333"/>
                  </a:solidFill>
                </a:rPr>
                <a:t>Click on the </a:t>
              </a:r>
              <a:r>
                <a:rPr lang="en-GB" sz="1000" b="0">
                  <a:solidFill>
                    <a:srgbClr val="333333"/>
                  </a:solidFill>
                  <a:latin typeface="Gotham Medium" pitchFamily="50" charset="0"/>
                </a:rPr>
                <a:t>icon</a:t>
              </a:r>
              <a:r>
                <a:rPr lang="en-GB" sz="1000">
                  <a:solidFill>
                    <a:srgbClr val="333333"/>
                  </a:solidFill>
                </a:rPr>
                <a:t> in the middle of the placeholder and choose the image from your computer.</a:t>
              </a:r>
            </a:p>
          </p:txBody>
        </p:sp>
        <p:sp>
          <p:nvSpPr>
            <p:cNvPr id="7" name="TextBox 6">
              <a:extLst>
                <a:ext uri="{FF2B5EF4-FFF2-40B4-BE49-F238E27FC236}">
                  <a16:creationId xmlns:a16="http://schemas.microsoft.com/office/drawing/2014/main" id="{D6E128B3-E4AA-BF43-4A8F-F5040708F4D8}"/>
                </a:ext>
              </a:extLst>
            </p:cNvPr>
            <p:cNvSpPr txBox="1"/>
            <p:nvPr/>
          </p:nvSpPr>
          <p:spPr>
            <a:xfrm>
              <a:off x="866774" y="2943679"/>
              <a:ext cx="2146447" cy="553998"/>
            </a:xfrm>
            <a:prstGeom prst="rect">
              <a:avLst/>
            </a:prstGeom>
            <a:noFill/>
          </p:spPr>
          <p:txBody>
            <a:bodyPr wrap="square" rtlCol="0">
              <a:spAutoFit/>
            </a:bodyPr>
            <a:lstStyle/>
            <a:p>
              <a:r>
                <a:rPr lang="en-GB" sz="1000" b="1">
                  <a:solidFill>
                    <a:srgbClr val="333333"/>
                  </a:solidFill>
                </a:rPr>
                <a:t>3. </a:t>
              </a:r>
              <a:r>
                <a:rPr lang="en-GB" sz="1000">
                  <a:solidFill>
                    <a:srgbClr val="333333"/>
                  </a:solidFill>
                </a:rPr>
                <a:t>Click on the </a:t>
              </a:r>
              <a:r>
                <a:rPr lang="en-GB" sz="1000" b="0">
                  <a:solidFill>
                    <a:srgbClr val="333333"/>
                  </a:solidFill>
                  <a:latin typeface="Gotham Medium" pitchFamily="50" charset="0"/>
                </a:rPr>
                <a:t>Format Picture </a:t>
              </a:r>
              <a:r>
                <a:rPr lang="en-GB" sz="1000">
                  <a:solidFill>
                    <a:srgbClr val="333333"/>
                  </a:solidFill>
                </a:rPr>
                <a:t>tab in the ribbon and use the tools to edit the image.</a:t>
              </a:r>
            </a:p>
          </p:txBody>
        </p:sp>
        <p:sp>
          <p:nvSpPr>
            <p:cNvPr id="8" name="TextBox 7">
              <a:extLst>
                <a:ext uri="{FF2B5EF4-FFF2-40B4-BE49-F238E27FC236}">
                  <a16:creationId xmlns:a16="http://schemas.microsoft.com/office/drawing/2014/main" id="{EA63F6F4-C1C9-9E19-507A-A738275DA603}"/>
                </a:ext>
              </a:extLst>
            </p:cNvPr>
            <p:cNvSpPr txBox="1"/>
            <p:nvPr/>
          </p:nvSpPr>
          <p:spPr>
            <a:xfrm>
              <a:off x="866773" y="3543974"/>
              <a:ext cx="2146447" cy="1169551"/>
            </a:xfrm>
            <a:prstGeom prst="rect">
              <a:avLst/>
            </a:prstGeom>
            <a:noFill/>
          </p:spPr>
          <p:txBody>
            <a:bodyPr wrap="square" rtlCol="0">
              <a:spAutoFit/>
            </a:bodyPr>
            <a:lstStyle/>
            <a:p>
              <a:r>
                <a:rPr lang="en-GB" sz="1000" b="1">
                  <a:solidFill>
                    <a:srgbClr val="333333"/>
                  </a:solidFill>
                </a:rPr>
                <a:t>4. </a:t>
              </a:r>
              <a:r>
                <a:rPr lang="en-GB" sz="1000">
                  <a:solidFill>
                    <a:srgbClr val="333333"/>
                  </a:solidFill>
                </a:rPr>
                <a:t>Choose </a:t>
              </a:r>
              <a:r>
                <a:rPr lang="en-GB" sz="1000" b="0">
                  <a:solidFill>
                    <a:srgbClr val="333333"/>
                  </a:solidFill>
                  <a:latin typeface="Gotham Medium" pitchFamily="50" charset="0"/>
                </a:rPr>
                <a:t>Crop</a:t>
              </a:r>
              <a:r>
                <a:rPr lang="en-GB" sz="1000">
                  <a:solidFill>
                    <a:srgbClr val="333333"/>
                  </a:solidFill>
                </a:rPr>
                <a:t> to resize and move the image within the placeholder, using the white circles in the corners of the image. Click on the drop down arrow and choose </a:t>
              </a:r>
              <a:r>
                <a:rPr lang="en-GB" sz="1000" b="0">
                  <a:solidFill>
                    <a:srgbClr val="333333"/>
                  </a:solidFill>
                  <a:latin typeface="Gotham Medium" pitchFamily="50" charset="0"/>
                </a:rPr>
                <a:t>Fit </a:t>
              </a:r>
              <a:r>
                <a:rPr lang="en-GB" sz="1000">
                  <a:solidFill>
                    <a:srgbClr val="333333"/>
                  </a:solidFill>
                </a:rPr>
                <a:t>to fit the image to the placeholder.</a:t>
              </a:r>
            </a:p>
          </p:txBody>
        </p:sp>
        <p:sp>
          <p:nvSpPr>
            <p:cNvPr id="9" name="TextBox 8">
              <a:extLst>
                <a:ext uri="{FF2B5EF4-FFF2-40B4-BE49-F238E27FC236}">
                  <a16:creationId xmlns:a16="http://schemas.microsoft.com/office/drawing/2014/main" id="{8680BACF-7EE8-BC4D-4D50-4D7572380BB6}"/>
                </a:ext>
              </a:extLst>
            </p:cNvPr>
            <p:cNvSpPr txBox="1"/>
            <p:nvPr/>
          </p:nvSpPr>
          <p:spPr>
            <a:xfrm>
              <a:off x="866774" y="4759822"/>
              <a:ext cx="2146447" cy="553998"/>
            </a:xfrm>
            <a:prstGeom prst="rect">
              <a:avLst/>
            </a:prstGeom>
            <a:noFill/>
          </p:spPr>
          <p:txBody>
            <a:bodyPr wrap="square" rtlCol="0">
              <a:spAutoFit/>
            </a:bodyPr>
            <a:lstStyle/>
            <a:p>
              <a:r>
                <a:rPr lang="en-GB" sz="1000" b="1">
                  <a:solidFill>
                    <a:srgbClr val="333333"/>
                  </a:solidFill>
                </a:rPr>
                <a:t>5. </a:t>
              </a:r>
              <a:r>
                <a:rPr lang="en-GB" sz="1000">
                  <a:solidFill>
                    <a:srgbClr val="333333"/>
                  </a:solidFill>
                </a:rPr>
                <a:t>Choose </a:t>
              </a:r>
              <a:r>
                <a:rPr lang="en-GB" sz="1000" b="0">
                  <a:solidFill>
                    <a:srgbClr val="333333"/>
                  </a:solidFill>
                  <a:latin typeface="Gotham Medium" pitchFamily="50" charset="0"/>
                </a:rPr>
                <a:t>Picture Colour </a:t>
              </a:r>
              <a:r>
                <a:rPr lang="en-GB" sz="1000">
                  <a:solidFill>
                    <a:srgbClr val="333333"/>
                  </a:solidFill>
                </a:rPr>
                <a:t>to adjust the Saturation, Tone, and Colour.</a:t>
              </a:r>
            </a:p>
          </p:txBody>
        </p:sp>
        <p:sp>
          <p:nvSpPr>
            <p:cNvPr id="10" name="TextBox 9">
              <a:extLst>
                <a:ext uri="{FF2B5EF4-FFF2-40B4-BE49-F238E27FC236}">
                  <a16:creationId xmlns:a16="http://schemas.microsoft.com/office/drawing/2014/main" id="{7A0E6AD2-8089-B47A-8F1E-5D6503BDA56E}"/>
                </a:ext>
              </a:extLst>
            </p:cNvPr>
            <p:cNvSpPr txBox="1"/>
            <p:nvPr/>
          </p:nvSpPr>
          <p:spPr>
            <a:xfrm>
              <a:off x="866774" y="5360117"/>
              <a:ext cx="2146447" cy="553998"/>
            </a:xfrm>
            <a:prstGeom prst="rect">
              <a:avLst/>
            </a:prstGeom>
            <a:noFill/>
          </p:spPr>
          <p:txBody>
            <a:bodyPr wrap="square" rtlCol="0">
              <a:spAutoFit/>
            </a:bodyPr>
            <a:lstStyle/>
            <a:p>
              <a:r>
                <a:rPr lang="en-GB" sz="1000" b="1">
                  <a:solidFill>
                    <a:srgbClr val="333333"/>
                  </a:solidFill>
                </a:rPr>
                <a:t>6. </a:t>
              </a:r>
              <a:r>
                <a:rPr lang="en-GB" sz="1000">
                  <a:solidFill>
                    <a:srgbClr val="333333"/>
                  </a:solidFill>
                </a:rPr>
                <a:t>Choose </a:t>
              </a:r>
              <a:r>
                <a:rPr lang="en-GB" sz="1000" b="0">
                  <a:solidFill>
                    <a:srgbClr val="333333"/>
                  </a:solidFill>
                  <a:latin typeface="Gotham Medium" pitchFamily="50" charset="0"/>
                </a:rPr>
                <a:t>Picture Correction </a:t>
              </a:r>
              <a:r>
                <a:rPr lang="en-GB" sz="1000">
                  <a:solidFill>
                    <a:srgbClr val="333333"/>
                  </a:solidFill>
                </a:rPr>
                <a:t>to adjust the Sharpness, Brightness, and Contrast.</a:t>
              </a:r>
            </a:p>
          </p:txBody>
        </p:sp>
        <p:sp>
          <p:nvSpPr>
            <p:cNvPr id="11" name="TextBox 10">
              <a:extLst>
                <a:ext uri="{FF2B5EF4-FFF2-40B4-BE49-F238E27FC236}">
                  <a16:creationId xmlns:a16="http://schemas.microsoft.com/office/drawing/2014/main" id="{FA061B70-8228-9335-85F7-DBF5120904AB}"/>
                </a:ext>
              </a:extLst>
            </p:cNvPr>
            <p:cNvSpPr txBox="1"/>
            <p:nvPr/>
          </p:nvSpPr>
          <p:spPr>
            <a:xfrm>
              <a:off x="1072610" y="1179173"/>
              <a:ext cx="1734772" cy="461665"/>
            </a:xfrm>
            <a:prstGeom prst="rect">
              <a:avLst/>
            </a:prstGeom>
            <a:noFill/>
          </p:spPr>
          <p:txBody>
            <a:bodyPr wrap="square" rtlCol="0">
              <a:spAutoFit/>
            </a:bodyPr>
            <a:lstStyle/>
            <a:p>
              <a:pPr algn="ctr"/>
              <a:r>
                <a:rPr lang="en-GB" sz="1200">
                  <a:solidFill>
                    <a:srgbClr val="333333"/>
                  </a:solidFill>
                  <a:latin typeface="+mn-lt"/>
                </a:rPr>
                <a:t>HOW TO INSERT AN IMAGE</a:t>
              </a:r>
            </a:p>
          </p:txBody>
        </p:sp>
        <p:sp>
          <p:nvSpPr>
            <p:cNvPr id="13" name="TextBox 12">
              <a:extLst>
                <a:ext uri="{FF2B5EF4-FFF2-40B4-BE49-F238E27FC236}">
                  <a16:creationId xmlns:a16="http://schemas.microsoft.com/office/drawing/2014/main" id="{D98AAC8E-CE0C-FB56-8698-C81FAA6F70AF}"/>
                </a:ext>
              </a:extLst>
            </p:cNvPr>
            <p:cNvSpPr txBox="1"/>
            <p:nvPr userDrawn="1"/>
          </p:nvSpPr>
          <p:spPr>
            <a:xfrm>
              <a:off x="866775" y="1759910"/>
              <a:ext cx="2087197" cy="400110"/>
            </a:xfrm>
            <a:prstGeom prst="rect">
              <a:avLst/>
            </a:prstGeom>
            <a:noFill/>
          </p:spPr>
          <p:txBody>
            <a:bodyPr wrap="square" rtlCol="0">
              <a:spAutoFit/>
            </a:bodyPr>
            <a:lstStyle/>
            <a:p>
              <a:r>
                <a:rPr lang="en-GB" sz="1000" b="1">
                  <a:solidFill>
                    <a:srgbClr val="333333"/>
                  </a:solidFill>
                </a:rPr>
                <a:t>1. </a:t>
              </a:r>
              <a:r>
                <a:rPr lang="en-GB" sz="1000">
                  <a:solidFill>
                    <a:srgbClr val="333333"/>
                  </a:solidFill>
                </a:rPr>
                <a:t>If there is already an image present, </a:t>
              </a:r>
              <a:r>
                <a:rPr lang="en-GB" sz="1000">
                  <a:solidFill>
                    <a:srgbClr val="333333"/>
                  </a:solidFill>
                  <a:latin typeface="Gotham Medium" pitchFamily="50" charset="0"/>
                </a:rPr>
                <a:t>delete this first.</a:t>
              </a:r>
            </a:p>
          </p:txBody>
        </p:sp>
      </p:grpSp>
      <p:cxnSp>
        <p:nvCxnSpPr>
          <p:cNvPr id="72" name="Connector: Elbow 71">
            <a:extLst>
              <a:ext uri="{FF2B5EF4-FFF2-40B4-BE49-F238E27FC236}">
                <a16:creationId xmlns:a16="http://schemas.microsoft.com/office/drawing/2014/main" id="{F183BC9B-80DD-A62B-1195-8D22B3301554}"/>
              </a:ext>
            </a:extLst>
          </p:cNvPr>
          <p:cNvCxnSpPr>
            <a:cxnSpLocks/>
            <a:endCxn id="19" idx="0"/>
          </p:cNvCxnSpPr>
          <p:nvPr userDrawn="1"/>
        </p:nvCxnSpPr>
        <p:spPr>
          <a:xfrm rot="10800000" flipV="1">
            <a:off x="5040587" y="2607733"/>
            <a:ext cx="2590125" cy="234528"/>
          </a:xfrm>
          <a:prstGeom prst="bentConnector2">
            <a:avLst/>
          </a:prstGeom>
          <a:ln w="1270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3" name="Connector: Elbow 72">
            <a:extLst>
              <a:ext uri="{FF2B5EF4-FFF2-40B4-BE49-F238E27FC236}">
                <a16:creationId xmlns:a16="http://schemas.microsoft.com/office/drawing/2014/main" id="{E359ADCE-EEEF-1E1B-BA6D-A9D1ED66EEB2}"/>
              </a:ext>
            </a:extLst>
          </p:cNvPr>
          <p:cNvCxnSpPr>
            <a:cxnSpLocks/>
            <a:stCxn id="25" idx="0"/>
          </p:cNvCxnSpPr>
          <p:nvPr userDrawn="1"/>
        </p:nvCxnSpPr>
        <p:spPr>
          <a:xfrm rot="16200000" flipV="1">
            <a:off x="8808511" y="1429934"/>
            <a:ext cx="234529" cy="2590126"/>
          </a:xfrm>
          <a:prstGeom prst="bentConnector2">
            <a:avLst/>
          </a:prstGeom>
          <a:ln w="1270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40440740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Team structure diagram without client logo">
    <p:spTree>
      <p:nvGrpSpPr>
        <p:cNvPr id="1" name=""/>
        <p:cNvGrpSpPr/>
        <p:nvPr/>
      </p:nvGrpSpPr>
      <p:grpSpPr>
        <a:xfrm>
          <a:off x="0" y="0"/>
          <a:ext cx="0" cy="0"/>
          <a:chOff x="0" y="0"/>
          <a:chExt cx="0" cy="0"/>
        </a:xfrm>
      </p:grpSpPr>
      <p:cxnSp>
        <p:nvCxnSpPr>
          <p:cNvPr id="17" name="Straight Connector 16">
            <a:extLst>
              <a:ext uri="{FF2B5EF4-FFF2-40B4-BE49-F238E27FC236}">
                <a16:creationId xmlns:a16="http://schemas.microsoft.com/office/drawing/2014/main" id="{52F34338-9FAC-2DF1-932D-12997CA9B672}"/>
              </a:ext>
            </a:extLst>
          </p:cNvPr>
          <p:cNvCxnSpPr>
            <a:stCxn id="12" idx="2"/>
            <a:endCxn id="40" idx="0"/>
          </p:cNvCxnSpPr>
          <p:nvPr userDrawn="1"/>
        </p:nvCxnSpPr>
        <p:spPr>
          <a:xfrm>
            <a:off x="7630712" y="2088886"/>
            <a:ext cx="0" cy="3034669"/>
          </a:xfrm>
          <a:prstGeom prst="line">
            <a:avLst/>
          </a:prstGeom>
          <a:ln w="1270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1BFC97D9-8357-DCAB-6E8E-1AC627B61847}"/>
              </a:ext>
            </a:extLst>
          </p:cNvPr>
          <p:cNvCxnSpPr>
            <a:cxnSpLocks/>
            <a:stCxn id="19" idx="0"/>
            <a:endCxn id="37" idx="0"/>
          </p:cNvCxnSpPr>
          <p:nvPr userDrawn="1"/>
        </p:nvCxnSpPr>
        <p:spPr>
          <a:xfrm>
            <a:off x="5040587" y="2571328"/>
            <a:ext cx="0" cy="2552226"/>
          </a:xfrm>
          <a:prstGeom prst="line">
            <a:avLst/>
          </a:prstGeom>
          <a:ln w="1270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68A9561F-7EDE-2D89-A969-36AA007E3463}"/>
              </a:ext>
            </a:extLst>
          </p:cNvPr>
          <p:cNvCxnSpPr>
            <a:cxnSpLocks/>
            <a:stCxn id="25" idx="0"/>
            <a:endCxn id="43" idx="0"/>
          </p:cNvCxnSpPr>
          <p:nvPr userDrawn="1"/>
        </p:nvCxnSpPr>
        <p:spPr>
          <a:xfrm>
            <a:off x="10220838" y="2571328"/>
            <a:ext cx="0" cy="2552226"/>
          </a:xfrm>
          <a:prstGeom prst="line">
            <a:avLst/>
          </a:prstGeom>
          <a:ln w="1270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46" name="Text Placeholder 3">
            <a:extLst>
              <a:ext uri="{FF2B5EF4-FFF2-40B4-BE49-F238E27FC236}">
                <a16:creationId xmlns:a16="http://schemas.microsoft.com/office/drawing/2014/main" id="{C8EC206E-3002-F11B-C76D-CAC013D38D67}"/>
              </a:ext>
            </a:extLst>
          </p:cNvPr>
          <p:cNvSpPr>
            <a:spLocks noGrp="1"/>
          </p:cNvSpPr>
          <p:nvPr>
            <p:ph type="body" sz="quarter" idx="49" hasCustomPrompt="1"/>
          </p:nvPr>
        </p:nvSpPr>
        <p:spPr>
          <a:xfrm rot="5400000">
            <a:off x="8649149" y="3318754"/>
            <a:ext cx="6858430" cy="220922"/>
          </a:xfrm>
          <a:solidFill>
            <a:schemeClr val="accent1"/>
          </a:solidFill>
        </p:spPr>
        <p:txBody>
          <a:bodyPr anchor="ctr"/>
          <a:lstStyle>
            <a:lvl1pPr algn="ctr">
              <a:defRPr sz="900" cap="all" spc="100" baseline="0"/>
            </a:lvl1pPr>
          </a:lstStyle>
          <a:p>
            <a:pPr lvl="0"/>
            <a:r>
              <a:rPr lang="en-GB"/>
              <a:t>Section Title</a:t>
            </a:r>
          </a:p>
        </p:txBody>
      </p:sp>
      <p:sp>
        <p:nvSpPr>
          <p:cNvPr id="12" name="Text Placeholder 11">
            <a:extLst>
              <a:ext uri="{FF2B5EF4-FFF2-40B4-BE49-F238E27FC236}">
                <a16:creationId xmlns:a16="http://schemas.microsoft.com/office/drawing/2014/main" id="{0408F6BD-BB4C-D424-E4F9-9CF6CCD10C61}"/>
              </a:ext>
            </a:extLst>
          </p:cNvPr>
          <p:cNvSpPr>
            <a:spLocks noGrp="1"/>
          </p:cNvSpPr>
          <p:nvPr>
            <p:ph type="body" sz="quarter" idx="14" hasCustomPrompt="1"/>
          </p:nvPr>
        </p:nvSpPr>
        <p:spPr>
          <a:xfrm>
            <a:off x="6453490" y="1253069"/>
            <a:ext cx="2354444" cy="835817"/>
          </a:xfrm>
          <a:solidFill>
            <a:schemeClr val="bg2"/>
          </a:solidFill>
          <a:ln w="6350">
            <a:solidFill>
              <a:schemeClr val="tx2"/>
            </a:solidFill>
          </a:ln>
        </p:spPr>
        <p:txBody>
          <a:bodyPr lIns="900000" tIns="396000" rIns="216000"/>
          <a:lstStyle>
            <a:lvl1pPr>
              <a:lnSpc>
                <a:spcPct val="100000"/>
              </a:lnSpc>
              <a:spcAft>
                <a:spcPts val="0"/>
              </a:spcAft>
              <a:defRPr sz="1000"/>
            </a:lvl1pPr>
            <a:lvl2pPr>
              <a:defRPr sz="1000"/>
            </a:lvl2pPr>
            <a:lvl3pPr>
              <a:defRPr sz="900"/>
            </a:lvl3pPr>
            <a:lvl4pPr>
              <a:defRPr sz="800"/>
            </a:lvl4pPr>
            <a:lvl5pPr>
              <a:defRPr sz="800"/>
            </a:lvl5pPr>
          </a:lstStyle>
          <a:p>
            <a:pPr lvl="0"/>
            <a:r>
              <a:rPr lang="en-GB"/>
              <a:t>Insert Designation,</a:t>
            </a:r>
            <a:br>
              <a:rPr lang="en-GB"/>
            </a:br>
            <a:r>
              <a:rPr lang="en-GB"/>
              <a:t>Department</a:t>
            </a:r>
          </a:p>
        </p:txBody>
      </p:sp>
      <p:sp>
        <p:nvSpPr>
          <p:cNvPr id="16" name="Picture Placeholder 15">
            <a:extLst>
              <a:ext uri="{FF2B5EF4-FFF2-40B4-BE49-F238E27FC236}">
                <a16:creationId xmlns:a16="http://schemas.microsoft.com/office/drawing/2014/main" id="{D1BDE6FD-04E3-C21D-3518-6EEB5015D4DB}"/>
              </a:ext>
            </a:extLst>
          </p:cNvPr>
          <p:cNvSpPr>
            <a:spLocks noGrp="1"/>
          </p:cNvSpPr>
          <p:nvPr>
            <p:ph type="pic" sz="quarter" idx="16" hasCustomPrompt="1"/>
          </p:nvPr>
        </p:nvSpPr>
        <p:spPr>
          <a:xfrm>
            <a:off x="6546259" y="1340476"/>
            <a:ext cx="697998" cy="665066"/>
          </a:xfrm>
        </p:spPr>
        <p:txBody>
          <a:bodyPr/>
          <a:lstStyle>
            <a:lvl1pPr algn="ctr">
              <a:defRPr sz="800"/>
            </a:lvl1pPr>
          </a:lstStyle>
          <a:p>
            <a:r>
              <a:rPr lang="en-GB"/>
              <a:t>Click to insert photo</a:t>
            </a:r>
          </a:p>
        </p:txBody>
      </p:sp>
      <p:sp>
        <p:nvSpPr>
          <p:cNvPr id="18" name="Text Placeholder 17">
            <a:extLst>
              <a:ext uri="{FF2B5EF4-FFF2-40B4-BE49-F238E27FC236}">
                <a16:creationId xmlns:a16="http://schemas.microsoft.com/office/drawing/2014/main" id="{BBA7C1EA-0AB8-CA7C-F5C9-172EF3995F0B}"/>
              </a:ext>
            </a:extLst>
          </p:cNvPr>
          <p:cNvSpPr>
            <a:spLocks noGrp="1"/>
          </p:cNvSpPr>
          <p:nvPr>
            <p:ph type="body" sz="quarter" idx="17" hasCustomPrompt="1"/>
          </p:nvPr>
        </p:nvSpPr>
        <p:spPr>
          <a:xfrm>
            <a:off x="7351187" y="1387376"/>
            <a:ext cx="1242886" cy="123111"/>
          </a:xfrm>
          <a:solidFill>
            <a:schemeClr val="accent1"/>
          </a:solidFill>
        </p:spPr>
        <p:txBody>
          <a:bodyPr wrap="square" lIns="0" tIns="0" rIns="0" bIns="0">
            <a:spAutoFit/>
          </a:bodyPr>
          <a:lstStyle>
            <a:lvl1pPr>
              <a:defRPr sz="800">
                <a:latin typeface="Gotham Medium" panose="02000604030000020004" pitchFamily="50" charset="0"/>
              </a:defRPr>
            </a:lvl1pPr>
            <a:lvl2pPr>
              <a:defRPr>
                <a:latin typeface="Gotham Bold" pitchFamily="50" charset="0"/>
              </a:defRPr>
            </a:lvl2pPr>
            <a:lvl3pPr>
              <a:defRPr>
                <a:latin typeface="Gotham Bold" pitchFamily="50" charset="0"/>
              </a:defRPr>
            </a:lvl3pPr>
            <a:lvl4pPr>
              <a:defRPr>
                <a:latin typeface="Gotham Bold" pitchFamily="50" charset="0"/>
              </a:defRPr>
            </a:lvl4pPr>
            <a:lvl5pPr>
              <a:defRPr>
                <a:latin typeface="Gotham Bold" pitchFamily="50" charset="0"/>
              </a:defRPr>
            </a:lvl5pPr>
          </a:lstStyle>
          <a:p>
            <a:pPr lvl="0"/>
            <a:r>
              <a:rPr lang="en-GB"/>
              <a:t>Insert Name</a:t>
            </a:r>
          </a:p>
        </p:txBody>
      </p:sp>
      <p:sp>
        <p:nvSpPr>
          <p:cNvPr id="19" name="Text Placeholder 11">
            <a:extLst>
              <a:ext uri="{FF2B5EF4-FFF2-40B4-BE49-F238E27FC236}">
                <a16:creationId xmlns:a16="http://schemas.microsoft.com/office/drawing/2014/main" id="{91917F59-32B0-952C-EB55-01BCF9C5564F}"/>
              </a:ext>
            </a:extLst>
          </p:cNvPr>
          <p:cNvSpPr>
            <a:spLocks noGrp="1"/>
          </p:cNvSpPr>
          <p:nvPr>
            <p:ph type="body" sz="quarter" idx="18" hasCustomPrompt="1"/>
          </p:nvPr>
        </p:nvSpPr>
        <p:spPr>
          <a:xfrm>
            <a:off x="3863365" y="2571329"/>
            <a:ext cx="2354444" cy="835817"/>
          </a:xfrm>
          <a:solidFill>
            <a:schemeClr val="bg2"/>
          </a:solidFill>
          <a:ln w="6350">
            <a:solidFill>
              <a:schemeClr val="tx2"/>
            </a:solidFill>
          </a:ln>
        </p:spPr>
        <p:txBody>
          <a:bodyPr lIns="900000" tIns="396000" rIns="216000"/>
          <a:lstStyle>
            <a:lvl1pPr>
              <a:lnSpc>
                <a:spcPct val="100000"/>
              </a:lnSpc>
              <a:spcAft>
                <a:spcPts val="0"/>
              </a:spcAft>
              <a:defRPr sz="1000"/>
            </a:lvl1pPr>
            <a:lvl2pPr>
              <a:defRPr sz="1000"/>
            </a:lvl2pPr>
            <a:lvl3pPr>
              <a:defRPr sz="900"/>
            </a:lvl3pPr>
            <a:lvl4pPr>
              <a:defRPr sz="800"/>
            </a:lvl4pPr>
            <a:lvl5pPr>
              <a:defRPr sz="800"/>
            </a:lvl5pPr>
          </a:lstStyle>
          <a:p>
            <a:pPr lvl="0"/>
            <a:r>
              <a:rPr lang="en-GB"/>
              <a:t>Insert Designation,</a:t>
            </a:r>
            <a:br>
              <a:rPr lang="en-GB"/>
            </a:br>
            <a:r>
              <a:rPr lang="en-GB"/>
              <a:t>Department</a:t>
            </a:r>
          </a:p>
        </p:txBody>
      </p:sp>
      <p:sp>
        <p:nvSpPr>
          <p:cNvPr id="20" name="Picture Placeholder 15">
            <a:extLst>
              <a:ext uri="{FF2B5EF4-FFF2-40B4-BE49-F238E27FC236}">
                <a16:creationId xmlns:a16="http://schemas.microsoft.com/office/drawing/2014/main" id="{9E8606F6-DD3B-E314-C42C-75CF3D8E7BA8}"/>
              </a:ext>
            </a:extLst>
          </p:cNvPr>
          <p:cNvSpPr>
            <a:spLocks noGrp="1"/>
          </p:cNvSpPr>
          <p:nvPr>
            <p:ph type="pic" sz="quarter" idx="19" hasCustomPrompt="1"/>
          </p:nvPr>
        </p:nvSpPr>
        <p:spPr>
          <a:xfrm>
            <a:off x="3956134" y="2658736"/>
            <a:ext cx="697998" cy="665066"/>
          </a:xfrm>
        </p:spPr>
        <p:txBody>
          <a:bodyPr/>
          <a:lstStyle>
            <a:lvl1pPr algn="ctr">
              <a:defRPr sz="800"/>
            </a:lvl1pPr>
          </a:lstStyle>
          <a:p>
            <a:r>
              <a:rPr lang="en-GB"/>
              <a:t>Click to insert photo</a:t>
            </a:r>
          </a:p>
        </p:txBody>
      </p:sp>
      <p:sp>
        <p:nvSpPr>
          <p:cNvPr id="21" name="Text Placeholder 17">
            <a:extLst>
              <a:ext uri="{FF2B5EF4-FFF2-40B4-BE49-F238E27FC236}">
                <a16:creationId xmlns:a16="http://schemas.microsoft.com/office/drawing/2014/main" id="{683C25F1-B198-BDAA-ED62-FA3D243A8AFE}"/>
              </a:ext>
            </a:extLst>
          </p:cNvPr>
          <p:cNvSpPr>
            <a:spLocks noGrp="1"/>
          </p:cNvSpPr>
          <p:nvPr>
            <p:ph type="body" sz="quarter" idx="20" hasCustomPrompt="1"/>
          </p:nvPr>
        </p:nvSpPr>
        <p:spPr>
          <a:xfrm>
            <a:off x="4761062" y="2705636"/>
            <a:ext cx="1242886" cy="123111"/>
          </a:xfrm>
          <a:solidFill>
            <a:schemeClr val="accent1"/>
          </a:solidFill>
        </p:spPr>
        <p:txBody>
          <a:bodyPr wrap="square" lIns="0" tIns="0" rIns="0" bIns="0">
            <a:spAutoFit/>
          </a:bodyPr>
          <a:lstStyle>
            <a:lvl1pPr>
              <a:defRPr sz="800">
                <a:latin typeface="Gotham Medium" panose="02000604030000020004" pitchFamily="50" charset="0"/>
              </a:defRPr>
            </a:lvl1pPr>
            <a:lvl2pPr>
              <a:defRPr>
                <a:latin typeface="Gotham Bold" pitchFamily="50" charset="0"/>
              </a:defRPr>
            </a:lvl2pPr>
            <a:lvl3pPr>
              <a:defRPr>
                <a:latin typeface="Gotham Bold" pitchFamily="50" charset="0"/>
              </a:defRPr>
            </a:lvl3pPr>
            <a:lvl4pPr>
              <a:defRPr>
                <a:latin typeface="Gotham Bold" pitchFamily="50" charset="0"/>
              </a:defRPr>
            </a:lvl4pPr>
            <a:lvl5pPr>
              <a:defRPr>
                <a:latin typeface="Gotham Bold" pitchFamily="50" charset="0"/>
              </a:defRPr>
            </a:lvl5pPr>
          </a:lstStyle>
          <a:p>
            <a:pPr lvl="0"/>
            <a:r>
              <a:rPr lang="en-GB"/>
              <a:t>Insert Name</a:t>
            </a:r>
          </a:p>
        </p:txBody>
      </p:sp>
      <p:sp>
        <p:nvSpPr>
          <p:cNvPr id="22" name="Text Placeholder 11">
            <a:extLst>
              <a:ext uri="{FF2B5EF4-FFF2-40B4-BE49-F238E27FC236}">
                <a16:creationId xmlns:a16="http://schemas.microsoft.com/office/drawing/2014/main" id="{83426452-AE55-EAF8-CAC0-554545D9CC6F}"/>
              </a:ext>
            </a:extLst>
          </p:cNvPr>
          <p:cNvSpPr>
            <a:spLocks noGrp="1"/>
          </p:cNvSpPr>
          <p:nvPr>
            <p:ph type="body" sz="quarter" idx="21" hasCustomPrompt="1"/>
          </p:nvPr>
        </p:nvSpPr>
        <p:spPr>
          <a:xfrm>
            <a:off x="6453490" y="2571329"/>
            <a:ext cx="2354444" cy="835817"/>
          </a:xfrm>
          <a:solidFill>
            <a:schemeClr val="bg2"/>
          </a:solidFill>
          <a:ln w="6350">
            <a:solidFill>
              <a:schemeClr val="tx2"/>
            </a:solidFill>
          </a:ln>
        </p:spPr>
        <p:txBody>
          <a:bodyPr lIns="900000" tIns="396000" rIns="216000"/>
          <a:lstStyle>
            <a:lvl1pPr>
              <a:lnSpc>
                <a:spcPct val="100000"/>
              </a:lnSpc>
              <a:spcAft>
                <a:spcPts val="0"/>
              </a:spcAft>
              <a:defRPr sz="1000"/>
            </a:lvl1pPr>
            <a:lvl2pPr>
              <a:defRPr sz="1000"/>
            </a:lvl2pPr>
            <a:lvl3pPr>
              <a:defRPr sz="900"/>
            </a:lvl3pPr>
            <a:lvl4pPr>
              <a:defRPr sz="800"/>
            </a:lvl4pPr>
            <a:lvl5pPr>
              <a:defRPr sz="800"/>
            </a:lvl5pPr>
          </a:lstStyle>
          <a:p>
            <a:pPr lvl="0"/>
            <a:r>
              <a:rPr lang="en-GB"/>
              <a:t>Insert Designation,</a:t>
            </a:r>
            <a:br>
              <a:rPr lang="en-GB"/>
            </a:br>
            <a:r>
              <a:rPr lang="en-GB"/>
              <a:t>Department</a:t>
            </a:r>
          </a:p>
        </p:txBody>
      </p:sp>
      <p:sp>
        <p:nvSpPr>
          <p:cNvPr id="23" name="Picture Placeholder 15">
            <a:extLst>
              <a:ext uri="{FF2B5EF4-FFF2-40B4-BE49-F238E27FC236}">
                <a16:creationId xmlns:a16="http://schemas.microsoft.com/office/drawing/2014/main" id="{2F1C6CE4-DA9A-9589-7138-4B0B7CB9277F}"/>
              </a:ext>
            </a:extLst>
          </p:cNvPr>
          <p:cNvSpPr>
            <a:spLocks noGrp="1"/>
          </p:cNvSpPr>
          <p:nvPr>
            <p:ph type="pic" sz="quarter" idx="22" hasCustomPrompt="1"/>
          </p:nvPr>
        </p:nvSpPr>
        <p:spPr>
          <a:xfrm>
            <a:off x="6546259" y="2658736"/>
            <a:ext cx="697998" cy="665066"/>
          </a:xfrm>
        </p:spPr>
        <p:txBody>
          <a:bodyPr/>
          <a:lstStyle>
            <a:lvl1pPr algn="ctr">
              <a:defRPr sz="800"/>
            </a:lvl1pPr>
          </a:lstStyle>
          <a:p>
            <a:r>
              <a:rPr lang="en-GB"/>
              <a:t>Click to insert photo</a:t>
            </a:r>
          </a:p>
        </p:txBody>
      </p:sp>
      <p:sp>
        <p:nvSpPr>
          <p:cNvPr id="24" name="Text Placeholder 17">
            <a:extLst>
              <a:ext uri="{FF2B5EF4-FFF2-40B4-BE49-F238E27FC236}">
                <a16:creationId xmlns:a16="http://schemas.microsoft.com/office/drawing/2014/main" id="{EC4E9389-1B1B-7B16-E14E-9705EC36CBF3}"/>
              </a:ext>
            </a:extLst>
          </p:cNvPr>
          <p:cNvSpPr>
            <a:spLocks noGrp="1"/>
          </p:cNvSpPr>
          <p:nvPr>
            <p:ph type="body" sz="quarter" idx="23" hasCustomPrompt="1"/>
          </p:nvPr>
        </p:nvSpPr>
        <p:spPr>
          <a:xfrm>
            <a:off x="7351187" y="2705636"/>
            <a:ext cx="1242886" cy="123111"/>
          </a:xfrm>
          <a:solidFill>
            <a:schemeClr val="accent1"/>
          </a:solidFill>
        </p:spPr>
        <p:txBody>
          <a:bodyPr wrap="square" lIns="0" tIns="0" rIns="0" bIns="0">
            <a:spAutoFit/>
          </a:bodyPr>
          <a:lstStyle>
            <a:lvl1pPr>
              <a:defRPr sz="800">
                <a:latin typeface="Gotham Medium" panose="02000604030000020004" pitchFamily="50" charset="0"/>
              </a:defRPr>
            </a:lvl1pPr>
            <a:lvl2pPr>
              <a:defRPr>
                <a:latin typeface="Gotham Bold" pitchFamily="50" charset="0"/>
              </a:defRPr>
            </a:lvl2pPr>
            <a:lvl3pPr>
              <a:defRPr>
                <a:latin typeface="Gotham Bold" pitchFamily="50" charset="0"/>
              </a:defRPr>
            </a:lvl3pPr>
            <a:lvl4pPr>
              <a:defRPr>
                <a:latin typeface="Gotham Bold" pitchFamily="50" charset="0"/>
              </a:defRPr>
            </a:lvl4pPr>
            <a:lvl5pPr>
              <a:defRPr>
                <a:latin typeface="Gotham Bold" pitchFamily="50" charset="0"/>
              </a:defRPr>
            </a:lvl5pPr>
          </a:lstStyle>
          <a:p>
            <a:pPr lvl="0"/>
            <a:r>
              <a:rPr lang="en-GB"/>
              <a:t>Insert Name</a:t>
            </a:r>
          </a:p>
        </p:txBody>
      </p:sp>
      <p:sp>
        <p:nvSpPr>
          <p:cNvPr id="25" name="Text Placeholder 11">
            <a:extLst>
              <a:ext uri="{FF2B5EF4-FFF2-40B4-BE49-F238E27FC236}">
                <a16:creationId xmlns:a16="http://schemas.microsoft.com/office/drawing/2014/main" id="{C4D53DC0-7696-AF23-22ED-BBAF3C646914}"/>
              </a:ext>
            </a:extLst>
          </p:cNvPr>
          <p:cNvSpPr>
            <a:spLocks noGrp="1"/>
          </p:cNvSpPr>
          <p:nvPr>
            <p:ph type="body" sz="quarter" idx="24" hasCustomPrompt="1"/>
          </p:nvPr>
        </p:nvSpPr>
        <p:spPr>
          <a:xfrm>
            <a:off x="9043616" y="2571329"/>
            <a:ext cx="2354444" cy="835817"/>
          </a:xfrm>
          <a:solidFill>
            <a:schemeClr val="bg2"/>
          </a:solidFill>
          <a:ln w="6350">
            <a:solidFill>
              <a:schemeClr val="tx2"/>
            </a:solidFill>
          </a:ln>
        </p:spPr>
        <p:txBody>
          <a:bodyPr lIns="900000" tIns="396000" rIns="216000"/>
          <a:lstStyle>
            <a:lvl1pPr>
              <a:lnSpc>
                <a:spcPct val="100000"/>
              </a:lnSpc>
              <a:spcAft>
                <a:spcPts val="0"/>
              </a:spcAft>
              <a:defRPr sz="1000"/>
            </a:lvl1pPr>
            <a:lvl2pPr>
              <a:defRPr sz="1000"/>
            </a:lvl2pPr>
            <a:lvl3pPr>
              <a:defRPr sz="900"/>
            </a:lvl3pPr>
            <a:lvl4pPr>
              <a:defRPr sz="800"/>
            </a:lvl4pPr>
            <a:lvl5pPr>
              <a:defRPr sz="800"/>
            </a:lvl5pPr>
          </a:lstStyle>
          <a:p>
            <a:pPr lvl="0"/>
            <a:r>
              <a:rPr lang="en-GB"/>
              <a:t>Insert Designation,</a:t>
            </a:r>
            <a:br>
              <a:rPr lang="en-GB"/>
            </a:br>
            <a:r>
              <a:rPr lang="en-GB"/>
              <a:t>Department</a:t>
            </a:r>
          </a:p>
        </p:txBody>
      </p:sp>
      <p:sp>
        <p:nvSpPr>
          <p:cNvPr id="26" name="Picture Placeholder 15">
            <a:extLst>
              <a:ext uri="{FF2B5EF4-FFF2-40B4-BE49-F238E27FC236}">
                <a16:creationId xmlns:a16="http://schemas.microsoft.com/office/drawing/2014/main" id="{B2C22944-9D13-92E9-8092-A0BB133598DE}"/>
              </a:ext>
            </a:extLst>
          </p:cNvPr>
          <p:cNvSpPr>
            <a:spLocks noGrp="1"/>
          </p:cNvSpPr>
          <p:nvPr>
            <p:ph type="pic" sz="quarter" idx="25" hasCustomPrompt="1"/>
          </p:nvPr>
        </p:nvSpPr>
        <p:spPr>
          <a:xfrm>
            <a:off x="9136384" y="2658736"/>
            <a:ext cx="697998" cy="665066"/>
          </a:xfrm>
        </p:spPr>
        <p:txBody>
          <a:bodyPr/>
          <a:lstStyle>
            <a:lvl1pPr algn="ctr">
              <a:defRPr sz="800"/>
            </a:lvl1pPr>
          </a:lstStyle>
          <a:p>
            <a:r>
              <a:rPr lang="en-GB"/>
              <a:t>Click to insert photo</a:t>
            </a:r>
          </a:p>
        </p:txBody>
      </p:sp>
      <p:sp>
        <p:nvSpPr>
          <p:cNvPr id="27" name="Text Placeholder 17">
            <a:extLst>
              <a:ext uri="{FF2B5EF4-FFF2-40B4-BE49-F238E27FC236}">
                <a16:creationId xmlns:a16="http://schemas.microsoft.com/office/drawing/2014/main" id="{6828A7B6-BAD4-3C5A-BE6B-AB4488B3638A}"/>
              </a:ext>
            </a:extLst>
          </p:cNvPr>
          <p:cNvSpPr>
            <a:spLocks noGrp="1"/>
          </p:cNvSpPr>
          <p:nvPr>
            <p:ph type="body" sz="quarter" idx="26" hasCustomPrompt="1"/>
          </p:nvPr>
        </p:nvSpPr>
        <p:spPr>
          <a:xfrm>
            <a:off x="9941313" y="2705636"/>
            <a:ext cx="1242886" cy="123111"/>
          </a:xfrm>
          <a:solidFill>
            <a:schemeClr val="accent1"/>
          </a:solidFill>
        </p:spPr>
        <p:txBody>
          <a:bodyPr wrap="square" lIns="0" tIns="0" rIns="0" bIns="0">
            <a:spAutoFit/>
          </a:bodyPr>
          <a:lstStyle>
            <a:lvl1pPr>
              <a:defRPr sz="800">
                <a:latin typeface="Gotham Medium" panose="02000604030000020004" pitchFamily="50" charset="0"/>
              </a:defRPr>
            </a:lvl1pPr>
            <a:lvl2pPr>
              <a:defRPr>
                <a:latin typeface="Gotham Bold" pitchFamily="50" charset="0"/>
              </a:defRPr>
            </a:lvl2pPr>
            <a:lvl3pPr>
              <a:defRPr>
                <a:latin typeface="Gotham Bold" pitchFamily="50" charset="0"/>
              </a:defRPr>
            </a:lvl3pPr>
            <a:lvl4pPr>
              <a:defRPr>
                <a:latin typeface="Gotham Bold" pitchFamily="50" charset="0"/>
              </a:defRPr>
            </a:lvl4pPr>
            <a:lvl5pPr>
              <a:defRPr>
                <a:latin typeface="Gotham Bold" pitchFamily="50" charset="0"/>
              </a:defRPr>
            </a:lvl5pPr>
          </a:lstStyle>
          <a:p>
            <a:pPr lvl="0"/>
            <a:r>
              <a:rPr lang="en-GB"/>
              <a:t>Insert Name</a:t>
            </a:r>
          </a:p>
        </p:txBody>
      </p:sp>
      <p:sp>
        <p:nvSpPr>
          <p:cNvPr id="28" name="Text Placeholder 11">
            <a:extLst>
              <a:ext uri="{FF2B5EF4-FFF2-40B4-BE49-F238E27FC236}">
                <a16:creationId xmlns:a16="http://schemas.microsoft.com/office/drawing/2014/main" id="{76451ACB-A099-CD08-D1C7-ACACB9EC5006}"/>
              </a:ext>
            </a:extLst>
          </p:cNvPr>
          <p:cNvSpPr>
            <a:spLocks noGrp="1"/>
          </p:cNvSpPr>
          <p:nvPr>
            <p:ph type="body" sz="quarter" idx="27" hasCustomPrompt="1"/>
          </p:nvPr>
        </p:nvSpPr>
        <p:spPr>
          <a:xfrm>
            <a:off x="3863365" y="3847442"/>
            <a:ext cx="2354444" cy="835817"/>
          </a:xfrm>
          <a:solidFill>
            <a:schemeClr val="bg2"/>
          </a:solidFill>
          <a:ln w="6350">
            <a:solidFill>
              <a:schemeClr val="tx2"/>
            </a:solidFill>
          </a:ln>
        </p:spPr>
        <p:txBody>
          <a:bodyPr lIns="900000" tIns="396000" rIns="216000"/>
          <a:lstStyle>
            <a:lvl1pPr>
              <a:lnSpc>
                <a:spcPct val="100000"/>
              </a:lnSpc>
              <a:spcAft>
                <a:spcPts val="0"/>
              </a:spcAft>
              <a:defRPr sz="1000"/>
            </a:lvl1pPr>
            <a:lvl2pPr>
              <a:defRPr sz="1000"/>
            </a:lvl2pPr>
            <a:lvl3pPr>
              <a:defRPr sz="900"/>
            </a:lvl3pPr>
            <a:lvl4pPr>
              <a:defRPr sz="800"/>
            </a:lvl4pPr>
            <a:lvl5pPr>
              <a:defRPr sz="800"/>
            </a:lvl5pPr>
          </a:lstStyle>
          <a:p>
            <a:pPr lvl="0"/>
            <a:r>
              <a:rPr lang="en-GB"/>
              <a:t>Insert Designation,</a:t>
            </a:r>
            <a:br>
              <a:rPr lang="en-GB"/>
            </a:br>
            <a:r>
              <a:rPr lang="en-GB"/>
              <a:t>Department</a:t>
            </a:r>
          </a:p>
        </p:txBody>
      </p:sp>
      <p:sp>
        <p:nvSpPr>
          <p:cNvPr id="29" name="Picture Placeholder 15">
            <a:extLst>
              <a:ext uri="{FF2B5EF4-FFF2-40B4-BE49-F238E27FC236}">
                <a16:creationId xmlns:a16="http://schemas.microsoft.com/office/drawing/2014/main" id="{8DC7E377-A8A0-C2DE-2F56-82E29236C519}"/>
              </a:ext>
            </a:extLst>
          </p:cNvPr>
          <p:cNvSpPr>
            <a:spLocks noGrp="1"/>
          </p:cNvSpPr>
          <p:nvPr>
            <p:ph type="pic" sz="quarter" idx="28" hasCustomPrompt="1"/>
          </p:nvPr>
        </p:nvSpPr>
        <p:spPr>
          <a:xfrm>
            <a:off x="3956134" y="3934849"/>
            <a:ext cx="697998" cy="665066"/>
          </a:xfrm>
        </p:spPr>
        <p:txBody>
          <a:bodyPr/>
          <a:lstStyle>
            <a:lvl1pPr algn="ctr">
              <a:defRPr sz="800"/>
            </a:lvl1pPr>
          </a:lstStyle>
          <a:p>
            <a:r>
              <a:rPr lang="en-GB"/>
              <a:t>Click to insert photo</a:t>
            </a:r>
          </a:p>
        </p:txBody>
      </p:sp>
      <p:sp>
        <p:nvSpPr>
          <p:cNvPr id="30" name="Text Placeholder 17">
            <a:extLst>
              <a:ext uri="{FF2B5EF4-FFF2-40B4-BE49-F238E27FC236}">
                <a16:creationId xmlns:a16="http://schemas.microsoft.com/office/drawing/2014/main" id="{3832AF05-8703-E7EF-2106-CA0BCD63E918}"/>
              </a:ext>
            </a:extLst>
          </p:cNvPr>
          <p:cNvSpPr>
            <a:spLocks noGrp="1"/>
          </p:cNvSpPr>
          <p:nvPr>
            <p:ph type="body" sz="quarter" idx="29" hasCustomPrompt="1"/>
          </p:nvPr>
        </p:nvSpPr>
        <p:spPr>
          <a:xfrm>
            <a:off x="4761062" y="3981749"/>
            <a:ext cx="1242886" cy="123111"/>
          </a:xfrm>
          <a:solidFill>
            <a:schemeClr val="accent1"/>
          </a:solidFill>
        </p:spPr>
        <p:txBody>
          <a:bodyPr wrap="square" lIns="0" tIns="0" rIns="0" bIns="0">
            <a:spAutoFit/>
          </a:bodyPr>
          <a:lstStyle>
            <a:lvl1pPr>
              <a:defRPr sz="800">
                <a:latin typeface="Gotham Medium" panose="02000604030000020004" pitchFamily="50" charset="0"/>
              </a:defRPr>
            </a:lvl1pPr>
            <a:lvl2pPr>
              <a:defRPr>
                <a:latin typeface="Gotham Bold" pitchFamily="50" charset="0"/>
              </a:defRPr>
            </a:lvl2pPr>
            <a:lvl3pPr>
              <a:defRPr>
                <a:latin typeface="Gotham Bold" pitchFamily="50" charset="0"/>
              </a:defRPr>
            </a:lvl3pPr>
            <a:lvl4pPr>
              <a:defRPr>
                <a:latin typeface="Gotham Bold" pitchFamily="50" charset="0"/>
              </a:defRPr>
            </a:lvl4pPr>
            <a:lvl5pPr>
              <a:defRPr>
                <a:latin typeface="Gotham Bold" pitchFamily="50" charset="0"/>
              </a:defRPr>
            </a:lvl5pPr>
          </a:lstStyle>
          <a:p>
            <a:pPr lvl="0"/>
            <a:r>
              <a:rPr lang="en-GB"/>
              <a:t>Insert Name</a:t>
            </a:r>
          </a:p>
        </p:txBody>
      </p:sp>
      <p:sp>
        <p:nvSpPr>
          <p:cNvPr id="31" name="Text Placeholder 11">
            <a:extLst>
              <a:ext uri="{FF2B5EF4-FFF2-40B4-BE49-F238E27FC236}">
                <a16:creationId xmlns:a16="http://schemas.microsoft.com/office/drawing/2014/main" id="{C27AFD6E-4455-6B1B-A2BE-ADA3D97FD87F}"/>
              </a:ext>
            </a:extLst>
          </p:cNvPr>
          <p:cNvSpPr>
            <a:spLocks noGrp="1"/>
          </p:cNvSpPr>
          <p:nvPr>
            <p:ph type="body" sz="quarter" idx="30" hasCustomPrompt="1"/>
          </p:nvPr>
        </p:nvSpPr>
        <p:spPr>
          <a:xfrm>
            <a:off x="6453490" y="3847442"/>
            <a:ext cx="2354444" cy="835817"/>
          </a:xfrm>
          <a:solidFill>
            <a:schemeClr val="bg2"/>
          </a:solidFill>
          <a:ln w="6350">
            <a:solidFill>
              <a:schemeClr val="tx2"/>
            </a:solidFill>
          </a:ln>
        </p:spPr>
        <p:txBody>
          <a:bodyPr lIns="900000" tIns="396000" rIns="216000"/>
          <a:lstStyle>
            <a:lvl1pPr>
              <a:lnSpc>
                <a:spcPct val="100000"/>
              </a:lnSpc>
              <a:spcAft>
                <a:spcPts val="0"/>
              </a:spcAft>
              <a:defRPr sz="1000"/>
            </a:lvl1pPr>
            <a:lvl2pPr>
              <a:defRPr sz="1000"/>
            </a:lvl2pPr>
            <a:lvl3pPr>
              <a:defRPr sz="900"/>
            </a:lvl3pPr>
            <a:lvl4pPr>
              <a:defRPr sz="800"/>
            </a:lvl4pPr>
            <a:lvl5pPr>
              <a:defRPr sz="800"/>
            </a:lvl5pPr>
          </a:lstStyle>
          <a:p>
            <a:pPr lvl="0"/>
            <a:r>
              <a:rPr lang="en-GB"/>
              <a:t>Insert Designation,</a:t>
            </a:r>
            <a:br>
              <a:rPr lang="en-GB"/>
            </a:br>
            <a:r>
              <a:rPr lang="en-GB"/>
              <a:t>Department</a:t>
            </a:r>
          </a:p>
        </p:txBody>
      </p:sp>
      <p:sp>
        <p:nvSpPr>
          <p:cNvPr id="32" name="Picture Placeholder 15">
            <a:extLst>
              <a:ext uri="{FF2B5EF4-FFF2-40B4-BE49-F238E27FC236}">
                <a16:creationId xmlns:a16="http://schemas.microsoft.com/office/drawing/2014/main" id="{65333C22-5E8F-E79D-B1F6-F6366D9916F9}"/>
              </a:ext>
            </a:extLst>
          </p:cNvPr>
          <p:cNvSpPr>
            <a:spLocks noGrp="1"/>
          </p:cNvSpPr>
          <p:nvPr>
            <p:ph type="pic" sz="quarter" idx="31" hasCustomPrompt="1"/>
          </p:nvPr>
        </p:nvSpPr>
        <p:spPr>
          <a:xfrm>
            <a:off x="6546259" y="3934849"/>
            <a:ext cx="697998" cy="665066"/>
          </a:xfrm>
        </p:spPr>
        <p:txBody>
          <a:bodyPr/>
          <a:lstStyle>
            <a:lvl1pPr algn="ctr">
              <a:defRPr sz="800"/>
            </a:lvl1pPr>
          </a:lstStyle>
          <a:p>
            <a:r>
              <a:rPr lang="en-GB"/>
              <a:t>Click to insert photo</a:t>
            </a:r>
          </a:p>
        </p:txBody>
      </p:sp>
      <p:sp>
        <p:nvSpPr>
          <p:cNvPr id="33" name="Text Placeholder 17">
            <a:extLst>
              <a:ext uri="{FF2B5EF4-FFF2-40B4-BE49-F238E27FC236}">
                <a16:creationId xmlns:a16="http://schemas.microsoft.com/office/drawing/2014/main" id="{0152CECD-F64C-FC65-A6F2-AC11B7227981}"/>
              </a:ext>
            </a:extLst>
          </p:cNvPr>
          <p:cNvSpPr>
            <a:spLocks noGrp="1"/>
          </p:cNvSpPr>
          <p:nvPr>
            <p:ph type="body" sz="quarter" idx="32" hasCustomPrompt="1"/>
          </p:nvPr>
        </p:nvSpPr>
        <p:spPr>
          <a:xfrm>
            <a:off x="7351187" y="3981749"/>
            <a:ext cx="1242886" cy="123111"/>
          </a:xfrm>
          <a:solidFill>
            <a:schemeClr val="accent1"/>
          </a:solidFill>
        </p:spPr>
        <p:txBody>
          <a:bodyPr wrap="square" lIns="0" tIns="0" rIns="0" bIns="0">
            <a:spAutoFit/>
          </a:bodyPr>
          <a:lstStyle>
            <a:lvl1pPr>
              <a:defRPr sz="800">
                <a:latin typeface="Gotham Medium" panose="02000604030000020004" pitchFamily="50" charset="0"/>
              </a:defRPr>
            </a:lvl1pPr>
            <a:lvl2pPr>
              <a:defRPr>
                <a:latin typeface="Gotham Bold" pitchFamily="50" charset="0"/>
              </a:defRPr>
            </a:lvl2pPr>
            <a:lvl3pPr>
              <a:defRPr>
                <a:latin typeface="Gotham Bold" pitchFamily="50" charset="0"/>
              </a:defRPr>
            </a:lvl3pPr>
            <a:lvl4pPr>
              <a:defRPr>
                <a:latin typeface="Gotham Bold" pitchFamily="50" charset="0"/>
              </a:defRPr>
            </a:lvl4pPr>
            <a:lvl5pPr>
              <a:defRPr>
                <a:latin typeface="Gotham Bold" pitchFamily="50" charset="0"/>
              </a:defRPr>
            </a:lvl5pPr>
          </a:lstStyle>
          <a:p>
            <a:pPr lvl="0"/>
            <a:r>
              <a:rPr lang="en-GB"/>
              <a:t>Insert Name</a:t>
            </a:r>
          </a:p>
        </p:txBody>
      </p:sp>
      <p:sp>
        <p:nvSpPr>
          <p:cNvPr id="34" name="Text Placeholder 11">
            <a:extLst>
              <a:ext uri="{FF2B5EF4-FFF2-40B4-BE49-F238E27FC236}">
                <a16:creationId xmlns:a16="http://schemas.microsoft.com/office/drawing/2014/main" id="{326E13BE-2FD8-4A51-B3D9-23A44FB982E8}"/>
              </a:ext>
            </a:extLst>
          </p:cNvPr>
          <p:cNvSpPr>
            <a:spLocks noGrp="1"/>
          </p:cNvSpPr>
          <p:nvPr>
            <p:ph type="body" sz="quarter" idx="33" hasCustomPrompt="1"/>
          </p:nvPr>
        </p:nvSpPr>
        <p:spPr>
          <a:xfrm>
            <a:off x="9043616" y="3847442"/>
            <a:ext cx="2354444" cy="835817"/>
          </a:xfrm>
          <a:solidFill>
            <a:schemeClr val="bg2"/>
          </a:solidFill>
          <a:ln w="6350">
            <a:solidFill>
              <a:schemeClr val="tx2"/>
            </a:solidFill>
          </a:ln>
        </p:spPr>
        <p:txBody>
          <a:bodyPr lIns="900000" tIns="396000" rIns="216000"/>
          <a:lstStyle>
            <a:lvl1pPr>
              <a:lnSpc>
                <a:spcPct val="100000"/>
              </a:lnSpc>
              <a:spcAft>
                <a:spcPts val="0"/>
              </a:spcAft>
              <a:defRPr sz="1000"/>
            </a:lvl1pPr>
            <a:lvl2pPr>
              <a:defRPr sz="1000"/>
            </a:lvl2pPr>
            <a:lvl3pPr>
              <a:defRPr sz="900"/>
            </a:lvl3pPr>
            <a:lvl4pPr>
              <a:defRPr sz="800"/>
            </a:lvl4pPr>
            <a:lvl5pPr>
              <a:defRPr sz="800"/>
            </a:lvl5pPr>
          </a:lstStyle>
          <a:p>
            <a:pPr lvl="0"/>
            <a:r>
              <a:rPr lang="en-GB"/>
              <a:t>Insert Designation,</a:t>
            </a:r>
            <a:br>
              <a:rPr lang="en-GB"/>
            </a:br>
            <a:r>
              <a:rPr lang="en-GB"/>
              <a:t>Department</a:t>
            </a:r>
          </a:p>
        </p:txBody>
      </p:sp>
      <p:sp>
        <p:nvSpPr>
          <p:cNvPr id="35" name="Picture Placeholder 15">
            <a:extLst>
              <a:ext uri="{FF2B5EF4-FFF2-40B4-BE49-F238E27FC236}">
                <a16:creationId xmlns:a16="http://schemas.microsoft.com/office/drawing/2014/main" id="{B044C74A-FEF8-72DB-1F68-15763D5FF10C}"/>
              </a:ext>
            </a:extLst>
          </p:cNvPr>
          <p:cNvSpPr>
            <a:spLocks noGrp="1"/>
          </p:cNvSpPr>
          <p:nvPr>
            <p:ph type="pic" sz="quarter" idx="34" hasCustomPrompt="1"/>
          </p:nvPr>
        </p:nvSpPr>
        <p:spPr>
          <a:xfrm>
            <a:off x="9136384" y="3934849"/>
            <a:ext cx="697998" cy="665066"/>
          </a:xfrm>
        </p:spPr>
        <p:txBody>
          <a:bodyPr/>
          <a:lstStyle>
            <a:lvl1pPr algn="ctr">
              <a:defRPr sz="800"/>
            </a:lvl1pPr>
          </a:lstStyle>
          <a:p>
            <a:r>
              <a:rPr lang="en-GB"/>
              <a:t>Click to insert photo</a:t>
            </a:r>
          </a:p>
        </p:txBody>
      </p:sp>
      <p:sp>
        <p:nvSpPr>
          <p:cNvPr id="36" name="Text Placeholder 17">
            <a:extLst>
              <a:ext uri="{FF2B5EF4-FFF2-40B4-BE49-F238E27FC236}">
                <a16:creationId xmlns:a16="http://schemas.microsoft.com/office/drawing/2014/main" id="{A1BE916F-AB3E-6C45-072B-D583EF2A6EE5}"/>
              </a:ext>
            </a:extLst>
          </p:cNvPr>
          <p:cNvSpPr>
            <a:spLocks noGrp="1"/>
          </p:cNvSpPr>
          <p:nvPr>
            <p:ph type="body" sz="quarter" idx="35" hasCustomPrompt="1"/>
          </p:nvPr>
        </p:nvSpPr>
        <p:spPr>
          <a:xfrm>
            <a:off x="9941313" y="3981749"/>
            <a:ext cx="1242886" cy="123111"/>
          </a:xfrm>
          <a:solidFill>
            <a:schemeClr val="accent1"/>
          </a:solidFill>
        </p:spPr>
        <p:txBody>
          <a:bodyPr wrap="square" lIns="0" tIns="0" rIns="0" bIns="0">
            <a:spAutoFit/>
          </a:bodyPr>
          <a:lstStyle>
            <a:lvl1pPr>
              <a:defRPr sz="800">
                <a:latin typeface="Gotham Medium" panose="02000604030000020004" pitchFamily="50" charset="0"/>
              </a:defRPr>
            </a:lvl1pPr>
            <a:lvl2pPr>
              <a:defRPr>
                <a:latin typeface="Gotham Bold" pitchFamily="50" charset="0"/>
              </a:defRPr>
            </a:lvl2pPr>
            <a:lvl3pPr>
              <a:defRPr>
                <a:latin typeface="Gotham Bold" pitchFamily="50" charset="0"/>
              </a:defRPr>
            </a:lvl3pPr>
            <a:lvl4pPr>
              <a:defRPr>
                <a:latin typeface="Gotham Bold" pitchFamily="50" charset="0"/>
              </a:defRPr>
            </a:lvl4pPr>
            <a:lvl5pPr>
              <a:defRPr>
                <a:latin typeface="Gotham Bold" pitchFamily="50" charset="0"/>
              </a:defRPr>
            </a:lvl5pPr>
          </a:lstStyle>
          <a:p>
            <a:pPr lvl="0"/>
            <a:r>
              <a:rPr lang="en-GB"/>
              <a:t>Insert Name</a:t>
            </a:r>
          </a:p>
        </p:txBody>
      </p:sp>
      <p:sp>
        <p:nvSpPr>
          <p:cNvPr id="37" name="Text Placeholder 11">
            <a:extLst>
              <a:ext uri="{FF2B5EF4-FFF2-40B4-BE49-F238E27FC236}">
                <a16:creationId xmlns:a16="http://schemas.microsoft.com/office/drawing/2014/main" id="{7E042736-A648-8F93-E5E0-0D205221BA9B}"/>
              </a:ext>
            </a:extLst>
          </p:cNvPr>
          <p:cNvSpPr>
            <a:spLocks noGrp="1"/>
          </p:cNvSpPr>
          <p:nvPr>
            <p:ph type="body" sz="quarter" idx="36" hasCustomPrompt="1"/>
          </p:nvPr>
        </p:nvSpPr>
        <p:spPr>
          <a:xfrm>
            <a:off x="3863365" y="5123555"/>
            <a:ext cx="2354444" cy="835817"/>
          </a:xfrm>
          <a:solidFill>
            <a:schemeClr val="bg2"/>
          </a:solidFill>
          <a:ln w="6350">
            <a:solidFill>
              <a:schemeClr val="tx2"/>
            </a:solidFill>
          </a:ln>
        </p:spPr>
        <p:txBody>
          <a:bodyPr lIns="900000" tIns="396000" rIns="216000"/>
          <a:lstStyle>
            <a:lvl1pPr>
              <a:lnSpc>
                <a:spcPct val="100000"/>
              </a:lnSpc>
              <a:spcAft>
                <a:spcPts val="0"/>
              </a:spcAft>
              <a:defRPr sz="1000"/>
            </a:lvl1pPr>
            <a:lvl2pPr>
              <a:defRPr sz="1000"/>
            </a:lvl2pPr>
            <a:lvl3pPr>
              <a:defRPr sz="900"/>
            </a:lvl3pPr>
            <a:lvl4pPr>
              <a:defRPr sz="800"/>
            </a:lvl4pPr>
            <a:lvl5pPr>
              <a:defRPr sz="800"/>
            </a:lvl5pPr>
          </a:lstStyle>
          <a:p>
            <a:pPr lvl="0"/>
            <a:r>
              <a:rPr lang="en-GB"/>
              <a:t>Insert Designation,</a:t>
            </a:r>
            <a:br>
              <a:rPr lang="en-GB"/>
            </a:br>
            <a:r>
              <a:rPr lang="en-GB"/>
              <a:t>Department</a:t>
            </a:r>
          </a:p>
        </p:txBody>
      </p:sp>
      <p:sp>
        <p:nvSpPr>
          <p:cNvPr id="38" name="Picture Placeholder 15">
            <a:extLst>
              <a:ext uri="{FF2B5EF4-FFF2-40B4-BE49-F238E27FC236}">
                <a16:creationId xmlns:a16="http://schemas.microsoft.com/office/drawing/2014/main" id="{FA45E66A-E308-83F9-E11C-9E87B20517B1}"/>
              </a:ext>
            </a:extLst>
          </p:cNvPr>
          <p:cNvSpPr>
            <a:spLocks noGrp="1"/>
          </p:cNvSpPr>
          <p:nvPr>
            <p:ph type="pic" sz="quarter" idx="37" hasCustomPrompt="1"/>
          </p:nvPr>
        </p:nvSpPr>
        <p:spPr>
          <a:xfrm>
            <a:off x="3956134" y="5210962"/>
            <a:ext cx="697998" cy="665066"/>
          </a:xfrm>
        </p:spPr>
        <p:txBody>
          <a:bodyPr/>
          <a:lstStyle>
            <a:lvl1pPr algn="ctr">
              <a:defRPr sz="800"/>
            </a:lvl1pPr>
          </a:lstStyle>
          <a:p>
            <a:r>
              <a:rPr lang="en-GB"/>
              <a:t>Click to insert photo</a:t>
            </a:r>
          </a:p>
        </p:txBody>
      </p:sp>
      <p:sp>
        <p:nvSpPr>
          <p:cNvPr id="39" name="Text Placeholder 17">
            <a:extLst>
              <a:ext uri="{FF2B5EF4-FFF2-40B4-BE49-F238E27FC236}">
                <a16:creationId xmlns:a16="http://schemas.microsoft.com/office/drawing/2014/main" id="{36363FE2-112D-59B6-3D4B-340846A67394}"/>
              </a:ext>
            </a:extLst>
          </p:cNvPr>
          <p:cNvSpPr>
            <a:spLocks noGrp="1"/>
          </p:cNvSpPr>
          <p:nvPr>
            <p:ph type="body" sz="quarter" idx="38" hasCustomPrompt="1"/>
          </p:nvPr>
        </p:nvSpPr>
        <p:spPr>
          <a:xfrm>
            <a:off x="4761062" y="5257862"/>
            <a:ext cx="1242886" cy="123111"/>
          </a:xfrm>
          <a:solidFill>
            <a:schemeClr val="accent1"/>
          </a:solidFill>
        </p:spPr>
        <p:txBody>
          <a:bodyPr wrap="square" lIns="0" tIns="0" rIns="0" bIns="0">
            <a:spAutoFit/>
          </a:bodyPr>
          <a:lstStyle>
            <a:lvl1pPr>
              <a:defRPr sz="800">
                <a:latin typeface="Gotham Medium" panose="02000604030000020004" pitchFamily="50" charset="0"/>
              </a:defRPr>
            </a:lvl1pPr>
            <a:lvl2pPr>
              <a:defRPr>
                <a:latin typeface="Gotham Bold" pitchFamily="50" charset="0"/>
              </a:defRPr>
            </a:lvl2pPr>
            <a:lvl3pPr>
              <a:defRPr>
                <a:latin typeface="Gotham Bold" pitchFamily="50" charset="0"/>
              </a:defRPr>
            </a:lvl3pPr>
            <a:lvl4pPr>
              <a:defRPr>
                <a:latin typeface="Gotham Bold" pitchFamily="50" charset="0"/>
              </a:defRPr>
            </a:lvl4pPr>
            <a:lvl5pPr>
              <a:defRPr>
                <a:latin typeface="Gotham Bold" pitchFamily="50" charset="0"/>
              </a:defRPr>
            </a:lvl5pPr>
          </a:lstStyle>
          <a:p>
            <a:pPr lvl="0"/>
            <a:r>
              <a:rPr lang="en-GB"/>
              <a:t>Insert Name</a:t>
            </a:r>
          </a:p>
        </p:txBody>
      </p:sp>
      <p:sp>
        <p:nvSpPr>
          <p:cNvPr id="40" name="Text Placeholder 11">
            <a:extLst>
              <a:ext uri="{FF2B5EF4-FFF2-40B4-BE49-F238E27FC236}">
                <a16:creationId xmlns:a16="http://schemas.microsoft.com/office/drawing/2014/main" id="{BEE36F86-FB23-3E74-A310-FBFC116C2DD3}"/>
              </a:ext>
            </a:extLst>
          </p:cNvPr>
          <p:cNvSpPr>
            <a:spLocks noGrp="1"/>
          </p:cNvSpPr>
          <p:nvPr>
            <p:ph type="body" sz="quarter" idx="39" hasCustomPrompt="1"/>
          </p:nvPr>
        </p:nvSpPr>
        <p:spPr>
          <a:xfrm>
            <a:off x="6453490" y="5123555"/>
            <a:ext cx="2354444" cy="835817"/>
          </a:xfrm>
          <a:solidFill>
            <a:schemeClr val="bg2"/>
          </a:solidFill>
          <a:ln w="6350">
            <a:solidFill>
              <a:schemeClr val="tx2"/>
            </a:solidFill>
          </a:ln>
        </p:spPr>
        <p:txBody>
          <a:bodyPr lIns="900000" tIns="396000" rIns="216000"/>
          <a:lstStyle>
            <a:lvl1pPr>
              <a:lnSpc>
                <a:spcPct val="100000"/>
              </a:lnSpc>
              <a:spcAft>
                <a:spcPts val="0"/>
              </a:spcAft>
              <a:defRPr sz="1000"/>
            </a:lvl1pPr>
            <a:lvl2pPr>
              <a:defRPr sz="1000"/>
            </a:lvl2pPr>
            <a:lvl3pPr>
              <a:defRPr sz="900"/>
            </a:lvl3pPr>
            <a:lvl4pPr>
              <a:defRPr sz="800"/>
            </a:lvl4pPr>
            <a:lvl5pPr>
              <a:defRPr sz="800"/>
            </a:lvl5pPr>
          </a:lstStyle>
          <a:p>
            <a:pPr lvl="0"/>
            <a:r>
              <a:rPr lang="en-GB"/>
              <a:t>Insert Designation,</a:t>
            </a:r>
            <a:br>
              <a:rPr lang="en-GB"/>
            </a:br>
            <a:r>
              <a:rPr lang="en-GB"/>
              <a:t>Department</a:t>
            </a:r>
          </a:p>
        </p:txBody>
      </p:sp>
      <p:sp>
        <p:nvSpPr>
          <p:cNvPr id="41" name="Picture Placeholder 15">
            <a:extLst>
              <a:ext uri="{FF2B5EF4-FFF2-40B4-BE49-F238E27FC236}">
                <a16:creationId xmlns:a16="http://schemas.microsoft.com/office/drawing/2014/main" id="{92A01985-11F9-CC08-DBE5-1E42A81C5D3D}"/>
              </a:ext>
            </a:extLst>
          </p:cNvPr>
          <p:cNvSpPr>
            <a:spLocks noGrp="1"/>
          </p:cNvSpPr>
          <p:nvPr>
            <p:ph type="pic" sz="quarter" idx="40" hasCustomPrompt="1"/>
          </p:nvPr>
        </p:nvSpPr>
        <p:spPr>
          <a:xfrm>
            <a:off x="6546259" y="5210962"/>
            <a:ext cx="697998" cy="665066"/>
          </a:xfrm>
        </p:spPr>
        <p:txBody>
          <a:bodyPr/>
          <a:lstStyle>
            <a:lvl1pPr algn="ctr">
              <a:defRPr sz="800"/>
            </a:lvl1pPr>
          </a:lstStyle>
          <a:p>
            <a:r>
              <a:rPr lang="en-GB"/>
              <a:t>Click to insert photo</a:t>
            </a:r>
          </a:p>
        </p:txBody>
      </p:sp>
      <p:sp>
        <p:nvSpPr>
          <p:cNvPr id="42" name="Text Placeholder 17">
            <a:extLst>
              <a:ext uri="{FF2B5EF4-FFF2-40B4-BE49-F238E27FC236}">
                <a16:creationId xmlns:a16="http://schemas.microsoft.com/office/drawing/2014/main" id="{1FE869FA-EF11-1D16-3443-4F23D1E835EA}"/>
              </a:ext>
            </a:extLst>
          </p:cNvPr>
          <p:cNvSpPr>
            <a:spLocks noGrp="1"/>
          </p:cNvSpPr>
          <p:nvPr>
            <p:ph type="body" sz="quarter" idx="41" hasCustomPrompt="1"/>
          </p:nvPr>
        </p:nvSpPr>
        <p:spPr>
          <a:xfrm>
            <a:off x="7351187" y="5257862"/>
            <a:ext cx="1242886" cy="123111"/>
          </a:xfrm>
          <a:solidFill>
            <a:schemeClr val="accent1"/>
          </a:solidFill>
        </p:spPr>
        <p:txBody>
          <a:bodyPr wrap="square" lIns="0" tIns="0" rIns="0" bIns="0">
            <a:spAutoFit/>
          </a:bodyPr>
          <a:lstStyle>
            <a:lvl1pPr>
              <a:defRPr sz="800">
                <a:latin typeface="Gotham Medium" panose="02000604030000020004" pitchFamily="50" charset="0"/>
              </a:defRPr>
            </a:lvl1pPr>
            <a:lvl2pPr>
              <a:defRPr>
                <a:latin typeface="Gotham Bold" pitchFamily="50" charset="0"/>
              </a:defRPr>
            </a:lvl2pPr>
            <a:lvl3pPr>
              <a:defRPr>
                <a:latin typeface="Gotham Bold" pitchFamily="50" charset="0"/>
              </a:defRPr>
            </a:lvl3pPr>
            <a:lvl4pPr>
              <a:defRPr>
                <a:latin typeface="Gotham Bold" pitchFamily="50" charset="0"/>
              </a:defRPr>
            </a:lvl4pPr>
            <a:lvl5pPr>
              <a:defRPr>
                <a:latin typeface="Gotham Bold" pitchFamily="50" charset="0"/>
              </a:defRPr>
            </a:lvl5pPr>
          </a:lstStyle>
          <a:p>
            <a:pPr lvl="0"/>
            <a:r>
              <a:rPr lang="en-GB"/>
              <a:t>Insert Name</a:t>
            </a:r>
          </a:p>
        </p:txBody>
      </p:sp>
      <p:sp>
        <p:nvSpPr>
          <p:cNvPr id="43" name="Text Placeholder 11">
            <a:extLst>
              <a:ext uri="{FF2B5EF4-FFF2-40B4-BE49-F238E27FC236}">
                <a16:creationId xmlns:a16="http://schemas.microsoft.com/office/drawing/2014/main" id="{4F443E98-AA7C-B9AF-E632-2CA3DE0C8CE1}"/>
              </a:ext>
            </a:extLst>
          </p:cNvPr>
          <p:cNvSpPr>
            <a:spLocks noGrp="1"/>
          </p:cNvSpPr>
          <p:nvPr>
            <p:ph type="body" sz="quarter" idx="42" hasCustomPrompt="1"/>
          </p:nvPr>
        </p:nvSpPr>
        <p:spPr>
          <a:xfrm>
            <a:off x="9043616" y="5123555"/>
            <a:ext cx="2354444" cy="835817"/>
          </a:xfrm>
          <a:solidFill>
            <a:schemeClr val="bg2"/>
          </a:solidFill>
          <a:ln w="6350">
            <a:solidFill>
              <a:schemeClr val="tx2"/>
            </a:solidFill>
          </a:ln>
        </p:spPr>
        <p:txBody>
          <a:bodyPr lIns="900000" tIns="396000" rIns="216000"/>
          <a:lstStyle>
            <a:lvl1pPr>
              <a:lnSpc>
                <a:spcPct val="100000"/>
              </a:lnSpc>
              <a:spcAft>
                <a:spcPts val="0"/>
              </a:spcAft>
              <a:defRPr sz="1000"/>
            </a:lvl1pPr>
            <a:lvl2pPr>
              <a:defRPr sz="1000"/>
            </a:lvl2pPr>
            <a:lvl3pPr>
              <a:defRPr sz="900"/>
            </a:lvl3pPr>
            <a:lvl4pPr>
              <a:defRPr sz="800"/>
            </a:lvl4pPr>
            <a:lvl5pPr>
              <a:defRPr sz="800"/>
            </a:lvl5pPr>
          </a:lstStyle>
          <a:p>
            <a:pPr lvl="0"/>
            <a:r>
              <a:rPr lang="en-GB"/>
              <a:t>Insert Designation,</a:t>
            </a:r>
            <a:br>
              <a:rPr lang="en-GB"/>
            </a:br>
            <a:r>
              <a:rPr lang="en-GB"/>
              <a:t>Department</a:t>
            </a:r>
          </a:p>
        </p:txBody>
      </p:sp>
      <p:sp>
        <p:nvSpPr>
          <p:cNvPr id="44" name="Picture Placeholder 15">
            <a:extLst>
              <a:ext uri="{FF2B5EF4-FFF2-40B4-BE49-F238E27FC236}">
                <a16:creationId xmlns:a16="http://schemas.microsoft.com/office/drawing/2014/main" id="{5BCA3706-5D68-9688-A712-EE1B7EE2D213}"/>
              </a:ext>
            </a:extLst>
          </p:cNvPr>
          <p:cNvSpPr>
            <a:spLocks noGrp="1"/>
          </p:cNvSpPr>
          <p:nvPr>
            <p:ph type="pic" sz="quarter" idx="43" hasCustomPrompt="1"/>
          </p:nvPr>
        </p:nvSpPr>
        <p:spPr>
          <a:xfrm>
            <a:off x="9136384" y="5210962"/>
            <a:ext cx="697998" cy="665066"/>
          </a:xfrm>
        </p:spPr>
        <p:txBody>
          <a:bodyPr/>
          <a:lstStyle>
            <a:lvl1pPr algn="ctr">
              <a:defRPr sz="800"/>
            </a:lvl1pPr>
          </a:lstStyle>
          <a:p>
            <a:r>
              <a:rPr lang="en-GB"/>
              <a:t>Click to insert photo</a:t>
            </a:r>
          </a:p>
        </p:txBody>
      </p:sp>
      <p:sp>
        <p:nvSpPr>
          <p:cNvPr id="45" name="Text Placeholder 17">
            <a:extLst>
              <a:ext uri="{FF2B5EF4-FFF2-40B4-BE49-F238E27FC236}">
                <a16:creationId xmlns:a16="http://schemas.microsoft.com/office/drawing/2014/main" id="{871658DC-157A-2797-3C51-7F4C884EECFA}"/>
              </a:ext>
            </a:extLst>
          </p:cNvPr>
          <p:cNvSpPr>
            <a:spLocks noGrp="1"/>
          </p:cNvSpPr>
          <p:nvPr>
            <p:ph type="body" sz="quarter" idx="44" hasCustomPrompt="1"/>
          </p:nvPr>
        </p:nvSpPr>
        <p:spPr>
          <a:xfrm>
            <a:off x="9941313" y="5257862"/>
            <a:ext cx="1242886" cy="123111"/>
          </a:xfrm>
          <a:solidFill>
            <a:schemeClr val="accent1"/>
          </a:solidFill>
        </p:spPr>
        <p:txBody>
          <a:bodyPr wrap="square" lIns="0" tIns="0" rIns="0" bIns="0">
            <a:spAutoFit/>
          </a:bodyPr>
          <a:lstStyle>
            <a:lvl1pPr>
              <a:defRPr sz="800">
                <a:latin typeface="Gotham Medium" panose="02000604030000020004" pitchFamily="50" charset="0"/>
              </a:defRPr>
            </a:lvl1pPr>
            <a:lvl2pPr>
              <a:defRPr>
                <a:latin typeface="Gotham Bold" pitchFamily="50" charset="0"/>
              </a:defRPr>
            </a:lvl2pPr>
            <a:lvl3pPr>
              <a:defRPr>
                <a:latin typeface="Gotham Bold" pitchFamily="50" charset="0"/>
              </a:defRPr>
            </a:lvl3pPr>
            <a:lvl4pPr>
              <a:defRPr>
                <a:latin typeface="Gotham Bold" pitchFamily="50" charset="0"/>
              </a:defRPr>
            </a:lvl4pPr>
            <a:lvl5pPr>
              <a:defRPr>
                <a:latin typeface="Gotham Bold" pitchFamily="50" charset="0"/>
              </a:defRPr>
            </a:lvl5pPr>
          </a:lstStyle>
          <a:p>
            <a:pPr lvl="0"/>
            <a:r>
              <a:rPr lang="en-GB"/>
              <a:t>Insert Name</a:t>
            </a:r>
          </a:p>
        </p:txBody>
      </p:sp>
      <p:sp>
        <p:nvSpPr>
          <p:cNvPr id="54" name="Text Placeholder 7">
            <a:extLst>
              <a:ext uri="{FF2B5EF4-FFF2-40B4-BE49-F238E27FC236}">
                <a16:creationId xmlns:a16="http://schemas.microsoft.com/office/drawing/2014/main" id="{CA784AEE-E261-F2BC-44F3-329D1F2A7239}"/>
              </a:ext>
            </a:extLst>
          </p:cNvPr>
          <p:cNvSpPr>
            <a:spLocks noGrp="1"/>
          </p:cNvSpPr>
          <p:nvPr>
            <p:ph type="body" sz="quarter" idx="76" hasCustomPrompt="1"/>
          </p:nvPr>
        </p:nvSpPr>
        <p:spPr>
          <a:xfrm>
            <a:off x="450733" y="1543793"/>
            <a:ext cx="3205915" cy="2363961"/>
          </a:xfrm>
        </p:spPr>
        <p:txBody>
          <a:bodyPr vert="horz" wrap="square" lIns="91440" tIns="45720" rIns="91440" bIns="45720" rtlCol="0">
            <a:noAutofit/>
          </a:bodyPr>
          <a:lstStyle>
            <a:lvl1pPr>
              <a:defRPr lang="en-US" sz="1200" dirty="0">
                <a:latin typeface="+mj-lt"/>
              </a:defRPr>
            </a:lvl1pPr>
            <a:lvl2pPr>
              <a:defRPr lang="en-US" sz="1200" dirty="0">
                <a:latin typeface="+mj-lt"/>
              </a:defRPr>
            </a:lvl2pPr>
            <a:lvl3pPr>
              <a:defRPr lang="en-US" sz="1100" dirty="0">
                <a:latin typeface="+mj-lt"/>
              </a:defRPr>
            </a:lvl3pPr>
            <a:lvl4pPr>
              <a:defRPr lang="en-US" sz="1050" dirty="0">
                <a:latin typeface="+mj-lt"/>
              </a:defRPr>
            </a:lvl4pPr>
            <a:lvl5pPr>
              <a:defRPr lang="en-GB" sz="1200" dirty="0">
                <a:latin typeface="Gotham Light" panose="02000603030000020004" pitchFamily="2" charset="0"/>
              </a:defRPr>
            </a:lvl5pPr>
          </a:lstStyle>
          <a:p>
            <a:pPr lvl="0"/>
            <a:r>
              <a:rPr lang="en-GB"/>
              <a:t>Insert text here</a:t>
            </a:r>
          </a:p>
          <a:p>
            <a:pPr lvl="1"/>
            <a:r>
              <a:rPr lang="en-GB"/>
              <a:t>Second level</a:t>
            </a:r>
          </a:p>
          <a:p>
            <a:pPr lvl="2"/>
            <a:r>
              <a:rPr lang="en-GB"/>
              <a:t>Third level</a:t>
            </a:r>
          </a:p>
          <a:p>
            <a:pPr lvl="3"/>
            <a:r>
              <a:rPr lang="en-GB"/>
              <a:t>Fourth level</a:t>
            </a:r>
          </a:p>
          <a:p>
            <a:pPr lvl="4"/>
            <a:r>
              <a:rPr lang="en-GB"/>
              <a:t>Fifth level</a:t>
            </a:r>
          </a:p>
        </p:txBody>
      </p:sp>
      <p:grpSp>
        <p:nvGrpSpPr>
          <p:cNvPr id="55" name="Group 54">
            <a:extLst>
              <a:ext uri="{FF2B5EF4-FFF2-40B4-BE49-F238E27FC236}">
                <a16:creationId xmlns:a16="http://schemas.microsoft.com/office/drawing/2014/main" id="{908C3B16-9657-0964-B649-A2A24AED9A00}"/>
              </a:ext>
            </a:extLst>
          </p:cNvPr>
          <p:cNvGrpSpPr/>
          <p:nvPr/>
        </p:nvGrpSpPr>
        <p:grpSpPr>
          <a:xfrm>
            <a:off x="12284372" y="0"/>
            <a:ext cx="2174455" cy="4839558"/>
            <a:chOff x="838200" y="1150069"/>
            <a:chExt cx="2175021" cy="4839558"/>
          </a:xfrm>
        </p:grpSpPr>
        <p:sp>
          <p:nvSpPr>
            <p:cNvPr id="56" name="Rectangle 55">
              <a:extLst>
                <a:ext uri="{FF2B5EF4-FFF2-40B4-BE49-F238E27FC236}">
                  <a16:creationId xmlns:a16="http://schemas.microsoft.com/office/drawing/2014/main" id="{D70D0084-41FC-409D-401E-E8A8EF38CE50}"/>
                </a:ext>
              </a:extLst>
            </p:cNvPr>
            <p:cNvSpPr/>
            <p:nvPr/>
          </p:nvSpPr>
          <p:spPr>
            <a:xfrm>
              <a:off x="838200" y="1150069"/>
              <a:ext cx="2146445" cy="4839558"/>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333333"/>
                </a:solidFill>
              </a:endParaRPr>
            </a:p>
          </p:txBody>
        </p:sp>
        <p:sp>
          <p:nvSpPr>
            <p:cNvPr id="57" name="Rectangle 56">
              <a:extLst>
                <a:ext uri="{FF2B5EF4-FFF2-40B4-BE49-F238E27FC236}">
                  <a16:creationId xmlns:a16="http://schemas.microsoft.com/office/drawing/2014/main" id="{1FB527D5-0B54-DE88-9FF6-906D892AE831}"/>
                </a:ext>
              </a:extLst>
            </p:cNvPr>
            <p:cNvSpPr/>
            <p:nvPr/>
          </p:nvSpPr>
          <p:spPr>
            <a:xfrm flipV="1">
              <a:off x="838200" y="1150069"/>
              <a:ext cx="2146445" cy="52016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799">
                <a:solidFill>
                  <a:srgbClr val="333333"/>
                </a:solidFill>
              </a:endParaRPr>
            </a:p>
          </p:txBody>
        </p:sp>
        <p:sp>
          <p:nvSpPr>
            <p:cNvPr id="58" name="TextBox 57">
              <a:extLst>
                <a:ext uri="{FF2B5EF4-FFF2-40B4-BE49-F238E27FC236}">
                  <a16:creationId xmlns:a16="http://schemas.microsoft.com/office/drawing/2014/main" id="{960FF3AA-10A1-FBB9-2112-99CEFDA9F466}"/>
                </a:ext>
              </a:extLst>
            </p:cNvPr>
            <p:cNvSpPr txBox="1"/>
            <p:nvPr/>
          </p:nvSpPr>
          <p:spPr>
            <a:xfrm>
              <a:off x="866775" y="2189496"/>
              <a:ext cx="2087197" cy="707886"/>
            </a:xfrm>
            <a:prstGeom prst="rect">
              <a:avLst/>
            </a:prstGeom>
            <a:noFill/>
          </p:spPr>
          <p:txBody>
            <a:bodyPr wrap="square" rtlCol="0">
              <a:spAutoFit/>
            </a:bodyPr>
            <a:lstStyle/>
            <a:p>
              <a:r>
                <a:rPr lang="en-GB" sz="1000" b="1">
                  <a:solidFill>
                    <a:srgbClr val="333333"/>
                  </a:solidFill>
                </a:rPr>
                <a:t>2. </a:t>
              </a:r>
              <a:r>
                <a:rPr lang="en-GB" sz="1000">
                  <a:solidFill>
                    <a:srgbClr val="333333"/>
                  </a:solidFill>
                </a:rPr>
                <a:t>Click on the </a:t>
              </a:r>
              <a:r>
                <a:rPr lang="en-GB" sz="1000" b="0">
                  <a:solidFill>
                    <a:srgbClr val="333333"/>
                  </a:solidFill>
                  <a:latin typeface="Gotham Medium" pitchFamily="50" charset="0"/>
                </a:rPr>
                <a:t>icon</a:t>
              </a:r>
              <a:r>
                <a:rPr lang="en-GB" sz="1000">
                  <a:solidFill>
                    <a:srgbClr val="333333"/>
                  </a:solidFill>
                </a:rPr>
                <a:t> in the middle of the placeholder and choose the image from your computer.</a:t>
              </a:r>
            </a:p>
          </p:txBody>
        </p:sp>
        <p:sp>
          <p:nvSpPr>
            <p:cNvPr id="59" name="TextBox 58">
              <a:extLst>
                <a:ext uri="{FF2B5EF4-FFF2-40B4-BE49-F238E27FC236}">
                  <a16:creationId xmlns:a16="http://schemas.microsoft.com/office/drawing/2014/main" id="{F99AFBB2-A948-1E68-FE3D-036E426D0279}"/>
                </a:ext>
              </a:extLst>
            </p:cNvPr>
            <p:cNvSpPr txBox="1"/>
            <p:nvPr/>
          </p:nvSpPr>
          <p:spPr>
            <a:xfrm>
              <a:off x="866774" y="2943679"/>
              <a:ext cx="2146447" cy="553998"/>
            </a:xfrm>
            <a:prstGeom prst="rect">
              <a:avLst/>
            </a:prstGeom>
            <a:noFill/>
          </p:spPr>
          <p:txBody>
            <a:bodyPr wrap="square" rtlCol="0">
              <a:spAutoFit/>
            </a:bodyPr>
            <a:lstStyle/>
            <a:p>
              <a:r>
                <a:rPr lang="en-GB" sz="1000" b="1">
                  <a:solidFill>
                    <a:srgbClr val="333333"/>
                  </a:solidFill>
                </a:rPr>
                <a:t>3. </a:t>
              </a:r>
              <a:r>
                <a:rPr lang="en-GB" sz="1000">
                  <a:solidFill>
                    <a:srgbClr val="333333"/>
                  </a:solidFill>
                </a:rPr>
                <a:t>Click on the </a:t>
              </a:r>
              <a:r>
                <a:rPr lang="en-GB" sz="1000" b="0">
                  <a:solidFill>
                    <a:srgbClr val="333333"/>
                  </a:solidFill>
                  <a:latin typeface="Gotham Medium" pitchFamily="50" charset="0"/>
                </a:rPr>
                <a:t>Format Picture </a:t>
              </a:r>
              <a:r>
                <a:rPr lang="en-GB" sz="1000">
                  <a:solidFill>
                    <a:srgbClr val="333333"/>
                  </a:solidFill>
                </a:rPr>
                <a:t>tab in the ribbon and use the tools to edit the image.</a:t>
              </a:r>
            </a:p>
          </p:txBody>
        </p:sp>
        <p:sp>
          <p:nvSpPr>
            <p:cNvPr id="60" name="TextBox 59">
              <a:extLst>
                <a:ext uri="{FF2B5EF4-FFF2-40B4-BE49-F238E27FC236}">
                  <a16:creationId xmlns:a16="http://schemas.microsoft.com/office/drawing/2014/main" id="{28D116CD-1778-E430-4856-F5B555D307EE}"/>
                </a:ext>
              </a:extLst>
            </p:cNvPr>
            <p:cNvSpPr txBox="1"/>
            <p:nvPr/>
          </p:nvSpPr>
          <p:spPr>
            <a:xfrm>
              <a:off x="866773" y="3543974"/>
              <a:ext cx="2146447" cy="1169551"/>
            </a:xfrm>
            <a:prstGeom prst="rect">
              <a:avLst/>
            </a:prstGeom>
            <a:noFill/>
          </p:spPr>
          <p:txBody>
            <a:bodyPr wrap="square" rtlCol="0">
              <a:spAutoFit/>
            </a:bodyPr>
            <a:lstStyle/>
            <a:p>
              <a:r>
                <a:rPr lang="en-GB" sz="1000" b="1">
                  <a:solidFill>
                    <a:srgbClr val="333333"/>
                  </a:solidFill>
                </a:rPr>
                <a:t>4. </a:t>
              </a:r>
              <a:r>
                <a:rPr lang="en-GB" sz="1000">
                  <a:solidFill>
                    <a:srgbClr val="333333"/>
                  </a:solidFill>
                </a:rPr>
                <a:t>Choose </a:t>
              </a:r>
              <a:r>
                <a:rPr lang="en-GB" sz="1000" b="0">
                  <a:solidFill>
                    <a:srgbClr val="333333"/>
                  </a:solidFill>
                  <a:latin typeface="Gotham Medium" pitchFamily="50" charset="0"/>
                </a:rPr>
                <a:t>Crop</a:t>
              </a:r>
              <a:r>
                <a:rPr lang="en-GB" sz="1000">
                  <a:solidFill>
                    <a:srgbClr val="333333"/>
                  </a:solidFill>
                </a:rPr>
                <a:t> to resize and move the image within the placeholder, using the white circles in the corners of the image. Click on the drop down arrow and choose </a:t>
              </a:r>
              <a:r>
                <a:rPr lang="en-GB" sz="1000" b="0">
                  <a:solidFill>
                    <a:srgbClr val="333333"/>
                  </a:solidFill>
                  <a:latin typeface="Gotham Medium" pitchFamily="50" charset="0"/>
                </a:rPr>
                <a:t>Fit </a:t>
              </a:r>
              <a:r>
                <a:rPr lang="en-GB" sz="1000">
                  <a:solidFill>
                    <a:srgbClr val="333333"/>
                  </a:solidFill>
                </a:rPr>
                <a:t>to fit the image to the placeholder.</a:t>
              </a:r>
            </a:p>
          </p:txBody>
        </p:sp>
        <p:sp>
          <p:nvSpPr>
            <p:cNvPr id="61" name="TextBox 60">
              <a:extLst>
                <a:ext uri="{FF2B5EF4-FFF2-40B4-BE49-F238E27FC236}">
                  <a16:creationId xmlns:a16="http://schemas.microsoft.com/office/drawing/2014/main" id="{204D1745-DF57-2871-2D6C-45B42E64E6B0}"/>
                </a:ext>
              </a:extLst>
            </p:cNvPr>
            <p:cNvSpPr txBox="1"/>
            <p:nvPr/>
          </p:nvSpPr>
          <p:spPr>
            <a:xfrm>
              <a:off x="866774" y="4759822"/>
              <a:ext cx="2146447" cy="553998"/>
            </a:xfrm>
            <a:prstGeom prst="rect">
              <a:avLst/>
            </a:prstGeom>
            <a:noFill/>
          </p:spPr>
          <p:txBody>
            <a:bodyPr wrap="square" rtlCol="0">
              <a:spAutoFit/>
            </a:bodyPr>
            <a:lstStyle/>
            <a:p>
              <a:r>
                <a:rPr lang="en-GB" sz="1000" b="1">
                  <a:solidFill>
                    <a:srgbClr val="333333"/>
                  </a:solidFill>
                </a:rPr>
                <a:t>5. </a:t>
              </a:r>
              <a:r>
                <a:rPr lang="en-GB" sz="1000">
                  <a:solidFill>
                    <a:srgbClr val="333333"/>
                  </a:solidFill>
                </a:rPr>
                <a:t>Choose </a:t>
              </a:r>
              <a:r>
                <a:rPr lang="en-GB" sz="1000" b="0">
                  <a:solidFill>
                    <a:srgbClr val="333333"/>
                  </a:solidFill>
                  <a:latin typeface="Gotham Medium" pitchFamily="50" charset="0"/>
                </a:rPr>
                <a:t>Picture Colour </a:t>
              </a:r>
              <a:r>
                <a:rPr lang="en-GB" sz="1000">
                  <a:solidFill>
                    <a:srgbClr val="333333"/>
                  </a:solidFill>
                </a:rPr>
                <a:t>to adjust the Saturation, Tone, and Colour.</a:t>
              </a:r>
            </a:p>
          </p:txBody>
        </p:sp>
        <p:sp>
          <p:nvSpPr>
            <p:cNvPr id="62" name="TextBox 61">
              <a:extLst>
                <a:ext uri="{FF2B5EF4-FFF2-40B4-BE49-F238E27FC236}">
                  <a16:creationId xmlns:a16="http://schemas.microsoft.com/office/drawing/2014/main" id="{94D8A420-46FF-B45F-032F-BCFE91A0619B}"/>
                </a:ext>
              </a:extLst>
            </p:cNvPr>
            <p:cNvSpPr txBox="1"/>
            <p:nvPr/>
          </p:nvSpPr>
          <p:spPr>
            <a:xfrm>
              <a:off x="866774" y="5360117"/>
              <a:ext cx="2146447" cy="553998"/>
            </a:xfrm>
            <a:prstGeom prst="rect">
              <a:avLst/>
            </a:prstGeom>
            <a:noFill/>
          </p:spPr>
          <p:txBody>
            <a:bodyPr wrap="square" rtlCol="0">
              <a:spAutoFit/>
            </a:bodyPr>
            <a:lstStyle/>
            <a:p>
              <a:r>
                <a:rPr lang="en-GB" sz="1000" b="1">
                  <a:solidFill>
                    <a:srgbClr val="333333"/>
                  </a:solidFill>
                </a:rPr>
                <a:t>6. </a:t>
              </a:r>
              <a:r>
                <a:rPr lang="en-GB" sz="1000">
                  <a:solidFill>
                    <a:srgbClr val="333333"/>
                  </a:solidFill>
                </a:rPr>
                <a:t>Choose </a:t>
              </a:r>
              <a:r>
                <a:rPr lang="en-GB" sz="1000" b="0">
                  <a:solidFill>
                    <a:srgbClr val="333333"/>
                  </a:solidFill>
                  <a:latin typeface="Gotham Medium" pitchFamily="50" charset="0"/>
                </a:rPr>
                <a:t>Picture Correction </a:t>
              </a:r>
              <a:r>
                <a:rPr lang="en-GB" sz="1000">
                  <a:solidFill>
                    <a:srgbClr val="333333"/>
                  </a:solidFill>
                </a:rPr>
                <a:t>to adjust the Sharpness, Brightness, and Contrast.</a:t>
              </a:r>
            </a:p>
          </p:txBody>
        </p:sp>
        <p:sp>
          <p:nvSpPr>
            <p:cNvPr id="63" name="TextBox 62">
              <a:extLst>
                <a:ext uri="{FF2B5EF4-FFF2-40B4-BE49-F238E27FC236}">
                  <a16:creationId xmlns:a16="http://schemas.microsoft.com/office/drawing/2014/main" id="{035E74DD-ADC5-41D8-9820-29AB18C48C98}"/>
                </a:ext>
              </a:extLst>
            </p:cNvPr>
            <p:cNvSpPr txBox="1"/>
            <p:nvPr/>
          </p:nvSpPr>
          <p:spPr>
            <a:xfrm>
              <a:off x="1072610" y="1179173"/>
              <a:ext cx="1734772" cy="461665"/>
            </a:xfrm>
            <a:prstGeom prst="rect">
              <a:avLst/>
            </a:prstGeom>
            <a:noFill/>
          </p:spPr>
          <p:txBody>
            <a:bodyPr wrap="square" rtlCol="0">
              <a:spAutoFit/>
            </a:bodyPr>
            <a:lstStyle/>
            <a:p>
              <a:pPr algn="ctr"/>
              <a:r>
                <a:rPr lang="en-GB" sz="1200">
                  <a:solidFill>
                    <a:srgbClr val="333333"/>
                  </a:solidFill>
                  <a:latin typeface="+mn-lt"/>
                </a:rPr>
                <a:t>HOW TO INSERT AN IMAGE</a:t>
              </a:r>
            </a:p>
          </p:txBody>
        </p:sp>
        <p:sp>
          <p:nvSpPr>
            <p:cNvPr id="64" name="TextBox 63">
              <a:extLst>
                <a:ext uri="{FF2B5EF4-FFF2-40B4-BE49-F238E27FC236}">
                  <a16:creationId xmlns:a16="http://schemas.microsoft.com/office/drawing/2014/main" id="{A85F5B00-FC96-48C1-9B80-86C0E0EA4BF0}"/>
                </a:ext>
              </a:extLst>
            </p:cNvPr>
            <p:cNvSpPr txBox="1"/>
            <p:nvPr/>
          </p:nvSpPr>
          <p:spPr>
            <a:xfrm>
              <a:off x="866775" y="1759910"/>
              <a:ext cx="2087197" cy="400110"/>
            </a:xfrm>
            <a:prstGeom prst="rect">
              <a:avLst/>
            </a:prstGeom>
            <a:noFill/>
          </p:spPr>
          <p:txBody>
            <a:bodyPr wrap="square" rtlCol="0">
              <a:spAutoFit/>
            </a:bodyPr>
            <a:lstStyle/>
            <a:p>
              <a:r>
                <a:rPr lang="en-GB" sz="1000" b="1">
                  <a:solidFill>
                    <a:srgbClr val="333333"/>
                  </a:solidFill>
                </a:rPr>
                <a:t>1. </a:t>
              </a:r>
              <a:r>
                <a:rPr lang="en-GB" sz="1000">
                  <a:solidFill>
                    <a:srgbClr val="333333"/>
                  </a:solidFill>
                </a:rPr>
                <a:t>If there is already an image present, </a:t>
              </a:r>
              <a:r>
                <a:rPr lang="en-GB" sz="1000">
                  <a:solidFill>
                    <a:srgbClr val="333333"/>
                  </a:solidFill>
                  <a:latin typeface="Gotham Medium" pitchFamily="50" charset="0"/>
                </a:rPr>
                <a:t>delete this first.</a:t>
              </a:r>
            </a:p>
          </p:txBody>
        </p:sp>
      </p:grpSp>
      <p:sp>
        <p:nvSpPr>
          <p:cNvPr id="66" name="Date Placeholder 65">
            <a:extLst>
              <a:ext uri="{FF2B5EF4-FFF2-40B4-BE49-F238E27FC236}">
                <a16:creationId xmlns:a16="http://schemas.microsoft.com/office/drawing/2014/main" id="{217FB83B-E338-B02B-6684-3A4E1AB44569}"/>
              </a:ext>
            </a:extLst>
          </p:cNvPr>
          <p:cNvSpPr>
            <a:spLocks noGrp="1"/>
          </p:cNvSpPr>
          <p:nvPr>
            <p:ph type="dt" sz="half" idx="77"/>
          </p:nvPr>
        </p:nvSpPr>
        <p:spPr/>
        <p:txBody>
          <a:bodyPr/>
          <a:lstStyle/>
          <a:p>
            <a:endParaRPr lang="en-GB"/>
          </a:p>
        </p:txBody>
      </p:sp>
      <p:sp>
        <p:nvSpPr>
          <p:cNvPr id="67" name="Footer Placeholder 66">
            <a:extLst>
              <a:ext uri="{FF2B5EF4-FFF2-40B4-BE49-F238E27FC236}">
                <a16:creationId xmlns:a16="http://schemas.microsoft.com/office/drawing/2014/main" id="{CB2BA2CF-1C6D-4649-ED8C-1F300F176275}"/>
              </a:ext>
            </a:extLst>
          </p:cNvPr>
          <p:cNvSpPr>
            <a:spLocks noGrp="1"/>
          </p:cNvSpPr>
          <p:nvPr>
            <p:ph type="ftr" sz="quarter" idx="78"/>
          </p:nvPr>
        </p:nvSpPr>
        <p:spPr>
          <a:xfrm>
            <a:off x="450733" y="6501388"/>
            <a:ext cx="6856644" cy="270074"/>
          </a:xfrm>
          <a:prstGeom prst="rect">
            <a:avLst/>
          </a:prstGeom>
        </p:spPr>
        <p:txBody>
          <a:bodyPr/>
          <a:lstStyle/>
          <a:p>
            <a:pPr>
              <a:lnSpc>
                <a:spcPct val="120000"/>
              </a:lnSpc>
              <a:spcAft>
                <a:spcPts val="1000"/>
              </a:spcAft>
            </a:pPr>
            <a:r>
              <a:rPr lang="en-US"/>
              <a:t>Footer</a:t>
            </a:r>
          </a:p>
        </p:txBody>
      </p:sp>
      <p:sp>
        <p:nvSpPr>
          <p:cNvPr id="68" name="Slide Number Placeholder 67">
            <a:extLst>
              <a:ext uri="{FF2B5EF4-FFF2-40B4-BE49-F238E27FC236}">
                <a16:creationId xmlns:a16="http://schemas.microsoft.com/office/drawing/2014/main" id="{97D8AC99-172C-3FE8-46D9-A91D208F7827}"/>
              </a:ext>
            </a:extLst>
          </p:cNvPr>
          <p:cNvSpPr>
            <a:spLocks noGrp="1"/>
          </p:cNvSpPr>
          <p:nvPr>
            <p:ph type="sldNum" sz="quarter" idx="79"/>
          </p:nvPr>
        </p:nvSpPr>
        <p:spPr/>
        <p:txBody>
          <a:bodyPr/>
          <a:lstStyle/>
          <a:p>
            <a:fld id="{BB07EAE1-021A-493C-B07F-6FE9E5D11BEB}" type="slidenum">
              <a:rPr lang="en-GB" smtClean="0"/>
              <a:pPr/>
              <a:t>‹#›</a:t>
            </a:fld>
            <a:endParaRPr lang="en-GB"/>
          </a:p>
        </p:txBody>
      </p:sp>
      <p:sp>
        <p:nvSpPr>
          <p:cNvPr id="2" name="Title 1">
            <a:extLst>
              <a:ext uri="{FF2B5EF4-FFF2-40B4-BE49-F238E27FC236}">
                <a16:creationId xmlns:a16="http://schemas.microsoft.com/office/drawing/2014/main" id="{8BCFB91B-EEF2-71FF-88EE-268567B2C4F0}"/>
              </a:ext>
            </a:extLst>
          </p:cNvPr>
          <p:cNvSpPr>
            <a:spLocks noGrp="1"/>
          </p:cNvSpPr>
          <p:nvPr>
            <p:ph type="title" hasCustomPrompt="1"/>
          </p:nvPr>
        </p:nvSpPr>
        <p:spPr>
          <a:xfrm>
            <a:off x="450732" y="422671"/>
            <a:ext cx="5288174" cy="558405"/>
          </a:xfrm>
        </p:spPr>
        <p:txBody>
          <a:bodyPr/>
          <a:lstStyle>
            <a:lvl1pPr>
              <a:defRPr sz="3199"/>
            </a:lvl1pPr>
          </a:lstStyle>
          <a:p>
            <a:r>
              <a:rPr lang="en-GB"/>
              <a:t>Insert title here</a:t>
            </a:r>
          </a:p>
        </p:txBody>
      </p:sp>
      <p:grpSp>
        <p:nvGrpSpPr>
          <p:cNvPr id="3" name="Group 2">
            <a:extLst>
              <a:ext uri="{FF2B5EF4-FFF2-40B4-BE49-F238E27FC236}">
                <a16:creationId xmlns:a16="http://schemas.microsoft.com/office/drawing/2014/main" id="{46B88140-C4C9-EA69-4BCD-EB7F646D5255}"/>
              </a:ext>
            </a:extLst>
          </p:cNvPr>
          <p:cNvGrpSpPr/>
          <p:nvPr userDrawn="1"/>
        </p:nvGrpSpPr>
        <p:grpSpPr>
          <a:xfrm>
            <a:off x="12284372" y="0"/>
            <a:ext cx="2174455" cy="4839558"/>
            <a:chOff x="838200" y="1150069"/>
            <a:chExt cx="2175021" cy="4839558"/>
          </a:xfrm>
        </p:grpSpPr>
        <p:sp>
          <p:nvSpPr>
            <p:cNvPr id="4" name="Rectangle 3">
              <a:extLst>
                <a:ext uri="{FF2B5EF4-FFF2-40B4-BE49-F238E27FC236}">
                  <a16:creationId xmlns:a16="http://schemas.microsoft.com/office/drawing/2014/main" id="{024FF0EA-500F-0A37-D137-0BB04474F3AB}"/>
                </a:ext>
              </a:extLst>
            </p:cNvPr>
            <p:cNvSpPr/>
            <p:nvPr/>
          </p:nvSpPr>
          <p:spPr>
            <a:xfrm>
              <a:off x="838200" y="1150069"/>
              <a:ext cx="2146445" cy="4839558"/>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333333"/>
                </a:solidFill>
              </a:endParaRPr>
            </a:p>
          </p:txBody>
        </p:sp>
        <p:sp>
          <p:nvSpPr>
            <p:cNvPr id="5" name="Rectangle 4">
              <a:extLst>
                <a:ext uri="{FF2B5EF4-FFF2-40B4-BE49-F238E27FC236}">
                  <a16:creationId xmlns:a16="http://schemas.microsoft.com/office/drawing/2014/main" id="{E3CF97BD-40FD-BC7F-8090-D071611587BA}"/>
                </a:ext>
              </a:extLst>
            </p:cNvPr>
            <p:cNvSpPr/>
            <p:nvPr/>
          </p:nvSpPr>
          <p:spPr>
            <a:xfrm flipV="1">
              <a:off x="838200" y="1150069"/>
              <a:ext cx="2146445" cy="52016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799">
                <a:solidFill>
                  <a:srgbClr val="333333"/>
                </a:solidFill>
              </a:endParaRPr>
            </a:p>
          </p:txBody>
        </p:sp>
        <p:sp>
          <p:nvSpPr>
            <p:cNvPr id="6" name="TextBox 5">
              <a:extLst>
                <a:ext uri="{FF2B5EF4-FFF2-40B4-BE49-F238E27FC236}">
                  <a16:creationId xmlns:a16="http://schemas.microsoft.com/office/drawing/2014/main" id="{80AC0D3E-C1B4-B199-455C-B69DFDE46121}"/>
                </a:ext>
              </a:extLst>
            </p:cNvPr>
            <p:cNvSpPr txBox="1"/>
            <p:nvPr/>
          </p:nvSpPr>
          <p:spPr>
            <a:xfrm>
              <a:off x="866775" y="2189496"/>
              <a:ext cx="2087197" cy="707886"/>
            </a:xfrm>
            <a:prstGeom prst="rect">
              <a:avLst/>
            </a:prstGeom>
            <a:noFill/>
          </p:spPr>
          <p:txBody>
            <a:bodyPr wrap="square" rtlCol="0">
              <a:spAutoFit/>
            </a:bodyPr>
            <a:lstStyle/>
            <a:p>
              <a:r>
                <a:rPr lang="en-GB" sz="1000" b="1">
                  <a:solidFill>
                    <a:srgbClr val="333333"/>
                  </a:solidFill>
                </a:rPr>
                <a:t>2. </a:t>
              </a:r>
              <a:r>
                <a:rPr lang="en-GB" sz="1000">
                  <a:solidFill>
                    <a:srgbClr val="333333"/>
                  </a:solidFill>
                </a:rPr>
                <a:t>Click on the </a:t>
              </a:r>
              <a:r>
                <a:rPr lang="en-GB" sz="1000" b="0">
                  <a:solidFill>
                    <a:srgbClr val="333333"/>
                  </a:solidFill>
                  <a:latin typeface="Gotham Medium" pitchFamily="50" charset="0"/>
                </a:rPr>
                <a:t>icon</a:t>
              </a:r>
              <a:r>
                <a:rPr lang="en-GB" sz="1000">
                  <a:solidFill>
                    <a:srgbClr val="333333"/>
                  </a:solidFill>
                </a:rPr>
                <a:t> in the middle of the placeholder and choose the image from your computer.</a:t>
              </a:r>
            </a:p>
          </p:txBody>
        </p:sp>
        <p:sp>
          <p:nvSpPr>
            <p:cNvPr id="7" name="TextBox 6">
              <a:extLst>
                <a:ext uri="{FF2B5EF4-FFF2-40B4-BE49-F238E27FC236}">
                  <a16:creationId xmlns:a16="http://schemas.microsoft.com/office/drawing/2014/main" id="{D6E128B3-E4AA-BF43-4A8F-F5040708F4D8}"/>
                </a:ext>
              </a:extLst>
            </p:cNvPr>
            <p:cNvSpPr txBox="1"/>
            <p:nvPr/>
          </p:nvSpPr>
          <p:spPr>
            <a:xfrm>
              <a:off x="866774" y="2943679"/>
              <a:ext cx="2146447" cy="553998"/>
            </a:xfrm>
            <a:prstGeom prst="rect">
              <a:avLst/>
            </a:prstGeom>
            <a:noFill/>
          </p:spPr>
          <p:txBody>
            <a:bodyPr wrap="square" rtlCol="0">
              <a:spAutoFit/>
            </a:bodyPr>
            <a:lstStyle/>
            <a:p>
              <a:r>
                <a:rPr lang="en-GB" sz="1000" b="1">
                  <a:solidFill>
                    <a:srgbClr val="333333"/>
                  </a:solidFill>
                </a:rPr>
                <a:t>3. </a:t>
              </a:r>
              <a:r>
                <a:rPr lang="en-GB" sz="1000">
                  <a:solidFill>
                    <a:srgbClr val="333333"/>
                  </a:solidFill>
                </a:rPr>
                <a:t>Click on the </a:t>
              </a:r>
              <a:r>
                <a:rPr lang="en-GB" sz="1000" b="0">
                  <a:solidFill>
                    <a:srgbClr val="333333"/>
                  </a:solidFill>
                  <a:latin typeface="Gotham Medium" pitchFamily="50" charset="0"/>
                </a:rPr>
                <a:t>Format Picture </a:t>
              </a:r>
              <a:r>
                <a:rPr lang="en-GB" sz="1000">
                  <a:solidFill>
                    <a:srgbClr val="333333"/>
                  </a:solidFill>
                </a:rPr>
                <a:t>tab in the ribbon and use the tools to edit the image.</a:t>
              </a:r>
            </a:p>
          </p:txBody>
        </p:sp>
        <p:sp>
          <p:nvSpPr>
            <p:cNvPr id="8" name="TextBox 7">
              <a:extLst>
                <a:ext uri="{FF2B5EF4-FFF2-40B4-BE49-F238E27FC236}">
                  <a16:creationId xmlns:a16="http://schemas.microsoft.com/office/drawing/2014/main" id="{EA63F6F4-C1C9-9E19-507A-A738275DA603}"/>
                </a:ext>
              </a:extLst>
            </p:cNvPr>
            <p:cNvSpPr txBox="1"/>
            <p:nvPr/>
          </p:nvSpPr>
          <p:spPr>
            <a:xfrm>
              <a:off x="866773" y="3543974"/>
              <a:ext cx="2146447" cy="1169551"/>
            </a:xfrm>
            <a:prstGeom prst="rect">
              <a:avLst/>
            </a:prstGeom>
            <a:noFill/>
          </p:spPr>
          <p:txBody>
            <a:bodyPr wrap="square" rtlCol="0">
              <a:spAutoFit/>
            </a:bodyPr>
            <a:lstStyle/>
            <a:p>
              <a:r>
                <a:rPr lang="en-GB" sz="1000" b="1">
                  <a:solidFill>
                    <a:srgbClr val="333333"/>
                  </a:solidFill>
                </a:rPr>
                <a:t>4. </a:t>
              </a:r>
              <a:r>
                <a:rPr lang="en-GB" sz="1000">
                  <a:solidFill>
                    <a:srgbClr val="333333"/>
                  </a:solidFill>
                </a:rPr>
                <a:t>Choose </a:t>
              </a:r>
              <a:r>
                <a:rPr lang="en-GB" sz="1000" b="0">
                  <a:solidFill>
                    <a:srgbClr val="333333"/>
                  </a:solidFill>
                  <a:latin typeface="Gotham Medium" pitchFamily="50" charset="0"/>
                </a:rPr>
                <a:t>Crop</a:t>
              </a:r>
              <a:r>
                <a:rPr lang="en-GB" sz="1000">
                  <a:solidFill>
                    <a:srgbClr val="333333"/>
                  </a:solidFill>
                </a:rPr>
                <a:t> to resize and move the image within the placeholder, using the white circles in the corners of the image. Click on the drop down arrow and choose </a:t>
              </a:r>
              <a:r>
                <a:rPr lang="en-GB" sz="1000" b="0">
                  <a:solidFill>
                    <a:srgbClr val="333333"/>
                  </a:solidFill>
                  <a:latin typeface="Gotham Medium" pitchFamily="50" charset="0"/>
                </a:rPr>
                <a:t>Fit </a:t>
              </a:r>
              <a:r>
                <a:rPr lang="en-GB" sz="1000">
                  <a:solidFill>
                    <a:srgbClr val="333333"/>
                  </a:solidFill>
                </a:rPr>
                <a:t>to fit the image to the placeholder.</a:t>
              </a:r>
            </a:p>
          </p:txBody>
        </p:sp>
        <p:sp>
          <p:nvSpPr>
            <p:cNvPr id="9" name="TextBox 8">
              <a:extLst>
                <a:ext uri="{FF2B5EF4-FFF2-40B4-BE49-F238E27FC236}">
                  <a16:creationId xmlns:a16="http://schemas.microsoft.com/office/drawing/2014/main" id="{8680BACF-7EE8-BC4D-4D50-4D7572380BB6}"/>
                </a:ext>
              </a:extLst>
            </p:cNvPr>
            <p:cNvSpPr txBox="1"/>
            <p:nvPr/>
          </p:nvSpPr>
          <p:spPr>
            <a:xfrm>
              <a:off x="866774" y="4759822"/>
              <a:ext cx="2146447" cy="553998"/>
            </a:xfrm>
            <a:prstGeom prst="rect">
              <a:avLst/>
            </a:prstGeom>
            <a:noFill/>
          </p:spPr>
          <p:txBody>
            <a:bodyPr wrap="square" rtlCol="0">
              <a:spAutoFit/>
            </a:bodyPr>
            <a:lstStyle/>
            <a:p>
              <a:r>
                <a:rPr lang="en-GB" sz="1000" b="1">
                  <a:solidFill>
                    <a:srgbClr val="333333"/>
                  </a:solidFill>
                </a:rPr>
                <a:t>5. </a:t>
              </a:r>
              <a:r>
                <a:rPr lang="en-GB" sz="1000">
                  <a:solidFill>
                    <a:srgbClr val="333333"/>
                  </a:solidFill>
                </a:rPr>
                <a:t>Choose </a:t>
              </a:r>
              <a:r>
                <a:rPr lang="en-GB" sz="1000" b="0">
                  <a:solidFill>
                    <a:srgbClr val="333333"/>
                  </a:solidFill>
                  <a:latin typeface="Gotham Medium" pitchFamily="50" charset="0"/>
                </a:rPr>
                <a:t>Picture Colour </a:t>
              </a:r>
              <a:r>
                <a:rPr lang="en-GB" sz="1000">
                  <a:solidFill>
                    <a:srgbClr val="333333"/>
                  </a:solidFill>
                </a:rPr>
                <a:t>to adjust the Saturation, Tone, and Colour.</a:t>
              </a:r>
            </a:p>
          </p:txBody>
        </p:sp>
        <p:sp>
          <p:nvSpPr>
            <p:cNvPr id="10" name="TextBox 9">
              <a:extLst>
                <a:ext uri="{FF2B5EF4-FFF2-40B4-BE49-F238E27FC236}">
                  <a16:creationId xmlns:a16="http://schemas.microsoft.com/office/drawing/2014/main" id="{7A0E6AD2-8089-B47A-8F1E-5D6503BDA56E}"/>
                </a:ext>
              </a:extLst>
            </p:cNvPr>
            <p:cNvSpPr txBox="1"/>
            <p:nvPr/>
          </p:nvSpPr>
          <p:spPr>
            <a:xfrm>
              <a:off x="866774" y="5360117"/>
              <a:ext cx="2146447" cy="553998"/>
            </a:xfrm>
            <a:prstGeom prst="rect">
              <a:avLst/>
            </a:prstGeom>
            <a:noFill/>
          </p:spPr>
          <p:txBody>
            <a:bodyPr wrap="square" rtlCol="0">
              <a:spAutoFit/>
            </a:bodyPr>
            <a:lstStyle/>
            <a:p>
              <a:r>
                <a:rPr lang="en-GB" sz="1000" b="1">
                  <a:solidFill>
                    <a:srgbClr val="333333"/>
                  </a:solidFill>
                </a:rPr>
                <a:t>6. </a:t>
              </a:r>
              <a:r>
                <a:rPr lang="en-GB" sz="1000">
                  <a:solidFill>
                    <a:srgbClr val="333333"/>
                  </a:solidFill>
                </a:rPr>
                <a:t>Choose </a:t>
              </a:r>
              <a:r>
                <a:rPr lang="en-GB" sz="1000" b="0">
                  <a:solidFill>
                    <a:srgbClr val="333333"/>
                  </a:solidFill>
                  <a:latin typeface="Gotham Medium" pitchFamily="50" charset="0"/>
                </a:rPr>
                <a:t>Picture Correction </a:t>
              </a:r>
              <a:r>
                <a:rPr lang="en-GB" sz="1000">
                  <a:solidFill>
                    <a:srgbClr val="333333"/>
                  </a:solidFill>
                </a:rPr>
                <a:t>to adjust the Sharpness, Brightness, and Contrast.</a:t>
              </a:r>
            </a:p>
          </p:txBody>
        </p:sp>
        <p:sp>
          <p:nvSpPr>
            <p:cNvPr id="11" name="TextBox 10">
              <a:extLst>
                <a:ext uri="{FF2B5EF4-FFF2-40B4-BE49-F238E27FC236}">
                  <a16:creationId xmlns:a16="http://schemas.microsoft.com/office/drawing/2014/main" id="{FA061B70-8228-9335-85F7-DBF5120904AB}"/>
                </a:ext>
              </a:extLst>
            </p:cNvPr>
            <p:cNvSpPr txBox="1"/>
            <p:nvPr/>
          </p:nvSpPr>
          <p:spPr>
            <a:xfrm>
              <a:off x="1072610" y="1179173"/>
              <a:ext cx="1734772" cy="461665"/>
            </a:xfrm>
            <a:prstGeom prst="rect">
              <a:avLst/>
            </a:prstGeom>
            <a:noFill/>
          </p:spPr>
          <p:txBody>
            <a:bodyPr wrap="square" rtlCol="0">
              <a:spAutoFit/>
            </a:bodyPr>
            <a:lstStyle/>
            <a:p>
              <a:pPr algn="ctr"/>
              <a:r>
                <a:rPr lang="en-GB" sz="1200">
                  <a:solidFill>
                    <a:srgbClr val="333333"/>
                  </a:solidFill>
                  <a:latin typeface="+mn-lt"/>
                </a:rPr>
                <a:t>HOW TO INSERT AN IMAGE</a:t>
              </a:r>
            </a:p>
          </p:txBody>
        </p:sp>
        <p:sp>
          <p:nvSpPr>
            <p:cNvPr id="13" name="TextBox 12">
              <a:extLst>
                <a:ext uri="{FF2B5EF4-FFF2-40B4-BE49-F238E27FC236}">
                  <a16:creationId xmlns:a16="http://schemas.microsoft.com/office/drawing/2014/main" id="{D98AAC8E-CE0C-FB56-8698-C81FAA6F70AF}"/>
                </a:ext>
              </a:extLst>
            </p:cNvPr>
            <p:cNvSpPr txBox="1"/>
            <p:nvPr userDrawn="1"/>
          </p:nvSpPr>
          <p:spPr>
            <a:xfrm>
              <a:off x="866775" y="1759910"/>
              <a:ext cx="2087197" cy="400110"/>
            </a:xfrm>
            <a:prstGeom prst="rect">
              <a:avLst/>
            </a:prstGeom>
            <a:noFill/>
          </p:spPr>
          <p:txBody>
            <a:bodyPr wrap="square" rtlCol="0">
              <a:spAutoFit/>
            </a:bodyPr>
            <a:lstStyle/>
            <a:p>
              <a:r>
                <a:rPr lang="en-GB" sz="1000" b="1">
                  <a:solidFill>
                    <a:srgbClr val="333333"/>
                  </a:solidFill>
                </a:rPr>
                <a:t>1. </a:t>
              </a:r>
              <a:r>
                <a:rPr lang="en-GB" sz="1000">
                  <a:solidFill>
                    <a:srgbClr val="333333"/>
                  </a:solidFill>
                </a:rPr>
                <a:t>If there is already an image present, </a:t>
              </a:r>
              <a:r>
                <a:rPr lang="en-GB" sz="1000">
                  <a:solidFill>
                    <a:srgbClr val="333333"/>
                  </a:solidFill>
                  <a:latin typeface="Gotham Medium" pitchFamily="50" charset="0"/>
                </a:rPr>
                <a:t>delete this first.</a:t>
              </a:r>
            </a:p>
          </p:txBody>
        </p:sp>
      </p:grpSp>
      <p:cxnSp>
        <p:nvCxnSpPr>
          <p:cNvPr id="72" name="Connector: Elbow 71">
            <a:extLst>
              <a:ext uri="{FF2B5EF4-FFF2-40B4-BE49-F238E27FC236}">
                <a16:creationId xmlns:a16="http://schemas.microsoft.com/office/drawing/2014/main" id="{33C33C9C-BB78-AD62-3E77-99BF8B7B2A9A}"/>
              </a:ext>
            </a:extLst>
          </p:cNvPr>
          <p:cNvCxnSpPr>
            <a:endCxn id="19" idx="0"/>
          </p:cNvCxnSpPr>
          <p:nvPr userDrawn="1"/>
        </p:nvCxnSpPr>
        <p:spPr>
          <a:xfrm rot="10800000" flipV="1">
            <a:off x="5040587" y="2353734"/>
            <a:ext cx="2590125" cy="217594"/>
          </a:xfrm>
          <a:prstGeom prst="bentConnector2">
            <a:avLst/>
          </a:prstGeom>
          <a:ln w="1270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3" name="Connector: Elbow 72">
            <a:extLst>
              <a:ext uri="{FF2B5EF4-FFF2-40B4-BE49-F238E27FC236}">
                <a16:creationId xmlns:a16="http://schemas.microsoft.com/office/drawing/2014/main" id="{F67000AF-5146-03FB-16B8-97F7C462833F}"/>
              </a:ext>
            </a:extLst>
          </p:cNvPr>
          <p:cNvCxnSpPr>
            <a:cxnSpLocks/>
            <a:stCxn id="25" idx="0"/>
          </p:cNvCxnSpPr>
          <p:nvPr userDrawn="1"/>
        </p:nvCxnSpPr>
        <p:spPr>
          <a:xfrm rot="16200000" flipV="1">
            <a:off x="8816979" y="1167470"/>
            <a:ext cx="217595" cy="2590123"/>
          </a:xfrm>
          <a:prstGeom prst="bentConnector2">
            <a:avLst/>
          </a:prstGeom>
          <a:ln w="1270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2329966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6.xml><?xml version="1.0" encoding="utf-8"?>
<p:sldLayout xmlns:a="http://schemas.openxmlformats.org/drawingml/2006/main" xmlns:r="http://schemas.openxmlformats.org/officeDocument/2006/relationships" xmlns:p="http://schemas.openxmlformats.org/presentationml/2006/main" showMasterSp="0" preserve="1">
  <p:cSld name="Team structure">
    <p:spTree>
      <p:nvGrpSpPr>
        <p:cNvPr id="1" name=""/>
        <p:cNvGrpSpPr/>
        <p:nvPr/>
      </p:nvGrpSpPr>
      <p:grpSpPr>
        <a:xfrm>
          <a:off x="0" y="0"/>
          <a:ext cx="0" cy="0"/>
          <a:chOff x="0" y="0"/>
          <a:chExt cx="0" cy="0"/>
        </a:xfrm>
      </p:grpSpPr>
      <p:sp>
        <p:nvSpPr>
          <p:cNvPr id="74" name="Text Placeholder 3">
            <a:extLst>
              <a:ext uri="{FF2B5EF4-FFF2-40B4-BE49-F238E27FC236}">
                <a16:creationId xmlns:a16="http://schemas.microsoft.com/office/drawing/2014/main" id="{27B76F34-0E6F-E606-D590-803FB3519BE4}"/>
              </a:ext>
            </a:extLst>
          </p:cNvPr>
          <p:cNvSpPr>
            <a:spLocks noGrp="1"/>
          </p:cNvSpPr>
          <p:nvPr>
            <p:ph type="body" sz="quarter" idx="72" hasCustomPrompt="1"/>
          </p:nvPr>
        </p:nvSpPr>
        <p:spPr>
          <a:xfrm rot="5400000">
            <a:off x="8649149" y="3318754"/>
            <a:ext cx="6858430" cy="220922"/>
          </a:xfrm>
          <a:solidFill>
            <a:schemeClr val="accent1"/>
          </a:solidFill>
        </p:spPr>
        <p:txBody>
          <a:bodyPr anchor="ctr"/>
          <a:lstStyle>
            <a:lvl1pPr algn="ctr">
              <a:defRPr sz="900" cap="all" spc="100" baseline="0"/>
            </a:lvl1pPr>
          </a:lstStyle>
          <a:p>
            <a:pPr lvl="0"/>
            <a:r>
              <a:rPr lang="en-GB"/>
              <a:t>Section Title</a:t>
            </a:r>
          </a:p>
        </p:txBody>
      </p:sp>
      <p:sp>
        <p:nvSpPr>
          <p:cNvPr id="8" name="Text Placeholder 7">
            <a:extLst>
              <a:ext uri="{FF2B5EF4-FFF2-40B4-BE49-F238E27FC236}">
                <a16:creationId xmlns:a16="http://schemas.microsoft.com/office/drawing/2014/main" id="{721D643B-FDB7-CFFF-4E3B-64A4EE8F59EF}"/>
              </a:ext>
            </a:extLst>
          </p:cNvPr>
          <p:cNvSpPr>
            <a:spLocks noGrp="1"/>
          </p:cNvSpPr>
          <p:nvPr>
            <p:ph type="body" sz="quarter" idx="13" hasCustomPrompt="1"/>
          </p:nvPr>
        </p:nvSpPr>
        <p:spPr>
          <a:xfrm>
            <a:off x="6149168" y="578644"/>
            <a:ext cx="2315239" cy="233362"/>
          </a:xfrm>
        </p:spPr>
        <p:txBody>
          <a:bodyPr/>
          <a:lstStyle>
            <a:lvl1pPr algn="ctr">
              <a:defRPr sz="1000" cap="all" baseline="0">
                <a:latin typeface="Gotham Medium" panose="02000604030000020004" pitchFamily="50" charset="0"/>
              </a:defRPr>
            </a:lvl1pPr>
            <a:lvl2pPr algn="ctr">
              <a:defRPr>
                <a:latin typeface="Gotham Medium" panose="02000604030000020004" pitchFamily="50" charset="0"/>
              </a:defRPr>
            </a:lvl2pPr>
            <a:lvl3pPr algn="ctr">
              <a:defRPr>
                <a:latin typeface="Gotham Medium" panose="02000604030000020004" pitchFamily="50" charset="0"/>
              </a:defRPr>
            </a:lvl3pPr>
            <a:lvl4pPr algn="ctr">
              <a:defRPr>
                <a:latin typeface="Gotham Medium" panose="02000604030000020004" pitchFamily="50" charset="0"/>
              </a:defRPr>
            </a:lvl4pPr>
            <a:lvl5pPr algn="ctr">
              <a:defRPr>
                <a:latin typeface="Gotham Medium" panose="02000604030000020004" pitchFamily="50" charset="0"/>
              </a:defRPr>
            </a:lvl5pPr>
          </a:lstStyle>
          <a:p>
            <a:pPr lvl="0"/>
            <a:r>
              <a:rPr lang="en-GB"/>
              <a:t>Insert text here</a:t>
            </a:r>
          </a:p>
        </p:txBody>
      </p:sp>
      <p:sp>
        <p:nvSpPr>
          <p:cNvPr id="10" name="Picture Placeholder 9">
            <a:extLst>
              <a:ext uri="{FF2B5EF4-FFF2-40B4-BE49-F238E27FC236}">
                <a16:creationId xmlns:a16="http://schemas.microsoft.com/office/drawing/2014/main" id="{1F5513C5-2DFB-6B1A-3102-36ACD57D94E2}"/>
              </a:ext>
            </a:extLst>
          </p:cNvPr>
          <p:cNvSpPr>
            <a:spLocks noGrp="1"/>
          </p:cNvSpPr>
          <p:nvPr>
            <p:ph type="pic" sz="quarter" idx="14" hasCustomPrompt="1"/>
          </p:nvPr>
        </p:nvSpPr>
        <p:spPr>
          <a:xfrm>
            <a:off x="6149168" y="1000129"/>
            <a:ext cx="966532" cy="966784"/>
          </a:xfrm>
        </p:spPr>
        <p:txBody>
          <a:bodyPr/>
          <a:lstStyle>
            <a:lvl1pPr algn="ctr">
              <a:defRPr sz="800"/>
            </a:lvl1pPr>
          </a:lstStyle>
          <a:p>
            <a:r>
              <a:rPr lang="en-GB"/>
              <a:t>Click icon to insert image</a:t>
            </a:r>
          </a:p>
        </p:txBody>
      </p:sp>
      <p:sp>
        <p:nvSpPr>
          <p:cNvPr id="13" name="Text Placeholder 12">
            <a:extLst>
              <a:ext uri="{FF2B5EF4-FFF2-40B4-BE49-F238E27FC236}">
                <a16:creationId xmlns:a16="http://schemas.microsoft.com/office/drawing/2014/main" id="{A893BEC3-31AE-2FCD-580C-2DE6A2589BAB}"/>
              </a:ext>
            </a:extLst>
          </p:cNvPr>
          <p:cNvSpPr>
            <a:spLocks noGrp="1"/>
          </p:cNvSpPr>
          <p:nvPr>
            <p:ph type="body" sz="quarter" idx="15" hasCustomPrompt="1"/>
          </p:nvPr>
        </p:nvSpPr>
        <p:spPr>
          <a:xfrm>
            <a:off x="6063465" y="1983584"/>
            <a:ext cx="1052236" cy="171453"/>
          </a:xfrm>
        </p:spPr>
        <p:txBody>
          <a:bodyPr/>
          <a:lstStyle>
            <a:lvl1pPr>
              <a:defRPr sz="800">
                <a:latin typeface="Gotham Medium" pitchFamily="50" charset="0"/>
              </a:defRPr>
            </a:lvl1pPr>
            <a:lvl2pPr>
              <a:defRPr sz="800">
                <a:latin typeface="Gotham Bold" pitchFamily="50" charset="0"/>
              </a:defRPr>
            </a:lvl2pPr>
            <a:lvl3pPr>
              <a:defRPr sz="700">
                <a:latin typeface="Gotham Bold" pitchFamily="50" charset="0"/>
              </a:defRPr>
            </a:lvl3pPr>
            <a:lvl4pPr>
              <a:defRPr sz="600">
                <a:latin typeface="Gotham Bold" pitchFamily="50" charset="0"/>
              </a:defRPr>
            </a:lvl4pPr>
            <a:lvl5pPr>
              <a:defRPr sz="600">
                <a:latin typeface="Gotham Bold" pitchFamily="50" charset="0"/>
              </a:defRPr>
            </a:lvl5pPr>
          </a:lstStyle>
          <a:p>
            <a:pPr lvl="0"/>
            <a:r>
              <a:rPr lang="en-GB"/>
              <a:t>Insert name</a:t>
            </a:r>
          </a:p>
        </p:txBody>
      </p:sp>
      <p:sp>
        <p:nvSpPr>
          <p:cNvPr id="15" name="Text Placeholder 14">
            <a:extLst>
              <a:ext uri="{FF2B5EF4-FFF2-40B4-BE49-F238E27FC236}">
                <a16:creationId xmlns:a16="http://schemas.microsoft.com/office/drawing/2014/main" id="{54693D96-BBDF-77F7-9F90-428AF1C0E687}"/>
              </a:ext>
            </a:extLst>
          </p:cNvPr>
          <p:cNvSpPr>
            <a:spLocks noGrp="1"/>
          </p:cNvSpPr>
          <p:nvPr>
            <p:ph type="body" sz="quarter" idx="16" hasCustomPrompt="1"/>
          </p:nvPr>
        </p:nvSpPr>
        <p:spPr>
          <a:xfrm>
            <a:off x="6063464" y="2123282"/>
            <a:ext cx="1052235" cy="196056"/>
          </a:xfrm>
        </p:spPr>
        <p:txBody>
          <a:bodyPr/>
          <a:lstStyle>
            <a:lvl1pPr>
              <a:defRPr sz="800"/>
            </a:lvl1pPr>
            <a:lvl2pPr>
              <a:defRPr sz="800"/>
            </a:lvl2pPr>
            <a:lvl3pPr>
              <a:defRPr sz="700"/>
            </a:lvl3pPr>
            <a:lvl4pPr>
              <a:defRPr sz="600"/>
            </a:lvl4pPr>
            <a:lvl5pPr>
              <a:defRPr sz="600"/>
            </a:lvl5pPr>
          </a:lstStyle>
          <a:p>
            <a:pPr lvl="0"/>
            <a:r>
              <a:rPr lang="en-GB"/>
              <a:t>Insert Position</a:t>
            </a:r>
          </a:p>
        </p:txBody>
      </p:sp>
      <p:sp>
        <p:nvSpPr>
          <p:cNvPr id="16" name="Picture Placeholder 9">
            <a:extLst>
              <a:ext uri="{FF2B5EF4-FFF2-40B4-BE49-F238E27FC236}">
                <a16:creationId xmlns:a16="http://schemas.microsoft.com/office/drawing/2014/main" id="{767052BE-496C-051D-6588-B60C0D69417C}"/>
              </a:ext>
            </a:extLst>
          </p:cNvPr>
          <p:cNvSpPr>
            <a:spLocks noGrp="1"/>
          </p:cNvSpPr>
          <p:nvPr>
            <p:ph type="pic" sz="quarter" idx="17" hasCustomPrompt="1"/>
          </p:nvPr>
        </p:nvSpPr>
        <p:spPr>
          <a:xfrm>
            <a:off x="7468038" y="1000129"/>
            <a:ext cx="966532" cy="966784"/>
          </a:xfrm>
        </p:spPr>
        <p:txBody>
          <a:bodyPr/>
          <a:lstStyle>
            <a:lvl1pPr algn="ctr">
              <a:defRPr sz="800"/>
            </a:lvl1pPr>
          </a:lstStyle>
          <a:p>
            <a:r>
              <a:rPr lang="en-GB"/>
              <a:t>Click icon to insert image</a:t>
            </a:r>
          </a:p>
        </p:txBody>
      </p:sp>
      <p:sp>
        <p:nvSpPr>
          <p:cNvPr id="17" name="Text Placeholder 12">
            <a:extLst>
              <a:ext uri="{FF2B5EF4-FFF2-40B4-BE49-F238E27FC236}">
                <a16:creationId xmlns:a16="http://schemas.microsoft.com/office/drawing/2014/main" id="{CD1DC53E-EDF7-0B2A-BCFD-4BCE0218A171}"/>
              </a:ext>
            </a:extLst>
          </p:cNvPr>
          <p:cNvSpPr>
            <a:spLocks noGrp="1"/>
          </p:cNvSpPr>
          <p:nvPr>
            <p:ph type="body" sz="quarter" idx="18" hasCustomPrompt="1"/>
          </p:nvPr>
        </p:nvSpPr>
        <p:spPr>
          <a:xfrm>
            <a:off x="7382334" y="1983584"/>
            <a:ext cx="1052236" cy="171453"/>
          </a:xfrm>
        </p:spPr>
        <p:txBody>
          <a:bodyPr/>
          <a:lstStyle>
            <a:lvl1pPr>
              <a:defRPr sz="800">
                <a:latin typeface="Gotham Medium" pitchFamily="50" charset="0"/>
              </a:defRPr>
            </a:lvl1pPr>
            <a:lvl2pPr>
              <a:defRPr sz="800">
                <a:latin typeface="Gotham Bold" pitchFamily="50" charset="0"/>
              </a:defRPr>
            </a:lvl2pPr>
            <a:lvl3pPr>
              <a:defRPr sz="700">
                <a:latin typeface="Gotham Bold" pitchFamily="50" charset="0"/>
              </a:defRPr>
            </a:lvl3pPr>
            <a:lvl4pPr>
              <a:defRPr sz="600">
                <a:latin typeface="Gotham Bold" pitchFamily="50" charset="0"/>
              </a:defRPr>
            </a:lvl4pPr>
            <a:lvl5pPr>
              <a:defRPr sz="600">
                <a:latin typeface="Gotham Bold" pitchFamily="50" charset="0"/>
              </a:defRPr>
            </a:lvl5pPr>
          </a:lstStyle>
          <a:p>
            <a:pPr lvl="0"/>
            <a:r>
              <a:rPr lang="en-GB"/>
              <a:t>Insert name</a:t>
            </a:r>
          </a:p>
        </p:txBody>
      </p:sp>
      <p:sp>
        <p:nvSpPr>
          <p:cNvPr id="18" name="Text Placeholder 14">
            <a:extLst>
              <a:ext uri="{FF2B5EF4-FFF2-40B4-BE49-F238E27FC236}">
                <a16:creationId xmlns:a16="http://schemas.microsoft.com/office/drawing/2014/main" id="{FB29A6EE-4BB5-BAD9-A88F-7F64F28F069D}"/>
              </a:ext>
            </a:extLst>
          </p:cNvPr>
          <p:cNvSpPr>
            <a:spLocks noGrp="1"/>
          </p:cNvSpPr>
          <p:nvPr>
            <p:ph type="body" sz="quarter" idx="19" hasCustomPrompt="1"/>
          </p:nvPr>
        </p:nvSpPr>
        <p:spPr>
          <a:xfrm>
            <a:off x="7382333" y="2123282"/>
            <a:ext cx="1052235" cy="196056"/>
          </a:xfrm>
        </p:spPr>
        <p:txBody>
          <a:bodyPr/>
          <a:lstStyle>
            <a:lvl1pPr>
              <a:defRPr sz="800"/>
            </a:lvl1pPr>
            <a:lvl2pPr>
              <a:defRPr sz="800"/>
            </a:lvl2pPr>
            <a:lvl3pPr>
              <a:defRPr sz="700"/>
            </a:lvl3pPr>
            <a:lvl4pPr>
              <a:defRPr sz="600"/>
            </a:lvl4pPr>
            <a:lvl5pPr>
              <a:defRPr sz="600"/>
            </a:lvl5pPr>
          </a:lstStyle>
          <a:p>
            <a:pPr lvl="0"/>
            <a:r>
              <a:rPr lang="en-GB"/>
              <a:t>Insert Position</a:t>
            </a:r>
          </a:p>
        </p:txBody>
      </p:sp>
      <p:sp>
        <p:nvSpPr>
          <p:cNvPr id="19" name="Picture Placeholder 9">
            <a:extLst>
              <a:ext uri="{FF2B5EF4-FFF2-40B4-BE49-F238E27FC236}">
                <a16:creationId xmlns:a16="http://schemas.microsoft.com/office/drawing/2014/main" id="{1DB04FDC-112C-3FCD-17AF-14EFDFC7B475}"/>
              </a:ext>
            </a:extLst>
          </p:cNvPr>
          <p:cNvSpPr>
            <a:spLocks noGrp="1"/>
          </p:cNvSpPr>
          <p:nvPr>
            <p:ph type="pic" sz="quarter" idx="20" hasCustomPrompt="1"/>
          </p:nvPr>
        </p:nvSpPr>
        <p:spPr>
          <a:xfrm>
            <a:off x="4343698" y="3065149"/>
            <a:ext cx="753230" cy="753426"/>
          </a:xfrm>
        </p:spPr>
        <p:txBody>
          <a:bodyPr/>
          <a:lstStyle>
            <a:lvl1pPr algn="ctr">
              <a:defRPr sz="800"/>
            </a:lvl1pPr>
          </a:lstStyle>
          <a:p>
            <a:r>
              <a:rPr lang="en-GB"/>
              <a:t>Click icon to insert image</a:t>
            </a:r>
          </a:p>
        </p:txBody>
      </p:sp>
      <p:sp>
        <p:nvSpPr>
          <p:cNvPr id="20" name="Text Placeholder 12">
            <a:extLst>
              <a:ext uri="{FF2B5EF4-FFF2-40B4-BE49-F238E27FC236}">
                <a16:creationId xmlns:a16="http://schemas.microsoft.com/office/drawing/2014/main" id="{BF58E77C-7B5B-D0E1-E48B-C8230675383E}"/>
              </a:ext>
            </a:extLst>
          </p:cNvPr>
          <p:cNvSpPr>
            <a:spLocks noGrp="1"/>
          </p:cNvSpPr>
          <p:nvPr>
            <p:ph type="body" sz="quarter" idx="21" hasCustomPrompt="1"/>
          </p:nvPr>
        </p:nvSpPr>
        <p:spPr>
          <a:xfrm>
            <a:off x="4241332" y="3848579"/>
            <a:ext cx="1052236" cy="171453"/>
          </a:xfrm>
        </p:spPr>
        <p:txBody>
          <a:bodyPr/>
          <a:lstStyle>
            <a:lvl1pPr>
              <a:defRPr sz="800">
                <a:latin typeface="Gotham Medium" pitchFamily="50" charset="0"/>
              </a:defRPr>
            </a:lvl1pPr>
            <a:lvl2pPr>
              <a:defRPr sz="800">
                <a:latin typeface="Gotham Bold" pitchFamily="50" charset="0"/>
              </a:defRPr>
            </a:lvl2pPr>
            <a:lvl3pPr>
              <a:defRPr sz="700">
                <a:latin typeface="Gotham Bold" pitchFamily="50" charset="0"/>
              </a:defRPr>
            </a:lvl3pPr>
            <a:lvl4pPr>
              <a:defRPr sz="600">
                <a:latin typeface="Gotham Bold" pitchFamily="50" charset="0"/>
              </a:defRPr>
            </a:lvl4pPr>
            <a:lvl5pPr>
              <a:defRPr sz="600">
                <a:latin typeface="Gotham Bold" pitchFamily="50" charset="0"/>
              </a:defRPr>
            </a:lvl5pPr>
          </a:lstStyle>
          <a:p>
            <a:pPr lvl="0"/>
            <a:r>
              <a:rPr lang="en-GB"/>
              <a:t>Insert name</a:t>
            </a:r>
          </a:p>
        </p:txBody>
      </p:sp>
      <p:sp>
        <p:nvSpPr>
          <p:cNvPr id="21" name="Text Placeholder 14">
            <a:extLst>
              <a:ext uri="{FF2B5EF4-FFF2-40B4-BE49-F238E27FC236}">
                <a16:creationId xmlns:a16="http://schemas.microsoft.com/office/drawing/2014/main" id="{86DD4098-CE4D-0328-1BD4-E202CC234EB4}"/>
              </a:ext>
            </a:extLst>
          </p:cNvPr>
          <p:cNvSpPr>
            <a:spLocks noGrp="1"/>
          </p:cNvSpPr>
          <p:nvPr>
            <p:ph type="body" sz="quarter" idx="22" hasCustomPrompt="1"/>
          </p:nvPr>
        </p:nvSpPr>
        <p:spPr>
          <a:xfrm>
            <a:off x="4241332" y="3988277"/>
            <a:ext cx="1052235" cy="196056"/>
          </a:xfrm>
        </p:spPr>
        <p:txBody>
          <a:bodyPr/>
          <a:lstStyle>
            <a:lvl1pPr>
              <a:defRPr sz="800"/>
            </a:lvl1pPr>
            <a:lvl2pPr>
              <a:defRPr sz="800"/>
            </a:lvl2pPr>
            <a:lvl3pPr>
              <a:defRPr sz="700"/>
            </a:lvl3pPr>
            <a:lvl4pPr>
              <a:defRPr sz="600"/>
            </a:lvl4pPr>
            <a:lvl5pPr>
              <a:defRPr sz="600"/>
            </a:lvl5pPr>
          </a:lstStyle>
          <a:p>
            <a:pPr lvl="0"/>
            <a:r>
              <a:rPr lang="en-GB"/>
              <a:t>Insert Position</a:t>
            </a:r>
          </a:p>
        </p:txBody>
      </p:sp>
      <p:sp>
        <p:nvSpPr>
          <p:cNvPr id="22" name="Picture Placeholder 9">
            <a:extLst>
              <a:ext uri="{FF2B5EF4-FFF2-40B4-BE49-F238E27FC236}">
                <a16:creationId xmlns:a16="http://schemas.microsoft.com/office/drawing/2014/main" id="{9F185209-8CF3-2DB0-439F-7AE45347ADF6}"/>
              </a:ext>
            </a:extLst>
          </p:cNvPr>
          <p:cNvSpPr>
            <a:spLocks noGrp="1"/>
          </p:cNvSpPr>
          <p:nvPr>
            <p:ph type="pic" sz="quarter" idx="23" hasCustomPrompt="1"/>
          </p:nvPr>
        </p:nvSpPr>
        <p:spPr>
          <a:xfrm>
            <a:off x="5370540" y="3065149"/>
            <a:ext cx="753230" cy="753426"/>
          </a:xfrm>
        </p:spPr>
        <p:txBody>
          <a:bodyPr/>
          <a:lstStyle>
            <a:lvl1pPr algn="ctr">
              <a:defRPr sz="800"/>
            </a:lvl1pPr>
          </a:lstStyle>
          <a:p>
            <a:r>
              <a:rPr lang="en-GB"/>
              <a:t>Click icon to insert image</a:t>
            </a:r>
          </a:p>
        </p:txBody>
      </p:sp>
      <p:sp>
        <p:nvSpPr>
          <p:cNvPr id="23" name="Text Placeholder 12">
            <a:extLst>
              <a:ext uri="{FF2B5EF4-FFF2-40B4-BE49-F238E27FC236}">
                <a16:creationId xmlns:a16="http://schemas.microsoft.com/office/drawing/2014/main" id="{BCBD7ECB-B983-35C7-6651-6C5D7A34FC9B}"/>
              </a:ext>
            </a:extLst>
          </p:cNvPr>
          <p:cNvSpPr>
            <a:spLocks noGrp="1"/>
          </p:cNvSpPr>
          <p:nvPr>
            <p:ph type="body" sz="quarter" idx="24" hasCustomPrompt="1"/>
          </p:nvPr>
        </p:nvSpPr>
        <p:spPr>
          <a:xfrm>
            <a:off x="5268174" y="3848579"/>
            <a:ext cx="1052236" cy="171453"/>
          </a:xfrm>
        </p:spPr>
        <p:txBody>
          <a:bodyPr/>
          <a:lstStyle>
            <a:lvl1pPr>
              <a:defRPr sz="800">
                <a:latin typeface="Gotham Medium" pitchFamily="50" charset="0"/>
              </a:defRPr>
            </a:lvl1pPr>
            <a:lvl2pPr>
              <a:defRPr sz="800">
                <a:latin typeface="Gotham Bold" pitchFamily="50" charset="0"/>
              </a:defRPr>
            </a:lvl2pPr>
            <a:lvl3pPr>
              <a:defRPr sz="700">
                <a:latin typeface="Gotham Bold" pitchFamily="50" charset="0"/>
              </a:defRPr>
            </a:lvl3pPr>
            <a:lvl4pPr>
              <a:defRPr sz="600">
                <a:latin typeface="Gotham Bold" pitchFamily="50" charset="0"/>
              </a:defRPr>
            </a:lvl4pPr>
            <a:lvl5pPr>
              <a:defRPr sz="600">
                <a:latin typeface="Gotham Bold" pitchFamily="50" charset="0"/>
              </a:defRPr>
            </a:lvl5pPr>
          </a:lstStyle>
          <a:p>
            <a:pPr lvl="0"/>
            <a:r>
              <a:rPr lang="en-GB"/>
              <a:t>Insert name</a:t>
            </a:r>
          </a:p>
        </p:txBody>
      </p:sp>
      <p:sp>
        <p:nvSpPr>
          <p:cNvPr id="24" name="Text Placeholder 14">
            <a:extLst>
              <a:ext uri="{FF2B5EF4-FFF2-40B4-BE49-F238E27FC236}">
                <a16:creationId xmlns:a16="http://schemas.microsoft.com/office/drawing/2014/main" id="{370F4A5B-ADD6-6E61-9597-E03E7E2BFC7F}"/>
              </a:ext>
            </a:extLst>
          </p:cNvPr>
          <p:cNvSpPr>
            <a:spLocks noGrp="1"/>
          </p:cNvSpPr>
          <p:nvPr>
            <p:ph type="body" sz="quarter" idx="25" hasCustomPrompt="1"/>
          </p:nvPr>
        </p:nvSpPr>
        <p:spPr>
          <a:xfrm>
            <a:off x="5268173" y="3988277"/>
            <a:ext cx="1052235" cy="196056"/>
          </a:xfrm>
        </p:spPr>
        <p:txBody>
          <a:bodyPr/>
          <a:lstStyle>
            <a:lvl1pPr>
              <a:defRPr sz="800"/>
            </a:lvl1pPr>
            <a:lvl2pPr>
              <a:defRPr sz="800"/>
            </a:lvl2pPr>
            <a:lvl3pPr>
              <a:defRPr sz="700"/>
            </a:lvl3pPr>
            <a:lvl4pPr>
              <a:defRPr sz="600"/>
            </a:lvl4pPr>
            <a:lvl5pPr>
              <a:defRPr sz="600"/>
            </a:lvl5pPr>
          </a:lstStyle>
          <a:p>
            <a:pPr lvl="0"/>
            <a:r>
              <a:rPr lang="en-GB"/>
              <a:t>Insert Position</a:t>
            </a:r>
          </a:p>
        </p:txBody>
      </p:sp>
      <p:sp>
        <p:nvSpPr>
          <p:cNvPr id="25" name="Picture Placeholder 9">
            <a:extLst>
              <a:ext uri="{FF2B5EF4-FFF2-40B4-BE49-F238E27FC236}">
                <a16:creationId xmlns:a16="http://schemas.microsoft.com/office/drawing/2014/main" id="{3DD0204A-ADEA-4436-050F-338C72C68809}"/>
              </a:ext>
            </a:extLst>
          </p:cNvPr>
          <p:cNvSpPr>
            <a:spLocks noGrp="1"/>
          </p:cNvSpPr>
          <p:nvPr>
            <p:ph type="pic" sz="quarter" idx="26" hasCustomPrompt="1"/>
          </p:nvPr>
        </p:nvSpPr>
        <p:spPr>
          <a:xfrm>
            <a:off x="6397381" y="3065149"/>
            <a:ext cx="753230" cy="753426"/>
          </a:xfrm>
        </p:spPr>
        <p:txBody>
          <a:bodyPr/>
          <a:lstStyle>
            <a:lvl1pPr algn="ctr">
              <a:defRPr sz="800"/>
            </a:lvl1pPr>
          </a:lstStyle>
          <a:p>
            <a:r>
              <a:rPr lang="en-GB"/>
              <a:t>Click icon to insert image</a:t>
            </a:r>
          </a:p>
        </p:txBody>
      </p:sp>
      <p:sp>
        <p:nvSpPr>
          <p:cNvPr id="26" name="Text Placeholder 12">
            <a:extLst>
              <a:ext uri="{FF2B5EF4-FFF2-40B4-BE49-F238E27FC236}">
                <a16:creationId xmlns:a16="http://schemas.microsoft.com/office/drawing/2014/main" id="{4BA0EB2D-134C-90A4-D113-D98F3359AFF5}"/>
              </a:ext>
            </a:extLst>
          </p:cNvPr>
          <p:cNvSpPr>
            <a:spLocks noGrp="1"/>
          </p:cNvSpPr>
          <p:nvPr>
            <p:ph type="body" sz="quarter" idx="27" hasCustomPrompt="1"/>
          </p:nvPr>
        </p:nvSpPr>
        <p:spPr>
          <a:xfrm>
            <a:off x="6295015" y="3848579"/>
            <a:ext cx="1052236" cy="171453"/>
          </a:xfrm>
        </p:spPr>
        <p:txBody>
          <a:bodyPr/>
          <a:lstStyle>
            <a:lvl1pPr>
              <a:defRPr sz="800">
                <a:latin typeface="Gotham Medium" pitchFamily="50" charset="0"/>
              </a:defRPr>
            </a:lvl1pPr>
            <a:lvl2pPr>
              <a:defRPr sz="800">
                <a:latin typeface="Gotham Bold" pitchFamily="50" charset="0"/>
              </a:defRPr>
            </a:lvl2pPr>
            <a:lvl3pPr>
              <a:defRPr sz="700">
                <a:latin typeface="Gotham Bold" pitchFamily="50" charset="0"/>
              </a:defRPr>
            </a:lvl3pPr>
            <a:lvl4pPr>
              <a:defRPr sz="600">
                <a:latin typeface="Gotham Bold" pitchFamily="50" charset="0"/>
              </a:defRPr>
            </a:lvl4pPr>
            <a:lvl5pPr>
              <a:defRPr sz="600">
                <a:latin typeface="Gotham Bold" pitchFamily="50" charset="0"/>
              </a:defRPr>
            </a:lvl5pPr>
          </a:lstStyle>
          <a:p>
            <a:pPr lvl="0"/>
            <a:r>
              <a:rPr lang="en-GB"/>
              <a:t>Insert name</a:t>
            </a:r>
          </a:p>
        </p:txBody>
      </p:sp>
      <p:sp>
        <p:nvSpPr>
          <p:cNvPr id="27" name="Text Placeholder 14">
            <a:extLst>
              <a:ext uri="{FF2B5EF4-FFF2-40B4-BE49-F238E27FC236}">
                <a16:creationId xmlns:a16="http://schemas.microsoft.com/office/drawing/2014/main" id="{45E7DADF-B69B-6F99-D762-8F1F2FCC78DF}"/>
              </a:ext>
            </a:extLst>
          </p:cNvPr>
          <p:cNvSpPr>
            <a:spLocks noGrp="1"/>
          </p:cNvSpPr>
          <p:nvPr>
            <p:ph type="body" sz="quarter" idx="28" hasCustomPrompt="1"/>
          </p:nvPr>
        </p:nvSpPr>
        <p:spPr>
          <a:xfrm>
            <a:off x="6295015" y="3988277"/>
            <a:ext cx="1052235" cy="196056"/>
          </a:xfrm>
        </p:spPr>
        <p:txBody>
          <a:bodyPr/>
          <a:lstStyle>
            <a:lvl1pPr>
              <a:defRPr sz="800"/>
            </a:lvl1pPr>
            <a:lvl2pPr>
              <a:defRPr sz="800"/>
            </a:lvl2pPr>
            <a:lvl3pPr>
              <a:defRPr sz="700"/>
            </a:lvl3pPr>
            <a:lvl4pPr>
              <a:defRPr sz="600"/>
            </a:lvl4pPr>
            <a:lvl5pPr>
              <a:defRPr sz="600"/>
            </a:lvl5pPr>
          </a:lstStyle>
          <a:p>
            <a:pPr lvl="0"/>
            <a:r>
              <a:rPr lang="en-GB"/>
              <a:t>Insert Position</a:t>
            </a:r>
          </a:p>
        </p:txBody>
      </p:sp>
      <p:sp>
        <p:nvSpPr>
          <p:cNvPr id="28" name="Picture Placeholder 9">
            <a:extLst>
              <a:ext uri="{FF2B5EF4-FFF2-40B4-BE49-F238E27FC236}">
                <a16:creationId xmlns:a16="http://schemas.microsoft.com/office/drawing/2014/main" id="{8EECDCBE-3904-99E4-A254-301AA829AB3E}"/>
              </a:ext>
            </a:extLst>
          </p:cNvPr>
          <p:cNvSpPr>
            <a:spLocks noGrp="1"/>
          </p:cNvSpPr>
          <p:nvPr>
            <p:ph type="pic" sz="quarter" idx="29" hasCustomPrompt="1"/>
          </p:nvPr>
        </p:nvSpPr>
        <p:spPr>
          <a:xfrm>
            <a:off x="7424223" y="3065149"/>
            <a:ext cx="753230" cy="753426"/>
          </a:xfrm>
        </p:spPr>
        <p:txBody>
          <a:bodyPr/>
          <a:lstStyle>
            <a:lvl1pPr algn="ctr">
              <a:defRPr sz="800"/>
            </a:lvl1pPr>
          </a:lstStyle>
          <a:p>
            <a:r>
              <a:rPr lang="en-GB"/>
              <a:t>Click icon to insert image</a:t>
            </a:r>
          </a:p>
        </p:txBody>
      </p:sp>
      <p:sp>
        <p:nvSpPr>
          <p:cNvPr id="29" name="Text Placeholder 12">
            <a:extLst>
              <a:ext uri="{FF2B5EF4-FFF2-40B4-BE49-F238E27FC236}">
                <a16:creationId xmlns:a16="http://schemas.microsoft.com/office/drawing/2014/main" id="{6466776B-A974-DA34-5682-D1DD8304E3E7}"/>
              </a:ext>
            </a:extLst>
          </p:cNvPr>
          <p:cNvSpPr>
            <a:spLocks noGrp="1"/>
          </p:cNvSpPr>
          <p:nvPr>
            <p:ph type="body" sz="quarter" idx="30" hasCustomPrompt="1"/>
          </p:nvPr>
        </p:nvSpPr>
        <p:spPr>
          <a:xfrm>
            <a:off x="7321857" y="3848579"/>
            <a:ext cx="1052236" cy="171453"/>
          </a:xfrm>
        </p:spPr>
        <p:txBody>
          <a:bodyPr/>
          <a:lstStyle>
            <a:lvl1pPr>
              <a:defRPr sz="800">
                <a:latin typeface="Gotham Medium" pitchFamily="50" charset="0"/>
              </a:defRPr>
            </a:lvl1pPr>
            <a:lvl2pPr>
              <a:defRPr sz="800">
                <a:latin typeface="Gotham Bold" pitchFamily="50" charset="0"/>
              </a:defRPr>
            </a:lvl2pPr>
            <a:lvl3pPr>
              <a:defRPr sz="700">
                <a:latin typeface="Gotham Bold" pitchFamily="50" charset="0"/>
              </a:defRPr>
            </a:lvl3pPr>
            <a:lvl4pPr>
              <a:defRPr sz="600">
                <a:latin typeface="Gotham Bold" pitchFamily="50" charset="0"/>
              </a:defRPr>
            </a:lvl4pPr>
            <a:lvl5pPr>
              <a:defRPr sz="600">
                <a:latin typeface="Gotham Bold" pitchFamily="50" charset="0"/>
              </a:defRPr>
            </a:lvl5pPr>
          </a:lstStyle>
          <a:p>
            <a:pPr lvl="0"/>
            <a:r>
              <a:rPr lang="en-GB"/>
              <a:t>Insert name</a:t>
            </a:r>
          </a:p>
        </p:txBody>
      </p:sp>
      <p:sp>
        <p:nvSpPr>
          <p:cNvPr id="30" name="Text Placeholder 14">
            <a:extLst>
              <a:ext uri="{FF2B5EF4-FFF2-40B4-BE49-F238E27FC236}">
                <a16:creationId xmlns:a16="http://schemas.microsoft.com/office/drawing/2014/main" id="{4574842A-C394-AC88-1880-DCEAEC942B1D}"/>
              </a:ext>
            </a:extLst>
          </p:cNvPr>
          <p:cNvSpPr>
            <a:spLocks noGrp="1"/>
          </p:cNvSpPr>
          <p:nvPr>
            <p:ph type="body" sz="quarter" idx="31" hasCustomPrompt="1"/>
          </p:nvPr>
        </p:nvSpPr>
        <p:spPr>
          <a:xfrm>
            <a:off x="7321856" y="3988277"/>
            <a:ext cx="1052235" cy="196056"/>
          </a:xfrm>
        </p:spPr>
        <p:txBody>
          <a:bodyPr/>
          <a:lstStyle>
            <a:lvl1pPr>
              <a:defRPr sz="800"/>
            </a:lvl1pPr>
            <a:lvl2pPr>
              <a:defRPr sz="800"/>
            </a:lvl2pPr>
            <a:lvl3pPr>
              <a:defRPr sz="700"/>
            </a:lvl3pPr>
            <a:lvl4pPr>
              <a:defRPr sz="600"/>
            </a:lvl4pPr>
            <a:lvl5pPr>
              <a:defRPr sz="600"/>
            </a:lvl5pPr>
          </a:lstStyle>
          <a:p>
            <a:pPr lvl="0"/>
            <a:r>
              <a:rPr lang="en-GB"/>
              <a:t>Insert Position</a:t>
            </a:r>
          </a:p>
        </p:txBody>
      </p:sp>
      <p:sp>
        <p:nvSpPr>
          <p:cNvPr id="31" name="Picture Placeholder 9">
            <a:extLst>
              <a:ext uri="{FF2B5EF4-FFF2-40B4-BE49-F238E27FC236}">
                <a16:creationId xmlns:a16="http://schemas.microsoft.com/office/drawing/2014/main" id="{92DEF172-4803-95BA-A602-4E296D68ECA5}"/>
              </a:ext>
            </a:extLst>
          </p:cNvPr>
          <p:cNvSpPr>
            <a:spLocks noGrp="1"/>
          </p:cNvSpPr>
          <p:nvPr>
            <p:ph type="pic" sz="quarter" idx="32" hasCustomPrompt="1"/>
          </p:nvPr>
        </p:nvSpPr>
        <p:spPr>
          <a:xfrm>
            <a:off x="8451065" y="3065149"/>
            <a:ext cx="753230" cy="753426"/>
          </a:xfrm>
        </p:spPr>
        <p:txBody>
          <a:bodyPr/>
          <a:lstStyle>
            <a:lvl1pPr algn="ctr">
              <a:defRPr sz="800"/>
            </a:lvl1pPr>
          </a:lstStyle>
          <a:p>
            <a:r>
              <a:rPr lang="en-GB"/>
              <a:t>Click icon to insert image</a:t>
            </a:r>
          </a:p>
        </p:txBody>
      </p:sp>
      <p:sp>
        <p:nvSpPr>
          <p:cNvPr id="32" name="Text Placeholder 12">
            <a:extLst>
              <a:ext uri="{FF2B5EF4-FFF2-40B4-BE49-F238E27FC236}">
                <a16:creationId xmlns:a16="http://schemas.microsoft.com/office/drawing/2014/main" id="{A4BCB276-3812-2DF3-0D58-8D24512B4F7F}"/>
              </a:ext>
            </a:extLst>
          </p:cNvPr>
          <p:cNvSpPr>
            <a:spLocks noGrp="1"/>
          </p:cNvSpPr>
          <p:nvPr>
            <p:ph type="body" sz="quarter" idx="33" hasCustomPrompt="1"/>
          </p:nvPr>
        </p:nvSpPr>
        <p:spPr>
          <a:xfrm>
            <a:off x="8348698" y="3848579"/>
            <a:ext cx="1052236" cy="171453"/>
          </a:xfrm>
        </p:spPr>
        <p:txBody>
          <a:bodyPr/>
          <a:lstStyle>
            <a:lvl1pPr>
              <a:defRPr sz="800">
                <a:latin typeface="Gotham Medium" pitchFamily="50" charset="0"/>
              </a:defRPr>
            </a:lvl1pPr>
            <a:lvl2pPr>
              <a:defRPr sz="800">
                <a:latin typeface="Gotham Bold" pitchFamily="50" charset="0"/>
              </a:defRPr>
            </a:lvl2pPr>
            <a:lvl3pPr>
              <a:defRPr sz="700">
                <a:latin typeface="Gotham Bold" pitchFamily="50" charset="0"/>
              </a:defRPr>
            </a:lvl3pPr>
            <a:lvl4pPr>
              <a:defRPr sz="600">
                <a:latin typeface="Gotham Bold" pitchFamily="50" charset="0"/>
              </a:defRPr>
            </a:lvl4pPr>
            <a:lvl5pPr>
              <a:defRPr sz="600">
                <a:latin typeface="Gotham Bold" pitchFamily="50" charset="0"/>
              </a:defRPr>
            </a:lvl5pPr>
          </a:lstStyle>
          <a:p>
            <a:pPr lvl="0"/>
            <a:r>
              <a:rPr lang="en-GB"/>
              <a:t>Insert name</a:t>
            </a:r>
          </a:p>
        </p:txBody>
      </p:sp>
      <p:sp>
        <p:nvSpPr>
          <p:cNvPr id="33" name="Text Placeholder 14">
            <a:extLst>
              <a:ext uri="{FF2B5EF4-FFF2-40B4-BE49-F238E27FC236}">
                <a16:creationId xmlns:a16="http://schemas.microsoft.com/office/drawing/2014/main" id="{2BB49C4F-040E-3964-21FA-246CD4F77B72}"/>
              </a:ext>
            </a:extLst>
          </p:cNvPr>
          <p:cNvSpPr>
            <a:spLocks noGrp="1"/>
          </p:cNvSpPr>
          <p:nvPr>
            <p:ph type="body" sz="quarter" idx="34" hasCustomPrompt="1"/>
          </p:nvPr>
        </p:nvSpPr>
        <p:spPr>
          <a:xfrm>
            <a:off x="8348698" y="3988277"/>
            <a:ext cx="1052235" cy="196056"/>
          </a:xfrm>
        </p:spPr>
        <p:txBody>
          <a:bodyPr/>
          <a:lstStyle>
            <a:lvl1pPr>
              <a:defRPr sz="800"/>
            </a:lvl1pPr>
            <a:lvl2pPr>
              <a:defRPr sz="800"/>
            </a:lvl2pPr>
            <a:lvl3pPr>
              <a:defRPr sz="700"/>
            </a:lvl3pPr>
            <a:lvl4pPr>
              <a:defRPr sz="600"/>
            </a:lvl4pPr>
            <a:lvl5pPr>
              <a:defRPr sz="600"/>
            </a:lvl5pPr>
          </a:lstStyle>
          <a:p>
            <a:pPr lvl="0"/>
            <a:r>
              <a:rPr lang="en-GB"/>
              <a:t>Insert Position</a:t>
            </a:r>
          </a:p>
        </p:txBody>
      </p:sp>
      <p:sp>
        <p:nvSpPr>
          <p:cNvPr id="34" name="Picture Placeholder 9">
            <a:extLst>
              <a:ext uri="{FF2B5EF4-FFF2-40B4-BE49-F238E27FC236}">
                <a16:creationId xmlns:a16="http://schemas.microsoft.com/office/drawing/2014/main" id="{7EF43AAF-2BAA-7420-2A76-01F992C2C0D5}"/>
              </a:ext>
            </a:extLst>
          </p:cNvPr>
          <p:cNvSpPr>
            <a:spLocks noGrp="1"/>
          </p:cNvSpPr>
          <p:nvPr>
            <p:ph type="pic" sz="quarter" idx="35" hasCustomPrompt="1"/>
          </p:nvPr>
        </p:nvSpPr>
        <p:spPr>
          <a:xfrm>
            <a:off x="9477906" y="3065149"/>
            <a:ext cx="753230" cy="753426"/>
          </a:xfrm>
        </p:spPr>
        <p:txBody>
          <a:bodyPr/>
          <a:lstStyle>
            <a:lvl1pPr algn="ctr">
              <a:defRPr sz="800"/>
            </a:lvl1pPr>
          </a:lstStyle>
          <a:p>
            <a:r>
              <a:rPr lang="en-GB"/>
              <a:t>Click icon to insert image</a:t>
            </a:r>
          </a:p>
        </p:txBody>
      </p:sp>
      <p:sp>
        <p:nvSpPr>
          <p:cNvPr id="35" name="Text Placeholder 12">
            <a:extLst>
              <a:ext uri="{FF2B5EF4-FFF2-40B4-BE49-F238E27FC236}">
                <a16:creationId xmlns:a16="http://schemas.microsoft.com/office/drawing/2014/main" id="{5E700D96-95B7-FCC9-7EA5-1B6C74D8CA19}"/>
              </a:ext>
            </a:extLst>
          </p:cNvPr>
          <p:cNvSpPr>
            <a:spLocks noGrp="1"/>
          </p:cNvSpPr>
          <p:nvPr>
            <p:ph type="body" sz="quarter" idx="36" hasCustomPrompt="1"/>
          </p:nvPr>
        </p:nvSpPr>
        <p:spPr>
          <a:xfrm>
            <a:off x="9375540" y="3848579"/>
            <a:ext cx="1052236" cy="171453"/>
          </a:xfrm>
        </p:spPr>
        <p:txBody>
          <a:bodyPr/>
          <a:lstStyle>
            <a:lvl1pPr>
              <a:defRPr sz="800">
                <a:latin typeface="Gotham Medium" pitchFamily="50" charset="0"/>
              </a:defRPr>
            </a:lvl1pPr>
            <a:lvl2pPr>
              <a:defRPr sz="800">
                <a:latin typeface="Gotham Bold" pitchFamily="50" charset="0"/>
              </a:defRPr>
            </a:lvl2pPr>
            <a:lvl3pPr>
              <a:defRPr sz="700">
                <a:latin typeface="Gotham Bold" pitchFamily="50" charset="0"/>
              </a:defRPr>
            </a:lvl3pPr>
            <a:lvl4pPr>
              <a:defRPr sz="600">
                <a:latin typeface="Gotham Bold" pitchFamily="50" charset="0"/>
              </a:defRPr>
            </a:lvl4pPr>
            <a:lvl5pPr>
              <a:defRPr sz="600">
                <a:latin typeface="Gotham Bold" pitchFamily="50" charset="0"/>
              </a:defRPr>
            </a:lvl5pPr>
          </a:lstStyle>
          <a:p>
            <a:pPr lvl="0"/>
            <a:r>
              <a:rPr lang="en-GB"/>
              <a:t>Insert name</a:t>
            </a:r>
          </a:p>
        </p:txBody>
      </p:sp>
      <p:sp>
        <p:nvSpPr>
          <p:cNvPr id="36" name="Text Placeholder 14">
            <a:extLst>
              <a:ext uri="{FF2B5EF4-FFF2-40B4-BE49-F238E27FC236}">
                <a16:creationId xmlns:a16="http://schemas.microsoft.com/office/drawing/2014/main" id="{A3BCEE77-1350-5CB8-84D8-1DFE4DD49FE7}"/>
              </a:ext>
            </a:extLst>
          </p:cNvPr>
          <p:cNvSpPr>
            <a:spLocks noGrp="1"/>
          </p:cNvSpPr>
          <p:nvPr>
            <p:ph type="body" sz="quarter" idx="37" hasCustomPrompt="1"/>
          </p:nvPr>
        </p:nvSpPr>
        <p:spPr>
          <a:xfrm>
            <a:off x="9375539" y="3988277"/>
            <a:ext cx="1052235" cy="196056"/>
          </a:xfrm>
        </p:spPr>
        <p:txBody>
          <a:bodyPr/>
          <a:lstStyle>
            <a:lvl1pPr>
              <a:defRPr sz="800"/>
            </a:lvl1pPr>
            <a:lvl2pPr>
              <a:defRPr sz="800"/>
            </a:lvl2pPr>
            <a:lvl3pPr>
              <a:defRPr sz="700"/>
            </a:lvl3pPr>
            <a:lvl4pPr>
              <a:defRPr sz="600"/>
            </a:lvl4pPr>
            <a:lvl5pPr>
              <a:defRPr sz="600"/>
            </a:lvl5pPr>
          </a:lstStyle>
          <a:p>
            <a:pPr lvl="0"/>
            <a:r>
              <a:rPr lang="en-GB"/>
              <a:t>Insert Position</a:t>
            </a:r>
          </a:p>
        </p:txBody>
      </p:sp>
      <p:sp>
        <p:nvSpPr>
          <p:cNvPr id="37" name="Picture Placeholder 9">
            <a:extLst>
              <a:ext uri="{FF2B5EF4-FFF2-40B4-BE49-F238E27FC236}">
                <a16:creationId xmlns:a16="http://schemas.microsoft.com/office/drawing/2014/main" id="{EEB387E1-A7C0-0353-1F93-00504E1F332D}"/>
              </a:ext>
            </a:extLst>
          </p:cNvPr>
          <p:cNvSpPr>
            <a:spLocks noGrp="1"/>
          </p:cNvSpPr>
          <p:nvPr>
            <p:ph type="pic" sz="quarter" idx="38" hasCustomPrompt="1"/>
          </p:nvPr>
        </p:nvSpPr>
        <p:spPr>
          <a:xfrm>
            <a:off x="3340503" y="5119685"/>
            <a:ext cx="753230" cy="753426"/>
          </a:xfrm>
        </p:spPr>
        <p:txBody>
          <a:bodyPr/>
          <a:lstStyle>
            <a:lvl1pPr algn="ctr">
              <a:defRPr sz="800"/>
            </a:lvl1pPr>
          </a:lstStyle>
          <a:p>
            <a:r>
              <a:rPr lang="en-GB"/>
              <a:t>Click icon to insert image</a:t>
            </a:r>
          </a:p>
        </p:txBody>
      </p:sp>
      <p:sp>
        <p:nvSpPr>
          <p:cNvPr id="38" name="Text Placeholder 12">
            <a:extLst>
              <a:ext uri="{FF2B5EF4-FFF2-40B4-BE49-F238E27FC236}">
                <a16:creationId xmlns:a16="http://schemas.microsoft.com/office/drawing/2014/main" id="{F71939C5-B7DE-CCE9-C19B-D004D2527E53}"/>
              </a:ext>
            </a:extLst>
          </p:cNvPr>
          <p:cNvSpPr>
            <a:spLocks noGrp="1"/>
          </p:cNvSpPr>
          <p:nvPr>
            <p:ph type="body" sz="quarter" idx="39" hasCustomPrompt="1"/>
          </p:nvPr>
        </p:nvSpPr>
        <p:spPr>
          <a:xfrm>
            <a:off x="3238136" y="5903115"/>
            <a:ext cx="1052236" cy="171453"/>
          </a:xfrm>
        </p:spPr>
        <p:txBody>
          <a:bodyPr/>
          <a:lstStyle>
            <a:lvl1pPr>
              <a:defRPr sz="800">
                <a:latin typeface="Gotham Medium" pitchFamily="50" charset="0"/>
              </a:defRPr>
            </a:lvl1pPr>
            <a:lvl2pPr>
              <a:defRPr sz="800">
                <a:latin typeface="Gotham Bold" pitchFamily="50" charset="0"/>
              </a:defRPr>
            </a:lvl2pPr>
            <a:lvl3pPr>
              <a:defRPr sz="700">
                <a:latin typeface="Gotham Bold" pitchFamily="50" charset="0"/>
              </a:defRPr>
            </a:lvl3pPr>
            <a:lvl4pPr>
              <a:defRPr sz="600">
                <a:latin typeface="Gotham Bold" pitchFamily="50" charset="0"/>
              </a:defRPr>
            </a:lvl4pPr>
            <a:lvl5pPr>
              <a:defRPr sz="600">
                <a:latin typeface="Gotham Bold" pitchFamily="50" charset="0"/>
              </a:defRPr>
            </a:lvl5pPr>
          </a:lstStyle>
          <a:p>
            <a:pPr lvl="0"/>
            <a:r>
              <a:rPr lang="en-GB"/>
              <a:t>Insert name</a:t>
            </a:r>
          </a:p>
        </p:txBody>
      </p:sp>
      <p:sp>
        <p:nvSpPr>
          <p:cNvPr id="39" name="Text Placeholder 14">
            <a:extLst>
              <a:ext uri="{FF2B5EF4-FFF2-40B4-BE49-F238E27FC236}">
                <a16:creationId xmlns:a16="http://schemas.microsoft.com/office/drawing/2014/main" id="{845F5B3A-C7AE-9CB3-0158-9C006A487F04}"/>
              </a:ext>
            </a:extLst>
          </p:cNvPr>
          <p:cNvSpPr>
            <a:spLocks noGrp="1"/>
          </p:cNvSpPr>
          <p:nvPr>
            <p:ph type="body" sz="quarter" idx="40" hasCustomPrompt="1"/>
          </p:nvPr>
        </p:nvSpPr>
        <p:spPr>
          <a:xfrm>
            <a:off x="3238136" y="6042813"/>
            <a:ext cx="1052235" cy="196056"/>
          </a:xfrm>
        </p:spPr>
        <p:txBody>
          <a:bodyPr/>
          <a:lstStyle>
            <a:lvl1pPr>
              <a:defRPr sz="800"/>
            </a:lvl1pPr>
            <a:lvl2pPr>
              <a:defRPr sz="800"/>
            </a:lvl2pPr>
            <a:lvl3pPr>
              <a:defRPr sz="700"/>
            </a:lvl3pPr>
            <a:lvl4pPr>
              <a:defRPr sz="600"/>
            </a:lvl4pPr>
            <a:lvl5pPr>
              <a:defRPr sz="600"/>
            </a:lvl5pPr>
          </a:lstStyle>
          <a:p>
            <a:pPr lvl="0"/>
            <a:r>
              <a:rPr lang="en-GB"/>
              <a:t>Insert Position</a:t>
            </a:r>
          </a:p>
        </p:txBody>
      </p:sp>
      <p:sp>
        <p:nvSpPr>
          <p:cNvPr id="40" name="Picture Placeholder 9">
            <a:extLst>
              <a:ext uri="{FF2B5EF4-FFF2-40B4-BE49-F238E27FC236}">
                <a16:creationId xmlns:a16="http://schemas.microsoft.com/office/drawing/2014/main" id="{2B6D68C0-9406-7EAC-1232-427FF427694C}"/>
              </a:ext>
            </a:extLst>
          </p:cNvPr>
          <p:cNvSpPr>
            <a:spLocks noGrp="1"/>
          </p:cNvSpPr>
          <p:nvPr>
            <p:ph type="pic" sz="quarter" idx="41" hasCustomPrompt="1"/>
          </p:nvPr>
        </p:nvSpPr>
        <p:spPr>
          <a:xfrm>
            <a:off x="4367344" y="5119685"/>
            <a:ext cx="753230" cy="753426"/>
          </a:xfrm>
        </p:spPr>
        <p:txBody>
          <a:bodyPr/>
          <a:lstStyle>
            <a:lvl1pPr algn="ctr">
              <a:defRPr sz="800"/>
            </a:lvl1pPr>
          </a:lstStyle>
          <a:p>
            <a:r>
              <a:rPr lang="en-GB"/>
              <a:t>Click icon to insert image</a:t>
            </a:r>
          </a:p>
        </p:txBody>
      </p:sp>
      <p:sp>
        <p:nvSpPr>
          <p:cNvPr id="41" name="Text Placeholder 12">
            <a:extLst>
              <a:ext uri="{FF2B5EF4-FFF2-40B4-BE49-F238E27FC236}">
                <a16:creationId xmlns:a16="http://schemas.microsoft.com/office/drawing/2014/main" id="{6D0C9E47-6E45-A43C-224F-C1AACDE3D449}"/>
              </a:ext>
            </a:extLst>
          </p:cNvPr>
          <p:cNvSpPr>
            <a:spLocks noGrp="1"/>
          </p:cNvSpPr>
          <p:nvPr>
            <p:ph type="body" sz="quarter" idx="42" hasCustomPrompt="1"/>
          </p:nvPr>
        </p:nvSpPr>
        <p:spPr>
          <a:xfrm>
            <a:off x="4264978" y="5903115"/>
            <a:ext cx="1052236" cy="171453"/>
          </a:xfrm>
        </p:spPr>
        <p:txBody>
          <a:bodyPr/>
          <a:lstStyle>
            <a:lvl1pPr>
              <a:defRPr sz="800">
                <a:latin typeface="Gotham Medium" pitchFamily="50" charset="0"/>
              </a:defRPr>
            </a:lvl1pPr>
            <a:lvl2pPr>
              <a:defRPr sz="800">
                <a:latin typeface="Gotham Bold" pitchFamily="50" charset="0"/>
              </a:defRPr>
            </a:lvl2pPr>
            <a:lvl3pPr>
              <a:defRPr sz="700">
                <a:latin typeface="Gotham Bold" pitchFamily="50" charset="0"/>
              </a:defRPr>
            </a:lvl3pPr>
            <a:lvl4pPr>
              <a:defRPr sz="600">
                <a:latin typeface="Gotham Bold" pitchFamily="50" charset="0"/>
              </a:defRPr>
            </a:lvl4pPr>
            <a:lvl5pPr>
              <a:defRPr sz="600">
                <a:latin typeface="Gotham Bold" pitchFamily="50" charset="0"/>
              </a:defRPr>
            </a:lvl5pPr>
          </a:lstStyle>
          <a:p>
            <a:pPr lvl="0"/>
            <a:r>
              <a:rPr lang="en-GB"/>
              <a:t>Insert name</a:t>
            </a:r>
          </a:p>
        </p:txBody>
      </p:sp>
      <p:sp>
        <p:nvSpPr>
          <p:cNvPr id="42" name="Text Placeholder 14">
            <a:extLst>
              <a:ext uri="{FF2B5EF4-FFF2-40B4-BE49-F238E27FC236}">
                <a16:creationId xmlns:a16="http://schemas.microsoft.com/office/drawing/2014/main" id="{C97F457D-1071-FC89-C5A7-881CDBB829EB}"/>
              </a:ext>
            </a:extLst>
          </p:cNvPr>
          <p:cNvSpPr>
            <a:spLocks noGrp="1"/>
          </p:cNvSpPr>
          <p:nvPr>
            <p:ph type="body" sz="quarter" idx="43" hasCustomPrompt="1"/>
          </p:nvPr>
        </p:nvSpPr>
        <p:spPr>
          <a:xfrm>
            <a:off x="4264977" y="6042813"/>
            <a:ext cx="1052235" cy="196056"/>
          </a:xfrm>
        </p:spPr>
        <p:txBody>
          <a:bodyPr/>
          <a:lstStyle>
            <a:lvl1pPr>
              <a:defRPr sz="800"/>
            </a:lvl1pPr>
            <a:lvl2pPr>
              <a:defRPr sz="800"/>
            </a:lvl2pPr>
            <a:lvl3pPr>
              <a:defRPr sz="700"/>
            </a:lvl3pPr>
            <a:lvl4pPr>
              <a:defRPr sz="600"/>
            </a:lvl4pPr>
            <a:lvl5pPr>
              <a:defRPr sz="600"/>
            </a:lvl5pPr>
          </a:lstStyle>
          <a:p>
            <a:pPr lvl="0"/>
            <a:r>
              <a:rPr lang="en-GB"/>
              <a:t>Insert Position</a:t>
            </a:r>
          </a:p>
        </p:txBody>
      </p:sp>
      <p:sp>
        <p:nvSpPr>
          <p:cNvPr id="43" name="Picture Placeholder 9">
            <a:extLst>
              <a:ext uri="{FF2B5EF4-FFF2-40B4-BE49-F238E27FC236}">
                <a16:creationId xmlns:a16="http://schemas.microsoft.com/office/drawing/2014/main" id="{41BA8418-CB7E-8596-6CD9-D865168D9A97}"/>
              </a:ext>
            </a:extLst>
          </p:cNvPr>
          <p:cNvSpPr>
            <a:spLocks noGrp="1"/>
          </p:cNvSpPr>
          <p:nvPr>
            <p:ph type="pic" sz="quarter" idx="44" hasCustomPrompt="1"/>
          </p:nvPr>
        </p:nvSpPr>
        <p:spPr>
          <a:xfrm>
            <a:off x="5394186" y="5119685"/>
            <a:ext cx="753230" cy="753426"/>
          </a:xfrm>
        </p:spPr>
        <p:txBody>
          <a:bodyPr/>
          <a:lstStyle>
            <a:lvl1pPr algn="ctr">
              <a:defRPr sz="800"/>
            </a:lvl1pPr>
          </a:lstStyle>
          <a:p>
            <a:r>
              <a:rPr lang="en-GB"/>
              <a:t>Click icon to insert image</a:t>
            </a:r>
          </a:p>
        </p:txBody>
      </p:sp>
      <p:sp>
        <p:nvSpPr>
          <p:cNvPr id="44" name="Text Placeholder 12">
            <a:extLst>
              <a:ext uri="{FF2B5EF4-FFF2-40B4-BE49-F238E27FC236}">
                <a16:creationId xmlns:a16="http://schemas.microsoft.com/office/drawing/2014/main" id="{4EB9DFA0-8F0E-B2BC-A01D-9F3DAA8DAF56}"/>
              </a:ext>
            </a:extLst>
          </p:cNvPr>
          <p:cNvSpPr>
            <a:spLocks noGrp="1"/>
          </p:cNvSpPr>
          <p:nvPr>
            <p:ph type="body" sz="quarter" idx="45" hasCustomPrompt="1"/>
          </p:nvPr>
        </p:nvSpPr>
        <p:spPr>
          <a:xfrm>
            <a:off x="5291820" y="5903115"/>
            <a:ext cx="1052236" cy="171453"/>
          </a:xfrm>
        </p:spPr>
        <p:txBody>
          <a:bodyPr/>
          <a:lstStyle>
            <a:lvl1pPr>
              <a:defRPr sz="800">
                <a:latin typeface="Gotham Medium" pitchFamily="50" charset="0"/>
              </a:defRPr>
            </a:lvl1pPr>
            <a:lvl2pPr>
              <a:defRPr sz="800">
                <a:latin typeface="Gotham Bold" pitchFamily="50" charset="0"/>
              </a:defRPr>
            </a:lvl2pPr>
            <a:lvl3pPr>
              <a:defRPr sz="700">
                <a:latin typeface="Gotham Bold" pitchFamily="50" charset="0"/>
              </a:defRPr>
            </a:lvl3pPr>
            <a:lvl4pPr>
              <a:defRPr sz="600">
                <a:latin typeface="Gotham Bold" pitchFamily="50" charset="0"/>
              </a:defRPr>
            </a:lvl4pPr>
            <a:lvl5pPr>
              <a:defRPr sz="600">
                <a:latin typeface="Gotham Bold" pitchFamily="50" charset="0"/>
              </a:defRPr>
            </a:lvl5pPr>
          </a:lstStyle>
          <a:p>
            <a:pPr lvl="0"/>
            <a:r>
              <a:rPr lang="en-GB"/>
              <a:t>Insert name</a:t>
            </a:r>
          </a:p>
        </p:txBody>
      </p:sp>
      <p:sp>
        <p:nvSpPr>
          <p:cNvPr id="45" name="Text Placeholder 14">
            <a:extLst>
              <a:ext uri="{FF2B5EF4-FFF2-40B4-BE49-F238E27FC236}">
                <a16:creationId xmlns:a16="http://schemas.microsoft.com/office/drawing/2014/main" id="{973C6186-B51C-D3D2-9D99-E74030D12D66}"/>
              </a:ext>
            </a:extLst>
          </p:cNvPr>
          <p:cNvSpPr>
            <a:spLocks noGrp="1"/>
          </p:cNvSpPr>
          <p:nvPr>
            <p:ph type="body" sz="quarter" idx="46" hasCustomPrompt="1"/>
          </p:nvPr>
        </p:nvSpPr>
        <p:spPr>
          <a:xfrm>
            <a:off x="5291819" y="6042813"/>
            <a:ext cx="1052235" cy="196056"/>
          </a:xfrm>
        </p:spPr>
        <p:txBody>
          <a:bodyPr/>
          <a:lstStyle>
            <a:lvl1pPr>
              <a:defRPr sz="800"/>
            </a:lvl1pPr>
            <a:lvl2pPr>
              <a:defRPr sz="800"/>
            </a:lvl2pPr>
            <a:lvl3pPr>
              <a:defRPr sz="700"/>
            </a:lvl3pPr>
            <a:lvl4pPr>
              <a:defRPr sz="600"/>
            </a:lvl4pPr>
            <a:lvl5pPr>
              <a:defRPr sz="600"/>
            </a:lvl5pPr>
          </a:lstStyle>
          <a:p>
            <a:pPr lvl="0"/>
            <a:r>
              <a:rPr lang="en-GB"/>
              <a:t>Insert Position</a:t>
            </a:r>
          </a:p>
        </p:txBody>
      </p:sp>
      <p:sp>
        <p:nvSpPr>
          <p:cNvPr id="46" name="Picture Placeholder 9">
            <a:extLst>
              <a:ext uri="{FF2B5EF4-FFF2-40B4-BE49-F238E27FC236}">
                <a16:creationId xmlns:a16="http://schemas.microsoft.com/office/drawing/2014/main" id="{10B8AA78-F79D-ADA9-9016-DF33F3A4D394}"/>
              </a:ext>
            </a:extLst>
          </p:cNvPr>
          <p:cNvSpPr>
            <a:spLocks noGrp="1"/>
          </p:cNvSpPr>
          <p:nvPr>
            <p:ph type="pic" sz="quarter" idx="47" hasCustomPrompt="1"/>
          </p:nvPr>
        </p:nvSpPr>
        <p:spPr>
          <a:xfrm>
            <a:off x="6421027" y="5119685"/>
            <a:ext cx="753230" cy="753426"/>
          </a:xfrm>
        </p:spPr>
        <p:txBody>
          <a:bodyPr/>
          <a:lstStyle>
            <a:lvl1pPr algn="ctr">
              <a:defRPr sz="800"/>
            </a:lvl1pPr>
          </a:lstStyle>
          <a:p>
            <a:r>
              <a:rPr lang="en-GB"/>
              <a:t>Click icon to insert image</a:t>
            </a:r>
          </a:p>
        </p:txBody>
      </p:sp>
      <p:sp>
        <p:nvSpPr>
          <p:cNvPr id="47" name="Text Placeholder 12">
            <a:extLst>
              <a:ext uri="{FF2B5EF4-FFF2-40B4-BE49-F238E27FC236}">
                <a16:creationId xmlns:a16="http://schemas.microsoft.com/office/drawing/2014/main" id="{67C46BB7-3F68-EB7E-9C73-4227A67DC6A5}"/>
              </a:ext>
            </a:extLst>
          </p:cNvPr>
          <p:cNvSpPr>
            <a:spLocks noGrp="1"/>
          </p:cNvSpPr>
          <p:nvPr>
            <p:ph type="body" sz="quarter" idx="48" hasCustomPrompt="1"/>
          </p:nvPr>
        </p:nvSpPr>
        <p:spPr>
          <a:xfrm>
            <a:off x="6318661" y="5903115"/>
            <a:ext cx="1052236" cy="171453"/>
          </a:xfrm>
        </p:spPr>
        <p:txBody>
          <a:bodyPr/>
          <a:lstStyle>
            <a:lvl1pPr>
              <a:defRPr sz="800">
                <a:latin typeface="Gotham Medium" pitchFamily="50" charset="0"/>
              </a:defRPr>
            </a:lvl1pPr>
            <a:lvl2pPr>
              <a:defRPr sz="800">
                <a:latin typeface="Gotham Bold" pitchFamily="50" charset="0"/>
              </a:defRPr>
            </a:lvl2pPr>
            <a:lvl3pPr>
              <a:defRPr sz="700">
                <a:latin typeface="Gotham Bold" pitchFamily="50" charset="0"/>
              </a:defRPr>
            </a:lvl3pPr>
            <a:lvl4pPr>
              <a:defRPr sz="600">
                <a:latin typeface="Gotham Bold" pitchFamily="50" charset="0"/>
              </a:defRPr>
            </a:lvl4pPr>
            <a:lvl5pPr>
              <a:defRPr sz="600">
                <a:latin typeface="Gotham Bold" pitchFamily="50" charset="0"/>
              </a:defRPr>
            </a:lvl5pPr>
          </a:lstStyle>
          <a:p>
            <a:pPr lvl="0"/>
            <a:r>
              <a:rPr lang="en-GB"/>
              <a:t>Insert name</a:t>
            </a:r>
          </a:p>
        </p:txBody>
      </p:sp>
      <p:sp>
        <p:nvSpPr>
          <p:cNvPr id="48" name="Text Placeholder 14">
            <a:extLst>
              <a:ext uri="{FF2B5EF4-FFF2-40B4-BE49-F238E27FC236}">
                <a16:creationId xmlns:a16="http://schemas.microsoft.com/office/drawing/2014/main" id="{E99546AD-2BE7-F1CB-7879-70E276E6B11F}"/>
              </a:ext>
            </a:extLst>
          </p:cNvPr>
          <p:cNvSpPr>
            <a:spLocks noGrp="1"/>
          </p:cNvSpPr>
          <p:nvPr>
            <p:ph type="body" sz="quarter" idx="49" hasCustomPrompt="1"/>
          </p:nvPr>
        </p:nvSpPr>
        <p:spPr>
          <a:xfrm>
            <a:off x="6318661" y="6042813"/>
            <a:ext cx="1052235" cy="196056"/>
          </a:xfrm>
        </p:spPr>
        <p:txBody>
          <a:bodyPr/>
          <a:lstStyle>
            <a:lvl1pPr>
              <a:defRPr sz="800"/>
            </a:lvl1pPr>
            <a:lvl2pPr>
              <a:defRPr sz="800"/>
            </a:lvl2pPr>
            <a:lvl3pPr>
              <a:defRPr sz="700"/>
            </a:lvl3pPr>
            <a:lvl4pPr>
              <a:defRPr sz="600"/>
            </a:lvl4pPr>
            <a:lvl5pPr>
              <a:defRPr sz="600"/>
            </a:lvl5pPr>
          </a:lstStyle>
          <a:p>
            <a:pPr lvl="0"/>
            <a:r>
              <a:rPr lang="en-GB"/>
              <a:t>Insert Position</a:t>
            </a:r>
          </a:p>
        </p:txBody>
      </p:sp>
      <p:sp>
        <p:nvSpPr>
          <p:cNvPr id="49" name="Picture Placeholder 9">
            <a:extLst>
              <a:ext uri="{FF2B5EF4-FFF2-40B4-BE49-F238E27FC236}">
                <a16:creationId xmlns:a16="http://schemas.microsoft.com/office/drawing/2014/main" id="{3AF0B530-BC70-5977-4B32-7F25472F6E5A}"/>
              </a:ext>
            </a:extLst>
          </p:cNvPr>
          <p:cNvSpPr>
            <a:spLocks noGrp="1"/>
          </p:cNvSpPr>
          <p:nvPr>
            <p:ph type="pic" sz="quarter" idx="50" hasCustomPrompt="1"/>
          </p:nvPr>
        </p:nvSpPr>
        <p:spPr>
          <a:xfrm>
            <a:off x="7447869" y="5119685"/>
            <a:ext cx="753230" cy="753426"/>
          </a:xfrm>
        </p:spPr>
        <p:txBody>
          <a:bodyPr/>
          <a:lstStyle>
            <a:lvl1pPr algn="ctr">
              <a:defRPr sz="800"/>
            </a:lvl1pPr>
          </a:lstStyle>
          <a:p>
            <a:r>
              <a:rPr lang="en-GB"/>
              <a:t>Click icon to insert image</a:t>
            </a:r>
          </a:p>
        </p:txBody>
      </p:sp>
      <p:sp>
        <p:nvSpPr>
          <p:cNvPr id="50" name="Text Placeholder 12">
            <a:extLst>
              <a:ext uri="{FF2B5EF4-FFF2-40B4-BE49-F238E27FC236}">
                <a16:creationId xmlns:a16="http://schemas.microsoft.com/office/drawing/2014/main" id="{2A6C7136-9E33-3C78-B3C4-1224BC6D195B}"/>
              </a:ext>
            </a:extLst>
          </p:cNvPr>
          <p:cNvSpPr>
            <a:spLocks noGrp="1"/>
          </p:cNvSpPr>
          <p:nvPr>
            <p:ph type="body" sz="quarter" idx="51" hasCustomPrompt="1"/>
          </p:nvPr>
        </p:nvSpPr>
        <p:spPr>
          <a:xfrm>
            <a:off x="7345503" y="5903115"/>
            <a:ext cx="1052236" cy="171453"/>
          </a:xfrm>
        </p:spPr>
        <p:txBody>
          <a:bodyPr/>
          <a:lstStyle>
            <a:lvl1pPr>
              <a:defRPr sz="800">
                <a:latin typeface="Gotham Medium" pitchFamily="50" charset="0"/>
              </a:defRPr>
            </a:lvl1pPr>
            <a:lvl2pPr>
              <a:defRPr sz="800">
                <a:latin typeface="Gotham Bold" pitchFamily="50" charset="0"/>
              </a:defRPr>
            </a:lvl2pPr>
            <a:lvl3pPr>
              <a:defRPr sz="700">
                <a:latin typeface="Gotham Bold" pitchFamily="50" charset="0"/>
              </a:defRPr>
            </a:lvl3pPr>
            <a:lvl4pPr>
              <a:defRPr sz="600">
                <a:latin typeface="Gotham Bold" pitchFamily="50" charset="0"/>
              </a:defRPr>
            </a:lvl4pPr>
            <a:lvl5pPr>
              <a:defRPr sz="600">
                <a:latin typeface="Gotham Bold" pitchFamily="50" charset="0"/>
              </a:defRPr>
            </a:lvl5pPr>
          </a:lstStyle>
          <a:p>
            <a:pPr lvl="0"/>
            <a:r>
              <a:rPr lang="en-GB"/>
              <a:t>Insert name</a:t>
            </a:r>
          </a:p>
        </p:txBody>
      </p:sp>
      <p:sp>
        <p:nvSpPr>
          <p:cNvPr id="51" name="Text Placeholder 14">
            <a:extLst>
              <a:ext uri="{FF2B5EF4-FFF2-40B4-BE49-F238E27FC236}">
                <a16:creationId xmlns:a16="http://schemas.microsoft.com/office/drawing/2014/main" id="{61E773A0-E596-8F73-A469-CB8F81D64263}"/>
              </a:ext>
            </a:extLst>
          </p:cNvPr>
          <p:cNvSpPr>
            <a:spLocks noGrp="1"/>
          </p:cNvSpPr>
          <p:nvPr>
            <p:ph type="body" sz="quarter" idx="52" hasCustomPrompt="1"/>
          </p:nvPr>
        </p:nvSpPr>
        <p:spPr>
          <a:xfrm>
            <a:off x="7345502" y="6042813"/>
            <a:ext cx="1052235" cy="196056"/>
          </a:xfrm>
        </p:spPr>
        <p:txBody>
          <a:bodyPr/>
          <a:lstStyle>
            <a:lvl1pPr>
              <a:defRPr sz="800"/>
            </a:lvl1pPr>
            <a:lvl2pPr>
              <a:defRPr sz="800"/>
            </a:lvl2pPr>
            <a:lvl3pPr>
              <a:defRPr sz="700"/>
            </a:lvl3pPr>
            <a:lvl4pPr>
              <a:defRPr sz="600"/>
            </a:lvl4pPr>
            <a:lvl5pPr>
              <a:defRPr sz="600"/>
            </a:lvl5pPr>
          </a:lstStyle>
          <a:p>
            <a:pPr lvl="0"/>
            <a:r>
              <a:rPr lang="en-GB"/>
              <a:t>Insert Position</a:t>
            </a:r>
          </a:p>
        </p:txBody>
      </p:sp>
      <p:sp>
        <p:nvSpPr>
          <p:cNvPr id="52" name="Picture Placeholder 9">
            <a:extLst>
              <a:ext uri="{FF2B5EF4-FFF2-40B4-BE49-F238E27FC236}">
                <a16:creationId xmlns:a16="http://schemas.microsoft.com/office/drawing/2014/main" id="{0AABDF8F-2C4D-4515-16B3-2A551B3BAF98}"/>
              </a:ext>
            </a:extLst>
          </p:cNvPr>
          <p:cNvSpPr>
            <a:spLocks noGrp="1"/>
          </p:cNvSpPr>
          <p:nvPr>
            <p:ph type="pic" sz="quarter" idx="53" hasCustomPrompt="1"/>
          </p:nvPr>
        </p:nvSpPr>
        <p:spPr>
          <a:xfrm>
            <a:off x="8474710" y="5119685"/>
            <a:ext cx="753230" cy="753426"/>
          </a:xfrm>
        </p:spPr>
        <p:txBody>
          <a:bodyPr/>
          <a:lstStyle>
            <a:lvl1pPr algn="ctr">
              <a:defRPr sz="800"/>
            </a:lvl1pPr>
          </a:lstStyle>
          <a:p>
            <a:r>
              <a:rPr lang="en-GB"/>
              <a:t>Click icon to insert image</a:t>
            </a:r>
          </a:p>
        </p:txBody>
      </p:sp>
      <p:sp>
        <p:nvSpPr>
          <p:cNvPr id="53" name="Text Placeholder 12">
            <a:extLst>
              <a:ext uri="{FF2B5EF4-FFF2-40B4-BE49-F238E27FC236}">
                <a16:creationId xmlns:a16="http://schemas.microsoft.com/office/drawing/2014/main" id="{878B7A33-492E-23C8-FC02-0667885218E8}"/>
              </a:ext>
            </a:extLst>
          </p:cNvPr>
          <p:cNvSpPr>
            <a:spLocks noGrp="1"/>
          </p:cNvSpPr>
          <p:nvPr>
            <p:ph type="body" sz="quarter" idx="54" hasCustomPrompt="1"/>
          </p:nvPr>
        </p:nvSpPr>
        <p:spPr>
          <a:xfrm>
            <a:off x="8372344" y="5903115"/>
            <a:ext cx="1052236" cy="171453"/>
          </a:xfrm>
        </p:spPr>
        <p:txBody>
          <a:bodyPr/>
          <a:lstStyle>
            <a:lvl1pPr>
              <a:defRPr sz="800">
                <a:latin typeface="Gotham Medium" pitchFamily="50" charset="0"/>
              </a:defRPr>
            </a:lvl1pPr>
            <a:lvl2pPr>
              <a:defRPr sz="800">
                <a:latin typeface="Gotham Bold" pitchFamily="50" charset="0"/>
              </a:defRPr>
            </a:lvl2pPr>
            <a:lvl3pPr>
              <a:defRPr sz="700">
                <a:latin typeface="Gotham Bold" pitchFamily="50" charset="0"/>
              </a:defRPr>
            </a:lvl3pPr>
            <a:lvl4pPr>
              <a:defRPr sz="600">
                <a:latin typeface="Gotham Bold" pitchFamily="50" charset="0"/>
              </a:defRPr>
            </a:lvl4pPr>
            <a:lvl5pPr>
              <a:defRPr sz="600">
                <a:latin typeface="Gotham Bold" pitchFamily="50" charset="0"/>
              </a:defRPr>
            </a:lvl5pPr>
          </a:lstStyle>
          <a:p>
            <a:pPr lvl="0"/>
            <a:r>
              <a:rPr lang="en-GB"/>
              <a:t>Insert name</a:t>
            </a:r>
          </a:p>
        </p:txBody>
      </p:sp>
      <p:sp>
        <p:nvSpPr>
          <p:cNvPr id="54" name="Text Placeholder 14">
            <a:extLst>
              <a:ext uri="{FF2B5EF4-FFF2-40B4-BE49-F238E27FC236}">
                <a16:creationId xmlns:a16="http://schemas.microsoft.com/office/drawing/2014/main" id="{991C3B17-9F9E-7F6B-C522-DA704E97F21C}"/>
              </a:ext>
            </a:extLst>
          </p:cNvPr>
          <p:cNvSpPr>
            <a:spLocks noGrp="1"/>
          </p:cNvSpPr>
          <p:nvPr>
            <p:ph type="body" sz="quarter" idx="55" hasCustomPrompt="1"/>
          </p:nvPr>
        </p:nvSpPr>
        <p:spPr>
          <a:xfrm>
            <a:off x="8372344" y="6042813"/>
            <a:ext cx="1052235" cy="196056"/>
          </a:xfrm>
        </p:spPr>
        <p:txBody>
          <a:bodyPr/>
          <a:lstStyle>
            <a:lvl1pPr>
              <a:defRPr sz="800"/>
            </a:lvl1pPr>
            <a:lvl2pPr>
              <a:defRPr sz="800"/>
            </a:lvl2pPr>
            <a:lvl3pPr>
              <a:defRPr sz="700"/>
            </a:lvl3pPr>
            <a:lvl4pPr>
              <a:defRPr sz="600"/>
            </a:lvl4pPr>
            <a:lvl5pPr>
              <a:defRPr sz="600"/>
            </a:lvl5pPr>
          </a:lstStyle>
          <a:p>
            <a:pPr lvl="0"/>
            <a:r>
              <a:rPr lang="en-GB"/>
              <a:t>Insert Position</a:t>
            </a:r>
          </a:p>
        </p:txBody>
      </p:sp>
      <p:sp>
        <p:nvSpPr>
          <p:cNvPr id="55" name="Picture Placeholder 9">
            <a:extLst>
              <a:ext uri="{FF2B5EF4-FFF2-40B4-BE49-F238E27FC236}">
                <a16:creationId xmlns:a16="http://schemas.microsoft.com/office/drawing/2014/main" id="{287A3E55-2C6F-967F-7F33-3F0DE5E902FE}"/>
              </a:ext>
            </a:extLst>
          </p:cNvPr>
          <p:cNvSpPr>
            <a:spLocks noGrp="1"/>
          </p:cNvSpPr>
          <p:nvPr>
            <p:ph type="pic" sz="quarter" idx="56" hasCustomPrompt="1"/>
          </p:nvPr>
        </p:nvSpPr>
        <p:spPr>
          <a:xfrm>
            <a:off x="9501552" y="5119685"/>
            <a:ext cx="753230" cy="753426"/>
          </a:xfrm>
        </p:spPr>
        <p:txBody>
          <a:bodyPr/>
          <a:lstStyle>
            <a:lvl1pPr algn="ctr">
              <a:defRPr sz="800"/>
            </a:lvl1pPr>
          </a:lstStyle>
          <a:p>
            <a:r>
              <a:rPr lang="en-GB"/>
              <a:t>Click icon to insert image</a:t>
            </a:r>
          </a:p>
        </p:txBody>
      </p:sp>
      <p:sp>
        <p:nvSpPr>
          <p:cNvPr id="56" name="Text Placeholder 12">
            <a:extLst>
              <a:ext uri="{FF2B5EF4-FFF2-40B4-BE49-F238E27FC236}">
                <a16:creationId xmlns:a16="http://schemas.microsoft.com/office/drawing/2014/main" id="{8BEBEDAF-B7C1-922E-BE66-40708575C643}"/>
              </a:ext>
            </a:extLst>
          </p:cNvPr>
          <p:cNvSpPr>
            <a:spLocks noGrp="1"/>
          </p:cNvSpPr>
          <p:nvPr>
            <p:ph type="body" sz="quarter" idx="57" hasCustomPrompt="1"/>
          </p:nvPr>
        </p:nvSpPr>
        <p:spPr>
          <a:xfrm>
            <a:off x="9399186" y="5903115"/>
            <a:ext cx="1052236" cy="171453"/>
          </a:xfrm>
        </p:spPr>
        <p:txBody>
          <a:bodyPr/>
          <a:lstStyle>
            <a:lvl1pPr>
              <a:defRPr sz="800">
                <a:latin typeface="Gotham Medium" pitchFamily="50" charset="0"/>
              </a:defRPr>
            </a:lvl1pPr>
            <a:lvl2pPr>
              <a:defRPr sz="800">
                <a:latin typeface="Gotham Bold" pitchFamily="50" charset="0"/>
              </a:defRPr>
            </a:lvl2pPr>
            <a:lvl3pPr>
              <a:defRPr sz="700">
                <a:latin typeface="Gotham Bold" pitchFamily="50" charset="0"/>
              </a:defRPr>
            </a:lvl3pPr>
            <a:lvl4pPr>
              <a:defRPr sz="600">
                <a:latin typeface="Gotham Bold" pitchFamily="50" charset="0"/>
              </a:defRPr>
            </a:lvl4pPr>
            <a:lvl5pPr>
              <a:defRPr sz="600">
                <a:latin typeface="Gotham Bold" pitchFamily="50" charset="0"/>
              </a:defRPr>
            </a:lvl5pPr>
          </a:lstStyle>
          <a:p>
            <a:pPr lvl="0"/>
            <a:r>
              <a:rPr lang="en-GB"/>
              <a:t>Insert name</a:t>
            </a:r>
          </a:p>
        </p:txBody>
      </p:sp>
      <p:sp>
        <p:nvSpPr>
          <p:cNvPr id="57" name="Text Placeholder 14">
            <a:extLst>
              <a:ext uri="{FF2B5EF4-FFF2-40B4-BE49-F238E27FC236}">
                <a16:creationId xmlns:a16="http://schemas.microsoft.com/office/drawing/2014/main" id="{1FB274E3-82AC-3052-5F41-7A6D09358D5A}"/>
              </a:ext>
            </a:extLst>
          </p:cNvPr>
          <p:cNvSpPr>
            <a:spLocks noGrp="1"/>
          </p:cNvSpPr>
          <p:nvPr>
            <p:ph type="body" sz="quarter" idx="58" hasCustomPrompt="1"/>
          </p:nvPr>
        </p:nvSpPr>
        <p:spPr>
          <a:xfrm>
            <a:off x="9399185" y="6042813"/>
            <a:ext cx="1052235" cy="196056"/>
          </a:xfrm>
        </p:spPr>
        <p:txBody>
          <a:bodyPr/>
          <a:lstStyle>
            <a:lvl1pPr>
              <a:defRPr sz="800"/>
            </a:lvl1pPr>
            <a:lvl2pPr>
              <a:defRPr sz="800"/>
            </a:lvl2pPr>
            <a:lvl3pPr>
              <a:defRPr sz="700"/>
            </a:lvl3pPr>
            <a:lvl4pPr>
              <a:defRPr sz="600"/>
            </a:lvl4pPr>
            <a:lvl5pPr>
              <a:defRPr sz="600"/>
            </a:lvl5pPr>
          </a:lstStyle>
          <a:p>
            <a:pPr lvl="0"/>
            <a:r>
              <a:rPr lang="en-GB"/>
              <a:t>Insert Position</a:t>
            </a:r>
          </a:p>
        </p:txBody>
      </p:sp>
      <p:sp>
        <p:nvSpPr>
          <p:cNvPr id="58" name="Picture Placeholder 9">
            <a:extLst>
              <a:ext uri="{FF2B5EF4-FFF2-40B4-BE49-F238E27FC236}">
                <a16:creationId xmlns:a16="http://schemas.microsoft.com/office/drawing/2014/main" id="{B2E5405C-CDFD-E7CF-0838-BE6A5B8F68F0}"/>
              </a:ext>
            </a:extLst>
          </p:cNvPr>
          <p:cNvSpPr>
            <a:spLocks noGrp="1"/>
          </p:cNvSpPr>
          <p:nvPr>
            <p:ph type="pic" sz="quarter" idx="59" hasCustomPrompt="1"/>
          </p:nvPr>
        </p:nvSpPr>
        <p:spPr>
          <a:xfrm>
            <a:off x="10528393" y="5119685"/>
            <a:ext cx="753230" cy="753426"/>
          </a:xfrm>
        </p:spPr>
        <p:txBody>
          <a:bodyPr/>
          <a:lstStyle>
            <a:lvl1pPr algn="ctr">
              <a:defRPr sz="800"/>
            </a:lvl1pPr>
          </a:lstStyle>
          <a:p>
            <a:r>
              <a:rPr lang="en-GB"/>
              <a:t>Click icon to insert image</a:t>
            </a:r>
          </a:p>
        </p:txBody>
      </p:sp>
      <p:sp>
        <p:nvSpPr>
          <p:cNvPr id="59" name="Text Placeholder 12">
            <a:extLst>
              <a:ext uri="{FF2B5EF4-FFF2-40B4-BE49-F238E27FC236}">
                <a16:creationId xmlns:a16="http://schemas.microsoft.com/office/drawing/2014/main" id="{F94250E3-B4A7-371D-2714-D69D903569A4}"/>
              </a:ext>
            </a:extLst>
          </p:cNvPr>
          <p:cNvSpPr>
            <a:spLocks noGrp="1"/>
          </p:cNvSpPr>
          <p:nvPr>
            <p:ph type="body" sz="quarter" idx="60" hasCustomPrompt="1"/>
          </p:nvPr>
        </p:nvSpPr>
        <p:spPr>
          <a:xfrm>
            <a:off x="10426027" y="5903115"/>
            <a:ext cx="1052236" cy="171453"/>
          </a:xfrm>
        </p:spPr>
        <p:txBody>
          <a:bodyPr/>
          <a:lstStyle>
            <a:lvl1pPr>
              <a:defRPr sz="800">
                <a:latin typeface="Gotham Medium" pitchFamily="50" charset="0"/>
              </a:defRPr>
            </a:lvl1pPr>
            <a:lvl2pPr>
              <a:defRPr sz="800">
                <a:latin typeface="Gotham Bold" pitchFamily="50" charset="0"/>
              </a:defRPr>
            </a:lvl2pPr>
            <a:lvl3pPr>
              <a:defRPr sz="700">
                <a:latin typeface="Gotham Bold" pitchFamily="50" charset="0"/>
              </a:defRPr>
            </a:lvl3pPr>
            <a:lvl4pPr>
              <a:defRPr sz="600">
                <a:latin typeface="Gotham Bold" pitchFamily="50" charset="0"/>
              </a:defRPr>
            </a:lvl4pPr>
            <a:lvl5pPr>
              <a:defRPr sz="600">
                <a:latin typeface="Gotham Bold" pitchFamily="50" charset="0"/>
              </a:defRPr>
            </a:lvl5pPr>
          </a:lstStyle>
          <a:p>
            <a:pPr lvl="0"/>
            <a:r>
              <a:rPr lang="en-GB"/>
              <a:t>Insert name</a:t>
            </a:r>
          </a:p>
        </p:txBody>
      </p:sp>
      <p:sp>
        <p:nvSpPr>
          <p:cNvPr id="60" name="Text Placeholder 14">
            <a:extLst>
              <a:ext uri="{FF2B5EF4-FFF2-40B4-BE49-F238E27FC236}">
                <a16:creationId xmlns:a16="http://schemas.microsoft.com/office/drawing/2014/main" id="{D0A91591-66C1-E374-B1BD-0A747C1FD0BB}"/>
              </a:ext>
            </a:extLst>
          </p:cNvPr>
          <p:cNvSpPr>
            <a:spLocks noGrp="1"/>
          </p:cNvSpPr>
          <p:nvPr>
            <p:ph type="body" sz="quarter" idx="61" hasCustomPrompt="1"/>
          </p:nvPr>
        </p:nvSpPr>
        <p:spPr>
          <a:xfrm>
            <a:off x="10426027" y="6042813"/>
            <a:ext cx="1052235" cy="196056"/>
          </a:xfrm>
        </p:spPr>
        <p:txBody>
          <a:bodyPr/>
          <a:lstStyle>
            <a:lvl1pPr>
              <a:defRPr sz="800"/>
            </a:lvl1pPr>
            <a:lvl2pPr>
              <a:defRPr sz="800"/>
            </a:lvl2pPr>
            <a:lvl3pPr>
              <a:defRPr sz="700"/>
            </a:lvl3pPr>
            <a:lvl4pPr>
              <a:defRPr sz="600"/>
            </a:lvl4pPr>
            <a:lvl5pPr>
              <a:defRPr sz="600"/>
            </a:lvl5pPr>
          </a:lstStyle>
          <a:p>
            <a:pPr lvl="0"/>
            <a:r>
              <a:rPr lang="en-GB"/>
              <a:t>Insert Position</a:t>
            </a:r>
          </a:p>
        </p:txBody>
      </p:sp>
      <p:sp>
        <p:nvSpPr>
          <p:cNvPr id="61" name="Text Placeholder 7">
            <a:extLst>
              <a:ext uri="{FF2B5EF4-FFF2-40B4-BE49-F238E27FC236}">
                <a16:creationId xmlns:a16="http://schemas.microsoft.com/office/drawing/2014/main" id="{0AE5C4F9-6B9E-EACB-6B6B-4BFBBD7F4CDD}"/>
              </a:ext>
            </a:extLst>
          </p:cNvPr>
          <p:cNvSpPr>
            <a:spLocks noGrp="1"/>
          </p:cNvSpPr>
          <p:nvPr>
            <p:ph type="body" sz="quarter" idx="62" hasCustomPrompt="1"/>
          </p:nvPr>
        </p:nvSpPr>
        <p:spPr>
          <a:xfrm>
            <a:off x="6149168" y="2656763"/>
            <a:ext cx="2315239" cy="233362"/>
          </a:xfrm>
        </p:spPr>
        <p:txBody>
          <a:bodyPr/>
          <a:lstStyle>
            <a:lvl1pPr algn="ctr">
              <a:defRPr sz="1000" cap="all" baseline="0">
                <a:latin typeface="Gotham Medium" panose="02000604030000020004" pitchFamily="50" charset="0"/>
              </a:defRPr>
            </a:lvl1pPr>
            <a:lvl2pPr algn="ctr">
              <a:defRPr>
                <a:latin typeface="Gotham Medium" panose="02000604030000020004" pitchFamily="50" charset="0"/>
              </a:defRPr>
            </a:lvl2pPr>
            <a:lvl3pPr algn="ctr">
              <a:defRPr>
                <a:latin typeface="Gotham Medium" panose="02000604030000020004" pitchFamily="50" charset="0"/>
              </a:defRPr>
            </a:lvl3pPr>
            <a:lvl4pPr algn="ctr">
              <a:defRPr>
                <a:latin typeface="Gotham Medium" panose="02000604030000020004" pitchFamily="50" charset="0"/>
              </a:defRPr>
            </a:lvl4pPr>
            <a:lvl5pPr algn="ctr">
              <a:defRPr>
                <a:latin typeface="Gotham Medium" panose="02000604030000020004" pitchFamily="50" charset="0"/>
              </a:defRPr>
            </a:lvl5pPr>
          </a:lstStyle>
          <a:p>
            <a:pPr lvl="0"/>
            <a:r>
              <a:rPr lang="en-GB"/>
              <a:t>Insert text here</a:t>
            </a:r>
          </a:p>
        </p:txBody>
      </p:sp>
      <p:sp>
        <p:nvSpPr>
          <p:cNvPr id="62" name="Text Placeholder 7">
            <a:extLst>
              <a:ext uri="{FF2B5EF4-FFF2-40B4-BE49-F238E27FC236}">
                <a16:creationId xmlns:a16="http://schemas.microsoft.com/office/drawing/2014/main" id="{0F76884E-6FB2-206F-DE4F-C4DFF2175EC0}"/>
              </a:ext>
            </a:extLst>
          </p:cNvPr>
          <p:cNvSpPr>
            <a:spLocks noGrp="1"/>
          </p:cNvSpPr>
          <p:nvPr>
            <p:ph type="body" sz="quarter" idx="63" hasCustomPrompt="1"/>
          </p:nvPr>
        </p:nvSpPr>
        <p:spPr>
          <a:xfrm>
            <a:off x="6149168" y="4734882"/>
            <a:ext cx="2315239" cy="233362"/>
          </a:xfrm>
        </p:spPr>
        <p:txBody>
          <a:bodyPr/>
          <a:lstStyle>
            <a:lvl1pPr algn="ctr">
              <a:defRPr sz="1000" cap="all" baseline="0">
                <a:latin typeface="Gotham Medium" panose="02000604030000020004" pitchFamily="50" charset="0"/>
              </a:defRPr>
            </a:lvl1pPr>
            <a:lvl2pPr algn="ctr">
              <a:defRPr>
                <a:latin typeface="Gotham Medium" panose="02000604030000020004" pitchFamily="50" charset="0"/>
              </a:defRPr>
            </a:lvl2pPr>
            <a:lvl3pPr algn="ctr">
              <a:defRPr>
                <a:latin typeface="Gotham Medium" panose="02000604030000020004" pitchFamily="50" charset="0"/>
              </a:defRPr>
            </a:lvl3pPr>
            <a:lvl4pPr algn="ctr">
              <a:defRPr>
                <a:latin typeface="Gotham Medium" panose="02000604030000020004" pitchFamily="50" charset="0"/>
              </a:defRPr>
            </a:lvl4pPr>
            <a:lvl5pPr algn="ctr">
              <a:defRPr>
                <a:latin typeface="Gotham Medium" panose="02000604030000020004" pitchFamily="50" charset="0"/>
              </a:defRPr>
            </a:lvl5pPr>
          </a:lstStyle>
          <a:p>
            <a:pPr lvl="0"/>
            <a:r>
              <a:rPr lang="en-GB"/>
              <a:t>Insert text here</a:t>
            </a:r>
          </a:p>
        </p:txBody>
      </p:sp>
      <p:sp>
        <p:nvSpPr>
          <p:cNvPr id="63" name="Text Placeholder 28">
            <a:extLst>
              <a:ext uri="{FF2B5EF4-FFF2-40B4-BE49-F238E27FC236}">
                <a16:creationId xmlns:a16="http://schemas.microsoft.com/office/drawing/2014/main" id="{CE043890-DC49-82F5-560A-C53D7E9F7FC3}"/>
              </a:ext>
            </a:extLst>
          </p:cNvPr>
          <p:cNvSpPr>
            <a:spLocks noGrp="1"/>
          </p:cNvSpPr>
          <p:nvPr>
            <p:ph type="body" sz="quarter" idx="64" hasCustomPrompt="1"/>
          </p:nvPr>
        </p:nvSpPr>
        <p:spPr>
          <a:xfrm>
            <a:off x="6147416" y="874975"/>
            <a:ext cx="2303400" cy="3600"/>
          </a:xfrm>
          <a:solidFill>
            <a:schemeClr val="tx2"/>
          </a:solidFill>
        </p:spPr>
        <p:txBody>
          <a:bodyPr/>
          <a:lstStyle>
            <a:lvl1pPr>
              <a:defRPr/>
            </a:lvl1pPr>
          </a:lstStyle>
          <a:p>
            <a:pPr lvl="0"/>
            <a:r>
              <a:rPr lang="en-GB"/>
              <a:t> </a:t>
            </a:r>
          </a:p>
        </p:txBody>
      </p:sp>
      <p:sp>
        <p:nvSpPr>
          <p:cNvPr id="64" name="Text Placeholder 28">
            <a:extLst>
              <a:ext uri="{FF2B5EF4-FFF2-40B4-BE49-F238E27FC236}">
                <a16:creationId xmlns:a16="http://schemas.microsoft.com/office/drawing/2014/main" id="{EC03AAC8-30D3-FED6-BE79-B29CE1A5D17C}"/>
              </a:ext>
            </a:extLst>
          </p:cNvPr>
          <p:cNvSpPr>
            <a:spLocks noGrp="1"/>
          </p:cNvSpPr>
          <p:nvPr>
            <p:ph type="body" sz="quarter" idx="65" hasCustomPrompt="1"/>
          </p:nvPr>
        </p:nvSpPr>
        <p:spPr>
          <a:xfrm>
            <a:off x="4329034" y="2947799"/>
            <a:ext cx="5902463" cy="3600"/>
          </a:xfrm>
          <a:solidFill>
            <a:schemeClr val="tx2"/>
          </a:solidFill>
        </p:spPr>
        <p:txBody>
          <a:bodyPr/>
          <a:lstStyle>
            <a:lvl1pPr>
              <a:defRPr/>
            </a:lvl1pPr>
          </a:lstStyle>
          <a:p>
            <a:pPr lvl="0"/>
            <a:r>
              <a:rPr lang="en-GB"/>
              <a:t> </a:t>
            </a:r>
          </a:p>
        </p:txBody>
      </p:sp>
      <p:sp>
        <p:nvSpPr>
          <p:cNvPr id="65" name="Text Placeholder 28">
            <a:extLst>
              <a:ext uri="{FF2B5EF4-FFF2-40B4-BE49-F238E27FC236}">
                <a16:creationId xmlns:a16="http://schemas.microsoft.com/office/drawing/2014/main" id="{3B43C926-407D-3E55-C441-79B33668F97B}"/>
              </a:ext>
            </a:extLst>
          </p:cNvPr>
          <p:cNvSpPr>
            <a:spLocks noGrp="1"/>
          </p:cNvSpPr>
          <p:nvPr>
            <p:ph type="body" sz="quarter" idx="66" hasCustomPrompt="1"/>
          </p:nvPr>
        </p:nvSpPr>
        <p:spPr>
          <a:xfrm>
            <a:off x="3353143" y="5004165"/>
            <a:ext cx="7917938" cy="3600"/>
          </a:xfrm>
          <a:solidFill>
            <a:schemeClr val="tx2"/>
          </a:solidFill>
        </p:spPr>
        <p:txBody>
          <a:bodyPr/>
          <a:lstStyle>
            <a:lvl1pPr>
              <a:defRPr/>
            </a:lvl1pPr>
          </a:lstStyle>
          <a:p>
            <a:pPr lvl="0"/>
            <a:r>
              <a:rPr lang="en-GB"/>
              <a:t> </a:t>
            </a:r>
          </a:p>
        </p:txBody>
      </p:sp>
      <p:sp>
        <p:nvSpPr>
          <p:cNvPr id="66" name="Text Placeholder 28">
            <a:extLst>
              <a:ext uri="{FF2B5EF4-FFF2-40B4-BE49-F238E27FC236}">
                <a16:creationId xmlns:a16="http://schemas.microsoft.com/office/drawing/2014/main" id="{77623238-AB87-4AEE-1E57-B15DA967980C}"/>
              </a:ext>
            </a:extLst>
          </p:cNvPr>
          <p:cNvSpPr>
            <a:spLocks noGrp="1"/>
          </p:cNvSpPr>
          <p:nvPr>
            <p:ph type="body" sz="quarter" idx="67" hasCustomPrompt="1"/>
          </p:nvPr>
        </p:nvSpPr>
        <p:spPr>
          <a:xfrm>
            <a:off x="7306788" y="877861"/>
            <a:ext cx="3599" cy="1584000"/>
          </a:xfrm>
          <a:solidFill>
            <a:schemeClr val="tx2"/>
          </a:solidFill>
        </p:spPr>
        <p:txBody>
          <a:bodyPr/>
          <a:lstStyle>
            <a:lvl1pPr>
              <a:defRPr/>
            </a:lvl1pPr>
          </a:lstStyle>
          <a:p>
            <a:pPr lvl="0"/>
            <a:r>
              <a:rPr lang="en-GB"/>
              <a:t> </a:t>
            </a:r>
          </a:p>
        </p:txBody>
      </p:sp>
      <p:sp>
        <p:nvSpPr>
          <p:cNvPr id="68" name="Text Placeholder 67">
            <a:extLst>
              <a:ext uri="{FF2B5EF4-FFF2-40B4-BE49-F238E27FC236}">
                <a16:creationId xmlns:a16="http://schemas.microsoft.com/office/drawing/2014/main" id="{9F448AD1-5B96-0710-AC9A-C8D993580A88}"/>
              </a:ext>
            </a:extLst>
          </p:cNvPr>
          <p:cNvSpPr>
            <a:spLocks noGrp="1"/>
          </p:cNvSpPr>
          <p:nvPr>
            <p:ph type="body" sz="quarter" idx="68" hasCustomPrompt="1"/>
          </p:nvPr>
        </p:nvSpPr>
        <p:spPr>
          <a:xfrm rot="10800000">
            <a:off x="7279384" y="2442111"/>
            <a:ext cx="58406" cy="45719"/>
          </a:xfrm>
          <a:prstGeom prst="triangle">
            <a:avLst/>
          </a:prstGeom>
          <a:solidFill>
            <a:schemeClr val="tx2"/>
          </a:solidFill>
        </p:spPr>
        <p:txBody>
          <a:bodyPr/>
          <a:lstStyle>
            <a:lvl1pPr>
              <a:defRPr/>
            </a:lvl1pPr>
          </a:lstStyle>
          <a:p>
            <a:pPr lvl="0"/>
            <a:r>
              <a:rPr lang="en-GB"/>
              <a:t> </a:t>
            </a:r>
          </a:p>
        </p:txBody>
      </p:sp>
      <p:sp>
        <p:nvSpPr>
          <p:cNvPr id="69" name="Text Placeholder 28">
            <a:extLst>
              <a:ext uri="{FF2B5EF4-FFF2-40B4-BE49-F238E27FC236}">
                <a16:creationId xmlns:a16="http://schemas.microsoft.com/office/drawing/2014/main" id="{5DC7986A-32D7-91FB-B239-73A07173E364}"/>
              </a:ext>
            </a:extLst>
          </p:cNvPr>
          <p:cNvSpPr>
            <a:spLocks noGrp="1"/>
          </p:cNvSpPr>
          <p:nvPr>
            <p:ph type="body" sz="quarter" idx="69" hasCustomPrompt="1"/>
          </p:nvPr>
        </p:nvSpPr>
        <p:spPr>
          <a:xfrm>
            <a:off x="7302822" y="2947368"/>
            <a:ext cx="3599" cy="1584000"/>
          </a:xfrm>
          <a:solidFill>
            <a:schemeClr val="tx2"/>
          </a:solidFill>
        </p:spPr>
        <p:txBody>
          <a:bodyPr/>
          <a:lstStyle>
            <a:lvl1pPr>
              <a:defRPr/>
            </a:lvl1pPr>
          </a:lstStyle>
          <a:p>
            <a:pPr lvl="0"/>
            <a:r>
              <a:rPr lang="en-GB"/>
              <a:t> </a:t>
            </a:r>
          </a:p>
        </p:txBody>
      </p:sp>
      <p:sp>
        <p:nvSpPr>
          <p:cNvPr id="70" name="Text Placeholder 67">
            <a:extLst>
              <a:ext uri="{FF2B5EF4-FFF2-40B4-BE49-F238E27FC236}">
                <a16:creationId xmlns:a16="http://schemas.microsoft.com/office/drawing/2014/main" id="{9BDC5D0F-68CF-1108-7319-CEB08ADE0BAE}"/>
              </a:ext>
            </a:extLst>
          </p:cNvPr>
          <p:cNvSpPr>
            <a:spLocks noGrp="1"/>
          </p:cNvSpPr>
          <p:nvPr>
            <p:ph type="body" sz="quarter" idx="70" hasCustomPrompt="1"/>
          </p:nvPr>
        </p:nvSpPr>
        <p:spPr>
          <a:xfrm rot="10800000">
            <a:off x="7275418" y="4511618"/>
            <a:ext cx="58406" cy="45719"/>
          </a:xfrm>
          <a:prstGeom prst="triangle">
            <a:avLst/>
          </a:prstGeom>
          <a:solidFill>
            <a:schemeClr val="tx2"/>
          </a:solidFill>
        </p:spPr>
        <p:txBody>
          <a:bodyPr/>
          <a:lstStyle>
            <a:lvl1pPr>
              <a:defRPr/>
            </a:lvl1pPr>
          </a:lstStyle>
          <a:p>
            <a:pPr lvl="0"/>
            <a:r>
              <a:rPr lang="en-GB"/>
              <a:t> </a:t>
            </a:r>
          </a:p>
        </p:txBody>
      </p:sp>
      <p:grpSp>
        <p:nvGrpSpPr>
          <p:cNvPr id="199" name="Group 198">
            <a:extLst>
              <a:ext uri="{FF2B5EF4-FFF2-40B4-BE49-F238E27FC236}">
                <a16:creationId xmlns:a16="http://schemas.microsoft.com/office/drawing/2014/main" id="{A6610E59-C194-21D7-F957-9F8124D09F6C}"/>
              </a:ext>
            </a:extLst>
          </p:cNvPr>
          <p:cNvGrpSpPr/>
          <p:nvPr/>
        </p:nvGrpSpPr>
        <p:grpSpPr>
          <a:xfrm>
            <a:off x="12284372" y="0"/>
            <a:ext cx="2174455" cy="4839558"/>
            <a:chOff x="838200" y="1150069"/>
            <a:chExt cx="2175021" cy="4839558"/>
          </a:xfrm>
        </p:grpSpPr>
        <p:sp>
          <p:nvSpPr>
            <p:cNvPr id="200" name="Rectangle 199">
              <a:extLst>
                <a:ext uri="{FF2B5EF4-FFF2-40B4-BE49-F238E27FC236}">
                  <a16:creationId xmlns:a16="http://schemas.microsoft.com/office/drawing/2014/main" id="{B97581D2-95BE-1292-B55E-63091E783594}"/>
                </a:ext>
              </a:extLst>
            </p:cNvPr>
            <p:cNvSpPr/>
            <p:nvPr/>
          </p:nvSpPr>
          <p:spPr>
            <a:xfrm>
              <a:off x="838200" y="1150069"/>
              <a:ext cx="2146445" cy="4839558"/>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333333"/>
                </a:solidFill>
              </a:endParaRPr>
            </a:p>
          </p:txBody>
        </p:sp>
        <p:sp>
          <p:nvSpPr>
            <p:cNvPr id="201" name="Rectangle 200">
              <a:extLst>
                <a:ext uri="{FF2B5EF4-FFF2-40B4-BE49-F238E27FC236}">
                  <a16:creationId xmlns:a16="http://schemas.microsoft.com/office/drawing/2014/main" id="{AB98F944-AA76-A3D3-DE36-251941DD0272}"/>
                </a:ext>
              </a:extLst>
            </p:cNvPr>
            <p:cNvSpPr/>
            <p:nvPr/>
          </p:nvSpPr>
          <p:spPr>
            <a:xfrm flipV="1">
              <a:off x="838200" y="1150069"/>
              <a:ext cx="2146445" cy="52016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799">
                <a:solidFill>
                  <a:srgbClr val="333333"/>
                </a:solidFill>
              </a:endParaRPr>
            </a:p>
          </p:txBody>
        </p:sp>
        <p:sp>
          <p:nvSpPr>
            <p:cNvPr id="202" name="TextBox 201">
              <a:extLst>
                <a:ext uri="{FF2B5EF4-FFF2-40B4-BE49-F238E27FC236}">
                  <a16:creationId xmlns:a16="http://schemas.microsoft.com/office/drawing/2014/main" id="{7FCD67FE-799C-CE84-2A95-51D0B8BC80FC}"/>
                </a:ext>
              </a:extLst>
            </p:cNvPr>
            <p:cNvSpPr txBox="1"/>
            <p:nvPr/>
          </p:nvSpPr>
          <p:spPr>
            <a:xfrm>
              <a:off x="866775" y="2189496"/>
              <a:ext cx="2087197" cy="707886"/>
            </a:xfrm>
            <a:prstGeom prst="rect">
              <a:avLst/>
            </a:prstGeom>
            <a:noFill/>
          </p:spPr>
          <p:txBody>
            <a:bodyPr wrap="square" rtlCol="0">
              <a:spAutoFit/>
            </a:bodyPr>
            <a:lstStyle/>
            <a:p>
              <a:r>
                <a:rPr lang="en-GB" sz="1000" b="1">
                  <a:solidFill>
                    <a:srgbClr val="333333"/>
                  </a:solidFill>
                </a:rPr>
                <a:t>2. </a:t>
              </a:r>
              <a:r>
                <a:rPr lang="en-GB" sz="1000">
                  <a:solidFill>
                    <a:srgbClr val="333333"/>
                  </a:solidFill>
                </a:rPr>
                <a:t>Click on the </a:t>
              </a:r>
              <a:r>
                <a:rPr lang="en-GB" sz="1000" b="0">
                  <a:solidFill>
                    <a:srgbClr val="333333"/>
                  </a:solidFill>
                  <a:latin typeface="Gotham Medium" pitchFamily="50" charset="0"/>
                </a:rPr>
                <a:t>icon</a:t>
              </a:r>
              <a:r>
                <a:rPr lang="en-GB" sz="1000">
                  <a:solidFill>
                    <a:srgbClr val="333333"/>
                  </a:solidFill>
                </a:rPr>
                <a:t> in the middle of the placeholder and choose the image from your computer.</a:t>
              </a:r>
            </a:p>
          </p:txBody>
        </p:sp>
        <p:sp>
          <p:nvSpPr>
            <p:cNvPr id="203" name="TextBox 202">
              <a:extLst>
                <a:ext uri="{FF2B5EF4-FFF2-40B4-BE49-F238E27FC236}">
                  <a16:creationId xmlns:a16="http://schemas.microsoft.com/office/drawing/2014/main" id="{B022768B-0B7D-7683-E292-A5FF4303D5DB}"/>
                </a:ext>
              </a:extLst>
            </p:cNvPr>
            <p:cNvSpPr txBox="1"/>
            <p:nvPr/>
          </p:nvSpPr>
          <p:spPr>
            <a:xfrm>
              <a:off x="866774" y="2943679"/>
              <a:ext cx="2146447" cy="553998"/>
            </a:xfrm>
            <a:prstGeom prst="rect">
              <a:avLst/>
            </a:prstGeom>
            <a:noFill/>
          </p:spPr>
          <p:txBody>
            <a:bodyPr wrap="square" rtlCol="0">
              <a:spAutoFit/>
            </a:bodyPr>
            <a:lstStyle/>
            <a:p>
              <a:r>
                <a:rPr lang="en-GB" sz="1000" b="1">
                  <a:solidFill>
                    <a:srgbClr val="333333"/>
                  </a:solidFill>
                </a:rPr>
                <a:t>3. </a:t>
              </a:r>
              <a:r>
                <a:rPr lang="en-GB" sz="1000">
                  <a:solidFill>
                    <a:srgbClr val="333333"/>
                  </a:solidFill>
                </a:rPr>
                <a:t>Click on the </a:t>
              </a:r>
              <a:r>
                <a:rPr lang="en-GB" sz="1000" b="0">
                  <a:solidFill>
                    <a:srgbClr val="333333"/>
                  </a:solidFill>
                  <a:latin typeface="Gotham Medium" pitchFamily="50" charset="0"/>
                </a:rPr>
                <a:t>Format Picture </a:t>
              </a:r>
              <a:r>
                <a:rPr lang="en-GB" sz="1000">
                  <a:solidFill>
                    <a:srgbClr val="333333"/>
                  </a:solidFill>
                </a:rPr>
                <a:t>tab in the ribbon and use the tools to edit the image.</a:t>
              </a:r>
            </a:p>
          </p:txBody>
        </p:sp>
        <p:sp>
          <p:nvSpPr>
            <p:cNvPr id="204" name="TextBox 203">
              <a:extLst>
                <a:ext uri="{FF2B5EF4-FFF2-40B4-BE49-F238E27FC236}">
                  <a16:creationId xmlns:a16="http://schemas.microsoft.com/office/drawing/2014/main" id="{591F677E-1052-8C3A-F384-689946FD8742}"/>
                </a:ext>
              </a:extLst>
            </p:cNvPr>
            <p:cNvSpPr txBox="1"/>
            <p:nvPr/>
          </p:nvSpPr>
          <p:spPr>
            <a:xfrm>
              <a:off x="866773" y="3543974"/>
              <a:ext cx="2146447" cy="1169551"/>
            </a:xfrm>
            <a:prstGeom prst="rect">
              <a:avLst/>
            </a:prstGeom>
            <a:noFill/>
          </p:spPr>
          <p:txBody>
            <a:bodyPr wrap="square" rtlCol="0">
              <a:spAutoFit/>
            </a:bodyPr>
            <a:lstStyle/>
            <a:p>
              <a:r>
                <a:rPr lang="en-GB" sz="1000" b="1">
                  <a:solidFill>
                    <a:srgbClr val="333333"/>
                  </a:solidFill>
                </a:rPr>
                <a:t>4. </a:t>
              </a:r>
              <a:r>
                <a:rPr lang="en-GB" sz="1000">
                  <a:solidFill>
                    <a:srgbClr val="333333"/>
                  </a:solidFill>
                </a:rPr>
                <a:t>Choose </a:t>
              </a:r>
              <a:r>
                <a:rPr lang="en-GB" sz="1000" b="0">
                  <a:solidFill>
                    <a:srgbClr val="333333"/>
                  </a:solidFill>
                  <a:latin typeface="Gotham Medium" pitchFamily="50" charset="0"/>
                </a:rPr>
                <a:t>Crop</a:t>
              </a:r>
              <a:r>
                <a:rPr lang="en-GB" sz="1000">
                  <a:solidFill>
                    <a:srgbClr val="333333"/>
                  </a:solidFill>
                </a:rPr>
                <a:t> to resize and move the image within the placeholder, using the white circles in the corners of the image. Click on the drop down arrow and choose </a:t>
              </a:r>
              <a:r>
                <a:rPr lang="en-GB" sz="1000" b="0">
                  <a:solidFill>
                    <a:srgbClr val="333333"/>
                  </a:solidFill>
                  <a:latin typeface="Gotham Medium" pitchFamily="50" charset="0"/>
                </a:rPr>
                <a:t>Fit </a:t>
              </a:r>
              <a:r>
                <a:rPr lang="en-GB" sz="1000">
                  <a:solidFill>
                    <a:srgbClr val="333333"/>
                  </a:solidFill>
                </a:rPr>
                <a:t>to fit the image to the placeholder.</a:t>
              </a:r>
            </a:p>
          </p:txBody>
        </p:sp>
        <p:sp>
          <p:nvSpPr>
            <p:cNvPr id="205" name="TextBox 204">
              <a:extLst>
                <a:ext uri="{FF2B5EF4-FFF2-40B4-BE49-F238E27FC236}">
                  <a16:creationId xmlns:a16="http://schemas.microsoft.com/office/drawing/2014/main" id="{A9E8B416-76A0-9B5A-7E89-7F511A1A6529}"/>
                </a:ext>
              </a:extLst>
            </p:cNvPr>
            <p:cNvSpPr txBox="1"/>
            <p:nvPr/>
          </p:nvSpPr>
          <p:spPr>
            <a:xfrm>
              <a:off x="866774" y="4759822"/>
              <a:ext cx="2146447" cy="553998"/>
            </a:xfrm>
            <a:prstGeom prst="rect">
              <a:avLst/>
            </a:prstGeom>
            <a:noFill/>
          </p:spPr>
          <p:txBody>
            <a:bodyPr wrap="square" rtlCol="0">
              <a:spAutoFit/>
            </a:bodyPr>
            <a:lstStyle/>
            <a:p>
              <a:r>
                <a:rPr lang="en-GB" sz="1000" b="1">
                  <a:solidFill>
                    <a:srgbClr val="333333"/>
                  </a:solidFill>
                </a:rPr>
                <a:t>5. </a:t>
              </a:r>
              <a:r>
                <a:rPr lang="en-GB" sz="1000">
                  <a:solidFill>
                    <a:srgbClr val="333333"/>
                  </a:solidFill>
                </a:rPr>
                <a:t>Choose </a:t>
              </a:r>
              <a:r>
                <a:rPr lang="en-GB" sz="1000" b="0">
                  <a:solidFill>
                    <a:srgbClr val="333333"/>
                  </a:solidFill>
                  <a:latin typeface="Gotham Medium" pitchFamily="50" charset="0"/>
                </a:rPr>
                <a:t>Picture Colour </a:t>
              </a:r>
              <a:r>
                <a:rPr lang="en-GB" sz="1000">
                  <a:solidFill>
                    <a:srgbClr val="333333"/>
                  </a:solidFill>
                </a:rPr>
                <a:t>to adjust the Saturation, Tone, and Colour.</a:t>
              </a:r>
            </a:p>
          </p:txBody>
        </p:sp>
        <p:sp>
          <p:nvSpPr>
            <p:cNvPr id="206" name="TextBox 205">
              <a:extLst>
                <a:ext uri="{FF2B5EF4-FFF2-40B4-BE49-F238E27FC236}">
                  <a16:creationId xmlns:a16="http://schemas.microsoft.com/office/drawing/2014/main" id="{EBCEF366-3B93-2940-AC28-A0ABACAB1839}"/>
                </a:ext>
              </a:extLst>
            </p:cNvPr>
            <p:cNvSpPr txBox="1"/>
            <p:nvPr/>
          </p:nvSpPr>
          <p:spPr>
            <a:xfrm>
              <a:off x="866774" y="5360117"/>
              <a:ext cx="2146447" cy="553998"/>
            </a:xfrm>
            <a:prstGeom prst="rect">
              <a:avLst/>
            </a:prstGeom>
            <a:noFill/>
          </p:spPr>
          <p:txBody>
            <a:bodyPr wrap="square" rtlCol="0">
              <a:spAutoFit/>
            </a:bodyPr>
            <a:lstStyle/>
            <a:p>
              <a:r>
                <a:rPr lang="en-GB" sz="1000" b="1">
                  <a:solidFill>
                    <a:srgbClr val="333333"/>
                  </a:solidFill>
                </a:rPr>
                <a:t>6. </a:t>
              </a:r>
              <a:r>
                <a:rPr lang="en-GB" sz="1000">
                  <a:solidFill>
                    <a:srgbClr val="333333"/>
                  </a:solidFill>
                </a:rPr>
                <a:t>Choose </a:t>
              </a:r>
              <a:r>
                <a:rPr lang="en-GB" sz="1000" b="0">
                  <a:solidFill>
                    <a:srgbClr val="333333"/>
                  </a:solidFill>
                  <a:latin typeface="Gotham Medium" pitchFamily="50" charset="0"/>
                </a:rPr>
                <a:t>Picture Correction </a:t>
              </a:r>
              <a:r>
                <a:rPr lang="en-GB" sz="1000">
                  <a:solidFill>
                    <a:srgbClr val="333333"/>
                  </a:solidFill>
                </a:rPr>
                <a:t>to adjust the Sharpness, Brightness, and Contrast.</a:t>
              </a:r>
            </a:p>
          </p:txBody>
        </p:sp>
        <p:sp>
          <p:nvSpPr>
            <p:cNvPr id="207" name="TextBox 206">
              <a:extLst>
                <a:ext uri="{FF2B5EF4-FFF2-40B4-BE49-F238E27FC236}">
                  <a16:creationId xmlns:a16="http://schemas.microsoft.com/office/drawing/2014/main" id="{DFF7A4DA-7BA6-71D7-8F0F-E0D031D1F3EB}"/>
                </a:ext>
              </a:extLst>
            </p:cNvPr>
            <p:cNvSpPr txBox="1"/>
            <p:nvPr/>
          </p:nvSpPr>
          <p:spPr>
            <a:xfrm>
              <a:off x="1072610" y="1179173"/>
              <a:ext cx="1734772" cy="461665"/>
            </a:xfrm>
            <a:prstGeom prst="rect">
              <a:avLst/>
            </a:prstGeom>
            <a:noFill/>
          </p:spPr>
          <p:txBody>
            <a:bodyPr wrap="square" rtlCol="0">
              <a:spAutoFit/>
            </a:bodyPr>
            <a:lstStyle/>
            <a:p>
              <a:pPr algn="ctr"/>
              <a:r>
                <a:rPr lang="en-GB" sz="1200">
                  <a:solidFill>
                    <a:srgbClr val="333333"/>
                  </a:solidFill>
                  <a:latin typeface="+mn-lt"/>
                </a:rPr>
                <a:t>HOW TO INSERT AN IMAGE</a:t>
              </a:r>
            </a:p>
          </p:txBody>
        </p:sp>
        <p:sp>
          <p:nvSpPr>
            <p:cNvPr id="208" name="TextBox 207">
              <a:extLst>
                <a:ext uri="{FF2B5EF4-FFF2-40B4-BE49-F238E27FC236}">
                  <a16:creationId xmlns:a16="http://schemas.microsoft.com/office/drawing/2014/main" id="{A679C27B-4373-D2C6-D86A-47130BCCBF4C}"/>
                </a:ext>
              </a:extLst>
            </p:cNvPr>
            <p:cNvSpPr txBox="1"/>
            <p:nvPr/>
          </p:nvSpPr>
          <p:spPr>
            <a:xfrm>
              <a:off x="866775" y="1759910"/>
              <a:ext cx="2087197" cy="400110"/>
            </a:xfrm>
            <a:prstGeom prst="rect">
              <a:avLst/>
            </a:prstGeom>
            <a:noFill/>
          </p:spPr>
          <p:txBody>
            <a:bodyPr wrap="square" rtlCol="0">
              <a:spAutoFit/>
            </a:bodyPr>
            <a:lstStyle/>
            <a:p>
              <a:r>
                <a:rPr lang="en-GB" sz="1000" b="1">
                  <a:solidFill>
                    <a:srgbClr val="333333"/>
                  </a:solidFill>
                </a:rPr>
                <a:t>1. </a:t>
              </a:r>
              <a:r>
                <a:rPr lang="en-GB" sz="1000">
                  <a:solidFill>
                    <a:srgbClr val="333333"/>
                  </a:solidFill>
                </a:rPr>
                <a:t>If there is already an image present, </a:t>
              </a:r>
              <a:r>
                <a:rPr lang="en-GB" sz="1000">
                  <a:solidFill>
                    <a:srgbClr val="333333"/>
                  </a:solidFill>
                  <a:latin typeface="Gotham Medium" pitchFamily="50" charset="0"/>
                </a:rPr>
                <a:t>delete this first.</a:t>
              </a:r>
            </a:p>
          </p:txBody>
        </p:sp>
      </p:grpSp>
      <p:sp>
        <p:nvSpPr>
          <p:cNvPr id="210" name="Date Placeholder 209">
            <a:extLst>
              <a:ext uri="{FF2B5EF4-FFF2-40B4-BE49-F238E27FC236}">
                <a16:creationId xmlns:a16="http://schemas.microsoft.com/office/drawing/2014/main" id="{781C872F-44F1-0E20-627C-27A2E0370897}"/>
              </a:ext>
            </a:extLst>
          </p:cNvPr>
          <p:cNvSpPr>
            <a:spLocks noGrp="1"/>
          </p:cNvSpPr>
          <p:nvPr>
            <p:ph type="dt" sz="half" idx="77"/>
          </p:nvPr>
        </p:nvSpPr>
        <p:spPr/>
        <p:txBody>
          <a:bodyPr/>
          <a:lstStyle/>
          <a:p>
            <a:endParaRPr lang="en-GB"/>
          </a:p>
        </p:txBody>
      </p:sp>
      <p:sp>
        <p:nvSpPr>
          <p:cNvPr id="211" name="Footer Placeholder 210">
            <a:extLst>
              <a:ext uri="{FF2B5EF4-FFF2-40B4-BE49-F238E27FC236}">
                <a16:creationId xmlns:a16="http://schemas.microsoft.com/office/drawing/2014/main" id="{019DEFC8-6D44-FC70-BC47-90ED59D17167}"/>
              </a:ext>
            </a:extLst>
          </p:cNvPr>
          <p:cNvSpPr>
            <a:spLocks noGrp="1"/>
          </p:cNvSpPr>
          <p:nvPr>
            <p:ph type="ftr" sz="quarter" idx="78"/>
          </p:nvPr>
        </p:nvSpPr>
        <p:spPr>
          <a:xfrm>
            <a:off x="450733" y="6501388"/>
            <a:ext cx="6856644" cy="270074"/>
          </a:xfrm>
          <a:prstGeom prst="rect">
            <a:avLst/>
          </a:prstGeom>
        </p:spPr>
        <p:txBody>
          <a:bodyPr/>
          <a:lstStyle/>
          <a:p>
            <a:pPr>
              <a:lnSpc>
                <a:spcPct val="120000"/>
              </a:lnSpc>
              <a:spcAft>
                <a:spcPts val="1000"/>
              </a:spcAft>
            </a:pPr>
            <a:r>
              <a:rPr lang="en-US"/>
              <a:t>Footer</a:t>
            </a:r>
          </a:p>
        </p:txBody>
      </p:sp>
      <p:sp>
        <p:nvSpPr>
          <p:cNvPr id="212" name="Slide Number Placeholder 211">
            <a:extLst>
              <a:ext uri="{FF2B5EF4-FFF2-40B4-BE49-F238E27FC236}">
                <a16:creationId xmlns:a16="http://schemas.microsoft.com/office/drawing/2014/main" id="{F91591A4-8A1A-0F01-BFB2-8771A50EF757}"/>
              </a:ext>
            </a:extLst>
          </p:cNvPr>
          <p:cNvSpPr>
            <a:spLocks noGrp="1"/>
          </p:cNvSpPr>
          <p:nvPr>
            <p:ph type="sldNum" sz="quarter" idx="79"/>
          </p:nvPr>
        </p:nvSpPr>
        <p:spPr/>
        <p:txBody>
          <a:bodyPr/>
          <a:lstStyle/>
          <a:p>
            <a:fld id="{BB07EAE1-021A-493C-B07F-6FE9E5D11BEB}" type="slidenum">
              <a:rPr lang="en-GB" smtClean="0"/>
              <a:pPr/>
              <a:t>‹#›</a:t>
            </a:fld>
            <a:endParaRPr lang="en-GB"/>
          </a:p>
        </p:txBody>
      </p:sp>
      <p:sp>
        <p:nvSpPr>
          <p:cNvPr id="2" name="Title 1">
            <a:extLst>
              <a:ext uri="{FF2B5EF4-FFF2-40B4-BE49-F238E27FC236}">
                <a16:creationId xmlns:a16="http://schemas.microsoft.com/office/drawing/2014/main" id="{6D034C2C-AE1F-B036-D3F6-94D7A21E0112}"/>
              </a:ext>
            </a:extLst>
          </p:cNvPr>
          <p:cNvSpPr>
            <a:spLocks noGrp="1"/>
          </p:cNvSpPr>
          <p:nvPr>
            <p:ph type="title" hasCustomPrompt="1"/>
          </p:nvPr>
        </p:nvSpPr>
        <p:spPr>
          <a:xfrm>
            <a:off x="450732" y="422671"/>
            <a:ext cx="5288174" cy="554805"/>
          </a:xfrm>
        </p:spPr>
        <p:txBody>
          <a:bodyPr/>
          <a:lstStyle>
            <a:lvl1pPr>
              <a:defRPr sz="3199"/>
            </a:lvl1pPr>
          </a:lstStyle>
          <a:p>
            <a:r>
              <a:rPr lang="en-GB"/>
              <a:t>Insert title here</a:t>
            </a:r>
          </a:p>
        </p:txBody>
      </p:sp>
      <p:pic>
        <p:nvPicPr>
          <p:cNvPr id="4" name="Graphic 3">
            <a:extLst>
              <a:ext uri="{FF2B5EF4-FFF2-40B4-BE49-F238E27FC236}">
                <a16:creationId xmlns:a16="http://schemas.microsoft.com/office/drawing/2014/main" id="{5161AE69-02B8-A475-B540-F15FA50A9FA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169916" y="259080"/>
            <a:ext cx="558018" cy="558163"/>
          </a:xfrm>
          <a:prstGeom prst="rect">
            <a:avLst/>
          </a:prstGeom>
        </p:spPr>
      </p:pic>
      <p:sp>
        <p:nvSpPr>
          <p:cNvPr id="3" name="Text Placeholder 7">
            <a:extLst>
              <a:ext uri="{FF2B5EF4-FFF2-40B4-BE49-F238E27FC236}">
                <a16:creationId xmlns:a16="http://schemas.microsoft.com/office/drawing/2014/main" id="{B7919B76-666F-A4BE-17A1-3C1F5B67775F}"/>
              </a:ext>
            </a:extLst>
          </p:cNvPr>
          <p:cNvSpPr>
            <a:spLocks noGrp="1"/>
          </p:cNvSpPr>
          <p:nvPr>
            <p:ph type="body" sz="quarter" idx="76" hasCustomPrompt="1"/>
          </p:nvPr>
        </p:nvSpPr>
        <p:spPr>
          <a:xfrm>
            <a:off x="450733" y="1543976"/>
            <a:ext cx="3205915" cy="2363961"/>
          </a:xfrm>
        </p:spPr>
        <p:txBody>
          <a:bodyPr vert="horz" wrap="square" lIns="91440" tIns="45720" rIns="91440" bIns="45720" rtlCol="0">
            <a:noAutofit/>
          </a:bodyPr>
          <a:lstStyle>
            <a:lvl1pPr>
              <a:defRPr lang="en-US" sz="1200" dirty="0">
                <a:latin typeface="+mj-lt"/>
              </a:defRPr>
            </a:lvl1pPr>
            <a:lvl2pPr>
              <a:defRPr lang="en-US" sz="1200" dirty="0">
                <a:latin typeface="+mj-lt"/>
              </a:defRPr>
            </a:lvl2pPr>
            <a:lvl3pPr>
              <a:defRPr lang="en-US" sz="1100" dirty="0">
                <a:latin typeface="+mj-lt"/>
              </a:defRPr>
            </a:lvl3pPr>
            <a:lvl4pPr>
              <a:defRPr lang="en-US" sz="1050" dirty="0">
                <a:latin typeface="+mj-lt"/>
              </a:defRPr>
            </a:lvl4pPr>
            <a:lvl5pPr>
              <a:defRPr lang="en-GB" sz="1200" dirty="0">
                <a:latin typeface="Gotham Light" panose="02000603030000020004" pitchFamily="2" charset="0"/>
              </a:defRPr>
            </a:lvl5pPr>
          </a:lstStyle>
          <a:p>
            <a:pPr lvl="0"/>
            <a:r>
              <a:rPr lang="en-GB"/>
              <a:t>Insert text here</a:t>
            </a:r>
          </a:p>
          <a:p>
            <a:pPr lvl="1"/>
            <a:r>
              <a:rPr lang="en-GB"/>
              <a:t>Second level</a:t>
            </a:r>
          </a:p>
          <a:p>
            <a:pPr lvl="2"/>
            <a:r>
              <a:rPr lang="en-GB"/>
              <a:t>Third level</a:t>
            </a:r>
          </a:p>
          <a:p>
            <a:pPr lvl="3"/>
            <a:r>
              <a:rPr lang="en-GB"/>
              <a:t>Fourth level</a:t>
            </a:r>
          </a:p>
          <a:p>
            <a:pPr lvl="4"/>
            <a:r>
              <a:rPr lang="en-GB"/>
              <a:t>Fifth level</a:t>
            </a:r>
          </a:p>
        </p:txBody>
      </p:sp>
      <p:grpSp>
        <p:nvGrpSpPr>
          <p:cNvPr id="5" name="Group 4">
            <a:extLst>
              <a:ext uri="{FF2B5EF4-FFF2-40B4-BE49-F238E27FC236}">
                <a16:creationId xmlns:a16="http://schemas.microsoft.com/office/drawing/2014/main" id="{D9C2783B-2082-9409-C0BE-C1884CE0C467}"/>
              </a:ext>
            </a:extLst>
          </p:cNvPr>
          <p:cNvGrpSpPr/>
          <p:nvPr userDrawn="1"/>
        </p:nvGrpSpPr>
        <p:grpSpPr>
          <a:xfrm>
            <a:off x="12284372" y="0"/>
            <a:ext cx="2174455" cy="4839558"/>
            <a:chOff x="838200" y="1150069"/>
            <a:chExt cx="2175021" cy="4839558"/>
          </a:xfrm>
        </p:grpSpPr>
        <p:sp>
          <p:nvSpPr>
            <p:cNvPr id="6" name="Rectangle 5">
              <a:extLst>
                <a:ext uri="{FF2B5EF4-FFF2-40B4-BE49-F238E27FC236}">
                  <a16:creationId xmlns:a16="http://schemas.microsoft.com/office/drawing/2014/main" id="{5ADDA169-B331-2F30-EF23-CF2148513F2C}"/>
                </a:ext>
              </a:extLst>
            </p:cNvPr>
            <p:cNvSpPr/>
            <p:nvPr/>
          </p:nvSpPr>
          <p:spPr>
            <a:xfrm>
              <a:off x="838200" y="1150069"/>
              <a:ext cx="2146445" cy="4839558"/>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333333"/>
                </a:solidFill>
              </a:endParaRPr>
            </a:p>
          </p:txBody>
        </p:sp>
        <p:sp>
          <p:nvSpPr>
            <p:cNvPr id="7" name="Rectangle 6">
              <a:extLst>
                <a:ext uri="{FF2B5EF4-FFF2-40B4-BE49-F238E27FC236}">
                  <a16:creationId xmlns:a16="http://schemas.microsoft.com/office/drawing/2014/main" id="{8C38223A-EC44-E81D-CF11-20260447B8C2}"/>
                </a:ext>
              </a:extLst>
            </p:cNvPr>
            <p:cNvSpPr/>
            <p:nvPr/>
          </p:nvSpPr>
          <p:spPr>
            <a:xfrm flipV="1">
              <a:off x="838200" y="1150069"/>
              <a:ext cx="2146445" cy="52016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799">
                <a:solidFill>
                  <a:srgbClr val="333333"/>
                </a:solidFill>
              </a:endParaRPr>
            </a:p>
          </p:txBody>
        </p:sp>
        <p:sp>
          <p:nvSpPr>
            <p:cNvPr id="9" name="TextBox 8">
              <a:extLst>
                <a:ext uri="{FF2B5EF4-FFF2-40B4-BE49-F238E27FC236}">
                  <a16:creationId xmlns:a16="http://schemas.microsoft.com/office/drawing/2014/main" id="{1F067D3E-32CE-D50A-B6B6-CE69D4C3F2E8}"/>
                </a:ext>
              </a:extLst>
            </p:cNvPr>
            <p:cNvSpPr txBox="1"/>
            <p:nvPr/>
          </p:nvSpPr>
          <p:spPr>
            <a:xfrm>
              <a:off x="866775" y="2189496"/>
              <a:ext cx="2087197" cy="707886"/>
            </a:xfrm>
            <a:prstGeom prst="rect">
              <a:avLst/>
            </a:prstGeom>
            <a:noFill/>
          </p:spPr>
          <p:txBody>
            <a:bodyPr wrap="square" rtlCol="0">
              <a:spAutoFit/>
            </a:bodyPr>
            <a:lstStyle/>
            <a:p>
              <a:r>
                <a:rPr lang="en-GB" sz="1000" b="1">
                  <a:solidFill>
                    <a:srgbClr val="333333"/>
                  </a:solidFill>
                </a:rPr>
                <a:t>2. </a:t>
              </a:r>
              <a:r>
                <a:rPr lang="en-GB" sz="1000">
                  <a:solidFill>
                    <a:srgbClr val="333333"/>
                  </a:solidFill>
                </a:rPr>
                <a:t>Click on the </a:t>
              </a:r>
              <a:r>
                <a:rPr lang="en-GB" sz="1000" b="0">
                  <a:solidFill>
                    <a:srgbClr val="333333"/>
                  </a:solidFill>
                  <a:latin typeface="Gotham Medium" pitchFamily="50" charset="0"/>
                </a:rPr>
                <a:t>icon</a:t>
              </a:r>
              <a:r>
                <a:rPr lang="en-GB" sz="1000">
                  <a:solidFill>
                    <a:srgbClr val="333333"/>
                  </a:solidFill>
                </a:rPr>
                <a:t> in the middle of the placeholder and choose the image from your computer.</a:t>
              </a:r>
            </a:p>
          </p:txBody>
        </p:sp>
        <p:sp>
          <p:nvSpPr>
            <p:cNvPr id="11" name="TextBox 10">
              <a:extLst>
                <a:ext uri="{FF2B5EF4-FFF2-40B4-BE49-F238E27FC236}">
                  <a16:creationId xmlns:a16="http://schemas.microsoft.com/office/drawing/2014/main" id="{FE556E0F-F2C6-08A0-EFCB-FCEE82997FD1}"/>
                </a:ext>
              </a:extLst>
            </p:cNvPr>
            <p:cNvSpPr txBox="1"/>
            <p:nvPr/>
          </p:nvSpPr>
          <p:spPr>
            <a:xfrm>
              <a:off x="866774" y="2943679"/>
              <a:ext cx="2146447" cy="553998"/>
            </a:xfrm>
            <a:prstGeom prst="rect">
              <a:avLst/>
            </a:prstGeom>
            <a:noFill/>
          </p:spPr>
          <p:txBody>
            <a:bodyPr wrap="square" rtlCol="0">
              <a:spAutoFit/>
            </a:bodyPr>
            <a:lstStyle/>
            <a:p>
              <a:r>
                <a:rPr lang="en-GB" sz="1000" b="1">
                  <a:solidFill>
                    <a:srgbClr val="333333"/>
                  </a:solidFill>
                </a:rPr>
                <a:t>3. </a:t>
              </a:r>
              <a:r>
                <a:rPr lang="en-GB" sz="1000">
                  <a:solidFill>
                    <a:srgbClr val="333333"/>
                  </a:solidFill>
                </a:rPr>
                <a:t>Click on the </a:t>
              </a:r>
              <a:r>
                <a:rPr lang="en-GB" sz="1000" b="0">
                  <a:solidFill>
                    <a:srgbClr val="333333"/>
                  </a:solidFill>
                  <a:latin typeface="Gotham Medium" pitchFamily="50" charset="0"/>
                </a:rPr>
                <a:t>Format Picture </a:t>
              </a:r>
              <a:r>
                <a:rPr lang="en-GB" sz="1000">
                  <a:solidFill>
                    <a:srgbClr val="333333"/>
                  </a:solidFill>
                </a:rPr>
                <a:t>tab in the ribbon and use the tools to edit the image.</a:t>
              </a:r>
            </a:p>
          </p:txBody>
        </p:sp>
        <p:sp>
          <p:nvSpPr>
            <p:cNvPr id="12" name="TextBox 11">
              <a:extLst>
                <a:ext uri="{FF2B5EF4-FFF2-40B4-BE49-F238E27FC236}">
                  <a16:creationId xmlns:a16="http://schemas.microsoft.com/office/drawing/2014/main" id="{1222667F-445A-0C55-AA34-FBFD7584EAF5}"/>
                </a:ext>
              </a:extLst>
            </p:cNvPr>
            <p:cNvSpPr txBox="1"/>
            <p:nvPr/>
          </p:nvSpPr>
          <p:spPr>
            <a:xfrm>
              <a:off x="866773" y="3543974"/>
              <a:ext cx="2146447" cy="1169551"/>
            </a:xfrm>
            <a:prstGeom prst="rect">
              <a:avLst/>
            </a:prstGeom>
            <a:noFill/>
          </p:spPr>
          <p:txBody>
            <a:bodyPr wrap="square" rtlCol="0">
              <a:spAutoFit/>
            </a:bodyPr>
            <a:lstStyle/>
            <a:p>
              <a:r>
                <a:rPr lang="en-GB" sz="1000" b="1">
                  <a:solidFill>
                    <a:srgbClr val="333333"/>
                  </a:solidFill>
                </a:rPr>
                <a:t>4. </a:t>
              </a:r>
              <a:r>
                <a:rPr lang="en-GB" sz="1000">
                  <a:solidFill>
                    <a:srgbClr val="333333"/>
                  </a:solidFill>
                </a:rPr>
                <a:t>Choose </a:t>
              </a:r>
              <a:r>
                <a:rPr lang="en-GB" sz="1000" b="0">
                  <a:solidFill>
                    <a:srgbClr val="333333"/>
                  </a:solidFill>
                  <a:latin typeface="Gotham Medium" pitchFamily="50" charset="0"/>
                </a:rPr>
                <a:t>Crop</a:t>
              </a:r>
              <a:r>
                <a:rPr lang="en-GB" sz="1000">
                  <a:solidFill>
                    <a:srgbClr val="333333"/>
                  </a:solidFill>
                </a:rPr>
                <a:t> to resize and move the image within the placeholder, using the white circles in the corners of the image. Click on the drop down arrow and choose </a:t>
              </a:r>
              <a:r>
                <a:rPr lang="en-GB" sz="1000" b="0">
                  <a:solidFill>
                    <a:srgbClr val="333333"/>
                  </a:solidFill>
                  <a:latin typeface="Gotham Medium" pitchFamily="50" charset="0"/>
                </a:rPr>
                <a:t>Fit </a:t>
              </a:r>
              <a:r>
                <a:rPr lang="en-GB" sz="1000">
                  <a:solidFill>
                    <a:srgbClr val="333333"/>
                  </a:solidFill>
                </a:rPr>
                <a:t>to fit the image to the placeholder.</a:t>
              </a:r>
            </a:p>
          </p:txBody>
        </p:sp>
        <p:sp>
          <p:nvSpPr>
            <p:cNvPr id="14" name="TextBox 13">
              <a:extLst>
                <a:ext uri="{FF2B5EF4-FFF2-40B4-BE49-F238E27FC236}">
                  <a16:creationId xmlns:a16="http://schemas.microsoft.com/office/drawing/2014/main" id="{809B2461-ABDD-8A87-42E9-38BB5776D7CB}"/>
                </a:ext>
              </a:extLst>
            </p:cNvPr>
            <p:cNvSpPr txBox="1"/>
            <p:nvPr/>
          </p:nvSpPr>
          <p:spPr>
            <a:xfrm>
              <a:off x="866774" y="4759822"/>
              <a:ext cx="2146447" cy="553998"/>
            </a:xfrm>
            <a:prstGeom prst="rect">
              <a:avLst/>
            </a:prstGeom>
            <a:noFill/>
          </p:spPr>
          <p:txBody>
            <a:bodyPr wrap="square" rtlCol="0">
              <a:spAutoFit/>
            </a:bodyPr>
            <a:lstStyle/>
            <a:p>
              <a:r>
                <a:rPr lang="en-GB" sz="1000" b="1">
                  <a:solidFill>
                    <a:srgbClr val="333333"/>
                  </a:solidFill>
                </a:rPr>
                <a:t>5. </a:t>
              </a:r>
              <a:r>
                <a:rPr lang="en-GB" sz="1000">
                  <a:solidFill>
                    <a:srgbClr val="333333"/>
                  </a:solidFill>
                </a:rPr>
                <a:t>Choose </a:t>
              </a:r>
              <a:r>
                <a:rPr lang="en-GB" sz="1000" b="0">
                  <a:solidFill>
                    <a:srgbClr val="333333"/>
                  </a:solidFill>
                  <a:latin typeface="Gotham Medium" pitchFamily="50" charset="0"/>
                </a:rPr>
                <a:t>Picture Colour </a:t>
              </a:r>
              <a:r>
                <a:rPr lang="en-GB" sz="1000">
                  <a:solidFill>
                    <a:srgbClr val="333333"/>
                  </a:solidFill>
                </a:rPr>
                <a:t>to adjust the Saturation, Tone, and Colour.</a:t>
              </a:r>
            </a:p>
          </p:txBody>
        </p:sp>
        <p:sp>
          <p:nvSpPr>
            <p:cNvPr id="67" name="TextBox 66">
              <a:extLst>
                <a:ext uri="{FF2B5EF4-FFF2-40B4-BE49-F238E27FC236}">
                  <a16:creationId xmlns:a16="http://schemas.microsoft.com/office/drawing/2014/main" id="{7EBAB88C-ED17-7FDA-5906-89FA6ED9D364}"/>
                </a:ext>
              </a:extLst>
            </p:cNvPr>
            <p:cNvSpPr txBox="1"/>
            <p:nvPr/>
          </p:nvSpPr>
          <p:spPr>
            <a:xfrm>
              <a:off x="866774" y="5360117"/>
              <a:ext cx="2146447" cy="553998"/>
            </a:xfrm>
            <a:prstGeom prst="rect">
              <a:avLst/>
            </a:prstGeom>
            <a:noFill/>
          </p:spPr>
          <p:txBody>
            <a:bodyPr wrap="square" rtlCol="0">
              <a:spAutoFit/>
            </a:bodyPr>
            <a:lstStyle/>
            <a:p>
              <a:r>
                <a:rPr lang="en-GB" sz="1000" b="1">
                  <a:solidFill>
                    <a:srgbClr val="333333"/>
                  </a:solidFill>
                </a:rPr>
                <a:t>6. </a:t>
              </a:r>
              <a:r>
                <a:rPr lang="en-GB" sz="1000">
                  <a:solidFill>
                    <a:srgbClr val="333333"/>
                  </a:solidFill>
                </a:rPr>
                <a:t>Choose </a:t>
              </a:r>
              <a:r>
                <a:rPr lang="en-GB" sz="1000" b="0">
                  <a:solidFill>
                    <a:srgbClr val="333333"/>
                  </a:solidFill>
                  <a:latin typeface="Gotham Medium" pitchFamily="50" charset="0"/>
                </a:rPr>
                <a:t>Picture Correction </a:t>
              </a:r>
              <a:r>
                <a:rPr lang="en-GB" sz="1000">
                  <a:solidFill>
                    <a:srgbClr val="333333"/>
                  </a:solidFill>
                </a:rPr>
                <a:t>to adjust the Sharpness, Brightness, and Contrast.</a:t>
              </a:r>
            </a:p>
          </p:txBody>
        </p:sp>
        <p:sp>
          <p:nvSpPr>
            <p:cNvPr id="71" name="TextBox 70">
              <a:extLst>
                <a:ext uri="{FF2B5EF4-FFF2-40B4-BE49-F238E27FC236}">
                  <a16:creationId xmlns:a16="http://schemas.microsoft.com/office/drawing/2014/main" id="{D57DF1BD-F6FE-2650-962E-51D5F93E21DD}"/>
                </a:ext>
              </a:extLst>
            </p:cNvPr>
            <p:cNvSpPr txBox="1"/>
            <p:nvPr/>
          </p:nvSpPr>
          <p:spPr>
            <a:xfrm>
              <a:off x="1072610" y="1179173"/>
              <a:ext cx="1734772" cy="461665"/>
            </a:xfrm>
            <a:prstGeom prst="rect">
              <a:avLst/>
            </a:prstGeom>
            <a:noFill/>
          </p:spPr>
          <p:txBody>
            <a:bodyPr wrap="square" rtlCol="0">
              <a:spAutoFit/>
            </a:bodyPr>
            <a:lstStyle/>
            <a:p>
              <a:pPr algn="ctr"/>
              <a:r>
                <a:rPr lang="en-GB" sz="1200">
                  <a:solidFill>
                    <a:srgbClr val="333333"/>
                  </a:solidFill>
                  <a:latin typeface="+mn-lt"/>
                </a:rPr>
                <a:t>HOW TO INSERT AN IMAGE</a:t>
              </a:r>
            </a:p>
          </p:txBody>
        </p:sp>
        <p:sp>
          <p:nvSpPr>
            <p:cNvPr id="72" name="TextBox 71">
              <a:extLst>
                <a:ext uri="{FF2B5EF4-FFF2-40B4-BE49-F238E27FC236}">
                  <a16:creationId xmlns:a16="http://schemas.microsoft.com/office/drawing/2014/main" id="{E35F25B3-5BBB-72A9-0CCD-8D287D36CDAC}"/>
                </a:ext>
              </a:extLst>
            </p:cNvPr>
            <p:cNvSpPr txBox="1"/>
            <p:nvPr userDrawn="1"/>
          </p:nvSpPr>
          <p:spPr>
            <a:xfrm>
              <a:off x="866775" y="1759910"/>
              <a:ext cx="2087197" cy="400110"/>
            </a:xfrm>
            <a:prstGeom prst="rect">
              <a:avLst/>
            </a:prstGeom>
            <a:noFill/>
          </p:spPr>
          <p:txBody>
            <a:bodyPr wrap="square" rtlCol="0">
              <a:spAutoFit/>
            </a:bodyPr>
            <a:lstStyle/>
            <a:p>
              <a:r>
                <a:rPr lang="en-GB" sz="1000" b="1">
                  <a:solidFill>
                    <a:srgbClr val="333333"/>
                  </a:solidFill>
                </a:rPr>
                <a:t>1. </a:t>
              </a:r>
              <a:r>
                <a:rPr lang="en-GB" sz="1000">
                  <a:solidFill>
                    <a:srgbClr val="333333"/>
                  </a:solidFill>
                </a:rPr>
                <a:t>If there is already an image present, </a:t>
              </a:r>
              <a:r>
                <a:rPr lang="en-GB" sz="1000">
                  <a:solidFill>
                    <a:srgbClr val="333333"/>
                  </a:solidFill>
                  <a:latin typeface="Gotham Medium" pitchFamily="50" charset="0"/>
                </a:rPr>
                <a:t>delete this first.</a:t>
              </a:r>
            </a:p>
          </p:txBody>
        </p:sp>
      </p:grpSp>
      <p:pic>
        <p:nvPicPr>
          <p:cNvPr id="73" name="Graphic 72">
            <a:extLst>
              <a:ext uri="{FF2B5EF4-FFF2-40B4-BE49-F238E27FC236}">
                <a16:creationId xmlns:a16="http://schemas.microsoft.com/office/drawing/2014/main" id="{C8B0796A-C5D1-E07E-FB40-8D2B64652BC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169916" y="259080"/>
            <a:ext cx="558018" cy="558163"/>
          </a:xfrm>
          <a:prstGeom prst="rect">
            <a:avLst/>
          </a:prstGeom>
        </p:spPr>
      </p:pic>
    </p:spTree>
    <p:custDataLst>
      <p:tags r:id="rId1"/>
    </p:custDataLst>
    <p:extLst>
      <p:ext uri="{BB962C8B-B14F-4D97-AF65-F5344CB8AC3E}">
        <p14:creationId xmlns:p14="http://schemas.microsoft.com/office/powerpoint/2010/main" val="3809646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p:cSld name="Our team x12">
    <p:spTree>
      <p:nvGrpSpPr>
        <p:cNvPr id="1" name=""/>
        <p:cNvGrpSpPr/>
        <p:nvPr/>
      </p:nvGrpSpPr>
      <p:grpSpPr>
        <a:xfrm>
          <a:off x="0" y="0"/>
          <a:ext cx="0" cy="0"/>
          <a:chOff x="0" y="0"/>
          <a:chExt cx="0" cy="0"/>
        </a:xfrm>
      </p:grpSpPr>
      <p:sp>
        <p:nvSpPr>
          <p:cNvPr id="63" name="Text Placeholder 3">
            <a:extLst>
              <a:ext uri="{FF2B5EF4-FFF2-40B4-BE49-F238E27FC236}">
                <a16:creationId xmlns:a16="http://schemas.microsoft.com/office/drawing/2014/main" id="{18A4E36B-1D06-9DFE-71A6-2B35071261B5}"/>
              </a:ext>
            </a:extLst>
          </p:cNvPr>
          <p:cNvSpPr>
            <a:spLocks noGrp="1"/>
          </p:cNvSpPr>
          <p:nvPr>
            <p:ph type="body" sz="quarter" idx="63" hasCustomPrompt="1"/>
          </p:nvPr>
        </p:nvSpPr>
        <p:spPr>
          <a:xfrm rot="5400000">
            <a:off x="8649149" y="3318754"/>
            <a:ext cx="6858430" cy="220922"/>
          </a:xfrm>
          <a:solidFill>
            <a:schemeClr val="accent1"/>
          </a:solidFill>
        </p:spPr>
        <p:txBody>
          <a:bodyPr anchor="ctr"/>
          <a:lstStyle>
            <a:lvl1pPr algn="ctr">
              <a:defRPr sz="900" cap="all" spc="100" baseline="0"/>
            </a:lvl1pPr>
          </a:lstStyle>
          <a:p>
            <a:pPr lvl="0"/>
            <a:r>
              <a:rPr lang="en-GB"/>
              <a:t>Section Title</a:t>
            </a:r>
          </a:p>
        </p:txBody>
      </p:sp>
      <p:sp>
        <p:nvSpPr>
          <p:cNvPr id="10" name="Text Placeholder 11">
            <a:extLst>
              <a:ext uri="{FF2B5EF4-FFF2-40B4-BE49-F238E27FC236}">
                <a16:creationId xmlns:a16="http://schemas.microsoft.com/office/drawing/2014/main" id="{2F306BE3-2FA5-7FD2-ACC4-FB34BBAF9073}"/>
              </a:ext>
            </a:extLst>
          </p:cNvPr>
          <p:cNvSpPr>
            <a:spLocks noGrp="1"/>
          </p:cNvSpPr>
          <p:nvPr>
            <p:ph type="body" sz="quarter" idx="14" hasCustomPrompt="1"/>
          </p:nvPr>
        </p:nvSpPr>
        <p:spPr>
          <a:xfrm>
            <a:off x="580770" y="1898651"/>
            <a:ext cx="1440679" cy="2092325"/>
          </a:xfrm>
          <a:solidFill>
            <a:schemeClr val="bg1">
              <a:lumMod val="95000"/>
            </a:schemeClr>
          </a:solidFill>
          <a:ln w="6350">
            <a:noFill/>
          </a:ln>
        </p:spPr>
        <p:txBody>
          <a:bodyPr lIns="108000" tIns="1692000" rIns="216000"/>
          <a:lstStyle>
            <a:lvl1pPr>
              <a:lnSpc>
                <a:spcPct val="100000"/>
              </a:lnSpc>
              <a:spcAft>
                <a:spcPts val="0"/>
              </a:spcAft>
              <a:defRPr sz="800"/>
            </a:lvl1pPr>
            <a:lvl2pPr>
              <a:defRPr sz="1000"/>
            </a:lvl2pPr>
            <a:lvl3pPr>
              <a:defRPr sz="900"/>
            </a:lvl3pPr>
            <a:lvl4pPr>
              <a:defRPr sz="800"/>
            </a:lvl4pPr>
            <a:lvl5pPr>
              <a:defRPr sz="800"/>
            </a:lvl5pPr>
          </a:lstStyle>
          <a:p>
            <a:pPr lvl="0"/>
            <a:r>
              <a:rPr lang="en-GB"/>
              <a:t>Insert Designation,</a:t>
            </a:r>
            <a:br>
              <a:rPr lang="en-GB"/>
            </a:br>
            <a:r>
              <a:rPr lang="en-GB"/>
              <a:t>Department</a:t>
            </a:r>
          </a:p>
        </p:txBody>
      </p:sp>
      <p:sp>
        <p:nvSpPr>
          <p:cNvPr id="11" name="Text Placeholder 17">
            <a:extLst>
              <a:ext uri="{FF2B5EF4-FFF2-40B4-BE49-F238E27FC236}">
                <a16:creationId xmlns:a16="http://schemas.microsoft.com/office/drawing/2014/main" id="{2C4BE076-CBC0-02B1-B293-1C066F063A98}"/>
              </a:ext>
            </a:extLst>
          </p:cNvPr>
          <p:cNvSpPr>
            <a:spLocks noGrp="1"/>
          </p:cNvSpPr>
          <p:nvPr>
            <p:ph type="body" sz="quarter" idx="17" hasCustomPrompt="1"/>
          </p:nvPr>
        </p:nvSpPr>
        <p:spPr>
          <a:xfrm>
            <a:off x="693336" y="3229141"/>
            <a:ext cx="480889" cy="123111"/>
          </a:xfrm>
          <a:solidFill>
            <a:schemeClr val="accent1"/>
          </a:solidFill>
        </p:spPr>
        <p:txBody>
          <a:bodyPr wrap="square" lIns="36000" tIns="0" rIns="0" bIns="0">
            <a:spAutoFit/>
          </a:bodyPr>
          <a:lstStyle>
            <a:lvl1pPr>
              <a:defRPr sz="800">
                <a:latin typeface="Gotham Medium" panose="02000604030000020004" pitchFamily="50" charset="0"/>
              </a:defRPr>
            </a:lvl1pPr>
            <a:lvl2pPr>
              <a:defRPr>
                <a:latin typeface="Gotham Bold" pitchFamily="50" charset="0"/>
              </a:defRPr>
            </a:lvl2pPr>
            <a:lvl3pPr>
              <a:defRPr>
                <a:latin typeface="Gotham Bold" pitchFamily="50" charset="0"/>
              </a:defRPr>
            </a:lvl3pPr>
            <a:lvl4pPr>
              <a:defRPr>
                <a:latin typeface="Gotham Bold" pitchFamily="50" charset="0"/>
              </a:defRPr>
            </a:lvl4pPr>
            <a:lvl5pPr>
              <a:defRPr>
                <a:latin typeface="Gotham Bold" pitchFamily="50" charset="0"/>
              </a:defRPr>
            </a:lvl5pPr>
          </a:lstStyle>
          <a:p>
            <a:pPr lvl="0"/>
            <a:r>
              <a:rPr lang="en-GB"/>
              <a:t>Name</a:t>
            </a:r>
          </a:p>
        </p:txBody>
      </p:sp>
      <p:sp>
        <p:nvSpPr>
          <p:cNvPr id="12" name="Text Placeholder 17">
            <a:extLst>
              <a:ext uri="{FF2B5EF4-FFF2-40B4-BE49-F238E27FC236}">
                <a16:creationId xmlns:a16="http://schemas.microsoft.com/office/drawing/2014/main" id="{0896323E-F094-1E48-82EB-E5E778DA577E}"/>
              </a:ext>
            </a:extLst>
          </p:cNvPr>
          <p:cNvSpPr>
            <a:spLocks noGrp="1"/>
          </p:cNvSpPr>
          <p:nvPr>
            <p:ph type="body" sz="quarter" idx="18" hasCustomPrompt="1"/>
          </p:nvPr>
        </p:nvSpPr>
        <p:spPr>
          <a:xfrm>
            <a:off x="693336" y="3381489"/>
            <a:ext cx="642771" cy="123111"/>
          </a:xfrm>
          <a:solidFill>
            <a:schemeClr val="accent1"/>
          </a:solidFill>
        </p:spPr>
        <p:txBody>
          <a:bodyPr wrap="square" lIns="36000" tIns="0" rIns="0" bIns="0">
            <a:spAutoFit/>
          </a:bodyPr>
          <a:lstStyle>
            <a:lvl1pPr>
              <a:defRPr sz="800">
                <a:latin typeface="Gotham Medium" panose="02000604030000020004" pitchFamily="50" charset="0"/>
              </a:defRPr>
            </a:lvl1pPr>
            <a:lvl2pPr>
              <a:defRPr>
                <a:latin typeface="Gotham Bold" pitchFamily="50" charset="0"/>
              </a:defRPr>
            </a:lvl2pPr>
            <a:lvl3pPr>
              <a:defRPr>
                <a:latin typeface="Gotham Bold" pitchFamily="50" charset="0"/>
              </a:defRPr>
            </a:lvl3pPr>
            <a:lvl4pPr>
              <a:defRPr>
                <a:latin typeface="Gotham Bold" pitchFamily="50" charset="0"/>
              </a:defRPr>
            </a:lvl4pPr>
            <a:lvl5pPr>
              <a:defRPr>
                <a:latin typeface="Gotham Bold" pitchFamily="50" charset="0"/>
              </a:defRPr>
            </a:lvl5pPr>
          </a:lstStyle>
          <a:p>
            <a:pPr lvl="0"/>
            <a:r>
              <a:rPr lang="en-GB"/>
              <a:t>Surname</a:t>
            </a:r>
          </a:p>
        </p:txBody>
      </p:sp>
      <p:sp>
        <p:nvSpPr>
          <p:cNvPr id="13" name="Picture Placeholder 15">
            <a:extLst>
              <a:ext uri="{FF2B5EF4-FFF2-40B4-BE49-F238E27FC236}">
                <a16:creationId xmlns:a16="http://schemas.microsoft.com/office/drawing/2014/main" id="{CE382FA8-C284-A955-0EC7-50E998D7793D}"/>
              </a:ext>
            </a:extLst>
          </p:cNvPr>
          <p:cNvSpPr>
            <a:spLocks noGrp="1"/>
          </p:cNvSpPr>
          <p:nvPr>
            <p:ph type="pic" sz="quarter" idx="16" hasCustomPrompt="1"/>
          </p:nvPr>
        </p:nvSpPr>
        <p:spPr>
          <a:xfrm>
            <a:off x="691108" y="2012580"/>
            <a:ext cx="1220002" cy="1125068"/>
          </a:xfrm>
        </p:spPr>
        <p:txBody>
          <a:bodyPr/>
          <a:lstStyle>
            <a:lvl1pPr algn="ctr">
              <a:defRPr sz="800"/>
            </a:lvl1pPr>
          </a:lstStyle>
          <a:p>
            <a:r>
              <a:rPr lang="en-GB"/>
              <a:t>Click to insert photo</a:t>
            </a:r>
          </a:p>
        </p:txBody>
      </p:sp>
      <p:sp>
        <p:nvSpPr>
          <p:cNvPr id="14" name="Text Placeholder 11">
            <a:extLst>
              <a:ext uri="{FF2B5EF4-FFF2-40B4-BE49-F238E27FC236}">
                <a16:creationId xmlns:a16="http://schemas.microsoft.com/office/drawing/2014/main" id="{1C36FA91-82A6-EA96-9266-4B9B5BFCBEDD}"/>
              </a:ext>
            </a:extLst>
          </p:cNvPr>
          <p:cNvSpPr>
            <a:spLocks noGrp="1"/>
          </p:cNvSpPr>
          <p:nvPr>
            <p:ph type="body" sz="quarter" idx="19" hasCustomPrompt="1"/>
          </p:nvPr>
        </p:nvSpPr>
        <p:spPr>
          <a:xfrm>
            <a:off x="2465694" y="1898651"/>
            <a:ext cx="1440679" cy="2092325"/>
          </a:xfrm>
          <a:solidFill>
            <a:schemeClr val="bg1">
              <a:lumMod val="95000"/>
            </a:schemeClr>
          </a:solidFill>
          <a:ln w="6350">
            <a:noFill/>
          </a:ln>
        </p:spPr>
        <p:txBody>
          <a:bodyPr lIns="108000" tIns="1692000" rIns="216000"/>
          <a:lstStyle>
            <a:lvl1pPr>
              <a:lnSpc>
                <a:spcPct val="100000"/>
              </a:lnSpc>
              <a:spcAft>
                <a:spcPts val="0"/>
              </a:spcAft>
              <a:defRPr sz="800"/>
            </a:lvl1pPr>
            <a:lvl2pPr>
              <a:defRPr sz="1000"/>
            </a:lvl2pPr>
            <a:lvl3pPr>
              <a:defRPr sz="900"/>
            </a:lvl3pPr>
            <a:lvl4pPr>
              <a:defRPr sz="800"/>
            </a:lvl4pPr>
            <a:lvl5pPr>
              <a:defRPr sz="800"/>
            </a:lvl5pPr>
          </a:lstStyle>
          <a:p>
            <a:pPr lvl="0"/>
            <a:r>
              <a:rPr lang="en-GB"/>
              <a:t>Insert Designation,</a:t>
            </a:r>
            <a:br>
              <a:rPr lang="en-GB"/>
            </a:br>
            <a:r>
              <a:rPr lang="en-GB"/>
              <a:t>Department</a:t>
            </a:r>
          </a:p>
        </p:txBody>
      </p:sp>
      <p:sp>
        <p:nvSpPr>
          <p:cNvPr id="15" name="Text Placeholder 17">
            <a:extLst>
              <a:ext uri="{FF2B5EF4-FFF2-40B4-BE49-F238E27FC236}">
                <a16:creationId xmlns:a16="http://schemas.microsoft.com/office/drawing/2014/main" id="{2EB2B33D-E740-140D-4182-B379FF2BC475}"/>
              </a:ext>
            </a:extLst>
          </p:cNvPr>
          <p:cNvSpPr>
            <a:spLocks noGrp="1"/>
          </p:cNvSpPr>
          <p:nvPr>
            <p:ph type="body" sz="quarter" idx="20" hasCustomPrompt="1"/>
          </p:nvPr>
        </p:nvSpPr>
        <p:spPr>
          <a:xfrm>
            <a:off x="2578260" y="3229141"/>
            <a:ext cx="480889" cy="123111"/>
          </a:xfrm>
          <a:solidFill>
            <a:schemeClr val="accent1"/>
          </a:solidFill>
        </p:spPr>
        <p:txBody>
          <a:bodyPr wrap="square" lIns="36000" tIns="0" rIns="0" bIns="0">
            <a:spAutoFit/>
          </a:bodyPr>
          <a:lstStyle>
            <a:lvl1pPr>
              <a:defRPr sz="800">
                <a:latin typeface="Gotham Medium" panose="02000604030000020004" pitchFamily="50" charset="0"/>
              </a:defRPr>
            </a:lvl1pPr>
            <a:lvl2pPr>
              <a:defRPr>
                <a:latin typeface="Gotham Bold" pitchFamily="50" charset="0"/>
              </a:defRPr>
            </a:lvl2pPr>
            <a:lvl3pPr>
              <a:defRPr>
                <a:latin typeface="Gotham Bold" pitchFamily="50" charset="0"/>
              </a:defRPr>
            </a:lvl3pPr>
            <a:lvl4pPr>
              <a:defRPr>
                <a:latin typeface="Gotham Bold" pitchFamily="50" charset="0"/>
              </a:defRPr>
            </a:lvl4pPr>
            <a:lvl5pPr>
              <a:defRPr>
                <a:latin typeface="Gotham Bold" pitchFamily="50" charset="0"/>
              </a:defRPr>
            </a:lvl5pPr>
          </a:lstStyle>
          <a:p>
            <a:pPr lvl="0"/>
            <a:r>
              <a:rPr lang="en-GB"/>
              <a:t>Name</a:t>
            </a:r>
          </a:p>
        </p:txBody>
      </p:sp>
      <p:sp>
        <p:nvSpPr>
          <p:cNvPr id="16" name="Text Placeholder 17">
            <a:extLst>
              <a:ext uri="{FF2B5EF4-FFF2-40B4-BE49-F238E27FC236}">
                <a16:creationId xmlns:a16="http://schemas.microsoft.com/office/drawing/2014/main" id="{F274695A-2FD4-6784-6C56-EF1D62A0E9DC}"/>
              </a:ext>
            </a:extLst>
          </p:cNvPr>
          <p:cNvSpPr>
            <a:spLocks noGrp="1"/>
          </p:cNvSpPr>
          <p:nvPr>
            <p:ph type="body" sz="quarter" idx="21" hasCustomPrompt="1"/>
          </p:nvPr>
        </p:nvSpPr>
        <p:spPr>
          <a:xfrm>
            <a:off x="2578260" y="3381489"/>
            <a:ext cx="642771" cy="123111"/>
          </a:xfrm>
          <a:solidFill>
            <a:schemeClr val="accent1"/>
          </a:solidFill>
        </p:spPr>
        <p:txBody>
          <a:bodyPr wrap="square" lIns="36000" tIns="0" rIns="0" bIns="0">
            <a:spAutoFit/>
          </a:bodyPr>
          <a:lstStyle>
            <a:lvl1pPr>
              <a:defRPr sz="800">
                <a:latin typeface="Gotham Medium" panose="02000604030000020004" pitchFamily="50" charset="0"/>
              </a:defRPr>
            </a:lvl1pPr>
            <a:lvl2pPr>
              <a:defRPr>
                <a:latin typeface="Gotham Bold" pitchFamily="50" charset="0"/>
              </a:defRPr>
            </a:lvl2pPr>
            <a:lvl3pPr>
              <a:defRPr>
                <a:latin typeface="Gotham Bold" pitchFamily="50" charset="0"/>
              </a:defRPr>
            </a:lvl3pPr>
            <a:lvl4pPr>
              <a:defRPr>
                <a:latin typeface="Gotham Bold" pitchFamily="50" charset="0"/>
              </a:defRPr>
            </a:lvl4pPr>
            <a:lvl5pPr>
              <a:defRPr>
                <a:latin typeface="Gotham Bold" pitchFamily="50" charset="0"/>
              </a:defRPr>
            </a:lvl5pPr>
          </a:lstStyle>
          <a:p>
            <a:pPr lvl="0"/>
            <a:r>
              <a:rPr lang="en-GB"/>
              <a:t>Surname</a:t>
            </a:r>
          </a:p>
        </p:txBody>
      </p:sp>
      <p:sp>
        <p:nvSpPr>
          <p:cNvPr id="17" name="Picture Placeholder 15">
            <a:extLst>
              <a:ext uri="{FF2B5EF4-FFF2-40B4-BE49-F238E27FC236}">
                <a16:creationId xmlns:a16="http://schemas.microsoft.com/office/drawing/2014/main" id="{177E2D5A-8879-90ED-77B7-593A61BEBA24}"/>
              </a:ext>
            </a:extLst>
          </p:cNvPr>
          <p:cNvSpPr>
            <a:spLocks noGrp="1"/>
          </p:cNvSpPr>
          <p:nvPr>
            <p:ph type="pic" sz="quarter" idx="22" hasCustomPrompt="1"/>
          </p:nvPr>
        </p:nvSpPr>
        <p:spPr>
          <a:xfrm>
            <a:off x="2576032" y="2012580"/>
            <a:ext cx="1220002" cy="1125068"/>
          </a:xfrm>
        </p:spPr>
        <p:txBody>
          <a:bodyPr/>
          <a:lstStyle>
            <a:lvl1pPr algn="ctr">
              <a:defRPr sz="800"/>
            </a:lvl1pPr>
          </a:lstStyle>
          <a:p>
            <a:r>
              <a:rPr lang="en-GB"/>
              <a:t>Click to insert photo</a:t>
            </a:r>
          </a:p>
        </p:txBody>
      </p:sp>
      <p:sp>
        <p:nvSpPr>
          <p:cNvPr id="18" name="Text Placeholder 11">
            <a:extLst>
              <a:ext uri="{FF2B5EF4-FFF2-40B4-BE49-F238E27FC236}">
                <a16:creationId xmlns:a16="http://schemas.microsoft.com/office/drawing/2014/main" id="{2EDEBFF0-FBF6-FB27-AA05-A5F41E688790}"/>
              </a:ext>
            </a:extLst>
          </p:cNvPr>
          <p:cNvSpPr>
            <a:spLocks noGrp="1"/>
          </p:cNvSpPr>
          <p:nvPr>
            <p:ph type="body" sz="quarter" idx="23" hasCustomPrompt="1"/>
          </p:nvPr>
        </p:nvSpPr>
        <p:spPr>
          <a:xfrm>
            <a:off x="4350618" y="1898651"/>
            <a:ext cx="1440679" cy="2092325"/>
          </a:xfrm>
          <a:solidFill>
            <a:schemeClr val="bg1">
              <a:lumMod val="95000"/>
            </a:schemeClr>
          </a:solidFill>
          <a:ln w="6350">
            <a:noFill/>
          </a:ln>
        </p:spPr>
        <p:txBody>
          <a:bodyPr lIns="108000" tIns="1692000" rIns="216000"/>
          <a:lstStyle>
            <a:lvl1pPr>
              <a:lnSpc>
                <a:spcPct val="100000"/>
              </a:lnSpc>
              <a:spcAft>
                <a:spcPts val="0"/>
              </a:spcAft>
              <a:defRPr sz="800"/>
            </a:lvl1pPr>
            <a:lvl2pPr>
              <a:defRPr sz="1000"/>
            </a:lvl2pPr>
            <a:lvl3pPr>
              <a:defRPr sz="900"/>
            </a:lvl3pPr>
            <a:lvl4pPr>
              <a:defRPr sz="800"/>
            </a:lvl4pPr>
            <a:lvl5pPr>
              <a:defRPr sz="800"/>
            </a:lvl5pPr>
          </a:lstStyle>
          <a:p>
            <a:pPr lvl="0"/>
            <a:r>
              <a:rPr lang="en-GB"/>
              <a:t>Insert Designation,</a:t>
            </a:r>
            <a:br>
              <a:rPr lang="en-GB"/>
            </a:br>
            <a:r>
              <a:rPr lang="en-GB"/>
              <a:t>Department</a:t>
            </a:r>
          </a:p>
        </p:txBody>
      </p:sp>
      <p:sp>
        <p:nvSpPr>
          <p:cNvPr id="19" name="Text Placeholder 17">
            <a:extLst>
              <a:ext uri="{FF2B5EF4-FFF2-40B4-BE49-F238E27FC236}">
                <a16:creationId xmlns:a16="http://schemas.microsoft.com/office/drawing/2014/main" id="{1CC54FC9-44DE-E084-B949-B400AD344F68}"/>
              </a:ext>
            </a:extLst>
          </p:cNvPr>
          <p:cNvSpPr>
            <a:spLocks noGrp="1"/>
          </p:cNvSpPr>
          <p:nvPr>
            <p:ph type="body" sz="quarter" idx="24" hasCustomPrompt="1"/>
          </p:nvPr>
        </p:nvSpPr>
        <p:spPr>
          <a:xfrm>
            <a:off x="4463184" y="3229141"/>
            <a:ext cx="480889" cy="123111"/>
          </a:xfrm>
          <a:solidFill>
            <a:schemeClr val="accent1"/>
          </a:solidFill>
        </p:spPr>
        <p:txBody>
          <a:bodyPr wrap="square" lIns="36000" tIns="0" rIns="0" bIns="0">
            <a:spAutoFit/>
          </a:bodyPr>
          <a:lstStyle>
            <a:lvl1pPr>
              <a:defRPr sz="800">
                <a:latin typeface="Gotham Medium" panose="02000604030000020004" pitchFamily="50" charset="0"/>
              </a:defRPr>
            </a:lvl1pPr>
            <a:lvl2pPr>
              <a:defRPr>
                <a:latin typeface="Gotham Bold" pitchFamily="50" charset="0"/>
              </a:defRPr>
            </a:lvl2pPr>
            <a:lvl3pPr>
              <a:defRPr>
                <a:latin typeface="Gotham Bold" pitchFamily="50" charset="0"/>
              </a:defRPr>
            </a:lvl3pPr>
            <a:lvl4pPr>
              <a:defRPr>
                <a:latin typeface="Gotham Bold" pitchFamily="50" charset="0"/>
              </a:defRPr>
            </a:lvl4pPr>
            <a:lvl5pPr>
              <a:defRPr>
                <a:latin typeface="Gotham Bold" pitchFamily="50" charset="0"/>
              </a:defRPr>
            </a:lvl5pPr>
          </a:lstStyle>
          <a:p>
            <a:pPr lvl="0"/>
            <a:r>
              <a:rPr lang="en-GB"/>
              <a:t>Name</a:t>
            </a:r>
          </a:p>
        </p:txBody>
      </p:sp>
      <p:sp>
        <p:nvSpPr>
          <p:cNvPr id="20" name="Text Placeholder 17">
            <a:extLst>
              <a:ext uri="{FF2B5EF4-FFF2-40B4-BE49-F238E27FC236}">
                <a16:creationId xmlns:a16="http://schemas.microsoft.com/office/drawing/2014/main" id="{D8B7520E-5E0F-4D19-5C49-06CA01D1F2CA}"/>
              </a:ext>
            </a:extLst>
          </p:cNvPr>
          <p:cNvSpPr>
            <a:spLocks noGrp="1"/>
          </p:cNvSpPr>
          <p:nvPr>
            <p:ph type="body" sz="quarter" idx="25" hasCustomPrompt="1"/>
          </p:nvPr>
        </p:nvSpPr>
        <p:spPr>
          <a:xfrm>
            <a:off x="4463184" y="3381489"/>
            <a:ext cx="642771" cy="123111"/>
          </a:xfrm>
          <a:solidFill>
            <a:schemeClr val="accent1"/>
          </a:solidFill>
        </p:spPr>
        <p:txBody>
          <a:bodyPr wrap="square" lIns="36000" tIns="0" rIns="0" bIns="0">
            <a:spAutoFit/>
          </a:bodyPr>
          <a:lstStyle>
            <a:lvl1pPr>
              <a:defRPr sz="800">
                <a:latin typeface="Gotham Medium" panose="02000604030000020004" pitchFamily="50" charset="0"/>
              </a:defRPr>
            </a:lvl1pPr>
            <a:lvl2pPr>
              <a:defRPr>
                <a:latin typeface="Gotham Bold" pitchFamily="50" charset="0"/>
              </a:defRPr>
            </a:lvl2pPr>
            <a:lvl3pPr>
              <a:defRPr>
                <a:latin typeface="Gotham Bold" pitchFamily="50" charset="0"/>
              </a:defRPr>
            </a:lvl3pPr>
            <a:lvl4pPr>
              <a:defRPr>
                <a:latin typeface="Gotham Bold" pitchFamily="50" charset="0"/>
              </a:defRPr>
            </a:lvl4pPr>
            <a:lvl5pPr>
              <a:defRPr>
                <a:latin typeface="Gotham Bold" pitchFamily="50" charset="0"/>
              </a:defRPr>
            </a:lvl5pPr>
          </a:lstStyle>
          <a:p>
            <a:pPr lvl="0"/>
            <a:r>
              <a:rPr lang="en-GB"/>
              <a:t>Surname</a:t>
            </a:r>
          </a:p>
        </p:txBody>
      </p:sp>
      <p:sp>
        <p:nvSpPr>
          <p:cNvPr id="21" name="Picture Placeholder 15">
            <a:extLst>
              <a:ext uri="{FF2B5EF4-FFF2-40B4-BE49-F238E27FC236}">
                <a16:creationId xmlns:a16="http://schemas.microsoft.com/office/drawing/2014/main" id="{D99E44AC-1DB2-1686-EF74-337FC88971D3}"/>
              </a:ext>
            </a:extLst>
          </p:cNvPr>
          <p:cNvSpPr>
            <a:spLocks noGrp="1"/>
          </p:cNvSpPr>
          <p:nvPr>
            <p:ph type="pic" sz="quarter" idx="26" hasCustomPrompt="1"/>
          </p:nvPr>
        </p:nvSpPr>
        <p:spPr>
          <a:xfrm>
            <a:off x="4460956" y="2012580"/>
            <a:ext cx="1220002" cy="1125068"/>
          </a:xfrm>
        </p:spPr>
        <p:txBody>
          <a:bodyPr/>
          <a:lstStyle>
            <a:lvl1pPr algn="ctr">
              <a:defRPr sz="800"/>
            </a:lvl1pPr>
          </a:lstStyle>
          <a:p>
            <a:r>
              <a:rPr lang="en-GB"/>
              <a:t>Click to insert photo</a:t>
            </a:r>
          </a:p>
        </p:txBody>
      </p:sp>
      <p:sp>
        <p:nvSpPr>
          <p:cNvPr id="22" name="Text Placeholder 11">
            <a:extLst>
              <a:ext uri="{FF2B5EF4-FFF2-40B4-BE49-F238E27FC236}">
                <a16:creationId xmlns:a16="http://schemas.microsoft.com/office/drawing/2014/main" id="{BCADFF0C-267D-4085-6416-5DC52D8F7DA5}"/>
              </a:ext>
            </a:extLst>
          </p:cNvPr>
          <p:cNvSpPr>
            <a:spLocks noGrp="1"/>
          </p:cNvSpPr>
          <p:nvPr>
            <p:ph type="body" sz="quarter" idx="27" hasCustomPrompt="1"/>
          </p:nvPr>
        </p:nvSpPr>
        <p:spPr>
          <a:xfrm>
            <a:off x="6235542" y="1898651"/>
            <a:ext cx="1440679" cy="2092325"/>
          </a:xfrm>
          <a:solidFill>
            <a:schemeClr val="bg1">
              <a:lumMod val="95000"/>
            </a:schemeClr>
          </a:solidFill>
          <a:ln w="6350">
            <a:noFill/>
          </a:ln>
        </p:spPr>
        <p:txBody>
          <a:bodyPr lIns="108000" tIns="1692000" rIns="216000"/>
          <a:lstStyle>
            <a:lvl1pPr>
              <a:lnSpc>
                <a:spcPct val="100000"/>
              </a:lnSpc>
              <a:spcAft>
                <a:spcPts val="0"/>
              </a:spcAft>
              <a:defRPr sz="800"/>
            </a:lvl1pPr>
            <a:lvl2pPr>
              <a:defRPr sz="1000"/>
            </a:lvl2pPr>
            <a:lvl3pPr>
              <a:defRPr sz="900"/>
            </a:lvl3pPr>
            <a:lvl4pPr>
              <a:defRPr sz="800"/>
            </a:lvl4pPr>
            <a:lvl5pPr>
              <a:defRPr sz="800"/>
            </a:lvl5pPr>
          </a:lstStyle>
          <a:p>
            <a:pPr lvl="0"/>
            <a:r>
              <a:rPr lang="en-GB"/>
              <a:t>Insert Designation,</a:t>
            </a:r>
            <a:br>
              <a:rPr lang="en-GB"/>
            </a:br>
            <a:r>
              <a:rPr lang="en-GB"/>
              <a:t>Department</a:t>
            </a:r>
          </a:p>
        </p:txBody>
      </p:sp>
      <p:sp>
        <p:nvSpPr>
          <p:cNvPr id="23" name="Text Placeholder 17">
            <a:extLst>
              <a:ext uri="{FF2B5EF4-FFF2-40B4-BE49-F238E27FC236}">
                <a16:creationId xmlns:a16="http://schemas.microsoft.com/office/drawing/2014/main" id="{A44C2596-F03B-BF0F-20CC-EF38152142AC}"/>
              </a:ext>
            </a:extLst>
          </p:cNvPr>
          <p:cNvSpPr>
            <a:spLocks noGrp="1"/>
          </p:cNvSpPr>
          <p:nvPr>
            <p:ph type="body" sz="quarter" idx="28" hasCustomPrompt="1"/>
          </p:nvPr>
        </p:nvSpPr>
        <p:spPr>
          <a:xfrm>
            <a:off x="6348108" y="3229141"/>
            <a:ext cx="480889" cy="123111"/>
          </a:xfrm>
          <a:solidFill>
            <a:schemeClr val="accent1"/>
          </a:solidFill>
        </p:spPr>
        <p:txBody>
          <a:bodyPr wrap="square" lIns="36000" tIns="0" rIns="0" bIns="0">
            <a:spAutoFit/>
          </a:bodyPr>
          <a:lstStyle>
            <a:lvl1pPr>
              <a:defRPr sz="800">
                <a:latin typeface="Gotham Medium" panose="02000604030000020004" pitchFamily="50" charset="0"/>
              </a:defRPr>
            </a:lvl1pPr>
            <a:lvl2pPr>
              <a:defRPr>
                <a:latin typeface="Gotham Bold" pitchFamily="50" charset="0"/>
              </a:defRPr>
            </a:lvl2pPr>
            <a:lvl3pPr>
              <a:defRPr>
                <a:latin typeface="Gotham Bold" pitchFamily="50" charset="0"/>
              </a:defRPr>
            </a:lvl3pPr>
            <a:lvl4pPr>
              <a:defRPr>
                <a:latin typeface="Gotham Bold" pitchFamily="50" charset="0"/>
              </a:defRPr>
            </a:lvl4pPr>
            <a:lvl5pPr>
              <a:defRPr>
                <a:latin typeface="Gotham Bold" pitchFamily="50" charset="0"/>
              </a:defRPr>
            </a:lvl5pPr>
          </a:lstStyle>
          <a:p>
            <a:pPr lvl="0"/>
            <a:r>
              <a:rPr lang="en-GB"/>
              <a:t>Name</a:t>
            </a:r>
          </a:p>
        </p:txBody>
      </p:sp>
      <p:sp>
        <p:nvSpPr>
          <p:cNvPr id="24" name="Text Placeholder 17">
            <a:extLst>
              <a:ext uri="{FF2B5EF4-FFF2-40B4-BE49-F238E27FC236}">
                <a16:creationId xmlns:a16="http://schemas.microsoft.com/office/drawing/2014/main" id="{205F53CD-0BE7-3ACF-41D6-9BBF4A71D378}"/>
              </a:ext>
            </a:extLst>
          </p:cNvPr>
          <p:cNvSpPr>
            <a:spLocks noGrp="1"/>
          </p:cNvSpPr>
          <p:nvPr>
            <p:ph type="body" sz="quarter" idx="29" hasCustomPrompt="1"/>
          </p:nvPr>
        </p:nvSpPr>
        <p:spPr>
          <a:xfrm>
            <a:off x="6348108" y="3381489"/>
            <a:ext cx="642771" cy="123111"/>
          </a:xfrm>
          <a:solidFill>
            <a:schemeClr val="accent1"/>
          </a:solidFill>
        </p:spPr>
        <p:txBody>
          <a:bodyPr wrap="square" lIns="36000" tIns="0" rIns="0" bIns="0">
            <a:spAutoFit/>
          </a:bodyPr>
          <a:lstStyle>
            <a:lvl1pPr>
              <a:defRPr sz="800">
                <a:latin typeface="Gotham Medium" panose="02000604030000020004" pitchFamily="50" charset="0"/>
              </a:defRPr>
            </a:lvl1pPr>
            <a:lvl2pPr>
              <a:defRPr>
                <a:latin typeface="Gotham Bold" pitchFamily="50" charset="0"/>
              </a:defRPr>
            </a:lvl2pPr>
            <a:lvl3pPr>
              <a:defRPr>
                <a:latin typeface="Gotham Bold" pitchFamily="50" charset="0"/>
              </a:defRPr>
            </a:lvl3pPr>
            <a:lvl4pPr>
              <a:defRPr>
                <a:latin typeface="Gotham Bold" pitchFamily="50" charset="0"/>
              </a:defRPr>
            </a:lvl4pPr>
            <a:lvl5pPr>
              <a:defRPr>
                <a:latin typeface="Gotham Bold" pitchFamily="50" charset="0"/>
              </a:defRPr>
            </a:lvl5pPr>
          </a:lstStyle>
          <a:p>
            <a:pPr lvl="0"/>
            <a:r>
              <a:rPr lang="en-GB"/>
              <a:t>Surname</a:t>
            </a:r>
          </a:p>
        </p:txBody>
      </p:sp>
      <p:sp>
        <p:nvSpPr>
          <p:cNvPr id="25" name="Picture Placeholder 15">
            <a:extLst>
              <a:ext uri="{FF2B5EF4-FFF2-40B4-BE49-F238E27FC236}">
                <a16:creationId xmlns:a16="http://schemas.microsoft.com/office/drawing/2014/main" id="{3EDFB956-9D17-10D7-B728-304A1397E8BB}"/>
              </a:ext>
            </a:extLst>
          </p:cNvPr>
          <p:cNvSpPr>
            <a:spLocks noGrp="1"/>
          </p:cNvSpPr>
          <p:nvPr>
            <p:ph type="pic" sz="quarter" idx="30" hasCustomPrompt="1"/>
          </p:nvPr>
        </p:nvSpPr>
        <p:spPr>
          <a:xfrm>
            <a:off x="6345880" y="2012580"/>
            <a:ext cx="1220002" cy="1125068"/>
          </a:xfrm>
        </p:spPr>
        <p:txBody>
          <a:bodyPr/>
          <a:lstStyle>
            <a:lvl1pPr algn="ctr">
              <a:defRPr sz="800"/>
            </a:lvl1pPr>
          </a:lstStyle>
          <a:p>
            <a:r>
              <a:rPr lang="en-GB"/>
              <a:t>Click to insert photo</a:t>
            </a:r>
          </a:p>
        </p:txBody>
      </p:sp>
      <p:sp>
        <p:nvSpPr>
          <p:cNvPr id="26" name="Text Placeholder 11">
            <a:extLst>
              <a:ext uri="{FF2B5EF4-FFF2-40B4-BE49-F238E27FC236}">
                <a16:creationId xmlns:a16="http://schemas.microsoft.com/office/drawing/2014/main" id="{434698B6-E0A9-FB13-F352-A267CD547729}"/>
              </a:ext>
            </a:extLst>
          </p:cNvPr>
          <p:cNvSpPr>
            <a:spLocks noGrp="1"/>
          </p:cNvSpPr>
          <p:nvPr>
            <p:ph type="body" sz="quarter" idx="31" hasCustomPrompt="1"/>
          </p:nvPr>
        </p:nvSpPr>
        <p:spPr>
          <a:xfrm>
            <a:off x="8120466" y="1898651"/>
            <a:ext cx="1440679" cy="2092325"/>
          </a:xfrm>
          <a:solidFill>
            <a:schemeClr val="bg1">
              <a:lumMod val="95000"/>
            </a:schemeClr>
          </a:solidFill>
          <a:ln w="6350">
            <a:noFill/>
          </a:ln>
        </p:spPr>
        <p:txBody>
          <a:bodyPr lIns="108000" tIns="1692000" rIns="216000"/>
          <a:lstStyle>
            <a:lvl1pPr>
              <a:lnSpc>
                <a:spcPct val="100000"/>
              </a:lnSpc>
              <a:spcAft>
                <a:spcPts val="0"/>
              </a:spcAft>
              <a:defRPr sz="800"/>
            </a:lvl1pPr>
            <a:lvl2pPr>
              <a:defRPr sz="1000"/>
            </a:lvl2pPr>
            <a:lvl3pPr>
              <a:defRPr sz="900"/>
            </a:lvl3pPr>
            <a:lvl4pPr>
              <a:defRPr sz="800"/>
            </a:lvl4pPr>
            <a:lvl5pPr>
              <a:defRPr sz="800"/>
            </a:lvl5pPr>
          </a:lstStyle>
          <a:p>
            <a:pPr lvl="0"/>
            <a:r>
              <a:rPr lang="en-GB"/>
              <a:t>Insert Designation,</a:t>
            </a:r>
            <a:br>
              <a:rPr lang="en-GB"/>
            </a:br>
            <a:r>
              <a:rPr lang="en-GB"/>
              <a:t>Department</a:t>
            </a:r>
          </a:p>
        </p:txBody>
      </p:sp>
      <p:sp>
        <p:nvSpPr>
          <p:cNvPr id="27" name="Text Placeholder 17">
            <a:extLst>
              <a:ext uri="{FF2B5EF4-FFF2-40B4-BE49-F238E27FC236}">
                <a16:creationId xmlns:a16="http://schemas.microsoft.com/office/drawing/2014/main" id="{87CF6E2A-10AE-BA82-2813-A4DD9D5C5A1C}"/>
              </a:ext>
            </a:extLst>
          </p:cNvPr>
          <p:cNvSpPr>
            <a:spLocks noGrp="1"/>
          </p:cNvSpPr>
          <p:nvPr>
            <p:ph type="body" sz="quarter" idx="32" hasCustomPrompt="1"/>
          </p:nvPr>
        </p:nvSpPr>
        <p:spPr>
          <a:xfrm>
            <a:off x="8233032" y="3229141"/>
            <a:ext cx="480889" cy="123111"/>
          </a:xfrm>
          <a:solidFill>
            <a:schemeClr val="accent1"/>
          </a:solidFill>
        </p:spPr>
        <p:txBody>
          <a:bodyPr wrap="square" lIns="36000" tIns="0" rIns="0" bIns="0">
            <a:spAutoFit/>
          </a:bodyPr>
          <a:lstStyle>
            <a:lvl1pPr>
              <a:defRPr sz="800">
                <a:latin typeface="Gotham Medium" panose="02000604030000020004" pitchFamily="50" charset="0"/>
              </a:defRPr>
            </a:lvl1pPr>
            <a:lvl2pPr>
              <a:defRPr>
                <a:latin typeface="Gotham Bold" pitchFamily="50" charset="0"/>
              </a:defRPr>
            </a:lvl2pPr>
            <a:lvl3pPr>
              <a:defRPr>
                <a:latin typeface="Gotham Bold" pitchFamily="50" charset="0"/>
              </a:defRPr>
            </a:lvl3pPr>
            <a:lvl4pPr>
              <a:defRPr>
                <a:latin typeface="Gotham Bold" pitchFamily="50" charset="0"/>
              </a:defRPr>
            </a:lvl4pPr>
            <a:lvl5pPr>
              <a:defRPr>
                <a:latin typeface="Gotham Bold" pitchFamily="50" charset="0"/>
              </a:defRPr>
            </a:lvl5pPr>
          </a:lstStyle>
          <a:p>
            <a:pPr lvl="0"/>
            <a:r>
              <a:rPr lang="en-GB"/>
              <a:t>Name</a:t>
            </a:r>
          </a:p>
        </p:txBody>
      </p:sp>
      <p:sp>
        <p:nvSpPr>
          <p:cNvPr id="28" name="Text Placeholder 17">
            <a:extLst>
              <a:ext uri="{FF2B5EF4-FFF2-40B4-BE49-F238E27FC236}">
                <a16:creationId xmlns:a16="http://schemas.microsoft.com/office/drawing/2014/main" id="{FA72DA2F-1F08-4B98-9F33-81071DE0A189}"/>
              </a:ext>
            </a:extLst>
          </p:cNvPr>
          <p:cNvSpPr>
            <a:spLocks noGrp="1"/>
          </p:cNvSpPr>
          <p:nvPr>
            <p:ph type="body" sz="quarter" idx="33" hasCustomPrompt="1"/>
          </p:nvPr>
        </p:nvSpPr>
        <p:spPr>
          <a:xfrm>
            <a:off x="8233032" y="3381489"/>
            <a:ext cx="642771" cy="123111"/>
          </a:xfrm>
          <a:solidFill>
            <a:schemeClr val="accent1"/>
          </a:solidFill>
        </p:spPr>
        <p:txBody>
          <a:bodyPr wrap="square" lIns="36000" tIns="0" rIns="0" bIns="0">
            <a:spAutoFit/>
          </a:bodyPr>
          <a:lstStyle>
            <a:lvl1pPr>
              <a:defRPr sz="800">
                <a:latin typeface="Gotham Medium" panose="02000604030000020004" pitchFamily="50" charset="0"/>
              </a:defRPr>
            </a:lvl1pPr>
            <a:lvl2pPr>
              <a:defRPr>
                <a:latin typeface="Gotham Bold" pitchFamily="50" charset="0"/>
              </a:defRPr>
            </a:lvl2pPr>
            <a:lvl3pPr>
              <a:defRPr>
                <a:latin typeface="Gotham Bold" pitchFamily="50" charset="0"/>
              </a:defRPr>
            </a:lvl3pPr>
            <a:lvl4pPr>
              <a:defRPr>
                <a:latin typeface="Gotham Bold" pitchFamily="50" charset="0"/>
              </a:defRPr>
            </a:lvl4pPr>
            <a:lvl5pPr>
              <a:defRPr>
                <a:latin typeface="Gotham Bold" pitchFamily="50" charset="0"/>
              </a:defRPr>
            </a:lvl5pPr>
          </a:lstStyle>
          <a:p>
            <a:pPr lvl="0"/>
            <a:r>
              <a:rPr lang="en-GB"/>
              <a:t>Surname</a:t>
            </a:r>
          </a:p>
        </p:txBody>
      </p:sp>
      <p:sp>
        <p:nvSpPr>
          <p:cNvPr id="29" name="Picture Placeholder 15">
            <a:extLst>
              <a:ext uri="{FF2B5EF4-FFF2-40B4-BE49-F238E27FC236}">
                <a16:creationId xmlns:a16="http://schemas.microsoft.com/office/drawing/2014/main" id="{3C360DC7-A635-F07F-85F2-EA757FB9B229}"/>
              </a:ext>
            </a:extLst>
          </p:cNvPr>
          <p:cNvSpPr>
            <a:spLocks noGrp="1"/>
          </p:cNvSpPr>
          <p:nvPr>
            <p:ph type="pic" sz="quarter" idx="34" hasCustomPrompt="1"/>
          </p:nvPr>
        </p:nvSpPr>
        <p:spPr>
          <a:xfrm>
            <a:off x="8232588" y="2012580"/>
            <a:ext cx="1220002" cy="1125068"/>
          </a:xfrm>
        </p:spPr>
        <p:txBody>
          <a:bodyPr/>
          <a:lstStyle>
            <a:lvl1pPr algn="ctr">
              <a:defRPr sz="800"/>
            </a:lvl1pPr>
          </a:lstStyle>
          <a:p>
            <a:r>
              <a:rPr lang="en-GB"/>
              <a:t>Click to insert photo</a:t>
            </a:r>
          </a:p>
        </p:txBody>
      </p:sp>
      <p:sp>
        <p:nvSpPr>
          <p:cNvPr id="30" name="Text Placeholder 11">
            <a:extLst>
              <a:ext uri="{FF2B5EF4-FFF2-40B4-BE49-F238E27FC236}">
                <a16:creationId xmlns:a16="http://schemas.microsoft.com/office/drawing/2014/main" id="{F3904BF4-CA19-195D-8E6D-8E2CBA499677}"/>
              </a:ext>
            </a:extLst>
          </p:cNvPr>
          <p:cNvSpPr>
            <a:spLocks noGrp="1"/>
          </p:cNvSpPr>
          <p:nvPr>
            <p:ph type="body" sz="quarter" idx="35" hasCustomPrompt="1"/>
          </p:nvPr>
        </p:nvSpPr>
        <p:spPr>
          <a:xfrm>
            <a:off x="10005390" y="1898651"/>
            <a:ext cx="1440679" cy="2092325"/>
          </a:xfrm>
          <a:solidFill>
            <a:schemeClr val="bg1">
              <a:lumMod val="95000"/>
            </a:schemeClr>
          </a:solidFill>
          <a:ln w="6350">
            <a:noFill/>
          </a:ln>
        </p:spPr>
        <p:txBody>
          <a:bodyPr lIns="108000" tIns="1692000" rIns="216000"/>
          <a:lstStyle>
            <a:lvl1pPr>
              <a:lnSpc>
                <a:spcPct val="100000"/>
              </a:lnSpc>
              <a:spcAft>
                <a:spcPts val="0"/>
              </a:spcAft>
              <a:defRPr sz="800"/>
            </a:lvl1pPr>
            <a:lvl2pPr>
              <a:defRPr sz="1000"/>
            </a:lvl2pPr>
            <a:lvl3pPr>
              <a:defRPr sz="900"/>
            </a:lvl3pPr>
            <a:lvl4pPr>
              <a:defRPr sz="800"/>
            </a:lvl4pPr>
            <a:lvl5pPr>
              <a:defRPr sz="800"/>
            </a:lvl5pPr>
          </a:lstStyle>
          <a:p>
            <a:pPr lvl="0"/>
            <a:r>
              <a:rPr lang="en-GB"/>
              <a:t>Insert Designation,</a:t>
            </a:r>
            <a:br>
              <a:rPr lang="en-GB"/>
            </a:br>
            <a:r>
              <a:rPr lang="en-GB"/>
              <a:t>Department</a:t>
            </a:r>
          </a:p>
        </p:txBody>
      </p:sp>
      <p:sp>
        <p:nvSpPr>
          <p:cNvPr id="31" name="Text Placeholder 17">
            <a:extLst>
              <a:ext uri="{FF2B5EF4-FFF2-40B4-BE49-F238E27FC236}">
                <a16:creationId xmlns:a16="http://schemas.microsoft.com/office/drawing/2014/main" id="{B87A351B-49BB-D6A2-5BF8-302E0FBD74F0}"/>
              </a:ext>
            </a:extLst>
          </p:cNvPr>
          <p:cNvSpPr>
            <a:spLocks noGrp="1"/>
          </p:cNvSpPr>
          <p:nvPr>
            <p:ph type="body" sz="quarter" idx="36" hasCustomPrompt="1"/>
          </p:nvPr>
        </p:nvSpPr>
        <p:spPr>
          <a:xfrm>
            <a:off x="10117956" y="3229141"/>
            <a:ext cx="480889" cy="123111"/>
          </a:xfrm>
          <a:solidFill>
            <a:schemeClr val="accent1"/>
          </a:solidFill>
        </p:spPr>
        <p:txBody>
          <a:bodyPr wrap="square" lIns="36000" tIns="0" rIns="0" bIns="0">
            <a:spAutoFit/>
          </a:bodyPr>
          <a:lstStyle>
            <a:lvl1pPr>
              <a:defRPr sz="800">
                <a:latin typeface="Gotham Medium" panose="02000604030000020004" pitchFamily="50" charset="0"/>
              </a:defRPr>
            </a:lvl1pPr>
            <a:lvl2pPr>
              <a:defRPr>
                <a:latin typeface="Gotham Bold" pitchFamily="50" charset="0"/>
              </a:defRPr>
            </a:lvl2pPr>
            <a:lvl3pPr>
              <a:defRPr>
                <a:latin typeface="Gotham Bold" pitchFamily="50" charset="0"/>
              </a:defRPr>
            </a:lvl3pPr>
            <a:lvl4pPr>
              <a:defRPr>
                <a:latin typeface="Gotham Bold" pitchFamily="50" charset="0"/>
              </a:defRPr>
            </a:lvl4pPr>
            <a:lvl5pPr>
              <a:defRPr>
                <a:latin typeface="Gotham Bold" pitchFamily="50" charset="0"/>
              </a:defRPr>
            </a:lvl5pPr>
          </a:lstStyle>
          <a:p>
            <a:pPr lvl="0"/>
            <a:r>
              <a:rPr lang="en-GB"/>
              <a:t>Name</a:t>
            </a:r>
          </a:p>
        </p:txBody>
      </p:sp>
      <p:sp>
        <p:nvSpPr>
          <p:cNvPr id="32" name="Text Placeholder 17">
            <a:extLst>
              <a:ext uri="{FF2B5EF4-FFF2-40B4-BE49-F238E27FC236}">
                <a16:creationId xmlns:a16="http://schemas.microsoft.com/office/drawing/2014/main" id="{5A510DD3-F011-2A74-BE98-A9C13B6477B9}"/>
              </a:ext>
            </a:extLst>
          </p:cNvPr>
          <p:cNvSpPr>
            <a:spLocks noGrp="1"/>
          </p:cNvSpPr>
          <p:nvPr>
            <p:ph type="body" sz="quarter" idx="37" hasCustomPrompt="1"/>
          </p:nvPr>
        </p:nvSpPr>
        <p:spPr>
          <a:xfrm>
            <a:off x="10117956" y="3381489"/>
            <a:ext cx="642771" cy="123111"/>
          </a:xfrm>
          <a:solidFill>
            <a:schemeClr val="accent1"/>
          </a:solidFill>
        </p:spPr>
        <p:txBody>
          <a:bodyPr wrap="square" lIns="36000" tIns="0" rIns="0" bIns="0">
            <a:spAutoFit/>
          </a:bodyPr>
          <a:lstStyle>
            <a:lvl1pPr>
              <a:defRPr sz="800">
                <a:latin typeface="Gotham Medium" panose="02000604030000020004" pitchFamily="50" charset="0"/>
              </a:defRPr>
            </a:lvl1pPr>
            <a:lvl2pPr>
              <a:defRPr>
                <a:latin typeface="Gotham Bold" pitchFamily="50" charset="0"/>
              </a:defRPr>
            </a:lvl2pPr>
            <a:lvl3pPr>
              <a:defRPr>
                <a:latin typeface="Gotham Bold" pitchFamily="50" charset="0"/>
              </a:defRPr>
            </a:lvl3pPr>
            <a:lvl4pPr>
              <a:defRPr>
                <a:latin typeface="Gotham Bold" pitchFamily="50" charset="0"/>
              </a:defRPr>
            </a:lvl4pPr>
            <a:lvl5pPr>
              <a:defRPr>
                <a:latin typeface="Gotham Bold" pitchFamily="50" charset="0"/>
              </a:defRPr>
            </a:lvl5pPr>
          </a:lstStyle>
          <a:p>
            <a:pPr lvl="0"/>
            <a:r>
              <a:rPr lang="en-GB"/>
              <a:t>Surname</a:t>
            </a:r>
          </a:p>
        </p:txBody>
      </p:sp>
      <p:sp>
        <p:nvSpPr>
          <p:cNvPr id="33" name="Picture Placeholder 15">
            <a:extLst>
              <a:ext uri="{FF2B5EF4-FFF2-40B4-BE49-F238E27FC236}">
                <a16:creationId xmlns:a16="http://schemas.microsoft.com/office/drawing/2014/main" id="{EC116613-A2FF-FC0C-B22B-C9F66D360F4D}"/>
              </a:ext>
            </a:extLst>
          </p:cNvPr>
          <p:cNvSpPr>
            <a:spLocks noGrp="1"/>
          </p:cNvSpPr>
          <p:nvPr>
            <p:ph type="pic" sz="quarter" idx="38" hasCustomPrompt="1"/>
          </p:nvPr>
        </p:nvSpPr>
        <p:spPr>
          <a:xfrm>
            <a:off x="10117957" y="2012580"/>
            <a:ext cx="1220002" cy="1125068"/>
          </a:xfrm>
        </p:spPr>
        <p:txBody>
          <a:bodyPr/>
          <a:lstStyle>
            <a:lvl1pPr algn="ctr">
              <a:defRPr sz="800"/>
            </a:lvl1pPr>
          </a:lstStyle>
          <a:p>
            <a:r>
              <a:rPr lang="en-GB"/>
              <a:t>Click to insert photo</a:t>
            </a:r>
          </a:p>
        </p:txBody>
      </p:sp>
      <p:sp>
        <p:nvSpPr>
          <p:cNvPr id="34" name="Text Placeholder 11">
            <a:extLst>
              <a:ext uri="{FF2B5EF4-FFF2-40B4-BE49-F238E27FC236}">
                <a16:creationId xmlns:a16="http://schemas.microsoft.com/office/drawing/2014/main" id="{2223B27C-58A2-54D0-1737-CB05406342C5}"/>
              </a:ext>
            </a:extLst>
          </p:cNvPr>
          <p:cNvSpPr>
            <a:spLocks noGrp="1"/>
          </p:cNvSpPr>
          <p:nvPr>
            <p:ph type="body" sz="quarter" idx="39" hasCustomPrompt="1"/>
          </p:nvPr>
        </p:nvSpPr>
        <p:spPr>
          <a:xfrm>
            <a:off x="580770" y="4223694"/>
            <a:ext cx="1440679" cy="2092325"/>
          </a:xfrm>
          <a:solidFill>
            <a:schemeClr val="bg1">
              <a:lumMod val="95000"/>
            </a:schemeClr>
          </a:solidFill>
          <a:ln w="6350">
            <a:noFill/>
          </a:ln>
        </p:spPr>
        <p:txBody>
          <a:bodyPr lIns="108000" tIns="1692000" rIns="216000"/>
          <a:lstStyle>
            <a:lvl1pPr>
              <a:lnSpc>
                <a:spcPct val="100000"/>
              </a:lnSpc>
              <a:spcAft>
                <a:spcPts val="0"/>
              </a:spcAft>
              <a:defRPr sz="800"/>
            </a:lvl1pPr>
            <a:lvl2pPr>
              <a:defRPr sz="1000"/>
            </a:lvl2pPr>
            <a:lvl3pPr>
              <a:defRPr sz="900"/>
            </a:lvl3pPr>
            <a:lvl4pPr>
              <a:defRPr sz="800"/>
            </a:lvl4pPr>
            <a:lvl5pPr>
              <a:defRPr sz="800"/>
            </a:lvl5pPr>
          </a:lstStyle>
          <a:p>
            <a:pPr lvl="0"/>
            <a:r>
              <a:rPr lang="en-GB"/>
              <a:t>Insert Designation,</a:t>
            </a:r>
            <a:br>
              <a:rPr lang="en-GB"/>
            </a:br>
            <a:r>
              <a:rPr lang="en-GB"/>
              <a:t>Department</a:t>
            </a:r>
          </a:p>
        </p:txBody>
      </p:sp>
      <p:sp>
        <p:nvSpPr>
          <p:cNvPr id="35" name="Text Placeholder 17">
            <a:extLst>
              <a:ext uri="{FF2B5EF4-FFF2-40B4-BE49-F238E27FC236}">
                <a16:creationId xmlns:a16="http://schemas.microsoft.com/office/drawing/2014/main" id="{987D4262-FCC7-D423-D281-5DD2AF81902C}"/>
              </a:ext>
            </a:extLst>
          </p:cNvPr>
          <p:cNvSpPr>
            <a:spLocks noGrp="1"/>
          </p:cNvSpPr>
          <p:nvPr>
            <p:ph type="body" sz="quarter" idx="40" hasCustomPrompt="1"/>
          </p:nvPr>
        </p:nvSpPr>
        <p:spPr>
          <a:xfrm>
            <a:off x="693336" y="5554184"/>
            <a:ext cx="480889" cy="123111"/>
          </a:xfrm>
          <a:solidFill>
            <a:schemeClr val="accent1"/>
          </a:solidFill>
        </p:spPr>
        <p:txBody>
          <a:bodyPr wrap="square" lIns="36000" tIns="0" rIns="0" bIns="0">
            <a:spAutoFit/>
          </a:bodyPr>
          <a:lstStyle>
            <a:lvl1pPr>
              <a:defRPr sz="800">
                <a:latin typeface="Gotham Medium" panose="02000604030000020004" pitchFamily="50" charset="0"/>
              </a:defRPr>
            </a:lvl1pPr>
            <a:lvl2pPr>
              <a:defRPr>
                <a:latin typeface="Gotham Bold" pitchFamily="50" charset="0"/>
              </a:defRPr>
            </a:lvl2pPr>
            <a:lvl3pPr>
              <a:defRPr>
                <a:latin typeface="Gotham Bold" pitchFamily="50" charset="0"/>
              </a:defRPr>
            </a:lvl3pPr>
            <a:lvl4pPr>
              <a:defRPr>
                <a:latin typeface="Gotham Bold" pitchFamily="50" charset="0"/>
              </a:defRPr>
            </a:lvl4pPr>
            <a:lvl5pPr>
              <a:defRPr>
                <a:latin typeface="Gotham Bold" pitchFamily="50" charset="0"/>
              </a:defRPr>
            </a:lvl5pPr>
          </a:lstStyle>
          <a:p>
            <a:pPr lvl="0"/>
            <a:r>
              <a:rPr lang="en-GB"/>
              <a:t>Name</a:t>
            </a:r>
          </a:p>
        </p:txBody>
      </p:sp>
      <p:sp>
        <p:nvSpPr>
          <p:cNvPr id="36" name="Text Placeholder 17">
            <a:extLst>
              <a:ext uri="{FF2B5EF4-FFF2-40B4-BE49-F238E27FC236}">
                <a16:creationId xmlns:a16="http://schemas.microsoft.com/office/drawing/2014/main" id="{52BA718B-4244-5E43-F2FD-E920D36826DA}"/>
              </a:ext>
            </a:extLst>
          </p:cNvPr>
          <p:cNvSpPr>
            <a:spLocks noGrp="1"/>
          </p:cNvSpPr>
          <p:nvPr>
            <p:ph type="body" sz="quarter" idx="41" hasCustomPrompt="1"/>
          </p:nvPr>
        </p:nvSpPr>
        <p:spPr>
          <a:xfrm>
            <a:off x="693336" y="5706533"/>
            <a:ext cx="642771" cy="123111"/>
          </a:xfrm>
          <a:solidFill>
            <a:schemeClr val="accent1"/>
          </a:solidFill>
        </p:spPr>
        <p:txBody>
          <a:bodyPr wrap="square" lIns="36000" tIns="0" rIns="0" bIns="0">
            <a:spAutoFit/>
          </a:bodyPr>
          <a:lstStyle>
            <a:lvl1pPr>
              <a:defRPr sz="800">
                <a:latin typeface="Gotham Medium" panose="02000604030000020004" pitchFamily="50" charset="0"/>
              </a:defRPr>
            </a:lvl1pPr>
            <a:lvl2pPr>
              <a:defRPr>
                <a:latin typeface="Gotham Bold" pitchFamily="50" charset="0"/>
              </a:defRPr>
            </a:lvl2pPr>
            <a:lvl3pPr>
              <a:defRPr>
                <a:latin typeface="Gotham Bold" pitchFamily="50" charset="0"/>
              </a:defRPr>
            </a:lvl3pPr>
            <a:lvl4pPr>
              <a:defRPr>
                <a:latin typeface="Gotham Bold" pitchFamily="50" charset="0"/>
              </a:defRPr>
            </a:lvl4pPr>
            <a:lvl5pPr>
              <a:defRPr>
                <a:latin typeface="Gotham Bold" pitchFamily="50" charset="0"/>
              </a:defRPr>
            </a:lvl5pPr>
          </a:lstStyle>
          <a:p>
            <a:pPr lvl="0"/>
            <a:r>
              <a:rPr lang="en-GB"/>
              <a:t>Surname</a:t>
            </a:r>
          </a:p>
        </p:txBody>
      </p:sp>
      <p:sp>
        <p:nvSpPr>
          <p:cNvPr id="37" name="Picture Placeholder 15">
            <a:extLst>
              <a:ext uri="{FF2B5EF4-FFF2-40B4-BE49-F238E27FC236}">
                <a16:creationId xmlns:a16="http://schemas.microsoft.com/office/drawing/2014/main" id="{0B89EDE5-8BC5-6355-9C46-5CB7E798C374}"/>
              </a:ext>
            </a:extLst>
          </p:cNvPr>
          <p:cNvSpPr>
            <a:spLocks noGrp="1"/>
          </p:cNvSpPr>
          <p:nvPr>
            <p:ph type="pic" sz="quarter" idx="42" hasCustomPrompt="1"/>
          </p:nvPr>
        </p:nvSpPr>
        <p:spPr>
          <a:xfrm>
            <a:off x="693337" y="4337623"/>
            <a:ext cx="1220002" cy="1125068"/>
          </a:xfrm>
        </p:spPr>
        <p:txBody>
          <a:bodyPr/>
          <a:lstStyle>
            <a:lvl1pPr algn="ctr">
              <a:defRPr sz="800"/>
            </a:lvl1pPr>
          </a:lstStyle>
          <a:p>
            <a:r>
              <a:rPr lang="en-GB"/>
              <a:t>Click to insert photo</a:t>
            </a:r>
          </a:p>
        </p:txBody>
      </p:sp>
      <p:sp>
        <p:nvSpPr>
          <p:cNvPr id="38" name="Text Placeholder 11">
            <a:extLst>
              <a:ext uri="{FF2B5EF4-FFF2-40B4-BE49-F238E27FC236}">
                <a16:creationId xmlns:a16="http://schemas.microsoft.com/office/drawing/2014/main" id="{AF560B01-1EDC-2913-189C-4686CF9378CC}"/>
              </a:ext>
            </a:extLst>
          </p:cNvPr>
          <p:cNvSpPr>
            <a:spLocks noGrp="1"/>
          </p:cNvSpPr>
          <p:nvPr>
            <p:ph type="body" sz="quarter" idx="43" hasCustomPrompt="1"/>
          </p:nvPr>
        </p:nvSpPr>
        <p:spPr>
          <a:xfrm>
            <a:off x="2465694" y="4223694"/>
            <a:ext cx="1440679" cy="2092325"/>
          </a:xfrm>
          <a:solidFill>
            <a:schemeClr val="bg1">
              <a:lumMod val="95000"/>
            </a:schemeClr>
          </a:solidFill>
          <a:ln w="6350">
            <a:noFill/>
          </a:ln>
        </p:spPr>
        <p:txBody>
          <a:bodyPr lIns="108000" tIns="1692000" rIns="216000"/>
          <a:lstStyle>
            <a:lvl1pPr>
              <a:lnSpc>
                <a:spcPct val="100000"/>
              </a:lnSpc>
              <a:spcAft>
                <a:spcPts val="0"/>
              </a:spcAft>
              <a:defRPr sz="800"/>
            </a:lvl1pPr>
            <a:lvl2pPr>
              <a:defRPr sz="1000"/>
            </a:lvl2pPr>
            <a:lvl3pPr>
              <a:defRPr sz="900"/>
            </a:lvl3pPr>
            <a:lvl4pPr>
              <a:defRPr sz="800"/>
            </a:lvl4pPr>
            <a:lvl5pPr>
              <a:defRPr sz="800"/>
            </a:lvl5pPr>
          </a:lstStyle>
          <a:p>
            <a:pPr lvl="0"/>
            <a:r>
              <a:rPr lang="en-GB"/>
              <a:t>Insert Designation,</a:t>
            </a:r>
            <a:br>
              <a:rPr lang="en-GB"/>
            </a:br>
            <a:r>
              <a:rPr lang="en-GB"/>
              <a:t>Department</a:t>
            </a:r>
          </a:p>
        </p:txBody>
      </p:sp>
      <p:sp>
        <p:nvSpPr>
          <p:cNvPr id="39" name="Text Placeholder 17">
            <a:extLst>
              <a:ext uri="{FF2B5EF4-FFF2-40B4-BE49-F238E27FC236}">
                <a16:creationId xmlns:a16="http://schemas.microsoft.com/office/drawing/2014/main" id="{E650BBA5-2AA3-FAA6-FA46-2582FE937DE0}"/>
              </a:ext>
            </a:extLst>
          </p:cNvPr>
          <p:cNvSpPr>
            <a:spLocks noGrp="1"/>
          </p:cNvSpPr>
          <p:nvPr>
            <p:ph type="body" sz="quarter" idx="44" hasCustomPrompt="1"/>
          </p:nvPr>
        </p:nvSpPr>
        <p:spPr>
          <a:xfrm>
            <a:off x="2578260" y="5554184"/>
            <a:ext cx="480889" cy="123111"/>
          </a:xfrm>
          <a:solidFill>
            <a:schemeClr val="accent1"/>
          </a:solidFill>
        </p:spPr>
        <p:txBody>
          <a:bodyPr wrap="square" lIns="36000" tIns="0" rIns="0" bIns="0">
            <a:spAutoFit/>
          </a:bodyPr>
          <a:lstStyle>
            <a:lvl1pPr>
              <a:defRPr sz="800">
                <a:latin typeface="Gotham Medium" panose="02000604030000020004" pitchFamily="50" charset="0"/>
              </a:defRPr>
            </a:lvl1pPr>
            <a:lvl2pPr>
              <a:defRPr>
                <a:latin typeface="Gotham Bold" pitchFamily="50" charset="0"/>
              </a:defRPr>
            </a:lvl2pPr>
            <a:lvl3pPr>
              <a:defRPr>
                <a:latin typeface="Gotham Bold" pitchFamily="50" charset="0"/>
              </a:defRPr>
            </a:lvl3pPr>
            <a:lvl4pPr>
              <a:defRPr>
                <a:latin typeface="Gotham Bold" pitchFamily="50" charset="0"/>
              </a:defRPr>
            </a:lvl4pPr>
            <a:lvl5pPr>
              <a:defRPr>
                <a:latin typeface="Gotham Bold" pitchFamily="50" charset="0"/>
              </a:defRPr>
            </a:lvl5pPr>
          </a:lstStyle>
          <a:p>
            <a:pPr lvl="0"/>
            <a:r>
              <a:rPr lang="en-GB"/>
              <a:t>Name</a:t>
            </a:r>
          </a:p>
        </p:txBody>
      </p:sp>
      <p:sp>
        <p:nvSpPr>
          <p:cNvPr id="40" name="Text Placeholder 17">
            <a:extLst>
              <a:ext uri="{FF2B5EF4-FFF2-40B4-BE49-F238E27FC236}">
                <a16:creationId xmlns:a16="http://schemas.microsoft.com/office/drawing/2014/main" id="{DF61E088-7930-DC91-5F5C-04E38C28554B}"/>
              </a:ext>
            </a:extLst>
          </p:cNvPr>
          <p:cNvSpPr>
            <a:spLocks noGrp="1"/>
          </p:cNvSpPr>
          <p:nvPr>
            <p:ph type="body" sz="quarter" idx="45" hasCustomPrompt="1"/>
          </p:nvPr>
        </p:nvSpPr>
        <p:spPr>
          <a:xfrm>
            <a:off x="2578260" y="5706533"/>
            <a:ext cx="642771" cy="123111"/>
          </a:xfrm>
          <a:solidFill>
            <a:schemeClr val="accent1"/>
          </a:solidFill>
        </p:spPr>
        <p:txBody>
          <a:bodyPr wrap="square" lIns="36000" tIns="0" rIns="0" bIns="0">
            <a:spAutoFit/>
          </a:bodyPr>
          <a:lstStyle>
            <a:lvl1pPr>
              <a:defRPr sz="800">
                <a:latin typeface="Gotham Medium" panose="02000604030000020004" pitchFamily="50" charset="0"/>
              </a:defRPr>
            </a:lvl1pPr>
            <a:lvl2pPr>
              <a:defRPr>
                <a:latin typeface="Gotham Bold" pitchFamily="50" charset="0"/>
              </a:defRPr>
            </a:lvl2pPr>
            <a:lvl3pPr>
              <a:defRPr>
                <a:latin typeface="Gotham Bold" pitchFamily="50" charset="0"/>
              </a:defRPr>
            </a:lvl3pPr>
            <a:lvl4pPr>
              <a:defRPr>
                <a:latin typeface="Gotham Bold" pitchFamily="50" charset="0"/>
              </a:defRPr>
            </a:lvl4pPr>
            <a:lvl5pPr>
              <a:defRPr>
                <a:latin typeface="Gotham Bold" pitchFamily="50" charset="0"/>
              </a:defRPr>
            </a:lvl5pPr>
          </a:lstStyle>
          <a:p>
            <a:pPr lvl="0"/>
            <a:r>
              <a:rPr lang="en-GB"/>
              <a:t>Surname</a:t>
            </a:r>
          </a:p>
        </p:txBody>
      </p:sp>
      <p:sp>
        <p:nvSpPr>
          <p:cNvPr id="41" name="Picture Placeholder 15">
            <a:extLst>
              <a:ext uri="{FF2B5EF4-FFF2-40B4-BE49-F238E27FC236}">
                <a16:creationId xmlns:a16="http://schemas.microsoft.com/office/drawing/2014/main" id="{7B498D44-A125-AB27-64BC-F8A88CF30735}"/>
              </a:ext>
            </a:extLst>
          </p:cNvPr>
          <p:cNvSpPr>
            <a:spLocks noGrp="1"/>
          </p:cNvSpPr>
          <p:nvPr>
            <p:ph type="pic" sz="quarter" idx="46" hasCustomPrompt="1"/>
          </p:nvPr>
        </p:nvSpPr>
        <p:spPr>
          <a:xfrm>
            <a:off x="2576032" y="4337623"/>
            <a:ext cx="1220002" cy="1125068"/>
          </a:xfrm>
        </p:spPr>
        <p:txBody>
          <a:bodyPr/>
          <a:lstStyle>
            <a:lvl1pPr algn="ctr">
              <a:defRPr sz="800"/>
            </a:lvl1pPr>
          </a:lstStyle>
          <a:p>
            <a:r>
              <a:rPr lang="en-GB"/>
              <a:t>Click to insert photo</a:t>
            </a:r>
          </a:p>
        </p:txBody>
      </p:sp>
      <p:sp>
        <p:nvSpPr>
          <p:cNvPr id="42" name="Text Placeholder 11">
            <a:extLst>
              <a:ext uri="{FF2B5EF4-FFF2-40B4-BE49-F238E27FC236}">
                <a16:creationId xmlns:a16="http://schemas.microsoft.com/office/drawing/2014/main" id="{CE4E1337-B745-893F-8190-10DCD5B5A3A2}"/>
              </a:ext>
            </a:extLst>
          </p:cNvPr>
          <p:cNvSpPr>
            <a:spLocks noGrp="1"/>
          </p:cNvSpPr>
          <p:nvPr>
            <p:ph type="body" sz="quarter" idx="47" hasCustomPrompt="1"/>
          </p:nvPr>
        </p:nvSpPr>
        <p:spPr>
          <a:xfrm>
            <a:off x="4350618" y="4223694"/>
            <a:ext cx="1440679" cy="2092325"/>
          </a:xfrm>
          <a:solidFill>
            <a:schemeClr val="bg1">
              <a:lumMod val="95000"/>
            </a:schemeClr>
          </a:solidFill>
          <a:ln w="6350">
            <a:noFill/>
          </a:ln>
        </p:spPr>
        <p:txBody>
          <a:bodyPr lIns="108000" tIns="1692000" rIns="216000"/>
          <a:lstStyle>
            <a:lvl1pPr>
              <a:lnSpc>
                <a:spcPct val="100000"/>
              </a:lnSpc>
              <a:spcAft>
                <a:spcPts val="0"/>
              </a:spcAft>
              <a:defRPr sz="800"/>
            </a:lvl1pPr>
            <a:lvl2pPr>
              <a:defRPr sz="1000"/>
            </a:lvl2pPr>
            <a:lvl3pPr>
              <a:defRPr sz="900"/>
            </a:lvl3pPr>
            <a:lvl4pPr>
              <a:defRPr sz="800"/>
            </a:lvl4pPr>
            <a:lvl5pPr>
              <a:defRPr sz="800"/>
            </a:lvl5pPr>
          </a:lstStyle>
          <a:p>
            <a:pPr lvl="0"/>
            <a:r>
              <a:rPr lang="en-GB"/>
              <a:t>Insert Designation,</a:t>
            </a:r>
            <a:br>
              <a:rPr lang="en-GB"/>
            </a:br>
            <a:r>
              <a:rPr lang="en-GB"/>
              <a:t>Department</a:t>
            </a:r>
          </a:p>
        </p:txBody>
      </p:sp>
      <p:sp>
        <p:nvSpPr>
          <p:cNvPr id="43" name="Text Placeholder 17">
            <a:extLst>
              <a:ext uri="{FF2B5EF4-FFF2-40B4-BE49-F238E27FC236}">
                <a16:creationId xmlns:a16="http://schemas.microsoft.com/office/drawing/2014/main" id="{F6048264-0BEC-EBD8-2515-D64CB2D3A287}"/>
              </a:ext>
            </a:extLst>
          </p:cNvPr>
          <p:cNvSpPr>
            <a:spLocks noGrp="1"/>
          </p:cNvSpPr>
          <p:nvPr>
            <p:ph type="body" sz="quarter" idx="48" hasCustomPrompt="1"/>
          </p:nvPr>
        </p:nvSpPr>
        <p:spPr>
          <a:xfrm>
            <a:off x="4463184" y="5554184"/>
            <a:ext cx="480889" cy="123111"/>
          </a:xfrm>
          <a:solidFill>
            <a:schemeClr val="accent1"/>
          </a:solidFill>
        </p:spPr>
        <p:txBody>
          <a:bodyPr wrap="square" lIns="36000" tIns="0" rIns="0" bIns="0">
            <a:spAutoFit/>
          </a:bodyPr>
          <a:lstStyle>
            <a:lvl1pPr>
              <a:defRPr sz="800">
                <a:latin typeface="Gotham Medium" panose="02000604030000020004" pitchFamily="50" charset="0"/>
              </a:defRPr>
            </a:lvl1pPr>
            <a:lvl2pPr>
              <a:defRPr>
                <a:latin typeface="Gotham Bold" pitchFamily="50" charset="0"/>
              </a:defRPr>
            </a:lvl2pPr>
            <a:lvl3pPr>
              <a:defRPr>
                <a:latin typeface="Gotham Bold" pitchFamily="50" charset="0"/>
              </a:defRPr>
            </a:lvl3pPr>
            <a:lvl4pPr>
              <a:defRPr>
                <a:latin typeface="Gotham Bold" pitchFamily="50" charset="0"/>
              </a:defRPr>
            </a:lvl4pPr>
            <a:lvl5pPr>
              <a:defRPr>
                <a:latin typeface="Gotham Bold" pitchFamily="50" charset="0"/>
              </a:defRPr>
            </a:lvl5pPr>
          </a:lstStyle>
          <a:p>
            <a:pPr lvl="0"/>
            <a:r>
              <a:rPr lang="en-GB"/>
              <a:t>Name</a:t>
            </a:r>
          </a:p>
        </p:txBody>
      </p:sp>
      <p:sp>
        <p:nvSpPr>
          <p:cNvPr id="44" name="Text Placeholder 17">
            <a:extLst>
              <a:ext uri="{FF2B5EF4-FFF2-40B4-BE49-F238E27FC236}">
                <a16:creationId xmlns:a16="http://schemas.microsoft.com/office/drawing/2014/main" id="{B640AEF3-58AF-17CE-6570-342DE053A500}"/>
              </a:ext>
            </a:extLst>
          </p:cNvPr>
          <p:cNvSpPr>
            <a:spLocks noGrp="1"/>
          </p:cNvSpPr>
          <p:nvPr>
            <p:ph type="body" sz="quarter" idx="49" hasCustomPrompt="1"/>
          </p:nvPr>
        </p:nvSpPr>
        <p:spPr>
          <a:xfrm>
            <a:off x="4463184" y="5706533"/>
            <a:ext cx="642771" cy="123111"/>
          </a:xfrm>
          <a:solidFill>
            <a:schemeClr val="accent1"/>
          </a:solidFill>
        </p:spPr>
        <p:txBody>
          <a:bodyPr wrap="square" lIns="36000" tIns="0" rIns="0" bIns="0">
            <a:spAutoFit/>
          </a:bodyPr>
          <a:lstStyle>
            <a:lvl1pPr>
              <a:defRPr sz="800">
                <a:latin typeface="Gotham Medium" panose="02000604030000020004" pitchFamily="50" charset="0"/>
              </a:defRPr>
            </a:lvl1pPr>
            <a:lvl2pPr>
              <a:defRPr>
                <a:latin typeface="Gotham Bold" pitchFamily="50" charset="0"/>
              </a:defRPr>
            </a:lvl2pPr>
            <a:lvl3pPr>
              <a:defRPr>
                <a:latin typeface="Gotham Bold" pitchFamily="50" charset="0"/>
              </a:defRPr>
            </a:lvl3pPr>
            <a:lvl4pPr>
              <a:defRPr>
                <a:latin typeface="Gotham Bold" pitchFamily="50" charset="0"/>
              </a:defRPr>
            </a:lvl4pPr>
            <a:lvl5pPr>
              <a:defRPr>
                <a:latin typeface="Gotham Bold" pitchFamily="50" charset="0"/>
              </a:defRPr>
            </a:lvl5pPr>
          </a:lstStyle>
          <a:p>
            <a:pPr lvl="0"/>
            <a:r>
              <a:rPr lang="en-GB"/>
              <a:t>Surname</a:t>
            </a:r>
          </a:p>
        </p:txBody>
      </p:sp>
      <p:sp>
        <p:nvSpPr>
          <p:cNvPr id="45" name="Picture Placeholder 15">
            <a:extLst>
              <a:ext uri="{FF2B5EF4-FFF2-40B4-BE49-F238E27FC236}">
                <a16:creationId xmlns:a16="http://schemas.microsoft.com/office/drawing/2014/main" id="{398384DA-2C17-0785-76D4-6A3C8768E0F9}"/>
              </a:ext>
            </a:extLst>
          </p:cNvPr>
          <p:cNvSpPr>
            <a:spLocks noGrp="1"/>
          </p:cNvSpPr>
          <p:nvPr>
            <p:ph type="pic" sz="quarter" idx="50" hasCustomPrompt="1"/>
          </p:nvPr>
        </p:nvSpPr>
        <p:spPr>
          <a:xfrm>
            <a:off x="4460956" y="4337623"/>
            <a:ext cx="1220002" cy="1125068"/>
          </a:xfrm>
        </p:spPr>
        <p:txBody>
          <a:bodyPr/>
          <a:lstStyle>
            <a:lvl1pPr algn="ctr">
              <a:defRPr sz="800"/>
            </a:lvl1pPr>
          </a:lstStyle>
          <a:p>
            <a:r>
              <a:rPr lang="en-GB"/>
              <a:t>Click to insert photo</a:t>
            </a:r>
          </a:p>
        </p:txBody>
      </p:sp>
      <p:sp>
        <p:nvSpPr>
          <p:cNvPr id="46" name="Text Placeholder 11">
            <a:extLst>
              <a:ext uri="{FF2B5EF4-FFF2-40B4-BE49-F238E27FC236}">
                <a16:creationId xmlns:a16="http://schemas.microsoft.com/office/drawing/2014/main" id="{9B671D6D-A28B-86A3-A504-11CDD636FC56}"/>
              </a:ext>
            </a:extLst>
          </p:cNvPr>
          <p:cNvSpPr>
            <a:spLocks noGrp="1"/>
          </p:cNvSpPr>
          <p:nvPr>
            <p:ph type="body" sz="quarter" idx="51" hasCustomPrompt="1"/>
          </p:nvPr>
        </p:nvSpPr>
        <p:spPr>
          <a:xfrm>
            <a:off x="6235542" y="4223694"/>
            <a:ext cx="1440679" cy="2092325"/>
          </a:xfrm>
          <a:solidFill>
            <a:schemeClr val="bg1">
              <a:lumMod val="95000"/>
            </a:schemeClr>
          </a:solidFill>
          <a:ln w="6350">
            <a:noFill/>
          </a:ln>
        </p:spPr>
        <p:txBody>
          <a:bodyPr lIns="108000" tIns="1692000" rIns="216000"/>
          <a:lstStyle>
            <a:lvl1pPr>
              <a:lnSpc>
                <a:spcPct val="100000"/>
              </a:lnSpc>
              <a:spcAft>
                <a:spcPts val="0"/>
              </a:spcAft>
              <a:defRPr sz="800"/>
            </a:lvl1pPr>
            <a:lvl2pPr>
              <a:defRPr sz="1000"/>
            </a:lvl2pPr>
            <a:lvl3pPr>
              <a:defRPr sz="900"/>
            </a:lvl3pPr>
            <a:lvl4pPr>
              <a:defRPr sz="800"/>
            </a:lvl4pPr>
            <a:lvl5pPr>
              <a:defRPr sz="800"/>
            </a:lvl5pPr>
          </a:lstStyle>
          <a:p>
            <a:pPr lvl="0"/>
            <a:r>
              <a:rPr lang="en-GB"/>
              <a:t>Insert Designation,</a:t>
            </a:r>
            <a:br>
              <a:rPr lang="en-GB"/>
            </a:br>
            <a:r>
              <a:rPr lang="en-GB"/>
              <a:t>Department</a:t>
            </a:r>
          </a:p>
        </p:txBody>
      </p:sp>
      <p:sp>
        <p:nvSpPr>
          <p:cNvPr id="47" name="Text Placeholder 17">
            <a:extLst>
              <a:ext uri="{FF2B5EF4-FFF2-40B4-BE49-F238E27FC236}">
                <a16:creationId xmlns:a16="http://schemas.microsoft.com/office/drawing/2014/main" id="{0DC382D2-E355-633E-DBC3-AE1384A45574}"/>
              </a:ext>
            </a:extLst>
          </p:cNvPr>
          <p:cNvSpPr>
            <a:spLocks noGrp="1"/>
          </p:cNvSpPr>
          <p:nvPr>
            <p:ph type="body" sz="quarter" idx="52" hasCustomPrompt="1"/>
          </p:nvPr>
        </p:nvSpPr>
        <p:spPr>
          <a:xfrm>
            <a:off x="6348108" y="5554184"/>
            <a:ext cx="480889" cy="123111"/>
          </a:xfrm>
          <a:solidFill>
            <a:schemeClr val="accent1"/>
          </a:solidFill>
        </p:spPr>
        <p:txBody>
          <a:bodyPr wrap="square" lIns="36000" tIns="0" rIns="0" bIns="0">
            <a:spAutoFit/>
          </a:bodyPr>
          <a:lstStyle>
            <a:lvl1pPr>
              <a:defRPr sz="800">
                <a:latin typeface="Gotham Medium" panose="02000604030000020004" pitchFamily="50" charset="0"/>
              </a:defRPr>
            </a:lvl1pPr>
            <a:lvl2pPr>
              <a:defRPr>
                <a:latin typeface="Gotham Bold" pitchFamily="50" charset="0"/>
              </a:defRPr>
            </a:lvl2pPr>
            <a:lvl3pPr>
              <a:defRPr>
                <a:latin typeface="Gotham Bold" pitchFamily="50" charset="0"/>
              </a:defRPr>
            </a:lvl3pPr>
            <a:lvl4pPr>
              <a:defRPr>
                <a:latin typeface="Gotham Bold" pitchFamily="50" charset="0"/>
              </a:defRPr>
            </a:lvl4pPr>
            <a:lvl5pPr>
              <a:defRPr>
                <a:latin typeface="Gotham Bold" pitchFamily="50" charset="0"/>
              </a:defRPr>
            </a:lvl5pPr>
          </a:lstStyle>
          <a:p>
            <a:pPr lvl="0"/>
            <a:r>
              <a:rPr lang="en-GB"/>
              <a:t>Name</a:t>
            </a:r>
          </a:p>
        </p:txBody>
      </p:sp>
      <p:sp>
        <p:nvSpPr>
          <p:cNvPr id="48" name="Text Placeholder 17">
            <a:extLst>
              <a:ext uri="{FF2B5EF4-FFF2-40B4-BE49-F238E27FC236}">
                <a16:creationId xmlns:a16="http://schemas.microsoft.com/office/drawing/2014/main" id="{88D40E67-82E3-1975-B000-7AFE7F6BE4DA}"/>
              </a:ext>
            </a:extLst>
          </p:cNvPr>
          <p:cNvSpPr>
            <a:spLocks noGrp="1"/>
          </p:cNvSpPr>
          <p:nvPr>
            <p:ph type="body" sz="quarter" idx="53" hasCustomPrompt="1"/>
          </p:nvPr>
        </p:nvSpPr>
        <p:spPr>
          <a:xfrm>
            <a:off x="6348108" y="5706533"/>
            <a:ext cx="642771" cy="123111"/>
          </a:xfrm>
          <a:solidFill>
            <a:schemeClr val="accent1"/>
          </a:solidFill>
        </p:spPr>
        <p:txBody>
          <a:bodyPr wrap="square" lIns="36000" tIns="0" rIns="0" bIns="0">
            <a:spAutoFit/>
          </a:bodyPr>
          <a:lstStyle>
            <a:lvl1pPr>
              <a:defRPr sz="800">
                <a:latin typeface="Gotham Medium" panose="02000604030000020004" pitchFamily="50" charset="0"/>
              </a:defRPr>
            </a:lvl1pPr>
            <a:lvl2pPr>
              <a:defRPr>
                <a:latin typeface="Gotham Bold" pitchFamily="50" charset="0"/>
              </a:defRPr>
            </a:lvl2pPr>
            <a:lvl3pPr>
              <a:defRPr>
                <a:latin typeface="Gotham Bold" pitchFamily="50" charset="0"/>
              </a:defRPr>
            </a:lvl3pPr>
            <a:lvl4pPr>
              <a:defRPr>
                <a:latin typeface="Gotham Bold" pitchFamily="50" charset="0"/>
              </a:defRPr>
            </a:lvl4pPr>
            <a:lvl5pPr>
              <a:defRPr>
                <a:latin typeface="Gotham Bold" pitchFamily="50" charset="0"/>
              </a:defRPr>
            </a:lvl5pPr>
          </a:lstStyle>
          <a:p>
            <a:pPr lvl="0"/>
            <a:r>
              <a:rPr lang="en-GB"/>
              <a:t>Surname</a:t>
            </a:r>
          </a:p>
        </p:txBody>
      </p:sp>
      <p:sp>
        <p:nvSpPr>
          <p:cNvPr id="49" name="Picture Placeholder 15">
            <a:extLst>
              <a:ext uri="{FF2B5EF4-FFF2-40B4-BE49-F238E27FC236}">
                <a16:creationId xmlns:a16="http://schemas.microsoft.com/office/drawing/2014/main" id="{A83CB81D-188A-85E8-852A-0E22A5813E83}"/>
              </a:ext>
            </a:extLst>
          </p:cNvPr>
          <p:cNvSpPr>
            <a:spLocks noGrp="1"/>
          </p:cNvSpPr>
          <p:nvPr>
            <p:ph type="pic" sz="quarter" idx="54" hasCustomPrompt="1"/>
          </p:nvPr>
        </p:nvSpPr>
        <p:spPr>
          <a:xfrm>
            <a:off x="6345880" y="4337623"/>
            <a:ext cx="1220002" cy="1125068"/>
          </a:xfrm>
        </p:spPr>
        <p:txBody>
          <a:bodyPr/>
          <a:lstStyle>
            <a:lvl1pPr algn="ctr">
              <a:defRPr sz="800"/>
            </a:lvl1pPr>
          </a:lstStyle>
          <a:p>
            <a:r>
              <a:rPr lang="en-GB"/>
              <a:t>Click to insert photo</a:t>
            </a:r>
          </a:p>
        </p:txBody>
      </p:sp>
      <p:sp>
        <p:nvSpPr>
          <p:cNvPr id="50" name="Text Placeholder 11">
            <a:extLst>
              <a:ext uri="{FF2B5EF4-FFF2-40B4-BE49-F238E27FC236}">
                <a16:creationId xmlns:a16="http://schemas.microsoft.com/office/drawing/2014/main" id="{AE18EC09-4C66-3E4C-140E-5B01998ECB08}"/>
              </a:ext>
            </a:extLst>
          </p:cNvPr>
          <p:cNvSpPr>
            <a:spLocks noGrp="1"/>
          </p:cNvSpPr>
          <p:nvPr>
            <p:ph type="body" sz="quarter" idx="55" hasCustomPrompt="1"/>
          </p:nvPr>
        </p:nvSpPr>
        <p:spPr>
          <a:xfrm>
            <a:off x="8120466" y="4223694"/>
            <a:ext cx="1440679" cy="2092325"/>
          </a:xfrm>
          <a:solidFill>
            <a:schemeClr val="bg1">
              <a:lumMod val="95000"/>
            </a:schemeClr>
          </a:solidFill>
          <a:ln w="6350">
            <a:noFill/>
          </a:ln>
        </p:spPr>
        <p:txBody>
          <a:bodyPr lIns="108000" tIns="1692000" rIns="216000"/>
          <a:lstStyle>
            <a:lvl1pPr>
              <a:lnSpc>
                <a:spcPct val="100000"/>
              </a:lnSpc>
              <a:spcAft>
                <a:spcPts val="0"/>
              </a:spcAft>
              <a:defRPr sz="800"/>
            </a:lvl1pPr>
            <a:lvl2pPr>
              <a:defRPr sz="1000"/>
            </a:lvl2pPr>
            <a:lvl3pPr>
              <a:defRPr sz="900"/>
            </a:lvl3pPr>
            <a:lvl4pPr>
              <a:defRPr sz="800"/>
            </a:lvl4pPr>
            <a:lvl5pPr>
              <a:defRPr sz="800"/>
            </a:lvl5pPr>
          </a:lstStyle>
          <a:p>
            <a:pPr lvl="0"/>
            <a:r>
              <a:rPr lang="en-GB"/>
              <a:t>Insert Designation,</a:t>
            </a:r>
            <a:br>
              <a:rPr lang="en-GB"/>
            </a:br>
            <a:r>
              <a:rPr lang="en-GB"/>
              <a:t>Department</a:t>
            </a:r>
          </a:p>
        </p:txBody>
      </p:sp>
      <p:sp>
        <p:nvSpPr>
          <p:cNvPr id="51" name="Text Placeholder 17">
            <a:extLst>
              <a:ext uri="{FF2B5EF4-FFF2-40B4-BE49-F238E27FC236}">
                <a16:creationId xmlns:a16="http://schemas.microsoft.com/office/drawing/2014/main" id="{92154D5A-7BB3-6AE0-C511-A83F318F387A}"/>
              </a:ext>
            </a:extLst>
          </p:cNvPr>
          <p:cNvSpPr>
            <a:spLocks noGrp="1"/>
          </p:cNvSpPr>
          <p:nvPr>
            <p:ph type="body" sz="quarter" idx="56" hasCustomPrompt="1"/>
          </p:nvPr>
        </p:nvSpPr>
        <p:spPr>
          <a:xfrm>
            <a:off x="8233032" y="5554184"/>
            <a:ext cx="480889" cy="123111"/>
          </a:xfrm>
          <a:solidFill>
            <a:schemeClr val="accent1"/>
          </a:solidFill>
        </p:spPr>
        <p:txBody>
          <a:bodyPr wrap="square" lIns="36000" tIns="0" rIns="0" bIns="0">
            <a:spAutoFit/>
          </a:bodyPr>
          <a:lstStyle>
            <a:lvl1pPr>
              <a:defRPr sz="800">
                <a:latin typeface="Gotham Medium" panose="02000604030000020004" pitchFamily="50" charset="0"/>
              </a:defRPr>
            </a:lvl1pPr>
            <a:lvl2pPr>
              <a:defRPr>
                <a:latin typeface="Gotham Bold" pitchFamily="50" charset="0"/>
              </a:defRPr>
            </a:lvl2pPr>
            <a:lvl3pPr>
              <a:defRPr>
                <a:latin typeface="Gotham Bold" pitchFamily="50" charset="0"/>
              </a:defRPr>
            </a:lvl3pPr>
            <a:lvl4pPr>
              <a:defRPr>
                <a:latin typeface="Gotham Bold" pitchFamily="50" charset="0"/>
              </a:defRPr>
            </a:lvl4pPr>
            <a:lvl5pPr>
              <a:defRPr>
                <a:latin typeface="Gotham Bold" pitchFamily="50" charset="0"/>
              </a:defRPr>
            </a:lvl5pPr>
          </a:lstStyle>
          <a:p>
            <a:pPr lvl="0"/>
            <a:r>
              <a:rPr lang="en-GB"/>
              <a:t>Name</a:t>
            </a:r>
          </a:p>
        </p:txBody>
      </p:sp>
      <p:sp>
        <p:nvSpPr>
          <p:cNvPr id="52" name="Text Placeholder 17">
            <a:extLst>
              <a:ext uri="{FF2B5EF4-FFF2-40B4-BE49-F238E27FC236}">
                <a16:creationId xmlns:a16="http://schemas.microsoft.com/office/drawing/2014/main" id="{53C81D23-A811-2430-61A0-2C85E1CF82A1}"/>
              </a:ext>
            </a:extLst>
          </p:cNvPr>
          <p:cNvSpPr>
            <a:spLocks noGrp="1"/>
          </p:cNvSpPr>
          <p:nvPr>
            <p:ph type="body" sz="quarter" idx="57" hasCustomPrompt="1"/>
          </p:nvPr>
        </p:nvSpPr>
        <p:spPr>
          <a:xfrm>
            <a:off x="8233032" y="5706533"/>
            <a:ext cx="642771" cy="123111"/>
          </a:xfrm>
          <a:solidFill>
            <a:schemeClr val="accent1"/>
          </a:solidFill>
        </p:spPr>
        <p:txBody>
          <a:bodyPr wrap="square" lIns="36000" tIns="0" rIns="0" bIns="0">
            <a:spAutoFit/>
          </a:bodyPr>
          <a:lstStyle>
            <a:lvl1pPr>
              <a:defRPr sz="800">
                <a:latin typeface="Gotham Medium" panose="02000604030000020004" pitchFamily="50" charset="0"/>
              </a:defRPr>
            </a:lvl1pPr>
            <a:lvl2pPr>
              <a:defRPr>
                <a:latin typeface="Gotham Bold" pitchFamily="50" charset="0"/>
              </a:defRPr>
            </a:lvl2pPr>
            <a:lvl3pPr>
              <a:defRPr>
                <a:latin typeface="Gotham Bold" pitchFamily="50" charset="0"/>
              </a:defRPr>
            </a:lvl3pPr>
            <a:lvl4pPr>
              <a:defRPr>
                <a:latin typeface="Gotham Bold" pitchFamily="50" charset="0"/>
              </a:defRPr>
            </a:lvl4pPr>
            <a:lvl5pPr>
              <a:defRPr>
                <a:latin typeface="Gotham Bold" pitchFamily="50" charset="0"/>
              </a:defRPr>
            </a:lvl5pPr>
          </a:lstStyle>
          <a:p>
            <a:pPr lvl="0"/>
            <a:r>
              <a:rPr lang="en-GB"/>
              <a:t>Surname</a:t>
            </a:r>
          </a:p>
        </p:txBody>
      </p:sp>
      <p:sp>
        <p:nvSpPr>
          <p:cNvPr id="53" name="Picture Placeholder 15">
            <a:extLst>
              <a:ext uri="{FF2B5EF4-FFF2-40B4-BE49-F238E27FC236}">
                <a16:creationId xmlns:a16="http://schemas.microsoft.com/office/drawing/2014/main" id="{46A2BB17-B957-2242-6FE5-A73A63DC3144}"/>
              </a:ext>
            </a:extLst>
          </p:cNvPr>
          <p:cNvSpPr>
            <a:spLocks noGrp="1"/>
          </p:cNvSpPr>
          <p:nvPr>
            <p:ph type="pic" sz="quarter" idx="58" hasCustomPrompt="1"/>
          </p:nvPr>
        </p:nvSpPr>
        <p:spPr>
          <a:xfrm>
            <a:off x="8230805" y="4337623"/>
            <a:ext cx="1220002" cy="1125068"/>
          </a:xfrm>
        </p:spPr>
        <p:txBody>
          <a:bodyPr/>
          <a:lstStyle>
            <a:lvl1pPr algn="ctr">
              <a:defRPr sz="800"/>
            </a:lvl1pPr>
          </a:lstStyle>
          <a:p>
            <a:r>
              <a:rPr lang="en-GB"/>
              <a:t>Click to insert photo</a:t>
            </a:r>
          </a:p>
        </p:txBody>
      </p:sp>
      <p:sp>
        <p:nvSpPr>
          <p:cNvPr id="54" name="Text Placeholder 11">
            <a:extLst>
              <a:ext uri="{FF2B5EF4-FFF2-40B4-BE49-F238E27FC236}">
                <a16:creationId xmlns:a16="http://schemas.microsoft.com/office/drawing/2014/main" id="{D1F0374F-CCD9-5B5B-C7E3-1D6D7613EC0A}"/>
              </a:ext>
            </a:extLst>
          </p:cNvPr>
          <p:cNvSpPr>
            <a:spLocks noGrp="1"/>
          </p:cNvSpPr>
          <p:nvPr>
            <p:ph type="body" sz="quarter" idx="59" hasCustomPrompt="1"/>
          </p:nvPr>
        </p:nvSpPr>
        <p:spPr>
          <a:xfrm>
            <a:off x="10005390" y="4223694"/>
            <a:ext cx="1440679" cy="2092325"/>
          </a:xfrm>
          <a:solidFill>
            <a:schemeClr val="bg1">
              <a:lumMod val="95000"/>
            </a:schemeClr>
          </a:solidFill>
          <a:ln w="6350">
            <a:noFill/>
          </a:ln>
        </p:spPr>
        <p:txBody>
          <a:bodyPr lIns="108000" tIns="1692000" rIns="216000"/>
          <a:lstStyle>
            <a:lvl1pPr>
              <a:lnSpc>
                <a:spcPct val="100000"/>
              </a:lnSpc>
              <a:spcAft>
                <a:spcPts val="0"/>
              </a:spcAft>
              <a:defRPr sz="800"/>
            </a:lvl1pPr>
            <a:lvl2pPr>
              <a:defRPr sz="1000"/>
            </a:lvl2pPr>
            <a:lvl3pPr>
              <a:defRPr sz="900"/>
            </a:lvl3pPr>
            <a:lvl4pPr>
              <a:defRPr sz="800"/>
            </a:lvl4pPr>
            <a:lvl5pPr>
              <a:defRPr sz="800"/>
            </a:lvl5pPr>
          </a:lstStyle>
          <a:p>
            <a:pPr lvl="0"/>
            <a:r>
              <a:rPr lang="en-GB"/>
              <a:t>Insert Designation,</a:t>
            </a:r>
            <a:br>
              <a:rPr lang="en-GB"/>
            </a:br>
            <a:r>
              <a:rPr lang="en-GB"/>
              <a:t>Department</a:t>
            </a:r>
          </a:p>
        </p:txBody>
      </p:sp>
      <p:sp>
        <p:nvSpPr>
          <p:cNvPr id="55" name="Text Placeholder 17">
            <a:extLst>
              <a:ext uri="{FF2B5EF4-FFF2-40B4-BE49-F238E27FC236}">
                <a16:creationId xmlns:a16="http://schemas.microsoft.com/office/drawing/2014/main" id="{03FFAB29-A145-ADB1-D09A-BD1E3AC2A0BC}"/>
              </a:ext>
            </a:extLst>
          </p:cNvPr>
          <p:cNvSpPr>
            <a:spLocks noGrp="1"/>
          </p:cNvSpPr>
          <p:nvPr>
            <p:ph type="body" sz="quarter" idx="60" hasCustomPrompt="1"/>
          </p:nvPr>
        </p:nvSpPr>
        <p:spPr>
          <a:xfrm>
            <a:off x="10117956" y="5554184"/>
            <a:ext cx="480889" cy="123111"/>
          </a:xfrm>
          <a:solidFill>
            <a:schemeClr val="accent1"/>
          </a:solidFill>
        </p:spPr>
        <p:txBody>
          <a:bodyPr wrap="square" lIns="36000" tIns="0" rIns="0" bIns="0">
            <a:spAutoFit/>
          </a:bodyPr>
          <a:lstStyle>
            <a:lvl1pPr>
              <a:defRPr sz="800">
                <a:latin typeface="Gotham Medium" panose="02000604030000020004" pitchFamily="50" charset="0"/>
              </a:defRPr>
            </a:lvl1pPr>
            <a:lvl2pPr>
              <a:defRPr>
                <a:latin typeface="Gotham Bold" pitchFamily="50" charset="0"/>
              </a:defRPr>
            </a:lvl2pPr>
            <a:lvl3pPr>
              <a:defRPr>
                <a:latin typeface="Gotham Bold" pitchFamily="50" charset="0"/>
              </a:defRPr>
            </a:lvl3pPr>
            <a:lvl4pPr>
              <a:defRPr>
                <a:latin typeface="Gotham Bold" pitchFamily="50" charset="0"/>
              </a:defRPr>
            </a:lvl4pPr>
            <a:lvl5pPr>
              <a:defRPr>
                <a:latin typeface="Gotham Bold" pitchFamily="50" charset="0"/>
              </a:defRPr>
            </a:lvl5pPr>
          </a:lstStyle>
          <a:p>
            <a:pPr lvl="0"/>
            <a:r>
              <a:rPr lang="en-GB"/>
              <a:t>Name</a:t>
            </a:r>
          </a:p>
        </p:txBody>
      </p:sp>
      <p:sp>
        <p:nvSpPr>
          <p:cNvPr id="56" name="Text Placeholder 17">
            <a:extLst>
              <a:ext uri="{FF2B5EF4-FFF2-40B4-BE49-F238E27FC236}">
                <a16:creationId xmlns:a16="http://schemas.microsoft.com/office/drawing/2014/main" id="{9973B9B2-F709-138A-B4F2-AE16E6858490}"/>
              </a:ext>
            </a:extLst>
          </p:cNvPr>
          <p:cNvSpPr>
            <a:spLocks noGrp="1"/>
          </p:cNvSpPr>
          <p:nvPr>
            <p:ph type="body" sz="quarter" idx="61" hasCustomPrompt="1"/>
          </p:nvPr>
        </p:nvSpPr>
        <p:spPr>
          <a:xfrm>
            <a:off x="10117956" y="5706533"/>
            <a:ext cx="642771" cy="123111"/>
          </a:xfrm>
          <a:solidFill>
            <a:schemeClr val="accent1"/>
          </a:solidFill>
        </p:spPr>
        <p:txBody>
          <a:bodyPr wrap="square" lIns="36000" tIns="0" rIns="0" bIns="0">
            <a:spAutoFit/>
          </a:bodyPr>
          <a:lstStyle>
            <a:lvl1pPr>
              <a:defRPr sz="800">
                <a:latin typeface="Gotham Medium" panose="02000604030000020004" pitchFamily="50" charset="0"/>
              </a:defRPr>
            </a:lvl1pPr>
            <a:lvl2pPr>
              <a:defRPr>
                <a:latin typeface="Gotham Bold" pitchFamily="50" charset="0"/>
              </a:defRPr>
            </a:lvl2pPr>
            <a:lvl3pPr>
              <a:defRPr>
                <a:latin typeface="Gotham Bold" pitchFamily="50" charset="0"/>
              </a:defRPr>
            </a:lvl3pPr>
            <a:lvl4pPr>
              <a:defRPr>
                <a:latin typeface="Gotham Bold" pitchFamily="50" charset="0"/>
              </a:defRPr>
            </a:lvl4pPr>
            <a:lvl5pPr>
              <a:defRPr>
                <a:latin typeface="Gotham Bold" pitchFamily="50" charset="0"/>
              </a:defRPr>
            </a:lvl5pPr>
          </a:lstStyle>
          <a:p>
            <a:pPr lvl="0"/>
            <a:r>
              <a:rPr lang="en-GB"/>
              <a:t>Surname</a:t>
            </a:r>
          </a:p>
        </p:txBody>
      </p:sp>
      <p:sp>
        <p:nvSpPr>
          <p:cNvPr id="57" name="Picture Placeholder 15">
            <a:extLst>
              <a:ext uri="{FF2B5EF4-FFF2-40B4-BE49-F238E27FC236}">
                <a16:creationId xmlns:a16="http://schemas.microsoft.com/office/drawing/2014/main" id="{A26693C4-3E06-894A-09F8-E6BCDC102C8C}"/>
              </a:ext>
            </a:extLst>
          </p:cNvPr>
          <p:cNvSpPr>
            <a:spLocks noGrp="1"/>
          </p:cNvSpPr>
          <p:nvPr>
            <p:ph type="pic" sz="quarter" idx="62" hasCustomPrompt="1"/>
          </p:nvPr>
        </p:nvSpPr>
        <p:spPr>
          <a:xfrm>
            <a:off x="10117957" y="4337623"/>
            <a:ext cx="1220002" cy="1125068"/>
          </a:xfrm>
        </p:spPr>
        <p:txBody>
          <a:bodyPr/>
          <a:lstStyle>
            <a:lvl1pPr algn="ctr">
              <a:defRPr sz="800"/>
            </a:lvl1pPr>
          </a:lstStyle>
          <a:p>
            <a:r>
              <a:rPr lang="en-GB"/>
              <a:t>Click to insert photo</a:t>
            </a:r>
          </a:p>
        </p:txBody>
      </p:sp>
      <p:grpSp>
        <p:nvGrpSpPr>
          <p:cNvPr id="68" name="Group 67">
            <a:extLst>
              <a:ext uri="{FF2B5EF4-FFF2-40B4-BE49-F238E27FC236}">
                <a16:creationId xmlns:a16="http://schemas.microsoft.com/office/drawing/2014/main" id="{A8356C76-3E5E-981A-79E8-8E17A8800A2A}"/>
              </a:ext>
            </a:extLst>
          </p:cNvPr>
          <p:cNvGrpSpPr/>
          <p:nvPr/>
        </p:nvGrpSpPr>
        <p:grpSpPr>
          <a:xfrm>
            <a:off x="12284372" y="0"/>
            <a:ext cx="2174455" cy="4839558"/>
            <a:chOff x="838200" y="1150069"/>
            <a:chExt cx="2175021" cy="4839558"/>
          </a:xfrm>
        </p:grpSpPr>
        <p:sp>
          <p:nvSpPr>
            <p:cNvPr id="69" name="Rectangle 68">
              <a:extLst>
                <a:ext uri="{FF2B5EF4-FFF2-40B4-BE49-F238E27FC236}">
                  <a16:creationId xmlns:a16="http://schemas.microsoft.com/office/drawing/2014/main" id="{823FB9B2-AB53-C6D6-0634-A344E1EC65DE}"/>
                </a:ext>
              </a:extLst>
            </p:cNvPr>
            <p:cNvSpPr/>
            <p:nvPr/>
          </p:nvSpPr>
          <p:spPr>
            <a:xfrm>
              <a:off x="838200" y="1150069"/>
              <a:ext cx="2146445" cy="4839558"/>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333333"/>
                </a:solidFill>
              </a:endParaRPr>
            </a:p>
          </p:txBody>
        </p:sp>
        <p:sp>
          <p:nvSpPr>
            <p:cNvPr id="70" name="Rectangle 69">
              <a:extLst>
                <a:ext uri="{FF2B5EF4-FFF2-40B4-BE49-F238E27FC236}">
                  <a16:creationId xmlns:a16="http://schemas.microsoft.com/office/drawing/2014/main" id="{22367F9A-30F1-9702-3A18-FBCAC875C93C}"/>
                </a:ext>
              </a:extLst>
            </p:cNvPr>
            <p:cNvSpPr/>
            <p:nvPr/>
          </p:nvSpPr>
          <p:spPr>
            <a:xfrm flipV="1">
              <a:off x="838200" y="1150069"/>
              <a:ext cx="2146445" cy="52016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799">
                <a:solidFill>
                  <a:srgbClr val="333333"/>
                </a:solidFill>
              </a:endParaRPr>
            </a:p>
          </p:txBody>
        </p:sp>
        <p:sp>
          <p:nvSpPr>
            <p:cNvPr id="71" name="TextBox 70">
              <a:extLst>
                <a:ext uri="{FF2B5EF4-FFF2-40B4-BE49-F238E27FC236}">
                  <a16:creationId xmlns:a16="http://schemas.microsoft.com/office/drawing/2014/main" id="{21A3A32A-FD11-1E27-D843-E520E60060D1}"/>
                </a:ext>
              </a:extLst>
            </p:cNvPr>
            <p:cNvSpPr txBox="1"/>
            <p:nvPr/>
          </p:nvSpPr>
          <p:spPr>
            <a:xfrm>
              <a:off x="866775" y="2189496"/>
              <a:ext cx="2087197" cy="707886"/>
            </a:xfrm>
            <a:prstGeom prst="rect">
              <a:avLst/>
            </a:prstGeom>
            <a:noFill/>
          </p:spPr>
          <p:txBody>
            <a:bodyPr wrap="square" rtlCol="0">
              <a:spAutoFit/>
            </a:bodyPr>
            <a:lstStyle/>
            <a:p>
              <a:r>
                <a:rPr lang="en-GB" sz="1000" b="1">
                  <a:solidFill>
                    <a:srgbClr val="333333"/>
                  </a:solidFill>
                </a:rPr>
                <a:t>2. </a:t>
              </a:r>
              <a:r>
                <a:rPr lang="en-GB" sz="1000">
                  <a:solidFill>
                    <a:srgbClr val="333333"/>
                  </a:solidFill>
                </a:rPr>
                <a:t>Click on the </a:t>
              </a:r>
              <a:r>
                <a:rPr lang="en-GB" sz="1000" b="0">
                  <a:solidFill>
                    <a:srgbClr val="333333"/>
                  </a:solidFill>
                  <a:latin typeface="Gotham Medium" pitchFamily="50" charset="0"/>
                </a:rPr>
                <a:t>icon</a:t>
              </a:r>
              <a:r>
                <a:rPr lang="en-GB" sz="1000">
                  <a:solidFill>
                    <a:srgbClr val="333333"/>
                  </a:solidFill>
                </a:rPr>
                <a:t> in the middle of the placeholder and choose the image from your computer.</a:t>
              </a:r>
            </a:p>
          </p:txBody>
        </p:sp>
        <p:sp>
          <p:nvSpPr>
            <p:cNvPr id="72" name="TextBox 71">
              <a:extLst>
                <a:ext uri="{FF2B5EF4-FFF2-40B4-BE49-F238E27FC236}">
                  <a16:creationId xmlns:a16="http://schemas.microsoft.com/office/drawing/2014/main" id="{62000412-C2BE-45C0-C089-2BD0FB0F2CA0}"/>
                </a:ext>
              </a:extLst>
            </p:cNvPr>
            <p:cNvSpPr txBox="1"/>
            <p:nvPr/>
          </p:nvSpPr>
          <p:spPr>
            <a:xfrm>
              <a:off x="866774" y="2943679"/>
              <a:ext cx="2146447" cy="553998"/>
            </a:xfrm>
            <a:prstGeom prst="rect">
              <a:avLst/>
            </a:prstGeom>
            <a:noFill/>
          </p:spPr>
          <p:txBody>
            <a:bodyPr wrap="square" rtlCol="0">
              <a:spAutoFit/>
            </a:bodyPr>
            <a:lstStyle/>
            <a:p>
              <a:r>
                <a:rPr lang="en-GB" sz="1000" b="1">
                  <a:solidFill>
                    <a:srgbClr val="333333"/>
                  </a:solidFill>
                </a:rPr>
                <a:t>3. </a:t>
              </a:r>
              <a:r>
                <a:rPr lang="en-GB" sz="1000">
                  <a:solidFill>
                    <a:srgbClr val="333333"/>
                  </a:solidFill>
                </a:rPr>
                <a:t>Click on the </a:t>
              </a:r>
              <a:r>
                <a:rPr lang="en-GB" sz="1000" b="0">
                  <a:solidFill>
                    <a:srgbClr val="333333"/>
                  </a:solidFill>
                  <a:latin typeface="Gotham Medium" pitchFamily="50" charset="0"/>
                </a:rPr>
                <a:t>Format Picture </a:t>
              </a:r>
              <a:r>
                <a:rPr lang="en-GB" sz="1000">
                  <a:solidFill>
                    <a:srgbClr val="333333"/>
                  </a:solidFill>
                </a:rPr>
                <a:t>tab in the ribbon and use the tools to edit the image.</a:t>
              </a:r>
            </a:p>
          </p:txBody>
        </p:sp>
        <p:sp>
          <p:nvSpPr>
            <p:cNvPr id="73" name="TextBox 72">
              <a:extLst>
                <a:ext uri="{FF2B5EF4-FFF2-40B4-BE49-F238E27FC236}">
                  <a16:creationId xmlns:a16="http://schemas.microsoft.com/office/drawing/2014/main" id="{B6D73D29-EED0-942E-BE3D-0178851AD46E}"/>
                </a:ext>
              </a:extLst>
            </p:cNvPr>
            <p:cNvSpPr txBox="1"/>
            <p:nvPr/>
          </p:nvSpPr>
          <p:spPr>
            <a:xfrm>
              <a:off x="866773" y="3543974"/>
              <a:ext cx="2146447" cy="1169551"/>
            </a:xfrm>
            <a:prstGeom prst="rect">
              <a:avLst/>
            </a:prstGeom>
            <a:noFill/>
          </p:spPr>
          <p:txBody>
            <a:bodyPr wrap="square" rtlCol="0">
              <a:spAutoFit/>
            </a:bodyPr>
            <a:lstStyle/>
            <a:p>
              <a:r>
                <a:rPr lang="en-GB" sz="1000" b="1">
                  <a:solidFill>
                    <a:srgbClr val="333333"/>
                  </a:solidFill>
                </a:rPr>
                <a:t>4. </a:t>
              </a:r>
              <a:r>
                <a:rPr lang="en-GB" sz="1000">
                  <a:solidFill>
                    <a:srgbClr val="333333"/>
                  </a:solidFill>
                </a:rPr>
                <a:t>Choose </a:t>
              </a:r>
              <a:r>
                <a:rPr lang="en-GB" sz="1000" b="0">
                  <a:solidFill>
                    <a:srgbClr val="333333"/>
                  </a:solidFill>
                  <a:latin typeface="Gotham Medium" pitchFamily="50" charset="0"/>
                </a:rPr>
                <a:t>Crop</a:t>
              </a:r>
              <a:r>
                <a:rPr lang="en-GB" sz="1000">
                  <a:solidFill>
                    <a:srgbClr val="333333"/>
                  </a:solidFill>
                </a:rPr>
                <a:t> to resize and move the image within the placeholder, using the white circles in the corners of the image. Click on the drop down arrow and choose </a:t>
              </a:r>
              <a:r>
                <a:rPr lang="en-GB" sz="1000" b="0">
                  <a:solidFill>
                    <a:srgbClr val="333333"/>
                  </a:solidFill>
                  <a:latin typeface="Gotham Medium" pitchFamily="50" charset="0"/>
                </a:rPr>
                <a:t>Fit </a:t>
              </a:r>
              <a:r>
                <a:rPr lang="en-GB" sz="1000">
                  <a:solidFill>
                    <a:srgbClr val="333333"/>
                  </a:solidFill>
                </a:rPr>
                <a:t>to fit the image to the placeholder.</a:t>
              </a:r>
            </a:p>
          </p:txBody>
        </p:sp>
        <p:sp>
          <p:nvSpPr>
            <p:cNvPr id="74" name="TextBox 73">
              <a:extLst>
                <a:ext uri="{FF2B5EF4-FFF2-40B4-BE49-F238E27FC236}">
                  <a16:creationId xmlns:a16="http://schemas.microsoft.com/office/drawing/2014/main" id="{EBCDF76A-EC9F-E83C-B75D-7E3BEE316D4C}"/>
                </a:ext>
              </a:extLst>
            </p:cNvPr>
            <p:cNvSpPr txBox="1"/>
            <p:nvPr/>
          </p:nvSpPr>
          <p:spPr>
            <a:xfrm>
              <a:off x="866774" y="4759822"/>
              <a:ext cx="2146447" cy="553998"/>
            </a:xfrm>
            <a:prstGeom prst="rect">
              <a:avLst/>
            </a:prstGeom>
            <a:noFill/>
          </p:spPr>
          <p:txBody>
            <a:bodyPr wrap="square" rtlCol="0">
              <a:spAutoFit/>
            </a:bodyPr>
            <a:lstStyle/>
            <a:p>
              <a:r>
                <a:rPr lang="en-GB" sz="1000" b="1">
                  <a:solidFill>
                    <a:srgbClr val="333333"/>
                  </a:solidFill>
                </a:rPr>
                <a:t>5. </a:t>
              </a:r>
              <a:r>
                <a:rPr lang="en-GB" sz="1000">
                  <a:solidFill>
                    <a:srgbClr val="333333"/>
                  </a:solidFill>
                </a:rPr>
                <a:t>Choose </a:t>
              </a:r>
              <a:r>
                <a:rPr lang="en-GB" sz="1000" b="0">
                  <a:solidFill>
                    <a:srgbClr val="333333"/>
                  </a:solidFill>
                  <a:latin typeface="Gotham Medium" pitchFamily="50" charset="0"/>
                </a:rPr>
                <a:t>Picture Colour </a:t>
              </a:r>
              <a:r>
                <a:rPr lang="en-GB" sz="1000">
                  <a:solidFill>
                    <a:srgbClr val="333333"/>
                  </a:solidFill>
                </a:rPr>
                <a:t>to adjust the Saturation, Tone, and Colour.</a:t>
              </a:r>
            </a:p>
          </p:txBody>
        </p:sp>
        <p:sp>
          <p:nvSpPr>
            <p:cNvPr id="75" name="TextBox 74">
              <a:extLst>
                <a:ext uri="{FF2B5EF4-FFF2-40B4-BE49-F238E27FC236}">
                  <a16:creationId xmlns:a16="http://schemas.microsoft.com/office/drawing/2014/main" id="{921906E7-1FB1-FB01-418F-FAC84C915144}"/>
                </a:ext>
              </a:extLst>
            </p:cNvPr>
            <p:cNvSpPr txBox="1"/>
            <p:nvPr/>
          </p:nvSpPr>
          <p:spPr>
            <a:xfrm>
              <a:off x="866774" y="5360117"/>
              <a:ext cx="2146447" cy="553998"/>
            </a:xfrm>
            <a:prstGeom prst="rect">
              <a:avLst/>
            </a:prstGeom>
            <a:noFill/>
          </p:spPr>
          <p:txBody>
            <a:bodyPr wrap="square" rtlCol="0">
              <a:spAutoFit/>
            </a:bodyPr>
            <a:lstStyle/>
            <a:p>
              <a:r>
                <a:rPr lang="en-GB" sz="1000" b="1">
                  <a:solidFill>
                    <a:srgbClr val="333333"/>
                  </a:solidFill>
                </a:rPr>
                <a:t>6. </a:t>
              </a:r>
              <a:r>
                <a:rPr lang="en-GB" sz="1000">
                  <a:solidFill>
                    <a:srgbClr val="333333"/>
                  </a:solidFill>
                </a:rPr>
                <a:t>Choose </a:t>
              </a:r>
              <a:r>
                <a:rPr lang="en-GB" sz="1000" b="0">
                  <a:solidFill>
                    <a:srgbClr val="333333"/>
                  </a:solidFill>
                  <a:latin typeface="Gotham Medium" pitchFamily="50" charset="0"/>
                </a:rPr>
                <a:t>Picture Correction </a:t>
              </a:r>
              <a:r>
                <a:rPr lang="en-GB" sz="1000">
                  <a:solidFill>
                    <a:srgbClr val="333333"/>
                  </a:solidFill>
                </a:rPr>
                <a:t>to adjust the Sharpness, Brightness, and Contrast.</a:t>
              </a:r>
            </a:p>
          </p:txBody>
        </p:sp>
        <p:sp>
          <p:nvSpPr>
            <p:cNvPr id="76" name="TextBox 75">
              <a:extLst>
                <a:ext uri="{FF2B5EF4-FFF2-40B4-BE49-F238E27FC236}">
                  <a16:creationId xmlns:a16="http://schemas.microsoft.com/office/drawing/2014/main" id="{3013053A-B2D1-C637-AF5E-68AAB8E4D85A}"/>
                </a:ext>
              </a:extLst>
            </p:cNvPr>
            <p:cNvSpPr txBox="1"/>
            <p:nvPr/>
          </p:nvSpPr>
          <p:spPr>
            <a:xfrm>
              <a:off x="1072610" y="1179173"/>
              <a:ext cx="1734772" cy="461665"/>
            </a:xfrm>
            <a:prstGeom prst="rect">
              <a:avLst/>
            </a:prstGeom>
            <a:noFill/>
          </p:spPr>
          <p:txBody>
            <a:bodyPr wrap="square" rtlCol="0">
              <a:spAutoFit/>
            </a:bodyPr>
            <a:lstStyle/>
            <a:p>
              <a:pPr algn="ctr"/>
              <a:r>
                <a:rPr lang="en-GB" sz="1200">
                  <a:solidFill>
                    <a:srgbClr val="333333"/>
                  </a:solidFill>
                  <a:latin typeface="+mn-lt"/>
                </a:rPr>
                <a:t>HOW TO INSERT AN IMAGE</a:t>
              </a:r>
            </a:p>
          </p:txBody>
        </p:sp>
        <p:sp>
          <p:nvSpPr>
            <p:cNvPr id="77" name="TextBox 76">
              <a:extLst>
                <a:ext uri="{FF2B5EF4-FFF2-40B4-BE49-F238E27FC236}">
                  <a16:creationId xmlns:a16="http://schemas.microsoft.com/office/drawing/2014/main" id="{F0508637-AEDD-47AD-1405-70E13B19B54F}"/>
                </a:ext>
              </a:extLst>
            </p:cNvPr>
            <p:cNvSpPr txBox="1"/>
            <p:nvPr/>
          </p:nvSpPr>
          <p:spPr>
            <a:xfrm>
              <a:off x="866775" y="1759910"/>
              <a:ext cx="2087197" cy="400110"/>
            </a:xfrm>
            <a:prstGeom prst="rect">
              <a:avLst/>
            </a:prstGeom>
            <a:noFill/>
          </p:spPr>
          <p:txBody>
            <a:bodyPr wrap="square" rtlCol="0">
              <a:spAutoFit/>
            </a:bodyPr>
            <a:lstStyle/>
            <a:p>
              <a:r>
                <a:rPr lang="en-GB" sz="1000" b="1">
                  <a:solidFill>
                    <a:srgbClr val="333333"/>
                  </a:solidFill>
                </a:rPr>
                <a:t>1. </a:t>
              </a:r>
              <a:r>
                <a:rPr lang="en-GB" sz="1000">
                  <a:solidFill>
                    <a:srgbClr val="333333"/>
                  </a:solidFill>
                </a:rPr>
                <a:t>If there is already an image present, </a:t>
              </a:r>
              <a:r>
                <a:rPr lang="en-GB" sz="1000">
                  <a:solidFill>
                    <a:srgbClr val="333333"/>
                  </a:solidFill>
                  <a:latin typeface="Gotham Medium" pitchFamily="50" charset="0"/>
                </a:rPr>
                <a:t>delete this first.</a:t>
              </a:r>
            </a:p>
          </p:txBody>
        </p:sp>
      </p:grpSp>
      <p:sp>
        <p:nvSpPr>
          <p:cNvPr id="79" name="Date Placeholder 78">
            <a:extLst>
              <a:ext uri="{FF2B5EF4-FFF2-40B4-BE49-F238E27FC236}">
                <a16:creationId xmlns:a16="http://schemas.microsoft.com/office/drawing/2014/main" id="{4D05F78B-9FDD-1CB4-248C-E14551567AFA}"/>
              </a:ext>
            </a:extLst>
          </p:cNvPr>
          <p:cNvSpPr>
            <a:spLocks noGrp="1"/>
          </p:cNvSpPr>
          <p:nvPr>
            <p:ph type="dt" sz="half" idx="64"/>
          </p:nvPr>
        </p:nvSpPr>
        <p:spPr/>
        <p:txBody>
          <a:bodyPr/>
          <a:lstStyle/>
          <a:p>
            <a:endParaRPr lang="en-GB"/>
          </a:p>
        </p:txBody>
      </p:sp>
      <p:sp>
        <p:nvSpPr>
          <p:cNvPr id="80" name="Footer Placeholder 79">
            <a:extLst>
              <a:ext uri="{FF2B5EF4-FFF2-40B4-BE49-F238E27FC236}">
                <a16:creationId xmlns:a16="http://schemas.microsoft.com/office/drawing/2014/main" id="{57C655D0-78B8-A2F8-3090-33F8ADAA4F87}"/>
              </a:ext>
            </a:extLst>
          </p:cNvPr>
          <p:cNvSpPr>
            <a:spLocks noGrp="1"/>
          </p:cNvSpPr>
          <p:nvPr>
            <p:ph type="ftr" sz="quarter" idx="65"/>
          </p:nvPr>
        </p:nvSpPr>
        <p:spPr>
          <a:xfrm>
            <a:off x="450733" y="6501388"/>
            <a:ext cx="6856644" cy="270074"/>
          </a:xfrm>
          <a:prstGeom prst="rect">
            <a:avLst/>
          </a:prstGeom>
        </p:spPr>
        <p:txBody>
          <a:bodyPr/>
          <a:lstStyle/>
          <a:p>
            <a:pPr>
              <a:lnSpc>
                <a:spcPct val="120000"/>
              </a:lnSpc>
              <a:spcAft>
                <a:spcPts val="1000"/>
              </a:spcAft>
            </a:pPr>
            <a:r>
              <a:rPr lang="en-US"/>
              <a:t>Footer</a:t>
            </a:r>
          </a:p>
        </p:txBody>
      </p:sp>
      <p:sp>
        <p:nvSpPr>
          <p:cNvPr id="81" name="Slide Number Placeholder 80">
            <a:extLst>
              <a:ext uri="{FF2B5EF4-FFF2-40B4-BE49-F238E27FC236}">
                <a16:creationId xmlns:a16="http://schemas.microsoft.com/office/drawing/2014/main" id="{A7E20F59-5250-FFF0-5268-4C036210165F}"/>
              </a:ext>
            </a:extLst>
          </p:cNvPr>
          <p:cNvSpPr>
            <a:spLocks noGrp="1"/>
          </p:cNvSpPr>
          <p:nvPr>
            <p:ph type="sldNum" sz="quarter" idx="66"/>
          </p:nvPr>
        </p:nvSpPr>
        <p:spPr/>
        <p:txBody>
          <a:bodyPr/>
          <a:lstStyle/>
          <a:p>
            <a:fld id="{BB07EAE1-021A-493C-B07F-6FE9E5D11BEB}" type="slidenum">
              <a:rPr lang="en-GB" smtClean="0"/>
              <a:pPr/>
              <a:t>‹#›</a:t>
            </a:fld>
            <a:endParaRPr lang="en-GB"/>
          </a:p>
        </p:txBody>
      </p:sp>
      <p:sp>
        <p:nvSpPr>
          <p:cNvPr id="2" name="Title 1">
            <a:extLst>
              <a:ext uri="{FF2B5EF4-FFF2-40B4-BE49-F238E27FC236}">
                <a16:creationId xmlns:a16="http://schemas.microsoft.com/office/drawing/2014/main" id="{DC8DABAF-37CE-7DED-BBC3-0AEAE67EDE6C}"/>
              </a:ext>
            </a:extLst>
          </p:cNvPr>
          <p:cNvSpPr>
            <a:spLocks noGrp="1"/>
          </p:cNvSpPr>
          <p:nvPr>
            <p:ph type="title" hasCustomPrompt="1"/>
          </p:nvPr>
        </p:nvSpPr>
        <p:spPr>
          <a:xfrm>
            <a:off x="450732" y="422671"/>
            <a:ext cx="10326690" cy="558405"/>
          </a:xfrm>
        </p:spPr>
        <p:txBody>
          <a:bodyPr/>
          <a:lstStyle>
            <a:lvl1pPr>
              <a:defRPr sz="3199"/>
            </a:lvl1pPr>
          </a:lstStyle>
          <a:p>
            <a:r>
              <a:rPr lang="en-GB"/>
              <a:t>Insert title here</a:t>
            </a:r>
          </a:p>
        </p:txBody>
      </p:sp>
      <p:grpSp>
        <p:nvGrpSpPr>
          <p:cNvPr id="3" name="Group 2">
            <a:extLst>
              <a:ext uri="{FF2B5EF4-FFF2-40B4-BE49-F238E27FC236}">
                <a16:creationId xmlns:a16="http://schemas.microsoft.com/office/drawing/2014/main" id="{7AABDDE0-BAF4-6D23-7871-F8DCB34E7A38}"/>
              </a:ext>
            </a:extLst>
          </p:cNvPr>
          <p:cNvGrpSpPr/>
          <p:nvPr userDrawn="1"/>
        </p:nvGrpSpPr>
        <p:grpSpPr>
          <a:xfrm>
            <a:off x="12284372" y="0"/>
            <a:ext cx="2174455" cy="4839558"/>
            <a:chOff x="838200" y="1150069"/>
            <a:chExt cx="2175021" cy="4839558"/>
          </a:xfrm>
        </p:grpSpPr>
        <p:sp>
          <p:nvSpPr>
            <p:cNvPr id="4" name="Rectangle 3">
              <a:extLst>
                <a:ext uri="{FF2B5EF4-FFF2-40B4-BE49-F238E27FC236}">
                  <a16:creationId xmlns:a16="http://schemas.microsoft.com/office/drawing/2014/main" id="{B4E7E086-FCCB-F749-0D34-B6E35915EC60}"/>
                </a:ext>
              </a:extLst>
            </p:cNvPr>
            <p:cNvSpPr/>
            <p:nvPr/>
          </p:nvSpPr>
          <p:spPr>
            <a:xfrm>
              <a:off x="838200" y="1150069"/>
              <a:ext cx="2146445" cy="4839558"/>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333333"/>
                </a:solidFill>
              </a:endParaRPr>
            </a:p>
          </p:txBody>
        </p:sp>
        <p:sp>
          <p:nvSpPr>
            <p:cNvPr id="5" name="Rectangle 4">
              <a:extLst>
                <a:ext uri="{FF2B5EF4-FFF2-40B4-BE49-F238E27FC236}">
                  <a16:creationId xmlns:a16="http://schemas.microsoft.com/office/drawing/2014/main" id="{1D2E07AC-816C-079A-B537-63E90CEFA8E3}"/>
                </a:ext>
              </a:extLst>
            </p:cNvPr>
            <p:cNvSpPr/>
            <p:nvPr/>
          </p:nvSpPr>
          <p:spPr>
            <a:xfrm flipV="1">
              <a:off x="838200" y="1150069"/>
              <a:ext cx="2146445" cy="52016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799">
                <a:solidFill>
                  <a:srgbClr val="333333"/>
                </a:solidFill>
              </a:endParaRPr>
            </a:p>
          </p:txBody>
        </p:sp>
        <p:sp>
          <p:nvSpPr>
            <p:cNvPr id="6" name="TextBox 5">
              <a:extLst>
                <a:ext uri="{FF2B5EF4-FFF2-40B4-BE49-F238E27FC236}">
                  <a16:creationId xmlns:a16="http://schemas.microsoft.com/office/drawing/2014/main" id="{EF84363B-8238-5666-3700-B7F65171EE5B}"/>
                </a:ext>
              </a:extLst>
            </p:cNvPr>
            <p:cNvSpPr txBox="1"/>
            <p:nvPr/>
          </p:nvSpPr>
          <p:spPr>
            <a:xfrm>
              <a:off x="866775" y="2189496"/>
              <a:ext cx="2087197" cy="707886"/>
            </a:xfrm>
            <a:prstGeom prst="rect">
              <a:avLst/>
            </a:prstGeom>
            <a:noFill/>
          </p:spPr>
          <p:txBody>
            <a:bodyPr wrap="square" rtlCol="0">
              <a:spAutoFit/>
            </a:bodyPr>
            <a:lstStyle/>
            <a:p>
              <a:r>
                <a:rPr lang="en-GB" sz="1000" b="1">
                  <a:solidFill>
                    <a:srgbClr val="333333"/>
                  </a:solidFill>
                </a:rPr>
                <a:t>2. </a:t>
              </a:r>
              <a:r>
                <a:rPr lang="en-GB" sz="1000">
                  <a:solidFill>
                    <a:srgbClr val="333333"/>
                  </a:solidFill>
                </a:rPr>
                <a:t>Click on the </a:t>
              </a:r>
              <a:r>
                <a:rPr lang="en-GB" sz="1000" b="0">
                  <a:solidFill>
                    <a:srgbClr val="333333"/>
                  </a:solidFill>
                  <a:latin typeface="Gotham Medium" pitchFamily="50" charset="0"/>
                </a:rPr>
                <a:t>icon</a:t>
              </a:r>
              <a:r>
                <a:rPr lang="en-GB" sz="1000">
                  <a:solidFill>
                    <a:srgbClr val="333333"/>
                  </a:solidFill>
                </a:rPr>
                <a:t> in the middle of the placeholder and choose the image from your computer.</a:t>
              </a:r>
            </a:p>
          </p:txBody>
        </p:sp>
        <p:sp>
          <p:nvSpPr>
            <p:cNvPr id="7" name="TextBox 6">
              <a:extLst>
                <a:ext uri="{FF2B5EF4-FFF2-40B4-BE49-F238E27FC236}">
                  <a16:creationId xmlns:a16="http://schemas.microsoft.com/office/drawing/2014/main" id="{D562D1C3-4DAC-2503-3B17-C2CB2FC9FA65}"/>
                </a:ext>
              </a:extLst>
            </p:cNvPr>
            <p:cNvSpPr txBox="1"/>
            <p:nvPr/>
          </p:nvSpPr>
          <p:spPr>
            <a:xfrm>
              <a:off x="866774" y="2943679"/>
              <a:ext cx="2146447" cy="553998"/>
            </a:xfrm>
            <a:prstGeom prst="rect">
              <a:avLst/>
            </a:prstGeom>
            <a:noFill/>
          </p:spPr>
          <p:txBody>
            <a:bodyPr wrap="square" rtlCol="0">
              <a:spAutoFit/>
            </a:bodyPr>
            <a:lstStyle/>
            <a:p>
              <a:r>
                <a:rPr lang="en-GB" sz="1000" b="1">
                  <a:solidFill>
                    <a:srgbClr val="333333"/>
                  </a:solidFill>
                </a:rPr>
                <a:t>3. </a:t>
              </a:r>
              <a:r>
                <a:rPr lang="en-GB" sz="1000">
                  <a:solidFill>
                    <a:srgbClr val="333333"/>
                  </a:solidFill>
                </a:rPr>
                <a:t>Click on the </a:t>
              </a:r>
              <a:r>
                <a:rPr lang="en-GB" sz="1000" b="0">
                  <a:solidFill>
                    <a:srgbClr val="333333"/>
                  </a:solidFill>
                  <a:latin typeface="Gotham Medium" pitchFamily="50" charset="0"/>
                </a:rPr>
                <a:t>Format Picture </a:t>
              </a:r>
              <a:r>
                <a:rPr lang="en-GB" sz="1000">
                  <a:solidFill>
                    <a:srgbClr val="333333"/>
                  </a:solidFill>
                </a:rPr>
                <a:t>tab in the ribbon and use the tools to edit the image.</a:t>
              </a:r>
            </a:p>
          </p:txBody>
        </p:sp>
        <p:sp>
          <p:nvSpPr>
            <p:cNvPr id="8" name="TextBox 7">
              <a:extLst>
                <a:ext uri="{FF2B5EF4-FFF2-40B4-BE49-F238E27FC236}">
                  <a16:creationId xmlns:a16="http://schemas.microsoft.com/office/drawing/2014/main" id="{8A0325BB-B998-57FC-67CC-1F3E7D294EF1}"/>
                </a:ext>
              </a:extLst>
            </p:cNvPr>
            <p:cNvSpPr txBox="1"/>
            <p:nvPr/>
          </p:nvSpPr>
          <p:spPr>
            <a:xfrm>
              <a:off x="866773" y="3543974"/>
              <a:ext cx="2146447" cy="1169551"/>
            </a:xfrm>
            <a:prstGeom prst="rect">
              <a:avLst/>
            </a:prstGeom>
            <a:noFill/>
          </p:spPr>
          <p:txBody>
            <a:bodyPr wrap="square" rtlCol="0">
              <a:spAutoFit/>
            </a:bodyPr>
            <a:lstStyle/>
            <a:p>
              <a:r>
                <a:rPr lang="en-GB" sz="1000" b="1">
                  <a:solidFill>
                    <a:srgbClr val="333333"/>
                  </a:solidFill>
                </a:rPr>
                <a:t>4. </a:t>
              </a:r>
              <a:r>
                <a:rPr lang="en-GB" sz="1000">
                  <a:solidFill>
                    <a:srgbClr val="333333"/>
                  </a:solidFill>
                </a:rPr>
                <a:t>Choose </a:t>
              </a:r>
              <a:r>
                <a:rPr lang="en-GB" sz="1000" b="0">
                  <a:solidFill>
                    <a:srgbClr val="333333"/>
                  </a:solidFill>
                  <a:latin typeface="Gotham Medium" pitchFamily="50" charset="0"/>
                </a:rPr>
                <a:t>Crop</a:t>
              </a:r>
              <a:r>
                <a:rPr lang="en-GB" sz="1000">
                  <a:solidFill>
                    <a:srgbClr val="333333"/>
                  </a:solidFill>
                </a:rPr>
                <a:t> to resize and move the image within the placeholder, using the white circles in the corners of the image. Click on the drop down arrow and choose </a:t>
              </a:r>
              <a:r>
                <a:rPr lang="en-GB" sz="1000" b="0">
                  <a:solidFill>
                    <a:srgbClr val="333333"/>
                  </a:solidFill>
                  <a:latin typeface="Gotham Medium" pitchFamily="50" charset="0"/>
                </a:rPr>
                <a:t>Fit </a:t>
              </a:r>
              <a:r>
                <a:rPr lang="en-GB" sz="1000">
                  <a:solidFill>
                    <a:srgbClr val="333333"/>
                  </a:solidFill>
                </a:rPr>
                <a:t>to fit the image to the placeholder.</a:t>
              </a:r>
            </a:p>
          </p:txBody>
        </p:sp>
        <p:sp>
          <p:nvSpPr>
            <p:cNvPr id="9" name="TextBox 8">
              <a:extLst>
                <a:ext uri="{FF2B5EF4-FFF2-40B4-BE49-F238E27FC236}">
                  <a16:creationId xmlns:a16="http://schemas.microsoft.com/office/drawing/2014/main" id="{0932C5D1-678B-2666-38C0-2A401EC851B1}"/>
                </a:ext>
              </a:extLst>
            </p:cNvPr>
            <p:cNvSpPr txBox="1"/>
            <p:nvPr/>
          </p:nvSpPr>
          <p:spPr>
            <a:xfrm>
              <a:off x="866774" y="4759822"/>
              <a:ext cx="2146447" cy="553998"/>
            </a:xfrm>
            <a:prstGeom prst="rect">
              <a:avLst/>
            </a:prstGeom>
            <a:noFill/>
          </p:spPr>
          <p:txBody>
            <a:bodyPr wrap="square" rtlCol="0">
              <a:spAutoFit/>
            </a:bodyPr>
            <a:lstStyle/>
            <a:p>
              <a:r>
                <a:rPr lang="en-GB" sz="1000" b="1">
                  <a:solidFill>
                    <a:srgbClr val="333333"/>
                  </a:solidFill>
                </a:rPr>
                <a:t>5. </a:t>
              </a:r>
              <a:r>
                <a:rPr lang="en-GB" sz="1000">
                  <a:solidFill>
                    <a:srgbClr val="333333"/>
                  </a:solidFill>
                </a:rPr>
                <a:t>Choose </a:t>
              </a:r>
              <a:r>
                <a:rPr lang="en-GB" sz="1000" b="0">
                  <a:solidFill>
                    <a:srgbClr val="333333"/>
                  </a:solidFill>
                  <a:latin typeface="Gotham Medium" pitchFamily="50" charset="0"/>
                </a:rPr>
                <a:t>Picture Colour </a:t>
              </a:r>
              <a:r>
                <a:rPr lang="en-GB" sz="1000">
                  <a:solidFill>
                    <a:srgbClr val="333333"/>
                  </a:solidFill>
                </a:rPr>
                <a:t>to adjust the Saturation, Tone, and Colour.</a:t>
              </a:r>
            </a:p>
          </p:txBody>
        </p:sp>
        <p:sp>
          <p:nvSpPr>
            <p:cNvPr id="58" name="TextBox 57">
              <a:extLst>
                <a:ext uri="{FF2B5EF4-FFF2-40B4-BE49-F238E27FC236}">
                  <a16:creationId xmlns:a16="http://schemas.microsoft.com/office/drawing/2014/main" id="{DA15C3BF-55DE-5367-FFF3-8A1D5FC23FFA}"/>
                </a:ext>
              </a:extLst>
            </p:cNvPr>
            <p:cNvSpPr txBox="1"/>
            <p:nvPr/>
          </p:nvSpPr>
          <p:spPr>
            <a:xfrm>
              <a:off x="866774" y="5360117"/>
              <a:ext cx="2146447" cy="553998"/>
            </a:xfrm>
            <a:prstGeom prst="rect">
              <a:avLst/>
            </a:prstGeom>
            <a:noFill/>
          </p:spPr>
          <p:txBody>
            <a:bodyPr wrap="square" rtlCol="0">
              <a:spAutoFit/>
            </a:bodyPr>
            <a:lstStyle/>
            <a:p>
              <a:r>
                <a:rPr lang="en-GB" sz="1000" b="1">
                  <a:solidFill>
                    <a:srgbClr val="333333"/>
                  </a:solidFill>
                </a:rPr>
                <a:t>6. </a:t>
              </a:r>
              <a:r>
                <a:rPr lang="en-GB" sz="1000">
                  <a:solidFill>
                    <a:srgbClr val="333333"/>
                  </a:solidFill>
                </a:rPr>
                <a:t>Choose </a:t>
              </a:r>
              <a:r>
                <a:rPr lang="en-GB" sz="1000" b="0">
                  <a:solidFill>
                    <a:srgbClr val="333333"/>
                  </a:solidFill>
                  <a:latin typeface="Gotham Medium" pitchFamily="50" charset="0"/>
                </a:rPr>
                <a:t>Picture Correction </a:t>
              </a:r>
              <a:r>
                <a:rPr lang="en-GB" sz="1000">
                  <a:solidFill>
                    <a:srgbClr val="333333"/>
                  </a:solidFill>
                </a:rPr>
                <a:t>to adjust the Sharpness, Brightness, and Contrast.</a:t>
              </a:r>
            </a:p>
          </p:txBody>
        </p:sp>
        <p:sp>
          <p:nvSpPr>
            <p:cNvPr id="59" name="TextBox 58">
              <a:extLst>
                <a:ext uri="{FF2B5EF4-FFF2-40B4-BE49-F238E27FC236}">
                  <a16:creationId xmlns:a16="http://schemas.microsoft.com/office/drawing/2014/main" id="{96343950-36DB-A745-7FFB-F1059121D3D4}"/>
                </a:ext>
              </a:extLst>
            </p:cNvPr>
            <p:cNvSpPr txBox="1"/>
            <p:nvPr/>
          </p:nvSpPr>
          <p:spPr>
            <a:xfrm>
              <a:off x="1072610" y="1179173"/>
              <a:ext cx="1734772" cy="461665"/>
            </a:xfrm>
            <a:prstGeom prst="rect">
              <a:avLst/>
            </a:prstGeom>
            <a:noFill/>
          </p:spPr>
          <p:txBody>
            <a:bodyPr wrap="square" rtlCol="0">
              <a:spAutoFit/>
            </a:bodyPr>
            <a:lstStyle/>
            <a:p>
              <a:pPr algn="ctr"/>
              <a:r>
                <a:rPr lang="en-GB" sz="1200">
                  <a:solidFill>
                    <a:srgbClr val="333333"/>
                  </a:solidFill>
                  <a:latin typeface="+mn-lt"/>
                </a:rPr>
                <a:t>HOW TO INSERT AN IMAGE</a:t>
              </a:r>
            </a:p>
          </p:txBody>
        </p:sp>
        <p:sp>
          <p:nvSpPr>
            <p:cNvPr id="60" name="TextBox 59">
              <a:extLst>
                <a:ext uri="{FF2B5EF4-FFF2-40B4-BE49-F238E27FC236}">
                  <a16:creationId xmlns:a16="http://schemas.microsoft.com/office/drawing/2014/main" id="{0F86EFF0-DC81-206E-2886-53C9BD3C04FC}"/>
                </a:ext>
              </a:extLst>
            </p:cNvPr>
            <p:cNvSpPr txBox="1"/>
            <p:nvPr userDrawn="1"/>
          </p:nvSpPr>
          <p:spPr>
            <a:xfrm>
              <a:off x="866775" y="1759910"/>
              <a:ext cx="2087197" cy="400110"/>
            </a:xfrm>
            <a:prstGeom prst="rect">
              <a:avLst/>
            </a:prstGeom>
            <a:noFill/>
          </p:spPr>
          <p:txBody>
            <a:bodyPr wrap="square" rtlCol="0">
              <a:spAutoFit/>
            </a:bodyPr>
            <a:lstStyle/>
            <a:p>
              <a:r>
                <a:rPr lang="en-GB" sz="1000" b="1">
                  <a:solidFill>
                    <a:srgbClr val="333333"/>
                  </a:solidFill>
                </a:rPr>
                <a:t>1. </a:t>
              </a:r>
              <a:r>
                <a:rPr lang="en-GB" sz="1000">
                  <a:solidFill>
                    <a:srgbClr val="333333"/>
                  </a:solidFill>
                </a:rPr>
                <a:t>If there is already an image present, </a:t>
              </a:r>
              <a:r>
                <a:rPr lang="en-GB" sz="1000">
                  <a:solidFill>
                    <a:srgbClr val="333333"/>
                  </a:solidFill>
                  <a:latin typeface="Gotham Medium" pitchFamily="50" charset="0"/>
                </a:rPr>
                <a:t>delete this first.</a:t>
              </a:r>
            </a:p>
          </p:txBody>
        </p:sp>
      </p:grpSp>
    </p:spTree>
    <p:custDataLst>
      <p:tags r:id="rId1"/>
    </p:custDataLst>
    <p:extLst>
      <p:ext uri="{BB962C8B-B14F-4D97-AF65-F5344CB8AC3E}">
        <p14:creationId xmlns:p14="http://schemas.microsoft.com/office/powerpoint/2010/main" val="1188766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p:cSld name="Our team x6">
    <p:spTree>
      <p:nvGrpSpPr>
        <p:cNvPr id="1" name=""/>
        <p:cNvGrpSpPr/>
        <p:nvPr/>
      </p:nvGrpSpPr>
      <p:grpSpPr>
        <a:xfrm>
          <a:off x="0" y="0"/>
          <a:ext cx="0" cy="0"/>
          <a:chOff x="0" y="0"/>
          <a:chExt cx="0" cy="0"/>
        </a:xfrm>
      </p:grpSpPr>
      <p:sp>
        <p:nvSpPr>
          <p:cNvPr id="3" name="Text Placeholder 3">
            <a:extLst>
              <a:ext uri="{FF2B5EF4-FFF2-40B4-BE49-F238E27FC236}">
                <a16:creationId xmlns:a16="http://schemas.microsoft.com/office/drawing/2014/main" id="{1DA62F69-5718-D443-A98D-E2F8E2E8D68E}"/>
              </a:ext>
            </a:extLst>
          </p:cNvPr>
          <p:cNvSpPr>
            <a:spLocks noGrp="1"/>
          </p:cNvSpPr>
          <p:nvPr>
            <p:ph type="body" sz="quarter" idx="13" hasCustomPrompt="1"/>
          </p:nvPr>
        </p:nvSpPr>
        <p:spPr>
          <a:xfrm rot="5400000">
            <a:off x="8649149" y="3318754"/>
            <a:ext cx="6858430" cy="220922"/>
          </a:xfrm>
          <a:solidFill>
            <a:schemeClr val="accent1"/>
          </a:solidFill>
        </p:spPr>
        <p:txBody>
          <a:bodyPr anchor="ctr"/>
          <a:lstStyle>
            <a:lvl1pPr algn="ctr">
              <a:defRPr sz="900" cap="all" spc="100" baseline="0"/>
            </a:lvl1pPr>
          </a:lstStyle>
          <a:p>
            <a:pPr lvl="0"/>
            <a:r>
              <a:rPr lang="en-GB"/>
              <a:t>Section Title</a:t>
            </a:r>
          </a:p>
        </p:txBody>
      </p:sp>
      <p:sp>
        <p:nvSpPr>
          <p:cNvPr id="98" name="Text Placeholder 11">
            <a:extLst>
              <a:ext uri="{FF2B5EF4-FFF2-40B4-BE49-F238E27FC236}">
                <a16:creationId xmlns:a16="http://schemas.microsoft.com/office/drawing/2014/main" id="{218AFEBA-BD58-D03F-06A3-9F2FA3D6E66B}"/>
              </a:ext>
            </a:extLst>
          </p:cNvPr>
          <p:cNvSpPr>
            <a:spLocks noGrp="1"/>
          </p:cNvSpPr>
          <p:nvPr>
            <p:ph type="body" sz="quarter" idx="27" hasCustomPrompt="1"/>
          </p:nvPr>
        </p:nvSpPr>
        <p:spPr>
          <a:xfrm>
            <a:off x="450732" y="1898651"/>
            <a:ext cx="3223159" cy="1814033"/>
          </a:xfrm>
          <a:solidFill>
            <a:schemeClr val="bg1">
              <a:lumMod val="95000"/>
            </a:schemeClr>
          </a:solidFill>
          <a:ln w="6350">
            <a:noFill/>
          </a:ln>
        </p:spPr>
        <p:txBody>
          <a:bodyPr lIns="1296000" tIns="396000" rIns="216000"/>
          <a:lstStyle>
            <a:lvl1pPr>
              <a:lnSpc>
                <a:spcPct val="100000"/>
              </a:lnSpc>
              <a:spcAft>
                <a:spcPts val="0"/>
              </a:spcAft>
              <a:defRPr sz="1000"/>
            </a:lvl1pPr>
            <a:lvl2pPr>
              <a:defRPr sz="1000"/>
            </a:lvl2pPr>
            <a:lvl3pPr>
              <a:defRPr sz="900"/>
            </a:lvl3pPr>
            <a:lvl4pPr>
              <a:defRPr sz="800"/>
            </a:lvl4pPr>
            <a:lvl5pPr>
              <a:defRPr sz="800"/>
            </a:lvl5pPr>
          </a:lstStyle>
          <a:p>
            <a:pPr lvl="0"/>
            <a:r>
              <a:rPr lang="en-GB"/>
              <a:t>Insert Designation,</a:t>
            </a:r>
            <a:br>
              <a:rPr lang="en-GB"/>
            </a:br>
            <a:r>
              <a:rPr lang="en-GB"/>
              <a:t>Department</a:t>
            </a:r>
          </a:p>
        </p:txBody>
      </p:sp>
      <p:sp>
        <p:nvSpPr>
          <p:cNvPr id="99" name="Picture Placeholder 15">
            <a:extLst>
              <a:ext uri="{FF2B5EF4-FFF2-40B4-BE49-F238E27FC236}">
                <a16:creationId xmlns:a16="http://schemas.microsoft.com/office/drawing/2014/main" id="{BE8F8F95-F0B8-0870-134B-12F00B43AEBD}"/>
              </a:ext>
            </a:extLst>
          </p:cNvPr>
          <p:cNvSpPr>
            <a:spLocks noGrp="1"/>
          </p:cNvSpPr>
          <p:nvPr>
            <p:ph type="pic" sz="quarter" idx="28" hasCustomPrompt="1"/>
          </p:nvPr>
        </p:nvSpPr>
        <p:spPr>
          <a:xfrm>
            <a:off x="543500" y="1986057"/>
            <a:ext cx="1109978" cy="1625026"/>
          </a:xfrm>
        </p:spPr>
        <p:txBody>
          <a:bodyPr/>
          <a:lstStyle>
            <a:lvl1pPr algn="ctr">
              <a:defRPr sz="800"/>
            </a:lvl1pPr>
          </a:lstStyle>
          <a:p>
            <a:r>
              <a:rPr lang="en-GB"/>
              <a:t>Click to insert photo</a:t>
            </a:r>
          </a:p>
        </p:txBody>
      </p:sp>
      <p:sp>
        <p:nvSpPr>
          <p:cNvPr id="100" name="Text Placeholder 17">
            <a:extLst>
              <a:ext uri="{FF2B5EF4-FFF2-40B4-BE49-F238E27FC236}">
                <a16:creationId xmlns:a16="http://schemas.microsoft.com/office/drawing/2014/main" id="{71D1EFDA-037C-7351-2826-B9CB4B3A27D7}"/>
              </a:ext>
            </a:extLst>
          </p:cNvPr>
          <p:cNvSpPr>
            <a:spLocks noGrp="1"/>
          </p:cNvSpPr>
          <p:nvPr>
            <p:ph type="body" sz="quarter" idx="29" hasCustomPrompt="1"/>
          </p:nvPr>
        </p:nvSpPr>
        <p:spPr>
          <a:xfrm>
            <a:off x="1754722" y="2032957"/>
            <a:ext cx="1701472" cy="184666"/>
          </a:xfrm>
          <a:solidFill>
            <a:schemeClr val="accent1"/>
          </a:solidFill>
        </p:spPr>
        <p:txBody>
          <a:bodyPr wrap="square" lIns="0" tIns="0" rIns="0" bIns="0">
            <a:spAutoFit/>
          </a:bodyPr>
          <a:lstStyle>
            <a:lvl1pPr>
              <a:defRPr sz="1200">
                <a:latin typeface="Gotham Medium" panose="02000604030000020004" pitchFamily="50" charset="0"/>
              </a:defRPr>
            </a:lvl1pPr>
            <a:lvl2pPr>
              <a:defRPr>
                <a:latin typeface="Gotham Bold" pitchFamily="50" charset="0"/>
              </a:defRPr>
            </a:lvl2pPr>
            <a:lvl3pPr>
              <a:defRPr>
                <a:latin typeface="Gotham Bold" pitchFamily="50" charset="0"/>
              </a:defRPr>
            </a:lvl3pPr>
            <a:lvl4pPr>
              <a:defRPr>
                <a:latin typeface="Gotham Bold" pitchFamily="50" charset="0"/>
              </a:defRPr>
            </a:lvl4pPr>
            <a:lvl5pPr>
              <a:defRPr>
                <a:latin typeface="Gotham Bold" pitchFamily="50" charset="0"/>
              </a:defRPr>
            </a:lvl5pPr>
          </a:lstStyle>
          <a:p>
            <a:pPr lvl="0"/>
            <a:r>
              <a:rPr lang="en-GB"/>
              <a:t>Insert Name</a:t>
            </a:r>
          </a:p>
        </p:txBody>
      </p:sp>
      <p:sp>
        <p:nvSpPr>
          <p:cNvPr id="101" name="Text Placeholder 11">
            <a:extLst>
              <a:ext uri="{FF2B5EF4-FFF2-40B4-BE49-F238E27FC236}">
                <a16:creationId xmlns:a16="http://schemas.microsoft.com/office/drawing/2014/main" id="{06B5B16D-4801-D271-2473-C660CB4716C0}"/>
              </a:ext>
            </a:extLst>
          </p:cNvPr>
          <p:cNvSpPr>
            <a:spLocks noGrp="1"/>
          </p:cNvSpPr>
          <p:nvPr>
            <p:ph type="body" sz="quarter" idx="30" hasCustomPrompt="1"/>
          </p:nvPr>
        </p:nvSpPr>
        <p:spPr>
          <a:xfrm>
            <a:off x="4103305" y="1898651"/>
            <a:ext cx="3223159" cy="1814033"/>
          </a:xfrm>
          <a:solidFill>
            <a:schemeClr val="bg1">
              <a:lumMod val="95000"/>
            </a:schemeClr>
          </a:solidFill>
          <a:ln w="6350">
            <a:noFill/>
          </a:ln>
        </p:spPr>
        <p:txBody>
          <a:bodyPr lIns="1296000" tIns="396000" rIns="216000"/>
          <a:lstStyle>
            <a:lvl1pPr>
              <a:lnSpc>
                <a:spcPct val="100000"/>
              </a:lnSpc>
              <a:spcAft>
                <a:spcPts val="0"/>
              </a:spcAft>
              <a:defRPr sz="1000"/>
            </a:lvl1pPr>
            <a:lvl2pPr>
              <a:defRPr sz="1000"/>
            </a:lvl2pPr>
            <a:lvl3pPr>
              <a:defRPr sz="900"/>
            </a:lvl3pPr>
            <a:lvl4pPr>
              <a:defRPr sz="800"/>
            </a:lvl4pPr>
            <a:lvl5pPr>
              <a:defRPr sz="800"/>
            </a:lvl5pPr>
          </a:lstStyle>
          <a:p>
            <a:pPr lvl="0"/>
            <a:r>
              <a:rPr lang="en-GB"/>
              <a:t>Insert Designation,</a:t>
            </a:r>
            <a:br>
              <a:rPr lang="en-GB"/>
            </a:br>
            <a:r>
              <a:rPr lang="en-GB"/>
              <a:t>Department</a:t>
            </a:r>
          </a:p>
        </p:txBody>
      </p:sp>
      <p:sp>
        <p:nvSpPr>
          <p:cNvPr id="102" name="Picture Placeholder 15">
            <a:extLst>
              <a:ext uri="{FF2B5EF4-FFF2-40B4-BE49-F238E27FC236}">
                <a16:creationId xmlns:a16="http://schemas.microsoft.com/office/drawing/2014/main" id="{EFE7817B-95E2-0B24-C45D-1C83BB05614E}"/>
              </a:ext>
            </a:extLst>
          </p:cNvPr>
          <p:cNvSpPr>
            <a:spLocks noGrp="1"/>
          </p:cNvSpPr>
          <p:nvPr>
            <p:ph type="pic" sz="quarter" idx="31" hasCustomPrompt="1"/>
          </p:nvPr>
        </p:nvSpPr>
        <p:spPr>
          <a:xfrm>
            <a:off x="4196072" y="1986057"/>
            <a:ext cx="1109978" cy="1625026"/>
          </a:xfrm>
        </p:spPr>
        <p:txBody>
          <a:bodyPr/>
          <a:lstStyle>
            <a:lvl1pPr algn="ctr">
              <a:defRPr sz="800"/>
            </a:lvl1pPr>
          </a:lstStyle>
          <a:p>
            <a:r>
              <a:rPr lang="en-GB"/>
              <a:t>Click to insert photo</a:t>
            </a:r>
          </a:p>
        </p:txBody>
      </p:sp>
      <p:sp>
        <p:nvSpPr>
          <p:cNvPr id="103" name="Text Placeholder 17">
            <a:extLst>
              <a:ext uri="{FF2B5EF4-FFF2-40B4-BE49-F238E27FC236}">
                <a16:creationId xmlns:a16="http://schemas.microsoft.com/office/drawing/2014/main" id="{A28679F1-6A55-3777-964F-31F6A726EE7B}"/>
              </a:ext>
            </a:extLst>
          </p:cNvPr>
          <p:cNvSpPr>
            <a:spLocks noGrp="1"/>
          </p:cNvSpPr>
          <p:nvPr>
            <p:ph type="body" sz="quarter" idx="32" hasCustomPrompt="1"/>
          </p:nvPr>
        </p:nvSpPr>
        <p:spPr>
          <a:xfrm>
            <a:off x="5407295" y="2032957"/>
            <a:ext cx="1701472" cy="184666"/>
          </a:xfrm>
          <a:solidFill>
            <a:schemeClr val="accent1"/>
          </a:solidFill>
        </p:spPr>
        <p:txBody>
          <a:bodyPr wrap="square" lIns="0" tIns="0" rIns="0" bIns="0">
            <a:spAutoFit/>
          </a:bodyPr>
          <a:lstStyle>
            <a:lvl1pPr>
              <a:defRPr sz="1200">
                <a:latin typeface="Gotham Medium" panose="02000604030000020004" pitchFamily="50" charset="0"/>
              </a:defRPr>
            </a:lvl1pPr>
            <a:lvl2pPr>
              <a:defRPr>
                <a:latin typeface="Gotham Bold" pitchFamily="50" charset="0"/>
              </a:defRPr>
            </a:lvl2pPr>
            <a:lvl3pPr>
              <a:defRPr>
                <a:latin typeface="Gotham Bold" pitchFamily="50" charset="0"/>
              </a:defRPr>
            </a:lvl3pPr>
            <a:lvl4pPr>
              <a:defRPr>
                <a:latin typeface="Gotham Bold" pitchFamily="50" charset="0"/>
              </a:defRPr>
            </a:lvl4pPr>
            <a:lvl5pPr>
              <a:defRPr>
                <a:latin typeface="Gotham Bold" pitchFamily="50" charset="0"/>
              </a:defRPr>
            </a:lvl5pPr>
          </a:lstStyle>
          <a:p>
            <a:pPr lvl="0"/>
            <a:r>
              <a:rPr lang="en-GB"/>
              <a:t>Insert Name</a:t>
            </a:r>
          </a:p>
        </p:txBody>
      </p:sp>
      <p:sp>
        <p:nvSpPr>
          <p:cNvPr id="104" name="Text Placeholder 11">
            <a:extLst>
              <a:ext uri="{FF2B5EF4-FFF2-40B4-BE49-F238E27FC236}">
                <a16:creationId xmlns:a16="http://schemas.microsoft.com/office/drawing/2014/main" id="{49419678-B103-7747-B541-AE08008CF875}"/>
              </a:ext>
            </a:extLst>
          </p:cNvPr>
          <p:cNvSpPr>
            <a:spLocks noGrp="1"/>
          </p:cNvSpPr>
          <p:nvPr>
            <p:ph type="body" sz="quarter" idx="33" hasCustomPrompt="1"/>
          </p:nvPr>
        </p:nvSpPr>
        <p:spPr>
          <a:xfrm>
            <a:off x="7636160" y="1898651"/>
            <a:ext cx="3223159" cy="1814033"/>
          </a:xfrm>
          <a:solidFill>
            <a:schemeClr val="bg1">
              <a:lumMod val="95000"/>
            </a:schemeClr>
          </a:solidFill>
          <a:ln w="6350">
            <a:noFill/>
          </a:ln>
        </p:spPr>
        <p:txBody>
          <a:bodyPr lIns="1296000" tIns="396000" rIns="216000"/>
          <a:lstStyle>
            <a:lvl1pPr>
              <a:lnSpc>
                <a:spcPct val="100000"/>
              </a:lnSpc>
              <a:spcAft>
                <a:spcPts val="0"/>
              </a:spcAft>
              <a:defRPr sz="1000"/>
            </a:lvl1pPr>
            <a:lvl2pPr>
              <a:defRPr sz="1000"/>
            </a:lvl2pPr>
            <a:lvl3pPr>
              <a:defRPr sz="900"/>
            </a:lvl3pPr>
            <a:lvl4pPr>
              <a:defRPr sz="800"/>
            </a:lvl4pPr>
            <a:lvl5pPr>
              <a:defRPr sz="800"/>
            </a:lvl5pPr>
          </a:lstStyle>
          <a:p>
            <a:pPr lvl="0"/>
            <a:r>
              <a:rPr lang="en-GB"/>
              <a:t>Insert Designation,</a:t>
            </a:r>
            <a:br>
              <a:rPr lang="en-GB"/>
            </a:br>
            <a:r>
              <a:rPr lang="en-GB"/>
              <a:t>Department</a:t>
            </a:r>
          </a:p>
        </p:txBody>
      </p:sp>
      <p:sp>
        <p:nvSpPr>
          <p:cNvPr id="105" name="Picture Placeholder 15">
            <a:extLst>
              <a:ext uri="{FF2B5EF4-FFF2-40B4-BE49-F238E27FC236}">
                <a16:creationId xmlns:a16="http://schemas.microsoft.com/office/drawing/2014/main" id="{0106AACA-FD77-4E52-827A-D22B2696DBEB}"/>
              </a:ext>
            </a:extLst>
          </p:cNvPr>
          <p:cNvSpPr>
            <a:spLocks noGrp="1"/>
          </p:cNvSpPr>
          <p:nvPr>
            <p:ph type="pic" sz="quarter" idx="34" hasCustomPrompt="1"/>
          </p:nvPr>
        </p:nvSpPr>
        <p:spPr>
          <a:xfrm>
            <a:off x="7728927" y="1986057"/>
            <a:ext cx="1109978" cy="1625026"/>
          </a:xfrm>
        </p:spPr>
        <p:txBody>
          <a:bodyPr/>
          <a:lstStyle>
            <a:lvl1pPr algn="ctr">
              <a:defRPr sz="800"/>
            </a:lvl1pPr>
          </a:lstStyle>
          <a:p>
            <a:r>
              <a:rPr lang="en-GB"/>
              <a:t>Click to insert photo</a:t>
            </a:r>
          </a:p>
        </p:txBody>
      </p:sp>
      <p:sp>
        <p:nvSpPr>
          <p:cNvPr id="106" name="Text Placeholder 17">
            <a:extLst>
              <a:ext uri="{FF2B5EF4-FFF2-40B4-BE49-F238E27FC236}">
                <a16:creationId xmlns:a16="http://schemas.microsoft.com/office/drawing/2014/main" id="{692778BB-4A19-A51C-E38F-8F01047799F2}"/>
              </a:ext>
            </a:extLst>
          </p:cNvPr>
          <p:cNvSpPr>
            <a:spLocks noGrp="1"/>
          </p:cNvSpPr>
          <p:nvPr>
            <p:ph type="body" sz="quarter" idx="35" hasCustomPrompt="1"/>
          </p:nvPr>
        </p:nvSpPr>
        <p:spPr>
          <a:xfrm>
            <a:off x="8940150" y="2032957"/>
            <a:ext cx="1701472" cy="184666"/>
          </a:xfrm>
          <a:solidFill>
            <a:schemeClr val="accent1"/>
          </a:solidFill>
        </p:spPr>
        <p:txBody>
          <a:bodyPr wrap="square" lIns="0" tIns="0" rIns="0" bIns="0">
            <a:spAutoFit/>
          </a:bodyPr>
          <a:lstStyle>
            <a:lvl1pPr>
              <a:defRPr sz="1200">
                <a:latin typeface="Gotham Medium" panose="02000604030000020004" pitchFamily="50" charset="0"/>
              </a:defRPr>
            </a:lvl1pPr>
            <a:lvl2pPr>
              <a:defRPr>
                <a:latin typeface="Gotham Bold" pitchFamily="50" charset="0"/>
              </a:defRPr>
            </a:lvl2pPr>
            <a:lvl3pPr>
              <a:defRPr>
                <a:latin typeface="Gotham Bold" pitchFamily="50" charset="0"/>
              </a:defRPr>
            </a:lvl3pPr>
            <a:lvl4pPr>
              <a:defRPr>
                <a:latin typeface="Gotham Bold" pitchFamily="50" charset="0"/>
              </a:defRPr>
            </a:lvl4pPr>
            <a:lvl5pPr>
              <a:defRPr>
                <a:latin typeface="Gotham Bold" pitchFamily="50" charset="0"/>
              </a:defRPr>
            </a:lvl5pPr>
          </a:lstStyle>
          <a:p>
            <a:pPr lvl="0"/>
            <a:r>
              <a:rPr lang="en-GB"/>
              <a:t>Insert Name</a:t>
            </a:r>
          </a:p>
        </p:txBody>
      </p:sp>
      <p:sp>
        <p:nvSpPr>
          <p:cNvPr id="107" name="Text Placeholder 11">
            <a:extLst>
              <a:ext uri="{FF2B5EF4-FFF2-40B4-BE49-F238E27FC236}">
                <a16:creationId xmlns:a16="http://schemas.microsoft.com/office/drawing/2014/main" id="{D15C7802-CAD9-58BD-F626-3319879C5529}"/>
              </a:ext>
            </a:extLst>
          </p:cNvPr>
          <p:cNvSpPr>
            <a:spLocks noGrp="1"/>
          </p:cNvSpPr>
          <p:nvPr>
            <p:ph type="body" sz="quarter" idx="36" hasCustomPrompt="1"/>
          </p:nvPr>
        </p:nvSpPr>
        <p:spPr>
          <a:xfrm>
            <a:off x="450732" y="3952004"/>
            <a:ext cx="3223159" cy="1814033"/>
          </a:xfrm>
          <a:solidFill>
            <a:schemeClr val="bg1">
              <a:lumMod val="95000"/>
            </a:schemeClr>
          </a:solidFill>
          <a:ln w="6350">
            <a:noFill/>
          </a:ln>
        </p:spPr>
        <p:txBody>
          <a:bodyPr lIns="1296000" tIns="396000" rIns="216000"/>
          <a:lstStyle>
            <a:lvl1pPr>
              <a:lnSpc>
                <a:spcPct val="100000"/>
              </a:lnSpc>
              <a:spcAft>
                <a:spcPts val="0"/>
              </a:spcAft>
              <a:defRPr sz="1000"/>
            </a:lvl1pPr>
            <a:lvl2pPr>
              <a:defRPr sz="1000"/>
            </a:lvl2pPr>
            <a:lvl3pPr>
              <a:defRPr sz="900"/>
            </a:lvl3pPr>
            <a:lvl4pPr>
              <a:defRPr sz="800"/>
            </a:lvl4pPr>
            <a:lvl5pPr>
              <a:defRPr sz="800"/>
            </a:lvl5pPr>
          </a:lstStyle>
          <a:p>
            <a:pPr lvl="0"/>
            <a:r>
              <a:rPr lang="en-GB"/>
              <a:t>Insert Designation,</a:t>
            </a:r>
            <a:br>
              <a:rPr lang="en-GB"/>
            </a:br>
            <a:r>
              <a:rPr lang="en-GB"/>
              <a:t>Department</a:t>
            </a:r>
          </a:p>
        </p:txBody>
      </p:sp>
      <p:sp>
        <p:nvSpPr>
          <p:cNvPr id="108" name="Picture Placeholder 15">
            <a:extLst>
              <a:ext uri="{FF2B5EF4-FFF2-40B4-BE49-F238E27FC236}">
                <a16:creationId xmlns:a16="http://schemas.microsoft.com/office/drawing/2014/main" id="{D0916C12-099C-9261-482E-6509363A2A22}"/>
              </a:ext>
            </a:extLst>
          </p:cNvPr>
          <p:cNvSpPr>
            <a:spLocks noGrp="1"/>
          </p:cNvSpPr>
          <p:nvPr>
            <p:ph type="pic" sz="quarter" idx="37" hasCustomPrompt="1"/>
          </p:nvPr>
        </p:nvSpPr>
        <p:spPr>
          <a:xfrm>
            <a:off x="543500" y="4039410"/>
            <a:ext cx="1109978" cy="1625026"/>
          </a:xfrm>
        </p:spPr>
        <p:txBody>
          <a:bodyPr/>
          <a:lstStyle>
            <a:lvl1pPr algn="ctr">
              <a:defRPr sz="800"/>
            </a:lvl1pPr>
          </a:lstStyle>
          <a:p>
            <a:r>
              <a:rPr lang="en-GB"/>
              <a:t>Click to insert photo</a:t>
            </a:r>
          </a:p>
        </p:txBody>
      </p:sp>
      <p:sp>
        <p:nvSpPr>
          <p:cNvPr id="109" name="Text Placeholder 17">
            <a:extLst>
              <a:ext uri="{FF2B5EF4-FFF2-40B4-BE49-F238E27FC236}">
                <a16:creationId xmlns:a16="http://schemas.microsoft.com/office/drawing/2014/main" id="{56983D7F-A18F-C90C-0276-BC7E6DBE0826}"/>
              </a:ext>
            </a:extLst>
          </p:cNvPr>
          <p:cNvSpPr>
            <a:spLocks noGrp="1"/>
          </p:cNvSpPr>
          <p:nvPr>
            <p:ph type="body" sz="quarter" idx="38" hasCustomPrompt="1"/>
          </p:nvPr>
        </p:nvSpPr>
        <p:spPr>
          <a:xfrm>
            <a:off x="1754722" y="4086310"/>
            <a:ext cx="1701472" cy="184666"/>
          </a:xfrm>
          <a:solidFill>
            <a:schemeClr val="accent1"/>
          </a:solidFill>
        </p:spPr>
        <p:txBody>
          <a:bodyPr wrap="square" lIns="0" tIns="0" rIns="0" bIns="0">
            <a:spAutoFit/>
          </a:bodyPr>
          <a:lstStyle>
            <a:lvl1pPr>
              <a:defRPr sz="1200">
                <a:latin typeface="Gotham Medium" panose="02000604030000020004" pitchFamily="50" charset="0"/>
              </a:defRPr>
            </a:lvl1pPr>
            <a:lvl2pPr>
              <a:defRPr>
                <a:latin typeface="Gotham Bold" pitchFamily="50" charset="0"/>
              </a:defRPr>
            </a:lvl2pPr>
            <a:lvl3pPr>
              <a:defRPr>
                <a:latin typeface="Gotham Bold" pitchFamily="50" charset="0"/>
              </a:defRPr>
            </a:lvl3pPr>
            <a:lvl4pPr>
              <a:defRPr>
                <a:latin typeface="Gotham Bold" pitchFamily="50" charset="0"/>
              </a:defRPr>
            </a:lvl4pPr>
            <a:lvl5pPr>
              <a:defRPr>
                <a:latin typeface="Gotham Bold" pitchFamily="50" charset="0"/>
              </a:defRPr>
            </a:lvl5pPr>
          </a:lstStyle>
          <a:p>
            <a:pPr lvl="0"/>
            <a:r>
              <a:rPr lang="en-GB"/>
              <a:t>Insert Name</a:t>
            </a:r>
          </a:p>
        </p:txBody>
      </p:sp>
      <p:sp>
        <p:nvSpPr>
          <p:cNvPr id="110" name="Text Placeholder 11">
            <a:extLst>
              <a:ext uri="{FF2B5EF4-FFF2-40B4-BE49-F238E27FC236}">
                <a16:creationId xmlns:a16="http://schemas.microsoft.com/office/drawing/2014/main" id="{B631818B-571B-FDA5-CCF7-9B824B43581E}"/>
              </a:ext>
            </a:extLst>
          </p:cNvPr>
          <p:cNvSpPr>
            <a:spLocks noGrp="1"/>
          </p:cNvSpPr>
          <p:nvPr>
            <p:ph type="body" sz="quarter" idx="39" hasCustomPrompt="1"/>
          </p:nvPr>
        </p:nvSpPr>
        <p:spPr>
          <a:xfrm>
            <a:off x="4103305" y="3952004"/>
            <a:ext cx="3223159" cy="1814033"/>
          </a:xfrm>
          <a:solidFill>
            <a:schemeClr val="bg1">
              <a:lumMod val="95000"/>
            </a:schemeClr>
          </a:solidFill>
          <a:ln w="6350">
            <a:noFill/>
          </a:ln>
        </p:spPr>
        <p:txBody>
          <a:bodyPr lIns="1296000" tIns="396000" rIns="216000"/>
          <a:lstStyle>
            <a:lvl1pPr>
              <a:lnSpc>
                <a:spcPct val="100000"/>
              </a:lnSpc>
              <a:spcAft>
                <a:spcPts val="0"/>
              </a:spcAft>
              <a:defRPr sz="1000"/>
            </a:lvl1pPr>
            <a:lvl2pPr>
              <a:defRPr sz="1000"/>
            </a:lvl2pPr>
            <a:lvl3pPr>
              <a:defRPr sz="900"/>
            </a:lvl3pPr>
            <a:lvl4pPr>
              <a:defRPr sz="800"/>
            </a:lvl4pPr>
            <a:lvl5pPr>
              <a:defRPr sz="800"/>
            </a:lvl5pPr>
          </a:lstStyle>
          <a:p>
            <a:pPr lvl="0"/>
            <a:r>
              <a:rPr lang="en-GB"/>
              <a:t>Insert Designation,</a:t>
            </a:r>
            <a:br>
              <a:rPr lang="en-GB"/>
            </a:br>
            <a:r>
              <a:rPr lang="en-GB"/>
              <a:t>Department</a:t>
            </a:r>
          </a:p>
        </p:txBody>
      </p:sp>
      <p:sp>
        <p:nvSpPr>
          <p:cNvPr id="111" name="Picture Placeholder 15">
            <a:extLst>
              <a:ext uri="{FF2B5EF4-FFF2-40B4-BE49-F238E27FC236}">
                <a16:creationId xmlns:a16="http://schemas.microsoft.com/office/drawing/2014/main" id="{7AC57318-46C1-E497-D114-44432D8884FF}"/>
              </a:ext>
            </a:extLst>
          </p:cNvPr>
          <p:cNvSpPr>
            <a:spLocks noGrp="1"/>
          </p:cNvSpPr>
          <p:nvPr>
            <p:ph type="pic" sz="quarter" idx="40" hasCustomPrompt="1"/>
          </p:nvPr>
        </p:nvSpPr>
        <p:spPr>
          <a:xfrm>
            <a:off x="4196072" y="4039410"/>
            <a:ext cx="1109978" cy="1625026"/>
          </a:xfrm>
        </p:spPr>
        <p:txBody>
          <a:bodyPr/>
          <a:lstStyle>
            <a:lvl1pPr algn="ctr">
              <a:defRPr sz="800"/>
            </a:lvl1pPr>
          </a:lstStyle>
          <a:p>
            <a:r>
              <a:rPr lang="en-GB"/>
              <a:t>Click to insert photo</a:t>
            </a:r>
          </a:p>
        </p:txBody>
      </p:sp>
      <p:sp>
        <p:nvSpPr>
          <p:cNvPr id="112" name="Text Placeholder 17">
            <a:extLst>
              <a:ext uri="{FF2B5EF4-FFF2-40B4-BE49-F238E27FC236}">
                <a16:creationId xmlns:a16="http://schemas.microsoft.com/office/drawing/2014/main" id="{9D112F0C-94EE-E784-4BCE-980493222FC7}"/>
              </a:ext>
            </a:extLst>
          </p:cNvPr>
          <p:cNvSpPr>
            <a:spLocks noGrp="1"/>
          </p:cNvSpPr>
          <p:nvPr>
            <p:ph type="body" sz="quarter" idx="41" hasCustomPrompt="1"/>
          </p:nvPr>
        </p:nvSpPr>
        <p:spPr>
          <a:xfrm>
            <a:off x="5407295" y="4086310"/>
            <a:ext cx="1701472" cy="184666"/>
          </a:xfrm>
          <a:solidFill>
            <a:schemeClr val="accent1"/>
          </a:solidFill>
        </p:spPr>
        <p:txBody>
          <a:bodyPr wrap="square" lIns="0" tIns="0" rIns="0" bIns="0">
            <a:spAutoFit/>
          </a:bodyPr>
          <a:lstStyle>
            <a:lvl1pPr>
              <a:defRPr sz="1200">
                <a:latin typeface="Gotham Medium" panose="02000604030000020004" pitchFamily="50" charset="0"/>
              </a:defRPr>
            </a:lvl1pPr>
            <a:lvl2pPr>
              <a:defRPr>
                <a:latin typeface="Gotham Bold" pitchFamily="50" charset="0"/>
              </a:defRPr>
            </a:lvl2pPr>
            <a:lvl3pPr>
              <a:defRPr>
                <a:latin typeface="Gotham Bold" pitchFamily="50" charset="0"/>
              </a:defRPr>
            </a:lvl3pPr>
            <a:lvl4pPr>
              <a:defRPr>
                <a:latin typeface="Gotham Bold" pitchFamily="50" charset="0"/>
              </a:defRPr>
            </a:lvl4pPr>
            <a:lvl5pPr>
              <a:defRPr>
                <a:latin typeface="Gotham Bold" pitchFamily="50" charset="0"/>
              </a:defRPr>
            </a:lvl5pPr>
          </a:lstStyle>
          <a:p>
            <a:pPr lvl="0"/>
            <a:r>
              <a:rPr lang="en-GB"/>
              <a:t>Insert Name</a:t>
            </a:r>
          </a:p>
        </p:txBody>
      </p:sp>
      <p:sp>
        <p:nvSpPr>
          <p:cNvPr id="113" name="Text Placeholder 11">
            <a:extLst>
              <a:ext uri="{FF2B5EF4-FFF2-40B4-BE49-F238E27FC236}">
                <a16:creationId xmlns:a16="http://schemas.microsoft.com/office/drawing/2014/main" id="{7138F522-0DC5-45AB-E03A-8DFD38454A41}"/>
              </a:ext>
            </a:extLst>
          </p:cNvPr>
          <p:cNvSpPr>
            <a:spLocks noGrp="1"/>
          </p:cNvSpPr>
          <p:nvPr>
            <p:ph type="body" sz="quarter" idx="42" hasCustomPrompt="1"/>
          </p:nvPr>
        </p:nvSpPr>
        <p:spPr>
          <a:xfrm>
            <a:off x="7636160" y="3952004"/>
            <a:ext cx="3223159" cy="1814033"/>
          </a:xfrm>
          <a:solidFill>
            <a:schemeClr val="bg1">
              <a:lumMod val="95000"/>
            </a:schemeClr>
          </a:solidFill>
          <a:ln w="6350">
            <a:noFill/>
          </a:ln>
        </p:spPr>
        <p:txBody>
          <a:bodyPr lIns="1296000" tIns="396000" rIns="216000"/>
          <a:lstStyle>
            <a:lvl1pPr>
              <a:lnSpc>
                <a:spcPct val="100000"/>
              </a:lnSpc>
              <a:spcAft>
                <a:spcPts val="0"/>
              </a:spcAft>
              <a:defRPr sz="1000"/>
            </a:lvl1pPr>
            <a:lvl2pPr>
              <a:defRPr sz="1000"/>
            </a:lvl2pPr>
            <a:lvl3pPr>
              <a:defRPr sz="900"/>
            </a:lvl3pPr>
            <a:lvl4pPr>
              <a:defRPr sz="800"/>
            </a:lvl4pPr>
            <a:lvl5pPr>
              <a:defRPr sz="800"/>
            </a:lvl5pPr>
          </a:lstStyle>
          <a:p>
            <a:pPr lvl="0"/>
            <a:r>
              <a:rPr lang="en-GB"/>
              <a:t>Insert Designation,</a:t>
            </a:r>
            <a:br>
              <a:rPr lang="en-GB"/>
            </a:br>
            <a:r>
              <a:rPr lang="en-GB"/>
              <a:t>Department</a:t>
            </a:r>
          </a:p>
        </p:txBody>
      </p:sp>
      <p:sp>
        <p:nvSpPr>
          <p:cNvPr id="114" name="Picture Placeholder 15">
            <a:extLst>
              <a:ext uri="{FF2B5EF4-FFF2-40B4-BE49-F238E27FC236}">
                <a16:creationId xmlns:a16="http://schemas.microsoft.com/office/drawing/2014/main" id="{FAD20E7E-A9E0-7FE9-0F22-BD9BE94729EB}"/>
              </a:ext>
            </a:extLst>
          </p:cNvPr>
          <p:cNvSpPr>
            <a:spLocks noGrp="1"/>
          </p:cNvSpPr>
          <p:nvPr>
            <p:ph type="pic" sz="quarter" idx="43" hasCustomPrompt="1"/>
          </p:nvPr>
        </p:nvSpPr>
        <p:spPr>
          <a:xfrm>
            <a:off x="7728927" y="4039410"/>
            <a:ext cx="1109978" cy="1625026"/>
          </a:xfrm>
        </p:spPr>
        <p:txBody>
          <a:bodyPr/>
          <a:lstStyle>
            <a:lvl1pPr algn="ctr">
              <a:defRPr sz="800"/>
            </a:lvl1pPr>
          </a:lstStyle>
          <a:p>
            <a:r>
              <a:rPr lang="en-GB"/>
              <a:t>Click to insert photo</a:t>
            </a:r>
          </a:p>
        </p:txBody>
      </p:sp>
      <p:sp>
        <p:nvSpPr>
          <p:cNvPr id="115" name="Text Placeholder 17">
            <a:extLst>
              <a:ext uri="{FF2B5EF4-FFF2-40B4-BE49-F238E27FC236}">
                <a16:creationId xmlns:a16="http://schemas.microsoft.com/office/drawing/2014/main" id="{06058CD6-42E7-DB08-5A83-2D3088B81D8A}"/>
              </a:ext>
            </a:extLst>
          </p:cNvPr>
          <p:cNvSpPr>
            <a:spLocks noGrp="1"/>
          </p:cNvSpPr>
          <p:nvPr>
            <p:ph type="body" sz="quarter" idx="44" hasCustomPrompt="1"/>
          </p:nvPr>
        </p:nvSpPr>
        <p:spPr>
          <a:xfrm>
            <a:off x="8940150" y="4086310"/>
            <a:ext cx="1701472" cy="184666"/>
          </a:xfrm>
          <a:solidFill>
            <a:schemeClr val="accent1"/>
          </a:solidFill>
        </p:spPr>
        <p:txBody>
          <a:bodyPr wrap="square" lIns="0" tIns="0" rIns="0" bIns="0">
            <a:spAutoFit/>
          </a:bodyPr>
          <a:lstStyle>
            <a:lvl1pPr>
              <a:defRPr sz="1200">
                <a:latin typeface="Gotham Medium" panose="02000604030000020004" pitchFamily="50" charset="0"/>
              </a:defRPr>
            </a:lvl1pPr>
            <a:lvl2pPr>
              <a:defRPr>
                <a:latin typeface="Gotham Bold" pitchFamily="50" charset="0"/>
              </a:defRPr>
            </a:lvl2pPr>
            <a:lvl3pPr>
              <a:defRPr>
                <a:latin typeface="Gotham Bold" pitchFamily="50" charset="0"/>
              </a:defRPr>
            </a:lvl3pPr>
            <a:lvl4pPr>
              <a:defRPr>
                <a:latin typeface="Gotham Bold" pitchFamily="50" charset="0"/>
              </a:defRPr>
            </a:lvl4pPr>
            <a:lvl5pPr>
              <a:defRPr>
                <a:latin typeface="Gotham Bold" pitchFamily="50" charset="0"/>
              </a:defRPr>
            </a:lvl5pPr>
          </a:lstStyle>
          <a:p>
            <a:pPr lvl="0"/>
            <a:r>
              <a:rPr lang="en-GB"/>
              <a:t>Insert Name</a:t>
            </a:r>
          </a:p>
        </p:txBody>
      </p:sp>
      <p:grpSp>
        <p:nvGrpSpPr>
          <p:cNvPr id="13" name="Group 12">
            <a:extLst>
              <a:ext uri="{FF2B5EF4-FFF2-40B4-BE49-F238E27FC236}">
                <a16:creationId xmlns:a16="http://schemas.microsoft.com/office/drawing/2014/main" id="{F4840272-E087-DD78-31EF-F09DB695862D}"/>
              </a:ext>
            </a:extLst>
          </p:cNvPr>
          <p:cNvGrpSpPr/>
          <p:nvPr/>
        </p:nvGrpSpPr>
        <p:grpSpPr>
          <a:xfrm>
            <a:off x="12284372" y="0"/>
            <a:ext cx="2174455" cy="4839558"/>
            <a:chOff x="838200" y="1150069"/>
            <a:chExt cx="2175021" cy="4839558"/>
          </a:xfrm>
        </p:grpSpPr>
        <p:sp>
          <p:nvSpPr>
            <p:cNvPr id="14" name="Rectangle 13">
              <a:extLst>
                <a:ext uri="{FF2B5EF4-FFF2-40B4-BE49-F238E27FC236}">
                  <a16:creationId xmlns:a16="http://schemas.microsoft.com/office/drawing/2014/main" id="{4C86FF69-8395-67C1-B218-ED1F8758F072}"/>
                </a:ext>
              </a:extLst>
            </p:cNvPr>
            <p:cNvSpPr/>
            <p:nvPr/>
          </p:nvSpPr>
          <p:spPr>
            <a:xfrm>
              <a:off x="838200" y="1150069"/>
              <a:ext cx="2146445" cy="4839558"/>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333333"/>
                </a:solidFill>
              </a:endParaRPr>
            </a:p>
          </p:txBody>
        </p:sp>
        <p:sp>
          <p:nvSpPr>
            <p:cNvPr id="15" name="Rectangle 14">
              <a:extLst>
                <a:ext uri="{FF2B5EF4-FFF2-40B4-BE49-F238E27FC236}">
                  <a16:creationId xmlns:a16="http://schemas.microsoft.com/office/drawing/2014/main" id="{F6037128-B819-F2EF-FFD5-49CC1B5832C4}"/>
                </a:ext>
              </a:extLst>
            </p:cNvPr>
            <p:cNvSpPr/>
            <p:nvPr/>
          </p:nvSpPr>
          <p:spPr>
            <a:xfrm flipV="1">
              <a:off x="838200" y="1150069"/>
              <a:ext cx="2146445" cy="52016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799">
                <a:solidFill>
                  <a:srgbClr val="333333"/>
                </a:solidFill>
              </a:endParaRPr>
            </a:p>
          </p:txBody>
        </p:sp>
        <p:sp>
          <p:nvSpPr>
            <p:cNvPr id="16" name="TextBox 15">
              <a:extLst>
                <a:ext uri="{FF2B5EF4-FFF2-40B4-BE49-F238E27FC236}">
                  <a16:creationId xmlns:a16="http://schemas.microsoft.com/office/drawing/2014/main" id="{948451E8-DAB8-AF63-6ED0-89AE8A908FB4}"/>
                </a:ext>
              </a:extLst>
            </p:cNvPr>
            <p:cNvSpPr txBox="1"/>
            <p:nvPr/>
          </p:nvSpPr>
          <p:spPr>
            <a:xfrm>
              <a:off x="866775" y="2189496"/>
              <a:ext cx="2087197" cy="707886"/>
            </a:xfrm>
            <a:prstGeom prst="rect">
              <a:avLst/>
            </a:prstGeom>
            <a:noFill/>
          </p:spPr>
          <p:txBody>
            <a:bodyPr wrap="square" rtlCol="0">
              <a:spAutoFit/>
            </a:bodyPr>
            <a:lstStyle/>
            <a:p>
              <a:r>
                <a:rPr lang="en-GB" sz="1000" b="1">
                  <a:solidFill>
                    <a:srgbClr val="333333"/>
                  </a:solidFill>
                </a:rPr>
                <a:t>2. </a:t>
              </a:r>
              <a:r>
                <a:rPr lang="en-GB" sz="1000">
                  <a:solidFill>
                    <a:srgbClr val="333333"/>
                  </a:solidFill>
                </a:rPr>
                <a:t>Click on the </a:t>
              </a:r>
              <a:r>
                <a:rPr lang="en-GB" sz="1000" b="0">
                  <a:solidFill>
                    <a:srgbClr val="333333"/>
                  </a:solidFill>
                  <a:latin typeface="Gotham Medium" pitchFamily="50" charset="0"/>
                </a:rPr>
                <a:t>icon</a:t>
              </a:r>
              <a:r>
                <a:rPr lang="en-GB" sz="1000">
                  <a:solidFill>
                    <a:srgbClr val="333333"/>
                  </a:solidFill>
                </a:rPr>
                <a:t> in the middle of the placeholder and choose the image from your computer.</a:t>
              </a:r>
            </a:p>
          </p:txBody>
        </p:sp>
        <p:sp>
          <p:nvSpPr>
            <p:cNvPr id="17" name="TextBox 16">
              <a:extLst>
                <a:ext uri="{FF2B5EF4-FFF2-40B4-BE49-F238E27FC236}">
                  <a16:creationId xmlns:a16="http://schemas.microsoft.com/office/drawing/2014/main" id="{08511D3A-A699-8373-24EC-05D9A4C38444}"/>
                </a:ext>
              </a:extLst>
            </p:cNvPr>
            <p:cNvSpPr txBox="1"/>
            <p:nvPr/>
          </p:nvSpPr>
          <p:spPr>
            <a:xfrm>
              <a:off x="866774" y="2943679"/>
              <a:ext cx="2146447" cy="553998"/>
            </a:xfrm>
            <a:prstGeom prst="rect">
              <a:avLst/>
            </a:prstGeom>
            <a:noFill/>
          </p:spPr>
          <p:txBody>
            <a:bodyPr wrap="square" rtlCol="0">
              <a:spAutoFit/>
            </a:bodyPr>
            <a:lstStyle/>
            <a:p>
              <a:r>
                <a:rPr lang="en-GB" sz="1000" b="1">
                  <a:solidFill>
                    <a:srgbClr val="333333"/>
                  </a:solidFill>
                </a:rPr>
                <a:t>3. </a:t>
              </a:r>
              <a:r>
                <a:rPr lang="en-GB" sz="1000">
                  <a:solidFill>
                    <a:srgbClr val="333333"/>
                  </a:solidFill>
                </a:rPr>
                <a:t>Click on the </a:t>
              </a:r>
              <a:r>
                <a:rPr lang="en-GB" sz="1000" b="0">
                  <a:solidFill>
                    <a:srgbClr val="333333"/>
                  </a:solidFill>
                  <a:latin typeface="Gotham Medium" pitchFamily="50" charset="0"/>
                </a:rPr>
                <a:t>Format Picture </a:t>
              </a:r>
              <a:r>
                <a:rPr lang="en-GB" sz="1000">
                  <a:solidFill>
                    <a:srgbClr val="333333"/>
                  </a:solidFill>
                </a:rPr>
                <a:t>tab in the ribbon and use the tools to edit the image.</a:t>
              </a:r>
            </a:p>
          </p:txBody>
        </p:sp>
        <p:sp>
          <p:nvSpPr>
            <p:cNvPr id="18" name="TextBox 17">
              <a:extLst>
                <a:ext uri="{FF2B5EF4-FFF2-40B4-BE49-F238E27FC236}">
                  <a16:creationId xmlns:a16="http://schemas.microsoft.com/office/drawing/2014/main" id="{CA86D1CC-F40E-26C6-3E4F-D03493C75428}"/>
                </a:ext>
              </a:extLst>
            </p:cNvPr>
            <p:cNvSpPr txBox="1"/>
            <p:nvPr/>
          </p:nvSpPr>
          <p:spPr>
            <a:xfrm>
              <a:off x="866773" y="3543974"/>
              <a:ext cx="2146447" cy="1169551"/>
            </a:xfrm>
            <a:prstGeom prst="rect">
              <a:avLst/>
            </a:prstGeom>
            <a:noFill/>
          </p:spPr>
          <p:txBody>
            <a:bodyPr wrap="square" rtlCol="0">
              <a:spAutoFit/>
            </a:bodyPr>
            <a:lstStyle/>
            <a:p>
              <a:r>
                <a:rPr lang="en-GB" sz="1000" b="1">
                  <a:solidFill>
                    <a:srgbClr val="333333"/>
                  </a:solidFill>
                </a:rPr>
                <a:t>4. </a:t>
              </a:r>
              <a:r>
                <a:rPr lang="en-GB" sz="1000">
                  <a:solidFill>
                    <a:srgbClr val="333333"/>
                  </a:solidFill>
                </a:rPr>
                <a:t>Choose </a:t>
              </a:r>
              <a:r>
                <a:rPr lang="en-GB" sz="1000" b="0">
                  <a:solidFill>
                    <a:srgbClr val="333333"/>
                  </a:solidFill>
                  <a:latin typeface="Gotham Medium" pitchFamily="50" charset="0"/>
                </a:rPr>
                <a:t>Crop</a:t>
              </a:r>
              <a:r>
                <a:rPr lang="en-GB" sz="1000">
                  <a:solidFill>
                    <a:srgbClr val="333333"/>
                  </a:solidFill>
                </a:rPr>
                <a:t> to resize and move the image within the placeholder, using the white circles in the corners of the image. Click on the drop down arrow and choose </a:t>
              </a:r>
              <a:r>
                <a:rPr lang="en-GB" sz="1000" b="0">
                  <a:solidFill>
                    <a:srgbClr val="333333"/>
                  </a:solidFill>
                  <a:latin typeface="Gotham Medium" pitchFamily="50" charset="0"/>
                </a:rPr>
                <a:t>Fit </a:t>
              </a:r>
              <a:r>
                <a:rPr lang="en-GB" sz="1000">
                  <a:solidFill>
                    <a:srgbClr val="333333"/>
                  </a:solidFill>
                </a:rPr>
                <a:t>to fit the image to the placeholder.</a:t>
              </a:r>
            </a:p>
          </p:txBody>
        </p:sp>
        <p:sp>
          <p:nvSpPr>
            <p:cNvPr id="19" name="TextBox 18">
              <a:extLst>
                <a:ext uri="{FF2B5EF4-FFF2-40B4-BE49-F238E27FC236}">
                  <a16:creationId xmlns:a16="http://schemas.microsoft.com/office/drawing/2014/main" id="{A029997A-257F-580A-F6DE-A79BC189F481}"/>
                </a:ext>
              </a:extLst>
            </p:cNvPr>
            <p:cNvSpPr txBox="1"/>
            <p:nvPr/>
          </p:nvSpPr>
          <p:spPr>
            <a:xfrm>
              <a:off x="866774" y="4759822"/>
              <a:ext cx="2146447" cy="553998"/>
            </a:xfrm>
            <a:prstGeom prst="rect">
              <a:avLst/>
            </a:prstGeom>
            <a:noFill/>
          </p:spPr>
          <p:txBody>
            <a:bodyPr wrap="square" rtlCol="0">
              <a:spAutoFit/>
            </a:bodyPr>
            <a:lstStyle/>
            <a:p>
              <a:r>
                <a:rPr lang="en-GB" sz="1000" b="1">
                  <a:solidFill>
                    <a:srgbClr val="333333"/>
                  </a:solidFill>
                </a:rPr>
                <a:t>5. </a:t>
              </a:r>
              <a:r>
                <a:rPr lang="en-GB" sz="1000">
                  <a:solidFill>
                    <a:srgbClr val="333333"/>
                  </a:solidFill>
                </a:rPr>
                <a:t>Choose </a:t>
              </a:r>
              <a:r>
                <a:rPr lang="en-GB" sz="1000" b="0">
                  <a:solidFill>
                    <a:srgbClr val="333333"/>
                  </a:solidFill>
                  <a:latin typeface="Gotham Medium" pitchFamily="50" charset="0"/>
                </a:rPr>
                <a:t>Picture Colour </a:t>
              </a:r>
              <a:r>
                <a:rPr lang="en-GB" sz="1000">
                  <a:solidFill>
                    <a:srgbClr val="333333"/>
                  </a:solidFill>
                </a:rPr>
                <a:t>to adjust the Saturation, Tone, and Colour.</a:t>
              </a:r>
            </a:p>
          </p:txBody>
        </p:sp>
        <p:sp>
          <p:nvSpPr>
            <p:cNvPr id="20" name="TextBox 19">
              <a:extLst>
                <a:ext uri="{FF2B5EF4-FFF2-40B4-BE49-F238E27FC236}">
                  <a16:creationId xmlns:a16="http://schemas.microsoft.com/office/drawing/2014/main" id="{FAC99A98-A4AE-22DD-D3DB-B636E8501BBB}"/>
                </a:ext>
              </a:extLst>
            </p:cNvPr>
            <p:cNvSpPr txBox="1"/>
            <p:nvPr/>
          </p:nvSpPr>
          <p:spPr>
            <a:xfrm>
              <a:off x="866774" y="5360117"/>
              <a:ext cx="2146447" cy="553998"/>
            </a:xfrm>
            <a:prstGeom prst="rect">
              <a:avLst/>
            </a:prstGeom>
            <a:noFill/>
          </p:spPr>
          <p:txBody>
            <a:bodyPr wrap="square" rtlCol="0">
              <a:spAutoFit/>
            </a:bodyPr>
            <a:lstStyle/>
            <a:p>
              <a:r>
                <a:rPr lang="en-GB" sz="1000" b="1">
                  <a:solidFill>
                    <a:srgbClr val="333333"/>
                  </a:solidFill>
                </a:rPr>
                <a:t>6. </a:t>
              </a:r>
              <a:r>
                <a:rPr lang="en-GB" sz="1000">
                  <a:solidFill>
                    <a:srgbClr val="333333"/>
                  </a:solidFill>
                </a:rPr>
                <a:t>Choose </a:t>
              </a:r>
              <a:r>
                <a:rPr lang="en-GB" sz="1000" b="0">
                  <a:solidFill>
                    <a:srgbClr val="333333"/>
                  </a:solidFill>
                  <a:latin typeface="Gotham Medium" pitchFamily="50" charset="0"/>
                </a:rPr>
                <a:t>Picture Correction </a:t>
              </a:r>
              <a:r>
                <a:rPr lang="en-GB" sz="1000">
                  <a:solidFill>
                    <a:srgbClr val="333333"/>
                  </a:solidFill>
                </a:rPr>
                <a:t>to adjust the Sharpness, Brightness, and Contrast.</a:t>
              </a:r>
            </a:p>
          </p:txBody>
        </p:sp>
        <p:sp>
          <p:nvSpPr>
            <p:cNvPr id="21" name="TextBox 20">
              <a:extLst>
                <a:ext uri="{FF2B5EF4-FFF2-40B4-BE49-F238E27FC236}">
                  <a16:creationId xmlns:a16="http://schemas.microsoft.com/office/drawing/2014/main" id="{935495D1-3014-C9DC-7A27-54854E45BC6E}"/>
                </a:ext>
              </a:extLst>
            </p:cNvPr>
            <p:cNvSpPr txBox="1"/>
            <p:nvPr/>
          </p:nvSpPr>
          <p:spPr>
            <a:xfrm>
              <a:off x="1072610" y="1179173"/>
              <a:ext cx="1734772" cy="461665"/>
            </a:xfrm>
            <a:prstGeom prst="rect">
              <a:avLst/>
            </a:prstGeom>
            <a:noFill/>
          </p:spPr>
          <p:txBody>
            <a:bodyPr wrap="square" rtlCol="0">
              <a:spAutoFit/>
            </a:bodyPr>
            <a:lstStyle/>
            <a:p>
              <a:pPr algn="ctr"/>
              <a:r>
                <a:rPr lang="en-GB" sz="1200">
                  <a:solidFill>
                    <a:srgbClr val="333333"/>
                  </a:solidFill>
                  <a:latin typeface="+mn-lt"/>
                </a:rPr>
                <a:t>HOW TO INSERT AN IMAGE</a:t>
              </a:r>
            </a:p>
          </p:txBody>
        </p:sp>
        <p:sp>
          <p:nvSpPr>
            <p:cNvPr id="22" name="TextBox 21">
              <a:extLst>
                <a:ext uri="{FF2B5EF4-FFF2-40B4-BE49-F238E27FC236}">
                  <a16:creationId xmlns:a16="http://schemas.microsoft.com/office/drawing/2014/main" id="{3C6CBFA7-5C82-0607-12DB-DE2CDCAF475C}"/>
                </a:ext>
              </a:extLst>
            </p:cNvPr>
            <p:cNvSpPr txBox="1"/>
            <p:nvPr/>
          </p:nvSpPr>
          <p:spPr>
            <a:xfrm>
              <a:off x="866775" y="1759910"/>
              <a:ext cx="2087197" cy="400110"/>
            </a:xfrm>
            <a:prstGeom prst="rect">
              <a:avLst/>
            </a:prstGeom>
            <a:noFill/>
          </p:spPr>
          <p:txBody>
            <a:bodyPr wrap="square" rtlCol="0">
              <a:spAutoFit/>
            </a:bodyPr>
            <a:lstStyle/>
            <a:p>
              <a:r>
                <a:rPr lang="en-GB" sz="1000" b="1">
                  <a:solidFill>
                    <a:srgbClr val="333333"/>
                  </a:solidFill>
                </a:rPr>
                <a:t>1. </a:t>
              </a:r>
              <a:r>
                <a:rPr lang="en-GB" sz="1000">
                  <a:solidFill>
                    <a:srgbClr val="333333"/>
                  </a:solidFill>
                </a:rPr>
                <a:t>If there is already an image present, </a:t>
              </a:r>
              <a:r>
                <a:rPr lang="en-GB" sz="1000">
                  <a:solidFill>
                    <a:srgbClr val="333333"/>
                  </a:solidFill>
                  <a:latin typeface="Gotham Medium" pitchFamily="50" charset="0"/>
                </a:rPr>
                <a:t>delete this first.</a:t>
              </a:r>
            </a:p>
          </p:txBody>
        </p:sp>
      </p:grpSp>
      <p:sp>
        <p:nvSpPr>
          <p:cNvPr id="24" name="Date Placeholder 23">
            <a:extLst>
              <a:ext uri="{FF2B5EF4-FFF2-40B4-BE49-F238E27FC236}">
                <a16:creationId xmlns:a16="http://schemas.microsoft.com/office/drawing/2014/main" id="{EA5C1D42-A9A0-16A8-4B5D-0F85EC06B7F8}"/>
              </a:ext>
            </a:extLst>
          </p:cNvPr>
          <p:cNvSpPr>
            <a:spLocks noGrp="1"/>
          </p:cNvSpPr>
          <p:nvPr>
            <p:ph type="dt" sz="half" idx="45"/>
          </p:nvPr>
        </p:nvSpPr>
        <p:spPr/>
        <p:txBody>
          <a:bodyPr/>
          <a:lstStyle/>
          <a:p>
            <a:endParaRPr lang="en-GB"/>
          </a:p>
        </p:txBody>
      </p:sp>
      <p:sp>
        <p:nvSpPr>
          <p:cNvPr id="25" name="Footer Placeholder 24">
            <a:extLst>
              <a:ext uri="{FF2B5EF4-FFF2-40B4-BE49-F238E27FC236}">
                <a16:creationId xmlns:a16="http://schemas.microsoft.com/office/drawing/2014/main" id="{232B3F94-5D8D-F93B-C39E-B7C031910972}"/>
              </a:ext>
            </a:extLst>
          </p:cNvPr>
          <p:cNvSpPr>
            <a:spLocks noGrp="1"/>
          </p:cNvSpPr>
          <p:nvPr>
            <p:ph type="ftr" sz="quarter" idx="46"/>
          </p:nvPr>
        </p:nvSpPr>
        <p:spPr>
          <a:xfrm>
            <a:off x="450733" y="6501388"/>
            <a:ext cx="6856644" cy="270074"/>
          </a:xfrm>
          <a:prstGeom prst="rect">
            <a:avLst/>
          </a:prstGeom>
        </p:spPr>
        <p:txBody>
          <a:bodyPr/>
          <a:lstStyle/>
          <a:p>
            <a:pPr>
              <a:lnSpc>
                <a:spcPct val="120000"/>
              </a:lnSpc>
              <a:spcAft>
                <a:spcPts val="1000"/>
              </a:spcAft>
            </a:pPr>
            <a:r>
              <a:rPr lang="en-US"/>
              <a:t>Footer</a:t>
            </a:r>
          </a:p>
        </p:txBody>
      </p:sp>
      <p:sp>
        <p:nvSpPr>
          <p:cNvPr id="26" name="Slide Number Placeholder 25">
            <a:extLst>
              <a:ext uri="{FF2B5EF4-FFF2-40B4-BE49-F238E27FC236}">
                <a16:creationId xmlns:a16="http://schemas.microsoft.com/office/drawing/2014/main" id="{13BDC0DE-2BDE-1B16-B970-187349361C92}"/>
              </a:ext>
            </a:extLst>
          </p:cNvPr>
          <p:cNvSpPr>
            <a:spLocks noGrp="1"/>
          </p:cNvSpPr>
          <p:nvPr>
            <p:ph type="sldNum" sz="quarter" idx="47"/>
          </p:nvPr>
        </p:nvSpPr>
        <p:spPr/>
        <p:txBody>
          <a:bodyPr/>
          <a:lstStyle/>
          <a:p>
            <a:fld id="{BB07EAE1-021A-493C-B07F-6FE9E5D11BEB}" type="slidenum">
              <a:rPr lang="en-GB" smtClean="0"/>
              <a:pPr/>
              <a:t>‹#›</a:t>
            </a:fld>
            <a:endParaRPr lang="en-GB"/>
          </a:p>
        </p:txBody>
      </p:sp>
      <p:sp>
        <p:nvSpPr>
          <p:cNvPr id="2" name="Title 1">
            <a:extLst>
              <a:ext uri="{FF2B5EF4-FFF2-40B4-BE49-F238E27FC236}">
                <a16:creationId xmlns:a16="http://schemas.microsoft.com/office/drawing/2014/main" id="{FA59BAEF-F72C-D92F-284E-A6E08CC18FA0}"/>
              </a:ext>
            </a:extLst>
          </p:cNvPr>
          <p:cNvSpPr>
            <a:spLocks noGrp="1"/>
          </p:cNvSpPr>
          <p:nvPr>
            <p:ph type="title" hasCustomPrompt="1"/>
          </p:nvPr>
        </p:nvSpPr>
        <p:spPr>
          <a:xfrm>
            <a:off x="450732" y="422671"/>
            <a:ext cx="10326690" cy="558405"/>
          </a:xfrm>
        </p:spPr>
        <p:txBody>
          <a:bodyPr/>
          <a:lstStyle>
            <a:lvl1pPr>
              <a:defRPr sz="3199"/>
            </a:lvl1pPr>
          </a:lstStyle>
          <a:p>
            <a:r>
              <a:rPr lang="en-GB"/>
              <a:t>Insert title here</a:t>
            </a:r>
          </a:p>
        </p:txBody>
      </p:sp>
      <p:grpSp>
        <p:nvGrpSpPr>
          <p:cNvPr id="4" name="Group 3">
            <a:extLst>
              <a:ext uri="{FF2B5EF4-FFF2-40B4-BE49-F238E27FC236}">
                <a16:creationId xmlns:a16="http://schemas.microsoft.com/office/drawing/2014/main" id="{235F43B4-2545-F142-872B-1492A64F163F}"/>
              </a:ext>
            </a:extLst>
          </p:cNvPr>
          <p:cNvGrpSpPr/>
          <p:nvPr userDrawn="1"/>
        </p:nvGrpSpPr>
        <p:grpSpPr>
          <a:xfrm>
            <a:off x="12284372" y="0"/>
            <a:ext cx="2174455" cy="4839558"/>
            <a:chOff x="838200" y="1150069"/>
            <a:chExt cx="2175021" cy="4839558"/>
          </a:xfrm>
        </p:grpSpPr>
        <p:sp>
          <p:nvSpPr>
            <p:cNvPr id="5" name="Rectangle 4">
              <a:extLst>
                <a:ext uri="{FF2B5EF4-FFF2-40B4-BE49-F238E27FC236}">
                  <a16:creationId xmlns:a16="http://schemas.microsoft.com/office/drawing/2014/main" id="{BF1CCBCD-FF21-5AFE-B1FD-589E0A801D12}"/>
                </a:ext>
              </a:extLst>
            </p:cNvPr>
            <p:cNvSpPr/>
            <p:nvPr/>
          </p:nvSpPr>
          <p:spPr>
            <a:xfrm>
              <a:off x="838200" y="1150069"/>
              <a:ext cx="2146445" cy="4839558"/>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333333"/>
                </a:solidFill>
              </a:endParaRPr>
            </a:p>
          </p:txBody>
        </p:sp>
        <p:sp>
          <p:nvSpPr>
            <p:cNvPr id="6" name="Rectangle 5">
              <a:extLst>
                <a:ext uri="{FF2B5EF4-FFF2-40B4-BE49-F238E27FC236}">
                  <a16:creationId xmlns:a16="http://schemas.microsoft.com/office/drawing/2014/main" id="{984D0874-5934-132B-2DD5-7AFE3438FE1A}"/>
                </a:ext>
              </a:extLst>
            </p:cNvPr>
            <p:cNvSpPr/>
            <p:nvPr/>
          </p:nvSpPr>
          <p:spPr>
            <a:xfrm flipV="1">
              <a:off x="838200" y="1150069"/>
              <a:ext cx="2146445" cy="52016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799">
                <a:solidFill>
                  <a:srgbClr val="333333"/>
                </a:solidFill>
              </a:endParaRPr>
            </a:p>
          </p:txBody>
        </p:sp>
        <p:sp>
          <p:nvSpPr>
            <p:cNvPr id="7" name="TextBox 6">
              <a:extLst>
                <a:ext uri="{FF2B5EF4-FFF2-40B4-BE49-F238E27FC236}">
                  <a16:creationId xmlns:a16="http://schemas.microsoft.com/office/drawing/2014/main" id="{798995E4-B36C-92BF-6564-E02C1C9246E0}"/>
                </a:ext>
              </a:extLst>
            </p:cNvPr>
            <p:cNvSpPr txBox="1"/>
            <p:nvPr/>
          </p:nvSpPr>
          <p:spPr>
            <a:xfrm>
              <a:off x="866775" y="2189496"/>
              <a:ext cx="2087197" cy="707886"/>
            </a:xfrm>
            <a:prstGeom prst="rect">
              <a:avLst/>
            </a:prstGeom>
            <a:noFill/>
          </p:spPr>
          <p:txBody>
            <a:bodyPr wrap="square" rtlCol="0">
              <a:spAutoFit/>
            </a:bodyPr>
            <a:lstStyle/>
            <a:p>
              <a:r>
                <a:rPr lang="en-GB" sz="1000" b="1">
                  <a:solidFill>
                    <a:srgbClr val="333333"/>
                  </a:solidFill>
                </a:rPr>
                <a:t>2. </a:t>
              </a:r>
              <a:r>
                <a:rPr lang="en-GB" sz="1000">
                  <a:solidFill>
                    <a:srgbClr val="333333"/>
                  </a:solidFill>
                </a:rPr>
                <a:t>Click on the </a:t>
              </a:r>
              <a:r>
                <a:rPr lang="en-GB" sz="1000" b="0">
                  <a:solidFill>
                    <a:srgbClr val="333333"/>
                  </a:solidFill>
                  <a:latin typeface="Gotham Medium" pitchFamily="50" charset="0"/>
                </a:rPr>
                <a:t>icon</a:t>
              </a:r>
              <a:r>
                <a:rPr lang="en-GB" sz="1000">
                  <a:solidFill>
                    <a:srgbClr val="333333"/>
                  </a:solidFill>
                </a:rPr>
                <a:t> in the middle of the placeholder and choose the image from your computer.</a:t>
              </a:r>
            </a:p>
          </p:txBody>
        </p:sp>
        <p:sp>
          <p:nvSpPr>
            <p:cNvPr id="8" name="TextBox 7">
              <a:extLst>
                <a:ext uri="{FF2B5EF4-FFF2-40B4-BE49-F238E27FC236}">
                  <a16:creationId xmlns:a16="http://schemas.microsoft.com/office/drawing/2014/main" id="{10F4B8AC-8FE3-175F-CC64-E27497370165}"/>
                </a:ext>
              </a:extLst>
            </p:cNvPr>
            <p:cNvSpPr txBox="1"/>
            <p:nvPr/>
          </p:nvSpPr>
          <p:spPr>
            <a:xfrm>
              <a:off x="866774" y="2943679"/>
              <a:ext cx="2146447" cy="553998"/>
            </a:xfrm>
            <a:prstGeom prst="rect">
              <a:avLst/>
            </a:prstGeom>
            <a:noFill/>
          </p:spPr>
          <p:txBody>
            <a:bodyPr wrap="square" rtlCol="0">
              <a:spAutoFit/>
            </a:bodyPr>
            <a:lstStyle/>
            <a:p>
              <a:r>
                <a:rPr lang="en-GB" sz="1000" b="1">
                  <a:solidFill>
                    <a:srgbClr val="333333"/>
                  </a:solidFill>
                </a:rPr>
                <a:t>3. </a:t>
              </a:r>
              <a:r>
                <a:rPr lang="en-GB" sz="1000">
                  <a:solidFill>
                    <a:srgbClr val="333333"/>
                  </a:solidFill>
                </a:rPr>
                <a:t>Click on the </a:t>
              </a:r>
              <a:r>
                <a:rPr lang="en-GB" sz="1000" b="0">
                  <a:solidFill>
                    <a:srgbClr val="333333"/>
                  </a:solidFill>
                  <a:latin typeface="Gotham Medium" pitchFamily="50" charset="0"/>
                </a:rPr>
                <a:t>Format Picture </a:t>
              </a:r>
              <a:r>
                <a:rPr lang="en-GB" sz="1000">
                  <a:solidFill>
                    <a:srgbClr val="333333"/>
                  </a:solidFill>
                </a:rPr>
                <a:t>tab in the ribbon and use the tools to edit the image.</a:t>
              </a:r>
            </a:p>
          </p:txBody>
        </p:sp>
        <p:sp>
          <p:nvSpPr>
            <p:cNvPr id="9" name="TextBox 8">
              <a:extLst>
                <a:ext uri="{FF2B5EF4-FFF2-40B4-BE49-F238E27FC236}">
                  <a16:creationId xmlns:a16="http://schemas.microsoft.com/office/drawing/2014/main" id="{015A3BD6-BF4B-FA76-9B1B-B29693C602E3}"/>
                </a:ext>
              </a:extLst>
            </p:cNvPr>
            <p:cNvSpPr txBox="1"/>
            <p:nvPr/>
          </p:nvSpPr>
          <p:spPr>
            <a:xfrm>
              <a:off x="866773" y="3543974"/>
              <a:ext cx="2146447" cy="1169551"/>
            </a:xfrm>
            <a:prstGeom prst="rect">
              <a:avLst/>
            </a:prstGeom>
            <a:noFill/>
          </p:spPr>
          <p:txBody>
            <a:bodyPr wrap="square" rtlCol="0">
              <a:spAutoFit/>
            </a:bodyPr>
            <a:lstStyle/>
            <a:p>
              <a:r>
                <a:rPr lang="en-GB" sz="1000" b="1">
                  <a:solidFill>
                    <a:srgbClr val="333333"/>
                  </a:solidFill>
                </a:rPr>
                <a:t>4. </a:t>
              </a:r>
              <a:r>
                <a:rPr lang="en-GB" sz="1000">
                  <a:solidFill>
                    <a:srgbClr val="333333"/>
                  </a:solidFill>
                </a:rPr>
                <a:t>Choose </a:t>
              </a:r>
              <a:r>
                <a:rPr lang="en-GB" sz="1000" b="0">
                  <a:solidFill>
                    <a:srgbClr val="333333"/>
                  </a:solidFill>
                  <a:latin typeface="Gotham Medium" pitchFamily="50" charset="0"/>
                </a:rPr>
                <a:t>Crop</a:t>
              </a:r>
              <a:r>
                <a:rPr lang="en-GB" sz="1000">
                  <a:solidFill>
                    <a:srgbClr val="333333"/>
                  </a:solidFill>
                </a:rPr>
                <a:t> to resize and move the image within the placeholder, using the white circles in the corners of the image. Click on the drop down arrow and choose </a:t>
              </a:r>
              <a:r>
                <a:rPr lang="en-GB" sz="1000" b="0">
                  <a:solidFill>
                    <a:srgbClr val="333333"/>
                  </a:solidFill>
                  <a:latin typeface="Gotham Medium" pitchFamily="50" charset="0"/>
                </a:rPr>
                <a:t>Fit </a:t>
              </a:r>
              <a:r>
                <a:rPr lang="en-GB" sz="1000">
                  <a:solidFill>
                    <a:srgbClr val="333333"/>
                  </a:solidFill>
                </a:rPr>
                <a:t>to fit the image to the placeholder.</a:t>
              </a:r>
            </a:p>
          </p:txBody>
        </p:sp>
        <p:sp>
          <p:nvSpPr>
            <p:cNvPr id="10" name="TextBox 9">
              <a:extLst>
                <a:ext uri="{FF2B5EF4-FFF2-40B4-BE49-F238E27FC236}">
                  <a16:creationId xmlns:a16="http://schemas.microsoft.com/office/drawing/2014/main" id="{C63F0139-DF07-83C6-CDEF-209143FC7B9F}"/>
                </a:ext>
              </a:extLst>
            </p:cNvPr>
            <p:cNvSpPr txBox="1"/>
            <p:nvPr/>
          </p:nvSpPr>
          <p:spPr>
            <a:xfrm>
              <a:off x="866774" y="4759822"/>
              <a:ext cx="2146447" cy="553998"/>
            </a:xfrm>
            <a:prstGeom prst="rect">
              <a:avLst/>
            </a:prstGeom>
            <a:noFill/>
          </p:spPr>
          <p:txBody>
            <a:bodyPr wrap="square" rtlCol="0">
              <a:spAutoFit/>
            </a:bodyPr>
            <a:lstStyle/>
            <a:p>
              <a:r>
                <a:rPr lang="en-GB" sz="1000" b="1">
                  <a:solidFill>
                    <a:srgbClr val="333333"/>
                  </a:solidFill>
                </a:rPr>
                <a:t>5. </a:t>
              </a:r>
              <a:r>
                <a:rPr lang="en-GB" sz="1000">
                  <a:solidFill>
                    <a:srgbClr val="333333"/>
                  </a:solidFill>
                </a:rPr>
                <a:t>Choose </a:t>
              </a:r>
              <a:r>
                <a:rPr lang="en-GB" sz="1000" b="0">
                  <a:solidFill>
                    <a:srgbClr val="333333"/>
                  </a:solidFill>
                  <a:latin typeface="Gotham Medium" pitchFamily="50" charset="0"/>
                </a:rPr>
                <a:t>Picture Colour </a:t>
              </a:r>
              <a:r>
                <a:rPr lang="en-GB" sz="1000">
                  <a:solidFill>
                    <a:srgbClr val="333333"/>
                  </a:solidFill>
                </a:rPr>
                <a:t>to adjust the Saturation, Tone, and Colour.</a:t>
              </a:r>
            </a:p>
          </p:txBody>
        </p:sp>
        <p:sp>
          <p:nvSpPr>
            <p:cNvPr id="11" name="TextBox 10">
              <a:extLst>
                <a:ext uri="{FF2B5EF4-FFF2-40B4-BE49-F238E27FC236}">
                  <a16:creationId xmlns:a16="http://schemas.microsoft.com/office/drawing/2014/main" id="{FD4BC8FE-98AE-85BD-1642-6148A3B096DF}"/>
                </a:ext>
              </a:extLst>
            </p:cNvPr>
            <p:cNvSpPr txBox="1"/>
            <p:nvPr/>
          </p:nvSpPr>
          <p:spPr>
            <a:xfrm>
              <a:off x="866774" y="5360117"/>
              <a:ext cx="2146447" cy="553998"/>
            </a:xfrm>
            <a:prstGeom prst="rect">
              <a:avLst/>
            </a:prstGeom>
            <a:noFill/>
          </p:spPr>
          <p:txBody>
            <a:bodyPr wrap="square" rtlCol="0">
              <a:spAutoFit/>
            </a:bodyPr>
            <a:lstStyle/>
            <a:p>
              <a:r>
                <a:rPr lang="en-GB" sz="1000" b="1">
                  <a:solidFill>
                    <a:srgbClr val="333333"/>
                  </a:solidFill>
                </a:rPr>
                <a:t>6. </a:t>
              </a:r>
              <a:r>
                <a:rPr lang="en-GB" sz="1000">
                  <a:solidFill>
                    <a:srgbClr val="333333"/>
                  </a:solidFill>
                </a:rPr>
                <a:t>Choose </a:t>
              </a:r>
              <a:r>
                <a:rPr lang="en-GB" sz="1000" b="0">
                  <a:solidFill>
                    <a:srgbClr val="333333"/>
                  </a:solidFill>
                  <a:latin typeface="Gotham Medium" pitchFamily="50" charset="0"/>
                </a:rPr>
                <a:t>Picture Correction </a:t>
              </a:r>
              <a:r>
                <a:rPr lang="en-GB" sz="1000">
                  <a:solidFill>
                    <a:srgbClr val="333333"/>
                  </a:solidFill>
                </a:rPr>
                <a:t>to adjust the Sharpness, Brightness, and Contrast.</a:t>
              </a:r>
            </a:p>
          </p:txBody>
        </p:sp>
        <p:sp>
          <p:nvSpPr>
            <p:cNvPr id="12" name="TextBox 11">
              <a:extLst>
                <a:ext uri="{FF2B5EF4-FFF2-40B4-BE49-F238E27FC236}">
                  <a16:creationId xmlns:a16="http://schemas.microsoft.com/office/drawing/2014/main" id="{5A1AE3BD-6F62-C792-B10E-8D81ECF3D2E1}"/>
                </a:ext>
              </a:extLst>
            </p:cNvPr>
            <p:cNvSpPr txBox="1"/>
            <p:nvPr/>
          </p:nvSpPr>
          <p:spPr>
            <a:xfrm>
              <a:off x="1072610" y="1179173"/>
              <a:ext cx="1734772" cy="461665"/>
            </a:xfrm>
            <a:prstGeom prst="rect">
              <a:avLst/>
            </a:prstGeom>
            <a:noFill/>
          </p:spPr>
          <p:txBody>
            <a:bodyPr wrap="square" rtlCol="0">
              <a:spAutoFit/>
            </a:bodyPr>
            <a:lstStyle/>
            <a:p>
              <a:pPr algn="ctr"/>
              <a:r>
                <a:rPr lang="en-GB" sz="1200">
                  <a:solidFill>
                    <a:srgbClr val="333333"/>
                  </a:solidFill>
                  <a:latin typeface="+mn-lt"/>
                </a:rPr>
                <a:t>HOW TO INSERT AN IMAGE</a:t>
              </a:r>
            </a:p>
          </p:txBody>
        </p:sp>
        <p:sp>
          <p:nvSpPr>
            <p:cNvPr id="23" name="TextBox 22">
              <a:extLst>
                <a:ext uri="{FF2B5EF4-FFF2-40B4-BE49-F238E27FC236}">
                  <a16:creationId xmlns:a16="http://schemas.microsoft.com/office/drawing/2014/main" id="{DB5573EA-5C22-B47C-2B87-1C04FBCD0117}"/>
                </a:ext>
              </a:extLst>
            </p:cNvPr>
            <p:cNvSpPr txBox="1"/>
            <p:nvPr userDrawn="1"/>
          </p:nvSpPr>
          <p:spPr>
            <a:xfrm>
              <a:off x="866775" y="1759910"/>
              <a:ext cx="2087197" cy="400110"/>
            </a:xfrm>
            <a:prstGeom prst="rect">
              <a:avLst/>
            </a:prstGeom>
            <a:noFill/>
          </p:spPr>
          <p:txBody>
            <a:bodyPr wrap="square" rtlCol="0">
              <a:spAutoFit/>
            </a:bodyPr>
            <a:lstStyle/>
            <a:p>
              <a:r>
                <a:rPr lang="en-GB" sz="1000" b="1">
                  <a:solidFill>
                    <a:srgbClr val="333333"/>
                  </a:solidFill>
                </a:rPr>
                <a:t>1. </a:t>
              </a:r>
              <a:r>
                <a:rPr lang="en-GB" sz="1000">
                  <a:solidFill>
                    <a:srgbClr val="333333"/>
                  </a:solidFill>
                </a:rPr>
                <a:t>If there is already an image present, </a:t>
              </a:r>
              <a:r>
                <a:rPr lang="en-GB" sz="1000">
                  <a:solidFill>
                    <a:srgbClr val="333333"/>
                  </a:solidFill>
                  <a:latin typeface="Gotham Medium" pitchFamily="50" charset="0"/>
                </a:rPr>
                <a:t>delete this first.</a:t>
              </a:r>
            </a:p>
          </p:txBody>
        </p:sp>
      </p:grpSp>
    </p:spTree>
    <p:custDataLst>
      <p:tags r:id="rId1"/>
    </p:custDataLst>
    <p:extLst>
      <p:ext uri="{BB962C8B-B14F-4D97-AF65-F5344CB8AC3E}">
        <p14:creationId xmlns:p14="http://schemas.microsoft.com/office/powerpoint/2010/main" val="33791383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p:cSld name="Our team x8">
    <p:spTree>
      <p:nvGrpSpPr>
        <p:cNvPr id="1" name=""/>
        <p:cNvGrpSpPr/>
        <p:nvPr/>
      </p:nvGrpSpPr>
      <p:grpSpPr>
        <a:xfrm>
          <a:off x="0" y="0"/>
          <a:ext cx="0" cy="0"/>
          <a:chOff x="0" y="0"/>
          <a:chExt cx="0" cy="0"/>
        </a:xfrm>
      </p:grpSpPr>
      <p:sp>
        <p:nvSpPr>
          <p:cNvPr id="24" name="Text Placeholder 3">
            <a:extLst>
              <a:ext uri="{FF2B5EF4-FFF2-40B4-BE49-F238E27FC236}">
                <a16:creationId xmlns:a16="http://schemas.microsoft.com/office/drawing/2014/main" id="{5772B2F5-8746-B0DE-6934-182B019B13CB}"/>
              </a:ext>
            </a:extLst>
          </p:cNvPr>
          <p:cNvSpPr>
            <a:spLocks noGrp="1"/>
          </p:cNvSpPr>
          <p:nvPr>
            <p:ph type="body" sz="quarter" idx="13" hasCustomPrompt="1"/>
          </p:nvPr>
        </p:nvSpPr>
        <p:spPr>
          <a:xfrm rot="5400000">
            <a:off x="8649149" y="3318754"/>
            <a:ext cx="6858430" cy="220922"/>
          </a:xfrm>
          <a:solidFill>
            <a:schemeClr val="accent1"/>
          </a:solidFill>
        </p:spPr>
        <p:txBody>
          <a:bodyPr anchor="ctr"/>
          <a:lstStyle>
            <a:lvl1pPr algn="ctr">
              <a:defRPr sz="900" cap="all" spc="100" baseline="0"/>
            </a:lvl1pPr>
          </a:lstStyle>
          <a:p>
            <a:pPr lvl="0"/>
            <a:r>
              <a:rPr lang="en-GB"/>
              <a:t>Section Title</a:t>
            </a:r>
          </a:p>
        </p:txBody>
      </p:sp>
      <p:sp>
        <p:nvSpPr>
          <p:cNvPr id="8" name="Text Placeholder 7">
            <a:extLst>
              <a:ext uri="{FF2B5EF4-FFF2-40B4-BE49-F238E27FC236}">
                <a16:creationId xmlns:a16="http://schemas.microsoft.com/office/drawing/2014/main" id="{C5A20885-8F55-3AA2-CA18-DEAC9E1DA44E}"/>
              </a:ext>
            </a:extLst>
          </p:cNvPr>
          <p:cNvSpPr>
            <a:spLocks noGrp="1"/>
          </p:cNvSpPr>
          <p:nvPr>
            <p:ph type="body" sz="quarter" idx="76" hasCustomPrompt="1"/>
          </p:nvPr>
        </p:nvSpPr>
        <p:spPr>
          <a:xfrm>
            <a:off x="450733" y="1532548"/>
            <a:ext cx="3163000" cy="2363961"/>
          </a:xfrm>
        </p:spPr>
        <p:txBody>
          <a:bodyPr/>
          <a:lstStyle>
            <a:lvl1pPr>
              <a:defRPr/>
            </a:lvl1pPr>
          </a:lstStyle>
          <a:p>
            <a:pPr lvl="0"/>
            <a:r>
              <a:rPr lang="en-GB"/>
              <a:t>Insert text here</a:t>
            </a:r>
          </a:p>
          <a:p>
            <a:pPr lvl="1"/>
            <a:r>
              <a:rPr lang="en-GB"/>
              <a:t>Second level</a:t>
            </a:r>
          </a:p>
          <a:p>
            <a:pPr lvl="2"/>
            <a:r>
              <a:rPr lang="en-GB"/>
              <a:t>Third level</a:t>
            </a:r>
          </a:p>
          <a:p>
            <a:pPr lvl="3"/>
            <a:r>
              <a:rPr lang="en-GB"/>
              <a:t>Fourth level</a:t>
            </a:r>
          </a:p>
          <a:p>
            <a:pPr lvl="4"/>
            <a:r>
              <a:rPr lang="en-GB"/>
              <a:t>Fifth level</a:t>
            </a:r>
          </a:p>
        </p:txBody>
      </p:sp>
      <p:grpSp>
        <p:nvGrpSpPr>
          <p:cNvPr id="45" name="Group 44">
            <a:extLst>
              <a:ext uri="{FF2B5EF4-FFF2-40B4-BE49-F238E27FC236}">
                <a16:creationId xmlns:a16="http://schemas.microsoft.com/office/drawing/2014/main" id="{F2164796-2CCC-CBE7-1966-6119171DF042}"/>
              </a:ext>
            </a:extLst>
          </p:cNvPr>
          <p:cNvGrpSpPr/>
          <p:nvPr/>
        </p:nvGrpSpPr>
        <p:grpSpPr>
          <a:xfrm>
            <a:off x="12284372" y="0"/>
            <a:ext cx="2174455" cy="4839558"/>
            <a:chOff x="838200" y="1150069"/>
            <a:chExt cx="2175021" cy="4839558"/>
          </a:xfrm>
        </p:grpSpPr>
        <p:sp>
          <p:nvSpPr>
            <p:cNvPr id="46" name="Rectangle 45">
              <a:extLst>
                <a:ext uri="{FF2B5EF4-FFF2-40B4-BE49-F238E27FC236}">
                  <a16:creationId xmlns:a16="http://schemas.microsoft.com/office/drawing/2014/main" id="{2B6A15C3-EE3C-94C8-B942-AE8A39F92A05}"/>
                </a:ext>
              </a:extLst>
            </p:cNvPr>
            <p:cNvSpPr/>
            <p:nvPr/>
          </p:nvSpPr>
          <p:spPr>
            <a:xfrm>
              <a:off x="838200" y="1150069"/>
              <a:ext cx="2146445" cy="4839558"/>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333333"/>
                </a:solidFill>
              </a:endParaRPr>
            </a:p>
          </p:txBody>
        </p:sp>
        <p:sp>
          <p:nvSpPr>
            <p:cNvPr id="47" name="Rectangle 46">
              <a:extLst>
                <a:ext uri="{FF2B5EF4-FFF2-40B4-BE49-F238E27FC236}">
                  <a16:creationId xmlns:a16="http://schemas.microsoft.com/office/drawing/2014/main" id="{3A0DF0A7-2787-C7E5-54D8-09FB2E5F6ADC}"/>
                </a:ext>
              </a:extLst>
            </p:cNvPr>
            <p:cNvSpPr/>
            <p:nvPr/>
          </p:nvSpPr>
          <p:spPr>
            <a:xfrm flipV="1">
              <a:off x="838200" y="1150069"/>
              <a:ext cx="2146445" cy="52016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799">
                <a:solidFill>
                  <a:srgbClr val="333333"/>
                </a:solidFill>
              </a:endParaRPr>
            </a:p>
          </p:txBody>
        </p:sp>
        <p:sp>
          <p:nvSpPr>
            <p:cNvPr id="48" name="TextBox 47">
              <a:extLst>
                <a:ext uri="{FF2B5EF4-FFF2-40B4-BE49-F238E27FC236}">
                  <a16:creationId xmlns:a16="http://schemas.microsoft.com/office/drawing/2014/main" id="{80CA38EE-4F46-E778-5288-B481329387AE}"/>
                </a:ext>
              </a:extLst>
            </p:cNvPr>
            <p:cNvSpPr txBox="1"/>
            <p:nvPr/>
          </p:nvSpPr>
          <p:spPr>
            <a:xfrm>
              <a:off x="866775" y="2189496"/>
              <a:ext cx="2087197" cy="707886"/>
            </a:xfrm>
            <a:prstGeom prst="rect">
              <a:avLst/>
            </a:prstGeom>
            <a:noFill/>
          </p:spPr>
          <p:txBody>
            <a:bodyPr wrap="square" rtlCol="0">
              <a:spAutoFit/>
            </a:bodyPr>
            <a:lstStyle/>
            <a:p>
              <a:r>
                <a:rPr lang="en-GB" sz="1000" b="1">
                  <a:solidFill>
                    <a:srgbClr val="333333"/>
                  </a:solidFill>
                </a:rPr>
                <a:t>2. </a:t>
              </a:r>
              <a:r>
                <a:rPr lang="en-GB" sz="1000">
                  <a:solidFill>
                    <a:srgbClr val="333333"/>
                  </a:solidFill>
                </a:rPr>
                <a:t>Click on the </a:t>
              </a:r>
              <a:r>
                <a:rPr lang="en-GB" sz="1000" b="0">
                  <a:solidFill>
                    <a:srgbClr val="333333"/>
                  </a:solidFill>
                  <a:latin typeface="Gotham Medium" pitchFamily="50" charset="0"/>
                </a:rPr>
                <a:t>icon</a:t>
              </a:r>
              <a:r>
                <a:rPr lang="en-GB" sz="1000">
                  <a:solidFill>
                    <a:srgbClr val="333333"/>
                  </a:solidFill>
                </a:rPr>
                <a:t> in the middle of the placeholder and choose the image from your computer.</a:t>
              </a:r>
            </a:p>
          </p:txBody>
        </p:sp>
        <p:sp>
          <p:nvSpPr>
            <p:cNvPr id="49" name="TextBox 48">
              <a:extLst>
                <a:ext uri="{FF2B5EF4-FFF2-40B4-BE49-F238E27FC236}">
                  <a16:creationId xmlns:a16="http://schemas.microsoft.com/office/drawing/2014/main" id="{5E31A892-9C01-6E6D-C940-A734E750E2F9}"/>
                </a:ext>
              </a:extLst>
            </p:cNvPr>
            <p:cNvSpPr txBox="1"/>
            <p:nvPr/>
          </p:nvSpPr>
          <p:spPr>
            <a:xfrm>
              <a:off x="866774" y="2943679"/>
              <a:ext cx="2146447" cy="553998"/>
            </a:xfrm>
            <a:prstGeom prst="rect">
              <a:avLst/>
            </a:prstGeom>
            <a:noFill/>
          </p:spPr>
          <p:txBody>
            <a:bodyPr wrap="square" rtlCol="0">
              <a:spAutoFit/>
            </a:bodyPr>
            <a:lstStyle/>
            <a:p>
              <a:r>
                <a:rPr lang="en-GB" sz="1000" b="1">
                  <a:solidFill>
                    <a:srgbClr val="333333"/>
                  </a:solidFill>
                </a:rPr>
                <a:t>3. </a:t>
              </a:r>
              <a:r>
                <a:rPr lang="en-GB" sz="1000">
                  <a:solidFill>
                    <a:srgbClr val="333333"/>
                  </a:solidFill>
                </a:rPr>
                <a:t>Click on the </a:t>
              </a:r>
              <a:r>
                <a:rPr lang="en-GB" sz="1000" b="0">
                  <a:solidFill>
                    <a:srgbClr val="333333"/>
                  </a:solidFill>
                  <a:latin typeface="Gotham Medium" pitchFamily="50" charset="0"/>
                </a:rPr>
                <a:t>Format Picture </a:t>
              </a:r>
              <a:r>
                <a:rPr lang="en-GB" sz="1000">
                  <a:solidFill>
                    <a:srgbClr val="333333"/>
                  </a:solidFill>
                </a:rPr>
                <a:t>tab in the ribbon and use the tools to edit the image.</a:t>
              </a:r>
            </a:p>
          </p:txBody>
        </p:sp>
        <p:sp>
          <p:nvSpPr>
            <p:cNvPr id="50" name="TextBox 49">
              <a:extLst>
                <a:ext uri="{FF2B5EF4-FFF2-40B4-BE49-F238E27FC236}">
                  <a16:creationId xmlns:a16="http://schemas.microsoft.com/office/drawing/2014/main" id="{073B207D-FC3A-EA9F-6E6C-321EBE9379BB}"/>
                </a:ext>
              </a:extLst>
            </p:cNvPr>
            <p:cNvSpPr txBox="1"/>
            <p:nvPr/>
          </p:nvSpPr>
          <p:spPr>
            <a:xfrm>
              <a:off x="866773" y="3543974"/>
              <a:ext cx="2146447" cy="1169551"/>
            </a:xfrm>
            <a:prstGeom prst="rect">
              <a:avLst/>
            </a:prstGeom>
            <a:noFill/>
          </p:spPr>
          <p:txBody>
            <a:bodyPr wrap="square" rtlCol="0">
              <a:spAutoFit/>
            </a:bodyPr>
            <a:lstStyle/>
            <a:p>
              <a:r>
                <a:rPr lang="en-GB" sz="1000" b="1">
                  <a:solidFill>
                    <a:srgbClr val="333333"/>
                  </a:solidFill>
                </a:rPr>
                <a:t>4. </a:t>
              </a:r>
              <a:r>
                <a:rPr lang="en-GB" sz="1000">
                  <a:solidFill>
                    <a:srgbClr val="333333"/>
                  </a:solidFill>
                </a:rPr>
                <a:t>Choose </a:t>
              </a:r>
              <a:r>
                <a:rPr lang="en-GB" sz="1000" b="0">
                  <a:solidFill>
                    <a:srgbClr val="333333"/>
                  </a:solidFill>
                  <a:latin typeface="Gotham Medium" pitchFamily="50" charset="0"/>
                </a:rPr>
                <a:t>Crop</a:t>
              </a:r>
              <a:r>
                <a:rPr lang="en-GB" sz="1000">
                  <a:solidFill>
                    <a:srgbClr val="333333"/>
                  </a:solidFill>
                </a:rPr>
                <a:t> to resize and move the image within the placeholder, using the white circles in the corners of the image. Click on the drop down arrow and choose </a:t>
              </a:r>
              <a:r>
                <a:rPr lang="en-GB" sz="1000" b="0">
                  <a:solidFill>
                    <a:srgbClr val="333333"/>
                  </a:solidFill>
                  <a:latin typeface="Gotham Medium" pitchFamily="50" charset="0"/>
                </a:rPr>
                <a:t>Fit </a:t>
              </a:r>
              <a:r>
                <a:rPr lang="en-GB" sz="1000">
                  <a:solidFill>
                    <a:srgbClr val="333333"/>
                  </a:solidFill>
                </a:rPr>
                <a:t>to fit the image to the placeholder.</a:t>
              </a:r>
            </a:p>
          </p:txBody>
        </p:sp>
        <p:sp>
          <p:nvSpPr>
            <p:cNvPr id="51" name="TextBox 50">
              <a:extLst>
                <a:ext uri="{FF2B5EF4-FFF2-40B4-BE49-F238E27FC236}">
                  <a16:creationId xmlns:a16="http://schemas.microsoft.com/office/drawing/2014/main" id="{299A2ADF-7411-68D2-F55F-41BDA299CC6B}"/>
                </a:ext>
              </a:extLst>
            </p:cNvPr>
            <p:cNvSpPr txBox="1"/>
            <p:nvPr/>
          </p:nvSpPr>
          <p:spPr>
            <a:xfrm>
              <a:off x="866774" y="4759822"/>
              <a:ext cx="2146447" cy="553998"/>
            </a:xfrm>
            <a:prstGeom prst="rect">
              <a:avLst/>
            </a:prstGeom>
            <a:noFill/>
          </p:spPr>
          <p:txBody>
            <a:bodyPr wrap="square" rtlCol="0">
              <a:spAutoFit/>
            </a:bodyPr>
            <a:lstStyle/>
            <a:p>
              <a:r>
                <a:rPr lang="en-GB" sz="1000" b="1">
                  <a:solidFill>
                    <a:srgbClr val="333333"/>
                  </a:solidFill>
                </a:rPr>
                <a:t>5. </a:t>
              </a:r>
              <a:r>
                <a:rPr lang="en-GB" sz="1000">
                  <a:solidFill>
                    <a:srgbClr val="333333"/>
                  </a:solidFill>
                </a:rPr>
                <a:t>Choose </a:t>
              </a:r>
              <a:r>
                <a:rPr lang="en-GB" sz="1000" b="0">
                  <a:solidFill>
                    <a:srgbClr val="333333"/>
                  </a:solidFill>
                  <a:latin typeface="Gotham Medium" pitchFamily="50" charset="0"/>
                </a:rPr>
                <a:t>Picture Colour </a:t>
              </a:r>
              <a:r>
                <a:rPr lang="en-GB" sz="1000">
                  <a:solidFill>
                    <a:srgbClr val="333333"/>
                  </a:solidFill>
                </a:rPr>
                <a:t>to adjust the Saturation, Tone, and Colour.</a:t>
              </a:r>
            </a:p>
          </p:txBody>
        </p:sp>
        <p:sp>
          <p:nvSpPr>
            <p:cNvPr id="52" name="TextBox 51">
              <a:extLst>
                <a:ext uri="{FF2B5EF4-FFF2-40B4-BE49-F238E27FC236}">
                  <a16:creationId xmlns:a16="http://schemas.microsoft.com/office/drawing/2014/main" id="{D7B4C9CE-150C-90BC-3435-AA6225B9FEA8}"/>
                </a:ext>
              </a:extLst>
            </p:cNvPr>
            <p:cNvSpPr txBox="1"/>
            <p:nvPr/>
          </p:nvSpPr>
          <p:spPr>
            <a:xfrm>
              <a:off x="866774" y="5360117"/>
              <a:ext cx="2146447" cy="553998"/>
            </a:xfrm>
            <a:prstGeom prst="rect">
              <a:avLst/>
            </a:prstGeom>
            <a:noFill/>
          </p:spPr>
          <p:txBody>
            <a:bodyPr wrap="square" rtlCol="0">
              <a:spAutoFit/>
            </a:bodyPr>
            <a:lstStyle/>
            <a:p>
              <a:r>
                <a:rPr lang="en-GB" sz="1000" b="1">
                  <a:solidFill>
                    <a:srgbClr val="333333"/>
                  </a:solidFill>
                </a:rPr>
                <a:t>6. </a:t>
              </a:r>
              <a:r>
                <a:rPr lang="en-GB" sz="1000">
                  <a:solidFill>
                    <a:srgbClr val="333333"/>
                  </a:solidFill>
                </a:rPr>
                <a:t>Choose </a:t>
              </a:r>
              <a:r>
                <a:rPr lang="en-GB" sz="1000" b="0">
                  <a:solidFill>
                    <a:srgbClr val="333333"/>
                  </a:solidFill>
                  <a:latin typeface="Gotham Medium" pitchFamily="50" charset="0"/>
                </a:rPr>
                <a:t>Picture Correction </a:t>
              </a:r>
              <a:r>
                <a:rPr lang="en-GB" sz="1000">
                  <a:solidFill>
                    <a:srgbClr val="333333"/>
                  </a:solidFill>
                </a:rPr>
                <a:t>to adjust the Sharpness, Brightness, and Contrast.</a:t>
              </a:r>
            </a:p>
          </p:txBody>
        </p:sp>
        <p:sp>
          <p:nvSpPr>
            <p:cNvPr id="53" name="TextBox 52">
              <a:extLst>
                <a:ext uri="{FF2B5EF4-FFF2-40B4-BE49-F238E27FC236}">
                  <a16:creationId xmlns:a16="http://schemas.microsoft.com/office/drawing/2014/main" id="{179D4B5A-61B6-8876-9E15-4B3E664B3E60}"/>
                </a:ext>
              </a:extLst>
            </p:cNvPr>
            <p:cNvSpPr txBox="1"/>
            <p:nvPr/>
          </p:nvSpPr>
          <p:spPr>
            <a:xfrm>
              <a:off x="1072610" y="1179173"/>
              <a:ext cx="1734772" cy="461665"/>
            </a:xfrm>
            <a:prstGeom prst="rect">
              <a:avLst/>
            </a:prstGeom>
            <a:noFill/>
          </p:spPr>
          <p:txBody>
            <a:bodyPr wrap="square" rtlCol="0">
              <a:spAutoFit/>
            </a:bodyPr>
            <a:lstStyle/>
            <a:p>
              <a:pPr algn="ctr"/>
              <a:r>
                <a:rPr lang="en-GB" sz="1200">
                  <a:solidFill>
                    <a:srgbClr val="333333"/>
                  </a:solidFill>
                  <a:latin typeface="+mn-lt"/>
                </a:rPr>
                <a:t>HOW TO INSERT AN IMAGE</a:t>
              </a:r>
            </a:p>
          </p:txBody>
        </p:sp>
        <p:sp>
          <p:nvSpPr>
            <p:cNvPr id="54" name="TextBox 53">
              <a:extLst>
                <a:ext uri="{FF2B5EF4-FFF2-40B4-BE49-F238E27FC236}">
                  <a16:creationId xmlns:a16="http://schemas.microsoft.com/office/drawing/2014/main" id="{0FBE210D-989F-A916-B487-12BC64AB78C8}"/>
                </a:ext>
              </a:extLst>
            </p:cNvPr>
            <p:cNvSpPr txBox="1"/>
            <p:nvPr/>
          </p:nvSpPr>
          <p:spPr>
            <a:xfrm>
              <a:off x="866775" y="1759910"/>
              <a:ext cx="2087197" cy="400110"/>
            </a:xfrm>
            <a:prstGeom prst="rect">
              <a:avLst/>
            </a:prstGeom>
            <a:noFill/>
          </p:spPr>
          <p:txBody>
            <a:bodyPr wrap="square" rtlCol="0">
              <a:spAutoFit/>
            </a:bodyPr>
            <a:lstStyle/>
            <a:p>
              <a:r>
                <a:rPr lang="en-GB" sz="1000" b="1">
                  <a:solidFill>
                    <a:srgbClr val="333333"/>
                  </a:solidFill>
                </a:rPr>
                <a:t>1. </a:t>
              </a:r>
              <a:r>
                <a:rPr lang="en-GB" sz="1000">
                  <a:solidFill>
                    <a:srgbClr val="333333"/>
                  </a:solidFill>
                </a:rPr>
                <a:t>If there is already an image present, </a:t>
              </a:r>
              <a:r>
                <a:rPr lang="en-GB" sz="1000">
                  <a:solidFill>
                    <a:srgbClr val="333333"/>
                  </a:solidFill>
                  <a:latin typeface="Gotham Medium" pitchFamily="50" charset="0"/>
                </a:rPr>
                <a:t>delete this first.</a:t>
              </a:r>
            </a:p>
          </p:txBody>
        </p:sp>
      </p:grpSp>
      <p:sp>
        <p:nvSpPr>
          <p:cNvPr id="60" name="Date Placeholder 59">
            <a:extLst>
              <a:ext uri="{FF2B5EF4-FFF2-40B4-BE49-F238E27FC236}">
                <a16:creationId xmlns:a16="http://schemas.microsoft.com/office/drawing/2014/main" id="{50197255-FED2-495F-F7E6-0A84AEFC5443}"/>
              </a:ext>
            </a:extLst>
          </p:cNvPr>
          <p:cNvSpPr>
            <a:spLocks noGrp="1"/>
          </p:cNvSpPr>
          <p:nvPr>
            <p:ph type="dt" sz="half" idx="93"/>
          </p:nvPr>
        </p:nvSpPr>
        <p:spPr/>
        <p:txBody>
          <a:bodyPr/>
          <a:lstStyle/>
          <a:p>
            <a:endParaRPr lang="en-GB"/>
          </a:p>
        </p:txBody>
      </p:sp>
      <p:sp>
        <p:nvSpPr>
          <p:cNvPr id="61" name="Footer Placeholder 60">
            <a:extLst>
              <a:ext uri="{FF2B5EF4-FFF2-40B4-BE49-F238E27FC236}">
                <a16:creationId xmlns:a16="http://schemas.microsoft.com/office/drawing/2014/main" id="{E64F5F90-A239-A5AC-983B-B147CF2326B4}"/>
              </a:ext>
            </a:extLst>
          </p:cNvPr>
          <p:cNvSpPr>
            <a:spLocks noGrp="1"/>
          </p:cNvSpPr>
          <p:nvPr>
            <p:ph type="ftr" sz="quarter" idx="94"/>
          </p:nvPr>
        </p:nvSpPr>
        <p:spPr>
          <a:xfrm>
            <a:off x="450733" y="6501388"/>
            <a:ext cx="6856644" cy="270074"/>
          </a:xfrm>
          <a:prstGeom prst="rect">
            <a:avLst/>
          </a:prstGeom>
        </p:spPr>
        <p:txBody>
          <a:bodyPr/>
          <a:lstStyle/>
          <a:p>
            <a:pPr>
              <a:lnSpc>
                <a:spcPct val="120000"/>
              </a:lnSpc>
              <a:spcAft>
                <a:spcPts val="1000"/>
              </a:spcAft>
            </a:pPr>
            <a:r>
              <a:rPr lang="en-US"/>
              <a:t>Footer</a:t>
            </a:r>
          </a:p>
        </p:txBody>
      </p:sp>
      <p:sp>
        <p:nvSpPr>
          <p:cNvPr id="62" name="Slide Number Placeholder 61">
            <a:extLst>
              <a:ext uri="{FF2B5EF4-FFF2-40B4-BE49-F238E27FC236}">
                <a16:creationId xmlns:a16="http://schemas.microsoft.com/office/drawing/2014/main" id="{970F3AFE-AC05-B4C5-72EF-C659654911B4}"/>
              </a:ext>
            </a:extLst>
          </p:cNvPr>
          <p:cNvSpPr>
            <a:spLocks noGrp="1"/>
          </p:cNvSpPr>
          <p:nvPr>
            <p:ph type="sldNum" sz="quarter" idx="95"/>
          </p:nvPr>
        </p:nvSpPr>
        <p:spPr/>
        <p:txBody>
          <a:bodyPr/>
          <a:lstStyle/>
          <a:p>
            <a:fld id="{BB07EAE1-021A-493C-B07F-6FE9E5D11BEB}" type="slidenum">
              <a:rPr lang="en-GB" smtClean="0"/>
              <a:pPr/>
              <a:t>‹#›</a:t>
            </a:fld>
            <a:endParaRPr lang="en-GB"/>
          </a:p>
        </p:txBody>
      </p:sp>
      <p:sp>
        <p:nvSpPr>
          <p:cNvPr id="2" name="Title 1">
            <a:extLst>
              <a:ext uri="{FF2B5EF4-FFF2-40B4-BE49-F238E27FC236}">
                <a16:creationId xmlns:a16="http://schemas.microsoft.com/office/drawing/2014/main" id="{9BB59618-3BAD-56A9-26CA-415A20E1EEC3}"/>
              </a:ext>
            </a:extLst>
          </p:cNvPr>
          <p:cNvSpPr>
            <a:spLocks noGrp="1"/>
          </p:cNvSpPr>
          <p:nvPr>
            <p:ph type="title" hasCustomPrompt="1"/>
          </p:nvPr>
        </p:nvSpPr>
        <p:spPr>
          <a:xfrm>
            <a:off x="450732" y="422671"/>
            <a:ext cx="10326690" cy="558405"/>
          </a:xfrm>
        </p:spPr>
        <p:txBody>
          <a:bodyPr/>
          <a:lstStyle>
            <a:lvl1pPr>
              <a:defRPr sz="3199"/>
            </a:lvl1pPr>
          </a:lstStyle>
          <a:p>
            <a:r>
              <a:rPr lang="en-GB"/>
              <a:t>Insert title here</a:t>
            </a:r>
          </a:p>
        </p:txBody>
      </p:sp>
      <p:sp>
        <p:nvSpPr>
          <p:cNvPr id="3" name="Text Placeholder 11">
            <a:extLst>
              <a:ext uri="{FF2B5EF4-FFF2-40B4-BE49-F238E27FC236}">
                <a16:creationId xmlns:a16="http://schemas.microsoft.com/office/drawing/2014/main" id="{FAD751D6-2F7C-5E04-C433-117338CE6274}"/>
              </a:ext>
            </a:extLst>
          </p:cNvPr>
          <p:cNvSpPr>
            <a:spLocks noGrp="1"/>
          </p:cNvSpPr>
          <p:nvPr>
            <p:ph type="body" sz="quarter" idx="23" hasCustomPrompt="1"/>
          </p:nvPr>
        </p:nvSpPr>
        <p:spPr>
          <a:xfrm>
            <a:off x="4350618" y="1532548"/>
            <a:ext cx="1440679" cy="2092325"/>
          </a:xfrm>
          <a:solidFill>
            <a:schemeClr val="bg1">
              <a:lumMod val="95000"/>
            </a:schemeClr>
          </a:solidFill>
          <a:ln w="6350">
            <a:noFill/>
          </a:ln>
        </p:spPr>
        <p:txBody>
          <a:bodyPr lIns="108000" tIns="1692000" rIns="216000"/>
          <a:lstStyle>
            <a:lvl1pPr>
              <a:lnSpc>
                <a:spcPct val="100000"/>
              </a:lnSpc>
              <a:spcAft>
                <a:spcPts val="0"/>
              </a:spcAft>
              <a:defRPr sz="800"/>
            </a:lvl1pPr>
            <a:lvl2pPr>
              <a:defRPr sz="1000"/>
            </a:lvl2pPr>
            <a:lvl3pPr>
              <a:defRPr sz="900"/>
            </a:lvl3pPr>
            <a:lvl4pPr>
              <a:defRPr sz="800"/>
            </a:lvl4pPr>
            <a:lvl5pPr>
              <a:defRPr sz="800"/>
            </a:lvl5pPr>
          </a:lstStyle>
          <a:p>
            <a:pPr lvl="0"/>
            <a:r>
              <a:rPr lang="en-GB"/>
              <a:t>Insert Designation,</a:t>
            </a:r>
            <a:br>
              <a:rPr lang="en-GB"/>
            </a:br>
            <a:r>
              <a:rPr lang="en-GB"/>
              <a:t>Department</a:t>
            </a:r>
          </a:p>
        </p:txBody>
      </p:sp>
      <p:sp>
        <p:nvSpPr>
          <p:cNvPr id="4" name="Text Placeholder 17">
            <a:extLst>
              <a:ext uri="{FF2B5EF4-FFF2-40B4-BE49-F238E27FC236}">
                <a16:creationId xmlns:a16="http://schemas.microsoft.com/office/drawing/2014/main" id="{8F1811D1-9BCB-9A14-6DC2-FB58EEEFEC32}"/>
              </a:ext>
            </a:extLst>
          </p:cNvPr>
          <p:cNvSpPr>
            <a:spLocks noGrp="1"/>
          </p:cNvSpPr>
          <p:nvPr>
            <p:ph type="body" sz="quarter" idx="24" hasCustomPrompt="1"/>
          </p:nvPr>
        </p:nvSpPr>
        <p:spPr>
          <a:xfrm>
            <a:off x="4463184" y="2863038"/>
            <a:ext cx="480889" cy="123111"/>
          </a:xfrm>
          <a:solidFill>
            <a:schemeClr val="accent1"/>
          </a:solidFill>
        </p:spPr>
        <p:txBody>
          <a:bodyPr wrap="square" lIns="36000" tIns="0" rIns="0" bIns="0">
            <a:spAutoFit/>
          </a:bodyPr>
          <a:lstStyle>
            <a:lvl1pPr>
              <a:defRPr sz="800">
                <a:latin typeface="Gotham Medium" panose="02000604030000020004" pitchFamily="50" charset="0"/>
              </a:defRPr>
            </a:lvl1pPr>
            <a:lvl2pPr>
              <a:defRPr>
                <a:latin typeface="Gotham Bold" pitchFamily="50" charset="0"/>
              </a:defRPr>
            </a:lvl2pPr>
            <a:lvl3pPr>
              <a:defRPr>
                <a:latin typeface="Gotham Bold" pitchFamily="50" charset="0"/>
              </a:defRPr>
            </a:lvl3pPr>
            <a:lvl4pPr>
              <a:defRPr>
                <a:latin typeface="Gotham Bold" pitchFamily="50" charset="0"/>
              </a:defRPr>
            </a:lvl4pPr>
            <a:lvl5pPr>
              <a:defRPr>
                <a:latin typeface="Gotham Bold" pitchFamily="50" charset="0"/>
              </a:defRPr>
            </a:lvl5pPr>
          </a:lstStyle>
          <a:p>
            <a:pPr lvl="0"/>
            <a:r>
              <a:rPr lang="en-GB"/>
              <a:t>Name</a:t>
            </a:r>
          </a:p>
        </p:txBody>
      </p:sp>
      <p:sp>
        <p:nvSpPr>
          <p:cNvPr id="5" name="Text Placeholder 17">
            <a:extLst>
              <a:ext uri="{FF2B5EF4-FFF2-40B4-BE49-F238E27FC236}">
                <a16:creationId xmlns:a16="http://schemas.microsoft.com/office/drawing/2014/main" id="{8A53A358-258E-3377-93C1-E4FD4836EEFB}"/>
              </a:ext>
            </a:extLst>
          </p:cNvPr>
          <p:cNvSpPr>
            <a:spLocks noGrp="1"/>
          </p:cNvSpPr>
          <p:nvPr>
            <p:ph type="body" sz="quarter" idx="25" hasCustomPrompt="1"/>
          </p:nvPr>
        </p:nvSpPr>
        <p:spPr>
          <a:xfrm>
            <a:off x="4463184" y="3015387"/>
            <a:ext cx="642771" cy="123111"/>
          </a:xfrm>
          <a:solidFill>
            <a:schemeClr val="accent1"/>
          </a:solidFill>
        </p:spPr>
        <p:txBody>
          <a:bodyPr wrap="square" lIns="36000" tIns="0" rIns="0" bIns="0">
            <a:spAutoFit/>
          </a:bodyPr>
          <a:lstStyle>
            <a:lvl1pPr>
              <a:defRPr sz="800">
                <a:latin typeface="Gotham Medium" panose="02000604030000020004" pitchFamily="50" charset="0"/>
              </a:defRPr>
            </a:lvl1pPr>
            <a:lvl2pPr>
              <a:defRPr>
                <a:latin typeface="Gotham Bold" pitchFamily="50" charset="0"/>
              </a:defRPr>
            </a:lvl2pPr>
            <a:lvl3pPr>
              <a:defRPr>
                <a:latin typeface="Gotham Bold" pitchFamily="50" charset="0"/>
              </a:defRPr>
            </a:lvl3pPr>
            <a:lvl4pPr>
              <a:defRPr>
                <a:latin typeface="Gotham Bold" pitchFamily="50" charset="0"/>
              </a:defRPr>
            </a:lvl4pPr>
            <a:lvl5pPr>
              <a:defRPr>
                <a:latin typeface="Gotham Bold" pitchFamily="50" charset="0"/>
              </a:defRPr>
            </a:lvl5pPr>
          </a:lstStyle>
          <a:p>
            <a:pPr lvl="0"/>
            <a:r>
              <a:rPr lang="en-GB"/>
              <a:t>Surname</a:t>
            </a:r>
          </a:p>
        </p:txBody>
      </p:sp>
      <p:sp>
        <p:nvSpPr>
          <p:cNvPr id="6" name="Picture Placeholder 15">
            <a:extLst>
              <a:ext uri="{FF2B5EF4-FFF2-40B4-BE49-F238E27FC236}">
                <a16:creationId xmlns:a16="http://schemas.microsoft.com/office/drawing/2014/main" id="{79F0DA01-38A1-6DBE-53D2-2FD18D0DF6C5}"/>
              </a:ext>
            </a:extLst>
          </p:cNvPr>
          <p:cNvSpPr>
            <a:spLocks noGrp="1"/>
          </p:cNvSpPr>
          <p:nvPr>
            <p:ph type="pic" sz="quarter" idx="26" hasCustomPrompt="1"/>
          </p:nvPr>
        </p:nvSpPr>
        <p:spPr>
          <a:xfrm>
            <a:off x="4460956" y="1646477"/>
            <a:ext cx="1220002" cy="1125068"/>
          </a:xfrm>
        </p:spPr>
        <p:txBody>
          <a:bodyPr/>
          <a:lstStyle>
            <a:lvl1pPr algn="ctr">
              <a:defRPr sz="800"/>
            </a:lvl1pPr>
          </a:lstStyle>
          <a:p>
            <a:r>
              <a:rPr lang="en-GB"/>
              <a:t>Click to insert photo</a:t>
            </a:r>
          </a:p>
        </p:txBody>
      </p:sp>
      <p:sp>
        <p:nvSpPr>
          <p:cNvPr id="7" name="Text Placeholder 11">
            <a:extLst>
              <a:ext uri="{FF2B5EF4-FFF2-40B4-BE49-F238E27FC236}">
                <a16:creationId xmlns:a16="http://schemas.microsoft.com/office/drawing/2014/main" id="{B5CBF561-2271-E767-9CAE-A968471F3649}"/>
              </a:ext>
            </a:extLst>
          </p:cNvPr>
          <p:cNvSpPr>
            <a:spLocks noGrp="1"/>
          </p:cNvSpPr>
          <p:nvPr>
            <p:ph type="body" sz="quarter" idx="27" hasCustomPrompt="1"/>
          </p:nvPr>
        </p:nvSpPr>
        <p:spPr>
          <a:xfrm>
            <a:off x="6235542" y="1532548"/>
            <a:ext cx="1440679" cy="2092325"/>
          </a:xfrm>
          <a:solidFill>
            <a:schemeClr val="bg1">
              <a:lumMod val="95000"/>
            </a:schemeClr>
          </a:solidFill>
          <a:ln w="6350">
            <a:noFill/>
          </a:ln>
        </p:spPr>
        <p:txBody>
          <a:bodyPr lIns="108000" tIns="1692000" rIns="216000"/>
          <a:lstStyle>
            <a:lvl1pPr>
              <a:lnSpc>
                <a:spcPct val="100000"/>
              </a:lnSpc>
              <a:spcAft>
                <a:spcPts val="0"/>
              </a:spcAft>
              <a:defRPr sz="800"/>
            </a:lvl1pPr>
            <a:lvl2pPr>
              <a:defRPr sz="1000"/>
            </a:lvl2pPr>
            <a:lvl3pPr>
              <a:defRPr sz="900"/>
            </a:lvl3pPr>
            <a:lvl4pPr>
              <a:defRPr sz="800"/>
            </a:lvl4pPr>
            <a:lvl5pPr>
              <a:defRPr sz="800"/>
            </a:lvl5pPr>
          </a:lstStyle>
          <a:p>
            <a:pPr lvl="0"/>
            <a:r>
              <a:rPr lang="en-GB"/>
              <a:t>Insert Designation,</a:t>
            </a:r>
            <a:br>
              <a:rPr lang="en-GB"/>
            </a:br>
            <a:r>
              <a:rPr lang="en-GB"/>
              <a:t>Department</a:t>
            </a:r>
          </a:p>
        </p:txBody>
      </p:sp>
      <p:sp>
        <p:nvSpPr>
          <p:cNvPr id="9" name="Text Placeholder 17">
            <a:extLst>
              <a:ext uri="{FF2B5EF4-FFF2-40B4-BE49-F238E27FC236}">
                <a16:creationId xmlns:a16="http://schemas.microsoft.com/office/drawing/2014/main" id="{18222500-6A67-B518-D052-EF3031925247}"/>
              </a:ext>
            </a:extLst>
          </p:cNvPr>
          <p:cNvSpPr>
            <a:spLocks noGrp="1"/>
          </p:cNvSpPr>
          <p:nvPr>
            <p:ph type="body" sz="quarter" idx="28" hasCustomPrompt="1"/>
          </p:nvPr>
        </p:nvSpPr>
        <p:spPr>
          <a:xfrm>
            <a:off x="6348108" y="2863038"/>
            <a:ext cx="480889" cy="123111"/>
          </a:xfrm>
          <a:solidFill>
            <a:schemeClr val="accent1"/>
          </a:solidFill>
        </p:spPr>
        <p:txBody>
          <a:bodyPr wrap="square" lIns="36000" tIns="0" rIns="0" bIns="0">
            <a:spAutoFit/>
          </a:bodyPr>
          <a:lstStyle>
            <a:lvl1pPr>
              <a:defRPr sz="800">
                <a:latin typeface="Gotham Medium" panose="02000604030000020004" pitchFamily="50" charset="0"/>
              </a:defRPr>
            </a:lvl1pPr>
            <a:lvl2pPr>
              <a:defRPr>
                <a:latin typeface="Gotham Bold" pitchFamily="50" charset="0"/>
              </a:defRPr>
            </a:lvl2pPr>
            <a:lvl3pPr>
              <a:defRPr>
                <a:latin typeface="Gotham Bold" pitchFamily="50" charset="0"/>
              </a:defRPr>
            </a:lvl3pPr>
            <a:lvl4pPr>
              <a:defRPr>
                <a:latin typeface="Gotham Bold" pitchFamily="50" charset="0"/>
              </a:defRPr>
            </a:lvl4pPr>
            <a:lvl5pPr>
              <a:defRPr>
                <a:latin typeface="Gotham Bold" pitchFamily="50" charset="0"/>
              </a:defRPr>
            </a:lvl5pPr>
          </a:lstStyle>
          <a:p>
            <a:pPr lvl="0"/>
            <a:r>
              <a:rPr lang="en-GB"/>
              <a:t>Name</a:t>
            </a:r>
          </a:p>
        </p:txBody>
      </p:sp>
      <p:sp>
        <p:nvSpPr>
          <p:cNvPr id="10" name="Text Placeholder 17">
            <a:extLst>
              <a:ext uri="{FF2B5EF4-FFF2-40B4-BE49-F238E27FC236}">
                <a16:creationId xmlns:a16="http://schemas.microsoft.com/office/drawing/2014/main" id="{FF12C91C-5A22-C8E2-C672-A515FD18DFED}"/>
              </a:ext>
            </a:extLst>
          </p:cNvPr>
          <p:cNvSpPr>
            <a:spLocks noGrp="1"/>
          </p:cNvSpPr>
          <p:nvPr>
            <p:ph type="body" sz="quarter" idx="29" hasCustomPrompt="1"/>
          </p:nvPr>
        </p:nvSpPr>
        <p:spPr>
          <a:xfrm>
            <a:off x="6348108" y="3015387"/>
            <a:ext cx="642771" cy="123111"/>
          </a:xfrm>
          <a:solidFill>
            <a:schemeClr val="accent1"/>
          </a:solidFill>
        </p:spPr>
        <p:txBody>
          <a:bodyPr wrap="square" lIns="36000" tIns="0" rIns="0" bIns="0">
            <a:spAutoFit/>
          </a:bodyPr>
          <a:lstStyle>
            <a:lvl1pPr>
              <a:defRPr sz="800">
                <a:latin typeface="Gotham Medium" panose="02000604030000020004" pitchFamily="50" charset="0"/>
              </a:defRPr>
            </a:lvl1pPr>
            <a:lvl2pPr>
              <a:defRPr>
                <a:latin typeface="Gotham Bold" pitchFamily="50" charset="0"/>
              </a:defRPr>
            </a:lvl2pPr>
            <a:lvl3pPr>
              <a:defRPr>
                <a:latin typeface="Gotham Bold" pitchFamily="50" charset="0"/>
              </a:defRPr>
            </a:lvl3pPr>
            <a:lvl4pPr>
              <a:defRPr>
                <a:latin typeface="Gotham Bold" pitchFamily="50" charset="0"/>
              </a:defRPr>
            </a:lvl4pPr>
            <a:lvl5pPr>
              <a:defRPr>
                <a:latin typeface="Gotham Bold" pitchFamily="50" charset="0"/>
              </a:defRPr>
            </a:lvl5pPr>
          </a:lstStyle>
          <a:p>
            <a:pPr lvl="0"/>
            <a:r>
              <a:rPr lang="en-GB"/>
              <a:t>Surname</a:t>
            </a:r>
          </a:p>
        </p:txBody>
      </p:sp>
      <p:sp>
        <p:nvSpPr>
          <p:cNvPr id="11" name="Picture Placeholder 15">
            <a:extLst>
              <a:ext uri="{FF2B5EF4-FFF2-40B4-BE49-F238E27FC236}">
                <a16:creationId xmlns:a16="http://schemas.microsoft.com/office/drawing/2014/main" id="{6CF11C5D-ECA7-8D18-8ACD-EDFC73B693DC}"/>
              </a:ext>
            </a:extLst>
          </p:cNvPr>
          <p:cNvSpPr>
            <a:spLocks noGrp="1"/>
          </p:cNvSpPr>
          <p:nvPr>
            <p:ph type="pic" sz="quarter" idx="30" hasCustomPrompt="1"/>
          </p:nvPr>
        </p:nvSpPr>
        <p:spPr>
          <a:xfrm>
            <a:off x="6345880" y="1646477"/>
            <a:ext cx="1220002" cy="1125068"/>
          </a:xfrm>
        </p:spPr>
        <p:txBody>
          <a:bodyPr/>
          <a:lstStyle>
            <a:lvl1pPr algn="ctr">
              <a:defRPr sz="800"/>
            </a:lvl1pPr>
          </a:lstStyle>
          <a:p>
            <a:r>
              <a:rPr lang="en-GB"/>
              <a:t>Click to insert photo</a:t>
            </a:r>
          </a:p>
        </p:txBody>
      </p:sp>
      <p:sp>
        <p:nvSpPr>
          <p:cNvPr id="12" name="Text Placeholder 11">
            <a:extLst>
              <a:ext uri="{FF2B5EF4-FFF2-40B4-BE49-F238E27FC236}">
                <a16:creationId xmlns:a16="http://schemas.microsoft.com/office/drawing/2014/main" id="{D48A3E34-F76C-7A8B-D35B-50ED6A51B80C}"/>
              </a:ext>
            </a:extLst>
          </p:cNvPr>
          <p:cNvSpPr>
            <a:spLocks noGrp="1"/>
          </p:cNvSpPr>
          <p:nvPr>
            <p:ph type="body" sz="quarter" idx="31" hasCustomPrompt="1"/>
          </p:nvPr>
        </p:nvSpPr>
        <p:spPr>
          <a:xfrm>
            <a:off x="8120466" y="1532548"/>
            <a:ext cx="1440679" cy="2092325"/>
          </a:xfrm>
          <a:solidFill>
            <a:schemeClr val="bg1">
              <a:lumMod val="95000"/>
            </a:schemeClr>
          </a:solidFill>
          <a:ln w="6350">
            <a:noFill/>
          </a:ln>
        </p:spPr>
        <p:txBody>
          <a:bodyPr lIns="108000" tIns="1692000" rIns="216000"/>
          <a:lstStyle>
            <a:lvl1pPr>
              <a:lnSpc>
                <a:spcPct val="100000"/>
              </a:lnSpc>
              <a:spcAft>
                <a:spcPts val="0"/>
              </a:spcAft>
              <a:defRPr sz="800"/>
            </a:lvl1pPr>
            <a:lvl2pPr>
              <a:defRPr sz="1000"/>
            </a:lvl2pPr>
            <a:lvl3pPr>
              <a:defRPr sz="900"/>
            </a:lvl3pPr>
            <a:lvl4pPr>
              <a:defRPr sz="800"/>
            </a:lvl4pPr>
            <a:lvl5pPr>
              <a:defRPr sz="800"/>
            </a:lvl5pPr>
          </a:lstStyle>
          <a:p>
            <a:pPr lvl="0"/>
            <a:r>
              <a:rPr lang="en-GB"/>
              <a:t>Insert Designation,</a:t>
            </a:r>
            <a:br>
              <a:rPr lang="en-GB"/>
            </a:br>
            <a:r>
              <a:rPr lang="en-GB"/>
              <a:t>Department</a:t>
            </a:r>
          </a:p>
        </p:txBody>
      </p:sp>
      <p:sp>
        <p:nvSpPr>
          <p:cNvPr id="13" name="Text Placeholder 17">
            <a:extLst>
              <a:ext uri="{FF2B5EF4-FFF2-40B4-BE49-F238E27FC236}">
                <a16:creationId xmlns:a16="http://schemas.microsoft.com/office/drawing/2014/main" id="{80E0AFD6-D679-1A3D-FB21-A3BA10BEAFC5}"/>
              </a:ext>
            </a:extLst>
          </p:cNvPr>
          <p:cNvSpPr>
            <a:spLocks noGrp="1"/>
          </p:cNvSpPr>
          <p:nvPr>
            <p:ph type="body" sz="quarter" idx="32" hasCustomPrompt="1"/>
          </p:nvPr>
        </p:nvSpPr>
        <p:spPr>
          <a:xfrm>
            <a:off x="8233032" y="2863038"/>
            <a:ext cx="480889" cy="123111"/>
          </a:xfrm>
          <a:solidFill>
            <a:schemeClr val="accent1"/>
          </a:solidFill>
        </p:spPr>
        <p:txBody>
          <a:bodyPr wrap="square" lIns="36000" tIns="0" rIns="0" bIns="0">
            <a:spAutoFit/>
          </a:bodyPr>
          <a:lstStyle>
            <a:lvl1pPr>
              <a:defRPr sz="800">
                <a:latin typeface="Gotham Medium" panose="02000604030000020004" pitchFamily="50" charset="0"/>
              </a:defRPr>
            </a:lvl1pPr>
            <a:lvl2pPr>
              <a:defRPr>
                <a:latin typeface="Gotham Bold" pitchFamily="50" charset="0"/>
              </a:defRPr>
            </a:lvl2pPr>
            <a:lvl3pPr>
              <a:defRPr>
                <a:latin typeface="Gotham Bold" pitchFamily="50" charset="0"/>
              </a:defRPr>
            </a:lvl3pPr>
            <a:lvl4pPr>
              <a:defRPr>
                <a:latin typeface="Gotham Bold" pitchFamily="50" charset="0"/>
              </a:defRPr>
            </a:lvl4pPr>
            <a:lvl5pPr>
              <a:defRPr>
                <a:latin typeface="Gotham Bold" pitchFamily="50" charset="0"/>
              </a:defRPr>
            </a:lvl5pPr>
          </a:lstStyle>
          <a:p>
            <a:pPr lvl="0"/>
            <a:r>
              <a:rPr lang="en-GB"/>
              <a:t>Name</a:t>
            </a:r>
          </a:p>
        </p:txBody>
      </p:sp>
      <p:sp>
        <p:nvSpPr>
          <p:cNvPr id="14" name="Text Placeholder 17">
            <a:extLst>
              <a:ext uri="{FF2B5EF4-FFF2-40B4-BE49-F238E27FC236}">
                <a16:creationId xmlns:a16="http://schemas.microsoft.com/office/drawing/2014/main" id="{C551C29E-58A2-63D9-7D31-B981BC690B32}"/>
              </a:ext>
            </a:extLst>
          </p:cNvPr>
          <p:cNvSpPr>
            <a:spLocks noGrp="1"/>
          </p:cNvSpPr>
          <p:nvPr>
            <p:ph type="body" sz="quarter" idx="33" hasCustomPrompt="1"/>
          </p:nvPr>
        </p:nvSpPr>
        <p:spPr>
          <a:xfrm>
            <a:off x="8233032" y="3015387"/>
            <a:ext cx="642771" cy="123111"/>
          </a:xfrm>
          <a:solidFill>
            <a:schemeClr val="accent1"/>
          </a:solidFill>
        </p:spPr>
        <p:txBody>
          <a:bodyPr wrap="square" lIns="36000" tIns="0" rIns="0" bIns="0">
            <a:spAutoFit/>
          </a:bodyPr>
          <a:lstStyle>
            <a:lvl1pPr>
              <a:defRPr sz="800">
                <a:latin typeface="Gotham Medium" panose="02000604030000020004" pitchFamily="50" charset="0"/>
              </a:defRPr>
            </a:lvl1pPr>
            <a:lvl2pPr>
              <a:defRPr>
                <a:latin typeface="Gotham Bold" pitchFamily="50" charset="0"/>
              </a:defRPr>
            </a:lvl2pPr>
            <a:lvl3pPr>
              <a:defRPr>
                <a:latin typeface="Gotham Bold" pitchFamily="50" charset="0"/>
              </a:defRPr>
            </a:lvl3pPr>
            <a:lvl4pPr>
              <a:defRPr>
                <a:latin typeface="Gotham Bold" pitchFamily="50" charset="0"/>
              </a:defRPr>
            </a:lvl4pPr>
            <a:lvl5pPr>
              <a:defRPr>
                <a:latin typeface="Gotham Bold" pitchFamily="50" charset="0"/>
              </a:defRPr>
            </a:lvl5pPr>
          </a:lstStyle>
          <a:p>
            <a:pPr lvl="0"/>
            <a:r>
              <a:rPr lang="en-GB"/>
              <a:t>Surname</a:t>
            </a:r>
          </a:p>
        </p:txBody>
      </p:sp>
      <p:sp>
        <p:nvSpPr>
          <p:cNvPr id="25" name="Picture Placeholder 15">
            <a:extLst>
              <a:ext uri="{FF2B5EF4-FFF2-40B4-BE49-F238E27FC236}">
                <a16:creationId xmlns:a16="http://schemas.microsoft.com/office/drawing/2014/main" id="{61CEE74D-A617-697A-7841-A96157BACAD1}"/>
              </a:ext>
            </a:extLst>
          </p:cNvPr>
          <p:cNvSpPr>
            <a:spLocks noGrp="1"/>
          </p:cNvSpPr>
          <p:nvPr>
            <p:ph type="pic" sz="quarter" idx="34" hasCustomPrompt="1"/>
          </p:nvPr>
        </p:nvSpPr>
        <p:spPr>
          <a:xfrm>
            <a:off x="8232588" y="1646477"/>
            <a:ext cx="1220002" cy="1125068"/>
          </a:xfrm>
        </p:spPr>
        <p:txBody>
          <a:bodyPr/>
          <a:lstStyle>
            <a:lvl1pPr algn="ctr">
              <a:defRPr sz="800"/>
            </a:lvl1pPr>
          </a:lstStyle>
          <a:p>
            <a:r>
              <a:rPr lang="en-GB"/>
              <a:t>Click to insert photo</a:t>
            </a:r>
          </a:p>
        </p:txBody>
      </p:sp>
      <p:sp>
        <p:nvSpPr>
          <p:cNvPr id="42" name="Text Placeholder 11">
            <a:extLst>
              <a:ext uri="{FF2B5EF4-FFF2-40B4-BE49-F238E27FC236}">
                <a16:creationId xmlns:a16="http://schemas.microsoft.com/office/drawing/2014/main" id="{A04D7B14-71C0-B287-8AEC-9C89DB0295E5}"/>
              </a:ext>
            </a:extLst>
          </p:cNvPr>
          <p:cNvSpPr>
            <a:spLocks noGrp="1"/>
          </p:cNvSpPr>
          <p:nvPr>
            <p:ph type="body" sz="quarter" idx="35" hasCustomPrompt="1"/>
          </p:nvPr>
        </p:nvSpPr>
        <p:spPr>
          <a:xfrm>
            <a:off x="10005390" y="1532548"/>
            <a:ext cx="1440679" cy="2092325"/>
          </a:xfrm>
          <a:solidFill>
            <a:schemeClr val="bg1">
              <a:lumMod val="95000"/>
            </a:schemeClr>
          </a:solidFill>
          <a:ln w="6350">
            <a:noFill/>
          </a:ln>
        </p:spPr>
        <p:txBody>
          <a:bodyPr lIns="108000" tIns="1692000" rIns="216000"/>
          <a:lstStyle>
            <a:lvl1pPr>
              <a:lnSpc>
                <a:spcPct val="100000"/>
              </a:lnSpc>
              <a:spcAft>
                <a:spcPts val="0"/>
              </a:spcAft>
              <a:defRPr sz="800"/>
            </a:lvl1pPr>
            <a:lvl2pPr>
              <a:defRPr sz="1000"/>
            </a:lvl2pPr>
            <a:lvl3pPr>
              <a:defRPr sz="900"/>
            </a:lvl3pPr>
            <a:lvl4pPr>
              <a:defRPr sz="800"/>
            </a:lvl4pPr>
            <a:lvl5pPr>
              <a:defRPr sz="800"/>
            </a:lvl5pPr>
          </a:lstStyle>
          <a:p>
            <a:pPr lvl="0"/>
            <a:r>
              <a:rPr lang="en-GB"/>
              <a:t>Insert Designation,</a:t>
            </a:r>
            <a:br>
              <a:rPr lang="en-GB"/>
            </a:br>
            <a:r>
              <a:rPr lang="en-GB"/>
              <a:t>Department</a:t>
            </a:r>
          </a:p>
        </p:txBody>
      </p:sp>
      <p:sp>
        <p:nvSpPr>
          <p:cNvPr id="43" name="Text Placeholder 17">
            <a:extLst>
              <a:ext uri="{FF2B5EF4-FFF2-40B4-BE49-F238E27FC236}">
                <a16:creationId xmlns:a16="http://schemas.microsoft.com/office/drawing/2014/main" id="{B80CFB99-C460-D8ED-1934-4A730453CF5C}"/>
              </a:ext>
            </a:extLst>
          </p:cNvPr>
          <p:cNvSpPr>
            <a:spLocks noGrp="1"/>
          </p:cNvSpPr>
          <p:nvPr>
            <p:ph type="body" sz="quarter" idx="36" hasCustomPrompt="1"/>
          </p:nvPr>
        </p:nvSpPr>
        <p:spPr>
          <a:xfrm>
            <a:off x="10117956" y="2863038"/>
            <a:ext cx="480889" cy="123111"/>
          </a:xfrm>
          <a:solidFill>
            <a:schemeClr val="accent1"/>
          </a:solidFill>
        </p:spPr>
        <p:txBody>
          <a:bodyPr wrap="square" lIns="36000" tIns="0" rIns="0" bIns="0">
            <a:spAutoFit/>
          </a:bodyPr>
          <a:lstStyle>
            <a:lvl1pPr>
              <a:defRPr sz="800">
                <a:latin typeface="Gotham Medium" panose="02000604030000020004" pitchFamily="50" charset="0"/>
              </a:defRPr>
            </a:lvl1pPr>
            <a:lvl2pPr>
              <a:defRPr>
                <a:latin typeface="Gotham Bold" pitchFamily="50" charset="0"/>
              </a:defRPr>
            </a:lvl2pPr>
            <a:lvl3pPr>
              <a:defRPr>
                <a:latin typeface="Gotham Bold" pitchFamily="50" charset="0"/>
              </a:defRPr>
            </a:lvl3pPr>
            <a:lvl4pPr>
              <a:defRPr>
                <a:latin typeface="Gotham Bold" pitchFamily="50" charset="0"/>
              </a:defRPr>
            </a:lvl4pPr>
            <a:lvl5pPr>
              <a:defRPr>
                <a:latin typeface="Gotham Bold" pitchFamily="50" charset="0"/>
              </a:defRPr>
            </a:lvl5pPr>
          </a:lstStyle>
          <a:p>
            <a:pPr lvl="0"/>
            <a:r>
              <a:rPr lang="en-GB"/>
              <a:t>Name</a:t>
            </a:r>
          </a:p>
        </p:txBody>
      </p:sp>
      <p:sp>
        <p:nvSpPr>
          <p:cNvPr id="44" name="Text Placeholder 17">
            <a:extLst>
              <a:ext uri="{FF2B5EF4-FFF2-40B4-BE49-F238E27FC236}">
                <a16:creationId xmlns:a16="http://schemas.microsoft.com/office/drawing/2014/main" id="{5A9F87E6-A52F-9F74-97E8-3B5F12C958EF}"/>
              </a:ext>
            </a:extLst>
          </p:cNvPr>
          <p:cNvSpPr>
            <a:spLocks noGrp="1"/>
          </p:cNvSpPr>
          <p:nvPr>
            <p:ph type="body" sz="quarter" idx="37" hasCustomPrompt="1"/>
          </p:nvPr>
        </p:nvSpPr>
        <p:spPr>
          <a:xfrm>
            <a:off x="10117956" y="3015387"/>
            <a:ext cx="642771" cy="123111"/>
          </a:xfrm>
          <a:solidFill>
            <a:schemeClr val="accent1"/>
          </a:solidFill>
        </p:spPr>
        <p:txBody>
          <a:bodyPr wrap="square" lIns="36000" tIns="0" rIns="0" bIns="0">
            <a:spAutoFit/>
          </a:bodyPr>
          <a:lstStyle>
            <a:lvl1pPr>
              <a:defRPr sz="800">
                <a:latin typeface="Gotham Medium" panose="02000604030000020004" pitchFamily="50" charset="0"/>
              </a:defRPr>
            </a:lvl1pPr>
            <a:lvl2pPr>
              <a:defRPr>
                <a:latin typeface="Gotham Bold" pitchFamily="50" charset="0"/>
              </a:defRPr>
            </a:lvl2pPr>
            <a:lvl3pPr>
              <a:defRPr>
                <a:latin typeface="Gotham Bold" pitchFamily="50" charset="0"/>
              </a:defRPr>
            </a:lvl3pPr>
            <a:lvl4pPr>
              <a:defRPr>
                <a:latin typeface="Gotham Bold" pitchFamily="50" charset="0"/>
              </a:defRPr>
            </a:lvl4pPr>
            <a:lvl5pPr>
              <a:defRPr>
                <a:latin typeface="Gotham Bold" pitchFamily="50" charset="0"/>
              </a:defRPr>
            </a:lvl5pPr>
          </a:lstStyle>
          <a:p>
            <a:pPr lvl="0"/>
            <a:r>
              <a:rPr lang="en-GB"/>
              <a:t>Surname</a:t>
            </a:r>
          </a:p>
        </p:txBody>
      </p:sp>
      <p:sp>
        <p:nvSpPr>
          <p:cNvPr id="55" name="Picture Placeholder 15">
            <a:extLst>
              <a:ext uri="{FF2B5EF4-FFF2-40B4-BE49-F238E27FC236}">
                <a16:creationId xmlns:a16="http://schemas.microsoft.com/office/drawing/2014/main" id="{7B25BB49-FCB7-3FF1-01D8-FD2D9726FC89}"/>
              </a:ext>
            </a:extLst>
          </p:cNvPr>
          <p:cNvSpPr>
            <a:spLocks noGrp="1"/>
          </p:cNvSpPr>
          <p:nvPr>
            <p:ph type="pic" sz="quarter" idx="38" hasCustomPrompt="1"/>
          </p:nvPr>
        </p:nvSpPr>
        <p:spPr>
          <a:xfrm>
            <a:off x="10117957" y="1646477"/>
            <a:ext cx="1220002" cy="1125068"/>
          </a:xfrm>
        </p:spPr>
        <p:txBody>
          <a:bodyPr/>
          <a:lstStyle>
            <a:lvl1pPr algn="ctr">
              <a:defRPr sz="800"/>
            </a:lvl1pPr>
          </a:lstStyle>
          <a:p>
            <a:r>
              <a:rPr lang="en-GB"/>
              <a:t>Click to insert photo</a:t>
            </a:r>
          </a:p>
        </p:txBody>
      </p:sp>
      <p:sp>
        <p:nvSpPr>
          <p:cNvPr id="63" name="Text Placeholder 11">
            <a:extLst>
              <a:ext uri="{FF2B5EF4-FFF2-40B4-BE49-F238E27FC236}">
                <a16:creationId xmlns:a16="http://schemas.microsoft.com/office/drawing/2014/main" id="{8AF31DB8-2616-E8DB-4FED-97801A26C137}"/>
              </a:ext>
            </a:extLst>
          </p:cNvPr>
          <p:cNvSpPr>
            <a:spLocks noGrp="1"/>
          </p:cNvSpPr>
          <p:nvPr>
            <p:ph type="body" sz="quarter" idx="47" hasCustomPrompt="1"/>
          </p:nvPr>
        </p:nvSpPr>
        <p:spPr>
          <a:xfrm>
            <a:off x="4350618" y="3857591"/>
            <a:ext cx="1440679" cy="2092325"/>
          </a:xfrm>
          <a:solidFill>
            <a:schemeClr val="bg1">
              <a:lumMod val="95000"/>
            </a:schemeClr>
          </a:solidFill>
          <a:ln w="6350">
            <a:noFill/>
          </a:ln>
        </p:spPr>
        <p:txBody>
          <a:bodyPr lIns="108000" tIns="1692000" rIns="216000"/>
          <a:lstStyle>
            <a:lvl1pPr>
              <a:lnSpc>
                <a:spcPct val="100000"/>
              </a:lnSpc>
              <a:spcAft>
                <a:spcPts val="0"/>
              </a:spcAft>
              <a:defRPr sz="800"/>
            </a:lvl1pPr>
            <a:lvl2pPr>
              <a:defRPr sz="1000"/>
            </a:lvl2pPr>
            <a:lvl3pPr>
              <a:defRPr sz="900"/>
            </a:lvl3pPr>
            <a:lvl4pPr>
              <a:defRPr sz="800"/>
            </a:lvl4pPr>
            <a:lvl5pPr>
              <a:defRPr sz="800"/>
            </a:lvl5pPr>
          </a:lstStyle>
          <a:p>
            <a:pPr lvl="0"/>
            <a:r>
              <a:rPr lang="en-GB"/>
              <a:t>Insert Designation,</a:t>
            </a:r>
            <a:br>
              <a:rPr lang="en-GB"/>
            </a:br>
            <a:r>
              <a:rPr lang="en-GB"/>
              <a:t>Department</a:t>
            </a:r>
          </a:p>
        </p:txBody>
      </p:sp>
      <p:sp>
        <p:nvSpPr>
          <p:cNvPr id="64" name="Text Placeholder 17">
            <a:extLst>
              <a:ext uri="{FF2B5EF4-FFF2-40B4-BE49-F238E27FC236}">
                <a16:creationId xmlns:a16="http://schemas.microsoft.com/office/drawing/2014/main" id="{3A6BBA34-AC86-DE65-6E55-E7DCE92FB37F}"/>
              </a:ext>
            </a:extLst>
          </p:cNvPr>
          <p:cNvSpPr>
            <a:spLocks noGrp="1"/>
          </p:cNvSpPr>
          <p:nvPr>
            <p:ph type="body" sz="quarter" idx="48" hasCustomPrompt="1"/>
          </p:nvPr>
        </p:nvSpPr>
        <p:spPr>
          <a:xfrm>
            <a:off x="4463184" y="5188081"/>
            <a:ext cx="480889" cy="123111"/>
          </a:xfrm>
          <a:solidFill>
            <a:schemeClr val="accent1"/>
          </a:solidFill>
        </p:spPr>
        <p:txBody>
          <a:bodyPr wrap="square" lIns="36000" tIns="0" rIns="0" bIns="0">
            <a:spAutoFit/>
          </a:bodyPr>
          <a:lstStyle>
            <a:lvl1pPr>
              <a:defRPr sz="800">
                <a:latin typeface="Gotham Medium" panose="02000604030000020004" pitchFamily="50" charset="0"/>
              </a:defRPr>
            </a:lvl1pPr>
            <a:lvl2pPr>
              <a:defRPr>
                <a:latin typeface="Gotham Bold" pitchFamily="50" charset="0"/>
              </a:defRPr>
            </a:lvl2pPr>
            <a:lvl3pPr>
              <a:defRPr>
                <a:latin typeface="Gotham Bold" pitchFamily="50" charset="0"/>
              </a:defRPr>
            </a:lvl3pPr>
            <a:lvl4pPr>
              <a:defRPr>
                <a:latin typeface="Gotham Bold" pitchFamily="50" charset="0"/>
              </a:defRPr>
            </a:lvl4pPr>
            <a:lvl5pPr>
              <a:defRPr>
                <a:latin typeface="Gotham Bold" pitchFamily="50" charset="0"/>
              </a:defRPr>
            </a:lvl5pPr>
          </a:lstStyle>
          <a:p>
            <a:pPr lvl="0"/>
            <a:r>
              <a:rPr lang="en-GB"/>
              <a:t>Name</a:t>
            </a:r>
          </a:p>
        </p:txBody>
      </p:sp>
      <p:sp>
        <p:nvSpPr>
          <p:cNvPr id="65" name="Text Placeholder 17">
            <a:extLst>
              <a:ext uri="{FF2B5EF4-FFF2-40B4-BE49-F238E27FC236}">
                <a16:creationId xmlns:a16="http://schemas.microsoft.com/office/drawing/2014/main" id="{A30F8EBE-298D-52A1-30B9-F859D3D0AC2E}"/>
              </a:ext>
            </a:extLst>
          </p:cNvPr>
          <p:cNvSpPr>
            <a:spLocks noGrp="1"/>
          </p:cNvSpPr>
          <p:nvPr>
            <p:ph type="body" sz="quarter" idx="49" hasCustomPrompt="1"/>
          </p:nvPr>
        </p:nvSpPr>
        <p:spPr>
          <a:xfrm>
            <a:off x="4463184" y="5340430"/>
            <a:ext cx="642771" cy="123111"/>
          </a:xfrm>
          <a:solidFill>
            <a:schemeClr val="accent1"/>
          </a:solidFill>
        </p:spPr>
        <p:txBody>
          <a:bodyPr wrap="square" lIns="36000" tIns="0" rIns="0" bIns="0">
            <a:spAutoFit/>
          </a:bodyPr>
          <a:lstStyle>
            <a:lvl1pPr>
              <a:defRPr sz="800">
                <a:latin typeface="Gotham Medium" panose="02000604030000020004" pitchFamily="50" charset="0"/>
              </a:defRPr>
            </a:lvl1pPr>
            <a:lvl2pPr>
              <a:defRPr>
                <a:latin typeface="Gotham Bold" pitchFamily="50" charset="0"/>
              </a:defRPr>
            </a:lvl2pPr>
            <a:lvl3pPr>
              <a:defRPr>
                <a:latin typeface="Gotham Bold" pitchFamily="50" charset="0"/>
              </a:defRPr>
            </a:lvl3pPr>
            <a:lvl4pPr>
              <a:defRPr>
                <a:latin typeface="Gotham Bold" pitchFamily="50" charset="0"/>
              </a:defRPr>
            </a:lvl4pPr>
            <a:lvl5pPr>
              <a:defRPr>
                <a:latin typeface="Gotham Bold" pitchFamily="50" charset="0"/>
              </a:defRPr>
            </a:lvl5pPr>
          </a:lstStyle>
          <a:p>
            <a:pPr lvl="0"/>
            <a:r>
              <a:rPr lang="en-GB"/>
              <a:t>Surname</a:t>
            </a:r>
          </a:p>
        </p:txBody>
      </p:sp>
      <p:sp>
        <p:nvSpPr>
          <p:cNvPr id="66" name="Picture Placeholder 15">
            <a:extLst>
              <a:ext uri="{FF2B5EF4-FFF2-40B4-BE49-F238E27FC236}">
                <a16:creationId xmlns:a16="http://schemas.microsoft.com/office/drawing/2014/main" id="{C5275532-E4A4-CDDC-27D7-5AF08D16DD9E}"/>
              </a:ext>
            </a:extLst>
          </p:cNvPr>
          <p:cNvSpPr>
            <a:spLocks noGrp="1"/>
          </p:cNvSpPr>
          <p:nvPr>
            <p:ph type="pic" sz="quarter" idx="50" hasCustomPrompt="1"/>
          </p:nvPr>
        </p:nvSpPr>
        <p:spPr>
          <a:xfrm>
            <a:off x="4460956" y="3971520"/>
            <a:ext cx="1220002" cy="1125068"/>
          </a:xfrm>
        </p:spPr>
        <p:txBody>
          <a:bodyPr/>
          <a:lstStyle>
            <a:lvl1pPr algn="ctr">
              <a:defRPr sz="800"/>
            </a:lvl1pPr>
          </a:lstStyle>
          <a:p>
            <a:r>
              <a:rPr lang="en-GB"/>
              <a:t>Click to insert photo</a:t>
            </a:r>
          </a:p>
        </p:txBody>
      </p:sp>
      <p:sp>
        <p:nvSpPr>
          <p:cNvPr id="67" name="Text Placeholder 11">
            <a:extLst>
              <a:ext uri="{FF2B5EF4-FFF2-40B4-BE49-F238E27FC236}">
                <a16:creationId xmlns:a16="http://schemas.microsoft.com/office/drawing/2014/main" id="{D44A6C04-0CEE-401F-2ECB-B9E8FEBE488C}"/>
              </a:ext>
            </a:extLst>
          </p:cNvPr>
          <p:cNvSpPr>
            <a:spLocks noGrp="1"/>
          </p:cNvSpPr>
          <p:nvPr>
            <p:ph type="body" sz="quarter" idx="51" hasCustomPrompt="1"/>
          </p:nvPr>
        </p:nvSpPr>
        <p:spPr>
          <a:xfrm>
            <a:off x="6235542" y="3857591"/>
            <a:ext cx="1440679" cy="2092325"/>
          </a:xfrm>
          <a:solidFill>
            <a:schemeClr val="bg1">
              <a:lumMod val="95000"/>
            </a:schemeClr>
          </a:solidFill>
          <a:ln w="6350">
            <a:noFill/>
          </a:ln>
        </p:spPr>
        <p:txBody>
          <a:bodyPr lIns="108000" tIns="1692000" rIns="216000"/>
          <a:lstStyle>
            <a:lvl1pPr>
              <a:lnSpc>
                <a:spcPct val="100000"/>
              </a:lnSpc>
              <a:spcAft>
                <a:spcPts val="0"/>
              </a:spcAft>
              <a:defRPr sz="800"/>
            </a:lvl1pPr>
            <a:lvl2pPr>
              <a:defRPr sz="1000"/>
            </a:lvl2pPr>
            <a:lvl3pPr>
              <a:defRPr sz="900"/>
            </a:lvl3pPr>
            <a:lvl4pPr>
              <a:defRPr sz="800"/>
            </a:lvl4pPr>
            <a:lvl5pPr>
              <a:defRPr sz="800"/>
            </a:lvl5pPr>
          </a:lstStyle>
          <a:p>
            <a:pPr lvl="0"/>
            <a:r>
              <a:rPr lang="en-GB"/>
              <a:t>Insert Designation,</a:t>
            </a:r>
            <a:br>
              <a:rPr lang="en-GB"/>
            </a:br>
            <a:r>
              <a:rPr lang="en-GB"/>
              <a:t>Department</a:t>
            </a:r>
          </a:p>
        </p:txBody>
      </p:sp>
      <p:sp>
        <p:nvSpPr>
          <p:cNvPr id="71" name="Text Placeholder 17">
            <a:extLst>
              <a:ext uri="{FF2B5EF4-FFF2-40B4-BE49-F238E27FC236}">
                <a16:creationId xmlns:a16="http://schemas.microsoft.com/office/drawing/2014/main" id="{7A1B1F81-B9B4-C573-6DEB-8900C0C2D2A0}"/>
              </a:ext>
            </a:extLst>
          </p:cNvPr>
          <p:cNvSpPr>
            <a:spLocks noGrp="1"/>
          </p:cNvSpPr>
          <p:nvPr>
            <p:ph type="body" sz="quarter" idx="52" hasCustomPrompt="1"/>
          </p:nvPr>
        </p:nvSpPr>
        <p:spPr>
          <a:xfrm>
            <a:off x="6348108" y="5188081"/>
            <a:ext cx="480889" cy="123111"/>
          </a:xfrm>
          <a:solidFill>
            <a:schemeClr val="accent1"/>
          </a:solidFill>
        </p:spPr>
        <p:txBody>
          <a:bodyPr wrap="square" lIns="36000" tIns="0" rIns="0" bIns="0">
            <a:spAutoFit/>
          </a:bodyPr>
          <a:lstStyle>
            <a:lvl1pPr>
              <a:defRPr sz="800">
                <a:latin typeface="Gotham Medium" panose="02000604030000020004" pitchFamily="50" charset="0"/>
              </a:defRPr>
            </a:lvl1pPr>
            <a:lvl2pPr>
              <a:defRPr>
                <a:latin typeface="Gotham Bold" pitchFamily="50" charset="0"/>
              </a:defRPr>
            </a:lvl2pPr>
            <a:lvl3pPr>
              <a:defRPr>
                <a:latin typeface="Gotham Bold" pitchFamily="50" charset="0"/>
              </a:defRPr>
            </a:lvl3pPr>
            <a:lvl4pPr>
              <a:defRPr>
                <a:latin typeface="Gotham Bold" pitchFamily="50" charset="0"/>
              </a:defRPr>
            </a:lvl4pPr>
            <a:lvl5pPr>
              <a:defRPr>
                <a:latin typeface="Gotham Bold" pitchFamily="50" charset="0"/>
              </a:defRPr>
            </a:lvl5pPr>
          </a:lstStyle>
          <a:p>
            <a:pPr lvl="0"/>
            <a:r>
              <a:rPr lang="en-GB"/>
              <a:t>Name</a:t>
            </a:r>
          </a:p>
        </p:txBody>
      </p:sp>
      <p:sp>
        <p:nvSpPr>
          <p:cNvPr id="72" name="Text Placeholder 17">
            <a:extLst>
              <a:ext uri="{FF2B5EF4-FFF2-40B4-BE49-F238E27FC236}">
                <a16:creationId xmlns:a16="http://schemas.microsoft.com/office/drawing/2014/main" id="{95645752-35F2-0878-8CC5-76B7A93EE754}"/>
              </a:ext>
            </a:extLst>
          </p:cNvPr>
          <p:cNvSpPr>
            <a:spLocks noGrp="1"/>
          </p:cNvSpPr>
          <p:nvPr>
            <p:ph type="body" sz="quarter" idx="53" hasCustomPrompt="1"/>
          </p:nvPr>
        </p:nvSpPr>
        <p:spPr>
          <a:xfrm>
            <a:off x="6348108" y="5340430"/>
            <a:ext cx="642771" cy="123111"/>
          </a:xfrm>
          <a:solidFill>
            <a:schemeClr val="accent1"/>
          </a:solidFill>
        </p:spPr>
        <p:txBody>
          <a:bodyPr wrap="square" lIns="36000" tIns="0" rIns="0" bIns="0">
            <a:spAutoFit/>
          </a:bodyPr>
          <a:lstStyle>
            <a:lvl1pPr>
              <a:defRPr sz="800">
                <a:latin typeface="Gotham Medium" panose="02000604030000020004" pitchFamily="50" charset="0"/>
              </a:defRPr>
            </a:lvl1pPr>
            <a:lvl2pPr>
              <a:defRPr>
                <a:latin typeface="Gotham Bold" pitchFamily="50" charset="0"/>
              </a:defRPr>
            </a:lvl2pPr>
            <a:lvl3pPr>
              <a:defRPr>
                <a:latin typeface="Gotham Bold" pitchFamily="50" charset="0"/>
              </a:defRPr>
            </a:lvl3pPr>
            <a:lvl4pPr>
              <a:defRPr>
                <a:latin typeface="Gotham Bold" pitchFamily="50" charset="0"/>
              </a:defRPr>
            </a:lvl4pPr>
            <a:lvl5pPr>
              <a:defRPr>
                <a:latin typeface="Gotham Bold" pitchFamily="50" charset="0"/>
              </a:defRPr>
            </a:lvl5pPr>
          </a:lstStyle>
          <a:p>
            <a:pPr lvl="0"/>
            <a:r>
              <a:rPr lang="en-GB"/>
              <a:t>Surname</a:t>
            </a:r>
          </a:p>
        </p:txBody>
      </p:sp>
      <p:sp>
        <p:nvSpPr>
          <p:cNvPr id="73" name="Picture Placeholder 15">
            <a:extLst>
              <a:ext uri="{FF2B5EF4-FFF2-40B4-BE49-F238E27FC236}">
                <a16:creationId xmlns:a16="http://schemas.microsoft.com/office/drawing/2014/main" id="{CABBB084-7B0D-7E24-28DB-BD65E3C61617}"/>
              </a:ext>
            </a:extLst>
          </p:cNvPr>
          <p:cNvSpPr>
            <a:spLocks noGrp="1"/>
          </p:cNvSpPr>
          <p:nvPr>
            <p:ph type="pic" sz="quarter" idx="54" hasCustomPrompt="1"/>
          </p:nvPr>
        </p:nvSpPr>
        <p:spPr>
          <a:xfrm>
            <a:off x="6345880" y="3971520"/>
            <a:ext cx="1220002" cy="1125068"/>
          </a:xfrm>
        </p:spPr>
        <p:txBody>
          <a:bodyPr/>
          <a:lstStyle>
            <a:lvl1pPr algn="ctr">
              <a:defRPr sz="800"/>
            </a:lvl1pPr>
          </a:lstStyle>
          <a:p>
            <a:r>
              <a:rPr lang="en-GB"/>
              <a:t>Click to insert photo</a:t>
            </a:r>
          </a:p>
        </p:txBody>
      </p:sp>
      <p:sp>
        <p:nvSpPr>
          <p:cNvPr id="74" name="Text Placeholder 11">
            <a:extLst>
              <a:ext uri="{FF2B5EF4-FFF2-40B4-BE49-F238E27FC236}">
                <a16:creationId xmlns:a16="http://schemas.microsoft.com/office/drawing/2014/main" id="{6CF6E45F-85D9-BAF4-33DC-9ABD9FDEDC0C}"/>
              </a:ext>
            </a:extLst>
          </p:cNvPr>
          <p:cNvSpPr>
            <a:spLocks noGrp="1"/>
          </p:cNvSpPr>
          <p:nvPr>
            <p:ph type="body" sz="quarter" idx="55" hasCustomPrompt="1"/>
          </p:nvPr>
        </p:nvSpPr>
        <p:spPr>
          <a:xfrm>
            <a:off x="8120466" y="3857591"/>
            <a:ext cx="1440679" cy="2092325"/>
          </a:xfrm>
          <a:solidFill>
            <a:schemeClr val="bg1">
              <a:lumMod val="95000"/>
            </a:schemeClr>
          </a:solidFill>
          <a:ln w="6350">
            <a:noFill/>
          </a:ln>
        </p:spPr>
        <p:txBody>
          <a:bodyPr lIns="108000" tIns="1692000" rIns="216000"/>
          <a:lstStyle>
            <a:lvl1pPr>
              <a:lnSpc>
                <a:spcPct val="100000"/>
              </a:lnSpc>
              <a:spcAft>
                <a:spcPts val="0"/>
              </a:spcAft>
              <a:defRPr sz="800"/>
            </a:lvl1pPr>
            <a:lvl2pPr>
              <a:defRPr sz="1000"/>
            </a:lvl2pPr>
            <a:lvl3pPr>
              <a:defRPr sz="900"/>
            </a:lvl3pPr>
            <a:lvl4pPr>
              <a:defRPr sz="800"/>
            </a:lvl4pPr>
            <a:lvl5pPr>
              <a:defRPr sz="800"/>
            </a:lvl5pPr>
          </a:lstStyle>
          <a:p>
            <a:pPr lvl="0"/>
            <a:r>
              <a:rPr lang="en-GB"/>
              <a:t>Insert Designation,</a:t>
            </a:r>
            <a:br>
              <a:rPr lang="en-GB"/>
            </a:br>
            <a:r>
              <a:rPr lang="en-GB"/>
              <a:t>Department</a:t>
            </a:r>
          </a:p>
        </p:txBody>
      </p:sp>
      <p:sp>
        <p:nvSpPr>
          <p:cNvPr id="75" name="Text Placeholder 17">
            <a:extLst>
              <a:ext uri="{FF2B5EF4-FFF2-40B4-BE49-F238E27FC236}">
                <a16:creationId xmlns:a16="http://schemas.microsoft.com/office/drawing/2014/main" id="{B85FE928-8868-88A7-643F-C8804119B514}"/>
              </a:ext>
            </a:extLst>
          </p:cNvPr>
          <p:cNvSpPr>
            <a:spLocks noGrp="1"/>
          </p:cNvSpPr>
          <p:nvPr>
            <p:ph type="body" sz="quarter" idx="56" hasCustomPrompt="1"/>
          </p:nvPr>
        </p:nvSpPr>
        <p:spPr>
          <a:xfrm>
            <a:off x="8233032" y="5188081"/>
            <a:ext cx="480889" cy="123111"/>
          </a:xfrm>
          <a:solidFill>
            <a:schemeClr val="accent1"/>
          </a:solidFill>
        </p:spPr>
        <p:txBody>
          <a:bodyPr wrap="square" lIns="36000" tIns="0" rIns="0" bIns="0">
            <a:spAutoFit/>
          </a:bodyPr>
          <a:lstStyle>
            <a:lvl1pPr>
              <a:defRPr sz="800">
                <a:latin typeface="Gotham Medium" panose="02000604030000020004" pitchFamily="50" charset="0"/>
              </a:defRPr>
            </a:lvl1pPr>
            <a:lvl2pPr>
              <a:defRPr>
                <a:latin typeface="Gotham Bold" pitchFamily="50" charset="0"/>
              </a:defRPr>
            </a:lvl2pPr>
            <a:lvl3pPr>
              <a:defRPr>
                <a:latin typeface="Gotham Bold" pitchFamily="50" charset="0"/>
              </a:defRPr>
            </a:lvl3pPr>
            <a:lvl4pPr>
              <a:defRPr>
                <a:latin typeface="Gotham Bold" pitchFamily="50" charset="0"/>
              </a:defRPr>
            </a:lvl4pPr>
            <a:lvl5pPr>
              <a:defRPr>
                <a:latin typeface="Gotham Bold" pitchFamily="50" charset="0"/>
              </a:defRPr>
            </a:lvl5pPr>
          </a:lstStyle>
          <a:p>
            <a:pPr lvl="0"/>
            <a:r>
              <a:rPr lang="en-GB"/>
              <a:t>Name</a:t>
            </a:r>
          </a:p>
        </p:txBody>
      </p:sp>
      <p:sp>
        <p:nvSpPr>
          <p:cNvPr id="76" name="Text Placeholder 17">
            <a:extLst>
              <a:ext uri="{FF2B5EF4-FFF2-40B4-BE49-F238E27FC236}">
                <a16:creationId xmlns:a16="http://schemas.microsoft.com/office/drawing/2014/main" id="{50E25339-6E13-6BF8-7818-5E0941EFD197}"/>
              </a:ext>
            </a:extLst>
          </p:cNvPr>
          <p:cNvSpPr>
            <a:spLocks noGrp="1"/>
          </p:cNvSpPr>
          <p:nvPr>
            <p:ph type="body" sz="quarter" idx="57" hasCustomPrompt="1"/>
          </p:nvPr>
        </p:nvSpPr>
        <p:spPr>
          <a:xfrm>
            <a:off x="8233032" y="5340430"/>
            <a:ext cx="642771" cy="123111"/>
          </a:xfrm>
          <a:solidFill>
            <a:schemeClr val="accent1"/>
          </a:solidFill>
        </p:spPr>
        <p:txBody>
          <a:bodyPr wrap="square" lIns="36000" tIns="0" rIns="0" bIns="0">
            <a:spAutoFit/>
          </a:bodyPr>
          <a:lstStyle>
            <a:lvl1pPr>
              <a:defRPr sz="800">
                <a:latin typeface="Gotham Medium" panose="02000604030000020004" pitchFamily="50" charset="0"/>
              </a:defRPr>
            </a:lvl1pPr>
            <a:lvl2pPr>
              <a:defRPr>
                <a:latin typeface="Gotham Bold" pitchFamily="50" charset="0"/>
              </a:defRPr>
            </a:lvl2pPr>
            <a:lvl3pPr>
              <a:defRPr>
                <a:latin typeface="Gotham Bold" pitchFamily="50" charset="0"/>
              </a:defRPr>
            </a:lvl3pPr>
            <a:lvl4pPr>
              <a:defRPr>
                <a:latin typeface="Gotham Bold" pitchFamily="50" charset="0"/>
              </a:defRPr>
            </a:lvl4pPr>
            <a:lvl5pPr>
              <a:defRPr>
                <a:latin typeface="Gotham Bold" pitchFamily="50" charset="0"/>
              </a:defRPr>
            </a:lvl5pPr>
          </a:lstStyle>
          <a:p>
            <a:pPr lvl="0"/>
            <a:r>
              <a:rPr lang="en-GB"/>
              <a:t>Surname</a:t>
            </a:r>
          </a:p>
        </p:txBody>
      </p:sp>
      <p:sp>
        <p:nvSpPr>
          <p:cNvPr id="77" name="Picture Placeholder 15">
            <a:extLst>
              <a:ext uri="{FF2B5EF4-FFF2-40B4-BE49-F238E27FC236}">
                <a16:creationId xmlns:a16="http://schemas.microsoft.com/office/drawing/2014/main" id="{B3F25C5D-BEC7-75C1-810D-FFEA389F7ABF}"/>
              </a:ext>
            </a:extLst>
          </p:cNvPr>
          <p:cNvSpPr>
            <a:spLocks noGrp="1"/>
          </p:cNvSpPr>
          <p:nvPr>
            <p:ph type="pic" sz="quarter" idx="58" hasCustomPrompt="1"/>
          </p:nvPr>
        </p:nvSpPr>
        <p:spPr>
          <a:xfrm>
            <a:off x="8230805" y="3971520"/>
            <a:ext cx="1220002" cy="1125068"/>
          </a:xfrm>
        </p:spPr>
        <p:txBody>
          <a:bodyPr/>
          <a:lstStyle>
            <a:lvl1pPr algn="ctr">
              <a:defRPr sz="800"/>
            </a:lvl1pPr>
          </a:lstStyle>
          <a:p>
            <a:r>
              <a:rPr lang="en-GB"/>
              <a:t>Click to insert photo</a:t>
            </a:r>
          </a:p>
        </p:txBody>
      </p:sp>
      <p:sp>
        <p:nvSpPr>
          <p:cNvPr id="78" name="Text Placeholder 11">
            <a:extLst>
              <a:ext uri="{FF2B5EF4-FFF2-40B4-BE49-F238E27FC236}">
                <a16:creationId xmlns:a16="http://schemas.microsoft.com/office/drawing/2014/main" id="{2AC029AD-EE61-76EF-35AD-364E20445875}"/>
              </a:ext>
            </a:extLst>
          </p:cNvPr>
          <p:cNvSpPr>
            <a:spLocks noGrp="1"/>
          </p:cNvSpPr>
          <p:nvPr>
            <p:ph type="body" sz="quarter" idx="59" hasCustomPrompt="1"/>
          </p:nvPr>
        </p:nvSpPr>
        <p:spPr>
          <a:xfrm>
            <a:off x="10005390" y="3857591"/>
            <a:ext cx="1440679" cy="2092325"/>
          </a:xfrm>
          <a:solidFill>
            <a:schemeClr val="bg1">
              <a:lumMod val="95000"/>
            </a:schemeClr>
          </a:solidFill>
          <a:ln w="6350">
            <a:noFill/>
          </a:ln>
        </p:spPr>
        <p:txBody>
          <a:bodyPr lIns="108000" tIns="1692000" rIns="216000"/>
          <a:lstStyle>
            <a:lvl1pPr>
              <a:lnSpc>
                <a:spcPct val="100000"/>
              </a:lnSpc>
              <a:spcAft>
                <a:spcPts val="0"/>
              </a:spcAft>
              <a:defRPr sz="800"/>
            </a:lvl1pPr>
            <a:lvl2pPr>
              <a:defRPr sz="1000"/>
            </a:lvl2pPr>
            <a:lvl3pPr>
              <a:defRPr sz="900"/>
            </a:lvl3pPr>
            <a:lvl4pPr>
              <a:defRPr sz="800"/>
            </a:lvl4pPr>
            <a:lvl5pPr>
              <a:defRPr sz="800"/>
            </a:lvl5pPr>
          </a:lstStyle>
          <a:p>
            <a:pPr lvl="0"/>
            <a:r>
              <a:rPr lang="en-GB"/>
              <a:t>Insert Designation,</a:t>
            </a:r>
            <a:br>
              <a:rPr lang="en-GB"/>
            </a:br>
            <a:r>
              <a:rPr lang="en-GB"/>
              <a:t>Department</a:t>
            </a:r>
          </a:p>
        </p:txBody>
      </p:sp>
      <p:sp>
        <p:nvSpPr>
          <p:cNvPr id="79" name="Text Placeholder 17">
            <a:extLst>
              <a:ext uri="{FF2B5EF4-FFF2-40B4-BE49-F238E27FC236}">
                <a16:creationId xmlns:a16="http://schemas.microsoft.com/office/drawing/2014/main" id="{A289AAE0-D8FE-1A37-DFF1-55389BDB039A}"/>
              </a:ext>
            </a:extLst>
          </p:cNvPr>
          <p:cNvSpPr>
            <a:spLocks noGrp="1"/>
          </p:cNvSpPr>
          <p:nvPr>
            <p:ph type="body" sz="quarter" idx="60" hasCustomPrompt="1"/>
          </p:nvPr>
        </p:nvSpPr>
        <p:spPr>
          <a:xfrm>
            <a:off x="10117956" y="5188081"/>
            <a:ext cx="480889" cy="123111"/>
          </a:xfrm>
          <a:solidFill>
            <a:schemeClr val="accent1"/>
          </a:solidFill>
        </p:spPr>
        <p:txBody>
          <a:bodyPr wrap="square" lIns="36000" tIns="0" rIns="0" bIns="0">
            <a:spAutoFit/>
          </a:bodyPr>
          <a:lstStyle>
            <a:lvl1pPr>
              <a:defRPr sz="800">
                <a:latin typeface="Gotham Medium" panose="02000604030000020004" pitchFamily="50" charset="0"/>
              </a:defRPr>
            </a:lvl1pPr>
            <a:lvl2pPr>
              <a:defRPr>
                <a:latin typeface="Gotham Bold" pitchFamily="50" charset="0"/>
              </a:defRPr>
            </a:lvl2pPr>
            <a:lvl3pPr>
              <a:defRPr>
                <a:latin typeface="Gotham Bold" pitchFamily="50" charset="0"/>
              </a:defRPr>
            </a:lvl3pPr>
            <a:lvl4pPr>
              <a:defRPr>
                <a:latin typeface="Gotham Bold" pitchFamily="50" charset="0"/>
              </a:defRPr>
            </a:lvl4pPr>
            <a:lvl5pPr>
              <a:defRPr>
                <a:latin typeface="Gotham Bold" pitchFamily="50" charset="0"/>
              </a:defRPr>
            </a:lvl5pPr>
          </a:lstStyle>
          <a:p>
            <a:pPr lvl="0"/>
            <a:r>
              <a:rPr lang="en-GB"/>
              <a:t>Name</a:t>
            </a:r>
          </a:p>
        </p:txBody>
      </p:sp>
      <p:sp>
        <p:nvSpPr>
          <p:cNvPr id="80" name="Text Placeholder 17">
            <a:extLst>
              <a:ext uri="{FF2B5EF4-FFF2-40B4-BE49-F238E27FC236}">
                <a16:creationId xmlns:a16="http://schemas.microsoft.com/office/drawing/2014/main" id="{2A090943-DC88-2938-BADD-9D6C5224655E}"/>
              </a:ext>
            </a:extLst>
          </p:cNvPr>
          <p:cNvSpPr>
            <a:spLocks noGrp="1"/>
          </p:cNvSpPr>
          <p:nvPr>
            <p:ph type="body" sz="quarter" idx="61" hasCustomPrompt="1"/>
          </p:nvPr>
        </p:nvSpPr>
        <p:spPr>
          <a:xfrm>
            <a:off x="10117956" y="5340430"/>
            <a:ext cx="642771" cy="123111"/>
          </a:xfrm>
          <a:solidFill>
            <a:schemeClr val="accent1"/>
          </a:solidFill>
        </p:spPr>
        <p:txBody>
          <a:bodyPr wrap="square" lIns="36000" tIns="0" rIns="0" bIns="0">
            <a:spAutoFit/>
          </a:bodyPr>
          <a:lstStyle>
            <a:lvl1pPr>
              <a:defRPr sz="800">
                <a:latin typeface="Gotham Medium" panose="02000604030000020004" pitchFamily="50" charset="0"/>
              </a:defRPr>
            </a:lvl1pPr>
            <a:lvl2pPr>
              <a:defRPr>
                <a:latin typeface="Gotham Bold" pitchFamily="50" charset="0"/>
              </a:defRPr>
            </a:lvl2pPr>
            <a:lvl3pPr>
              <a:defRPr>
                <a:latin typeface="Gotham Bold" pitchFamily="50" charset="0"/>
              </a:defRPr>
            </a:lvl3pPr>
            <a:lvl4pPr>
              <a:defRPr>
                <a:latin typeface="Gotham Bold" pitchFamily="50" charset="0"/>
              </a:defRPr>
            </a:lvl4pPr>
            <a:lvl5pPr>
              <a:defRPr>
                <a:latin typeface="Gotham Bold" pitchFamily="50" charset="0"/>
              </a:defRPr>
            </a:lvl5pPr>
          </a:lstStyle>
          <a:p>
            <a:pPr lvl="0"/>
            <a:r>
              <a:rPr lang="en-GB"/>
              <a:t>Surname</a:t>
            </a:r>
          </a:p>
        </p:txBody>
      </p:sp>
      <p:sp>
        <p:nvSpPr>
          <p:cNvPr id="81" name="Picture Placeholder 15">
            <a:extLst>
              <a:ext uri="{FF2B5EF4-FFF2-40B4-BE49-F238E27FC236}">
                <a16:creationId xmlns:a16="http://schemas.microsoft.com/office/drawing/2014/main" id="{E484753B-7489-270B-4323-443AB483A0D0}"/>
              </a:ext>
            </a:extLst>
          </p:cNvPr>
          <p:cNvSpPr>
            <a:spLocks noGrp="1"/>
          </p:cNvSpPr>
          <p:nvPr>
            <p:ph type="pic" sz="quarter" idx="62" hasCustomPrompt="1"/>
          </p:nvPr>
        </p:nvSpPr>
        <p:spPr>
          <a:xfrm>
            <a:off x="10117957" y="3971520"/>
            <a:ext cx="1220002" cy="1125068"/>
          </a:xfrm>
        </p:spPr>
        <p:txBody>
          <a:bodyPr/>
          <a:lstStyle>
            <a:lvl1pPr algn="ctr">
              <a:defRPr sz="800"/>
            </a:lvl1pPr>
          </a:lstStyle>
          <a:p>
            <a:r>
              <a:rPr lang="en-GB"/>
              <a:t>Click to insert photo</a:t>
            </a:r>
          </a:p>
        </p:txBody>
      </p:sp>
      <p:grpSp>
        <p:nvGrpSpPr>
          <p:cNvPr id="15" name="Group 14">
            <a:extLst>
              <a:ext uri="{FF2B5EF4-FFF2-40B4-BE49-F238E27FC236}">
                <a16:creationId xmlns:a16="http://schemas.microsoft.com/office/drawing/2014/main" id="{F5202CC2-0836-BF00-7CB1-96E84C056775}"/>
              </a:ext>
            </a:extLst>
          </p:cNvPr>
          <p:cNvGrpSpPr/>
          <p:nvPr userDrawn="1"/>
        </p:nvGrpSpPr>
        <p:grpSpPr>
          <a:xfrm>
            <a:off x="12284372" y="0"/>
            <a:ext cx="2174455" cy="4839558"/>
            <a:chOff x="838200" y="1150069"/>
            <a:chExt cx="2175021" cy="4839558"/>
          </a:xfrm>
        </p:grpSpPr>
        <p:sp>
          <p:nvSpPr>
            <p:cNvPr id="16" name="Rectangle 15">
              <a:extLst>
                <a:ext uri="{FF2B5EF4-FFF2-40B4-BE49-F238E27FC236}">
                  <a16:creationId xmlns:a16="http://schemas.microsoft.com/office/drawing/2014/main" id="{AFFC0B26-763A-CB52-F50F-6E3157FC249E}"/>
                </a:ext>
              </a:extLst>
            </p:cNvPr>
            <p:cNvSpPr/>
            <p:nvPr/>
          </p:nvSpPr>
          <p:spPr>
            <a:xfrm>
              <a:off x="838200" y="1150069"/>
              <a:ext cx="2146445" cy="4839558"/>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333333"/>
                </a:solidFill>
              </a:endParaRPr>
            </a:p>
          </p:txBody>
        </p:sp>
        <p:sp>
          <p:nvSpPr>
            <p:cNvPr id="17" name="Rectangle 16">
              <a:extLst>
                <a:ext uri="{FF2B5EF4-FFF2-40B4-BE49-F238E27FC236}">
                  <a16:creationId xmlns:a16="http://schemas.microsoft.com/office/drawing/2014/main" id="{87885472-0012-C422-05CF-499BE4C5348E}"/>
                </a:ext>
              </a:extLst>
            </p:cNvPr>
            <p:cNvSpPr/>
            <p:nvPr/>
          </p:nvSpPr>
          <p:spPr>
            <a:xfrm flipV="1">
              <a:off x="838200" y="1150069"/>
              <a:ext cx="2146445" cy="52016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799">
                <a:solidFill>
                  <a:srgbClr val="333333"/>
                </a:solidFill>
              </a:endParaRPr>
            </a:p>
          </p:txBody>
        </p:sp>
        <p:sp>
          <p:nvSpPr>
            <p:cNvPr id="18" name="TextBox 17">
              <a:extLst>
                <a:ext uri="{FF2B5EF4-FFF2-40B4-BE49-F238E27FC236}">
                  <a16:creationId xmlns:a16="http://schemas.microsoft.com/office/drawing/2014/main" id="{5059EDC1-F5EC-A2A7-BC22-F717105B8538}"/>
                </a:ext>
              </a:extLst>
            </p:cNvPr>
            <p:cNvSpPr txBox="1"/>
            <p:nvPr/>
          </p:nvSpPr>
          <p:spPr>
            <a:xfrm>
              <a:off x="866775" y="2189496"/>
              <a:ext cx="2087197" cy="707886"/>
            </a:xfrm>
            <a:prstGeom prst="rect">
              <a:avLst/>
            </a:prstGeom>
            <a:noFill/>
          </p:spPr>
          <p:txBody>
            <a:bodyPr wrap="square" rtlCol="0">
              <a:spAutoFit/>
            </a:bodyPr>
            <a:lstStyle/>
            <a:p>
              <a:r>
                <a:rPr lang="en-GB" sz="1000" b="1">
                  <a:solidFill>
                    <a:srgbClr val="333333"/>
                  </a:solidFill>
                </a:rPr>
                <a:t>2. </a:t>
              </a:r>
              <a:r>
                <a:rPr lang="en-GB" sz="1000">
                  <a:solidFill>
                    <a:srgbClr val="333333"/>
                  </a:solidFill>
                </a:rPr>
                <a:t>Click on the </a:t>
              </a:r>
              <a:r>
                <a:rPr lang="en-GB" sz="1000" b="0">
                  <a:solidFill>
                    <a:srgbClr val="333333"/>
                  </a:solidFill>
                  <a:latin typeface="Gotham Medium" pitchFamily="50" charset="0"/>
                </a:rPr>
                <a:t>icon</a:t>
              </a:r>
              <a:r>
                <a:rPr lang="en-GB" sz="1000">
                  <a:solidFill>
                    <a:srgbClr val="333333"/>
                  </a:solidFill>
                </a:rPr>
                <a:t> in the middle of the placeholder and choose the image from your computer.</a:t>
              </a:r>
            </a:p>
          </p:txBody>
        </p:sp>
        <p:sp>
          <p:nvSpPr>
            <p:cNvPr id="19" name="TextBox 18">
              <a:extLst>
                <a:ext uri="{FF2B5EF4-FFF2-40B4-BE49-F238E27FC236}">
                  <a16:creationId xmlns:a16="http://schemas.microsoft.com/office/drawing/2014/main" id="{DE5B4A5B-F41E-812D-55EB-6D21149963E3}"/>
                </a:ext>
              </a:extLst>
            </p:cNvPr>
            <p:cNvSpPr txBox="1"/>
            <p:nvPr/>
          </p:nvSpPr>
          <p:spPr>
            <a:xfrm>
              <a:off x="866774" y="2943679"/>
              <a:ext cx="2146447" cy="553998"/>
            </a:xfrm>
            <a:prstGeom prst="rect">
              <a:avLst/>
            </a:prstGeom>
            <a:noFill/>
          </p:spPr>
          <p:txBody>
            <a:bodyPr wrap="square" rtlCol="0">
              <a:spAutoFit/>
            </a:bodyPr>
            <a:lstStyle/>
            <a:p>
              <a:r>
                <a:rPr lang="en-GB" sz="1000" b="1">
                  <a:solidFill>
                    <a:srgbClr val="333333"/>
                  </a:solidFill>
                </a:rPr>
                <a:t>3. </a:t>
              </a:r>
              <a:r>
                <a:rPr lang="en-GB" sz="1000">
                  <a:solidFill>
                    <a:srgbClr val="333333"/>
                  </a:solidFill>
                </a:rPr>
                <a:t>Click on the </a:t>
              </a:r>
              <a:r>
                <a:rPr lang="en-GB" sz="1000" b="0">
                  <a:solidFill>
                    <a:srgbClr val="333333"/>
                  </a:solidFill>
                  <a:latin typeface="Gotham Medium" pitchFamily="50" charset="0"/>
                </a:rPr>
                <a:t>Format Picture </a:t>
              </a:r>
              <a:r>
                <a:rPr lang="en-GB" sz="1000">
                  <a:solidFill>
                    <a:srgbClr val="333333"/>
                  </a:solidFill>
                </a:rPr>
                <a:t>tab in the ribbon and use the tools to edit the image.</a:t>
              </a:r>
            </a:p>
          </p:txBody>
        </p:sp>
        <p:sp>
          <p:nvSpPr>
            <p:cNvPr id="20" name="TextBox 19">
              <a:extLst>
                <a:ext uri="{FF2B5EF4-FFF2-40B4-BE49-F238E27FC236}">
                  <a16:creationId xmlns:a16="http://schemas.microsoft.com/office/drawing/2014/main" id="{E4748DD8-8E75-BC4E-CF54-86803F1827BB}"/>
                </a:ext>
              </a:extLst>
            </p:cNvPr>
            <p:cNvSpPr txBox="1"/>
            <p:nvPr/>
          </p:nvSpPr>
          <p:spPr>
            <a:xfrm>
              <a:off x="866773" y="3543974"/>
              <a:ext cx="2146447" cy="1169551"/>
            </a:xfrm>
            <a:prstGeom prst="rect">
              <a:avLst/>
            </a:prstGeom>
            <a:noFill/>
          </p:spPr>
          <p:txBody>
            <a:bodyPr wrap="square" rtlCol="0">
              <a:spAutoFit/>
            </a:bodyPr>
            <a:lstStyle/>
            <a:p>
              <a:r>
                <a:rPr lang="en-GB" sz="1000" b="1">
                  <a:solidFill>
                    <a:srgbClr val="333333"/>
                  </a:solidFill>
                </a:rPr>
                <a:t>4. </a:t>
              </a:r>
              <a:r>
                <a:rPr lang="en-GB" sz="1000">
                  <a:solidFill>
                    <a:srgbClr val="333333"/>
                  </a:solidFill>
                </a:rPr>
                <a:t>Choose </a:t>
              </a:r>
              <a:r>
                <a:rPr lang="en-GB" sz="1000" b="0">
                  <a:solidFill>
                    <a:srgbClr val="333333"/>
                  </a:solidFill>
                  <a:latin typeface="Gotham Medium" pitchFamily="50" charset="0"/>
                </a:rPr>
                <a:t>Crop</a:t>
              </a:r>
              <a:r>
                <a:rPr lang="en-GB" sz="1000">
                  <a:solidFill>
                    <a:srgbClr val="333333"/>
                  </a:solidFill>
                </a:rPr>
                <a:t> to resize and move the image within the placeholder, using the white circles in the corners of the image. Click on the drop down arrow and choose </a:t>
              </a:r>
              <a:r>
                <a:rPr lang="en-GB" sz="1000" b="0">
                  <a:solidFill>
                    <a:srgbClr val="333333"/>
                  </a:solidFill>
                  <a:latin typeface="Gotham Medium" pitchFamily="50" charset="0"/>
                </a:rPr>
                <a:t>Fit </a:t>
              </a:r>
              <a:r>
                <a:rPr lang="en-GB" sz="1000">
                  <a:solidFill>
                    <a:srgbClr val="333333"/>
                  </a:solidFill>
                </a:rPr>
                <a:t>to fit the image to the placeholder.</a:t>
              </a:r>
            </a:p>
          </p:txBody>
        </p:sp>
        <p:sp>
          <p:nvSpPr>
            <p:cNvPr id="21" name="TextBox 20">
              <a:extLst>
                <a:ext uri="{FF2B5EF4-FFF2-40B4-BE49-F238E27FC236}">
                  <a16:creationId xmlns:a16="http://schemas.microsoft.com/office/drawing/2014/main" id="{E07FFB09-CFF7-54AB-ACBB-08A843DB476A}"/>
                </a:ext>
              </a:extLst>
            </p:cNvPr>
            <p:cNvSpPr txBox="1"/>
            <p:nvPr/>
          </p:nvSpPr>
          <p:spPr>
            <a:xfrm>
              <a:off x="866774" y="4759822"/>
              <a:ext cx="2146447" cy="553998"/>
            </a:xfrm>
            <a:prstGeom prst="rect">
              <a:avLst/>
            </a:prstGeom>
            <a:noFill/>
          </p:spPr>
          <p:txBody>
            <a:bodyPr wrap="square" rtlCol="0">
              <a:spAutoFit/>
            </a:bodyPr>
            <a:lstStyle/>
            <a:p>
              <a:r>
                <a:rPr lang="en-GB" sz="1000" b="1">
                  <a:solidFill>
                    <a:srgbClr val="333333"/>
                  </a:solidFill>
                </a:rPr>
                <a:t>5. </a:t>
              </a:r>
              <a:r>
                <a:rPr lang="en-GB" sz="1000">
                  <a:solidFill>
                    <a:srgbClr val="333333"/>
                  </a:solidFill>
                </a:rPr>
                <a:t>Choose </a:t>
              </a:r>
              <a:r>
                <a:rPr lang="en-GB" sz="1000" b="0">
                  <a:solidFill>
                    <a:srgbClr val="333333"/>
                  </a:solidFill>
                  <a:latin typeface="Gotham Medium" pitchFamily="50" charset="0"/>
                </a:rPr>
                <a:t>Picture Colour </a:t>
              </a:r>
              <a:r>
                <a:rPr lang="en-GB" sz="1000">
                  <a:solidFill>
                    <a:srgbClr val="333333"/>
                  </a:solidFill>
                </a:rPr>
                <a:t>to adjust the Saturation, Tone, and Colour.</a:t>
              </a:r>
            </a:p>
          </p:txBody>
        </p:sp>
        <p:sp>
          <p:nvSpPr>
            <p:cNvPr id="22" name="TextBox 21">
              <a:extLst>
                <a:ext uri="{FF2B5EF4-FFF2-40B4-BE49-F238E27FC236}">
                  <a16:creationId xmlns:a16="http://schemas.microsoft.com/office/drawing/2014/main" id="{2E72924B-4F27-E588-18A7-FE7E111B7A26}"/>
                </a:ext>
              </a:extLst>
            </p:cNvPr>
            <p:cNvSpPr txBox="1"/>
            <p:nvPr/>
          </p:nvSpPr>
          <p:spPr>
            <a:xfrm>
              <a:off x="866774" y="5360117"/>
              <a:ext cx="2146447" cy="553998"/>
            </a:xfrm>
            <a:prstGeom prst="rect">
              <a:avLst/>
            </a:prstGeom>
            <a:noFill/>
          </p:spPr>
          <p:txBody>
            <a:bodyPr wrap="square" rtlCol="0">
              <a:spAutoFit/>
            </a:bodyPr>
            <a:lstStyle/>
            <a:p>
              <a:r>
                <a:rPr lang="en-GB" sz="1000" b="1">
                  <a:solidFill>
                    <a:srgbClr val="333333"/>
                  </a:solidFill>
                </a:rPr>
                <a:t>6. </a:t>
              </a:r>
              <a:r>
                <a:rPr lang="en-GB" sz="1000">
                  <a:solidFill>
                    <a:srgbClr val="333333"/>
                  </a:solidFill>
                </a:rPr>
                <a:t>Choose </a:t>
              </a:r>
              <a:r>
                <a:rPr lang="en-GB" sz="1000" b="0">
                  <a:solidFill>
                    <a:srgbClr val="333333"/>
                  </a:solidFill>
                  <a:latin typeface="Gotham Medium" pitchFamily="50" charset="0"/>
                </a:rPr>
                <a:t>Picture Correction </a:t>
              </a:r>
              <a:r>
                <a:rPr lang="en-GB" sz="1000">
                  <a:solidFill>
                    <a:srgbClr val="333333"/>
                  </a:solidFill>
                </a:rPr>
                <a:t>to adjust the Sharpness, Brightness, and Contrast.</a:t>
              </a:r>
            </a:p>
          </p:txBody>
        </p:sp>
        <p:sp>
          <p:nvSpPr>
            <p:cNvPr id="23" name="TextBox 22">
              <a:extLst>
                <a:ext uri="{FF2B5EF4-FFF2-40B4-BE49-F238E27FC236}">
                  <a16:creationId xmlns:a16="http://schemas.microsoft.com/office/drawing/2014/main" id="{040613F7-EA29-B3A1-1372-9B44E1A55076}"/>
                </a:ext>
              </a:extLst>
            </p:cNvPr>
            <p:cNvSpPr txBox="1"/>
            <p:nvPr/>
          </p:nvSpPr>
          <p:spPr>
            <a:xfrm>
              <a:off x="1072610" y="1179173"/>
              <a:ext cx="1734772" cy="461665"/>
            </a:xfrm>
            <a:prstGeom prst="rect">
              <a:avLst/>
            </a:prstGeom>
            <a:noFill/>
          </p:spPr>
          <p:txBody>
            <a:bodyPr wrap="square" rtlCol="0">
              <a:spAutoFit/>
            </a:bodyPr>
            <a:lstStyle/>
            <a:p>
              <a:pPr algn="ctr"/>
              <a:r>
                <a:rPr lang="en-GB" sz="1200">
                  <a:solidFill>
                    <a:srgbClr val="333333"/>
                  </a:solidFill>
                  <a:latin typeface="+mn-lt"/>
                </a:rPr>
                <a:t>HOW TO INSERT AN IMAGE</a:t>
              </a:r>
            </a:p>
          </p:txBody>
        </p:sp>
        <p:sp>
          <p:nvSpPr>
            <p:cNvPr id="26" name="TextBox 25">
              <a:extLst>
                <a:ext uri="{FF2B5EF4-FFF2-40B4-BE49-F238E27FC236}">
                  <a16:creationId xmlns:a16="http://schemas.microsoft.com/office/drawing/2014/main" id="{00C9DDC9-199D-5A8C-B49C-0F82C93D5DA7}"/>
                </a:ext>
              </a:extLst>
            </p:cNvPr>
            <p:cNvSpPr txBox="1"/>
            <p:nvPr userDrawn="1"/>
          </p:nvSpPr>
          <p:spPr>
            <a:xfrm>
              <a:off x="866775" y="1759910"/>
              <a:ext cx="2087197" cy="400110"/>
            </a:xfrm>
            <a:prstGeom prst="rect">
              <a:avLst/>
            </a:prstGeom>
            <a:noFill/>
          </p:spPr>
          <p:txBody>
            <a:bodyPr wrap="square" rtlCol="0">
              <a:spAutoFit/>
            </a:bodyPr>
            <a:lstStyle/>
            <a:p>
              <a:r>
                <a:rPr lang="en-GB" sz="1000" b="1">
                  <a:solidFill>
                    <a:srgbClr val="333333"/>
                  </a:solidFill>
                </a:rPr>
                <a:t>1. </a:t>
              </a:r>
              <a:r>
                <a:rPr lang="en-GB" sz="1000">
                  <a:solidFill>
                    <a:srgbClr val="333333"/>
                  </a:solidFill>
                </a:rPr>
                <a:t>If there is already an image present, </a:t>
              </a:r>
              <a:r>
                <a:rPr lang="en-GB" sz="1000">
                  <a:solidFill>
                    <a:srgbClr val="333333"/>
                  </a:solidFill>
                  <a:latin typeface="Gotham Medium" pitchFamily="50" charset="0"/>
                </a:rPr>
                <a:t>delete this first.</a:t>
              </a:r>
            </a:p>
          </p:txBody>
        </p:sp>
      </p:grpSp>
    </p:spTree>
    <p:custDataLst>
      <p:tags r:id="rId1"/>
    </p:custDataLst>
    <p:extLst>
      <p:ext uri="{BB962C8B-B14F-4D97-AF65-F5344CB8AC3E}">
        <p14:creationId xmlns:p14="http://schemas.microsoft.com/office/powerpoint/2010/main" val="410963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able of content">
    <p:spTree>
      <p:nvGrpSpPr>
        <p:cNvPr id="1" name=""/>
        <p:cNvGrpSpPr/>
        <p:nvPr/>
      </p:nvGrpSpPr>
      <p:grpSpPr>
        <a:xfrm>
          <a:off x="0" y="0"/>
          <a:ext cx="0" cy="0"/>
          <a:chOff x="0" y="0"/>
          <a:chExt cx="0" cy="0"/>
        </a:xfrm>
      </p:grpSpPr>
      <p:sp>
        <p:nvSpPr>
          <p:cNvPr id="2" name="Footer Placeholder 4">
            <a:extLst>
              <a:ext uri="{FF2B5EF4-FFF2-40B4-BE49-F238E27FC236}">
                <a16:creationId xmlns:a16="http://schemas.microsoft.com/office/drawing/2014/main" id="{2A4B64D7-72F8-DAA6-C3A4-FC50D84548BF}"/>
              </a:ext>
            </a:extLst>
          </p:cNvPr>
          <p:cNvSpPr>
            <a:spLocks noGrp="1"/>
          </p:cNvSpPr>
          <p:nvPr>
            <p:ph type="ftr" sz="quarter" idx="3"/>
          </p:nvPr>
        </p:nvSpPr>
        <p:spPr>
          <a:xfrm rot="5400000">
            <a:off x="8770654" y="3198629"/>
            <a:ext cx="6616800" cy="219543"/>
          </a:xfrm>
          <a:prstGeom prst="rect">
            <a:avLst/>
          </a:prstGeom>
          <a:solidFill>
            <a:schemeClr val="accent1"/>
          </a:solidFill>
        </p:spPr>
        <p:txBody>
          <a:bodyPr wrap="square" rtlCol="0" anchor="ctr">
            <a:noAutofit/>
          </a:bodyPr>
          <a:lstStyle>
            <a:lvl1pPr algn="ctr">
              <a:lnSpc>
                <a:spcPct val="100000"/>
              </a:lnSpc>
              <a:spcAft>
                <a:spcPts val="1200"/>
              </a:spcAft>
              <a:defRPr lang="en-GB" sz="900" b="0" spc="100" baseline="0" smtClean="0"/>
            </a:lvl1pPr>
          </a:lstStyle>
          <a:p>
            <a:r>
              <a:rPr lang="en-IN"/>
              <a:t>SECTION TITLE</a:t>
            </a:r>
          </a:p>
        </p:txBody>
      </p:sp>
      <p:sp>
        <p:nvSpPr>
          <p:cNvPr id="43" name="Title 1">
            <a:extLst>
              <a:ext uri="{FF2B5EF4-FFF2-40B4-BE49-F238E27FC236}">
                <a16:creationId xmlns:a16="http://schemas.microsoft.com/office/drawing/2014/main" id="{FD926E84-F38E-190B-0032-585FE5CFC3A7}"/>
              </a:ext>
            </a:extLst>
          </p:cNvPr>
          <p:cNvSpPr>
            <a:spLocks noGrp="1"/>
          </p:cNvSpPr>
          <p:nvPr>
            <p:ph type="title" hasCustomPrompt="1"/>
          </p:nvPr>
        </p:nvSpPr>
        <p:spPr>
          <a:xfrm>
            <a:off x="450731" y="460771"/>
            <a:ext cx="4815222" cy="558405"/>
          </a:xfrm>
        </p:spPr>
        <p:txBody>
          <a:bodyPr/>
          <a:lstStyle>
            <a:lvl1pPr>
              <a:defRPr sz="3199"/>
            </a:lvl1pPr>
          </a:lstStyle>
          <a:p>
            <a:r>
              <a:rPr lang="en-GB"/>
              <a:t>Insert title here</a:t>
            </a:r>
          </a:p>
        </p:txBody>
      </p:sp>
      <p:sp>
        <p:nvSpPr>
          <p:cNvPr id="47" name="Slide Number Placeholder 46">
            <a:extLst>
              <a:ext uri="{FF2B5EF4-FFF2-40B4-BE49-F238E27FC236}">
                <a16:creationId xmlns:a16="http://schemas.microsoft.com/office/drawing/2014/main" id="{E5EDF774-BBEA-1FA2-9865-03347C7E5E2D}"/>
              </a:ext>
            </a:extLst>
          </p:cNvPr>
          <p:cNvSpPr>
            <a:spLocks noGrp="1"/>
          </p:cNvSpPr>
          <p:nvPr>
            <p:ph type="sldNum" sz="quarter" idx="34"/>
          </p:nvPr>
        </p:nvSpPr>
        <p:spPr>
          <a:xfrm>
            <a:off x="11967901" y="6617924"/>
            <a:ext cx="220924" cy="240077"/>
          </a:xfrm>
          <a:prstGeom prst="rect">
            <a:avLst/>
          </a:prstGeom>
          <a:solidFill>
            <a:schemeClr val="accent1"/>
          </a:solidFill>
        </p:spPr>
        <p:txBody>
          <a:bodyPr/>
          <a:lstStyle/>
          <a:p>
            <a:fld id="{BB07EAE1-021A-493C-B07F-6FE9E5D11BEB}" type="slidenum">
              <a:rPr lang="en-GB" smtClean="0"/>
              <a:pPr/>
              <a:t>‹#›</a:t>
            </a:fld>
            <a:endParaRPr lang="en-GB"/>
          </a:p>
        </p:txBody>
      </p:sp>
      <p:grpSp>
        <p:nvGrpSpPr>
          <p:cNvPr id="66" name="Group 65">
            <a:extLst>
              <a:ext uri="{FF2B5EF4-FFF2-40B4-BE49-F238E27FC236}">
                <a16:creationId xmlns:a16="http://schemas.microsoft.com/office/drawing/2014/main" id="{E9704CC3-3986-42FA-4675-69CDEEBCD432}"/>
              </a:ext>
            </a:extLst>
          </p:cNvPr>
          <p:cNvGrpSpPr/>
          <p:nvPr userDrawn="1"/>
        </p:nvGrpSpPr>
        <p:grpSpPr>
          <a:xfrm>
            <a:off x="12284371" y="0"/>
            <a:ext cx="2174456" cy="5067300"/>
            <a:chOff x="838199" y="1150069"/>
            <a:chExt cx="2175022" cy="5067300"/>
          </a:xfrm>
        </p:grpSpPr>
        <p:sp>
          <p:nvSpPr>
            <p:cNvPr id="67" name="Rectangle 66">
              <a:extLst>
                <a:ext uri="{FF2B5EF4-FFF2-40B4-BE49-F238E27FC236}">
                  <a16:creationId xmlns:a16="http://schemas.microsoft.com/office/drawing/2014/main" id="{9C857C1B-EE7C-169A-0431-CC79948BBA02}"/>
                </a:ext>
              </a:extLst>
            </p:cNvPr>
            <p:cNvSpPr/>
            <p:nvPr/>
          </p:nvSpPr>
          <p:spPr>
            <a:xfrm>
              <a:off x="838199" y="1669942"/>
              <a:ext cx="2146446" cy="4547427"/>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333333"/>
                </a:solidFill>
              </a:endParaRPr>
            </a:p>
          </p:txBody>
        </p:sp>
        <p:sp>
          <p:nvSpPr>
            <p:cNvPr id="68" name="Rectangle 67">
              <a:extLst>
                <a:ext uri="{FF2B5EF4-FFF2-40B4-BE49-F238E27FC236}">
                  <a16:creationId xmlns:a16="http://schemas.microsoft.com/office/drawing/2014/main" id="{F993E670-56B4-6A49-7CAE-BA27BC7A9806}"/>
                </a:ext>
              </a:extLst>
            </p:cNvPr>
            <p:cNvSpPr/>
            <p:nvPr/>
          </p:nvSpPr>
          <p:spPr>
            <a:xfrm flipV="1">
              <a:off x="838200" y="1150069"/>
              <a:ext cx="2146445" cy="52016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799">
                <a:solidFill>
                  <a:srgbClr val="333333"/>
                </a:solidFill>
              </a:endParaRPr>
            </a:p>
          </p:txBody>
        </p:sp>
        <p:sp>
          <p:nvSpPr>
            <p:cNvPr id="69" name="TextBox 68">
              <a:extLst>
                <a:ext uri="{FF2B5EF4-FFF2-40B4-BE49-F238E27FC236}">
                  <a16:creationId xmlns:a16="http://schemas.microsoft.com/office/drawing/2014/main" id="{6FDA614C-D42B-68C4-FF42-F2BED940876F}"/>
                </a:ext>
              </a:extLst>
            </p:cNvPr>
            <p:cNvSpPr txBox="1"/>
            <p:nvPr/>
          </p:nvSpPr>
          <p:spPr>
            <a:xfrm>
              <a:off x="866775" y="1753646"/>
              <a:ext cx="2087197" cy="553998"/>
            </a:xfrm>
            <a:prstGeom prst="rect">
              <a:avLst/>
            </a:prstGeom>
            <a:noFill/>
          </p:spPr>
          <p:txBody>
            <a:bodyPr wrap="square" rtlCol="0">
              <a:spAutoFit/>
            </a:bodyPr>
            <a:lstStyle/>
            <a:p>
              <a:r>
                <a:rPr lang="en-GB" sz="1000" b="1">
                  <a:solidFill>
                    <a:srgbClr val="333333"/>
                  </a:solidFill>
                </a:rPr>
                <a:t>1. </a:t>
              </a:r>
              <a:r>
                <a:rPr lang="en-GB" sz="1000">
                  <a:solidFill>
                    <a:srgbClr val="333333"/>
                  </a:solidFill>
                </a:rPr>
                <a:t>Click on the </a:t>
              </a:r>
              <a:r>
                <a:rPr lang="en-GB" sz="1000" b="0">
                  <a:solidFill>
                    <a:srgbClr val="333333"/>
                  </a:solidFill>
                  <a:latin typeface="Arial" panose="020B0604020202020204" pitchFamily="34" charset="0"/>
                </a:rPr>
                <a:t>icon</a:t>
              </a:r>
              <a:r>
                <a:rPr lang="en-GB" sz="1000">
                  <a:solidFill>
                    <a:srgbClr val="333333"/>
                  </a:solidFill>
                </a:rPr>
                <a:t> in the middle of the placeholder and choose the image from your computer.</a:t>
              </a:r>
            </a:p>
          </p:txBody>
        </p:sp>
        <p:sp>
          <p:nvSpPr>
            <p:cNvPr id="70" name="TextBox 69">
              <a:extLst>
                <a:ext uri="{FF2B5EF4-FFF2-40B4-BE49-F238E27FC236}">
                  <a16:creationId xmlns:a16="http://schemas.microsoft.com/office/drawing/2014/main" id="{0A6A62AC-847C-5CF7-646C-4BF96A5866DE}"/>
                </a:ext>
              </a:extLst>
            </p:cNvPr>
            <p:cNvSpPr txBox="1"/>
            <p:nvPr/>
          </p:nvSpPr>
          <p:spPr>
            <a:xfrm>
              <a:off x="866774" y="2507829"/>
              <a:ext cx="2146447" cy="553998"/>
            </a:xfrm>
            <a:prstGeom prst="rect">
              <a:avLst/>
            </a:prstGeom>
            <a:noFill/>
          </p:spPr>
          <p:txBody>
            <a:bodyPr wrap="square" rtlCol="0">
              <a:spAutoFit/>
            </a:bodyPr>
            <a:lstStyle/>
            <a:p>
              <a:r>
                <a:rPr lang="en-GB" sz="1000" b="1">
                  <a:solidFill>
                    <a:srgbClr val="333333"/>
                  </a:solidFill>
                </a:rPr>
                <a:t>2. </a:t>
              </a:r>
              <a:r>
                <a:rPr lang="en-GB" sz="1000">
                  <a:solidFill>
                    <a:srgbClr val="333333"/>
                  </a:solidFill>
                </a:rPr>
                <a:t>Click on the </a:t>
              </a:r>
              <a:r>
                <a:rPr lang="en-GB" sz="1000" b="0">
                  <a:solidFill>
                    <a:srgbClr val="333333"/>
                  </a:solidFill>
                  <a:latin typeface="Arial" panose="020B0604020202020204" pitchFamily="34" charset="0"/>
                </a:rPr>
                <a:t>Format Picture </a:t>
              </a:r>
              <a:r>
                <a:rPr lang="en-GB" sz="1000">
                  <a:solidFill>
                    <a:srgbClr val="333333"/>
                  </a:solidFill>
                </a:rPr>
                <a:t>tab in the ribbon and use the tools to edit the image.</a:t>
              </a:r>
            </a:p>
          </p:txBody>
        </p:sp>
        <p:sp>
          <p:nvSpPr>
            <p:cNvPr id="71" name="TextBox 70">
              <a:extLst>
                <a:ext uri="{FF2B5EF4-FFF2-40B4-BE49-F238E27FC236}">
                  <a16:creationId xmlns:a16="http://schemas.microsoft.com/office/drawing/2014/main" id="{0D3B5E24-B629-7279-C419-FB1D1CD5C503}"/>
                </a:ext>
              </a:extLst>
            </p:cNvPr>
            <p:cNvSpPr txBox="1"/>
            <p:nvPr/>
          </p:nvSpPr>
          <p:spPr>
            <a:xfrm>
              <a:off x="866773" y="3108124"/>
              <a:ext cx="2146447" cy="1169551"/>
            </a:xfrm>
            <a:prstGeom prst="rect">
              <a:avLst/>
            </a:prstGeom>
            <a:noFill/>
          </p:spPr>
          <p:txBody>
            <a:bodyPr wrap="square" rtlCol="0">
              <a:spAutoFit/>
            </a:bodyPr>
            <a:lstStyle/>
            <a:p>
              <a:r>
                <a:rPr lang="en-GB" sz="1000" b="1">
                  <a:solidFill>
                    <a:srgbClr val="333333"/>
                  </a:solidFill>
                </a:rPr>
                <a:t>3. </a:t>
              </a:r>
              <a:r>
                <a:rPr lang="en-GB" sz="1000">
                  <a:solidFill>
                    <a:srgbClr val="333333"/>
                  </a:solidFill>
                </a:rPr>
                <a:t>Choose </a:t>
              </a:r>
              <a:r>
                <a:rPr lang="en-GB" sz="1000" b="0">
                  <a:solidFill>
                    <a:srgbClr val="333333"/>
                  </a:solidFill>
                  <a:latin typeface="Arial" panose="020B0604020202020204" pitchFamily="34" charset="0"/>
                </a:rPr>
                <a:t>Crop</a:t>
              </a:r>
              <a:r>
                <a:rPr lang="en-GB" sz="1000">
                  <a:solidFill>
                    <a:srgbClr val="333333"/>
                  </a:solidFill>
                </a:rPr>
                <a:t> to resize and move the image within the placeholder, using the white circles in the corners of the image. Click on the drop down arrow and choose </a:t>
              </a:r>
              <a:r>
                <a:rPr lang="en-GB" sz="1000" b="0">
                  <a:solidFill>
                    <a:srgbClr val="333333"/>
                  </a:solidFill>
                  <a:latin typeface="Arial" panose="020B0604020202020204" pitchFamily="34" charset="0"/>
                </a:rPr>
                <a:t>Fit </a:t>
              </a:r>
              <a:r>
                <a:rPr lang="en-GB" sz="1000">
                  <a:solidFill>
                    <a:srgbClr val="333333"/>
                  </a:solidFill>
                </a:rPr>
                <a:t>to fit the image to the placeholder.</a:t>
              </a:r>
            </a:p>
          </p:txBody>
        </p:sp>
        <p:sp>
          <p:nvSpPr>
            <p:cNvPr id="72" name="TextBox 71">
              <a:extLst>
                <a:ext uri="{FF2B5EF4-FFF2-40B4-BE49-F238E27FC236}">
                  <a16:creationId xmlns:a16="http://schemas.microsoft.com/office/drawing/2014/main" id="{81FA3B6A-0846-DA25-E092-1EE9B938EF6C}"/>
                </a:ext>
              </a:extLst>
            </p:cNvPr>
            <p:cNvSpPr txBox="1"/>
            <p:nvPr/>
          </p:nvSpPr>
          <p:spPr>
            <a:xfrm>
              <a:off x="866774" y="4323972"/>
              <a:ext cx="2146447" cy="400110"/>
            </a:xfrm>
            <a:prstGeom prst="rect">
              <a:avLst/>
            </a:prstGeom>
            <a:noFill/>
          </p:spPr>
          <p:txBody>
            <a:bodyPr wrap="square" rtlCol="0">
              <a:spAutoFit/>
            </a:bodyPr>
            <a:lstStyle/>
            <a:p>
              <a:r>
                <a:rPr lang="en-GB" sz="1000" b="1">
                  <a:solidFill>
                    <a:srgbClr val="333333"/>
                  </a:solidFill>
                </a:rPr>
                <a:t>4. </a:t>
              </a:r>
              <a:r>
                <a:rPr lang="en-GB" sz="1000">
                  <a:solidFill>
                    <a:srgbClr val="333333"/>
                  </a:solidFill>
                </a:rPr>
                <a:t>Choose </a:t>
              </a:r>
              <a:r>
                <a:rPr lang="en-GB" sz="1000" b="0">
                  <a:solidFill>
                    <a:srgbClr val="333333"/>
                  </a:solidFill>
                  <a:latin typeface="Arial" panose="020B0604020202020204" pitchFamily="34" charset="0"/>
                </a:rPr>
                <a:t>Picture Colour </a:t>
              </a:r>
              <a:r>
                <a:rPr lang="en-GB" sz="1000">
                  <a:solidFill>
                    <a:srgbClr val="333333"/>
                  </a:solidFill>
                </a:rPr>
                <a:t>to adjust the Saturation, Tone, and Colour.</a:t>
              </a:r>
            </a:p>
          </p:txBody>
        </p:sp>
        <p:sp>
          <p:nvSpPr>
            <p:cNvPr id="73" name="TextBox 72">
              <a:extLst>
                <a:ext uri="{FF2B5EF4-FFF2-40B4-BE49-F238E27FC236}">
                  <a16:creationId xmlns:a16="http://schemas.microsoft.com/office/drawing/2014/main" id="{D226731C-092B-B6E1-FB4C-1FBA48AB0333}"/>
                </a:ext>
              </a:extLst>
            </p:cNvPr>
            <p:cNvSpPr txBox="1"/>
            <p:nvPr/>
          </p:nvSpPr>
          <p:spPr>
            <a:xfrm>
              <a:off x="866774" y="4924267"/>
              <a:ext cx="2146447" cy="553998"/>
            </a:xfrm>
            <a:prstGeom prst="rect">
              <a:avLst/>
            </a:prstGeom>
            <a:noFill/>
          </p:spPr>
          <p:txBody>
            <a:bodyPr wrap="square" rtlCol="0">
              <a:spAutoFit/>
            </a:bodyPr>
            <a:lstStyle/>
            <a:p>
              <a:r>
                <a:rPr lang="en-GB" sz="1000" b="1">
                  <a:solidFill>
                    <a:srgbClr val="333333"/>
                  </a:solidFill>
                </a:rPr>
                <a:t>5. </a:t>
              </a:r>
              <a:r>
                <a:rPr lang="en-GB" sz="1000">
                  <a:solidFill>
                    <a:srgbClr val="333333"/>
                  </a:solidFill>
                </a:rPr>
                <a:t>Choose </a:t>
              </a:r>
              <a:r>
                <a:rPr lang="en-GB" sz="1000" b="0">
                  <a:solidFill>
                    <a:srgbClr val="333333"/>
                  </a:solidFill>
                  <a:latin typeface="Arial" panose="020B0604020202020204" pitchFamily="34" charset="0"/>
                </a:rPr>
                <a:t>Picture Correction </a:t>
              </a:r>
              <a:r>
                <a:rPr lang="en-GB" sz="1000">
                  <a:solidFill>
                    <a:srgbClr val="333333"/>
                  </a:solidFill>
                </a:rPr>
                <a:t>to adjust the Sharpness, Brightness, and Contrast.</a:t>
              </a:r>
            </a:p>
          </p:txBody>
        </p:sp>
        <p:sp>
          <p:nvSpPr>
            <p:cNvPr id="74" name="TextBox 73">
              <a:extLst>
                <a:ext uri="{FF2B5EF4-FFF2-40B4-BE49-F238E27FC236}">
                  <a16:creationId xmlns:a16="http://schemas.microsoft.com/office/drawing/2014/main" id="{ED967776-433B-F4C1-E4E0-20FE25838158}"/>
                </a:ext>
              </a:extLst>
            </p:cNvPr>
            <p:cNvSpPr txBox="1"/>
            <p:nvPr/>
          </p:nvSpPr>
          <p:spPr>
            <a:xfrm>
              <a:off x="1026885" y="1179173"/>
              <a:ext cx="1826222" cy="461665"/>
            </a:xfrm>
            <a:prstGeom prst="rect">
              <a:avLst/>
            </a:prstGeom>
            <a:noFill/>
          </p:spPr>
          <p:txBody>
            <a:bodyPr wrap="square" rtlCol="0">
              <a:spAutoFit/>
            </a:bodyPr>
            <a:lstStyle/>
            <a:p>
              <a:pPr algn="ctr"/>
              <a:r>
                <a:rPr lang="en-GB" sz="1200">
                  <a:solidFill>
                    <a:srgbClr val="333333"/>
                  </a:solidFill>
                  <a:latin typeface="+mn-lt"/>
                </a:rPr>
                <a:t>HOW TO INSERT </a:t>
              </a:r>
              <a:br>
                <a:rPr lang="en-GB" sz="1200">
                  <a:solidFill>
                    <a:srgbClr val="333333"/>
                  </a:solidFill>
                  <a:latin typeface="+mn-lt"/>
                </a:rPr>
              </a:br>
              <a:r>
                <a:rPr lang="en-GB" sz="1200">
                  <a:solidFill>
                    <a:srgbClr val="333333"/>
                  </a:solidFill>
                  <a:latin typeface="+mn-lt"/>
                </a:rPr>
                <a:t>AN IMAGE</a:t>
              </a:r>
            </a:p>
          </p:txBody>
        </p:sp>
        <p:sp>
          <p:nvSpPr>
            <p:cNvPr id="75" name="TextBox 74">
              <a:extLst>
                <a:ext uri="{FF2B5EF4-FFF2-40B4-BE49-F238E27FC236}">
                  <a16:creationId xmlns:a16="http://schemas.microsoft.com/office/drawing/2014/main" id="{D78A306E-CA2F-9B24-258D-8AED33376CCF}"/>
                </a:ext>
              </a:extLst>
            </p:cNvPr>
            <p:cNvSpPr txBox="1"/>
            <p:nvPr userDrawn="1"/>
          </p:nvSpPr>
          <p:spPr>
            <a:xfrm>
              <a:off x="866774" y="5522715"/>
              <a:ext cx="2146447" cy="553998"/>
            </a:xfrm>
            <a:prstGeom prst="rect">
              <a:avLst/>
            </a:prstGeom>
            <a:noFill/>
          </p:spPr>
          <p:txBody>
            <a:bodyPr wrap="square" rtlCol="0">
              <a:spAutoFit/>
            </a:bodyPr>
            <a:lstStyle/>
            <a:p>
              <a:r>
                <a:rPr lang="en-GB" sz="1000" b="1">
                  <a:solidFill>
                    <a:srgbClr val="333333"/>
                  </a:solidFill>
                </a:rPr>
                <a:t>6. </a:t>
              </a:r>
              <a:r>
                <a:rPr lang="en-GB" sz="1000">
                  <a:solidFill>
                    <a:srgbClr val="333333"/>
                  </a:solidFill>
                </a:rPr>
                <a:t>Once you are happy with your image, right click on it and select ‘</a:t>
              </a:r>
              <a:r>
                <a:rPr lang="en-GB" sz="1000" b="0">
                  <a:solidFill>
                    <a:srgbClr val="333333"/>
                  </a:solidFill>
                  <a:latin typeface="Arial" panose="020B0604020202020204" pitchFamily="34" charset="0"/>
                </a:rPr>
                <a:t>Send to back</a:t>
              </a:r>
              <a:r>
                <a:rPr lang="en-GB" sz="1000">
                  <a:solidFill>
                    <a:srgbClr val="333333"/>
                  </a:solidFill>
                </a:rPr>
                <a:t>’. </a:t>
              </a:r>
              <a:endParaRPr lang="en-GB" sz="1000">
                <a:solidFill>
                  <a:srgbClr val="333333"/>
                </a:solidFill>
                <a:latin typeface="Arial" panose="020B0604020202020204" pitchFamily="34" charset="0"/>
              </a:endParaRPr>
            </a:p>
          </p:txBody>
        </p:sp>
      </p:grpSp>
      <p:grpSp>
        <p:nvGrpSpPr>
          <p:cNvPr id="76" name="Group 75">
            <a:extLst>
              <a:ext uri="{FF2B5EF4-FFF2-40B4-BE49-F238E27FC236}">
                <a16:creationId xmlns:a16="http://schemas.microsoft.com/office/drawing/2014/main" id="{D169D173-FD09-9B3A-DD94-AD3BB08889D5}"/>
              </a:ext>
            </a:extLst>
          </p:cNvPr>
          <p:cNvGrpSpPr/>
          <p:nvPr userDrawn="1"/>
        </p:nvGrpSpPr>
        <p:grpSpPr>
          <a:xfrm>
            <a:off x="12284372" y="0"/>
            <a:ext cx="2174455" cy="5486150"/>
            <a:chOff x="12287572" y="0"/>
            <a:chExt cx="2175021" cy="5486150"/>
          </a:xfrm>
        </p:grpSpPr>
        <p:grpSp>
          <p:nvGrpSpPr>
            <p:cNvPr id="77" name="Group 76">
              <a:extLst>
                <a:ext uri="{FF2B5EF4-FFF2-40B4-BE49-F238E27FC236}">
                  <a16:creationId xmlns:a16="http://schemas.microsoft.com/office/drawing/2014/main" id="{71C08D0D-2721-772C-8FEE-C956C8270889}"/>
                </a:ext>
              </a:extLst>
            </p:cNvPr>
            <p:cNvGrpSpPr/>
            <p:nvPr/>
          </p:nvGrpSpPr>
          <p:grpSpPr>
            <a:xfrm>
              <a:off x="12287572" y="0"/>
              <a:ext cx="2175021" cy="4839558"/>
              <a:chOff x="838200" y="1150069"/>
              <a:chExt cx="2175021" cy="4839558"/>
            </a:xfrm>
          </p:grpSpPr>
          <p:sp>
            <p:nvSpPr>
              <p:cNvPr id="89" name="Rectangle 88">
                <a:extLst>
                  <a:ext uri="{FF2B5EF4-FFF2-40B4-BE49-F238E27FC236}">
                    <a16:creationId xmlns:a16="http://schemas.microsoft.com/office/drawing/2014/main" id="{BAFFFD67-6E2C-4EA4-E54B-C910CAB4D5A6}"/>
                  </a:ext>
                </a:extLst>
              </p:cNvPr>
              <p:cNvSpPr/>
              <p:nvPr/>
            </p:nvSpPr>
            <p:spPr>
              <a:xfrm>
                <a:off x="838200" y="1150069"/>
                <a:ext cx="2146445" cy="4839558"/>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333333"/>
                  </a:solidFill>
                </a:endParaRPr>
              </a:p>
            </p:txBody>
          </p:sp>
          <p:sp>
            <p:nvSpPr>
              <p:cNvPr id="90" name="Rectangle 89">
                <a:extLst>
                  <a:ext uri="{FF2B5EF4-FFF2-40B4-BE49-F238E27FC236}">
                    <a16:creationId xmlns:a16="http://schemas.microsoft.com/office/drawing/2014/main" id="{A9C48C52-358A-F2C4-1EA5-80BE9F047A49}"/>
                  </a:ext>
                </a:extLst>
              </p:cNvPr>
              <p:cNvSpPr/>
              <p:nvPr/>
            </p:nvSpPr>
            <p:spPr>
              <a:xfrm flipV="1">
                <a:off x="838200" y="1150069"/>
                <a:ext cx="2146445" cy="52016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799">
                  <a:solidFill>
                    <a:srgbClr val="333333"/>
                  </a:solidFill>
                </a:endParaRPr>
              </a:p>
            </p:txBody>
          </p:sp>
          <p:sp>
            <p:nvSpPr>
              <p:cNvPr id="91" name="TextBox 90">
                <a:extLst>
                  <a:ext uri="{FF2B5EF4-FFF2-40B4-BE49-F238E27FC236}">
                    <a16:creationId xmlns:a16="http://schemas.microsoft.com/office/drawing/2014/main" id="{67791110-CE1F-EBAA-76F3-D2CB527F710E}"/>
                  </a:ext>
                </a:extLst>
              </p:cNvPr>
              <p:cNvSpPr txBox="1"/>
              <p:nvPr/>
            </p:nvSpPr>
            <p:spPr>
              <a:xfrm>
                <a:off x="866775" y="2189496"/>
                <a:ext cx="2087197" cy="553998"/>
              </a:xfrm>
              <a:prstGeom prst="rect">
                <a:avLst/>
              </a:prstGeom>
              <a:noFill/>
            </p:spPr>
            <p:txBody>
              <a:bodyPr wrap="square" rtlCol="0">
                <a:spAutoFit/>
              </a:bodyPr>
              <a:lstStyle/>
              <a:p>
                <a:r>
                  <a:rPr lang="en-GB" sz="1000" b="1">
                    <a:solidFill>
                      <a:srgbClr val="333333"/>
                    </a:solidFill>
                  </a:rPr>
                  <a:t>2. </a:t>
                </a:r>
                <a:r>
                  <a:rPr lang="en-GB" sz="1000">
                    <a:solidFill>
                      <a:srgbClr val="333333"/>
                    </a:solidFill>
                  </a:rPr>
                  <a:t>Click on the </a:t>
                </a:r>
                <a:r>
                  <a:rPr lang="en-GB" sz="1000" b="0">
                    <a:solidFill>
                      <a:srgbClr val="333333"/>
                    </a:solidFill>
                    <a:latin typeface="Arial" panose="020B0604020202020204" pitchFamily="34" charset="0"/>
                  </a:rPr>
                  <a:t>icon</a:t>
                </a:r>
                <a:r>
                  <a:rPr lang="en-GB" sz="1000">
                    <a:solidFill>
                      <a:srgbClr val="333333"/>
                    </a:solidFill>
                  </a:rPr>
                  <a:t> in the middle of the placeholder and choose the image from your computer.</a:t>
                </a:r>
              </a:p>
            </p:txBody>
          </p:sp>
          <p:sp>
            <p:nvSpPr>
              <p:cNvPr id="92" name="TextBox 91">
                <a:extLst>
                  <a:ext uri="{FF2B5EF4-FFF2-40B4-BE49-F238E27FC236}">
                    <a16:creationId xmlns:a16="http://schemas.microsoft.com/office/drawing/2014/main" id="{FBB9890F-6613-271C-8F55-8C03C481A0BC}"/>
                  </a:ext>
                </a:extLst>
              </p:cNvPr>
              <p:cNvSpPr txBox="1"/>
              <p:nvPr/>
            </p:nvSpPr>
            <p:spPr>
              <a:xfrm>
                <a:off x="866774" y="2943679"/>
                <a:ext cx="2146447" cy="553998"/>
              </a:xfrm>
              <a:prstGeom prst="rect">
                <a:avLst/>
              </a:prstGeom>
              <a:noFill/>
            </p:spPr>
            <p:txBody>
              <a:bodyPr wrap="square" rtlCol="0">
                <a:spAutoFit/>
              </a:bodyPr>
              <a:lstStyle/>
              <a:p>
                <a:r>
                  <a:rPr lang="en-GB" sz="1000" b="1">
                    <a:solidFill>
                      <a:srgbClr val="333333"/>
                    </a:solidFill>
                  </a:rPr>
                  <a:t>3. </a:t>
                </a:r>
                <a:r>
                  <a:rPr lang="en-GB" sz="1000">
                    <a:solidFill>
                      <a:srgbClr val="333333"/>
                    </a:solidFill>
                  </a:rPr>
                  <a:t>Click on the </a:t>
                </a:r>
                <a:r>
                  <a:rPr lang="en-GB" sz="1000" b="0">
                    <a:solidFill>
                      <a:srgbClr val="333333"/>
                    </a:solidFill>
                    <a:latin typeface="Arial" panose="020B0604020202020204" pitchFamily="34" charset="0"/>
                  </a:rPr>
                  <a:t>Format Picture </a:t>
                </a:r>
                <a:r>
                  <a:rPr lang="en-GB" sz="1000">
                    <a:solidFill>
                      <a:srgbClr val="333333"/>
                    </a:solidFill>
                  </a:rPr>
                  <a:t>tab in the ribbon and use the tools to edit the image.</a:t>
                </a:r>
              </a:p>
            </p:txBody>
          </p:sp>
          <p:sp>
            <p:nvSpPr>
              <p:cNvPr id="93" name="TextBox 92">
                <a:extLst>
                  <a:ext uri="{FF2B5EF4-FFF2-40B4-BE49-F238E27FC236}">
                    <a16:creationId xmlns:a16="http://schemas.microsoft.com/office/drawing/2014/main" id="{40F52152-4225-CB4B-3458-E330CC74BE3E}"/>
                  </a:ext>
                </a:extLst>
              </p:cNvPr>
              <p:cNvSpPr txBox="1"/>
              <p:nvPr/>
            </p:nvSpPr>
            <p:spPr>
              <a:xfrm>
                <a:off x="866773" y="3543974"/>
                <a:ext cx="2146447" cy="1169551"/>
              </a:xfrm>
              <a:prstGeom prst="rect">
                <a:avLst/>
              </a:prstGeom>
              <a:noFill/>
            </p:spPr>
            <p:txBody>
              <a:bodyPr wrap="square" rtlCol="0">
                <a:spAutoFit/>
              </a:bodyPr>
              <a:lstStyle/>
              <a:p>
                <a:r>
                  <a:rPr lang="en-GB" sz="1000" b="1">
                    <a:solidFill>
                      <a:srgbClr val="333333"/>
                    </a:solidFill>
                  </a:rPr>
                  <a:t>4. </a:t>
                </a:r>
                <a:r>
                  <a:rPr lang="en-GB" sz="1000">
                    <a:solidFill>
                      <a:srgbClr val="333333"/>
                    </a:solidFill>
                  </a:rPr>
                  <a:t>Choose </a:t>
                </a:r>
                <a:r>
                  <a:rPr lang="en-GB" sz="1000" b="0">
                    <a:solidFill>
                      <a:srgbClr val="333333"/>
                    </a:solidFill>
                    <a:latin typeface="Arial" panose="020B0604020202020204" pitchFamily="34" charset="0"/>
                  </a:rPr>
                  <a:t>Crop</a:t>
                </a:r>
                <a:r>
                  <a:rPr lang="en-GB" sz="1000">
                    <a:solidFill>
                      <a:srgbClr val="333333"/>
                    </a:solidFill>
                  </a:rPr>
                  <a:t> to resize and move the image within the placeholder, using the white circles in the corners of the image. Click on the drop down arrow and choose </a:t>
                </a:r>
                <a:r>
                  <a:rPr lang="en-GB" sz="1000" b="0">
                    <a:solidFill>
                      <a:srgbClr val="333333"/>
                    </a:solidFill>
                    <a:latin typeface="Arial" panose="020B0604020202020204" pitchFamily="34" charset="0"/>
                  </a:rPr>
                  <a:t>Fit </a:t>
                </a:r>
                <a:r>
                  <a:rPr lang="en-GB" sz="1000">
                    <a:solidFill>
                      <a:srgbClr val="333333"/>
                    </a:solidFill>
                  </a:rPr>
                  <a:t>to fit the image to the placeholder.</a:t>
                </a:r>
              </a:p>
            </p:txBody>
          </p:sp>
          <p:sp>
            <p:nvSpPr>
              <p:cNvPr id="94" name="TextBox 93">
                <a:extLst>
                  <a:ext uri="{FF2B5EF4-FFF2-40B4-BE49-F238E27FC236}">
                    <a16:creationId xmlns:a16="http://schemas.microsoft.com/office/drawing/2014/main" id="{7BC82D0B-B6C4-50CB-BA03-9EA47029D973}"/>
                  </a:ext>
                </a:extLst>
              </p:cNvPr>
              <p:cNvSpPr txBox="1"/>
              <p:nvPr/>
            </p:nvSpPr>
            <p:spPr>
              <a:xfrm>
                <a:off x="866774" y="4759822"/>
                <a:ext cx="2146447" cy="400110"/>
              </a:xfrm>
              <a:prstGeom prst="rect">
                <a:avLst/>
              </a:prstGeom>
              <a:noFill/>
            </p:spPr>
            <p:txBody>
              <a:bodyPr wrap="square" rtlCol="0">
                <a:spAutoFit/>
              </a:bodyPr>
              <a:lstStyle/>
              <a:p>
                <a:r>
                  <a:rPr lang="en-GB" sz="1000" b="1">
                    <a:solidFill>
                      <a:srgbClr val="333333"/>
                    </a:solidFill>
                  </a:rPr>
                  <a:t>5. </a:t>
                </a:r>
                <a:r>
                  <a:rPr lang="en-GB" sz="1000">
                    <a:solidFill>
                      <a:srgbClr val="333333"/>
                    </a:solidFill>
                  </a:rPr>
                  <a:t>Choose </a:t>
                </a:r>
                <a:r>
                  <a:rPr lang="en-GB" sz="1000" b="0">
                    <a:solidFill>
                      <a:srgbClr val="333333"/>
                    </a:solidFill>
                    <a:latin typeface="Arial" panose="020B0604020202020204" pitchFamily="34" charset="0"/>
                  </a:rPr>
                  <a:t>Picture Colour </a:t>
                </a:r>
                <a:r>
                  <a:rPr lang="en-GB" sz="1000">
                    <a:solidFill>
                      <a:srgbClr val="333333"/>
                    </a:solidFill>
                  </a:rPr>
                  <a:t>to adjust the Saturation, Tone, and Colour.</a:t>
                </a:r>
              </a:p>
            </p:txBody>
          </p:sp>
          <p:sp>
            <p:nvSpPr>
              <p:cNvPr id="95" name="TextBox 94">
                <a:extLst>
                  <a:ext uri="{FF2B5EF4-FFF2-40B4-BE49-F238E27FC236}">
                    <a16:creationId xmlns:a16="http://schemas.microsoft.com/office/drawing/2014/main" id="{2B852144-3AE9-37FF-A6BF-CED9F551EEC2}"/>
                  </a:ext>
                </a:extLst>
              </p:cNvPr>
              <p:cNvSpPr txBox="1"/>
              <p:nvPr/>
            </p:nvSpPr>
            <p:spPr>
              <a:xfrm>
                <a:off x="866774" y="5360117"/>
                <a:ext cx="2146447" cy="553998"/>
              </a:xfrm>
              <a:prstGeom prst="rect">
                <a:avLst/>
              </a:prstGeom>
              <a:noFill/>
            </p:spPr>
            <p:txBody>
              <a:bodyPr wrap="square" rtlCol="0">
                <a:spAutoFit/>
              </a:bodyPr>
              <a:lstStyle/>
              <a:p>
                <a:r>
                  <a:rPr lang="en-GB" sz="1000" b="1">
                    <a:solidFill>
                      <a:srgbClr val="333333"/>
                    </a:solidFill>
                  </a:rPr>
                  <a:t>6. </a:t>
                </a:r>
                <a:r>
                  <a:rPr lang="en-GB" sz="1000">
                    <a:solidFill>
                      <a:srgbClr val="333333"/>
                    </a:solidFill>
                  </a:rPr>
                  <a:t>Choose </a:t>
                </a:r>
                <a:r>
                  <a:rPr lang="en-GB" sz="1000" b="0">
                    <a:solidFill>
                      <a:srgbClr val="333333"/>
                    </a:solidFill>
                    <a:latin typeface="Arial" panose="020B0604020202020204" pitchFamily="34" charset="0"/>
                  </a:rPr>
                  <a:t>Picture Correction </a:t>
                </a:r>
                <a:r>
                  <a:rPr lang="en-GB" sz="1000">
                    <a:solidFill>
                      <a:srgbClr val="333333"/>
                    </a:solidFill>
                  </a:rPr>
                  <a:t>to adjust the Sharpness, Brightness, and Contrast.</a:t>
                </a:r>
              </a:p>
            </p:txBody>
          </p:sp>
          <p:sp>
            <p:nvSpPr>
              <p:cNvPr id="96" name="TextBox 95">
                <a:extLst>
                  <a:ext uri="{FF2B5EF4-FFF2-40B4-BE49-F238E27FC236}">
                    <a16:creationId xmlns:a16="http://schemas.microsoft.com/office/drawing/2014/main" id="{DA88B662-DFFC-B25F-1F96-E62930CCD63D}"/>
                  </a:ext>
                </a:extLst>
              </p:cNvPr>
              <p:cNvSpPr txBox="1"/>
              <p:nvPr/>
            </p:nvSpPr>
            <p:spPr>
              <a:xfrm>
                <a:off x="1072610" y="1179173"/>
                <a:ext cx="1734772" cy="461665"/>
              </a:xfrm>
              <a:prstGeom prst="rect">
                <a:avLst/>
              </a:prstGeom>
              <a:noFill/>
            </p:spPr>
            <p:txBody>
              <a:bodyPr wrap="square" rtlCol="0">
                <a:spAutoFit/>
              </a:bodyPr>
              <a:lstStyle/>
              <a:p>
                <a:pPr algn="ctr"/>
                <a:r>
                  <a:rPr lang="en-GB" sz="1200">
                    <a:solidFill>
                      <a:srgbClr val="333333"/>
                    </a:solidFill>
                    <a:latin typeface="+mn-lt"/>
                  </a:rPr>
                  <a:t>HOW TO INSERT AN IMAGE</a:t>
                </a:r>
              </a:p>
            </p:txBody>
          </p:sp>
          <p:sp>
            <p:nvSpPr>
              <p:cNvPr id="97" name="TextBox 96">
                <a:extLst>
                  <a:ext uri="{FF2B5EF4-FFF2-40B4-BE49-F238E27FC236}">
                    <a16:creationId xmlns:a16="http://schemas.microsoft.com/office/drawing/2014/main" id="{4EDFB59F-CB82-99A6-2D29-FFE51479C17C}"/>
                  </a:ext>
                </a:extLst>
              </p:cNvPr>
              <p:cNvSpPr txBox="1"/>
              <p:nvPr/>
            </p:nvSpPr>
            <p:spPr>
              <a:xfrm>
                <a:off x="866775" y="1759910"/>
                <a:ext cx="2087197" cy="400110"/>
              </a:xfrm>
              <a:prstGeom prst="rect">
                <a:avLst/>
              </a:prstGeom>
              <a:noFill/>
            </p:spPr>
            <p:txBody>
              <a:bodyPr wrap="square" rtlCol="0">
                <a:spAutoFit/>
              </a:bodyPr>
              <a:lstStyle/>
              <a:p>
                <a:r>
                  <a:rPr lang="en-GB" sz="1000" b="1">
                    <a:solidFill>
                      <a:srgbClr val="333333"/>
                    </a:solidFill>
                  </a:rPr>
                  <a:t>1. </a:t>
                </a:r>
                <a:r>
                  <a:rPr lang="en-GB" sz="1000">
                    <a:solidFill>
                      <a:srgbClr val="333333"/>
                    </a:solidFill>
                  </a:rPr>
                  <a:t>If there is already an image present, </a:t>
                </a:r>
                <a:r>
                  <a:rPr lang="en-GB" sz="1000">
                    <a:solidFill>
                      <a:srgbClr val="333333"/>
                    </a:solidFill>
                    <a:latin typeface="Arial" panose="020B0604020202020204" pitchFamily="34" charset="0"/>
                  </a:rPr>
                  <a:t>delete this first.</a:t>
                </a:r>
              </a:p>
            </p:txBody>
          </p:sp>
        </p:grpSp>
        <p:grpSp>
          <p:nvGrpSpPr>
            <p:cNvPr id="78" name="Group 77">
              <a:extLst>
                <a:ext uri="{FF2B5EF4-FFF2-40B4-BE49-F238E27FC236}">
                  <a16:creationId xmlns:a16="http://schemas.microsoft.com/office/drawing/2014/main" id="{9CB7FC98-6C48-FC1B-3E2C-15563F5C66D0}"/>
                </a:ext>
              </a:extLst>
            </p:cNvPr>
            <p:cNvGrpSpPr/>
            <p:nvPr userDrawn="1"/>
          </p:nvGrpSpPr>
          <p:grpSpPr>
            <a:xfrm>
              <a:off x="12287572" y="0"/>
              <a:ext cx="2175021" cy="5486150"/>
              <a:chOff x="838200" y="1150069"/>
              <a:chExt cx="2175021" cy="5486150"/>
            </a:xfrm>
          </p:grpSpPr>
          <p:sp>
            <p:nvSpPr>
              <p:cNvPr id="80" name="Rectangle 79">
                <a:extLst>
                  <a:ext uri="{FF2B5EF4-FFF2-40B4-BE49-F238E27FC236}">
                    <a16:creationId xmlns:a16="http://schemas.microsoft.com/office/drawing/2014/main" id="{8D1FE430-C021-51D6-42E6-84E3E7898930}"/>
                  </a:ext>
                </a:extLst>
              </p:cNvPr>
              <p:cNvSpPr/>
              <p:nvPr/>
            </p:nvSpPr>
            <p:spPr>
              <a:xfrm>
                <a:off x="838200" y="1150069"/>
                <a:ext cx="2146445" cy="548615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333333"/>
                  </a:solidFill>
                </a:endParaRPr>
              </a:p>
            </p:txBody>
          </p:sp>
          <p:sp>
            <p:nvSpPr>
              <p:cNvPr id="81" name="Rectangle 80">
                <a:extLst>
                  <a:ext uri="{FF2B5EF4-FFF2-40B4-BE49-F238E27FC236}">
                    <a16:creationId xmlns:a16="http://schemas.microsoft.com/office/drawing/2014/main" id="{A8D21ED8-1F9C-2E0E-5B53-EC7C3D980186}"/>
                  </a:ext>
                </a:extLst>
              </p:cNvPr>
              <p:cNvSpPr/>
              <p:nvPr/>
            </p:nvSpPr>
            <p:spPr>
              <a:xfrm flipV="1">
                <a:off x="838200" y="1150069"/>
                <a:ext cx="2146445" cy="52016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799">
                  <a:solidFill>
                    <a:srgbClr val="333333"/>
                  </a:solidFill>
                </a:endParaRPr>
              </a:p>
            </p:txBody>
          </p:sp>
          <p:sp>
            <p:nvSpPr>
              <p:cNvPr id="82" name="TextBox 81">
                <a:extLst>
                  <a:ext uri="{FF2B5EF4-FFF2-40B4-BE49-F238E27FC236}">
                    <a16:creationId xmlns:a16="http://schemas.microsoft.com/office/drawing/2014/main" id="{B862279F-CAC1-9A4A-22E4-481ABD8743A1}"/>
                  </a:ext>
                </a:extLst>
              </p:cNvPr>
              <p:cNvSpPr txBox="1"/>
              <p:nvPr/>
            </p:nvSpPr>
            <p:spPr>
              <a:xfrm>
                <a:off x="866775" y="2189496"/>
                <a:ext cx="2087197" cy="553998"/>
              </a:xfrm>
              <a:prstGeom prst="rect">
                <a:avLst/>
              </a:prstGeom>
              <a:noFill/>
            </p:spPr>
            <p:txBody>
              <a:bodyPr wrap="square" rtlCol="0">
                <a:spAutoFit/>
              </a:bodyPr>
              <a:lstStyle/>
              <a:p>
                <a:r>
                  <a:rPr lang="en-GB" sz="1000" b="1">
                    <a:solidFill>
                      <a:srgbClr val="333333"/>
                    </a:solidFill>
                  </a:rPr>
                  <a:t>2. </a:t>
                </a:r>
                <a:r>
                  <a:rPr lang="en-GB" sz="1000">
                    <a:solidFill>
                      <a:srgbClr val="333333"/>
                    </a:solidFill>
                  </a:rPr>
                  <a:t>Click on the </a:t>
                </a:r>
                <a:r>
                  <a:rPr lang="en-GB" sz="1000" b="0">
                    <a:solidFill>
                      <a:srgbClr val="333333"/>
                    </a:solidFill>
                    <a:latin typeface="Arial" panose="020B0604020202020204" pitchFamily="34" charset="0"/>
                  </a:rPr>
                  <a:t>icon</a:t>
                </a:r>
                <a:r>
                  <a:rPr lang="en-GB" sz="1000">
                    <a:solidFill>
                      <a:srgbClr val="333333"/>
                    </a:solidFill>
                  </a:rPr>
                  <a:t> in the middle of the placeholder and choose the image from your computer.</a:t>
                </a:r>
              </a:p>
            </p:txBody>
          </p:sp>
          <p:sp>
            <p:nvSpPr>
              <p:cNvPr id="83" name="TextBox 82">
                <a:extLst>
                  <a:ext uri="{FF2B5EF4-FFF2-40B4-BE49-F238E27FC236}">
                    <a16:creationId xmlns:a16="http://schemas.microsoft.com/office/drawing/2014/main" id="{C7A8410E-280C-6355-C53A-609EC4C49846}"/>
                  </a:ext>
                </a:extLst>
              </p:cNvPr>
              <p:cNvSpPr txBox="1"/>
              <p:nvPr/>
            </p:nvSpPr>
            <p:spPr>
              <a:xfrm>
                <a:off x="866774" y="2943679"/>
                <a:ext cx="2146447" cy="553998"/>
              </a:xfrm>
              <a:prstGeom prst="rect">
                <a:avLst/>
              </a:prstGeom>
              <a:noFill/>
            </p:spPr>
            <p:txBody>
              <a:bodyPr wrap="square" rtlCol="0">
                <a:spAutoFit/>
              </a:bodyPr>
              <a:lstStyle/>
              <a:p>
                <a:r>
                  <a:rPr lang="en-GB" sz="1000" b="1">
                    <a:solidFill>
                      <a:srgbClr val="333333"/>
                    </a:solidFill>
                  </a:rPr>
                  <a:t>3. </a:t>
                </a:r>
                <a:r>
                  <a:rPr lang="en-GB" sz="1000">
                    <a:solidFill>
                      <a:srgbClr val="333333"/>
                    </a:solidFill>
                  </a:rPr>
                  <a:t>Click on the </a:t>
                </a:r>
                <a:r>
                  <a:rPr lang="en-GB" sz="1000" b="0">
                    <a:solidFill>
                      <a:srgbClr val="333333"/>
                    </a:solidFill>
                    <a:latin typeface="Arial" panose="020B0604020202020204" pitchFamily="34" charset="0"/>
                  </a:rPr>
                  <a:t>Format Picture </a:t>
                </a:r>
                <a:r>
                  <a:rPr lang="en-GB" sz="1000">
                    <a:solidFill>
                      <a:srgbClr val="333333"/>
                    </a:solidFill>
                  </a:rPr>
                  <a:t>tab in the ribbon and use the tools to edit the image.</a:t>
                </a:r>
              </a:p>
            </p:txBody>
          </p:sp>
          <p:sp>
            <p:nvSpPr>
              <p:cNvPr id="84" name="TextBox 83">
                <a:extLst>
                  <a:ext uri="{FF2B5EF4-FFF2-40B4-BE49-F238E27FC236}">
                    <a16:creationId xmlns:a16="http://schemas.microsoft.com/office/drawing/2014/main" id="{EE9C64E5-7D39-72BF-9108-DDFC3299B87C}"/>
                  </a:ext>
                </a:extLst>
              </p:cNvPr>
              <p:cNvSpPr txBox="1"/>
              <p:nvPr/>
            </p:nvSpPr>
            <p:spPr>
              <a:xfrm>
                <a:off x="866773" y="3543974"/>
                <a:ext cx="2146447" cy="1169551"/>
              </a:xfrm>
              <a:prstGeom prst="rect">
                <a:avLst/>
              </a:prstGeom>
              <a:noFill/>
            </p:spPr>
            <p:txBody>
              <a:bodyPr wrap="square" rtlCol="0">
                <a:spAutoFit/>
              </a:bodyPr>
              <a:lstStyle/>
              <a:p>
                <a:r>
                  <a:rPr lang="en-GB" sz="1000" b="1">
                    <a:solidFill>
                      <a:srgbClr val="333333"/>
                    </a:solidFill>
                  </a:rPr>
                  <a:t>4. </a:t>
                </a:r>
                <a:r>
                  <a:rPr lang="en-GB" sz="1000">
                    <a:solidFill>
                      <a:srgbClr val="333333"/>
                    </a:solidFill>
                  </a:rPr>
                  <a:t>Choose </a:t>
                </a:r>
                <a:r>
                  <a:rPr lang="en-GB" sz="1000" b="0">
                    <a:solidFill>
                      <a:srgbClr val="333333"/>
                    </a:solidFill>
                    <a:latin typeface="Arial" panose="020B0604020202020204" pitchFamily="34" charset="0"/>
                  </a:rPr>
                  <a:t>Crop</a:t>
                </a:r>
                <a:r>
                  <a:rPr lang="en-GB" sz="1000">
                    <a:solidFill>
                      <a:srgbClr val="333333"/>
                    </a:solidFill>
                  </a:rPr>
                  <a:t> to resize and move the image within the placeholder, using the white circles in the corners of the image. Click on the drop down arrow and choose </a:t>
                </a:r>
                <a:r>
                  <a:rPr lang="en-GB" sz="1000" b="0">
                    <a:solidFill>
                      <a:srgbClr val="333333"/>
                    </a:solidFill>
                    <a:latin typeface="Arial" panose="020B0604020202020204" pitchFamily="34" charset="0"/>
                  </a:rPr>
                  <a:t>Fit </a:t>
                </a:r>
                <a:r>
                  <a:rPr lang="en-GB" sz="1000">
                    <a:solidFill>
                      <a:srgbClr val="333333"/>
                    </a:solidFill>
                  </a:rPr>
                  <a:t>to fit the image to the placeholder.</a:t>
                </a:r>
              </a:p>
            </p:txBody>
          </p:sp>
          <p:sp>
            <p:nvSpPr>
              <p:cNvPr id="85" name="TextBox 84">
                <a:extLst>
                  <a:ext uri="{FF2B5EF4-FFF2-40B4-BE49-F238E27FC236}">
                    <a16:creationId xmlns:a16="http://schemas.microsoft.com/office/drawing/2014/main" id="{F5F68556-7FFE-D867-6204-C051D42F4A75}"/>
                  </a:ext>
                </a:extLst>
              </p:cNvPr>
              <p:cNvSpPr txBox="1"/>
              <p:nvPr/>
            </p:nvSpPr>
            <p:spPr>
              <a:xfrm>
                <a:off x="866774" y="4759822"/>
                <a:ext cx="2146447" cy="400110"/>
              </a:xfrm>
              <a:prstGeom prst="rect">
                <a:avLst/>
              </a:prstGeom>
              <a:noFill/>
            </p:spPr>
            <p:txBody>
              <a:bodyPr wrap="square" rtlCol="0">
                <a:spAutoFit/>
              </a:bodyPr>
              <a:lstStyle/>
              <a:p>
                <a:r>
                  <a:rPr lang="en-GB" sz="1000" b="1">
                    <a:solidFill>
                      <a:srgbClr val="333333"/>
                    </a:solidFill>
                  </a:rPr>
                  <a:t>5. </a:t>
                </a:r>
                <a:r>
                  <a:rPr lang="en-GB" sz="1000">
                    <a:solidFill>
                      <a:srgbClr val="333333"/>
                    </a:solidFill>
                  </a:rPr>
                  <a:t>Choose </a:t>
                </a:r>
                <a:r>
                  <a:rPr lang="en-GB" sz="1000" b="0">
                    <a:solidFill>
                      <a:srgbClr val="333333"/>
                    </a:solidFill>
                    <a:latin typeface="Arial" panose="020B0604020202020204" pitchFamily="34" charset="0"/>
                  </a:rPr>
                  <a:t>Picture Colour </a:t>
                </a:r>
                <a:r>
                  <a:rPr lang="en-GB" sz="1000">
                    <a:solidFill>
                      <a:srgbClr val="333333"/>
                    </a:solidFill>
                  </a:rPr>
                  <a:t>to adjust the Saturation, Tone, and Colour.</a:t>
                </a:r>
              </a:p>
            </p:txBody>
          </p:sp>
          <p:sp>
            <p:nvSpPr>
              <p:cNvPr id="86" name="TextBox 85">
                <a:extLst>
                  <a:ext uri="{FF2B5EF4-FFF2-40B4-BE49-F238E27FC236}">
                    <a16:creationId xmlns:a16="http://schemas.microsoft.com/office/drawing/2014/main" id="{60D8BC19-140F-4AB3-0CF3-2FA3C2E83A14}"/>
                  </a:ext>
                </a:extLst>
              </p:cNvPr>
              <p:cNvSpPr txBox="1"/>
              <p:nvPr/>
            </p:nvSpPr>
            <p:spPr>
              <a:xfrm>
                <a:off x="866774" y="5360117"/>
                <a:ext cx="2146447" cy="861774"/>
              </a:xfrm>
              <a:prstGeom prst="rect">
                <a:avLst/>
              </a:prstGeom>
              <a:noFill/>
            </p:spPr>
            <p:txBody>
              <a:bodyPr wrap="square" rtlCol="0">
                <a:spAutoFit/>
              </a:bodyPr>
              <a:lstStyle/>
              <a:p>
                <a:r>
                  <a:rPr lang="en-GB" sz="1000" b="1">
                    <a:solidFill>
                      <a:srgbClr val="333333"/>
                    </a:solidFill>
                  </a:rPr>
                  <a:t>6. </a:t>
                </a:r>
                <a:r>
                  <a:rPr lang="en-GB" sz="1000">
                    <a:solidFill>
                      <a:srgbClr val="333333"/>
                    </a:solidFill>
                  </a:rPr>
                  <a:t>Choose </a:t>
                </a:r>
                <a:r>
                  <a:rPr lang="en-GB" sz="1000" b="0">
                    <a:solidFill>
                      <a:srgbClr val="333333"/>
                    </a:solidFill>
                    <a:latin typeface="Arial" panose="020B0604020202020204" pitchFamily="34" charset="0"/>
                  </a:rPr>
                  <a:t>Picture Correction </a:t>
                </a:r>
                <a:r>
                  <a:rPr lang="en-GB" sz="1000">
                    <a:solidFill>
                      <a:srgbClr val="333333"/>
                    </a:solidFill>
                  </a:rPr>
                  <a:t>to adjust the Sharpness, Brightness, and Contrast.</a:t>
                </a:r>
              </a:p>
              <a:p>
                <a:endParaRPr lang="en-GB" sz="1000">
                  <a:solidFill>
                    <a:srgbClr val="333333"/>
                  </a:solidFill>
                </a:endParaRPr>
              </a:p>
              <a:p>
                <a:endParaRPr lang="en-GB" sz="1000">
                  <a:solidFill>
                    <a:srgbClr val="333333"/>
                  </a:solidFill>
                </a:endParaRPr>
              </a:p>
            </p:txBody>
          </p:sp>
          <p:sp>
            <p:nvSpPr>
              <p:cNvPr id="87" name="TextBox 86">
                <a:extLst>
                  <a:ext uri="{FF2B5EF4-FFF2-40B4-BE49-F238E27FC236}">
                    <a16:creationId xmlns:a16="http://schemas.microsoft.com/office/drawing/2014/main" id="{EFF75506-3879-96D6-CEB7-DFC4D2CA2605}"/>
                  </a:ext>
                </a:extLst>
              </p:cNvPr>
              <p:cNvSpPr txBox="1"/>
              <p:nvPr/>
            </p:nvSpPr>
            <p:spPr>
              <a:xfrm>
                <a:off x="1072610" y="1179173"/>
                <a:ext cx="1734772" cy="461665"/>
              </a:xfrm>
              <a:prstGeom prst="rect">
                <a:avLst/>
              </a:prstGeom>
              <a:noFill/>
            </p:spPr>
            <p:txBody>
              <a:bodyPr wrap="square" rtlCol="0">
                <a:spAutoFit/>
              </a:bodyPr>
              <a:lstStyle/>
              <a:p>
                <a:pPr algn="ctr"/>
                <a:r>
                  <a:rPr lang="en-GB" sz="1200">
                    <a:solidFill>
                      <a:srgbClr val="333333"/>
                    </a:solidFill>
                    <a:latin typeface="+mn-lt"/>
                  </a:rPr>
                  <a:t>HOW TO INSERT AN IMAGE</a:t>
                </a:r>
              </a:p>
            </p:txBody>
          </p:sp>
          <p:sp>
            <p:nvSpPr>
              <p:cNvPr id="88" name="TextBox 87">
                <a:extLst>
                  <a:ext uri="{FF2B5EF4-FFF2-40B4-BE49-F238E27FC236}">
                    <a16:creationId xmlns:a16="http://schemas.microsoft.com/office/drawing/2014/main" id="{EBEACD48-D711-78FA-3F8F-F0F963724344}"/>
                  </a:ext>
                </a:extLst>
              </p:cNvPr>
              <p:cNvSpPr txBox="1"/>
              <p:nvPr userDrawn="1"/>
            </p:nvSpPr>
            <p:spPr>
              <a:xfrm>
                <a:off x="866775" y="1759910"/>
                <a:ext cx="2087197" cy="400110"/>
              </a:xfrm>
              <a:prstGeom prst="rect">
                <a:avLst/>
              </a:prstGeom>
              <a:noFill/>
            </p:spPr>
            <p:txBody>
              <a:bodyPr wrap="square" rtlCol="0">
                <a:spAutoFit/>
              </a:bodyPr>
              <a:lstStyle/>
              <a:p>
                <a:r>
                  <a:rPr lang="en-GB" sz="1000" b="1">
                    <a:solidFill>
                      <a:srgbClr val="333333"/>
                    </a:solidFill>
                  </a:rPr>
                  <a:t>1. </a:t>
                </a:r>
                <a:r>
                  <a:rPr lang="en-GB" sz="1000">
                    <a:solidFill>
                      <a:srgbClr val="333333"/>
                    </a:solidFill>
                  </a:rPr>
                  <a:t>If there is already an image present, </a:t>
                </a:r>
                <a:r>
                  <a:rPr lang="en-GB" sz="1000">
                    <a:solidFill>
                      <a:srgbClr val="333333"/>
                    </a:solidFill>
                    <a:latin typeface="Arial" panose="020B0604020202020204" pitchFamily="34" charset="0"/>
                  </a:rPr>
                  <a:t>delete this first.</a:t>
                </a:r>
              </a:p>
            </p:txBody>
          </p:sp>
        </p:grpSp>
        <p:sp>
          <p:nvSpPr>
            <p:cNvPr id="79" name="TextBox 78">
              <a:extLst>
                <a:ext uri="{FF2B5EF4-FFF2-40B4-BE49-F238E27FC236}">
                  <a16:creationId xmlns:a16="http://schemas.microsoft.com/office/drawing/2014/main" id="{455B6766-47AF-1AAE-D248-BA9C15A7C73E}"/>
                </a:ext>
              </a:extLst>
            </p:cNvPr>
            <p:cNvSpPr txBox="1"/>
            <p:nvPr userDrawn="1"/>
          </p:nvSpPr>
          <p:spPr>
            <a:xfrm>
              <a:off x="12316146" y="4885855"/>
              <a:ext cx="2146447" cy="553998"/>
            </a:xfrm>
            <a:prstGeom prst="rect">
              <a:avLst/>
            </a:prstGeom>
            <a:noFill/>
          </p:spPr>
          <p:txBody>
            <a:bodyPr wrap="square" rtlCol="0">
              <a:spAutoFit/>
            </a:bodyPr>
            <a:lstStyle/>
            <a:p>
              <a:r>
                <a:rPr lang="en-GB" sz="1000" b="1">
                  <a:solidFill>
                    <a:srgbClr val="333333"/>
                  </a:solidFill>
                </a:rPr>
                <a:t>7. </a:t>
              </a:r>
              <a:r>
                <a:rPr lang="en-GB" sz="1000">
                  <a:solidFill>
                    <a:srgbClr val="333333"/>
                  </a:solidFill>
                </a:rPr>
                <a:t>Once you are happy with your image, right click on it and select ‘</a:t>
              </a:r>
              <a:r>
                <a:rPr lang="en-GB" sz="1000" b="0">
                  <a:solidFill>
                    <a:srgbClr val="333333"/>
                  </a:solidFill>
                  <a:latin typeface="Arial" panose="020B0604020202020204" pitchFamily="34" charset="0"/>
                </a:rPr>
                <a:t>Send to back</a:t>
              </a:r>
              <a:r>
                <a:rPr lang="en-GB" sz="1000">
                  <a:solidFill>
                    <a:srgbClr val="333333"/>
                  </a:solidFill>
                </a:rPr>
                <a:t>’. </a:t>
              </a:r>
              <a:endParaRPr lang="en-GB" sz="1000">
                <a:solidFill>
                  <a:srgbClr val="333333"/>
                </a:solidFill>
                <a:latin typeface="Arial" panose="020B0604020202020204" pitchFamily="34" charset="0"/>
              </a:endParaRPr>
            </a:p>
          </p:txBody>
        </p:sp>
      </p:grpSp>
      <p:sp>
        <p:nvSpPr>
          <p:cNvPr id="51" name="Text Placeholder 58">
            <a:extLst>
              <a:ext uri="{FF2B5EF4-FFF2-40B4-BE49-F238E27FC236}">
                <a16:creationId xmlns:a16="http://schemas.microsoft.com/office/drawing/2014/main" id="{9E253708-8C46-A1D0-3D1B-EE2D7BB51454}"/>
              </a:ext>
            </a:extLst>
          </p:cNvPr>
          <p:cNvSpPr>
            <a:spLocks noGrp="1"/>
          </p:cNvSpPr>
          <p:nvPr>
            <p:ph type="body" sz="quarter" idx="16" hasCustomPrompt="1"/>
          </p:nvPr>
        </p:nvSpPr>
        <p:spPr>
          <a:xfrm>
            <a:off x="450732" y="2774755"/>
            <a:ext cx="1366519" cy="327013"/>
          </a:xfrm>
          <a:prstGeom prst="rect">
            <a:avLst/>
          </a:prstGeom>
        </p:spPr>
        <p:txBody>
          <a:bodyPr lIns="0" tIns="0" rIns="0" bIns="0">
            <a:noAutofit/>
          </a:bodyPr>
          <a:lstStyle>
            <a:lvl1pPr marL="0" indent="0" algn="ctr">
              <a:buNone/>
              <a:defRPr sz="1000" b="1" spc="169">
                <a:solidFill>
                  <a:schemeClr val="tx1"/>
                </a:solidFill>
              </a:defRPr>
            </a:lvl1pPr>
            <a:lvl5pPr>
              <a:defRPr/>
            </a:lvl5pPr>
          </a:lstStyle>
          <a:p>
            <a:pPr lvl="0"/>
            <a:r>
              <a:rPr lang="en-US"/>
              <a:t>SECTION </a:t>
            </a:r>
            <a:br>
              <a:rPr lang="en-US"/>
            </a:br>
            <a:r>
              <a:rPr lang="en-US"/>
              <a:t>HEADER</a:t>
            </a:r>
            <a:endParaRPr lang="en-IN"/>
          </a:p>
        </p:txBody>
      </p:sp>
      <p:sp>
        <p:nvSpPr>
          <p:cNvPr id="52" name="Text Placeholder 60">
            <a:extLst>
              <a:ext uri="{FF2B5EF4-FFF2-40B4-BE49-F238E27FC236}">
                <a16:creationId xmlns:a16="http://schemas.microsoft.com/office/drawing/2014/main" id="{EFA807B0-F95B-B076-0939-3C6F33A0C116}"/>
              </a:ext>
            </a:extLst>
          </p:cNvPr>
          <p:cNvSpPr>
            <a:spLocks noGrp="1"/>
          </p:cNvSpPr>
          <p:nvPr>
            <p:ph type="body" sz="quarter" idx="17"/>
          </p:nvPr>
        </p:nvSpPr>
        <p:spPr>
          <a:xfrm>
            <a:off x="450732" y="3193242"/>
            <a:ext cx="1366519" cy="287368"/>
          </a:xfrm>
          <a:prstGeom prst="rect">
            <a:avLst/>
          </a:prstGeom>
        </p:spPr>
        <p:txBody>
          <a:bodyPr lIns="0" tIns="0" rIns="0" bIns="144000">
            <a:noAutofit/>
          </a:bodyPr>
          <a:lstStyle>
            <a:lvl1pPr marL="0" indent="0" algn="ctr">
              <a:buNone/>
              <a:defRPr sz="900">
                <a:solidFill>
                  <a:schemeClr val="tx1"/>
                </a:solidFill>
              </a:defRPr>
            </a:lvl1pPr>
          </a:lstStyle>
          <a:p>
            <a:pPr lvl="0"/>
            <a:r>
              <a:rPr lang="en-US"/>
              <a:t>Click to edit Master text styles</a:t>
            </a:r>
          </a:p>
        </p:txBody>
      </p:sp>
      <p:sp>
        <p:nvSpPr>
          <p:cNvPr id="53" name="Text Placeholder 66">
            <a:extLst>
              <a:ext uri="{FF2B5EF4-FFF2-40B4-BE49-F238E27FC236}">
                <a16:creationId xmlns:a16="http://schemas.microsoft.com/office/drawing/2014/main" id="{C16D273F-8378-7D8B-412C-30FFD7C15301}"/>
              </a:ext>
            </a:extLst>
          </p:cNvPr>
          <p:cNvSpPr>
            <a:spLocks noGrp="1"/>
          </p:cNvSpPr>
          <p:nvPr>
            <p:ph type="body" sz="quarter" idx="18" hasCustomPrompt="1"/>
          </p:nvPr>
        </p:nvSpPr>
        <p:spPr>
          <a:xfrm>
            <a:off x="891055" y="2191900"/>
            <a:ext cx="485873" cy="489600"/>
          </a:xfrm>
          <a:prstGeom prst="rect">
            <a:avLst/>
          </a:prstGeom>
          <a:solidFill>
            <a:schemeClr val="accent1"/>
          </a:solidFill>
        </p:spPr>
        <p:txBody>
          <a:bodyPr lIns="0" tIns="0" rIns="0" bIns="0" anchor="ctr"/>
          <a:lstStyle>
            <a:lvl1pPr marL="0" indent="0" algn="ctr">
              <a:buNone/>
              <a:defRPr sz="2249" b="1"/>
            </a:lvl1pPr>
            <a:lvl2pPr marL="257098" indent="0">
              <a:buNone/>
              <a:defRPr sz="2249"/>
            </a:lvl2pPr>
            <a:lvl3pPr marL="514196" indent="0">
              <a:buNone/>
              <a:defRPr sz="2249"/>
            </a:lvl3pPr>
            <a:lvl4pPr marL="771294" indent="0">
              <a:buNone/>
              <a:defRPr sz="2249"/>
            </a:lvl4pPr>
            <a:lvl5pPr marL="1028391" indent="0">
              <a:buNone/>
              <a:defRPr sz="2249"/>
            </a:lvl5pPr>
          </a:lstStyle>
          <a:p>
            <a:pPr lvl="0"/>
            <a:r>
              <a:rPr lang="en-US"/>
              <a:t>#</a:t>
            </a:r>
            <a:endParaRPr lang="en-IN"/>
          </a:p>
        </p:txBody>
      </p:sp>
      <p:sp>
        <p:nvSpPr>
          <p:cNvPr id="54" name="Text Placeholder 58">
            <a:extLst>
              <a:ext uri="{FF2B5EF4-FFF2-40B4-BE49-F238E27FC236}">
                <a16:creationId xmlns:a16="http://schemas.microsoft.com/office/drawing/2014/main" id="{50B35C8B-BA5C-7105-6F18-40EB40877D1C}"/>
              </a:ext>
            </a:extLst>
          </p:cNvPr>
          <p:cNvSpPr>
            <a:spLocks noGrp="1"/>
          </p:cNvSpPr>
          <p:nvPr>
            <p:ph type="body" sz="quarter" idx="19" hasCustomPrompt="1"/>
          </p:nvPr>
        </p:nvSpPr>
        <p:spPr>
          <a:xfrm>
            <a:off x="450732" y="4612479"/>
            <a:ext cx="1366519" cy="327013"/>
          </a:xfrm>
          <a:prstGeom prst="rect">
            <a:avLst/>
          </a:prstGeom>
        </p:spPr>
        <p:txBody>
          <a:bodyPr lIns="0" tIns="0" rIns="0" bIns="0">
            <a:noAutofit/>
          </a:bodyPr>
          <a:lstStyle>
            <a:lvl1pPr marL="0" indent="0" algn="ctr">
              <a:buNone/>
              <a:defRPr sz="1000" b="1" spc="169">
                <a:solidFill>
                  <a:schemeClr val="tx1"/>
                </a:solidFill>
              </a:defRPr>
            </a:lvl1pPr>
            <a:lvl5pPr>
              <a:defRPr/>
            </a:lvl5pPr>
          </a:lstStyle>
          <a:p>
            <a:pPr lvl="0"/>
            <a:r>
              <a:rPr lang="en-US"/>
              <a:t>SECTION </a:t>
            </a:r>
            <a:br>
              <a:rPr lang="en-US"/>
            </a:br>
            <a:r>
              <a:rPr lang="en-US"/>
              <a:t>HEADER</a:t>
            </a:r>
            <a:endParaRPr lang="en-IN"/>
          </a:p>
        </p:txBody>
      </p:sp>
      <p:sp>
        <p:nvSpPr>
          <p:cNvPr id="55" name="Text Placeholder 60">
            <a:extLst>
              <a:ext uri="{FF2B5EF4-FFF2-40B4-BE49-F238E27FC236}">
                <a16:creationId xmlns:a16="http://schemas.microsoft.com/office/drawing/2014/main" id="{0D7DC00C-B71B-1C17-0089-F0AAD1B43BEF}"/>
              </a:ext>
            </a:extLst>
          </p:cNvPr>
          <p:cNvSpPr>
            <a:spLocks noGrp="1"/>
          </p:cNvSpPr>
          <p:nvPr>
            <p:ph type="body" sz="quarter" idx="20"/>
          </p:nvPr>
        </p:nvSpPr>
        <p:spPr>
          <a:xfrm>
            <a:off x="450732" y="5030966"/>
            <a:ext cx="1366519" cy="287368"/>
          </a:xfrm>
          <a:prstGeom prst="rect">
            <a:avLst/>
          </a:prstGeom>
        </p:spPr>
        <p:txBody>
          <a:bodyPr lIns="0" tIns="0" rIns="0" bIns="144000">
            <a:noAutofit/>
          </a:bodyPr>
          <a:lstStyle>
            <a:lvl1pPr marL="0" indent="0" algn="ctr">
              <a:buNone/>
              <a:defRPr sz="900">
                <a:solidFill>
                  <a:schemeClr val="tx1"/>
                </a:solidFill>
              </a:defRPr>
            </a:lvl1pPr>
          </a:lstStyle>
          <a:p>
            <a:pPr lvl="0"/>
            <a:r>
              <a:rPr lang="en-US"/>
              <a:t>Click to edit Master text styles</a:t>
            </a:r>
          </a:p>
        </p:txBody>
      </p:sp>
      <p:sp>
        <p:nvSpPr>
          <p:cNvPr id="56" name="Text Placeholder 66">
            <a:extLst>
              <a:ext uri="{FF2B5EF4-FFF2-40B4-BE49-F238E27FC236}">
                <a16:creationId xmlns:a16="http://schemas.microsoft.com/office/drawing/2014/main" id="{8D2DED4F-3F51-E676-E53C-F6734BDDD681}"/>
              </a:ext>
            </a:extLst>
          </p:cNvPr>
          <p:cNvSpPr>
            <a:spLocks noGrp="1"/>
          </p:cNvSpPr>
          <p:nvPr>
            <p:ph type="body" sz="quarter" idx="21" hasCustomPrompt="1"/>
          </p:nvPr>
        </p:nvSpPr>
        <p:spPr>
          <a:xfrm>
            <a:off x="891055" y="4033224"/>
            <a:ext cx="485873" cy="486000"/>
          </a:xfrm>
          <a:prstGeom prst="rect">
            <a:avLst/>
          </a:prstGeom>
          <a:solidFill>
            <a:schemeClr val="accent1"/>
          </a:solidFill>
        </p:spPr>
        <p:txBody>
          <a:bodyPr lIns="0" tIns="0" rIns="0" bIns="0" anchor="ctr"/>
          <a:lstStyle>
            <a:lvl1pPr marL="0" indent="0" algn="ctr">
              <a:buNone/>
              <a:defRPr sz="2249" b="1"/>
            </a:lvl1pPr>
            <a:lvl2pPr marL="257098" indent="0">
              <a:buNone/>
              <a:defRPr sz="2249"/>
            </a:lvl2pPr>
            <a:lvl3pPr marL="514196" indent="0">
              <a:buNone/>
              <a:defRPr sz="2249"/>
            </a:lvl3pPr>
            <a:lvl4pPr marL="771294" indent="0">
              <a:buNone/>
              <a:defRPr sz="2249"/>
            </a:lvl4pPr>
            <a:lvl5pPr marL="1028391" indent="0">
              <a:buNone/>
              <a:defRPr sz="2249"/>
            </a:lvl5pPr>
          </a:lstStyle>
          <a:p>
            <a:pPr lvl="0"/>
            <a:r>
              <a:rPr lang="en-US"/>
              <a:t>#</a:t>
            </a:r>
            <a:endParaRPr lang="en-IN"/>
          </a:p>
        </p:txBody>
      </p:sp>
      <p:sp>
        <p:nvSpPr>
          <p:cNvPr id="57" name="Text Placeholder 58">
            <a:extLst>
              <a:ext uri="{FF2B5EF4-FFF2-40B4-BE49-F238E27FC236}">
                <a16:creationId xmlns:a16="http://schemas.microsoft.com/office/drawing/2014/main" id="{B2ED29EE-89AF-B855-FEC6-B156A4AB9B1F}"/>
              </a:ext>
            </a:extLst>
          </p:cNvPr>
          <p:cNvSpPr>
            <a:spLocks noGrp="1"/>
          </p:cNvSpPr>
          <p:nvPr>
            <p:ph type="body" sz="quarter" idx="22" hasCustomPrompt="1"/>
          </p:nvPr>
        </p:nvSpPr>
        <p:spPr>
          <a:xfrm>
            <a:off x="2026776" y="2774755"/>
            <a:ext cx="1366519" cy="327013"/>
          </a:xfrm>
          <a:prstGeom prst="rect">
            <a:avLst/>
          </a:prstGeom>
        </p:spPr>
        <p:txBody>
          <a:bodyPr lIns="0" tIns="0" rIns="0" bIns="0">
            <a:noAutofit/>
          </a:bodyPr>
          <a:lstStyle>
            <a:lvl1pPr marL="0" indent="0" algn="ctr">
              <a:buNone/>
              <a:defRPr sz="1000" b="1" spc="169">
                <a:solidFill>
                  <a:schemeClr val="tx1"/>
                </a:solidFill>
              </a:defRPr>
            </a:lvl1pPr>
            <a:lvl5pPr>
              <a:defRPr/>
            </a:lvl5pPr>
          </a:lstStyle>
          <a:p>
            <a:pPr lvl="0"/>
            <a:r>
              <a:rPr lang="en-US"/>
              <a:t>SECTION </a:t>
            </a:r>
            <a:br>
              <a:rPr lang="en-US"/>
            </a:br>
            <a:r>
              <a:rPr lang="en-US"/>
              <a:t>HEADER</a:t>
            </a:r>
            <a:endParaRPr lang="en-IN"/>
          </a:p>
        </p:txBody>
      </p:sp>
      <p:sp>
        <p:nvSpPr>
          <p:cNvPr id="58" name="Text Placeholder 60">
            <a:extLst>
              <a:ext uri="{FF2B5EF4-FFF2-40B4-BE49-F238E27FC236}">
                <a16:creationId xmlns:a16="http://schemas.microsoft.com/office/drawing/2014/main" id="{3F240CD1-3F53-4C04-2386-90A8B15BFD30}"/>
              </a:ext>
            </a:extLst>
          </p:cNvPr>
          <p:cNvSpPr>
            <a:spLocks noGrp="1"/>
          </p:cNvSpPr>
          <p:nvPr>
            <p:ph type="body" sz="quarter" idx="23"/>
          </p:nvPr>
        </p:nvSpPr>
        <p:spPr>
          <a:xfrm>
            <a:off x="2026776" y="3193242"/>
            <a:ext cx="1366519" cy="287368"/>
          </a:xfrm>
          <a:prstGeom prst="rect">
            <a:avLst/>
          </a:prstGeom>
        </p:spPr>
        <p:txBody>
          <a:bodyPr lIns="0" tIns="0" rIns="0" bIns="144000">
            <a:noAutofit/>
          </a:bodyPr>
          <a:lstStyle>
            <a:lvl1pPr marL="0" indent="0" algn="ctr">
              <a:buNone/>
              <a:defRPr sz="900">
                <a:solidFill>
                  <a:schemeClr val="tx1"/>
                </a:solidFill>
              </a:defRPr>
            </a:lvl1pPr>
          </a:lstStyle>
          <a:p>
            <a:pPr lvl="0"/>
            <a:r>
              <a:rPr lang="en-US"/>
              <a:t>Click to edit Master text styles</a:t>
            </a:r>
          </a:p>
        </p:txBody>
      </p:sp>
      <p:sp>
        <p:nvSpPr>
          <p:cNvPr id="59" name="Text Placeholder 66">
            <a:extLst>
              <a:ext uri="{FF2B5EF4-FFF2-40B4-BE49-F238E27FC236}">
                <a16:creationId xmlns:a16="http://schemas.microsoft.com/office/drawing/2014/main" id="{45356812-DE6A-35A2-A1F2-534D3E2B787C}"/>
              </a:ext>
            </a:extLst>
          </p:cNvPr>
          <p:cNvSpPr>
            <a:spLocks noGrp="1"/>
          </p:cNvSpPr>
          <p:nvPr>
            <p:ph type="body" sz="quarter" idx="24" hasCustomPrompt="1"/>
          </p:nvPr>
        </p:nvSpPr>
        <p:spPr>
          <a:xfrm>
            <a:off x="2467098" y="2191900"/>
            <a:ext cx="485873" cy="489600"/>
          </a:xfrm>
          <a:prstGeom prst="rect">
            <a:avLst/>
          </a:prstGeom>
          <a:solidFill>
            <a:schemeClr val="accent1"/>
          </a:solidFill>
        </p:spPr>
        <p:txBody>
          <a:bodyPr lIns="0" tIns="0" rIns="0" bIns="0" anchor="ctr"/>
          <a:lstStyle>
            <a:lvl1pPr marL="0" indent="0" algn="ctr">
              <a:buNone/>
              <a:defRPr sz="2249" b="1"/>
            </a:lvl1pPr>
            <a:lvl2pPr marL="257098" indent="0">
              <a:buNone/>
              <a:defRPr sz="2249"/>
            </a:lvl2pPr>
            <a:lvl3pPr marL="514196" indent="0">
              <a:buNone/>
              <a:defRPr sz="2249"/>
            </a:lvl3pPr>
            <a:lvl4pPr marL="771294" indent="0">
              <a:buNone/>
              <a:defRPr sz="2249"/>
            </a:lvl4pPr>
            <a:lvl5pPr marL="1028391" indent="0">
              <a:buNone/>
              <a:defRPr sz="2249"/>
            </a:lvl5pPr>
          </a:lstStyle>
          <a:p>
            <a:pPr lvl="0"/>
            <a:r>
              <a:rPr lang="en-US"/>
              <a:t>#</a:t>
            </a:r>
            <a:endParaRPr lang="en-IN"/>
          </a:p>
        </p:txBody>
      </p:sp>
      <p:sp>
        <p:nvSpPr>
          <p:cNvPr id="60" name="Text Placeholder 58">
            <a:extLst>
              <a:ext uri="{FF2B5EF4-FFF2-40B4-BE49-F238E27FC236}">
                <a16:creationId xmlns:a16="http://schemas.microsoft.com/office/drawing/2014/main" id="{36FC2BDC-4B79-CD8E-003F-F567AEB61BA3}"/>
              </a:ext>
            </a:extLst>
          </p:cNvPr>
          <p:cNvSpPr>
            <a:spLocks noGrp="1"/>
          </p:cNvSpPr>
          <p:nvPr>
            <p:ph type="body" sz="quarter" idx="25" hasCustomPrompt="1"/>
          </p:nvPr>
        </p:nvSpPr>
        <p:spPr>
          <a:xfrm>
            <a:off x="2026776" y="4612479"/>
            <a:ext cx="1366519" cy="327013"/>
          </a:xfrm>
          <a:prstGeom prst="rect">
            <a:avLst/>
          </a:prstGeom>
        </p:spPr>
        <p:txBody>
          <a:bodyPr lIns="0" tIns="0" rIns="0" bIns="0">
            <a:noAutofit/>
          </a:bodyPr>
          <a:lstStyle>
            <a:lvl1pPr marL="0" indent="0" algn="ctr">
              <a:buNone/>
              <a:defRPr sz="1000" b="1" spc="169">
                <a:solidFill>
                  <a:schemeClr val="tx1"/>
                </a:solidFill>
              </a:defRPr>
            </a:lvl1pPr>
            <a:lvl5pPr>
              <a:defRPr/>
            </a:lvl5pPr>
          </a:lstStyle>
          <a:p>
            <a:pPr lvl="0"/>
            <a:r>
              <a:rPr lang="en-US"/>
              <a:t>SECTION </a:t>
            </a:r>
            <a:br>
              <a:rPr lang="en-US"/>
            </a:br>
            <a:r>
              <a:rPr lang="en-US"/>
              <a:t>HEADER</a:t>
            </a:r>
            <a:endParaRPr lang="en-IN"/>
          </a:p>
        </p:txBody>
      </p:sp>
      <p:sp>
        <p:nvSpPr>
          <p:cNvPr id="61" name="Text Placeholder 60">
            <a:extLst>
              <a:ext uri="{FF2B5EF4-FFF2-40B4-BE49-F238E27FC236}">
                <a16:creationId xmlns:a16="http://schemas.microsoft.com/office/drawing/2014/main" id="{9C4CBC31-2F14-B663-4EFC-E73B21238010}"/>
              </a:ext>
            </a:extLst>
          </p:cNvPr>
          <p:cNvSpPr>
            <a:spLocks noGrp="1"/>
          </p:cNvSpPr>
          <p:nvPr>
            <p:ph type="body" sz="quarter" idx="26"/>
          </p:nvPr>
        </p:nvSpPr>
        <p:spPr>
          <a:xfrm>
            <a:off x="2026776" y="5030966"/>
            <a:ext cx="1366519" cy="287368"/>
          </a:xfrm>
          <a:prstGeom prst="rect">
            <a:avLst/>
          </a:prstGeom>
        </p:spPr>
        <p:txBody>
          <a:bodyPr lIns="0" tIns="0" rIns="0" bIns="144000">
            <a:noAutofit/>
          </a:bodyPr>
          <a:lstStyle>
            <a:lvl1pPr marL="0" indent="0" algn="ctr">
              <a:buNone/>
              <a:defRPr sz="900">
                <a:solidFill>
                  <a:schemeClr val="tx1"/>
                </a:solidFill>
              </a:defRPr>
            </a:lvl1pPr>
          </a:lstStyle>
          <a:p>
            <a:pPr lvl="0"/>
            <a:r>
              <a:rPr lang="en-US"/>
              <a:t>Click to edit Master text styles</a:t>
            </a:r>
          </a:p>
        </p:txBody>
      </p:sp>
      <p:sp>
        <p:nvSpPr>
          <p:cNvPr id="62" name="Text Placeholder 66">
            <a:extLst>
              <a:ext uri="{FF2B5EF4-FFF2-40B4-BE49-F238E27FC236}">
                <a16:creationId xmlns:a16="http://schemas.microsoft.com/office/drawing/2014/main" id="{AC64E939-3E3E-E4A3-00F7-F37504DB1CBD}"/>
              </a:ext>
            </a:extLst>
          </p:cNvPr>
          <p:cNvSpPr>
            <a:spLocks noGrp="1"/>
          </p:cNvSpPr>
          <p:nvPr>
            <p:ph type="body" sz="quarter" idx="27" hasCustomPrompt="1"/>
          </p:nvPr>
        </p:nvSpPr>
        <p:spPr>
          <a:xfrm>
            <a:off x="2467098" y="4033224"/>
            <a:ext cx="485873" cy="486000"/>
          </a:xfrm>
          <a:prstGeom prst="rect">
            <a:avLst/>
          </a:prstGeom>
          <a:solidFill>
            <a:schemeClr val="accent1"/>
          </a:solidFill>
        </p:spPr>
        <p:txBody>
          <a:bodyPr lIns="0" tIns="0" rIns="0" bIns="0" anchor="ctr"/>
          <a:lstStyle>
            <a:lvl1pPr marL="0" indent="0" algn="ctr">
              <a:buNone/>
              <a:defRPr sz="2249" b="1"/>
            </a:lvl1pPr>
            <a:lvl2pPr marL="257098" indent="0">
              <a:buNone/>
              <a:defRPr sz="2249"/>
            </a:lvl2pPr>
            <a:lvl3pPr marL="514196" indent="0">
              <a:buNone/>
              <a:defRPr sz="2249"/>
            </a:lvl3pPr>
            <a:lvl4pPr marL="771294" indent="0">
              <a:buNone/>
              <a:defRPr sz="2249"/>
            </a:lvl4pPr>
            <a:lvl5pPr marL="1028391" indent="0">
              <a:buNone/>
              <a:defRPr sz="2249"/>
            </a:lvl5pPr>
          </a:lstStyle>
          <a:p>
            <a:pPr lvl="0"/>
            <a:r>
              <a:rPr lang="en-US"/>
              <a:t>#</a:t>
            </a:r>
            <a:endParaRPr lang="en-IN"/>
          </a:p>
        </p:txBody>
      </p:sp>
      <p:sp>
        <p:nvSpPr>
          <p:cNvPr id="63" name="Text Placeholder 58">
            <a:extLst>
              <a:ext uri="{FF2B5EF4-FFF2-40B4-BE49-F238E27FC236}">
                <a16:creationId xmlns:a16="http://schemas.microsoft.com/office/drawing/2014/main" id="{5754FC96-07E0-08B7-9977-1825AB6CF0EA}"/>
              </a:ext>
            </a:extLst>
          </p:cNvPr>
          <p:cNvSpPr>
            <a:spLocks noGrp="1"/>
          </p:cNvSpPr>
          <p:nvPr>
            <p:ph type="body" sz="quarter" idx="28" hasCustomPrompt="1"/>
          </p:nvPr>
        </p:nvSpPr>
        <p:spPr>
          <a:xfrm>
            <a:off x="3602818" y="2774755"/>
            <a:ext cx="1366519" cy="327013"/>
          </a:xfrm>
          <a:prstGeom prst="rect">
            <a:avLst/>
          </a:prstGeom>
        </p:spPr>
        <p:txBody>
          <a:bodyPr lIns="0" tIns="0" rIns="0" bIns="0">
            <a:noAutofit/>
          </a:bodyPr>
          <a:lstStyle>
            <a:lvl1pPr marL="0" indent="0" algn="ctr">
              <a:buNone/>
              <a:defRPr sz="1000" b="1" spc="169">
                <a:solidFill>
                  <a:schemeClr val="tx1"/>
                </a:solidFill>
              </a:defRPr>
            </a:lvl1pPr>
            <a:lvl5pPr>
              <a:defRPr/>
            </a:lvl5pPr>
          </a:lstStyle>
          <a:p>
            <a:pPr lvl="0"/>
            <a:r>
              <a:rPr lang="en-US"/>
              <a:t>SECTION </a:t>
            </a:r>
            <a:br>
              <a:rPr lang="en-US"/>
            </a:br>
            <a:r>
              <a:rPr lang="en-US"/>
              <a:t>HEADER</a:t>
            </a:r>
            <a:endParaRPr lang="en-IN"/>
          </a:p>
        </p:txBody>
      </p:sp>
      <p:sp>
        <p:nvSpPr>
          <p:cNvPr id="64" name="Text Placeholder 60">
            <a:extLst>
              <a:ext uri="{FF2B5EF4-FFF2-40B4-BE49-F238E27FC236}">
                <a16:creationId xmlns:a16="http://schemas.microsoft.com/office/drawing/2014/main" id="{2049DCD8-A4FF-1F0C-78AD-95AB5D761725}"/>
              </a:ext>
            </a:extLst>
          </p:cNvPr>
          <p:cNvSpPr>
            <a:spLocks noGrp="1"/>
          </p:cNvSpPr>
          <p:nvPr>
            <p:ph type="body" sz="quarter" idx="35"/>
          </p:nvPr>
        </p:nvSpPr>
        <p:spPr>
          <a:xfrm>
            <a:off x="3602818" y="3193242"/>
            <a:ext cx="1366519" cy="287368"/>
          </a:xfrm>
          <a:prstGeom prst="rect">
            <a:avLst/>
          </a:prstGeom>
        </p:spPr>
        <p:txBody>
          <a:bodyPr lIns="0" tIns="0" rIns="0" bIns="144000">
            <a:noAutofit/>
          </a:bodyPr>
          <a:lstStyle>
            <a:lvl1pPr marL="0" indent="0" algn="ctr">
              <a:buNone/>
              <a:defRPr sz="900">
                <a:solidFill>
                  <a:schemeClr val="tx1"/>
                </a:solidFill>
              </a:defRPr>
            </a:lvl1pPr>
          </a:lstStyle>
          <a:p>
            <a:pPr lvl="0"/>
            <a:r>
              <a:rPr lang="en-US"/>
              <a:t>Click to edit Master text styles</a:t>
            </a:r>
          </a:p>
        </p:txBody>
      </p:sp>
      <p:sp>
        <p:nvSpPr>
          <p:cNvPr id="65" name="Text Placeholder 66">
            <a:extLst>
              <a:ext uri="{FF2B5EF4-FFF2-40B4-BE49-F238E27FC236}">
                <a16:creationId xmlns:a16="http://schemas.microsoft.com/office/drawing/2014/main" id="{E7D97F72-40D8-82F8-A678-2A63913CF130}"/>
              </a:ext>
            </a:extLst>
          </p:cNvPr>
          <p:cNvSpPr>
            <a:spLocks noGrp="1"/>
          </p:cNvSpPr>
          <p:nvPr>
            <p:ph type="body" sz="quarter" idx="30" hasCustomPrompt="1"/>
          </p:nvPr>
        </p:nvSpPr>
        <p:spPr>
          <a:xfrm>
            <a:off x="4043141" y="2191900"/>
            <a:ext cx="485873" cy="489600"/>
          </a:xfrm>
          <a:prstGeom prst="rect">
            <a:avLst/>
          </a:prstGeom>
          <a:solidFill>
            <a:schemeClr val="accent1"/>
          </a:solidFill>
        </p:spPr>
        <p:txBody>
          <a:bodyPr lIns="0" tIns="0" rIns="0" bIns="0" anchor="ctr"/>
          <a:lstStyle>
            <a:lvl1pPr marL="0" indent="0" algn="ctr">
              <a:buNone/>
              <a:defRPr sz="2249" b="1"/>
            </a:lvl1pPr>
            <a:lvl2pPr marL="257098" indent="0">
              <a:buNone/>
              <a:defRPr sz="2249"/>
            </a:lvl2pPr>
            <a:lvl3pPr marL="514196" indent="0">
              <a:buNone/>
              <a:defRPr sz="2249"/>
            </a:lvl3pPr>
            <a:lvl4pPr marL="771294" indent="0">
              <a:buNone/>
              <a:defRPr sz="2249"/>
            </a:lvl4pPr>
            <a:lvl5pPr marL="1028391" indent="0">
              <a:buNone/>
              <a:defRPr sz="2249"/>
            </a:lvl5pPr>
          </a:lstStyle>
          <a:p>
            <a:pPr lvl="0"/>
            <a:r>
              <a:rPr lang="en-US"/>
              <a:t>#</a:t>
            </a:r>
            <a:endParaRPr lang="en-IN"/>
          </a:p>
        </p:txBody>
      </p:sp>
      <p:sp>
        <p:nvSpPr>
          <p:cNvPr id="98" name="Text Placeholder 58">
            <a:extLst>
              <a:ext uri="{FF2B5EF4-FFF2-40B4-BE49-F238E27FC236}">
                <a16:creationId xmlns:a16="http://schemas.microsoft.com/office/drawing/2014/main" id="{DC08E66D-0BB7-C565-6090-9AE6E506172E}"/>
              </a:ext>
            </a:extLst>
          </p:cNvPr>
          <p:cNvSpPr>
            <a:spLocks noGrp="1"/>
          </p:cNvSpPr>
          <p:nvPr>
            <p:ph type="body" sz="quarter" idx="36" hasCustomPrompt="1"/>
          </p:nvPr>
        </p:nvSpPr>
        <p:spPr>
          <a:xfrm>
            <a:off x="3602818" y="4612479"/>
            <a:ext cx="1366519" cy="327013"/>
          </a:xfrm>
          <a:prstGeom prst="rect">
            <a:avLst/>
          </a:prstGeom>
        </p:spPr>
        <p:txBody>
          <a:bodyPr lIns="0" tIns="0" rIns="0" bIns="0">
            <a:noAutofit/>
          </a:bodyPr>
          <a:lstStyle>
            <a:lvl1pPr marL="0" indent="0" algn="ctr">
              <a:buNone/>
              <a:defRPr sz="1000" b="1" spc="169">
                <a:solidFill>
                  <a:schemeClr val="tx1"/>
                </a:solidFill>
              </a:defRPr>
            </a:lvl1pPr>
            <a:lvl5pPr>
              <a:defRPr/>
            </a:lvl5pPr>
          </a:lstStyle>
          <a:p>
            <a:pPr lvl="0"/>
            <a:r>
              <a:rPr lang="en-US"/>
              <a:t>SECTION </a:t>
            </a:r>
            <a:br>
              <a:rPr lang="en-US"/>
            </a:br>
            <a:r>
              <a:rPr lang="en-US"/>
              <a:t>HEADER</a:t>
            </a:r>
            <a:endParaRPr lang="en-IN"/>
          </a:p>
        </p:txBody>
      </p:sp>
      <p:sp>
        <p:nvSpPr>
          <p:cNvPr id="99" name="Text Placeholder 60">
            <a:extLst>
              <a:ext uri="{FF2B5EF4-FFF2-40B4-BE49-F238E27FC236}">
                <a16:creationId xmlns:a16="http://schemas.microsoft.com/office/drawing/2014/main" id="{89010CA9-A033-ABAF-1B73-2BCE1EECB2CC}"/>
              </a:ext>
            </a:extLst>
          </p:cNvPr>
          <p:cNvSpPr>
            <a:spLocks noGrp="1"/>
          </p:cNvSpPr>
          <p:nvPr>
            <p:ph type="body" sz="quarter" idx="37"/>
          </p:nvPr>
        </p:nvSpPr>
        <p:spPr>
          <a:xfrm>
            <a:off x="3602818" y="5030966"/>
            <a:ext cx="1366519" cy="287368"/>
          </a:xfrm>
          <a:prstGeom prst="rect">
            <a:avLst/>
          </a:prstGeom>
        </p:spPr>
        <p:txBody>
          <a:bodyPr lIns="0" tIns="0" rIns="0" bIns="144000">
            <a:noAutofit/>
          </a:bodyPr>
          <a:lstStyle>
            <a:lvl1pPr marL="0" indent="0" algn="ctr">
              <a:buNone/>
              <a:defRPr sz="900">
                <a:solidFill>
                  <a:schemeClr val="tx1"/>
                </a:solidFill>
              </a:defRPr>
            </a:lvl1pPr>
          </a:lstStyle>
          <a:p>
            <a:pPr lvl="0"/>
            <a:r>
              <a:rPr lang="en-US"/>
              <a:t>Click to edit Master text styles</a:t>
            </a:r>
          </a:p>
        </p:txBody>
      </p:sp>
      <p:sp>
        <p:nvSpPr>
          <p:cNvPr id="100" name="Text Placeholder 66">
            <a:extLst>
              <a:ext uri="{FF2B5EF4-FFF2-40B4-BE49-F238E27FC236}">
                <a16:creationId xmlns:a16="http://schemas.microsoft.com/office/drawing/2014/main" id="{21DB344A-A0F3-DB20-DCFE-1617E5441C2F}"/>
              </a:ext>
            </a:extLst>
          </p:cNvPr>
          <p:cNvSpPr>
            <a:spLocks noGrp="1"/>
          </p:cNvSpPr>
          <p:nvPr>
            <p:ph type="body" sz="quarter" idx="38" hasCustomPrompt="1"/>
          </p:nvPr>
        </p:nvSpPr>
        <p:spPr>
          <a:xfrm>
            <a:off x="4043141" y="4033224"/>
            <a:ext cx="485873" cy="486000"/>
          </a:xfrm>
          <a:prstGeom prst="rect">
            <a:avLst/>
          </a:prstGeom>
          <a:solidFill>
            <a:schemeClr val="accent1"/>
          </a:solidFill>
        </p:spPr>
        <p:txBody>
          <a:bodyPr lIns="0" tIns="0" rIns="0" bIns="0" anchor="ctr"/>
          <a:lstStyle>
            <a:lvl1pPr marL="0" indent="0" algn="ctr">
              <a:buNone/>
              <a:defRPr sz="2249" b="1"/>
            </a:lvl1pPr>
            <a:lvl2pPr marL="257098" indent="0">
              <a:buNone/>
              <a:defRPr sz="2249"/>
            </a:lvl2pPr>
            <a:lvl3pPr marL="514196" indent="0">
              <a:buNone/>
              <a:defRPr sz="2249"/>
            </a:lvl3pPr>
            <a:lvl4pPr marL="771294" indent="0">
              <a:buNone/>
              <a:defRPr sz="2249"/>
            </a:lvl4pPr>
            <a:lvl5pPr marL="1028391" indent="0">
              <a:buNone/>
              <a:defRPr sz="2249"/>
            </a:lvl5pPr>
          </a:lstStyle>
          <a:p>
            <a:pPr lvl="0"/>
            <a:r>
              <a:rPr lang="en-US"/>
              <a:t>#</a:t>
            </a:r>
            <a:endParaRPr lang="en-IN"/>
          </a:p>
        </p:txBody>
      </p:sp>
      <p:sp>
        <p:nvSpPr>
          <p:cNvPr id="101" name="Text Placeholder 58">
            <a:extLst>
              <a:ext uri="{FF2B5EF4-FFF2-40B4-BE49-F238E27FC236}">
                <a16:creationId xmlns:a16="http://schemas.microsoft.com/office/drawing/2014/main" id="{FA45ABA9-B988-396C-BE19-16B138DB3D0F}"/>
              </a:ext>
            </a:extLst>
          </p:cNvPr>
          <p:cNvSpPr>
            <a:spLocks noGrp="1"/>
          </p:cNvSpPr>
          <p:nvPr>
            <p:ph type="body" sz="quarter" idx="39" hasCustomPrompt="1"/>
          </p:nvPr>
        </p:nvSpPr>
        <p:spPr>
          <a:xfrm>
            <a:off x="5178861" y="2774755"/>
            <a:ext cx="1366519" cy="327013"/>
          </a:xfrm>
          <a:prstGeom prst="rect">
            <a:avLst/>
          </a:prstGeom>
        </p:spPr>
        <p:txBody>
          <a:bodyPr lIns="0" tIns="0" rIns="0" bIns="0">
            <a:noAutofit/>
          </a:bodyPr>
          <a:lstStyle>
            <a:lvl1pPr marL="0" indent="0" algn="ctr">
              <a:buNone/>
              <a:defRPr sz="1000" b="1" spc="169">
                <a:solidFill>
                  <a:schemeClr val="tx1"/>
                </a:solidFill>
              </a:defRPr>
            </a:lvl1pPr>
            <a:lvl5pPr>
              <a:defRPr/>
            </a:lvl5pPr>
          </a:lstStyle>
          <a:p>
            <a:pPr lvl="0"/>
            <a:r>
              <a:rPr lang="en-US"/>
              <a:t>SECTION </a:t>
            </a:r>
            <a:br>
              <a:rPr lang="en-US"/>
            </a:br>
            <a:r>
              <a:rPr lang="en-US"/>
              <a:t>HEADER</a:t>
            </a:r>
            <a:endParaRPr lang="en-IN"/>
          </a:p>
        </p:txBody>
      </p:sp>
      <p:sp>
        <p:nvSpPr>
          <p:cNvPr id="102" name="Text Placeholder 60">
            <a:extLst>
              <a:ext uri="{FF2B5EF4-FFF2-40B4-BE49-F238E27FC236}">
                <a16:creationId xmlns:a16="http://schemas.microsoft.com/office/drawing/2014/main" id="{63B4B3F7-9BF6-4CD2-8824-889CA9547B55}"/>
              </a:ext>
            </a:extLst>
          </p:cNvPr>
          <p:cNvSpPr>
            <a:spLocks noGrp="1"/>
          </p:cNvSpPr>
          <p:nvPr>
            <p:ph type="body" sz="quarter" idx="40"/>
          </p:nvPr>
        </p:nvSpPr>
        <p:spPr>
          <a:xfrm>
            <a:off x="5178861" y="3193242"/>
            <a:ext cx="1366519" cy="287368"/>
          </a:xfrm>
          <a:prstGeom prst="rect">
            <a:avLst/>
          </a:prstGeom>
        </p:spPr>
        <p:txBody>
          <a:bodyPr lIns="0" tIns="0" rIns="0" bIns="144000">
            <a:noAutofit/>
          </a:bodyPr>
          <a:lstStyle>
            <a:lvl1pPr marL="0" indent="0" algn="ctr">
              <a:buNone/>
              <a:defRPr sz="900">
                <a:solidFill>
                  <a:schemeClr val="tx1"/>
                </a:solidFill>
              </a:defRPr>
            </a:lvl1pPr>
          </a:lstStyle>
          <a:p>
            <a:pPr lvl="0"/>
            <a:r>
              <a:rPr lang="en-US"/>
              <a:t>Click to edit Master text styles</a:t>
            </a:r>
          </a:p>
        </p:txBody>
      </p:sp>
      <p:sp>
        <p:nvSpPr>
          <p:cNvPr id="103" name="Text Placeholder 66">
            <a:extLst>
              <a:ext uri="{FF2B5EF4-FFF2-40B4-BE49-F238E27FC236}">
                <a16:creationId xmlns:a16="http://schemas.microsoft.com/office/drawing/2014/main" id="{B1E4F49B-A018-A00C-095F-A4518ADA6B5C}"/>
              </a:ext>
            </a:extLst>
          </p:cNvPr>
          <p:cNvSpPr>
            <a:spLocks noGrp="1"/>
          </p:cNvSpPr>
          <p:nvPr>
            <p:ph type="body" sz="quarter" idx="41" hasCustomPrompt="1"/>
          </p:nvPr>
        </p:nvSpPr>
        <p:spPr>
          <a:xfrm>
            <a:off x="5619184" y="2191900"/>
            <a:ext cx="485873" cy="489600"/>
          </a:xfrm>
          <a:prstGeom prst="rect">
            <a:avLst/>
          </a:prstGeom>
          <a:solidFill>
            <a:schemeClr val="accent1"/>
          </a:solidFill>
        </p:spPr>
        <p:txBody>
          <a:bodyPr lIns="0" tIns="0" rIns="0" bIns="0" anchor="ctr"/>
          <a:lstStyle>
            <a:lvl1pPr marL="0" indent="0" algn="ctr">
              <a:buNone/>
              <a:defRPr sz="2249" b="1"/>
            </a:lvl1pPr>
            <a:lvl2pPr marL="257098" indent="0">
              <a:buNone/>
              <a:defRPr sz="2249"/>
            </a:lvl2pPr>
            <a:lvl3pPr marL="514196" indent="0">
              <a:buNone/>
              <a:defRPr sz="2249"/>
            </a:lvl3pPr>
            <a:lvl4pPr marL="771294" indent="0">
              <a:buNone/>
              <a:defRPr sz="2249"/>
            </a:lvl4pPr>
            <a:lvl5pPr marL="1028391" indent="0">
              <a:buNone/>
              <a:defRPr sz="2249"/>
            </a:lvl5pPr>
          </a:lstStyle>
          <a:p>
            <a:pPr lvl="0"/>
            <a:r>
              <a:rPr lang="en-US"/>
              <a:t>#</a:t>
            </a:r>
            <a:endParaRPr lang="en-IN"/>
          </a:p>
        </p:txBody>
      </p:sp>
      <p:sp>
        <p:nvSpPr>
          <p:cNvPr id="104" name="Text Placeholder 58">
            <a:extLst>
              <a:ext uri="{FF2B5EF4-FFF2-40B4-BE49-F238E27FC236}">
                <a16:creationId xmlns:a16="http://schemas.microsoft.com/office/drawing/2014/main" id="{85B47DDB-79E6-C91D-C422-61B27E8A6342}"/>
              </a:ext>
            </a:extLst>
          </p:cNvPr>
          <p:cNvSpPr>
            <a:spLocks noGrp="1"/>
          </p:cNvSpPr>
          <p:nvPr>
            <p:ph type="body" sz="quarter" idx="42" hasCustomPrompt="1"/>
          </p:nvPr>
        </p:nvSpPr>
        <p:spPr>
          <a:xfrm>
            <a:off x="5178861" y="4612479"/>
            <a:ext cx="1366519" cy="327013"/>
          </a:xfrm>
          <a:prstGeom prst="rect">
            <a:avLst/>
          </a:prstGeom>
        </p:spPr>
        <p:txBody>
          <a:bodyPr lIns="0" tIns="0" rIns="0" bIns="0">
            <a:noAutofit/>
          </a:bodyPr>
          <a:lstStyle>
            <a:lvl1pPr marL="0" indent="0" algn="ctr">
              <a:buNone/>
              <a:defRPr sz="1000" b="1" spc="169">
                <a:solidFill>
                  <a:schemeClr val="tx1"/>
                </a:solidFill>
              </a:defRPr>
            </a:lvl1pPr>
            <a:lvl5pPr>
              <a:defRPr/>
            </a:lvl5pPr>
          </a:lstStyle>
          <a:p>
            <a:pPr lvl="0"/>
            <a:r>
              <a:rPr lang="en-US"/>
              <a:t>SECTION </a:t>
            </a:r>
            <a:br>
              <a:rPr lang="en-US"/>
            </a:br>
            <a:r>
              <a:rPr lang="en-US"/>
              <a:t>HEADER</a:t>
            </a:r>
            <a:endParaRPr lang="en-IN"/>
          </a:p>
        </p:txBody>
      </p:sp>
      <p:sp>
        <p:nvSpPr>
          <p:cNvPr id="105" name="Text Placeholder 60">
            <a:extLst>
              <a:ext uri="{FF2B5EF4-FFF2-40B4-BE49-F238E27FC236}">
                <a16:creationId xmlns:a16="http://schemas.microsoft.com/office/drawing/2014/main" id="{3AE26592-B7E9-50A5-A1D8-6BFD01CCA6C1}"/>
              </a:ext>
            </a:extLst>
          </p:cNvPr>
          <p:cNvSpPr>
            <a:spLocks noGrp="1"/>
          </p:cNvSpPr>
          <p:nvPr>
            <p:ph type="body" sz="quarter" idx="43"/>
          </p:nvPr>
        </p:nvSpPr>
        <p:spPr>
          <a:xfrm>
            <a:off x="5178861" y="5030966"/>
            <a:ext cx="1366519" cy="287368"/>
          </a:xfrm>
          <a:prstGeom prst="rect">
            <a:avLst/>
          </a:prstGeom>
        </p:spPr>
        <p:txBody>
          <a:bodyPr lIns="0" tIns="0" rIns="0" bIns="144000">
            <a:noAutofit/>
          </a:bodyPr>
          <a:lstStyle>
            <a:lvl1pPr marL="0" indent="0" algn="ctr">
              <a:buNone/>
              <a:defRPr sz="900">
                <a:solidFill>
                  <a:schemeClr val="tx1"/>
                </a:solidFill>
              </a:defRPr>
            </a:lvl1pPr>
          </a:lstStyle>
          <a:p>
            <a:pPr lvl="0"/>
            <a:r>
              <a:rPr lang="en-US"/>
              <a:t>Click to edit Master text styles</a:t>
            </a:r>
          </a:p>
        </p:txBody>
      </p:sp>
      <p:sp>
        <p:nvSpPr>
          <p:cNvPr id="106" name="Text Placeholder 66">
            <a:extLst>
              <a:ext uri="{FF2B5EF4-FFF2-40B4-BE49-F238E27FC236}">
                <a16:creationId xmlns:a16="http://schemas.microsoft.com/office/drawing/2014/main" id="{27D36F54-C880-0A7E-3B00-0F2DE2853D72}"/>
              </a:ext>
            </a:extLst>
          </p:cNvPr>
          <p:cNvSpPr>
            <a:spLocks noGrp="1"/>
          </p:cNvSpPr>
          <p:nvPr>
            <p:ph type="body" sz="quarter" idx="44" hasCustomPrompt="1"/>
          </p:nvPr>
        </p:nvSpPr>
        <p:spPr>
          <a:xfrm>
            <a:off x="5619184" y="4033224"/>
            <a:ext cx="485873" cy="486000"/>
          </a:xfrm>
          <a:prstGeom prst="rect">
            <a:avLst/>
          </a:prstGeom>
          <a:solidFill>
            <a:schemeClr val="accent1"/>
          </a:solidFill>
        </p:spPr>
        <p:txBody>
          <a:bodyPr lIns="0" tIns="0" rIns="0" bIns="0" anchor="ctr"/>
          <a:lstStyle>
            <a:lvl1pPr marL="0" indent="0" algn="ctr">
              <a:buNone/>
              <a:defRPr sz="2249" b="1"/>
            </a:lvl1pPr>
            <a:lvl2pPr marL="257098" indent="0">
              <a:buNone/>
              <a:defRPr sz="2249"/>
            </a:lvl2pPr>
            <a:lvl3pPr marL="514196" indent="0">
              <a:buNone/>
              <a:defRPr sz="2249"/>
            </a:lvl3pPr>
            <a:lvl4pPr marL="771294" indent="0">
              <a:buNone/>
              <a:defRPr sz="2249"/>
            </a:lvl4pPr>
            <a:lvl5pPr marL="1028391" indent="0">
              <a:buNone/>
              <a:defRPr sz="2249"/>
            </a:lvl5pPr>
          </a:lstStyle>
          <a:p>
            <a:pPr lvl="0"/>
            <a:r>
              <a:rPr lang="en-US"/>
              <a:t>#</a:t>
            </a:r>
            <a:endParaRPr lang="en-IN"/>
          </a:p>
        </p:txBody>
      </p:sp>
      <p:sp>
        <p:nvSpPr>
          <p:cNvPr id="107" name="Text Placeholder 58">
            <a:extLst>
              <a:ext uri="{FF2B5EF4-FFF2-40B4-BE49-F238E27FC236}">
                <a16:creationId xmlns:a16="http://schemas.microsoft.com/office/drawing/2014/main" id="{9F6BC305-58C8-ED05-398E-56D529E30478}"/>
              </a:ext>
            </a:extLst>
          </p:cNvPr>
          <p:cNvSpPr>
            <a:spLocks noGrp="1"/>
          </p:cNvSpPr>
          <p:nvPr>
            <p:ph type="body" sz="quarter" idx="45" hasCustomPrompt="1"/>
          </p:nvPr>
        </p:nvSpPr>
        <p:spPr>
          <a:xfrm>
            <a:off x="6754903" y="2774755"/>
            <a:ext cx="1366519" cy="327013"/>
          </a:xfrm>
          <a:prstGeom prst="rect">
            <a:avLst/>
          </a:prstGeom>
        </p:spPr>
        <p:txBody>
          <a:bodyPr lIns="0" tIns="0" rIns="0" bIns="0">
            <a:noAutofit/>
          </a:bodyPr>
          <a:lstStyle>
            <a:lvl1pPr marL="0" indent="0" algn="ctr">
              <a:buNone/>
              <a:defRPr sz="1000" b="1" spc="169">
                <a:solidFill>
                  <a:schemeClr val="tx1"/>
                </a:solidFill>
              </a:defRPr>
            </a:lvl1pPr>
            <a:lvl5pPr>
              <a:defRPr/>
            </a:lvl5pPr>
          </a:lstStyle>
          <a:p>
            <a:pPr lvl="0"/>
            <a:r>
              <a:rPr lang="en-US"/>
              <a:t>SECTION </a:t>
            </a:r>
            <a:br>
              <a:rPr lang="en-US"/>
            </a:br>
            <a:r>
              <a:rPr lang="en-US"/>
              <a:t>HEADER</a:t>
            </a:r>
            <a:endParaRPr lang="en-IN"/>
          </a:p>
        </p:txBody>
      </p:sp>
      <p:sp>
        <p:nvSpPr>
          <p:cNvPr id="108" name="Text Placeholder 60">
            <a:extLst>
              <a:ext uri="{FF2B5EF4-FFF2-40B4-BE49-F238E27FC236}">
                <a16:creationId xmlns:a16="http://schemas.microsoft.com/office/drawing/2014/main" id="{844FFDC5-EA20-CD58-4C50-8BF88E9752CD}"/>
              </a:ext>
            </a:extLst>
          </p:cNvPr>
          <p:cNvSpPr>
            <a:spLocks noGrp="1"/>
          </p:cNvSpPr>
          <p:nvPr>
            <p:ph type="body" sz="quarter" idx="46"/>
          </p:nvPr>
        </p:nvSpPr>
        <p:spPr>
          <a:xfrm>
            <a:off x="6754903" y="3193242"/>
            <a:ext cx="1366519" cy="287368"/>
          </a:xfrm>
          <a:prstGeom prst="rect">
            <a:avLst/>
          </a:prstGeom>
        </p:spPr>
        <p:txBody>
          <a:bodyPr lIns="0" tIns="0" rIns="0" bIns="144000">
            <a:noAutofit/>
          </a:bodyPr>
          <a:lstStyle>
            <a:lvl1pPr marL="0" indent="0" algn="ctr">
              <a:buNone/>
              <a:defRPr sz="900">
                <a:solidFill>
                  <a:schemeClr val="tx1"/>
                </a:solidFill>
              </a:defRPr>
            </a:lvl1pPr>
          </a:lstStyle>
          <a:p>
            <a:pPr lvl="0"/>
            <a:r>
              <a:rPr lang="en-US"/>
              <a:t>Click to edit Master text styles</a:t>
            </a:r>
          </a:p>
        </p:txBody>
      </p:sp>
      <p:sp>
        <p:nvSpPr>
          <p:cNvPr id="109" name="Text Placeholder 66">
            <a:extLst>
              <a:ext uri="{FF2B5EF4-FFF2-40B4-BE49-F238E27FC236}">
                <a16:creationId xmlns:a16="http://schemas.microsoft.com/office/drawing/2014/main" id="{EAB17F8C-61D2-35BC-86C1-51CD7F37473C}"/>
              </a:ext>
            </a:extLst>
          </p:cNvPr>
          <p:cNvSpPr>
            <a:spLocks noGrp="1"/>
          </p:cNvSpPr>
          <p:nvPr>
            <p:ph type="body" sz="quarter" idx="47" hasCustomPrompt="1"/>
          </p:nvPr>
        </p:nvSpPr>
        <p:spPr>
          <a:xfrm>
            <a:off x="7195226" y="2191900"/>
            <a:ext cx="485873" cy="489600"/>
          </a:xfrm>
          <a:prstGeom prst="rect">
            <a:avLst/>
          </a:prstGeom>
          <a:solidFill>
            <a:schemeClr val="accent1"/>
          </a:solidFill>
        </p:spPr>
        <p:txBody>
          <a:bodyPr lIns="0" tIns="0" rIns="0" bIns="0" anchor="ctr"/>
          <a:lstStyle>
            <a:lvl1pPr marL="0" indent="0" algn="ctr">
              <a:buNone/>
              <a:defRPr sz="2249" b="1"/>
            </a:lvl1pPr>
            <a:lvl2pPr marL="257098" indent="0">
              <a:buNone/>
              <a:defRPr sz="2249"/>
            </a:lvl2pPr>
            <a:lvl3pPr marL="514196" indent="0">
              <a:buNone/>
              <a:defRPr sz="2249"/>
            </a:lvl3pPr>
            <a:lvl4pPr marL="771294" indent="0">
              <a:buNone/>
              <a:defRPr sz="2249"/>
            </a:lvl4pPr>
            <a:lvl5pPr marL="1028391" indent="0">
              <a:buNone/>
              <a:defRPr sz="2249"/>
            </a:lvl5pPr>
          </a:lstStyle>
          <a:p>
            <a:pPr lvl="0"/>
            <a:r>
              <a:rPr lang="en-US"/>
              <a:t>#</a:t>
            </a:r>
            <a:endParaRPr lang="en-IN"/>
          </a:p>
        </p:txBody>
      </p:sp>
      <p:sp>
        <p:nvSpPr>
          <p:cNvPr id="110" name="Text Placeholder 58">
            <a:extLst>
              <a:ext uri="{FF2B5EF4-FFF2-40B4-BE49-F238E27FC236}">
                <a16:creationId xmlns:a16="http://schemas.microsoft.com/office/drawing/2014/main" id="{0ED569D0-4429-EBAD-BFC1-FA5163B09EE6}"/>
              </a:ext>
            </a:extLst>
          </p:cNvPr>
          <p:cNvSpPr>
            <a:spLocks noGrp="1"/>
          </p:cNvSpPr>
          <p:nvPr>
            <p:ph type="body" sz="quarter" idx="48" hasCustomPrompt="1"/>
          </p:nvPr>
        </p:nvSpPr>
        <p:spPr>
          <a:xfrm>
            <a:off x="6754903" y="4612479"/>
            <a:ext cx="1366519" cy="327013"/>
          </a:xfrm>
          <a:prstGeom prst="rect">
            <a:avLst/>
          </a:prstGeom>
        </p:spPr>
        <p:txBody>
          <a:bodyPr lIns="0" tIns="0" rIns="0" bIns="0">
            <a:noAutofit/>
          </a:bodyPr>
          <a:lstStyle>
            <a:lvl1pPr marL="0" indent="0" algn="ctr">
              <a:buNone/>
              <a:defRPr sz="1000" b="1" spc="169">
                <a:solidFill>
                  <a:schemeClr val="tx1"/>
                </a:solidFill>
              </a:defRPr>
            </a:lvl1pPr>
            <a:lvl5pPr>
              <a:defRPr/>
            </a:lvl5pPr>
          </a:lstStyle>
          <a:p>
            <a:pPr lvl="0"/>
            <a:r>
              <a:rPr lang="en-US"/>
              <a:t>SECTION </a:t>
            </a:r>
            <a:br>
              <a:rPr lang="en-US"/>
            </a:br>
            <a:r>
              <a:rPr lang="en-US"/>
              <a:t>HEADER</a:t>
            </a:r>
            <a:endParaRPr lang="en-IN"/>
          </a:p>
        </p:txBody>
      </p:sp>
      <p:sp>
        <p:nvSpPr>
          <p:cNvPr id="111" name="Text Placeholder 60">
            <a:extLst>
              <a:ext uri="{FF2B5EF4-FFF2-40B4-BE49-F238E27FC236}">
                <a16:creationId xmlns:a16="http://schemas.microsoft.com/office/drawing/2014/main" id="{BD29D9A2-F9C2-EB5A-262C-0BFF3D54DAF6}"/>
              </a:ext>
            </a:extLst>
          </p:cNvPr>
          <p:cNvSpPr>
            <a:spLocks noGrp="1"/>
          </p:cNvSpPr>
          <p:nvPr>
            <p:ph type="body" sz="quarter" idx="49"/>
          </p:nvPr>
        </p:nvSpPr>
        <p:spPr>
          <a:xfrm>
            <a:off x="6754903" y="5030966"/>
            <a:ext cx="1366519" cy="287368"/>
          </a:xfrm>
          <a:prstGeom prst="rect">
            <a:avLst/>
          </a:prstGeom>
        </p:spPr>
        <p:txBody>
          <a:bodyPr lIns="0" tIns="0" rIns="0" bIns="144000">
            <a:noAutofit/>
          </a:bodyPr>
          <a:lstStyle>
            <a:lvl1pPr marL="0" indent="0" algn="ctr">
              <a:buNone/>
              <a:defRPr sz="900">
                <a:solidFill>
                  <a:schemeClr val="tx1"/>
                </a:solidFill>
              </a:defRPr>
            </a:lvl1pPr>
          </a:lstStyle>
          <a:p>
            <a:pPr lvl="0"/>
            <a:r>
              <a:rPr lang="en-US"/>
              <a:t>Click to edit Master text styles</a:t>
            </a:r>
          </a:p>
        </p:txBody>
      </p:sp>
      <p:sp>
        <p:nvSpPr>
          <p:cNvPr id="112" name="Text Placeholder 66">
            <a:extLst>
              <a:ext uri="{FF2B5EF4-FFF2-40B4-BE49-F238E27FC236}">
                <a16:creationId xmlns:a16="http://schemas.microsoft.com/office/drawing/2014/main" id="{5BF01645-AF22-A8A7-B008-EB2AB95BFB8F}"/>
              </a:ext>
            </a:extLst>
          </p:cNvPr>
          <p:cNvSpPr>
            <a:spLocks noGrp="1"/>
          </p:cNvSpPr>
          <p:nvPr>
            <p:ph type="body" sz="quarter" idx="50" hasCustomPrompt="1"/>
          </p:nvPr>
        </p:nvSpPr>
        <p:spPr>
          <a:xfrm>
            <a:off x="7195226" y="4033224"/>
            <a:ext cx="485873" cy="486000"/>
          </a:xfrm>
          <a:prstGeom prst="rect">
            <a:avLst/>
          </a:prstGeom>
          <a:solidFill>
            <a:schemeClr val="accent1"/>
          </a:solidFill>
        </p:spPr>
        <p:txBody>
          <a:bodyPr lIns="0" tIns="0" rIns="0" bIns="0" anchor="ctr"/>
          <a:lstStyle>
            <a:lvl1pPr marL="0" indent="0" algn="ctr">
              <a:buNone/>
              <a:defRPr sz="2249" b="1"/>
            </a:lvl1pPr>
            <a:lvl2pPr marL="257098" indent="0">
              <a:buNone/>
              <a:defRPr sz="2249"/>
            </a:lvl2pPr>
            <a:lvl3pPr marL="514196" indent="0">
              <a:buNone/>
              <a:defRPr sz="2249"/>
            </a:lvl3pPr>
            <a:lvl4pPr marL="771294" indent="0">
              <a:buNone/>
              <a:defRPr sz="2249"/>
            </a:lvl4pPr>
            <a:lvl5pPr marL="1028391" indent="0">
              <a:buNone/>
              <a:defRPr sz="2249"/>
            </a:lvl5pPr>
          </a:lstStyle>
          <a:p>
            <a:pPr lvl="0"/>
            <a:r>
              <a:rPr lang="en-US"/>
              <a:t>#</a:t>
            </a:r>
            <a:endParaRPr lang="en-IN"/>
          </a:p>
        </p:txBody>
      </p:sp>
      <p:sp>
        <p:nvSpPr>
          <p:cNvPr id="113" name="Text Placeholder 58">
            <a:extLst>
              <a:ext uri="{FF2B5EF4-FFF2-40B4-BE49-F238E27FC236}">
                <a16:creationId xmlns:a16="http://schemas.microsoft.com/office/drawing/2014/main" id="{95EC8493-4E0C-F223-4521-8A148C51549E}"/>
              </a:ext>
            </a:extLst>
          </p:cNvPr>
          <p:cNvSpPr>
            <a:spLocks noGrp="1"/>
          </p:cNvSpPr>
          <p:nvPr>
            <p:ph type="body" sz="quarter" idx="51" hasCustomPrompt="1"/>
          </p:nvPr>
        </p:nvSpPr>
        <p:spPr>
          <a:xfrm>
            <a:off x="8330945" y="2774755"/>
            <a:ext cx="1366519" cy="327013"/>
          </a:xfrm>
          <a:prstGeom prst="rect">
            <a:avLst/>
          </a:prstGeom>
        </p:spPr>
        <p:txBody>
          <a:bodyPr lIns="0" tIns="0" rIns="0" bIns="0">
            <a:noAutofit/>
          </a:bodyPr>
          <a:lstStyle>
            <a:lvl1pPr marL="0" indent="0" algn="ctr">
              <a:buNone/>
              <a:defRPr sz="1000" b="1" spc="169">
                <a:solidFill>
                  <a:schemeClr val="tx1"/>
                </a:solidFill>
              </a:defRPr>
            </a:lvl1pPr>
            <a:lvl5pPr>
              <a:defRPr/>
            </a:lvl5pPr>
          </a:lstStyle>
          <a:p>
            <a:pPr lvl="0"/>
            <a:r>
              <a:rPr lang="en-US"/>
              <a:t>SECTION </a:t>
            </a:r>
            <a:br>
              <a:rPr lang="en-US"/>
            </a:br>
            <a:r>
              <a:rPr lang="en-US"/>
              <a:t>HEADER</a:t>
            </a:r>
            <a:endParaRPr lang="en-IN"/>
          </a:p>
        </p:txBody>
      </p:sp>
      <p:sp>
        <p:nvSpPr>
          <p:cNvPr id="114" name="Text Placeholder 60">
            <a:extLst>
              <a:ext uri="{FF2B5EF4-FFF2-40B4-BE49-F238E27FC236}">
                <a16:creationId xmlns:a16="http://schemas.microsoft.com/office/drawing/2014/main" id="{2EE3A999-05FA-76C5-0A39-BDE9D017B0FA}"/>
              </a:ext>
            </a:extLst>
          </p:cNvPr>
          <p:cNvSpPr>
            <a:spLocks noGrp="1"/>
          </p:cNvSpPr>
          <p:nvPr>
            <p:ph type="body" sz="quarter" idx="52"/>
          </p:nvPr>
        </p:nvSpPr>
        <p:spPr>
          <a:xfrm>
            <a:off x="8330945" y="3193242"/>
            <a:ext cx="1366519" cy="287368"/>
          </a:xfrm>
          <a:prstGeom prst="rect">
            <a:avLst/>
          </a:prstGeom>
        </p:spPr>
        <p:txBody>
          <a:bodyPr lIns="0" tIns="0" rIns="0" bIns="144000">
            <a:noAutofit/>
          </a:bodyPr>
          <a:lstStyle>
            <a:lvl1pPr marL="0" indent="0" algn="ctr">
              <a:buNone/>
              <a:defRPr sz="900">
                <a:solidFill>
                  <a:schemeClr val="tx1"/>
                </a:solidFill>
              </a:defRPr>
            </a:lvl1pPr>
          </a:lstStyle>
          <a:p>
            <a:pPr lvl="0"/>
            <a:r>
              <a:rPr lang="en-US"/>
              <a:t>Click to edit Master text styles</a:t>
            </a:r>
          </a:p>
        </p:txBody>
      </p:sp>
      <p:sp>
        <p:nvSpPr>
          <p:cNvPr id="115" name="Text Placeholder 66">
            <a:extLst>
              <a:ext uri="{FF2B5EF4-FFF2-40B4-BE49-F238E27FC236}">
                <a16:creationId xmlns:a16="http://schemas.microsoft.com/office/drawing/2014/main" id="{FD403F7F-890A-B0A7-3B52-F3E94FB799F7}"/>
              </a:ext>
            </a:extLst>
          </p:cNvPr>
          <p:cNvSpPr>
            <a:spLocks noGrp="1"/>
          </p:cNvSpPr>
          <p:nvPr>
            <p:ph type="body" sz="quarter" idx="53" hasCustomPrompt="1"/>
          </p:nvPr>
        </p:nvSpPr>
        <p:spPr>
          <a:xfrm>
            <a:off x="8771268" y="2191900"/>
            <a:ext cx="485873" cy="489600"/>
          </a:xfrm>
          <a:prstGeom prst="rect">
            <a:avLst/>
          </a:prstGeom>
          <a:solidFill>
            <a:schemeClr val="accent1"/>
          </a:solidFill>
        </p:spPr>
        <p:txBody>
          <a:bodyPr lIns="0" tIns="0" rIns="0" bIns="0" anchor="ctr"/>
          <a:lstStyle>
            <a:lvl1pPr marL="0" indent="0" algn="ctr">
              <a:buNone/>
              <a:defRPr sz="2249" b="1"/>
            </a:lvl1pPr>
            <a:lvl2pPr marL="257098" indent="0">
              <a:buNone/>
              <a:defRPr sz="2249"/>
            </a:lvl2pPr>
            <a:lvl3pPr marL="514196" indent="0">
              <a:buNone/>
              <a:defRPr sz="2249"/>
            </a:lvl3pPr>
            <a:lvl4pPr marL="771294" indent="0">
              <a:buNone/>
              <a:defRPr sz="2249"/>
            </a:lvl4pPr>
            <a:lvl5pPr marL="1028391" indent="0">
              <a:buNone/>
              <a:defRPr sz="2249"/>
            </a:lvl5pPr>
          </a:lstStyle>
          <a:p>
            <a:pPr lvl="0"/>
            <a:r>
              <a:rPr lang="en-US"/>
              <a:t>#</a:t>
            </a:r>
            <a:endParaRPr lang="en-IN"/>
          </a:p>
        </p:txBody>
      </p:sp>
      <p:sp>
        <p:nvSpPr>
          <p:cNvPr id="116" name="Text Placeholder 58">
            <a:extLst>
              <a:ext uri="{FF2B5EF4-FFF2-40B4-BE49-F238E27FC236}">
                <a16:creationId xmlns:a16="http://schemas.microsoft.com/office/drawing/2014/main" id="{6B5438E7-3DC0-BD7B-DD23-340C36B342BE}"/>
              </a:ext>
            </a:extLst>
          </p:cNvPr>
          <p:cNvSpPr>
            <a:spLocks noGrp="1"/>
          </p:cNvSpPr>
          <p:nvPr>
            <p:ph type="body" sz="quarter" idx="54" hasCustomPrompt="1"/>
          </p:nvPr>
        </p:nvSpPr>
        <p:spPr>
          <a:xfrm>
            <a:off x="8330945" y="4612479"/>
            <a:ext cx="1366519" cy="327013"/>
          </a:xfrm>
          <a:prstGeom prst="rect">
            <a:avLst/>
          </a:prstGeom>
        </p:spPr>
        <p:txBody>
          <a:bodyPr lIns="0" tIns="0" rIns="0" bIns="0">
            <a:noAutofit/>
          </a:bodyPr>
          <a:lstStyle>
            <a:lvl1pPr marL="0" indent="0" algn="ctr">
              <a:buNone/>
              <a:defRPr sz="1000" b="1" spc="169">
                <a:solidFill>
                  <a:schemeClr val="tx1"/>
                </a:solidFill>
              </a:defRPr>
            </a:lvl1pPr>
            <a:lvl5pPr>
              <a:defRPr/>
            </a:lvl5pPr>
          </a:lstStyle>
          <a:p>
            <a:pPr lvl="0"/>
            <a:r>
              <a:rPr lang="en-US"/>
              <a:t>SECTION </a:t>
            </a:r>
            <a:br>
              <a:rPr lang="en-US"/>
            </a:br>
            <a:r>
              <a:rPr lang="en-US"/>
              <a:t>HEADER</a:t>
            </a:r>
            <a:endParaRPr lang="en-IN"/>
          </a:p>
        </p:txBody>
      </p:sp>
      <p:sp>
        <p:nvSpPr>
          <p:cNvPr id="117" name="Text Placeholder 60">
            <a:extLst>
              <a:ext uri="{FF2B5EF4-FFF2-40B4-BE49-F238E27FC236}">
                <a16:creationId xmlns:a16="http://schemas.microsoft.com/office/drawing/2014/main" id="{C0EA937E-2314-D183-C3B3-EFCB4CCC18E2}"/>
              </a:ext>
            </a:extLst>
          </p:cNvPr>
          <p:cNvSpPr>
            <a:spLocks noGrp="1"/>
          </p:cNvSpPr>
          <p:nvPr>
            <p:ph type="body" sz="quarter" idx="55"/>
          </p:nvPr>
        </p:nvSpPr>
        <p:spPr>
          <a:xfrm>
            <a:off x="8330945" y="5030966"/>
            <a:ext cx="1366519" cy="287368"/>
          </a:xfrm>
          <a:prstGeom prst="rect">
            <a:avLst/>
          </a:prstGeom>
        </p:spPr>
        <p:txBody>
          <a:bodyPr lIns="0" tIns="0" rIns="0" bIns="144000">
            <a:noAutofit/>
          </a:bodyPr>
          <a:lstStyle>
            <a:lvl1pPr marL="0" indent="0" algn="ctr">
              <a:buNone/>
              <a:defRPr sz="900">
                <a:solidFill>
                  <a:schemeClr val="tx1"/>
                </a:solidFill>
              </a:defRPr>
            </a:lvl1pPr>
          </a:lstStyle>
          <a:p>
            <a:pPr lvl="0"/>
            <a:r>
              <a:rPr lang="en-US"/>
              <a:t>Click to edit Master text styles</a:t>
            </a:r>
          </a:p>
        </p:txBody>
      </p:sp>
      <p:sp>
        <p:nvSpPr>
          <p:cNvPr id="118" name="Text Placeholder 66">
            <a:extLst>
              <a:ext uri="{FF2B5EF4-FFF2-40B4-BE49-F238E27FC236}">
                <a16:creationId xmlns:a16="http://schemas.microsoft.com/office/drawing/2014/main" id="{C6541AB2-36F7-F28C-C45E-C8A4C193A313}"/>
              </a:ext>
            </a:extLst>
          </p:cNvPr>
          <p:cNvSpPr>
            <a:spLocks noGrp="1"/>
          </p:cNvSpPr>
          <p:nvPr>
            <p:ph type="body" sz="quarter" idx="56" hasCustomPrompt="1"/>
          </p:nvPr>
        </p:nvSpPr>
        <p:spPr>
          <a:xfrm>
            <a:off x="8771268" y="4033224"/>
            <a:ext cx="485873" cy="486000"/>
          </a:xfrm>
          <a:prstGeom prst="rect">
            <a:avLst/>
          </a:prstGeom>
          <a:solidFill>
            <a:schemeClr val="accent1"/>
          </a:solidFill>
        </p:spPr>
        <p:txBody>
          <a:bodyPr lIns="0" tIns="0" rIns="0" bIns="0" anchor="ctr"/>
          <a:lstStyle>
            <a:lvl1pPr marL="0" indent="0" algn="ctr">
              <a:buNone/>
              <a:defRPr sz="2249" b="1"/>
            </a:lvl1pPr>
            <a:lvl2pPr marL="257098" indent="0">
              <a:buNone/>
              <a:defRPr sz="2249"/>
            </a:lvl2pPr>
            <a:lvl3pPr marL="514196" indent="0">
              <a:buNone/>
              <a:defRPr sz="2249"/>
            </a:lvl3pPr>
            <a:lvl4pPr marL="771294" indent="0">
              <a:buNone/>
              <a:defRPr sz="2249"/>
            </a:lvl4pPr>
            <a:lvl5pPr marL="1028391" indent="0">
              <a:buNone/>
              <a:defRPr sz="2249"/>
            </a:lvl5pPr>
          </a:lstStyle>
          <a:p>
            <a:pPr lvl="0"/>
            <a:r>
              <a:rPr lang="en-US"/>
              <a:t>#</a:t>
            </a:r>
            <a:endParaRPr lang="en-IN"/>
          </a:p>
        </p:txBody>
      </p:sp>
    </p:spTree>
    <p:custDataLst>
      <p:tags r:id="rId1"/>
    </p:custDataLst>
    <p:extLst>
      <p:ext uri="{BB962C8B-B14F-4D97-AF65-F5344CB8AC3E}">
        <p14:creationId xmlns:p14="http://schemas.microsoft.com/office/powerpoint/2010/main" val="11398725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0.xml><?xml version="1.0" encoding="utf-8"?>
<p:sldLayout xmlns:a="http://schemas.openxmlformats.org/drawingml/2006/main" xmlns:r="http://schemas.openxmlformats.org/officeDocument/2006/relationships" xmlns:p="http://schemas.openxmlformats.org/presentationml/2006/main" showMasterSp="0" preserve="1">
  <p:cSld name="Team CV (1)">
    <p:spTree>
      <p:nvGrpSpPr>
        <p:cNvPr id="1" name=""/>
        <p:cNvGrpSpPr/>
        <p:nvPr/>
      </p:nvGrpSpPr>
      <p:grpSpPr>
        <a:xfrm>
          <a:off x="0" y="0"/>
          <a:ext cx="0" cy="0"/>
          <a:chOff x="0" y="0"/>
          <a:chExt cx="0" cy="0"/>
        </a:xfrm>
      </p:grpSpPr>
      <p:sp>
        <p:nvSpPr>
          <p:cNvPr id="18" name="Text Placeholder 3">
            <a:extLst>
              <a:ext uri="{FF2B5EF4-FFF2-40B4-BE49-F238E27FC236}">
                <a16:creationId xmlns:a16="http://schemas.microsoft.com/office/drawing/2014/main" id="{53A8E016-1D8E-E741-3F9A-1CF2E5DD4C96}"/>
              </a:ext>
            </a:extLst>
          </p:cNvPr>
          <p:cNvSpPr>
            <a:spLocks noGrp="1"/>
          </p:cNvSpPr>
          <p:nvPr>
            <p:ph type="body" sz="quarter" idx="39" hasCustomPrompt="1"/>
          </p:nvPr>
        </p:nvSpPr>
        <p:spPr>
          <a:xfrm rot="5400000">
            <a:off x="8649149" y="3318754"/>
            <a:ext cx="6858430" cy="220922"/>
          </a:xfrm>
          <a:solidFill>
            <a:schemeClr val="accent1"/>
          </a:solidFill>
        </p:spPr>
        <p:txBody>
          <a:bodyPr anchor="ctr"/>
          <a:lstStyle>
            <a:lvl1pPr algn="ctr">
              <a:defRPr sz="900" cap="all" spc="100" baseline="0"/>
            </a:lvl1pPr>
          </a:lstStyle>
          <a:p>
            <a:pPr lvl="0"/>
            <a:r>
              <a:rPr lang="en-GB"/>
              <a:t>Section Title</a:t>
            </a:r>
          </a:p>
        </p:txBody>
      </p:sp>
      <p:sp>
        <p:nvSpPr>
          <p:cNvPr id="17" name="Picture Placeholder 16">
            <a:extLst>
              <a:ext uri="{FF2B5EF4-FFF2-40B4-BE49-F238E27FC236}">
                <a16:creationId xmlns:a16="http://schemas.microsoft.com/office/drawing/2014/main" id="{E085518F-331F-76AA-45E6-BF51443BB9B0}"/>
              </a:ext>
            </a:extLst>
          </p:cNvPr>
          <p:cNvSpPr>
            <a:spLocks noGrp="1"/>
          </p:cNvSpPr>
          <p:nvPr>
            <p:ph type="pic" sz="quarter" idx="17" hasCustomPrompt="1"/>
          </p:nvPr>
        </p:nvSpPr>
        <p:spPr>
          <a:xfrm>
            <a:off x="7444705" y="0"/>
            <a:ext cx="4523196" cy="6858000"/>
          </a:xfrm>
        </p:spPr>
        <p:txBody>
          <a:bodyPr tIns="2700000"/>
          <a:lstStyle>
            <a:lvl1pPr algn="ctr">
              <a:defRPr/>
            </a:lvl1pPr>
          </a:lstStyle>
          <a:p>
            <a:r>
              <a:rPr lang="en-GB"/>
              <a:t>Click icon to insert image &gt; Right click &gt; Send to Back</a:t>
            </a:r>
          </a:p>
        </p:txBody>
      </p:sp>
      <p:sp>
        <p:nvSpPr>
          <p:cNvPr id="42" name="Text Placeholder 43">
            <a:extLst>
              <a:ext uri="{FF2B5EF4-FFF2-40B4-BE49-F238E27FC236}">
                <a16:creationId xmlns:a16="http://schemas.microsoft.com/office/drawing/2014/main" id="{95649CC8-F7DD-1D92-8865-C9676B367FC8}"/>
              </a:ext>
            </a:extLst>
          </p:cNvPr>
          <p:cNvSpPr>
            <a:spLocks noGrp="1"/>
          </p:cNvSpPr>
          <p:nvPr>
            <p:ph type="body" sz="quarter" idx="29" hasCustomPrompt="1"/>
          </p:nvPr>
        </p:nvSpPr>
        <p:spPr>
          <a:xfrm>
            <a:off x="11169916" y="259080"/>
            <a:ext cx="558018" cy="558163"/>
          </a:xfrm>
          <a:blipFill>
            <a:blip r:embed="rId3">
              <a:extLst>
                <a:ext uri="{96DAC541-7B7A-43D3-8B79-37D633B846F1}">
                  <asvg:svgBlip xmlns:asvg="http://schemas.microsoft.com/office/drawing/2016/SVG/main" r:embed="rId4"/>
                </a:ext>
              </a:extLst>
            </a:blip>
            <a:stretch>
              <a:fillRect/>
            </a:stretch>
          </a:blipFill>
        </p:spPr>
        <p:txBody>
          <a:bodyPr>
            <a:normAutofit/>
          </a:bodyPr>
          <a:lstStyle>
            <a:lvl1pPr>
              <a:defRPr/>
            </a:lvl1pPr>
          </a:lstStyle>
          <a:p>
            <a:pPr lvl="0"/>
            <a:r>
              <a:rPr lang="en-GB"/>
              <a:t> </a:t>
            </a:r>
          </a:p>
        </p:txBody>
      </p:sp>
      <p:sp>
        <p:nvSpPr>
          <p:cNvPr id="9" name="Text Placeholder 8">
            <a:extLst>
              <a:ext uri="{FF2B5EF4-FFF2-40B4-BE49-F238E27FC236}">
                <a16:creationId xmlns:a16="http://schemas.microsoft.com/office/drawing/2014/main" id="{540DF7B9-BAD2-7AE2-24CE-15CD051A602C}"/>
              </a:ext>
            </a:extLst>
          </p:cNvPr>
          <p:cNvSpPr>
            <a:spLocks noGrp="1"/>
          </p:cNvSpPr>
          <p:nvPr>
            <p:ph type="body" sz="quarter" idx="14" hasCustomPrompt="1"/>
          </p:nvPr>
        </p:nvSpPr>
        <p:spPr>
          <a:xfrm>
            <a:off x="450733" y="1520825"/>
            <a:ext cx="6601478" cy="240030"/>
          </a:xfrm>
        </p:spPr>
        <p:txBody>
          <a:bodyPr/>
          <a:lstStyle>
            <a:lvl1pPr>
              <a:defRPr sz="1600">
                <a:latin typeface="Gotham Medium" pitchFamily="50" charset="0"/>
              </a:defRPr>
            </a:lvl1pPr>
            <a:lvl2pPr>
              <a:defRPr>
                <a:latin typeface="Gotham Bold" pitchFamily="50" charset="0"/>
              </a:defRPr>
            </a:lvl2pPr>
            <a:lvl3pPr>
              <a:defRPr>
                <a:latin typeface="Gotham Bold" pitchFamily="50" charset="0"/>
              </a:defRPr>
            </a:lvl3pPr>
            <a:lvl4pPr>
              <a:defRPr>
                <a:latin typeface="Gotham Bold" pitchFamily="50" charset="0"/>
              </a:defRPr>
            </a:lvl4pPr>
            <a:lvl5pPr>
              <a:defRPr>
                <a:latin typeface="Gotham Bold" pitchFamily="50" charset="0"/>
              </a:defRPr>
            </a:lvl5pPr>
          </a:lstStyle>
          <a:p>
            <a:pPr lvl="0"/>
            <a:r>
              <a:rPr lang="en-GB"/>
              <a:t>Insert name here</a:t>
            </a:r>
          </a:p>
        </p:txBody>
      </p:sp>
      <p:sp>
        <p:nvSpPr>
          <p:cNvPr id="11" name="Text Placeholder 10">
            <a:extLst>
              <a:ext uri="{FF2B5EF4-FFF2-40B4-BE49-F238E27FC236}">
                <a16:creationId xmlns:a16="http://schemas.microsoft.com/office/drawing/2014/main" id="{B7F749EC-2191-8477-4AFE-C298DB6D440E}"/>
              </a:ext>
            </a:extLst>
          </p:cNvPr>
          <p:cNvSpPr>
            <a:spLocks noGrp="1"/>
          </p:cNvSpPr>
          <p:nvPr>
            <p:ph type="body" sz="quarter" idx="15" hasCustomPrompt="1"/>
          </p:nvPr>
        </p:nvSpPr>
        <p:spPr>
          <a:xfrm>
            <a:off x="450732" y="1823719"/>
            <a:ext cx="6601477" cy="240030"/>
          </a:xfrm>
        </p:spPr>
        <p:txBody>
          <a:bodyPr/>
          <a:lstStyle>
            <a:lvl1pPr>
              <a:defRPr sz="1200"/>
            </a:lvl1pPr>
          </a:lstStyle>
          <a:p>
            <a:pPr lvl="0"/>
            <a:r>
              <a:rPr lang="en-GB"/>
              <a:t>Insert job title</a:t>
            </a:r>
          </a:p>
        </p:txBody>
      </p:sp>
      <p:sp>
        <p:nvSpPr>
          <p:cNvPr id="15" name="Text Placeholder 14">
            <a:extLst>
              <a:ext uri="{FF2B5EF4-FFF2-40B4-BE49-F238E27FC236}">
                <a16:creationId xmlns:a16="http://schemas.microsoft.com/office/drawing/2014/main" id="{59798CE1-6BED-1C61-4BCD-17F34D1356E1}"/>
              </a:ext>
            </a:extLst>
          </p:cNvPr>
          <p:cNvSpPr>
            <a:spLocks noGrp="1"/>
          </p:cNvSpPr>
          <p:nvPr>
            <p:ph type="body" sz="quarter" idx="16" hasCustomPrompt="1"/>
          </p:nvPr>
        </p:nvSpPr>
        <p:spPr>
          <a:xfrm>
            <a:off x="450732" y="2406765"/>
            <a:ext cx="6603324" cy="3730496"/>
          </a:xfrm>
        </p:spPr>
        <p:txBody>
          <a:bodyPr numCol="3" spcCol="360000"/>
          <a:lstStyle>
            <a:lvl1pPr>
              <a:defRPr sz="1050"/>
            </a:lvl1pPr>
            <a:lvl2pPr>
              <a:defRPr sz="1050"/>
            </a:lvl2pPr>
            <a:lvl3pPr>
              <a:defRPr sz="1000"/>
            </a:lvl3pPr>
            <a:lvl4pPr>
              <a:defRPr sz="900"/>
            </a:lvl4pPr>
            <a:lvl5pPr>
              <a:defRPr sz="1050"/>
            </a:lvl5pPr>
          </a:lstStyle>
          <a:p>
            <a:pPr lvl="0"/>
            <a:r>
              <a:rPr lang="en-GB"/>
              <a:t>Insert text here</a:t>
            </a:r>
          </a:p>
          <a:p>
            <a:pPr lvl="1"/>
            <a:r>
              <a:rPr lang="en-GB"/>
              <a:t>Second level</a:t>
            </a:r>
          </a:p>
          <a:p>
            <a:pPr lvl="2"/>
            <a:r>
              <a:rPr lang="en-GB"/>
              <a:t>Third level</a:t>
            </a:r>
          </a:p>
          <a:p>
            <a:pPr lvl="3"/>
            <a:r>
              <a:rPr lang="en-GB"/>
              <a:t>Fourth level</a:t>
            </a:r>
          </a:p>
          <a:p>
            <a:pPr lvl="4"/>
            <a:r>
              <a:rPr lang="en-GB"/>
              <a:t>Fifth level</a:t>
            </a:r>
          </a:p>
        </p:txBody>
      </p:sp>
      <p:sp>
        <p:nvSpPr>
          <p:cNvPr id="32" name="Text Placeholder 31">
            <a:extLst>
              <a:ext uri="{FF2B5EF4-FFF2-40B4-BE49-F238E27FC236}">
                <a16:creationId xmlns:a16="http://schemas.microsoft.com/office/drawing/2014/main" id="{ECE304AF-A793-1130-8759-882D899E03F0}"/>
              </a:ext>
            </a:extLst>
          </p:cNvPr>
          <p:cNvSpPr>
            <a:spLocks noGrp="1"/>
          </p:cNvSpPr>
          <p:nvPr>
            <p:ph type="body" sz="quarter" idx="38" hasCustomPrompt="1"/>
          </p:nvPr>
        </p:nvSpPr>
        <p:spPr>
          <a:xfrm>
            <a:off x="7678320" y="4443424"/>
            <a:ext cx="4021044" cy="2096112"/>
          </a:xfrm>
          <a:blipFill dpi="0" rotWithShape="1">
            <a:blip r:embed="rId5"/>
            <a:srcRect/>
            <a:tile tx="0" ty="0" sx="70000" sy="70000" flip="none" algn="tl"/>
          </a:blipFill>
        </p:spPr>
        <p:txBody>
          <a:bodyPr>
            <a:normAutofit/>
          </a:bodyPr>
          <a:lstStyle>
            <a:lvl1pPr>
              <a:defRPr/>
            </a:lvl1pPr>
          </a:lstStyle>
          <a:p>
            <a:pPr lvl="0"/>
            <a:r>
              <a:rPr lang="en-GB"/>
              <a:t> </a:t>
            </a:r>
          </a:p>
        </p:txBody>
      </p:sp>
      <p:sp>
        <p:nvSpPr>
          <p:cNvPr id="20" name="Text Placeholder 19">
            <a:extLst>
              <a:ext uri="{FF2B5EF4-FFF2-40B4-BE49-F238E27FC236}">
                <a16:creationId xmlns:a16="http://schemas.microsoft.com/office/drawing/2014/main" id="{19E4B32C-C58A-F089-8FF4-2ED557B29AE9}"/>
              </a:ext>
            </a:extLst>
          </p:cNvPr>
          <p:cNvSpPr>
            <a:spLocks noGrp="1"/>
          </p:cNvSpPr>
          <p:nvPr>
            <p:ph type="body" sz="quarter" idx="30" hasCustomPrompt="1"/>
          </p:nvPr>
        </p:nvSpPr>
        <p:spPr>
          <a:xfrm>
            <a:off x="7991933" y="4686618"/>
            <a:ext cx="1521064" cy="204470"/>
          </a:xfrm>
        </p:spPr>
        <p:txBody>
          <a:bodyPr/>
          <a:lstStyle>
            <a:lvl1pPr>
              <a:defRPr sz="800" cap="all" baseline="0">
                <a:latin typeface="Gotham Medium" pitchFamily="50" charset="0"/>
              </a:defRPr>
            </a:lvl1pPr>
            <a:lvl2pPr>
              <a:defRPr cap="all" baseline="0">
                <a:latin typeface="Gotham Bold" pitchFamily="50" charset="0"/>
              </a:defRPr>
            </a:lvl2pPr>
            <a:lvl3pPr>
              <a:defRPr cap="all" baseline="0">
                <a:latin typeface="Gotham Bold" pitchFamily="50" charset="0"/>
              </a:defRPr>
            </a:lvl3pPr>
            <a:lvl4pPr>
              <a:defRPr cap="all" baseline="0">
                <a:latin typeface="Gotham Bold" pitchFamily="50" charset="0"/>
              </a:defRPr>
            </a:lvl4pPr>
            <a:lvl5pPr>
              <a:defRPr cap="all" baseline="0">
                <a:latin typeface="Gotham Bold" pitchFamily="50" charset="0"/>
              </a:defRPr>
            </a:lvl5pPr>
          </a:lstStyle>
          <a:p>
            <a:pPr lvl="0"/>
            <a:r>
              <a:rPr lang="en-GB"/>
              <a:t>Insert heading</a:t>
            </a:r>
          </a:p>
        </p:txBody>
      </p:sp>
      <p:sp>
        <p:nvSpPr>
          <p:cNvPr id="22" name="Text Placeholder 21">
            <a:extLst>
              <a:ext uri="{FF2B5EF4-FFF2-40B4-BE49-F238E27FC236}">
                <a16:creationId xmlns:a16="http://schemas.microsoft.com/office/drawing/2014/main" id="{8F23CE86-0373-BC52-0BAD-2C5979193B49}"/>
              </a:ext>
            </a:extLst>
          </p:cNvPr>
          <p:cNvSpPr>
            <a:spLocks noGrp="1"/>
          </p:cNvSpPr>
          <p:nvPr>
            <p:ph type="body" sz="quarter" idx="31" hasCustomPrompt="1"/>
          </p:nvPr>
        </p:nvSpPr>
        <p:spPr>
          <a:xfrm>
            <a:off x="7991933" y="4857275"/>
            <a:ext cx="1521064" cy="567213"/>
          </a:xfrm>
        </p:spPr>
        <p:txBody>
          <a:bodyPr/>
          <a:lstStyle>
            <a:lvl1pPr marL="133160" indent="-133160">
              <a:buClr>
                <a:schemeClr val="accent3"/>
              </a:buClr>
              <a:buFont typeface="Wingdings" panose="05000000000000000000" pitchFamily="2" charset="2"/>
              <a:buChar char="§"/>
              <a:defRPr sz="800"/>
            </a:lvl1pPr>
            <a:lvl2pPr>
              <a:buClr>
                <a:schemeClr val="accent3"/>
              </a:buClr>
              <a:defRPr sz="800"/>
            </a:lvl2pPr>
            <a:lvl3pPr>
              <a:buClr>
                <a:schemeClr val="accent3"/>
              </a:buClr>
              <a:defRPr sz="700"/>
            </a:lvl3pPr>
            <a:lvl4pPr>
              <a:buClr>
                <a:schemeClr val="accent3"/>
              </a:buClr>
              <a:defRPr sz="600"/>
            </a:lvl4pPr>
            <a:lvl5pPr>
              <a:buClr>
                <a:schemeClr val="accent3"/>
              </a:buClr>
              <a:defRPr sz="600"/>
            </a:lvl5pPr>
          </a:lstStyle>
          <a:p>
            <a:pPr lvl="0"/>
            <a:r>
              <a:rPr lang="en-GB"/>
              <a:t>Insert text here</a:t>
            </a:r>
          </a:p>
          <a:p>
            <a:pPr lvl="1"/>
            <a:r>
              <a:rPr lang="en-GB"/>
              <a:t>Second level</a:t>
            </a:r>
          </a:p>
          <a:p>
            <a:pPr lvl="2"/>
            <a:r>
              <a:rPr lang="en-GB"/>
              <a:t>Third level</a:t>
            </a:r>
          </a:p>
          <a:p>
            <a:pPr lvl="3"/>
            <a:r>
              <a:rPr lang="en-GB"/>
              <a:t>Fourth level</a:t>
            </a:r>
          </a:p>
          <a:p>
            <a:pPr lvl="4"/>
            <a:r>
              <a:rPr lang="en-GB"/>
              <a:t>Fifth level</a:t>
            </a:r>
          </a:p>
        </p:txBody>
      </p:sp>
      <p:sp>
        <p:nvSpPr>
          <p:cNvPr id="23" name="Text Placeholder 19">
            <a:extLst>
              <a:ext uri="{FF2B5EF4-FFF2-40B4-BE49-F238E27FC236}">
                <a16:creationId xmlns:a16="http://schemas.microsoft.com/office/drawing/2014/main" id="{11ED07AB-3037-1405-0203-66D7720DF4E8}"/>
              </a:ext>
            </a:extLst>
          </p:cNvPr>
          <p:cNvSpPr>
            <a:spLocks noGrp="1"/>
          </p:cNvSpPr>
          <p:nvPr>
            <p:ph type="body" sz="quarter" idx="32" hasCustomPrompt="1"/>
          </p:nvPr>
        </p:nvSpPr>
        <p:spPr>
          <a:xfrm>
            <a:off x="7991933" y="5491480"/>
            <a:ext cx="1521064" cy="204470"/>
          </a:xfrm>
        </p:spPr>
        <p:txBody>
          <a:bodyPr/>
          <a:lstStyle>
            <a:lvl1pPr>
              <a:defRPr sz="800" cap="all" baseline="0">
                <a:latin typeface="Gotham Medium" pitchFamily="50" charset="0"/>
              </a:defRPr>
            </a:lvl1pPr>
            <a:lvl2pPr>
              <a:defRPr cap="all" baseline="0">
                <a:latin typeface="Gotham Bold" pitchFamily="50" charset="0"/>
              </a:defRPr>
            </a:lvl2pPr>
            <a:lvl3pPr>
              <a:defRPr cap="all" baseline="0">
                <a:latin typeface="Gotham Bold" pitchFamily="50" charset="0"/>
              </a:defRPr>
            </a:lvl3pPr>
            <a:lvl4pPr>
              <a:defRPr cap="all" baseline="0">
                <a:latin typeface="Gotham Bold" pitchFamily="50" charset="0"/>
              </a:defRPr>
            </a:lvl4pPr>
            <a:lvl5pPr>
              <a:defRPr cap="all" baseline="0">
                <a:latin typeface="Gotham Bold" pitchFamily="50" charset="0"/>
              </a:defRPr>
            </a:lvl5pPr>
          </a:lstStyle>
          <a:p>
            <a:pPr lvl="0"/>
            <a:r>
              <a:rPr lang="en-GB"/>
              <a:t>Insert heading</a:t>
            </a:r>
          </a:p>
        </p:txBody>
      </p:sp>
      <p:sp>
        <p:nvSpPr>
          <p:cNvPr id="24" name="Text Placeholder 21">
            <a:extLst>
              <a:ext uri="{FF2B5EF4-FFF2-40B4-BE49-F238E27FC236}">
                <a16:creationId xmlns:a16="http://schemas.microsoft.com/office/drawing/2014/main" id="{68135F90-EB66-B881-4395-F294F569A32F}"/>
              </a:ext>
            </a:extLst>
          </p:cNvPr>
          <p:cNvSpPr>
            <a:spLocks noGrp="1"/>
          </p:cNvSpPr>
          <p:nvPr>
            <p:ph type="body" sz="quarter" idx="33" hasCustomPrompt="1"/>
          </p:nvPr>
        </p:nvSpPr>
        <p:spPr>
          <a:xfrm>
            <a:off x="7991933" y="5662137"/>
            <a:ext cx="1521064" cy="567213"/>
          </a:xfrm>
        </p:spPr>
        <p:txBody>
          <a:bodyPr/>
          <a:lstStyle>
            <a:lvl1pPr marL="133160" indent="-133160">
              <a:buClr>
                <a:schemeClr val="accent3"/>
              </a:buClr>
              <a:buFont typeface="Wingdings" panose="05000000000000000000" pitchFamily="2" charset="2"/>
              <a:buChar char="§"/>
              <a:defRPr sz="800"/>
            </a:lvl1pPr>
            <a:lvl2pPr>
              <a:buClr>
                <a:schemeClr val="accent3"/>
              </a:buClr>
              <a:defRPr sz="800"/>
            </a:lvl2pPr>
            <a:lvl3pPr>
              <a:buClr>
                <a:schemeClr val="accent3"/>
              </a:buClr>
              <a:defRPr sz="700"/>
            </a:lvl3pPr>
            <a:lvl4pPr>
              <a:buClr>
                <a:schemeClr val="accent3"/>
              </a:buClr>
              <a:defRPr sz="600"/>
            </a:lvl4pPr>
            <a:lvl5pPr>
              <a:buClr>
                <a:schemeClr val="accent3"/>
              </a:buClr>
              <a:defRPr sz="600"/>
            </a:lvl5pPr>
          </a:lstStyle>
          <a:p>
            <a:pPr lvl="0"/>
            <a:r>
              <a:rPr lang="en-GB"/>
              <a:t>Insert text here</a:t>
            </a:r>
          </a:p>
          <a:p>
            <a:pPr lvl="1"/>
            <a:r>
              <a:rPr lang="en-GB"/>
              <a:t>Second level</a:t>
            </a:r>
          </a:p>
          <a:p>
            <a:pPr lvl="2"/>
            <a:r>
              <a:rPr lang="en-GB"/>
              <a:t>Third level</a:t>
            </a:r>
          </a:p>
          <a:p>
            <a:pPr lvl="3"/>
            <a:r>
              <a:rPr lang="en-GB"/>
              <a:t>Fourth level</a:t>
            </a:r>
          </a:p>
          <a:p>
            <a:pPr lvl="4"/>
            <a:r>
              <a:rPr lang="en-GB"/>
              <a:t>Fifth level</a:t>
            </a:r>
          </a:p>
        </p:txBody>
      </p:sp>
      <p:sp>
        <p:nvSpPr>
          <p:cNvPr id="25" name="Text Placeholder 19">
            <a:extLst>
              <a:ext uri="{FF2B5EF4-FFF2-40B4-BE49-F238E27FC236}">
                <a16:creationId xmlns:a16="http://schemas.microsoft.com/office/drawing/2014/main" id="{989FB32B-F8A1-F8C1-E102-12B6103629F1}"/>
              </a:ext>
            </a:extLst>
          </p:cNvPr>
          <p:cNvSpPr>
            <a:spLocks noGrp="1"/>
          </p:cNvSpPr>
          <p:nvPr>
            <p:ph type="body" sz="quarter" idx="34" hasCustomPrompt="1"/>
          </p:nvPr>
        </p:nvSpPr>
        <p:spPr>
          <a:xfrm>
            <a:off x="9744077" y="4686618"/>
            <a:ext cx="1521064" cy="204470"/>
          </a:xfrm>
        </p:spPr>
        <p:txBody>
          <a:bodyPr/>
          <a:lstStyle>
            <a:lvl1pPr>
              <a:defRPr sz="800" cap="all" baseline="0">
                <a:latin typeface="Gotham Medium" pitchFamily="50" charset="0"/>
              </a:defRPr>
            </a:lvl1pPr>
            <a:lvl2pPr>
              <a:defRPr cap="all" baseline="0">
                <a:latin typeface="Gotham Bold" pitchFamily="50" charset="0"/>
              </a:defRPr>
            </a:lvl2pPr>
            <a:lvl3pPr>
              <a:defRPr cap="all" baseline="0">
                <a:latin typeface="Gotham Bold" pitchFamily="50" charset="0"/>
              </a:defRPr>
            </a:lvl3pPr>
            <a:lvl4pPr>
              <a:defRPr cap="all" baseline="0">
                <a:latin typeface="Gotham Bold" pitchFamily="50" charset="0"/>
              </a:defRPr>
            </a:lvl4pPr>
            <a:lvl5pPr>
              <a:defRPr cap="all" baseline="0">
                <a:latin typeface="Gotham Bold" pitchFamily="50" charset="0"/>
              </a:defRPr>
            </a:lvl5pPr>
          </a:lstStyle>
          <a:p>
            <a:pPr lvl="0"/>
            <a:r>
              <a:rPr lang="en-GB"/>
              <a:t>Insert heading</a:t>
            </a:r>
          </a:p>
        </p:txBody>
      </p:sp>
      <p:sp>
        <p:nvSpPr>
          <p:cNvPr id="26" name="Text Placeholder 21">
            <a:extLst>
              <a:ext uri="{FF2B5EF4-FFF2-40B4-BE49-F238E27FC236}">
                <a16:creationId xmlns:a16="http://schemas.microsoft.com/office/drawing/2014/main" id="{3A98A306-7AF7-A933-8AF3-7637F0841CBA}"/>
              </a:ext>
            </a:extLst>
          </p:cNvPr>
          <p:cNvSpPr>
            <a:spLocks noGrp="1"/>
          </p:cNvSpPr>
          <p:nvPr>
            <p:ph type="body" sz="quarter" idx="35" hasCustomPrompt="1"/>
          </p:nvPr>
        </p:nvSpPr>
        <p:spPr>
          <a:xfrm>
            <a:off x="9744077" y="4857275"/>
            <a:ext cx="1521064" cy="567213"/>
          </a:xfrm>
        </p:spPr>
        <p:txBody>
          <a:bodyPr/>
          <a:lstStyle>
            <a:lvl1pPr marL="133160" indent="-133160">
              <a:buClr>
                <a:schemeClr val="accent3"/>
              </a:buClr>
              <a:buFont typeface="Wingdings" panose="05000000000000000000" pitchFamily="2" charset="2"/>
              <a:buChar char="§"/>
              <a:defRPr sz="800"/>
            </a:lvl1pPr>
            <a:lvl2pPr>
              <a:buClr>
                <a:schemeClr val="accent3"/>
              </a:buClr>
              <a:defRPr sz="800"/>
            </a:lvl2pPr>
            <a:lvl3pPr>
              <a:buClr>
                <a:schemeClr val="accent3"/>
              </a:buClr>
              <a:defRPr sz="700"/>
            </a:lvl3pPr>
            <a:lvl4pPr>
              <a:buClr>
                <a:schemeClr val="accent3"/>
              </a:buClr>
              <a:defRPr sz="600"/>
            </a:lvl4pPr>
            <a:lvl5pPr>
              <a:buClr>
                <a:schemeClr val="accent3"/>
              </a:buClr>
              <a:defRPr sz="600"/>
            </a:lvl5pPr>
          </a:lstStyle>
          <a:p>
            <a:pPr lvl="0"/>
            <a:r>
              <a:rPr lang="en-GB"/>
              <a:t>Insert text here</a:t>
            </a:r>
          </a:p>
          <a:p>
            <a:pPr lvl="1"/>
            <a:r>
              <a:rPr lang="en-GB"/>
              <a:t>Second level</a:t>
            </a:r>
          </a:p>
          <a:p>
            <a:pPr lvl="2"/>
            <a:r>
              <a:rPr lang="en-GB"/>
              <a:t>Third level</a:t>
            </a:r>
          </a:p>
          <a:p>
            <a:pPr lvl="3"/>
            <a:r>
              <a:rPr lang="en-GB"/>
              <a:t>Fourth level</a:t>
            </a:r>
          </a:p>
          <a:p>
            <a:pPr lvl="4"/>
            <a:r>
              <a:rPr lang="en-GB"/>
              <a:t>Fifth level</a:t>
            </a:r>
          </a:p>
        </p:txBody>
      </p:sp>
      <p:sp>
        <p:nvSpPr>
          <p:cNvPr id="27" name="Text Placeholder 19">
            <a:extLst>
              <a:ext uri="{FF2B5EF4-FFF2-40B4-BE49-F238E27FC236}">
                <a16:creationId xmlns:a16="http://schemas.microsoft.com/office/drawing/2014/main" id="{EBA2AB3F-AF63-F271-4905-2D0AF7F8318C}"/>
              </a:ext>
            </a:extLst>
          </p:cNvPr>
          <p:cNvSpPr>
            <a:spLocks noGrp="1"/>
          </p:cNvSpPr>
          <p:nvPr>
            <p:ph type="body" sz="quarter" idx="36" hasCustomPrompt="1"/>
          </p:nvPr>
        </p:nvSpPr>
        <p:spPr>
          <a:xfrm>
            <a:off x="9744077" y="5491480"/>
            <a:ext cx="1521064" cy="204470"/>
          </a:xfrm>
        </p:spPr>
        <p:txBody>
          <a:bodyPr/>
          <a:lstStyle>
            <a:lvl1pPr>
              <a:defRPr sz="800" cap="all" baseline="0">
                <a:latin typeface="Gotham Medium" pitchFamily="50" charset="0"/>
              </a:defRPr>
            </a:lvl1pPr>
            <a:lvl2pPr>
              <a:defRPr cap="all" baseline="0">
                <a:latin typeface="Gotham Bold" pitchFamily="50" charset="0"/>
              </a:defRPr>
            </a:lvl2pPr>
            <a:lvl3pPr>
              <a:defRPr cap="all" baseline="0">
                <a:latin typeface="Gotham Bold" pitchFamily="50" charset="0"/>
              </a:defRPr>
            </a:lvl3pPr>
            <a:lvl4pPr>
              <a:defRPr cap="all" baseline="0">
                <a:latin typeface="Gotham Bold" pitchFamily="50" charset="0"/>
              </a:defRPr>
            </a:lvl4pPr>
            <a:lvl5pPr>
              <a:defRPr cap="all" baseline="0">
                <a:latin typeface="Gotham Bold" pitchFamily="50" charset="0"/>
              </a:defRPr>
            </a:lvl5pPr>
          </a:lstStyle>
          <a:p>
            <a:pPr lvl="0"/>
            <a:r>
              <a:rPr lang="en-GB"/>
              <a:t>Insert heading</a:t>
            </a:r>
          </a:p>
        </p:txBody>
      </p:sp>
      <p:sp>
        <p:nvSpPr>
          <p:cNvPr id="28" name="Text Placeholder 21">
            <a:extLst>
              <a:ext uri="{FF2B5EF4-FFF2-40B4-BE49-F238E27FC236}">
                <a16:creationId xmlns:a16="http://schemas.microsoft.com/office/drawing/2014/main" id="{79166F55-E2DC-535F-82EB-832A34F115B1}"/>
              </a:ext>
            </a:extLst>
          </p:cNvPr>
          <p:cNvSpPr>
            <a:spLocks noGrp="1"/>
          </p:cNvSpPr>
          <p:nvPr>
            <p:ph type="body" sz="quarter" idx="37" hasCustomPrompt="1"/>
          </p:nvPr>
        </p:nvSpPr>
        <p:spPr>
          <a:xfrm>
            <a:off x="9744077" y="5662137"/>
            <a:ext cx="1521064" cy="567213"/>
          </a:xfrm>
        </p:spPr>
        <p:txBody>
          <a:bodyPr/>
          <a:lstStyle>
            <a:lvl1pPr marL="133160" indent="-133160">
              <a:buClr>
                <a:schemeClr val="accent3"/>
              </a:buClr>
              <a:buFont typeface="Wingdings" panose="05000000000000000000" pitchFamily="2" charset="2"/>
              <a:buChar char="§"/>
              <a:defRPr sz="800"/>
            </a:lvl1pPr>
            <a:lvl2pPr>
              <a:buClr>
                <a:schemeClr val="accent3"/>
              </a:buClr>
              <a:defRPr sz="800"/>
            </a:lvl2pPr>
            <a:lvl3pPr>
              <a:buClr>
                <a:schemeClr val="accent3"/>
              </a:buClr>
              <a:defRPr sz="700"/>
            </a:lvl3pPr>
            <a:lvl4pPr>
              <a:buClr>
                <a:schemeClr val="accent3"/>
              </a:buClr>
              <a:defRPr sz="600"/>
            </a:lvl4pPr>
            <a:lvl5pPr>
              <a:buClr>
                <a:schemeClr val="accent3"/>
              </a:buClr>
              <a:defRPr sz="600"/>
            </a:lvl5pPr>
          </a:lstStyle>
          <a:p>
            <a:pPr lvl="0"/>
            <a:r>
              <a:rPr lang="en-GB"/>
              <a:t>Insert text here</a:t>
            </a:r>
          </a:p>
          <a:p>
            <a:pPr lvl="1"/>
            <a:r>
              <a:rPr lang="en-GB"/>
              <a:t>Second level</a:t>
            </a:r>
          </a:p>
          <a:p>
            <a:pPr lvl="2"/>
            <a:r>
              <a:rPr lang="en-GB"/>
              <a:t>Third level</a:t>
            </a:r>
          </a:p>
          <a:p>
            <a:pPr lvl="3"/>
            <a:r>
              <a:rPr lang="en-GB"/>
              <a:t>Fourth level</a:t>
            </a:r>
          </a:p>
          <a:p>
            <a:pPr lvl="4"/>
            <a:r>
              <a:rPr lang="en-GB"/>
              <a:t>Fifth level</a:t>
            </a:r>
          </a:p>
        </p:txBody>
      </p:sp>
      <p:grpSp>
        <p:nvGrpSpPr>
          <p:cNvPr id="3" name="Group 2">
            <a:extLst>
              <a:ext uri="{FF2B5EF4-FFF2-40B4-BE49-F238E27FC236}">
                <a16:creationId xmlns:a16="http://schemas.microsoft.com/office/drawing/2014/main" id="{BB480043-AD86-5C37-7ECC-E6A48E9F0875}"/>
              </a:ext>
            </a:extLst>
          </p:cNvPr>
          <p:cNvGrpSpPr/>
          <p:nvPr/>
        </p:nvGrpSpPr>
        <p:grpSpPr>
          <a:xfrm>
            <a:off x="-2177850" y="1"/>
            <a:ext cx="2116359" cy="4354799"/>
            <a:chOff x="-2170726" y="0"/>
            <a:chExt cx="2116910" cy="4354799"/>
          </a:xfrm>
        </p:grpSpPr>
        <p:grpSp>
          <p:nvGrpSpPr>
            <p:cNvPr id="7" name="Group 6">
              <a:extLst>
                <a:ext uri="{FF2B5EF4-FFF2-40B4-BE49-F238E27FC236}">
                  <a16:creationId xmlns:a16="http://schemas.microsoft.com/office/drawing/2014/main" id="{767C44FA-7463-05FE-6312-682D694CBFF6}"/>
                </a:ext>
              </a:extLst>
            </p:cNvPr>
            <p:cNvGrpSpPr/>
            <p:nvPr/>
          </p:nvGrpSpPr>
          <p:grpSpPr>
            <a:xfrm>
              <a:off x="-2170726" y="0"/>
              <a:ext cx="2116910" cy="4354799"/>
              <a:chOff x="1841345" y="1593847"/>
              <a:chExt cx="2116910" cy="4354799"/>
            </a:xfrm>
          </p:grpSpPr>
          <p:sp>
            <p:nvSpPr>
              <p:cNvPr id="14" name="Rectangle 13">
                <a:extLst>
                  <a:ext uri="{FF2B5EF4-FFF2-40B4-BE49-F238E27FC236}">
                    <a16:creationId xmlns:a16="http://schemas.microsoft.com/office/drawing/2014/main" id="{8329071C-95D3-454B-A59A-1CB3316FEDBE}"/>
                  </a:ext>
                </a:extLst>
              </p:cNvPr>
              <p:cNvSpPr/>
              <p:nvPr/>
            </p:nvSpPr>
            <p:spPr>
              <a:xfrm>
                <a:off x="1841345" y="1593847"/>
                <a:ext cx="2094954" cy="4354799"/>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333333"/>
                  </a:solidFill>
                </a:endParaRPr>
              </a:p>
            </p:txBody>
          </p:sp>
          <p:sp>
            <p:nvSpPr>
              <p:cNvPr id="16" name="Rectangle 15">
                <a:extLst>
                  <a:ext uri="{FF2B5EF4-FFF2-40B4-BE49-F238E27FC236}">
                    <a16:creationId xmlns:a16="http://schemas.microsoft.com/office/drawing/2014/main" id="{04978D35-0346-B1C4-7D98-FBECCB3B48AA}"/>
                  </a:ext>
                </a:extLst>
              </p:cNvPr>
              <p:cNvSpPr/>
              <p:nvPr/>
            </p:nvSpPr>
            <p:spPr>
              <a:xfrm>
                <a:off x="1841345" y="1593847"/>
                <a:ext cx="2094953" cy="6882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799">
                  <a:solidFill>
                    <a:srgbClr val="333333"/>
                  </a:solidFill>
                </a:endParaRPr>
              </a:p>
            </p:txBody>
          </p:sp>
          <p:sp>
            <p:nvSpPr>
              <p:cNvPr id="19" name="TextBox 18">
                <a:extLst>
                  <a:ext uri="{FF2B5EF4-FFF2-40B4-BE49-F238E27FC236}">
                    <a16:creationId xmlns:a16="http://schemas.microsoft.com/office/drawing/2014/main" id="{49616910-CA41-7BC0-1210-02D557483375}"/>
                  </a:ext>
                </a:extLst>
              </p:cNvPr>
              <p:cNvSpPr txBox="1"/>
              <p:nvPr/>
            </p:nvSpPr>
            <p:spPr>
              <a:xfrm>
                <a:off x="1986125" y="1707138"/>
                <a:ext cx="1805394" cy="461665"/>
              </a:xfrm>
              <a:prstGeom prst="rect">
                <a:avLst/>
              </a:prstGeom>
              <a:noFill/>
            </p:spPr>
            <p:txBody>
              <a:bodyPr wrap="square" rtlCol="0">
                <a:spAutoFit/>
              </a:bodyPr>
              <a:lstStyle/>
              <a:p>
                <a:pPr algn="ctr"/>
                <a:r>
                  <a:rPr lang="en-GB" sz="1200">
                    <a:solidFill>
                      <a:srgbClr val="333333"/>
                    </a:solidFill>
                    <a:latin typeface="+mn-lt"/>
                  </a:rPr>
                  <a:t>HOW TO USE BULLET POINTS</a:t>
                </a:r>
              </a:p>
            </p:txBody>
          </p:sp>
          <p:sp>
            <p:nvSpPr>
              <p:cNvPr id="21" name="TextBox 20">
                <a:extLst>
                  <a:ext uri="{FF2B5EF4-FFF2-40B4-BE49-F238E27FC236}">
                    <a16:creationId xmlns:a16="http://schemas.microsoft.com/office/drawing/2014/main" id="{70EBC44E-8766-255D-09CC-A5253BCDDC54}"/>
                  </a:ext>
                </a:extLst>
              </p:cNvPr>
              <p:cNvSpPr txBox="1"/>
              <p:nvPr/>
            </p:nvSpPr>
            <p:spPr>
              <a:xfrm>
                <a:off x="1863302" y="4421432"/>
                <a:ext cx="2094953" cy="553998"/>
              </a:xfrm>
              <a:prstGeom prst="rect">
                <a:avLst/>
              </a:prstGeom>
              <a:noFill/>
            </p:spPr>
            <p:txBody>
              <a:bodyPr wrap="square" rtlCol="0">
                <a:spAutoFit/>
              </a:bodyPr>
              <a:lstStyle/>
              <a:p>
                <a:r>
                  <a:rPr lang="en-GB" sz="1000" b="1">
                    <a:solidFill>
                      <a:srgbClr val="333333"/>
                    </a:solidFill>
                  </a:rPr>
                  <a:t>3. </a:t>
                </a:r>
                <a:r>
                  <a:rPr lang="en-GB" sz="1000">
                    <a:solidFill>
                      <a:srgbClr val="333333"/>
                    </a:solidFill>
                  </a:rPr>
                  <a:t>If you want to remove them, just click the </a:t>
                </a:r>
                <a:r>
                  <a:rPr lang="en-GB" sz="1000" b="0">
                    <a:solidFill>
                      <a:srgbClr val="333333"/>
                    </a:solidFill>
                    <a:latin typeface="Gotham Medium" pitchFamily="50" charset="0"/>
                  </a:rPr>
                  <a:t>Decrease List Level </a:t>
                </a:r>
                <a:r>
                  <a:rPr lang="en-GB" sz="1000" b="0">
                    <a:solidFill>
                      <a:srgbClr val="333333"/>
                    </a:solidFill>
                  </a:rPr>
                  <a:t>button.</a:t>
                </a:r>
                <a:endParaRPr lang="en-GB" sz="1000" b="1">
                  <a:solidFill>
                    <a:srgbClr val="333333"/>
                  </a:solidFill>
                </a:endParaRPr>
              </a:p>
            </p:txBody>
          </p:sp>
          <p:sp>
            <p:nvSpPr>
              <p:cNvPr id="29" name="TextBox 28">
                <a:extLst>
                  <a:ext uri="{FF2B5EF4-FFF2-40B4-BE49-F238E27FC236}">
                    <a16:creationId xmlns:a16="http://schemas.microsoft.com/office/drawing/2014/main" id="{E7B04133-36B1-F9A0-0A04-ED47A0E76570}"/>
                  </a:ext>
                </a:extLst>
              </p:cNvPr>
              <p:cNvSpPr txBox="1"/>
              <p:nvPr/>
            </p:nvSpPr>
            <p:spPr>
              <a:xfrm>
                <a:off x="1863302" y="2358061"/>
                <a:ext cx="2094953" cy="553998"/>
              </a:xfrm>
              <a:prstGeom prst="rect">
                <a:avLst/>
              </a:prstGeom>
              <a:noFill/>
            </p:spPr>
            <p:txBody>
              <a:bodyPr wrap="square" rtlCol="0">
                <a:spAutoFit/>
              </a:bodyPr>
              <a:lstStyle/>
              <a:p>
                <a:r>
                  <a:rPr lang="en-GB" sz="1000" b="1">
                    <a:solidFill>
                      <a:srgbClr val="333333"/>
                    </a:solidFill>
                  </a:rPr>
                  <a:t>1. </a:t>
                </a:r>
                <a:r>
                  <a:rPr lang="en-GB" sz="1000">
                    <a:solidFill>
                      <a:srgbClr val="333333"/>
                    </a:solidFill>
                  </a:rPr>
                  <a:t>If you want to use your pre-formatted bullets, click on the </a:t>
                </a:r>
                <a:r>
                  <a:rPr lang="en-GB" sz="1000" b="0">
                    <a:solidFill>
                      <a:srgbClr val="333333"/>
                    </a:solidFill>
                    <a:latin typeface="Gotham Medium" pitchFamily="50" charset="0"/>
                  </a:rPr>
                  <a:t>Increase List Level </a:t>
                </a:r>
                <a:r>
                  <a:rPr lang="en-GB" sz="1000" b="0">
                    <a:solidFill>
                      <a:srgbClr val="333333"/>
                    </a:solidFill>
                  </a:rPr>
                  <a:t>button.</a:t>
                </a:r>
              </a:p>
            </p:txBody>
          </p:sp>
          <p:sp>
            <p:nvSpPr>
              <p:cNvPr id="30" name="TextBox 29">
                <a:extLst>
                  <a:ext uri="{FF2B5EF4-FFF2-40B4-BE49-F238E27FC236}">
                    <a16:creationId xmlns:a16="http://schemas.microsoft.com/office/drawing/2014/main" id="{5CDCD987-EC03-7F97-C9FE-853070965B57}"/>
                  </a:ext>
                </a:extLst>
              </p:cNvPr>
              <p:cNvSpPr txBox="1"/>
              <p:nvPr/>
            </p:nvSpPr>
            <p:spPr>
              <a:xfrm>
                <a:off x="1863302" y="3822005"/>
                <a:ext cx="2094953" cy="553998"/>
              </a:xfrm>
              <a:prstGeom prst="rect">
                <a:avLst/>
              </a:prstGeom>
              <a:noFill/>
            </p:spPr>
            <p:txBody>
              <a:bodyPr wrap="square" rtlCol="0">
                <a:spAutoFit/>
              </a:bodyPr>
              <a:lstStyle/>
              <a:p>
                <a:r>
                  <a:rPr lang="en-GB" sz="1000" b="1">
                    <a:solidFill>
                      <a:srgbClr val="333333"/>
                    </a:solidFill>
                  </a:rPr>
                  <a:t>2. </a:t>
                </a:r>
                <a:r>
                  <a:rPr lang="en-GB" sz="1000">
                    <a:solidFill>
                      <a:srgbClr val="333333"/>
                    </a:solidFill>
                  </a:rPr>
                  <a:t>To indent your bullets </a:t>
                </a:r>
                <a:br>
                  <a:rPr lang="en-GB" sz="1000">
                    <a:solidFill>
                      <a:srgbClr val="333333"/>
                    </a:solidFill>
                  </a:rPr>
                </a:br>
                <a:r>
                  <a:rPr lang="en-GB" sz="1000">
                    <a:solidFill>
                      <a:srgbClr val="333333"/>
                    </a:solidFill>
                  </a:rPr>
                  <a:t>to the next level, click on</a:t>
                </a:r>
                <a:r>
                  <a:rPr lang="en-GB" sz="1000" b="1">
                    <a:solidFill>
                      <a:srgbClr val="333333"/>
                    </a:solidFill>
                  </a:rPr>
                  <a:t> </a:t>
                </a:r>
                <a:r>
                  <a:rPr lang="en-GB" sz="1000" b="0">
                    <a:solidFill>
                      <a:srgbClr val="333333"/>
                    </a:solidFill>
                    <a:latin typeface="Gotham Medium" pitchFamily="50" charset="0"/>
                  </a:rPr>
                  <a:t>Increase List Level </a:t>
                </a:r>
                <a:r>
                  <a:rPr lang="en-GB" sz="1000" b="0">
                    <a:solidFill>
                      <a:srgbClr val="333333"/>
                    </a:solidFill>
                  </a:rPr>
                  <a:t>again</a:t>
                </a:r>
                <a:r>
                  <a:rPr lang="en-GB" sz="1000">
                    <a:solidFill>
                      <a:srgbClr val="333333"/>
                    </a:solidFill>
                  </a:rPr>
                  <a:t>.</a:t>
                </a:r>
              </a:p>
            </p:txBody>
          </p:sp>
        </p:grpSp>
        <p:pic>
          <p:nvPicPr>
            <p:cNvPr id="8" name="Picture 7">
              <a:extLst>
                <a:ext uri="{FF2B5EF4-FFF2-40B4-BE49-F238E27FC236}">
                  <a16:creationId xmlns:a16="http://schemas.microsoft.com/office/drawing/2014/main" id="{53CA61BA-EC48-42F4-FFFE-757509305C29}"/>
                </a:ext>
              </a:extLst>
            </p:cNvPr>
            <p:cNvPicPr>
              <a:picLocks noChangeAspect="1"/>
            </p:cNvPicPr>
            <p:nvPr/>
          </p:nvPicPr>
          <p:blipFill>
            <a:blip r:embed="rId6"/>
            <a:stretch>
              <a:fillRect/>
            </a:stretch>
          </p:blipFill>
          <p:spPr>
            <a:xfrm>
              <a:off x="-1743959" y="1421385"/>
              <a:ext cx="1257300" cy="733425"/>
            </a:xfrm>
            <a:prstGeom prst="rect">
              <a:avLst/>
            </a:prstGeom>
          </p:spPr>
        </p:pic>
        <p:sp>
          <p:nvSpPr>
            <p:cNvPr id="10" name="Oval 9">
              <a:extLst>
                <a:ext uri="{FF2B5EF4-FFF2-40B4-BE49-F238E27FC236}">
                  <a16:creationId xmlns:a16="http://schemas.microsoft.com/office/drawing/2014/main" id="{99BD7734-2DEF-2CA1-3D4C-A03C8D9FE21B}"/>
                </a:ext>
              </a:extLst>
            </p:cNvPr>
            <p:cNvSpPr/>
            <p:nvPr/>
          </p:nvSpPr>
          <p:spPr>
            <a:xfrm>
              <a:off x="-833829" y="1427869"/>
              <a:ext cx="365461" cy="365461"/>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Aft>
                  <a:spcPts val="600"/>
                </a:spcAft>
              </a:pPr>
              <a:endParaRPr lang="en-GB" sz="1400"/>
            </a:p>
          </p:txBody>
        </p:sp>
        <p:pic>
          <p:nvPicPr>
            <p:cNvPr id="12" name="Picture 11">
              <a:extLst>
                <a:ext uri="{FF2B5EF4-FFF2-40B4-BE49-F238E27FC236}">
                  <a16:creationId xmlns:a16="http://schemas.microsoft.com/office/drawing/2014/main" id="{E65B6B1D-0710-B182-80AE-723224C30865}"/>
                </a:ext>
              </a:extLst>
            </p:cNvPr>
            <p:cNvPicPr>
              <a:picLocks noChangeAspect="1"/>
            </p:cNvPicPr>
            <p:nvPr/>
          </p:nvPicPr>
          <p:blipFill>
            <a:blip r:embed="rId7"/>
            <a:stretch>
              <a:fillRect/>
            </a:stretch>
          </p:blipFill>
          <p:spPr>
            <a:xfrm>
              <a:off x="-1743959" y="3490852"/>
              <a:ext cx="1257300" cy="723900"/>
            </a:xfrm>
            <a:prstGeom prst="rect">
              <a:avLst/>
            </a:prstGeom>
          </p:spPr>
        </p:pic>
        <p:sp>
          <p:nvSpPr>
            <p:cNvPr id="13" name="Oval 12">
              <a:extLst>
                <a:ext uri="{FF2B5EF4-FFF2-40B4-BE49-F238E27FC236}">
                  <a16:creationId xmlns:a16="http://schemas.microsoft.com/office/drawing/2014/main" id="{052A952C-FD5B-E7DD-6C8D-A147F748BD80}"/>
                </a:ext>
              </a:extLst>
            </p:cNvPr>
            <p:cNvSpPr/>
            <p:nvPr/>
          </p:nvSpPr>
          <p:spPr>
            <a:xfrm>
              <a:off x="-1055285" y="3502818"/>
              <a:ext cx="365461" cy="365461"/>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Aft>
                  <a:spcPts val="600"/>
                </a:spcAft>
              </a:pPr>
              <a:endParaRPr lang="en-GB" sz="1400"/>
            </a:p>
          </p:txBody>
        </p:sp>
      </p:grpSp>
      <p:sp>
        <p:nvSpPr>
          <p:cNvPr id="44" name="Text Placeholder 10">
            <a:extLst>
              <a:ext uri="{FF2B5EF4-FFF2-40B4-BE49-F238E27FC236}">
                <a16:creationId xmlns:a16="http://schemas.microsoft.com/office/drawing/2014/main" id="{F124625D-2395-453E-3A14-C776265E55BB}"/>
              </a:ext>
            </a:extLst>
          </p:cNvPr>
          <p:cNvSpPr>
            <a:spLocks noGrp="1"/>
          </p:cNvSpPr>
          <p:nvPr>
            <p:ph type="body" sz="quarter" idx="40" hasCustomPrompt="1"/>
          </p:nvPr>
        </p:nvSpPr>
        <p:spPr>
          <a:xfrm>
            <a:off x="450732" y="2041494"/>
            <a:ext cx="6601477" cy="240030"/>
          </a:xfrm>
        </p:spPr>
        <p:txBody>
          <a:bodyPr/>
          <a:lstStyle>
            <a:lvl1pPr>
              <a:defRPr sz="1200"/>
            </a:lvl1pPr>
          </a:lstStyle>
          <a:p>
            <a:pPr lvl="0"/>
            <a:r>
              <a:rPr lang="en-GB"/>
              <a:t>Insert email and number</a:t>
            </a:r>
          </a:p>
        </p:txBody>
      </p:sp>
      <p:sp>
        <p:nvSpPr>
          <p:cNvPr id="63" name="Date Placeholder 62">
            <a:extLst>
              <a:ext uri="{FF2B5EF4-FFF2-40B4-BE49-F238E27FC236}">
                <a16:creationId xmlns:a16="http://schemas.microsoft.com/office/drawing/2014/main" id="{2971E97C-084E-7AC4-C16D-1F804D60ABCF}"/>
              </a:ext>
            </a:extLst>
          </p:cNvPr>
          <p:cNvSpPr>
            <a:spLocks noGrp="1"/>
          </p:cNvSpPr>
          <p:nvPr>
            <p:ph type="dt" sz="half" idx="41"/>
          </p:nvPr>
        </p:nvSpPr>
        <p:spPr/>
        <p:txBody>
          <a:bodyPr/>
          <a:lstStyle/>
          <a:p>
            <a:endParaRPr lang="en-GB"/>
          </a:p>
        </p:txBody>
      </p:sp>
      <p:sp>
        <p:nvSpPr>
          <p:cNvPr id="64" name="Footer Placeholder 63">
            <a:extLst>
              <a:ext uri="{FF2B5EF4-FFF2-40B4-BE49-F238E27FC236}">
                <a16:creationId xmlns:a16="http://schemas.microsoft.com/office/drawing/2014/main" id="{DDF3AADC-3329-B74B-1995-CD4B79BBEBBD}"/>
              </a:ext>
            </a:extLst>
          </p:cNvPr>
          <p:cNvSpPr>
            <a:spLocks noGrp="1"/>
          </p:cNvSpPr>
          <p:nvPr>
            <p:ph type="ftr" sz="quarter" idx="42"/>
          </p:nvPr>
        </p:nvSpPr>
        <p:spPr>
          <a:xfrm>
            <a:off x="450733" y="6501388"/>
            <a:ext cx="6856644" cy="270074"/>
          </a:xfrm>
          <a:prstGeom prst="rect">
            <a:avLst/>
          </a:prstGeom>
        </p:spPr>
        <p:txBody>
          <a:bodyPr/>
          <a:lstStyle/>
          <a:p>
            <a:pPr>
              <a:lnSpc>
                <a:spcPct val="120000"/>
              </a:lnSpc>
              <a:spcAft>
                <a:spcPts val="1000"/>
              </a:spcAft>
            </a:pPr>
            <a:r>
              <a:rPr lang="en-US"/>
              <a:t>Footer</a:t>
            </a:r>
          </a:p>
        </p:txBody>
      </p:sp>
      <p:sp>
        <p:nvSpPr>
          <p:cNvPr id="65" name="Slide Number Placeholder 64">
            <a:extLst>
              <a:ext uri="{FF2B5EF4-FFF2-40B4-BE49-F238E27FC236}">
                <a16:creationId xmlns:a16="http://schemas.microsoft.com/office/drawing/2014/main" id="{04CDF7F9-96CD-524C-D772-F0DD6D4EE8F8}"/>
              </a:ext>
            </a:extLst>
          </p:cNvPr>
          <p:cNvSpPr>
            <a:spLocks noGrp="1"/>
          </p:cNvSpPr>
          <p:nvPr>
            <p:ph type="sldNum" sz="quarter" idx="43"/>
          </p:nvPr>
        </p:nvSpPr>
        <p:spPr/>
        <p:txBody>
          <a:bodyPr/>
          <a:lstStyle/>
          <a:p>
            <a:fld id="{BB07EAE1-021A-493C-B07F-6FE9E5D11BEB}" type="slidenum">
              <a:rPr lang="en-GB" smtClean="0"/>
              <a:pPr/>
              <a:t>‹#›</a:t>
            </a:fld>
            <a:endParaRPr lang="en-GB"/>
          </a:p>
        </p:txBody>
      </p:sp>
      <p:sp>
        <p:nvSpPr>
          <p:cNvPr id="2" name="Title 1">
            <a:extLst>
              <a:ext uri="{FF2B5EF4-FFF2-40B4-BE49-F238E27FC236}">
                <a16:creationId xmlns:a16="http://schemas.microsoft.com/office/drawing/2014/main" id="{BB510D3E-46E6-9CF2-AF00-5DB6DA1AAB18}"/>
              </a:ext>
            </a:extLst>
          </p:cNvPr>
          <p:cNvSpPr>
            <a:spLocks noGrp="1"/>
          </p:cNvSpPr>
          <p:nvPr>
            <p:ph type="title" hasCustomPrompt="1"/>
          </p:nvPr>
        </p:nvSpPr>
        <p:spPr>
          <a:xfrm>
            <a:off x="450732" y="422671"/>
            <a:ext cx="6601479" cy="558405"/>
          </a:xfrm>
        </p:spPr>
        <p:txBody>
          <a:bodyPr/>
          <a:lstStyle>
            <a:lvl1pPr>
              <a:defRPr sz="3199"/>
            </a:lvl1pPr>
          </a:lstStyle>
          <a:p>
            <a:r>
              <a:rPr lang="en-GB"/>
              <a:t>Insert title here</a:t>
            </a:r>
          </a:p>
        </p:txBody>
      </p:sp>
      <p:grpSp>
        <p:nvGrpSpPr>
          <p:cNvPr id="4" name="Group 3">
            <a:extLst>
              <a:ext uri="{FF2B5EF4-FFF2-40B4-BE49-F238E27FC236}">
                <a16:creationId xmlns:a16="http://schemas.microsoft.com/office/drawing/2014/main" id="{97648128-FC13-31B7-FFEF-8A51789B7186}"/>
              </a:ext>
            </a:extLst>
          </p:cNvPr>
          <p:cNvGrpSpPr/>
          <p:nvPr userDrawn="1"/>
        </p:nvGrpSpPr>
        <p:grpSpPr>
          <a:xfrm>
            <a:off x="-2177850" y="1"/>
            <a:ext cx="2116359" cy="4354799"/>
            <a:chOff x="-2170726" y="0"/>
            <a:chExt cx="2116910" cy="4354799"/>
          </a:xfrm>
        </p:grpSpPr>
        <p:grpSp>
          <p:nvGrpSpPr>
            <p:cNvPr id="5" name="Group 4">
              <a:extLst>
                <a:ext uri="{FF2B5EF4-FFF2-40B4-BE49-F238E27FC236}">
                  <a16:creationId xmlns:a16="http://schemas.microsoft.com/office/drawing/2014/main" id="{DA9CBC9E-159E-F2F2-3C87-59E8F884575F}"/>
                </a:ext>
              </a:extLst>
            </p:cNvPr>
            <p:cNvGrpSpPr/>
            <p:nvPr userDrawn="1"/>
          </p:nvGrpSpPr>
          <p:grpSpPr>
            <a:xfrm>
              <a:off x="-2170726" y="0"/>
              <a:ext cx="2116910" cy="4354799"/>
              <a:chOff x="1841345" y="1593847"/>
              <a:chExt cx="2116910" cy="4354799"/>
            </a:xfrm>
          </p:grpSpPr>
          <p:sp>
            <p:nvSpPr>
              <p:cNvPr id="35" name="Rectangle 34">
                <a:extLst>
                  <a:ext uri="{FF2B5EF4-FFF2-40B4-BE49-F238E27FC236}">
                    <a16:creationId xmlns:a16="http://schemas.microsoft.com/office/drawing/2014/main" id="{8268218B-B390-2BB5-A729-29BDB3D214A8}"/>
                  </a:ext>
                </a:extLst>
              </p:cNvPr>
              <p:cNvSpPr/>
              <p:nvPr/>
            </p:nvSpPr>
            <p:spPr>
              <a:xfrm>
                <a:off x="1841345" y="1593847"/>
                <a:ext cx="2094954" cy="4354799"/>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333333"/>
                  </a:solidFill>
                </a:endParaRPr>
              </a:p>
            </p:txBody>
          </p:sp>
          <p:sp>
            <p:nvSpPr>
              <p:cNvPr id="36" name="Rectangle 35">
                <a:extLst>
                  <a:ext uri="{FF2B5EF4-FFF2-40B4-BE49-F238E27FC236}">
                    <a16:creationId xmlns:a16="http://schemas.microsoft.com/office/drawing/2014/main" id="{A7CF3DA6-BC71-144B-748A-073137358757}"/>
                  </a:ext>
                </a:extLst>
              </p:cNvPr>
              <p:cNvSpPr/>
              <p:nvPr/>
            </p:nvSpPr>
            <p:spPr>
              <a:xfrm>
                <a:off x="1841345" y="1593847"/>
                <a:ext cx="2094953" cy="6882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799">
                  <a:solidFill>
                    <a:srgbClr val="333333"/>
                  </a:solidFill>
                </a:endParaRPr>
              </a:p>
            </p:txBody>
          </p:sp>
          <p:sp>
            <p:nvSpPr>
              <p:cNvPr id="37" name="TextBox 36">
                <a:extLst>
                  <a:ext uri="{FF2B5EF4-FFF2-40B4-BE49-F238E27FC236}">
                    <a16:creationId xmlns:a16="http://schemas.microsoft.com/office/drawing/2014/main" id="{705CDF70-1BB9-A71F-A89A-5947799BB24F}"/>
                  </a:ext>
                </a:extLst>
              </p:cNvPr>
              <p:cNvSpPr txBox="1"/>
              <p:nvPr/>
            </p:nvSpPr>
            <p:spPr>
              <a:xfrm>
                <a:off x="1986125" y="1707138"/>
                <a:ext cx="1805394" cy="461665"/>
              </a:xfrm>
              <a:prstGeom prst="rect">
                <a:avLst/>
              </a:prstGeom>
              <a:noFill/>
            </p:spPr>
            <p:txBody>
              <a:bodyPr wrap="square" rtlCol="0">
                <a:spAutoFit/>
              </a:bodyPr>
              <a:lstStyle/>
              <a:p>
                <a:pPr algn="ctr"/>
                <a:r>
                  <a:rPr lang="en-GB" sz="1200">
                    <a:solidFill>
                      <a:srgbClr val="333333"/>
                    </a:solidFill>
                    <a:latin typeface="+mn-lt"/>
                  </a:rPr>
                  <a:t>HOW TO USE BULLET POINTS</a:t>
                </a:r>
              </a:p>
            </p:txBody>
          </p:sp>
          <p:sp>
            <p:nvSpPr>
              <p:cNvPr id="38" name="TextBox 37">
                <a:extLst>
                  <a:ext uri="{FF2B5EF4-FFF2-40B4-BE49-F238E27FC236}">
                    <a16:creationId xmlns:a16="http://schemas.microsoft.com/office/drawing/2014/main" id="{0D1E7E70-80FA-BE11-8F17-1C11362FD8F4}"/>
                  </a:ext>
                </a:extLst>
              </p:cNvPr>
              <p:cNvSpPr txBox="1"/>
              <p:nvPr/>
            </p:nvSpPr>
            <p:spPr>
              <a:xfrm>
                <a:off x="1863302" y="4421432"/>
                <a:ext cx="2094953" cy="553998"/>
              </a:xfrm>
              <a:prstGeom prst="rect">
                <a:avLst/>
              </a:prstGeom>
              <a:noFill/>
            </p:spPr>
            <p:txBody>
              <a:bodyPr wrap="square" rtlCol="0">
                <a:spAutoFit/>
              </a:bodyPr>
              <a:lstStyle/>
              <a:p>
                <a:r>
                  <a:rPr lang="en-GB" sz="1000" b="1">
                    <a:solidFill>
                      <a:srgbClr val="333333"/>
                    </a:solidFill>
                  </a:rPr>
                  <a:t>3. </a:t>
                </a:r>
                <a:r>
                  <a:rPr lang="en-GB" sz="1000">
                    <a:solidFill>
                      <a:srgbClr val="333333"/>
                    </a:solidFill>
                  </a:rPr>
                  <a:t>If you want to remove them, just click the </a:t>
                </a:r>
                <a:r>
                  <a:rPr lang="en-GB" sz="1000" b="0">
                    <a:solidFill>
                      <a:srgbClr val="333333"/>
                    </a:solidFill>
                    <a:latin typeface="Gotham Medium" pitchFamily="50" charset="0"/>
                  </a:rPr>
                  <a:t>Decrease List Level </a:t>
                </a:r>
                <a:r>
                  <a:rPr lang="en-GB" sz="1000" b="0">
                    <a:solidFill>
                      <a:srgbClr val="333333"/>
                    </a:solidFill>
                  </a:rPr>
                  <a:t>button.</a:t>
                </a:r>
                <a:endParaRPr lang="en-GB" sz="1000" b="1">
                  <a:solidFill>
                    <a:srgbClr val="333333"/>
                  </a:solidFill>
                </a:endParaRPr>
              </a:p>
            </p:txBody>
          </p:sp>
          <p:sp>
            <p:nvSpPr>
              <p:cNvPr id="39" name="TextBox 38">
                <a:extLst>
                  <a:ext uri="{FF2B5EF4-FFF2-40B4-BE49-F238E27FC236}">
                    <a16:creationId xmlns:a16="http://schemas.microsoft.com/office/drawing/2014/main" id="{8BE79C2D-8399-5589-E186-A2BF90698CD9}"/>
                  </a:ext>
                </a:extLst>
              </p:cNvPr>
              <p:cNvSpPr txBox="1"/>
              <p:nvPr/>
            </p:nvSpPr>
            <p:spPr>
              <a:xfrm>
                <a:off x="1863302" y="2358061"/>
                <a:ext cx="2094953" cy="553998"/>
              </a:xfrm>
              <a:prstGeom prst="rect">
                <a:avLst/>
              </a:prstGeom>
              <a:noFill/>
            </p:spPr>
            <p:txBody>
              <a:bodyPr wrap="square" rtlCol="0">
                <a:spAutoFit/>
              </a:bodyPr>
              <a:lstStyle/>
              <a:p>
                <a:r>
                  <a:rPr lang="en-GB" sz="1000" b="1">
                    <a:solidFill>
                      <a:srgbClr val="333333"/>
                    </a:solidFill>
                  </a:rPr>
                  <a:t>1. </a:t>
                </a:r>
                <a:r>
                  <a:rPr lang="en-GB" sz="1000">
                    <a:solidFill>
                      <a:srgbClr val="333333"/>
                    </a:solidFill>
                  </a:rPr>
                  <a:t>If you want to use your pre-formatted bullets, click on the </a:t>
                </a:r>
                <a:r>
                  <a:rPr lang="en-GB" sz="1000" b="0">
                    <a:solidFill>
                      <a:srgbClr val="333333"/>
                    </a:solidFill>
                    <a:latin typeface="Gotham Medium" pitchFamily="50" charset="0"/>
                  </a:rPr>
                  <a:t>Increase List Level </a:t>
                </a:r>
                <a:r>
                  <a:rPr lang="en-GB" sz="1000" b="0">
                    <a:solidFill>
                      <a:srgbClr val="333333"/>
                    </a:solidFill>
                  </a:rPr>
                  <a:t>button.</a:t>
                </a:r>
              </a:p>
            </p:txBody>
          </p:sp>
          <p:sp>
            <p:nvSpPr>
              <p:cNvPr id="40" name="TextBox 39">
                <a:extLst>
                  <a:ext uri="{FF2B5EF4-FFF2-40B4-BE49-F238E27FC236}">
                    <a16:creationId xmlns:a16="http://schemas.microsoft.com/office/drawing/2014/main" id="{B79EE764-1C9B-93B3-F437-39350A0ECB11}"/>
                  </a:ext>
                </a:extLst>
              </p:cNvPr>
              <p:cNvSpPr txBox="1"/>
              <p:nvPr/>
            </p:nvSpPr>
            <p:spPr>
              <a:xfrm>
                <a:off x="1863302" y="3822005"/>
                <a:ext cx="2094953" cy="553998"/>
              </a:xfrm>
              <a:prstGeom prst="rect">
                <a:avLst/>
              </a:prstGeom>
              <a:noFill/>
            </p:spPr>
            <p:txBody>
              <a:bodyPr wrap="square" rtlCol="0">
                <a:spAutoFit/>
              </a:bodyPr>
              <a:lstStyle/>
              <a:p>
                <a:r>
                  <a:rPr lang="en-GB" sz="1000" b="1">
                    <a:solidFill>
                      <a:srgbClr val="333333"/>
                    </a:solidFill>
                  </a:rPr>
                  <a:t>2. </a:t>
                </a:r>
                <a:r>
                  <a:rPr lang="en-GB" sz="1000">
                    <a:solidFill>
                      <a:srgbClr val="333333"/>
                    </a:solidFill>
                  </a:rPr>
                  <a:t>To indent your bullets </a:t>
                </a:r>
                <a:br>
                  <a:rPr lang="en-GB" sz="1000">
                    <a:solidFill>
                      <a:srgbClr val="333333"/>
                    </a:solidFill>
                  </a:rPr>
                </a:br>
                <a:r>
                  <a:rPr lang="en-GB" sz="1000">
                    <a:solidFill>
                      <a:srgbClr val="333333"/>
                    </a:solidFill>
                  </a:rPr>
                  <a:t>to the next level, click on</a:t>
                </a:r>
                <a:r>
                  <a:rPr lang="en-GB" sz="1000" b="1">
                    <a:solidFill>
                      <a:srgbClr val="333333"/>
                    </a:solidFill>
                  </a:rPr>
                  <a:t> </a:t>
                </a:r>
                <a:r>
                  <a:rPr lang="en-GB" sz="1000" b="0">
                    <a:solidFill>
                      <a:srgbClr val="333333"/>
                    </a:solidFill>
                    <a:latin typeface="Gotham Medium" pitchFamily="50" charset="0"/>
                  </a:rPr>
                  <a:t>Increase List Level </a:t>
                </a:r>
                <a:r>
                  <a:rPr lang="en-GB" sz="1000" b="0">
                    <a:solidFill>
                      <a:srgbClr val="333333"/>
                    </a:solidFill>
                  </a:rPr>
                  <a:t>again</a:t>
                </a:r>
                <a:r>
                  <a:rPr lang="en-GB" sz="1000">
                    <a:solidFill>
                      <a:srgbClr val="333333"/>
                    </a:solidFill>
                  </a:rPr>
                  <a:t>.</a:t>
                </a:r>
              </a:p>
            </p:txBody>
          </p:sp>
        </p:grpSp>
        <p:pic>
          <p:nvPicPr>
            <p:cNvPr id="6" name="Picture 5">
              <a:extLst>
                <a:ext uri="{FF2B5EF4-FFF2-40B4-BE49-F238E27FC236}">
                  <a16:creationId xmlns:a16="http://schemas.microsoft.com/office/drawing/2014/main" id="{B3E1E4D0-2C7C-BA1A-0A9F-E220E7C63FF8}"/>
                </a:ext>
              </a:extLst>
            </p:cNvPr>
            <p:cNvPicPr>
              <a:picLocks noChangeAspect="1"/>
            </p:cNvPicPr>
            <p:nvPr userDrawn="1"/>
          </p:nvPicPr>
          <p:blipFill>
            <a:blip r:embed="rId6"/>
            <a:stretch>
              <a:fillRect/>
            </a:stretch>
          </p:blipFill>
          <p:spPr>
            <a:xfrm>
              <a:off x="-1743959" y="1421385"/>
              <a:ext cx="1257300" cy="733425"/>
            </a:xfrm>
            <a:prstGeom prst="rect">
              <a:avLst/>
            </a:prstGeom>
          </p:spPr>
        </p:pic>
        <p:sp>
          <p:nvSpPr>
            <p:cNvPr id="31" name="Oval 30">
              <a:extLst>
                <a:ext uri="{FF2B5EF4-FFF2-40B4-BE49-F238E27FC236}">
                  <a16:creationId xmlns:a16="http://schemas.microsoft.com/office/drawing/2014/main" id="{E01D9791-B48A-6333-25A3-F2EA1A5980B2}"/>
                </a:ext>
              </a:extLst>
            </p:cNvPr>
            <p:cNvSpPr/>
            <p:nvPr userDrawn="1"/>
          </p:nvSpPr>
          <p:spPr>
            <a:xfrm>
              <a:off x="-833829" y="1427869"/>
              <a:ext cx="365461" cy="365461"/>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Aft>
                  <a:spcPts val="600"/>
                </a:spcAft>
              </a:pPr>
              <a:endParaRPr lang="en-GB" sz="1400"/>
            </a:p>
          </p:txBody>
        </p:sp>
        <p:pic>
          <p:nvPicPr>
            <p:cNvPr id="33" name="Picture 32">
              <a:extLst>
                <a:ext uri="{FF2B5EF4-FFF2-40B4-BE49-F238E27FC236}">
                  <a16:creationId xmlns:a16="http://schemas.microsoft.com/office/drawing/2014/main" id="{794DCFC1-B582-2492-F226-A709735C01D7}"/>
                </a:ext>
              </a:extLst>
            </p:cNvPr>
            <p:cNvPicPr>
              <a:picLocks noChangeAspect="1"/>
            </p:cNvPicPr>
            <p:nvPr userDrawn="1"/>
          </p:nvPicPr>
          <p:blipFill>
            <a:blip r:embed="rId7"/>
            <a:stretch>
              <a:fillRect/>
            </a:stretch>
          </p:blipFill>
          <p:spPr>
            <a:xfrm>
              <a:off x="-1743959" y="3490852"/>
              <a:ext cx="1257300" cy="723900"/>
            </a:xfrm>
            <a:prstGeom prst="rect">
              <a:avLst/>
            </a:prstGeom>
          </p:spPr>
        </p:pic>
        <p:sp>
          <p:nvSpPr>
            <p:cNvPr id="34" name="Oval 33">
              <a:extLst>
                <a:ext uri="{FF2B5EF4-FFF2-40B4-BE49-F238E27FC236}">
                  <a16:creationId xmlns:a16="http://schemas.microsoft.com/office/drawing/2014/main" id="{17EC9C0A-7480-3977-EC89-A01D0609404C}"/>
                </a:ext>
              </a:extLst>
            </p:cNvPr>
            <p:cNvSpPr/>
            <p:nvPr userDrawn="1"/>
          </p:nvSpPr>
          <p:spPr>
            <a:xfrm>
              <a:off x="-1055285" y="3502818"/>
              <a:ext cx="365461" cy="365461"/>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Aft>
                  <a:spcPts val="600"/>
                </a:spcAft>
              </a:pPr>
              <a:endParaRPr lang="en-GB" sz="1400"/>
            </a:p>
          </p:txBody>
        </p:sp>
      </p:grpSp>
      <p:grpSp>
        <p:nvGrpSpPr>
          <p:cNvPr id="108" name="Group 107">
            <a:extLst>
              <a:ext uri="{FF2B5EF4-FFF2-40B4-BE49-F238E27FC236}">
                <a16:creationId xmlns:a16="http://schemas.microsoft.com/office/drawing/2014/main" id="{E1F944DE-5102-B4D8-6E71-1391491AF81F}"/>
              </a:ext>
            </a:extLst>
          </p:cNvPr>
          <p:cNvGrpSpPr/>
          <p:nvPr userDrawn="1"/>
        </p:nvGrpSpPr>
        <p:grpSpPr>
          <a:xfrm>
            <a:off x="12284372" y="0"/>
            <a:ext cx="2174455" cy="5486150"/>
            <a:chOff x="12287572" y="0"/>
            <a:chExt cx="2175021" cy="5486150"/>
          </a:xfrm>
        </p:grpSpPr>
        <p:grpSp>
          <p:nvGrpSpPr>
            <p:cNvPr id="109" name="Group 108">
              <a:extLst>
                <a:ext uri="{FF2B5EF4-FFF2-40B4-BE49-F238E27FC236}">
                  <a16:creationId xmlns:a16="http://schemas.microsoft.com/office/drawing/2014/main" id="{1E31CE8A-AED9-42FA-E399-556207088922}"/>
                </a:ext>
              </a:extLst>
            </p:cNvPr>
            <p:cNvGrpSpPr/>
            <p:nvPr/>
          </p:nvGrpSpPr>
          <p:grpSpPr>
            <a:xfrm>
              <a:off x="12287572" y="0"/>
              <a:ext cx="2175021" cy="4839558"/>
              <a:chOff x="838200" y="1150069"/>
              <a:chExt cx="2175021" cy="4839558"/>
            </a:xfrm>
          </p:grpSpPr>
          <p:sp>
            <p:nvSpPr>
              <p:cNvPr id="121" name="Rectangle 120">
                <a:extLst>
                  <a:ext uri="{FF2B5EF4-FFF2-40B4-BE49-F238E27FC236}">
                    <a16:creationId xmlns:a16="http://schemas.microsoft.com/office/drawing/2014/main" id="{2263619D-873D-8E9F-8D36-DEC5F1A82C5E}"/>
                  </a:ext>
                </a:extLst>
              </p:cNvPr>
              <p:cNvSpPr/>
              <p:nvPr/>
            </p:nvSpPr>
            <p:spPr>
              <a:xfrm>
                <a:off x="838200" y="1150069"/>
                <a:ext cx="2146445" cy="4839558"/>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333333"/>
                  </a:solidFill>
                </a:endParaRPr>
              </a:p>
            </p:txBody>
          </p:sp>
          <p:sp>
            <p:nvSpPr>
              <p:cNvPr id="122" name="Rectangle 121">
                <a:extLst>
                  <a:ext uri="{FF2B5EF4-FFF2-40B4-BE49-F238E27FC236}">
                    <a16:creationId xmlns:a16="http://schemas.microsoft.com/office/drawing/2014/main" id="{4653E893-27A7-50DA-8EA4-5248CD4A38ED}"/>
                  </a:ext>
                </a:extLst>
              </p:cNvPr>
              <p:cNvSpPr/>
              <p:nvPr/>
            </p:nvSpPr>
            <p:spPr>
              <a:xfrm flipV="1">
                <a:off x="838200" y="1150069"/>
                <a:ext cx="2146445" cy="52016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799">
                  <a:solidFill>
                    <a:srgbClr val="333333"/>
                  </a:solidFill>
                </a:endParaRPr>
              </a:p>
            </p:txBody>
          </p:sp>
          <p:sp>
            <p:nvSpPr>
              <p:cNvPr id="123" name="TextBox 122">
                <a:extLst>
                  <a:ext uri="{FF2B5EF4-FFF2-40B4-BE49-F238E27FC236}">
                    <a16:creationId xmlns:a16="http://schemas.microsoft.com/office/drawing/2014/main" id="{6D81F5DC-E7BC-AA26-1AF3-7FD36B24F8F5}"/>
                  </a:ext>
                </a:extLst>
              </p:cNvPr>
              <p:cNvSpPr txBox="1"/>
              <p:nvPr/>
            </p:nvSpPr>
            <p:spPr>
              <a:xfrm>
                <a:off x="866775" y="2189496"/>
                <a:ext cx="2087197" cy="707886"/>
              </a:xfrm>
              <a:prstGeom prst="rect">
                <a:avLst/>
              </a:prstGeom>
              <a:noFill/>
            </p:spPr>
            <p:txBody>
              <a:bodyPr wrap="square" rtlCol="0">
                <a:spAutoFit/>
              </a:bodyPr>
              <a:lstStyle/>
              <a:p>
                <a:r>
                  <a:rPr lang="en-GB" sz="1000" b="1">
                    <a:solidFill>
                      <a:srgbClr val="333333"/>
                    </a:solidFill>
                  </a:rPr>
                  <a:t>2. </a:t>
                </a:r>
                <a:r>
                  <a:rPr lang="en-GB" sz="1000">
                    <a:solidFill>
                      <a:srgbClr val="333333"/>
                    </a:solidFill>
                  </a:rPr>
                  <a:t>Click on the </a:t>
                </a:r>
                <a:r>
                  <a:rPr lang="en-GB" sz="1000" b="0">
                    <a:solidFill>
                      <a:srgbClr val="333333"/>
                    </a:solidFill>
                    <a:latin typeface="Gotham Medium" pitchFamily="50" charset="0"/>
                  </a:rPr>
                  <a:t>icon</a:t>
                </a:r>
                <a:r>
                  <a:rPr lang="en-GB" sz="1000">
                    <a:solidFill>
                      <a:srgbClr val="333333"/>
                    </a:solidFill>
                  </a:rPr>
                  <a:t> in the middle of the placeholder and choose the image from your computer.</a:t>
                </a:r>
              </a:p>
            </p:txBody>
          </p:sp>
          <p:sp>
            <p:nvSpPr>
              <p:cNvPr id="124" name="TextBox 123">
                <a:extLst>
                  <a:ext uri="{FF2B5EF4-FFF2-40B4-BE49-F238E27FC236}">
                    <a16:creationId xmlns:a16="http://schemas.microsoft.com/office/drawing/2014/main" id="{1FE98F61-74CD-32EC-AA19-24D1C4F50305}"/>
                  </a:ext>
                </a:extLst>
              </p:cNvPr>
              <p:cNvSpPr txBox="1"/>
              <p:nvPr/>
            </p:nvSpPr>
            <p:spPr>
              <a:xfrm>
                <a:off x="866774" y="2943679"/>
                <a:ext cx="2146447" cy="553998"/>
              </a:xfrm>
              <a:prstGeom prst="rect">
                <a:avLst/>
              </a:prstGeom>
              <a:noFill/>
            </p:spPr>
            <p:txBody>
              <a:bodyPr wrap="square" rtlCol="0">
                <a:spAutoFit/>
              </a:bodyPr>
              <a:lstStyle/>
              <a:p>
                <a:r>
                  <a:rPr lang="en-GB" sz="1000" b="1">
                    <a:solidFill>
                      <a:srgbClr val="333333"/>
                    </a:solidFill>
                  </a:rPr>
                  <a:t>3. </a:t>
                </a:r>
                <a:r>
                  <a:rPr lang="en-GB" sz="1000">
                    <a:solidFill>
                      <a:srgbClr val="333333"/>
                    </a:solidFill>
                  </a:rPr>
                  <a:t>Click on the </a:t>
                </a:r>
                <a:r>
                  <a:rPr lang="en-GB" sz="1000" b="0">
                    <a:solidFill>
                      <a:srgbClr val="333333"/>
                    </a:solidFill>
                    <a:latin typeface="Gotham Medium" pitchFamily="50" charset="0"/>
                  </a:rPr>
                  <a:t>Format Picture </a:t>
                </a:r>
                <a:r>
                  <a:rPr lang="en-GB" sz="1000">
                    <a:solidFill>
                      <a:srgbClr val="333333"/>
                    </a:solidFill>
                  </a:rPr>
                  <a:t>tab in the ribbon and use the tools to edit the image.</a:t>
                </a:r>
              </a:p>
            </p:txBody>
          </p:sp>
          <p:sp>
            <p:nvSpPr>
              <p:cNvPr id="125" name="TextBox 124">
                <a:extLst>
                  <a:ext uri="{FF2B5EF4-FFF2-40B4-BE49-F238E27FC236}">
                    <a16:creationId xmlns:a16="http://schemas.microsoft.com/office/drawing/2014/main" id="{AD6B7583-75F0-56AA-E1E2-31CFAECA049D}"/>
                  </a:ext>
                </a:extLst>
              </p:cNvPr>
              <p:cNvSpPr txBox="1"/>
              <p:nvPr/>
            </p:nvSpPr>
            <p:spPr>
              <a:xfrm>
                <a:off x="866773" y="3543974"/>
                <a:ext cx="2146447" cy="1169551"/>
              </a:xfrm>
              <a:prstGeom prst="rect">
                <a:avLst/>
              </a:prstGeom>
              <a:noFill/>
            </p:spPr>
            <p:txBody>
              <a:bodyPr wrap="square" rtlCol="0">
                <a:spAutoFit/>
              </a:bodyPr>
              <a:lstStyle/>
              <a:p>
                <a:r>
                  <a:rPr lang="en-GB" sz="1000" b="1">
                    <a:solidFill>
                      <a:srgbClr val="333333"/>
                    </a:solidFill>
                  </a:rPr>
                  <a:t>4. </a:t>
                </a:r>
                <a:r>
                  <a:rPr lang="en-GB" sz="1000">
                    <a:solidFill>
                      <a:srgbClr val="333333"/>
                    </a:solidFill>
                  </a:rPr>
                  <a:t>Choose </a:t>
                </a:r>
                <a:r>
                  <a:rPr lang="en-GB" sz="1000" b="0">
                    <a:solidFill>
                      <a:srgbClr val="333333"/>
                    </a:solidFill>
                    <a:latin typeface="Gotham Medium" pitchFamily="50" charset="0"/>
                  </a:rPr>
                  <a:t>Crop</a:t>
                </a:r>
                <a:r>
                  <a:rPr lang="en-GB" sz="1000">
                    <a:solidFill>
                      <a:srgbClr val="333333"/>
                    </a:solidFill>
                  </a:rPr>
                  <a:t> to resize and move the image within the placeholder, using the white circles in the corners of the image. Click on the drop down arrow and choose </a:t>
                </a:r>
                <a:r>
                  <a:rPr lang="en-GB" sz="1000" b="0">
                    <a:solidFill>
                      <a:srgbClr val="333333"/>
                    </a:solidFill>
                    <a:latin typeface="Gotham Medium" pitchFamily="50" charset="0"/>
                  </a:rPr>
                  <a:t>Fit </a:t>
                </a:r>
                <a:r>
                  <a:rPr lang="en-GB" sz="1000">
                    <a:solidFill>
                      <a:srgbClr val="333333"/>
                    </a:solidFill>
                  </a:rPr>
                  <a:t>to fit the image to the placeholder.</a:t>
                </a:r>
              </a:p>
            </p:txBody>
          </p:sp>
          <p:sp>
            <p:nvSpPr>
              <p:cNvPr id="126" name="TextBox 125">
                <a:extLst>
                  <a:ext uri="{FF2B5EF4-FFF2-40B4-BE49-F238E27FC236}">
                    <a16:creationId xmlns:a16="http://schemas.microsoft.com/office/drawing/2014/main" id="{B82F1004-37D5-40A9-F34C-3597DFE0D11F}"/>
                  </a:ext>
                </a:extLst>
              </p:cNvPr>
              <p:cNvSpPr txBox="1"/>
              <p:nvPr/>
            </p:nvSpPr>
            <p:spPr>
              <a:xfrm>
                <a:off x="866774" y="4759822"/>
                <a:ext cx="2146447" cy="553998"/>
              </a:xfrm>
              <a:prstGeom prst="rect">
                <a:avLst/>
              </a:prstGeom>
              <a:noFill/>
            </p:spPr>
            <p:txBody>
              <a:bodyPr wrap="square" rtlCol="0">
                <a:spAutoFit/>
              </a:bodyPr>
              <a:lstStyle/>
              <a:p>
                <a:r>
                  <a:rPr lang="en-GB" sz="1000" b="1">
                    <a:solidFill>
                      <a:srgbClr val="333333"/>
                    </a:solidFill>
                  </a:rPr>
                  <a:t>5. </a:t>
                </a:r>
                <a:r>
                  <a:rPr lang="en-GB" sz="1000">
                    <a:solidFill>
                      <a:srgbClr val="333333"/>
                    </a:solidFill>
                  </a:rPr>
                  <a:t>Choose </a:t>
                </a:r>
                <a:r>
                  <a:rPr lang="en-GB" sz="1000" b="0">
                    <a:solidFill>
                      <a:srgbClr val="333333"/>
                    </a:solidFill>
                    <a:latin typeface="Gotham Medium" pitchFamily="50" charset="0"/>
                  </a:rPr>
                  <a:t>Picture Colour </a:t>
                </a:r>
                <a:r>
                  <a:rPr lang="en-GB" sz="1000">
                    <a:solidFill>
                      <a:srgbClr val="333333"/>
                    </a:solidFill>
                  </a:rPr>
                  <a:t>to adjust the Saturation, Tone, and Colour.</a:t>
                </a:r>
              </a:p>
            </p:txBody>
          </p:sp>
          <p:sp>
            <p:nvSpPr>
              <p:cNvPr id="127" name="TextBox 126">
                <a:extLst>
                  <a:ext uri="{FF2B5EF4-FFF2-40B4-BE49-F238E27FC236}">
                    <a16:creationId xmlns:a16="http://schemas.microsoft.com/office/drawing/2014/main" id="{8C6B6E89-B1B5-A2FD-F19B-8A3CE1C5B812}"/>
                  </a:ext>
                </a:extLst>
              </p:cNvPr>
              <p:cNvSpPr txBox="1"/>
              <p:nvPr/>
            </p:nvSpPr>
            <p:spPr>
              <a:xfrm>
                <a:off x="866774" y="5360117"/>
                <a:ext cx="2146447" cy="553998"/>
              </a:xfrm>
              <a:prstGeom prst="rect">
                <a:avLst/>
              </a:prstGeom>
              <a:noFill/>
            </p:spPr>
            <p:txBody>
              <a:bodyPr wrap="square" rtlCol="0">
                <a:spAutoFit/>
              </a:bodyPr>
              <a:lstStyle/>
              <a:p>
                <a:r>
                  <a:rPr lang="en-GB" sz="1000" b="1">
                    <a:solidFill>
                      <a:srgbClr val="333333"/>
                    </a:solidFill>
                  </a:rPr>
                  <a:t>6. </a:t>
                </a:r>
                <a:r>
                  <a:rPr lang="en-GB" sz="1000">
                    <a:solidFill>
                      <a:srgbClr val="333333"/>
                    </a:solidFill>
                  </a:rPr>
                  <a:t>Choose </a:t>
                </a:r>
                <a:r>
                  <a:rPr lang="en-GB" sz="1000" b="0">
                    <a:solidFill>
                      <a:srgbClr val="333333"/>
                    </a:solidFill>
                    <a:latin typeface="Gotham Medium" pitchFamily="50" charset="0"/>
                  </a:rPr>
                  <a:t>Picture Correction </a:t>
                </a:r>
                <a:r>
                  <a:rPr lang="en-GB" sz="1000">
                    <a:solidFill>
                      <a:srgbClr val="333333"/>
                    </a:solidFill>
                  </a:rPr>
                  <a:t>to adjust the Sharpness, Brightness, and Contrast.</a:t>
                </a:r>
              </a:p>
            </p:txBody>
          </p:sp>
          <p:sp>
            <p:nvSpPr>
              <p:cNvPr id="128" name="TextBox 127">
                <a:extLst>
                  <a:ext uri="{FF2B5EF4-FFF2-40B4-BE49-F238E27FC236}">
                    <a16:creationId xmlns:a16="http://schemas.microsoft.com/office/drawing/2014/main" id="{8EFA0DDF-8FBA-104D-B35F-1B9DEC25E941}"/>
                  </a:ext>
                </a:extLst>
              </p:cNvPr>
              <p:cNvSpPr txBox="1"/>
              <p:nvPr/>
            </p:nvSpPr>
            <p:spPr>
              <a:xfrm>
                <a:off x="1072610" y="1179173"/>
                <a:ext cx="1734772" cy="461665"/>
              </a:xfrm>
              <a:prstGeom prst="rect">
                <a:avLst/>
              </a:prstGeom>
              <a:noFill/>
            </p:spPr>
            <p:txBody>
              <a:bodyPr wrap="square" rtlCol="0">
                <a:spAutoFit/>
              </a:bodyPr>
              <a:lstStyle/>
              <a:p>
                <a:pPr algn="ctr"/>
                <a:r>
                  <a:rPr lang="en-GB" sz="1200">
                    <a:solidFill>
                      <a:srgbClr val="333333"/>
                    </a:solidFill>
                    <a:latin typeface="+mn-lt"/>
                  </a:rPr>
                  <a:t>HOW TO INSERT AN IMAGE</a:t>
                </a:r>
              </a:p>
            </p:txBody>
          </p:sp>
          <p:sp>
            <p:nvSpPr>
              <p:cNvPr id="129" name="TextBox 128">
                <a:extLst>
                  <a:ext uri="{FF2B5EF4-FFF2-40B4-BE49-F238E27FC236}">
                    <a16:creationId xmlns:a16="http://schemas.microsoft.com/office/drawing/2014/main" id="{F4185F72-F355-CDB4-9E9B-D18FCC6DDBEC}"/>
                  </a:ext>
                </a:extLst>
              </p:cNvPr>
              <p:cNvSpPr txBox="1"/>
              <p:nvPr/>
            </p:nvSpPr>
            <p:spPr>
              <a:xfrm>
                <a:off x="866775" y="1759910"/>
                <a:ext cx="2087197" cy="400110"/>
              </a:xfrm>
              <a:prstGeom prst="rect">
                <a:avLst/>
              </a:prstGeom>
              <a:noFill/>
            </p:spPr>
            <p:txBody>
              <a:bodyPr wrap="square" rtlCol="0">
                <a:spAutoFit/>
              </a:bodyPr>
              <a:lstStyle/>
              <a:p>
                <a:r>
                  <a:rPr lang="en-GB" sz="1000" b="1">
                    <a:solidFill>
                      <a:srgbClr val="333333"/>
                    </a:solidFill>
                  </a:rPr>
                  <a:t>1. </a:t>
                </a:r>
                <a:r>
                  <a:rPr lang="en-GB" sz="1000">
                    <a:solidFill>
                      <a:srgbClr val="333333"/>
                    </a:solidFill>
                  </a:rPr>
                  <a:t>If there is already an image present, </a:t>
                </a:r>
                <a:r>
                  <a:rPr lang="en-GB" sz="1000">
                    <a:solidFill>
                      <a:srgbClr val="333333"/>
                    </a:solidFill>
                    <a:latin typeface="Gotham Medium" pitchFamily="50" charset="0"/>
                  </a:rPr>
                  <a:t>delete this first.</a:t>
                </a:r>
              </a:p>
            </p:txBody>
          </p:sp>
        </p:grpSp>
        <p:grpSp>
          <p:nvGrpSpPr>
            <p:cNvPr id="110" name="Group 109">
              <a:extLst>
                <a:ext uri="{FF2B5EF4-FFF2-40B4-BE49-F238E27FC236}">
                  <a16:creationId xmlns:a16="http://schemas.microsoft.com/office/drawing/2014/main" id="{94D70BC5-BFE8-8434-0A4B-622EA131C503}"/>
                </a:ext>
              </a:extLst>
            </p:cNvPr>
            <p:cNvGrpSpPr/>
            <p:nvPr userDrawn="1"/>
          </p:nvGrpSpPr>
          <p:grpSpPr>
            <a:xfrm>
              <a:off x="12287572" y="0"/>
              <a:ext cx="2175021" cy="5486150"/>
              <a:chOff x="838200" y="1150069"/>
              <a:chExt cx="2175021" cy="5486150"/>
            </a:xfrm>
          </p:grpSpPr>
          <p:sp>
            <p:nvSpPr>
              <p:cNvPr id="112" name="Rectangle 111">
                <a:extLst>
                  <a:ext uri="{FF2B5EF4-FFF2-40B4-BE49-F238E27FC236}">
                    <a16:creationId xmlns:a16="http://schemas.microsoft.com/office/drawing/2014/main" id="{4B4A8A95-3FFE-C0A6-8739-F284A5CC0946}"/>
                  </a:ext>
                </a:extLst>
              </p:cNvPr>
              <p:cNvSpPr/>
              <p:nvPr/>
            </p:nvSpPr>
            <p:spPr>
              <a:xfrm>
                <a:off x="838200" y="1150069"/>
                <a:ext cx="2146445" cy="548615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333333"/>
                  </a:solidFill>
                </a:endParaRPr>
              </a:p>
            </p:txBody>
          </p:sp>
          <p:sp>
            <p:nvSpPr>
              <p:cNvPr id="113" name="Rectangle 112">
                <a:extLst>
                  <a:ext uri="{FF2B5EF4-FFF2-40B4-BE49-F238E27FC236}">
                    <a16:creationId xmlns:a16="http://schemas.microsoft.com/office/drawing/2014/main" id="{B3ED9A69-73DA-6AC7-C1C4-6A1FD98B110C}"/>
                  </a:ext>
                </a:extLst>
              </p:cNvPr>
              <p:cNvSpPr/>
              <p:nvPr/>
            </p:nvSpPr>
            <p:spPr>
              <a:xfrm flipV="1">
                <a:off x="838200" y="1150069"/>
                <a:ext cx="2146445" cy="52016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799">
                  <a:solidFill>
                    <a:srgbClr val="333333"/>
                  </a:solidFill>
                </a:endParaRPr>
              </a:p>
            </p:txBody>
          </p:sp>
          <p:sp>
            <p:nvSpPr>
              <p:cNvPr id="114" name="TextBox 113">
                <a:extLst>
                  <a:ext uri="{FF2B5EF4-FFF2-40B4-BE49-F238E27FC236}">
                    <a16:creationId xmlns:a16="http://schemas.microsoft.com/office/drawing/2014/main" id="{40B1316E-F42C-ED33-61A3-91C1DA82CDB1}"/>
                  </a:ext>
                </a:extLst>
              </p:cNvPr>
              <p:cNvSpPr txBox="1"/>
              <p:nvPr/>
            </p:nvSpPr>
            <p:spPr>
              <a:xfrm>
                <a:off x="866775" y="2189496"/>
                <a:ext cx="2087197" cy="707886"/>
              </a:xfrm>
              <a:prstGeom prst="rect">
                <a:avLst/>
              </a:prstGeom>
              <a:noFill/>
            </p:spPr>
            <p:txBody>
              <a:bodyPr wrap="square" rtlCol="0">
                <a:spAutoFit/>
              </a:bodyPr>
              <a:lstStyle/>
              <a:p>
                <a:r>
                  <a:rPr lang="en-GB" sz="1000" b="1">
                    <a:solidFill>
                      <a:srgbClr val="333333"/>
                    </a:solidFill>
                  </a:rPr>
                  <a:t>2. </a:t>
                </a:r>
                <a:r>
                  <a:rPr lang="en-GB" sz="1000">
                    <a:solidFill>
                      <a:srgbClr val="333333"/>
                    </a:solidFill>
                  </a:rPr>
                  <a:t>Click on the </a:t>
                </a:r>
                <a:r>
                  <a:rPr lang="en-GB" sz="1000" b="0">
                    <a:solidFill>
                      <a:srgbClr val="333333"/>
                    </a:solidFill>
                    <a:latin typeface="Gotham Medium" pitchFamily="50" charset="0"/>
                  </a:rPr>
                  <a:t>icon</a:t>
                </a:r>
                <a:r>
                  <a:rPr lang="en-GB" sz="1000">
                    <a:solidFill>
                      <a:srgbClr val="333333"/>
                    </a:solidFill>
                  </a:rPr>
                  <a:t> in the middle of the placeholder and choose the image from your computer.</a:t>
                </a:r>
              </a:p>
            </p:txBody>
          </p:sp>
          <p:sp>
            <p:nvSpPr>
              <p:cNvPr id="115" name="TextBox 114">
                <a:extLst>
                  <a:ext uri="{FF2B5EF4-FFF2-40B4-BE49-F238E27FC236}">
                    <a16:creationId xmlns:a16="http://schemas.microsoft.com/office/drawing/2014/main" id="{1EC08659-80A4-7934-C1F8-1AF010A51549}"/>
                  </a:ext>
                </a:extLst>
              </p:cNvPr>
              <p:cNvSpPr txBox="1"/>
              <p:nvPr/>
            </p:nvSpPr>
            <p:spPr>
              <a:xfrm>
                <a:off x="866774" y="2943679"/>
                <a:ext cx="2146447" cy="553998"/>
              </a:xfrm>
              <a:prstGeom prst="rect">
                <a:avLst/>
              </a:prstGeom>
              <a:noFill/>
            </p:spPr>
            <p:txBody>
              <a:bodyPr wrap="square" rtlCol="0">
                <a:spAutoFit/>
              </a:bodyPr>
              <a:lstStyle/>
              <a:p>
                <a:r>
                  <a:rPr lang="en-GB" sz="1000" b="1">
                    <a:solidFill>
                      <a:srgbClr val="333333"/>
                    </a:solidFill>
                  </a:rPr>
                  <a:t>3. </a:t>
                </a:r>
                <a:r>
                  <a:rPr lang="en-GB" sz="1000">
                    <a:solidFill>
                      <a:srgbClr val="333333"/>
                    </a:solidFill>
                  </a:rPr>
                  <a:t>Click on the </a:t>
                </a:r>
                <a:r>
                  <a:rPr lang="en-GB" sz="1000" b="0">
                    <a:solidFill>
                      <a:srgbClr val="333333"/>
                    </a:solidFill>
                    <a:latin typeface="Gotham Medium" pitchFamily="50" charset="0"/>
                  </a:rPr>
                  <a:t>Format Picture </a:t>
                </a:r>
                <a:r>
                  <a:rPr lang="en-GB" sz="1000">
                    <a:solidFill>
                      <a:srgbClr val="333333"/>
                    </a:solidFill>
                  </a:rPr>
                  <a:t>tab in the ribbon and use the tools to edit the image.</a:t>
                </a:r>
              </a:p>
            </p:txBody>
          </p:sp>
          <p:sp>
            <p:nvSpPr>
              <p:cNvPr id="116" name="TextBox 115">
                <a:extLst>
                  <a:ext uri="{FF2B5EF4-FFF2-40B4-BE49-F238E27FC236}">
                    <a16:creationId xmlns:a16="http://schemas.microsoft.com/office/drawing/2014/main" id="{3162281B-6A68-A41F-5103-BA6BBB22C7A9}"/>
                  </a:ext>
                </a:extLst>
              </p:cNvPr>
              <p:cNvSpPr txBox="1"/>
              <p:nvPr/>
            </p:nvSpPr>
            <p:spPr>
              <a:xfrm>
                <a:off x="866773" y="3543974"/>
                <a:ext cx="2146447" cy="1169551"/>
              </a:xfrm>
              <a:prstGeom prst="rect">
                <a:avLst/>
              </a:prstGeom>
              <a:noFill/>
            </p:spPr>
            <p:txBody>
              <a:bodyPr wrap="square" rtlCol="0">
                <a:spAutoFit/>
              </a:bodyPr>
              <a:lstStyle/>
              <a:p>
                <a:r>
                  <a:rPr lang="en-GB" sz="1000" b="1">
                    <a:solidFill>
                      <a:srgbClr val="333333"/>
                    </a:solidFill>
                  </a:rPr>
                  <a:t>4. </a:t>
                </a:r>
                <a:r>
                  <a:rPr lang="en-GB" sz="1000">
                    <a:solidFill>
                      <a:srgbClr val="333333"/>
                    </a:solidFill>
                  </a:rPr>
                  <a:t>Choose </a:t>
                </a:r>
                <a:r>
                  <a:rPr lang="en-GB" sz="1000" b="0">
                    <a:solidFill>
                      <a:srgbClr val="333333"/>
                    </a:solidFill>
                    <a:latin typeface="Gotham Medium" pitchFamily="50" charset="0"/>
                  </a:rPr>
                  <a:t>Crop</a:t>
                </a:r>
                <a:r>
                  <a:rPr lang="en-GB" sz="1000">
                    <a:solidFill>
                      <a:srgbClr val="333333"/>
                    </a:solidFill>
                  </a:rPr>
                  <a:t> to resize and move the image within the placeholder, using the white circles in the corners of the image. Click on the drop down arrow and choose </a:t>
                </a:r>
                <a:r>
                  <a:rPr lang="en-GB" sz="1000" b="0">
                    <a:solidFill>
                      <a:srgbClr val="333333"/>
                    </a:solidFill>
                    <a:latin typeface="Gotham Medium" pitchFamily="50" charset="0"/>
                  </a:rPr>
                  <a:t>Fit </a:t>
                </a:r>
                <a:r>
                  <a:rPr lang="en-GB" sz="1000">
                    <a:solidFill>
                      <a:srgbClr val="333333"/>
                    </a:solidFill>
                  </a:rPr>
                  <a:t>to fit the image to the placeholder.</a:t>
                </a:r>
              </a:p>
            </p:txBody>
          </p:sp>
          <p:sp>
            <p:nvSpPr>
              <p:cNvPr id="117" name="TextBox 116">
                <a:extLst>
                  <a:ext uri="{FF2B5EF4-FFF2-40B4-BE49-F238E27FC236}">
                    <a16:creationId xmlns:a16="http://schemas.microsoft.com/office/drawing/2014/main" id="{7A2BA7C6-179C-9DBB-87E2-AF93D209553A}"/>
                  </a:ext>
                </a:extLst>
              </p:cNvPr>
              <p:cNvSpPr txBox="1"/>
              <p:nvPr/>
            </p:nvSpPr>
            <p:spPr>
              <a:xfrm>
                <a:off x="866774" y="4759822"/>
                <a:ext cx="2146447" cy="553998"/>
              </a:xfrm>
              <a:prstGeom prst="rect">
                <a:avLst/>
              </a:prstGeom>
              <a:noFill/>
            </p:spPr>
            <p:txBody>
              <a:bodyPr wrap="square" rtlCol="0">
                <a:spAutoFit/>
              </a:bodyPr>
              <a:lstStyle/>
              <a:p>
                <a:r>
                  <a:rPr lang="en-GB" sz="1000" b="1">
                    <a:solidFill>
                      <a:srgbClr val="333333"/>
                    </a:solidFill>
                  </a:rPr>
                  <a:t>5. </a:t>
                </a:r>
                <a:r>
                  <a:rPr lang="en-GB" sz="1000">
                    <a:solidFill>
                      <a:srgbClr val="333333"/>
                    </a:solidFill>
                  </a:rPr>
                  <a:t>Choose </a:t>
                </a:r>
                <a:r>
                  <a:rPr lang="en-GB" sz="1000" b="0">
                    <a:solidFill>
                      <a:srgbClr val="333333"/>
                    </a:solidFill>
                    <a:latin typeface="Gotham Medium" pitchFamily="50" charset="0"/>
                  </a:rPr>
                  <a:t>Picture Colour </a:t>
                </a:r>
                <a:r>
                  <a:rPr lang="en-GB" sz="1000">
                    <a:solidFill>
                      <a:srgbClr val="333333"/>
                    </a:solidFill>
                  </a:rPr>
                  <a:t>to adjust the Saturation, Tone, and Colour.</a:t>
                </a:r>
              </a:p>
            </p:txBody>
          </p:sp>
          <p:sp>
            <p:nvSpPr>
              <p:cNvPr id="118" name="TextBox 117">
                <a:extLst>
                  <a:ext uri="{FF2B5EF4-FFF2-40B4-BE49-F238E27FC236}">
                    <a16:creationId xmlns:a16="http://schemas.microsoft.com/office/drawing/2014/main" id="{F1B77E62-0D73-0495-4F45-DCDFDA18F457}"/>
                  </a:ext>
                </a:extLst>
              </p:cNvPr>
              <p:cNvSpPr txBox="1"/>
              <p:nvPr/>
            </p:nvSpPr>
            <p:spPr>
              <a:xfrm>
                <a:off x="866774" y="5360117"/>
                <a:ext cx="2146447" cy="861774"/>
              </a:xfrm>
              <a:prstGeom prst="rect">
                <a:avLst/>
              </a:prstGeom>
              <a:noFill/>
            </p:spPr>
            <p:txBody>
              <a:bodyPr wrap="square" rtlCol="0">
                <a:spAutoFit/>
              </a:bodyPr>
              <a:lstStyle/>
              <a:p>
                <a:r>
                  <a:rPr lang="en-GB" sz="1000" b="1">
                    <a:solidFill>
                      <a:srgbClr val="333333"/>
                    </a:solidFill>
                  </a:rPr>
                  <a:t>6. </a:t>
                </a:r>
                <a:r>
                  <a:rPr lang="en-GB" sz="1000">
                    <a:solidFill>
                      <a:srgbClr val="333333"/>
                    </a:solidFill>
                  </a:rPr>
                  <a:t>Choose </a:t>
                </a:r>
                <a:r>
                  <a:rPr lang="en-GB" sz="1000" b="0">
                    <a:solidFill>
                      <a:srgbClr val="333333"/>
                    </a:solidFill>
                    <a:latin typeface="Gotham Medium" pitchFamily="50" charset="0"/>
                  </a:rPr>
                  <a:t>Picture Correction </a:t>
                </a:r>
                <a:r>
                  <a:rPr lang="en-GB" sz="1000">
                    <a:solidFill>
                      <a:srgbClr val="333333"/>
                    </a:solidFill>
                  </a:rPr>
                  <a:t>to adjust the Sharpness, Brightness, and Contrast.</a:t>
                </a:r>
              </a:p>
              <a:p>
                <a:endParaRPr lang="en-GB" sz="1000">
                  <a:solidFill>
                    <a:srgbClr val="333333"/>
                  </a:solidFill>
                </a:endParaRPr>
              </a:p>
              <a:p>
                <a:endParaRPr lang="en-GB" sz="1000">
                  <a:solidFill>
                    <a:srgbClr val="333333"/>
                  </a:solidFill>
                </a:endParaRPr>
              </a:p>
            </p:txBody>
          </p:sp>
          <p:sp>
            <p:nvSpPr>
              <p:cNvPr id="119" name="TextBox 118">
                <a:extLst>
                  <a:ext uri="{FF2B5EF4-FFF2-40B4-BE49-F238E27FC236}">
                    <a16:creationId xmlns:a16="http://schemas.microsoft.com/office/drawing/2014/main" id="{83EFBD54-AF4D-3166-E678-80FD29B0A794}"/>
                  </a:ext>
                </a:extLst>
              </p:cNvPr>
              <p:cNvSpPr txBox="1"/>
              <p:nvPr/>
            </p:nvSpPr>
            <p:spPr>
              <a:xfrm>
                <a:off x="1072610" y="1179173"/>
                <a:ext cx="1734772" cy="461665"/>
              </a:xfrm>
              <a:prstGeom prst="rect">
                <a:avLst/>
              </a:prstGeom>
              <a:noFill/>
            </p:spPr>
            <p:txBody>
              <a:bodyPr wrap="square" rtlCol="0">
                <a:spAutoFit/>
              </a:bodyPr>
              <a:lstStyle/>
              <a:p>
                <a:pPr algn="ctr"/>
                <a:r>
                  <a:rPr lang="en-GB" sz="1200">
                    <a:solidFill>
                      <a:srgbClr val="333333"/>
                    </a:solidFill>
                    <a:latin typeface="+mn-lt"/>
                  </a:rPr>
                  <a:t>HOW TO INSERT AN IMAGE</a:t>
                </a:r>
              </a:p>
            </p:txBody>
          </p:sp>
          <p:sp>
            <p:nvSpPr>
              <p:cNvPr id="120" name="TextBox 119">
                <a:extLst>
                  <a:ext uri="{FF2B5EF4-FFF2-40B4-BE49-F238E27FC236}">
                    <a16:creationId xmlns:a16="http://schemas.microsoft.com/office/drawing/2014/main" id="{C268DAC4-5259-21AE-6D9A-EADD7F18EE02}"/>
                  </a:ext>
                </a:extLst>
              </p:cNvPr>
              <p:cNvSpPr txBox="1"/>
              <p:nvPr userDrawn="1"/>
            </p:nvSpPr>
            <p:spPr>
              <a:xfrm>
                <a:off x="866775" y="1759910"/>
                <a:ext cx="2087197" cy="400110"/>
              </a:xfrm>
              <a:prstGeom prst="rect">
                <a:avLst/>
              </a:prstGeom>
              <a:noFill/>
            </p:spPr>
            <p:txBody>
              <a:bodyPr wrap="square" rtlCol="0">
                <a:spAutoFit/>
              </a:bodyPr>
              <a:lstStyle/>
              <a:p>
                <a:r>
                  <a:rPr lang="en-GB" sz="1000" b="1">
                    <a:solidFill>
                      <a:srgbClr val="333333"/>
                    </a:solidFill>
                  </a:rPr>
                  <a:t>1. </a:t>
                </a:r>
                <a:r>
                  <a:rPr lang="en-GB" sz="1000">
                    <a:solidFill>
                      <a:srgbClr val="333333"/>
                    </a:solidFill>
                  </a:rPr>
                  <a:t>If there is already an image present, </a:t>
                </a:r>
                <a:r>
                  <a:rPr lang="en-GB" sz="1000">
                    <a:solidFill>
                      <a:srgbClr val="333333"/>
                    </a:solidFill>
                    <a:latin typeface="Gotham Medium" pitchFamily="50" charset="0"/>
                  </a:rPr>
                  <a:t>delete this first.</a:t>
                </a:r>
              </a:p>
            </p:txBody>
          </p:sp>
        </p:grpSp>
        <p:sp>
          <p:nvSpPr>
            <p:cNvPr id="111" name="TextBox 110">
              <a:extLst>
                <a:ext uri="{FF2B5EF4-FFF2-40B4-BE49-F238E27FC236}">
                  <a16:creationId xmlns:a16="http://schemas.microsoft.com/office/drawing/2014/main" id="{985C7CC1-3DFF-E00B-31F8-16E870CB8530}"/>
                </a:ext>
              </a:extLst>
            </p:cNvPr>
            <p:cNvSpPr txBox="1"/>
            <p:nvPr userDrawn="1"/>
          </p:nvSpPr>
          <p:spPr>
            <a:xfrm>
              <a:off x="12316146" y="4885855"/>
              <a:ext cx="2146447" cy="553998"/>
            </a:xfrm>
            <a:prstGeom prst="rect">
              <a:avLst/>
            </a:prstGeom>
            <a:noFill/>
          </p:spPr>
          <p:txBody>
            <a:bodyPr wrap="square" rtlCol="0">
              <a:spAutoFit/>
            </a:bodyPr>
            <a:lstStyle/>
            <a:p>
              <a:r>
                <a:rPr lang="en-GB" sz="1000" b="1">
                  <a:solidFill>
                    <a:srgbClr val="333333"/>
                  </a:solidFill>
                </a:rPr>
                <a:t>7. </a:t>
              </a:r>
              <a:r>
                <a:rPr lang="en-GB" sz="1000">
                  <a:solidFill>
                    <a:srgbClr val="333333"/>
                  </a:solidFill>
                </a:rPr>
                <a:t>Once you are happy with your image, right click on it and select ‘</a:t>
              </a:r>
              <a:r>
                <a:rPr lang="en-GB" sz="1000" b="0">
                  <a:solidFill>
                    <a:srgbClr val="333333"/>
                  </a:solidFill>
                  <a:latin typeface="Gotham Medium" pitchFamily="50" charset="0"/>
                </a:rPr>
                <a:t>Send to back</a:t>
              </a:r>
              <a:r>
                <a:rPr lang="en-GB" sz="1000">
                  <a:solidFill>
                    <a:srgbClr val="333333"/>
                  </a:solidFill>
                </a:rPr>
                <a:t>’. </a:t>
              </a:r>
              <a:endParaRPr lang="en-GB" sz="1000">
                <a:solidFill>
                  <a:srgbClr val="333333"/>
                </a:solidFill>
                <a:latin typeface="Gotham Medium" pitchFamily="50" charset="0"/>
              </a:endParaRPr>
            </a:p>
          </p:txBody>
        </p:sp>
      </p:grpSp>
    </p:spTree>
    <p:custDataLst>
      <p:tags r:id="rId1"/>
    </p:custDataLst>
    <p:extLst>
      <p:ext uri="{BB962C8B-B14F-4D97-AF65-F5344CB8AC3E}">
        <p14:creationId xmlns:p14="http://schemas.microsoft.com/office/powerpoint/2010/main" val="19454807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1.xml><?xml version="1.0" encoding="utf-8"?>
<p:sldLayout xmlns:a="http://schemas.openxmlformats.org/drawingml/2006/main" xmlns:r="http://schemas.openxmlformats.org/officeDocument/2006/relationships" xmlns:p="http://schemas.openxmlformats.org/presentationml/2006/main" showMasterSp="0" preserve="1">
  <p:cSld name="Team CV (2)">
    <p:spTree>
      <p:nvGrpSpPr>
        <p:cNvPr id="1" name=""/>
        <p:cNvGrpSpPr/>
        <p:nvPr/>
      </p:nvGrpSpPr>
      <p:grpSpPr>
        <a:xfrm>
          <a:off x="0" y="0"/>
          <a:ext cx="0" cy="0"/>
          <a:chOff x="0" y="0"/>
          <a:chExt cx="0" cy="0"/>
        </a:xfrm>
      </p:grpSpPr>
      <p:sp>
        <p:nvSpPr>
          <p:cNvPr id="3" name="Text Placeholder 3">
            <a:extLst>
              <a:ext uri="{FF2B5EF4-FFF2-40B4-BE49-F238E27FC236}">
                <a16:creationId xmlns:a16="http://schemas.microsoft.com/office/drawing/2014/main" id="{298FFA0C-FA52-CDAF-8923-D43E3614654E}"/>
              </a:ext>
            </a:extLst>
          </p:cNvPr>
          <p:cNvSpPr>
            <a:spLocks noGrp="1"/>
          </p:cNvSpPr>
          <p:nvPr>
            <p:ph type="body" sz="quarter" idx="43" hasCustomPrompt="1"/>
          </p:nvPr>
        </p:nvSpPr>
        <p:spPr>
          <a:xfrm rot="5400000">
            <a:off x="8649149" y="3318754"/>
            <a:ext cx="6858430" cy="220922"/>
          </a:xfrm>
          <a:solidFill>
            <a:schemeClr val="accent1"/>
          </a:solidFill>
        </p:spPr>
        <p:txBody>
          <a:bodyPr anchor="ctr"/>
          <a:lstStyle>
            <a:lvl1pPr algn="ctr">
              <a:defRPr sz="900" cap="all" spc="100" baseline="0"/>
            </a:lvl1pPr>
          </a:lstStyle>
          <a:p>
            <a:pPr lvl="0"/>
            <a:r>
              <a:rPr lang="en-GB"/>
              <a:t>Section Title</a:t>
            </a:r>
          </a:p>
        </p:txBody>
      </p:sp>
      <p:sp>
        <p:nvSpPr>
          <p:cNvPr id="11" name="Text Placeholder 9">
            <a:extLst>
              <a:ext uri="{FF2B5EF4-FFF2-40B4-BE49-F238E27FC236}">
                <a16:creationId xmlns:a16="http://schemas.microsoft.com/office/drawing/2014/main" id="{5B888110-1368-42BD-B6BB-06857D35111D}"/>
              </a:ext>
            </a:extLst>
          </p:cNvPr>
          <p:cNvSpPr>
            <a:spLocks noGrp="1"/>
          </p:cNvSpPr>
          <p:nvPr>
            <p:ph type="body" sz="quarter" idx="14" hasCustomPrompt="1"/>
          </p:nvPr>
        </p:nvSpPr>
        <p:spPr>
          <a:xfrm>
            <a:off x="450733" y="1885903"/>
            <a:ext cx="3259239" cy="311803"/>
          </a:xfrm>
        </p:spPr>
        <p:txBody>
          <a:bodyPr/>
          <a:lstStyle>
            <a:lvl1pPr>
              <a:defRPr sz="1600">
                <a:latin typeface="+mj-lt"/>
              </a:defRPr>
            </a:lvl1pPr>
          </a:lstStyle>
          <a:p>
            <a:pPr lvl="0"/>
            <a:r>
              <a:rPr lang="en-GB"/>
              <a:t>Insert name here</a:t>
            </a:r>
          </a:p>
        </p:txBody>
      </p:sp>
      <p:sp>
        <p:nvSpPr>
          <p:cNvPr id="33" name="Picture Placeholder 41">
            <a:extLst>
              <a:ext uri="{FF2B5EF4-FFF2-40B4-BE49-F238E27FC236}">
                <a16:creationId xmlns:a16="http://schemas.microsoft.com/office/drawing/2014/main" id="{C86D7B59-DC6D-2C3F-2AAA-F767D909CA28}"/>
              </a:ext>
            </a:extLst>
          </p:cNvPr>
          <p:cNvSpPr>
            <a:spLocks noGrp="1"/>
          </p:cNvSpPr>
          <p:nvPr>
            <p:ph type="pic" sz="quarter" idx="23" hasCustomPrompt="1"/>
          </p:nvPr>
        </p:nvSpPr>
        <p:spPr>
          <a:xfrm>
            <a:off x="547903" y="2917157"/>
            <a:ext cx="3086441" cy="1532812"/>
          </a:xfrm>
        </p:spPr>
        <p:txBody>
          <a:bodyPr/>
          <a:lstStyle>
            <a:lvl1pPr algn="ctr">
              <a:spcAft>
                <a:spcPts val="0"/>
              </a:spcAft>
              <a:defRPr sz="1050"/>
            </a:lvl1pPr>
          </a:lstStyle>
          <a:p>
            <a:r>
              <a:rPr lang="en-GB"/>
              <a:t>Click to insert image</a:t>
            </a:r>
          </a:p>
        </p:txBody>
      </p:sp>
      <p:sp>
        <p:nvSpPr>
          <p:cNvPr id="34" name="Text Placeholder 8">
            <a:extLst>
              <a:ext uri="{FF2B5EF4-FFF2-40B4-BE49-F238E27FC236}">
                <a16:creationId xmlns:a16="http://schemas.microsoft.com/office/drawing/2014/main" id="{EEFF2258-11C1-05FD-9BF8-383E4666702D}"/>
              </a:ext>
            </a:extLst>
          </p:cNvPr>
          <p:cNvSpPr>
            <a:spLocks noGrp="1"/>
          </p:cNvSpPr>
          <p:nvPr>
            <p:ph type="body" sz="quarter" idx="30" hasCustomPrompt="1"/>
          </p:nvPr>
        </p:nvSpPr>
        <p:spPr>
          <a:xfrm>
            <a:off x="450733" y="2284065"/>
            <a:ext cx="3259241" cy="240030"/>
          </a:xfrm>
        </p:spPr>
        <p:txBody>
          <a:bodyPr/>
          <a:lstStyle>
            <a:lvl1pPr>
              <a:defRPr sz="1050">
                <a:latin typeface="Gotham Medium" pitchFamily="50" charset="0"/>
              </a:defRPr>
            </a:lvl1pPr>
            <a:lvl2pPr>
              <a:defRPr>
                <a:latin typeface="Gotham Bold" pitchFamily="50" charset="0"/>
              </a:defRPr>
            </a:lvl2pPr>
            <a:lvl3pPr>
              <a:defRPr>
                <a:latin typeface="Gotham Bold" pitchFamily="50" charset="0"/>
              </a:defRPr>
            </a:lvl3pPr>
            <a:lvl4pPr>
              <a:defRPr>
                <a:latin typeface="Gotham Bold" pitchFamily="50" charset="0"/>
              </a:defRPr>
            </a:lvl4pPr>
            <a:lvl5pPr>
              <a:defRPr>
                <a:latin typeface="Gotham Bold" pitchFamily="50" charset="0"/>
              </a:defRPr>
            </a:lvl5pPr>
          </a:lstStyle>
          <a:p>
            <a:pPr lvl="0"/>
            <a:r>
              <a:rPr lang="en-GB"/>
              <a:t>Insert job title here</a:t>
            </a:r>
          </a:p>
        </p:txBody>
      </p:sp>
      <p:sp>
        <p:nvSpPr>
          <p:cNvPr id="35" name="Text Placeholder 10">
            <a:extLst>
              <a:ext uri="{FF2B5EF4-FFF2-40B4-BE49-F238E27FC236}">
                <a16:creationId xmlns:a16="http://schemas.microsoft.com/office/drawing/2014/main" id="{E4990F1D-66B4-2B1E-0A76-96002A7EB6EF}"/>
              </a:ext>
            </a:extLst>
          </p:cNvPr>
          <p:cNvSpPr>
            <a:spLocks noGrp="1"/>
          </p:cNvSpPr>
          <p:nvPr>
            <p:ph type="body" sz="quarter" idx="31" hasCustomPrompt="1"/>
          </p:nvPr>
        </p:nvSpPr>
        <p:spPr>
          <a:xfrm>
            <a:off x="450733" y="2495519"/>
            <a:ext cx="3259240" cy="240030"/>
          </a:xfrm>
        </p:spPr>
        <p:txBody>
          <a:bodyPr/>
          <a:lstStyle>
            <a:lvl1pPr>
              <a:defRPr sz="1050"/>
            </a:lvl1pPr>
          </a:lstStyle>
          <a:p>
            <a:pPr lvl="0"/>
            <a:r>
              <a:rPr lang="en-GB"/>
              <a:t>Insert email and number</a:t>
            </a:r>
          </a:p>
        </p:txBody>
      </p:sp>
      <p:sp>
        <p:nvSpPr>
          <p:cNvPr id="37" name="Text Placeholder 41">
            <a:extLst>
              <a:ext uri="{FF2B5EF4-FFF2-40B4-BE49-F238E27FC236}">
                <a16:creationId xmlns:a16="http://schemas.microsoft.com/office/drawing/2014/main" id="{80B6ED75-1B70-6F1D-1A01-6E952EEF1643}"/>
              </a:ext>
            </a:extLst>
          </p:cNvPr>
          <p:cNvSpPr>
            <a:spLocks noGrp="1"/>
          </p:cNvSpPr>
          <p:nvPr>
            <p:ph type="body" sz="quarter" idx="32" hasCustomPrompt="1"/>
          </p:nvPr>
        </p:nvSpPr>
        <p:spPr>
          <a:xfrm>
            <a:off x="450733" y="4555905"/>
            <a:ext cx="3259239" cy="1379326"/>
          </a:xfrm>
        </p:spPr>
        <p:txBody>
          <a:bodyPr/>
          <a:lstStyle>
            <a:lvl1pPr>
              <a:defRPr sz="1050"/>
            </a:lvl1pPr>
            <a:lvl2pPr>
              <a:defRPr sz="1050"/>
            </a:lvl2pPr>
            <a:lvl3pPr>
              <a:defRPr sz="1050"/>
            </a:lvl3pPr>
            <a:lvl4pPr>
              <a:defRPr sz="1050"/>
            </a:lvl4pPr>
            <a:lvl5pPr>
              <a:defRPr sz="1050"/>
            </a:lvl5pPr>
          </a:lstStyle>
          <a:p>
            <a:pPr lvl="0"/>
            <a:r>
              <a:rPr lang="en-GB"/>
              <a:t>Insert text here</a:t>
            </a:r>
          </a:p>
          <a:p>
            <a:pPr lvl="1"/>
            <a:r>
              <a:rPr lang="en-GB"/>
              <a:t>Second level</a:t>
            </a:r>
          </a:p>
          <a:p>
            <a:pPr lvl="2"/>
            <a:r>
              <a:rPr lang="en-GB"/>
              <a:t>Third level</a:t>
            </a:r>
          </a:p>
          <a:p>
            <a:pPr lvl="3"/>
            <a:r>
              <a:rPr lang="en-GB"/>
              <a:t>Fourth level</a:t>
            </a:r>
          </a:p>
          <a:p>
            <a:pPr lvl="4"/>
            <a:r>
              <a:rPr lang="en-GB"/>
              <a:t>Fifth level</a:t>
            </a:r>
          </a:p>
        </p:txBody>
      </p:sp>
      <p:sp>
        <p:nvSpPr>
          <p:cNvPr id="41" name="Text Placeholder 9">
            <a:extLst>
              <a:ext uri="{FF2B5EF4-FFF2-40B4-BE49-F238E27FC236}">
                <a16:creationId xmlns:a16="http://schemas.microsoft.com/office/drawing/2014/main" id="{FEF0DE60-C46F-EE68-781B-5212D532B310}"/>
              </a:ext>
            </a:extLst>
          </p:cNvPr>
          <p:cNvSpPr>
            <a:spLocks noGrp="1"/>
          </p:cNvSpPr>
          <p:nvPr>
            <p:ph type="body" sz="quarter" idx="33" hasCustomPrompt="1"/>
          </p:nvPr>
        </p:nvSpPr>
        <p:spPr>
          <a:xfrm>
            <a:off x="4043611" y="1885903"/>
            <a:ext cx="3259239" cy="311803"/>
          </a:xfrm>
        </p:spPr>
        <p:txBody>
          <a:bodyPr/>
          <a:lstStyle>
            <a:lvl1pPr>
              <a:defRPr sz="1600">
                <a:latin typeface="+mj-lt"/>
              </a:defRPr>
            </a:lvl1pPr>
          </a:lstStyle>
          <a:p>
            <a:pPr lvl="0"/>
            <a:r>
              <a:rPr lang="en-GB"/>
              <a:t>Insert name here</a:t>
            </a:r>
          </a:p>
        </p:txBody>
      </p:sp>
      <p:sp>
        <p:nvSpPr>
          <p:cNvPr id="44" name="Picture Placeholder 41">
            <a:extLst>
              <a:ext uri="{FF2B5EF4-FFF2-40B4-BE49-F238E27FC236}">
                <a16:creationId xmlns:a16="http://schemas.microsoft.com/office/drawing/2014/main" id="{B88C1FED-7445-4D66-9E45-18FAB5975533}"/>
              </a:ext>
            </a:extLst>
          </p:cNvPr>
          <p:cNvSpPr>
            <a:spLocks noGrp="1"/>
          </p:cNvSpPr>
          <p:nvPr>
            <p:ph type="pic" sz="quarter" idx="34" hasCustomPrompt="1"/>
          </p:nvPr>
        </p:nvSpPr>
        <p:spPr>
          <a:xfrm>
            <a:off x="4140563" y="2917157"/>
            <a:ext cx="3086441" cy="1532812"/>
          </a:xfrm>
        </p:spPr>
        <p:txBody>
          <a:bodyPr/>
          <a:lstStyle>
            <a:lvl1pPr algn="ctr">
              <a:spcAft>
                <a:spcPts val="0"/>
              </a:spcAft>
              <a:defRPr sz="1050"/>
            </a:lvl1pPr>
          </a:lstStyle>
          <a:p>
            <a:r>
              <a:rPr lang="en-GB"/>
              <a:t>Click to insert image</a:t>
            </a:r>
          </a:p>
        </p:txBody>
      </p:sp>
      <p:sp>
        <p:nvSpPr>
          <p:cNvPr id="56" name="Text Placeholder 8">
            <a:extLst>
              <a:ext uri="{FF2B5EF4-FFF2-40B4-BE49-F238E27FC236}">
                <a16:creationId xmlns:a16="http://schemas.microsoft.com/office/drawing/2014/main" id="{C3C6AAF0-9E2E-C3D3-CE96-E6E04C6B00FD}"/>
              </a:ext>
            </a:extLst>
          </p:cNvPr>
          <p:cNvSpPr>
            <a:spLocks noGrp="1"/>
          </p:cNvSpPr>
          <p:nvPr>
            <p:ph type="body" sz="quarter" idx="35" hasCustomPrompt="1"/>
          </p:nvPr>
        </p:nvSpPr>
        <p:spPr>
          <a:xfrm>
            <a:off x="4043611" y="2284065"/>
            <a:ext cx="3259241" cy="240030"/>
          </a:xfrm>
        </p:spPr>
        <p:txBody>
          <a:bodyPr/>
          <a:lstStyle>
            <a:lvl1pPr>
              <a:defRPr sz="1050">
                <a:latin typeface="Gotham Medium" pitchFamily="50" charset="0"/>
              </a:defRPr>
            </a:lvl1pPr>
            <a:lvl2pPr>
              <a:defRPr>
                <a:latin typeface="Gotham Bold" pitchFamily="50" charset="0"/>
              </a:defRPr>
            </a:lvl2pPr>
            <a:lvl3pPr>
              <a:defRPr>
                <a:latin typeface="Gotham Bold" pitchFamily="50" charset="0"/>
              </a:defRPr>
            </a:lvl3pPr>
            <a:lvl4pPr>
              <a:defRPr>
                <a:latin typeface="Gotham Bold" pitchFamily="50" charset="0"/>
              </a:defRPr>
            </a:lvl4pPr>
            <a:lvl5pPr>
              <a:defRPr>
                <a:latin typeface="Gotham Bold" pitchFamily="50" charset="0"/>
              </a:defRPr>
            </a:lvl5pPr>
          </a:lstStyle>
          <a:p>
            <a:pPr lvl="0"/>
            <a:r>
              <a:rPr lang="en-GB"/>
              <a:t>Insert job title here</a:t>
            </a:r>
          </a:p>
        </p:txBody>
      </p:sp>
      <p:sp>
        <p:nvSpPr>
          <p:cNvPr id="57" name="Text Placeholder 10">
            <a:extLst>
              <a:ext uri="{FF2B5EF4-FFF2-40B4-BE49-F238E27FC236}">
                <a16:creationId xmlns:a16="http://schemas.microsoft.com/office/drawing/2014/main" id="{7AE72121-6A28-003D-72E0-539FF3112313}"/>
              </a:ext>
            </a:extLst>
          </p:cNvPr>
          <p:cNvSpPr>
            <a:spLocks noGrp="1"/>
          </p:cNvSpPr>
          <p:nvPr>
            <p:ph type="body" sz="quarter" idx="36" hasCustomPrompt="1"/>
          </p:nvPr>
        </p:nvSpPr>
        <p:spPr>
          <a:xfrm>
            <a:off x="4043611" y="2495519"/>
            <a:ext cx="3259240" cy="240030"/>
          </a:xfrm>
        </p:spPr>
        <p:txBody>
          <a:bodyPr/>
          <a:lstStyle>
            <a:lvl1pPr>
              <a:defRPr sz="1050"/>
            </a:lvl1pPr>
          </a:lstStyle>
          <a:p>
            <a:pPr lvl="0"/>
            <a:r>
              <a:rPr lang="en-GB"/>
              <a:t>Insert email and number</a:t>
            </a:r>
          </a:p>
        </p:txBody>
      </p:sp>
      <p:sp>
        <p:nvSpPr>
          <p:cNvPr id="58" name="Text Placeholder 41">
            <a:extLst>
              <a:ext uri="{FF2B5EF4-FFF2-40B4-BE49-F238E27FC236}">
                <a16:creationId xmlns:a16="http://schemas.microsoft.com/office/drawing/2014/main" id="{5DA6FEA7-5857-97A5-5650-E3BD78293757}"/>
              </a:ext>
            </a:extLst>
          </p:cNvPr>
          <p:cNvSpPr>
            <a:spLocks noGrp="1"/>
          </p:cNvSpPr>
          <p:nvPr>
            <p:ph type="body" sz="quarter" idx="37" hasCustomPrompt="1"/>
          </p:nvPr>
        </p:nvSpPr>
        <p:spPr>
          <a:xfrm>
            <a:off x="4043611" y="4555905"/>
            <a:ext cx="3259239" cy="1379326"/>
          </a:xfrm>
        </p:spPr>
        <p:txBody>
          <a:bodyPr/>
          <a:lstStyle>
            <a:lvl1pPr>
              <a:defRPr sz="1050"/>
            </a:lvl1pPr>
            <a:lvl2pPr>
              <a:defRPr sz="1050"/>
            </a:lvl2pPr>
            <a:lvl3pPr>
              <a:defRPr sz="1050"/>
            </a:lvl3pPr>
            <a:lvl4pPr>
              <a:defRPr sz="1050"/>
            </a:lvl4pPr>
            <a:lvl5pPr>
              <a:defRPr sz="1050"/>
            </a:lvl5pPr>
          </a:lstStyle>
          <a:p>
            <a:pPr lvl="0"/>
            <a:r>
              <a:rPr lang="en-GB"/>
              <a:t>Insert text here</a:t>
            </a:r>
          </a:p>
          <a:p>
            <a:pPr lvl="1"/>
            <a:r>
              <a:rPr lang="en-GB"/>
              <a:t>Second level</a:t>
            </a:r>
          </a:p>
          <a:p>
            <a:pPr lvl="2"/>
            <a:r>
              <a:rPr lang="en-GB"/>
              <a:t>Third level</a:t>
            </a:r>
          </a:p>
          <a:p>
            <a:pPr lvl="3"/>
            <a:r>
              <a:rPr lang="en-GB"/>
              <a:t>Fourth level</a:t>
            </a:r>
          </a:p>
          <a:p>
            <a:pPr lvl="4"/>
            <a:r>
              <a:rPr lang="en-GB"/>
              <a:t>Fifth level</a:t>
            </a:r>
          </a:p>
        </p:txBody>
      </p:sp>
      <p:sp>
        <p:nvSpPr>
          <p:cNvPr id="59" name="Text Placeholder 9">
            <a:extLst>
              <a:ext uri="{FF2B5EF4-FFF2-40B4-BE49-F238E27FC236}">
                <a16:creationId xmlns:a16="http://schemas.microsoft.com/office/drawing/2014/main" id="{1D5B272A-E1D6-FF85-CEE1-36F9F9AE3D10}"/>
              </a:ext>
            </a:extLst>
          </p:cNvPr>
          <p:cNvSpPr>
            <a:spLocks noGrp="1"/>
          </p:cNvSpPr>
          <p:nvPr>
            <p:ph type="body" sz="quarter" idx="38" hasCustomPrompt="1"/>
          </p:nvPr>
        </p:nvSpPr>
        <p:spPr>
          <a:xfrm>
            <a:off x="7636271" y="1885903"/>
            <a:ext cx="3259239" cy="311803"/>
          </a:xfrm>
        </p:spPr>
        <p:txBody>
          <a:bodyPr/>
          <a:lstStyle>
            <a:lvl1pPr>
              <a:defRPr sz="1600">
                <a:latin typeface="+mj-lt"/>
              </a:defRPr>
            </a:lvl1pPr>
          </a:lstStyle>
          <a:p>
            <a:pPr lvl="0"/>
            <a:r>
              <a:rPr lang="en-GB"/>
              <a:t>Insert name here</a:t>
            </a:r>
          </a:p>
        </p:txBody>
      </p:sp>
      <p:sp>
        <p:nvSpPr>
          <p:cNvPr id="60" name="Picture Placeholder 41">
            <a:extLst>
              <a:ext uri="{FF2B5EF4-FFF2-40B4-BE49-F238E27FC236}">
                <a16:creationId xmlns:a16="http://schemas.microsoft.com/office/drawing/2014/main" id="{BC46864A-9A8D-014E-0D62-6C2AFC8829AB}"/>
              </a:ext>
            </a:extLst>
          </p:cNvPr>
          <p:cNvSpPr>
            <a:spLocks noGrp="1"/>
          </p:cNvSpPr>
          <p:nvPr>
            <p:ph type="pic" sz="quarter" idx="39" hasCustomPrompt="1"/>
          </p:nvPr>
        </p:nvSpPr>
        <p:spPr>
          <a:xfrm>
            <a:off x="7733223" y="2917157"/>
            <a:ext cx="3086441" cy="1532812"/>
          </a:xfrm>
        </p:spPr>
        <p:txBody>
          <a:bodyPr/>
          <a:lstStyle>
            <a:lvl1pPr algn="ctr">
              <a:spcAft>
                <a:spcPts val="0"/>
              </a:spcAft>
              <a:defRPr sz="1050"/>
            </a:lvl1pPr>
          </a:lstStyle>
          <a:p>
            <a:r>
              <a:rPr lang="en-GB"/>
              <a:t>Click to insert image</a:t>
            </a:r>
          </a:p>
        </p:txBody>
      </p:sp>
      <p:sp>
        <p:nvSpPr>
          <p:cNvPr id="61" name="Text Placeholder 8">
            <a:extLst>
              <a:ext uri="{FF2B5EF4-FFF2-40B4-BE49-F238E27FC236}">
                <a16:creationId xmlns:a16="http://schemas.microsoft.com/office/drawing/2014/main" id="{36A660E8-734E-C4CD-1A09-B7CCB2D25004}"/>
              </a:ext>
            </a:extLst>
          </p:cNvPr>
          <p:cNvSpPr>
            <a:spLocks noGrp="1"/>
          </p:cNvSpPr>
          <p:nvPr>
            <p:ph type="body" sz="quarter" idx="40" hasCustomPrompt="1"/>
          </p:nvPr>
        </p:nvSpPr>
        <p:spPr>
          <a:xfrm>
            <a:off x="7636271" y="2284065"/>
            <a:ext cx="3259241" cy="240030"/>
          </a:xfrm>
        </p:spPr>
        <p:txBody>
          <a:bodyPr/>
          <a:lstStyle>
            <a:lvl1pPr>
              <a:defRPr sz="1050">
                <a:latin typeface="Gotham Medium" pitchFamily="50" charset="0"/>
              </a:defRPr>
            </a:lvl1pPr>
            <a:lvl2pPr>
              <a:defRPr>
                <a:latin typeface="Gotham Bold" pitchFamily="50" charset="0"/>
              </a:defRPr>
            </a:lvl2pPr>
            <a:lvl3pPr>
              <a:defRPr>
                <a:latin typeface="Gotham Bold" pitchFamily="50" charset="0"/>
              </a:defRPr>
            </a:lvl3pPr>
            <a:lvl4pPr>
              <a:defRPr>
                <a:latin typeface="Gotham Bold" pitchFamily="50" charset="0"/>
              </a:defRPr>
            </a:lvl4pPr>
            <a:lvl5pPr>
              <a:defRPr>
                <a:latin typeface="Gotham Bold" pitchFamily="50" charset="0"/>
              </a:defRPr>
            </a:lvl5pPr>
          </a:lstStyle>
          <a:p>
            <a:pPr lvl="0"/>
            <a:r>
              <a:rPr lang="en-GB"/>
              <a:t>Insert job title here</a:t>
            </a:r>
          </a:p>
        </p:txBody>
      </p:sp>
      <p:sp>
        <p:nvSpPr>
          <p:cNvPr id="62" name="Text Placeholder 10">
            <a:extLst>
              <a:ext uri="{FF2B5EF4-FFF2-40B4-BE49-F238E27FC236}">
                <a16:creationId xmlns:a16="http://schemas.microsoft.com/office/drawing/2014/main" id="{500AC086-CAAE-76A2-1C8C-2A78BF72F07E}"/>
              </a:ext>
            </a:extLst>
          </p:cNvPr>
          <p:cNvSpPr>
            <a:spLocks noGrp="1"/>
          </p:cNvSpPr>
          <p:nvPr>
            <p:ph type="body" sz="quarter" idx="41" hasCustomPrompt="1"/>
          </p:nvPr>
        </p:nvSpPr>
        <p:spPr>
          <a:xfrm>
            <a:off x="7636271" y="2495519"/>
            <a:ext cx="3259240" cy="240030"/>
          </a:xfrm>
        </p:spPr>
        <p:txBody>
          <a:bodyPr/>
          <a:lstStyle>
            <a:lvl1pPr>
              <a:defRPr sz="1050"/>
            </a:lvl1pPr>
          </a:lstStyle>
          <a:p>
            <a:pPr lvl="0"/>
            <a:r>
              <a:rPr lang="en-GB"/>
              <a:t>Insert email and number</a:t>
            </a:r>
          </a:p>
        </p:txBody>
      </p:sp>
      <p:sp>
        <p:nvSpPr>
          <p:cNvPr id="63" name="Text Placeholder 41">
            <a:extLst>
              <a:ext uri="{FF2B5EF4-FFF2-40B4-BE49-F238E27FC236}">
                <a16:creationId xmlns:a16="http://schemas.microsoft.com/office/drawing/2014/main" id="{99277F9E-BF6F-8256-FF0F-34C61F83B8ED}"/>
              </a:ext>
            </a:extLst>
          </p:cNvPr>
          <p:cNvSpPr>
            <a:spLocks noGrp="1"/>
          </p:cNvSpPr>
          <p:nvPr>
            <p:ph type="body" sz="quarter" idx="42" hasCustomPrompt="1"/>
          </p:nvPr>
        </p:nvSpPr>
        <p:spPr>
          <a:xfrm>
            <a:off x="7636271" y="4555905"/>
            <a:ext cx="3259239" cy="1379326"/>
          </a:xfrm>
        </p:spPr>
        <p:txBody>
          <a:bodyPr/>
          <a:lstStyle>
            <a:lvl1pPr>
              <a:defRPr sz="1050"/>
            </a:lvl1pPr>
            <a:lvl2pPr>
              <a:defRPr sz="1050"/>
            </a:lvl2pPr>
            <a:lvl3pPr>
              <a:defRPr sz="1050"/>
            </a:lvl3pPr>
            <a:lvl4pPr>
              <a:defRPr sz="1050"/>
            </a:lvl4pPr>
            <a:lvl5pPr>
              <a:defRPr sz="1050"/>
            </a:lvl5pPr>
          </a:lstStyle>
          <a:p>
            <a:pPr lvl="0"/>
            <a:r>
              <a:rPr lang="en-GB"/>
              <a:t>Insert text here</a:t>
            </a:r>
          </a:p>
          <a:p>
            <a:pPr lvl="1"/>
            <a:r>
              <a:rPr lang="en-GB"/>
              <a:t>Second level</a:t>
            </a:r>
          </a:p>
          <a:p>
            <a:pPr lvl="2"/>
            <a:r>
              <a:rPr lang="en-GB"/>
              <a:t>Third level</a:t>
            </a:r>
          </a:p>
          <a:p>
            <a:pPr lvl="3"/>
            <a:r>
              <a:rPr lang="en-GB"/>
              <a:t>Fourth level</a:t>
            </a:r>
          </a:p>
          <a:p>
            <a:pPr lvl="4"/>
            <a:r>
              <a:rPr lang="en-GB"/>
              <a:t>Fifth level</a:t>
            </a:r>
          </a:p>
        </p:txBody>
      </p:sp>
      <p:cxnSp>
        <p:nvCxnSpPr>
          <p:cNvPr id="64" name="Straight Connector 63">
            <a:extLst>
              <a:ext uri="{FF2B5EF4-FFF2-40B4-BE49-F238E27FC236}">
                <a16:creationId xmlns:a16="http://schemas.microsoft.com/office/drawing/2014/main" id="{302A9A9C-6AA3-0A62-0DDB-72B33FE0D5A8}"/>
              </a:ext>
            </a:extLst>
          </p:cNvPr>
          <p:cNvCxnSpPr>
            <a:cxnSpLocks/>
          </p:cNvCxnSpPr>
          <p:nvPr/>
        </p:nvCxnSpPr>
        <p:spPr>
          <a:xfrm>
            <a:off x="3885663" y="1877476"/>
            <a:ext cx="0" cy="4057755"/>
          </a:xfrm>
          <a:prstGeom prst="line">
            <a:avLst/>
          </a:prstGeom>
          <a:ln w="6350">
            <a:solidFill>
              <a:schemeClr val="tx1">
                <a:alpha val="12452"/>
              </a:scheme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965A1FF6-2E08-B027-5E73-184AFE07E38B}"/>
              </a:ext>
            </a:extLst>
          </p:cNvPr>
          <p:cNvCxnSpPr>
            <a:cxnSpLocks/>
          </p:cNvCxnSpPr>
          <p:nvPr/>
        </p:nvCxnSpPr>
        <p:spPr>
          <a:xfrm>
            <a:off x="7473044" y="1877476"/>
            <a:ext cx="0" cy="4057755"/>
          </a:xfrm>
          <a:prstGeom prst="line">
            <a:avLst/>
          </a:prstGeom>
          <a:ln w="6350">
            <a:solidFill>
              <a:schemeClr val="tx1">
                <a:alpha val="12452"/>
              </a:schemeClr>
            </a:solidFill>
          </a:ln>
        </p:spPr>
        <p:style>
          <a:lnRef idx="1">
            <a:schemeClr val="accent1"/>
          </a:lnRef>
          <a:fillRef idx="0">
            <a:schemeClr val="accent1"/>
          </a:fillRef>
          <a:effectRef idx="0">
            <a:schemeClr val="accent1"/>
          </a:effectRef>
          <a:fontRef idx="minor">
            <a:schemeClr val="tx1"/>
          </a:fontRef>
        </p:style>
      </p:cxnSp>
      <p:grpSp>
        <p:nvGrpSpPr>
          <p:cNvPr id="66" name="Group 65">
            <a:extLst>
              <a:ext uri="{FF2B5EF4-FFF2-40B4-BE49-F238E27FC236}">
                <a16:creationId xmlns:a16="http://schemas.microsoft.com/office/drawing/2014/main" id="{6967863B-103B-9AAC-56E5-14A07B94C31D}"/>
              </a:ext>
            </a:extLst>
          </p:cNvPr>
          <p:cNvGrpSpPr/>
          <p:nvPr/>
        </p:nvGrpSpPr>
        <p:grpSpPr>
          <a:xfrm>
            <a:off x="12284372" y="0"/>
            <a:ext cx="2174455" cy="4839558"/>
            <a:chOff x="838200" y="1150069"/>
            <a:chExt cx="2175021" cy="4839558"/>
          </a:xfrm>
        </p:grpSpPr>
        <p:sp>
          <p:nvSpPr>
            <p:cNvPr id="67" name="Rectangle 66">
              <a:extLst>
                <a:ext uri="{FF2B5EF4-FFF2-40B4-BE49-F238E27FC236}">
                  <a16:creationId xmlns:a16="http://schemas.microsoft.com/office/drawing/2014/main" id="{2D317557-E593-D10E-BB0E-E32EB6E31B58}"/>
                </a:ext>
              </a:extLst>
            </p:cNvPr>
            <p:cNvSpPr/>
            <p:nvPr/>
          </p:nvSpPr>
          <p:spPr>
            <a:xfrm>
              <a:off x="838200" y="1150069"/>
              <a:ext cx="2146445" cy="4839558"/>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333333"/>
                </a:solidFill>
              </a:endParaRPr>
            </a:p>
          </p:txBody>
        </p:sp>
        <p:sp>
          <p:nvSpPr>
            <p:cNvPr id="68" name="Rectangle 67">
              <a:extLst>
                <a:ext uri="{FF2B5EF4-FFF2-40B4-BE49-F238E27FC236}">
                  <a16:creationId xmlns:a16="http://schemas.microsoft.com/office/drawing/2014/main" id="{82AB975E-01E5-E274-D406-D15843C1B274}"/>
                </a:ext>
              </a:extLst>
            </p:cNvPr>
            <p:cNvSpPr/>
            <p:nvPr/>
          </p:nvSpPr>
          <p:spPr>
            <a:xfrm flipV="1">
              <a:off x="838200" y="1150069"/>
              <a:ext cx="2146445" cy="52016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799">
                <a:solidFill>
                  <a:srgbClr val="333333"/>
                </a:solidFill>
              </a:endParaRPr>
            </a:p>
          </p:txBody>
        </p:sp>
        <p:sp>
          <p:nvSpPr>
            <p:cNvPr id="69" name="TextBox 68">
              <a:extLst>
                <a:ext uri="{FF2B5EF4-FFF2-40B4-BE49-F238E27FC236}">
                  <a16:creationId xmlns:a16="http://schemas.microsoft.com/office/drawing/2014/main" id="{E23714D2-BE2E-CFA1-5518-7AF099F24EF4}"/>
                </a:ext>
              </a:extLst>
            </p:cNvPr>
            <p:cNvSpPr txBox="1"/>
            <p:nvPr/>
          </p:nvSpPr>
          <p:spPr>
            <a:xfrm>
              <a:off x="866775" y="2189496"/>
              <a:ext cx="2087197" cy="707886"/>
            </a:xfrm>
            <a:prstGeom prst="rect">
              <a:avLst/>
            </a:prstGeom>
            <a:noFill/>
          </p:spPr>
          <p:txBody>
            <a:bodyPr wrap="square" rtlCol="0">
              <a:spAutoFit/>
            </a:bodyPr>
            <a:lstStyle/>
            <a:p>
              <a:r>
                <a:rPr lang="en-GB" sz="1000" b="1">
                  <a:solidFill>
                    <a:srgbClr val="333333"/>
                  </a:solidFill>
                </a:rPr>
                <a:t>2. </a:t>
              </a:r>
              <a:r>
                <a:rPr lang="en-GB" sz="1000">
                  <a:solidFill>
                    <a:srgbClr val="333333"/>
                  </a:solidFill>
                </a:rPr>
                <a:t>Click on the </a:t>
              </a:r>
              <a:r>
                <a:rPr lang="en-GB" sz="1000" b="0">
                  <a:solidFill>
                    <a:srgbClr val="333333"/>
                  </a:solidFill>
                  <a:latin typeface="Gotham Medium" pitchFamily="50" charset="0"/>
                </a:rPr>
                <a:t>icon</a:t>
              </a:r>
              <a:r>
                <a:rPr lang="en-GB" sz="1000">
                  <a:solidFill>
                    <a:srgbClr val="333333"/>
                  </a:solidFill>
                </a:rPr>
                <a:t> in the middle of the placeholder and choose the image from your computer.</a:t>
              </a:r>
            </a:p>
          </p:txBody>
        </p:sp>
        <p:sp>
          <p:nvSpPr>
            <p:cNvPr id="70" name="TextBox 69">
              <a:extLst>
                <a:ext uri="{FF2B5EF4-FFF2-40B4-BE49-F238E27FC236}">
                  <a16:creationId xmlns:a16="http://schemas.microsoft.com/office/drawing/2014/main" id="{0FE108C8-A861-AEDC-188E-B7AB7C0922F5}"/>
                </a:ext>
              </a:extLst>
            </p:cNvPr>
            <p:cNvSpPr txBox="1"/>
            <p:nvPr/>
          </p:nvSpPr>
          <p:spPr>
            <a:xfrm>
              <a:off x="866774" y="2943679"/>
              <a:ext cx="2146447" cy="553998"/>
            </a:xfrm>
            <a:prstGeom prst="rect">
              <a:avLst/>
            </a:prstGeom>
            <a:noFill/>
          </p:spPr>
          <p:txBody>
            <a:bodyPr wrap="square" rtlCol="0">
              <a:spAutoFit/>
            </a:bodyPr>
            <a:lstStyle/>
            <a:p>
              <a:r>
                <a:rPr lang="en-GB" sz="1000" b="1">
                  <a:solidFill>
                    <a:srgbClr val="333333"/>
                  </a:solidFill>
                </a:rPr>
                <a:t>3. </a:t>
              </a:r>
              <a:r>
                <a:rPr lang="en-GB" sz="1000">
                  <a:solidFill>
                    <a:srgbClr val="333333"/>
                  </a:solidFill>
                </a:rPr>
                <a:t>Click on the </a:t>
              </a:r>
              <a:r>
                <a:rPr lang="en-GB" sz="1000" b="0">
                  <a:solidFill>
                    <a:srgbClr val="333333"/>
                  </a:solidFill>
                  <a:latin typeface="Gotham Medium" pitchFamily="50" charset="0"/>
                </a:rPr>
                <a:t>Format Picture </a:t>
              </a:r>
              <a:r>
                <a:rPr lang="en-GB" sz="1000">
                  <a:solidFill>
                    <a:srgbClr val="333333"/>
                  </a:solidFill>
                </a:rPr>
                <a:t>tab in the ribbon and use the tools to edit the image.</a:t>
              </a:r>
            </a:p>
          </p:txBody>
        </p:sp>
        <p:sp>
          <p:nvSpPr>
            <p:cNvPr id="71" name="TextBox 70">
              <a:extLst>
                <a:ext uri="{FF2B5EF4-FFF2-40B4-BE49-F238E27FC236}">
                  <a16:creationId xmlns:a16="http://schemas.microsoft.com/office/drawing/2014/main" id="{7FFF7F32-CA7C-01CA-387B-CB597BFE55A9}"/>
                </a:ext>
              </a:extLst>
            </p:cNvPr>
            <p:cNvSpPr txBox="1"/>
            <p:nvPr/>
          </p:nvSpPr>
          <p:spPr>
            <a:xfrm>
              <a:off x="866773" y="3543974"/>
              <a:ext cx="2146447" cy="1169551"/>
            </a:xfrm>
            <a:prstGeom prst="rect">
              <a:avLst/>
            </a:prstGeom>
            <a:noFill/>
          </p:spPr>
          <p:txBody>
            <a:bodyPr wrap="square" rtlCol="0">
              <a:spAutoFit/>
            </a:bodyPr>
            <a:lstStyle/>
            <a:p>
              <a:r>
                <a:rPr lang="en-GB" sz="1000" b="1">
                  <a:solidFill>
                    <a:srgbClr val="333333"/>
                  </a:solidFill>
                </a:rPr>
                <a:t>4. </a:t>
              </a:r>
              <a:r>
                <a:rPr lang="en-GB" sz="1000">
                  <a:solidFill>
                    <a:srgbClr val="333333"/>
                  </a:solidFill>
                </a:rPr>
                <a:t>Choose </a:t>
              </a:r>
              <a:r>
                <a:rPr lang="en-GB" sz="1000" b="0">
                  <a:solidFill>
                    <a:srgbClr val="333333"/>
                  </a:solidFill>
                  <a:latin typeface="Gotham Medium" pitchFamily="50" charset="0"/>
                </a:rPr>
                <a:t>Crop</a:t>
              </a:r>
              <a:r>
                <a:rPr lang="en-GB" sz="1000">
                  <a:solidFill>
                    <a:srgbClr val="333333"/>
                  </a:solidFill>
                </a:rPr>
                <a:t> to resize and move the image within the placeholder, using the white circles in the corners of the image. Click on the drop down arrow and choose </a:t>
              </a:r>
              <a:r>
                <a:rPr lang="en-GB" sz="1000" b="0">
                  <a:solidFill>
                    <a:srgbClr val="333333"/>
                  </a:solidFill>
                  <a:latin typeface="Gotham Medium" pitchFamily="50" charset="0"/>
                </a:rPr>
                <a:t>Fit </a:t>
              </a:r>
              <a:r>
                <a:rPr lang="en-GB" sz="1000">
                  <a:solidFill>
                    <a:srgbClr val="333333"/>
                  </a:solidFill>
                </a:rPr>
                <a:t>to fit the image to the placeholder.</a:t>
              </a:r>
            </a:p>
          </p:txBody>
        </p:sp>
        <p:sp>
          <p:nvSpPr>
            <p:cNvPr id="72" name="TextBox 71">
              <a:extLst>
                <a:ext uri="{FF2B5EF4-FFF2-40B4-BE49-F238E27FC236}">
                  <a16:creationId xmlns:a16="http://schemas.microsoft.com/office/drawing/2014/main" id="{291A5A86-D829-002C-1BA2-416A2BF603B1}"/>
                </a:ext>
              </a:extLst>
            </p:cNvPr>
            <p:cNvSpPr txBox="1"/>
            <p:nvPr/>
          </p:nvSpPr>
          <p:spPr>
            <a:xfrm>
              <a:off x="866774" y="4759822"/>
              <a:ext cx="2146447" cy="553998"/>
            </a:xfrm>
            <a:prstGeom prst="rect">
              <a:avLst/>
            </a:prstGeom>
            <a:noFill/>
          </p:spPr>
          <p:txBody>
            <a:bodyPr wrap="square" rtlCol="0">
              <a:spAutoFit/>
            </a:bodyPr>
            <a:lstStyle/>
            <a:p>
              <a:r>
                <a:rPr lang="en-GB" sz="1000" b="1">
                  <a:solidFill>
                    <a:srgbClr val="333333"/>
                  </a:solidFill>
                </a:rPr>
                <a:t>5. </a:t>
              </a:r>
              <a:r>
                <a:rPr lang="en-GB" sz="1000">
                  <a:solidFill>
                    <a:srgbClr val="333333"/>
                  </a:solidFill>
                </a:rPr>
                <a:t>Choose </a:t>
              </a:r>
              <a:r>
                <a:rPr lang="en-GB" sz="1000" b="0">
                  <a:solidFill>
                    <a:srgbClr val="333333"/>
                  </a:solidFill>
                  <a:latin typeface="Gotham Medium" pitchFamily="50" charset="0"/>
                </a:rPr>
                <a:t>Picture Colour </a:t>
              </a:r>
              <a:r>
                <a:rPr lang="en-GB" sz="1000">
                  <a:solidFill>
                    <a:srgbClr val="333333"/>
                  </a:solidFill>
                </a:rPr>
                <a:t>to adjust the Saturation, Tone, and Colour.</a:t>
              </a:r>
            </a:p>
          </p:txBody>
        </p:sp>
        <p:sp>
          <p:nvSpPr>
            <p:cNvPr id="73" name="TextBox 72">
              <a:extLst>
                <a:ext uri="{FF2B5EF4-FFF2-40B4-BE49-F238E27FC236}">
                  <a16:creationId xmlns:a16="http://schemas.microsoft.com/office/drawing/2014/main" id="{EE2E10D5-5C66-DC63-2BA2-7DCDE22CA48B}"/>
                </a:ext>
              </a:extLst>
            </p:cNvPr>
            <p:cNvSpPr txBox="1"/>
            <p:nvPr/>
          </p:nvSpPr>
          <p:spPr>
            <a:xfrm>
              <a:off x="866774" y="5360117"/>
              <a:ext cx="2146447" cy="553998"/>
            </a:xfrm>
            <a:prstGeom prst="rect">
              <a:avLst/>
            </a:prstGeom>
            <a:noFill/>
          </p:spPr>
          <p:txBody>
            <a:bodyPr wrap="square" rtlCol="0">
              <a:spAutoFit/>
            </a:bodyPr>
            <a:lstStyle/>
            <a:p>
              <a:r>
                <a:rPr lang="en-GB" sz="1000" b="1">
                  <a:solidFill>
                    <a:srgbClr val="333333"/>
                  </a:solidFill>
                </a:rPr>
                <a:t>6. </a:t>
              </a:r>
              <a:r>
                <a:rPr lang="en-GB" sz="1000">
                  <a:solidFill>
                    <a:srgbClr val="333333"/>
                  </a:solidFill>
                </a:rPr>
                <a:t>Choose </a:t>
              </a:r>
              <a:r>
                <a:rPr lang="en-GB" sz="1000" b="0">
                  <a:solidFill>
                    <a:srgbClr val="333333"/>
                  </a:solidFill>
                  <a:latin typeface="Gotham Medium" pitchFamily="50" charset="0"/>
                </a:rPr>
                <a:t>Picture Correction </a:t>
              </a:r>
              <a:r>
                <a:rPr lang="en-GB" sz="1000">
                  <a:solidFill>
                    <a:srgbClr val="333333"/>
                  </a:solidFill>
                </a:rPr>
                <a:t>to adjust the Sharpness, Brightness, and Contrast.</a:t>
              </a:r>
            </a:p>
          </p:txBody>
        </p:sp>
        <p:sp>
          <p:nvSpPr>
            <p:cNvPr id="74" name="TextBox 73">
              <a:extLst>
                <a:ext uri="{FF2B5EF4-FFF2-40B4-BE49-F238E27FC236}">
                  <a16:creationId xmlns:a16="http://schemas.microsoft.com/office/drawing/2014/main" id="{9FA14F54-8A0F-E5FB-FF98-400F48BB9A59}"/>
                </a:ext>
              </a:extLst>
            </p:cNvPr>
            <p:cNvSpPr txBox="1"/>
            <p:nvPr/>
          </p:nvSpPr>
          <p:spPr>
            <a:xfrm>
              <a:off x="1072610" y="1179173"/>
              <a:ext cx="1734772" cy="461665"/>
            </a:xfrm>
            <a:prstGeom prst="rect">
              <a:avLst/>
            </a:prstGeom>
            <a:noFill/>
          </p:spPr>
          <p:txBody>
            <a:bodyPr wrap="square" rtlCol="0">
              <a:spAutoFit/>
            </a:bodyPr>
            <a:lstStyle/>
            <a:p>
              <a:pPr algn="ctr"/>
              <a:r>
                <a:rPr lang="en-GB" sz="1200">
                  <a:solidFill>
                    <a:srgbClr val="333333"/>
                  </a:solidFill>
                  <a:latin typeface="+mn-lt"/>
                </a:rPr>
                <a:t>HOW TO INSERT AN IMAGE</a:t>
              </a:r>
            </a:p>
          </p:txBody>
        </p:sp>
        <p:sp>
          <p:nvSpPr>
            <p:cNvPr id="75" name="TextBox 74">
              <a:extLst>
                <a:ext uri="{FF2B5EF4-FFF2-40B4-BE49-F238E27FC236}">
                  <a16:creationId xmlns:a16="http://schemas.microsoft.com/office/drawing/2014/main" id="{97F3CE3C-8182-524B-F5A0-E4FFE3B1C019}"/>
                </a:ext>
              </a:extLst>
            </p:cNvPr>
            <p:cNvSpPr txBox="1"/>
            <p:nvPr/>
          </p:nvSpPr>
          <p:spPr>
            <a:xfrm>
              <a:off x="866775" y="1759910"/>
              <a:ext cx="2087197" cy="400110"/>
            </a:xfrm>
            <a:prstGeom prst="rect">
              <a:avLst/>
            </a:prstGeom>
            <a:noFill/>
          </p:spPr>
          <p:txBody>
            <a:bodyPr wrap="square" rtlCol="0">
              <a:spAutoFit/>
            </a:bodyPr>
            <a:lstStyle/>
            <a:p>
              <a:r>
                <a:rPr lang="en-GB" sz="1000" b="1">
                  <a:solidFill>
                    <a:srgbClr val="333333"/>
                  </a:solidFill>
                </a:rPr>
                <a:t>1. </a:t>
              </a:r>
              <a:r>
                <a:rPr lang="en-GB" sz="1000">
                  <a:solidFill>
                    <a:srgbClr val="333333"/>
                  </a:solidFill>
                </a:rPr>
                <a:t>If there is already an image present, </a:t>
              </a:r>
              <a:r>
                <a:rPr lang="en-GB" sz="1000">
                  <a:solidFill>
                    <a:srgbClr val="333333"/>
                  </a:solidFill>
                  <a:latin typeface="Gotham Medium" pitchFamily="50" charset="0"/>
                </a:rPr>
                <a:t>delete this first.</a:t>
              </a:r>
            </a:p>
          </p:txBody>
        </p:sp>
      </p:grpSp>
      <p:sp>
        <p:nvSpPr>
          <p:cNvPr id="77" name="Date Placeholder 76">
            <a:extLst>
              <a:ext uri="{FF2B5EF4-FFF2-40B4-BE49-F238E27FC236}">
                <a16:creationId xmlns:a16="http://schemas.microsoft.com/office/drawing/2014/main" id="{65C54796-A181-B49C-D678-6BA7A7A5C3A3}"/>
              </a:ext>
            </a:extLst>
          </p:cNvPr>
          <p:cNvSpPr>
            <a:spLocks noGrp="1"/>
          </p:cNvSpPr>
          <p:nvPr>
            <p:ph type="dt" sz="half" idx="44"/>
          </p:nvPr>
        </p:nvSpPr>
        <p:spPr/>
        <p:txBody>
          <a:bodyPr/>
          <a:lstStyle/>
          <a:p>
            <a:endParaRPr lang="en-GB"/>
          </a:p>
        </p:txBody>
      </p:sp>
      <p:sp>
        <p:nvSpPr>
          <p:cNvPr id="78" name="Footer Placeholder 77">
            <a:extLst>
              <a:ext uri="{FF2B5EF4-FFF2-40B4-BE49-F238E27FC236}">
                <a16:creationId xmlns:a16="http://schemas.microsoft.com/office/drawing/2014/main" id="{DAF720D1-BA2E-15ED-4C1C-FD178EB35771}"/>
              </a:ext>
            </a:extLst>
          </p:cNvPr>
          <p:cNvSpPr>
            <a:spLocks noGrp="1"/>
          </p:cNvSpPr>
          <p:nvPr>
            <p:ph type="ftr" sz="quarter" idx="45"/>
          </p:nvPr>
        </p:nvSpPr>
        <p:spPr>
          <a:xfrm>
            <a:off x="450733" y="6501388"/>
            <a:ext cx="6856644" cy="270074"/>
          </a:xfrm>
          <a:prstGeom prst="rect">
            <a:avLst/>
          </a:prstGeom>
        </p:spPr>
        <p:txBody>
          <a:bodyPr/>
          <a:lstStyle/>
          <a:p>
            <a:pPr>
              <a:lnSpc>
                <a:spcPct val="120000"/>
              </a:lnSpc>
              <a:spcAft>
                <a:spcPts val="1000"/>
              </a:spcAft>
            </a:pPr>
            <a:r>
              <a:rPr lang="en-US"/>
              <a:t>Footer</a:t>
            </a:r>
          </a:p>
        </p:txBody>
      </p:sp>
      <p:sp>
        <p:nvSpPr>
          <p:cNvPr id="79" name="Slide Number Placeholder 78">
            <a:extLst>
              <a:ext uri="{FF2B5EF4-FFF2-40B4-BE49-F238E27FC236}">
                <a16:creationId xmlns:a16="http://schemas.microsoft.com/office/drawing/2014/main" id="{2B91E2D5-F157-BC85-9410-AC2B0740E2F6}"/>
              </a:ext>
            </a:extLst>
          </p:cNvPr>
          <p:cNvSpPr>
            <a:spLocks noGrp="1"/>
          </p:cNvSpPr>
          <p:nvPr>
            <p:ph type="sldNum" sz="quarter" idx="46"/>
          </p:nvPr>
        </p:nvSpPr>
        <p:spPr/>
        <p:txBody>
          <a:bodyPr/>
          <a:lstStyle/>
          <a:p>
            <a:fld id="{BB07EAE1-021A-493C-B07F-6FE9E5D11BEB}" type="slidenum">
              <a:rPr lang="en-GB" smtClean="0"/>
              <a:pPr/>
              <a:t>‹#›</a:t>
            </a:fld>
            <a:endParaRPr lang="en-GB"/>
          </a:p>
        </p:txBody>
      </p:sp>
      <p:sp>
        <p:nvSpPr>
          <p:cNvPr id="4" name="Title 1">
            <a:extLst>
              <a:ext uri="{FF2B5EF4-FFF2-40B4-BE49-F238E27FC236}">
                <a16:creationId xmlns:a16="http://schemas.microsoft.com/office/drawing/2014/main" id="{F24C3E7C-23EE-B5EB-CC35-B5C26F232792}"/>
              </a:ext>
            </a:extLst>
          </p:cNvPr>
          <p:cNvSpPr>
            <a:spLocks noGrp="1"/>
          </p:cNvSpPr>
          <p:nvPr>
            <p:ph type="title" hasCustomPrompt="1"/>
          </p:nvPr>
        </p:nvSpPr>
        <p:spPr>
          <a:xfrm>
            <a:off x="450732" y="422671"/>
            <a:ext cx="10326690" cy="558405"/>
          </a:xfrm>
        </p:spPr>
        <p:txBody>
          <a:bodyPr/>
          <a:lstStyle>
            <a:lvl1pPr>
              <a:defRPr sz="3199"/>
            </a:lvl1pPr>
          </a:lstStyle>
          <a:p>
            <a:r>
              <a:rPr lang="en-GB"/>
              <a:t>Insert title here</a:t>
            </a:r>
          </a:p>
        </p:txBody>
      </p:sp>
      <p:pic>
        <p:nvPicPr>
          <p:cNvPr id="6" name="Graphic 5">
            <a:extLst>
              <a:ext uri="{FF2B5EF4-FFF2-40B4-BE49-F238E27FC236}">
                <a16:creationId xmlns:a16="http://schemas.microsoft.com/office/drawing/2014/main" id="{92B98E70-56A8-3E2A-432F-8A2CEFA5BFF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169916" y="259080"/>
            <a:ext cx="558018" cy="558163"/>
          </a:xfrm>
          <a:prstGeom prst="rect">
            <a:avLst/>
          </a:prstGeom>
        </p:spPr>
      </p:pic>
      <p:cxnSp>
        <p:nvCxnSpPr>
          <p:cNvPr id="30" name="Straight Connector 29">
            <a:extLst>
              <a:ext uri="{FF2B5EF4-FFF2-40B4-BE49-F238E27FC236}">
                <a16:creationId xmlns:a16="http://schemas.microsoft.com/office/drawing/2014/main" id="{66C53B25-46DE-83A0-16EA-DA688396FA2C}"/>
              </a:ext>
            </a:extLst>
          </p:cNvPr>
          <p:cNvCxnSpPr>
            <a:cxnSpLocks/>
          </p:cNvCxnSpPr>
          <p:nvPr userDrawn="1"/>
        </p:nvCxnSpPr>
        <p:spPr>
          <a:xfrm>
            <a:off x="3885663" y="1877476"/>
            <a:ext cx="0" cy="4057755"/>
          </a:xfrm>
          <a:prstGeom prst="line">
            <a:avLst/>
          </a:prstGeom>
          <a:ln w="6350">
            <a:solidFill>
              <a:schemeClr val="tx1">
                <a:alpha val="12452"/>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A156F3CC-31DD-3CBC-BBB5-1255FDC688DB}"/>
              </a:ext>
            </a:extLst>
          </p:cNvPr>
          <p:cNvCxnSpPr>
            <a:cxnSpLocks/>
          </p:cNvCxnSpPr>
          <p:nvPr userDrawn="1"/>
        </p:nvCxnSpPr>
        <p:spPr>
          <a:xfrm>
            <a:off x="7473044" y="1877476"/>
            <a:ext cx="0" cy="4057755"/>
          </a:xfrm>
          <a:prstGeom prst="line">
            <a:avLst/>
          </a:prstGeom>
          <a:ln w="6350">
            <a:solidFill>
              <a:schemeClr val="tx1">
                <a:alpha val="12452"/>
              </a:schemeClr>
            </a:solidFill>
          </a:ln>
        </p:spPr>
        <p:style>
          <a:lnRef idx="1">
            <a:schemeClr val="accent1"/>
          </a:lnRef>
          <a:fillRef idx="0">
            <a:schemeClr val="accent1"/>
          </a:fillRef>
          <a:effectRef idx="0">
            <a:schemeClr val="accent1"/>
          </a:effectRef>
          <a:fontRef idx="minor">
            <a:schemeClr val="tx1"/>
          </a:fontRef>
        </p:style>
      </p:cxnSp>
      <p:grpSp>
        <p:nvGrpSpPr>
          <p:cNvPr id="32" name="Group 31">
            <a:extLst>
              <a:ext uri="{FF2B5EF4-FFF2-40B4-BE49-F238E27FC236}">
                <a16:creationId xmlns:a16="http://schemas.microsoft.com/office/drawing/2014/main" id="{3F054A75-E91F-EB20-EC1F-3FDD0202F9EB}"/>
              </a:ext>
            </a:extLst>
          </p:cNvPr>
          <p:cNvGrpSpPr/>
          <p:nvPr userDrawn="1"/>
        </p:nvGrpSpPr>
        <p:grpSpPr>
          <a:xfrm>
            <a:off x="12284372" y="0"/>
            <a:ext cx="2174455" cy="4839558"/>
            <a:chOff x="838200" y="1150069"/>
            <a:chExt cx="2175021" cy="4839558"/>
          </a:xfrm>
        </p:grpSpPr>
        <p:sp>
          <p:nvSpPr>
            <p:cNvPr id="36" name="Rectangle 35">
              <a:extLst>
                <a:ext uri="{FF2B5EF4-FFF2-40B4-BE49-F238E27FC236}">
                  <a16:creationId xmlns:a16="http://schemas.microsoft.com/office/drawing/2014/main" id="{C8D9C8B7-A6D8-77DD-D5DF-E79D9F663406}"/>
                </a:ext>
              </a:extLst>
            </p:cNvPr>
            <p:cNvSpPr/>
            <p:nvPr/>
          </p:nvSpPr>
          <p:spPr>
            <a:xfrm>
              <a:off x="838200" y="1150069"/>
              <a:ext cx="2146445" cy="4839558"/>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333333"/>
                </a:solidFill>
              </a:endParaRPr>
            </a:p>
          </p:txBody>
        </p:sp>
        <p:sp>
          <p:nvSpPr>
            <p:cNvPr id="38" name="Rectangle 37">
              <a:extLst>
                <a:ext uri="{FF2B5EF4-FFF2-40B4-BE49-F238E27FC236}">
                  <a16:creationId xmlns:a16="http://schemas.microsoft.com/office/drawing/2014/main" id="{2BC24D77-8AC4-CA5C-A7A1-10D384EF6924}"/>
                </a:ext>
              </a:extLst>
            </p:cNvPr>
            <p:cNvSpPr/>
            <p:nvPr/>
          </p:nvSpPr>
          <p:spPr>
            <a:xfrm flipV="1">
              <a:off x="838200" y="1150069"/>
              <a:ext cx="2146445" cy="52016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799">
                <a:solidFill>
                  <a:srgbClr val="333333"/>
                </a:solidFill>
              </a:endParaRPr>
            </a:p>
          </p:txBody>
        </p:sp>
        <p:sp>
          <p:nvSpPr>
            <p:cNvPr id="39" name="TextBox 38">
              <a:extLst>
                <a:ext uri="{FF2B5EF4-FFF2-40B4-BE49-F238E27FC236}">
                  <a16:creationId xmlns:a16="http://schemas.microsoft.com/office/drawing/2014/main" id="{F7F49143-6A9E-0904-3F92-DD89345ACFC8}"/>
                </a:ext>
              </a:extLst>
            </p:cNvPr>
            <p:cNvSpPr txBox="1"/>
            <p:nvPr/>
          </p:nvSpPr>
          <p:spPr>
            <a:xfrm>
              <a:off x="866775" y="2189496"/>
              <a:ext cx="2087197" cy="707886"/>
            </a:xfrm>
            <a:prstGeom prst="rect">
              <a:avLst/>
            </a:prstGeom>
            <a:noFill/>
          </p:spPr>
          <p:txBody>
            <a:bodyPr wrap="square" rtlCol="0">
              <a:spAutoFit/>
            </a:bodyPr>
            <a:lstStyle/>
            <a:p>
              <a:r>
                <a:rPr lang="en-GB" sz="1000" b="1">
                  <a:solidFill>
                    <a:srgbClr val="333333"/>
                  </a:solidFill>
                </a:rPr>
                <a:t>2. </a:t>
              </a:r>
              <a:r>
                <a:rPr lang="en-GB" sz="1000">
                  <a:solidFill>
                    <a:srgbClr val="333333"/>
                  </a:solidFill>
                </a:rPr>
                <a:t>Click on the </a:t>
              </a:r>
              <a:r>
                <a:rPr lang="en-GB" sz="1000" b="0">
                  <a:solidFill>
                    <a:srgbClr val="333333"/>
                  </a:solidFill>
                  <a:latin typeface="Gotham Medium" pitchFamily="50" charset="0"/>
                </a:rPr>
                <a:t>icon</a:t>
              </a:r>
              <a:r>
                <a:rPr lang="en-GB" sz="1000">
                  <a:solidFill>
                    <a:srgbClr val="333333"/>
                  </a:solidFill>
                </a:rPr>
                <a:t> in the middle of the placeholder and choose the image from your computer.</a:t>
              </a:r>
            </a:p>
          </p:txBody>
        </p:sp>
        <p:sp>
          <p:nvSpPr>
            <p:cNvPr id="40" name="TextBox 39">
              <a:extLst>
                <a:ext uri="{FF2B5EF4-FFF2-40B4-BE49-F238E27FC236}">
                  <a16:creationId xmlns:a16="http://schemas.microsoft.com/office/drawing/2014/main" id="{2A443A40-BC80-02C3-EA52-954B3907EF29}"/>
                </a:ext>
              </a:extLst>
            </p:cNvPr>
            <p:cNvSpPr txBox="1"/>
            <p:nvPr/>
          </p:nvSpPr>
          <p:spPr>
            <a:xfrm>
              <a:off x="866774" y="2943679"/>
              <a:ext cx="2146447" cy="553998"/>
            </a:xfrm>
            <a:prstGeom prst="rect">
              <a:avLst/>
            </a:prstGeom>
            <a:noFill/>
          </p:spPr>
          <p:txBody>
            <a:bodyPr wrap="square" rtlCol="0">
              <a:spAutoFit/>
            </a:bodyPr>
            <a:lstStyle/>
            <a:p>
              <a:r>
                <a:rPr lang="en-GB" sz="1000" b="1">
                  <a:solidFill>
                    <a:srgbClr val="333333"/>
                  </a:solidFill>
                </a:rPr>
                <a:t>3. </a:t>
              </a:r>
              <a:r>
                <a:rPr lang="en-GB" sz="1000">
                  <a:solidFill>
                    <a:srgbClr val="333333"/>
                  </a:solidFill>
                </a:rPr>
                <a:t>Click on the </a:t>
              </a:r>
              <a:r>
                <a:rPr lang="en-GB" sz="1000" b="0">
                  <a:solidFill>
                    <a:srgbClr val="333333"/>
                  </a:solidFill>
                  <a:latin typeface="Gotham Medium" pitchFamily="50" charset="0"/>
                </a:rPr>
                <a:t>Format Picture </a:t>
              </a:r>
              <a:r>
                <a:rPr lang="en-GB" sz="1000">
                  <a:solidFill>
                    <a:srgbClr val="333333"/>
                  </a:solidFill>
                </a:rPr>
                <a:t>tab in the ribbon and use the tools to edit the image.</a:t>
              </a:r>
            </a:p>
          </p:txBody>
        </p:sp>
        <p:sp>
          <p:nvSpPr>
            <p:cNvPr id="42" name="TextBox 41">
              <a:extLst>
                <a:ext uri="{FF2B5EF4-FFF2-40B4-BE49-F238E27FC236}">
                  <a16:creationId xmlns:a16="http://schemas.microsoft.com/office/drawing/2014/main" id="{E9D387FF-36C3-E9A8-E18B-2198996B7C50}"/>
                </a:ext>
              </a:extLst>
            </p:cNvPr>
            <p:cNvSpPr txBox="1"/>
            <p:nvPr/>
          </p:nvSpPr>
          <p:spPr>
            <a:xfrm>
              <a:off x="866773" y="3543974"/>
              <a:ext cx="2146447" cy="1169551"/>
            </a:xfrm>
            <a:prstGeom prst="rect">
              <a:avLst/>
            </a:prstGeom>
            <a:noFill/>
          </p:spPr>
          <p:txBody>
            <a:bodyPr wrap="square" rtlCol="0">
              <a:spAutoFit/>
            </a:bodyPr>
            <a:lstStyle/>
            <a:p>
              <a:r>
                <a:rPr lang="en-GB" sz="1000" b="1">
                  <a:solidFill>
                    <a:srgbClr val="333333"/>
                  </a:solidFill>
                </a:rPr>
                <a:t>4. </a:t>
              </a:r>
              <a:r>
                <a:rPr lang="en-GB" sz="1000">
                  <a:solidFill>
                    <a:srgbClr val="333333"/>
                  </a:solidFill>
                </a:rPr>
                <a:t>Choose </a:t>
              </a:r>
              <a:r>
                <a:rPr lang="en-GB" sz="1000" b="0">
                  <a:solidFill>
                    <a:srgbClr val="333333"/>
                  </a:solidFill>
                  <a:latin typeface="Gotham Medium" pitchFamily="50" charset="0"/>
                </a:rPr>
                <a:t>Crop</a:t>
              </a:r>
              <a:r>
                <a:rPr lang="en-GB" sz="1000">
                  <a:solidFill>
                    <a:srgbClr val="333333"/>
                  </a:solidFill>
                </a:rPr>
                <a:t> to resize and move the image within the placeholder, using the white circles in the corners of the image. Click on the drop down arrow and choose </a:t>
              </a:r>
              <a:r>
                <a:rPr lang="en-GB" sz="1000" b="0">
                  <a:solidFill>
                    <a:srgbClr val="333333"/>
                  </a:solidFill>
                  <a:latin typeface="Gotham Medium" pitchFamily="50" charset="0"/>
                </a:rPr>
                <a:t>Fit </a:t>
              </a:r>
              <a:r>
                <a:rPr lang="en-GB" sz="1000">
                  <a:solidFill>
                    <a:srgbClr val="333333"/>
                  </a:solidFill>
                </a:rPr>
                <a:t>to fit the image to the placeholder.</a:t>
              </a:r>
            </a:p>
          </p:txBody>
        </p:sp>
        <p:sp>
          <p:nvSpPr>
            <p:cNvPr id="43" name="TextBox 42">
              <a:extLst>
                <a:ext uri="{FF2B5EF4-FFF2-40B4-BE49-F238E27FC236}">
                  <a16:creationId xmlns:a16="http://schemas.microsoft.com/office/drawing/2014/main" id="{A869821D-2398-729B-38A0-BC18DCE0E0BE}"/>
                </a:ext>
              </a:extLst>
            </p:cNvPr>
            <p:cNvSpPr txBox="1"/>
            <p:nvPr/>
          </p:nvSpPr>
          <p:spPr>
            <a:xfrm>
              <a:off x="866774" y="4759822"/>
              <a:ext cx="2146447" cy="553998"/>
            </a:xfrm>
            <a:prstGeom prst="rect">
              <a:avLst/>
            </a:prstGeom>
            <a:noFill/>
          </p:spPr>
          <p:txBody>
            <a:bodyPr wrap="square" rtlCol="0">
              <a:spAutoFit/>
            </a:bodyPr>
            <a:lstStyle/>
            <a:p>
              <a:r>
                <a:rPr lang="en-GB" sz="1000" b="1">
                  <a:solidFill>
                    <a:srgbClr val="333333"/>
                  </a:solidFill>
                </a:rPr>
                <a:t>5. </a:t>
              </a:r>
              <a:r>
                <a:rPr lang="en-GB" sz="1000">
                  <a:solidFill>
                    <a:srgbClr val="333333"/>
                  </a:solidFill>
                </a:rPr>
                <a:t>Choose </a:t>
              </a:r>
              <a:r>
                <a:rPr lang="en-GB" sz="1000" b="0">
                  <a:solidFill>
                    <a:srgbClr val="333333"/>
                  </a:solidFill>
                  <a:latin typeface="Gotham Medium" pitchFamily="50" charset="0"/>
                </a:rPr>
                <a:t>Picture Colour </a:t>
              </a:r>
              <a:r>
                <a:rPr lang="en-GB" sz="1000">
                  <a:solidFill>
                    <a:srgbClr val="333333"/>
                  </a:solidFill>
                </a:rPr>
                <a:t>to adjust the Saturation, Tone, and Colour.</a:t>
              </a:r>
            </a:p>
          </p:txBody>
        </p:sp>
        <p:sp>
          <p:nvSpPr>
            <p:cNvPr id="45" name="TextBox 44">
              <a:extLst>
                <a:ext uri="{FF2B5EF4-FFF2-40B4-BE49-F238E27FC236}">
                  <a16:creationId xmlns:a16="http://schemas.microsoft.com/office/drawing/2014/main" id="{0132158E-043B-9E40-9E33-FE2E46B5F206}"/>
                </a:ext>
              </a:extLst>
            </p:cNvPr>
            <p:cNvSpPr txBox="1"/>
            <p:nvPr/>
          </p:nvSpPr>
          <p:spPr>
            <a:xfrm>
              <a:off x="866774" y="5360117"/>
              <a:ext cx="2146447" cy="553998"/>
            </a:xfrm>
            <a:prstGeom prst="rect">
              <a:avLst/>
            </a:prstGeom>
            <a:noFill/>
          </p:spPr>
          <p:txBody>
            <a:bodyPr wrap="square" rtlCol="0">
              <a:spAutoFit/>
            </a:bodyPr>
            <a:lstStyle/>
            <a:p>
              <a:r>
                <a:rPr lang="en-GB" sz="1000" b="1">
                  <a:solidFill>
                    <a:srgbClr val="333333"/>
                  </a:solidFill>
                </a:rPr>
                <a:t>6. </a:t>
              </a:r>
              <a:r>
                <a:rPr lang="en-GB" sz="1000">
                  <a:solidFill>
                    <a:srgbClr val="333333"/>
                  </a:solidFill>
                </a:rPr>
                <a:t>Choose </a:t>
              </a:r>
              <a:r>
                <a:rPr lang="en-GB" sz="1000" b="0">
                  <a:solidFill>
                    <a:srgbClr val="333333"/>
                  </a:solidFill>
                  <a:latin typeface="Gotham Medium" pitchFamily="50" charset="0"/>
                </a:rPr>
                <a:t>Picture Correction </a:t>
              </a:r>
              <a:r>
                <a:rPr lang="en-GB" sz="1000">
                  <a:solidFill>
                    <a:srgbClr val="333333"/>
                  </a:solidFill>
                </a:rPr>
                <a:t>to adjust the Sharpness, Brightness, and Contrast.</a:t>
              </a:r>
            </a:p>
          </p:txBody>
        </p:sp>
        <p:sp>
          <p:nvSpPr>
            <p:cNvPr id="46" name="TextBox 45">
              <a:extLst>
                <a:ext uri="{FF2B5EF4-FFF2-40B4-BE49-F238E27FC236}">
                  <a16:creationId xmlns:a16="http://schemas.microsoft.com/office/drawing/2014/main" id="{8B2A8BC9-844F-730B-D299-08B34950F847}"/>
                </a:ext>
              </a:extLst>
            </p:cNvPr>
            <p:cNvSpPr txBox="1"/>
            <p:nvPr/>
          </p:nvSpPr>
          <p:spPr>
            <a:xfrm>
              <a:off x="1072610" y="1179173"/>
              <a:ext cx="1734772" cy="461665"/>
            </a:xfrm>
            <a:prstGeom prst="rect">
              <a:avLst/>
            </a:prstGeom>
            <a:noFill/>
          </p:spPr>
          <p:txBody>
            <a:bodyPr wrap="square" rtlCol="0">
              <a:spAutoFit/>
            </a:bodyPr>
            <a:lstStyle/>
            <a:p>
              <a:pPr algn="ctr"/>
              <a:r>
                <a:rPr lang="en-GB" sz="1200">
                  <a:solidFill>
                    <a:srgbClr val="333333"/>
                  </a:solidFill>
                  <a:latin typeface="+mn-lt"/>
                </a:rPr>
                <a:t>HOW TO INSERT AN IMAGE</a:t>
              </a:r>
            </a:p>
          </p:txBody>
        </p:sp>
        <p:sp>
          <p:nvSpPr>
            <p:cNvPr id="47" name="TextBox 46">
              <a:extLst>
                <a:ext uri="{FF2B5EF4-FFF2-40B4-BE49-F238E27FC236}">
                  <a16:creationId xmlns:a16="http://schemas.microsoft.com/office/drawing/2014/main" id="{75BA7251-BCD5-9EB5-07F8-8BF4DB08C65E}"/>
                </a:ext>
              </a:extLst>
            </p:cNvPr>
            <p:cNvSpPr txBox="1"/>
            <p:nvPr userDrawn="1"/>
          </p:nvSpPr>
          <p:spPr>
            <a:xfrm>
              <a:off x="866775" y="1759910"/>
              <a:ext cx="2087197" cy="400110"/>
            </a:xfrm>
            <a:prstGeom prst="rect">
              <a:avLst/>
            </a:prstGeom>
            <a:noFill/>
          </p:spPr>
          <p:txBody>
            <a:bodyPr wrap="square" rtlCol="0">
              <a:spAutoFit/>
            </a:bodyPr>
            <a:lstStyle/>
            <a:p>
              <a:r>
                <a:rPr lang="en-GB" sz="1000" b="1">
                  <a:solidFill>
                    <a:srgbClr val="333333"/>
                  </a:solidFill>
                </a:rPr>
                <a:t>1. </a:t>
              </a:r>
              <a:r>
                <a:rPr lang="en-GB" sz="1000">
                  <a:solidFill>
                    <a:srgbClr val="333333"/>
                  </a:solidFill>
                </a:rPr>
                <a:t>If there is already an image present, </a:t>
              </a:r>
              <a:r>
                <a:rPr lang="en-GB" sz="1000">
                  <a:solidFill>
                    <a:srgbClr val="333333"/>
                  </a:solidFill>
                  <a:latin typeface="Gotham Medium" pitchFamily="50" charset="0"/>
                </a:rPr>
                <a:t>delete this first.</a:t>
              </a:r>
            </a:p>
          </p:txBody>
        </p:sp>
      </p:grpSp>
      <p:pic>
        <p:nvPicPr>
          <p:cNvPr id="48" name="Graphic 47">
            <a:extLst>
              <a:ext uri="{FF2B5EF4-FFF2-40B4-BE49-F238E27FC236}">
                <a16:creationId xmlns:a16="http://schemas.microsoft.com/office/drawing/2014/main" id="{E55C6073-8CEF-142E-5FD1-6CC230C5C37A}"/>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169916" y="259080"/>
            <a:ext cx="558018" cy="558163"/>
          </a:xfrm>
          <a:prstGeom prst="rect">
            <a:avLst/>
          </a:prstGeom>
        </p:spPr>
      </p:pic>
    </p:spTree>
    <p:custDataLst>
      <p:tags r:id="rId1"/>
    </p:custDataLst>
    <p:extLst>
      <p:ext uri="{BB962C8B-B14F-4D97-AF65-F5344CB8AC3E}">
        <p14:creationId xmlns:p14="http://schemas.microsoft.com/office/powerpoint/2010/main" val="22315607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2.xml><?xml version="1.0" encoding="utf-8"?>
<p:sldLayout xmlns:a="http://schemas.openxmlformats.org/drawingml/2006/main" xmlns:r="http://schemas.openxmlformats.org/officeDocument/2006/relationships" xmlns:p="http://schemas.openxmlformats.org/presentationml/2006/main" showMasterSp="0" preserve="1" userDrawn="1">
  <p:cSld name="Team structure 2 rows  (12)">
    <p:spTree>
      <p:nvGrpSpPr>
        <p:cNvPr id="1" name=""/>
        <p:cNvGrpSpPr/>
        <p:nvPr/>
      </p:nvGrpSpPr>
      <p:grpSpPr>
        <a:xfrm>
          <a:off x="0" y="0"/>
          <a:ext cx="0" cy="0"/>
          <a:chOff x="0" y="0"/>
          <a:chExt cx="0" cy="0"/>
        </a:xfrm>
      </p:grpSpPr>
      <p:sp>
        <p:nvSpPr>
          <p:cNvPr id="22" name="Text Placeholder 3">
            <a:extLst>
              <a:ext uri="{FF2B5EF4-FFF2-40B4-BE49-F238E27FC236}">
                <a16:creationId xmlns:a16="http://schemas.microsoft.com/office/drawing/2014/main" id="{58F77799-293E-3E20-83D0-1541AA619BD4}"/>
              </a:ext>
            </a:extLst>
          </p:cNvPr>
          <p:cNvSpPr>
            <a:spLocks noGrp="1"/>
          </p:cNvSpPr>
          <p:nvPr>
            <p:ph type="body" sz="quarter" idx="109" hasCustomPrompt="1"/>
          </p:nvPr>
        </p:nvSpPr>
        <p:spPr>
          <a:xfrm rot="5400000">
            <a:off x="8649149" y="3318754"/>
            <a:ext cx="6858430" cy="220922"/>
          </a:xfrm>
          <a:solidFill>
            <a:schemeClr val="accent1"/>
          </a:solidFill>
        </p:spPr>
        <p:txBody>
          <a:bodyPr anchor="ctr"/>
          <a:lstStyle>
            <a:lvl1pPr algn="ctr">
              <a:defRPr sz="900" cap="all" spc="100" baseline="0"/>
            </a:lvl1pPr>
          </a:lstStyle>
          <a:p>
            <a:pPr lvl="0"/>
            <a:r>
              <a:rPr lang="en-GB"/>
              <a:t>Section Title</a:t>
            </a:r>
          </a:p>
        </p:txBody>
      </p:sp>
      <p:sp>
        <p:nvSpPr>
          <p:cNvPr id="8" name="Text Placeholder 7">
            <a:extLst>
              <a:ext uri="{FF2B5EF4-FFF2-40B4-BE49-F238E27FC236}">
                <a16:creationId xmlns:a16="http://schemas.microsoft.com/office/drawing/2014/main" id="{15EEC8B0-71BC-403D-1104-BEBDD0B9063C}"/>
              </a:ext>
            </a:extLst>
          </p:cNvPr>
          <p:cNvSpPr>
            <a:spLocks noGrp="1"/>
          </p:cNvSpPr>
          <p:nvPr>
            <p:ph type="body" sz="quarter" idx="13" hasCustomPrompt="1"/>
          </p:nvPr>
        </p:nvSpPr>
        <p:spPr>
          <a:xfrm>
            <a:off x="450732" y="1520825"/>
            <a:ext cx="2315239" cy="233362"/>
          </a:xfrm>
        </p:spPr>
        <p:txBody>
          <a:bodyPr lIns="0" tIns="0" rIns="0" bIns="0"/>
          <a:lstStyle>
            <a:lvl1pPr algn="l">
              <a:defRPr sz="1200" cap="all" baseline="0">
                <a:latin typeface="Gotham Medium" panose="02000604030000020004" pitchFamily="50" charset="0"/>
              </a:defRPr>
            </a:lvl1pPr>
            <a:lvl2pPr algn="ctr">
              <a:defRPr>
                <a:latin typeface="Gotham Medium" panose="02000604030000020004" pitchFamily="50" charset="0"/>
              </a:defRPr>
            </a:lvl2pPr>
            <a:lvl3pPr algn="ctr">
              <a:defRPr>
                <a:latin typeface="Gotham Medium" panose="02000604030000020004" pitchFamily="50" charset="0"/>
              </a:defRPr>
            </a:lvl3pPr>
            <a:lvl4pPr algn="ctr">
              <a:defRPr>
                <a:latin typeface="Gotham Medium" panose="02000604030000020004" pitchFamily="50" charset="0"/>
              </a:defRPr>
            </a:lvl4pPr>
            <a:lvl5pPr algn="ctr">
              <a:defRPr>
                <a:latin typeface="Gotham Medium" panose="02000604030000020004" pitchFamily="50" charset="0"/>
              </a:defRPr>
            </a:lvl5pPr>
          </a:lstStyle>
          <a:p>
            <a:pPr lvl="0"/>
            <a:r>
              <a:rPr lang="en-GB"/>
              <a:t>Insert text here</a:t>
            </a:r>
          </a:p>
        </p:txBody>
      </p:sp>
      <p:sp>
        <p:nvSpPr>
          <p:cNvPr id="9" name="Picture Placeholder 9">
            <a:extLst>
              <a:ext uri="{FF2B5EF4-FFF2-40B4-BE49-F238E27FC236}">
                <a16:creationId xmlns:a16="http://schemas.microsoft.com/office/drawing/2014/main" id="{8249EA98-AB52-E050-0EA2-60C60A44C244}"/>
              </a:ext>
            </a:extLst>
          </p:cNvPr>
          <p:cNvSpPr>
            <a:spLocks noGrp="1"/>
          </p:cNvSpPr>
          <p:nvPr>
            <p:ph type="pic" sz="quarter" idx="14" hasCustomPrompt="1"/>
          </p:nvPr>
        </p:nvSpPr>
        <p:spPr>
          <a:xfrm>
            <a:off x="450732" y="1942310"/>
            <a:ext cx="1415682" cy="1169746"/>
          </a:xfrm>
        </p:spPr>
        <p:txBody>
          <a:bodyPr/>
          <a:lstStyle>
            <a:lvl1pPr algn="ctr">
              <a:defRPr sz="800"/>
            </a:lvl1pPr>
          </a:lstStyle>
          <a:p>
            <a:r>
              <a:rPr lang="en-GB"/>
              <a:t>Click icon to insert image</a:t>
            </a:r>
          </a:p>
        </p:txBody>
      </p:sp>
      <p:grpSp>
        <p:nvGrpSpPr>
          <p:cNvPr id="29" name="Group 28">
            <a:extLst>
              <a:ext uri="{FF2B5EF4-FFF2-40B4-BE49-F238E27FC236}">
                <a16:creationId xmlns:a16="http://schemas.microsoft.com/office/drawing/2014/main" id="{742A6225-A054-3808-4788-70D8408B2240}"/>
              </a:ext>
            </a:extLst>
          </p:cNvPr>
          <p:cNvGrpSpPr/>
          <p:nvPr/>
        </p:nvGrpSpPr>
        <p:grpSpPr>
          <a:xfrm>
            <a:off x="12284372" y="0"/>
            <a:ext cx="2174455" cy="4839558"/>
            <a:chOff x="838200" y="1150069"/>
            <a:chExt cx="2175021" cy="4839558"/>
          </a:xfrm>
        </p:grpSpPr>
        <p:sp>
          <p:nvSpPr>
            <p:cNvPr id="30" name="Rectangle 29">
              <a:extLst>
                <a:ext uri="{FF2B5EF4-FFF2-40B4-BE49-F238E27FC236}">
                  <a16:creationId xmlns:a16="http://schemas.microsoft.com/office/drawing/2014/main" id="{48FD1D66-A4D0-F87E-14BC-D27C3388E2A9}"/>
                </a:ext>
              </a:extLst>
            </p:cNvPr>
            <p:cNvSpPr/>
            <p:nvPr/>
          </p:nvSpPr>
          <p:spPr>
            <a:xfrm>
              <a:off x="838200" y="1150069"/>
              <a:ext cx="2146445" cy="4839558"/>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333333"/>
                </a:solidFill>
              </a:endParaRPr>
            </a:p>
          </p:txBody>
        </p:sp>
        <p:sp>
          <p:nvSpPr>
            <p:cNvPr id="31" name="Rectangle 30">
              <a:extLst>
                <a:ext uri="{FF2B5EF4-FFF2-40B4-BE49-F238E27FC236}">
                  <a16:creationId xmlns:a16="http://schemas.microsoft.com/office/drawing/2014/main" id="{7CA2C4F5-FCFF-43B5-D44B-FC1615619C07}"/>
                </a:ext>
              </a:extLst>
            </p:cNvPr>
            <p:cNvSpPr/>
            <p:nvPr/>
          </p:nvSpPr>
          <p:spPr>
            <a:xfrm flipV="1">
              <a:off x="838200" y="1150069"/>
              <a:ext cx="2146445" cy="52016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799">
                <a:solidFill>
                  <a:srgbClr val="333333"/>
                </a:solidFill>
              </a:endParaRPr>
            </a:p>
          </p:txBody>
        </p:sp>
        <p:sp>
          <p:nvSpPr>
            <p:cNvPr id="32" name="TextBox 31">
              <a:extLst>
                <a:ext uri="{FF2B5EF4-FFF2-40B4-BE49-F238E27FC236}">
                  <a16:creationId xmlns:a16="http://schemas.microsoft.com/office/drawing/2014/main" id="{00615049-A9F2-6C25-2EFF-17409E990FDD}"/>
                </a:ext>
              </a:extLst>
            </p:cNvPr>
            <p:cNvSpPr txBox="1"/>
            <p:nvPr/>
          </p:nvSpPr>
          <p:spPr>
            <a:xfrm>
              <a:off x="866775" y="2189496"/>
              <a:ext cx="2087197" cy="707886"/>
            </a:xfrm>
            <a:prstGeom prst="rect">
              <a:avLst/>
            </a:prstGeom>
            <a:noFill/>
          </p:spPr>
          <p:txBody>
            <a:bodyPr wrap="square" rtlCol="0">
              <a:spAutoFit/>
            </a:bodyPr>
            <a:lstStyle/>
            <a:p>
              <a:r>
                <a:rPr lang="en-GB" sz="1000" b="1">
                  <a:solidFill>
                    <a:srgbClr val="333333"/>
                  </a:solidFill>
                </a:rPr>
                <a:t>2. </a:t>
              </a:r>
              <a:r>
                <a:rPr lang="en-GB" sz="1000">
                  <a:solidFill>
                    <a:srgbClr val="333333"/>
                  </a:solidFill>
                </a:rPr>
                <a:t>Click on the </a:t>
              </a:r>
              <a:r>
                <a:rPr lang="en-GB" sz="1000" b="0">
                  <a:solidFill>
                    <a:srgbClr val="333333"/>
                  </a:solidFill>
                  <a:latin typeface="Gotham Medium" pitchFamily="50" charset="0"/>
                </a:rPr>
                <a:t>icon</a:t>
              </a:r>
              <a:r>
                <a:rPr lang="en-GB" sz="1000">
                  <a:solidFill>
                    <a:srgbClr val="333333"/>
                  </a:solidFill>
                </a:rPr>
                <a:t> in the middle of the placeholder and choose the image from your computer.</a:t>
              </a:r>
            </a:p>
          </p:txBody>
        </p:sp>
        <p:sp>
          <p:nvSpPr>
            <p:cNvPr id="65" name="TextBox 64">
              <a:extLst>
                <a:ext uri="{FF2B5EF4-FFF2-40B4-BE49-F238E27FC236}">
                  <a16:creationId xmlns:a16="http://schemas.microsoft.com/office/drawing/2014/main" id="{40976D71-1AD4-297D-C145-E8016276A2DD}"/>
                </a:ext>
              </a:extLst>
            </p:cNvPr>
            <p:cNvSpPr txBox="1"/>
            <p:nvPr/>
          </p:nvSpPr>
          <p:spPr>
            <a:xfrm>
              <a:off x="866774" y="2943679"/>
              <a:ext cx="2146447" cy="553998"/>
            </a:xfrm>
            <a:prstGeom prst="rect">
              <a:avLst/>
            </a:prstGeom>
            <a:noFill/>
          </p:spPr>
          <p:txBody>
            <a:bodyPr wrap="square" rtlCol="0">
              <a:spAutoFit/>
            </a:bodyPr>
            <a:lstStyle/>
            <a:p>
              <a:r>
                <a:rPr lang="en-GB" sz="1000" b="1">
                  <a:solidFill>
                    <a:srgbClr val="333333"/>
                  </a:solidFill>
                </a:rPr>
                <a:t>3. </a:t>
              </a:r>
              <a:r>
                <a:rPr lang="en-GB" sz="1000">
                  <a:solidFill>
                    <a:srgbClr val="333333"/>
                  </a:solidFill>
                </a:rPr>
                <a:t>Click on the </a:t>
              </a:r>
              <a:r>
                <a:rPr lang="en-GB" sz="1000" b="0">
                  <a:solidFill>
                    <a:srgbClr val="333333"/>
                  </a:solidFill>
                  <a:latin typeface="Gotham Medium" pitchFamily="50" charset="0"/>
                </a:rPr>
                <a:t>Format Picture </a:t>
              </a:r>
              <a:r>
                <a:rPr lang="en-GB" sz="1000">
                  <a:solidFill>
                    <a:srgbClr val="333333"/>
                  </a:solidFill>
                </a:rPr>
                <a:t>tab in the ribbon and use the tools to edit the image.</a:t>
              </a:r>
            </a:p>
          </p:txBody>
        </p:sp>
        <p:sp>
          <p:nvSpPr>
            <p:cNvPr id="66" name="TextBox 65">
              <a:extLst>
                <a:ext uri="{FF2B5EF4-FFF2-40B4-BE49-F238E27FC236}">
                  <a16:creationId xmlns:a16="http://schemas.microsoft.com/office/drawing/2014/main" id="{726DBA57-815C-6768-CA79-5B375A9EBBC4}"/>
                </a:ext>
              </a:extLst>
            </p:cNvPr>
            <p:cNvSpPr txBox="1"/>
            <p:nvPr/>
          </p:nvSpPr>
          <p:spPr>
            <a:xfrm>
              <a:off x="866773" y="3543974"/>
              <a:ext cx="2146447" cy="1169551"/>
            </a:xfrm>
            <a:prstGeom prst="rect">
              <a:avLst/>
            </a:prstGeom>
            <a:noFill/>
          </p:spPr>
          <p:txBody>
            <a:bodyPr wrap="square" rtlCol="0">
              <a:spAutoFit/>
            </a:bodyPr>
            <a:lstStyle/>
            <a:p>
              <a:r>
                <a:rPr lang="en-GB" sz="1000" b="1">
                  <a:solidFill>
                    <a:srgbClr val="333333"/>
                  </a:solidFill>
                </a:rPr>
                <a:t>4. </a:t>
              </a:r>
              <a:r>
                <a:rPr lang="en-GB" sz="1000">
                  <a:solidFill>
                    <a:srgbClr val="333333"/>
                  </a:solidFill>
                </a:rPr>
                <a:t>Choose </a:t>
              </a:r>
              <a:r>
                <a:rPr lang="en-GB" sz="1000" b="0">
                  <a:solidFill>
                    <a:srgbClr val="333333"/>
                  </a:solidFill>
                  <a:latin typeface="Gotham Medium" pitchFamily="50" charset="0"/>
                </a:rPr>
                <a:t>Crop</a:t>
              </a:r>
              <a:r>
                <a:rPr lang="en-GB" sz="1000">
                  <a:solidFill>
                    <a:srgbClr val="333333"/>
                  </a:solidFill>
                </a:rPr>
                <a:t> to resize and move the image within the placeholder, using the white circles in the corners of the image. Click on the drop down arrow and choose </a:t>
              </a:r>
              <a:r>
                <a:rPr lang="en-GB" sz="1000" b="0">
                  <a:solidFill>
                    <a:srgbClr val="333333"/>
                  </a:solidFill>
                  <a:latin typeface="Gotham Medium" pitchFamily="50" charset="0"/>
                </a:rPr>
                <a:t>Fit </a:t>
              </a:r>
              <a:r>
                <a:rPr lang="en-GB" sz="1000">
                  <a:solidFill>
                    <a:srgbClr val="333333"/>
                  </a:solidFill>
                </a:rPr>
                <a:t>to fit the image to the placeholder.</a:t>
              </a:r>
            </a:p>
          </p:txBody>
        </p:sp>
        <p:sp>
          <p:nvSpPr>
            <p:cNvPr id="67" name="TextBox 66">
              <a:extLst>
                <a:ext uri="{FF2B5EF4-FFF2-40B4-BE49-F238E27FC236}">
                  <a16:creationId xmlns:a16="http://schemas.microsoft.com/office/drawing/2014/main" id="{C9F8BB05-C6AD-0550-C6F4-4FEC1EA6CDC9}"/>
                </a:ext>
              </a:extLst>
            </p:cNvPr>
            <p:cNvSpPr txBox="1"/>
            <p:nvPr/>
          </p:nvSpPr>
          <p:spPr>
            <a:xfrm>
              <a:off x="866774" y="4759822"/>
              <a:ext cx="2146447" cy="553998"/>
            </a:xfrm>
            <a:prstGeom prst="rect">
              <a:avLst/>
            </a:prstGeom>
            <a:noFill/>
          </p:spPr>
          <p:txBody>
            <a:bodyPr wrap="square" rtlCol="0">
              <a:spAutoFit/>
            </a:bodyPr>
            <a:lstStyle/>
            <a:p>
              <a:r>
                <a:rPr lang="en-GB" sz="1000" b="1">
                  <a:solidFill>
                    <a:srgbClr val="333333"/>
                  </a:solidFill>
                </a:rPr>
                <a:t>5. </a:t>
              </a:r>
              <a:r>
                <a:rPr lang="en-GB" sz="1000">
                  <a:solidFill>
                    <a:srgbClr val="333333"/>
                  </a:solidFill>
                </a:rPr>
                <a:t>Choose </a:t>
              </a:r>
              <a:r>
                <a:rPr lang="en-GB" sz="1000" b="0">
                  <a:solidFill>
                    <a:srgbClr val="333333"/>
                  </a:solidFill>
                  <a:latin typeface="Gotham Medium" pitchFamily="50" charset="0"/>
                </a:rPr>
                <a:t>Picture Colour </a:t>
              </a:r>
              <a:r>
                <a:rPr lang="en-GB" sz="1000">
                  <a:solidFill>
                    <a:srgbClr val="333333"/>
                  </a:solidFill>
                </a:rPr>
                <a:t>to adjust the Saturation, Tone, and Colour.</a:t>
              </a:r>
            </a:p>
          </p:txBody>
        </p:sp>
        <p:sp>
          <p:nvSpPr>
            <p:cNvPr id="68" name="TextBox 67">
              <a:extLst>
                <a:ext uri="{FF2B5EF4-FFF2-40B4-BE49-F238E27FC236}">
                  <a16:creationId xmlns:a16="http://schemas.microsoft.com/office/drawing/2014/main" id="{713A56C0-9A18-6D2C-AF50-EF821C72249B}"/>
                </a:ext>
              </a:extLst>
            </p:cNvPr>
            <p:cNvSpPr txBox="1"/>
            <p:nvPr/>
          </p:nvSpPr>
          <p:spPr>
            <a:xfrm>
              <a:off x="866774" y="5360117"/>
              <a:ext cx="2146447" cy="553998"/>
            </a:xfrm>
            <a:prstGeom prst="rect">
              <a:avLst/>
            </a:prstGeom>
            <a:noFill/>
          </p:spPr>
          <p:txBody>
            <a:bodyPr wrap="square" rtlCol="0">
              <a:spAutoFit/>
            </a:bodyPr>
            <a:lstStyle/>
            <a:p>
              <a:r>
                <a:rPr lang="en-GB" sz="1000" b="1">
                  <a:solidFill>
                    <a:srgbClr val="333333"/>
                  </a:solidFill>
                </a:rPr>
                <a:t>6. </a:t>
              </a:r>
              <a:r>
                <a:rPr lang="en-GB" sz="1000">
                  <a:solidFill>
                    <a:srgbClr val="333333"/>
                  </a:solidFill>
                </a:rPr>
                <a:t>Choose </a:t>
              </a:r>
              <a:r>
                <a:rPr lang="en-GB" sz="1000" b="0">
                  <a:solidFill>
                    <a:srgbClr val="333333"/>
                  </a:solidFill>
                  <a:latin typeface="Gotham Medium" pitchFamily="50" charset="0"/>
                </a:rPr>
                <a:t>Picture Correction </a:t>
              </a:r>
              <a:r>
                <a:rPr lang="en-GB" sz="1000">
                  <a:solidFill>
                    <a:srgbClr val="333333"/>
                  </a:solidFill>
                </a:rPr>
                <a:t>to adjust the Sharpness, Brightness, and Contrast.</a:t>
              </a:r>
            </a:p>
          </p:txBody>
        </p:sp>
        <p:sp>
          <p:nvSpPr>
            <p:cNvPr id="75" name="TextBox 74">
              <a:extLst>
                <a:ext uri="{FF2B5EF4-FFF2-40B4-BE49-F238E27FC236}">
                  <a16:creationId xmlns:a16="http://schemas.microsoft.com/office/drawing/2014/main" id="{930DDCFE-B4C6-49D8-4E1F-06F5A5393873}"/>
                </a:ext>
              </a:extLst>
            </p:cNvPr>
            <p:cNvSpPr txBox="1"/>
            <p:nvPr/>
          </p:nvSpPr>
          <p:spPr>
            <a:xfrm>
              <a:off x="1072610" y="1179173"/>
              <a:ext cx="1734772" cy="461665"/>
            </a:xfrm>
            <a:prstGeom prst="rect">
              <a:avLst/>
            </a:prstGeom>
            <a:noFill/>
          </p:spPr>
          <p:txBody>
            <a:bodyPr wrap="square" rtlCol="0">
              <a:spAutoFit/>
            </a:bodyPr>
            <a:lstStyle/>
            <a:p>
              <a:pPr algn="ctr"/>
              <a:r>
                <a:rPr lang="en-GB" sz="1200">
                  <a:solidFill>
                    <a:srgbClr val="333333"/>
                  </a:solidFill>
                  <a:latin typeface="+mn-lt"/>
                </a:rPr>
                <a:t>HOW TO INSERT AN IMAGE</a:t>
              </a:r>
            </a:p>
          </p:txBody>
        </p:sp>
        <p:sp>
          <p:nvSpPr>
            <p:cNvPr id="76" name="TextBox 75">
              <a:extLst>
                <a:ext uri="{FF2B5EF4-FFF2-40B4-BE49-F238E27FC236}">
                  <a16:creationId xmlns:a16="http://schemas.microsoft.com/office/drawing/2014/main" id="{A33878C5-9A71-9273-F910-5148606F1056}"/>
                </a:ext>
              </a:extLst>
            </p:cNvPr>
            <p:cNvSpPr txBox="1"/>
            <p:nvPr/>
          </p:nvSpPr>
          <p:spPr>
            <a:xfrm>
              <a:off x="866775" y="1759910"/>
              <a:ext cx="2087197" cy="400110"/>
            </a:xfrm>
            <a:prstGeom prst="rect">
              <a:avLst/>
            </a:prstGeom>
            <a:noFill/>
          </p:spPr>
          <p:txBody>
            <a:bodyPr wrap="square" rtlCol="0">
              <a:spAutoFit/>
            </a:bodyPr>
            <a:lstStyle/>
            <a:p>
              <a:r>
                <a:rPr lang="en-GB" sz="1000" b="1">
                  <a:solidFill>
                    <a:srgbClr val="333333"/>
                  </a:solidFill>
                </a:rPr>
                <a:t>1. </a:t>
              </a:r>
              <a:r>
                <a:rPr lang="en-GB" sz="1000">
                  <a:solidFill>
                    <a:srgbClr val="333333"/>
                  </a:solidFill>
                </a:rPr>
                <a:t>If there is already an image present, </a:t>
              </a:r>
              <a:r>
                <a:rPr lang="en-GB" sz="1000">
                  <a:solidFill>
                    <a:srgbClr val="333333"/>
                  </a:solidFill>
                  <a:latin typeface="Gotham Medium" pitchFamily="50" charset="0"/>
                </a:rPr>
                <a:t>delete this first.</a:t>
              </a:r>
            </a:p>
          </p:txBody>
        </p:sp>
      </p:grpSp>
      <p:sp>
        <p:nvSpPr>
          <p:cNvPr id="78" name="Date Placeholder 77">
            <a:extLst>
              <a:ext uri="{FF2B5EF4-FFF2-40B4-BE49-F238E27FC236}">
                <a16:creationId xmlns:a16="http://schemas.microsoft.com/office/drawing/2014/main" id="{077811E6-1831-3FF7-1EA3-9F0A855EA757}"/>
              </a:ext>
            </a:extLst>
          </p:cNvPr>
          <p:cNvSpPr>
            <a:spLocks noGrp="1"/>
          </p:cNvSpPr>
          <p:nvPr>
            <p:ph type="dt" sz="half" idx="110"/>
          </p:nvPr>
        </p:nvSpPr>
        <p:spPr/>
        <p:txBody>
          <a:bodyPr/>
          <a:lstStyle/>
          <a:p>
            <a:endParaRPr lang="en-GB"/>
          </a:p>
        </p:txBody>
      </p:sp>
      <p:sp>
        <p:nvSpPr>
          <p:cNvPr id="79" name="Footer Placeholder 78">
            <a:extLst>
              <a:ext uri="{FF2B5EF4-FFF2-40B4-BE49-F238E27FC236}">
                <a16:creationId xmlns:a16="http://schemas.microsoft.com/office/drawing/2014/main" id="{2A037DEF-0666-FDA2-0D8C-17FCA26ED682}"/>
              </a:ext>
            </a:extLst>
          </p:cNvPr>
          <p:cNvSpPr>
            <a:spLocks noGrp="1"/>
          </p:cNvSpPr>
          <p:nvPr>
            <p:ph type="ftr" sz="quarter" idx="111"/>
          </p:nvPr>
        </p:nvSpPr>
        <p:spPr>
          <a:xfrm>
            <a:off x="450733" y="6501388"/>
            <a:ext cx="6856644" cy="270074"/>
          </a:xfrm>
          <a:prstGeom prst="rect">
            <a:avLst/>
          </a:prstGeom>
        </p:spPr>
        <p:txBody>
          <a:bodyPr/>
          <a:lstStyle/>
          <a:p>
            <a:pPr>
              <a:lnSpc>
                <a:spcPct val="120000"/>
              </a:lnSpc>
              <a:spcAft>
                <a:spcPts val="1000"/>
              </a:spcAft>
            </a:pPr>
            <a:r>
              <a:rPr lang="en-US"/>
              <a:t>Footer</a:t>
            </a:r>
          </a:p>
        </p:txBody>
      </p:sp>
      <p:sp>
        <p:nvSpPr>
          <p:cNvPr id="80" name="Slide Number Placeholder 79">
            <a:extLst>
              <a:ext uri="{FF2B5EF4-FFF2-40B4-BE49-F238E27FC236}">
                <a16:creationId xmlns:a16="http://schemas.microsoft.com/office/drawing/2014/main" id="{D5DFE042-D61E-4FEE-D982-FA697785F890}"/>
              </a:ext>
            </a:extLst>
          </p:cNvPr>
          <p:cNvSpPr>
            <a:spLocks noGrp="1"/>
          </p:cNvSpPr>
          <p:nvPr>
            <p:ph type="sldNum" sz="quarter" idx="112"/>
          </p:nvPr>
        </p:nvSpPr>
        <p:spPr/>
        <p:txBody>
          <a:bodyPr/>
          <a:lstStyle/>
          <a:p>
            <a:fld id="{BB07EAE1-021A-493C-B07F-6FE9E5D11BEB}" type="slidenum">
              <a:rPr lang="en-GB" smtClean="0"/>
              <a:pPr/>
              <a:t>‹#›</a:t>
            </a:fld>
            <a:endParaRPr lang="en-GB"/>
          </a:p>
        </p:txBody>
      </p:sp>
      <p:sp>
        <p:nvSpPr>
          <p:cNvPr id="2" name="Title 1">
            <a:extLst>
              <a:ext uri="{FF2B5EF4-FFF2-40B4-BE49-F238E27FC236}">
                <a16:creationId xmlns:a16="http://schemas.microsoft.com/office/drawing/2014/main" id="{F45016F8-5D96-19E7-7BCF-FA5D06122FB1}"/>
              </a:ext>
            </a:extLst>
          </p:cNvPr>
          <p:cNvSpPr>
            <a:spLocks noGrp="1"/>
          </p:cNvSpPr>
          <p:nvPr>
            <p:ph type="title" hasCustomPrompt="1"/>
          </p:nvPr>
        </p:nvSpPr>
        <p:spPr>
          <a:xfrm>
            <a:off x="450732" y="422671"/>
            <a:ext cx="4987904" cy="558164"/>
          </a:xfrm>
        </p:spPr>
        <p:txBody>
          <a:bodyPr/>
          <a:lstStyle>
            <a:lvl1pPr>
              <a:defRPr sz="3199"/>
            </a:lvl1pPr>
          </a:lstStyle>
          <a:p>
            <a:r>
              <a:rPr lang="en-GB"/>
              <a:t>Insert title here</a:t>
            </a:r>
          </a:p>
        </p:txBody>
      </p:sp>
      <p:pic>
        <p:nvPicPr>
          <p:cNvPr id="4" name="Graphic 3">
            <a:extLst>
              <a:ext uri="{FF2B5EF4-FFF2-40B4-BE49-F238E27FC236}">
                <a16:creationId xmlns:a16="http://schemas.microsoft.com/office/drawing/2014/main" id="{4156E55D-9E4E-C743-94D6-289352FE060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169916" y="259080"/>
            <a:ext cx="558018" cy="558163"/>
          </a:xfrm>
          <a:prstGeom prst="rect">
            <a:avLst/>
          </a:prstGeom>
        </p:spPr>
      </p:pic>
      <p:grpSp>
        <p:nvGrpSpPr>
          <p:cNvPr id="3" name="Group 2">
            <a:extLst>
              <a:ext uri="{FF2B5EF4-FFF2-40B4-BE49-F238E27FC236}">
                <a16:creationId xmlns:a16="http://schemas.microsoft.com/office/drawing/2014/main" id="{BD023891-8579-10D2-FB4F-0FAD3AFA4B3B}"/>
              </a:ext>
            </a:extLst>
          </p:cNvPr>
          <p:cNvGrpSpPr/>
          <p:nvPr userDrawn="1"/>
        </p:nvGrpSpPr>
        <p:grpSpPr>
          <a:xfrm>
            <a:off x="12284372" y="0"/>
            <a:ext cx="2174455" cy="4839558"/>
            <a:chOff x="838200" y="1150069"/>
            <a:chExt cx="2175021" cy="4839558"/>
          </a:xfrm>
        </p:grpSpPr>
        <p:sp>
          <p:nvSpPr>
            <p:cNvPr id="5" name="Rectangle 4">
              <a:extLst>
                <a:ext uri="{FF2B5EF4-FFF2-40B4-BE49-F238E27FC236}">
                  <a16:creationId xmlns:a16="http://schemas.microsoft.com/office/drawing/2014/main" id="{275BCA04-1858-4BB7-89F9-8E91C35A3411}"/>
                </a:ext>
              </a:extLst>
            </p:cNvPr>
            <p:cNvSpPr/>
            <p:nvPr/>
          </p:nvSpPr>
          <p:spPr>
            <a:xfrm>
              <a:off x="838200" y="1150069"/>
              <a:ext cx="2146445" cy="4839558"/>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333333"/>
                </a:solidFill>
              </a:endParaRPr>
            </a:p>
          </p:txBody>
        </p:sp>
        <p:sp>
          <p:nvSpPr>
            <p:cNvPr id="6" name="Rectangle 5">
              <a:extLst>
                <a:ext uri="{FF2B5EF4-FFF2-40B4-BE49-F238E27FC236}">
                  <a16:creationId xmlns:a16="http://schemas.microsoft.com/office/drawing/2014/main" id="{4578C988-278E-37AF-A052-A61E4E19197C}"/>
                </a:ext>
              </a:extLst>
            </p:cNvPr>
            <p:cNvSpPr/>
            <p:nvPr/>
          </p:nvSpPr>
          <p:spPr>
            <a:xfrm flipV="1">
              <a:off x="838200" y="1150069"/>
              <a:ext cx="2146445" cy="52016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799">
                <a:solidFill>
                  <a:srgbClr val="333333"/>
                </a:solidFill>
              </a:endParaRPr>
            </a:p>
          </p:txBody>
        </p:sp>
        <p:sp>
          <p:nvSpPr>
            <p:cNvPr id="7" name="TextBox 6">
              <a:extLst>
                <a:ext uri="{FF2B5EF4-FFF2-40B4-BE49-F238E27FC236}">
                  <a16:creationId xmlns:a16="http://schemas.microsoft.com/office/drawing/2014/main" id="{65F0C5C9-B0E1-A186-5916-1FF9B5BD1397}"/>
                </a:ext>
              </a:extLst>
            </p:cNvPr>
            <p:cNvSpPr txBox="1"/>
            <p:nvPr/>
          </p:nvSpPr>
          <p:spPr>
            <a:xfrm>
              <a:off x="866775" y="2189496"/>
              <a:ext cx="2087197" cy="707886"/>
            </a:xfrm>
            <a:prstGeom prst="rect">
              <a:avLst/>
            </a:prstGeom>
            <a:noFill/>
          </p:spPr>
          <p:txBody>
            <a:bodyPr wrap="square" rtlCol="0">
              <a:spAutoFit/>
            </a:bodyPr>
            <a:lstStyle/>
            <a:p>
              <a:r>
                <a:rPr lang="en-GB" sz="1000" b="1">
                  <a:solidFill>
                    <a:srgbClr val="333333"/>
                  </a:solidFill>
                </a:rPr>
                <a:t>2. </a:t>
              </a:r>
              <a:r>
                <a:rPr lang="en-GB" sz="1000">
                  <a:solidFill>
                    <a:srgbClr val="333333"/>
                  </a:solidFill>
                </a:rPr>
                <a:t>Click on the </a:t>
              </a:r>
              <a:r>
                <a:rPr lang="en-GB" sz="1000" b="0">
                  <a:solidFill>
                    <a:srgbClr val="333333"/>
                  </a:solidFill>
                  <a:latin typeface="Gotham Medium" pitchFamily="50" charset="0"/>
                </a:rPr>
                <a:t>icon</a:t>
              </a:r>
              <a:r>
                <a:rPr lang="en-GB" sz="1000">
                  <a:solidFill>
                    <a:srgbClr val="333333"/>
                  </a:solidFill>
                </a:rPr>
                <a:t> in the middle of the placeholder and choose the image from your computer.</a:t>
              </a:r>
            </a:p>
          </p:txBody>
        </p:sp>
        <p:sp>
          <p:nvSpPr>
            <p:cNvPr id="15" name="TextBox 14">
              <a:extLst>
                <a:ext uri="{FF2B5EF4-FFF2-40B4-BE49-F238E27FC236}">
                  <a16:creationId xmlns:a16="http://schemas.microsoft.com/office/drawing/2014/main" id="{20C97F74-3DF2-D0EE-CA18-214AEEBF841C}"/>
                </a:ext>
              </a:extLst>
            </p:cNvPr>
            <p:cNvSpPr txBox="1"/>
            <p:nvPr/>
          </p:nvSpPr>
          <p:spPr>
            <a:xfrm>
              <a:off x="866774" y="2943679"/>
              <a:ext cx="2146447" cy="553998"/>
            </a:xfrm>
            <a:prstGeom prst="rect">
              <a:avLst/>
            </a:prstGeom>
            <a:noFill/>
          </p:spPr>
          <p:txBody>
            <a:bodyPr wrap="square" rtlCol="0">
              <a:spAutoFit/>
            </a:bodyPr>
            <a:lstStyle/>
            <a:p>
              <a:r>
                <a:rPr lang="en-GB" sz="1000" b="1">
                  <a:solidFill>
                    <a:srgbClr val="333333"/>
                  </a:solidFill>
                </a:rPr>
                <a:t>3. </a:t>
              </a:r>
              <a:r>
                <a:rPr lang="en-GB" sz="1000">
                  <a:solidFill>
                    <a:srgbClr val="333333"/>
                  </a:solidFill>
                </a:rPr>
                <a:t>Click on the </a:t>
              </a:r>
              <a:r>
                <a:rPr lang="en-GB" sz="1000" b="0">
                  <a:solidFill>
                    <a:srgbClr val="333333"/>
                  </a:solidFill>
                  <a:latin typeface="Gotham Medium" pitchFamily="50" charset="0"/>
                </a:rPr>
                <a:t>Format Picture </a:t>
              </a:r>
              <a:r>
                <a:rPr lang="en-GB" sz="1000">
                  <a:solidFill>
                    <a:srgbClr val="333333"/>
                  </a:solidFill>
                </a:rPr>
                <a:t>tab in the ribbon and use the tools to edit the image.</a:t>
              </a:r>
            </a:p>
          </p:txBody>
        </p:sp>
        <p:sp>
          <p:nvSpPr>
            <p:cNvPr id="16" name="TextBox 15">
              <a:extLst>
                <a:ext uri="{FF2B5EF4-FFF2-40B4-BE49-F238E27FC236}">
                  <a16:creationId xmlns:a16="http://schemas.microsoft.com/office/drawing/2014/main" id="{D30D0391-9768-131A-B513-7A2428771E64}"/>
                </a:ext>
              </a:extLst>
            </p:cNvPr>
            <p:cNvSpPr txBox="1"/>
            <p:nvPr/>
          </p:nvSpPr>
          <p:spPr>
            <a:xfrm>
              <a:off x="866773" y="3543974"/>
              <a:ext cx="2146447" cy="1169551"/>
            </a:xfrm>
            <a:prstGeom prst="rect">
              <a:avLst/>
            </a:prstGeom>
            <a:noFill/>
          </p:spPr>
          <p:txBody>
            <a:bodyPr wrap="square" rtlCol="0">
              <a:spAutoFit/>
            </a:bodyPr>
            <a:lstStyle/>
            <a:p>
              <a:r>
                <a:rPr lang="en-GB" sz="1000" b="1">
                  <a:solidFill>
                    <a:srgbClr val="333333"/>
                  </a:solidFill>
                </a:rPr>
                <a:t>4. </a:t>
              </a:r>
              <a:r>
                <a:rPr lang="en-GB" sz="1000">
                  <a:solidFill>
                    <a:srgbClr val="333333"/>
                  </a:solidFill>
                </a:rPr>
                <a:t>Choose </a:t>
              </a:r>
              <a:r>
                <a:rPr lang="en-GB" sz="1000" b="0">
                  <a:solidFill>
                    <a:srgbClr val="333333"/>
                  </a:solidFill>
                  <a:latin typeface="Gotham Medium" pitchFamily="50" charset="0"/>
                </a:rPr>
                <a:t>Crop</a:t>
              </a:r>
              <a:r>
                <a:rPr lang="en-GB" sz="1000">
                  <a:solidFill>
                    <a:srgbClr val="333333"/>
                  </a:solidFill>
                </a:rPr>
                <a:t> to resize and move the image within the placeholder, using the white circles in the corners of the image. Click on the drop down arrow and choose </a:t>
              </a:r>
              <a:r>
                <a:rPr lang="en-GB" sz="1000" b="0">
                  <a:solidFill>
                    <a:srgbClr val="333333"/>
                  </a:solidFill>
                  <a:latin typeface="Gotham Medium" pitchFamily="50" charset="0"/>
                </a:rPr>
                <a:t>Fit </a:t>
              </a:r>
              <a:r>
                <a:rPr lang="en-GB" sz="1000">
                  <a:solidFill>
                    <a:srgbClr val="333333"/>
                  </a:solidFill>
                </a:rPr>
                <a:t>to fit the image to the placeholder.</a:t>
              </a:r>
            </a:p>
          </p:txBody>
        </p:sp>
        <p:sp>
          <p:nvSpPr>
            <p:cNvPr id="17" name="TextBox 16">
              <a:extLst>
                <a:ext uri="{FF2B5EF4-FFF2-40B4-BE49-F238E27FC236}">
                  <a16:creationId xmlns:a16="http://schemas.microsoft.com/office/drawing/2014/main" id="{968CD6C2-4BF7-E49A-09AE-B76EFA4C78EF}"/>
                </a:ext>
              </a:extLst>
            </p:cNvPr>
            <p:cNvSpPr txBox="1"/>
            <p:nvPr/>
          </p:nvSpPr>
          <p:spPr>
            <a:xfrm>
              <a:off x="866774" y="4759822"/>
              <a:ext cx="2146447" cy="553998"/>
            </a:xfrm>
            <a:prstGeom prst="rect">
              <a:avLst/>
            </a:prstGeom>
            <a:noFill/>
          </p:spPr>
          <p:txBody>
            <a:bodyPr wrap="square" rtlCol="0">
              <a:spAutoFit/>
            </a:bodyPr>
            <a:lstStyle/>
            <a:p>
              <a:r>
                <a:rPr lang="en-GB" sz="1000" b="1">
                  <a:solidFill>
                    <a:srgbClr val="333333"/>
                  </a:solidFill>
                </a:rPr>
                <a:t>5. </a:t>
              </a:r>
              <a:r>
                <a:rPr lang="en-GB" sz="1000">
                  <a:solidFill>
                    <a:srgbClr val="333333"/>
                  </a:solidFill>
                </a:rPr>
                <a:t>Choose </a:t>
              </a:r>
              <a:r>
                <a:rPr lang="en-GB" sz="1000" b="0">
                  <a:solidFill>
                    <a:srgbClr val="333333"/>
                  </a:solidFill>
                  <a:latin typeface="Gotham Medium" pitchFamily="50" charset="0"/>
                </a:rPr>
                <a:t>Picture Colour </a:t>
              </a:r>
              <a:r>
                <a:rPr lang="en-GB" sz="1000">
                  <a:solidFill>
                    <a:srgbClr val="333333"/>
                  </a:solidFill>
                </a:rPr>
                <a:t>to adjust the Saturation, Tone, and Colour.</a:t>
              </a:r>
            </a:p>
          </p:txBody>
        </p:sp>
        <p:sp>
          <p:nvSpPr>
            <p:cNvPr id="18" name="TextBox 17">
              <a:extLst>
                <a:ext uri="{FF2B5EF4-FFF2-40B4-BE49-F238E27FC236}">
                  <a16:creationId xmlns:a16="http://schemas.microsoft.com/office/drawing/2014/main" id="{D99ECB98-7B63-4856-3EDF-C7771D993F48}"/>
                </a:ext>
              </a:extLst>
            </p:cNvPr>
            <p:cNvSpPr txBox="1"/>
            <p:nvPr/>
          </p:nvSpPr>
          <p:spPr>
            <a:xfrm>
              <a:off x="866774" y="5360117"/>
              <a:ext cx="2146447" cy="553998"/>
            </a:xfrm>
            <a:prstGeom prst="rect">
              <a:avLst/>
            </a:prstGeom>
            <a:noFill/>
          </p:spPr>
          <p:txBody>
            <a:bodyPr wrap="square" rtlCol="0">
              <a:spAutoFit/>
            </a:bodyPr>
            <a:lstStyle/>
            <a:p>
              <a:r>
                <a:rPr lang="en-GB" sz="1000" b="1">
                  <a:solidFill>
                    <a:srgbClr val="333333"/>
                  </a:solidFill>
                </a:rPr>
                <a:t>6. </a:t>
              </a:r>
              <a:r>
                <a:rPr lang="en-GB" sz="1000">
                  <a:solidFill>
                    <a:srgbClr val="333333"/>
                  </a:solidFill>
                </a:rPr>
                <a:t>Choose </a:t>
              </a:r>
              <a:r>
                <a:rPr lang="en-GB" sz="1000" b="0">
                  <a:solidFill>
                    <a:srgbClr val="333333"/>
                  </a:solidFill>
                  <a:latin typeface="Gotham Medium" pitchFamily="50" charset="0"/>
                </a:rPr>
                <a:t>Picture Correction </a:t>
              </a:r>
              <a:r>
                <a:rPr lang="en-GB" sz="1000">
                  <a:solidFill>
                    <a:srgbClr val="333333"/>
                  </a:solidFill>
                </a:rPr>
                <a:t>to adjust the Sharpness, Brightness, and Contrast.</a:t>
              </a:r>
            </a:p>
          </p:txBody>
        </p:sp>
        <p:sp>
          <p:nvSpPr>
            <p:cNvPr id="19" name="TextBox 18">
              <a:extLst>
                <a:ext uri="{FF2B5EF4-FFF2-40B4-BE49-F238E27FC236}">
                  <a16:creationId xmlns:a16="http://schemas.microsoft.com/office/drawing/2014/main" id="{EDC694F7-C40E-48E9-70E1-0AAFE549944B}"/>
                </a:ext>
              </a:extLst>
            </p:cNvPr>
            <p:cNvSpPr txBox="1"/>
            <p:nvPr/>
          </p:nvSpPr>
          <p:spPr>
            <a:xfrm>
              <a:off x="1072610" y="1179173"/>
              <a:ext cx="1734772" cy="461665"/>
            </a:xfrm>
            <a:prstGeom prst="rect">
              <a:avLst/>
            </a:prstGeom>
            <a:noFill/>
          </p:spPr>
          <p:txBody>
            <a:bodyPr wrap="square" rtlCol="0">
              <a:spAutoFit/>
            </a:bodyPr>
            <a:lstStyle/>
            <a:p>
              <a:pPr algn="ctr"/>
              <a:r>
                <a:rPr lang="en-GB" sz="1200">
                  <a:solidFill>
                    <a:srgbClr val="333333"/>
                  </a:solidFill>
                  <a:latin typeface="+mn-lt"/>
                </a:rPr>
                <a:t>HOW TO INSERT AN IMAGE</a:t>
              </a:r>
            </a:p>
          </p:txBody>
        </p:sp>
        <p:sp>
          <p:nvSpPr>
            <p:cNvPr id="20" name="TextBox 19">
              <a:extLst>
                <a:ext uri="{FF2B5EF4-FFF2-40B4-BE49-F238E27FC236}">
                  <a16:creationId xmlns:a16="http://schemas.microsoft.com/office/drawing/2014/main" id="{79034618-DC06-2013-970D-85954C66B6B7}"/>
                </a:ext>
              </a:extLst>
            </p:cNvPr>
            <p:cNvSpPr txBox="1"/>
            <p:nvPr userDrawn="1"/>
          </p:nvSpPr>
          <p:spPr>
            <a:xfrm>
              <a:off x="866775" y="1759910"/>
              <a:ext cx="2087197" cy="400110"/>
            </a:xfrm>
            <a:prstGeom prst="rect">
              <a:avLst/>
            </a:prstGeom>
            <a:noFill/>
          </p:spPr>
          <p:txBody>
            <a:bodyPr wrap="square" rtlCol="0">
              <a:spAutoFit/>
            </a:bodyPr>
            <a:lstStyle/>
            <a:p>
              <a:r>
                <a:rPr lang="en-GB" sz="1000" b="1">
                  <a:solidFill>
                    <a:srgbClr val="333333"/>
                  </a:solidFill>
                </a:rPr>
                <a:t>1. </a:t>
              </a:r>
              <a:r>
                <a:rPr lang="en-GB" sz="1000">
                  <a:solidFill>
                    <a:srgbClr val="333333"/>
                  </a:solidFill>
                </a:rPr>
                <a:t>If there is already an image present, </a:t>
              </a:r>
              <a:r>
                <a:rPr lang="en-GB" sz="1000">
                  <a:solidFill>
                    <a:srgbClr val="333333"/>
                  </a:solidFill>
                  <a:latin typeface="Gotham Medium" pitchFamily="50" charset="0"/>
                </a:rPr>
                <a:t>delete this first.</a:t>
              </a:r>
            </a:p>
          </p:txBody>
        </p:sp>
      </p:grpSp>
      <p:pic>
        <p:nvPicPr>
          <p:cNvPr id="21" name="Graphic 20">
            <a:extLst>
              <a:ext uri="{FF2B5EF4-FFF2-40B4-BE49-F238E27FC236}">
                <a16:creationId xmlns:a16="http://schemas.microsoft.com/office/drawing/2014/main" id="{2FAA99FB-A09B-61E2-4144-6497032F702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169916" y="259080"/>
            <a:ext cx="558018" cy="558163"/>
          </a:xfrm>
          <a:prstGeom prst="rect">
            <a:avLst/>
          </a:prstGeom>
        </p:spPr>
      </p:pic>
      <p:sp>
        <p:nvSpPr>
          <p:cNvPr id="23" name="Picture Placeholder 9">
            <a:extLst>
              <a:ext uri="{FF2B5EF4-FFF2-40B4-BE49-F238E27FC236}">
                <a16:creationId xmlns:a16="http://schemas.microsoft.com/office/drawing/2014/main" id="{0886F927-A324-8305-79CB-FCBD81CE1103}"/>
              </a:ext>
            </a:extLst>
          </p:cNvPr>
          <p:cNvSpPr>
            <a:spLocks noGrp="1"/>
          </p:cNvSpPr>
          <p:nvPr>
            <p:ph type="pic" sz="quarter" idx="113" hasCustomPrompt="1"/>
          </p:nvPr>
        </p:nvSpPr>
        <p:spPr>
          <a:xfrm>
            <a:off x="2194940" y="1942310"/>
            <a:ext cx="1415682" cy="1169746"/>
          </a:xfrm>
        </p:spPr>
        <p:txBody>
          <a:bodyPr/>
          <a:lstStyle>
            <a:lvl1pPr algn="ctr">
              <a:defRPr sz="800"/>
            </a:lvl1pPr>
          </a:lstStyle>
          <a:p>
            <a:r>
              <a:rPr lang="en-GB"/>
              <a:t>Click icon to insert image</a:t>
            </a:r>
          </a:p>
        </p:txBody>
      </p:sp>
      <p:sp>
        <p:nvSpPr>
          <p:cNvPr id="24" name="Text Placeholder 12">
            <a:extLst>
              <a:ext uri="{FF2B5EF4-FFF2-40B4-BE49-F238E27FC236}">
                <a16:creationId xmlns:a16="http://schemas.microsoft.com/office/drawing/2014/main" id="{247F2971-AF1B-BA37-0802-80259746DA06}"/>
              </a:ext>
            </a:extLst>
          </p:cNvPr>
          <p:cNvSpPr>
            <a:spLocks noGrp="1"/>
          </p:cNvSpPr>
          <p:nvPr>
            <p:ph type="body" sz="quarter" idx="114" hasCustomPrompt="1"/>
          </p:nvPr>
        </p:nvSpPr>
        <p:spPr>
          <a:xfrm>
            <a:off x="2194939" y="3149299"/>
            <a:ext cx="1415683" cy="596646"/>
          </a:xfrm>
        </p:spPr>
        <p:txBody>
          <a:bodyPr lIns="0" tIns="0" rIns="0" bIns="0"/>
          <a:lstStyle>
            <a:lvl1pPr>
              <a:spcAft>
                <a:spcPts val="400"/>
              </a:spcAft>
              <a:defRPr sz="1000">
                <a:latin typeface="Gotham Medium" pitchFamily="50" charset="0"/>
              </a:defRPr>
            </a:lvl1pPr>
            <a:lvl2pPr marL="0" indent="0">
              <a:spcAft>
                <a:spcPts val="400"/>
              </a:spcAft>
              <a:buNone/>
              <a:defRPr sz="900">
                <a:latin typeface="+mj-lt"/>
              </a:defRPr>
            </a:lvl2pPr>
            <a:lvl3pPr>
              <a:defRPr sz="700">
                <a:latin typeface="Gotham Bold" pitchFamily="50" charset="0"/>
              </a:defRPr>
            </a:lvl3pPr>
            <a:lvl4pPr>
              <a:defRPr sz="600">
                <a:latin typeface="Gotham Bold" pitchFamily="50" charset="0"/>
              </a:defRPr>
            </a:lvl4pPr>
            <a:lvl5pPr>
              <a:defRPr sz="600">
                <a:latin typeface="Gotham Bold" pitchFamily="50" charset="0"/>
              </a:defRPr>
            </a:lvl5pPr>
          </a:lstStyle>
          <a:p>
            <a:pPr lvl="0"/>
            <a:r>
              <a:rPr lang="en-GB"/>
              <a:t>Insert name</a:t>
            </a:r>
          </a:p>
          <a:p>
            <a:pPr lvl="1"/>
            <a:r>
              <a:rPr lang="en-GB"/>
              <a:t>Insert position</a:t>
            </a:r>
          </a:p>
        </p:txBody>
      </p:sp>
      <p:sp>
        <p:nvSpPr>
          <p:cNvPr id="26" name="Picture Placeholder 9">
            <a:extLst>
              <a:ext uri="{FF2B5EF4-FFF2-40B4-BE49-F238E27FC236}">
                <a16:creationId xmlns:a16="http://schemas.microsoft.com/office/drawing/2014/main" id="{BE0B7A83-AF4B-51BA-AA98-2221DFC55CF4}"/>
              </a:ext>
            </a:extLst>
          </p:cNvPr>
          <p:cNvSpPr>
            <a:spLocks noGrp="1"/>
          </p:cNvSpPr>
          <p:nvPr>
            <p:ph type="pic" sz="quarter" idx="116" hasCustomPrompt="1"/>
          </p:nvPr>
        </p:nvSpPr>
        <p:spPr>
          <a:xfrm>
            <a:off x="3939148" y="1942310"/>
            <a:ext cx="1415682" cy="1169746"/>
          </a:xfrm>
        </p:spPr>
        <p:txBody>
          <a:bodyPr/>
          <a:lstStyle>
            <a:lvl1pPr algn="ctr">
              <a:defRPr sz="800"/>
            </a:lvl1pPr>
          </a:lstStyle>
          <a:p>
            <a:r>
              <a:rPr lang="en-GB"/>
              <a:t>Click icon to insert image</a:t>
            </a:r>
          </a:p>
        </p:txBody>
      </p:sp>
      <p:sp>
        <p:nvSpPr>
          <p:cNvPr id="77" name="Picture Placeholder 9">
            <a:extLst>
              <a:ext uri="{FF2B5EF4-FFF2-40B4-BE49-F238E27FC236}">
                <a16:creationId xmlns:a16="http://schemas.microsoft.com/office/drawing/2014/main" id="{540F8B5F-6909-3892-01DE-685FD35328BA}"/>
              </a:ext>
            </a:extLst>
          </p:cNvPr>
          <p:cNvSpPr>
            <a:spLocks noGrp="1"/>
          </p:cNvSpPr>
          <p:nvPr>
            <p:ph type="pic" sz="quarter" idx="119" hasCustomPrompt="1"/>
          </p:nvPr>
        </p:nvSpPr>
        <p:spPr>
          <a:xfrm>
            <a:off x="5683355" y="1942310"/>
            <a:ext cx="1415682" cy="1169746"/>
          </a:xfrm>
        </p:spPr>
        <p:txBody>
          <a:bodyPr/>
          <a:lstStyle>
            <a:lvl1pPr algn="ctr">
              <a:defRPr sz="800"/>
            </a:lvl1pPr>
          </a:lstStyle>
          <a:p>
            <a:r>
              <a:rPr lang="en-GB"/>
              <a:t>Click icon to insert image</a:t>
            </a:r>
          </a:p>
        </p:txBody>
      </p:sp>
      <p:sp>
        <p:nvSpPr>
          <p:cNvPr id="83" name="Picture Placeholder 9">
            <a:extLst>
              <a:ext uri="{FF2B5EF4-FFF2-40B4-BE49-F238E27FC236}">
                <a16:creationId xmlns:a16="http://schemas.microsoft.com/office/drawing/2014/main" id="{0B5C2B2B-04AB-43C5-1D7B-D1E9B948F47D}"/>
              </a:ext>
            </a:extLst>
          </p:cNvPr>
          <p:cNvSpPr>
            <a:spLocks noGrp="1"/>
          </p:cNvSpPr>
          <p:nvPr>
            <p:ph type="pic" sz="quarter" idx="122" hasCustomPrompt="1"/>
          </p:nvPr>
        </p:nvSpPr>
        <p:spPr>
          <a:xfrm>
            <a:off x="450732" y="4518941"/>
            <a:ext cx="1415682" cy="1169746"/>
          </a:xfrm>
        </p:spPr>
        <p:txBody>
          <a:bodyPr/>
          <a:lstStyle>
            <a:lvl1pPr algn="ctr">
              <a:defRPr sz="800"/>
            </a:lvl1pPr>
          </a:lstStyle>
          <a:p>
            <a:r>
              <a:rPr lang="en-GB"/>
              <a:t>Click icon to insert image</a:t>
            </a:r>
          </a:p>
        </p:txBody>
      </p:sp>
      <p:sp>
        <p:nvSpPr>
          <p:cNvPr id="86" name="Picture Placeholder 9">
            <a:extLst>
              <a:ext uri="{FF2B5EF4-FFF2-40B4-BE49-F238E27FC236}">
                <a16:creationId xmlns:a16="http://schemas.microsoft.com/office/drawing/2014/main" id="{BDC5F718-7A53-88CC-CCF5-7CE76BB90794}"/>
              </a:ext>
            </a:extLst>
          </p:cNvPr>
          <p:cNvSpPr>
            <a:spLocks noGrp="1"/>
          </p:cNvSpPr>
          <p:nvPr>
            <p:ph type="pic" sz="quarter" idx="125" hasCustomPrompt="1"/>
          </p:nvPr>
        </p:nvSpPr>
        <p:spPr>
          <a:xfrm>
            <a:off x="2194940" y="4518941"/>
            <a:ext cx="1415682" cy="1169746"/>
          </a:xfrm>
        </p:spPr>
        <p:txBody>
          <a:bodyPr/>
          <a:lstStyle>
            <a:lvl1pPr algn="ctr">
              <a:defRPr sz="800"/>
            </a:lvl1pPr>
          </a:lstStyle>
          <a:p>
            <a:r>
              <a:rPr lang="en-GB"/>
              <a:t>Click icon to insert image</a:t>
            </a:r>
          </a:p>
        </p:txBody>
      </p:sp>
      <p:sp>
        <p:nvSpPr>
          <p:cNvPr id="89" name="Picture Placeholder 9">
            <a:extLst>
              <a:ext uri="{FF2B5EF4-FFF2-40B4-BE49-F238E27FC236}">
                <a16:creationId xmlns:a16="http://schemas.microsoft.com/office/drawing/2014/main" id="{A75AA577-4CCD-4827-F01D-27B4582455A7}"/>
              </a:ext>
            </a:extLst>
          </p:cNvPr>
          <p:cNvSpPr>
            <a:spLocks noGrp="1"/>
          </p:cNvSpPr>
          <p:nvPr>
            <p:ph type="pic" sz="quarter" idx="128" hasCustomPrompt="1"/>
          </p:nvPr>
        </p:nvSpPr>
        <p:spPr>
          <a:xfrm>
            <a:off x="3939148" y="4518941"/>
            <a:ext cx="1415682" cy="1169746"/>
          </a:xfrm>
        </p:spPr>
        <p:txBody>
          <a:bodyPr/>
          <a:lstStyle>
            <a:lvl1pPr algn="ctr">
              <a:defRPr sz="800"/>
            </a:lvl1pPr>
          </a:lstStyle>
          <a:p>
            <a:r>
              <a:rPr lang="en-GB"/>
              <a:t>Click icon to insert image</a:t>
            </a:r>
          </a:p>
        </p:txBody>
      </p:sp>
      <p:sp>
        <p:nvSpPr>
          <p:cNvPr id="92" name="Picture Placeholder 9">
            <a:extLst>
              <a:ext uri="{FF2B5EF4-FFF2-40B4-BE49-F238E27FC236}">
                <a16:creationId xmlns:a16="http://schemas.microsoft.com/office/drawing/2014/main" id="{62C9AC03-B981-DD8C-E5CA-C079F274E3B7}"/>
              </a:ext>
            </a:extLst>
          </p:cNvPr>
          <p:cNvSpPr>
            <a:spLocks noGrp="1"/>
          </p:cNvSpPr>
          <p:nvPr>
            <p:ph type="pic" sz="quarter" idx="131" hasCustomPrompt="1"/>
          </p:nvPr>
        </p:nvSpPr>
        <p:spPr>
          <a:xfrm>
            <a:off x="5683355" y="4518941"/>
            <a:ext cx="1415682" cy="1169746"/>
          </a:xfrm>
        </p:spPr>
        <p:txBody>
          <a:bodyPr/>
          <a:lstStyle>
            <a:lvl1pPr algn="ctr">
              <a:defRPr sz="800"/>
            </a:lvl1pPr>
          </a:lstStyle>
          <a:p>
            <a:r>
              <a:rPr lang="en-GB"/>
              <a:t>Click icon to insert image</a:t>
            </a:r>
          </a:p>
        </p:txBody>
      </p:sp>
      <p:sp>
        <p:nvSpPr>
          <p:cNvPr id="125" name="Picture Placeholder 9">
            <a:extLst>
              <a:ext uri="{FF2B5EF4-FFF2-40B4-BE49-F238E27FC236}">
                <a16:creationId xmlns:a16="http://schemas.microsoft.com/office/drawing/2014/main" id="{C9E57000-8190-3824-1A73-A285A83337D4}"/>
              </a:ext>
            </a:extLst>
          </p:cNvPr>
          <p:cNvSpPr>
            <a:spLocks noGrp="1"/>
          </p:cNvSpPr>
          <p:nvPr>
            <p:ph type="pic" sz="quarter" idx="134" hasCustomPrompt="1"/>
          </p:nvPr>
        </p:nvSpPr>
        <p:spPr>
          <a:xfrm>
            <a:off x="7425979" y="1942310"/>
            <a:ext cx="1415682" cy="1169746"/>
          </a:xfrm>
        </p:spPr>
        <p:txBody>
          <a:bodyPr/>
          <a:lstStyle>
            <a:lvl1pPr algn="ctr">
              <a:defRPr sz="800"/>
            </a:lvl1pPr>
          </a:lstStyle>
          <a:p>
            <a:r>
              <a:rPr lang="en-GB"/>
              <a:t>Click icon to insert image</a:t>
            </a:r>
          </a:p>
        </p:txBody>
      </p:sp>
      <p:sp>
        <p:nvSpPr>
          <p:cNvPr id="128" name="Picture Placeholder 9">
            <a:extLst>
              <a:ext uri="{FF2B5EF4-FFF2-40B4-BE49-F238E27FC236}">
                <a16:creationId xmlns:a16="http://schemas.microsoft.com/office/drawing/2014/main" id="{580AA6AD-1C33-613E-DDA5-9CC6BCE521B4}"/>
              </a:ext>
            </a:extLst>
          </p:cNvPr>
          <p:cNvSpPr>
            <a:spLocks noGrp="1"/>
          </p:cNvSpPr>
          <p:nvPr>
            <p:ph type="pic" sz="quarter" idx="137" hasCustomPrompt="1"/>
          </p:nvPr>
        </p:nvSpPr>
        <p:spPr>
          <a:xfrm>
            <a:off x="9170187" y="1942310"/>
            <a:ext cx="1415682" cy="1169746"/>
          </a:xfrm>
        </p:spPr>
        <p:txBody>
          <a:bodyPr/>
          <a:lstStyle>
            <a:lvl1pPr algn="ctr">
              <a:defRPr sz="800"/>
            </a:lvl1pPr>
          </a:lstStyle>
          <a:p>
            <a:r>
              <a:rPr lang="en-GB"/>
              <a:t>Click icon to insert image</a:t>
            </a:r>
          </a:p>
        </p:txBody>
      </p:sp>
      <p:sp>
        <p:nvSpPr>
          <p:cNvPr id="131" name="Picture Placeholder 9">
            <a:extLst>
              <a:ext uri="{FF2B5EF4-FFF2-40B4-BE49-F238E27FC236}">
                <a16:creationId xmlns:a16="http://schemas.microsoft.com/office/drawing/2014/main" id="{9B0E1B8C-BC78-B08B-5F89-73A2A98D7270}"/>
              </a:ext>
            </a:extLst>
          </p:cNvPr>
          <p:cNvSpPr>
            <a:spLocks noGrp="1"/>
          </p:cNvSpPr>
          <p:nvPr>
            <p:ph type="pic" sz="quarter" idx="140" hasCustomPrompt="1"/>
          </p:nvPr>
        </p:nvSpPr>
        <p:spPr>
          <a:xfrm>
            <a:off x="7425979" y="4518941"/>
            <a:ext cx="1415682" cy="1169746"/>
          </a:xfrm>
        </p:spPr>
        <p:txBody>
          <a:bodyPr/>
          <a:lstStyle>
            <a:lvl1pPr algn="ctr">
              <a:defRPr sz="800"/>
            </a:lvl1pPr>
          </a:lstStyle>
          <a:p>
            <a:r>
              <a:rPr lang="en-GB"/>
              <a:t>Click icon to insert image</a:t>
            </a:r>
          </a:p>
        </p:txBody>
      </p:sp>
      <p:sp>
        <p:nvSpPr>
          <p:cNvPr id="134" name="Picture Placeholder 9">
            <a:extLst>
              <a:ext uri="{FF2B5EF4-FFF2-40B4-BE49-F238E27FC236}">
                <a16:creationId xmlns:a16="http://schemas.microsoft.com/office/drawing/2014/main" id="{A3509DDA-87DA-C436-A24E-25DFFE5908EB}"/>
              </a:ext>
            </a:extLst>
          </p:cNvPr>
          <p:cNvSpPr>
            <a:spLocks noGrp="1"/>
          </p:cNvSpPr>
          <p:nvPr>
            <p:ph type="pic" sz="quarter" idx="143" hasCustomPrompt="1"/>
          </p:nvPr>
        </p:nvSpPr>
        <p:spPr>
          <a:xfrm>
            <a:off x="9170187" y="4518941"/>
            <a:ext cx="1415682" cy="1169746"/>
          </a:xfrm>
        </p:spPr>
        <p:txBody>
          <a:bodyPr/>
          <a:lstStyle>
            <a:lvl1pPr algn="ctr">
              <a:defRPr sz="800"/>
            </a:lvl1pPr>
          </a:lstStyle>
          <a:p>
            <a:r>
              <a:rPr lang="en-GB"/>
              <a:t>Click icon to insert image</a:t>
            </a:r>
          </a:p>
        </p:txBody>
      </p:sp>
      <p:sp>
        <p:nvSpPr>
          <p:cNvPr id="137" name="Text Placeholder 7">
            <a:extLst>
              <a:ext uri="{FF2B5EF4-FFF2-40B4-BE49-F238E27FC236}">
                <a16:creationId xmlns:a16="http://schemas.microsoft.com/office/drawing/2014/main" id="{E7B789BE-6AB5-AB76-1AA4-95FEC76EC81B}"/>
              </a:ext>
            </a:extLst>
          </p:cNvPr>
          <p:cNvSpPr>
            <a:spLocks noGrp="1"/>
          </p:cNvSpPr>
          <p:nvPr>
            <p:ph type="body" sz="quarter" idx="146" hasCustomPrompt="1"/>
          </p:nvPr>
        </p:nvSpPr>
        <p:spPr>
          <a:xfrm>
            <a:off x="450732" y="4093367"/>
            <a:ext cx="2315239" cy="233362"/>
          </a:xfrm>
        </p:spPr>
        <p:txBody>
          <a:bodyPr lIns="0" tIns="0" rIns="0" bIns="0"/>
          <a:lstStyle>
            <a:lvl1pPr algn="l">
              <a:defRPr sz="1200" cap="all" baseline="0">
                <a:latin typeface="Gotham Medium" panose="02000604030000020004" pitchFamily="50" charset="0"/>
              </a:defRPr>
            </a:lvl1pPr>
            <a:lvl2pPr algn="ctr">
              <a:defRPr>
                <a:latin typeface="Gotham Medium" panose="02000604030000020004" pitchFamily="50" charset="0"/>
              </a:defRPr>
            </a:lvl2pPr>
            <a:lvl3pPr algn="ctr">
              <a:defRPr>
                <a:latin typeface="Gotham Medium" panose="02000604030000020004" pitchFamily="50" charset="0"/>
              </a:defRPr>
            </a:lvl3pPr>
            <a:lvl4pPr algn="ctr">
              <a:defRPr>
                <a:latin typeface="Gotham Medium" panose="02000604030000020004" pitchFamily="50" charset="0"/>
              </a:defRPr>
            </a:lvl4pPr>
            <a:lvl5pPr algn="ctr">
              <a:defRPr>
                <a:latin typeface="Gotham Medium" panose="02000604030000020004" pitchFamily="50" charset="0"/>
              </a:defRPr>
            </a:lvl5pPr>
          </a:lstStyle>
          <a:p>
            <a:pPr lvl="0"/>
            <a:r>
              <a:rPr lang="en-GB"/>
              <a:t>Insert text here</a:t>
            </a:r>
          </a:p>
        </p:txBody>
      </p:sp>
      <p:sp>
        <p:nvSpPr>
          <p:cNvPr id="138" name="Text Placeholder 12">
            <a:extLst>
              <a:ext uri="{FF2B5EF4-FFF2-40B4-BE49-F238E27FC236}">
                <a16:creationId xmlns:a16="http://schemas.microsoft.com/office/drawing/2014/main" id="{0040CB90-F62C-931D-3F5E-ECD3502C951C}"/>
              </a:ext>
            </a:extLst>
          </p:cNvPr>
          <p:cNvSpPr>
            <a:spLocks noGrp="1"/>
          </p:cNvSpPr>
          <p:nvPr>
            <p:ph type="body" sz="quarter" idx="147" hasCustomPrompt="1"/>
          </p:nvPr>
        </p:nvSpPr>
        <p:spPr>
          <a:xfrm>
            <a:off x="450732" y="3149299"/>
            <a:ext cx="1415683" cy="596646"/>
          </a:xfrm>
        </p:spPr>
        <p:txBody>
          <a:bodyPr lIns="0" tIns="0" rIns="0" bIns="0"/>
          <a:lstStyle>
            <a:lvl1pPr>
              <a:spcAft>
                <a:spcPts val="400"/>
              </a:spcAft>
              <a:defRPr sz="1000">
                <a:latin typeface="Gotham Medium" pitchFamily="50" charset="0"/>
              </a:defRPr>
            </a:lvl1pPr>
            <a:lvl2pPr marL="0" indent="0">
              <a:spcAft>
                <a:spcPts val="400"/>
              </a:spcAft>
              <a:buNone/>
              <a:defRPr sz="900">
                <a:latin typeface="+mj-lt"/>
              </a:defRPr>
            </a:lvl2pPr>
            <a:lvl3pPr>
              <a:defRPr sz="700">
                <a:latin typeface="Gotham Bold" pitchFamily="50" charset="0"/>
              </a:defRPr>
            </a:lvl3pPr>
            <a:lvl4pPr>
              <a:defRPr sz="600">
                <a:latin typeface="Gotham Bold" pitchFamily="50" charset="0"/>
              </a:defRPr>
            </a:lvl4pPr>
            <a:lvl5pPr>
              <a:defRPr sz="600">
                <a:latin typeface="Gotham Bold" pitchFamily="50" charset="0"/>
              </a:defRPr>
            </a:lvl5pPr>
          </a:lstStyle>
          <a:p>
            <a:pPr lvl="0"/>
            <a:r>
              <a:rPr lang="en-GB"/>
              <a:t>Insert name</a:t>
            </a:r>
          </a:p>
          <a:p>
            <a:pPr lvl="1"/>
            <a:r>
              <a:rPr lang="en-GB"/>
              <a:t>Insert position</a:t>
            </a:r>
          </a:p>
        </p:txBody>
      </p:sp>
      <p:sp>
        <p:nvSpPr>
          <p:cNvPr id="139" name="Text Placeholder 12">
            <a:extLst>
              <a:ext uri="{FF2B5EF4-FFF2-40B4-BE49-F238E27FC236}">
                <a16:creationId xmlns:a16="http://schemas.microsoft.com/office/drawing/2014/main" id="{AED81986-F039-DE80-DF38-5158B2340CE9}"/>
              </a:ext>
            </a:extLst>
          </p:cNvPr>
          <p:cNvSpPr>
            <a:spLocks noGrp="1"/>
          </p:cNvSpPr>
          <p:nvPr>
            <p:ph type="body" sz="quarter" idx="148" hasCustomPrompt="1"/>
          </p:nvPr>
        </p:nvSpPr>
        <p:spPr>
          <a:xfrm>
            <a:off x="3939147" y="3149299"/>
            <a:ext cx="1415683" cy="596646"/>
          </a:xfrm>
        </p:spPr>
        <p:txBody>
          <a:bodyPr lIns="0" tIns="0" rIns="0" bIns="0"/>
          <a:lstStyle>
            <a:lvl1pPr>
              <a:spcAft>
                <a:spcPts val="400"/>
              </a:spcAft>
              <a:defRPr sz="1000">
                <a:latin typeface="Gotham Medium" pitchFamily="50" charset="0"/>
              </a:defRPr>
            </a:lvl1pPr>
            <a:lvl2pPr marL="0" indent="0">
              <a:spcAft>
                <a:spcPts val="400"/>
              </a:spcAft>
              <a:buNone/>
              <a:defRPr sz="900">
                <a:latin typeface="+mj-lt"/>
              </a:defRPr>
            </a:lvl2pPr>
            <a:lvl3pPr>
              <a:defRPr sz="700">
                <a:latin typeface="Gotham Bold" pitchFamily="50" charset="0"/>
              </a:defRPr>
            </a:lvl3pPr>
            <a:lvl4pPr>
              <a:defRPr sz="600">
                <a:latin typeface="Gotham Bold" pitchFamily="50" charset="0"/>
              </a:defRPr>
            </a:lvl4pPr>
            <a:lvl5pPr>
              <a:defRPr sz="600">
                <a:latin typeface="Gotham Bold" pitchFamily="50" charset="0"/>
              </a:defRPr>
            </a:lvl5pPr>
          </a:lstStyle>
          <a:p>
            <a:pPr lvl="0"/>
            <a:r>
              <a:rPr lang="en-GB"/>
              <a:t>Insert name</a:t>
            </a:r>
          </a:p>
          <a:p>
            <a:pPr lvl="1"/>
            <a:r>
              <a:rPr lang="en-GB"/>
              <a:t>Insert position</a:t>
            </a:r>
          </a:p>
        </p:txBody>
      </p:sp>
      <p:sp>
        <p:nvSpPr>
          <p:cNvPr id="140" name="Text Placeholder 12">
            <a:extLst>
              <a:ext uri="{FF2B5EF4-FFF2-40B4-BE49-F238E27FC236}">
                <a16:creationId xmlns:a16="http://schemas.microsoft.com/office/drawing/2014/main" id="{670EFC21-1FD4-29DA-FEC0-CB924E58D6B2}"/>
              </a:ext>
            </a:extLst>
          </p:cNvPr>
          <p:cNvSpPr>
            <a:spLocks noGrp="1"/>
          </p:cNvSpPr>
          <p:nvPr>
            <p:ph type="body" sz="quarter" idx="149" hasCustomPrompt="1"/>
          </p:nvPr>
        </p:nvSpPr>
        <p:spPr>
          <a:xfrm>
            <a:off x="5683355" y="3149299"/>
            <a:ext cx="1415683" cy="596646"/>
          </a:xfrm>
        </p:spPr>
        <p:txBody>
          <a:bodyPr lIns="0" tIns="0" rIns="0" bIns="0"/>
          <a:lstStyle>
            <a:lvl1pPr>
              <a:spcAft>
                <a:spcPts val="400"/>
              </a:spcAft>
              <a:defRPr sz="1000">
                <a:latin typeface="Gotham Medium" pitchFamily="50" charset="0"/>
              </a:defRPr>
            </a:lvl1pPr>
            <a:lvl2pPr marL="0" indent="0">
              <a:spcAft>
                <a:spcPts val="400"/>
              </a:spcAft>
              <a:buNone/>
              <a:defRPr sz="900">
                <a:latin typeface="+mj-lt"/>
              </a:defRPr>
            </a:lvl2pPr>
            <a:lvl3pPr>
              <a:defRPr sz="700">
                <a:latin typeface="Gotham Bold" pitchFamily="50" charset="0"/>
              </a:defRPr>
            </a:lvl3pPr>
            <a:lvl4pPr>
              <a:defRPr sz="600">
                <a:latin typeface="Gotham Bold" pitchFamily="50" charset="0"/>
              </a:defRPr>
            </a:lvl4pPr>
            <a:lvl5pPr>
              <a:defRPr sz="600">
                <a:latin typeface="Gotham Bold" pitchFamily="50" charset="0"/>
              </a:defRPr>
            </a:lvl5pPr>
          </a:lstStyle>
          <a:p>
            <a:pPr lvl="0"/>
            <a:r>
              <a:rPr lang="en-GB"/>
              <a:t>Insert name</a:t>
            </a:r>
          </a:p>
          <a:p>
            <a:pPr lvl="1"/>
            <a:r>
              <a:rPr lang="en-GB"/>
              <a:t>Insert position</a:t>
            </a:r>
          </a:p>
        </p:txBody>
      </p:sp>
      <p:sp>
        <p:nvSpPr>
          <p:cNvPr id="141" name="Text Placeholder 12">
            <a:extLst>
              <a:ext uri="{FF2B5EF4-FFF2-40B4-BE49-F238E27FC236}">
                <a16:creationId xmlns:a16="http://schemas.microsoft.com/office/drawing/2014/main" id="{91943364-68B4-BEB4-C4A7-25339C315D44}"/>
              </a:ext>
            </a:extLst>
          </p:cNvPr>
          <p:cNvSpPr>
            <a:spLocks noGrp="1"/>
          </p:cNvSpPr>
          <p:nvPr>
            <p:ph type="body" sz="quarter" idx="150" hasCustomPrompt="1"/>
          </p:nvPr>
        </p:nvSpPr>
        <p:spPr>
          <a:xfrm>
            <a:off x="7427562" y="3149299"/>
            <a:ext cx="1415683" cy="596646"/>
          </a:xfrm>
        </p:spPr>
        <p:txBody>
          <a:bodyPr lIns="0" tIns="0" rIns="0" bIns="0"/>
          <a:lstStyle>
            <a:lvl1pPr>
              <a:spcAft>
                <a:spcPts val="400"/>
              </a:spcAft>
              <a:defRPr sz="1000">
                <a:latin typeface="Gotham Medium" pitchFamily="50" charset="0"/>
              </a:defRPr>
            </a:lvl1pPr>
            <a:lvl2pPr marL="0" indent="0">
              <a:spcAft>
                <a:spcPts val="400"/>
              </a:spcAft>
              <a:buNone/>
              <a:defRPr sz="900">
                <a:latin typeface="+mj-lt"/>
              </a:defRPr>
            </a:lvl2pPr>
            <a:lvl3pPr>
              <a:defRPr sz="700">
                <a:latin typeface="Gotham Bold" pitchFamily="50" charset="0"/>
              </a:defRPr>
            </a:lvl3pPr>
            <a:lvl4pPr>
              <a:defRPr sz="600">
                <a:latin typeface="Gotham Bold" pitchFamily="50" charset="0"/>
              </a:defRPr>
            </a:lvl4pPr>
            <a:lvl5pPr>
              <a:defRPr sz="600">
                <a:latin typeface="Gotham Bold" pitchFamily="50" charset="0"/>
              </a:defRPr>
            </a:lvl5pPr>
          </a:lstStyle>
          <a:p>
            <a:pPr lvl="0"/>
            <a:r>
              <a:rPr lang="en-GB"/>
              <a:t>Insert name</a:t>
            </a:r>
          </a:p>
          <a:p>
            <a:pPr lvl="1"/>
            <a:r>
              <a:rPr lang="en-GB"/>
              <a:t>Insert position</a:t>
            </a:r>
          </a:p>
        </p:txBody>
      </p:sp>
      <p:sp>
        <p:nvSpPr>
          <p:cNvPr id="142" name="Text Placeholder 12">
            <a:extLst>
              <a:ext uri="{FF2B5EF4-FFF2-40B4-BE49-F238E27FC236}">
                <a16:creationId xmlns:a16="http://schemas.microsoft.com/office/drawing/2014/main" id="{90248EFF-93D2-7AD2-A4FF-7E65A2D5EA25}"/>
              </a:ext>
            </a:extLst>
          </p:cNvPr>
          <p:cNvSpPr>
            <a:spLocks noGrp="1"/>
          </p:cNvSpPr>
          <p:nvPr>
            <p:ph type="body" sz="quarter" idx="151" hasCustomPrompt="1"/>
          </p:nvPr>
        </p:nvSpPr>
        <p:spPr>
          <a:xfrm>
            <a:off x="9171770" y="3149299"/>
            <a:ext cx="1415683" cy="596646"/>
          </a:xfrm>
        </p:spPr>
        <p:txBody>
          <a:bodyPr lIns="0" tIns="0" rIns="0" bIns="0"/>
          <a:lstStyle>
            <a:lvl1pPr>
              <a:spcAft>
                <a:spcPts val="400"/>
              </a:spcAft>
              <a:defRPr sz="1000">
                <a:latin typeface="Gotham Medium" pitchFamily="50" charset="0"/>
              </a:defRPr>
            </a:lvl1pPr>
            <a:lvl2pPr marL="0" indent="0">
              <a:spcAft>
                <a:spcPts val="400"/>
              </a:spcAft>
              <a:buNone/>
              <a:defRPr sz="900">
                <a:latin typeface="+mj-lt"/>
              </a:defRPr>
            </a:lvl2pPr>
            <a:lvl3pPr>
              <a:defRPr sz="700">
                <a:latin typeface="Gotham Bold" pitchFamily="50" charset="0"/>
              </a:defRPr>
            </a:lvl3pPr>
            <a:lvl4pPr>
              <a:defRPr sz="600">
                <a:latin typeface="Gotham Bold" pitchFamily="50" charset="0"/>
              </a:defRPr>
            </a:lvl4pPr>
            <a:lvl5pPr>
              <a:defRPr sz="600">
                <a:latin typeface="Gotham Bold" pitchFamily="50" charset="0"/>
              </a:defRPr>
            </a:lvl5pPr>
          </a:lstStyle>
          <a:p>
            <a:pPr lvl="0"/>
            <a:r>
              <a:rPr lang="en-GB"/>
              <a:t>Insert name</a:t>
            </a:r>
          </a:p>
          <a:p>
            <a:pPr lvl="1"/>
            <a:r>
              <a:rPr lang="en-GB"/>
              <a:t>Insert position</a:t>
            </a:r>
          </a:p>
        </p:txBody>
      </p:sp>
      <p:sp>
        <p:nvSpPr>
          <p:cNvPr id="143" name="Text Placeholder 12">
            <a:extLst>
              <a:ext uri="{FF2B5EF4-FFF2-40B4-BE49-F238E27FC236}">
                <a16:creationId xmlns:a16="http://schemas.microsoft.com/office/drawing/2014/main" id="{681FB3B0-2186-423D-82DB-F0358C2E68EF}"/>
              </a:ext>
            </a:extLst>
          </p:cNvPr>
          <p:cNvSpPr>
            <a:spLocks noGrp="1"/>
          </p:cNvSpPr>
          <p:nvPr>
            <p:ph type="body" sz="quarter" idx="152" hasCustomPrompt="1"/>
          </p:nvPr>
        </p:nvSpPr>
        <p:spPr>
          <a:xfrm>
            <a:off x="2194939" y="5796714"/>
            <a:ext cx="1415683" cy="596646"/>
          </a:xfrm>
        </p:spPr>
        <p:txBody>
          <a:bodyPr lIns="0" tIns="0" rIns="0" bIns="0"/>
          <a:lstStyle>
            <a:lvl1pPr>
              <a:spcAft>
                <a:spcPts val="400"/>
              </a:spcAft>
              <a:defRPr sz="1000">
                <a:latin typeface="Gotham Medium" pitchFamily="50" charset="0"/>
              </a:defRPr>
            </a:lvl1pPr>
            <a:lvl2pPr marL="0" indent="0">
              <a:spcAft>
                <a:spcPts val="400"/>
              </a:spcAft>
              <a:buNone/>
              <a:defRPr sz="900">
                <a:latin typeface="+mj-lt"/>
              </a:defRPr>
            </a:lvl2pPr>
            <a:lvl3pPr>
              <a:defRPr sz="700">
                <a:latin typeface="Gotham Bold" pitchFamily="50" charset="0"/>
              </a:defRPr>
            </a:lvl3pPr>
            <a:lvl4pPr>
              <a:defRPr sz="600">
                <a:latin typeface="Gotham Bold" pitchFamily="50" charset="0"/>
              </a:defRPr>
            </a:lvl4pPr>
            <a:lvl5pPr>
              <a:defRPr sz="600">
                <a:latin typeface="Gotham Bold" pitchFamily="50" charset="0"/>
              </a:defRPr>
            </a:lvl5pPr>
          </a:lstStyle>
          <a:p>
            <a:pPr lvl="0"/>
            <a:r>
              <a:rPr lang="en-GB"/>
              <a:t>Insert name</a:t>
            </a:r>
          </a:p>
          <a:p>
            <a:pPr lvl="1"/>
            <a:r>
              <a:rPr lang="en-GB"/>
              <a:t>Insert position</a:t>
            </a:r>
          </a:p>
        </p:txBody>
      </p:sp>
      <p:sp>
        <p:nvSpPr>
          <p:cNvPr id="144" name="Text Placeholder 12">
            <a:extLst>
              <a:ext uri="{FF2B5EF4-FFF2-40B4-BE49-F238E27FC236}">
                <a16:creationId xmlns:a16="http://schemas.microsoft.com/office/drawing/2014/main" id="{A4B939A1-565E-B9E1-1DFC-44378F6CD199}"/>
              </a:ext>
            </a:extLst>
          </p:cNvPr>
          <p:cNvSpPr>
            <a:spLocks noGrp="1"/>
          </p:cNvSpPr>
          <p:nvPr>
            <p:ph type="body" sz="quarter" idx="153" hasCustomPrompt="1"/>
          </p:nvPr>
        </p:nvSpPr>
        <p:spPr>
          <a:xfrm>
            <a:off x="450732" y="5796714"/>
            <a:ext cx="1415683" cy="596646"/>
          </a:xfrm>
        </p:spPr>
        <p:txBody>
          <a:bodyPr lIns="0" tIns="0" rIns="0" bIns="0"/>
          <a:lstStyle>
            <a:lvl1pPr>
              <a:spcAft>
                <a:spcPts val="400"/>
              </a:spcAft>
              <a:defRPr sz="1000">
                <a:latin typeface="Gotham Medium" pitchFamily="50" charset="0"/>
              </a:defRPr>
            </a:lvl1pPr>
            <a:lvl2pPr marL="0" indent="0">
              <a:spcAft>
                <a:spcPts val="400"/>
              </a:spcAft>
              <a:buNone/>
              <a:defRPr sz="900">
                <a:latin typeface="+mj-lt"/>
              </a:defRPr>
            </a:lvl2pPr>
            <a:lvl3pPr>
              <a:defRPr sz="700">
                <a:latin typeface="Gotham Bold" pitchFamily="50" charset="0"/>
              </a:defRPr>
            </a:lvl3pPr>
            <a:lvl4pPr>
              <a:defRPr sz="600">
                <a:latin typeface="Gotham Bold" pitchFamily="50" charset="0"/>
              </a:defRPr>
            </a:lvl4pPr>
            <a:lvl5pPr>
              <a:defRPr sz="600">
                <a:latin typeface="Gotham Bold" pitchFamily="50" charset="0"/>
              </a:defRPr>
            </a:lvl5pPr>
          </a:lstStyle>
          <a:p>
            <a:pPr lvl="0"/>
            <a:r>
              <a:rPr lang="en-GB"/>
              <a:t>Insert name</a:t>
            </a:r>
          </a:p>
          <a:p>
            <a:pPr lvl="1"/>
            <a:r>
              <a:rPr lang="en-GB"/>
              <a:t>Insert position</a:t>
            </a:r>
          </a:p>
        </p:txBody>
      </p:sp>
      <p:sp>
        <p:nvSpPr>
          <p:cNvPr id="145" name="Text Placeholder 12">
            <a:extLst>
              <a:ext uri="{FF2B5EF4-FFF2-40B4-BE49-F238E27FC236}">
                <a16:creationId xmlns:a16="http://schemas.microsoft.com/office/drawing/2014/main" id="{C58D1FF6-3947-51F8-6FCE-6511F69A0C1C}"/>
              </a:ext>
            </a:extLst>
          </p:cNvPr>
          <p:cNvSpPr>
            <a:spLocks noGrp="1"/>
          </p:cNvSpPr>
          <p:nvPr>
            <p:ph type="body" sz="quarter" idx="154" hasCustomPrompt="1"/>
          </p:nvPr>
        </p:nvSpPr>
        <p:spPr>
          <a:xfrm>
            <a:off x="3939147" y="5796714"/>
            <a:ext cx="1415683" cy="596646"/>
          </a:xfrm>
        </p:spPr>
        <p:txBody>
          <a:bodyPr lIns="0" tIns="0" rIns="0" bIns="0"/>
          <a:lstStyle>
            <a:lvl1pPr>
              <a:spcAft>
                <a:spcPts val="400"/>
              </a:spcAft>
              <a:defRPr sz="1000">
                <a:latin typeface="Gotham Medium" pitchFamily="50" charset="0"/>
              </a:defRPr>
            </a:lvl1pPr>
            <a:lvl2pPr marL="0" indent="0">
              <a:spcAft>
                <a:spcPts val="400"/>
              </a:spcAft>
              <a:buNone/>
              <a:defRPr sz="900">
                <a:latin typeface="+mj-lt"/>
              </a:defRPr>
            </a:lvl2pPr>
            <a:lvl3pPr>
              <a:defRPr sz="700">
                <a:latin typeface="Gotham Bold" pitchFamily="50" charset="0"/>
              </a:defRPr>
            </a:lvl3pPr>
            <a:lvl4pPr>
              <a:defRPr sz="600">
                <a:latin typeface="Gotham Bold" pitchFamily="50" charset="0"/>
              </a:defRPr>
            </a:lvl4pPr>
            <a:lvl5pPr>
              <a:defRPr sz="600">
                <a:latin typeface="Gotham Bold" pitchFamily="50" charset="0"/>
              </a:defRPr>
            </a:lvl5pPr>
          </a:lstStyle>
          <a:p>
            <a:pPr lvl="0"/>
            <a:r>
              <a:rPr lang="en-GB"/>
              <a:t>Insert name</a:t>
            </a:r>
          </a:p>
          <a:p>
            <a:pPr lvl="1"/>
            <a:r>
              <a:rPr lang="en-GB"/>
              <a:t>Insert position</a:t>
            </a:r>
          </a:p>
        </p:txBody>
      </p:sp>
      <p:sp>
        <p:nvSpPr>
          <p:cNvPr id="146" name="Text Placeholder 12">
            <a:extLst>
              <a:ext uri="{FF2B5EF4-FFF2-40B4-BE49-F238E27FC236}">
                <a16:creationId xmlns:a16="http://schemas.microsoft.com/office/drawing/2014/main" id="{52817FE4-4E51-F7A1-C552-E382E8028197}"/>
              </a:ext>
            </a:extLst>
          </p:cNvPr>
          <p:cNvSpPr>
            <a:spLocks noGrp="1"/>
          </p:cNvSpPr>
          <p:nvPr>
            <p:ph type="body" sz="quarter" idx="155" hasCustomPrompt="1"/>
          </p:nvPr>
        </p:nvSpPr>
        <p:spPr>
          <a:xfrm>
            <a:off x="5683355" y="5796714"/>
            <a:ext cx="1415683" cy="596646"/>
          </a:xfrm>
        </p:spPr>
        <p:txBody>
          <a:bodyPr lIns="0" tIns="0" rIns="0" bIns="0"/>
          <a:lstStyle>
            <a:lvl1pPr>
              <a:spcAft>
                <a:spcPts val="400"/>
              </a:spcAft>
              <a:defRPr sz="1000">
                <a:latin typeface="Gotham Medium" pitchFamily="50" charset="0"/>
              </a:defRPr>
            </a:lvl1pPr>
            <a:lvl2pPr marL="0" indent="0">
              <a:spcAft>
                <a:spcPts val="400"/>
              </a:spcAft>
              <a:buNone/>
              <a:defRPr sz="900">
                <a:latin typeface="+mj-lt"/>
              </a:defRPr>
            </a:lvl2pPr>
            <a:lvl3pPr>
              <a:defRPr sz="700">
                <a:latin typeface="Gotham Bold" pitchFamily="50" charset="0"/>
              </a:defRPr>
            </a:lvl3pPr>
            <a:lvl4pPr>
              <a:defRPr sz="600">
                <a:latin typeface="Gotham Bold" pitchFamily="50" charset="0"/>
              </a:defRPr>
            </a:lvl4pPr>
            <a:lvl5pPr>
              <a:defRPr sz="600">
                <a:latin typeface="Gotham Bold" pitchFamily="50" charset="0"/>
              </a:defRPr>
            </a:lvl5pPr>
          </a:lstStyle>
          <a:p>
            <a:pPr lvl="0"/>
            <a:r>
              <a:rPr lang="en-GB"/>
              <a:t>Insert name</a:t>
            </a:r>
          </a:p>
          <a:p>
            <a:pPr lvl="1"/>
            <a:r>
              <a:rPr lang="en-GB"/>
              <a:t>Insert position</a:t>
            </a:r>
          </a:p>
        </p:txBody>
      </p:sp>
      <p:sp>
        <p:nvSpPr>
          <p:cNvPr id="147" name="Text Placeholder 12">
            <a:extLst>
              <a:ext uri="{FF2B5EF4-FFF2-40B4-BE49-F238E27FC236}">
                <a16:creationId xmlns:a16="http://schemas.microsoft.com/office/drawing/2014/main" id="{7CBB515A-564D-6232-C0EA-80244DD73216}"/>
              </a:ext>
            </a:extLst>
          </p:cNvPr>
          <p:cNvSpPr>
            <a:spLocks noGrp="1"/>
          </p:cNvSpPr>
          <p:nvPr>
            <p:ph type="body" sz="quarter" idx="156" hasCustomPrompt="1"/>
          </p:nvPr>
        </p:nvSpPr>
        <p:spPr>
          <a:xfrm>
            <a:off x="7427562" y="5796714"/>
            <a:ext cx="1415683" cy="596646"/>
          </a:xfrm>
        </p:spPr>
        <p:txBody>
          <a:bodyPr lIns="0" tIns="0" rIns="0" bIns="0"/>
          <a:lstStyle>
            <a:lvl1pPr>
              <a:spcAft>
                <a:spcPts val="400"/>
              </a:spcAft>
              <a:defRPr sz="1000">
                <a:latin typeface="Gotham Medium" pitchFamily="50" charset="0"/>
              </a:defRPr>
            </a:lvl1pPr>
            <a:lvl2pPr marL="0" indent="0">
              <a:spcAft>
                <a:spcPts val="400"/>
              </a:spcAft>
              <a:buNone/>
              <a:defRPr sz="900">
                <a:latin typeface="+mj-lt"/>
              </a:defRPr>
            </a:lvl2pPr>
            <a:lvl3pPr>
              <a:defRPr sz="700">
                <a:latin typeface="Gotham Bold" pitchFamily="50" charset="0"/>
              </a:defRPr>
            </a:lvl3pPr>
            <a:lvl4pPr>
              <a:defRPr sz="600">
                <a:latin typeface="Gotham Bold" pitchFamily="50" charset="0"/>
              </a:defRPr>
            </a:lvl4pPr>
            <a:lvl5pPr>
              <a:defRPr sz="600">
                <a:latin typeface="Gotham Bold" pitchFamily="50" charset="0"/>
              </a:defRPr>
            </a:lvl5pPr>
          </a:lstStyle>
          <a:p>
            <a:pPr lvl="0"/>
            <a:r>
              <a:rPr lang="en-GB"/>
              <a:t>Insert name</a:t>
            </a:r>
          </a:p>
          <a:p>
            <a:pPr lvl="1"/>
            <a:r>
              <a:rPr lang="en-GB"/>
              <a:t>Insert position</a:t>
            </a:r>
          </a:p>
        </p:txBody>
      </p:sp>
      <p:sp>
        <p:nvSpPr>
          <p:cNvPr id="148" name="Text Placeholder 12">
            <a:extLst>
              <a:ext uri="{FF2B5EF4-FFF2-40B4-BE49-F238E27FC236}">
                <a16:creationId xmlns:a16="http://schemas.microsoft.com/office/drawing/2014/main" id="{D7BB49D9-882A-E931-BF80-D962F413CF1E}"/>
              </a:ext>
            </a:extLst>
          </p:cNvPr>
          <p:cNvSpPr>
            <a:spLocks noGrp="1"/>
          </p:cNvSpPr>
          <p:nvPr>
            <p:ph type="body" sz="quarter" idx="157" hasCustomPrompt="1"/>
          </p:nvPr>
        </p:nvSpPr>
        <p:spPr>
          <a:xfrm>
            <a:off x="9171770" y="5796714"/>
            <a:ext cx="1415683" cy="596646"/>
          </a:xfrm>
        </p:spPr>
        <p:txBody>
          <a:bodyPr lIns="0" tIns="0" rIns="0" bIns="0"/>
          <a:lstStyle>
            <a:lvl1pPr>
              <a:spcAft>
                <a:spcPts val="400"/>
              </a:spcAft>
              <a:defRPr sz="1000">
                <a:latin typeface="Gotham Medium" pitchFamily="50" charset="0"/>
              </a:defRPr>
            </a:lvl1pPr>
            <a:lvl2pPr marL="0" indent="0">
              <a:spcAft>
                <a:spcPts val="400"/>
              </a:spcAft>
              <a:buNone/>
              <a:defRPr sz="900">
                <a:latin typeface="+mj-lt"/>
              </a:defRPr>
            </a:lvl2pPr>
            <a:lvl3pPr>
              <a:defRPr sz="700">
                <a:latin typeface="Gotham Bold" pitchFamily="50" charset="0"/>
              </a:defRPr>
            </a:lvl3pPr>
            <a:lvl4pPr>
              <a:defRPr sz="600">
                <a:latin typeface="Gotham Bold" pitchFamily="50" charset="0"/>
              </a:defRPr>
            </a:lvl4pPr>
            <a:lvl5pPr>
              <a:defRPr sz="600">
                <a:latin typeface="Gotham Bold" pitchFamily="50" charset="0"/>
              </a:defRPr>
            </a:lvl5pPr>
          </a:lstStyle>
          <a:p>
            <a:pPr lvl="0"/>
            <a:r>
              <a:rPr lang="en-GB"/>
              <a:t>Insert name</a:t>
            </a:r>
          </a:p>
          <a:p>
            <a:pPr lvl="1"/>
            <a:r>
              <a:rPr lang="en-GB"/>
              <a:t>Insert position</a:t>
            </a:r>
          </a:p>
        </p:txBody>
      </p:sp>
    </p:spTree>
    <p:custDataLst>
      <p:tags r:id="rId1"/>
    </p:custDataLst>
    <p:extLst>
      <p:ext uri="{BB962C8B-B14F-4D97-AF65-F5344CB8AC3E}">
        <p14:creationId xmlns:p14="http://schemas.microsoft.com/office/powerpoint/2010/main" val="32046208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3.xml><?xml version="1.0" encoding="utf-8"?>
<p:sldLayout xmlns:a="http://schemas.openxmlformats.org/drawingml/2006/main" xmlns:r="http://schemas.openxmlformats.org/officeDocument/2006/relationships" xmlns:p="http://schemas.openxmlformats.org/presentationml/2006/main" showMasterSp="0" preserve="1" userDrawn="1">
  <p:cSld name="Team structure 2 rows (10) with text">
    <p:spTree>
      <p:nvGrpSpPr>
        <p:cNvPr id="1" name=""/>
        <p:cNvGrpSpPr/>
        <p:nvPr/>
      </p:nvGrpSpPr>
      <p:grpSpPr>
        <a:xfrm>
          <a:off x="0" y="0"/>
          <a:ext cx="0" cy="0"/>
          <a:chOff x="0" y="0"/>
          <a:chExt cx="0" cy="0"/>
        </a:xfrm>
      </p:grpSpPr>
      <p:sp>
        <p:nvSpPr>
          <p:cNvPr id="22" name="Text Placeholder 3">
            <a:extLst>
              <a:ext uri="{FF2B5EF4-FFF2-40B4-BE49-F238E27FC236}">
                <a16:creationId xmlns:a16="http://schemas.microsoft.com/office/drawing/2014/main" id="{58F77799-293E-3E20-83D0-1541AA619BD4}"/>
              </a:ext>
            </a:extLst>
          </p:cNvPr>
          <p:cNvSpPr>
            <a:spLocks noGrp="1"/>
          </p:cNvSpPr>
          <p:nvPr>
            <p:ph type="body" sz="quarter" idx="109" hasCustomPrompt="1"/>
          </p:nvPr>
        </p:nvSpPr>
        <p:spPr>
          <a:xfrm rot="5400000">
            <a:off x="8649149" y="3318754"/>
            <a:ext cx="6858430" cy="220922"/>
          </a:xfrm>
          <a:solidFill>
            <a:schemeClr val="accent1"/>
          </a:solidFill>
        </p:spPr>
        <p:txBody>
          <a:bodyPr anchor="ctr"/>
          <a:lstStyle>
            <a:lvl1pPr algn="ctr">
              <a:defRPr sz="900" cap="all" spc="100" baseline="0"/>
            </a:lvl1pPr>
          </a:lstStyle>
          <a:p>
            <a:pPr lvl="0"/>
            <a:r>
              <a:rPr lang="en-GB"/>
              <a:t>Section Title</a:t>
            </a:r>
          </a:p>
        </p:txBody>
      </p:sp>
      <p:grpSp>
        <p:nvGrpSpPr>
          <p:cNvPr id="27" name="Group 26">
            <a:extLst>
              <a:ext uri="{FF2B5EF4-FFF2-40B4-BE49-F238E27FC236}">
                <a16:creationId xmlns:a16="http://schemas.microsoft.com/office/drawing/2014/main" id="{18F7CB25-41F6-8792-7B04-53C309EA743E}"/>
              </a:ext>
            </a:extLst>
          </p:cNvPr>
          <p:cNvGrpSpPr/>
          <p:nvPr/>
        </p:nvGrpSpPr>
        <p:grpSpPr>
          <a:xfrm>
            <a:off x="12284372" y="0"/>
            <a:ext cx="2174455" cy="4839558"/>
            <a:chOff x="838200" y="1150069"/>
            <a:chExt cx="2175021" cy="4839558"/>
          </a:xfrm>
        </p:grpSpPr>
        <p:sp>
          <p:nvSpPr>
            <p:cNvPr id="28" name="Rectangle 27">
              <a:extLst>
                <a:ext uri="{FF2B5EF4-FFF2-40B4-BE49-F238E27FC236}">
                  <a16:creationId xmlns:a16="http://schemas.microsoft.com/office/drawing/2014/main" id="{4EB08644-073B-6D35-4E14-18F6724DFAEE}"/>
                </a:ext>
              </a:extLst>
            </p:cNvPr>
            <p:cNvSpPr/>
            <p:nvPr/>
          </p:nvSpPr>
          <p:spPr>
            <a:xfrm>
              <a:off x="838200" y="1150069"/>
              <a:ext cx="2146445" cy="4839558"/>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333333"/>
                </a:solidFill>
              </a:endParaRPr>
            </a:p>
          </p:txBody>
        </p:sp>
        <p:sp>
          <p:nvSpPr>
            <p:cNvPr id="29" name="Rectangle 28">
              <a:extLst>
                <a:ext uri="{FF2B5EF4-FFF2-40B4-BE49-F238E27FC236}">
                  <a16:creationId xmlns:a16="http://schemas.microsoft.com/office/drawing/2014/main" id="{9336DCF4-85CB-1A9F-C795-3CC3258568D4}"/>
                </a:ext>
              </a:extLst>
            </p:cNvPr>
            <p:cNvSpPr/>
            <p:nvPr/>
          </p:nvSpPr>
          <p:spPr>
            <a:xfrm flipV="1">
              <a:off x="838200" y="1150069"/>
              <a:ext cx="2146445" cy="52016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799">
                <a:solidFill>
                  <a:srgbClr val="333333"/>
                </a:solidFill>
              </a:endParaRPr>
            </a:p>
          </p:txBody>
        </p:sp>
        <p:sp>
          <p:nvSpPr>
            <p:cNvPr id="30" name="TextBox 29">
              <a:extLst>
                <a:ext uri="{FF2B5EF4-FFF2-40B4-BE49-F238E27FC236}">
                  <a16:creationId xmlns:a16="http://schemas.microsoft.com/office/drawing/2014/main" id="{B989A630-7B31-F1B7-7C1A-52AECB3D17C9}"/>
                </a:ext>
              </a:extLst>
            </p:cNvPr>
            <p:cNvSpPr txBox="1"/>
            <p:nvPr/>
          </p:nvSpPr>
          <p:spPr>
            <a:xfrm>
              <a:off x="866775" y="2189496"/>
              <a:ext cx="2087197" cy="707886"/>
            </a:xfrm>
            <a:prstGeom prst="rect">
              <a:avLst/>
            </a:prstGeom>
            <a:noFill/>
          </p:spPr>
          <p:txBody>
            <a:bodyPr wrap="square" rtlCol="0">
              <a:spAutoFit/>
            </a:bodyPr>
            <a:lstStyle/>
            <a:p>
              <a:r>
                <a:rPr lang="en-GB" sz="1000" b="1">
                  <a:solidFill>
                    <a:srgbClr val="333333"/>
                  </a:solidFill>
                </a:rPr>
                <a:t>2. </a:t>
              </a:r>
              <a:r>
                <a:rPr lang="en-GB" sz="1000">
                  <a:solidFill>
                    <a:srgbClr val="333333"/>
                  </a:solidFill>
                </a:rPr>
                <a:t>Click on the </a:t>
              </a:r>
              <a:r>
                <a:rPr lang="en-GB" sz="1000" b="0">
                  <a:solidFill>
                    <a:srgbClr val="333333"/>
                  </a:solidFill>
                  <a:latin typeface="Gotham Medium" pitchFamily="50" charset="0"/>
                </a:rPr>
                <a:t>icon</a:t>
              </a:r>
              <a:r>
                <a:rPr lang="en-GB" sz="1000">
                  <a:solidFill>
                    <a:srgbClr val="333333"/>
                  </a:solidFill>
                </a:rPr>
                <a:t> in the middle of the placeholder and choose the image from your computer.</a:t>
              </a:r>
            </a:p>
          </p:txBody>
        </p:sp>
        <p:sp>
          <p:nvSpPr>
            <p:cNvPr id="31" name="TextBox 30">
              <a:extLst>
                <a:ext uri="{FF2B5EF4-FFF2-40B4-BE49-F238E27FC236}">
                  <a16:creationId xmlns:a16="http://schemas.microsoft.com/office/drawing/2014/main" id="{3303D0AE-73F6-D6D6-DA3E-9F6F46D40428}"/>
                </a:ext>
              </a:extLst>
            </p:cNvPr>
            <p:cNvSpPr txBox="1"/>
            <p:nvPr/>
          </p:nvSpPr>
          <p:spPr>
            <a:xfrm>
              <a:off x="866774" y="2943679"/>
              <a:ext cx="2146447" cy="553998"/>
            </a:xfrm>
            <a:prstGeom prst="rect">
              <a:avLst/>
            </a:prstGeom>
            <a:noFill/>
          </p:spPr>
          <p:txBody>
            <a:bodyPr wrap="square" rtlCol="0">
              <a:spAutoFit/>
            </a:bodyPr>
            <a:lstStyle/>
            <a:p>
              <a:r>
                <a:rPr lang="en-GB" sz="1000" b="1">
                  <a:solidFill>
                    <a:srgbClr val="333333"/>
                  </a:solidFill>
                </a:rPr>
                <a:t>3. </a:t>
              </a:r>
              <a:r>
                <a:rPr lang="en-GB" sz="1000">
                  <a:solidFill>
                    <a:srgbClr val="333333"/>
                  </a:solidFill>
                </a:rPr>
                <a:t>Click on the </a:t>
              </a:r>
              <a:r>
                <a:rPr lang="en-GB" sz="1000" b="0">
                  <a:solidFill>
                    <a:srgbClr val="333333"/>
                  </a:solidFill>
                  <a:latin typeface="Gotham Medium" pitchFamily="50" charset="0"/>
                </a:rPr>
                <a:t>Format Picture </a:t>
              </a:r>
              <a:r>
                <a:rPr lang="en-GB" sz="1000">
                  <a:solidFill>
                    <a:srgbClr val="333333"/>
                  </a:solidFill>
                </a:rPr>
                <a:t>tab in the ribbon and use the tools to edit the image.</a:t>
              </a:r>
            </a:p>
          </p:txBody>
        </p:sp>
        <p:sp>
          <p:nvSpPr>
            <p:cNvPr id="32" name="TextBox 31">
              <a:extLst>
                <a:ext uri="{FF2B5EF4-FFF2-40B4-BE49-F238E27FC236}">
                  <a16:creationId xmlns:a16="http://schemas.microsoft.com/office/drawing/2014/main" id="{A10D7B80-A338-8C09-DB52-89F725A7D7DD}"/>
                </a:ext>
              </a:extLst>
            </p:cNvPr>
            <p:cNvSpPr txBox="1"/>
            <p:nvPr/>
          </p:nvSpPr>
          <p:spPr>
            <a:xfrm>
              <a:off x="866773" y="3543974"/>
              <a:ext cx="2146447" cy="1169551"/>
            </a:xfrm>
            <a:prstGeom prst="rect">
              <a:avLst/>
            </a:prstGeom>
            <a:noFill/>
          </p:spPr>
          <p:txBody>
            <a:bodyPr wrap="square" rtlCol="0">
              <a:spAutoFit/>
            </a:bodyPr>
            <a:lstStyle/>
            <a:p>
              <a:r>
                <a:rPr lang="en-GB" sz="1000" b="1">
                  <a:solidFill>
                    <a:srgbClr val="333333"/>
                  </a:solidFill>
                </a:rPr>
                <a:t>4. </a:t>
              </a:r>
              <a:r>
                <a:rPr lang="en-GB" sz="1000">
                  <a:solidFill>
                    <a:srgbClr val="333333"/>
                  </a:solidFill>
                </a:rPr>
                <a:t>Choose </a:t>
              </a:r>
              <a:r>
                <a:rPr lang="en-GB" sz="1000" b="0">
                  <a:solidFill>
                    <a:srgbClr val="333333"/>
                  </a:solidFill>
                  <a:latin typeface="Gotham Medium" pitchFamily="50" charset="0"/>
                </a:rPr>
                <a:t>Crop</a:t>
              </a:r>
              <a:r>
                <a:rPr lang="en-GB" sz="1000">
                  <a:solidFill>
                    <a:srgbClr val="333333"/>
                  </a:solidFill>
                </a:rPr>
                <a:t> to resize and move the image within the placeholder, using the white circles in the corners of the image. Click on the drop down arrow and choose </a:t>
              </a:r>
              <a:r>
                <a:rPr lang="en-GB" sz="1000" b="0">
                  <a:solidFill>
                    <a:srgbClr val="333333"/>
                  </a:solidFill>
                  <a:latin typeface="Gotham Medium" pitchFamily="50" charset="0"/>
                </a:rPr>
                <a:t>Fit </a:t>
              </a:r>
              <a:r>
                <a:rPr lang="en-GB" sz="1000">
                  <a:solidFill>
                    <a:srgbClr val="333333"/>
                  </a:solidFill>
                </a:rPr>
                <a:t>to fit the image to the placeholder.</a:t>
              </a:r>
            </a:p>
          </p:txBody>
        </p:sp>
        <p:sp>
          <p:nvSpPr>
            <p:cNvPr id="65" name="TextBox 64">
              <a:extLst>
                <a:ext uri="{FF2B5EF4-FFF2-40B4-BE49-F238E27FC236}">
                  <a16:creationId xmlns:a16="http://schemas.microsoft.com/office/drawing/2014/main" id="{C1AE0AD5-47F5-8A35-A9AF-295C0C82AD8E}"/>
                </a:ext>
              </a:extLst>
            </p:cNvPr>
            <p:cNvSpPr txBox="1"/>
            <p:nvPr/>
          </p:nvSpPr>
          <p:spPr>
            <a:xfrm>
              <a:off x="866774" y="4759822"/>
              <a:ext cx="2146447" cy="553998"/>
            </a:xfrm>
            <a:prstGeom prst="rect">
              <a:avLst/>
            </a:prstGeom>
            <a:noFill/>
          </p:spPr>
          <p:txBody>
            <a:bodyPr wrap="square" rtlCol="0">
              <a:spAutoFit/>
            </a:bodyPr>
            <a:lstStyle/>
            <a:p>
              <a:r>
                <a:rPr lang="en-GB" sz="1000" b="1">
                  <a:solidFill>
                    <a:srgbClr val="333333"/>
                  </a:solidFill>
                </a:rPr>
                <a:t>5. </a:t>
              </a:r>
              <a:r>
                <a:rPr lang="en-GB" sz="1000">
                  <a:solidFill>
                    <a:srgbClr val="333333"/>
                  </a:solidFill>
                </a:rPr>
                <a:t>Choose </a:t>
              </a:r>
              <a:r>
                <a:rPr lang="en-GB" sz="1000" b="0">
                  <a:solidFill>
                    <a:srgbClr val="333333"/>
                  </a:solidFill>
                  <a:latin typeface="Gotham Medium" pitchFamily="50" charset="0"/>
                </a:rPr>
                <a:t>Picture Colour </a:t>
              </a:r>
              <a:r>
                <a:rPr lang="en-GB" sz="1000">
                  <a:solidFill>
                    <a:srgbClr val="333333"/>
                  </a:solidFill>
                </a:rPr>
                <a:t>to adjust the Saturation, Tone, and Colour.</a:t>
              </a:r>
            </a:p>
          </p:txBody>
        </p:sp>
        <p:sp>
          <p:nvSpPr>
            <p:cNvPr id="66" name="TextBox 65">
              <a:extLst>
                <a:ext uri="{FF2B5EF4-FFF2-40B4-BE49-F238E27FC236}">
                  <a16:creationId xmlns:a16="http://schemas.microsoft.com/office/drawing/2014/main" id="{B23E7AD7-3AB9-9657-6255-CDEFFACB609C}"/>
                </a:ext>
              </a:extLst>
            </p:cNvPr>
            <p:cNvSpPr txBox="1"/>
            <p:nvPr/>
          </p:nvSpPr>
          <p:spPr>
            <a:xfrm>
              <a:off x="866774" y="5360117"/>
              <a:ext cx="2146447" cy="553998"/>
            </a:xfrm>
            <a:prstGeom prst="rect">
              <a:avLst/>
            </a:prstGeom>
            <a:noFill/>
          </p:spPr>
          <p:txBody>
            <a:bodyPr wrap="square" rtlCol="0">
              <a:spAutoFit/>
            </a:bodyPr>
            <a:lstStyle/>
            <a:p>
              <a:r>
                <a:rPr lang="en-GB" sz="1000" b="1">
                  <a:solidFill>
                    <a:srgbClr val="333333"/>
                  </a:solidFill>
                </a:rPr>
                <a:t>6. </a:t>
              </a:r>
              <a:r>
                <a:rPr lang="en-GB" sz="1000">
                  <a:solidFill>
                    <a:srgbClr val="333333"/>
                  </a:solidFill>
                </a:rPr>
                <a:t>Choose </a:t>
              </a:r>
              <a:r>
                <a:rPr lang="en-GB" sz="1000" b="0">
                  <a:solidFill>
                    <a:srgbClr val="333333"/>
                  </a:solidFill>
                  <a:latin typeface="Gotham Medium" pitchFamily="50" charset="0"/>
                </a:rPr>
                <a:t>Picture Correction </a:t>
              </a:r>
              <a:r>
                <a:rPr lang="en-GB" sz="1000">
                  <a:solidFill>
                    <a:srgbClr val="333333"/>
                  </a:solidFill>
                </a:rPr>
                <a:t>to adjust the Sharpness, Brightness, and Contrast.</a:t>
              </a:r>
            </a:p>
          </p:txBody>
        </p:sp>
        <p:sp>
          <p:nvSpPr>
            <p:cNvPr id="67" name="TextBox 66">
              <a:extLst>
                <a:ext uri="{FF2B5EF4-FFF2-40B4-BE49-F238E27FC236}">
                  <a16:creationId xmlns:a16="http://schemas.microsoft.com/office/drawing/2014/main" id="{C2A49339-8B4D-A6D8-62F7-710778465395}"/>
                </a:ext>
              </a:extLst>
            </p:cNvPr>
            <p:cNvSpPr txBox="1"/>
            <p:nvPr/>
          </p:nvSpPr>
          <p:spPr>
            <a:xfrm>
              <a:off x="1072610" y="1179173"/>
              <a:ext cx="1734772" cy="461665"/>
            </a:xfrm>
            <a:prstGeom prst="rect">
              <a:avLst/>
            </a:prstGeom>
            <a:noFill/>
          </p:spPr>
          <p:txBody>
            <a:bodyPr wrap="square" rtlCol="0">
              <a:spAutoFit/>
            </a:bodyPr>
            <a:lstStyle/>
            <a:p>
              <a:pPr algn="ctr"/>
              <a:r>
                <a:rPr lang="en-GB" sz="1200">
                  <a:solidFill>
                    <a:srgbClr val="333333"/>
                  </a:solidFill>
                  <a:latin typeface="+mn-lt"/>
                </a:rPr>
                <a:t>HOW TO INSERT AN IMAGE</a:t>
              </a:r>
            </a:p>
          </p:txBody>
        </p:sp>
        <p:sp>
          <p:nvSpPr>
            <p:cNvPr id="68" name="TextBox 67">
              <a:extLst>
                <a:ext uri="{FF2B5EF4-FFF2-40B4-BE49-F238E27FC236}">
                  <a16:creationId xmlns:a16="http://schemas.microsoft.com/office/drawing/2014/main" id="{5D6DA3FD-198D-92BB-69CD-6EEEFE3FDDB3}"/>
                </a:ext>
              </a:extLst>
            </p:cNvPr>
            <p:cNvSpPr txBox="1"/>
            <p:nvPr/>
          </p:nvSpPr>
          <p:spPr>
            <a:xfrm>
              <a:off x="866775" y="1759910"/>
              <a:ext cx="2087197" cy="400110"/>
            </a:xfrm>
            <a:prstGeom prst="rect">
              <a:avLst/>
            </a:prstGeom>
            <a:noFill/>
          </p:spPr>
          <p:txBody>
            <a:bodyPr wrap="square" rtlCol="0">
              <a:spAutoFit/>
            </a:bodyPr>
            <a:lstStyle/>
            <a:p>
              <a:r>
                <a:rPr lang="en-GB" sz="1000" b="1">
                  <a:solidFill>
                    <a:srgbClr val="333333"/>
                  </a:solidFill>
                </a:rPr>
                <a:t>1. </a:t>
              </a:r>
              <a:r>
                <a:rPr lang="en-GB" sz="1000">
                  <a:solidFill>
                    <a:srgbClr val="333333"/>
                  </a:solidFill>
                </a:rPr>
                <a:t>If there is already an image present, </a:t>
              </a:r>
              <a:r>
                <a:rPr lang="en-GB" sz="1000">
                  <a:solidFill>
                    <a:srgbClr val="333333"/>
                  </a:solidFill>
                  <a:latin typeface="Gotham Medium" pitchFamily="50" charset="0"/>
                </a:rPr>
                <a:t>delete this first.</a:t>
              </a:r>
            </a:p>
          </p:txBody>
        </p:sp>
      </p:grpSp>
      <p:sp>
        <p:nvSpPr>
          <p:cNvPr id="76" name="Date Placeholder 75">
            <a:extLst>
              <a:ext uri="{FF2B5EF4-FFF2-40B4-BE49-F238E27FC236}">
                <a16:creationId xmlns:a16="http://schemas.microsoft.com/office/drawing/2014/main" id="{3D19E9CF-F187-0479-E6CF-7E3FEF72305E}"/>
              </a:ext>
            </a:extLst>
          </p:cNvPr>
          <p:cNvSpPr>
            <a:spLocks noGrp="1"/>
          </p:cNvSpPr>
          <p:nvPr>
            <p:ph type="dt" sz="half" idx="111"/>
          </p:nvPr>
        </p:nvSpPr>
        <p:spPr/>
        <p:txBody>
          <a:bodyPr/>
          <a:lstStyle/>
          <a:p>
            <a:endParaRPr lang="en-GB"/>
          </a:p>
        </p:txBody>
      </p:sp>
      <p:sp>
        <p:nvSpPr>
          <p:cNvPr id="77" name="Footer Placeholder 76">
            <a:extLst>
              <a:ext uri="{FF2B5EF4-FFF2-40B4-BE49-F238E27FC236}">
                <a16:creationId xmlns:a16="http://schemas.microsoft.com/office/drawing/2014/main" id="{578A9EBE-26A0-F409-E0DF-C99D9DC77E25}"/>
              </a:ext>
            </a:extLst>
          </p:cNvPr>
          <p:cNvSpPr>
            <a:spLocks noGrp="1"/>
          </p:cNvSpPr>
          <p:nvPr>
            <p:ph type="ftr" sz="quarter" idx="112"/>
          </p:nvPr>
        </p:nvSpPr>
        <p:spPr>
          <a:xfrm>
            <a:off x="450733" y="6501388"/>
            <a:ext cx="6856644" cy="270074"/>
          </a:xfrm>
          <a:prstGeom prst="rect">
            <a:avLst/>
          </a:prstGeom>
        </p:spPr>
        <p:txBody>
          <a:bodyPr/>
          <a:lstStyle/>
          <a:p>
            <a:pPr>
              <a:lnSpc>
                <a:spcPct val="120000"/>
              </a:lnSpc>
              <a:spcAft>
                <a:spcPts val="1000"/>
              </a:spcAft>
            </a:pPr>
            <a:r>
              <a:rPr lang="en-US"/>
              <a:t>Footer</a:t>
            </a:r>
          </a:p>
        </p:txBody>
      </p:sp>
      <p:sp>
        <p:nvSpPr>
          <p:cNvPr id="78" name="Slide Number Placeholder 77">
            <a:extLst>
              <a:ext uri="{FF2B5EF4-FFF2-40B4-BE49-F238E27FC236}">
                <a16:creationId xmlns:a16="http://schemas.microsoft.com/office/drawing/2014/main" id="{A1ECAD12-80E9-2964-7CBD-ED830CAC2C5B}"/>
              </a:ext>
            </a:extLst>
          </p:cNvPr>
          <p:cNvSpPr>
            <a:spLocks noGrp="1"/>
          </p:cNvSpPr>
          <p:nvPr>
            <p:ph type="sldNum" sz="quarter" idx="113"/>
          </p:nvPr>
        </p:nvSpPr>
        <p:spPr/>
        <p:txBody>
          <a:bodyPr/>
          <a:lstStyle/>
          <a:p>
            <a:fld id="{BB07EAE1-021A-493C-B07F-6FE9E5D11BEB}" type="slidenum">
              <a:rPr lang="en-GB" smtClean="0"/>
              <a:pPr/>
              <a:t>‹#›</a:t>
            </a:fld>
            <a:endParaRPr lang="en-GB"/>
          </a:p>
        </p:txBody>
      </p:sp>
      <p:sp>
        <p:nvSpPr>
          <p:cNvPr id="2" name="Title 1">
            <a:extLst>
              <a:ext uri="{FF2B5EF4-FFF2-40B4-BE49-F238E27FC236}">
                <a16:creationId xmlns:a16="http://schemas.microsoft.com/office/drawing/2014/main" id="{DFBA0519-9B41-F09B-952A-015937E60BAD}"/>
              </a:ext>
            </a:extLst>
          </p:cNvPr>
          <p:cNvSpPr>
            <a:spLocks noGrp="1"/>
          </p:cNvSpPr>
          <p:nvPr>
            <p:ph type="title" hasCustomPrompt="1"/>
          </p:nvPr>
        </p:nvSpPr>
        <p:spPr>
          <a:xfrm>
            <a:off x="450732" y="422671"/>
            <a:ext cx="4987904" cy="558163"/>
          </a:xfrm>
        </p:spPr>
        <p:txBody>
          <a:bodyPr/>
          <a:lstStyle>
            <a:lvl1pPr>
              <a:defRPr sz="3199"/>
            </a:lvl1pPr>
          </a:lstStyle>
          <a:p>
            <a:r>
              <a:rPr lang="en-GB"/>
              <a:t>Insert title here</a:t>
            </a:r>
          </a:p>
        </p:txBody>
      </p:sp>
      <p:pic>
        <p:nvPicPr>
          <p:cNvPr id="4" name="Graphic 3">
            <a:extLst>
              <a:ext uri="{FF2B5EF4-FFF2-40B4-BE49-F238E27FC236}">
                <a16:creationId xmlns:a16="http://schemas.microsoft.com/office/drawing/2014/main" id="{065F768B-C8CE-2F95-CBA5-C4B63C8CF70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169916" y="259080"/>
            <a:ext cx="558018" cy="558163"/>
          </a:xfrm>
          <a:prstGeom prst="rect">
            <a:avLst/>
          </a:prstGeom>
        </p:spPr>
      </p:pic>
      <p:sp>
        <p:nvSpPr>
          <p:cNvPr id="3" name="Text Placeholder 7">
            <a:extLst>
              <a:ext uri="{FF2B5EF4-FFF2-40B4-BE49-F238E27FC236}">
                <a16:creationId xmlns:a16="http://schemas.microsoft.com/office/drawing/2014/main" id="{0B562815-04D5-E1E5-DC8F-F8CC0D184C10}"/>
              </a:ext>
            </a:extLst>
          </p:cNvPr>
          <p:cNvSpPr>
            <a:spLocks noGrp="1"/>
          </p:cNvSpPr>
          <p:nvPr>
            <p:ph type="body" sz="quarter" idx="114" hasCustomPrompt="1"/>
          </p:nvPr>
        </p:nvSpPr>
        <p:spPr>
          <a:xfrm>
            <a:off x="450733" y="1536861"/>
            <a:ext cx="3205915" cy="4261190"/>
          </a:xfrm>
        </p:spPr>
        <p:txBody>
          <a:bodyPr vert="horz" wrap="square" lIns="91440" tIns="45720" rIns="91440" bIns="45720" rtlCol="0">
            <a:noAutofit/>
          </a:bodyPr>
          <a:lstStyle>
            <a:lvl1pPr>
              <a:defRPr lang="en-US" sz="1200" dirty="0">
                <a:latin typeface="+mj-lt"/>
              </a:defRPr>
            </a:lvl1pPr>
            <a:lvl2pPr>
              <a:defRPr lang="en-US" sz="1200" dirty="0">
                <a:latin typeface="+mj-lt"/>
              </a:defRPr>
            </a:lvl2pPr>
            <a:lvl3pPr>
              <a:defRPr lang="en-US" sz="1100" dirty="0">
                <a:latin typeface="+mj-lt"/>
              </a:defRPr>
            </a:lvl3pPr>
            <a:lvl4pPr>
              <a:defRPr lang="en-US" sz="1050" dirty="0">
                <a:latin typeface="+mj-lt"/>
              </a:defRPr>
            </a:lvl4pPr>
            <a:lvl5pPr>
              <a:defRPr lang="en-GB" sz="1200" dirty="0">
                <a:latin typeface="Gotham Light" panose="02000603030000020004" pitchFamily="2" charset="0"/>
              </a:defRPr>
            </a:lvl5pPr>
          </a:lstStyle>
          <a:p>
            <a:pPr lvl="0"/>
            <a:r>
              <a:rPr lang="en-GB"/>
              <a:t>Insert text here</a:t>
            </a:r>
          </a:p>
          <a:p>
            <a:pPr lvl="1"/>
            <a:r>
              <a:rPr lang="en-GB"/>
              <a:t>Second level</a:t>
            </a:r>
          </a:p>
          <a:p>
            <a:pPr lvl="2"/>
            <a:r>
              <a:rPr lang="en-GB"/>
              <a:t>Third level</a:t>
            </a:r>
          </a:p>
          <a:p>
            <a:pPr lvl="3"/>
            <a:r>
              <a:rPr lang="en-GB"/>
              <a:t>Fourth level</a:t>
            </a:r>
          </a:p>
          <a:p>
            <a:pPr lvl="4"/>
            <a:r>
              <a:rPr lang="en-GB"/>
              <a:t>Fifth level</a:t>
            </a:r>
          </a:p>
        </p:txBody>
      </p:sp>
      <p:grpSp>
        <p:nvGrpSpPr>
          <p:cNvPr id="5" name="Group 4">
            <a:extLst>
              <a:ext uri="{FF2B5EF4-FFF2-40B4-BE49-F238E27FC236}">
                <a16:creationId xmlns:a16="http://schemas.microsoft.com/office/drawing/2014/main" id="{83137734-400D-98F2-7954-698723D419DE}"/>
              </a:ext>
            </a:extLst>
          </p:cNvPr>
          <p:cNvGrpSpPr/>
          <p:nvPr userDrawn="1"/>
        </p:nvGrpSpPr>
        <p:grpSpPr>
          <a:xfrm>
            <a:off x="12284372" y="0"/>
            <a:ext cx="2174455" cy="4839558"/>
            <a:chOff x="838200" y="1150069"/>
            <a:chExt cx="2175021" cy="4839558"/>
          </a:xfrm>
        </p:grpSpPr>
        <p:sp>
          <p:nvSpPr>
            <p:cNvPr id="6" name="Rectangle 5">
              <a:extLst>
                <a:ext uri="{FF2B5EF4-FFF2-40B4-BE49-F238E27FC236}">
                  <a16:creationId xmlns:a16="http://schemas.microsoft.com/office/drawing/2014/main" id="{7D01E421-D8A4-CE15-7D06-00F2E7261EB5}"/>
                </a:ext>
              </a:extLst>
            </p:cNvPr>
            <p:cNvSpPr/>
            <p:nvPr/>
          </p:nvSpPr>
          <p:spPr>
            <a:xfrm>
              <a:off x="838200" y="1150069"/>
              <a:ext cx="2146445" cy="4839558"/>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333333"/>
                </a:solidFill>
              </a:endParaRPr>
            </a:p>
          </p:txBody>
        </p:sp>
        <p:sp>
          <p:nvSpPr>
            <p:cNvPr id="7" name="Rectangle 6">
              <a:extLst>
                <a:ext uri="{FF2B5EF4-FFF2-40B4-BE49-F238E27FC236}">
                  <a16:creationId xmlns:a16="http://schemas.microsoft.com/office/drawing/2014/main" id="{D9B294EA-AD21-B55E-7CA3-B28D403D9F7E}"/>
                </a:ext>
              </a:extLst>
            </p:cNvPr>
            <p:cNvSpPr/>
            <p:nvPr/>
          </p:nvSpPr>
          <p:spPr>
            <a:xfrm flipV="1">
              <a:off x="838200" y="1150069"/>
              <a:ext cx="2146445" cy="52016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799">
                <a:solidFill>
                  <a:srgbClr val="333333"/>
                </a:solidFill>
              </a:endParaRPr>
            </a:p>
          </p:txBody>
        </p:sp>
        <p:sp>
          <p:nvSpPr>
            <p:cNvPr id="15" name="TextBox 14">
              <a:extLst>
                <a:ext uri="{FF2B5EF4-FFF2-40B4-BE49-F238E27FC236}">
                  <a16:creationId xmlns:a16="http://schemas.microsoft.com/office/drawing/2014/main" id="{85A915A6-A8DD-14B4-2DB9-9974466A9BDA}"/>
                </a:ext>
              </a:extLst>
            </p:cNvPr>
            <p:cNvSpPr txBox="1"/>
            <p:nvPr/>
          </p:nvSpPr>
          <p:spPr>
            <a:xfrm>
              <a:off x="866775" y="2189496"/>
              <a:ext cx="2087197" cy="707886"/>
            </a:xfrm>
            <a:prstGeom prst="rect">
              <a:avLst/>
            </a:prstGeom>
            <a:noFill/>
          </p:spPr>
          <p:txBody>
            <a:bodyPr wrap="square" rtlCol="0">
              <a:spAutoFit/>
            </a:bodyPr>
            <a:lstStyle/>
            <a:p>
              <a:r>
                <a:rPr lang="en-GB" sz="1000" b="1">
                  <a:solidFill>
                    <a:srgbClr val="333333"/>
                  </a:solidFill>
                </a:rPr>
                <a:t>2. </a:t>
              </a:r>
              <a:r>
                <a:rPr lang="en-GB" sz="1000">
                  <a:solidFill>
                    <a:srgbClr val="333333"/>
                  </a:solidFill>
                </a:rPr>
                <a:t>Click on the </a:t>
              </a:r>
              <a:r>
                <a:rPr lang="en-GB" sz="1000" b="0">
                  <a:solidFill>
                    <a:srgbClr val="333333"/>
                  </a:solidFill>
                  <a:latin typeface="Gotham Medium" pitchFamily="50" charset="0"/>
                </a:rPr>
                <a:t>icon</a:t>
              </a:r>
              <a:r>
                <a:rPr lang="en-GB" sz="1000">
                  <a:solidFill>
                    <a:srgbClr val="333333"/>
                  </a:solidFill>
                </a:rPr>
                <a:t> in the middle of the placeholder and choose the image from your computer.</a:t>
              </a:r>
            </a:p>
          </p:txBody>
        </p:sp>
        <p:sp>
          <p:nvSpPr>
            <p:cNvPr id="16" name="TextBox 15">
              <a:extLst>
                <a:ext uri="{FF2B5EF4-FFF2-40B4-BE49-F238E27FC236}">
                  <a16:creationId xmlns:a16="http://schemas.microsoft.com/office/drawing/2014/main" id="{9FF6DB8D-8D9D-9766-D0D2-CDE3B4022BF8}"/>
                </a:ext>
              </a:extLst>
            </p:cNvPr>
            <p:cNvSpPr txBox="1"/>
            <p:nvPr/>
          </p:nvSpPr>
          <p:spPr>
            <a:xfrm>
              <a:off x="866774" y="2943679"/>
              <a:ext cx="2146447" cy="553998"/>
            </a:xfrm>
            <a:prstGeom prst="rect">
              <a:avLst/>
            </a:prstGeom>
            <a:noFill/>
          </p:spPr>
          <p:txBody>
            <a:bodyPr wrap="square" rtlCol="0">
              <a:spAutoFit/>
            </a:bodyPr>
            <a:lstStyle/>
            <a:p>
              <a:r>
                <a:rPr lang="en-GB" sz="1000" b="1">
                  <a:solidFill>
                    <a:srgbClr val="333333"/>
                  </a:solidFill>
                </a:rPr>
                <a:t>3. </a:t>
              </a:r>
              <a:r>
                <a:rPr lang="en-GB" sz="1000">
                  <a:solidFill>
                    <a:srgbClr val="333333"/>
                  </a:solidFill>
                </a:rPr>
                <a:t>Click on the </a:t>
              </a:r>
              <a:r>
                <a:rPr lang="en-GB" sz="1000" b="0">
                  <a:solidFill>
                    <a:srgbClr val="333333"/>
                  </a:solidFill>
                  <a:latin typeface="Gotham Medium" pitchFamily="50" charset="0"/>
                </a:rPr>
                <a:t>Format Picture </a:t>
              </a:r>
              <a:r>
                <a:rPr lang="en-GB" sz="1000">
                  <a:solidFill>
                    <a:srgbClr val="333333"/>
                  </a:solidFill>
                </a:rPr>
                <a:t>tab in the ribbon and use the tools to edit the image.</a:t>
              </a:r>
            </a:p>
          </p:txBody>
        </p:sp>
        <p:sp>
          <p:nvSpPr>
            <p:cNvPr id="17" name="TextBox 16">
              <a:extLst>
                <a:ext uri="{FF2B5EF4-FFF2-40B4-BE49-F238E27FC236}">
                  <a16:creationId xmlns:a16="http://schemas.microsoft.com/office/drawing/2014/main" id="{C663DEA9-65C2-9130-CC0F-3755C2CCEF58}"/>
                </a:ext>
              </a:extLst>
            </p:cNvPr>
            <p:cNvSpPr txBox="1"/>
            <p:nvPr/>
          </p:nvSpPr>
          <p:spPr>
            <a:xfrm>
              <a:off x="866773" y="3543974"/>
              <a:ext cx="2146447" cy="1169551"/>
            </a:xfrm>
            <a:prstGeom prst="rect">
              <a:avLst/>
            </a:prstGeom>
            <a:noFill/>
          </p:spPr>
          <p:txBody>
            <a:bodyPr wrap="square" rtlCol="0">
              <a:spAutoFit/>
            </a:bodyPr>
            <a:lstStyle/>
            <a:p>
              <a:r>
                <a:rPr lang="en-GB" sz="1000" b="1">
                  <a:solidFill>
                    <a:srgbClr val="333333"/>
                  </a:solidFill>
                </a:rPr>
                <a:t>4. </a:t>
              </a:r>
              <a:r>
                <a:rPr lang="en-GB" sz="1000">
                  <a:solidFill>
                    <a:srgbClr val="333333"/>
                  </a:solidFill>
                </a:rPr>
                <a:t>Choose </a:t>
              </a:r>
              <a:r>
                <a:rPr lang="en-GB" sz="1000" b="0">
                  <a:solidFill>
                    <a:srgbClr val="333333"/>
                  </a:solidFill>
                  <a:latin typeface="Gotham Medium" pitchFamily="50" charset="0"/>
                </a:rPr>
                <a:t>Crop</a:t>
              </a:r>
              <a:r>
                <a:rPr lang="en-GB" sz="1000">
                  <a:solidFill>
                    <a:srgbClr val="333333"/>
                  </a:solidFill>
                </a:rPr>
                <a:t> to resize and move the image within the placeholder, using the white circles in the corners of the image. Click on the drop down arrow and choose </a:t>
              </a:r>
              <a:r>
                <a:rPr lang="en-GB" sz="1000" b="0">
                  <a:solidFill>
                    <a:srgbClr val="333333"/>
                  </a:solidFill>
                  <a:latin typeface="Gotham Medium" pitchFamily="50" charset="0"/>
                </a:rPr>
                <a:t>Fit </a:t>
              </a:r>
              <a:r>
                <a:rPr lang="en-GB" sz="1000">
                  <a:solidFill>
                    <a:srgbClr val="333333"/>
                  </a:solidFill>
                </a:rPr>
                <a:t>to fit the image to the placeholder.</a:t>
              </a:r>
            </a:p>
          </p:txBody>
        </p:sp>
        <p:sp>
          <p:nvSpPr>
            <p:cNvPr id="18" name="TextBox 17">
              <a:extLst>
                <a:ext uri="{FF2B5EF4-FFF2-40B4-BE49-F238E27FC236}">
                  <a16:creationId xmlns:a16="http://schemas.microsoft.com/office/drawing/2014/main" id="{CE0DA733-AE50-A401-73BE-D83741618A6D}"/>
                </a:ext>
              </a:extLst>
            </p:cNvPr>
            <p:cNvSpPr txBox="1"/>
            <p:nvPr/>
          </p:nvSpPr>
          <p:spPr>
            <a:xfrm>
              <a:off x="866774" y="4759822"/>
              <a:ext cx="2146447" cy="553998"/>
            </a:xfrm>
            <a:prstGeom prst="rect">
              <a:avLst/>
            </a:prstGeom>
            <a:noFill/>
          </p:spPr>
          <p:txBody>
            <a:bodyPr wrap="square" rtlCol="0">
              <a:spAutoFit/>
            </a:bodyPr>
            <a:lstStyle/>
            <a:p>
              <a:r>
                <a:rPr lang="en-GB" sz="1000" b="1">
                  <a:solidFill>
                    <a:srgbClr val="333333"/>
                  </a:solidFill>
                </a:rPr>
                <a:t>5. </a:t>
              </a:r>
              <a:r>
                <a:rPr lang="en-GB" sz="1000">
                  <a:solidFill>
                    <a:srgbClr val="333333"/>
                  </a:solidFill>
                </a:rPr>
                <a:t>Choose </a:t>
              </a:r>
              <a:r>
                <a:rPr lang="en-GB" sz="1000" b="0">
                  <a:solidFill>
                    <a:srgbClr val="333333"/>
                  </a:solidFill>
                  <a:latin typeface="Gotham Medium" pitchFamily="50" charset="0"/>
                </a:rPr>
                <a:t>Picture Colour </a:t>
              </a:r>
              <a:r>
                <a:rPr lang="en-GB" sz="1000">
                  <a:solidFill>
                    <a:srgbClr val="333333"/>
                  </a:solidFill>
                </a:rPr>
                <a:t>to adjust the Saturation, Tone, and Colour.</a:t>
              </a:r>
            </a:p>
          </p:txBody>
        </p:sp>
        <p:sp>
          <p:nvSpPr>
            <p:cNvPr id="19" name="TextBox 18">
              <a:extLst>
                <a:ext uri="{FF2B5EF4-FFF2-40B4-BE49-F238E27FC236}">
                  <a16:creationId xmlns:a16="http://schemas.microsoft.com/office/drawing/2014/main" id="{F6AC2269-BC1A-D51E-D3D4-E5364F079B0B}"/>
                </a:ext>
              </a:extLst>
            </p:cNvPr>
            <p:cNvSpPr txBox="1"/>
            <p:nvPr/>
          </p:nvSpPr>
          <p:spPr>
            <a:xfrm>
              <a:off x="866774" y="5360117"/>
              <a:ext cx="2146447" cy="553998"/>
            </a:xfrm>
            <a:prstGeom prst="rect">
              <a:avLst/>
            </a:prstGeom>
            <a:noFill/>
          </p:spPr>
          <p:txBody>
            <a:bodyPr wrap="square" rtlCol="0">
              <a:spAutoFit/>
            </a:bodyPr>
            <a:lstStyle/>
            <a:p>
              <a:r>
                <a:rPr lang="en-GB" sz="1000" b="1">
                  <a:solidFill>
                    <a:srgbClr val="333333"/>
                  </a:solidFill>
                </a:rPr>
                <a:t>6. </a:t>
              </a:r>
              <a:r>
                <a:rPr lang="en-GB" sz="1000">
                  <a:solidFill>
                    <a:srgbClr val="333333"/>
                  </a:solidFill>
                </a:rPr>
                <a:t>Choose </a:t>
              </a:r>
              <a:r>
                <a:rPr lang="en-GB" sz="1000" b="0">
                  <a:solidFill>
                    <a:srgbClr val="333333"/>
                  </a:solidFill>
                  <a:latin typeface="Gotham Medium" pitchFamily="50" charset="0"/>
                </a:rPr>
                <a:t>Picture Correction </a:t>
              </a:r>
              <a:r>
                <a:rPr lang="en-GB" sz="1000">
                  <a:solidFill>
                    <a:srgbClr val="333333"/>
                  </a:solidFill>
                </a:rPr>
                <a:t>to adjust the Sharpness, Brightness, and Contrast.</a:t>
              </a:r>
            </a:p>
          </p:txBody>
        </p:sp>
        <p:sp>
          <p:nvSpPr>
            <p:cNvPr id="20" name="TextBox 19">
              <a:extLst>
                <a:ext uri="{FF2B5EF4-FFF2-40B4-BE49-F238E27FC236}">
                  <a16:creationId xmlns:a16="http://schemas.microsoft.com/office/drawing/2014/main" id="{4FBFC4EA-133A-020B-8829-2A0080A7815A}"/>
                </a:ext>
              </a:extLst>
            </p:cNvPr>
            <p:cNvSpPr txBox="1"/>
            <p:nvPr/>
          </p:nvSpPr>
          <p:spPr>
            <a:xfrm>
              <a:off x="1072610" y="1179173"/>
              <a:ext cx="1734772" cy="461665"/>
            </a:xfrm>
            <a:prstGeom prst="rect">
              <a:avLst/>
            </a:prstGeom>
            <a:noFill/>
          </p:spPr>
          <p:txBody>
            <a:bodyPr wrap="square" rtlCol="0">
              <a:spAutoFit/>
            </a:bodyPr>
            <a:lstStyle/>
            <a:p>
              <a:pPr algn="ctr"/>
              <a:r>
                <a:rPr lang="en-GB" sz="1200">
                  <a:solidFill>
                    <a:srgbClr val="333333"/>
                  </a:solidFill>
                  <a:latin typeface="+mn-lt"/>
                </a:rPr>
                <a:t>HOW TO INSERT AN IMAGE</a:t>
              </a:r>
            </a:p>
          </p:txBody>
        </p:sp>
        <p:sp>
          <p:nvSpPr>
            <p:cNvPr id="21" name="TextBox 20">
              <a:extLst>
                <a:ext uri="{FF2B5EF4-FFF2-40B4-BE49-F238E27FC236}">
                  <a16:creationId xmlns:a16="http://schemas.microsoft.com/office/drawing/2014/main" id="{0AC31579-704F-6A14-9717-F5F6B450B793}"/>
                </a:ext>
              </a:extLst>
            </p:cNvPr>
            <p:cNvSpPr txBox="1"/>
            <p:nvPr userDrawn="1"/>
          </p:nvSpPr>
          <p:spPr>
            <a:xfrm>
              <a:off x="866775" y="1759910"/>
              <a:ext cx="2087197" cy="400110"/>
            </a:xfrm>
            <a:prstGeom prst="rect">
              <a:avLst/>
            </a:prstGeom>
            <a:noFill/>
          </p:spPr>
          <p:txBody>
            <a:bodyPr wrap="square" rtlCol="0">
              <a:spAutoFit/>
            </a:bodyPr>
            <a:lstStyle/>
            <a:p>
              <a:r>
                <a:rPr lang="en-GB" sz="1000" b="1">
                  <a:solidFill>
                    <a:srgbClr val="333333"/>
                  </a:solidFill>
                </a:rPr>
                <a:t>1. </a:t>
              </a:r>
              <a:r>
                <a:rPr lang="en-GB" sz="1000">
                  <a:solidFill>
                    <a:srgbClr val="333333"/>
                  </a:solidFill>
                </a:rPr>
                <a:t>If there is already an image present, </a:t>
              </a:r>
              <a:r>
                <a:rPr lang="en-GB" sz="1000">
                  <a:solidFill>
                    <a:srgbClr val="333333"/>
                  </a:solidFill>
                  <a:latin typeface="Gotham Medium" pitchFamily="50" charset="0"/>
                </a:rPr>
                <a:t>delete this first.</a:t>
              </a:r>
            </a:p>
          </p:txBody>
        </p:sp>
      </p:grpSp>
      <p:pic>
        <p:nvPicPr>
          <p:cNvPr id="23" name="Graphic 22">
            <a:extLst>
              <a:ext uri="{FF2B5EF4-FFF2-40B4-BE49-F238E27FC236}">
                <a16:creationId xmlns:a16="http://schemas.microsoft.com/office/drawing/2014/main" id="{B13993AA-FDF3-2A90-903C-053D0E235630}"/>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169916" y="259080"/>
            <a:ext cx="558018" cy="558163"/>
          </a:xfrm>
          <a:prstGeom prst="rect">
            <a:avLst/>
          </a:prstGeom>
        </p:spPr>
      </p:pic>
      <p:sp>
        <p:nvSpPr>
          <p:cNvPr id="24" name="Text Placeholder 7">
            <a:extLst>
              <a:ext uri="{FF2B5EF4-FFF2-40B4-BE49-F238E27FC236}">
                <a16:creationId xmlns:a16="http://schemas.microsoft.com/office/drawing/2014/main" id="{E65D0E1A-9115-5465-35AF-0C873D32C593}"/>
              </a:ext>
            </a:extLst>
          </p:cNvPr>
          <p:cNvSpPr>
            <a:spLocks noGrp="1"/>
          </p:cNvSpPr>
          <p:nvPr>
            <p:ph type="body" sz="quarter" idx="13" hasCustomPrompt="1"/>
          </p:nvPr>
        </p:nvSpPr>
        <p:spPr>
          <a:xfrm>
            <a:off x="4354965" y="1536861"/>
            <a:ext cx="2315239" cy="233362"/>
          </a:xfrm>
        </p:spPr>
        <p:txBody>
          <a:bodyPr lIns="0" tIns="0" rIns="0" bIns="0"/>
          <a:lstStyle>
            <a:lvl1pPr algn="l">
              <a:defRPr sz="1200" cap="all" baseline="0">
                <a:latin typeface="Gotham Medium" panose="02000604030000020004" pitchFamily="50" charset="0"/>
              </a:defRPr>
            </a:lvl1pPr>
            <a:lvl2pPr algn="ctr">
              <a:defRPr>
                <a:latin typeface="Gotham Medium" panose="02000604030000020004" pitchFamily="50" charset="0"/>
              </a:defRPr>
            </a:lvl2pPr>
            <a:lvl3pPr algn="ctr">
              <a:defRPr>
                <a:latin typeface="Gotham Medium" panose="02000604030000020004" pitchFamily="50" charset="0"/>
              </a:defRPr>
            </a:lvl3pPr>
            <a:lvl4pPr algn="ctr">
              <a:defRPr>
                <a:latin typeface="Gotham Medium" panose="02000604030000020004" pitchFamily="50" charset="0"/>
              </a:defRPr>
            </a:lvl4pPr>
            <a:lvl5pPr algn="ctr">
              <a:defRPr>
                <a:latin typeface="Gotham Medium" panose="02000604030000020004" pitchFamily="50" charset="0"/>
              </a:defRPr>
            </a:lvl5pPr>
          </a:lstStyle>
          <a:p>
            <a:pPr lvl="0"/>
            <a:r>
              <a:rPr lang="en-GB"/>
              <a:t>Insert text here</a:t>
            </a:r>
          </a:p>
        </p:txBody>
      </p:sp>
      <p:sp>
        <p:nvSpPr>
          <p:cNvPr id="25" name="Picture Placeholder 9">
            <a:extLst>
              <a:ext uri="{FF2B5EF4-FFF2-40B4-BE49-F238E27FC236}">
                <a16:creationId xmlns:a16="http://schemas.microsoft.com/office/drawing/2014/main" id="{9521C5CA-17D7-2F75-036A-D88E5677DAB1}"/>
              </a:ext>
            </a:extLst>
          </p:cNvPr>
          <p:cNvSpPr>
            <a:spLocks noGrp="1"/>
          </p:cNvSpPr>
          <p:nvPr>
            <p:ph type="pic" sz="quarter" idx="14" hasCustomPrompt="1"/>
          </p:nvPr>
        </p:nvSpPr>
        <p:spPr>
          <a:xfrm>
            <a:off x="4354965" y="1958346"/>
            <a:ext cx="1083671" cy="909282"/>
          </a:xfrm>
        </p:spPr>
        <p:txBody>
          <a:bodyPr/>
          <a:lstStyle>
            <a:lvl1pPr algn="ctr">
              <a:defRPr sz="800"/>
            </a:lvl1pPr>
          </a:lstStyle>
          <a:p>
            <a:r>
              <a:rPr lang="en-GB"/>
              <a:t>Click icon to insert image</a:t>
            </a:r>
          </a:p>
        </p:txBody>
      </p:sp>
      <p:sp>
        <p:nvSpPr>
          <p:cNvPr id="91" name="Text Placeholder 7">
            <a:extLst>
              <a:ext uri="{FF2B5EF4-FFF2-40B4-BE49-F238E27FC236}">
                <a16:creationId xmlns:a16="http://schemas.microsoft.com/office/drawing/2014/main" id="{D3BBFA3C-7F6E-B614-A6FF-03D2EC6E25BA}"/>
              </a:ext>
            </a:extLst>
          </p:cNvPr>
          <p:cNvSpPr>
            <a:spLocks noGrp="1"/>
          </p:cNvSpPr>
          <p:nvPr>
            <p:ph type="body" sz="quarter" idx="115" hasCustomPrompt="1"/>
          </p:nvPr>
        </p:nvSpPr>
        <p:spPr>
          <a:xfrm>
            <a:off x="4354965" y="3990851"/>
            <a:ext cx="2315239" cy="233362"/>
          </a:xfrm>
        </p:spPr>
        <p:txBody>
          <a:bodyPr lIns="0" tIns="0" rIns="0" bIns="0"/>
          <a:lstStyle>
            <a:lvl1pPr algn="l">
              <a:defRPr sz="1200" cap="all" baseline="0">
                <a:latin typeface="Gotham Medium" panose="02000604030000020004" pitchFamily="50" charset="0"/>
              </a:defRPr>
            </a:lvl1pPr>
            <a:lvl2pPr algn="ctr">
              <a:defRPr>
                <a:latin typeface="Gotham Medium" panose="02000604030000020004" pitchFamily="50" charset="0"/>
              </a:defRPr>
            </a:lvl2pPr>
            <a:lvl3pPr algn="ctr">
              <a:defRPr>
                <a:latin typeface="Gotham Medium" panose="02000604030000020004" pitchFamily="50" charset="0"/>
              </a:defRPr>
            </a:lvl3pPr>
            <a:lvl4pPr algn="ctr">
              <a:defRPr>
                <a:latin typeface="Gotham Medium" panose="02000604030000020004" pitchFamily="50" charset="0"/>
              </a:defRPr>
            </a:lvl4pPr>
            <a:lvl5pPr algn="ctr">
              <a:defRPr>
                <a:latin typeface="Gotham Medium" panose="02000604030000020004" pitchFamily="50" charset="0"/>
              </a:defRPr>
            </a:lvl5pPr>
          </a:lstStyle>
          <a:p>
            <a:pPr lvl="0"/>
            <a:r>
              <a:rPr lang="en-GB"/>
              <a:t>Insert text here</a:t>
            </a:r>
          </a:p>
        </p:txBody>
      </p:sp>
      <p:sp>
        <p:nvSpPr>
          <p:cNvPr id="92" name="Picture Placeholder 9">
            <a:extLst>
              <a:ext uri="{FF2B5EF4-FFF2-40B4-BE49-F238E27FC236}">
                <a16:creationId xmlns:a16="http://schemas.microsoft.com/office/drawing/2014/main" id="{E639C616-EED0-3989-8DA1-A6F020F5880B}"/>
              </a:ext>
            </a:extLst>
          </p:cNvPr>
          <p:cNvSpPr>
            <a:spLocks noGrp="1"/>
          </p:cNvSpPr>
          <p:nvPr>
            <p:ph type="pic" sz="quarter" idx="116" hasCustomPrompt="1"/>
          </p:nvPr>
        </p:nvSpPr>
        <p:spPr>
          <a:xfrm>
            <a:off x="4354965" y="4412336"/>
            <a:ext cx="1083671" cy="909282"/>
          </a:xfrm>
        </p:spPr>
        <p:txBody>
          <a:bodyPr/>
          <a:lstStyle>
            <a:lvl1pPr algn="ctr">
              <a:defRPr sz="800"/>
            </a:lvl1pPr>
          </a:lstStyle>
          <a:p>
            <a:r>
              <a:rPr lang="en-GB"/>
              <a:t>Click icon to insert image</a:t>
            </a:r>
          </a:p>
        </p:txBody>
      </p:sp>
      <p:sp>
        <p:nvSpPr>
          <p:cNvPr id="95" name="Picture Placeholder 9">
            <a:extLst>
              <a:ext uri="{FF2B5EF4-FFF2-40B4-BE49-F238E27FC236}">
                <a16:creationId xmlns:a16="http://schemas.microsoft.com/office/drawing/2014/main" id="{C6BFC79B-47CF-DCFF-EDA4-D830D4EC4944}"/>
              </a:ext>
            </a:extLst>
          </p:cNvPr>
          <p:cNvSpPr>
            <a:spLocks noGrp="1"/>
          </p:cNvSpPr>
          <p:nvPr>
            <p:ph type="pic" sz="quarter" idx="119" hasCustomPrompt="1"/>
          </p:nvPr>
        </p:nvSpPr>
        <p:spPr>
          <a:xfrm>
            <a:off x="5678605" y="1958346"/>
            <a:ext cx="1083671" cy="909282"/>
          </a:xfrm>
        </p:spPr>
        <p:txBody>
          <a:bodyPr/>
          <a:lstStyle>
            <a:lvl1pPr algn="ctr">
              <a:defRPr sz="800"/>
            </a:lvl1pPr>
          </a:lstStyle>
          <a:p>
            <a:r>
              <a:rPr lang="en-GB"/>
              <a:t>Click icon to insert image</a:t>
            </a:r>
          </a:p>
        </p:txBody>
      </p:sp>
      <p:sp>
        <p:nvSpPr>
          <p:cNvPr id="98" name="Picture Placeholder 9">
            <a:extLst>
              <a:ext uri="{FF2B5EF4-FFF2-40B4-BE49-F238E27FC236}">
                <a16:creationId xmlns:a16="http://schemas.microsoft.com/office/drawing/2014/main" id="{F5C14B66-9F51-D53E-BB27-9F77A2CB2F4E}"/>
              </a:ext>
            </a:extLst>
          </p:cNvPr>
          <p:cNvSpPr>
            <a:spLocks noGrp="1"/>
          </p:cNvSpPr>
          <p:nvPr>
            <p:ph type="pic" sz="quarter" idx="122" hasCustomPrompt="1"/>
          </p:nvPr>
        </p:nvSpPr>
        <p:spPr>
          <a:xfrm>
            <a:off x="7002245" y="1958346"/>
            <a:ext cx="1083671" cy="909282"/>
          </a:xfrm>
        </p:spPr>
        <p:txBody>
          <a:bodyPr/>
          <a:lstStyle>
            <a:lvl1pPr algn="ctr">
              <a:defRPr sz="800"/>
            </a:lvl1pPr>
          </a:lstStyle>
          <a:p>
            <a:r>
              <a:rPr lang="en-GB"/>
              <a:t>Click icon to insert image</a:t>
            </a:r>
          </a:p>
        </p:txBody>
      </p:sp>
      <p:sp>
        <p:nvSpPr>
          <p:cNvPr id="101" name="Picture Placeholder 9">
            <a:extLst>
              <a:ext uri="{FF2B5EF4-FFF2-40B4-BE49-F238E27FC236}">
                <a16:creationId xmlns:a16="http://schemas.microsoft.com/office/drawing/2014/main" id="{A8EDD4BB-2868-DA4E-9C3B-4118F0308AF3}"/>
              </a:ext>
            </a:extLst>
          </p:cNvPr>
          <p:cNvSpPr>
            <a:spLocks noGrp="1"/>
          </p:cNvSpPr>
          <p:nvPr>
            <p:ph type="pic" sz="quarter" idx="125" hasCustomPrompt="1"/>
          </p:nvPr>
        </p:nvSpPr>
        <p:spPr>
          <a:xfrm>
            <a:off x="8325886" y="1958346"/>
            <a:ext cx="1083671" cy="909282"/>
          </a:xfrm>
        </p:spPr>
        <p:txBody>
          <a:bodyPr/>
          <a:lstStyle>
            <a:lvl1pPr algn="ctr">
              <a:defRPr sz="800"/>
            </a:lvl1pPr>
          </a:lstStyle>
          <a:p>
            <a:r>
              <a:rPr lang="en-GB"/>
              <a:t>Click icon to insert image</a:t>
            </a:r>
          </a:p>
        </p:txBody>
      </p:sp>
      <p:sp>
        <p:nvSpPr>
          <p:cNvPr id="104" name="Picture Placeholder 9">
            <a:extLst>
              <a:ext uri="{FF2B5EF4-FFF2-40B4-BE49-F238E27FC236}">
                <a16:creationId xmlns:a16="http://schemas.microsoft.com/office/drawing/2014/main" id="{B484EC49-1699-02DB-A14A-0E10355DB487}"/>
              </a:ext>
            </a:extLst>
          </p:cNvPr>
          <p:cNvSpPr>
            <a:spLocks noGrp="1"/>
          </p:cNvSpPr>
          <p:nvPr>
            <p:ph type="pic" sz="quarter" idx="128" hasCustomPrompt="1"/>
          </p:nvPr>
        </p:nvSpPr>
        <p:spPr>
          <a:xfrm>
            <a:off x="9649526" y="1958346"/>
            <a:ext cx="1083671" cy="909282"/>
          </a:xfrm>
        </p:spPr>
        <p:txBody>
          <a:bodyPr/>
          <a:lstStyle>
            <a:lvl1pPr algn="ctr">
              <a:defRPr sz="800"/>
            </a:lvl1pPr>
          </a:lstStyle>
          <a:p>
            <a:r>
              <a:rPr lang="en-GB"/>
              <a:t>Click icon to insert image</a:t>
            </a:r>
          </a:p>
        </p:txBody>
      </p:sp>
      <p:sp>
        <p:nvSpPr>
          <p:cNvPr id="107" name="Picture Placeholder 9">
            <a:extLst>
              <a:ext uri="{FF2B5EF4-FFF2-40B4-BE49-F238E27FC236}">
                <a16:creationId xmlns:a16="http://schemas.microsoft.com/office/drawing/2014/main" id="{BC33EC14-989E-1771-A4D0-8CE6B018AEAC}"/>
              </a:ext>
            </a:extLst>
          </p:cNvPr>
          <p:cNvSpPr>
            <a:spLocks noGrp="1"/>
          </p:cNvSpPr>
          <p:nvPr>
            <p:ph type="pic" sz="quarter" idx="131" hasCustomPrompt="1"/>
          </p:nvPr>
        </p:nvSpPr>
        <p:spPr>
          <a:xfrm>
            <a:off x="5678605" y="4412336"/>
            <a:ext cx="1083671" cy="909282"/>
          </a:xfrm>
        </p:spPr>
        <p:txBody>
          <a:bodyPr/>
          <a:lstStyle>
            <a:lvl1pPr algn="ctr">
              <a:defRPr sz="800"/>
            </a:lvl1pPr>
          </a:lstStyle>
          <a:p>
            <a:r>
              <a:rPr lang="en-GB"/>
              <a:t>Click icon to insert image</a:t>
            </a:r>
          </a:p>
        </p:txBody>
      </p:sp>
      <p:sp>
        <p:nvSpPr>
          <p:cNvPr id="125" name="Picture Placeholder 9">
            <a:extLst>
              <a:ext uri="{FF2B5EF4-FFF2-40B4-BE49-F238E27FC236}">
                <a16:creationId xmlns:a16="http://schemas.microsoft.com/office/drawing/2014/main" id="{EA382731-90E6-C571-EC7D-E71D43F683A3}"/>
              </a:ext>
            </a:extLst>
          </p:cNvPr>
          <p:cNvSpPr>
            <a:spLocks noGrp="1"/>
          </p:cNvSpPr>
          <p:nvPr>
            <p:ph type="pic" sz="quarter" idx="134" hasCustomPrompt="1"/>
          </p:nvPr>
        </p:nvSpPr>
        <p:spPr>
          <a:xfrm>
            <a:off x="7002245" y="4412336"/>
            <a:ext cx="1083671" cy="909282"/>
          </a:xfrm>
        </p:spPr>
        <p:txBody>
          <a:bodyPr/>
          <a:lstStyle>
            <a:lvl1pPr algn="ctr">
              <a:defRPr sz="800"/>
            </a:lvl1pPr>
          </a:lstStyle>
          <a:p>
            <a:r>
              <a:rPr lang="en-GB"/>
              <a:t>Click icon to insert image</a:t>
            </a:r>
          </a:p>
        </p:txBody>
      </p:sp>
      <p:sp>
        <p:nvSpPr>
          <p:cNvPr id="128" name="Picture Placeholder 9">
            <a:extLst>
              <a:ext uri="{FF2B5EF4-FFF2-40B4-BE49-F238E27FC236}">
                <a16:creationId xmlns:a16="http://schemas.microsoft.com/office/drawing/2014/main" id="{A6594F47-9280-728C-D42B-3378FFFFC860}"/>
              </a:ext>
            </a:extLst>
          </p:cNvPr>
          <p:cNvSpPr>
            <a:spLocks noGrp="1"/>
          </p:cNvSpPr>
          <p:nvPr>
            <p:ph type="pic" sz="quarter" idx="137" hasCustomPrompt="1"/>
          </p:nvPr>
        </p:nvSpPr>
        <p:spPr>
          <a:xfrm>
            <a:off x="8325886" y="4412336"/>
            <a:ext cx="1083671" cy="909282"/>
          </a:xfrm>
        </p:spPr>
        <p:txBody>
          <a:bodyPr/>
          <a:lstStyle>
            <a:lvl1pPr algn="ctr">
              <a:defRPr sz="800"/>
            </a:lvl1pPr>
          </a:lstStyle>
          <a:p>
            <a:r>
              <a:rPr lang="en-GB"/>
              <a:t>Click icon to insert image</a:t>
            </a:r>
          </a:p>
        </p:txBody>
      </p:sp>
      <p:sp>
        <p:nvSpPr>
          <p:cNvPr id="131" name="Picture Placeholder 9">
            <a:extLst>
              <a:ext uri="{FF2B5EF4-FFF2-40B4-BE49-F238E27FC236}">
                <a16:creationId xmlns:a16="http://schemas.microsoft.com/office/drawing/2014/main" id="{28CAC5F7-246B-DB6F-295F-E8CE29AAFE17}"/>
              </a:ext>
            </a:extLst>
          </p:cNvPr>
          <p:cNvSpPr>
            <a:spLocks noGrp="1"/>
          </p:cNvSpPr>
          <p:nvPr>
            <p:ph type="pic" sz="quarter" idx="140" hasCustomPrompt="1"/>
          </p:nvPr>
        </p:nvSpPr>
        <p:spPr>
          <a:xfrm>
            <a:off x="9649526" y="4412336"/>
            <a:ext cx="1083671" cy="909282"/>
          </a:xfrm>
        </p:spPr>
        <p:txBody>
          <a:bodyPr/>
          <a:lstStyle>
            <a:lvl1pPr algn="ctr">
              <a:defRPr sz="800"/>
            </a:lvl1pPr>
          </a:lstStyle>
          <a:p>
            <a:r>
              <a:rPr lang="en-GB"/>
              <a:t>Click icon to insert image</a:t>
            </a:r>
          </a:p>
        </p:txBody>
      </p:sp>
      <p:sp>
        <p:nvSpPr>
          <p:cNvPr id="134" name="Text Placeholder 12">
            <a:extLst>
              <a:ext uri="{FF2B5EF4-FFF2-40B4-BE49-F238E27FC236}">
                <a16:creationId xmlns:a16="http://schemas.microsoft.com/office/drawing/2014/main" id="{03ECC5DA-483D-0E48-D1F5-BD236475FBAF}"/>
              </a:ext>
            </a:extLst>
          </p:cNvPr>
          <p:cNvSpPr>
            <a:spLocks noGrp="1"/>
          </p:cNvSpPr>
          <p:nvPr>
            <p:ph type="body" sz="quarter" idx="147" hasCustomPrompt="1"/>
          </p:nvPr>
        </p:nvSpPr>
        <p:spPr>
          <a:xfrm>
            <a:off x="4354965" y="2949115"/>
            <a:ext cx="1083671" cy="596646"/>
          </a:xfrm>
        </p:spPr>
        <p:txBody>
          <a:bodyPr lIns="0" tIns="0" rIns="0" bIns="0"/>
          <a:lstStyle>
            <a:lvl1pPr>
              <a:spcAft>
                <a:spcPts val="400"/>
              </a:spcAft>
              <a:defRPr sz="1000">
                <a:latin typeface="Gotham Medium" pitchFamily="50" charset="0"/>
              </a:defRPr>
            </a:lvl1pPr>
            <a:lvl2pPr marL="0" indent="0">
              <a:spcAft>
                <a:spcPts val="400"/>
              </a:spcAft>
              <a:buNone/>
              <a:defRPr sz="900">
                <a:latin typeface="+mj-lt"/>
              </a:defRPr>
            </a:lvl2pPr>
            <a:lvl3pPr>
              <a:defRPr sz="700">
                <a:latin typeface="Gotham Bold" pitchFamily="50" charset="0"/>
              </a:defRPr>
            </a:lvl3pPr>
            <a:lvl4pPr>
              <a:defRPr sz="600">
                <a:latin typeface="Gotham Bold" pitchFamily="50" charset="0"/>
              </a:defRPr>
            </a:lvl4pPr>
            <a:lvl5pPr>
              <a:defRPr sz="600">
                <a:latin typeface="Gotham Bold" pitchFamily="50" charset="0"/>
              </a:defRPr>
            </a:lvl5pPr>
          </a:lstStyle>
          <a:p>
            <a:pPr lvl="0"/>
            <a:r>
              <a:rPr lang="en-GB"/>
              <a:t>Insert name</a:t>
            </a:r>
          </a:p>
          <a:p>
            <a:pPr lvl="1"/>
            <a:r>
              <a:rPr lang="en-GB"/>
              <a:t>Insert position</a:t>
            </a:r>
          </a:p>
        </p:txBody>
      </p:sp>
      <p:sp>
        <p:nvSpPr>
          <p:cNvPr id="135" name="Text Placeholder 12">
            <a:extLst>
              <a:ext uri="{FF2B5EF4-FFF2-40B4-BE49-F238E27FC236}">
                <a16:creationId xmlns:a16="http://schemas.microsoft.com/office/drawing/2014/main" id="{BD692DD5-5F68-2B30-614F-9DFA03ABB97B}"/>
              </a:ext>
            </a:extLst>
          </p:cNvPr>
          <p:cNvSpPr>
            <a:spLocks noGrp="1"/>
          </p:cNvSpPr>
          <p:nvPr>
            <p:ph type="body" sz="quarter" idx="148" hasCustomPrompt="1"/>
          </p:nvPr>
        </p:nvSpPr>
        <p:spPr>
          <a:xfrm>
            <a:off x="5678605" y="2949115"/>
            <a:ext cx="1083671" cy="596646"/>
          </a:xfrm>
        </p:spPr>
        <p:txBody>
          <a:bodyPr lIns="0" tIns="0" rIns="0" bIns="0"/>
          <a:lstStyle>
            <a:lvl1pPr>
              <a:spcAft>
                <a:spcPts val="400"/>
              </a:spcAft>
              <a:defRPr sz="1000">
                <a:latin typeface="Gotham Medium" pitchFamily="50" charset="0"/>
              </a:defRPr>
            </a:lvl1pPr>
            <a:lvl2pPr marL="0" indent="0">
              <a:spcAft>
                <a:spcPts val="400"/>
              </a:spcAft>
              <a:buNone/>
              <a:defRPr sz="900">
                <a:latin typeface="+mj-lt"/>
              </a:defRPr>
            </a:lvl2pPr>
            <a:lvl3pPr>
              <a:defRPr sz="700">
                <a:latin typeface="Gotham Bold" pitchFamily="50" charset="0"/>
              </a:defRPr>
            </a:lvl3pPr>
            <a:lvl4pPr>
              <a:defRPr sz="600">
                <a:latin typeface="Gotham Bold" pitchFamily="50" charset="0"/>
              </a:defRPr>
            </a:lvl4pPr>
            <a:lvl5pPr>
              <a:defRPr sz="600">
                <a:latin typeface="Gotham Bold" pitchFamily="50" charset="0"/>
              </a:defRPr>
            </a:lvl5pPr>
          </a:lstStyle>
          <a:p>
            <a:pPr lvl="0"/>
            <a:r>
              <a:rPr lang="en-GB"/>
              <a:t>Insert name</a:t>
            </a:r>
          </a:p>
          <a:p>
            <a:pPr lvl="1"/>
            <a:r>
              <a:rPr lang="en-GB"/>
              <a:t>Insert position</a:t>
            </a:r>
          </a:p>
        </p:txBody>
      </p:sp>
      <p:sp>
        <p:nvSpPr>
          <p:cNvPr id="136" name="Text Placeholder 12">
            <a:extLst>
              <a:ext uri="{FF2B5EF4-FFF2-40B4-BE49-F238E27FC236}">
                <a16:creationId xmlns:a16="http://schemas.microsoft.com/office/drawing/2014/main" id="{9CA64BB5-E861-C2ED-1664-51525856EE3E}"/>
              </a:ext>
            </a:extLst>
          </p:cNvPr>
          <p:cNvSpPr>
            <a:spLocks noGrp="1"/>
          </p:cNvSpPr>
          <p:nvPr>
            <p:ph type="body" sz="quarter" idx="149" hasCustomPrompt="1"/>
          </p:nvPr>
        </p:nvSpPr>
        <p:spPr>
          <a:xfrm>
            <a:off x="7002245" y="2949115"/>
            <a:ext cx="1083671" cy="596646"/>
          </a:xfrm>
        </p:spPr>
        <p:txBody>
          <a:bodyPr lIns="0" tIns="0" rIns="0" bIns="0"/>
          <a:lstStyle>
            <a:lvl1pPr>
              <a:spcAft>
                <a:spcPts val="400"/>
              </a:spcAft>
              <a:defRPr sz="1000">
                <a:latin typeface="Gotham Medium" pitchFamily="50" charset="0"/>
              </a:defRPr>
            </a:lvl1pPr>
            <a:lvl2pPr marL="0" indent="0">
              <a:spcAft>
                <a:spcPts val="400"/>
              </a:spcAft>
              <a:buNone/>
              <a:defRPr sz="900">
                <a:latin typeface="+mj-lt"/>
              </a:defRPr>
            </a:lvl2pPr>
            <a:lvl3pPr>
              <a:defRPr sz="700">
                <a:latin typeface="Gotham Bold" pitchFamily="50" charset="0"/>
              </a:defRPr>
            </a:lvl3pPr>
            <a:lvl4pPr>
              <a:defRPr sz="600">
                <a:latin typeface="Gotham Bold" pitchFamily="50" charset="0"/>
              </a:defRPr>
            </a:lvl4pPr>
            <a:lvl5pPr>
              <a:defRPr sz="600">
                <a:latin typeface="Gotham Bold" pitchFamily="50" charset="0"/>
              </a:defRPr>
            </a:lvl5pPr>
          </a:lstStyle>
          <a:p>
            <a:pPr lvl="0"/>
            <a:r>
              <a:rPr lang="en-GB"/>
              <a:t>Insert name</a:t>
            </a:r>
          </a:p>
          <a:p>
            <a:pPr lvl="1"/>
            <a:r>
              <a:rPr lang="en-GB"/>
              <a:t>Insert position</a:t>
            </a:r>
          </a:p>
        </p:txBody>
      </p:sp>
      <p:sp>
        <p:nvSpPr>
          <p:cNvPr id="137" name="Text Placeholder 12">
            <a:extLst>
              <a:ext uri="{FF2B5EF4-FFF2-40B4-BE49-F238E27FC236}">
                <a16:creationId xmlns:a16="http://schemas.microsoft.com/office/drawing/2014/main" id="{239006E8-2306-CE6E-7568-34D126C33B40}"/>
              </a:ext>
            </a:extLst>
          </p:cNvPr>
          <p:cNvSpPr>
            <a:spLocks noGrp="1"/>
          </p:cNvSpPr>
          <p:nvPr>
            <p:ph type="body" sz="quarter" idx="150" hasCustomPrompt="1"/>
          </p:nvPr>
        </p:nvSpPr>
        <p:spPr>
          <a:xfrm>
            <a:off x="8325886" y="2949115"/>
            <a:ext cx="1083671" cy="596646"/>
          </a:xfrm>
        </p:spPr>
        <p:txBody>
          <a:bodyPr lIns="0" tIns="0" rIns="0" bIns="0"/>
          <a:lstStyle>
            <a:lvl1pPr>
              <a:spcAft>
                <a:spcPts val="400"/>
              </a:spcAft>
              <a:defRPr sz="1000">
                <a:latin typeface="Gotham Medium" pitchFamily="50" charset="0"/>
              </a:defRPr>
            </a:lvl1pPr>
            <a:lvl2pPr marL="0" indent="0">
              <a:spcAft>
                <a:spcPts val="400"/>
              </a:spcAft>
              <a:buNone/>
              <a:defRPr sz="900">
                <a:latin typeface="+mj-lt"/>
              </a:defRPr>
            </a:lvl2pPr>
            <a:lvl3pPr>
              <a:defRPr sz="700">
                <a:latin typeface="Gotham Bold" pitchFamily="50" charset="0"/>
              </a:defRPr>
            </a:lvl3pPr>
            <a:lvl4pPr>
              <a:defRPr sz="600">
                <a:latin typeface="Gotham Bold" pitchFamily="50" charset="0"/>
              </a:defRPr>
            </a:lvl4pPr>
            <a:lvl5pPr>
              <a:defRPr sz="600">
                <a:latin typeface="Gotham Bold" pitchFamily="50" charset="0"/>
              </a:defRPr>
            </a:lvl5pPr>
          </a:lstStyle>
          <a:p>
            <a:pPr lvl="0"/>
            <a:r>
              <a:rPr lang="en-GB"/>
              <a:t>Insert name</a:t>
            </a:r>
          </a:p>
          <a:p>
            <a:pPr lvl="1"/>
            <a:r>
              <a:rPr lang="en-GB"/>
              <a:t>Insert position</a:t>
            </a:r>
          </a:p>
        </p:txBody>
      </p:sp>
      <p:sp>
        <p:nvSpPr>
          <p:cNvPr id="138" name="Text Placeholder 12">
            <a:extLst>
              <a:ext uri="{FF2B5EF4-FFF2-40B4-BE49-F238E27FC236}">
                <a16:creationId xmlns:a16="http://schemas.microsoft.com/office/drawing/2014/main" id="{F67D5C5D-ADDD-E2BD-4823-C76C16AC5A8A}"/>
              </a:ext>
            </a:extLst>
          </p:cNvPr>
          <p:cNvSpPr>
            <a:spLocks noGrp="1"/>
          </p:cNvSpPr>
          <p:nvPr>
            <p:ph type="body" sz="quarter" idx="151" hasCustomPrompt="1"/>
          </p:nvPr>
        </p:nvSpPr>
        <p:spPr>
          <a:xfrm>
            <a:off x="9649526" y="2949115"/>
            <a:ext cx="1083671" cy="596646"/>
          </a:xfrm>
        </p:spPr>
        <p:txBody>
          <a:bodyPr lIns="0" tIns="0" rIns="0" bIns="0"/>
          <a:lstStyle>
            <a:lvl1pPr>
              <a:spcAft>
                <a:spcPts val="400"/>
              </a:spcAft>
              <a:defRPr sz="1000">
                <a:latin typeface="Gotham Medium" pitchFamily="50" charset="0"/>
              </a:defRPr>
            </a:lvl1pPr>
            <a:lvl2pPr marL="0" indent="0">
              <a:spcAft>
                <a:spcPts val="400"/>
              </a:spcAft>
              <a:buNone/>
              <a:defRPr sz="900">
                <a:latin typeface="+mj-lt"/>
              </a:defRPr>
            </a:lvl2pPr>
            <a:lvl3pPr>
              <a:defRPr sz="700">
                <a:latin typeface="Gotham Bold" pitchFamily="50" charset="0"/>
              </a:defRPr>
            </a:lvl3pPr>
            <a:lvl4pPr>
              <a:defRPr sz="600">
                <a:latin typeface="Gotham Bold" pitchFamily="50" charset="0"/>
              </a:defRPr>
            </a:lvl4pPr>
            <a:lvl5pPr>
              <a:defRPr sz="600">
                <a:latin typeface="Gotham Bold" pitchFamily="50" charset="0"/>
              </a:defRPr>
            </a:lvl5pPr>
          </a:lstStyle>
          <a:p>
            <a:pPr lvl="0"/>
            <a:r>
              <a:rPr lang="en-GB"/>
              <a:t>Insert name</a:t>
            </a:r>
          </a:p>
          <a:p>
            <a:pPr lvl="1"/>
            <a:r>
              <a:rPr lang="en-GB"/>
              <a:t>Insert position</a:t>
            </a:r>
          </a:p>
        </p:txBody>
      </p:sp>
      <p:sp>
        <p:nvSpPr>
          <p:cNvPr id="139" name="Text Placeholder 12">
            <a:extLst>
              <a:ext uri="{FF2B5EF4-FFF2-40B4-BE49-F238E27FC236}">
                <a16:creationId xmlns:a16="http://schemas.microsoft.com/office/drawing/2014/main" id="{776DC04A-000D-8E82-8792-A4370BEDDBCC}"/>
              </a:ext>
            </a:extLst>
          </p:cNvPr>
          <p:cNvSpPr>
            <a:spLocks noGrp="1"/>
          </p:cNvSpPr>
          <p:nvPr>
            <p:ph type="body" sz="quarter" idx="152" hasCustomPrompt="1"/>
          </p:nvPr>
        </p:nvSpPr>
        <p:spPr>
          <a:xfrm>
            <a:off x="4354965" y="5403983"/>
            <a:ext cx="1083671" cy="596646"/>
          </a:xfrm>
        </p:spPr>
        <p:txBody>
          <a:bodyPr lIns="0" tIns="0" rIns="0" bIns="0"/>
          <a:lstStyle>
            <a:lvl1pPr>
              <a:spcAft>
                <a:spcPts val="400"/>
              </a:spcAft>
              <a:defRPr sz="1000">
                <a:latin typeface="Gotham Medium" pitchFamily="50" charset="0"/>
              </a:defRPr>
            </a:lvl1pPr>
            <a:lvl2pPr marL="0" indent="0">
              <a:spcAft>
                <a:spcPts val="400"/>
              </a:spcAft>
              <a:buNone/>
              <a:defRPr sz="900">
                <a:latin typeface="+mj-lt"/>
              </a:defRPr>
            </a:lvl2pPr>
            <a:lvl3pPr>
              <a:defRPr sz="700">
                <a:latin typeface="Gotham Bold" pitchFamily="50" charset="0"/>
              </a:defRPr>
            </a:lvl3pPr>
            <a:lvl4pPr>
              <a:defRPr sz="600">
                <a:latin typeface="Gotham Bold" pitchFamily="50" charset="0"/>
              </a:defRPr>
            </a:lvl4pPr>
            <a:lvl5pPr>
              <a:defRPr sz="600">
                <a:latin typeface="Gotham Bold" pitchFamily="50" charset="0"/>
              </a:defRPr>
            </a:lvl5pPr>
          </a:lstStyle>
          <a:p>
            <a:pPr lvl="0"/>
            <a:r>
              <a:rPr lang="en-GB"/>
              <a:t>Insert name</a:t>
            </a:r>
          </a:p>
          <a:p>
            <a:pPr lvl="1"/>
            <a:r>
              <a:rPr lang="en-GB"/>
              <a:t>Insert position</a:t>
            </a:r>
          </a:p>
        </p:txBody>
      </p:sp>
      <p:sp>
        <p:nvSpPr>
          <p:cNvPr id="140" name="Text Placeholder 12">
            <a:extLst>
              <a:ext uri="{FF2B5EF4-FFF2-40B4-BE49-F238E27FC236}">
                <a16:creationId xmlns:a16="http://schemas.microsoft.com/office/drawing/2014/main" id="{D5A59515-C1C2-703C-24D4-4EA7CC089E36}"/>
              </a:ext>
            </a:extLst>
          </p:cNvPr>
          <p:cNvSpPr>
            <a:spLocks noGrp="1"/>
          </p:cNvSpPr>
          <p:nvPr>
            <p:ph type="body" sz="quarter" idx="153" hasCustomPrompt="1"/>
          </p:nvPr>
        </p:nvSpPr>
        <p:spPr>
          <a:xfrm>
            <a:off x="5678605" y="5403983"/>
            <a:ext cx="1083671" cy="596646"/>
          </a:xfrm>
        </p:spPr>
        <p:txBody>
          <a:bodyPr lIns="0" tIns="0" rIns="0" bIns="0"/>
          <a:lstStyle>
            <a:lvl1pPr>
              <a:spcAft>
                <a:spcPts val="400"/>
              </a:spcAft>
              <a:defRPr sz="1000">
                <a:latin typeface="Gotham Medium" pitchFamily="50" charset="0"/>
              </a:defRPr>
            </a:lvl1pPr>
            <a:lvl2pPr marL="0" indent="0">
              <a:spcAft>
                <a:spcPts val="400"/>
              </a:spcAft>
              <a:buNone/>
              <a:defRPr sz="900">
                <a:latin typeface="+mj-lt"/>
              </a:defRPr>
            </a:lvl2pPr>
            <a:lvl3pPr>
              <a:defRPr sz="700">
                <a:latin typeface="Gotham Bold" pitchFamily="50" charset="0"/>
              </a:defRPr>
            </a:lvl3pPr>
            <a:lvl4pPr>
              <a:defRPr sz="600">
                <a:latin typeface="Gotham Bold" pitchFamily="50" charset="0"/>
              </a:defRPr>
            </a:lvl4pPr>
            <a:lvl5pPr>
              <a:defRPr sz="600">
                <a:latin typeface="Gotham Bold" pitchFamily="50" charset="0"/>
              </a:defRPr>
            </a:lvl5pPr>
          </a:lstStyle>
          <a:p>
            <a:pPr lvl="0"/>
            <a:r>
              <a:rPr lang="en-GB"/>
              <a:t>Insert name</a:t>
            </a:r>
          </a:p>
          <a:p>
            <a:pPr lvl="1"/>
            <a:r>
              <a:rPr lang="en-GB"/>
              <a:t>Insert position</a:t>
            </a:r>
          </a:p>
        </p:txBody>
      </p:sp>
      <p:sp>
        <p:nvSpPr>
          <p:cNvPr id="141" name="Text Placeholder 12">
            <a:extLst>
              <a:ext uri="{FF2B5EF4-FFF2-40B4-BE49-F238E27FC236}">
                <a16:creationId xmlns:a16="http://schemas.microsoft.com/office/drawing/2014/main" id="{1516D96F-B151-D081-A957-0580CED9D44A}"/>
              </a:ext>
            </a:extLst>
          </p:cNvPr>
          <p:cNvSpPr>
            <a:spLocks noGrp="1"/>
          </p:cNvSpPr>
          <p:nvPr>
            <p:ph type="body" sz="quarter" idx="154" hasCustomPrompt="1"/>
          </p:nvPr>
        </p:nvSpPr>
        <p:spPr>
          <a:xfrm>
            <a:off x="7002245" y="5403983"/>
            <a:ext cx="1083671" cy="596646"/>
          </a:xfrm>
        </p:spPr>
        <p:txBody>
          <a:bodyPr lIns="0" tIns="0" rIns="0" bIns="0"/>
          <a:lstStyle>
            <a:lvl1pPr>
              <a:spcAft>
                <a:spcPts val="400"/>
              </a:spcAft>
              <a:defRPr sz="1000">
                <a:latin typeface="Gotham Medium" pitchFamily="50" charset="0"/>
              </a:defRPr>
            </a:lvl1pPr>
            <a:lvl2pPr marL="0" indent="0">
              <a:spcAft>
                <a:spcPts val="400"/>
              </a:spcAft>
              <a:buNone/>
              <a:defRPr sz="900">
                <a:latin typeface="+mj-lt"/>
              </a:defRPr>
            </a:lvl2pPr>
            <a:lvl3pPr>
              <a:defRPr sz="700">
                <a:latin typeface="Gotham Bold" pitchFamily="50" charset="0"/>
              </a:defRPr>
            </a:lvl3pPr>
            <a:lvl4pPr>
              <a:defRPr sz="600">
                <a:latin typeface="Gotham Bold" pitchFamily="50" charset="0"/>
              </a:defRPr>
            </a:lvl4pPr>
            <a:lvl5pPr>
              <a:defRPr sz="600">
                <a:latin typeface="Gotham Bold" pitchFamily="50" charset="0"/>
              </a:defRPr>
            </a:lvl5pPr>
          </a:lstStyle>
          <a:p>
            <a:pPr lvl="0"/>
            <a:r>
              <a:rPr lang="en-GB"/>
              <a:t>Insert name</a:t>
            </a:r>
          </a:p>
          <a:p>
            <a:pPr lvl="1"/>
            <a:r>
              <a:rPr lang="en-GB"/>
              <a:t>Insert position</a:t>
            </a:r>
          </a:p>
        </p:txBody>
      </p:sp>
      <p:sp>
        <p:nvSpPr>
          <p:cNvPr id="142" name="Text Placeholder 12">
            <a:extLst>
              <a:ext uri="{FF2B5EF4-FFF2-40B4-BE49-F238E27FC236}">
                <a16:creationId xmlns:a16="http://schemas.microsoft.com/office/drawing/2014/main" id="{D43DC026-04B5-B62F-C726-3AE7B57033DB}"/>
              </a:ext>
            </a:extLst>
          </p:cNvPr>
          <p:cNvSpPr>
            <a:spLocks noGrp="1"/>
          </p:cNvSpPr>
          <p:nvPr>
            <p:ph type="body" sz="quarter" idx="155" hasCustomPrompt="1"/>
          </p:nvPr>
        </p:nvSpPr>
        <p:spPr>
          <a:xfrm>
            <a:off x="8325886" y="5403983"/>
            <a:ext cx="1083671" cy="596646"/>
          </a:xfrm>
        </p:spPr>
        <p:txBody>
          <a:bodyPr lIns="0" tIns="0" rIns="0" bIns="0"/>
          <a:lstStyle>
            <a:lvl1pPr>
              <a:spcAft>
                <a:spcPts val="400"/>
              </a:spcAft>
              <a:defRPr sz="1000">
                <a:latin typeface="Gotham Medium" pitchFamily="50" charset="0"/>
              </a:defRPr>
            </a:lvl1pPr>
            <a:lvl2pPr marL="0" indent="0">
              <a:spcAft>
                <a:spcPts val="400"/>
              </a:spcAft>
              <a:buNone/>
              <a:defRPr sz="900">
                <a:latin typeface="+mj-lt"/>
              </a:defRPr>
            </a:lvl2pPr>
            <a:lvl3pPr>
              <a:defRPr sz="700">
                <a:latin typeface="Gotham Bold" pitchFamily="50" charset="0"/>
              </a:defRPr>
            </a:lvl3pPr>
            <a:lvl4pPr>
              <a:defRPr sz="600">
                <a:latin typeface="Gotham Bold" pitchFamily="50" charset="0"/>
              </a:defRPr>
            </a:lvl4pPr>
            <a:lvl5pPr>
              <a:defRPr sz="600">
                <a:latin typeface="Gotham Bold" pitchFamily="50" charset="0"/>
              </a:defRPr>
            </a:lvl5pPr>
          </a:lstStyle>
          <a:p>
            <a:pPr lvl="0"/>
            <a:r>
              <a:rPr lang="en-GB"/>
              <a:t>Insert name</a:t>
            </a:r>
          </a:p>
          <a:p>
            <a:pPr lvl="1"/>
            <a:r>
              <a:rPr lang="en-GB"/>
              <a:t>Insert position</a:t>
            </a:r>
          </a:p>
        </p:txBody>
      </p:sp>
      <p:sp>
        <p:nvSpPr>
          <p:cNvPr id="143" name="Text Placeholder 12">
            <a:extLst>
              <a:ext uri="{FF2B5EF4-FFF2-40B4-BE49-F238E27FC236}">
                <a16:creationId xmlns:a16="http://schemas.microsoft.com/office/drawing/2014/main" id="{DBBA5E9A-93E8-6A59-B4E8-37EA659F5BCB}"/>
              </a:ext>
            </a:extLst>
          </p:cNvPr>
          <p:cNvSpPr>
            <a:spLocks noGrp="1"/>
          </p:cNvSpPr>
          <p:nvPr>
            <p:ph type="body" sz="quarter" idx="156" hasCustomPrompt="1"/>
          </p:nvPr>
        </p:nvSpPr>
        <p:spPr>
          <a:xfrm>
            <a:off x="9649526" y="5403983"/>
            <a:ext cx="1083671" cy="596646"/>
          </a:xfrm>
        </p:spPr>
        <p:txBody>
          <a:bodyPr lIns="0" tIns="0" rIns="0" bIns="0"/>
          <a:lstStyle>
            <a:lvl1pPr>
              <a:spcAft>
                <a:spcPts val="400"/>
              </a:spcAft>
              <a:defRPr sz="1000">
                <a:latin typeface="Gotham Medium" pitchFamily="50" charset="0"/>
              </a:defRPr>
            </a:lvl1pPr>
            <a:lvl2pPr marL="0" indent="0">
              <a:spcAft>
                <a:spcPts val="400"/>
              </a:spcAft>
              <a:buNone/>
              <a:defRPr sz="900">
                <a:latin typeface="+mj-lt"/>
              </a:defRPr>
            </a:lvl2pPr>
            <a:lvl3pPr>
              <a:defRPr sz="700">
                <a:latin typeface="Gotham Bold" pitchFamily="50" charset="0"/>
              </a:defRPr>
            </a:lvl3pPr>
            <a:lvl4pPr>
              <a:defRPr sz="600">
                <a:latin typeface="Gotham Bold" pitchFamily="50" charset="0"/>
              </a:defRPr>
            </a:lvl4pPr>
            <a:lvl5pPr>
              <a:defRPr sz="600">
                <a:latin typeface="Gotham Bold" pitchFamily="50" charset="0"/>
              </a:defRPr>
            </a:lvl5pPr>
          </a:lstStyle>
          <a:p>
            <a:pPr lvl="0"/>
            <a:r>
              <a:rPr lang="en-GB"/>
              <a:t>Insert name</a:t>
            </a:r>
          </a:p>
          <a:p>
            <a:pPr lvl="1"/>
            <a:r>
              <a:rPr lang="en-GB"/>
              <a:t>Insert position</a:t>
            </a:r>
          </a:p>
        </p:txBody>
      </p:sp>
    </p:spTree>
    <p:custDataLst>
      <p:tags r:id="rId1"/>
    </p:custDataLst>
    <p:extLst>
      <p:ext uri="{BB962C8B-B14F-4D97-AF65-F5344CB8AC3E}">
        <p14:creationId xmlns:p14="http://schemas.microsoft.com/office/powerpoint/2010/main" val="21193216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4.xml><?xml version="1.0" encoding="utf-8"?>
<p:sldLayout xmlns:a="http://schemas.openxmlformats.org/drawingml/2006/main" xmlns:r="http://schemas.openxmlformats.org/officeDocument/2006/relationships" xmlns:p="http://schemas.openxmlformats.org/presentationml/2006/main" showMasterSp="0" preserve="1" userDrawn="1">
  <p:cSld name="Proposal summary (1)">
    <p:spTree>
      <p:nvGrpSpPr>
        <p:cNvPr id="1" name=""/>
        <p:cNvGrpSpPr/>
        <p:nvPr/>
      </p:nvGrpSpPr>
      <p:grpSpPr>
        <a:xfrm>
          <a:off x="0" y="0"/>
          <a:ext cx="0" cy="0"/>
          <a:chOff x="0" y="0"/>
          <a:chExt cx="0" cy="0"/>
        </a:xfrm>
      </p:grpSpPr>
      <p:sp>
        <p:nvSpPr>
          <p:cNvPr id="46" name="Text Placeholder 46">
            <a:extLst>
              <a:ext uri="{FF2B5EF4-FFF2-40B4-BE49-F238E27FC236}">
                <a16:creationId xmlns:a16="http://schemas.microsoft.com/office/drawing/2014/main" id="{37699BBF-67F5-1F14-F3D6-C10A561158C7}"/>
              </a:ext>
            </a:extLst>
          </p:cNvPr>
          <p:cNvSpPr>
            <a:spLocks noGrp="1"/>
          </p:cNvSpPr>
          <p:nvPr>
            <p:ph type="body" sz="quarter" idx="73" hasCustomPrompt="1"/>
          </p:nvPr>
        </p:nvSpPr>
        <p:spPr>
          <a:xfrm>
            <a:off x="450732" y="2159431"/>
            <a:ext cx="2039407" cy="1227137"/>
          </a:xfrm>
          <a:solidFill>
            <a:schemeClr val="accent1"/>
          </a:solidFill>
        </p:spPr>
        <p:txBody>
          <a:bodyPr/>
          <a:lstStyle>
            <a:lvl1pPr>
              <a:defRPr/>
            </a:lvl1pPr>
          </a:lstStyle>
          <a:p>
            <a:pPr lvl="0"/>
            <a:r>
              <a:rPr lang="en-US"/>
              <a:t> </a:t>
            </a:r>
            <a:endParaRPr lang="en-GB"/>
          </a:p>
        </p:txBody>
      </p:sp>
      <p:sp>
        <p:nvSpPr>
          <p:cNvPr id="47" name="Picture Placeholder 208">
            <a:extLst>
              <a:ext uri="{FF2B5EF4-FFF2-40B4-BE49-F238E27FC236}">
                <a16:creationId xmlns:a16="http://schemas.microsoft.com/office/drawing/2014/main" id="{9C8FA577-F71D-D8F5-8D62-4471BB5E71D8}"/>
              </a:ext>
            </a:extLst>
          </p:cNvPr>
          <p:cNvSpPr>
            <a:spLocks noGrp="1"/>
          </p:cNvSpPr>
          <p:nvPr>
            <p:ph type="pic" sz="quarter" idx="49" hasCustomPrompt="1"/>
          </p:nvPr>
        </p:nvSpPr>
        <p:spPr>
          <a:xfrm>
            <a:off x="1103847" y="2501823"/>
            <a:ext cx="746242" cy="557064"/>
          </a:xfrm>
        </p:spPr>
        <p:txBody>
          <a:bodyPr/>
          <a:lstStyle>
            <a:lvl1pPr algn="ctr">
              <a:defRPr sz="1100"/>
            </a:lvl1pPr>
          </a:lstStyle>
          <a:p>
            <a:r>
              <a:rPr lang="en-GB"/>
              <a:t>Click to insert icon</a:t>
            </a:r>
          </a:p>
        </p:txBody>
      </p:sp>
      <p:sp>
        <p:nvSpPr>
          <p:cNvPr id="48" name="Text Placeholder 46">
            <a:extLst>
              <a:ext uri="{FF2B5EF4-FFF2-40B4-BE49-F238E27FC236}">
                <a16:creationId xmlns:a16="http://schemas.microsoft.com/office/drawing/2014/main" id="{DD50D9E9-1010-6306-5F3F-5FAB2A821445}"/>
              </a:ext>
            </a:extLst>
          </p:cNvPr>
          <p:cNvSpPr>
            <a:spLocks noGrp="1"/>
          </p:cNvSpPr>
          <p:nvPr>
            <p:ph type="body" sz="quarter" idx="74" hasCustomPrompt="1"/>
          </p:nvPr>
        </p:nvSpPr>
        <p:spPr>
          <a:xfrm>
            <a:off x="2596306" y="2159431"/>
            <a:ext cx="2039407" cy="1227137"/>
          </a:xfrm>
          <a:solidFill>
            <a:schemeClr val="accent1"/>
          </a:solidFill>
        </p:spPr>
        <p:txBody>
          <a:bodyPr/>
          <a:lstStyle>
            <a:lvl1pPr>
              <a:defRPr/>
            </a:lvl1pPr>
          </a:lstStyle>
          <a:p>
            <a:pPr lvl="0"/>
            <a:r>
              <a:rPr lang="en-US"/>
              <a:t> </a:t>
            </a:r>
            <a:endParaRPr lang="en-GB"/>
          </a:p>
        </p:txBody>
      </p:sp>
      <p:sp>
        <p:nvSpPr>
          <p:cNvPr id="49" name="Picture Placeholder 208">
            <a:extLst>
              <a:ext uri="{FF2B5EF4-FFF2-40B4-BE49-F238E27FC236}">
                <a16:creationId xmlns:a16="http://schemas.microsoft.com/office/drawing/2014/main" id="{B01C6C1B-0422-1CFE-E440-EAA2780AF8A9}"/>
              </a:ext>
            </a:extLst>
          </p:cNvPr>
          <p:cNvSpPr>
            <a:spLocks noGrp="1"/>
          </p:cNvSpPr>
          <p:nvPr>
            <p:ph type="pic" sz="quarter" idx="75" hasCustomPrompt="1"/>
          </p:nvPr>
        </p:nvSpPr>
        <p:spPr>
          <a:xfrm>
            <a:off x="3249420" y="2501823"/>
            <a:ext cx="746242" cy="557064"/>
          </a:xfrm>
        </p:spPr>
        <p:txBody>
          <a:bodyPr/>
          <a:lstStyle>
            <a:lvl1pPr algn="ctr">
              <a:defRPr sz="1100"/>
            </a:lvl1pPr>
          </a:lstStyle>
          <a:p>
            <a:r>
              <a:rPr lang="en-GB"/>
              <a:t>Click to insert icon</a:t>
            </a:r>
          </a:p>
        </p:txBody>
      </p:sp>
      <p:sp>
        <p:nvSpPr>
          <p:cNvPr id="50" name="Text Placeholder 46">
            <a:extLst>
              <a:ext uri="{FF2B5EF4-FFF2-40B4-BE49-F238E27FC236}">
                <a16:creationId xmlns:a16="http://schemas.microsoft.com/office/drawing/2014/main" id="{D884DCB6-6E02-4F5C-65B0-910F24FA89D2}"/>
              </a:ext>
            </a:extLst>
          </p:cNvPr>
          <p:cNvSpPr>
            <a:spLocks noGrp="1"/>
          </p:cNvSpPr>
          <p:nvPr>
            <p:ph type="body" sz="quarter" idx="76" hasCustomPrompt="1"/>
          </p:nvPr>
        </p:nvSpPr>
        <p:spPr>
          <a:xfrm>
            <a:off x="4741879" y="2159431"/>
            <a:ext cx="2039407" cy="1227137"/>
          </a:xfrm>
          <a:solidFill>
            <a:schemeClr val="accent1"/>
          </a:solidFill>
        </p:spPr>
        <p:txBody>
          <a:bodyPr/>
          <a:lstStyle>
            <a:lvl1pPr>
              <a:defRPr/>
            </a:lvl1pPr>
          </a:lstStyle>
          <a:p>
            <a:pPr lvl="0"/>
            <a:r>
              <a:rPr lang="en-US"/>
              <a:t> </a:t>
            </a:r>
            <a:endParaRPr lang="en-GB"/>
          </a:p>
        </p:txBody>
      </p:sp>
      <p:sp>
        <p:nvSpPr>
          <p:cNvPr id="51" name="Picture Placeholder 208">
            <a:extLst>
              <a:ext uri="{FF2B5EF4-FFF2-40B4-BE49-F238E27FC236}">
                <a16:creationId xmlns:a16="http://schemas.microsoft.com/office/drawing/2014/main" id="{DADCE9E3-88B0-D3AC-AD2D-97916FF24475}"/>
              </a:ext>
            </a:extLst>
          </p:cNvPr>
          <p:cNvSpPr>
            <a:spLocks noGrp="1"/>
          </p:cNvSpPr>
          <p:nvPr>
            <p:ph type="pic" sz="quarter" idx="77" hasCustomPrompt="1"/>
          </p:nvPr>
        </p:nvSpPr>
        <p:spPr>
          <a:xfrm>
            <a:off x="5394993" y="2501823"/>
            <a:ext cx="746242" cy="557064"/>
          </a:xfrm>
        </p:spPr>
        <p:txBody>
          <a:bodyPr/>
          <a:lstStyle>
            <a:lvl1pPr algn="ctr">
              <a:defRPr sz="1100"/>
            </a:lvl1pPr>
          </a:lstStyle>
          <a:p>
            <a:r>
              <a:rPr lang="en-GB"/>
              <a:t>Click to insert icon</a:t>
            </a:r>
          </a:p>
        </p:txBody>
      </p:sp>
      <p:sp>
        <p:nvSpPr>
          <p:cNvPr id="52" name="Text Placeholder 46">
            <a:extLst>
              <a:ext uri="{FF2B5EF4-FFF2-40B4-BE49-F238E27FC236}">
                <a16:creationId xmlns:a16="http://schemas.microsoft.com/office/drawing/2014/main" id="{68FA2E08-53BD-54CF-8AB7-C7C71FE841C8}"/>
              </a:ext>
            </a:extLst>
          </p:cNvPr>
          <p:cNvSpPr>
            <a:spLocks noGrp="1"/>
          </p:cNvSpPr>
          <p:nvPr>
            <p:ph type="body" sz="quarter" idx="78" hasCustomPrompt="1"/>
          </p:nvPr>
        </p:nvSpPr>
        <p:spPr>
          <a:xfrm>
            <a:off x="6887452" y="2159431"/>
            <a:ext cx="2039407" cy="1227137"/>
          </a:xfrm>
          <a:solidFill>
            <a:schemeClr val="accent1"/>
          </a:solidFill>
        </p:spPr>
        <p:txBody>
          <a:bodyPr/>
          <a:lstStyle>
            <a:lvl1pPr>
              <a:defRPr/>
            </a:lvl1pPr>
          </a:lstStyle>
          <a:p>
            <a:pPr lvl="0"/>
            <a:r>
              <a:rPr lang="en-US"/>
              <a:t> </a:t>
            </a:r>
            <a:endParaRPr lang="en-GB"/>
          </a:p>
        </p:txBody>
      </p:sp>
      <p:sp>
        <p:nvSpPr>
          <p:cNvPr id="53" name="Picture Placeholder 208">
            <a:extLst>
              <a:ext uri="{FF2B5EF4-FFF2-40B4-BE49-F238E27FC236}">
                <a16:creationId xmlns:a16="http://schemas.microsoft.com/office/drawing/2014/main" id="{4170D856-602D-D181-AD53-9E607B2D1289}"/>
              </a:ext>
            </a:extLst>
          </p:cNvPr>
          <p:cNvSpPr>
            <a:spLocks noGrp="1"/>
          </p:cNvSpPr>
          <p:nvPr>
            <p:ph type="pic" sz="quarter" idx="79" hasCustomPrompt="1"/>
          </p:nvPr>
        </p:nvSpPr>
        <p:spPr>
          <a:xfrm>
            <a:off x="7540567" y="2501823"/>
            <a:ext cx="746242" cy="557064"/>
          </a:xfrm>
        </p:spPr>
        <p:txBody>
          <a:bodyPr/>
          <a:lstStyle>
            <a:lvl1pPr algn="ctr">
              <a:defRPr sz="1100"/>
            </a:lvl1pPr>
          </a:lstStyle>
          <a:p>
            <a:r>
              <a:rPr lang="en-GB"/>
              <a:t>Click to insert icon</a:t>
            </a:r>
          </a:p>
        </p:txBody>
      </p:sp>
      <p:sp>
        <p:nvSpPr>
          <p:cNvPr id="54" name="Text Placeholder 46">
            <a:extLst>
              <a:ext uri="{FF2B5EF4-FFF2-40B4-BE49-F238E27FC236}">
                <a16:creationId xmlns:a16="http://schemas.microsoft.com/office/drawing/2014/main" id="{2186C44F-107F-7136-D36D-735FBE1BE3A5}"/>
              </a:ext>
            </a:extLst>
          </p:cNvPr>
          <p:cNvSpPr>
            <a:spLocks noGrp="1"/>
          </p:cNvSpPr>
          <p:nvPr>
            <p:ph type="body" sz="quarter" idx="80" hasCustomPrompt="1"/>
          </p:nvPr>
        </p:nvSpPr>
        <p:spPr>
          <a:xfrm>
            <a:off x="9033025" y="2159431"/>
            <a:ext cx="2039407" cy="1227137"/>
          </a:xfrm>
          <a:solidFill>
            <a:schemeClr val="accent1"/>
          </a:solidFill>
        </p:spPr>
        <p:txBody>
          <a:bodyPr/>
          <a:lstStyle>
            <a:lvl1pPr>
              <a:defRPr/>
            </a:lvl1pPr>
          </a:lstStyle>
          <a:p>
            <a:pPr lvl="0"/>
            <a:r>
              <a:rPr lang="en-US"/>
              <a:t> </a:t>
            </a:r>
            <a:endParaRPr lang="en-GB"/>
          </a:p>
        </p:txBody>
      </p:sp>
      <p:sp>
        <p:nvSpPr>
          <p:cNvPr id="55" name="Picture Placeholder 208">
            <a:extLst>
              <a:ext uri="{FF2B5EF4-FFF2-40B4-BE49-F238E27FC236}">
                <a16:creationId xmlns:a16="http://schemas.microsoft.com/office/drawing/2014/main" id="{5E647ABD-FBAB-2ACD-E0CC-C93783579535}"/>
              </a:ext>
            </a:extLst>
          </p:cNvPr>
          <p:cNvSpPr>
            <a:spLocks noGrp="1"/>
          </p:cNvSpPr>
          <p:nvPr>
            <p:ph type="pic" sz="quarter" idx="81" hasCustomPrompt="1"/>
          </p:nvPr>
        </p:nvSpPr>
        <p:spPr>
          <a:xfrm>
            <a:off x="9686140" y="2501823"/>
            <a:ext cx="746242" cy="557064"/>
          </a:xfrm>
        </p:spPr>
        <p:txBody>
          <a:bodyPr/>
          <a:lstStyle>
            <a:lvl1pPr algn="ctr">
              <a:defRPr sz="1100"/>
            </a:lvl1pPr>
          </a:lstStyle>
          <a:p>
            <a:r>
              <a:rPr lang="en-GB"/>
              <a:t>Click to insert icon</a:t>
            </a:r>
          </a:p>
        </p:txBody>
      </p:sp>
      <p:sp>
        <p:nvSpPr>
          <p:cNvPr id="14" name="Text Placeholder 13">
            <a:extLst>
              <a:ext uri="{FF2B5EF4-FFF2-40B4-BE49-F238E27FC236}">
                <a16:creationId xmlns:a16="http://schemas.microsoft.com/office/drawing/2014/main" id="{B024B27D-24C4-3C22-3F91-D1F39CF921B6}"/>
              </a:ext>
            </a:extLst>
          </p:cNvPr>
          <p:cNvSpPr>
            <a:spLocks noGrp="1"/>
          </p:cNvSpPr>
          <p:nvPr>
            <p:ph type="body" sz="quarter" idx="67" hasCustomPrompt="1"/>
          </p:nvPr>
        </p:nvSpPr>
        <p:spPr>
          <a:xfrm>
            <a:off x="453178" y="3381584"/>
            <a:ext cx="2047581" cy="2932407"/>
          </a:xfrm>
          <a:solidFill>
            <a:schemeClr val="accent4">
              <a:alpha val="50000"/>
            </a:schemeClr>
          </a:solidFill>
        </p:spPr>
        <p:txBody>
          <a:bodyPr lIns="324000" tIns="540000" rIns="252000"/>
          <a:lstStyle>
            <a:lvl1pPr>
              <a:defRPr sz="1050">
                <a:latin typeface="+mj-lt"/>
              </a:defRPr>
            </a:lvl1pPr>
            <a:lvl2pPr>
              <a:defRPr sz="1050">
                <a:latin typeface="+mj-lt"/>
              </a:defRPr>
            </a:lvl2pPr>
            <a:lvl3pPr>
              <a:defRPr sz="1000">
                <a:latin typeface="+mj-lt"/>
              </a:defRPr>
            </a:lvl3pPr>
            <a:lvl4pPr>
              <a:defRPr sz="900">
                <a:latin typeface="+mj-lt"/>
              </a:defRPr>
            </a:lvl4pPr>
            <a:lvl5pPr>
              <a:defRPr sz="1050"/>
            </a:lvl5pPr>
          </a:lstStyle>
          <a:p>
            <a:pPr lvl="0"/>
            <a:r>
              <a:rPr lang="en-US"/>
              <a:t>Insert text</a:t>
            </a:r>
          </a:p>
          <a:p>
            <a:pPr lvl="1"/>
            <a:r>
              <a:rPr lang="en-US"/>
              <a:t>Second level</a:t>
            </a:r>
          </a:p>
          <a:p>
            <a:pPr lvl="2"/>
            <a:r>
              <a:rPr lang="en-US"/>
              <a:t>Third level</a:t>
            </a:r>
          </a:p>
          <a:p>
            <a:pPr lvl="3"/>
            <a:r>
              <a:rPr lang="en-US"/>
              <a:t>Fourth level</a:t>
            </a:r>
          </a:p>
          <a:p>
            <a:pPr lvl="4"/>
            <a:r>
              <a:rPr lang="en-US"/>
              <a:t>Fifth level</a:t>
            </a:r>
            <a:endParaRPr lang="en-GB"/>
          </a:p>
        </p:txBody>
      </p:sp>
      <p:sp>
        <p:nvSpPr>
          <p:cNvPr id="10" name="Text Placeholder 3">
            <a:extLst>
              <a:ext uri="{FF2B5EF4-FFF2-40B4-BE49-F238E27FC236}">
                <a16:creationId xmlns:a16="http://schemas.microsoft.com/office/drawing/2014/main" id="{4E747906-4712-8E58-2969-52520451C90B}"/>
              </a:ext>
            </a:extLst>
          </p:cNvPr>
          <p:cNvSpPr>
            <a:spLocks noGrp="1"/>
          </p:cNvSpPr>
          <p:nvPr>
            <p:ph type="body" sz="quarter" idx="13" hasCustomPrompt="1"/>
          </p:nvPr>
        </p:nvSpPr>
        <p:spPr>
          <a:xfrm rot="5400000">
            <a:off x="8649149" y="3318754"/>
            <a:ext cx="6858430" cy="220922"/>
          </a:xfrm>
          <a:solidFill>
            <a:schemeClr val="accent1"/>
          </a:solidFill>
        </p:spPr>
        <p:txBody>
          <a:bodyPr anchor="ctr"/>
          <a:lstStyle>
            <a:lvl1pPr algn="ctr">
              <a:defRPr sz="900" cap="all" spc="100" baseline="0"/>
            </a:lvl1pPr>
          </a:lstStyle>
          <a:p>
            <a:pPr lvl="0"/>
            <a:r>
              <a:rPr lang="en-GB"/>
              <a:t>Section Title</a:t>
            </a:r>
          </a:p>
        </p:txBody>
      </p:sp>
      <p:grpSp>
        <p:nvGrpSpPr>
          <p:cNvPr id="3" name="Group 2">
            <a:extLst>
              <a:ext uri="{FF2B5EF4-FFF2-40B4-BE49-F238E27FC236}">
                <a16:creationId xmlns:a16="http://schemas.microsoft.com/office/drawing/2014/main" id="{361649B1-B0E6-02C8-D336-5C901EAB35DF}"/>
              </a:ext>
            </a:extLst>
          </p:cNvPr>
          <p:cNvGrpSpPr/>
          <p:nvPr/>
        </p:nvGrpSpPr>
        <p:grpSpPr>
          <a:xfrm>
            <a:off x="-2177850" y="1"/>
            <a:ext cx="2116359" cy="4354799"/>
            <a:chOff x="-2170726" y="0"/>
            <a:chExt cx="2116910" cy="4354799"/>
          </a:xfrm>
        </p:grpSpPr>
        <p:grpSp>
          <p:nvGrpSpPr>
            <p:cNvPr id="6" name="Group 5">
              <a:extLst>
                <a:ext uri="{FF2B5EF4-FFF2-40B4-BE49-F238E27FC236}">
                  <a16:creationId xmlns:a16="http://schemas.microsoft.com/office/drawing/2014/main" id="{483901A3-B181-D7A6-9793-18564BB07F98}"/>
                </a:ext>
              </a:extLst>
            </p:cNvPr>
            <p:cNvGrpSpPr/>
            <p:nvPr/>
          </p:nvGrpSpPr>
          <p:grpSpPr>
            <a:xfrm>
              <a:off x="-2170726" y="0"/>
              <a:ext cx="2116910" cy="4354799"/>
              <a:chOff x="1841345" y="1593847"/>
              <a:chExt cx="2116910" cy="4354799"/>
            </a:xfrm>
          </p:grpSpPr>
          <p:sp>
            <p:nvSpPr>
              <p:cNvPr id="13" name="Rectangle 12">
                <a:extLst>
                  <a:ext uri="{FF2B5EF4-FFF2-40B4-BE49-F238E27FC236}">
                    <a16:creationId xmlns:a16="http://schemas.microsoft.com/office/drawing/2014/main" id="{2B36B062-70F1-5356-0939-F1F9E2D041DB}"/>
                  </a:ext>
                </a:extLst>
              </p:cNvPr>
              <p:cNvSpPr/>
              <p:nvPr/>
            </p:nvSpPr>
            <p:spPr>
              <a:xfrm>
                <a:off x="1841345" y="1593847"/>
                <a:ext cx="2094954" cy="4354799"/>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333333"/>
                  </a:solidFill>
                </a:endParaRPr>
              </a:p>
            </p:txBody>
          </p:sp>
          <p:sp>
            <p:nvSpPr>
              <p:cNvPr id="15" name="Rectangle 14">
                <a:extLst>
                  <a:ext uri="{FF2B5EF4-FFF2-40B4-BE49-F238E27FC236}">
                    <a16:creationId xmlns:a16="http://schemas.microsoft.com/office/drawing/2014/main" id="{FDB7B393-D8A4-A867-6000-DB684BC74389}"/>
                  </a:ext>
                </a:extLst>
              </p:cNvPr>
              <p:cNvSpPr/>
              <p:nvPr/>
            </p:nvSpPr>
            <p:spPr>
              <a:xfrm>
                <a:off x="1841345" y="1593847"/>
                <a:ext cx="2094953" cy="6882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799">
                  <a:solidFill>
                    <a:srgbClr val="333333"/>
                  </a:solidFill>
                </a:endParaRPr>
              </a:p>
            </p:txBody>
          </p:sp>
          <p:sp>
            <p:nvSpPr>
              <p:cNvPr id="25" name="TextBox 24">
                <a:extLst>
                  <a:ext uri="{FF2B5EF4-FFF2-40B4-BE49-F238E27FC236}">
                    <a16:creationId xmlns:a16="http://schemas.microsoft.com/office/drawing/2014/main" id="{88AFD635-E0F6-C89E-7406-FAA200E0721E}"/>
                  </a:ext>
                </a:extLst>
              </p:cNvPr>
              <p:cNvSpPr txBox="1"/>
              <p:nvPr/>
            </p:nvSpPr>
            <p:spPr>
              <a:xfrm>
                <a:off x="1986125" y="1707138"/>
                <a:ext cx="1805394" cy="461665"/>
              </a:xfrm>
              <a:prstGeom prst="rect">
                <a:avLst/>
              </a:prstGeom>
              <a:noFill/>
            </p:spPr>
            <p:txBody>
              <a:bodyPr wrap="square" rtlCol="0">
                <a:spAutoFit/>
              </a:bodyPr>
              <a:lstStyle/>
              <a:p>
                <a:pPr algn="ctr"/>
                <a:r>
                  <a:rPr lang="en-GB" sz="1200">
                    <a:solidFill>
                      <a:srgbClr val="333333"/>
                    </a:solidFill>
                    <a:latin typeface="+mn-lt"/>
                  </a:rPr>
                  <a:t>HOW TO USE BULLET POINTS</a:t>
                </a:r>
              </a:p>
            </p:txBody>
          </p:sp>
          <p:sp>
            <p:nvSpPr>
              <p:cNvPr id="26" name="TextBox 25">
                <a:extLst>
                  <a:ext uri="{FF2B5EF4-FFF2-40B4-BE49-F238E27FC236}">
                    <a16:creationId xmlns:a16="http://schemas.microsoft.com/office/drawing/2014/main" id="{08583100-F845-C7A3-7AF5-2B401945B353}"/>
                  </a:ext>
                </a:extLst>
              </p:cNvPr>
              <p:cNvSpPr txBox="1"/>
              <p:nvPr/>
            </p:nvSpPr>
            <p:spPr>
              <a:xfrm>
                <a:off x="1863302" y="4421432"/>
                <a:ext cx="2094953" cy="553998"/>
              </a:xfrm>
              <a:prstGeom prst="rect">
                <a:avLst/>
              </a:prstGeom>
              <a:noFill/>
            </p:spPr>
            <p:txBody>
              <a:bodyPr wrap="square" rtlCol="0">
                <a:spAutoFit/>
              </a:bodyPr>
              <a:lstStyle/>
              <a:p>
                <a:r>
                  <a:rPr lang="en-GB" sz="1000" b="1">
                    <a:solidFill>
                      <a:srgbClr val="333333"/>
                    </a:solidFill>
                  </a:rPr>
                  <a:t>3. </a:t>
                </a:r>
                <a:r>
                  <a:rPr lang="en-GB" sz="1000">
                    <a:solidFill>
                      <a:srgbClr val="333333"/>
                    </a:solidFill>
                  </a:rPr>
                  <a:t>If you want to remove them, just click the </a:t>
                </a:r>
                <a:r>
                  <a:rPr lang="en-GB" sz="1000" b="0">
                    <a:solidFill>
                      <a:srgbClr val="333333"/>
                    </a:solidFill>
                    <a:latin typeface="Gotham Medium" pitchFamily="50" charset="0"/>
                  </a:rPr>
                  <a:t>Decrease List Level </a:t>
                </a:r>
                <a:r>
                  <a:rPr lang="en-GB" sz="1000" b="0">
                    <a:solidFill>
                      <a:srgbClr val="333333"/>
                    </a:solidFill>
                  </a:rPr>
                  <a:t>button.</a:t>
                </a:r>
                <a:endParaRPr lang="en-GB" sz="1000" b="1">
                  <a:solidFill>
                    <a:srgbClr val="333333"/>
                  </a:solidFill>
                </a:endParaRPr>
              </a:p>
            </p:txBody>
          </p:sp>
          <p:sp>
            <p:nvSpPr>
              <p:cNvPr id="27" name="TextBox 26">
                <a:extLst>
                  <a:ext uri="{FF2B5EF4-FFF2-40B4-BE49-F238E27FC236}">
                    <a16:creationId xmlns:a16="http://schemas.microsoft.com/office/drawing/2014/main" id="{16D50D19-EEF9-DC24-2428-4C8953712C8C}"/>
                  </a:ext>
                </a:extLst>
              </p:cNvPr>
              <p:cNvSpPr txBox="1"/>
              <p:nvPr/>
            </p:nvSpPr>
            <p:spPr>
              <a:xfrm>
                <a:off x="1863302" y="2358061"/>
                <a:ext cx="2094953" cy="553998"/>
              </a:xfrm>
              <a:prstGeom prst="rect">
                <a:avLst/>
              </a:prstGeom>
              <a:noFill/>
            </p:spPr>
            <p:txBody>
              <a:bodyPr wrap="square" rtlCol="0">
                <a:spAutoFit/>
              </a:bodyPr>
              <a:lstStyle/>
              <a:p>
                <a:r>
                  <a:rPr lang="en-GB" sz="1000" b="1">
                    <a:solidFill>
                      <a:srgbClr val="333333"/>
                    </a:solidFill>
                  </a:rPr>
                  <a:t>1. </a:t>
                </a:r>
                <a:r>
                  <a:rPr lang="en-GB" sz="1000">
                    <a:solidFill>
                      <a:srgbClr val="333333"/>
                    </a:solidFill>
                  </a:rPr>
                  <a:t>If you want to use your pre-formatted bullets, click on the </a:t>
                </a:r>
                <a:r>
                  <a:rPr lang="en-GB" sz="1000" b="0">
                    <a:solidFill>
                      <a:srgbClr val="333333"/>
                    </a:solidFill>
                    <a:latin typeface="Gotham Medium" pitchFamily="50" charset="0"/>
                  </a:rPr>
                  <a:t>Increase List Level </a:t>
                </a:r>
                <a:r>
                  <a:rPr lang="en-GB" sz="1000" b="0">
                    <a:solidFill>
                      <a:srgbClr val="333333"/>
                    </a:solidFill>
                  </a:rPr>
                  <a:t>button.</a:t>
                </a:r>
              </a:p>
            </p:txBody>
          </p:sp>
          <p:sp>
            <p:nvSpPr>
              <p:cNvPr id="28" name="TextBox 27">
                <a:extLst>
                  <a:ext uri="{FF2B5EF4-FFF2-40B4-BE49-F238E27FC236}">
                    <a16:creationId xmlns:a16="http://schemas.microsoft.com/office/drawing/2014/main" id="{AF79312B-9574-3011-05FC-26C51D6DCF46}"/>
                  </a:ext>
                </a:extLst>
              </p:cNvPr>
              <p:cNvSpPr txBox="1"/>
              <p:nvPr/>
            </p:nvSpPr>
            <p:spPr>
              <a:xfrm>
                <a:off x="1863302" y="3822005"/>
                <a:ext cx="2094953" cy="553998"/>
              </a:xfrm>
              <a:prstGeom prst="rect">
                <a:avLst/>
              </a:prstGeom>
              <a:noFill/>
            </p:spPr>
            <p:txBody>
              <a:bodyPr wrap="square" rtlCol="0">
                <a:spAutoFit/>
              </a:bodyPr>
              <a:lstStyle/>
              <a:p>
                <a:r>
                  <a:rPr lang="en-GB" sz="1000" b="1">
                    <a:solidFill>
                      <a:srgbClr val="333333"/>
                    </a:solidFill>
                  </a:rPr>
                  <a:t>2. </a:t>
                </a:r>
                <a:r>
                  <a:rPr lang="en-GB" sz="1000">
                    <a:solidFill>
                      <a:srgbClr val="333333"/>
                    </a:solidFill>
                  </a:rPr>
                  <a:t>To indent your bullets </a:t>
                </a:r>
                <a:br>
                  <a:rPr lang="en-GB" sz="1000">
                    <a:solidFill>
                      <a:srgbClr val="333333"/>
                    </a:solidFill>
                  </a:rPr>
                </a:br>
                <a:r>
                  <a:rPr lang="en-GB" sz="1000">
                    <a:solidFill>
                      <a:srgbClr val="333333"/>
                    </a:solidFill>
                  </a:rPr>
                  <a:t>to the next level, click on</a:t>
                </a:r>
                <a:r>
                  <a:rPr lang="en-GB" sz="1000" b="1">
                    <a:solidFill>
                      <a:srgbClr val="333333"/>
                    </a:solidFill>
                  </a:rPr>
                  <a:t> </a:t>
                </a:r>
                <a:r>
                  <a:rPr lang="en-GB" sz="1000" b="0">
                    <a:solidFill>
                      <a:srgbClr val="333333"/>
                    </a:solidFill>
                    <a:latin typeface="Gotham Medium" pitchFamily="50" charset="0"/>
                  </a:rPr>
                  <a:t>Increase List Level </a:t>
                </a:r>
                <a:r>
                  <a:rPr lang="en-GB" sz="1000" b="0">
                    <a:solidFill>
                      <a:srgbClr val="333333"/>
                    </a:solidFill>
                  </a:rPr>
                  <a:t>again</a:t>
                </a:r>
                <a:r>
                  <a:rPr lang="en-GB" sz="1000">
                    <a:solidFill>
                      <a:srgbClr val="333333"/>
                    </a:solidFill>
                  </a:rPr>
                  <a:t>.</a:t>
                </a:r>
              </a:p>
            </p:txBody>
          </p:sp>
        </p:grpSp>
        <p:pic>
          <p:nvPicPr>
            <p:cNvPr id="7" name="Picture 6">
              <a:extLst>
                <a:ext uri="{FF2B5EF4-FFF2-40B4-BE49-F238E27FC236}">
                  <a16:creationId xmlns:a16="http://schemas.microsoft.com/office/drawing/2014/main" id="{70B82A41-675A-09F8-F908-D604A7C8C107}"/>
                </a:ext>
              </a:extLst>
            </p:cNvPr>
            <p:cNvPicPr>
              <a:picLocks noChangeAspect="1"/>
            </p:cNvPicPr>
            <p:nvPr/>
          </p:nvPicPr>
          <p:blipFill>
            <a:blip r:embed="rId3"/>
            <a:stretch>
              <a:fillRect/>
            </a:stretch>
          </p:blipFill>
          <p:spPr>
            <a:xfrm>
              <a:off x="-1743959" y="1421385"/>
              <a:ext cx="1257300" cy="733425"/>
            </a:xfrm>
            <a:prstGeom prst="rect">
              <a:avLst/>
            </a:prstGeom>
          </p:spPr>
        </p:pic>
        <p:sp>
          <p:nvSpPr>
            <p:cNvPr id="8" name="Oval 7">
              <a:extLst>
                <a:ext uri="{FF2B5EF4-FFF2-40B4-BE49-F238E27FC236}">
                  <a16:creationId xmlns:a16="http://schemas.microsoft.com/office/drawing/2014/main" id="{7D0BEFAE-31E8-4C78-6B91-36911C6C3607}"/>
                </a:ext>
              </a:extLst>
            </p:cNvPr>
            <p:cNvSpPr/>
            <p:nvPr/>
          </p:nvSpPr>
          <p:spPr>
            <a:xfrm>
              <a:off x="-833829" y="1427869"/>
              <a:ext cx="365461" cy="365461"/>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Aft>
                  <a:spcPts val="600"/>
                </a:spcAft>
              </a:pPr>
              <a:endParaRPr lang="en-GB" sz="1400"/>
            </a:p>
          </p:txBody>
        </p:sp>
        <p:pic>
          <p:nvPicPr>
            <p:cNvPr id="9" name="Picture 8">
              <a:extLst>
                <a:ext uri="{FF2B5EF4-FFF2-40B4-BE49-F238E27FC236}">
                  <a16:creationId xmlns:a16="http://schemas.microsoft.com/office/drawing/2014/main" id="{00980F3E-547E-8994-51A5-ACCB25A46A13}"/>
                </a:ext>
              </a:extLst>
            </p:cNvPr>
            <p:cNvPicPr>
              <a:picLocks noChangeAspect="1"/>
            </p:cNvPicPr>
            <p:nvPr/>
          </p:nvPicPr>
          <p:blipFill>
            <a:blip r:embed="rId4"/>
            <a:stretch>
              <a:fillRect/>
            </a:stretch>
          </p:blipFill>
          <p:spPr>
            <a:xfrm>
              <a:off x="-1743959" y="3490852"/>
              <a:ext cx="1257300" cy="723900"/>
            </a:xfrm>
            <a:prstGeom prst="rect">
              <a:avLst/>
            </a:prstGeom>
          </p:spPr>
        </p:pic>
        <p:sp>
          <p:nvSpPr>
            <p:cNvPr id="11" name="Oval 10">
              <a:extLst>
                <a:ext uri="{FF2B5EF4-FFF2-40B4-BE49-F238E27FC236}">
                  <a16:creationId xmlns:a16="http://schemas.microsoft.com/office/drawing/2014/main" id="{CB851FF3-3670-6384-35BA-50BE81178093}"/>
                </a:ext>
              </a:extLst>
            </p:cNvPr>
            <p:cNvSpPr/>
            <p:nvPr/>
          </p:nvSpPr>
          <p:spPr>
            <a:xfrm>
              <a:off x="-1055285" y="3502818"/>
              <a:ext cx="365461" cy="365461"/>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Aft>
                  <a:spcPts val="600"/>
                </a:spcAft>
              </a:pPr>
              <a:endParaRPr lang="en-GB" sz="1400"/>
            </a:p>
          </p:txBody>
        </p:sp>
      </p:grpSp>
      <p:sp>
        <p:nvSpPr>
          <p:cNvPr id="211" name="Text Placeholder 210">
            <a:extLst>
              <a:ext uri="{FF2B5EF4-FFF2-40B4-BE49-F238E27FC236}">
                <a16:creationId xmlns:a16="http://schemas.microsoft.com/office/drawing/2014/main" id="{2C4E0544-299B-A265-1A54-09C5D689AD6F}"/>
              </a:ext>
            </a:extLst>
          </p:cNvPr>
          <p:cNvSpPr>
            <a:spLocks noGrp="1"/>
          </p:cNvSpPr>
          <p:nvPr>
            <p:ph type="body" sz="quarter" idx="50" hasCustomPrompt="1"/>
          </p:nvPr>
        </p:nvSpPr>
        <p:spPr>
          <a:xfrm>
            <a:off x="453178" y="3381583"/>
            <a:ext cx="398174" cy="398278"/>
          </a:xfrm>
          <a:solidFill>
            <a:schemeClr val="accent1"/>
          </a:solidFill>
        </p:spPr>
        <p:txBody>
          <a:bodyPr anchor="ctr"/>
          <a:lstStyle>
            <a:lvl1pPr algn="ctr">
              <a:defRPr sz="1799">
                <a:latin typeface="Gotham Medium" pitchFamily="50" charset="0"/>
              </a:defRPr>
            </a:lvl1pPr>
          </a:lstStyle>
          <a:p>
            <a:pPr lvl="0"/>
            <a:r>
              <a:rPr lang="en-GB"/>
              <a:t>1</a:t>
            </a:r>
          </a:p>
        </p:txBody>
      </p:sp>
      <p:sp>
        <p:nvSpPr>
          <p:cNvPr id="16" name="Text Placeholder 13">
            <a:extLst>
              <a:ext uri="{FF2B5EF4-FFF2-40B4-BE49-F238E27FC236}">
                <a16:creationId xmlns:a16="http://schemas.microsoft.com/office/drawing/2014/main" id="{65602D92-7B46-6856-13B2-7347A0EEF6A1}"/>
              </a:ext>
            </a:extLst>
          </p:cNvPr>
          <p:cNvSpPr>
            <a:spLocks noGrp="1"/>
          </p:cNvSpPr>
          <p:nvPr>
            <p:ph type="body" sz="quarter" idx="68" hasCustomPrompt="1"/>
          </p:nvPr>
        </p:nvSpPr>
        <p:spPr>
          <a:xfrm>
            <a:off x="2614337" y="3381584"/>
            <a:ext cx="2047581" cy="2932407"/>
          </a:xfrm>
          <a:solidFill>
            <a:schemeClr val="accent4">
              <a:alpha val="50000"/>
            </a:schemeClr>
          </a:solidFill>
        </p:spPr>
        <p:txBody>
          <a:bodyPr lIns="324000" tIns="540000" rIns="252000"/>
          <a:lstStyle>
            <a:lvl1pPr>
              <a:defRPr sz="1050">
                <a:latin typeface="+mj-lt"/>
              </a:defRPr>
            </a:lvl1pPr>
            <a:lvl2pPr>
              <a:defRPr sz="1050">
                <a:latin typeface="+mj-lt"/>
              </a:defRPr>
            </a:lvl2pPr>
            <a:lvl3pPr>
              <a:defRPr sz="1000">
                <a:latin typeface="+mj-lt"/>
              </a:defRPr>
            </a:lvl3pPr>
            <a:lvl4pPr>
              <a:defRPr sz="900">
                <a:latin typeface="+mj-lt"/>
              </a:defRPr>
            </a:lvl4pPr>
            <a:lvl5pPr>
              <a:defRPr sz="1050"/>
            </a:lvl5pPr>
          </a:lstStyle>
          <a:p>
            <a:pPr lvl="0"/>
            <a:r>
              <a:rPr lang="en-US"/>
              <a:t>Insert text</a:t>
            </a:r>
          </a:p>
          <a:p>
            <a:pPr lvl="1"/>
            <a:r>
              <a:rPr lang="en-US"/>
              <a:t>Second level</a:t>
            </a:r>
          </a:p>
          <a:p>
            <a:pPr lvl="2"/>
            <a:r>
              <a:rPr lang="en-US"/>
              <a:t>Third level</a:t>
            </a:r>
          </a:p>
          <a:p>
            <a:pPr lvl="3"/>
            <a:r>
              <a:rPr lang="en-US"/>
              <a:t>Fourth level</a:t>
            </a:r>
          </a:p>
          <a:p>
            <a:pPr lvl="4"/>
            <a:r>
              <a:rPr lang="en-US"/>
              <a:t>Fifth level</a:t>
            </a:r>
            <a:endParaRPr lang="en-GB"/>
          </a:p>
        </p:txBody>
      </p:sp>
      <p:sp>
        <p:nvSpPr>
          <p:cNvPr id="214" name="Text Placeholder 210">
            <a:extLst>
              <a:ext uri="{FF2B5EF4-FFF2-40B4-BE49-F238E27FC236}">
                <a16:creationId xmlns:a16="http://schemas.microsoft.com/office/drawing/2014/main" id="{138715BB-DB35-67F9-E452-A5F1388F395C}"/>
              </a:ext>
            </a:extLst>
          </p:cNvPr>
          <p:cNvSpPr>
            <a:spLocks noGrp="1"/>
          </p:cNvSpPr>
          <p:nvPr>
            <p:ph type="body" sz="quarter" idx="52" hasCustomPrompt="1"/>
          </p:nvPr>
        </p:nvSpPr>
        <p:spPr>
          <a:xfrm>
            <a:off x="2614337" y="3381583"/>
            <a:ext cx="398174" cy="398278"/>
          </a:xfrm>
          <a:solidFill>
            <a:schemeClr val="accent1"/>
          </a:solidFill>
        </p:spPr>
        <p:txBody>
          <a:bodyPr anchor="ctr"/>
          <a:lstStyle>
            <a:lvl1pPr algn="ctr">
              <a:defRPr sz="1799">
                <a:latin typeface="Gotham Medium" pitchFamily="50" charset="0"/>
              </a:defRPr>
            </a:lvl1pPr>
          </a:lstStyle>
          <a:p>
            <a:pPr lvl="0"/>
            <a:r>
              <a:rPr lang="en-GB"/>
              <a:t>2</a:t>
            </a:r>
          </a:p>
        </p:txBody>
      </p:sp>
      <p:sp>
        <p:nvSpPr>
          <p:cNvPr id="17" name="Text Placeholder 13">
            <a:extLst>
              <a:ext uri="{FF2B5EF4-FFF2-40B4-BE49-F238E27FC236}">
                <a16:creationId xmlns:a16="http://schemas.microsoft.com/office/drawing/2014/main" id="{6D538838-C6BE-A644-AC90-9D39910466B7}"/>
              </a:ext>
            </a:extLst>
          </p:cNvPr>
          <p:cNvSpPr>
            <a:spLocks noGrp="1"/>
          </p:cNvSpPr>
          <p:nvPr>
            <p:ph type="body" sz="quarter" idx="69" hasCustomPrompt="1"/>
          </p:nvPr>
        </p:nvSpPr>
        <p:spPr>
          <a:xfrm>
            <a:off x="4775496" y="3381584"/>
            <a:ext cx="2047581" cy="2932407"/>
          </a:xfrm>
          <a:solidFill>
            <a:schemeClr val="accent4">
              <a:alpha val="50000"/>
            </a:schemeClr>
          </a:solidFill>
        </p:spPr>
        <p:txBody>
          <a:bodyPr lIns="324000" tIns="540000" rIns="252000"/>
          <a:lstStyle>
            <a:lvl1pPr>
              <a:defRPr sz="1050">
                <a:latin typeface="+mj-lt"/>
              </a:defRPr>
            </a:lvl1pPr>
            <a:lvl2pPr>
              <a:defRPr sz="1050">
                <a:latin typeface="+mj-lt"/>
              </a:defRPr>
            </a:lvl2pPr>
            <a:lvl3pPr>
              <a:defRPr sz="1000">
                <a:latin typeface="+mj-lt"/>
              </a:defRPr>
            </a:lvl3pPr>
            <a:lvl4pPr>
              <a:defRPr sz="900">
                <a:latin typeface="+mj-lt"/>
              </a:defRPr>
            </a:lvl4pPr>
            <a:lvl5pPr>
              <a:defRPr sz="1050"/>
            </a:lvl5pPr>
          </a:lstStyle>
          <a:p>
            <a:pPr lvl="0"/>
            <a:r>
              <a:rPr lang="en-US"/>
              <a:t>Insert text</a:t>
            </a:r>
          </a:p>
          <a:p>
            <a:pPr lvl="1"/>
            <a:r>
              <a:rPr lang="en-US"/>
              <a:t>Second level</a:t>
            </a:r>
          </a:p>
          <a:p>
            <a:pPr lvl="2"/>
            <a:r>
              <a:rPr lang="en-US"/>
              <a:t>Third level</a:t>
            </a:r>
          </a:p>
          <a:p>
            <a:pPr lvl="3"/>
            <a:r>
              <a:rPr lang="en-US"/>
              <a:t>Fourth level</a:t>
            </a:r>
          </a:p>
          <a:p>
            <a:pPr lvl="4"/>
            <a:r>
              <a:rPr lang="en-US"/>
              <a:t>Fifth level</a:t>
            </a:r>
            <a:endParaRPr lang="en-GB"/>
          </a:p>
        </p:txBody>
      </p:sp>
      <p:sp>
        <p:nvSpPr>
          <p:cNvPr id="218" name="Text Placeholder 210">
            <a:extLst>
              <a:ext uri="{FF2B5EF4-FFF2-40B4-BE49-F238E27FC236}">
                <a16:creationId xmlns:a16="http://schemas.microsoft.com/office/drawing/2014/main" id="{0D982DDE-38AD-C845-110A-F77E6851CB66}"/>
              </a:ext>
            </a:extLst>
          </p:cNvPr>
          <p:cNvSpPr>
            <a:spLocks noGrp="1"/>
          </p:cNvSpPr>
          <p:nvPr>
            <p:ph type="body" sz="quarter" idx="55" hasCustomPrompt="1"/>
          </p:nvPr>
        </p:nvSpPr>
        <p:spPr>
          <a:xfrm>
            <a:off x="4775496" y="3381583"/>
            <a:ext cx="398174" cy="398278"/>
          </a:xfrm>
          <a:solidFill>
            <a:schemeClr val="accent1"/>
          </a:solidFill>
        </p:spPr>
        <p:txBody>
          <a:bodyPr anchor="ctr"/>
          <a:lstStyle>
            <a:lvl1pPr algn="ctr">
              <a:defRPr sz="1799">
                <a:latin typeface="Gotham Medium" pitchFamily="50" charset="0"/>
              </a:defRPr>
            </a:lvl1pPr>
          </a:lstStyle>
          <a:p>
            <a:pPr lvl="0"/>
            <a:r>
              <a:rPr lang="en-GB"/>
              <a:t>3</a:t>
            </a:r>
          </a:p>
        </p:txBody>
      </p:sp>
      <p:sp>
        <p:nvSpPr>
          <p:cNvPr id="18" name="Text Placeholder 13">
            <a:extLst>
              <a:ext uri="{FF2B5EF4-FFF2-40B4-BE49-F238E27FC236}">
                <a16:creationId xmlns:a16="http://schemas.microsoft.com/office/drawing/2014/main" id="{25FE4EA4-F71B-EF21-E67A-0ACFC4343810}"/>
              </a:ext>
            </a:extLst>
          </p:cNvPr>
          <p:cNvSpPr>
            <a:spLocks noGrp="1"/>
          </p:cNvSpPr>
          <p:nvPr>
            <p:ph type="body" sz="quarter" idx="70" hasCustomPrompt="1"/>
          </p:nvPr>
        </p:nvSpPr>
        <p:spPr>
          <a:xfrm>
            <a:off x="6936655" y="3381584"/>
            <a:ext cx="2047581" cy="2932407"/>
          </a:xfrm>
          <a:solidFill>
            <a:schemeClr val="accent4">
              <a:alpha val="50000"/>
            </a:schemeClr>
          </a:solidFill>
        </p:spPr>
        <p:txBody>
          <a:bodyPr lIns="324000" tIns="540000" rIns="252000"/>
          <a:lstStyle>
            <a:lvl1pPr>
              <a:defRPr sz="1050">
                <a:latin typeface="+mj-lt"/>
              </a:defRPr>
            </a:lvl1pPr>
            <a:lvl2pPr>
              <a:defRPr sz="1050">
                <a:latin typeface="+mj-lt"/>
              </a:defRPr>
            </a:lvl2pPr>
            <a:lvl3pPr>
              <a:defRPr sz="1000">
                <a:latin typeface="+mj-lt"/>
              </a:defRPr>
            </a:lvl3pPr>
            <a:lvl4pPr>
              <a:defRPr sz="900">
                <a:latin typeface="+mj-lt"/>
              </a:defRPr>
            </a:lvl4pPr>
            <a:lvl5pPr>
              <a:defRPr sz="1050"/>
            </a:lvl5pPr>
          </a:lstStyle>
          <a:p>
            <a:pPr lvl="0"/>
            <a:r>
              <a:rPr lang="en-US"/>
              <a:t>Insert text</a:t>
            </a:r>
          </a:p>
          <a:p>
            <a:pPr lvl="1"/>
            <a:r>
              <a:rPr lang="en-US"/>
              <a:t>Second level</a:t>
            </a:r>
          </a:p>
          <a:p>
            <a:pPr lvl="2"/>
            <a:r>
              <a:rPr lang="en-US"/>
              <a:t>Third level</a:t>
            </a:r>
          </a:p>
          <a:p>
            <a:pPr lvl="3"/>
            <a:r>
              <a:rPr lang="en-US"/>
              <a:t>Fourth level</a:t>
            </a:r>
          </a:p>
          <a:p>
            <a:pPr lvl="4"/>
            <a:r>
              <a:rPr lang="en-US"/>
              <a:t>Fifth level</a:t>
            </a:r>
            <a:endParaRPr lang="en-GB"/>
          </a:p>
        </p:txBody>
      </p:sp>
      <p:sp>
        <p:nvSpPr>
          <p:cNvPr id="222" name="Text Placeholder 210">
            <a:extLst>
              <a:ext uri="{FF2B5EF4-FFF2-40B4-BE49-F238E27FC236}">
                <a16:creationId xmlns:a16="http://schemas.microsoft.com/office/drawing/2014/main" id="{B923B2B2-AAE7-CE35-A7A7-6B3A087C6E70}"/>
              </a:ext>
            </a:extLst>
          </p:cNvPr>
          <p:cNvSpPr>
            <a:spLocks noGrp="1"/>
          </p:cNvSpPr>
          <p:nvPr>
            <p:ph type="body" sz="quarter" idx="58" hasCustomPrompt="1"/>
          </p:nvPr>
        </p:nvSpPr>
        <p:spPr>
          <a:xfrm>
            <a:off x="6936655" y="3381583"/>
            <a:ext cx="398174" cy="398278"/>
          </a:xfrm>
          <a:solidFill>
            <a:schemeClr val="accent1"/>
          </a:solidFill>
        </p:spPr>
        <p:txBody>
          <a:bodyPr anchor="ctr"/>
          <a:lstStyle>
            <a:lvl1pPr algn="ctr">
              <a:defRPr sz="1799">
                <a:latin typeface="Gotham Medium" pitchFamily="50" charset="0"/>
              </a:defRPr>
            </a:lvl1pPr>
          </a:lstStyle>
          <a:p>
            <a:pPr lvl="0"/>
            <a:r>
              <a:rPr lang="en-GB"/>
              <a:t>4</a:t>
            </a:r>
          </a:p>
        </p:txBody>
      </p:sp>
      <p:sp>
        <p:nvSpPr>
          <p:cNvPr id="19" name="Text Placeholder 13">
            <a:extLst>
              <a:ext uri="{FF2B5EF4-FFF2-40B4-BE49-F238E27FC236}">
                <a16:creationId xmlns:a16="http://schemas.microsoft.com/office/drawing/2014/main" id="{40361FE9-B1FD-17C7-4957-D55E2DBE9929}"/>
              </a:ext>
            </a:extLst>
          </p:cNvPr>
          <p:cNvSpPr>
            <a:spLocks noGrp="1"/>
          </p:cNvSpPr>
          <p:nvPr>
            <p:ph type="body" sz="quarter" idx="71" hasCustomPrompt="1"/>
          </p:nvPr>
        </p:nvSpPr>
        <p:spPr>
          <a:xfrm>
            <a:off x="9097814" y="3381584"/>
            <a:ext cx="2047581" cy="2932407"/>
          </a:xfrm>
          <a:solidFill>
            <a:schemeClr val="accent4">
              <a:alpha val="50000"/>
            </a:schemeClr>
          </a:solidFill>
        </p:spPr>
        <p:txBody>
          <a:bodyPr lIns="324000" tIns="540000" rIns="252000"/>
          <a:lstStyle>
            <a:lvl1pPr>
              <a:defRPr sz="1050">
                <a:latin typeface="+mj-lt"/>
              </a:defRPr>
            </a:lvl1pPr>
            <a:lvl2pPr>
              <a:defRPr sz="1050">
                <a:latin typeface="+mj-lt"/>
              </a:defRPr>
            </a:lvl2pPr>
            <a:lvl3pPr>
              <a:defRPr sz="1000">
                <a:latin typeface="+mj-lt"/>
              </a:defRPr>
            </a:lvl3pPr>
            <a:lvl4pPr>
              <a:defRPr sz="900">
                <a:latin typeface="+mj-lt"/>
              </a:defRPr>
            </a:lvl4pPr>
            <a:lvl5pPr>
              <a:defRPr sz="1050"/>
            </a:lvl5pPr>
          </a:lstStyle>
          <a:p>
            <a:pPr lvl="0"/>
            <a:r>
              <a:rPr lang="en-US"/>
              <a:t>Insert text</a:t>
            </a:r>
          </a:p>
          <a:p>
            <a:pPr lvl="1"/>
            <a:r>
              <a:rPr lang="en-US"/>
              <a:t>Second level</a:t>
            </a:r>
          </a:p>
          <a:p>
            <a:pPr lvl="2"/>
            <a:r>
              <a:rPr lang="en-US"/>
              <a:t>Third level</a:t>
            </a:r>
          </a:p>
          <a:p>
            <a:pPr lvl="3"/>
            <a:r>
              <a:rPr lang="en-US"/>
              <a:t>Fourth level</a:t>
            </a:r>
          </a:p>
          <a:p>
            <a:pPr lvl="4"/>
            <a:r>
              <a:rPr lang="en-US"/>
              <a:t>Fifth level</a:t>
            </a:r>
            <a:endParaRPr lang="en-GB"/>
          </a:p>
        </p:txBody>
      </p:sp>
      <p:sp>
        <p:nvSpPr>
          <p:cNvPr id="226" name="Text Placeholder 210">
            <a:extLst>
              <a:ext uri="{FF2B5EF4-FFF2-40B4-BE49-F238E27FC236}">
                <a16:creationId xmlns:a16="http://schemas.microsoft.com/office/drawing/2014/main" id="{8163D8C1-4260-B191-9C06-20EDEBAC1559}"/>
              </a:ext>
            </a:extLst>
          </p:cNvPr>
          <p:cNvSpPr>
            <a:spLocks noGrp="1"/>
          </p:cNvSpPr>
          <p:nvPr>
            <p:ph type="body" sz="quarter" idx="61" hasCustomPrompt="1"/>
          </p:nvPr>
        </p:nvSpPr>
        <p:spPr>
          <a:xfrm>
            <a:off x="9097814" y="3381583"/>
            <a:ext cx="398174" cy="398278"/>
          </a:xfrm>
          <a:solidFill>
            <a:schemeClr val="accent1"/>
          </a:solidFill>
        </p:spPr>
        <p:txBody>
          <a:bodyPr anchor="ctr"/>
          <a:lstStyle>
            <a:lvl1pPr algn="ctr">
              <a:defRPr sz="1799">
                <a:latin typeface="Gotham Medium" pitchFamily="50" charset="0"/>
              </a:defRPr>
            </a:lvl1pPr>
          </a:lstStyle>
          <a:p>
            <a:pPr lvl="0"/>
            <a:r>
              <a:rPr lang="en-GB"/>
              <a:t>5</a:t>
            </a:r>
          </a:p>
        </p:txBody>
      </p:sp>
      <p:sp>
        <p:nvSpPr>
          <p:cNvPr id="240" name="Date Placeholder 239">
            <a:extLst>
              <a:ext uri="{FF2B5EF4-FFF2-40B4-BE49-F238E27FC236}">
                <a16:creationId xmlns:a16="http://schemas.microsoft.com/office/drawing/2014/main" id="{E4B06F1E-88BB-3186-FB7D-DBA45A7A1096}"/>
              </a:ext>
            </a:extLst>
          </p:cNvPr>
          <p:cNvSpPr>
            <a:spLocks noGrp="1"/>
          </p:cNvSpPr>
          <p:nvPr>
            <p:ph type="dt" sz="half" idx="64"/>
          </p:nvPr>
        </p:nvSpPr>
        <p:spPr/>
        <p:txBody>
          <a:bodyPr/>
          <a:lstStyle/>
          <a:p>
            <a:endParaRPr lang="en-GB"/>
          </a:p>
        </p:txBody>
      </p:sp>
      <p:sp>
        <p:nvSpPr>
          <p:cNvPr id="241" name="Footer Placeholder 240">
            <a:extLst>
              <a:ext uri="{FF2B5EF4-FFF2-40B4-BE49-F238E27FC236}">
                <a16:creationId xmlns:a16="http://schemas.microsoft.com/office/drawing/2014/main" id="{FFC1B3DF-2B8B-B8D0-EAF9-4BD70E28B0C5}"/>
              </a:ext>
            </a:extLst>
          </p:cNvPr>
          <p:cNvSpPr>
            <a:spLocks noGrp="1"/>
          </p:cNvSpPr>
          <p:nvPr>
            <p:ph type="ftr" sz="quarter" idx="65"/>
          </p:nvPr>
        </p:nvSpPr>
        <p:spPr>
          <a:xfrm>
            <a:off x="450733" y="6501388"/>
            <a:ext cx="6856644" cy="270074"/>
          </a:xfrm>
          <a:prstGeom prst="rect">
            <a:avLst/>
          </a:prstGeom>
        </p:spPr>
        <p:txBody>
          <a:bodyPr/>
          <a:lstStyle/>
          <a:p>
            <a:pPr>
              <a:lnSpc>
                <a:spcPct val="120000"/>
              </a:lnSpc>
              <a:spcAft>
                <a:spcPts val="1000"/>
              </a:spcAft>
            </a:pPr>
            <a:r>
              <a:rPr lang="en-US"/>
              <a:t>Footer</a:t>
            </a:r>
          </a:p>
        </p:txBody>
      </p:sp>
      <p:sp>
        <p:nvSpPr>
          <p:cNvPr id="242" name="Slide Number Placeholder 241">
            <a:extLst>
              <a:ext uri="{FF2B5EF4-FFF2-40B4-BE49-F238E27FC236}">
                <a16:creationId xmlns:a16="http://schemas.microsoft.com/office/drawing/2014/main" id="{55E39F37-2C2F-F040-504A-99C2E679CB16}"/>
              </a:ext>
            </a:extLst>
          </p:cNvPr>
          <p:cNvSpPr>
            <a:spLocks noGrp="1"/>
          </p:cNvSpPr>
          <p:nvPr>
            <p:ph type="sldNum" sz="quarter" idx="66"/>
          </p:nvPr>
        </p:nvSpPr>
        <p:spPr/>
        <p:txBody>
          <a:bodyPr/>
          <a:lstStyle/>
          <a:p>
            <a:fld id="{BB07EAE1-021A-493C-B07F-6FE9E5D11BEB}" type="slidenum">
              <a:rPr lang="en-GB" smtClean="0"/>
              <a:pPr/>
              <a:t>‹#›</a:t>
            </a:fld>
            <a:endParaRPr lang="en-GB"/>
          </a:p>
        </p:txBody>
      </p:sp>
      <p:pic>
        <p:nvPicPr>
          <p:cNvPr id="5" name="Graphic 4">
            <a:extLst>
              <a:ext uri="{FF2B5EF4-FFF2-40B4-BE49-F238E27FC236}">
                <a16:creationId xmlns:a16="http://schemas.microsoft.com/office/drawing/2014/main" id="{CA563DC3-4C2B-6920-6CE2-C8EB95253D2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169916" y="259080"/>
            <a:ext cx="558018" cy="558163"/>
          </a:xfrm>
          <a:prstGeom prst="rect">
            <a:avLst/>
          </a:prstGeom>
        </p:spPr>
      </p:pic>
      <p:sp>
        <p:nvSpPr>
          <p:cNvPr id="20" name="Text Placeholder 5">
            <a:extLst>
              <a:ext uri="{FF2B5EF4-FFF2-40B4-BE49-F238E27FC236}">
                <a16:creationId xmlns:a16="http://schemas.microsoft.com/office/drawing/2014/main" id="{2E7B835F-0684-A60B-9C30-5902D8EED6F6}"/>
              </a:ext>
            </a:extLst>
          </p:cNvPr>
          <p:cNvSpPr>
            <a:spLocks noGrp="1"/>
          </p:cNvSpPr>
          <p:nvPr>
            <p:ph type="body" sz="quarter" idx="72" hasCustomPrompt="1"/>
          </p:nvPr>
        </p:nvSpPr>
        <p:spPr>
          <a:xfrm>
            <a:off x="450732" y="1125736"/>
            <a:ext cx="10323999" cy="581145"/>
          </a:xfrm>
        </p:spPr>
        <p:txBody>
          <a:bodyPr/>
          <a:lstStyle>
            <a:lvl1pPr>
              <a:defRPr sz="1200"/>
            </a:lvl1pPr>
            <a:lvl2pPr>
              <a:defRPr sz="1200"/>
            </a:lvl2pPr>
            <a:lvl3pPr>
              <a:defRPr sz="1100"/>
            </a:lvl3pPr>
            <a:lvl4pPr>
              <a:defRPr sz="1050"/>
            </a:lvl4pPr>
            <a:lvl5pPr>
              <a:defRPr sz="1200"/>
            </a:lvl5pPr>
          </a:lstStyle>
          <a:p>
            <a:pPr lvl="0"/>
            <a:r>
              <a:rPr lang="en-GB"/>
              <a:t>Insert text</a:t>
            </a:r>
          </a:p>
          <a:p>
            <a:pPr lvl="1"/>
            <a:r>
              <a:rPr lang="en-GB"/>
              <a:t>Second level</a:t>
            </a:r>
          </a:p>
          <a:p>
            <a:pPr lvl="2"/>
            <a:r>
              <a:rPr lang="en-GB"/>
              <a:t>Third level</a:t>
            </a:r>
          </a:p>
          <a:p>
            <a:pPr lvl="3"/>
            <a:r>
              <a:rPr lang="en-GB"/>
              <a:t>Fourth level</a:t>
            </a:r>
          </a:p>
          <a:p>
            <a:pPr lvl="4"/>
            <a:r>
              <a:rPr lang="en-GB"/>
              <a:t>Fifth level</a:t>
            </a:r>
          </a:p>
        </p:txBody>
      </p:sp>
      <p:sp>
        <p:nvSpPr>
          <p:cNvPr id="21" name="Title 1">
            <a:extLst>
              <a:ext uri="{FF2B5EF4-FFF2-40B4-BE49-F238E27FC236}">
                <a16:creationId xmlns:a16="http://schemas.microsoft.com/office/drawing/2014/main" id="{D8BACA76-63CB-B793-5694-BF48F8510967}"/>
              </a:ext>
            </a:extLst>
          </p:cNvPr>
          <p:cNvSpPr>
            <a:spLocks noGrp="1"/>
          </p:cNvSpPr>
          <p:nvPr>
            <p:ph type="title" hasCustomPrompt="1"/>
          </p:nvPr>
        </p:nvSpPr>
        <p:spPr>
          <a:xfrm>
            <a:off x="450732" y="422671"/>
            <a:ext cx="10323999" cy="553998"/>
          </a:xfrm>
        </p:spPr>
        <p:txBody>
          <a:bodyPr/>
          <a:lstStyle>
            <a:lvl1pPr>
              <a:defRPr sz="3199"/>
            </a:lvl1pPr>
          </a:lstStyle>
          <a:p>
            <a:r>
              <a:rPr lang="en-GB"/>
              <a:t>Insert title here</a:t>
            </a:r>
          </a:p>
        </p:txBody>
      </p:sp>
      <p:grpSp>
        <p:nvGrpSpPr>
          <p:cNvPr id="2" name="Group 1">
            <a:extLst>
              <a:ext uri="{FF2B5EF4-FFF2-40B4-BE49-F238E27FC236}">
                <a16:creationId xmlns:a16="http://schemas.microsoft.com/office/drawing/2014/main" id="{56E7736A-65A1-09AE-4864-18D2491E3572}"/>
              </a:ext>
            </a:extLst>
          </p:cNvPr>
          <p:cNvGrpSpPr/>
          <p:nvPr userDrawn="1"/>
        </p:nvGrpSpPr>
        <p:grpSpPr>
          <a:xfrm>
            <a:off x="-2177850" y="1"/>
            <a:ext cx="2116359" cy="4354799"/>
            <a:chOff x="-2170726" y="0"/>
            <a:chExt cx="2116910" cy="4354799"/>
          </a:xfrm>
        </p:grpSpPr>
        <p:grpSp>
          <p:nvGrpSpPr>
            <p:cNvPr id="4" name="Group 3">
              <a:extLst>
                <a:ext uri="{FF2B5EF4-FFF2-40B4-BE49-F238E27FC236}">
                  <a16:creationId xmlns:a16="http://schemas.microsoft.com/office/drawing/2014/main" id="{4D8DBC6F-1E03-BE56-D024-EFFD2AD79501}"/>
                </a:ext>
              </a:extLst>
            </p:cNvPr>
            <p:cNvGrpSpPr/>
            <p:nvPr userDrawn="1"/>
          </p:nvGrpSpPr>
          <p:grpSpPr>
            <a:xfrm>
              <a:off x="-2170726" y="0"/>
              <a:ext cx="2116910" cy="4354799"/>
              <a:chOff x="1841345" y="1593847"/>
              <a:chExt cx="2116910" cy="4354799"/>
            </a:xfrm>
          </p:grpSpPr>
          <p:sp>
            <p:nvSpPr>
              <p:cNvPr id="29" name="Rectangle 28">
                <a:extLst>
                  <a:ext uri="{FF2B5EF4-FFF2-40B4-BE49-F238E27FC236}">
                    <a16:creationId xmlns:a16="http://schemas.microsoft.com/office/drawing/2014/main" id="{290D1D23-8EB4-DDD2-A898-78CC228B8DD6}"/>
                  </a:ext>
                </a:extLst>
              </p:cNvPr>
              <p:cNvSpPr/>
              <p:nvPr/>
            </p:nvSpPr>
            <p:spPr>
              <a:xfrm>
                <a:off x="1841345" y="1593847"/>
                <a:ext cx="2094954" cy="4354799"/>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333333"/>
                  </a:solidFill>
                </a:endParaRPr>
              </a:p>
            </p:txBody>
          </p:sp>
          <p:sp>
            <p:nvSpPr>
              <p:cNvPr id="30" name="Rectangle 29">
                <a:extLst>
                  <a:ext uri="{FF2B5EF4-FFF2-40B4-BE49-F238E27FC236}">
                    <a16:creationId xmlns:a16="http://schemas.microsoft.com/office/drawing/2014/main" id="{61F6CF1D-67DA-757C-6B4B-275D2391C581}"/>
                  </a:ext>
                </a:extLst>
              </p:cNvPr>
              <p:cNvSpPr/>
              <p:nvPr/>
            </p:nvSpPr>
            <p:spPr>
              <a:xfrm>
                <a:off x="1841345" y="1593847"/>
                <a:ext cx="2094953" cy="6882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799">
                  <a:solidFill>
                    <a:srgbClr val="333333"/>
                  </a:solidFill>
                </a:endParaRPr>
              </a:p>
            </p:txBody>
          </p:sp>
          <p:sp>
            <p:nvSpPr>
              <p:cNvPr id="31" name="TextBox 30">
                <a:extLst>
                  <a:ext uri="{FF2B5EF4-FFF2-40B4-BE49-F238E27FC236}">
                    <a16:creationId xmlns:a16="http://schemas.microsoft.com/office/drawing/2014/main" id="{D2C687A2-01D2-3211-3818-7FAAB64CEF86}"/>
                  </a:ext>
                </a:extLst>
              </p:cNvPr>
              <p:cNvSpPr txBox="1"/>
              <p:nvPr/>
            </p:nvSpPr>
            <p:spPr>
              <a:xfrm>
                <a:off x="1986125" y="1707138"/>
                <a:ext cx="1805394" cy="461665"/>
              </a:xfrm>
              <a:prstGeom prst="rect">
                <a:avLst/>
              </a:prstGeom>
              <a:noFill/>
            </p:spPr>
            <p:txBody>
              <a:bodyPr wrap="square" rtlCol="0">
                <a:spAutoFit/>
              </a:bodyPr>
              <a:lstStyle/>
              <a:p>
                <a:pPr algn="ctr"/>
                <a:r>
                  <a:rPr lang="en-GB" sz="1200">
                    <a:solidFill>
                      <a:srgbClr val="333333"/>
                    </a:solidFill>
                    <a:latin typeface="+mn-lt"/>
                  </a:rPr>
                  <a:t>HOW TO USE BULLET POINTS</a:t>
                </a:r>
              </a:p>
            </p:txBody>
          </p:sp>
          <p:sp>
            <p:nvSpPr>
              <p:cNvPr id="32" name="TextBox 31">
                <a:extLst>
                  <a:ext uri="{FF2B5EF4-FFF2-40B4-BE49-F238E27FC236}">
                    <a16:creationId xmlns:a16="http://schemas.microsoft.com/office/drawing/2014/main" id="{969AF7C1-6412-A745-E173-D0AB1D2FDCBB}"/>
                  </a:ext>
                </a:extLst>
              </p:cNvPr>
              <p:cNvSpPr txBox="1"/>
              <p:nvPr/>
            </p:nvSpPr>
            <p:spPr>
              <a:xfrm>
                <a:off x="1863302" y="4421432"/>
                <a:ext cx="2094953" cy="553998"/>
              </a:xfrm>
              <a:prstGeom prst="rect">
                <a:avLst/>
              </a:prstGeom>
              <a:noFill/>
            </p:spPr>
            <p:txBody>
              <a:bodyPr wrap="square" rtlCol="0">
                <a:spAutoFit/>
              </a:bodyPr>
              <a:lstStyle/>
              <a:p>
                <a:r>
                  <a:rPr lang="en-GB" sz="1000" b="1">
                    <a:solidFill>
                      <a:srgbClr val="333333"/>
                    </a:solidFill>
                  </a:rPr>
                  <a:t>3. </a:t>
                </a:r>
                <a:r>
                  <a:rPr lang="en-GB" sz="1000">
                    <a:solidFill>
                      <a:srgbClr val="333333"/>
                    </a:solidFill>
                  </a:rPr>
                  <a:t>If you want to remove them, just click the </a:t>
                </a:r>
                <a:r>
                  <a:rPr lang="en-GB" sz="1000" b="0">
                    <a:solidFill>
                      <a:srgbClr val="333333"/>
                    </a:solidFill>
                    <a:latin typeface="Gotham Medium" pitchFamily="50" charset="0"/>
                  </a:rPr>
                  <a:t>Decrease List Level </a:t>
                </a:r>
                <a:r>
                  <a:rPr lang="en-GB" sz="1000" b="0">
                    <a:solidFill>
                      <a:srgbClr val="333333"/>
                    </a:solidFill>
                  </a:rPr>
                  <a:t>button.</a:t>
                </a:r>
                <a:endParaRPr lang="en-GB" sz="1000" b="1">
                  <a:solidFill>
                    <a:srgbClr val="333333"/>
                  </a:solidFill>
                </a:endParaRPr>
              </a:p>
            </p:txBody>
          </p:sp>
          <p:sp>
            <p:nvSpPr>
              <p:cNvPr id="33" name="TextBox 32">
                <a:extLst>
                  <a:ext uri="{FF2B5EF4-FFF2-40B4-BE49-F238E27FC236}">
                    <a16:creationId xmlns:a16="http://schemas.microsoft.com/office/drawing/2014/main" id="{5CAD5736-3873-395B-F45C-71DC9949AB49}"/>
                  </a:ext>
                </a:extLst>
              </p:cNvPr>
              <p:cNvSpPr txBox="1"/>
              <p:nvPr/>
            </p:nvSpPr>
            <p:spPr>
              <a:xfrm>
                <a:off x="1863302" y="2358061"/>
                <a:ext cx="2094953" cy="553998"/>
              </a:xfrm>
              <a:prstGeom prst="rect">
                <a:avLst/>
              </a:prstGeom>
              <a:noFill/>
            </p:spPr>
            <p:txBody>
              <a:bodyPr wrap="square" rtlCol="0">
                <a:spAutoFit/>
              </a:bodyPr>
              <a:lstStyle/>
              <a:p>
                <a:r>
                  <a:rPr lang="en-GB" sz="1000" b="1">
                    <a:solidFill>
                      <a:srgbClr val="333333"/>
                    </a:solidFill>
                  </a:rPr>
                  <a:t>1. </a:t>
                </a:r>
                <a:r>
                  <a:rPr lang="en-GB" sz="1000">
                    <a:solidFill>
                      <a:srgbClr val="333333"/>
                    </a:solidFill>
                  </a:rPr>
                  <a:t>If you want to use your pre-formatted bullets, click on the </a:t>
                </a:r>
                <a:r>
                  <a:rPr lang="en-GB" sz="1000" b="0">
                    <a:solidFill>
                      <a:srgbClr val="333333"/>
                    </a:solidFill>
                    <a:latin typeface="Gotham Medium" pitchFamily="50" charset="0"/>
                  </a:rPr>
                  <a:t>Increase List Level </a:t>
                </a:r>
                <a:r>
                  <a:rPr lang="en-GB" sz="1000" b="0">
                    <a:solidFill>
                      <a:srgbClr val="333333"/>
                    </a:solidFill>
                  </a:rPr>
                  <a:t>button.</a:t>
                </a:r>
              </a:p>
            </p:txBody>
          </p:sp>
          <p:sp>
            <p:nvSpPr>
              <p:cNvPr id="34" name="TextBox 33">
                <a:extLst>
                  <a:ext uri="{FF2B5EF4-FFF2-40B4-BE49-F238E27FC236}">
                    <a16:creationId xmlns:a16="http://schemas.microsoft.com/office/drawing/2014/main" id="{37B8061C-0619-E88D-7296-C8D654F31FCA}"/>
                  </a:ext>
                </a:extLst>
              </p:cNvPr>
              <p:cNvSpPr txBox="1"/>
              <p:nvPr/>
            </p:nvSpPr>
            <p:spPr>
              <a:xfrm>
                <a:off x="1863302" y="3822005"/>
                <a:ext cx="2094953" cy="553998"/>
              </a:xfrm>
              <a:prstGeom prst="rect">
                <a:avLst/>
              </a:prstGeom>
              <a:noFill/>
            </p:spPr>
            <p:txBody>
              <a:bodyPr wrap="square" rtlCol="0">
                <a:spAutoFit/>
              </a:bodyPr>
              <a:lstStyle/>
              <a:p>
                <a:r>
                  <a:rPr lang="en-GB" sz="1000" b="1">
                    <a:solidFill>
                      <a:srgbClr val="333333"/>
                    </a:solidFill>
                  </a:rPr>
                  <a:t>2. </a:t>
                </a:r>
                <a:r>
                  <a:rPr lang="en-GB" sz="1000">
                    <a:solidFill>
                      <a:srgbClr val="333333"/>
                    </a:solidFill>
                  </a:rPr>
                  <a:t>To indent your bullets </a:t>
                </a:r>
                <a:br>
                  <a:rPr lang="en-GB" sz="1000">
                    <a:solidFill>
                      <a:srgbClr val="333333"/>
                    </a:solidFill>
                  </a:rPr>
                </a:br>
                <a:r>
                  <a:rPr lang="en-GB" sz="1000">
                    <a:solidFill>
                      <a:srgbClr val="333333"/>
                    </a:solidFill>
                  </a:rPr>
                  <a:t>to the next level, click on</a:t>
                </a:r>
                <a:r>
                  <a:rPr lang="en-GB" sz="1000" b="1">
                    <a:solidFill>
                      <a:srgbClr val="333333"/>
                    </a:solidFill>
                  </a:rPr>
                  <a:t> </a:t>
                </a:r>
                <a:r>
                  <a:rPr lang="en-GB" sz="1000" b="0">
                    <a:solidFill>
                      <a:srgbClr val="333333"/>
                    </a:solidFill>
                    <a:latin typeface="Gotham Medium" pitchFamily="50" charset="0"/>
                  </a:rPr>
                  <a:t>Increase List Level </a:t>
                </a:r>
                <a:r>
                  <a:rPr lang="en-GB" sz="1000" b="0">
                    <a:solidFill>
                      <a:srgbClr val="333333"/>
                    </a:solidFill>
                  </a:rPr>
                  <a:t>again</a:t>
                </a:r>
                <a:r>
                  <a:rPr lang="en-GB" sz="1000">
                    <a:solidFill>
                      <a:srgbClr val="333333"/>
                    </a:solidFill>
                  </a:rPr>
                  <a:t>.</a:t>
                </a:r>
              </a:p>
            </p:txBody>
          </p:sp>
        </p:grpSp>
        <p:pic>
          <p:nvPicPr>
            <p:cNvPr id="12" name="Picture 11">
              <a:extLst>
                <a:ext uri="{FF2B5EF4-FFF2-40B4-BE49-F238E27FC236}">
                  <a16:creationId xmlns:a16="http://schemas.microsoft.com/office/drawing/2014/main" id="{8D85419E-A4B9-450E-045D-ADDA73D665CC}"/>
                </a:ext>
              </a:extLst>
            </p:cNvPr>
            <p:cNvPicPr>
              <a:picLocks noChangeAspect="1"/>
            </p:cNvPicPr>
            <p:nvPr userDrawn="1"/>
          </p:nvPicPr>
          <p:blipFill>
            <a:blip r:embed="rId3"/>
            <a:stretch>
              <a:fillRect/>
            </a:stretch>
          </p:blipFill>
          <p:spPr>
            <a:xfrm>
              <a:off x="-1743959" y="1421385"/>
              <a:ext cx="1257300" cy="733425"/>
            </a:xfrm>
            <a:prstGeom prst="rect">
              <a:avLst/>
            </a:prstGeom>
          </p:spPr>
        </p:pic>
        <p:sp>
          <p:nvSpPr>
            <p:cNvPr id="22" name="Oval 21">
              <a:extLst>
                <a:ext uri="{FF2B5EF4-FFF2-40B4-BE49-F238E27FC236}">
                  <a16:creationId xmlns:a16="http://schemas.microsoft.com/office/drawing/2014/main" id="{4ED16FC4-288E-C110-C5E7-20191A6CFF6A}"/>
                </a:ext>
              </a:extLst>
            </p:cNvPr>
            <p:cNvSpPr/>
            <p:nvPr userDrawn="1"/>
          </p:nvSpPr>
          <p:spPr>
            <a:xfrm>
              <a:off x="-833829" y="1427869"/>
              <a:ext cx="365461" cy="365461"/>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Aft>
                  <a:spcPts val="600"/>
                </a:spcAft>
              </a:pPr>
              <a:endParaRPr lang="en-GB" sz="1400"/>
            </a:p>
          </p:txBody>
        </p:sp>
        <p:pic>
          <p:nvPicPr>
            <p:cNvPr id="23" name="Picture 22">
              <a:extLst>
                <a:ext uri="{FF2B5EF4-FFF2-40B4-BE49-F238E27FC236}">
                  <a16:creationId xmlns:a16="http://schemas.microsoft.com/office/drawing/2014/main" id="{ACC47976-4498-DFB0-8FD8-996136D527D1}"/>
                </a:ext>
              </a:extLst>
            </p:cNvPr>
            <p:cNvPicPr>
              <a:picLocks noChangeAspect="1"/>
            </p:cNvPicPr>
            <p:nvPr userDrawn="1"/>
          </p:nvPicPr>
          <p:blipFill>
            <a:blip r:embed="rId4"/>
            <a:stretch>
              <a:fillRect/>
            </a:stretch>
          </p:blipFill>
          <p:spPr>
            <a:xfrm>
              <a:off x="-1743959" y="3490852"/>
              <a:ext cx="1257300" cy="723900"/>
            </a:xfrm>
            <a:prstGeom prst="rect">
              <a:avLst/>
            </a:prstGeom>
          </p:spPr>
        </p:pic>
        <p:sp>
          <p:nvSpPr>
            <p:cNvPr id="24" name="Oval 23">
              <a:extLst>
                <a:ext uri="{FF2B5EF4-FFF2-40B4-BE49-F238E27FC236}">
                  <a16:creationId xmlns:a16="http://schemas.microsoft.com/office/drawing/2014/main" id="{264C25EB-EA7A-176B-7EC1-9B148FA23BEC}"/>
                </a:ext>
              </a:extLst>
            </p:cNvPr>
            <p:cNvSpPr/>
            <p:nvPr userDrawn="1"/>
          </p:nvSpPr>
          <p:spPr>
            <a:xfrm>
              <a:off x="-1055285" y="3502818"/>
              <a:ext cx="365461" cy="365461"/>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Aft>
                  <a:spcPts val="600"/>
                </a:spcAft>
              </a:pPr>
              <a:endParaRPr lang="en-GB" sz="1400"/>
            </a:p>
          </p:txBody>
        </p:sp>
      </p:grpSp>
      <p:pic>
        <p:nvPicPr>
          <p:cNvPr id="45" name="Graphic 44">
            <a:extLst>
              <a:ext uri="{FF2B5EF4-FFF2-40B4-BE49-F238E27FC236}">
                <a16:creationId xmlns:a16="http://schemas.microsoft.com/office/drawing/2014/main" id="{476B1BBC-21C9-D31E-3775-C0657D688411}"/>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1169916" y="259080"/>
            <a:ext cx="558018" cy="558163"/>
          </a:xfrm>
          <a:prstGeom prst="rect">
            <a:avLst/>
          </a:prstGeom>
        </p:spPr>
      </p:pic>
      <p:grpSp>
        <p:nvGrpSpPr>
          <p:cNvPr id="56" name="Group 55">
            <a:extLst>
              <a:ext uri="{FF2B5EF4-FFF2-40B4-BE49-F238E27FC236}">
                <a16:creationId xmlns:a16="http://schemas.microsoft.com/office/drawing/2014/main" id="{C8E3F35B-5DD3-50CB-3AF4-4C8176D8EFD1}"/>
              </a:ext>
            </a:extLst>
          </p:cNvPr>
          <p:cNvGrpSpPr/>
          <p:nvPr userDrawn="1"/>
        </p:nvGrpSpPr>
        <p:grpSpPr>
          <a:xfrm>
            <a:off x="12334791" y="0"/>
            <a:ext cx="2094408" cy="3914775"/>
            <a:chOff x="-2178418" y="4487679"/>
            <a:chExt cx="2094954" cy="3914775"/>
          </a:xfrm>
        </p:grpSpPr>
        <p:sp>
          <p:nvSpPr>
            <p:cNvPr id="57" name="Rectangle 56">
              <a:extLst>
                <a:ext uri="{FF2B5EF4-FFF2-40B4-BE49-F238E27FC236}">
                  <a16:creationId xmlns:a16="http://schemas.microsoft.com/office/drawing/2014/main" id="{46843D09-CB8F-CD85-3597-DA7E0AE8B11C}"/>
                </a:ext>
              </a:extLst>
            </p:cNvPr>
            <p:cNvSpPr/>
            <p:nvPr/>
          </p:nvSpPr>
          <p:spPr>
            <a:xfrm>
              <a:off x="-2178418" y="4487680"/>
              <a:ext cx="2094954" cy="3914774"/>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333333"/>
                </a:solidFill>
              </a:endParaRPr>
            </a:p>
          </p:txBody>
        </p:sp>
        <p:sp>
          <p:nvSpPr>
            <p:cNvPr id="58" name="Rectangle 57">
              <a:extLst>
                <a:ext uri="{FF2B5EF4-FFF2-40B4-BE49-F238E27FC236}">
                  <a16:creationId xmlns:a16="http://schemas.microsoft.com/office/drawing/2014/main" id="{7AB4BC25-A2F5-C834-8CE0-93F7868E4397}"/>
                </a:ext>
              </a:extLst>
            </p:cNvPr>
            <p:cNvSpPr/>
            <p:nvPr/>
          </p:nvSpPr>
          <p:spPr>
            <a:xfrm>
              <a:off x="-2178418" y="4487679"/>
              <a:ext cx="2094954" cy="55616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799">
                <a:solidFill>
                  <a:srgbClr val="333333"/>
                </a:solidFill>
              </a:endParaRPr>
            </a:p>
          </p:txBody>
        </p:sp>
        <p:sp>
          <p:nvSpPr>
            <p:cNvPr id="59" name="TextBox 58">
              <a:extLst>
                <a:ext uri="{FF2B5EF4-FFF2-40B4-BE49-F238E27FC236}">
                  <a16:creationId xmlns:a16="http://schemas.microsoft.com/office/drawing/2014/main" id="{F92CB0F6-727B-4807-49C7-86288DF46A83}"/>
                </a:ext>
              </a:extLst>
            </p:cNvPr>
            <p:cNvSpPr txBox="1"/>
            <p:nvPr/>
          </p:nvSpPr>
          <p:spPr>
            <a:xfrm>
              <a:off x="-1943077" y="4533656"/>
              <a:ext cx="1668186" cy="461665"/>
            </a:xfrm>
            <a:prstGeom prst="rect">
              <a:avLst/>
            </a:prstGeom>
            <a:noFill/>
          </p:spPr>
          <p:txBody>
            <a:bodyPr wrap="square" rtlCol="0">
              <a:spAutoFit/>
            </a:bodyPr>
            <a:lstStyle/>
            <a:p>
              <a:pPr algn="ctr"/>
              <a:r>
                <a:rPr lang="en-GB" sz="1200">
                  <a:solidFill>
                    <a:srgbClr val="333333"/>
                  </a:solidFill>
                  <a:latin typeface="+mn-lt"/>
                </a:rPr>
                <a:t>HOW TO INSERT AN ICON</a:t>
              </a:r>
            </a:p>
          </p:txBody>
        </p:sp>
        <p:sp>
          <p:nvSpPr>
            <p:cNvPr id="60" name="TextBox 59">
              <a:extLst>
                <a:ext uri="{FF2B5EF4-FFF2-40B4-BE49-F238E27FC236}">
                  <a16:creationId xmlns:a16="http://schemas.microsoft.com/office/drawing/2014/main" id="{4A1A96E3-C6A1-2824-B418-808321495BC9}"/>
                </a:ext>
              </a:extLst>
            </p:cNvPr>
            <p:cNvSpPr txBox="1"/>
            <p:nvPr/>
          </p:nvSpPr>
          <p:spPr>
            <a:xfrm>
              <a:off x="-2156460" y="5847658"/>
              <a:ext cx="1976174" cy="861774"/>
            </a:xfrm>
            <a:prstGeom prst="rect">
              <a:avLst/>
            </a:prstGeom>
            <a:noFill/>
          </p:spPr>
          <p:txBody>
            <a:bodyPr wrap="square" rtlCol="0">
              <a:spAutoFit/>
            </a:bodyPr>
            <a:lstStyle/>
            <a:p>
              <a:r>
                <a:rPr lang="en-GB" sz="1000" b="1">
                  <a:solidFill>
                    <a:srgbClr val="333333"/>
                  </a:solidFill>
                </a:rPr>
                <a:t>2. </a:t>
              </a:r>
              <a:r>
                <a:rPr lang="en-GB" sz="1000">
                  <a:solidFill>
                    <a:srgbClr val="333333"/>
                  </a:solidFill>
                </a:rPr>
                <a:t>Click on the </a:t>
              </a:r>
              <a:r>
                <a:rPr lang="en-GB" sz="1000" b="0">
                  <a:solidFill>
                    <a:srgbClr val="333333"/>
                  </a:solidFill>
                  <a:latin typeface="Gotham Medium" pitchFamily="50" charset="0"/>
                </a:rPr>
                <a:t>shape </a:t>
              </a:r>
              <a:r>
                <a:rPr lang="en-GB" sz="1000">
                  <a:solidFill>
                    <a:srgbClr val="333333"/>
                  </a:solidFill>
                </a:rPr>
                <a:t>you wish to add your icon to and choose the icon needed from the PPT Icon Library.</a:t>
              </a:r>
              <a:br>
                <a:rPr lang="en-GB" sz="1000">
                  <a:solidFill>
                    <a:srgbClr val="333333"/>
                  </a:solidFill>
                </a:rPr>
              </a:br>
              <a:r>
                <a:rPr lang="en-GB" sz="1000">
                  <a:solidFill>
                    <a:srgbClr val="333333"/>
                  </a:solidFill>
                </a:rPr>
                <a:t>Insert &gt; Icons</a:t>
              </a:r>
            </a:p>
          </p:txBody>
        </p:sp>
        <p:sp>
          <p:nvSpPr>
            <p:cNvPr id="61" name="TextBox 60">
              <a:extLst>
                <a:ext uri="{FF2B5EF4-FFF2-40B4-BE49-F238E27FC236}">
                  <a16:creationId xmlns:a16="http://schemas.microsoft.com/office/drawing/2014/main" id="{B9E2D800-2BE4-1163-B059-D47FB2C5552D}"/>
                </a:ext>
              </a:extLst>
            </p:cNvPr>
            <p:cNvSpPr txBox="1"/>
            <p:nvPr/>
          </p:nvSpPr>
          <p:spPr>
            <a:xfrm>
              <a:off x="-2156460" y="6706540"/>
              <a:ext cx="1881569" cy="1015663"/>
            </a:xfrm>
            <a:prstGeom prst="rect">
              <a:avLst/>
            </a:prstGeom>
            <a:noFill/>
          </p:spPr>
          <p:txBody>
            <a:bodyPr wrap="square" rtlCol="0">
              <a:spAutoFit/>
            </a:bodyPr>
            <a:lstStyle/>
            <a:p>
              <a:r>
                <a:rPr lang="en-GB" sz="1000" b="1">
                  <a:solidFill>
                    <a:srgbClr val="333333"/>
                  </a:solidFill>
                </a:rPr>
                <a:t>3. </a:t>
              </a:r>
              <a:r>
                <a:rPr lang="en-GB" sz="1000">
                  <a:solidFill>
                    <a:srgbClr val="333333"/>
                  </a:solidFill>
                </a:rPr>
                <a:t>Click on the </a:t>
              </a:r>
              <a:r>
                <a:rPr lang="en-GB" sz="1000" b="0">
                  <a:solidFill>
                    <a:srgbClr val="333333"/>
                  </a:solidFill>
                  <a:latin typeface="Gotham Medium" pitchFamily="50" charset="0"/>
                </a:rPr>
                <a:t>Format Picture/Format Graphic </a:t>
              </a:r>
              <a:r>
                <a:rPr lang="en-GB" sz="1000">
                  <a:solidFill>
                    <a:srgbClr val="333333"/>
                  </a:solidFill>
                </a:rPr>
                <a:t>tab in the ribbon and choose </a:t>
              </a:r>
              <a:r>
                <a:rPr lang="en-GB" sz="1000" b="0">
                  <a:solidFill>
                    <a:srgbClr val="333333"/>
                  </a:solidFill>
                  <a:latin typeface="Gotham Medium" pitchFamily="50" charset="0"/>
                </a:rPr>
                <a:t>Crop</a:t>
              </a:r>
              <a:r>
                <a:rPr lang="en-GB" sz="1000">
                  <a:solidFill>
                    <a:srgbClr val="333333"/>
                  </a:solidFill>
                </a:rPr>
                <a:t> option to edit the position and composition of your icon.</a:t>
              </a:r>
            </a:p>
          </p:txBody>
        </p:sp>
        <p:sp>
          <p:nvSpPr>
            <p:cNvPr id="62" name="TextBox 61">
              <a:extLst>
                <a:ext uri="{FF2B5EF4-FFF2-40B4-BE49-F238E27FC236}">
                  <a16:creationId xmlns:a16="http://schemas.microsoft.com/office/drawing/2014/main" id="{673B4A5C-D314-E9F2-B464-58EEDFAEC696}"/>
                </a:ext>
              </a:extLst>
            </p:cNvPr>
            <p:cNvSpPr txBox="1"/>
            <p:nvPr/>
          </p:nvSpPr>
          <p:spPr>
            <a:xfrm>
              <a:off x="-2156460" y="7748950"/>
              <a:ext cx="2032272" cy="553998"/>
            </a:xfrm>
            <a:prstGeom prst="rect">
              <a:avLst/>
            </a:prstGeom>
            <a:noFill/>
          </p:spPr>
          <p:txBody>
            <a:bodyPr wrap="square" rtlCol="0">
              <a:spAutoFit/>
            </a:bodyPr>
            <a:lstStyle/>
            <a:p>
              <a:r>
                <a:rPr lang="en-GB" sz="1000" b="1">
                  <a:solidFill>
                    <a:srgbClr val="333333"/>
                  </a:solidFill>
                </a:rPr>
                <a:t>4. </a:t>
              </a:r>
              <a:r>
                <a:rPr lang="en-GB" sz="1000">
                  <a:solidFill>
                    <a:srgbClr val="333333"/>
                  </a:solidFill>
                </a:rPr>
                <a:t>Click on the drop down arrow and choose </a:t>
              </a:r>
              <a:r>
                <a:rPr lang="en-GB" sz="1000" b="0">
                  <a:solidFill>
                    <a:srgbClr val="333333"/>
                  </a:solidFill>
                  <a:latin typeface="Gotham Medium" pitchFamily="50" charset="0"/>
                </a:rPr>
                <a:t>Fit</a:t>
              </a:r>
              <a:r>
                <a:rPr lang="en-GB" sz="1000">
                  <a:solidFill>
                    <a:srgbClr val="333333"/>
                  </a:solidFill>
                </a:rPr>
                <a:t> to fit the icon to the placeholder.</a:t>
              </a:r>
            </a:p>
          </p:txBody>
        </p:sp>
        <p:sp>
          <p:nvSpPr>
            <p:cNvPr id="63" name="TextBox 62">
              <a:extLst>
                <a:ext uri="{FF2B5EF4-FFF2-40B4-BE49-F238E27FC236}">
                  <a16:creationId xmlns:a16="http://schemas.microsoft.com/office/drawing/2014/main" id="{8A8354B2-E59E-5F80-4D14-3B9054C1C03E}"/>
                </a:ext>
              </a:extLst>
            </p:cNvPr>
            <p:cNvSpPr txBox="1"/>
            <p:nvPr/>
          </p:nvSpPr>
          <p:spPr>
            <a:xfrm>
              <a:off x="-2156460" y="5119692"/>
              <a:ext cx="1976174" cy="707886"/>
            </a:xfrm>
            <a:prstGeom prst="rect">
              <a:avLst/>
            </a:prstGeom>
            <a:noFill/>
          </p:spPr>
          <p:txBody>
            <a:bodyPr wrap="square" rtlCol="0">
              <a:spAutoFit/>
            </a:bodyPr>
            <a:lstStyle/>
            <a:p>
              <a:r>
                <a:rPr lang="en-GB" sz="1000" b="1">
                  <a:solidFill>
                    <a:srgbClr val="333333"/>
                  </a:solidFill>
                </a:rPr>
                <a:t>1. </a:t>
              </a:r>
              <a:r>
                <a:rPr lang="en-GB" sz="1000">
                  <a:solidFill>
                    <a:srgbClr val="333333"/>
                  </a:solidFill>
                </a:rPr>
                <a:t>To replace an existing icon, first delete it. Only use icons from the PowerPoint icon library: </a:t>
              </a:r>
              <a:r>
                <a:rPr lang="en-GB" sz="1000">
                  <a:solidFill>
                    <a:srgbClr val="333333"/>
                  </a:solidFill>
                  <a:latin typeface="Gotham Medium" pitchFamily="50" charset="0"/>
                </a:rPr>
                <a:t>Insert &gt; Icons. </a:t>
              </a:r>
            </a:p>
          </p:txBody>
        </p:sp>
      </p:grpSp>
    </p:spTree>
    <p:custDataLst>
      <p:tags r:id="rId1"/>
    </p:custDataLst>
    <p:extLst>
      <p:ext uri="{BB962C8B-B14F-4D97-AF65-F5344CB8AC3E}">
        <p14:creationId xmlns:p14="http://schemas.microsoft.com/office/powerpoint/2010/main" val="21001826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5.xml><?xml version="1.0" encoding="utf-8"?>
<p:sldLayout xmlns:a="http://schemas.openxmlformats.org/drawingml/2006/main" xmlns:r="http://schemas.openxmlformats.org/officeDocument/2006/relationships" xmlns:p="http://schemas.openxmlformats.org/presentationml/2006/main" showMasterSp="0" preserve="1">
  <p:cSld name="Proposal summary (2)">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4E747906-4712-8E58-2969-52520451C90B}"/>
              </a:ext>
            </a:extLst>
          </p:cNvPr>
          <p:cNvSpPr>
            <a:spLocks noGrp="1"/>
          </p:cNvSpPr>
          <p:nvPr>
            <p:ph type="body" sz="quarter" idx="13" hasCustomPrompt="1"/>
          </p:nvPr>
        </p:nvSpPr>
        <p:spPr>
          <a:xfrm rot="5400000">
            <a:off x="8649149" y="3318754"/>
            <a:ext cx="6858430" cy="220922"/>
          </a:xfrm>
          <a:solidFill>
            <a:schemeClr val="accent1"/>
          </a:solidFill>
        </p:spPr>
        <p:txBody>
          <a:bodyPr anchor="ctr"/>
          <a:lstStyle>
            <a:lvl1pPr algn="ctr">
              <a:defRPr sz="900" cap="all" spc="100" baseline="0"/>
            </a:lvl1pPr>
          </a:lstStyle>
          <a:p>
            <a:pPr lvl="0"/>
            <a:r>
              <a:rPr lang="en-GB"/>
              <a:t>Section Title</a:t>
            </a:r>
          </a:p>
        </p:txBody>
      </p:sp>
      <p:grpSp>
        <p:nvGrpSpPr>
          <p:cNvPr id="3" name="Group 2">
            <a:extLst>
              <a:ext uri="{FF2B5EF4-FFF2-40B4-BE49-F238E27FC236}">
                <a16:creationId xmlns:a16="http://schemas.microsoft.com/office/drawing/2014/main" id="{361649B1-B0E6-02C8-D336-5C901EAB35DF}"/>
              </a:ext>
            </a:extLst>
          </p:cNvPr>
          <p:cNvGrpSpPr/>
          <p:nvPr/>
        </p:nvGrpSpPr>
        <p:grpSpPr>
          <a:xfrm>
            <a:off x="-2177850" y="1"/>
            <a:ext cx="2116359" cy="4354799"/>
            <a:chOff x="-2170726" y="0"/>
            <a:chExt cx="2116910" cy="4354799"/>
          </a:xfrm>
        </p:grpSpPr>
        <p:grpSp>
          <p:nvGrpSpPr>
            <p:cNvPr id="6" name="Group 5">
              <a:extLst>
                <a:ext uri="{FF2B5EF4-FFF2-40B4-BE49-F238E27FC236}">
                  <a16:creationId xmlns:a16="http://schemas.microsoft.com/office/drawing/2014/main" id="{483901A3-B181-D7A6-9793-18564BB07F98}"/>
                </a:ext>
              </a:extLst>
            </p:cNvPr>
            <p:cNvGrpSpPr/>
            <p:nvPr/>
          </p:nvGrpSpPr>
          <p:grpSpPr>
            <a:xfrm>
              <a:off x="-2170726" y="0"/>
              <a:ext cx="2116910" cy="4354799"/>
              <a:chOff x="1841345" y="1593847"/>
              <a:chExt cx="2116910" cy="4354799"/>
            </a:xfrm>
          </p:grpSpPr>
          <p:sp>
            <p:nvSpPr>
              <p:cNvPr id="13" name="Rectangle 12">
                <a:extLst>
                  <a:ext uri="{FF2B5EF4-FFF2-40B4-BE49-F238E27FC236}">
                    <a16:creationId xmlns:a16="http://schemas.microsoft.com/office/drawing/2014/main" id="{2B36B062-70F1-5356-0939-F1F9E2D041DB}"/>
                  </a:ext>
                </a:extLst>
              </p:cNvPr>
              <p:cNvSpPr/>
              <p:nvPr/>
            </p:nvSpPr>
            <p:spPr>
              <a:xfrm>
                <a:off x="1841345" y="1593847"/>
                <a:ext cx="2094954" cy="4354799"/>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333333"/>
                  </a:solidFill>
                </a:endParaRPr>
              </a:p>
            </p:txBody>
          </p:sp>
          <p:sp>
            <p:nvSpPr>
              <p:cNvPr id="15" name="Rectangle 14">
                <a:extLst>
                  <a:ext uri="{FF2B5EF4-FFF2-40B4-BE49-F238E27FC236}">
                    <a16:creationId xmlns:a16="http://schemas.microsoft.com/office/drawing/2014/main" id="{FDB7B393-D8A4-A867-6000-DB684BC74389}"/>
                  </a:ext>
                </a:extLst>
              </p:cNvPr>
              <p:cNvSpPr/>
              <p:nvPr/>
            </p:nvSpPr>
            <p:spPr>
              <a:xfrm>
                <a:off x="1841345" y="1593847"/>
                <a:ext cx="2094953" cy="6882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799">
                  <a:solidFill>
                    <a:srgbClr val="333333"/>
                  </a:solidFill>
                </a:endParaRPr>
              </a:p>
            </p:txBody>
          </p:sp>
          <p:sp>
            <p:nvSpPr>
              <p:cNvPr id="25" name="TextBox 24">
                <a:extLst>
                  <a:ext uri="{FF2B5EF4-FFF2-40B4-BE49-F238E27FC236}">
                    <a16:creationId xmlns:a16="http://schemas.microsoft.com/office/drawing/2014/main" id="{88AFD635-E0F6-C89E-7406-FAA200E0721E}"/>
                  </a:ext>
                </a:extLst>
              </p:cNvPr>
              <p:cNvSpPr txBox="1"/>
              <p:nvPr/>
            </p:nvSpPr>
            <p:spPr>
              <a:xfrm>
                <a:off x="1986125" y="1707138"/>
                <a:ext cx="1805394" cy="461665"/>
              </a:xfrm>
              <a:prstGeom prst="rect">
                <a:avLst/>
              </a:prstGeom>
              <a:noFill/>
            </p:spPr>
            <p:txBody>
              <a:bodyPr wrap="square" rtlCol="0">
                <a:spAutoFit/>
              </a:bodyPr>
              <a:lstStyle/>
              <a:p>
                <a:pPr algn="ctr"/>
                <a:r>
                  <a:rPr lang="en-GB" sz="1200">
                    <a:solidFill>
                      <a:srgbClr val="333333"/>
                    </a:solidFill>
                    <a:latin typeface="+mn-lt"/>
                  </a:rPr>
                  <a:t>HOW TO USE BULLET POINTS</a:t>
                </a:r>
              </a:p>
            </p:txBody>
          </p:sp>
          <p:sp>
            <p:nvSpPr>
              <p:cNvPr id="26" name="TextBox 25">
                <a:extLst>
                  <a:ext uri="{FF2B5EF4-FFF2-40B4-BE49-F238E27FC236}">
                    <a16:creationId xmlns:a16="http://schemas.microsoft.com/office/drawing/2014/main" id="{08583100-F845-C7A3-7AF5-2B401945B353}"/>
                  </a:ext>
                </a:extLst>
              </p:cNvPr>
              <p:cNvSpPr txBox="1"/>
              <p:nvPr/>
            </p:nvSpPr>
            <p:spPr>
              <a:xfrm>
                <a:off x="1863302" y="4421432"/>
                <a:ext cx="2094953" cy="553998"/>
              </a:xfrm>
              <a:prstGeom prst="rect">
                <a:avLst/>
              </a:prstGeom>
              <a:noFill/>
            </p:spPr>
            <p:txBody>
              <a:bodyPr wrap="square" rtlCol="0">
                <a:spAutoFit/>
              </a:bodyPr>
              <a:lstStyle/>
              <a:p>
                <a:r>
                  <a:rPr lang="en-GB" sz="1000" b="1">
                    <a:solidFill>
                      <a:srgbClr val="333333"/>
                    </a:solidFill>
                  </a:rPr>
                  <a:t>3. </a:t>
                </a:r>
                <a:r>
                  <a:rPr lang="en-GB" sz="1000">
                    <a:solidFill>
                      <a:srgbClr val="333333"/>
                    </a:solidFill>
                  </a:rPr>
                  <a:t>If you want to remove them, just click the </a:t>
                </a:r>
                <a:r>
                  <a:rPr lang="en-GB" sz="1000" b="0">
                    <a:solidFill>
                      <a:srgbClr val="333333"/>
                    </a:solidFill>
                    <a:latin typeface="Gotham Medium" pitchFamily="50" charset="0"/>
                  </a:rPr>
                  <a:t>Decrease List Level </a:t>
                </a:r>
                <a:r>
                  <a:rPr lang="en-GB" sz="1000" b="0">
                    <a:solidFill>
                      <a:srgbClr val="333333"/>
                    </a:solidFill>
                  </a:rPr>
                  <a:t>button.</a:t>
                </a:r>
                <a:endParaRPr lang="en-GB" sz="1000" b="1">
                  <a:solidFill>
                    <a:srgbClr val="333333"/>
                  </a:solidFill>
                </a:endParaRPr>
              </a:p>
            </p:txBody>
          </p:sp>
          <p:sp>
            <p:nvSpPr>
              <p:cNvPr id="27" name="TextBox 26">
                <a:extLst>
                  <a:ext uri="{FF2B5EF4-FFF2-40B4-BE49-F238E27FC236}">
                    <a16:creationId xmlns:a16="http://schemas.microsoft.com/office/drawing/2014/main" id="{16D50D19-EEF9-DC24-2428-4C8953712C8C}"/>
                  </a:ext>
                </a:extLst>
              </p:cNvPr>
              <p:cNvSpPr txBox="1"/>
              <p:nvPr/>
            </p:nvSpPr>
            <p:spPr>
              <a:xfrm>
                <a:off x="1863302" y="2358061"/>
                <a:ext cx="2094953" cy="553998"/>
              </a:xfrm>
              <a:prstGeom prst="rect">
                <a:avLst/>
              </a:prstGeom>
              <a:noFill/>
            </p:spPr>
            <p:txBody>
              <a:bodyPr wrap="square" rtlCol="0">
                <a:spAutoFit/>
              </a:bodyPr>
              <a:lstStyle/>
              <a:p>
                <a:r>
                  <a:rPr lang="en-GB" sz="1000" b="1">
                    <a:solidFill>
                      <a:srgbClr val="333333"/>
                    </a:solidFill>
                  </a:rPr>
                  <a:t>1. </a:t>
                </a:r>
                <a:r>
                  <a:rPr lang="en-GB" sz="1000">
                    <a:solidFill>
                      <a:srgbClr val="333333"/>
                    </a:solidFill>
                  </a:rPr>
                  <a:t>If you want to use your pre-formatted bullets, click on the </a:t>
                </a:r>
                <a:r>
                  <a:rPr lang="en-GB" sz="1000" b="0">
                    <a:solidFill>
                      <a:srgbClr val="333333"/>
                    </a:solidFill>
                    <a:latin typeface="Gotham Medium" pitchFamily="50" charset="0"/>
                  </a:rPr>
                  <a:t>Increase List Level </a:t>
                </a:r>
                <a:r>
                  <a:rPr lang="en-GB" sz="1000" b="0">
                    <a:solidFill>
                      <a:srgbClr val="333333"/>
                    </a:solidFill>
                  </a:rPr>
                  <a:t>button.</a:t>
                </a:r>
              </a:p>
            </p:txBody>
          </p:sp>
          <p:sp>
            <p:nvSpPr>
              <p:cNvPr id="28" name="TextBox 27">
                <a:extLst>
                  <a:ext uri="{FF2B5EF4-FFF2-40B4-BE49-F238E27FC236}">
                    <a16:creationId xmlns:a16="http://schemas.microsoft.com/office/drawing/2014/main" id="{AF79312B-9574-3011-05FC-26C51D6DCF46}"/>
                  </a:ext>
                </a:extLst>
              </p:cNvPr>
              <p:cNvSpPr txBox="1"/>
              <p:nvPr/>
            </p:nvSpPr>
            <p:spPr>
              <a:xfrm>
                <a:off x="1863302" y="3822005"/>
                <a:ext cx="2094953" cy="553998"/>
              </a:xfrm>
              <a:prstGeom prst="rect">
                <a:avLst/>
              </a:prstGeom>
              <a:noFill/>
            </p:spPr>
            <p:txBody>
              <a:bodyPr wrap="square" rtlCol="0">
                <a:spAutoFit/>
              </a:bodyPr>
              <a:lstStyle/>
              <a:p>
                <a:r>
                  <a:rPr lang="en-GB" sz="1000" b="1">
                    <a:solidFill>
                      <a:srgbClr val="333333"/>
                    </a:solidFill>
                  </a:rPr>
                  <a:t>2. </a:t>
                </a:r>
                <a:r>
                  <a:rPr lang="en-GB" sz="1000">
                    <a:solidFill>
                      <a:srgbClr val="333333"/>
                    </a:solidFill>
                  </a:rPr>
                  <a:t>To indent your bullets </a:t>
                </a:r>
                <a:br>
                  <a:rPr lang="en-GB" sz="1000">
                    <a:solidFill>
                      <a:srgbClr val="333333"/>
                    </a:solidFill>
                  </a:rPr>
                </a:br>
                <a:r>
                  <a:rPr lang="en-GB" sz="1000">
                    <a:solidFill>
                      <a:srgbClr val="333333"/>
                    </a:solidFill>
                  </a:rPr>
                  <a:t>to the next level, click on</a:t>
                </a:r>
                <a:r>
                  <a:rPr lang="en-GB" sz="1000" b="1">
                    <a:solidFill>
                      <a:srgbClr val="333333"/>
                    </a:solidFill>
                  </a:rPr>
                  <a:t> </a:t>
                </a:r>
                <a:r>
                  <a:rPr lang="en-GB" sz="1000" b="0">
                    <a:solidFill>
                      <a:srgbClr val="333333"/>
                    </a:solidFill>
                    <a:latin typeface="Gotham Medium" pitchFamily="50" charset="0"/>
                  </a:rPr>
                  <a:t>Increase List Level </a:t>
                </a:r>
                <a:r>
                  <a:rPr lang="en-GB" sz="1000" b="0">
                    <a:solidFill>
                      <a:srgbClr val="333333"/>
                    </a:solidFill>
                  </a:rPr>
                  <a:t>again</a:t>
                </a:r>
                <a:r>
                  <a:rPr lang="en-GB" sz="1000">
                    <a:solidFill>
                      <a:srgbClr val="333333"/>
                    </a:solidFill>
                  </a:rPr>
                  <a:t>.</a:t>
                </a:r>
              </a:p>
            </p:txBody>
          </p:sp>
        </p:grpSp>
        <p:pic>
          <p:nvPicPr>
            <p:cNvPr id="7" name="Picture 6">
              <a:extLst>
                <a:ext uri="{FF2B5EF4-FFF2-40B4-BE49-F238E27FC236}">
                  <a16:creationId xmlns:a16="http://schemas.microsoft.com/office/drawing/2014/main" id="{70B82A41-675A-09F8-F908-D604A7C8C107}"/>
                </a:ext>
              </a:extLst>
            </p:cNvPr>
            <p:cNvPicPr>
              <a:picLocks noChangeAspect="1"/>
            </p:cNvPicPr>
            <p:nvPr/>
          </p:nvPicPr>
          <p:blipFill>
            <a:blip r:embed="rId3"/>
            <a:stretch>
              <a:fillRect/>
            </a:stretch>
          </p:blipFill>
          <p:spPr>
            <a:xfrm>
              <a:off x="-1743959" y="1421385"/>
              <a:ext cx="1257300" cy="733425"/>
            </a:xfrm>
            <a:prstGeom prst="rect">
              <a:avLst/>
            </a:prstGeom>
          </p:spPr>
        </p:pic>
        <p:sp>
          <p:nvSpPr>
            <p:cNvPr id="8" name="Oval 7">
              <a:extLst>
                <a:ext uri="{FF2B5EF4-FFF2-40B4-BE49-F238E27FC236}">
                  <a16:creationId xmlns:a16="http://schemas.microsoft.com/office/drawing/2014/main" id="{7D0BEFAE-31E8-4C78-6B91-36911C6C3607}"/>
                </a:ext>
              </a:extLst>
            </p:cNvPr>
            <p:cNvSpPr/>
            <p:nvPr/>
          </p:nvSpPr>
          <p:spPr>
            <a:xfrm>
              <a:off x="-833829" y="1427869"/>
              <a:ext cx="365461" cy="365461"/>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Aft>
                  <a:spcPts val="600"/>
                </a:spcAft>
              </a:pPr>
              <a:endParaRPr lang="en-GB" sz="1400"/>
            </a:p>
          </p:txBody>
        </p:sp>
        <p:pic>
          <p:nvPicPr>
            <p:cNvPr id="9" name="Picture 8">
              <a:extLst>
                <a:ext uri="{FF2B5EF4-FFF2-40B4-BE49-F238E27FC236}">
                  <a16:creationId xmlns:a16="http://schemas.microsoft.com/office/drawing/2014/main" id="{00980F3E-547E-8994-51A5-ACCB25A46A13}"/>
                </a:ext>
              </a:extLst>
            </p:cNvPr>
            <p:cNvPicPr>
              <a:picLocks noChangeAspect="1"/>
            </p:cNvPicPr>
            <p:nvPr/>
          </p:nvPicPr>
          <p:blipFill>
            <a:blip r:embed="rId4"/>
            <a:stretch>
              <a:fillRect/>
            </a:stretch>
          </p:blipFill>
          <p:spPr>
            <a:xfrm>
              <a:off x="-1743959" y="3490852"/>
              <a:ext cx="1257300" cy="723900"/>
            </a:xfrm>
            <a:prstGeom prst="rect">
              <a:avLst/>
            </a:prstGeom>
          </p:spPr>
        </p:pic>
        <p:sp>
          <p:nvSpPr>
            <p:cNvPr id="11" name="Oval 10">
              <a:extLst>
                <a:ext uri="{FF2B5EF4-FFF2-40B4-BE49-F238E27FC236}">
                  <a16:creationId xmlns:a16="http://schemas.microsoft.com/office/drawing/2014/main" id="{CB851FF3-3670-6384-35BA-50BE81178093}"/>
                </a:ext>
              </a:extLst>
            </p:cNvPr>
            <p:cNvSpPr/>
            <p:nvPr/>
          </p:nvSpPr>
          <p:spPr>
            <a:xfrm>
              <a:off x="-1055285" y="3502818"/>
              <a:ext cx="365461" cy="365461"/>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Aft>
                  <a:spcPts val="600"/>
                </a:spcAft>
              </a:pPr>
              <a:endParaRPr lang="en-GB" sz="1400"/>
            </a:p>
          </p:txBody>
        </p:sp>
      </p:grpSp>
      <p:sp>
        <p:nvSpPr>
          <p:cNvPr id="135" name="Text Placeholder 54">
            <a:extLst>
              <a:ext uri="{FF2B5EF4-FFF2-40B4-BE49-F238E27FC236}">
                <a16:creationId xmlns:a16="http://schemas.microsoft.com/office/drawing/2014/main" id="{9FB24513-2F01-6D52-DED7-A6B18FAFE7E1}"/>
              </a:ext>
            </a:extLst>
          </p:cNvPr>
          <p:cNvSpPr>
            <a:spLocks noGrp="1"/>
          </p:cNvSpPr>
          <p:nvPr>
            <p:ph type="body" sz="quarter" idx="49" hasCustomPrompt="1"/>
          </p:nvPr>
        </p:nvSpPr>
        <p:spPr>
          <a:xfrm>
            <a:off x="1021885" y="2094612"/>
            <a:ext cx="2908331" cy="407988"/>
          </a:xfrm>
        </p:spPr>
        <p:txBody>
          <a:bodyPr/>
          <a:lstStyle>
            <a:lvl1pPr>
              <a:defRPr sz="1600">
                <a:latin typeface="+mj-lt"/>
              </a:defRPr>
            </a:lvl1pPr>
          </a:lstStyle>
          <a:p>
            <a:pPr lvl="0"/>
            <a:r>
              <a:rPr lang="en-GB"/>
              <a:t>Insert title</a:t>
            </a:r>
          </a:p>
        </p:txBody>
      </p:sp>
      <p:sp>
        <p:nvSpPr>
          <p:cNvPr id="136" name="Text Placeholder 57">
            <a:extLst>
              <a:ext uri="{FF2B5EF4-FFF2-40B4-BE49-F238E27FC236}">
                <a16:creationId xmlns:a16="http://schemas.microsoft.com/office/drawing/2014/main" id="{21062A8E-51A9-5E75-879F-8DC217AEECDF}"/>
              </a:ext>
            </a:extLst>
          </p:cNvPr>
          <p:cNvSpPr>
            <a:spLocks noGrp="1"/>
          </p:cNvSpPr>
          <p:nvPr>
            <p:ph type="body" sz="quarter" idx="50" hasCustomPrompt="1"/>
          </p:nvPr>
        </p:nvSpPr>
        <p:spPr>
          <a:xfrm>
            <a:off x="1022630" y="2506951"/>
            <a:ext cx="2908330" cy="782858"/>
          </a:xfrm>
        </p:spPr>
        <p:txBody>
          <a:bodyPr/>
          <a:lstStyle>
            <a:lvl1pPr>
              <a:defRPr sz="1050">
                <a:latin typeface="+mn-lt"/>
              </a:defRPr>
            </a:lvl1pPr>
            <a:lvl2pPr>
              <a:defRPr sz="1050">
                <a:latin typeface="+mn-lt"/>
              </a:defRPr>
            </a:lvl2pPr>
            <a:lvl3pPr>
              <a:defRPr sz="1000">
                <a:latin typeface="+mn-lt"/>
              </a:defRPr>
            </a:lvl3pPr>
            <a:lvl4pPr>
              <a:defRPr sz="900">
                <a:latin typeface="+mn-lt"/>
              </a:defRPr>
            </a:lvl4pPr>
            <a:lvl5pPr>
              <a:defRPr sz="1050">
                <a:latin typeface="+mn-lt"/>
              </a:defRPr>
            </a:lvl5pPr>
          </a:lstStyle>
          <a:p>
            <a:pPr lvl="0"/>
            <a:r>
              <a:rPr lang="en-GB"/>
              <a:t>Insert text</a:t>
            </a:r>
          </a:p>
          <a:p>
            <a:pPr lvl="1"/>
            <a:r>
              <a:rPr lang="en-GB"/>
              <a:t>Second level</a:t>
            </a:r>
          </a:p>
          <a:p>
            <a:pPr lvl="2"/>
            <a:r>
              <a:rPr lang="en-GB"/>
              <a:t>Third level</a:t>
            </a:r>
          </a:p>
          <a:p>
            <a:pPr lvl="3"/>
            <a:r>
              <a:rPr lang="en-GB"/>
              <a:t>Fourth level</a:t>
            </a:r>
          </a:p>
          <a:p>
            <a:pPr lvl="4"/>
            <a:r>
              <a:rPr lang="en-GB"/>
              <a:t>Fifth level</a:t>
            </a:r>
          </a:p>
        </p:txBody>
      </p:sp>
      <p:sp>
        <p:nvSpPr>
          <p:cNvPr id="137" name="Picture Placeholder 79">
            <a:extLst>
              <a:ext uri="{FF2B5EF4-FFF2-40B4-BE49-F238E27FC236}">
                <a16:creationId xmlns:a16="http://schemas.microsoft.com/office/drawing/2014/main" id="{A168F1AA-43B9-4ED3-4C41-4B27DB89F4B0}"/>
              </a:ext>
            </a:extLst>
          </p:cNvPr>
          <p:cNvSpPr>
            <a:spLocks noGrp="1"/>
          </p:cNvSpPr>
          <p:nvPr>
            <p:ph type="pic" sz="quarter" idx="30" hasCustomPrompt="1"/>
          </p:nvPr>
        </p:nvSpPr>
        <p:spPr>
          <a:xfrm>
            <a:off x="453565" y="2094612"/>
            <a:ext cx="496916" cy="498176"/>
          </a:xfrm>
        </p:spPr>
        <p:txBody>
          <a:bodyPr/>
          <a:lstStyle>
            <a:lvl1pPr algn="ctr">
              <a:defRPr sz="1050"/>
            </a:lvl1pPr>
          </a:lstStyle>
          <a:p>
            <a:r>
              <a:rPr lang="en-GB"/>
              <a:t>Icon</a:t>
            </a:r>
          </a:p>
        </p:txBody>
      </p:sp>
      <p:sp>
        <p:nvSpPr>
          <p:cNvPr id="163" name="Text Placeholder 54">
            <a:extLst>
              <a:ext uri="{FF2B5EF4-FFF2-40B4-BE49-F238E27FC236}">
                <a16:creationId xmlns:a16="http://schemas.microsoft.com/office/drawing/2014/main" id="{05DB6BF5-CC7A-1B67-A970-46896D655989}"/>
              </a:ext>
            </a:extLst>
          </p:cNvPr>
          <p:cNvSpPr>
            <a:spLocks noGrp="1"/>
          </p:cNvSpPr>
          <p:nvPr>
            <p:ph type="body" sz="quarter" idx="57" hasCustomPrompt="1"/>
          </p:nvPr>
        </p:nvSpPr>
        <p:spPr>
          <a:xfrm>
            <a:off x="4673114" y="2090261"/>
            <a:ext cx="2908331" cy="407988"/>
          </a:xfrm>
        </p:spPr>
        <p:txBody>
          <a:bodyPr/>
          <a:lstStyle>
            <a:lvl1pPr>
              <a:defRPr sz="1600">
                <a:latin typeface="+mj-lt"/>
              </a:defRPr>
            </a:lvl1pPr>
          </a:lstStyle>
          <a:p>
            <a:pPr lvl="0"/>
            <a:r>
              <a:rPr lang="en-GB"/>
              <a:t>Insert title</a:t>
            </a:r>
          </a:p>
        </p:txBody>
      </p:sp>
      <p:sp>
        <p:nvSpPr>
          <p:cNvPr id="164" name="Text Placeholder 57">
            <a:extLst>
              <a:ext uri="{FF2B5EF4-FFF2-40B4-BE49-F238E27FC236}">
                <a16:creationId xmlns:a16="http://schemas.microsoft.com/office/drawing/2014/main" id="{E9BA4DDE-432D-4B76-1DBB-2D1B329CCD79}"/>
              </a:ext>
            </a:extLst>
          </p:cNvPr>
          <p:cNvSpPr>
            <a:spLocks noGrp="1"/>
          </p:cNvSpPr>
          <p:nvPr>
            <p:ph type="body" sz="quarter" idx="58" hasCustomPrompt="1"/>
          </p:nvPr>
        </p:nvSpPr>
        <p:spPr>
          <a:xfrm>
            <a:off x="4673860" y="2502600"/>
            <a:ext cx="2908330" cy="782858"/>
          </a:xfrm>
        </p:spPr>
        <p:txBody>
          <a:bodyPr/>
          <a:lstStyle>
            <a:lvl1pPr>
              <a:defRPr sz="1050">
                <a:latin typeface="+mn-lt"/>
              </a:defRPr>
            </a:lvl1pPr>
            <a:lvl2pPr>
              <a:defRPr sz="1050">
                <a:latin typeface="+mn-lt"/>
              </a:defRPr>
            </a:lvl2pPr>
            <a:lvl3pPr>
              <a:defRPr sz="1000">
                <a:latin typeface="+mn-lt"/>
              </a:defRPr>
            </a:lvl3pPr>
            <a:lvl4pPr>
              <a:defRPr sz="900">
                <a:latin typeface="+mn-lt"/>
              </a:defRPr>
            </a:lvl4pPr>
            <a:lvl5pPr>
              <a:defRPr sz="1050">
                <a:latin typeface="+mn-lt"/>
              </a:defRPr>
            </a:lvl5pPr>
          </a:lstStyle>
          <a:p>
            <a:pPr lvl="0"/>
            <a:r>
              <a:rPr lang="en-GB"/>
              <a:t>Insert text</a:t>
            </a:r>
          </a:p>
          <a:p>
            <a:pPr lvl="1"/>
            <a:r>
              <a:rPr lang="en-GB"/>
              <a:t>Second level</a:t>
            </a:r>
          </a:p>
          <a:p>
            <a:pPr lvl="2"/>
            <a:r>
              <a:rPr lang="en-GB"/>
              <a:t>Third level</a:t>
            </a:r>
          </a:p>
          <a:p>
            <a:pPr lvl="3"/>
            <a:r>
              <a:rPr lang="en-GB"/>
              <a:t>Fourth level</a:t>
            </a:r>
          </a:p>
          <a:p>
            <a:pPr lvl="4"/>
            <a:r>
              <a:rPr lang="en-GB"/>
              <a:t>Fifth level</a:t>
            </a:r>
          </a:p>
        </p:txBody>
      </p:sp>
      <p:sp>
        <p:nvSpPr>
          <p:cNvPr id="165" name="Picture Placeholder 79">
            <a:extLst>
              <a:ext uri="{FF2B5EF4-FFF2-40B4-BE49-F238E27FC236}">
                <a16:creationId xmlns:a16="http://schemas.microsoft.com/office/drawing/2014/main" id="{30597102-1043-A1AE-7574-826352E743DF}"/>
              </a:ext>
            </a:extLst>
          </p:cNvPr>
          <p:cNvSpPr>
            <a:spLocks noGrp="1"/>
          </p:cNvSpPr>
          <p:nvPr>
            <p:ph type="pic" sz="quarter" idx="59" hasCustomPrompt="1"/>
          </p:nvPr>
        </p:nvSpPr>
        <p:spPr>
          <a:xfrm>
            <a:off x="4104795" y="2090261"/>
            <a:ext cx="496916" cy="498176"/>
          </a:xfrm>
        </p:spPr>
        <p:txBody>
          <a:bodyPr/>
          <a:lstStyle>
            <a:lvl1pPr algn="ctr">
              <a:defRPr sz="1050"/>
            </a:lvl1pPr>
          </a:lstStyle>
          <a:p>
            <a:r>
              <a:rPr lang="en-GB"/>
              <a:t>Icon</a:t>
            </a:r>
          </a:p>
        </p:txBody>
      </p:sp>
      <p:sp>
        <p:nvSpPr>
          <p:cNvPr id="172" name="Text Placeholder 54">
            <a:extLst>
              <a:ext uri="{FF2B5EF4-FFF2-40B4-BE49-F238E27FC236}">
                <a16:creationId xmlns:a16="http://schemas.microsoft.com/office/drawing/2014/main" id="{31AED212-02D6-D66B-BA9D-2B41CEA458F5}"/>
              </a:ext>
            </a:extLst>
          </p:cNvPr>
          <p:cNvSpPr>
            <a:spLocks noGrp="1"/>
          </p:cNvSpPr>
          <p:nvPr>
            <p:ph type="body" sz="quarter" idx="66" hasCustomPrompt="1"/>
          </p:nvPr>
        </p:nvSpPr>
        <p:spPr>
          <a:xfrm>
            <a:off x="8324344" y="2085910"/>
            <a:ext cx="2908331" cy="407988"/>
          </a:xfrm>
        </p:spPr>
        <p:txBody>
          <a:bodyPr/>
          <a:lstStyle>
            <a:lvl1pPr>
              <a:defRPr sz="1600">
                <a:latin typeface="+mj-lt"/>
              </a:defRPr>
            </a:lvl1pPr>
          </a:lstStyle>
          <a:p>
            <a:pPr lvl="0"/>
            <a:r>
              <a:rPr lang="en-GB"/>
              <a:t>Insert title</a:t>
            </a:r>
          </a:p>
        </p:txBody>
      </p:sp>
      <p:sp>
        <p:nvSpPr>
          <p:cNvPr id="173" name="Text Placeholder 57">
            <a:extLst>
              <a:ext uri="{FF2B5EF4-FFF2-40B4-BE49-F238E27FC236}">
                <a16:creationId xmlns:a16="http://schemas.microsoft.com/office/drawing/2014/main" id="{BA606C46-539E-AF69-2822-FEB4A5FAAF2E}"/>
              </a:ext>
            </a:extLst>
          </p:cNvPr>
          <p:cNvSpPr>
            <a:spLocks noGrp="1"/>
          </p:cNvSpPr>
          <p:nvPr>
            <p:ph type="body" sz="quarter" idx="67" hasCustomPrompt="1"/>
          </p:nvPr>
        </p:nvSpPr>
        <p:spPr>
          <a:xfrm>
            <a:off x="8325090" y="2498249"/>
            <a:ext cx="2908330" cy="782858"/>
          </a:xfrm>
        </p:spPr>
        <p:txBody>
          <a:bodyPr/>
          <a:lstStyle>
            <a:lvl1pPr>
              <a:defRPr sz="1050">
                <a:latin typeface="+mn-lt"/>
              </a:defRPr>
            </a:lvl1pPr>
            <a:lvl2pPr>
              <a:defRPr sz="1050">
                <a:latin typeface="+mn-lt"/>
              </a:defRPr>
            </a:lvl2pPr>
            <a:lvl3pPr>
              <a:defRPr sz="1000">
                <a:latin typeface="+mn-lt"/>
              </a:defRPr>
            </a:lvl3pPr>
            <a:lvl4pPr>
              <a:defRPr sz="900">
                <a:latin typeface="+mn-lt"/>
              </a:defRPr>
            </a:lvl4pPr>
            <a:lvl5pPr>
              <a:defRPr sz="1050">
                <a:latin typeface="+mn-lt"/>
              </a:defRPr>
            </a:lvl5pPr>
          </a:lstStyle>
          <a:p>
            <a:pPr lvl="0"/>
            <a:r>
              <a:rPr lang="en-GB"/>
              <a:t>Insert text</a:t>
            </a:r>
          </a:p>
          <a:p>
            <a:pPr lvl="1"/>
            <a:r>
              <a:rPr lang="en-GB"/>
              <a:t>Second level</a:t>
            </a:r>
          </a:p>
          <a:p>
            <a:pPr lvl="2"/>
            <a:r>
              <a:rPr lang="en-GB"/>
              <a:t>Third level</a:t>
            </a:r>
          </a:p>
          <a:p>
            <a:pPr lvl="3"/>
            <a:r>
              <a:rPr lang="en-GB"/>
              <a:t>Fourth level</a:t>
            </a:r>
          </a:p>
          <a:p>
            <a:pPr lvl="4"/>
            <a:r>
              <a:rPr lang="en-GB"/>
              <a:t>Fifth level</a:t>
            </a:r>
          </a:p>
        </p:txBody>
      </p:sp>
      <p:sp>
        <p:nvSpPr>
          <p:cNvPr id="174" name="Picture Placeholder 79">
            <a:extLst>
              <a:ext uri="{FF2B5EF4-FFF2-40B4-BE49-F238E27FC236}">
                <a16:creationId xmlns:a16="http://schemas.microsoft.com/office/drawing/2014/main" id="{85868138-10D3-7D22-FF93-993C74DAD770}"/>
              </a:ext>
            </a:extLst>
          </p:cNvPr>
          <p:cNvSpPr>
            <a:spLocks noGrp="1"/>
          </p:cNvSpPr>
          <p:nvPr>
            <p:ph type="pic" sz="quarter" idx="68" hasCustomPrompt="1"/>
          </p:nvPr>
        </p:nvSpPr>
        <p:spPr>
          <a:xfrm>
            <a:off x="7756025" y="2085910"/>
            <a:ext cx="496916" cy="498176"/>
          </a:xfrm>
        </p:spPr>
        <p:txBody>
          <a:bodyPr/>
          <a:lstStyle>
            <a:lvl1pPr algn="ctr">
              <a:defRPr sz="1050"/>
            </a:lvl1pPr>
          </a:lstStyle>
          <a:p>
            <a:r>
              <a:rPr lang="en-GB"/>
              <a:t>Icon</a:t>
            </a:r>
          </a:p>
        </p:txBody>
      </p:sp>
      <p:sp>
        <p:nvSpPr>
          <p:cNvPr id="36" name="Date Placeholder 35">
            <a:extLst>
              <a:ext uri="{FF2B5EF4-FFF2-40B4-BE49-F238E27FC236}">
                <a16:creationId xmlns:a16="http://schemas.microsoft.com/office/drawing/2014/main" id="{A45D6CBD-43E7-4488-7DAF-1F7B460B9883}"/>
              </a:ext>
            </a:extLst>
          </p:cNvPr>
          <p:cNvSpPr>
            <a:spLocks noGrp="1"/>
          </p:cNvSpPr>
          <p:nvPr>
            <p:ph type="dt" sz="half" idx="75"/>
          </p:nvPr>
        </p:nvSpPr>
        <p:spPr/>
        <p:txBody>
          <a:bodyPr/>
          <a:lstStyle/>
          <a:p>
            <a:endParaRPr lang="en-GB"/>
          </a:p>
        </p:txBody>
      </p:sp>
      <p:sp>
        <p:nvSpPr>
          <p:cNvPr id="37" name="Footer Placeholder 36">
            <a:extLst>
              <a:ext uri="{FF2B5EF4-FFF2-40B4-BE49-F238E27FC236}">
                <a16:creationId xmlns:a16="http://schemas.microsoft.com/office/drawing/2014/main" id="{BD9FC9FC-1D60-0BAC-FB89-2010C33B582F}"/>
              </a:ext>
            </a:extLst>
          </p:cNvPr>
          <p:cNvSpPr>
            <a:spLocks noGrp="1"/>
          </p:cNvSpPr>
          <p:nvPr>
            <p:ph type="ftr" sz="quarter" idx="76"/>
          </p:nvPr>
        </p:nvSpPr>
        <p:spPr>
          <a:xfrm>
            <a:off x="450733" y="6501388"/>
            <a:ext cx="6856644" cy="270074"/>
          </a:xfrm>
          <a:prstGeom prst="rect">
            <a:avLst/>
          </a:prstGeom>
        </p:spPr>
        <p:txBody>
          <a:bodyPr/>
          <a:lstStyle/>
          <a:p>
            <a:pPr>
              <a:lnSpc>
                <a:spcPct val="120000"/>
              </a:lnSpc>
              <a:spcAft>
                <a:spcPts val="1000"/>
              </a:spcAft>
            </a:pPr>
            <a:r>
              <a:rPr lang="en-US"/>
              <a:t>Footer</a:t>
            </a:r>
          </a:p>
        </p:txBody>
      </p:sp>
      <p:sp>
        <p:nvSpPr>
          <p:cNvPr id="41" name="Slide Number Placeholder 40">
            <a:extLst>
              <a:ext uri="{FF2B5EF4-FFF2-40B4-BE49-F238E27FC236}">
                <a16:creationId xmlns:a16="http://schemas.microsoft.com/office/drawing/2014/main" id="{BDFF6FDA-AE3B-A2AD-B57A-34CA808B331C}"/>
              </a:ext>
            </a:extLst>
          </p:cNvPr>
          <p:cNvSpPr>
            <a:spLocks noGrp="1"/>
          </p:cNvSpPr>
          <p:nvPr>
            <p:ph type="sldNum" sz="quarter" idx="77"/>
          </p:nvPr>
        </p:nvSpPr>
        <p:spPr/>
        <p:txBody>
          <a:bodyPr/>
          <a:lstStyle/>
          <a:p>
            <a:fld id="{BB07EAE1-021A-493C-B07F-6FE9E5D11BEB}" type="slidenum">
              <a:rPr lang="en-GB" smtClean="0"/>
              <a:pPr/>
              <a:t>‹#›</a:t>
            </a:fld>
            <a:endParaRPr lang="en-GB"/>
          </a:p>
        </p:txBody>
      </p:sp>
      <p:pic>
        <p:nvPicPr>
          <p:cNvPr id="5" name="Graphic 4">
            <a:extLst>
              <a:ext uri="{FF2B5EF4-FFF2-40B4-BE49-F238E27FC236}">
                <a16:creationId xmlns:a16="http://schemas.microsoft.com/office/drawing/2014/main" id="{FB45F5DD-8988-6D46-9AB1-81913DBE9C9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169916" y="259080"/>
            <a:ext cx="558018" cy="558163"/>
          </a:xfrm>
          <a:prstGeom prst="rect">
            <a:avLst/>
          </a:prstGeom>
        </p:spPr>
      </p:pic>
      <p:sp>
        <p:nvSpPr>
          <p:cNvPr id="12" name="Text Placeholder 54">
            <a:extLst>
              <a:ext uri="{FF2B5EF4-FFF2-40B4-BE49-F238E27FC236}">
                <a16:creationId xmlns:a16="http://schemas.microsoft.com/office/drawing/2014/main" id="{5CCF5692-52D5-D7EF-7D52-0D3AAF00E202}"/>
              </a:ext>
            </a:extLst>
          </p:cNvPr>
          <p:cNvSpPr>
            <a:spLocks noGrp="1"/>
          </p:cNvSpPr>
          <p:nvPr>
            <p:ph type="body" sz="quarter" idx="78" hasCustomPrompt="1"/>
          </p:nvPr>
        </p:nvSpPr>
        <p:spPr>
          <a:xfrm>
            <a:off x="1021885" y="3490694"/>
            <a:ext cx="2908331" cy="407988"/>
          </a:xfrm>
        </p:spPr>
        <p:txBody>
          <a:bodyPr/>
          <a:lstStyle>
            <a:lvl1pPr>
              <a:defRPr sz="1600">
                <a:latin typeface="+mj-lt"/>
              </a:defRPr>
            </a:lvl1pPr>
          </a:lstStyle>
          <a:p>
            <a:pPr lvl="0"/>
            <a:r>
              <a:rPr lang="en-GB"/>
              <a:t>Insert title</a:t>
            </a:r>
          </a:p>
        </p:txBody>
      </p:sp>
      <p:sp>
        <p:nvSpPr>
          <p:cNvPr id="14" name="Text Placeholder 57">
            <a:extLst>
              <a:ext uri="{FF2B5EF4-FFF2-40B4-BE49-F238E27FC236}">
                <a16:creationId xmlns:a16="http://schemas.microsoft.com/office/drawing/2014/main" id="{3CCAF7B2-8945-6ADD-CBBB-1ACA60FB88BA}"/>
              </a:ext>
            </a:extLst>
          </p:cNvPr>
          <p:cNvSpPr>
            <a:spLocks noGrp="1"/>
          </p:cNvSpPr>
          <p:nvPr>
            <p:ph type="body" sz="quarter" idx="79" hasCustomPrompt="1"/>
          </p:nvPr>
        </p:nvSpPr>
        <p:spPr>
          <a:xfrm>
            <a:off x="1022630" y="3903033"/>
            <a:ext cx="2908330" cy="782858"/>
          </a:xfrm>
        </p:spPr>
        <p:txBody>
          <a:bodyPr/>
          <a:lstStyle>
            <a:lvl1pPr>
              <a:defRPr sz="1050">
                <a:latin typeface="+mn-lt"/>
              </a:defRPr>
            </a:lvl1pPr>
            <a:lvl2pPr>
              <a:defRPr sz="1050">
                <a:latin typeface="+mn-lt"/>
              </a:defRPr>
            </a:lvl2pPr>
            <a:lvl3pPr>
              <a:defRPr sz="1000">
                <a:latin typeface="+mn-lt"/>
              </a:defRPr>
            </a:lvl3pPr>
            <a:lvl4pPr>
              <a:defRPr sz="900">
                <a:latin typeface="+mn-lt"/>
              </a:defRPr>
            </a:lvl4pPr>
            <a:lvl5pPr>
              <a:defRPr sz="1050">
                <a:latin typeface="+mn-lt"/>
              </a:defRPr>
            </a:lvl5pPr>
          </a:lstStyle>
          <a:p>
            <a:pPr lvl="0"/>
            <a:r>
              <a:rPr lang="en-GB"/>
              <a:t>Insert text</a:t>
            </a:r>
          </a:p>
          <a:p>
            <a:pPr lvl="1"/>
            <a:r>
              <a:rPr lang="en-GB"/>
              <a:t>Second level</a:t>
            </a:r>
          </a:p>
          <a:p>
            <a:pPr lvl="2"/>
            <a:r>
              <a:rPr lang="en-GB"/>
              <a:t>Third level</a:t>
            </a:r>
          </a:p>
          <a:p>
            <a:pPr lvl="3"/>
            <a:r>
              <a:rPr lang="en-GB"/>
              <a:t>Fourth level</a:t>
            </a:r>
          </a:p>
          <a:p>
            <a:pPr lvl="4"/>
            <a:r>
              <a:rPr lang="en-GB"/>
              <a:t>Fifth level</a:t>
            </a:r>
          </a:p>
        </p:txBody>
      </p:sp>
      <p:sp>
        <p:nvSpPr>
          <p:cNvPr id="16" name="Picture Placeholder 79">
            <a:extLst>
              <a:ext uri="{FF2B5EF4-FFF2-40B4-BE49-F238E27FC236}">
                <a16:creationId xmlns:a16="http://schemas.microsoft.com/office/drawing/2014/main" id="{B2FA5F54-A9C9-84B5-6140-AD6715897551}"/>
              </a:ext>
            </a:extLst>
          </p:cNvPr>
          <p:cNvSpPr>
            <a:spLocks noGrp="1"/>
          </p:cNvSpPr>
          <p:nvPr>
            <p:ph type="pic" sz="quarter" idx="80" hasCustomPrompt="1"/>
          </p:nvPr>
        </p:nvSpPr>
        <p:spPr>
          <a:xfrm>
            <a:off x="453565" y="3490694"/>
            <a:ext cx="496916" cy="498176"/>
          </a:xfrm>
        </p:spPr>
        <p:txBody>
          <a:bodyPr/>
          <a:lstStyle>
            <a:lvl1pPr algn="ctr">
              <a:defRPr sz="1050"/>
            </a:lvl1pPr>
          </a:lstStyle>
          <a:p>
            <a:r>
              <a:rPr lang="en-GB"/>
              <a:t>Icon</a:t>
            </a:r>
          </a:p>
        </p:txBody>
      </p:sp>
      <p:sp>
        <p:nvSpPr>
          <p:cNvPr id="17" name="Text Placeholder 54">
            <a:extLst>
              <a:ext uri="{FF2B5EF4-FFF2-40B4-BE49-F238E27FC236}">
                <a16:creationId xmlns:a16="http://schemas.microsoft.com/office/drawing/2014/main" id="{A093E6A1-A64A-71BD-59D4-EC3EB12584E6}"/>
              </a:ext>
            </a:extLst>
          </p:cNvPr>
          <p:cNvSpPr>
            <a:spLocks noGrp="1"/>
          </p:cNvSpPr>
          <p:nvPr>
            <p:ph type="body" sz="quarter" idx="81" hasCustomPrompt="1"/>
          </p:nvPr>
        </p:nvSpPr>
        <p:spPr>
          <a:xfrm>
            <a:off x="4673114" y="3486343"/>
            <a:ext cx="2908331" cy="407988"/>
          </a:xfrm>
        </p:spPr>
        <p:txBody>
          <a:bodyPr/>
          <a:lstStyle>
            <a:lvl1pPr>
              <a:defRPr sz="1600">
                <a:latin typeface="+mj-lt"/>
              </a:defRPr>
            </a:lvl1pPr>
          </a:lstStyle>
          <a:p>
            <a:pPr lvl="0"/>
            <a:r>
              <a:rPr lang="en-GB"/>
              <a:t>Insert title</a:t>
            </a:r>
          </a:p>
        </p:txBody>
      </p:sp>
      <p:sp>
        <p:nvSpPr>
          <p:cNvPr id="18" name="Text Placeholder 57">
            <a:extLst>
              <a:ext uri="{FF2B5EF4-FFF2-40B4-BE49-F238E27FC236}">
                <a16:creationId xmlns:a16="http://schemas.microsoft.com/office/drawing/2014/main" id="{CCD74DCA-4FE0-0F3E-58F5-1B95206D4402}"/>
              </a:ext>
            </a:extLst>
          </p:cNvPr>
          <p:cNvSpPr>
            <a:spLocks noGrp="1"/>
          </p:cNvSpPr>
          <p:nvPr>
            <p:ph type="body" sz="quarter" idx="82" hasCustomPrompt="1"/>
          </p:nvPr>
        </p:nvSpPr>
        <p:spPr>
          <a:xfrm>
            <a:off x="4673860" y="3898682"/>
            <a:ext cx="2908330" cy="782858"/>
          </a:xfrm>
        </p:spPr>
        <p:txBody>
          <a:bodyPr/>
          <a:lstStyle>
            <a:lvl1pPr>
              <a:defRPr sz="1050">
                <a:latin typeface="+mn-lt"/>
              </a:defRPr>
            </a:lvl1pPr>
            <a:lvl2pPr>
              <a:defRPr sz="1050">
                <a:latin typeface="+mn-lt"/>
              </a:defRPr>
            </a:lvl2pPr>
            <a:lvl3pPr>
              <a:defRPr sz="1000">
                <a:latin typeface="+mn-lt"/>
              </a:defRPr>
            </a:lvl3pPr>
            <a:lvl4pPr>
              <a:defRPr sz="900">
                <a:latin typeface="+mn-lt"/>
              </a:defRPr>
            </a:lvl4pPr>
            <a:lvl5pPr>
              <a:defRPr sz="1050">
                <a:latin typeface="+mn-lt"/>
              </a:defRPr>
            </a:lvl5pPr>
          </a:lstStyle>
          <a:p>
            <a:pPr lvl="0"/>
            <a:r>
              <a:rPr lang="en-GB"/>
              <a:t>Insert text</a:t>
            </a:r>
          </a:p>
          <a:p>
            <a:pPr lvl="1"/>
            <a:r>
              <a:rPr lang="en-GB"/>
              <a:t>Second level</a:t>
            </a:r>
          </a:p>
          <a:p>
            <a:pPr lvl="2"/>
            <a:r>
              <a:rPr lang="en-GB"/>
              <a:t>Third level</a:t>
            </a:r>
          </a:p>
          <a:p>
            <a:pPr lvl="3"/>
            <a:r>
              <a:rPr lang="en-GB"/>
              <a:t>Fourth level</a:t>
            </a:r>
          </a:p>
          <a:p>
            <a:pPr lvl="4"/>
            <a:r>
              <a:rPr lang="en-GB"/>
              <a:t>Fifth level</a:t>
            </a:r>
          </a:p>
        </p:txBody>
      </p:sp>
      <p:sp>
        <p:nvSpPr>
          <p:cNvPr id="19" name="Picture Placeholder 79">
            <a:extLst>
              <a:ext uri="{FF2B5EF4-FFF2-40B4-BE49-F238E27FC236}">
                <a16:creationId xmlns:a16="http://schemas.microsoft.com/office/drawing/2014/main" id="{D5E83BD2-4664-E6AF-CA4C-235738DD8661}"/>
              </a:ext>
            </a:extLst>
          </p:cNvPr>
          <p:cNvSpPr>
            <a:spLocks noGrp="1"/>
          </p:cNvSpPr>
          <p:nvPr>
            <p:ph type="pic" sz="quarter" idx="83" hasCustomPrompt="1"/>
          </p:nvPr>
        </p:nvSpPr>
        <p:spPr>
          <a:xfrm>
            <a:off x="4104795" y="3486343"/>
            <a:ext cx="496916" cy="498176"/>
          </a:xfrm>
        </p:spPr>
        <p:txBody>
          <a:bodyPr/>
          <a:lstStyle>
            <a:lvl1pPr algn="ctr">
              <a:defRPr sz="1050"/>
            </a:lvl1pPr>
          </a:lstStyle>
          <a:p>
            <a:r>
              <a:rPr lang="en-GB"/>
              <a:t>Icon</a:t>
            </a:r>
          </a:p>
        </p:txBody>
      </p:sp>
      <p:sp>
        <p:nvSpPr>
          <p:cNvPr id="21" name="Text Placeholder 54">
            <a:extLst>
              <a:ext uri="{FF2B5EF4-FFF2-40B4-BE49-F238E27FC236}">
                <a16:creationId xmlns:a16="http://schemas.microsoft.com/office/drawing/2014/main" id="{13612151-7CEF-F3B6-AD9F-8B8FF38BB881}"/>
              </a:ext>
            </a:extLst>
          </p:cNvPr>
          <p:cNvSpPr>
            <a:spLocks noGrp="1"/>
          </p:cNvSpPr>
          <p:nvPr>
            <p:ph type="body" sz="quarter" idx="84" hasCustomPrompt="1"/>
          </p:nvPr>
        </p:nvSpPr>
        <p:spPr>
          <a:xfrm>
            <a:off x="8324344" y="3481992"/>
            <a:ext cx="2908331" cy="407988"/>
          </a:xfrm>
        </p:spPr>
        <p:txBody>
          <a:bodyPr/>
          <a:lstStyle>
            <a:lvl1pPr>
              <a:defRPr sz="1600">
                <a:latin typeface="+mj-lt"/>
              </a:defRPr>
            </a:lvl1pPr>
          </a:lstStyle>
          <a:p>
            <a:pPr lvl="0"/>
            <a:r>
              <a:rPr lang="en-GB"/>
              <a:t>Insert title</a:t>
            </a:r>
          </a:p>
        </p:txBody>
      </p:sp>
      <p:sp>
        <p:nvSpPr>
          <p:cNvPr id="22" name="Text Placeholder 57">
            <a:extLst>
              <a:ext uri="{FF2B5EF4-FFF2-40B4-BE49-F238E27FC236}">
                <a16:creationId xmlns:a16="http://schemas.microsoft.com/office/drawing/2014/main" id="{2C054D74-4C03-5B98-5542-7490998F935E}"/>
              </a:ext>
            </a:extLst>
          </p:cNvPr>
          <p:cNvSpPr>
            <a:spLocks noGrp="1"/>
          </p:cNvSpPr>
          <p:nvPr>
            <p:ph type="body" sz="quarter" idx="85" hasCustomPrompt="1"/>
          </p:nvPr>
        </p:nvSpPr>
        <p:spPr>
          <a:xfrm>
            <a:off x="8325090" y="3894331"/>
            <a:ext cx="2908330" cy="782858"/>
          </a:xfrm>
        </p:spPr>
        <p:txBody>
          <a:bodyPr/>
          <a:lstStyle>
            <a:lvl1pPr>
              <a:defRPr sz="1050">
                <a:latin typeface="+mn-lt"/>
              </a:defRPr>
            </a:lvl1pPr>
            <a:lvl2pPr>
              <a:defRPr sz="1050">
                <a:latin typeface="+mn-lt"/>
              </a:defRPr>
            </a:lvl2pPr>
            <a:lvl3pPr>
              <a:defRPr sz="1000">
                <a:latin typeface="+mn-lt"/>
              </a:defRPr>
            </a:lvl3pPr>
            <a:lvl4pPr>
              <a:defRPr sz="900">
                <a:latin typeface="+mn-lt"/>
              </a:defRPr>
            </a:lvl4pPr>
            <a:lvl5pPr>
              <a:defRPr sz="1050">
                <a:latin typeface="+mn-lt"/>
              </a:defRPr>
            </a:lvl5pPr>
          </a:lstStyle>
          <a:p>
            <a:pPr lvl="0"/>
            <a:r>
              <a:rPr lang="en-GB"/>
              <a:t>Insert text</a:t>
            </a:r>
          </a:p>
          <a:p>
            <a:pPr lvl="1"/>
            <a:r>
              <a:rPr lang="en-GB"/>
              <a:t>Second level</a:t>
            </a:r>
          </a:p>
          <a:p>
            <a:pPr lvl="2"/>
            <a:r>
              <a:rPr lang="en-GB"/>
              <a:t>Third level</a:t>
            </a:r>
          </a:p>
          <a:p>
            <a:pPr lvl="3"/>
            <a:r>
              <a:rPr lang="en-GB"/>
              <a:t>Fourth level</a:t>
            </a:r>
          </a:p>
          <a:p>
            <a:pPr lvl="4"/>
            <a:r>
              <a:rPr lang="en-GB"/>
              <a:t>Fifth level</a:t>
            </a:r>
          </a:p>
        </p:txBody>
      </p:sp>
      <p:sp>
        <p:nvSpPr>
          <p:cNvPr id="23" name="Picture Placeholder 79">
            <a:extLst>
              <a:ext uri="{FF2B5EF4-FFF2-40B4-BE49-F238E27FC236}">
                <a16:creationId xmlns:a16="http://schemas.microsoft.com/office/drawing/2014/main" id="{9E0ACF2A-FE68-C5FF-7BCE-CF90B09BA235}"/>
              </a:ext>
            </a:extLst>
          </p:cNvPr>
          <p:cNvSpPr>
            <a:spLocks noGrp="1"/>
          </p:cNvSpPr>
          <p:nvPr>
            <p:ph type="pic" sz="quarter" idx="86" hasCustomPrompt="1"/>
          </p:nvPr>
        </p:nvSpPr>
        <p:spPr>
          <a:xfrm>
            <a:off x="7756025" y="3481992"/>
            <a:ext cx="496916" cy="498176"/>
          </a:xfrm>
        </p:spPr>
        <p:txBody>
          <a:bodyPr/>
          <a:lstStyle>
            <a:lvl1pPr algn="ctr">
              <a:defRPr sz="1050"/>
            </a:lvl1pPr>
          </a:lstStyle>
          <a:p>
            <a:r>
              <a:rPr lang="en-GB"/>
              <a:t>Icon</a:t>
            </a:r>
          </a:p>
        </p:txBody>
      </p:sp>
      <p:sp>
        <p:nvSpPr>
          <p:cNvPr id="35" name="Text Placeholder 54">
            <a:extLst>
              <a:ext uri="{FF2B5EF4-FFF2-40B4-BE49-F238E27FC236}">
                <a16:creationId xmlns:a16="http://schemas.microsoft.com/office/drawing/2014/main" id="{D3637D46-CA42-8CF6-8277-BB1B7D9805C0}"/>
              </a:ext>
            </a:extLst>
          </p:cNvPr>
          <p:cNvSpPr>
            <a:spLocks noGrp="1"/>
          </p:cNvSpPr>
          <p:nvPr>
            <p:ph type="body" sz="quarter" idx="87" hasCustomPrompt="1"/>
          </p:nvPr>
        </p:nvSpPr>
        <p:spPr>
          <a:xfrm>
            <a:off x="1021885" y="4886776"/>
            <a:ext cx="2908331" cy="407988"/>
          </a:xfrm>
        </p:spPr>
        <p:txBody>
          <a:bodyPr/>
          <a:lstStyle>
            <a:lvl1pPr>
              <a:defRPr sz="1600">
                <a:latin typeface="+mj-lt"/>
              </a:defRPr>
            </a:lvl1pPr>
          </a:lstStyle>
          <a:p>
            <a:pPr lvl="0"/>
            <a:r>
              <a:rPr lang="en-GB"/>
              <a:t>Insert title</a:t>
            </a:r>
          </a:p>
        </p:txBody>
      </p:sp>
      <p:sp>
        <p:nvSpPr>
          <p:cNvPr id="38" name="Text Placeholder 57">
            <a:extLst>
              <a:ext uri="{FF2B5EF4-FFF2-40B4-BE49-F238E27FC236}">
                <a16:creationId xmlns:a16="http://schemas.microsoft.com/office/drawing/2014/main" id="{C56DEB04-670C-291A-0C73-AFF2C0A84408}"/>
              </a:ext>
            </a:extLst>
          </p:cNvPr>
          <p:cNvSpPr>
            <a:spLocks noGrp="1"/>
          </p:cNvSpPr>
          <p:nvPr>
            <p:ph type="body" sz="quarter" idx="88" hasCustomPrompt="1"/>
          </p:nvPr>
        </p:nvSpPr>
        <p:spPr>
          <a:xfrm>
            <a:off x="1022630" y="5299115"/>
            <a:ext cx="2908330" cy="782858"/>
          </a:xfrm>
        </p:spPr>
        <p:txBody>
          <a:bodyPr/>
          <a:lstStyle>
            <a:lvl1pPr>
              <a:defRPr sz="1050">
                <a:latin typeface="+mn-lt"/>
              </a:defRPr>
            </a:lvl1pPr>
            <a:lvl2pPr>
              <a:defRPr sz="1050">
                <a:latin typeface="+mn-lt"/>
              </a:defRPr>
            </a:lvl2pPr>
            <a:lvl3pPr>
              <a:defRPr sz="1000">
                <a:latin typeface="+mn-lt"/>
              </a:defRPr>
            </a:lvl3pPr>
            <a:lvl4pPr>
              <a:defRPr sz="900">
                <a:latin typeface="+mn-lt"/>
              </a:defRPr>
            </a:lvl4pPr>
            <a:lvl5pPr>
              <a:defRPr sz="1050">
                <a:latin typeface="+mn-lt"/>
              </a:defRPr>
            </a:lvl5pPr>
          </a:lstStyle>
          <a:p>
            <a:pPr lvl="0"/>
            <a:r>
              <a:rPr lang="en-GB"/>
              <a:t>Insert text</a:t>
            </a:r>
          </a:p>
          <a:p>
            <a:pPr lvl="1"/>
            <a:r>
              <a:rPr lang="en-GB"/>
              <a:t>Second level</a:t>
            </a:r>
          </a:p>
          <a:p>
            <a:pPr lvl="2"/>
            <a:r>
              <a:rPr lang="en-GB"/>
              <a:t>Third level</a:t>
            </a:r>
          </a:p>
          <a:p>
            <a:pPr lvl="3"/>
            <a:r>
              <a:rPr lang="en-GB"/>
              <a:t>Fourth level</a:t>
            </a:r>
          </a:p>
          <a:p>
            <a:pPr lvl="4"/>
            <a:r>
              <a:rPr lang="en-GB"/>
              <a:t>Fifth level</a:t>
            </a:r>
          </a:p>
        </p:txBody>
      </p:sp>
      <p:sp>
        <p:nvSpPr>
          <p:cNvPr id="39" name="Picture Placeholder 79">
            <a:extLst>
              <a:ext uri="{FF2B5EF4-FFF2-40B4-BE49-F238E27FC236}">
                <a16:creationId xmlns:a16="http://schemas.microsoft.com/office/drawing/2014/main" id="{6FD5ABF4-B448-22D3-80B4-ECB93577C868}"/>
              </a:ext>
            </a:extLst>
          </p:cNvPr>
          <p:cNvSpPr>
            <a:spLocks noGrp="1"/>
          </p:cNvSpPr>
          <p:nvPr>
            <p:ph type="pic" sz="quarter" idx="89" hasCustomPrompt="1"/>
          </p:nvPr>
        </p:nvSpPr>
        <p:spPr>
          <a:xfrm>
            <a:off x="453565" y="4886776"/>
            <a:ext cx="496916" cy="498176"/>
          </a:xfrm>
        </p:spPr>
        <p:txBody>
          <a:bodyPr/>
          <a:lstStyle>
            <a:lvl1pPr algn="ctr">
              <a:defRPr sz="1050"/>
            </a:lvl1pPr>
          </a:lstStyle>
          <a:p>
            <a:r>
              <a:rPr lang="en-GB"/>
              <a:t>Icon</a:t>
            </a:r>
          </a:p>
        </p:txBody>
      </p:sp>
      <p:sp>
        <p:nvSpPr>
          <p:cNvPr id="40" name="Text Placeholder 54">
            <a:extLst>
              <a:ext uri="{FF2B5EF4-FFF2-40B4-BE49-F238E27FC236}">
                <a16:creationId xmlns:a16="http://schemas.microsoft.com/office/drawing/2014/main" id="{1DFE8B6C-E5E5-0F2A-E3DD-A69D18D32900}"/>
              </a:ext>
            </a:extLst>
          </p:cNvPr>
          <p:cNvSpPr>
            <a:spLocks noGrp="1"/>
          </p:cNvSpPr>
          <p:nvPr>
            <p:ph type="body" sz="quarter" idx="90" hasCustomPrompt="1"/>
          </p:nvPr>
        </p:nvSpPr>
        <p:spPr>
          <a:xfrm>
            <a:off x="4673114" y="4882425"/>
            <a:ext cx="2908331" cy="407988"/>
          </a:xfrm>
        </p:spPr>
        <p:txBody>
          <a:bodyPr/>
          <a:lstStyle>
            <a:lvl1pPr>
              <a:defRPr sz="1600">
                <a:latin typeface="+mj-lt"/>
              </a:defRPr>
            </a:lvl1pPr>
          </a:lstStyle>
          <a:p>
            <a:pPr lvl="0"/>
            <a:r>
              <a:rPr lang="en-GB"/>
              <a:t>Insert title</a:t>
            </a:r>
          </a:p>
        </p:txBody>
      </p:sp>
      <p:sp>
        <p:nvSpPr>
          <p:cNvPr id="42" name="Text Placeholder 57">
            <a:extLst>
              <a:ext uri="{FF2B5EF4-FFF2-40B4-BE49-F238E27FC236}">
                <a16:creationId xmlns:a16="http://schemas.microsoft.com/office/drawing/2014/main" id="{BDF2FF84-2571-0C5A-9BE1-C445EC72F52D}"/>
              </a:ext>
            </a:extLst>
          </p:cNvPr>
          <p:cNvSpPr>
            <a:spLocks noGrp="1"/>
          </p:cNvSpPr>
          <p:nvPr>
            <p:ph type="body" sz="quarter" idx="91" hasCustomPrompt="1"/>
          </p:nvPr>
        </p:nvSpPr>
        <p:spPr>
          <a:xfrm>
            <a:off x="4673860" y="5294764"/>
            <a:ext cx="2908330" cy="782858"/>
          </a:xfrm>
        </p:spPr>
        <p:txBody>
          <a:bodyPr/>
          <a:lstStyle>
            <a:lvl1pPr>
              <a:defRPr sz="1050">
                <a:latin typeface="+mn-lt"/>
              </a:defRPr>
            </a:lvl1pPr>
            <a:lvl2pPr>
              <a:defRPr sz="1050">
                <a:latin typeface="+mn-lt"/>
              </a:defRPr>
            </a:lvl2pPr>
            <a:lvl3pPr>
              <a:defRPr sz="1000">
                <a:latin typeface="+mn-lt"/>
              </a:defRPr>
            </a:lvl3pPr>
            <a:lvl4pPr>
              <a:defRPr sz="900">
                <a:latin typeface="+mn-lt"/>
              </a:defRPr>
            </a:lvl4pPr>
            <a:lvl5pPr>
              <a:defRPr sz="1050">
                <a:latin typeface="+mn-lt"/>
              </a:defRPr>
            </a:lvl5pPr>
          </a:lstStyle>
          <a:p>
            <a:pPr lvl="0"/>
            <a:r>
              <a:rPr lang="en-GB"/>
              <a:t>Insert text</a:t>
            </a:r>
          </a:p>
          <a:p>
            <a:pPr lvl="1"/>
            <a:r>
              <a:rPr lang="en-GB"/>
              <a:t>Second level</a:t>
            </a:r>
          </a:p>
          <a:p>
            <a:pPr lvl="2"/>
            <a:r>
              <a:rPr lang="en-GB"/>
              <a:t>Third level</a:t>
            </a:r>
          </a:p>
          <a:p>
            <a:pPr lvl="3"/>
            <a:r>
              <a:rPr lang="en-GB"/>
              <a:t>Fourth level</a:t>
            </a:r>
          </a:p>
          <a:p>
            <a:pPr lvl="4"/>
            <a:r>
              <a:rPr lang="en-GB"/>
              <a:t>Fifth level</a:t>
            </a:r>
          </a:p>
        </p:txBody>
      </p:sp>
      <p:sp>
        <p:nvSpPr>
          <p:cNvPr id="43" name="Picture Placeholder 79">
            <a:extLst>
              <a:ext uri="{FF2B5EF4-FFF2-40B4-BE49-F238E27FC236}">
                <a16:creationId xmlns:a16="http://schemas.microsoft.com/office/drawing/2014/main" id="{CB46B5FD-15D6-54D1-91B0-E1772DF0F0E4}"/>
              </a:ext>
            </a:extLst>
          </p:cNvPr>
          <p:cNvSpPr>
            <a:spLocks noGrp="1"/>
          </p:cNvSpPr>
          <p:nvPr>
            <p:ph type="pic" sz="quarter" idx="92" hasCustomPrompt="1"/>
          </p:nvPr>
        </p:nvSpPr>
        <p:spPr>
          <a:xfrm>
            <a:off x="4104795" y="4882425"/>
            <a:ext cx="496916" cy="498176"/>
          </a:xfrm>
        </p:spPr>
        <p:txBody>
          <a:bodyPr/>
          <a:lstStyle>
            <a:lvl1pPr algn="ctr">
              <a:defRPr sz="1050"/>
            </a:lvl1pPr>
          </a:lstStyle>
          <a:p>
            <a:r>
              <a:rPr lang="en-GB"/>
              <a:t>Icon</a:t>
            </a:r>
          </a:p>
        </p:txBody>
      </p:sp>
      <p:sp>
        <p:nvSpPr>
          <p:cNvPr id="44" name="Text Placeholder 54">
            <a:extLst>
              <a:ext uri="{FF2B5EF4-FFF2-40B4-BE49-F238E27FC236}">
                <a16:creationId xmlns:a16="http://schemas.microsoft.com/office/drawing/2014/main" id="{75FDBE78-56F7-97A0-B803-5037B46032C3}"/>
              </a:ext>
            </a:extLst>
          </p:cNvPr>
          <p:cNvSpPr>
            <a:spLocks noGrp="1"/>
          </p:cNvSpPr>
          <p:nvPr>
            <p:ph type="body" sz="quarter" idx="93" hasCustomPrompt="1"/>
          </p:nvPr>
        </p:nvSpPr>
        <p:spPr>
          <a:xfrm>
            <a:off x="8324344" y="4878074"/>
            <a:ext cx="2908331" cy="407988"/>
          </a:xfrm>
        </p:spPr>
        <p:txBody>
          <a:bodyPr/>
          <a:lstStyle>
            <a:lvl1pPr>
              <a:defRPr sz="1600">
                <a:latin typeface="+mj-lt"/>
              </a:defRPr>
            </a:lvl1pPr>
          </a:lstStyle>
          <a:p>
            <a:pPr lvl="0"/>
            <a:r>
              <a:rPr lang="en-GB"/>
              <a:t>Insert title</a:t>
            </a:r>
          </a:p>
        </p:txBody>
      </p:sp>
      <p:sp>
        <p:nvSpPr>
          <p:cNvPr id="45" name="Text Placeholder 57">
            <a:extLst>
              <a:ext uri="{FF2B5EF4-FFF2-40B4-BE49-F238E27FC236}">
                <a16:creationId xmlns:a16="http://schemas.microsoft.com/office/drawing/2014/main" id="{40EBE5CC-5033-B002-99E2-5552644C186E}"/>
              </a:ext>
            </a:extLst>
          </p:cNvPr>
          <p:cNvSpPr>
            <a:spLocks noGrp="1"/>
          </p:cNvSpPr>
          <p:nvPr>
            <p:ph type="body" sz="quarter" idx="94" hasCustomPrompt="1"/>
          </p:nvPr>
        </p:nvSpPr>
        <p:spPr>
          <a:xfrm>
            <a:off x="8325090" y="5290413"/>
            <a:ext cx="2908330" cy="782858"/>
          </a:xfrm>
        </p:spPr>
        <p:txBody>
          <a:bodyPr/>
          <a:lstStyle>
            <a:lvl1pPr>
              <a:defRPr sz="1050">
                <a:latin typeface="+mn-lt"/>
              </a:defRPr>
            </a:lvl1pPr>
            <a:lvl2pPr>
              <a:defRPr sz="1050">
                <a:latin typeface="+mn-lt"/>
              </a:defRPr>
            </a:lvl2pPr>
            <a:lvl3pPr>
              <a:defRPr sz="1000">
                <a:latin typeface="+mn-lt"/>
              </a:defRPr>
            </a:lvl3pPr>
            <a:lvl4pPr>
              <a:defRPr sz="900">
                <a:latin typeface="+mn-lt"/>
              </a:defRPr>
            </a:lvl4pPr>
            <a:lvl5pPr>
              <a:defRPr sz="1050">
                <a:latin typeface="+mn-lt"/>
              </a:defRPr>
            </a:lvl5pPr>
          </a:lstStyle>
          <a:p>
            <a:pPr lvl="0"/>
            <a:r>
              <a:rPr lang="en-GB"/>
              <a:t>Insert text</a:t>
            </a:r>
          </a:p>
          <a:p>
            <a:pPr lvl="1"/>
            <a:r>
              <a:rPr lang="en-GB"/>
              <a:t>Second level</a:t>
            </a:r>
          </a:p>
          <a:p>
            <a:pPr lvl="2"/>
            <a:r>
              <a:rPr lang="en-GB"/>
              <a:t>Third level</a:t>
            </a:r>
          </a:p>
          <a:p>
            <a:pPr lvl="3"/>
            <a:r>
              <a:rPr lang="en-GB"/>
              <a:t>Fourth level</a:t>
            </a:r>
          </a:p>
          <a:p>
            <a:pPr lvl="4"/>
            <a:r>
              <a:rPr lang="en-GB"/>
              <a:t>Fifth level</a:t>
            </a:r>
          </a:p>
        </p:txBody>
      </p:sp>
      <p:sp>
        <p:nvSpPr>
          <p:cNvPr id="46" name="Picture Placeholder 79">
            <a:extLst>
              <a:ext uri="{FF2B5EF4-FFF2-40B4-BE49-F238E27FC236}">
                <a16:creationId xmlns:a16="http://schemas.microsoft.com/office/drawing/2014/main" id="{F50BA0BC-8BC2-861B-B916-C32C2426FAB5}"/>
              </a:ext>
            </a:extLst>
          </p:cNvPr>
          <p:cNvSpPr>
            <a:spLocks noGrp="1"/>
          </p:cNvSpPr>
          <p:nvPr>
            <p:ph type="pic" sz="quarter" idx="95" hasCustomPrompt="1"/>
          </p:nvPr>
        </p:nvSpPr>
        <p:spPr>
          <a:xfrm>
            <a:off x="7756025" y="4878074"/>
            <a:ext cx="496916" cy="498176"/>
          </a:xfrm>
        </p:spPr>
        <p:txBody>
          <a:bodyPr/>
          <a:lstStyle>
            <a:lvl1pPr algn="ctr">
              <a:defRPr sz="1050"/>
            </a:lvl1pPr>
          </a:lstStyle>
          <a:p>
            <a:r>
              <a:rPr lang="en-GB"/>
              <a:t>Icon</a:t>
            </a:r>
          </a:p>
        </p:txBody>
      </p:sp>
      <p:sp>
        <p:nvSpPr>
          <p:cNvPr id="49" name="Text Placeholder 5">
            <a:extLst>
              <a:ext uri="{FF2B5EF4-FFF2-40B4-BE49-F238E27FC236}">
                <a16:creationId xmlns:a16="http://schemas.microsoft.com/office/drawing/2014/main" id="{B1639274-1679-DFC2-BF61-B88B8350EAF9}"/>
              </a:ext>
            </a:extLst>
          </p:cNvPr>
          <p:cNvSpPr>
            <a:spLocks noGrp="1"/>
          </p:cNvSpPr>
          <p:nvPr>
            <p:ph type="body" sz="quarter" idx="71" hasCustomPrompt="1"/>
          </p:nvPr>
        </p:nvSpPr>
        <p:spPr>
          <a:xfrm>
            <a:off x="450732" y="1125736"/>
            <a:ext cx="10323999" cy="581145"/>
          </a:xfrm>
        </p:spPr>
        <p:txBody>
          <a:bodyPr/>
          <a:lstStyle>
            <a:lvl1pPr>
              <a:defRPr sz="1200"/>
            </a:lvl1pPr>
            <a:lvl2pPr>
              <a:defRPr sz="1200"/>
            </a:lvl2pPr>
            <a:lvl3pPr>
              <a:defRPr sz="1100"/>
            </a:lvl3pPr>
            <a:lvl4pPr>
              <a:defRPr sz="1050"/>
            </a:lvl4pPr>
            <a:lvl5pPr>
              <a:defRPr sz="1200"/>
            </a:lvl5pPr>
          </a:lstStyle>
          <a:p>
            <a:pPr lvl="0"/>
            <a:r>
              <a:rPr lang="en-GB"/>
              <a:t>Insert text</a:t>
            </a:r>
          </a:p>
          <a:p>
            <a:pPr lvl="1"/>
            <a:r>
              <a:rPr lang="en-GB"/>
              <a:t>Second level</a:t>
            </a:r>
          </a:p>
          <a:p>
            <a:pPr lvl="2"/>
            <a:r>
              <a:rPr lang="en-GB"/>
              <a:t>Third level</a:t>
            </a:r>
          </a:p>
          <a:p>
            <a:pPr lvl="3"/>
            <a:r>
              <a:rPr lang="en-GB"/>
              <a:t>Fourth level</a:t>
            </a:r>
          </a:p>
          <a:p>
            <a:pPr lvl="4"/>
            <a:r>
              <a:rPr lang="en-GB"/>
              <a:t>Fifth level</a:t>
            </a:r>
          </a:p>
        </p:txBody>
      </p:sp>
      <p:sp>
        <p:nvSpPr>
          <p:cNvPr id="50" name="Title 1">
            <a:extLst>
              <a:ext uri="{FF2B5EF4-FFF2-40B4-BE49-F238E27FC236}">
                <a16:creationId xmlns:a16="http://schemas.microsoft.com/office/drawing/2014/main" id="{37184813-5056-9BB9-5503-A1F5CB6F5E18}"/>
              </a:ext>
            </a:extLst>
          </p:cNvPr>
          <p:cNvSpPr>
            <a:spLocks noGrp="1"/>
          </p:cNvSpPr>
          <p:nvPr>
            <p:ph type="title" hasCustomPrompt="1"/>
          </p:nvPr>
        </p:nvSpPr>
        <p:spPr>
          <a:xfrm>
            <a:off x="450732" y="422671"/>
            <a:ext cx="10323999" cy="558404"/>
          </a:xfrm>
        </p:spPr>
        <p:txBody>
          <a:bodyPr/>
          <a:lstStyle>
            <a:lvl1pPr>
              <a:defRPr sz="3199"/>
            </a:lvl1pPr>
          </a:lstStyle>
          <a:p>
            <a:r>
              <a:rPr lang="en-GB"/>
              <a:t>Insert title here</a:t>
            </a:r>
          </a:p>
        </p:txBody>
      </p:sp>
      <p:grpSp>
        <p:nvGrpSpPr>
          <p:cNvPr id="2" name="Group 1">
            <a:extLst>
              <a:ext uri="{FF2B5EF4-FFF2-40B4-BE49-F238E27FC236}">
                <a16:creationId xmlns:a16="http://schemas.microsoft.com/office/drawing/2014/main" id="{28EED846-DF68-FCA2-8C7E-E51C1BD2DB9B}"/>
              </a:ext>
            </a:extLst>
          </p:cNvPr>
          <p:cNvGrpSpPr/>
          <p:nvPr userDrawn="1"/>
        </p:nvGrpSpPr>
        <p:grpSpPr>
          <a:xfrm>
            <a:off x="-2177850" y="1"/>
            <a:ext cx="2116359" cy="4354799"/>
            <a:chOff x="-2170726" y="0"/>
            <a:chExt cx="2116910" cy="4354799"/>
          </a:xfrm>
        </p:grpSpPr>
        <p:grpSp>
          <p:nvGrpSpPr>
            <p:cNvPr id="4" name="Group 3">
              <a:extLst>
                <a:ext uri="{FF2B5EF4-FFF2-40B4-BE49-F238E27FC236}">
                  <a16:creationId xmlns:a16="http://schemas.microsoft.com/office/drawing/2014/main" id="{0682A28A-BFA3-2910-3928-07C22D32B089}"/>
                </a:ext>
              </a:extLst>
            </p:cNvPr>
            <p:cNvGrpSpPr/>
            <p:nvPr userDrawn="1"/>
          </p:nvGrpSpPr>
          <p:grpSpPr>
            <a:xfrm>
              <a:off x="-2170726" y="0"/>
              <a:ext cx="2116910" cy="4354799"/>
              <a:chOff x="1841345" y="1593847"/>
              <a:chExt cx="2116910" cy="4354799"/>
            </a:xfrm>
          </p:grpSpPr>
          <p:sp>
            <p:nvSpPr>
              <p:cNvPr id="53" name="Rectangle 52">
                <a:extLst>
                  <a:ext uri="{FF2B5EF4-FFF2-40B4-BE49-F238E27FC236}">
                    <a16:creationId xmlns:a16="http://schemas.microsoft.com/office/drawing/2014/main" id="{DD4AC51D-EE3E-59E3-7397-E11D4ACA4E5B}"/>
                  </a:ext>
                </a:extLst>
              </p:cNvPr>
              <p:cNvSpPr/>
              <p:nvPr/>
            </p:nvSpPr>
            <p:spPr>
              <a:xfrm>
                <a:off x="1841345" y="1593847"/>
                <a:ext cx="2094954" cy="4354799"/>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333333"/>
                  </a:solidFill>
                </a:endParaRPr>
              </a:p>
            </p:txBody>
          </p:sp>
          <p:sp>
            <p:nvSpPr>
              <p:cNvPr id="54" name="Rectangle 53">
                <a:extLst>
                  <a:ext uri="{FF2B5EF4-FFF2-40B4-BE49-F238E27FC236}">
                    <a16:creationId xmlns:a16="http://schemas.microsoft.com/office/drawing/2014/main" id="{ED86625A-1933-F657-5C35-210665933054}"/>
                  </a:ext>
                </a:extLst>
              </p:cNvPr>
              <p:cNvSpPr/>
              <p:nvPr/>
            </p:nvSpPr>
            <p:spPr>
              <a:xfrm>
                <a:off x="1841345" y="1593847"/>
                <a:ext cx="2094953" cy="6882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799">
                  <a:solidFill>
                    <a:srgbClr val="333333"/>
                  </a:solidFill>
                </a:endParaRPr>
              </a:p>
            </p:txBody>
          </p:sp>
          <p:sp>
            <p:nvSpPr>
              <p:cNvPr id="55" name="TextBox 54">
                <a:extLst>
                  <a:ext uri="{FF2B5EF4-FFF2-40B4-BE49-F238E27FC236}">
                    <a16:creationId xmlns:a16="http://schemas.microsoft.com/office/drawing/2014/main" id="{9A32F7F3-B2AF-66AE-FC11-CD40E4F87573}"/>
                  </a:ext>
                </a:extLst>
              </p:cNvPr>
              <p:cNvSpPr txBox="1"/>
              <p:nvPr/>
            </p:nvSpPr>
            <p:spPr>
              <a:xfrm>
                <a:off x="1986125" y="1707138"/>
                <a:ext cx="1805394" cy="461665"/>
              </a:xfrm>
              <a:prstGeom prst="rect">
                <a:avLst/>
              </a:prstGeom>
              <a:noFill/>
            </p:spPr>
            <p:txBody>
              <a:bodyPr wrap="square" rtlCol="0">
                <a:spAutoFit/>
              </a:bodyPr>
              <a:lstStyle/>
              <a:p>
                <a:pPr algn="ctr"/>
                <a:r>
                  <a:rPr lang="en-GB" sz="1200">
                    <a:solidFill>
                      <a:srgbClr val="333333"/>
                    </a:solidFill>
                    <a:latin typeface="+mn-lt"/>
                  </a:rPr>
                  <a:t>HOW TO USE BULLET POINTS</a:t>
                </a:r>
              </a:p>
            </p:txBody>
          </p:sp>
          <p:sp>
            <p:nvSpPr>
              <p:cNvPr id="56" name="TextBox 55">
                <a:extLst>
                  <a:ext uri="{FF2B5EF4-FFF2-40B4-BE49-F238E27FC236}">
                    <a16:creationId xmlns:a16="http://schemas.microsoft.com/office/drawing/2014/main" id="{35BE4684-FA00-B96F-279A-EE2662434C81}"/>
                  </a:ext>
                </a:extLst>
              </p:cNvPr>
              <p:cNvSpPr txBox="1"/>
              <p:nvPr/>
            </p:nvSpPr>
            <p:spPr>
              <a:xfrm>
                <a:off x="1863302" y="4421432"/>
                <a:ext cx="2094953" cy="553998"/>
              </a:xfrm>
              <a:prstGeom prst="rect">
                <a:avLst/>
              </a:prstGeom>
              <a:noFill/>
            </p:spPr>
            <p:txBody>
              <a:bodyPr wrap="square" rtlCol="0">
                <a:spAutoFit/>
              </a:bodyPr>
              <a:lstStyle/>
              <a:p>
                <a:r>
                  <a:rPr lang="en-GB" sz="1000" b="1">
                    <a:solidFill>
                      <a:srgbClr val="333333"/>
                    </a:solidFill>
                  </a:rPr>
                  <a:t>3. </a:t>
                </a:r>
                <a:r>
                  <a:rPr lang="en-GB" sz="1000">
                    <a:solidFill>
                      <a:srgbClr val="333333"/>
                    </a:solidFill>
                  </a:rPr>
                  <a:t>If you want to remove them, just click the </a:t>
                </a:r>
                <a:r>
                  <a:rPr lang="en-GB" sz="1000" b="0">
                    <a:solidFill>
                      <a:srgbClr val="333333"/>
                    </a:solidFill>
                    <a:latin typeface="Gotham Medium" pitchFamily="50" charset="0"/>
                  </a:rPr>
                  <a:t>Decrease List Level </a:t>
                </a:r>
                <a:r>
                  <a:rPr lang="en-GB" sz="1000" b="0">
                    <a:solidFill>
                      <a:srgbClr val="333333"/>
                    </a:solidFill>
                  </a:rPr>
                  <a:t>button.</a:t>
                </a:r>
                <a:endParaRPr lang="en-GB" sz="1000" b="1">
                  <a:solidFill>
                    <a:srgbClr val="333333"/>
                  </a:solidFill>
                </a:endParaRPr>
              </a:p>
            </p:txBody>
          </p:sp>
          <p:sp>
            <p:nvSpPr>
              <p:cNvPr id="57" name="TextBox 56">
                <a:extLst>
                  <a:ext uri="{FF2B5EF4-FFF2-40B4-BE49-F238E27FC236}">
                    <a16:creationId xmlns:a16="http://schemas.microsoft.com/office/drawing/2014/main" id="{3DFA349A-1A70-F881-B1E3-184C22886C06}"/>
                  </a:ext>
                </a:extLst>
              </p:cNvPr>
              <p:cNvSpPr txBox="1"/>
              <p:nvPr/>
            </p:nvSpPr>
            <p:spPr>
              <a:xfrm>
                <a:off x="1863302" y="2358061"/>
                <a:ext cx="2094953" cy="553998"/>
              </a:xfrm>
              <a:prstGeom prst="rect">
                <a:avLst/>
              </a:prstGeom>
              <a:noFill/>
            </p:spPr>
            <p:txBody>
              <a:bodyPr wrap="square" rtlCol="0">
                <a:spAutoFit/>
              </a:bodyPr>
              <a:lstStyle/>
              <a:p>
                <a:r>
                  <a:rPr lang="en-GB" sz="1000" b="1">
                    <a:solidFill>
                      <a:srgbClr val="333333"/>
                    </a:solidFill>
                  </a:rPr>
                  <a:t>1. </a:t>
                </a:r>
                <a:r>
                  <a:rPr lang="en-GB" sz="1000">
                    <a:solidFill>
                      <a:srgbClr val="333333"/>
                    </a:solidFill>
                  </a:rPr>
                  <a:t>If you want to use your pre-formatted bullets, click on the </a:t>
                </a:r>
                <a:r>
                  <a:rPr lang="en-GB" sz="1000" b="0">
                    <a:solidFill>
                      <a:srgbClr val="333333"/>
                    </a:solidFill>
                    <a:latin typeface="Gotham Medium" pitchFamily="50" charset="0"/>
                  </a:rPr>
                  <a:t>Increase List Level </a:t>
                </a:r>
                <a:r>
                  <a:rPr lang="en-GB" sz="1000" b="0">
                    <a:solidFill>
                      <a:srgbClr val="333333"/>
                    </a:solidFill>
                  </a:rPr>
                  <a:t>button.</a:t>
                </a:r>
              </a:p>
            </p:txBody>
          </p:sp>
          <p:sp>
            <p:nvSpPr>
              <p:cNvPr id="58" name="TextBox 57">
                <a:extLst>
                  <a:ext uri="{FF2B5EF4-FFF2-40B4-BE49-F238E27FC236}">
                    <a16:creationId xmlns:a16="http://schemas.microsoft.com/office/drawing/2014/main" id="{59922710-C707-C5E9-0897-547C6CC7A9E0}"/>
                  </a:ext>
                </a:extLst>
              </p:cNvPr>
              <p:cNvSpPr txBox="1"/>
              <p:nvPr/>
            </p:nvSpPr>
            <p:spPr>
              <a:xfrm>
                <a:off x="1863302" y="3822005"/>
                <a:ext cx="2094953" cy="553998"/>
              </a:xfrm>
              <a:prstGeom prst="rect">
                <a:avLst/>
              </a:prstGeom>
              <a:noFill/>
            </p:spPr>
            <p:txBody>
              <a:bodyPr wrap="square" rtlCol="0">
                <a:spAutoFit/>
              </a:bodyPr>
              <a:lstStyle/>
              <a:p>
                <a:r>
                  <a:rPr lang="en-GB" sz="1000" b="1">
                    <a:solidFill>
                      <a:srgbClr val="333333"/>
                    </a:solidFill>
                  </a:rPr>
                  <a:t>2. </a:t>
                </a:r>
                <a:r>
                  <a:rPr lang="en-GB" sz="1000">
                    <a:solidFill>
                      <a:srgbClr val="333333"/>
                    </a:solidFill>
                  </a:rPr>
                  <a:t>To indent your bullets </a:t>
                </a:r>
                <a:br>
                  <a:rPr lang="en-GB" sz="1000">
                    <a:solidFill>
                      <a:srgbClr val="333333"/>
                    </a:solidFill>
                  </a:rPr>
                </a:br>
                <a:r>
                  <a:rPr lang="en-GB" sz="1000">
                    <a:solidFill>
                      <a:srgbClr val="333333"/>
                    </a:solidFill>
                  </a:rPr>
                  <a:t>to the next level, click on</a:t>
                </a:r>
                <a:r>
                  <a:rPr lang="en-GB" sz="1000" b="1">
                    <a:solidFill>
                      <a:srgbClr val="333333"/>
                    </a:solidFill>
                  </a:rPr>
                  <a:t> </a:t>
                </a:r>
                <a:r>
                  <a:rPr lang="en-GB" sz="1000" b="0">
                    <a:solidFill>
                      <a:srgbClr val="333333"/>
                    </a:solidFill>
                    <a:latin typeface="Gotham Medium" pitchFamily="50" charset="0"/>
                  </a:rPr>
                  <a:t>Increase List Level </a:t>
                </a:r>
                <a:r>
                  <a:rPr lang="en-GB" sz="1000" b="0">
                    <a:solidFill>
                      <a:srgbClr val="333333"/>
                    </a:solidFill>
                  </a:rPr>
                  <a:t>again</a:t>
                </a:r>
                <a:r>
                  <a:rPr lang="en-GB" sz="1000">
                    <a:solidFill>
                      <a:srgbClr val="333333"/>
                    </a:solidFill>
                  </a:rPr>
                  <a:t>.</a:t>
                </a:r>
              </a:p>
            </p:txBody>
          </p:sp>
        </p:grpSp>
        <p:pic>
          <p:nvPicPr>
            <p:cNvPr id="47" name="Picture 46">
              <a:extLst>
                <a:ext uri="{FF2B5EF4-FFF2-40B4-BE49-F238E27FC236}">
                  <a16:creationId xmlns:a16="http://schemas.microsoft.com/office/drawing/2014/main" id="{4AB3DEEC-8317-7ADF-2D32-BC34EC39A273}"/>
                </a:ext>
              </a:extLst>
            </p:cNvPr>
            <p:cNvPicPr>
              <a:picLocks noChangeAspect="1"/>
            </p:cNvPicPr>
            <p:nvPr userDrawn="1"/>
          </p:nvPicPr>
          <p:blipFill>
            <a:blip r:embed="rId3"/>
            <a:stretch>
              <a:fillRect/>
            </a:stretch>
          </p:blipFill>
          <p:spPr>
            <a:xfrm>
              <a:off x="-1743959" y="1421385"/>
              <a:ext cx="1257300" cy="733425"/>
            </a:xfrm>
            <a:prstGeom prst="rect">
              <a:avLst/>
            </a:prstGeom>
          </p:spPr>
        </p:pic>
        <p:sp>
          <p:nvSpPr>
            <p:cNvPr id="48" name="Oval 47">
              <a:extLst>
                <a:ext uri="{FF2B5EF4-FFF2-40B4-BE49-F238E27FC236}">
                  <a16:creationId xmlns:a16="http://schemas.microsoft.com/office/drawing/2014/main" id="{EF049C43-1B80-57F6-8BB2-DB663802A469}"/>
                </a:ext>
              </a:extLst>
            </p:cNvPr>
            <p:cNvSpPr/>
            <p:nvPr userDrawn="1"/>
          </p:nvSpPr>
          <p:spPr>
            <a:xfrm>
              <a:off x="-833829" y="1427869"/>
              <a:ext cx="365461" cy="365461"/>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Aft>
                  <a:spcPts val="600"/>
                </a:spcAft>
              </a:pPr>
              <a:endParaRPr lang="en-GB" sz="1400"/>
            </a:p>
          </p:txBody>
        </p:sp>
        <p:pic>
          <p:nvPicPr>
            <p:cNvPr id="51" name="Picture 50">
              <a:extLst>
                <a:ext uri="{FF2B5EF4-FFF2-40B4-BE49-F238E27FC236}">
                  <a16:creationId xmlns:a16="http://schemas.microsoft.com/office/drawing/2014/main" id="{6EE77A38-4CB2-3B19-4606-B593832FEEFE}"/>
                </a:ext>
              </a:extLst>
            </p:cNvPr>
            <p:cNvPicPr>
              <a:picLocks noChangeAspect="1"/>
            </p:cNvPicPr>
            <p:nvPr userDrawn="1"/>
          </p:nvPicPr>
          <p:blipFill>
            <a:blip r:embed="rId4"/>
            <a:stretch>
              <a:fillRect/>
            </a:stretch>
          </p:blipFill>
          <p:spPr>
            <a:xfrm>
              <a:off x="-1743959" y="3490852"/>
              <a:ext cx="1257300" cy="723900"/>
            </a:xfrm>
            <a:prstGeom prst="rect">
              <a:avLst/>
            </a:prstGeom>
          </p:spPr>
        </p:pic>
        <p:sp>
          <p:nvSpPr>
            <p:cNvPr id="52" name="Oval 51">
              <a:extLst>
                <a:ext uri="{FF2B5EF4-FFF2-40B4-BE49-F238E27FC236}">
                  <a16:creationId xmlns:a16="http://schemas.microsoft.com/office/drawing/2014/main" id="{C2D9DE8C-7117-150E-DA44-69D4F7DCC3E1}"/>
                </a:ext>
              </a:extLst>
            </p:cNvPr>
            <p:cNvSpPr/>
            <p:nvPr userDrawn="1"/>
          </p:nvSpPr>
          <p:spPr>
            <a:xfrm>
              <a:off x="-1055285" y="3502818"/>
              <a:ext cx="365461" cy="365461"/>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Aft>
                  <a:spcPts val="600"/>
                </a:spcAft>
              </a:pPr>
              <a:endParaRPr lang="en-GB" sz="1400"/>
            </a:p>
          </p:txBody>
        </p:sp>
      </p:grpSp>
      <p:pic>
        <p:nvPicPr>
          <p:cNvPr id="131" name="Graphic 130">
            <a:extLst>
              <a:ext uri="{FF2B5EF4-FFF2-40B4-BE49-F238E27FC236}">
                <a16:creationId xmlns:a16="http://schemas.microsoft.com/office/drawing/2014/main" id="{29886966-FEB0-F75D-F20A-0EDF9F67ED2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1169916" y="259080"/>
            <a:ext cx="558018" cy="558163"/>
          </a:xfrm>
          <a:prstGeom prst="rect">
            <a:avLst/>
          </a:prstGeom>
        </p:spPr>
      </p:pic>
      <p:grpSp>
        <p:nvGrpSpPr>
          <p:cNvPr id="20" name="Group 19">
            <a:extLst>
              <a:ext uri="{FF2B5EF4-FFF2-40B4-BE49-F238E27FC236}">
                <a16:creationId xmlns:a16="http://schemas.microsoft.com/office/drawing/2014/main" id="{2DCA0AE3-5859-8438-54C4-2476BE3B5176}"/>
              </a:ext>
            </a:extLst>
          </p:cNvPr>
          <p:cNvGrpSpPr/>
          <p:nvPr userDrawn="1"/>
        </p:nvGrpSpPr>
        <p:grpSpPr>
          <a:xfrm>
            <a:off x="12334791" y="0"/>
            <a:ext cx="2094408" cy="3914775"/>
            <a:chOff x="-2178418" y="4487679"/>
            <a:chExt cx="2094954" cy="3914775"/>
          </a:xfrm>
        </p:grpSpPr>
        <p:sp>
          <p:nvSpPr>
            <p:cNvPr id="24" name="Rectangle 23">
              <a:extLst>
                <a:ext uri="{FF2B5EF4-FFF2-40B4-BE49-F238E27FC236}">
                  <a16:creationId xmlns:a16="http://schemas.microsoft.com/office/drawing/2014/main" id="{7626B70F-C4A6-AD8D-4A24-2336BDA1CFF6}"/>
                </a:ext>
              </a:extLst>
            </p:cNvPr>
            <p:cNvSpPr/>
            <p:nvPr/>
          </p:nvSpPr>
          <p:spPr>
            <a:xfrm>
              <a:off x="-2178418" y="4487680"/>
              <a:ext cx="2094954" cy="3914774"/>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333333"/>
                </a:solidFill>
              </a:endParaRPr>
            </a:p>
          </p:txBody>
        </p:sp>
        <p:sp>
          <p:nvSpPr>
            <p:cNvPr id="29" name="Rectangle 28">
              <a:extLst>
                <a:ext uri="{FF2B5EF4-FFF2-40B4-BE49-F238E27FC236}">
                  <a16:creationId xmlns:a16="http://schemas.microsoft.com/office/drawing/2014/main" id="{58979644-7349-A1D7-E501-6DA3EE39A192}"/>
                </a:ext>
              </a:extLst>
            </p:cNvPr>
            <p:cNvSpPr/>
            <p:nvPr/>
          </p:nvSpPr>
          <p:spPr>
            <a:xfrm>
              <a:off x="-2178418" y="4487679"/>
              <a:ext cx="2094954" cy="55616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799">
                <a:solidFill>
                  <a:srgbClr val="333333"/>
                </a:solidFill>
              </a:endParaRPr>
            </a:p>
          </p:txBody>
        </p:sp>
        <p:sp>
          <p:nvSpPr>
            <p:cNvPr id="30" name="TextBox 29">
              <a:extLst>
                <a:ext uri="{FF2B5EF4-FFF2-40B4-BE49-F238E27FC236}">
                  <a16:creationId xmlns:a16="http://schemas.microsoft.com/office/drawing/2014/main" id="{102D7232-EA49-6D92-E8ED-981C47D5E9B9}"/>
                </a:ext>
              </a:extLst>
            </p:cNvPr>
            <p:cNvSpPr txBox="1"/>
            <p:nvPr/>
          </p:nvSpPr>
          <p:spPr>
            <a:xfrm>
              <a:off x="-1943077" y="4533656"/>
              <a:ext cx="1668186" cy="461665"/>
            </a:xfrm>
            <a:prstGeom prst="rect">
              <a:avLst/>
            </a:prstGeom>
            <a:noFill/>
          </p:spPr>
          <p:txBody>
            <a:bodyPr wrap="square" rtlCol="0">
              <a:spAutoFit/>
            </a:bodyPr>
            <a:lstStyle/>
            <a:p>
              <a:pPr algn="ctr"/>
              <a:r>
                <a:rPr lang="en-GB" sz="1200">
                  <a:solidFill>
                    <a:srgbClr val="333333"/>
                  </a:solidFill>
                  <a:latin typeface="+mn-lt"/>
                </a:rPr>
                <a:t>HOW TO INSERT AN ICON</a:t>
              </a:r>
            </a:p>
          </p:txBody>
        </p:sp>
        <p:sp>
          <p:nvSpPr>
            <p:cNvPr id="31" name="TextBox 30">
              <a:extLst>
                <a:ext uri="{FF2B5EF4-FFF2-40B4-BE49-F238E27FC236}">
                  <a16:creationId xmlns:a16="http://schemas.microsoft.com/office/drawing/2014/main" id="{0C14BB91-7583-8DBB-5BD5-24B3F529F763}"/>
                </a:ext>
              </a:extLst>
            </p:cNvPr>
            <p:cNvSpPr txBox="1"/>
            <p:nvPr/>
          </p:nvSpPr>
          <p:spPr>
            <a:xfrm>
              <a:off x="-2156460" y="5847658"/>
              <a:ext cx="1976174" cy="861774"/>
            </a:xfrm>
            <a:prstGeom prst="rect">
              <a:avLst/>
            </a:prstGeom>
            <a:noFill/>
          </p:spPr>
          <p:txBody>
            <a:bodyPr wrap="square" rtlCol="0">
              <a:spAutoFit/>
            </a:bodyPr>
            <a:lstStyle/>
            <a:p>
              <a:r>
                <a:rPr lang="en-GB" sz="1000" b="1">
                  <a:solidFill>
                    <a:srgbClr val="333333"/>
                  </a:solidFill>
                </a:rPr>
                <a:t>2. </a:t>
              </a:r>
              <a:r>
                <a:rPr lang="en-GB" sz="1000">
                  <a:solidFill>
                    <a:srgbClr val="333333"/>
                  </a:solidFill>
                </a:rPr>
                <a:t>Click on the </a:t>
              </a:r>
              <a:r>
                <a:rPr lang="en-GB" sz="1000" b="0">
                  <a:solidFill>
                    <a:srgbClr val="333333"/>
                  </a:solidFill>
                  <a:latin typeface="Gotham Medium" pitchFamily="50" charset="0"/>
                </a:rPr>
                <a:t>shape </a:t>
              </a:r>
              <a:r>
                <a:rPr lang="en-GB" sz="1000">
                  <a:solidFill>
                    <a:srgbClr val="333333"/>
                  </a:solidFill>
                </a:rPr>
                <a:t>you wish to add your icon to and choose the icon needed from the PPT Icon Library.</a:t>
              </a:r>
              <a:br>
                <a:rPr lang="en-GB" sz="1000">
                  <a:solidFill>
                    <a:srgbClr val="333333"/>
                  </a:solidFill>
                </a:rPr>
              </a:br>
              <a:r>
                <a:rPr lang="en-GB" sz="1000">
                  <a:solidFill>
                    <a:srgbClr val="333333"/>
                  </a:solidFill>
                </a:rPr>
                <a:t>Insert &gt; Icons</a:t>
              </a:r>
            </a:p>
          </p:txBody>
        </p:sp>
        <p:sp>
          <p:nvSpPr>
            <p:cNvPr id="32" name="TextBox 31">
              <a:extLst>
                <a:ext uri="{FF2B5EF4-FFF2-40B4-BE49-F238E27FC236}">
                  <a16:creationId xmlns:a16="http://schemas.microsoft.com/office/drawing/2014/main" id="{49A646CA-19B4-AC6B-0DBD-20CC4FCD8CE9}"/>
                </a:ext>
              </a:extLst>
            </p:cNvPr>
            <p:cNvSpPr txBox="1"/>
            <p:nvPr/>
          </p:nvSpPr>
          <p:spPr>
            <a:xfrm>
              <a:off x="-2156460" y="6706540"/>
              <a:ext cx="1881569" cy="1015663"/>
            </a:xfrm>
            <a:prstGeom prst="rect">
              <a:avLst/>
            </a:prstGeom>
            <a:noFill/>
          </p:spPr>
          <p:txBody>
            <a:bodyPr wrap="square" rtlCol="0">
              <a:spAutoFit/>
            </a:bodyPr>
            <a:lstStyle/>
            <a:p>
              <a:r>
                <a:rPr lang="en-GB" sz="1000" b="1">
                  <a:solidFill>
                    <a:srgbClr val="333333"/>
                  </a:solidFill>
                </a:rPr>
                <a:t>3. </a:t>
              </a:r>
              <a:r>
                <a:rPr lang="en-GB" sz="1000">
                  <a:solidFill>
                    <a:srgbClr val="333333"/>
                  </a:solidFill>
                </a:rPr>
                <a:t>Click on the </a:t>
              </a:r>
              <a:r>
                <a:rPr lang="en-GB" sz="1000" b="0">
                  <a:solidFill>
                    <a:srgbClr val="333333"/>
                  </a:solidFill>
                  <a:latin typeface="Gotham Medium" pitchFamily="50" charset="0"/>
                </a:rPr>
                <a:t>Format Picture/Format Graphic </a:t>
              </a:r>
              <a:r>
                <a:rPr lang="en-GB" sz="1000">
                  <a:solidFill>
                    <a:srgbClr val="333333"/>
                  </a:solidFill>
                </a:rPr>
                <a:t>tab in the ribbon and choose </a:t>
              </a:r>
              <a:r>
                <a:rPr lang="en-GB" sz="1000" b="0">
                  <a:solidFill>
                    <a:srgbClr val="333333"/>
                  </a:solidFill>
                  <a:latin typeface="Gotham Medium" pitchFamily="50" charset="0"/>
                </a:rPr>
                <a:t>Crop</a:t>
              </a:r>
              <a:r>
                <a:rPr lang="en-GB" sz="1000">
                  <a:solidFill>
                    <a:srgbClr val="333333"/>
                  </a:solidFill>
                </a:rPr>
                <a:t> option to edit the position and composition of your icon.</a:t>
              </a:r>
            </a:p>
          </p:txBody>
        </p:sp>
        <p:sp>
          <p:nvSpPr>
            <p:cNvPr id="33" name="TextBox 32">
              <a:extLst>
                <a:ext uri="{FF2B5EF4-FFF2-40B4-BE49-F238E27FC236}">
                  <a16:creationId xmlns:a16="http://schemas.microsoft.com/office/drawing/2014/main" id="{21B6EF3C-C98E-E89C-44A1-553939B5107B}"/>
                </a:ext>
              </a:extLst>
            </p:cNvPr>
            <p:cNvSpPr txBox="1"/>
            <p:nvPr/>
          </p:nvSpPr>
          <p:spPr>
            <a:xfrm>
              <a:off x="-2156460" y="7748950"/>
              <a:ext cx="2032272" cy="553998"/>
            </a:xfrm>
            <a:prstGeom prst="rect">
              <a:avLst/>
            </a:prstGeom>
            <a:noFill/>
          </p:spPr>
          <p:txBody>
            <a:bodyPr wrap="square" rtlCol="0">
              <a:spAutoFit/>
            </a:bodyPr>
            <a:lstStyle/>
            <a:p>
              <a:r>
                <a:rPr lang="en-GB" sz="1000" b="1">
                  <a:solidFill>
                    <a:srgbClr val="333333"/>
                  </a:solidFill>
                </a:rPr>
                <a:t>4. </a:t>
              </a:r>
              <a:r>
                <a:rPr lang="en-GB" sz="1000">
                  <a:solidFill>
                    <a:srgbClr val="333333"/>
                  </a:solidFill>
                </a:rPr>
                <a:t>Click on the drop down arrow and choose </a:t>
              </a:r>
              <a:r>
                <a:rPr lang="en-GB" sz="1000" b="0">
                  <a:solidFill>
                    <a:srgbClr val="333333"/>
                  </a:solidFill>
                  <a:latin typeface="Gotham Medium" pitchFamily="50" charset="0"/>
                </a:rPr>
                <a:t>Fit</a:t>
              </a:r>
              <a:r>
                <a:rPr lang="en-GB" sz="1000">
                  <a:solidFill>
                    <a:srgbClr val="333333"/>
                  </a:solidFill>
                </a:rPr>
                <a:t> to fit the icon to the placeholder.</a:t>
              </a:r>
            </a:p>
          </p:txBody>
        </p:sp>
        <p:sp>
          <p:nvSpPr>
            <p:cNvPr id="34" name="TextBox 33">
              <a:extLst>
                <a:ext uri="{FF2B5EF4-FFF2-40B4-BE49-F238E27FC236}">
                  <a16:creationId xmlns:a16="http://schemas.microsoft.com/office/drawing/2014/main" id="{90BE0909-9DD9-60A1-B46F-7C815FA3BED8}"/>
                </a:ext>
              </a:extLst>
            </p:cNvPr>
            <p:cNvSpPr txBox="1"/>
            <p:nvPr/>
          </p:nvSpPr>
          <p:spPr>
            <a:xfrm>
              <a:off x="-2156460" y="5119692"/>
              <a:ext cx="1976174" cy="707886"/>
            </a:xfrm>
            <a:prstGeom prst="rect">
              <a:avLst/>
            </a:prstGeom>
            <a:noFill/>
          </p:spPr>
          <p:txBody>
            <a:bodyPr wrap="square" rtlCol="0">
              <a:spAutoFit/>
            </a:bodyPr>
            <a:lstStyle/>
            <a:p>
              <a:r>
                <a:rPr lang="en-GB" sz="1000" b="1">
                  <a:solidFill>
                    <a:srgbClr val="333333"/>
                  </a:solidFill>
                </a:rPr>
                <a:t>1. </a:t>
              </a:r>
              <a:r>
                <a:rPr lang="en-GB" sz="1000">
                  <a:solidFill>
                    <a:srgbClr val="333333"/>
                  </a:solidFill>
                </a:rPr>
                <a:t>To replace an existing icon, first delete it. Only use icons from the PowerPoint icon library: </a:t>
              </a:r>
              <a:r>
                <a:rPr lang="en-GB" sz="1000">
                  <a:solidFill>
                    <a:srgbClr val="333333"/>
                  </a:solidFill>
                  <a:latin typeface="Gotham Medium" pitchFamily="50" charset="0"/>
                </a:rPr>
                <a:t>Insert &gt; Icons. </a:t>
              </a:r>
            </a:p>
          </p:txBody>
        </p:sp>
      </p:grpSp>
    </p:spTree>
    <p:custDataLst>
      <p:tags r:id="rId1"/>
    </p:custDataLst>
    <p:extLst>
      <p:ext uri="{BB962C8B-B14F-4D97-AF65-F5344CB8AC3E}">
        <p14:creationId xmlns:p14="http://schemas.microsoft.com/office/powerpoint/2010/main" val="23572525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6.xml><?xml version="1.0" encoding="utf-8"?>
<p:sldLayout xmlns:a="http://schemas.openxmlformats.org/drawingml/2006/main" xmlns:r="http://schemas.openxmlformats.org/officeDocument/2006/relationships" xmlns:p="http://schemas.openxmlformats.org/presentationml/2006/main" showMasterSp="0" preserve="1">
  <p:cSld name="Proposal summary (3)">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4E747906-4712-8E58-2969-52520451C90B}"/>
              </a:ext>
            </a:extLst>
          </p:cNvPr>
          <p:cNvSpPr>
            <a:spLocks noGrp="1"/>
          </p:cNvSpPr>
          <p:nvPr>
            <p:ph type="body" sz="quarter" idx="13" hasCustomPrompt="1"/>
          </p:nvPr>
        </p:nvSpPr>
        <p:spPr>
          <a:xfrm rot="5400000">
            <a:off x="8649149" y="3318754"/>
            <a:ext cx="6858430" cy="220922"/>
          </a:xfrm>
          <a:solidFill>
            <a:schemeClr val="accent1"/>
          </a:solidFill>
        </p:spPr>
        <p:txBody>
          <a:bodyPr anchor="ctr"/>
          <a:lstStyle>
            <a:lvl1pPr algn="ctr">
              <a:defRPr sz="900" cap="all" spc="100" baseline="0"/>
            </a:lvl1pPr>
          </a:lstStyle>
          <a:p>
            <a:pPr lvl="0"/>
            <a:r>
              <a:rPr lang="en-GB"/>
              <a:t>Section Title</a:t>
            </a:r>
          </a:p>
        </p:txBody>
      </p:sp>
      <p:grpSp>
        <p:nvGrpSpPr>
          <p:cNvPr id="3" name="Group 2">
            <a:extLst>
              <a:ext uri="{FF2B5EF4-FFF2-40B4-BE49-F238E27FC236}">
                <a16:creationId xmlns:a16="http://schemas.microsoft.com/office/drawing/2014/main" id="{361649B1-B0E6-02C8-D336-5C901EAB35DF}"/>
              </a:ext>
            </a:extLst>
          </p:cNvPr>
          <p:cNvGrpSpPr/>
          <p:nvPr/>
        </p:nvGrpSpPr>
        <p:grpSpPr>
          <a:xfrm>
            <a:off x="-2177850" y="1"/>
            <a:ext cx="2116359" cy="4354799"/>
            <a:chOff x="-2170726" y="0"/>
            <a:chExt cx="2116910" cy="4354799"/>
          </a:xfrm>
        </p:grpSpPr>
        <p:grpSp>
          <p:nvGrpSpPr>
            <p:cNvPr id="6" name="Group 5">
              <a:extLst>
                <a:ext uri="{FF2B5EF4-FFF2-40B4-BE49-F238E27FC236}">
                  <a16:creationId xmlns:a16="http://schemas.microsoft.com/office/drawing/2014/main" id="{483901A3-B181-D7A6-9793-18564BB07F98}"/>
                </a:ext>
              </a:extLst>
            </p:cNvPr>
            <p:cNvGrpSpPr/>
            <p:nvPr/>
          </p:nvGrpSpPr>
          <p:grpSpPr>
            <a:xfrm>
              <a:off x="-2170726" y="0"/>
              <a:ext cx="2116910" cy="4354799"/>
              <a:chOff x="1841345" y="1593847"/>
              <a:chExt cx="2116910" cy="4354799"/>
            </a:xfrm>
          </p:grpSpPr>
          <p:sp>
            <p:nvSpPr>
              <p:cNvPr id="13" name="Rectangle 12">
                <a:extLst>
                  <a:ext uri="{FF2B5EF4-FFF2-40B4-BE49-F238E27FC236}">
                    <a16:creationId xmlns:a16="http://schemas.microsoft.com/office/drawing/2014/main" id="{2B36B062-70F1-5356-0939-F1F9E2D041DB}"/>
                  </a:ext>
                </a:extLst>
              </p:cNvPr>
              <p:cNvSpPr/>
              <p:nvPr/>
            </p:nvSpPr>
            <p:spPr>
              <a:xfrm>
                <a:off x="1841345" y="1593847"/>
                <a:ext cx="2094954" cy="4354799"/>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333333"/>
                  </a:solidFill>
                </a:endParaRPr>
              </a:p>
            </p:txBody>
          </p:sp>
          <p:sp>
            <p:nvSpPr>
              <p:cNvPr id="15" name="Rectangle 14">
                <a:extLst>
                  <a:ext uri="{FF2B5EF4-FFF2-40B4-BE49-F238E27FC236}">
                    <a16:creationId xmlns:a16="http://schemas.microsoft.com/office/drawing/2014/main" id="{FDB7B393-D8A4-A867-6000-DB684BC74389}"/>
                  </a:ext>
                </a:extLst>
              </p:cNvPr>
              <p:cNvSpPr/>
              <p:nvPr/>
            </p:nvSpPr>
            <p:spPr>
              <a:xfrm>
                <a:off x="1841345" y="1593847"/>
                <a:ext cx="2094953" cy="6882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799">
                  <a:solidFill>
                    <a:srgbClr val="333333"/>
                  </a:solidFill>
                </a:endParaRPr>
              </a:p>
            </p:txBody>
          </p:sp>
          <p:sp>
            <p:nvSpPr>
              <p:cNvPr id="25" name="TextBox 24">
                <a:extLst>
                  <a:ext uri="{FF2B5EF4-FFF2-40B4-BE49-F238E27FC236}">
                    <a16:creationId xmlns:a16="http://schemas.microsoft.com/office/drawing/2014/main" id="{88AFD635-E0F6-C89E-7406-FAA200E0721E}"/>
                  </a:ext>
                </a:extLst>
              </p:cNvPr>
              <p:cNvSpPr txBox="1"/>
              <p:nvPr/>
            </p:nvSpPr>
            <p:spPr>
              <a:xfrm>
                <a:off x="1986125" y="1707138"/>
                <a:ext cx="1805394" cy="461665"/>
              </a:xfrm>
              <a:prstGeom prst="rect">
                <a:avLst/>
              </a:prstGeom>
              <a:noFill/>
            </p:spPr>
            <p:txBody>
              <a:bodyPr wrap="square" rtlCol="0">
                <a:spAutoFit/>
              </a:bodyPr>
              <a:lstStyle/>
              <a:p>
                <a:pPr algn="ctr"/>
                <a:r>
                  <a:rPr lang="en-GB" sz="1200">
                    <a:solidFill>
                      <a:srgbClr val="333333"/>
                    </a:solidFill>
                    <a:latin typeface="+mn-lt"/>
                  </a:rPr>
                  <a:t>HOW TO USE BULLET POINTS</a:t>
                </a:r>
              </a:p>
            </p:txBody>
          </p:sp>
          <p:sp>
            <p:nvSpPr>
              <p:cNvPr id="26" name="TextBox 25">
                <a:extLst>
                  <a:ext uri="{FF2B5EF4-FFF2-40B4-BE49-F238E27FC236}">
                    <a16:creationId xmlns:a16="http://schemas.microsoft.com/office/drawing/2014/main" id="{08583100-F845-C7A3-7AF5-2B401945B353}"/>
                  </a:ext>
                </a:extLst>
              </p:cNvPr>
              <p:cNvSpPr txBox="1"/>
              <p:nvPr/>
            </p:nvSpPr>
            <p:spPr>
              <a:xfrm>
                <a:off x="1863302" y="4421432"/>
                <a:ext cx="2094953" cy="553998"/>
              </a:xfrm>
              <a:prstGeom prst="rect">
                <a:avLst/>
              </a:prstGeom>
              <a:noFill/>
            </p:spPr>
            <p:txBody>
              <a:bodyPr wrap="square" rtlCol="0">
                <a:spAutoFit/>
              </a:bodyPr>
              <a:lstStyle/>
              <a:p>
                <a:r>
                  <a:rPr lang="en-GB" sz="1000" b="1">
                    <a:solidFill>
                      <a:srgbClr val="333333"/>
                    </a:solidFill>
                  </a:rPr>
                  <a:t>3. </a:t>
                </a:r>
                <a:r>
                  <a:rPr lang="en-GB" sz="1000">
                    <a:solidFill>
                      <a:srgbClr val="333333"/>
                    </a:solidFill>
                  </a:rPr>
                  <a:t>If you want to remove them, just click the </a:t>
                </a:r>
                <a:r>
                  <a:rPr lang="en-GB" sz="1000" b="0">
                    <a:solidFill>
                      <a:srgbClr val="333333"/>
                    </a:solidFill>
                    <a:latin typeface="Gotham Medium" pitchFamily="50" charset="0"/>
                  </a:rPr>
                  <a:t>Decrease List Level </a:t>
                </a:r>
                <a:r>
                  <a:rPr lang="en-GB" sz="1000" b="0">
                    <a:solidFill>
                      <a:srgbClr val="333333"/>
                    </a:solidFill>
                  </a:rPr>
                  <a:t>button.</a:t>
                </a:r>
                <a:endParaRPr lang="en-GB" sz="1000" b="1">
                  <a:solidFill>
                    <a:srgbClr val="333333"/>
                  </a:solidFill>
                </a:endParaRPr>
              </a:p>
            </p:txBody>
          </p:sp>
          <p:sp>
            <p:nvSpPr>
              <p:cNvPr id="27" name="TextBox 26">
                <a:extLst>
                  <a:ext uri="{FF2B5EF4-FFF2-40B4-BE49-F238E27FC236}">
                    <a16:creationId xmlns:a16="http://schemas.microsoft.com/office/drawing/2014/main" id="{16D50D19-EEF9-DC24-2428-4C8953712C8C}"/>
                  </a:ext>
                </a:extLst>
              </p:cNvPr>
              <p:cNvSpPr txBox="1"/>
              <p:nvPr/>
            </p:nvSpPr>
            <p:spPr>
              <a:xfrm>
                <a:off x="1863302" y="2358061"/>
                <a:ext cx="2094953" cy="553998"/>
              </a:xfrm>
              <a:prstGeom prst="rect">
                <a:avLst/>
              </a:prstGeom>
              <a:noFill/>
            </p:spPr>
            <p:txBody>
              <a:bodyPr wrap="square" rtlCol="0">
                <a:spAutoFit/>
              </a:bodyPr>
              <a:lstStyle/>
              <a:p>
                <a:r>
                  <a:rPr lang="en-GB" sz="1000" b="1">
                    <a:solidFill>
                      <a:srgbClr val="333333"/>
                    </a:solidFill>
                  </a:rPr>
                  <a:t>1. </a:t>
                </a:r>
                <a:r>
                  <a:rPr lang="en-GB" sz="1000">
                    <a:solidFill>
                      <a:srgbClr val="333333"/>
                    </a:solidFill>
                  </a:rPr>
                  <a:t>If you want to use your pre-formatted bullets, click on the </a:t>
                </a:r>
                <a:r>
                  <a:rPr lang="en-GB" sz="1000" b="0">
                    <a:solidFill>
                      <a:srgbClr val="333333"/>
                    </a:solidFill>
                    <a:latin typeface="Gotham Medium" pitchFamily="50" charset="0"/>
                  </a:rPr>
                  <a:t>Increase List Level </a:t>
                </a:r>
                <a:r>
                  <a:rPr lang="en-GB" sz="1000" b="0">
                    <a:solidFill>
                      <a:srgbClr val="333333"/>
                    </a:solidFill>
                  </a:rPr>
                  <a:t>button.</a:t>
                </a:r>
              </a:p>
            </p:txBody>
          </p:sp>
          <p:sp>
            <p:nvSpPr>
              <p:cNvPr id="28" name="TextBox 27">
                <a:extLst>
                  <a:ext uri="{FF2B5EF4-FFF2-40B4-BE49-F238E27FC236}">
                    <a16:creationId xmlns:a16="http://schemas.microsoft.com/office/drawing/2014/main" id="{AF79312B-9574-3011-05FC-26C51D6DCF46}"/>
                  </a:ext>
                </a:extLst>
              </p:cNvPr>
              <p:cNvSpPr txBox="1"/>
              <p:nvPr/>
            </p:nvSpPr>
            <p:spPr>
              <a:xfrm>
                <a:off x="1863302" y="3822005"/>
                <a:ext cx="2094953" cy="553998"/>
              </a:xfrm>
              <a:prstGeom prst="rect">
                <a:avLst/>
              </a:prstGeom>
              <a:noFill/>
            </p:spPr>
            <p:txBody>
              <a:bodyPr wrap="square" rtlCol="0">
                <a:spAutoFit/>
              </a:bodyPr>
              <a:lstStyle/>
              <a:p>
                <a:r>
                  <a:rPr lang="en-GB" sz="1000" b="1">
                    <a:solidFill>
                      <a:srgbClr val="333333"/>
                    </a:solidFill>
                  </a:rPr>
                  <a:t>2. </a:t>
                </a:r>
                <a:r>
                  <a:rPr lang="en-GB" sz="1000">
                    <a:solidFill>
                      <a:srgbClr val="333333"/>
                    </a:solidFill>
                  </a:rPr>
                  <a:t>To indent your bullets </a:t>
                </a:r>
                <a:br>
                  <a:rPr lang="en-GB" sz="1000">
                    <a:solidFill>
                      <a:srgbClr val="333333"/>
                    </a:solidFill>
                  </a:rPr>
                </a:br>
                <a:r>
                  <a:rPr lang="en-GB" sz="1000">
                    <a:solidFill>
                      <a:srgbClr val="333333"/>
                    </a:solidFill>
                  </a:rPr>
                  <a:t>to the next level, click on</a:t>
                </a:r>
                <a:r>
                  <a:rPr lang="en-GB" sz="1000" b="1">
                    <a:solidFill>
                      <a:srgbClr val="333333"/>
                    </a:solidFill>
                  </a:rPr>
                  <a:t> </a:t>
                </a:r>
                <a:r>
                  <a:rPr lang="en-GB" sz="1000" b="0">
                    <a:solidFill>
                      <a:srgbClr val="333333"/>
                    </a:solidFill>
                    <a:latin typeface="Gotham Medium" pitchFamily="50" charset="0"/>
                  </a:rPr>
                  <a:t>Increase List Level </a:t>
                </a:r>
                <a:r>
                  <a:rPr lang="en-GB" sz="1000" b="0">
                    <a:solidFill>
                      <a:srgbClr val="333333"/>
                    </a:solidFill>
                  </a:rPr>
                  <a:t>again</a:t>
                </a:r>
                <a:r>
                  <a:rPr lang="en-GB" sz="1000">
                    <a:solidFill>
                      <a:srgbClr val="333333"/>
                    </a:solidFill>
                  </a:rPr>
                  <a:t>.</a:t>
                </a:r>
              </a:p>
            </p:txBody>
          </p:sp>
        </p:grpSp>
        <p:pic>
          <p:nvPicPr>
            <p:cNvPr id="7" name="Picture 6">
              <a:extLst>
                <a:ext uri="{FF2B5EF4-FFF2-40B4-BE49-F238E27FC236}">
                  <a16:creationId xmlns:a16="http://schemas.microsoft.com/office/drawing/2014/main" id="{70B82A41-675A-09F8-F908-D604A7C8C107}"/>
                </a:ext>
              </a:extLst>
            </p:cNvPr>
            <p:cNvPicPr>
              <a:picLocks noChangeAspect="1"/>
            </p:cNvPicPr>
            <p:nvPr/>
          </p:nvPicPr>
          <p:blipFill>
            <a:blip r:embed="rId3"/>
            <a:stretch>
              <a:fillRect/>
            </a:stretch>
          </p:blipFill>
          <p:spPr>
            <a:xfrm>
              <a:off x="-1743959" y="1421385"/>
              <a:ext cx="1257300" cy="733425"/>
            </a:xfrm>
            <a:prstGeom prst="rect">
              <a:avLst/>
            </a:prstGeom>
          </p:spPr>
        </p:pic>
        <p:sp>
          <p:nvSpPr>
            <p:cNvPr id="8" name="Oval 7">
              <a:extLst>
                <a:ext uri="{FF2B5EF4-FFF2-40B4-BE49-F238E27FC236}">
                  <a16:creationId xmlns:a16="http://schemas.microsoft.com/office/drawing/2014/main" id="{7D0BEFAE-31E8-4C78-6B91-36911C6C3607}"/>
                </a:ext>
              </a:extLst>
            </p:cNvPr>
            <p:cNvSpPr/>
            <p:nvPr/>
          </p:nvSpPr>
          <p:spPr>
            <a:xfrm>
              <a:off x="-833829" y="1427869"/>
              <a:ext cx="365461" cy="365461"/>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Aft>
                  <a:spcPts val="600"/>
                </a:spcAft>
              </a:pPr>
              <a:endParaRPr lang="en-GB" sz="1400"/>
            </a:p>
          </p:txBody>
        </p:sp>
        <p:pic>
          <p:nvPicPr>
            <p:cNvPr id="9" name="Picture 8">
              <a:extLst>
                <a:ext uri="{FF2B5EF4-FFF2-40B4-BE49-F238E27FC236}">
                  <a16:creationId xmlns:a16="http://schemas.microsoft.com/office/drawing/2014/main" id="{00980F3E-547E-8994-51A5-ACCB25A46A13}"/>
                </a:ext>
              </a:extLst>
            </p:cNvPr>
            <p:cNvPicPr>
              <a:picLocks noChangeAspect="1"/>
            </p:cNvPicPr>
            <p:nvPr/>
          </p:nvPicPr>
          <p:blipFill>
            <a:blip r:embed="rId4"/>
            <a:stretch>
              <a:fillRect/>
            </a:stretch>
          </p:blipFill>
          <p:spPr>
            <a:xfrm>
              <a:off x="-1743959" y="3490852"/>
              <a:ext cx="1257300" cy="723900"/>
            </a:xfrm>
            <a:prstGeom prst="rect">
              <a:avLst/>
            </a:prstGeom>
          </p:spPr>
        </p:pic>
        <p:sp>
          <p:nvSpPr>
            <p:cNvPr id="11" name="Oval 10">
              <a:extLst>
                <a:ext uri="{FF2B5EF4-FFF2-40B4-BE49-F238E27FC236}">
                  <a16:creationId xmlns:a16="http://schemas.microsoft.com/office/drawing/2014/main" id="{CB851FF3-3670-6384-35BA-50BE81178093}"/>
                </a:ext>
              </a:extLst>
            </p:cNvPr>
            <p:cNvSpPr/>
            <p:nvPr/>
          </p:nvSpPr>
          <p:spPr>
            <a:xfrm>
              <a:off x="-1055285" y="3502818"/>
              <a:ext cx="365461" cy="365461"/>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Aft>
                  <a:spcPts val="600"/>
                </a:spcAft>
              </a:pPr>
              <a:endParaRPr lang="en-GB" sz="1400"/>
            </a:p>
          </p:txBody>
        </p:sp>
      </p:grpSp>
      <p:sp>
        <p:nvSpPr>
          <p:cNvPr id="14" name="Text Placeholder 13">
            <a:extLst>
              <a:ext uri="{FF2B5EF4-FFF2-40B4-BE49-F238E27FC236}">
                <a16:creationId xmlns:a16="http://schemas.microsoft.com/office/drawing/2014/main" id="{A283A142-6C78-42FC-C88F-62F269BE39CE}"/>
              </a:ext>
            </a:extLst>
          </p:cNvPr>
          <p:cNvSpPr>
            <a:spLocks noGrp="1"/>
          </p:cNvSpPr>
          <p:nvPr>
            <p:ph type="body" sz="quarter" idx="61" hasCustomPrompt="1"/>
          </p:nvPr>
        </p:nvSpPr>
        <p:spPr>
          <a:xfrm>
            <a:off x="454562" y="2174143"/>
            <a:ext cx="3428115" cy="1900196"/>
          </a:xfrm>
          <a:solidFill>
            <a:schemeClr val="accent4">
              <a:alpha val="50000"/>
            </a:schemeClr>
          </a:solidFill>
        </p:spPr>
        <p:txBody>
          <a:bodyPr/>
          <a:lstStyle>
            <a:lvl1pPr>
              <a:defRPr/>
            </a:lvl1pPr>
          </a:lstStyle>
          <a:p>
            <a:pPr lvl="0"/>
            <a:r>
              <a:rPr lang="en-US"/>
              <a:t>  </a:t>
            </a:r>
          </a:p>
        </p:txBody>
      </p:sp>
      <p:sp>
        <p:nvSpPr>
          <p:cNvPr id="61" name="Picture Placeholder 60">
            <a:extLst>
              <a:ext uri="{FF2B5EF4-FFF2-40B4-BE49-F238E27FC236}">
                <a16:creationId xmlns:a16="http://schemas.microsoft.com/office/drawing/2014/main" id="{B6958C43-8DB7-B5F9-284F-8029B3F89165}"/>
              </a:ext>
            </a:extLst>
          </p:cNvPr>
          <p:cNvSpPr>
            <a:spLocks noGrp="1"/>
          </p:cNvSpPr>
          <p:nvPr>
            <p:ph type="pic" sz="quarter" idx="51" hasCustomPrompt="1"/>
          </p:nvPr>
        </p:nvSpPr>
        <p:spPr>
          <a:xfrm>
            <a:off x="454562" y="4074341"/>
            <a:ext cx="3428115" cy="1901712"/>
          </a:xfrm>
        </p:spPr>
        <p:txBody>
          <a:bodyPr/>
          <a:lstStyle>
            <a:lvl1pPr algn="ctr">
              <a:defRPr sz="1100"/>
            </a:lvl1pPr>
          </a:lstStyle>
          <a:p>
            <a:r>
              <a:rPr lang="en-GB"/>
              <a:t>Click to insert image</a:t>
            </a:r>
          </a:p>
        </p:txBody>
      </p:sp>
      <p:sp>
        <p:nvSpPr>
          <p:cNvPr id="56" name="Text Placeholder 54">
            <a:extLst>
              <a:ext uri="{FF2B5EF4-FFF2-40B4-BE49-F238E27FC236}">
                <a16:creationId xmlns:a16="http://schemas.microsoft.com/office/drawing/2014/main" id="{908C89A7-F254-061D-E592-7CB08408BAF7}"/>
              </a:ext>
            </a:extLst>
          </p:cNvPr>
          <p:cNvSpPr>
            <a:spLocks noGrp="1"/>
          </p:cNvSpPr>
          <p:nvPr>
            <p:ph type="body" sz="quarter" idx="49" hasCustomPrompt="1"/>
          </p:nvPr>
        </p:nvSpPr>
        <p:spPr>
          <a:xfrm>
            <a:off x="633580" y="2498395"/>
            <a:ext cx="3025082" cy="407988"/>
          </a:xfrm>
        </p:spPr>
        <p:txBody>
          <a:bodyPr/>
          <a:lstStyle>
            <a:lvl1pPr>
              <a:defRPr sz="1600">
                <a:latin typeface="+mj-lt"/>
              </a:defRPr>
            </a:lvl1pPr>
          </a:lstStyle>
          <a:p>
            <a:pPr lvl="0"/>
            <a:r>
              <a:rPr lang="en-GB"/>
              <a:t>Insert title</a:t>
            </a:r>
          </a:p>
        </p:txBody>
      </p:sp>
      <p:sp>
        <p:nvSpPr>
          <p:cNvPr id="59" name="Text Placeholder 57">
            <a:extLst>
              <a:ext uri="{FF2B5EF4-FFF2-40B4-BE49-F238E27FC236}">
                <a16:creationId xmlns:a16="http://schemas.microsoft.com/office/drawing/2014/main" id="{27B586DB-507F-9C3B-E14E-179391195E7A}"/>
              </a:ext>
            </a:extLst>
          </p:cNvPr>
          <p:cNvSpPr>
            <a:spLocks noGrp="1"/>
          </p:cNvSpPr>
          <p:nvPr>
            <p:ph type="body" sz="quarter" idx="50" hasCustomPrompt="1"/>
          </p:nvPr>
        </p:nvSpPr>
        <p:spPr>
          <a:xfrm>
            <a:off x="634325" y="2961534"/>
            <a:ext cx="3025081" cy="915987"/>
          </a:xfrm>
        </p:spPr>
        <p:txBody>
          <a:bodyPr/>
          <a:lstStyle>
            <a:lvl1pPr>
              <a:defRPr sz="1200">
                <a:latin typeface="+mn-lt"/>
              </a:defRPr>
            </a:lvl1pPr>
            <a:lvl2pPr>
              <a:defRPr sz="1200">
                <a:latin typeface="+mn-lt"/>
              </a:defRPr>
            </a:lvl2pPr>
            <a:lvl3pPr>
              <a:defRPr sz="1100">
                <a:latin typeface="+mn-lt"/>
              </a:defRPr>
            </a:lvl3pPr>
            <a:lvl4pPr>
              <a:defRPr sz="1050">
                <a:latin typeface="+mn-lt"/>
              </a:defRPr>
            </a:lvl4pPr>
            <a:lvl5pPr>
              <a:defRPr sz="1050">
                <a:latin typeface="+mj-lt"/>
              </a:defRPr>
            </a:lvl5pPr>
          </a:lstStyle>
          <a:p>
            <a:pPr lvl="0"/>
            <a:r>
              <a:rPr lang="en-GB"/>
              <a:t>Insert text</a:t>
            </a:r>
          </a:p>
          <a:p>
            <a:pPr lvl="1"/>
            <a:r>
              <a:rPr lang="en-GB"/>
              <a:t>Second level</a:t>
            </a:r>
          </a:p>
          <a:p>
            <a:pPr lvl="2"/>
            <a:r>
              <a:rPr lang="en-GB"/>
              <a:t>Third level</a:t>
            </a:r>
          </a:p>
          <a:p>
            <a:pPr lvl="3"/>
            <a:r>
              <a:rPr lang="en-GB"/>
              <a:t>Fourth level</a:t>
            </a:r>
          </a:p>
          <a:p>
            <a:pPr lvl="4"/>
            <a:r>
              <a:rPr lang="en-GB"/>
              <a:t>Fifth level</a:t>
            </a:r>
          </a:p>
        </p:txBody>
      </p:sp>
      <p:sp>
        <p:nvSpPr>
          <p:cNvPr id="16" name="Text Placeholder 13">
            <a:extLst>
              <a:ext uri="{FF2B5EF4-FFF2-40B4-BE49-F238E27FC236}">
                <a16:creationId xmlns:a16="http://schemas.microsoft.com/office/drawing/2014/main" id="{C03D82F5-6622-6A15-2DA2-56A952D3FC04}"/>
              </a:ext>
            </a:extLst>
          </p:cNvPr>
          <p:cNvSpPr>
            <a:spLocks noGrp="1"/>
          </p:cNvSpPr>
          <p:nvPr>
            <p:ph type="body" sz="quarter" idx="62" hasCustomPrompt="1"/>
          </p:nvPr>
        </p:nvSpPr>
        <p:spPr>
          <a:xfrm>
            <a:off x="4066987" y="4075858"/>
            <a:ext cx="3428115" cy="1900196"/>
          </a:xfrm>
          <a:solidFill>
            <a:schemeClr val="accent4">
              <a:alpha val="50000"/>
            </a:schemeClr>
          </a:solidFill>
        </p:spPr>
        <p:txBody>
          <a:bodyPr/>
          <a:lstStyle>
            <a:lvl1pPr>
              <a:defRPr/>
            </a:lvl1pPr>
          </a:lstStyle>
          <a:p>
            <a:pPr lvl="0"/>
            <a:r>
              <a:rPr lang="en-US"/>
              <a:t>  </a:t>
            </a:r>
          </a:p>
        </p:txBody>
      </p:sp>
      <p:sp>
        <p:nvSpPr>
          <p:cNvPr id="71" name="Picture Placeholder 60">
            <a:extLst>
              <a:ext uri="{FF2B5EF4-FFF2-40B4-BE49-F238E27FC236}">
                <a16:creationId xmlns:a16="http://schemas.microsoft.com/office/drawing/2014/main" id="{32032DF8-4C4E-BCC2-4BDB-3DD2C855EE7D}"/>
              </a:ext>
            </a:extLst>
          </p:cNvPr>
          <p:cNvSpPr>
            <a:spLocks noGrp="1"/>
          </p:cNvSpPr>
          <p:nvPr>
            <p:ph type="pic" sz="quarter" idx="52" hasCustomPrompt="1"/>
          </p:nvPr>
        </p:nvSpPr>
        <p:spPr>
          <a:xfrm>
            <a:off x="4066987" y="2174143"/>
            <a:ext cx="3428115" cy="1901712"/>
          </a:xfrm>
        </p:spPr>
        <p:txBody>
          <a:bodyPr/>
          <a:lstStyle>
            <a:lvl1pPr algn="ctr">
              <a:defRPr sz="1100"/>
            </a:lvl1pPr>
          </a:lstStyle>
          <a:p>
            <a:r>
              <a:rPr lang="en-GB"/>
              <a:t>Click to insert image</a:t>
            </a:r>
          </a:p>
        </p:txBody>
      </p:sp>
      <p:sp>
        <p:nvSpPr>
          <p:cNvPr id="72" name="Text Placeholder 54">
            <a:extLst>
              <a:ext uri="{FF2B5EF4-FFF2-40B4-BE49-F238E27FC236}">
                <a16:creationId xmlns:a16="http://schemas.microsoft.com/office/drawing/2014/main" id="{7D2E27E6-CFD0-DF76-E63E-A60628831399}"/>
              </a:ext>
            </a:extLst>
          </p:cNvPr>
          <p:cNvSpPr>
            <a:spLocks noGrp="1"/>
          </p:cNvSpPr>
          <p:nvPr>
            <p:ph type="body" sz="quarter" idx="53" hasCustomPrompt="1"/>
          </p:nvPr>
        </p:nvSpPr>
        <p:spPr>
          <a:xfrm>
            <a:off x="4246005" y="4400109"/>
            <a:ext cx="3025082" cy="407988"/>
          </a:xfrm>
        </p:spPr>
        <p:txBody>
          <a:bodyPr/>
          <a:lstStyle>
            <a:lvl1pPr>
              <a:defRPr sz="1600">
                <a:latin typeface="+mj-lt"/>
              </a:defRPr>
            </a:lvl1pPr>
          </a:lstStyle>
          <a:p>
            <a:pPr lvl="0"/>
            <a:r>
              <a:rPr lang="en-GB"/>
              <a:t>Insert title</a:t>
            </a:r>
          </a:p>
        </p:txBody>
      </p:sp>
      <p:sp>
        <p:nvSpPr>
          <p:cNvPr id="73" name="Text Placeholder 57">
            <a:extLst>
              <a:ext uri="{FF2B5EF4-FFF2-40B4-BE49-F238E27FC236}">
                <a16:creationId xmlns:a16="http://schemas.microsoft.com/office/drawing/2014/main" id="{E66B3725-2A9F-69AC-7E34-AFDF4AF270DA}"/>
              </a:ext>
            </a:extLst>
          </p:cNvPr>
          <p:cNvSpPr>
            <a:spLocks noGrp="1"/>
          </p:cNvSpPr>
          <p:nvPr>
            <p:ph type="body" sz="quarter" idx="54" hasCustomPrompt="1"/>
          </p:nvPr>
        </p:nvSpPr>
        <p:spPr>
          <a:xfrm>
            <a:off x="4246750" y="4863248"/>
            <a:ext cx="3025081" cy="915987"/>
          </a:xfrm>
        </p:spPr>
        <p:txBody>
          <a:bodyPr/>
          <a:lstStyle>
            <a:lvl1pPr>
              <a:defRPr sz="1200">
                <a:latin typeface="+mn-lt"/>
              </a:defRPr>
            </a:lvl1pPr>
            <a:lvl2pPr>
              <a:defRPr sz="1200">
                <a:latin typeface="+mn-lt"/>
              </a:defRPr>
            </a:lvl2pPr>
            <a:lvl3pPr>
              <a:defRPr sz="1100">
                <a:latin typeface="+mn-lt"/>
              </a:defRPr>
            </a:lvl3pPr>
            <a:lvl4pPr>
              <a:defRPr sz="1050">
                <a:latin typeface="+mn-lt"/>
              </a:defRPr>
            </a:lvl4pPr>
            <a:lvl5pPr>
              <a:defRPr sz="1050">
                <a:latin typeface="+mj-lt"/>
              </a:defRPr>
            </a:lvl5pPr>
          </a:lstStyle>
          <a:p>
            <a:pPr lvl="0"/>
            <a:r>
              <a:rPr lang="en-GB"/>
              <a:t>Insert text</a:t>
            </a:r>
          </a:p>
          <a:p>
            <a:pPr lvl="1"/>
            <a:r>
              <a:rPr lang="en-GB"/>
              <a:t>Second level</a:t>
            </a:r>
          </a:p>
          <a:p>
            <a:pPr lvl="2"/>
            <a:r>
              <a:rPr lang="en-GB"/>
              <a:t>Third level</a:t>
            </a:r>
          </a:p>
          <a:p>
            <a:pPr lvl="3"/>
            <a:r>
              <a:rPr lang="en-GB"/>
              <a:t>Fourth level</a:t>
            </a:r>
          </a:p>
          <a:p>
            <a:pPr lvl="4"/>
            <a:r>
              <a:rPr lang="en-GB"/>
              <a:t>Fifth level</a:t>
            </a:r>
          </a:p>
        </p:txBody>
      </p:sp>
      <p:sp>
        <p:nvSpPr>
          <p:cNvPr id="17" name="Text Placeholder 13">
            <a:extLst>
              <a:ext uri="{FF2B5EF4-FFF2-40B4-BE49-F238E27FC236}">
                <a16:creationId xmlns:a16="http://schemas.microsoft.com/office/drawing/2014/main" id="{85E9ED45-A54A-98EB-AB12-DF160C3F0F23}"/>
              </a:ext>
            </a:extLst>
          </p:cNvPr>
          <p:cNvSpPr>
            <a:spLocks noGrp="1"/>
          </p:cNvSpPr>
          <p:nvPr>
            <p:ph type="body" sz="quarter" idx="63" hasCustomPrompt="1"/>
          </p:nvPr>
        </p:nvSpPr>
        <p:spPr>
          <a:xfrm>
            <a:off x="7679412" y="2175655"/>
            <a:ext cx="3428115" cy="1900196"/>
          </a:xfrm>
          <a:solidFill>
            <a:schemeClr val="accent4">
              <a:alpha val="50000"/>
            </a:schemeClr>
          </a:solidFill>
        </p:spPr>
        <p:txBody>
          <a:bodyPr/>
          <a:lstStyle>
            <a:lvl1pPr>
              <a:defRPr/>
            </a:lvl1pPr>
          </a:lstStyle>
          <a:p>
            <a:pPr lvl="0"/>
            <a:r>
              <a:rPr lang="en-US"/>
              <a:t>  </a:t>
            </a:r>
          </a:p>
        </p:txBody>
      </p:sp>
      <p:sp>
        <p:nvSpPr>
          <p:cNvPr id="75" name="Picture Placeholder 60">
            <a:extLst>
              <a:ext uri="{FF2B5EF4-FFF2-40B4-BE49-F238E27FC236}">
                <a16:creationId xmlns:a16="http://schemas.microsoft.com/office/drawing/2014/main" id="{F88ACC9C-6E82-6AD6-D8D8-9ADF43ABC2D1}"/>
              </a:ext>
            </a:extLst>
          </p:cNvPr>
          <p:cNvSpPr>
            <a:spLocks noGrp="1"/>
          </p:cNvSpPr>
          <p:nvPr>
            <p:ph type="pic" sz="quarter" idx="55" hasCustomPrompt="1"/>
          </p:nvPr>
        </p:nvSpPr>
        <p:spPr>
          <a:xfrm>
            <a:off x="7679412" y="4075853"/>
            <a:ext cx="3428115" cy="1901712"/>
          </a:xfrm>
        </p:spPr>
        <p:txBody>
          <a:bodyPr/>
          <a:lstStyle>
            <a:lvl1pPr algn="ctr">
              <a:defRPr sz="1100"/>
            </a:lvl1pPr>
          </a:lstStyle>
          <a:p>
            <a:r>
              <a:rPr lang="en-GB"/>
              <a:t>Click to insert image</a:t>
            </a:r>
          </a:p>
        </p:txBody>
      </p:sp>
      <p:sp>
        <p:nvSpPr>
          <p:cNvPr id="76" name="Text Placeholder 54">
            <a:extLst>
              <a:ext uri="{FF2B5EF4-FFF2-40B4-BE49-F238E27FC236}">
                <a16:creationId xmlns:a16="http://schemas.microsoft.com/office/drawing/2014/main" id="{BAB4758A-58B0-AFC1-26DD-9251B102C589}"/>
              </a:ext>
            </a:extLst>
          </p:cNvPr>
          <p:cNvSpPr>
            <a:spLocks noGrp="1"/>
          </p:cNvSpPr>
          <p:nvPr>
            <p:ph type="body" sz="quarter" idx="56" hasCustomPrompt="1"/>
          </p:nvPr>
        </p:nvSpPr>
        <p:spPr>
          <a:xfrm>
            <a:off x="7858430" y="2499907"/>
            <a:ext cx="3025082" cy="407988"/>
          </a:xfrm>
        </p:spPr>
        <p:txBody>
          <a:bodyPr/>
          <a:lstStyle>
            <a:lvl1pPr>
              <a:defRPr sz="1600">
                <a:latin typeface="+mj-lt"/>
              </a:defRPr>
            </a:lvl1pPr>
          </a:lstStyle>
          <a:p>
            <a:pPr lvl="0"/>
            <a:r>
              <a:rPr lang="en-GB"/>
              <a:t>Insert title</a:t>
            </a:r>
          </a:p>
        </p:txBody>
      </p:sp>
      <p:sp>
        <p:nvSpPr>
          <p:cNvPr id="77" name="Text Placeholder 57">
            <a:extLst>
              <a:ext uri="{FF2B5EF4-FFF2-40B4-BE49-F238E27FC236}">
                <a16:creationId xmlns:a16="http://schemas.microsoft.com/office/drawing/2014/main" id="{E4730179-7BC1-F9E1-9327-D03F8BE653DA}"/>
              </a:ext>
            </a:extLst>
          </p:cNvPr>
          <p:cNvSpPr>
            <a:spLocks noGrp="1"/>
          </p:cNvSpPr>
          <p:nvPr>
            <p:ph type="body" sz="quarter" idx="57" hasCustomPrompt="1"/>
          </p:nvPr>
        </p:nvSpPr>
        <p:spPr>
          <a:xfrm>
            <a:off x="7859175" y="2963046"/>
            <a:ext cx="3025081" cy="915987"/>
          </a:xfrm>
        </p:spPr>
        <p:txBody>
          <a:bodyPr/>
          <a:lstStyle>
            <a:lvl1pPr>
              <a:defRPr sz="1200">
                <a:latin typeface="+mn-lt"/>
              </a:defRPr>
            </a:lvl1pPr>
            <a:lvl2pPr>
              <a:defRPr sz="1200">
                <a:latin typeface="+mn-lt"/>
              </a:defRPr>
            </a:lvl2pPr>
            <a:lvl3pPr>
              <a:defRPr sz="1100">
                <a:latin typeface="+mn-lt"/>
              </a:defRPr>
            </a:lvl3pPr>
            <a:lvl4pPr>
              <a:defRPr sz="1050">
                <a:latin typeface="+mn-lt"/>
              </a:defRPr>
            </a:lvl4pPr>
            <a:lvl5pPr>
              <a:defRPr sz="1050">
                <a:latin typeface="+mj-lt"/>
              </a:defRPr>
            </a:lvl5pPr>
          </a:lstStyle>
          <a:p>
            <a:pPr lvl="0"/>
            <a:r>
              <a:rPr lang="en-GB"/>
              <a:t>Insert text</a:t>
            </a:r>
          </a:p>
          <a:p>
            <a:pPr lvl="1"/>
            <a:r>
              <a:rPr lang="en-GB"/>
              <a:t>Second level</a:t>
            </a:r>
          </a:p>
          <a:p>
            <a:pPr lvl="2"/>
            <a:r>
              <a:rPr lang="en-GB"/>
              <a:t>Third level</a:t>
            </a:r>
          </a:p>
          <a:p>
            <a:pPr lvl="3"/>
            <a:r>
              <a:rPr lang="en-GB"/>
              <a:t>Fourth level</a:t>
            </a:r>
          </a:p>
          <a:p>
            <a:pPr lvl="4"/>
            <a:r>
              <a:rPr lang="en-GB"/>
              <a:t>Fifth level</a:t>
            </a:r>
          </a:p>
        </p:txBody>
      </p:sp>
      <p:grpSp>
        <p:nvGrpSpPr>
          <p:cNvPr id="20" name="Group 19">
            <a:extLst>
              <a:ext uri="{FF2B5EF4-FFF2-40B4-BE49-F238E27FC236}">
                <a16:creationId xmlns:a16="http://schemas.microsoft.com/office/drawing/2014/main" id="{BF939A27-BDBC-50F5-3A18-83F48E599DA2}"/>
              </a:ext>
            </a:extLst>
          </p:cNvPr>
          <p:cNvGrpSpPr/>
          <p:nvPr/>
        </p:nvGrpSpPr>
        <p:grpSpPr>
          <a:xfrm>
            <a:off x="12284372" y="0"/>
            <a:ext cx="2174455" cy="4839558"/>
            <a:chOff x="838200" y="1150069"/>
            <a:chExt cx="2175021" cy="4839558"/>
          </a:xfrm>
        </p:grpSpPr>
        <p:sp>
          <p:nvSpPr>
            <p:cNvPr id="24" name="Rectangle 23">
              <a:extLst>
                <a:ext uri="{FF2B5EF4-FFF2-40B4-BE49-F238E27FC236}">
                  <a16:creationId xmlns:a16="http://schemas.microsoft.com/office/drawing/2014/main" id="{67867839-47C4-2D4E-6C6C-AB8431CB0CC7}"/>
                </a:ext>
              </a:extLst>
            </p:cNvPr>
            <p:cNvSpPr/>
            <p:nvPr/>
          </p:nvSpPr>
          <p:spPr>
            <a:xfrm>
              <a:off x="838200" y="1150069"/>
              <a:ext cx="2146445" cy="4839558"/>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333333"/>
                </a:solidFill>
              </a:endParaRPr>
            </a:p>
          </p:txBody>
        </p:sp>
        <p:sp>
          <p:nvSpPr>
            <p:cNvPr id="29" name="Rectangle 28">
              <a:extLst>
                <a:ext uri="{FF2B5EF4-FFF2-40B4-BE49-F238E27FC236}">
                  <a16:creationId xmlns:a16="http://schemas.microsoft.com/office/drawing/2014/main" id="{ABA8E887-E466-3907-2B6A-57B52514EDBE}"/>
                </a:ext>
              </a:extLst>
            </p:cNvPr>
            <p:cNvSpPr/>
            <p:nvPr/>
          </p:nvSpPr>
          <p:spPr>
            <a:xfrm flipV="1">
              <a:off x="838200" y="1150069"/>
              <a:ext cx="2146445" cy="52016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799">
                <a:solidFill>
                  <a:srgbClr val="333333"/>
                </a:solidFill>
              </a:endParaRPr>
            </a:p>
          </p:txBody>
        </p:sp>
        <p:sp>
          <p:nvSpPr>
            <p:cNvPr id="30" name="TextBox 29">
              <a:extLst>
                <a:ext uri="{FF2B5EF4-FFF2-40B4-BE49-F238E27FC236}">
                  <a16:creationId xmlns:a16="http://schemas.microsoft.com/office/drawing/2014/main" id="{4C90F210-DE16-F3FF-72FA-91F4649F7D2F}"/>
                </a:ext>
              </a:extLst>
            </p:cNvPr>
            <p:cNvSpPr txBox="1"/>
            <p:nvPr/>
          </p:nvSpPr>
          <p:spPr>
            <a:xfrm>
              <a:off x="866775" y="2189496"/>
              <a:ext cx="2087197" cy="707886"/>
            </a:xfrm>
            <a:prstGeom prst="rect">
              <a:avLst/>
            </a:prstGeom>
            <a:noFill/>
          </p:spPr>
          <p:txBody>
            <a:bodyPr wrap="square" rtlCol="0">
              <a:spAutoFit/>
            </a:bodyPr>
            <a:lstStyle/>
            <a:p>
              <a:r>
                <a:rPr lang="en-GB" sz="1000" b="1">
                  <a:solidFill>
                    <a:srgbClr val="333333"/>
                  </a:solidFill>
                </a:rPr>
                <a:t>2. </a:t>
              </a:r>
              <a:r>
                <a:rPr lang="en-GB" sz="1000">
                  <a:solidFill>
                    <a:srgbClr val="333333"/>
                  </a:solidFill>
                </a:rPr>
                <a:t>Click on the </a:t>
              </a:r>
              <a:r>
                <a:rPr lang="en-GB" sz="1000" b="0">
                  <a:solidFill>
                    <a:srgbClr val="333333"/>
                  </a:solidFill>
                  <a:latin typeface="Gotham Medium" pitchFamily="50" charset="0"/>
                </a:rPr>
                <a:t>icon</a:t>
              </a:r>
              <a:r>
                <a:rPr lang="en-GB" sz="1000">
                  <a:solidFill>
                    <a:srgbClr val="333333"/>
                  </a:solidFill>
                </a:rPr>
                <a:t> in the middle of the placeholder and choose the image from your computer.</a:t>
              </a:r>
            </a:p>
          </p:txBody>
        </p:sp>
        <p:sp>
          <p:nvSpPr>
            <p:cNvPr id="31" name="TextBox 30">
              <a:extLst>
                <a:ext uri="{FF2B5EF4-FFF2-40B4-BE49-F238E27FC236}">
                  <a16:creationId xmlns:a16="http://schemas.microsoft.com/office/drawing/2014/main" id="{1CEBCECC-CFC9-64DA-034D-24B11EC532FE}"/>
                </a:ext>
              </a:extLst>
            </p:cNvPr>
            <p:cNvSpPr txBox="1"/>
            <p:nvPr/>
          </p:nvSpPr>
          <p:spPr>
            <a:xfrm>
              <a:off x="866774" y="2943679"/>
              <a:ext cx="2146447" cy="553998"/>
            </a:xfrm>
            <a:prstGeom prst="rect">
              <a:avLst/>
            </a:prstGeom>
            <a:noFill/>
          </p:spPr>
          <p:txBody>
            <a:bodyPr wrap="square" rtlCol="0">
              <a:spAutoFit/>
            </a:bodyPr>
            <a:lstStyle/>
            <a:p>
              <a:r>
                <a:rPr lang="en-GB" sz="1000" b="1">
                  <a:solidFill>
                    <a:srgbClr val="333333"/>
                  </a:solidFill>
                </a:rPr>
                <a:t>3. </a:t>
              </a:r>
              <a:r>
                <a:rPr lang="en-GB" sz="1000">
                  <a:solidFill>
                    <a:srgbClr val="333333"/>
                  </a:solidFill>
                </a:rPr>
                <a:t>Click on the </a:t>
              </a:r>
              <a:r>
                <a:rPr lang="en-GB" sz="1000" b="0">
                  <a:solidFill>
                    <a:srgbClr val="333333"/>
                  </a:solidFill>
                  <a:latin typeface="Gotham Medium" pitchFamily="50" charset="0"/>
                </a:rPr>
                <a:t>Format Picture </a:t>
              </a:r>
              <a:r>
                <a:rPr lang="en-GB" sz="1000">
                  <a:solidFill>
                    <a:srgbClr val="333333"/>
                  </a:solidFill>
                </a:rPr>
                <a:t>tab in the ribbon and use the tools to edit the image.</a:t>
              </a:r>
            </a:p>
          </p:txBody>
        </p:sp>
        <p:sp>
          <p:nvSpPr>
            <p:cNvPr id="32" name="TextBox 31">
              <a:extLst>
                <a:ext uri="{FF2B5EF4-FFF2-40B4-BE49-F238E27FC236}">
                  <a16:creationId xmlns:a16="http://schemas.microsoft.com/office/drawing/2014/main" id="{DC69DD41-E7B0-F450-83D2-B20286106546}"/>
                </a:ext>
              </a:extLst>
            </p:cNvPr>
            <p:cNvSpPr txBox="1"/>
            <p:nvPr/>
          </p:nvSpPr>
          <p:spPr>
            <a:xfrm>
              <a:off x="866773" y="3543974"/>
              <a:ext cx="2146447" cy="1169551"/>
            </a:xfrm>
            <a:prstGeom prst="rect">
              <a:avLst/>
            </a:prstGeom>
            <a:noFill/>
          </p:spPr>
          <p:txBody>
            <a:bodyPr wrap="square" rtlCol="0">
              <a:spAutoFit/>
            </a:bodyPr>
            <a:lstStyle/>
            <a:p>
              <a:r>
                <a:rPr lang="en-GB" sz="1000" b="1">
                  <a:solidFill>
                    <a:srgbClr val="333333"/>
                  </a:solidFill>
                </a:rPr>
                <a:t>4. </a:t>
              </a:r>
              <a:r>
                <a:rPr lang="en-GB" sz="1000">
                  <a:solidFill>
                    <a:srgbClr val="333333"/>
                  </a:solidFill>
                </a:rPr>
                <a:t>Choose </a:t>
              </a:r>
              <a:r>
                <a:rPr lang="en-GB" sz="1000" b="0">
                  <a:solidFill>
                    <a:srgbClr val="333333"/>
                  </a:solidFill>
                  <a:latin typeface="Gotham Medium" pitchFamily="50" charset="0"/>
                </a:rPr>
                <a:t>Crop</a:t>
              </a:r>
              <a:r>
                <a:rPr lang="en-GB" sz="1000">
                  <a:solidFill>
                    <a:srgbClr val="333333"/>
                  </a:solidFill>
                </a:rPr>
                <a:t> to resize and move the image within the placeholder, using the white circles in the corners of the image. Click on the drop down arrow and choose </a:t>
              </a:r>
              <a:r>
                <a:rPr lang="en-GB" sz="1000" b="0">
                  <a:solidFill>
                    <a:srgbClr val="333333"/>
                  </a:solidFill>
                  <a:latin typeface="Gotham Medium" pitchFamily="50" charset="0"/>
                </a:rPr>
                <a:t>Fit </a:t>
              </a:r>
              <a:r>
                <a:rPr lang="en-GB" sz="1000">
                  <a:solidFill>
                    <a:srgbClr val="333333"/>
                  </a:solidFill>
                </a:rPr>
                <a:t>to fit the image to the placeholder.</a:t>
              </a:r>
            </a:p>
          </p:txBody>
        </p:sp>
        <p:sp>
          <p:nvSpPr>
            <p:cNvPr id="33" name="TextBox 32">
              <a:extLst>
                <a:ext uri="{FF2B5EF4-FFF2-40B4-BE49-F238E27FC236}">
                  <a16:creationId xmlns:a16="http://schemas.microsoft.com/office/drawing/2014/main" id="{D3D918F4-8629-3CF1-9D4F-13E32DC96F47}"/>
                </a:ext>
              </a:extLst>
            </p:cNvPr>
            <p:cNvSpPr txBox="1"/>
            <p:nvPr/>
          </p:nvSpPr>
          <p:spPr>
            <a:xfrm>
              <a:off x="866774" y="4759822"/>
              <a:ext cx="2146447" cy="553998"/>
            </a:xfrm>
            <a:prstGeom prst="rect">
              <a:avLst/>
            </a:prstGeom>
            <a:noFill/>
          </p:spPr>
          <p:txBody>
            <a:bodyPr wrap="square" rtlCol="0">
              <a:spAutoFit/>
            </a:bodyPr>
            <a:lstStyle/>
            <a:p>
              <a:r>
                <a:rPr lang="en-GB" sz="1000" b="1">
                  <a:solidFill>
                    <a:srgbClr val="333333"/>
                  </a:solidFill>
                </a:rPr>
                <a:t>5. </a:t>
              </a:r>
              <a:r>
                <a:rPr lang="en-GB" sz="1000">
                  <a:solidFill>
                    <a:srgbClr val="333333"/>
                  </a:solidFill>
                </a:rPr>
                <a:t>Choose </a:t>
              </a:r>
              <a:r>
                <a:rPr lang="en-GB" sz="1000" b="0">
                  <a:solidFill>
                    <a:srgbClr val="333333"/>
                  </a:solidFill>
                  <a:latin typeface="Gotham Medium" pitchFamily="50" charset="0"/>
                </a:rPr>
                <a:t>Picture Colour </a:t>
              </a:r>
              <a:r>
                <a:rPr lang="en-GB" sz="1000">
                  <a:solidFill>
                    <a:srgbClr val="333333"/>
                  </a:solidFill>
                </a:rPr>
                <a:t>to adjust the Saturation, Tone, and Colour.</a:t>
              </a:r>
            </a:p>
          </p:txBody>
        </p:sp>
        <p:sp>
          <p:nvSpPr>
            <p:cNvPr id="35" name="TextBox 34">
              <a:extLst>
                <a:ext uri="{FF2B5EF4-FFF2-40B4-BE49-F238E27FC236}">
                  <a16:creationId xmlns:a16="http://schemas.microsoft.com/office/drawing/2014/main" id="{A047DC78-590F-5A00-9EA0-7DF351066376}"/>
                </a:ext>
              </a:extLst>
            </p:cNvPr>
            <p:cNvSpPr txBox="1"/>
            <p:nvPr/>
          </p:nvSpPr>
          <p:spPr>
            <a:xfrm>
              <a:off x="866774" y="5360117"/>
              <a:ext cx="2146447" cy="553998"/>
            </a:xfrm>
            <a:prstGeom prst="rect">
              <a:avLst/>
            </a:prstGeom>
            <a:noFill/>
          </p:spPr>
          <p:txBody>
            <a:bodyPr wrap="square" rtlCol="0">
              <a:spAutoFit/>
            </a:bodyPr>
            <a:lstStyle/>
            <a:p>
              <a:r>
                <a:rPr lang="en-GB" sz="1000" b="1">
                  <a:solidFill>
                    <a:srgbClr val="333333"/>
                  </a:solidFill>
                </a:rPr>
                <a:t>6. </a:t>
              </a:r>
              <a:r>
                <a:rPr lang="en-GB" sz="1000">
                  <a:solidFill>
                    <a:srgbClr val="333333"/>
                  </a:solidFill>
                </a:rPr>
                <a:t>Choose </a:t>
              </a:r>
              <a:r>
                <a:rPr lang="en-GB" sz="1000" b="0">
                  <a:solidFill>
                    <a:srgbClr val="333333"/>
                  </a:solidFill>
                  <a:latin typeface="Gotham Medium" pitchFamily="50" charset="0"/>
                </a:rPr>
                <a:t>Picture Correction </a:t>
              </a:r>
              <a:r>
                <a:rPr lang="en-GB" sz="1000">
                  <a:solidFill>
                    <a:srgbClr val="333333"/>
                  </a:solidFill>
                </a:rPr>
                <a:t>to adjust the Sharpness, Brightness, and Contrast.</a:t>
              </a:r>
            </a:p>
          </p:txBody>
        </p:sp>
        <p:sp>
          <p:nvSpPr>
            <p:cNvPr id="36" name="TextBox 35">
              <a:extLst>
                <a:ext uri="{FF2B5EF4-FFF2-40B4-BE49-F238E27FC236}">
                  <a16:creationId xmlns:a16="http://schemas.microsoft.com/office/drawing/2014/main" id="{F745D85B-89BF-0B20-5A5E-D036F91E0C51}"/>
                </a:ext>
              </a:extLst>
            </p:cNvPr>
            <p:cNvSpPr txBox="1"/>
            <p:nvPr/>
          </p:nvSpPr>
          <p:spPr>
            <a:xfrm>
              <a:off x="1072610" y="1179173"/>
              <a:ext cx="1734772" cy="461665"/>
            </a:xfrm>
            <a:prstGeom prst="rect">
              <a:avLst/>
            </a:prstGeom>
            <a:noFill/>
          </p:spPr>
          <p:txBody>
            <a:bodyPr wrap="square" rtlCol="0">
              <a:spAutoFit/>
            </a:bodyPr>
            <a:lstStyle/>
            <a:p>
              <a:pPr algn="ctr"/>
              <a:r>
                <a:rPr lang="en-GB" sz="1200">
                  <a:solidFill>
                    <a:srgbClr val="333333"/>
                  </a:solidFill>
                  <a:latin typeface="+mn-lt"/>
                </a:rPr>
                <a:t>HOW TO INSERT AN IMAGE</a:t>
              </a:r>
            </a:p>
          </p:txBody>
        </p:sp>
        <p:sp>
          <p:nvSpPr>
            <p:cNvPr id="37" name="TextBox 36">
              <a:extLst>
                <a:ext uri="{FF2B5EF4-FFF2-40B4-BE49-F238E27FC236}">
                  <a16:creationId xmlns:a16="http://schemas.microsoft.com/office/drawing/2014/main" id="{0509889F-2D9B-F84F-E3B0-D90EB4767940}"/>
                </a:ext>
              </a:extLst>
            </p:cNvPr>
            <p:cNvSpPr txBox="1"/>
            <p:nvPr/>
          </p:nvSpPr>
          <p:spPr>
            <a:xfrm>
              <a:off x="866775" y="1759910"/>
              <a:ext cx="2087197" cy="400110"/>
            </a:xfrm>
            <a:prstGeom prst="rect">
              <a:avLst/>
            </a:prstGeom>
            <a:noFill/>
          </p:spPr>
          <p:txBody>
            <a:bodyPr wrap="square" rtlCol="0">
              <a:spAutoFit/>
            </a:bodyPr>
            <a:lstStyle/>
            <a:p>
              <a:r>
                <a:rPr lang="en-GB" sz="1000" b="1">
                  <a:solidFill>
                    <a:srgbClr val="333333"/>
                  </a:solidFill>
                </a:rPr>
                <a:t>1. </a:t>
              </a:r>
              <a:r>
                <a:rPr lang="en-GB" sz="1000">
                  <a:solidFill>
                    <a:srgbClr val="333333"/>
                  </a:solidFill>
                </a:rPr>
                <a:t>If there is already an image present, </a:t>
              </a:r>
              <a:r>
                <a:rPr lang="en-GB" sz="1000">
                  <a:solidFill>
                    <a:srgbClr val="333333"/>
                  </a:solidFill>
                  <a:latin typeface="Gotham Medium" pitchFamily="50" charset="0"/>
                </a:rPr>
                <a:t>delete this first.</a:t>
              </a:r>
            </a:p>
          </p:txBody>
        </p:sp>
      </p:grpSp>
      <p:sp>
        <p:nvSpPr>
          <p:cNvPr id="42" name="Date Placeholder 41">
            <a:extLst>
              <a:ext uri="{FF2B5EF4-FFF2-40B4-BE49-F238E27FC236}">
                <a16:creationId xmlns:a16="http://schemas.microsoft.com/office/drawing/2014/main" id="{98EDA20B-A561-0E43-1952-433FB776B8BA}"/>
              </a:ext>
            </a:extLst>
          </p:cNvPr>
          <p:cNvSpPr>
            <a:spLocks noGrp="1"/>
          </p:cNvSpPr>
          <p:nvPr>
            <p:ph type="dt" sz="half" idx="58"/>
          </p:nvPr>
        </p:nvSpPr>
        <p:spPr/>
        <p:txBody>
          <a:bodyPr/>
          <a:lstStyle/>
          <a:p>
            <a:endParaRPr lang="en-GB"/>
          </a:p>
        </p:txBody>
      </p:sp>
      <p:sp>
        <p:nvSpPr>
          <p:cNvPr id="43" name="Footer Placeholder 42">
            <a:extLst>
              <a:ext uri="{FF2B5EF4-FFF2-40B4-BE49-F238E27FC236}">
                <a16:creationId xmlns:a16="http://schemas.microsoft.com/office/drawing/2014/main" id="{3780A0A4-ECF2-1C0D-9ACC-B47FE655F3DF}"/>
              </a:ext>
            </a:extLst>
          </p:cNvPr>
          <p:cNvSpPr>
            <a:spLocks noGrp="1"/>
          </p:cNvSpPr>
          <p:nvPr>
            <p:ph type="ftr" sz="quarter" idx="59"/>
          </p:nvPr>
        </p:nvSpPr>
        <p:spPr>
          <a:xfrm>
            <a:off x="450733" y="6501388"/>
            <a:ext cx="6856644" cy="270074"/>
          </a:xfrm>
          <a:prstGeom prst="rect">
            <a:avLst/>
          </a:prstGeom>
        </p:spPr>
        <p:txBody>
          <a:bodyPr/>
          <a:lstStyle/>
          <a:p>
            <a:pPr>
              <a:lnSpc>
                <a:spcPct val="120000"/>
              </a:lnSpc>
              <a:spcAft>
                <a:spcPts val="1000"/>
              </a:spcAft>
            </a:pPr>
            <a:r>
              <a:rPr lang="en-US"/>
              <a:t>Footer</a:t>
            </a:r>
          </a:p>
        </p:txBody>
      </p:sp>
      <p:sp>
        <p:nvSpPr>
          <p:cNvPr id="44" name="Slide Number Placeholder 43">
            <a:extLst>
              <a:ext uri="{FF2B5EF4-FFF2-40B4-BE49-F238E27FC236}">
                <a16:creationId xmlns:a16="http://schemas.microsoft.com/office/drawing/2014/main" id="{705E9ADE-52CB-4FA5-45B2-417C01AD229F}"/>
              </a:ext>
            </a:extLst>
          </p:cNvPr>
          <p:cNvSpPr>
            <a:spLocks noGrp="1"/>
          </p:cNvSpPr>
          <p:nvPr>
            <p:ph type="sldNum" sz="quarter" idx="60"/>
          </p:nvPr>
        </p:nvSpPr>
        <p:spPr/>
        <p:txBody>
          <a:bodyPr/>
          <a:lstStyle/>
          <a:p>
            <a:fld id="{BB07EAE1-021A-493C-B07F-6FE9E5D11BEB}" type="slidenum">
              <a:rPr lang="en-GB" smtClean="0"/>
              <a:pPr/>
              <a:t>‹#›</a:t>
            </a:fld>
            <a:endParaRPr lang="en-GB"/>
          </a:p>
        </p:txBody>
      </p:sp>
      <p:pic>
        <p:nvPicPr>
          <p:cNvPr id="5" name="Graphic 4">
            <a:extLst>
              <a:ext uri="{FF2B5EF4-FFF2-40B4-BE49-F238E27FC236}">
                <a16:creationId xmlns:a16="http://schemas.microsoft.com/office/drawing/2014/main" id="{BB60F6F5-88D1-9C06-34C9-5A1BBF0E4DC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169916" y="259080"/>
            <a:ext cx="558018" cy="558163"/>
          </a:xfrm>
          <a:prstGeom prst="rect">
            <a:avLst/>
          </a:prstGeom>
        </p:spPr>
      </p:pic>
      <p:sp>
        <p:nvSpPr>
          <p:cNvPr id="18" name="Text Placeholder 5">
            <a:extLst>
              <a:ext uri="{FF2B5EF4-FFF2-40B4-BE49-F238E27FC236}">
                <a16:creationId xmlns:a16="http://schemas.microsoft.com/office/drawing/2014/main" id="{63AB0A32-9AA0-4BAA-F4D7-43F8B8787F9F}"/>
              </a:ext>
            </a:extLst>
          </p:cNvPr>
          <p:cNvSpPr>
            <a:spLocks noGrp="1"/>
          </p:cNvSpPr>
          <p:nvPr>
            <p:ph type="body" sz="quarter" idx="71" hasCustomPrompt="1"/>
          </p:nvPr>
        </p:nvSpPr>
        <p:spPr>
          <a:xfrm>
            <a:off x="450732" y="1125736"/>
            <a:ext cx="10323999" cy="581145"/>
          </a:xfrm>
        </p:spPr>
        <p:txBody>
          <a:bodyPr/>
          <a:lstStyle>
            <a:lvl1pPr>
              <a:defRPr sz="1200"/>
            </a:lvl1pPr>
            <a:lvl2pPr>
              <a:defRPr sz="1200"/>
            </a:lvl2pPr>
            <a:lvl3pPr>
              <a:defRPr sz="1100"/>
            </a:lvl3pPr>
            <a:lvl4pPr>
              <a:defRPr sz="1050"/>
            </a:lvl4pPr>
            <a:lvl5pPr>
              <a:defRPr sz="1200"/>
            </a:lvl5pPr>
          </a:lstStyle>
          <a:p>
            <a:pPr lvl="0"/>
            <a:r>
              <a:rPr lang="en-GB"/>
              <a:t>Insert text</a:t>
            </a:r>
          </a:p>
          <a:p>
            <a:pPr lvl="1"/>
            <a:r>
              <a:rPr lang="en-GB"/>
              <a:t>Second level</a:t>
            </a:r>
          </a:p>
          <a:p>
            <a:pPr lvl="2"/>
            <a:r>
              <a:rPr lang="en-GB"/>
              <a:t>Third level</a:t>
            </a:r>
          </a:p>
          <a:p>
            <a:pPr lvl="3"/>
            <a:r>
              <a:rPr lang="en-GB"/>
              <a:t>Fourth level</a:t>
            </a:r>
          </a:p>
          <a:p>
            <a:pPr lvl="4"/>
            <a:r>
              <a:rPr lang="en-GB"/>
              <a:t>Fifth level</a:t>
            </a:r>
          </a:p>
        </p:txBody>
      </p:sp>
      <p:sp>
        <p:nvSpPr>
          <p:cNvPr id="19" name="Title 1">
            <a:extLst>
              <a:ext uri="{FF2B5EF4-FFF2-40B4-BE49-F238E27FC236}">
                <a16:creationId xmlns:a16="http://schemas.microsoft.com/office/drawing/2014/main" id="{E4E83C8E-5B08-2819-F877-424F74BB6A92}"/>
              </a:ext>
            </a:extLst>
          </p:cNvPr>
          <p:cNvSpPr>
            <a:spLocks noGrp="1"/>
          </p:cNvSpPr>
          <p:nvPr>
            <p:ph type="title" hasCustomPrompt="1"/>
          </p:nvPr>
        </p:nvSpPr>
        <p:spPr>
          <a:xfrm>
            <a:off x="450732" y="422671"/>
            <a:ext cx="10323999" cy="558404"/>
          </a:xfrm>
        </p:spPr>
        <p:txBody>
          <a:bodyPr/>
          <a:lstStyle>
            <a:lvl1pPr>
              <a:defRPr sz="3199"/>
            </a:lvl1pPr>
          </a:lstStyle>
          <a:p>
            <a:r>
              <a:rPr lang="en-GB"/>
              <a:t>Insert title here</a:t>
            </a:r>
          </a:p>
        </p:txBody>
      </p:sp>
      <p:grpSp>
        <p:nvGrpSpPr>
          <p:cNvPr id="2" name="Group 1">
            <a:extLst>
              <a:ext uri="{FF2B5EF4-FFF2-40B4-BE49-F238E27FC236}">
                <a16:creationId xmlns:a16="http://schemas.microsoft.com/office/drawing/2014/main" id="{87E2F269-47E7-8111-457F-4A5774FF3274}"/>
              </a:ext>
            </a:extLst>
          </p:cNvPr>
          <p:cNvGrpSpPr/>
          <p:nvPr userDrawn="1"/>
        </p:nvGrpSpPr>
        <p:grpSpPr>
          <a:xfrm>
            <a:off x="-2177850" y="1"/>
            <a:ext cx="2116359" cy="4354799"/>
            <a:chOff x="-2170726" y="0"/>
            <a:chExt cx="2116910" cy="4354799"/>
          </a:xfrm>
        </p:grpSpPr>
        <p:grpSp>
          <p:nvGrpSpPr>
            <p:cNvPr id="4" name="Group 3">
              <a:extLst>
                <a:ext uri="{FF2B5EF4-FFF2-40B4-BE49-F238E27FC236}">
                  <a16:creationId xmlns:a16="http://schemas.microsoft.com/office/drawing/2014/main" id="{5BA5E76E-59E8-8173-E2B4-FD9705BB79CA}"/>
                </a:ext>
              </a:extLst>
            </p:cNvPr>
            <p:cNvGrpSpPr/>
            <p:nvPr userDrawn="1"/>
          </p:nvGrpSpPr>
          <p:grpSpPr>
            <a:xfrm>
              <a:off x="-2170726" y="0"/>
              <a:ext cx="2116910" cy="4354799"/>
              <a:chOff x="1841345" y="1593847"/>
              <a:chExt cx="2116910" cy="4354799"/>
            </a:xfrm>
          </p:grpSpPr>
          <p:sp>
            <p:nvSpPr>
              <p:cNvPr id="34" name="Rectangle 33">
                <a:extLst>
                  <a:ext uri="{FF2B5EF4-FFF2-40B4-BE49-F238E27FC236}">
                    <a16:creationId xmlns:a16="http://schemas.microsoft.com/office/drawing/2014/main" id="{8F3D7D83-DDFA-5DD8-3DAE-7C05A53B7761}"/>
                  </a:ext>
                </a:extLst>
              </p:cNvPr>
              <p:cNvSpPr/>
              <p:nvPr/>
            </p:nvSpPr>
            <p:spPr>
              <a:xfrm>
                <a:off x="1841345" y="1593847"/>
                <a:ext cx="2094954" cy="4354799"/>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333333"/>
                  </a:solidFill>
                </a:endParaRPr>
              </a:p>
            </p:txBody>
          </p:sp>
          <p:sp>
            <p:nvSpPr>
              <p:cNvPr id="38" name="Rectangle 37">
                <a:extLst>
                  <a:ext uri="{FF2B5EF4-FFF2-40B4-BE49-F238E27FC236}">
                    <a16:creationId xmlns:a16="http://schemas.microsoft.com/office/drawing/2014/main" id="{CA901114-43E9-A990-D667-FA5AA2B89111}"/>
                  </a:ext>
                </a:extLst>
              </p:cNvPr>
              <p:cNvSpPr/>
              <p:nvPr/>
            </p:nvSpPr>
            <p:spPr>
              <a:xfrm>
                <a:off x="1841345" y="1593847"/>
                <a:ext cx="2094953" cy="6882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799">
                  <a:solidFill>
                    <a:srgbClr val="333333"/>
                  </a:solidFill>
                </a:endParaRPr>
              </a:p>
            </p:txBody>
          </p:sp>
          <p:sp>
            <p:nvSpPr>
              <p:cNvPr id="39" name="TextBox 38">
                <a:extLst>
                  <a:ext uri="{FF2B5EF4-FFF2-40B4-BE49-F238E27FC236}">
                    <a16:creationId xmlns:a16="http://schemas.microsoft.com/office/drawing/2014/main" id="{2EAD8DE9-BBEA-2DF8-422C-32FC14A5AADB}"/>
                  </a:ext>
                </a:extLst>
              </p:cNvPr>
              <p:cNvSpPr txBox="1"/>
              <p:nvPr/>
            </p:nvSpPr>
            <p:spPr>
              <a:xfrm>
                <a:off x="1986125" y="1707138"/>
                <a:ext cx="1805394" cy="461665"/>
              </a:xfrm>
              <a:prstGeom prst="rect">
                <a:avLst/>
              </a:prstGeom>
              <a:noFill/>
            </p:spPr>
            <p:txBody>
              <a:bodyPr wrap="square" rtlCol="0">
                <a:spAutoFit/>
              </a:bodyPr>
              <a:lstStyle/>
              <a:p>
                <a:pPr algn="ctr"/>
                <a:r>
                  <a:rPr lang="en-GB" sz="1200">
                    <a:solidFill>
                      <a:srgbClr val="333333"/>
                    </a:solidFill>
                    <a:latin typeface="+mn-lt"/>
                  </a:rPr>
                  <a:t>HOW TO USE BULLET POINTS</a:t>
                </a:r>
              </a:p>
            </p:txBody>
          </p:sp>
          <p:sp>
            <p:nvSpPr>
              <p:cNvPr id="40" name="TextBox 39">
                <a:extLst>
                  <a:ext uri="{FF2B5EF4-FFF2-40B4-BE49-F238E27FC236}">
                    <a16:creationId xmlns:a16="http://schemas.microsoft.com/office/drawing/2014/main" id="{BC0C6C06-3715-173F-E4F4-47916461967D}"/>
                  </a:ext>
                </a:extLst>
              </p:cNvPr>
              <p:cNvSpPr txBox="1"/>
              <p:nvPr/>
            </p:nvSpPr>
            <p:spPr>
              <a:xfrm>
                <a:off x="1863302" y="4421432"/>
                <a:ext cx="2094953" cy="553998"/>
              </a:xfrm>
              <a:prstGeom prst="rect">
                <a:avLst/>
              </a:prstGeom>
              <a:noFill/>
            </p:spPr>
            <p:txBody>
              <a:bodyPr wrap="square" rtlCol="0">
                <a:spAutoFit/>
              </a:bodyPr>
              <a:lstStyle/>
              <a:p>
                <a:r>
                  <a:rPr lang="en-GB" sz="1000" b="1">
                    <a:solidFill>
                      <a:srgbClr val="333333"/>
                    </a:solidFill>
                  </a:rPr>
                  <a:t>3. </a:t>
                </a:r>
                <a:r>
                  <a:rPr lang="en-GB" sz="1000">
                    <a:solidFill>
                      <a:srgbClr val="333333"/>
                    </a:solidFill>
                  </a:rPr>
                  <a:t>If you want to remove them, just click the </a:t>
                </a:r>
                <a:r>
                  <a:rPr lang="en-GB" sz="1000" b="0">
                    <a:solidFill>
                      <a:srgbClr val="333333"/>
                    </a:solidFill>
                    <a:latin typeface="Gotham Medium" pitchFamily="50" charset="0"/>
                  </a:rPr>
                  <a:t>Decrease List Level </a:t>
                </a:r>
                <a:r>
                  <a:rPr lang="en-GB" sz="1000" b="0">
                    <a:solidFill>
                      <a:srgbClr val="333333"/>
                    </a:solidFill>
                  </a:rPr>
                  <a:t>button.</a:t>
                </a:r>
                <a:endParaRPr lang="en-GB" sz="1000" b="1">
                  <a:solidFill>
                    <a:srgbClr val="333333"/>
                  </a:solidFill>
                </a:endParaRPr>
              </a:p>
            </p:txBody>
          </p:sp>
          <p:sp>
            <p:nvSpPr>
              <p:cNvPr id="41" name="TextBox 40">
                <a:extLst>
                  <a:ext uri="{FF2B5EF4-FFF2-40B4-BE49-F238E27FC236}">
                    <a16:creationId xmlns:a16="http://schemas.microsoft.com/office/drawing/2014/main" id="{3BB2C8B9-16BC-3BF6-E0DF-7C7542FFF0BF}"/>
                  </a:ext>
                </a:extLst>
              </p:cNvPr>
              <p:cNvSpPr txBox="1"/>
              <p:nvPr/>
            </p:nvSpPr>
            <p:spPr>
              <a:xfrm>
                <a:off x="1863302" y="2358061"/>
                <a:ext cx="2094953" cy="553998"/>
              </a:xfrm>
              <a:prstGeom prst="rect">
                <a:avLst/>
              </a:prstGeom>
              <a:noFill/>
            </p:spPr>
            <p:txBody>
              <a:bodyPr wrap="square" rtlCol="0">
                <a:spAutoFit/>
              </a:bodyPr>
              <a:lstStyle/>
              <a:p>
                <a:r>
                  <a:rPr lang="en-GB" sz="1000" b="1">
                    <a:solidFill>
                      <a:srgbClr val="333333"/>
                    </a:solidFill>
                  </a:rPr>
                  <a:t>1. </a:t>
                </a:r>
                <a:r>
                  <a:rPr lang="en-GB" sz="1000">
                    <a:solidFill>
                      <a:srgbClr val="333333"/>
                    </a:solidFill>
                  </a:rPr>
                  <a:t>If you want to use your pre-formatted bullets, click on the </a:t>
                </a:r>
                <a:r>
                  <a:rPr lang="en-GB" sz="1000" b="0">
                    <a:solidFill>
                      <a:srgbClr val="333333"/>
                    </a:solidFill>
                    <a:latin typeface="Gotham Medium" pitchFamily="50" charset="0"/>
                  </a:rPr>
                  <a:t>Increase List Level </a:t>
                </a:r>
                <a:r>
                  <a:rPr lang="en-GB" sz="1000" b="0">
                    <a:solidFill>
                      <a:srgbClr val="333333"/>
                    </a:solidFill>
                  </a:rPr>
                  <a:t>button.</a:t>
                </a:r>
              </a:p>
            </p:txBody>
          </p:sp>
          <p:sp>
            <p:nvSpPr>
              <p:cNvPr id="45" name="TextBox 44">
                <a:extLst>
                  <a:ext uri="{FF2B5EF4-FFF2-40B4-BE49-F238E27FC236}">
                    <a16:creationId xmlns:a16="http://schemas.microsoft.com/office/drawing/2014/main" id="{26D857B0-F1D7-AA33-0A0B-059C85D63EA4}"/>
                  </a:ext>
                </a:extLst>
              </p:cNvPr>
              <p:cNvSpPr txBox="1"/>
              <p:nvPr/>
            </p:nvSpPr>
            <p:spPr>
              <a:xfrm>
                <a:off x="1863302" y="3822005"/>
                <a:ext cx="2094953" cy="553998"/>
              </a:xfrm>
              <a:prstGeom prst="rect">
                <a:avLst/>
              </a:prstGeom>
              <a:noFill/>
            </p:spPr>
            <p:txBody>
              <a:bodyPr wrap="square" rtlCol="0">
                <a:spAutoFit/>
              </a:bodyPr>
              <a:lstStyle/>
              <a:p>
                <a:r>
                  <a:rPr lang="en-GB" sz="1000" b="1">
                    <a:solidFill>
                      <a:srgbClr val="333333"/>
                    </a:solidFill>
                  </a:rPr>
                  <a:t>2. </a:t>
                </a:r>
                <a:r>
                  <a:rPr lang="en-GB" sz="1000">
                    <a:solidFill>
                      <a:srgbClr val="333333"/>
                    </a:solidFill>
                  </a:rPr>
                  <a:t>To indent your bullets </a:t>
                </a:r>
                <a:br>
                  <a:rPr lang="en-GB" sz="1000">
                    <a:solidFill>
                      <a:srgbClr val="333333"/>
                    </a:solidFill>
                  </a:rPr>
                </a:br>
                <a:r>
                  <a:rPr lang="en-GB" sz="1000">
                    <a:solidFill>
                      <a:srgbClr val="333333"/>
                    </a:solidFill>
                  </a:rPr>
                  <a:t>to the next level, click on</a:t>
                </a:r>
                <a:r>
                  <a:rPr lang="en-GB" sz="1000" b="1">
                    <a:solidFill>
                      <a:srgbClr val="333333"/>
                    </a:solidFill>
                  </a:rPr>
                  <a:t> </a:t>
                </a:r>
                <a:r>
                  <a:rPr lang="en-GB" sz="1000" b="0">
                    <a:solidFill>
                      <a:srgbClr val="333333"/>
                    </a:solidFill>
                    <a:latin typeface="Gotham Medium" pitchFamily="50" charset="0"/>
                  </a:rPr>
                  <a:t>Increase List Level </a:t>
                </a:r>
                <a:r>
                  <a:rPr lang="en-GB" sz="1000" b="0">
                    <a:solidFill>
                      <a:srgbClr val="333333"/>
                    </a:solidFill>
                  </a:rPr>
                  <a:t>again</a:t>
                </a:r>
                <a:r>
                  <a:rPr lang="en-GB" sz="1000">
                    <a:solidFill>
                      <a:srgbClr val="333333"/>
                    </a:solidFill>
                  </a:rPr>
                  <a:t>.</a:t>
                </a:r>
              </a:p>
            </p:txBody>
          </p:sp>
        </p:grpSp>
        <p:pic>
          <p:nvPicPr>
            <p:cNvPr id="12" name="Picture 11">
              <a:extLst>
                <a:ext uri="{FF2B5EF4-FFF2-40B4-BE49-F238E27FC236}">
                  <a16:creationId xmlns:a16="http://schemas.microsoft.com/office/drawing/2014/main" id="{56327BF1-D7FB-66C0-F900-96DB95A9DE38}"/>
                </a:ext>
              </a:extLst>
            </p:cNvPr>
            <p:cNvPicPr>
              <a:picLocks noChangeAspect="1"/>
            </p:cNvPicPr>
            <p:nvPr userDrawn="1"/>
          </p:nvPicPr>
          <p:blipFill>
            <a:blip r:embed="rId3"/>
            <a:stretch>
              <a:fillRect/>
            </a:stretch>
          </p:blipFill>
          <p:spPr>
            <a:xfrm>
              <a:off x="-1743959" y="1421385"/>
              <a:ext cx="1257300" cy="733425"/>
            </a:xfrm>
            <a:prstGeom prst="rect">
              <a:avLst/>
            </a:prstGeom>
          </p:spPr>
        </p:pic>
        <p:sp>
          <p:nvSpPr>
            <p:cNvPr id="21" name="Oval 20">
              <a:extLst>
                <a:ext uri="{FF2B5EF4-FFF2-40B4-BE49-F238E27FC236}">
                  <a16:creationId xmlns:a16="http://schemas.microsoft.com/office/drawing/2014/main" id="{7E062020-DF10-40C0-03FB-85780AD7DB75}"/>
                </a:ext>
              </a:extLst>
            </p:cNvPr>
            <p:cNvSpPr/>
            <p:nvPr userDrawn="1"/>
          </p:nvSpPr>
          <p:spPr>
            <a:xfrm>
              <a:off x="-833829" y="1427869"/>
              <a:ext cx="365461" cy="365461"/>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Aft>
                  <a:spcPts val="600"/>
                </a:spcAft>
              </a:pPr>
              <a:endParaRPr lang="en-GB" sz="1400"/>
            </a:p>
          </p:txBody>
        </p:sp>
        <p:pic>
          <p:nvPicPr>
            <p:cNvPr id="22" name="Picture 21">
              <a:extLst>
                <a:ext uri="{FF2B5EF4-FFF2-40B4-BE49-F238E27FC236}">
                  <a16:creationId xmlns:a16="http://schemas.microsoft.com/office/drawing/2014/main" id="{FF9937A2-1F67-48AD-5E87-6C50C03CA4B4}"/>
                </a:ext>
              </a:extLst>
            </p:cNvPr>
            <p:cNvPicPr>
              <a:picLocks noChangeAspect="1"/>
            </p:cNvPicPr>
            <p:nvPr userDrawn="1"/>
          </p:nvPicPr>
          <p:blipFill>
            <a:blip r:embed="rId4"/>
            <a:stretch>
              <a:fillRect/>
            </a:stretch>
          </p:blipFill>
          <p:spPr>
            <a:xfrm>
              <a:off x="-1743959" y="3490852"/>
              <a:ext cx="1257300" cy="723900"/>
            </a:xfrm>
            <a:prstGeom prst="rect">
              <a:avLst/>
            </a:prstGeom>
          </p:spPr>
        </p:pic>
        <p:sp>
          <p:nvSpPr>
            <p:cNvPr id="23" name="Oval 22">
              <a:extLst>
                <a:ext uri="{FF2B5EF4-FFF2-40B4-BE49-F238E27FC236}">
                  <a16:creationId xmlns:a16="http://schemas.microsoft.com/office/drawing/2014/main" id="{9C51BBCD-F567-F859-1D85-62FCD3C50022}"/>
                </a:ext>
              </a:extLst>
            </p:cNvPr>
            <p:cNvSpPr/>
            <p:nvPr userDrawn="1"/>
          </p:nvSpPr>
          <p:spPr>
            <a:xfrm>
              <a:off x="-1055285" y="3502818"/>
              <a:ext cx="365461" cy="365461"/>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Aft>
                  <a:spcPts val="600"/>
                </a:spcAft>
              </a:pPr>
              <a:endParaRPr lang="en-GB" sz="1400"/>
            </a:p>
          </p:txBody>
        </p:sp>
      </p:grpSp>
      <p:grpSp>
        <p:nvGrpSpPr>
          <p:cNvPr id="46" name="Group 45">
            <a:extLst>
              <a:ext uri="{FF2B5EF4-FFF2-40B4-BE49-F238E27FC236}">
                <a16:creationId xmlns:a16="http://schemas.microsoft.com/office/drawing/2014/main" id="{BBEDA69E-9055-573F-ABB7-31DFCBB69080}"/>
              </a:ext>
            </a:extLst>
          </p:cNvPr>
          <p:cNvGrpSpPr/>
          <p:nvPr userDrawn="1"/>
        </p:nvGrpSpPr>
        <p:grpSpPr>
          <a:xfrm>
            <a:off x="12284372" y="0"/>
            <a:ext cx="2174455" cy="4839558"/>
            <a:chOff x="838200" y="1150069"/>
            <a:chExt cx="2175021" cy="4839558"/>
          </a:xfrm>
        </p:grpSpPr>
        <p:sp>
          <p:nvSpPr>
            <p:cNvPr id="47" name="Rectangle 46">
              <a:extLst>
                <a:ext uri="{FF2B5EF4-FFF2-40B4-BE49-F238E27FC236}">
                  <a16:creationId xmlns:a16="http://schemas.microsoft.com/office/drawing/2014/main" id="{D77AE75C-7DBC-AD5D-68C9-9E77C7737EC7}"/>
                </a:ext>
              </a:extLst>
            </p:cNvPr>
            <p:cNvSpPr/>
            <p:nvPr/>
          </p:nvSpPr>
          <p:spPr>
            <a:xfrm>
              <a:off x="838200" y="1150069"/>
              <a:ext cx="2146445" cy="4839558"/>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333333"/>
                </a:solidFill>
              </a:endParaRPr>
            </a:p>
          </p:txBody>
        </p:sp>
        <p:sp>
          <p:nvSpPr>
            <p:cNvPr id="48" name="Rectangle 47">
              <a:extLst>
                <a:ext uri="{FF2B5EF4-FFF2-40B4-BE49-F238E27FC236}">
                  <a16:creationId xmlns:a16="http://schemas.microsoft.com/office/drawing/2014/main" id="{325DE32D-F31F-8C07-5E6D-DE70AD4EDD22}"/>
                </a:ext>
              </a:extLst>
            </p:cNvPr>
            <p:cNvSpPr/>
            <p:nvPr/>
          </p:nvSpPr>
          <p:spPr>
            <a:xfrm flipV="1">
              <a:off x="838200" y="1150069"/>
              <a:ext cx="2146445" cy="52016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799">
                <a:solidFill>
                  <a:srgbClr val="333333"/>
                </a:solidFill>
              </a:endParaRPr>
            </a:p>
          </p:txBody>
        </p:sp>
        <p:sp>
          <p:nvSpPr>
            <p:cNvPr id="49" name="TextBox 48">
              <a:extLst>
                <a:ext uri="{FF2B5EF4-FFF2-40B4-BE49-F238E27FC236}">
                  <a16:creationId xmlns:a16="http://schemas.microsoft.com/office/drawing/2014/main" id="{AC560FFE-4407-8DA4-EAE6-A02C09894540}"/>
                </a:ext>
              </a:extLst>
            </p:cNvPr>
            <p:cNvSpPr txBox="1"/>
            <p:nvPr/>
          </p:nvSpPr>
          <p:spPr>
            <a:xfrm>
              <a:off x="866775" y="2189496"/>
              <a:ext cx="2087197" cy="707886"/>
            </a:xfrm>
            <a:prstGeom prst="rect">
              <a:avLst/>
            </a:prstGeom>
            <a:noFill/>
          </p:spPr>
          <p:txBody>
            <a:bodyPr wrap="square" rtlCol="0">
              <a:spAutoFit/>
            </a:bodyPr>
            <a:lstStyle/>
            <a:p>
              <a:r>
                <a:rPr lang="en-GB" sz="1000" b="1">
                  <a:solidFill>
                    <a:srgbClr val="333333"/>
                  </a:solidFill>
                </a:rPr>
                <a:t>2. </a:t>
              </a:r>
              <a:r>
                <a:rPr lang="en-GB" sz="1000">
                  <a:solidFill>
                    <a:srgbClr val="333333"/>
                  </a:solidFill>
                </a:rPr>
                <a:t>Click on the </a:t>
              </a:r>
              <a:r>
                <a:rPr lang="en-GB" sz="1000" b="0">
                  <a:solidFill>
                    <a:srgbClr val="333333"/>
                  </a:solidFill>
                  <a:latin typeface="Gotham Medium" pitchFamily="50" charset="0"/>
                </a:rPr>
                <a:t>icon</a:t>
              </a:r>
              <a:r>
                <a:rPr lang="en-GB" sz="1000">
                  <a:solidFill>
                    <a:srgbClr val="333333"/>
                  </a:solidFill>
                </a:rPr>
                <a:t> in the middle of the placeholder and choose the image from your computer.</a:t>
              </a:r>
            </a:p>
          </p:txBody>
        </p:sp>
        <p:sp>
          <p:nvSpPr>
            <p:cNvPr id="50" name="TextBox 49">
              <a:extLst>
                <a:ext uri="{FF2B5EF4-FFF2-40B4-BE49-F238E27FC236}">
                  <a16:creationId xmlns:a16="http://schemas.microsoft.com/office/drawing/2014/main" id="{0B5FCB3E-3FE8-D9F6-EBD1-5F9EA1CE57E7}"/>
                </a:ext>
              </a:extLst>
            </p:cNvPr>
            <p:cNvSpPr txBox="1"/>
            <p:nvPr/>
          </p:nvSpPr>
          <p:spPr>
            <a:xfrm>
              <a:off x="866774" y="2943679"/>
              <a:ext cx="2146447" cy="553998"/>
            </a:xfrm>
            <a:prstGeom prst="rect">
              <a:avLst/>
            </a:prstGeom>
            <a:noFill/>
          </p:spPr>
          <p:txBody>
            <a:bodyPr wrap="square" rtlCol="0">
              <a:spAutoFit/>
            </a:bodyPr>
            <a:lstStyle/>
            <a:p>
              <a:r>
                <a:rPr lang="en-GB" sz="1000" b="1">
                  <a:solidFill>
                    <a:srgbClr val="333333"/>
                  </a:solidFill>
                </a:rPr>
                <a:t>3. </a:t>
              </a:r>
              <a:r>
                <a:rPr lang="en-GB" sz="1000">
                  <a:solidFill>
                    <a:srgbClr val="333333"/>
                  </a:solidFill>
                </a:rPr>
                <a:t>Click on the </a:t>
              </a:r>
              <a:r>
                <a:rPr lang="en-GB" sz="1000" b="0">
                  <a:solidFill>
                    <a:srgbClr val="333333"/>
                  </a:solidFill>
                  <a:latin typeface="Gotham Medium" pitchFamily="50" charset="0"/>
                </a:rPr>
                <a:t>Format Picture </a:t>
              </a:r>
              <a:r>
                <a:rPr lang="en-GB" sz="1000">
                  <a:solidFill>
                    <a:srgbClr val="333333"/>
                  </a:solidFill>
                </a:rPr>
                <a:t>tab in the ribbon and use the tools to edit the image.</a:t>
              </a:r>
            </a:p>
          </p:txBody>
        </p:sp>
        <p:sp>
          <p:nvSpPr>
            <p:cNvPr id="51" name="TextBox 50">
              <a:extLst>
                <a:ext uri="{FF2B5EF4-FFF2-40B4-BE49-F238E27FC236}">
                  <a16:creationId xmlns:a16="http://schemas.microsoft.com/office/drawing/2014/main" id="{7056B37D-4C49-1047-F9C6-C66F9FFCC9BA}"/>
                </a:ext>
              </a:extLst>
            </p:cNvPr>
            <p:cNvSpPr txBox="1"/>
            <p:nvPr/>
          </p:nvSpPr>
          <p:spPr>
            <a:xfrm>
              <a:off x="866773" y="3543974"/>
              <a:ext cx="2146447" cy="1169551"/>
            </a:xfrm>
            <a:prstGeom prst="rect">
              <a:avLst/>
            </a:prstGeom>
            <a:noFill/>
          </p:spPr>
          <p:txBody>
            <a:bodyPr wrap="square" rtlCol="0">
              <a:spAutoFit/>
            </a:bodyPr>
            <a:lstStyle/>
            <a:p>
              <a:r>
                <a:rPr lang="en-GB" sz="1000" b="1">
                  <a:solidFill>
                    <a:srgbClr val="333333"/>
                  </a:solidFill>
                </a:rPr>
                <a:t>4. </a:t>
              </a:r>
              <a:r>
                <a:rPr lang="en-GB" sz="1000">
                  <a:solidFill>
                    <a:srgbClr val="333333"/>
                  </a:solidFill>
                </a:rPr>
                <a:t>Choose </a:t>
              </a:r>
              <a:r>
                <a:rPr lang="en-GB" sz="1000" b="0">
                  <a:solidFill>
                    <a:srgbClr val="333333"/>
                  </a:solidFill>
                  <a:latin typeface="Gotham Medium" pitchFamily="50" charset="0"/>
                </a:rPr>
                <a:t>Crop</a:t>
              </a:r>
              <a:r>
                <a:rPr lang="en-GB" sz="1000">
                  <a:solidFill>
                    <a:srgbClr val="333333"/>
                  </a:solidFill>
                </a:rPr>
                <a:t> to resize and move the image within the placeholder, using the white circles in the corners of the image. Click on the drop down arrow and choose </a:t>
              </a:r>
              <a:r>
                <a:rPr lang="en-GB" sz="1000" b="0">
                  <a:solidFill>
                    <a:srgbClr val="333333"/>
                  </a:solidFill>
                  <a:latin typeface="Gotham Medium" pitchFamily="50" charset="0"/>
                </a:rPr>
                <a:t>Fit </a:t>
              </a:r>
              <a:r>
                <a:rPr lang="en-GB" sz="1000">
                  <a:solidFill>
                    <a:srgbClr val="333333"/>
                  </a:solidFill>
                </a:rPr>
                <a:t>to fit the image to the placeholder.</a:t>
              </a:r>
            </a:p>
          </p:txBody>
        </p:sp>
        <p:sp>
          <p:nvSpPr>
            <p:cNvPr id="52" name="TextBox 51">
              <a:extLst>
                <a:ext uri="{FF2B5EF4-FFF2-40B4-BE49-F238E27FC236}">
                  <a16:creationId xmlns:a16="http://schemas.microsoft.com/office/drawing/2014/main" id="{E4CC6CA1-5E1F-D568-89A9-71CB4FD614B7}"/>
                </a:ext>
              </a:extLst>
            </p:cNvPr>
            <p:cNvSpPr txBox="1"/>
            <p:nvPr/>
          </p:nvSpPr>
          <p:spPr>
            <a:xfrm>
              <a:off x="866774" y="4759822"/>
              <a:ext cx="2146447" cy="553998"/>
            </a:xfrm>
            <a:prstGeom prst="rect">
              <a:avLst/>
            </a:prstGeom>
            <a:noFill/>
          </p:spPr>
          <p:txBody>
            <a:bodyPr wrap="square" rtlCol="0">
              <a:spAutoFit/>
            </a:bodyPr>
            <a:lstStyle/>
            <a:p>
              <a:r>
                <a:rPr lang="en-GB" sz="1000" b="1">
                  <a:solidFill>
                    <a:srgbClr val="333333"/>
                  </a:solidFill>
                </a:rPr>
                <a:t>5. </a:t>
              </a:r>
              <a:r>
                <a:rPr lang="en-GB" sz="1000">
                  <a:solidFill>
                    <a:srgbClr val="333333"/>
                  </a:solidFill>
                </a:rPr>
                <a:t>Choose </a:t>
              </a:r>
              <a:r>
                <a:rPr lang="en-GB" sz="1000" b="0">
                  <a:solidFill>
                    <a:srgbClr val="333333"/>
                  </a:solidFill>
                  <a:latin typeface="Gotham Medium" pitchFamily="50" charset="0"/>
                </a:rPr>
                <a:t>Picture Colour </a:t>
              </a:r>
              <a:r>
                <a:rPr lang="en-GB" sz="1000">
                  <a:solidFill>
                    <a:srgbClr val="333333"/>
                  </a:solidFill>
                </a:rPr>
                <a:t>to adjust the Saturation, Tone, and Colour.</a:t>
              </a:r>
            </a:p>
          </p:txBody>
        </p:sp>
        <p:sp>
          <p:nvSpPr>
            <p:cNvPr id="53" name="TextBox 52">
              <a:extLst>
                <a:ext uri="{FF2B5EF4-FFF2-40B4-BE49-F238E27FC236}">
                  <a16:creationId xmlns:a16="http://schemas.microsoft.com/office/drawing/2014/main" id="{415CC914-EB0D-0DBC-45AC-B9775A67F3C6}"/>
                </a:ext>
              </a:extLst>
            </p:cNvPr>
            <p:cNvSpPr txBox="1"/>
            <p:nvPr/>
          </p:nvSpPr>
          <p:spPr>
            <a:xfrm>
              <a:off x="866774" y="5360117"/>
              <a:ext cx="2146447" cy="553998"/>
            </a:xfrm>
            <a:prstGeom prst="rect">
              <a:avLst/>
            </a:prstGeom>
            <a:noFill/>
          </p:spPr>
          <p:txBody>
            <a:bodyPr wrap="square" rtlCol="0">
              <a:spAutoFit/>
            </a:bodyPr>
            <a:lstStyle/>
            <a:p>
              <a:r>
                <a:rPr lang="en-GB" sz="1000" b="1">
                  <a:solidFill>
                    <a:srgbClr val="333333"/>
                  </a:solidFill>
                </a:rPr>
                <a:t>6. </a:t>
              </a:r>
              <a:r>
                <a:rPr lang="en-GB" sz="1000">
                  <a:solidFill>
                    <a:srgbClr val="333333"/>
                  </a:solidFill>
                </a:rPr>
                <a:t>Choose </a:t>
              </a:r>
              <a:r>
                <a:rPr lang="en-GB" sz="1000" b="0">
                  <a:solidFill>
                    <a:srgbClr val="333333"/>
                  </a:solidFill>
                  <a:latin typeface="Gotham Medium" pitchFamily="50" charset="0"/>
                </a:rPr>
                <a:t>Picture Correction </a:t>
              </a:r>
              <a:r>
                <a:rPr lang="en-GB" sz="1000">
                  <a:solidFill>
                    <a:srgbClr val="333333"/>
                  </a:solidFill>
                </a:rPr>
                <a:t>to adjust the Sharpness, Brightness, and Contrast.</a:t>
              </a:r>
            </a:p>
          </p:txBody>
        </p:sp>
        <p:sp>
          <p:nvSpPr>
            <p:cNvPr id="54" name="TextBox 53">
              <a:extLst>
                <a:ext uri="{FF2B5EF4-FFF2-40B4-BE49-F238E27FC236}">
                  <a16:creationId xmlns:a16="http://schemas.microsoft.com/office/drawing/2014/main" id="{EE6348EF-D3A1-E57B-F466-0C8F4469A26A}"/>
                </a:ext>
              </a:extLst>
            </p:cNvPr>
            <p:cNvSpPr txBox="1"/>
            <p:nvPr/>
          </p:nvSpPr>
          <p:spPr>
            <a:xfrm>
              <a:off x="1072610" y="1179173"/>
              <a:ext cx="1734772" cy="461665"/>
            </a:xfrm>
            <a:prstGeom prst="rect">
              <a:avLst/>
            </a:prstGeom>
            <a:noFill/>
          </p:spPr>
          <p:txBody>
            <a:bodyPr wrap="square" rtlCol="0">
              <a:spAutoFit/>
            </a:bodyPr>
            <a:lstStyle/>
            <a:p>
              <a:pPr algn="ctr"/>
              <a:r>
                <a:rPr lang="en-GB" sz="1200">
                  <a:solidFill>
                    <a:srgbClr val="333333"/>
                  </a:solidFill>
                  <a:latin typeface="+mn-lt"/>
                </a:rPr>
                <a:t>HOW TO INSERT AN IMAGE</a:t>
              </a:r>
            </a:p>
          </p:txBody>
        </p:sp>
        <p:sp>
          <p:nvSpPr>
            <p:cNvPr id="55" name="TextBox 54">
              <a:extLst>
                <a:ext uri="{FF2B5EF4-FFF2-40B4-BE49-F238E27FC236}">
                  <a16:creationId xmlns:a16="http://schemas.microsoft.com/office/drawing/2014/main" id="{9683C0CD-CF09-5759-DE87-C162450E61FA}"/>
                </a:ext>
              </a:extLst>
            </p:cNvPr>
            <p:cNvSpPr txBox="1"/>
            <p:nvPr userDrawn="1"/>
          </p:nvSpPr>
          <p:spPr>
            <a:xfrm>
              <a:off x="866775" y="1759910"/>
              <a:ext cx="2087197" cy="400110"/>
            </a:xfrm>
            <a:prstGeom prst="rect">
              <a:avLst/>
            </a:prstGeom>
            <a:noFill/>
          </p:spPr>
          <p:txBody>
            <a:bodyPr wrap="square" rtlCol="0">
              <a:spAutoFit/>
            </a:bodyPr>
            <a:lstStyle/>
            <a:p>
              <a:r>
                <a:rPr lang="en-GB" sz="1000" b="1">
                  <a:solidFill>
                    <a:srgbClr val="333333"/>
                  </a:solidFill>
                </a:rPr>
                <a:t>1. </a:t>
              </a:r>
              <a:r>
                <a:rPr lang="en-GB" sz="1000">
                  <a:solidFill>
                    <a:srgbClr val="333333"/>
                  </a:solidFill>
                </a:rPr>
                <a:t>If there is already an image present, </a:t>
              </a:r>
              <a:r>
                <a:rPr lang="en-GB" sz="1000">
                  <a:solidFill>
                    <a:srgbClr val="333333"/>
                  </a:solidFill>
                  <a:latin typeface="Gotham Medium" pitchFamily="50" charset="0"/>
                </a:rPr>
                <a:t>delete this first.</a:t>
              </a:r>
            </a:p>
          </p:txBody>
        </p:sp>
      </p:grpSp>
      <p:pic>
        <p:nvPicPr>
          <p:cNvPr id="57" name="Graphic 56">
            <a:extLst>
              <a:ext uri="{FF2B5EF4-FFF2-40B4-BE49-F238E27FC236}">
                <a16:creationId xmlns:a16="http://schemas.microsoft.com/office/drawing/2014/main" id="{21B33451-DCF7-28B8-64EE-923087486622}"/>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1169916" y="259080"/>
            <a:ext cx="558018" cy="558163"/>
          </a:xfrm>
          <a:prstGeom prst="rect">
            <a:avLst/>
          </a:prstGeom>
        </p:spPr>
      </p:pic>
    </p:spTree>
    <p:custDataLst>
      <p:tags r:id="rId1"/>
    </p:custDataLst>
    <p:extLst>
      <p:ext uri="{BB962C8B-B14F-4D97-AF65-F5344CB8AC3E}">
        <p14:creationId xmlns:p14="http://schemas.microsoft.com/office/powerpoint/2010/main" val="3663697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7.xml><?xml version="1.0" encoding="utf-8"?>
<p:sldLayout xmlns:a="http://schemas.openxmlformats.org/drawingml/2006/main" xmlns:r="http://schemas.openxmlformats.org/officeDocument/2006/relationships" xmlns:p="http://schemas.openxmlformats.org/presentationml/2006/main" showMasterSp="0" preserve="1">
  <p:cSld name="Proposal summary (4)">
    <p:spTree>
      <p:nvGrpSpPr>
        <p:cNvPr id="1" name=""/>
        <p:cNvGrpSpPr/>
        <p:nvPr/>
      </p:nvGrpSpPr>
      <p:grpSpPr>
        <a:xfrm>
          <a:off x="0" y="0"/>
          <a:ext cx="0" cy="0"/>
          <a:chOff x="0" y="0"/>
          <a:chExt cx="0" cy="0"/>
        </a:xfrm>
      </p:grpSpPr>
      <p:cxnSp>
        <p:nvCxnSpPr>
          <p:cNvPr id="32" name="Straight Connector 31">
            <a:extLst>
              <a:ext uri="{FF2B5EF4-FFF2-40B4-BE49-F238E27FC236}">
                <a16:creationId xmlns:a16="http://schemas.microsoft.com/office/drawing/2014/main" id="{92B7985C-08DE-50A1-498C-6AD86C0F7E3B}"/>
              </a:ext>
            </a:extLst>
          </p:cNvPr>
          <p:cNvCxnSpPr/>
          <p:nvPr/>
        </p:nvCxnSpPr>
        <p:spPr>
          <a:xfrm>
            <a:off x="0" y="4191000"/>
            <a:ext cx="12188825" cy="0"/>
          </a:xfrm>
          <a:prstGeom prst="line">
            <a:avLst/>
          </a:prstGeom>
          <a:ln>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sp>
        <p:nvSpPr>
          <p:cNvPr id="82" name="Text Placeholder 81">
            <a:extLst>
              <a:ext uri="{FF2B5EF4-FFF2-40B4-BE49-F238E27FC236}">
                <a16:creationId xmlns:a16="http://schemas.microsoft.com/office/drawing/2014/main" id="{36E03639-E41E-9425-8A5F-F89AAD314BF6}"/>
              </a:ext>
            </a:extLst>
          </p:cNvPr>
          <p:cNvSpPr>
            <a:spLocks noGrp="1"/>
          </p:cNvSpPr>
          <p:nvPr>
            <p:ph type="body" sz="quarter" idx="31" hasCustomPrompt="1"/>
          </p:nvPr>
        </p:nvSpPr>
        <p:spPr>
          <a:xfrm>
            <a:off x="2712120" y="2194313"/>
            <a:ext cx="1015735" cy="1016000"/>
          </a:xfrm>
          <a:solidFill>
            <a:schemeClr val="accent1"/>
          </a:solidFill>
        </p:spPr>
        <p:txBody>
          <a:bodyPr/>
          <a:lstStyle>
            <a:lvl1pPr>
              <a:defRPr/>
            </a:lvl1pPr>
          </a:lstStyle>
          <a:p>
            <a:pPr lvl="0"/>
            <a:r>
              <a:rPr lang="en-GB"/>
              <a:t> </a:t>
            </a:r>
          </a:p>
        </p:txBody>
      </p:sp>
      <p:sp>
        <p:nvSpPr>
          <p:cNvPr id="10" name="Text Placeholder 3">
            <a:extLst>
              <a:ext uri="{FF2B5EF4-FFF2-40B4-BE49-F238E27FC236}">
                <a16:creationId xmlns:a16="http://schemas.microsoft.com/office/drawing/2014/main" id="{4E747906-4712-8E58-2969-52520451C90B}"/>
              </a:ext>
            </a:extLst>
          </p:cNvPr>
          <p:cNvSpPr>
            <a:spLocks noGrp="1"/>
          </p:cNvSpPr>
          <p:nvPr>
            <p:ph type="body" sz="quarter" idx="13" hasCustomPrompt="1"/>
          </p:nvPr>
        </p:nvSpPr>
        <p:spPr>
          <a:xfrm rot="5400000">
            <a:off x="8649149" y="3318754"/>
            <a:ext cx="6858430" cy="220922"/>
          </a:xfrm>
          <a:solidFill>
            <a:schemeClr val="accent1"/>
          </a:solidFill>
        </p:spPr>
        <p:txBody>
          <a:bodyPr anchor="ctr"/>
          <a:lstStyle>
            <a:lvl1pPr algn="ctr">
              <a:defRPr sz="900" cap="all" spc="100" baseline="0"/>
            </a:lvl1pPr>
          </a:lstStyle>
          <a:p>
            <a:pPr lvl="0"/>
            <a:r>
              <a:rPr lang="en-GB"/>
              <a:t>Section Title</a:t>
            </a:r>
          </a:p>
        </p:txBody>
      </p:sp>
      <p:grpSp>
        <p:nvGrpSpPr>
          <p:cNvPr id="3" name="Group 2">
            <a:extLst>
              <a:ext uri="{FF2B5EF4-FFF2-40B4-BE49-F238E27FC236}">
                <a16:creationId xmlns:a16="http://schemas.microsoft.com/office/drawing/2014/main" id="{361649B1-B0E6-02C8-D336-5C901EAB35DF}"/>
              </a:ext>
            </a:extLst>
          </p:cNvPr>
          <p:cNvGrpSpPr/>
          <p:nvPr/>
        </p:nvGrpSpPr>
        <p:grpSpPr>
          <a:xfrm>
            <a:off x="-2177850" y="1"/>
            <a:ext cx="2116359" cy="4354799"/>
            <a:chOff x="-2170726" y="0"/>
            <a:chExt cx="2116910" cy="4354799"/>
          </a:xfrm>
        </p:grpSpPr>
        <p:grpSp>
          <p:nvGrpSpPr>
            <p:cNvPr id="6" name="Group 5">
              <a:extLst>
                <a:ext uri="{FF2B5EF4-FFF2-40B4-BE49-F238E27FC236}">
                  <a16:creationId xmlns:a16="http://schemas.microsoft.com/office/drawing/2014/main" id="{483901A3-B181-D7A6-9793-18564BB07F98}"/>
                </a:ext>
              </a:extLst>
            </p:cNvPr>
            <p:cNvGrpSpPr/>
            <p:nvPr/>
          </p:nvGrpSpPr>
          <p:grpSpPr>
            <a:xfrm>
              <a:off x="-2170726" y="0"/>
              <a:ext cx="2116910" cy="4354799"/>
              <a:chOff x="1841345" y="1593847"/>
              <a:chExt cx="2116910" cy="4354799"/>
            </a:xfrm>
          </p:grpSpPr>
          <p:sp>
            <p:nvSpPr>
              <p:cNvPr id="13" name="Rectangle 12">
                <a:extLst>
                  <a:ext uri="{FF2B5EF4-FFF2-40B4-BE49-F238E27FC236}">
                    <a16:creationId xmlns:a16="http://schemas.microsoft.com/office/drawing/2014/main" id="{2B36B062-70F1-5356-0939-F1F9E2D041DB}"/>
                  </a:ext>
                </a:extLst>
              </p:cNvPr>
              <p:cNvSpPr/>
              <p:nvPr/>
            </p:nvSpPr>
            <p:spPr>
              <a:xfrm>
                <a:off x="1841345" y="1593847"/>
                <a:ext cx="2094954" cy="4354799"/>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333333"/>
                  </a:solidFill>
                </a:endParaRPr>
              </a:p>
            </p:txBody>
          </p:sp>
          <p:sp>
            <p:nvSpPr>
              <p:cNvPr id="15" name="Rectangle 14">
                <a:extLst>
                  <a:ext uri="{FF2B5EF4-FFF2-40B4-BE49-F238E27FC236}">
                    <a16:creationId xmlns:a16="http://schemas.microsoft.com/office/drawing/2014/main" id="{FDB7B393-D8A4-A867-6000-DB684BC74389}"/>
                  </a:ext>
                </a:extLst>
              </p:cNvPr>
              <p:cNvSpPr/>
              <p:nvPr/>
            </p:nvSpPr>
            <p:spPr>
              <a:xfrm>
                <a:off x="1841345" y="1593847"/>
                <a:ext cx="2094953" cy="6882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799">
                  <a:solidFill>
                    <a:srgbClr val="333333"/>
                  </a:solidFill>
                </a:endParaRPr>
              </a:p>
            </p:txBody>
          </p:sp>
          <p:sp>
            <p:nvSpPr>
              <p:cNvPr id="25" name="TextBox 24">
                <a:extLst>
                  <a:ext uri="{FF2B5EF4-FFF2-40B4-BE49-F238E27FC236}">
                    <a16:creationId xmlns:a16="http://schemas.microsoft.com/office/drawing/2014/main" id="{88AFD635-E0F6-C89E-7406-FAA200E0721E}"/>
                  </a:ext>
                </a:extLst>
              </p:cNvPr>
              <p:cNvSpPr txBox="1"/>
              <p:nvPr/>
            </p:nvSpPr>
            <p:spPr>
              <a:xfrm>
                <a:off x="1986125" y="1707138"/>
                <a:ext cx="1805394" cy="461665"/>
              </a:xfrm>
              <a:prstGeom prst="rect">
                <a:avLst/>
              </a:prstGeom>
              <a:noFill/>
            </p:spPr>
            <p:txBody>
              <a:bodyPr wrap="square" rtlCol="0">
                <a:spAutoFit/>
              </a:bodyPr>
              <a:lstStyle/>
              <a:p>
                <a:pPr algn="ctr"/>
                <a:r>
                  <a:rPr lang="en-GB" sz="1200">
                    <a:solidFill>
                      <a:srgbClr val="333333"/>
                    </a:solidFill>
                    <a:latin typeface="+mn-lt"/>
                  </a:rPr>
                  <a:t>HOW TO USE BULLET POINTS</a:t>
                </a:r>
              </a:p>
            </p:txBody>
          </p:sp>
          <p:sp>
            <p:nvSpPr>
              <p:cNvPr id="26" name="TextBox 25">
                <a:extLst>
                  <a:ext uri="{FF2B5EF4-FFF2-40B4-BE49-F238E27FC236}">
                    <a16:creationId xmlns:a16="http://schemas.microsoft.com/office/drawing/2014/main" id="{08583100-F845-C7A3-7AF5-2B401945B353}"/>
                  </a:ext>
                </a:extLst>
              </p:cNvPr>
              <p:cNvSpPr txBox="1"/>
              <p:nvPr/>
            </p:nvSpPr>
            <p:spPr>
              <a:xfrm>
                <a:off x="1863302" y="4421432"/>
                <a:ext cx="2094953" cy="553998"/>
              </a:xfrm>
              <a:prstGeom prst="rect">
                <a:avLst/>
              </a:prstGeom>
              <a:noFill/>
            </p:spPr>
            <p:txBody>
              <a:bodyPr wrap="square" rtlCol="0">
                <a:spAutoFit/>
              </a:bodyPr>
              <a:lstStyle/>
              <a:p>
                <a:r>
                  <a:rPr lang="en-GB" sz="1000" b="1">
                    <a:solidFill>
                      <a:srgbClr val="333333"/>
                    </a:solidFill>
                  </a:rPr>
                  <a:t>3. </a:t>
                </a:r>
                <a:r>
                  <a:rPr lang="en-GB" sz="1000">
                    <a:solidFill>
                      <a:srgbClr val="333333"/>
                    </a:solidFill>
                  </a:rPr>
                  <a:t>If you want to remove them, just click the </a:t>
                </a:r>
                <a:r>
                  <a:rPr lang="en-GB" sz="1000" b="0">
                    <a:solidFill>
                      <a:srgbClr val="333333"/>
                    </a:solidFill>
                    <a:latin typeface="Gotham Medium" pitchFamily="50" charset="0"/>
                  </a:rPr>
                  <a:t>Decrease List Level </a:t>
                </a:r>
                <a:r>
                  <a:rPr lang="en-GB" sz="1000" b="0">
                    <a:solidFill>
                      <a:srgbClr val="333333"/>
                    </a:solidFill>
                  </a:rPr>
                  <a:t>button.</a:t>
                </a:r>
                <a:endParaRPr lang="en-GB" sz="1000" b="1">
                  <a:solidFill>
                    <a:srgbClr val="333333"/>
                  </a:solidFill>
                </a:endParaRPr>
              </a:p>
            </p:txBody>
          </p:sp>
          <p:sp>
            <p:nvSpPr>
              <p:cNvPr id="27" name="TextBox 26">
                <a:extLst>
                  <a:ext uri="{FF2B5EF4-FFF2-40B4-BE49-F238E27FC236}">
                    <a16:creationId xmlns:a16="http://schemas.microsoft.com/office/drawing/2014/main" id="{16D50D19-EEF9-DC24-2428-4C8953712C8C}"/>
                  </a:ext>
                </a:extLst>
              </p:cNvPr>
              <p:cNvSpPr txBox="1"/>
              <p:nvPr/>
            </p:nvSpPr>
            <p:spPr>
              <a:xfrm>
                <a:off x="1863302" y="2358061"/>
                <a:ext cx="2094953" cy="553998"/>
              </a:xfrm>
              <a:prstGeom prst="rect">
                <a:avLst/>
              </a:prstGeom>
              <a:noFill/>
            </p:spPr>
            <p:txBody>
              <a:bodyPr wrap="square" rtlCol="0">
                <a:spAutoFit/>
              </a:bodyPr>
              <a:lstStyle/>
              <a:p>
                <a:r>
                  <a:rPr lang="en-GB" sz="1000" b="1">
                    <a:solidFill>
                      <a:srgbClr val="333333"/>
                    </a:solidFill>
                  </a:rPr>
                  <a:t>1. </a:t>
                </a:r>
                <a:r>
                  <a:rPr lang="en-GB" sz="1000">
                    <a:solidFill>
                      <a:srgbClr val="333333"/>
                    </a:solidFill>
                  </a:rPr>
                  <a:t>If you want to use your pre-formatted bullets, click on the </a:t>
                </a:r>
                <a:r>
                  <a:rPr lang="en-GB" sz="1000" b="0">
                    <a:solidFill>
                      <a:srgbClr val="333333"/>
                    </a:solidFill>
                    <a:latin typeface="Gotham Medium" pitchFamily="50" charset="0"/>
                  </a:rPr>
                  <a:t>Increase List Level </a:t>
                </a:r>
                <a:r>
                  <a:rPr lang="en-GB" sz="1000" b="0">
                    <a:solidFill>
                      <a:srgbClr val="333333"/>
                    </a:solidFill>
                  </a:rPr>
                  <a:t>button.</a:t>
                </a:r>
              </a:p>
            </p:txBody>
          </p:sp>
          <p:sp>
            <p:nvSpPr>
              <p:cNvPr id="28" name="TextBox 27">
                <a:extLst>
                  <a:ext uri="{FF2B5EF4-FFF2-40B4-BE49-F238E27FC236}">
                    <a16:creationId xmlns:a16="http://schemas.microsoft.com/office/drawing/2014/main" id="{AF79312B-9574-3011-05FC-26C51D6DCF46}"/>
                  </a:ext>
                </a:extLst>
              </p:cNvPr>
              <p:cNvSpPr txBox="1"/>
              <p:nvPr/>
            </p:nvSpPr>
            <p:spPr>
              <a:xfrm>
                <a:off x="1863302" y="3822005"/>
                <a:ext cx="2094953" cy="553998"/>
              </a:xfrm>
              <a:prstGeom prst="rect">
                <a:avLst/>
              </a:prstGeom>
              <a:noFill/>
            </p:spPr>
            <p:txBody>
              <a:bodyPr wrap="square" rtlCol="0">
                <a:spAutoFit/>
              </a:bodyPr>
              <a:lstStyle/>
              <a:p>
                <a:r>
                  <a:rPr lang="en-GB" sz="1000" b="1">
                    <a:solidFill>
                      <a:srgbClr val="333333"/>
                    </a:solidFill>
                  </a:rPr>
                  <a:t>2. </a:t>
                </a:r>
                <a:r>
                  <a:rPr lang="en-GB" sz="1000">
                    <a:solidFill>
                      <a:srgbClr val="333333"/>
                    </a:solidFill>
                  </a:rPr>
                  <a:t>To indent your bullets </a:t>
                </a:r>
                <a:br>
                  <a:rPr lang="en-GB" sz="1000">
                    <a:solidFill>
                      <a:srgbClr val="333333"/>
                    </a:solidFill>
                  </a:rPr>
                </a:br>
                <a:r>
                  <a:rPr lang="en-GB" sz="1000">
                    <a:solidFill>
                      <a:srgbClr val="333333"/>
                    </a:solidFill>
                  </a:rPr>
                  <a:t>to the next level, click on</a:t>
                </a:r>
                <a:r>
                  <a:rPr lang="en-GB" sz="1000" b="1">
                    <a:solidFill>
                      <a:srgbClr val="333333"/>
                    </a:solidFill>
                  </a:rPr>
                  <a:t> </a:t>
                </a:r>
                <a:r>
                  <a:rPr lang="en-GB" sz="1000" b="0">
                    <a:solidFill>
                      <a:srgbClr val="333333"/>
                    </a:solidFill>
                    <a:latin typeface="Gotham Medium" pitchFamily="50" charset="0"/>
                  </a:rPr>
                  <a:t>Increase List Level </a:t>
                </a:r>
                <a:r>
                  <a:rPr lang="en-GB" sz="1000" b="0">
                    <a:solidFill>
                      <a:srgbClr val="333333"/>
                    </a:solidFill>
                  </a:rPr>
                  <a:t>again</a:t>
                </a:r>
                <a:r>
                  <a:rPr lang="en-GB" sz="1000">
                    <a:solidFill>
                      <a:srgbClr val="333333"/>
                    </a:solidFill>
                  </a:rPr>
                  <a:t>.</a:t>
                </a:r>
              </a:p>
            </p:txBody>
          </p:sp>
        </p:grpSp>
        <p:pic>
          <p:nvPicPr>
            <p:cNvPr id="7" name="Picture 6">
              <a:extLst>
                <a:ext uri="{FF2B5EF4-FFF2-40B4-BE49-F238E27FC236}">
                  <a16:creationId xmlns:a16="http://schemas.microsoft.com/office/drawing/2014/main" id="{70B82A41-675A-09F8-F908-D604A7C8C107}"/>
                </a:ext>
              </a:extLst>
            </p:cNvPr>
            <p:cNvPicPr>
              <a:picLocks noChangeAspect="1"/>
            </p:cNvPicPr>
            <p:nvPr/>
          </p:nvPicPr>
          <p:blipFill>
            <a:blip r:embed="rId3"/>
            <a:stretch>
              <a:fillRect/>
            </a:stretch>
          </p:blipFill>
          <p:spPr>
            <a:xfrm>
              <a:off x="-1743959" y="1421385"/>
              <a:ext cx="1257300" cy="733425"/>
            </a:xfrm>
            <a:prstGeom prst="rect">
              <a:avLst/>
            </a:prstGeom>
          </p:spPr>
        </p:pic>
        <p:sp>
          <p:nvSpPr>
            <p:cNvPr id="8" name="Oval 7">
              <a:extLst>
                <a:ext uri="{FF2B5EF4-FFF2-40B4-BE49-F238E27FC236}">
                  <a16:creationId xmlns:a16="http://schemas.microsoft.com/office/drawing/2014/main" id="{7D0BEFAE-31E8-4C78-6B91-36911C6C3607}"/>
                </a:ext>
              </a:extLst>
            </p:cNvPr>
            <p:cNvSpPr/>
            <p:nvPr/>
          </p:nvSpPr>
          <p:spPr>
            <a:xfrm>
              <a:off x="-833829" y="1427869"/>
              <a:ext cx="365461" cy="365461"/>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Aft>
                  <a:spcPts val="600"/>
                </a:spcAft>
              </a:pPr>
              <a:endParaRPr lang="en-GB" sz="1400"/>
            </a:p>
          </p:txBody>
        </p:sp>
        <p:pic>
          <p:nvPicPr>
            <p:cNvPr id="9" name="Picture 8">
              <a:extLst>
                <a:ext uri="{FF2B5EF4-FFF2-40B4-BE49-F238E27FC236}">
                  <a16:creationId xmlns:a16="http://schemas.microsoft.com/office/drawing/2014/main" id="{00980F3E-547E-8994-51A5-ACCB25A46A13}"/>
                </a:ext>
              </a:extLst>
            </p:cNvPr>
            <p:cNvPicPr>
              <a:picLocks noChangeAspect="1"/>
            </p:cNvPicPr>
            <p:nvPr/>
          </p:nvPicPr>
          <p:blipFill>
            <a:blip r:embed="rId4"/>
            <a:stretch>
              <a:fillRect/>
            </a:stretch>
          </p:blipFill>
          <p:spPr>
            <a:xfrm>
              <a:off x="-1743959" y="3490852"/>
              <a:ext cx="1257300" cy="723900"/>
            </a:xfrm>
            <a:prstGeom prst="rect">
              <a:avLst/>
            </a:prstGeom>
          </p:spPr>
        </p:pic>
        <p:sp>
          <p:nvSpPr>
            <p:cNvPr id="11" name="Oval 10">
              <a:extLst>
                <a:ext uri="{FF2B5EF4-FFF2-40B4-BE49-F238E27FC236}">
                  <a16:creationId xmlns:a16="http://schemas.microsoft.com/office/drawing/2014/main" id="{CB851FF3-3670-6384-35BA-50BE81178093}"/>
                </a:ext>
              </a:extLst>
            </p:cNvPr>
            <p:cNvSpPr/>
            <p:nvPr/>
          </p:nvSpPr>
          <p:spPr>
            <a:xfrm>
              <a:off x="-1055285" y="3502818"/>
              <a:ext cx="365461" cy="365461"/>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Aft>
                  <a:spcPts val="600"/>
                </a:spcAft>
              </a:pPr>
              <a:endParaRPr lang="en-GB" sz="1400"/>
            </a:p>
          </p:txBody>
        </p:sp>
      </p:grpSp>
      <p:sp>
        <p:nvSpPr>
          <p:cNvPr id="80" name="Picture Placeholder 79">
            <a:extLst>
              <a:ext uri="{FF2B5EF4-FFF2-40B4-BE49-F238E27FC236}">
                <a16:creationId xmlns:a16="http://schemas.microsoft.com/office/drawing/2014/main" id="{64FF5400-1113-0ED3-9C29-19968C68B0AF}"/>
              </a:ext>
            </a:extLst>
          </p:cNvPr>
          <p:cNvSpPr>
            <a:spLocks noGrp="1"/>
          </p:cNvSpPr>
          <p:nvPr>
            <p:ph type="pic" sz="quarter" idx="30" hasCustomPrompt="1"/>
          </p:nvPr>
        </p:nvSpPr>
        <p:spPr>
          <a:xfrm>
            <a:off x="2871621" y="2353063"/>
            <a:ext cx="696732" cy="698500"/>
          </a:xfrm>
        </p:spPr>
        <p:txBody>
          <a:bodyPr/>
          <a:lstStyle>
            <a:lvl1pPr algn="ctr">
              <a:defRPr/>
            </a:lvl1pPr>
          </a:lstStyle>
          <a:p>
            <a:r>
              <a:rPr lang="en-GB"/>
              <a:t>Icon</a:t>
            </a:r>
          </a:p>
        </p:txBody>
      </p:sp>
      <p:sp>
        <p:nvSpPr>
          <p:cNvPr id="84" name="Text Placeholder 83">
            <a:extLst>
              <a:ext uri="{FF2B5EF4-FFF2-40B4-BE49-F238E27FC236}">
                <a16:creationId xmlns:a16="http://schemas.microsoft.com/office/drawing/2014/main" id="{2693AF15-FDA7-E572-DBF5-8B45E931877C}"/>
              </a:ext>
            </a:extLst>
          </p:cNvPr>
          <p:cNvSpPr>
            <a:spLocks noGrp="1"/>
          </p:cNvSpPr>
          <p:nvPr>
            <p:ph type="body" sz="quarter" idx="32" hasCustomPrompt="1"/>
          </p:nvPr>
        </p:nvSpPr>
        <p:spPr>
          <a:xfrm>
            <a:off x="2299240" y="3370809"/>
            <a:ext cx="1841494" cy="682741"/>
          </a:xfrm>
        </p:spPr>
        <p:txBody>
          <a:bodyPr/>
          <a:lstStyle>
            <a:lvl1pPr algn="ctr">
              <a:defRPr sz="1200" cap="all" baseline="0"/>
            </a:lvl1pPr>
          </a:lstStyle>
          <a:p>
            <a:pPr lvl="0"/>
            <a:r>
              <a:rPr lang="en-GB"/>
              <a:t>Insert text</a:t>
            </a:r>
          </a:p>
        </p:txBody>
      </p:sp>
      <p:sp>
        <p:nvSpPr>
          <p:cNvPr id="85" name="Text Placeholder 81">
            <a:extLst>
              <a:ext uri="{FF2B5EF4-FFF2-40B4-BE49-F238E27FC236}">
                <a16:creationId xmlns:a16="http://schemas.microsoft.com/office/drawing/2014/main" id="{C0AAFA08-7C55-BC30-31DE-E67AFDC2BA96}"/>
              </a:ext>
            </a:extLst>
          </p:cNvPr>
          <p:cNvSpPr>
            <a:spLocks noGrp="1"/>
          </p:cNvSpPr>
          <p:nvPr>
            <p:ph type="body" sz="quarter" idx="33" hasCustomPrompt="1"/>
          </p:nvPr>
        </p:nvSpPr>
        <p:spPr>
          <a:xfrm>
            <a:off x="5321594" y="2174143"/>
            <a:ext cx="1015735" cy="1016000"/>
          </a:xfrm>
          <a:solidFill>
            <a:schemeClr val="accent1"/>
          </a:solidFill>
        </p:spPr>
        <p:txBody>
          <a:bodyPr/>
          <a:lstStyle>
            <a:lvl1pPr>
              <a:defRPr/>
            </a:lvl1pPr>
          </a:lstStyle>
          <a:p>
            <a:pPr lvl="0"/>
            <a:r>
              <a:rPr lang="en-GB"/>
              <a:t> </a:t>
            </a:r>
          </a:p>
        </p:txBody>
      </p:sp>
      <p:sp>
        <p:nvSpPr>
          <p:cNvPr id="86" name="Picture Placeholder 79">
            <a:extLst>
              <a:ext uri="{FF2B5EF4-FFF2-40B4-BE49-F238E27FC236}">
                <a16:creationId xmlns:a16="http://schemas.microsoft.com/office/drawing/2014/main" id="{CD90919E-54AA-6C5B-C783-E987AB8E1040}"/>
              </a:ext>
            </a:extLst>
          </p:cNvPr>
          <p:cNvSpPr>
            <a:spLocks noGrp="1"/>
          </p:cNvSpPr>
          <p:nvPr>
            <p:ph type="pic" sz="quarter" idx="34" hasCustomPrompt="1"/>
          </p:nvPr>
        </p:nvSpPr>
        <p:spPr>
          <a:xfrm>
            <a:off x="5481096" y="2332893"/>
            <a:ext cx="696732" cy="698500"/>
          </a:xfrm>
        </p:spPr>
        <p:txBody>
          <a:bodyPr/>
          <a:lstStyle>
            <a:lvl1pPr algn="ctr">
              <a:defRPr/>
            </a:lvl1pPr>
          </a:lstStyle>
          <a:p>
            <a:r>
              <a:rPr lang="en-GB"/>
              <a:t>Icon</a:t>
            </a:r>
          </a:p>
        </p:txBody>
      </p:sp>
      <p:sp>
        <p:nvSpPr>
          <p:cNvPr id="87" name="Text Placeholder 83">
            <a:extLst>
              <a:ext uri="{FF2B5EF4-FFF2-40B4-BE49-F238E27FC236}">
                <a16:creationId xmlns:a16="http://schemas.microsoft.com/office/drawing/2014/main" id="{C7C45826-1384-23C4-25C1-430B14365CCE}"/>
              </a:ext>
            </a:extLst>
          </p:cNvPr>
          <p:cNvSpPr>
            <a:spLocks noGrp="1"/>
          </p:cNvSpPr>
          <p:nvPr>
            <p:ph type="body" sz="quarter" idx="35" hasCustomPrompt="1"/>
          </p:nvPr>
        </p:nvSpPr>
        <p:spPr>
          <a:xfrm>
            <a:off x="4908715" y="3350639"/>
            <a:ext cx="1841494" cy="682741"/>
          </a:xfrm>
        </p:spPr>
        <p:txBody>
          <a:bodyPr/>
          <a:lstStyle>
            <a:lvl1pPr algn="ctr">
              <a:defRPr sz="1200" cap="all" baseline="0"/>
            </a:lvl1pPr>
          </a:lstStyle>
          <a:p>
            <a:pPr lvl="0"/>
            <a:r>
              <a:rPr lang="en-GB"/>
              <a:t>Insert text</a:t>
            </a:r>
          </a:p>
        </p:txBody>
      </p:sp>
      <p:sp>
        <p:nvSpPr>
          <p:cNvPr id="88" name="Text Placeholder 81">
            <a:extLst>
              <a:ext uri="{FF2B5EF4-FFF2-40B4-BE49-F238E27FC236}">
                <a16:creationId xmlns:a16="http://schemas.microsoft.com/office/drawing/2014/main" id="{0515FEEB-E6CD-380E-9E3E-F3BAD4F30C10}"/>
              </a:ext>
            </a:extLst>
          </p:cNvPr>
          <p:cNvSpPr>
            <a:spLocks noGrp="1"/>
          </p:cNvSpPr>
          <p:nvPr>
            <p:ph type="body" sz="quarter" idx="36" hasCustomPrompt="1"/>
          </p:nvPr>
        </p:nvSpPr>
        <p:spPr>
          <a:xfrm>
            <a:off x="7930440" y="2174143"/>
            <a:ext cx="1015735" cy="1016000"/>
          </a:xfrm>
          <a:solidFill>
            <a:schemeClr val="accent1"/>
          </a:solidFill>
        </p:spPr>
        <p:txBody>
          <a:bodyPr/>
          <a:lstStyle>
            <a:lvl1pPr>
              <a:defRPr/>
            </a:lvl1pPr>
          </a:lstStyle>
          <a:p>
            <a:pPr lvl="0"/>
            <a:r>
              <a:rPr lang="en-GB"/>
              <a:t> </a:t>
            </a:r>
          </a:p>
        </p:txBody>
      </p:sp>
      <p:sp>
        <p:nvSpPr>
          <p:cNvPr id="89" name="Picture Placeholder 79">
            <a:extLst>
              <a:ext uri="{FF2B5EF4-FFF2-40B4-BE49-F238E27FC236}">
                <a16:creationId xmlns:a16="http://schemas.microsoft.com/office/drawing/2014/main" id="{ADD8A76E-5BDB-A9D2-D714-19D5E0557C6E}"/>
              </a:ext>
            </a:extLst>
          </p:cNvPr>
          <p:cNvSpPr>
            <a:spLocks noGrp="1"/>
          </p:cNvSpPr>
          <p:nvPr>
            <p:ph type="pic" sz="quarter" idx="37" hasCustomPrompt="1"/>
          </p:nvPr>
        </p:nvSpPr>
        <p:spPr>
          <a:xfrm>
            <a:off x="8089942" y="2332893"/>
            <a:ext cx="696732" cy="698500"/>
          </a:xfrm>
        </p:spPr>
        <p:txBody>
          <a:bodyPr/>
          <a:lstStyle>
            <a:lvl1pPr algn="ctr">
              <a:defRPr/>
            </a:lvl1pPr>
          </a:lstStyle>
          <a:p>
            <a:r>
              <a:rPr lang="en-GB"/>
              <a:t>Icon</a:t>
            </a:r>
          </a:p>
        </p:txBody>
      </p:sp>
      <p:sp>
        <p:nvSpPr>
          <p:cNvPr id="90" name="Text Placeholder 83">
            <a:extLst>
              <a:ext uri="{FF2B5EF4-FFF2-40B4-BE49-F238E27FC236}">
                <a16:creationId xmlns:a16="http://schemas.microsoft.com/office/drawing/2014/main" id="{25331EC7-2E22-BD13-6195-E78E401B9258}"/>
              </a:ext>
            </a:extLst>
          </p:cNvPr>
          <p:cNvSpPr>
            <a:spLocks noGrp="1"/>
          </p:cNvSpPr>
          <p:nvPr>
            <p:ph type="body" sz="quarter" idx="38" hasCustomPrompt="1"/>
          </p:nvPr>
        </p:nvSpPr>
        <p:spPr>
          <a:xfrm>
            <a:off x="7517561" y="3350639"/>
            <a:ext cx="1841494" cy="682741"/>
          </a:xfrm>
        </p:spPr>
        <p:txBody>
          <a:bodyPr/>
          <a:lstStyle>
            <a:lvl1pPr algn="ctr">
              <a:defRPr sz="1200" cap="all" baseline="0"/>
            </a:lvl1pPr>
          </a:lstStyle>
          <a:p>
            <a:pPr lvl="0"/>
            <a:r>
              <a:rPr lang="en-GB"/>
              <a:t>Insert text</a:t>
            </a:r>
          </a:p>
        </p:txBody>
      </p:sp>
      <p:sp>
        <p:nvSpPr>
          <p:cNvPr id="91" name="Text Placeholder 81">
            <a:extLst>
              <a:ext uri="{FF2B5EF4-FFF2-40B4-BE49-F238E27FC236}">
                <a16:creationId xmlns:a16="http://schemas.microsoft.com/office/drawing/2014/main" id="{590FC6B1-9952-56A9-4D47-0ECB5EE8CF6B}"/>
              </a:ext>
            </a:extLst>
          </p:cNvPr>
          <p:cNvSpPr>
            <a:spLocks noGrp="1"/>
          </p:cNvSpPr>
          <p:nvPr>
            <p:ph type="body" sz="quarter" idx="39" hasCustomPrompt="1"/>
          </p:nvPr>
        </p:nvSpPr>
        <p:spPr>
          <a:xfrm>
            <a:off x="1407564" y="4333640"/>
            <a:ext cx="1015735" cy="1016000"/>
          </a:xfrm>
          <a:solidFill>
            <a:schemeClr val="accent1"/>
          </a:solidFill>
        </p:spPr>
        <p:txBody>
          <a:bodyPr/>
          <a:lstStyle>
            <a:lvl1pPr>
              <a:defRPr/>
            </a:lvl1pPr>
          </a:lstStyle>
          <a:p>
            <a:pPr lvl="0"/>
            <a:r>
              <a:rPr lang="en-GB"/>
              <a:t> </a:t>
            </a:r>
          </a:p>
        </p:txBody>
      </p:sp>
      <p:sp>
        <p:nvSpPr>
          <p:cNvPr id="92" name="Picture Placeholder 79">
            <a:extLst>
              <a:ext uri="{FF2B5EF4-FFF2-40B4-BE49-F238E27FC236}">
                <a16:creationId xmlns:a16="http://schemas.microsoft.com/office/drawing/2014/main" id="{180FFD0E-8ABF-8147-7B21-0D8649D4E13C}"/>
              </a:ext>
            </a:extLst>
          </p:cNvPr>
          <p:cNvSpPr>
            <a:spLocks noGrp="1"/>
          </p:cNvSpPr>
          <p:nvPr>
            <p:ph type="pic" sz="quarter" idx="40" hasCustomPrompt="1"/>
          </p:nvPr>
        </p:nvSpPr>
        <p:spPr>
          <a:xfrm>
            <a:off x="1567066" y="4492390"/>
            <a:ext cx="696732" cy="698500"/>
          </a:xfrm>
        </p:spPr>
        <p:txBody>
          <a:bodyPr/>
          <a:lstStyle>
            <a:lvl1pPr algn="ctr">
              <a:defRPr/>
            </a:lvl1pPr>
          </a:lstStyle>
          <a:p>
            <a:r>
              <a:rPr lang="en-GB"/>
              <a:t>Icon</a:t>
            </a:r>
          </a:p>
        </p:txBody>
      </p:sp>
      <p:sp>
        <p:nvSpPr>
          <p:cNvPr id="93" name="Text Placeholder 83">
            <a:extLst>
              <a:ext uri="{FF2B5EF4-FFF2-40B4-BE49-F238E27FC236}">
                <a16:creationId xmlns:a16="http://schemas.microsoft.com/office/drawing/2014/main" id="{3752F047-11AB-09B9-0C8E-3A73A2E60FA4}"/>
              </a:ext>
            </a:extLst>
          </p:cNvPr>
          <p:cNvSpPr>
            <a:spLocks noGrp="1"/>
          </p:cNvSpPr>
          <p:nvPr>
            <p:ph type="body" sz="quarter" idx="41" hasCustomPrompt="1"/>
          </p:nvPr>
        </p:nvSpPr>
        <p:spPr>
          <a:xfrm>
            <a:off x="994684" y="5510136"/>
            <a:ext cx="1841494" cy="682741"/>
          </a:xfrm>
        </p:spPr>
        <p:txBody>
          <a:bodyPr/>
          <a:lstStyle>
            <a:lvl1pPr algn="ctr">
              <a:defRPr sz="1200" cap="all" baseline="0"/>
            </a:lvl1pPr>
          </a:lstStyle>
          <a:p>
            <a:pPr lvl="0"/>
            <a:r>
              <a:rPr lang="en-GB"/>
              <a:t>Insert text</a:t>
            </a:r>
          </a:p>
        </p:txBody>
      </p:sp>
      <p:sp>
        <p:nvSpPr>
          <p:cNvPr id="94" name="Text Placeholder 81">
            <a:extLst>
              <a:ext uri="{FF2B5EF4-FFF2-40B4-BE49-F238E27FC236}">
                <a16:creationId xmlns:a16="http://schemas.microsoft.com/office/drawing/2014/main" id="{EB92C3E1-7E28-CED8-02BB-12F5919BE2D6}"/>
              </a:ext>
            </a:extLst>
          </p:cNvPr>
          <p:cNvSpPr>
            <a:spLocks noGrp="1"/>
          </p:cNvSpPr>
          <p:nvPr>
            <p:ph type="body" sz="quarter" idx="42" hasCustomPrompt="1"/>
          </p:nvPr>
        </p:nvSpPr>
        <p:spPr>
          <a:xfrm>
            <a:off x="4017038" y="4333640"/>
            <a:ext cx="1015735" cy="1016000"/>
          </a:xfrm>
          <a:solidFill>
            <a:schemeClr val="accent1"/>
          </a:solidFill>
        </p:spPr>
        <p:txBody>
          <a:bodyPr/>
          <a:lstStyle>
            <a:lvl1pPr>
              <a:defRPr/>
            </a:lvl1pPr>
          </a:lstStyle>
          <a:p>
            <a:pPr lvl="0"/>
            <a:r>
              <a:rPr lang="en-GB"/>
              <a:t> </a:t>
            </a:r>
          </a:p>
        </p:txBody>
      </p:sp>
      <p:sp>
        <p:nvSpPr>
          <p:cNvPr id="95" name="Picture Placeholder 79">
            <a:extLst>
              <a:ext uri="{FF2B5EF4-FFF2-40B4-BE49-F238E27FC236}">
                <a16:creationId xmlns:a16="http://schemas.microsoft.com/office/drawing/2014/main" id="{0993C7ED-FA50-240F-E79E-4764C18BB3AF}"/>
              </a:ext>
            </a:extLst>
          </p:cNvPr>
          <p:cNvSpPr>
            <a:spLocks noGrp="1"/>
          </p:cNvSpPr>
          <p:nvPr>
            <p:ph type="pic" sz="quarter" idx="43" hasCustomPrompt="1"/>
          </p:nvPr>
        </p:nvSpPr>
        <p:spPr>
          <a:xfrm>
            <a:off x="4176539" y="4492390"/>
            <a:ext cx="696732" cy="698500"/>
          </a:xfrm>
        </p:spPr>
        <p:txBody>
          <a:bodyPr/>
          <a:lstStyle>
            <a:lvl1pPr algn="ctr">
              <a:defRPr/>
            </a:lvl1pPr>
          </a:lstStyle>
          <a:p>
            <a:r>
              <a:rPr lang="en-GB"/>
              <a:t>Icon</a:t>
            </a:r>
          </a:p>
        </p:txBody>
      </p:sp>
      <p:sp>
        <p:nvSpPr>
          <p:cNvPr id="96" name="Text Placeholder 83">
            <a:extLst>
              <a:ext uri="{FF2B5EF4-FFF2-40B4-BE49-F238E27FC236}">
                <a16:creationId xmlns:a16="http://schemas.microsoft.com/office/drawing/2014/main" id="{D7111C31-B980-E2A5-B980-58842D40F10D}"/>
              </a:ext>
            </a:extLst>
          </p:cNvPr>
          <p:cNvSpPr>
            <a:spLocks noGrp="1"/>
          </p:cNvSpPr>
          <p:nvPr>
            <p:ph type="body" sz="quarter" idx="44" hasCustomPrompt="1"/>
          </p:nvPr>
        </p:nvSpPr>
        <p:spPr>
          <a:xfrm>
            <a:off x="3604158" y="5510136"/>
            <a:ext cx="1841494" cy="682741"/>
          </a:xfrm>
        </p:spPr>
        <p:txBody>
          <a:bodyPr/>
          <a:lstStyle>
            <a:lvl1pPr algn="ctr">
              <a:defRPr sz="1200" cap="all" baseline="0"/>
            </a:lvl1pPr>
          </a:lstStyle>
          <a:p>
            <a:pPr lvl="0"/>
            <a:r>
              <a:rPr lang="en-GB"/>
              <a:t>Insert text</a:t>
            </a:r>
          </a:p>
        </p:txBody>
      </p:sp>
      <p:sp>
        <p:nvSpPr>
          <p:cNvPr id="97" name="Text Placeholder 81">
            <a:extLst>
              <a:ext uri="{FF2B5EF4-FFF2-40B4-BE49-F238E27FC236}">
                <a16:creationId xmlns:a16="http://schemas.microsoft.com/office/drawing/2014/main" id="{1225DB94-1E63-452E-C3A9-610705FD3AAB}"/>
              </a:ext>
            </a:extLst>
          </p:cNvPr>
          <p:cNvSpPr>
            <a:spLocks noGrp="1"/>
          </p:cNvSpPr>
          <p:nvPr>
            <p:ph type="body" sz="quarter" idx="45" hasCustomPrompt="1"/>
          </p:nvPr>
        </p:nvSpPr>
        <p:spPr>
          <a:xfrm>
            <a:off x="6625884" y="4333640"/>
            <a:ext cx="1015735" cy="1016000"/>
          </a:xfrm>
          <a:solidFill>
            <a:schemeClr val="accent1"/>
          </a:solidFill>
        </p:spPr>
        <p:txBody>
          <a:bodyPr/>
          <a:lstStyle>
            <a:lvl1pPr>
              <a:defRPr/>
            </a:lvl1pPr>
          </a:lstStyle>
          <a:p>
            <a:pPr lvl="0"/>
            <a:r>
              <a:rPr lang="en-GB"/>
              <a:t> </a:t>
            </a:r>
          </a:p>
        </p:txBody>
      </p:sp>
      <p:sp>
        <p:nvSpPr>
          <p:cNvPr id="98" name="Picture Placeholder 79">
            <a:extLst>
              <a:ext uri="{FF2B5EF4-FFF2-40B4-BE49-F238E27FC236}">
                <a16:creationId xmlns:a16="http://schemas.microsoft.com/office/drawing/2014/main" id="{1654D4AC-4D5F-3B4E-7598-C187B0DA8A09}"/>
              </a:ext>
            </a:extLst>
          </p:cNvPr>
          <p:cNvSpPr>
            <a:spLocks noGrp="1"/>
          </p:cNvSpPr>
          <p:nvPr>
            <p:ph type="pic" sz="quarter" idx="46" hasCustomPrompt="1"/>
          </p:nvPr>
        </p:nvSpPr>
        <p:spPr>
          <a:xfrm>
            <a:off x="6785386" y="4492390"/>
            <a:ext cx="696732" cy="698500"/>
          </a:xfrm>
        </p:spPr>
        <p:txBody>
          <a:bodyPr/>
          <a:lstStyle>
            <a:lvl1pPr algn="ctr">
              <a:defRPr/>
            </a:lvl1pPr>
          </a:lstStyle>
          <a:p>
            <a:r>
              <a:rPr lang="en-GB"/>
              <a:t>Icon</a:t>
            </a:r>
          </a:p>
        </p:txBody>
      </p:sp>
      <p:sp>
        <p:nvSpPr>
          <p:cNvPr id="99" name="Text Placeholder 83">
            <a:extLst>
              <a:ext uri="{FF2B5EF4-FFF2-40B4-BE49-F238E27FC236}">
                <a16:creationId xmlns:a16="http://schemas.microsoft.com/office/drawing/2014/main" id="{C5D6F5F4-C987-5BC1-2B2C-9D77E0B3ADE3}"/>
              </a:ext>
            </a:extLst>
          </p:cNvPr>
          <p:cNvSpPr>
            <a:spLocks noGrp="1"/>
          </p:cNvSpPr>
          <p:nvPr>
            <p:ph type="body" sz="quarter" idx="47" hasCustomPrompt="1"/>
          </p:nvPr>
        </p:nvSpPr>
        <p:spPr>
          <a:xfrm>
            <a:off x="6213005" y="5510136"/>
            <a:ext cx="1841494" cy="682741"/>
          </a:xfrm>
        </p:spPr>
        <p:txBody>
          <a:bodyPr/>
          <a:lstStyle>
            <a:lvl1pPr algn="ctr">
              <a:defRPr sz="1200" cap="all" baseline="0"/>
            </a:lvl1pPr>
          </a:lstStyle>
          <a:p>
            <a:pPr lvl="0"/>
            <a:r>
              <a:rPr lang="en-GB"/>
              <a:t>Insert text</a:t>
            </a:r>
          </a:p>
        </p:txBody>
      </p:sp>
      <p:sp>
        <p:nvSpPr>
          <p:cNvPr id="20" name="Text Placeholder 81">
            <a:extLst>
              <a:ext uri="{FF2B5EF4-FFF2-40B4-BE49-F238E27FC236}">
                <a16:creationId xmlns:a16="http://schemas.microsoft.com/office/drawing/2014/main" id="{462A3405-9461-AF65-C03E-A55A1EB1B86B}"/>
              </a:ext>
            </a:extLst>
          </p:cNvPr>
          <p:cNvSpPr>
            <a:spLocks noGrp="1"/>
          </p:cNvSpPr>
          <p:nvPr>
            <p:ph type="body" sz="quarter" idx="49" hasCustomPrompt="1"/>
          </p:nvPr>
        </p:nvSpPr>
        <p:spPr>
          <a:xfrm>
            <a:off x="9234864" y="4333640"/>
            <a:ext cx="1015735" cy="1016000"/>
          </a:xfrm>
          <a:solidFill>
            <a:schemeClr val="accent1"/>
          </a:solidFill>
        </p:spPr>
        <p:txBody>
          <a:bodyPr/>
          <a:lstStyle>
            <a:lvl1pPr>
              <a:defRPr/>
            </a:lvl1pPr>
          </a:lstStyle>
          <a:p>
            <a:pPr lvl="0"/>
            <a:r>
              <a:rPr lang="en-GB"/>
              <a:t> </a:t>
            </a:r>
          </a:p>
        </p:txBody>
      </p:sp>
      <p:sp>
        <p:nvSpPr>
          <p:cNvPr id="24" name="Picture Placeholder 79">
            <a:extLst>
              <a:ext uri="{FF2B5EF4-FFF2-40B4-BE49-F238E27FC236}">
                <a16:creationId xmlns:a16="http://schemas.microsoft.com/office/drawing/2014/main" id="{1939CB60-5C14-40BA-788D-CE732D8BC1E9}"/>
              </a:ext>
            </a:extLst>
          </p:cNvPr>
          <p:cNvSpPr>
            <a:spLocks noGrp="1"/>
          </p:cNvSpPr>
          <p:nvPr>
            <p:ph type="pic" sz="quarter" idx="50" hasCustomPrompt="1"/>
          </p:nvPr>
        </p:nvSpPr>
        <p:spPr>
          <a:xfrm>
            <a:off x="9394365" y="4492390"/>
            <a:ext cx="696732" cy="698500"/>
          </a:xfrm>
        </p:spPr>
        <p:txBody>
          <a:bodyPr/>
          <a:lstStyle>
            <a:lvl1pPr algn="ctr">
              <a:defRPr/>
            </a:lvl1pPr>
          </a:lstStyle>
          <a:p>
            <a:r>
              <a:rPr lang="en-GB"/>
              <a:t>Icon</a:t>
            </a:r>
          </a:p>
        </p:txBody>
      </p:sp>
      <p:sp>
        <p:nvSpPr>
          <p:cNvPr id="29" name="Text Placeholder 83">
            <a:extLst>
              <a:ext uri="{FF2B5EF4-FFF2-40B4-BE49-F238E27FC236}">
                <a16:creationId xmlns:a16="http://schemas.microsoft.com/office/drawing/2014/main" id="{FA928C1A-54E0-4880-69EE-17AA86A8D284}"/>
              </a:ext>
            </a:extLst>
          </p:cNvPr>
          <p:cNvSpPr>
            <a:spLocks noGrp="1"/>
          </p:cNvSpPr>
          <p:nvPr>
            <p:ph type="body" sz="quarter" idx="51" hasCustomPrompt="1"/>
          </p:nvPr>
        </p:nvSpPr>
        <p:spPr>
          <a:xfrm>
            <a:off x="8821984" y="5510136"/>
            <a:ext cx="1841494" cy="682741"/>
          </a:xfrm>
        </p:spPr>
        <p:txBody>
          <a:bodyPr/>
          <a:lstStyle>
            <a:lvl1pPr algn="ctr">
              <a:defRPr sz="1200" cap="all" baseline="0"/>
            </a:lvl1pPr>
          </a:lstStyle>
          <a:p>
            <a:pPr lvl="0"/>
            <a:r>
              <a:rPr lang="en-GB"/>
              <a:t>Insert text</a:t>
            </a:r>
          </a:p>
        </p:txBody>
      </p:sp>
      <p:cxnSp>
        <p:nvCxnSpPr>
          <p:cNvPr id="33" name="Straight Connector 32">
            <a:extLst>
              <a:ext uri="{FF2B5EF4-FFF2-40B4-BE49-F238E27FC236}">
                <a16:creationId xmlns:a16="http://schemas.microsoft.com/office/drawing/2014/main" id="{69C31BE9-4E69-B839-730E-4060B6510369}"/>
              </a:ext>
            </a:extLst>
          </p:cNvPr>
          <p:cNvCxnSpPr>
            <a:cxnSpLocks/>
          </p:cNvCxnSpPr>
          <p:nvPr/>
        </p:nvCxnSpPr>
        <p:spPr>
          <a:xfrm>
            <a:off x="4524724" y="2194314"/>
            <a:ext cx="0" cy="1996687"/>
          </a:xfrm>
          <a:prstGeom prst="line">
            <a:avLst/>
          </a:prstGeom>
          <a:ln>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DF3C1F9B-FC93-6D97-DBB6-EDDE44FC5518}"/>
              </a:ext>
            </a:extLst>
          </p:cNvPr>
          <p:cNvCxnSpPr>
            <a:cxnSpLocks/>
          </p:cNvCxnSpPr>
          <p:nvPr/>
        </p:nvCxnSpPr>
        <p:spPr>
          <a:xfrm>
            <a:off x="7133885" y="2174144"/>
            <a:ext cx="0" cy="2016857"/>
          </a:xfrm>
          <a:prstGeom prst="line">
            <a:avLst/>
          </a:prstGeom>
          <a:ln>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512CC8CE-1A68-44AF-F17A-8841268E9C4E}"/>
              </a:ext>
            </a:extLst>
          </p:cNvPr>
          <p:cNvCxnSpPr>
            <a:cxnSpLocks/>
          </p:cNvCxnSpPr>
          <p:nvPr/>
        </p:nvCxnSpPr>
        <p:spPr>
          <a:xfrm>
            <a:off x="3220168" y="4191001"/>
            <a:ext cx="0" cy="1996687"/>
          </a:xfrm>
          <a:prstGeom prst="line">
            <a:avLst/>
          </a:prstGeom>
          <a:ln>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43566A91-D9D7-B5B9-5F6A-5F131AF7B662}"/>
              </a:ext>
            </a:extLst>
          </p:cNvPr>
          <p:cNvCxnSpPr>
            <a:cxnSpLocks/>
          </p:cNvCxnSpPr>
          <p:nvPr/>
        </p:nvCxnSpPr>
        <p:spPr>
          <a:xfrm>
            <a:off x="5829329" y="4191001"/>
            <a:ext cx="0" cy="1996687"/>
          </a:xfrm>
          <a:prstGeom prst="line">
            <a:avLst/>
          </a:prstGeom>
          <a:ln>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0525BABD-861C-C52C-76E9-71B1D23873C7}"/>
              </a:ext>
            </a:extLst>
          </p:cNvPr>
          <p:cNvCxnSpPr>
            <a:cxnSpLocks/>
          </p:cNvCxnSpPr>
          <p:nvPr/>
        </p:nvCxnSpPr>
        <p:spPr>
          <a:xfrm>
            <a:off x="8438242" y="4192547"/>
            <a:ext cx="0" cy="1996687"/>
          </a:xfrm>
          <a:prstGeom prst="line">
            <a:avLst/>
          </a:prstGeom>
          <a:ln>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sp>
        <p:nvSpPr>
          <p:cNvPr id="53" name="Date Placeholder 52">
            <a:extLst>
              <a:ext uri="{FF2B5EF4-FFF2-40B4-BE49-F238E27FC236}">
                <a16:creationId xmlns:a16="http://schemas.microsoft.com/office/drawing/2014/main" id="{02100684-0DA4-301E-7888-7550878FA034}"/>
              </a:ext>
            </a:extLst>
          </p:cNvPr>
          <p:cNvSpPr>
            <a:spLocks noGrp="1"/>
          </p:cNvSpPr>
          <p:nvPr>
            <p:ph type="dt" sz="half" idx="52"/>
          </p:nvPr>
        </p:nvSpPr>
        <p:spPr/>
        <p:txBody>
          <a:bodyPr/>
          <a:lstStyle/>
          <a:p>
            <a:endParaRPr lang="en-GB"/>
          </a:p>
        </p:txBody>
      </p:sp>
      <p:sp>
        <p:nvSpPr>
          <p:cNvPr id="54" name="Footer Placeholder 53">
            <a:extLst>
              <a:ext uri="{FF2B5EF4-FFF2-40B4-BE49-F238E27FC236}">
                <a16:creationId xmlns:a16="http://schemas.microsoft.com/office/drawing/2014/main" id="{F4A44717-5A93-EBAA-2FE8-A22D34619D3C}"/>
              </a:ext>
            </a:extLst>
          </p:cNvPr>
          <p:cNvSpPr>
            <a:spLocks noGrp="1"/>
          </p:cNvSpPr>
          <p:nvPr>
            <p:ph type="ftr" sz="quarter" idx="53"/>
          </p:nvPr>
        </p:nvSpPr>
        <p:spPr>
          <a:xfrm>
            <a:off x="450733" y="6501388"/>
            <a:ext cx="6856644" cy="270074"/>
          </a:xfrm>
          <a:prstGeom prst="rect">
            <a:avLst/>
          </a:prstGeom>
        </p:spPr>
        <p:txBody>
          <a:bodyPr/>
          <a:lstStyle/>
          <a:p>
            <a:pPr>
              <a:lnSpc>
                <a:spcPct val="120000"/>
              </a:lnSpc>
              <a:spcAft>
                <a:spcPts val="1000"/>
              </a:spcAft>
            </a:pPr>
            <a:r>
              <a:rPr lang="en-US"/>
              <a:t>Footer</a:t>
            </a:r>
          </a:p>
        </p:txBody>
      </p:sp>
      <p:sp>
        <p:nvSpPr>
          <p:cNvPr id="55" name="Slide Number Placeholder 54">
            <a:extLst>
              <a:ext uri="{FF2B5EF4-FFF2-40B4-BE49-F238E27FC236}">
                <a16:creationId xmlns:a16="http://schemas.microsoft.com/office/drawing/2014/main" id="{2E3BB6D6-9496-4D0B-D665-9067B7CA57B7}"/>
              </a:ext>
            </a:extLst>
          </p:cNvPr>
          <p:cNvSpPr>
            <a:spLocks noGrp="1"/>
          </p:cNvSpPr>
          <p:nvPr>
            <p:ph type="sldNum" sz="quarter" idx="54"/>
          </p:nvPr>
        </p:nvSpPr>
        <p:spPr/>
        <p:txBody>
          <a:bodyPr/>
          <a:lstStyle/>
          <a:p>
            <a:fld id="{BB07EAE1-021A-493C-B07F-6FE9E5D11BEB}" type="slidenum">
              <a:rPr lang="en-GB" smtClean="0"/>
              <a:pPr/>
              <a:t>‹#›</a:t>
            </a:fld>
            <a:endParaRPr lang="en-GB"/>
          </a:p>
        </p:txBody>
      </p:sp>
      <p:pic>
        <p:nvPicPr>
          <p:cNvPr id="5" name="Graphic 4">
            <a:extLst>
              <a:ext uri="{FF2B5EF4-FFF2-40B4-BE49-F238E27FC236}">
                <a16:creationId xmlns:a16="http://schemas.microsoft.com/office/drawing/2014/main" id="{A9E19161-D819-3106-BB9E-755E13BA91B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169916" y="259080"/>
            <a:ext cx="558018" cy="558163"/>
          </a:xfrm>
          <a:prstGeom prst="rect">
            <a:avLst/>
          </a:prstGeom>
        </p:spPr>
      </p:pic>
      <p:sp>
        <p:nvSpPr>
          <p:cNvPr id="12" name="Text Placeholder 5">
            <a:extLst>
              <a:ext uri="{FF2B5EF4-FFF2-40B4-BE49-F238E27FC236}">
                <a16:creationId xmlns:a16="http://schemas.microsoft.com/office/drawing/2014/main" id="{FE2EB4A6-7345-42A9-CC05-F8E37910FCB8}"/>
              </a:ext>
            </a:extLst>
          </p:cNvPr>
          <p:cNvSpPr>
            <a:spLocks noGrp="1"/>
          </p:cNvSpPr>
          <p:nvPr>
            <p:ph type="body" sz="quarter" idx="71" hasCustomPrompt="1"/>
          </p:nvPr>
        </p:nvSpPr>
        <p:spPr>
          <a:xfrm>
            <a:off x="450732" y="1125736"/>
            <a:ext cx="10323999" cy="581145"/>
          </a:xfrm>
        </p:spPr>
        <p:txBody>
          <a:bodyPr/>
          <a:lstStyle>
            <a:lvl1pPr>
              <a:defRPr sz="1200"/>
            </a:lvl1pPr>
            <a:lvl2pPr>
              <a:defRPr sz="1200"/>
            </a:lvl2pPr>
            <a:lvl3pPr>
              <a:defRPr sz="1100"/>
            </a:lvl3pPr>
            <a:lvl4pPr>
              <a:defRPr sz="1050"/>
            </a:lvl4pPr>
            <a:lvl5pPr>
              <a:defRPr sz="1200"/>
            </a:lvl5pPr>
          </a:lstStyle>
          <a:p>
            <a:pPr lvl="0"/>
            <a:r>
              <a:rPr lang="en-GB"/>
              <a:t>Insert text</a:t>
            </a:r>
          </a:p>
          <a:p>
            <a:pPr lvl="1"/>
            <a:r>
              <a:rPr lang="en-GB"/>
              <a:t>Second level</a:t>
            </a:r>
          </a:p>
          <a:p>
            <a:pPr lvl="2"/>
            <a:r>
              <a:rPr lang="en-GB"/>
              <a:t>Third level</a:t>
            </a:r>
          </a:p>
          <a:p>
            <a:pPr lvl="3"/>
            <a:r>
              <a:rPr lang="en-GB"/>
              <a:t>Fourth level</a:t>
            </a:r>
          </a:p>
          <a:p>
            <a:pPr lvl="4"/>
            <a:r>
              <a:rPr lang="en-GB"/>
              <a:t>Fifth level</a:t>
            </a:r>
          </a:p>
        </p:txBody>
      </p:sp>
      <p:sp>
        <p:nvSpPr>
          <p:cNvPr id="14" name="Title 1">
            <a:extLst>
              <a:ext uri="{FF2B5EF4-FFF2-40B4-BE49-F238E27FC236}">
                <a16:creationId xmlns:a16="http://schemas.microsoft.com/office/drawing/2014/main" id="{F0FA17A5-F8DC-DF8F-5422-91F606F8BA96}"/>
              </a:ext>
            </a:extLst>
          </p:cNvPr>
          <p:cNvSpPr>
            <a:spLocks noGrp="1"/>
          </p:cNvSpPr>
          <p:nvPr>
            <p:ph type="title" hasCustomPrompt="1"/>
          </p:nvPr>
        </p:nvSpPr>
        <p:spPr>
          <a:xfrm>
            <a:off x="450732" y="422671"/>
            <a:ext cx="10323999" cy="558404"/>
          </a:xfrm>
        </p:spPr>
        <p:txBody>
          <a:bodyPr/>
          <a:lstStyle>
            <a:lvl1pPr>
              <a:defRPr sz="3199"/>
            </a:lvl1pPr>
          </a:lstStyle>
          <a:p>
            <a:r>
              <a:rPr lang="en-GB"/>
              <a:t>Insert title here</a:t>
            </a:r>
          </a:p>
        </p:txBody>
      </p:sp>
      <p:cxnSp>
        <p:nvCxnSpPr>
          <p:cNvPr id="2" name="Straight Connector 1">
            <a:extLst>
              <a:ext uri="{FF2B5EF4-FFF2-40B4-BE49-F238E27FC236}">
                <a16:creationId xmlns:a16="http://schemas.microsoft.com/office/drawing/2014/main" id="{B9E9679E-51C1-E8F6-E539-072BC14B6E42}"/>
              </a:ext>
            </a:extLst>
          </p:cNvPr>
          <p:cNvCxnSpPr/>
          <p:nvPr userDrawn="1"/>
        </p:nvCxnSpPr>
        <p:spPr>
          <a:xfrm>
            <a:off x="0" y="4191000"/>
            <a:ext cx="12188825" cy="0"/>
          </a:xfrm>
          <a:prstGeom prst="line">
            <a:avLst/>
          </a:prstGeom>
          <a:ln>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FA94AD86-3AEB-6EA6-0794-B8C1BB787F3B}"/>
              </a:ext>
            </a:extLst>
          </p:cNvPr>
          <p:cNvGrpSpPr/>
          <p:nvPr userDrawn="1"/>
        </p:nvGrpSpPr>
        <p:grpSpPr>
          <a:xfrm>
            <a:off x="-2177850" y="1"/>
            <a:ext cx="2116359" cy="4354799"/>
            <a:chOff x="-2170726" y="0"/>
            <a:chExt cx="2116910" cy="4354799"/>
          </a:xfrm>
        </p:grpSpPr>
        <p:grpSp>
          <p:nvGrpSpPr>
            <p:cNvPr id="16" name="Group 15">
              <a:extLst>
                <a:ext uri="{FF2B5EF4-FFF2-40B4-BE49-F238E27FC236}">
                  <a16:creationId xmlns:a16="http://schemas.microsoft.com/office/drawing/2014/main" id="{1A252382-E032-8E21-C29E-FE66A57D2AED}"/>
                </a:ext>
              </a:extLst>
            </p:cNvPr>
            <p:cNvGrpSpPr/>
            <p:nvPr userDrawn="1"/>
          </p:nvGrpSpPr>
          <p:grpSpPr>
            <a:xfrm>
              <a:off x="-2170726" y="0"/>
              <a:ext cx="2116910" cy="4354799"/>
              <a:chOff x="1841345" y="1593847"/>
              <a:chExt cx="2116910" cy="4354799"/>
            </a:xfrm>
          </p:grpSpPr>
          <p:sp>
            <p:nvSpPr>
              <p:cNvPr id="22" name="Rectangle 21">
                <a:extLst>
                  <a:ext uri="{FF2B5EF4-FFF2-40B4-BE49-F238E27FC236}">
                    <a16:creationId xmlns:a16="http://schemas.microsoft.com/office/drawing/2014/main" id="{D3DE1DDE-A99C-45E2-3EE0-76498E74624C}"/>
                  </a:ext>
                </a:extLst>
              </p:cNvPr>
              <p:cNvSpPr/>
              <p:nvPr/>
            </p:nvSpPr>
            <p:spPr>
              <a:xfrm>
                <a:off x="1841345" y="1593847"/>
                <a:ext cx="2094954" cy="4354799"/>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333333"/>
                  </a:solidFill>
                </a:endParaRPr>
              </a:p>
            </p:txBody>
          </p:sp>
          <p:sp>
            <p:nvSpPr>
              <p:cNvPr id="23" name="Rectangle 22">
                <a:extLst>
                  <a:ext uri="{FF2B5EF4-FFF2-40B4-BE49-F238E27FC236}">
                    <a16:creationId xmlns:a16="http://schemas.microsoft.com/office/drawing/2014/main" id="{87CFF2FC-A7E1-65A3-7B3B-1413A48897C4}"/>
                  </a:ext>
                </a:extLst>
              </p:cNvPr>
              <p:cNvSpPr/>
              <p:nvPr/>
            </p:nvSpPr>
            <p:spPr>
              <a:xfrm>
                <a:off x="1841345" y="1593847"/>
                <a:ext cx="2094953" cy="6882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799">
                  <a:solidFill>
                    <a:srgbClr val="333333"/>
                  </a:solidFill>
                </a:endParaRPr>
              </a:p>
            </p:txBody>
          </p:sp>
          <p:sp>
            <p:nvSpPr>
              <p:cNvPr id="30" name="TextBox 29">
                <a:extLst>
                  <a:ext uri="{FF2B5EF4-FFF2-40B4-BE49-F238E27FC236}">
                    <a16:creationId xmlns:a16="http://schemas.microsoft.com/office/drawing/2014/main" id="{3BBF70B0-6A24-7A30-A05B-E870F74A45EC}"/>
                  </a:ext>
                </a:extLst>
              </p:cNvPr>
              <p:cNvSpPr txBox="1"/>
              <p:nvPr/>
            </p:nvSpPr>
            <p:spPr>
              <a:xfrm>
                <a:off x="1986125" y="1707138"/>
                <a:ext cx="1805394" cy="461665"/>
              </a:xfrm>
              <a:prstGeom prst="rect">
                <a:avLst/>
              </a:prstGeom>
              <a:noFill/>
            </p:spPr>
            <p:txBody>
              <a:bodyPr wrap="square" rtlCol="0">
                <a:spAutoFit/>
              </a:bodyPr>
              <a:lstStyle/>
              <a:p>
                <a:pPr algn="ctr"/>
                <a:r>
                  <a:rPr lang="en-GB" sz="1200">
                    <a:solidFill>
                      <a:srgbClr val="333333"/>
                    </a:solidFill>
                    <a:latin typeface="+mn-lt"/>
                  </a:rPr>
                  <a:t>HOW TO USE BULLET POINTS</a:t>
                </a:r>
              </a:p>
            </p:txBody>
          </p:sp>
          <p:sp>
            <p:nvSpPr>
              <p:cNvPr id="31" name="TextBox 30">
                <a:extLst>
                  <a:ext uri="{FF2B5EF4-FFF2-40B4-BE49-F238E27FC236}">
                    <a16:creationId xmlns:a16="http://schemas.microsoft.com/office/drawing/2014/main" id="{88D336CF-5A77-9407-EBB0-3EBC8805E6BF}"/>
                  </a:ext>
                </a:extLst>
              </p:cNvPr>
              <p:cNvSpPr txBox="1"/>
              <p:nvPr/>
            </p:nvSpPr>
            <p:spPr>
              <a:xfrm>
                <a:off x="1863302" y="4421432"/>
                <a:ext cx="2094953" cy="553998"/>
              </a:xfrm>
              <a:prstGeom prst="rect">
                <a:avLst/>
              </a:prstGeom>
              <a:noFill/>
            </p:spPr>
            <p:txBody>
              <a:bodyPr wrap="square" rtlCol="0">
                <a:spAutoFit/>
              </a:bodyPr>
              <a:lstStyle/>
              <a:p>
                <a:r>
                  <a:rPr lang="en-GB" sz="1000" b="1">
                    <a:solidFill>
                      <a:srgbClr val="333333"/>
                    </a:solidFill>
                  </a:rPr>
                  <a:t>3. </a:t>
                </a:r>
                <a:r>
                  <a:rPr lang="en-GB" sz="1000">
                    <a:solidFill>
                      <a:srgbClr val="333333"/>
                    </a:solidFill>
                  </a:rPr>
                  <a:t>If you want to remove them, just click the </a:t>
                </a:r>
                <a:r>
                  <a:rPr lang="en-GB" sz="1000" b="0">
                    <a:solidFill>
                      <a:srgbClr val="333333"/>
                    </a:solidFill>
                    <a:latin typeface="Gotham Medium" pitchFamily="50" charset="0"/>
                  </a:rPr>
                  <a:t>Decrease List Level </a:t>
                </a:r>
                <a:r>
                  <a:rPr lang="en-GB" sz="1000" b="0">
                    <a:solidFill>
                      <a:srgbClr val="333333"/>
                    </a:solidFill>
                  </a:rPr>
                  <a:t>button.</a:t>
                </a:r>
                <a:endParaRPr lang="en-GB" sz="1000" b="1">
                  <a:solidFill>
                    <a:srgbClr val="333333"/>
                  </a:solidFill>
                </a:endParaRPr>
              </a:p>
            </p:txBody>
          </p:sp>
          <p:sp>
            <p:nvSpPr>
              <p:cNvPr id="34" name="TextBox 33">
                <a:extLst>
                  <a:ext uri="{FF2B5EF4-FFF2-40B4-BE49-F238E27FC236}">
                    <a16:creationId xmlns:a16="http://schemas.microsoft.com/office/drawing/2014/main" id="{CE6F45BE-2509-9F52-E099-2366E8139C79}"/>
                  </a:ext>
                </a:extLst>
              </p:cNvPr>
              <p:cNvSpPr txBox="1"/>
              <p:nvPr/>
            </p:nvSpPr>
            <p:spPr>
              <a:xfrm>
                <a:off x="1863302" y="2358061"/>
                <a:ext cx="2094953" cy="553998"/>
              </a:xfrm>
              <a:prstGeom prst="rect">
                <a:avLst/>
              </a:prstGeom>
              <a:noFill/>
            </p:spPr>
            <p:txBody>
              <a:bodyPr wrap="square" rtlCol="0">
                <a:spAutoFit/>
              </a:bodyPr>
              <a:lstStyle/>
              <a:p>
                <a:r>
                  <a:rPr lang="en-GB" sz="1000" b="1">
                    <a:solidFill>
                      <a:srgbClr val="333333"/>
                    </a:solidFill>
                  </a:rPr>
                  <a:t>1. </a:t>
                </a:r>
                <a:r>
                  <a:rPr lang="en-GB" sz="1000">
                    <a:solidFill>
                      <a:srgbClr val="333333"/>
                    </a:solidFill>
                  </a:rPr>
                  <a:t>If you want to use your pre-formatted bullets, click on the </a:t>
                </a:r>
                <a:r>
                  <a:rPr lang="en-GB" sz="1000" b="0">
                    <a:solidFill>
                      <a:srgbClr val="333333"/>
                    </a:solidFill>
                    <a:latin typeface="Gotham Medium" pitchFamily="50" charset="0"/>
                  </a:rPr>
                  <a:t>Increase List Level </a:t>
                </a:r>
                <a:r>
                  <a:rPr lang="en-GB" sz="1000" b="0">
                    <a:solidFill>
                      <a:srgbClr val="333333"/>
                    </a:solidFill>
                  </a:rPr>
                  <a:t>button.</a:t>
                </a:r>
              </a:p>
            </p:txBody>
          </p:sp>
          <p:sp>
            <p:nvSpPr>
              <p:cNvPr id="35" name="TextBox 34">
                <a:extLst>
                  <a:ext uri="{FF2B5EF4-FFF2-40B4-BE49-F238E27FC236}">
                    <a16:creationId xmlns:a16="http://schemas.microsoft.com/office/drawing/2014/main" id="{F91C22FB-08EF-0CFB-A1AD-7032E7A350DE}"/>
                  </a:ext>
                </a:extLst>
              </p:cNvPr>
              <p:cNvSpPr txBox="1"/>
              <p:nvPr/>
            </p:nvSpPr>
            <p:spPr>
              <a:xfrm>
                <a:off x="1863302" y="3822005"/>
                <a:ext cx="2094953" cy="553998"/>
              </a:xfrm>
              <a:prstGeom prst="rect">
                <a:avLst/>
              </a:prstGeom>
              <a:noFill/>
            </p:spPr>
            <p:txBody>
              <a:bodyPr wrap="square" rtlCol="0">
                <a:spAutoFit/>
              </a:bodyPr>
              <a:lstStyle/>
              <a:p>
                <a:r>
                  <a:rPr lang="en-GB" sz="1000" b="1">
                    <a:solidFill>
                      <a:srgbClr val="333333"/>
                    </a:solidFill>
                  </a:rPr>
                  <a:t>2. </a:t>
                </a:r>
                <a:r>
                  <a:rPr lang="en-GB" sz="1000">
                    <a:solidFill>
                      <a:srgbClr val="333333"/>
                    </a:solidFill>
                  </a:rPr>
                  <a:t>To indent your bullets </a:t>
                </a:r>
                <a:br>
                  <a:rPr lang="en-GB" sz="1000">
                    <a:solidFill>
                      <a:srgbClr val="333333"/>
                    </a:solidFill>
                  </a:rPr>
                </a:br>
                <a:r>
                  <a:rPr lang="en-GB" sz="1000">
                    <a:solidFill>
                      <a:srgbClr val="333333"/>
                    </a:solidFill>
                  </a:rPr>
                  <a:t>to the next level, click on</a:t>
                </a:r>
                <a:r>
                  <a:rPr lang="en-GB" sz="1000" b="1">
                    <a:solidFill>
                      <a:srgbClr val="333333"/>
                    </a:solidFill>
                  </a:rPr>
                  <a:t> </a:t>
                </a:r>
                <a:r>
                  <a:rPr lang="en-GB" sz="1000" b="0">
                    <a:solidFill>
                      <a:srgbClr val="333333"/>
                    </a:solidFill>
                    <a:latin typeface="Gotham Medium" pitchFamily="50" charset="0"/>
                  </a:rPr>
                  <a:t>Increase List Level </a:t>
                </a:r>
                <a:r>
                  <a:rPr lang="en-GB" sz="1000" b="0">
                    <a:solidFill>
                      <a:srgbClr val="333333"/>
                    </a:solidFill>
                  </a:rPr>
                  <a:t>again</a:t>
                </a:r>
                <a:r>
                  <a:rPr lang="en-GB" sz="1000">
                    <a:solidFill>
                      <a:srgbClr val="333333"/>
                    </a:solidFill>
                  </a:rPr>
                  <a:t>.</a:t>
                </a:r>
              </a:p>
            </p:txBody>
          </p:sp>
        </p:grpSp>
        <p:pic>
          <p:nvPicPr>
            <p:cNvPr id="17" name="Picture 16">
              <a:extLst>
                <a:ext uri="{FF2B5EF4-FFF2-40B4-BE49-F238E27FC236}">
                  <a16:creationId xmlns:a16="http://schemas.microsoft.com/office/drawing/2014/main" id="{D5936C69-0830-42A3-39F8-5A7FE72A1BFA}"/>
                </a:ext>
              </a:extLst>
            </p:cNvPr>
            <p:cNvPicPr>
              <a:picLocks noChangeAspect="1"/>
            </p:cNvPicPr>
            <p:nvPr userDrawn="1"/>
          </p:nvPicPr>
          <p:blipFill>
            <a:blip r:embed="rId3"/>
            <a:stretch>
              <a:fillRect/>
            </a:stretch>
          </p:blipFill>
          <p:spPr>
            <a:xfrm>
              <a:off x="-1743959" y="1421385"/>
              <a:ext cx="1257300" cy="733425"/>
            </a:xfrm>
            <a:prstGeom prst="rect">
              <a:avLst/>
            </a:prstGeom>
          </p:spPr>
        </p:pic>
        <p:sp>
          <p:nvSpPr>
            <p:cNvPr id="18" name="Oval 17">
              <a:extLst>
                <a:ext uri="{FF2B5EF4-FFF2-40B4-BE49-F238E27FC236}">
                  <a16:creationId xmlns:a16="http://schemas.microsoft.com/office/drawing/2014/main" id="{46120EB7-F814-8071-D5F1-7E425CAA9B74}"/>
                </a:ext>
              </a:extLst>
            </p:cNvPr>
            <p:cNvSpPr/>
            <p:nvPr userDrawn="1"/>
          </p:nvSpPr>
          <p:spPr>
            <a:xfrm>
              <a:off x="-833829" y="1427869"/>
              <a:ext cx="365461" cy="365461"/>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Aft>
                  <a:spcPts val="600"/>
                </a:spcAft>
              </a:pPr>
              <a:endParaRPr lang="en-GB" sz="1400"/>
            </a:p>
          </p:txBody>
        </p:sp>
        <p:pic>
          <p:nvPicPr>
            <p:cNvPr id="19" name="Picture 18">
              <a:extLst>
                <a:ext uri="{FF2B5EF4-FFF2-40B4-BE49-F238E27FC236}">
                  <a16:creationId xmlns:a16="http://schemas.microsoft.com/office/drawing/2014/main" id="{83A9E2B0-7BEF-77DA-AC14-900508C12D08}"/>
                </a:ext>
              </a:extLst>
            </p:cNvPr>
            <p:cNvPicPr>
              <a:picLocks noChangeAspect="1"/>
            </p:cNvPicPr>
            <p:nvPr userDrawn="1"/>
          </p:nvPicPr>
          <p:blipFill>
            <a:blip r:embed="rId4"/>
            <a:stretch>
              <a:fillRect/>
            </a:stretch>
          </p:blipFill>
          <p:spPr>
            <a:xfrm>
              <a:off x="-1743959" y="3490852"/>
              <a:ext cx="1257300" cy="723900"/>
            </a:xfrm>
            <a:prstGeom prst="rect">
              <a:avLst/>
            </a:prstGeom>
          </p:spPr>
        </p:pic>
        <p:sp>
          <p:nvSpPr>
            <p:cNvPr id="21" name="Oval 20">
              <a:extLst>
                <a:ext uri="{FF2B5EF4-FFF2-40B4-BE49-F238E27FC236}">
                  <a16:creationId xmlns:a16="http://schemas.microsoft.com/office/drawing/2014/main" id="{10871A0E-506C-E78C-B025-EECEE6E60B8E}"/>
                </a:ext>
              </a:extLst>
            </p:cNvPr>
            <p:cNvSpPr/>
            <p:nvPr userDrawn="1"/>
          </p:nvSpPr>
          <p:spPr>
            <a:xfrm>
              <a:off x="-1055285" y="3502818"/>
              <a:ext cx="365461" cy="365461"/>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Aft>
                  <a:spcPts val="600"/>
                </a:spcAft>
              </a:pPr>
              <a:endParaRPr lang="en-GB" sz="1400"/>
            </a:p>
          </p:txBody>
        </p:sp>
      </p:grpSp>
      <p:cxnSp>
        <p:nvCxnSpPr>
          <p:cNvPr id="38" name="Straight Connector 37">
            <a:extLst>
              <a:ext uri="{FF2B5EF4-FFF2-40B4-BE49-F238E27FC236}">
                <a16:creationId xmlns:a16="http://schemas.microsoft.com/office/drawing/2014/main" id="{8ECF4D85-67B0-CAA1-75A7-84B357D2A6E6}"/>
              </a:ext>
            </a:extLst>
          </p:cNvPr>
          <p:cNvCxnSpPr>
            <a:cxnSpLocks/>
          </p:cNvCxnSpPr>
          <p:nvPr userDrawn="1"/>
        </p:nvCxnSpPr>
        <p:spPr>
          <a:xfrm>
            <a:off x="4524724" y="2194314"/>
            <a:ext cx="0" cy="1996687"/>
          </a:xfrm>
          <a:prstGeom prst="line">
            <a:avLst/>
          </a:prstGeom>
          <a:ln>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D8D163A0-E12A-9DFF-4BCB-BEAE2A2C6D8D}"/>
              </a:ext>
            </a:extLst>
          </p:cNvPr>
          <p:cNvCxnSpPr>
            <a:cxnSpLocks/>
          </p:cNvCxnSpPr>
          <p:nvPr userDrawn="1"/>
        </p:nvCxnSpPr>
        <p:spPr>
          <a:xfrm>
            <a:off x="7133885" y="2174144"/>
            <a:ext cx="0" cy="2016857"/>
          </a:xfrm>
          <a:prstGeom prst="line">
            <a:avLst/>
          </a:prstGeom>
          <a:ln>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37A45B45-1A95-758B-DF4D-C5534FA9C04B}"/>
              </a:ext>
            </a:extLst>
          </p:cNvPr>
          <p:cNvCxnSpPr>
            <a:cxnSpLocks/>
          </p:cNvCxnSpPr>
          <p:nvPr userDrawn="1"/>
        </p:nvCxnSpPr>
        <p:spPr>
          <a:xfrm>
            <a:off x="3220168" y="4191001"/>
            <a:ext cx="0" cy="1996687"/>
          </a:xfrm>
          <a:prstGeom prst="line">
            <a:avLst/>
          </a:prstGeom>
          <a:ln>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94D82864-0E4E-AAFE-715A-28189C648B05}"/>
              </a:ext>
            </a:extLst>
          </p:cNvPr>
          <p:cNvCxnSpPr>
            <a:cxnSpLocks/>
          </p:cNvCxnSpPr>
          <p:nvPr userDrawn="1"/>
        </p:nvCxnSpPr>
        <p:spPr>
          <a:xfrm>
            <a:off x="5829329" y="4191001"/>
            <a:ext cx="0" cy="1996687"/>
          </a:xfrm>
          <a:prstGeom prst="line">
            <a:avLst/>
          </a:prstGeom>
          <a:ln>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07D9D522-8501-0D0E-E0C0-946F3504EB7E}"/>
              </a:ext>
            </a:extLst>
          </p:cNvPr>
          <p:cNvCxnSpPr>
            <a:cxnSpLocks/>
          </p:cNvCxnSpPr>
          <p:nvPr userDrawn="1"/>
        </p:nvCxnSpPr>
        <p:spPr>
          <a:xfrm>
            <a:off x="8438242" y="4192547"/>
            <a:ext cx="0" cy="1996687"/>
          </a:xfrm>
          <a:prstGeom prst="line">
            <a:avLst/>
          </a:prstGeom>
          <a:ln>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pic>
        <p:nvPicPr>
          <p:cNvPr id="64" name="Graphic 63">
            <a:extLst>
              <a:ext uri="{FF2B5EF4-FFF2-40B4-BE49-F238E27FC236}">
                <a16:creationId xmlns:a16="http://schemas.microsoft.com/office/drawing/2014/main" id="{4F7DBC4E-21C2-1D6A-6D36-B44B6939CEAE}"/>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1169916" y="259080"/>
            <a:ext cx="558018" cy="558163"/>
          </a:xfrm>
          <a:prstGeom prst="rect">
            <a:avLst/>
          </a:prstGeom>
        </p:spPr>
      </p:pic>
      <p:grpSp>
        <p:nvGrpSpPr>
          <p:cNvPr id="44" name="Group 43">
            <a:extLst>
              <a:ext uri="{FF2B5EF4-FFF2-40B4-BE49-F238E27FC236}">
                <a16:creationId xmlns:a16="http://schemas.microsoft.com/office/drawing/2014/main" id="{B9D1DFBC-89E7-95E6-EAB9-B76CD57FC956}"/>
              </a:ext>
            </a:extLst>
          </p:cNvPr>
          <p:cNvGrpSpPr/>
          <p:nvPr userDrawn="1"/>
        </p:nvGrpSpPr>
        <p:grpSpPr>
          <a:xfrm>
            <a:off x="12334791" y="0"/>
            <a:ext cx="2094408" cy="3914775"/>
            <a:chOff x="-2178418" y="4487679"/>
            <a:chExt cx="2094954" cy="3914775"/>
          </a:xfrm>
        </p:grpSpPr>
        <p:sp>
          <p:nvSpPr>
            <p:cNvPr id="45" name="Rectangle 44">
              <a:extLst>
                <a:ext uri="{FF2B5EF4-FFF2-40B4-BE49-F238E27FC236}">
                  <a16:creationId xmlns:a16="http://schemas.microsoft.com/office/drawing/2014/main" id="{B577EA00-0321-7A7F-7ED2-3C7925DFED34}"/>
                </a:ext>
              </a:extLst>
            </p:cNvPr>
            <p:cNvSpPr/>
            <p:nvPr/>
          </p:nvSpPr>
          <p:spPr>
            <a:xfrm>
              <a:off x="-2178418" y="4487680"/>
              <a:ext cx="2094954" cy="3914774"/>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333333"/>
                </a:solidFill>
              </a:endParaRPr>
            </a:p>
          </p:txBody>
        </p:sp>
        <p:sp>
          <p:nvSpPr>
            <p:cNvPr id="46" name="Rectangle 45">
              <a:extLst>
                <a:ext uri="{FF2B5EF4-FFF2-40B4-BE49-F238E27FC236}">
                  <a16:creationId xmlns:a16="http://schemas.microsoft.com/office/drawing/2014/main" id="{C26FAB2C-4E02-F344-7E06-9E63CFF521E8}"/>
                </a:ext>
              </a:extLst>
            </p:cNvPr>
            <p:cNvSpPr/>
            <p:nvPr/>
          </p:nvSpPr>
          <p:spPr>
            <a:xfrm>
              <a:off x="-2178418" y="4487679"/>
              <a:ext cx="2094954" cy="55616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799">
                <a:solidFill>
                  <a:srgbClr val="333333"/>
                </a:solidFill>
              </a:endParaRPr>
            </a:p>
          </p:txBody>
        </p:sp>
        <p:sp>
          <p:nvSpPr>
            <p:cNvPr id="47" name="TextBox 46">
              <a:extLst>
                <a:ext uri="{FF2B5EF4-FFF2-40B4-BE49-F238E27FC236}">
                  <a16:creationId xmlns:a16="http://schemas.microsoft.com/office/drawing/2014/main" id="{52930762-9270-CC42-5F82-0B4158CD02E3}"/>
                </a:ext>
              </a:extLst>
            </p:cNvPr>
            <p:cNvSpPr txBox="1"/>
            <p:nvPr/>
          </p:nvSpPr>
          <p:spPr>
            <a:xfrm>
              <a:off x="-1943077" y="4533656"/>
              <a:ext cx="1668186" cy="461665"/>
            </a:xfrm>
            <a:prstGeom prst="rect">
              <a:avLst/>
            </a:prstGeom>
            <a:noFill/>
          </p:spPr>
          <p:txBody>
            <a:bodyPr wrap="square" rtlCol="0">
              <a:spAutoFit/>
            </a:bodyPr>
            <a:lstStyle/>
            <a:p>
              <a:pPr algn="ctr"/>
              <a:r>
                <a:rPr lang="en-GB" sz="1200">
                  <a:solidFill>
                    <a:srgbClr val="333333"/>
                  </a:solidFill>
                  <a:latin typeface="+mn-lt"/>
                </a:rPr>
                <a:t>HOW TO INSERT AN ICON</a:t>
              </a:r>
            </a:p>
          </p:txBody>
        </p:sp>
        <p:sp>
          <p:nvSpPr>
            <p:cNvPr id="48" name="TextBox 47">
              <a:extLst>
                <a:ext uri="{FF2B5EF4-FFF2-40B4-BE49-F238E27FC236}">
                  <a16:creationId xmlns:a16="http://schemas.microsoft.com/office/drawing/2014/main" id="{C7F632CD-A1D4-ABFD-7B52-7966DF80A818}"/>
                </a:ext>
              </a:extLst>
            </p:cNvPr>
            <p:cNvSpPr txBox="1"/>
            <p:nvPr/>
          </p:nvSpPr>
          <p:spPr>
            <a:xfrm>
              <a:off x="-2156460" y="5847658"/>
              <a:ext cx="1976174" cy="861774"/>
            </a:xfrm>
            <a:prstGeom prst="rect">
              <a:avLst/>
            </a:prstGeom>
            <a:noFill/>
          </p:spPr>
          <p:txBody>
            <a:bodyPr wrap="square" rtlCol="0">
              <a:spAutoFit/>
            </a:bodyPr>
            <a:lstStyle/>
            <a:p>
              <a:r>
                <a:rPr lang="en-GB" sz="1000" b="1">
                  <a:solidFill>
                    <a:srgbClr val="333333"/>
                  </a:solidFill>
                </a:rPr>
                <a:t>2. </a:t>
              </a:r>
              <a:r>
                <a:rPr lang="en-GB" sz="1000">
                  <a:solidFill>
                    <a:srgbClr val="333333"/>
                  </a:solidFill>
                </a:rPr>
                <a:t>Click on the </a:t>
              </a:r>
              <a:r>
                <a:rPr lang="en-GB" sz="1000" b="0">
                  <a:solidFill>
                    <a:srgbClr val="333333"/>
                  </a:solidFill>
                  <a:latin typeface="Gotham Medium" pitchFamily="50" charset="0"/>
                </a:rPr>
                <a:t>shape </a:t>
              </a:r>
              <a:r>
                <a:rPr lang="en-GB" sz="1000">
                  <a:solidFill>
                    <a:srgbClr val="333333"/>
                  </a:solidFill>
                </a:rPr>
                <a:t>you wish to add your icon to and choose the icon needed from the PPT Icon Library.</a:t>
              </a:r>
              <a:br>
                <a:rPr lang="en-GB" sz="1000">
                  <a:solidFill>
                    <a:srgbClr val="333333"/>
                  </a:solidFill>
                </a:rPr>
              </a:br>
              <a:r>
                <a:rPr lang="en-GB" sz="1000">
                  <a:solidFill>
                    <a:srgbClr val="333333"/>
                  </a:solidFill>
                </a:rPr>
                <a:t>Insert &gt; Icons</a:t>
              </a:r>
            </a:p>
          </p:txBody>
        </p:sp>
        <p:sp>
          <p:nvSpPr>
            <p:cNvPr id="49" name="TextBox 48">
              <a:extLst>
                <a:ext uri="{FF2B5EF4-FFF2-40B4-BE49-F238E27FC236}">
                  <a16:creationId xmlns:a16="http://schemas.microsoft.com/office/drawing/2014/main" id="{2E32B78D-0C91-9FEA-99F1-13D974F38654}"/>
                </a:ext>
              </a:extLst>
            </p:cNvPr>
            <p:cNvSpPr txBox="1"/>
            <p:nvPr/>
          </p:nvSpPr>
          <p:spPr>
            <a:xfrm>
              <a:off x="-2156460" y="6706540"/>
              <a:ext cx="1881569" cy="1015663"/>
            </a:xfrm>
            <a:prstGeom prst="rect">
              <a:avLst/>
            </a:prstGeom>
            <a:noFill/>
          </p:spPr>
          <p:txBody>
            <a:bodyPr wrap="square" rtlCol="0">
              <a:spAutoFit/>
            </a:bodyPr>
            <a:lstStyle/>
            <a:p>
              <a:r>
                <a:rPr lang="en-GB" sz="1000" b="1">
                  <a:solidFill>
                    <a:srgbClr val="333333"/>
                  </a:solidFill>
                </a:rPr>
                <a:t>3. </a:t>
              </a:r>
              <a:r>
                <a:rPr lang="en-GB" sz="1000">
                  <a:solidFill>
                    <a:srgbClr val="333333"/>
                  </a:solidFill>
                </a:rPr>
                <a:t>Click on the </a:t>
              </a:r>
              <a:r>
                <a:rPr lang="en-GB" sz="1000" b="0">
                  <a:solidFill>
                    <a:srgbClr val="333333"/>
                  </a:solidFill>
                  <a:latin typeface="Gotham Medium" pitchFamily="50" charset="0"/>
                </a:rPr>
                <a:t>Format Picture/Format Graphic </a:t>
              </a:r>
              <a:r>
                <a:rPr lang="en-GB" sz="1000">
                  <a:solidFill>
                    <a:srgbClr val="333333"/>
                  </a:solidFill>
                </a:rPr>
                <a:t>tab in the ribbon and choose </a:t>
              </a:r>
              <a:r>
                <a:rPr lang="en-GB" sz="1000" b="0">
                  <a:solidFill>
                    <a:srgbClr val="333333"/>
                  </a:solidFill>
                  <a:latin typeface="Gotham Medium" pitchFamily="50" charset="0"/>
                </a:rPr>
                <a:t>Crop</a:t>
              </a:r>
              <a:r>
                <a:rPr lang="en-GB" sz="1000">
                  <a:solidFill>
                    <a:srgbClr val="333333"/>
                  </a:solidFill>
                </a:rPr>
                <a:t> option to edit the position and composition of your icon.</a:t>
              </a:r>
            </a:p>
          </p:txBody>
        </p:sp>
        <p:sp>
          <p:nvSpPr>
            <p:cNvPr id="50" name="TextBox 49">
              <a:extLst>
                <a:ext uri="{FF2B5EF4-FFF2-40B4-BE49-F238E27FC236}">
                  <a16:creationId xmlns:a16="http://schemas.microsoft.com/office/drawing/2014/main" id="{CAC7A5E9-56BB-973F-E200-9D3196A19EF6}"/>
                </a:ext>
              </a:extLst>
            </p:cNvPr>
            <p:cNvSpPr txBox="1"/>
            <p:nvPr/>
          </p:nvSpPr>
          <p:spPr>
            <a:xfrm>
              <a:off x="-2156460" y="7748950"/>
              <a:ext cx="2032272" cy="553998"/>
            </a:xfrm>
            <a:prstGeom prst="rect">
              <a:avLst/>
            </a:prstGeom>
            <a:noFill/>
          </p:spPr>
          <p:txBody>
            <a:bodyPr wrap="square" rtlCol="0">
              <a:spAutoFit/>
            </a:bodyPr>
            <a:lstStyle/>
            <a:p>
              <a:r>
                <a:rPr lang="en-GB" sz="1000" b="1">
                  <a:solidFill>
                    <a:srgbClr val="333333"/>
                  </a:solidFill>
                </a:rPr>
                <a:t>4. </a:t>
              </a:r>
              <a:r>
                <a:rPr lang="en-GB" sz="1000">
                  <a:solidFill>
                    <a:srgbClr val="333333"/>
                  </a:solidFill>
                </a:rPr>
                <a:t>Click on the drop down arrow and choose </a:t>
              </a:r>
              <a:r>
                <a:rPr lang="en-GB" sz="1000" b="0">
                  <a:solidFill>
                    <a:srgbClr val="333333"/>
                  </a:solidFill>
                  <a:latin typeface="Gotham Medium" pitchFamily="50" charset="0"/>
                </a:rPr>
                <a:t>Fit</a:t>
              </a:r>
              <a:r>
                <a:rPr lang="en-GB" sz="1000">
                  <a:solidFill>
                    <a:srgbClr val="333333"/>
                  </a:solidFill>
                </a:rPr>
                <a:t> to fit the icon to the placeholder.</a:t>
              </a:r>
            </a:p>
          </p:txBody>
        </p:sp>
        <p:sp>
          <p:nvSpPr>
            <p:cNvPr id="51" name="TextBox 50">
              <a:extLst>
                <a:ext uri="{FF2B5EF4-FFF2-40B4-BE49-F238E27FC236}">
                  <a16:creationId xmlns:a16="http://schemas.microsoft.com/office/drawing/2014/main" id="{ED3904F4-0B9F-F7C5-F289-DC32F475BDC3}"/>
                </a:ext>
              </a:extLst>
            </p:cNvPr>
            <p:cNvSpPr txBox="1"/>
            <p:nvPr/>
          </p:nvSpPr>
          <p:spPr>
            <a:xfrm>
              <a:off x="-2156460" y="5119692"/>
              <a:ext cx="1976174" cy="707886"/>
            </a:xfrm>
            <a:prstGeom prst="rect">
              <a:avLst/>
            </a:prstGeom>
            <a:noFill/>
          </p:spPr>
          <p:txBody>
            <a:bodyPr wrap="square" rtlCol="0">
              <a:spAutoFit/>
            </a:bodyPr>
            <a:lstStyle/>
            <a:p>
              <a:r>
                <a:rPr lang="en-GB" sz="1000" b="1">
                  <a:solidFill>
                    <a:srgbClr val="333333"/>
                  </a:solidFill>
                </a:rPr>
                <a:t>1. </a:t>
              </a:r>
              <a:r>
                <a:rPr lang="en-GB" sz="1000">
                  <a:solidFill>
                    <a:srgbClr val="333333"/>
                  </a:solidFill>
                </a:rPr>
                <a:t>To replace an existing icon, first delete it. Only use icons from the PowerPoint icon library: </a:t>
              </a:r>
              <a:r>
                <a:rPr lang="en-GB" sz="1000">
                  <a:solidFill>
                    <a:srgbClr val="333333"/>
                  </a:solidFill>
                  <a:latin typeface="Gotham Medium" pitchFamily="50" charset="0"/>
                </a:rPr>
                <a:t>Insert &gt; Icons. </a:t>
              </a:r>
            </a:p>
          </p:txBody>
        </p:sp>
      </p:grpSp>
    </p:spTree>
    <p:custDataLst>
      <p:tags r:id="rId1"/>
    </p:custDataLst>
    <p:extLst>
      <p:ext uri="{BB962C8B-B14F-4D97-AF65-F5344CB8AC3E}">
        <p14:creationId xmlns:p14="http://schemas.microsoft.com/office/powerpoint/2010/main" val="40625387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p:cSld name="Savills at a glance">
    <p:spTree>
      <p:nvGrpSpPr>
        <p:cNvPr id="1" name=""/>
        <p:cNvGrpSpPr/>
        <p:nvPr/>
      </p:nvGrpSpPr>
      <p:grpSpPr>
        <a:xfrm>
          <a:off x="0" y="0"/>
          <a:ext cx="0" cy="0"/>
          <a:chOff x="0" y="0"/>
          <a:chExt cx="0" cy="0"/>
        </a:xfrm>
      </p:grpSpPr>
      <p:sp>
        <p:nvSpPr>
          <p:cNvPr id="2" name="Text Placeholder 3">
            <a:extLst>
              <a:ext uri="{FF2B5EF4-FFF2-40B4-BE49-F238E27FC236}">
                <a16:creationId xmlns:a16="http://schemas.microsoft.com/office/drawing/2014/main" id="{877AFE49-8D7E-387A-BEBB-56D5E7B01F39}"/>
              </a:ext>
            </a:extLst>
          </p:cNvPr>
          <p:cNvSpPr>
            <a:spLocks noGrp="1"/>
          </p:cNvSpPr>
          <p:nvPr>
            <p:ph type="body" sz="quarter" idx="13" hasCustomPrompt="1"/>
          </p:nvPr>
        </p:nvSpPr>
        <p:spPr>
          <a:xfrm rot="5400000">
            <a:off x="8649149" y="3318754"/>
            <a:ext cx="6858430" cy="220922"/>
          </a:xfrm>
          <a:solidFill>
            <a:schemeClr val="accent1"/>
          </a:solidFill>
        </p:spPr>
        <p:txBody>
          <a:bodyPr anchor="ctr"/>
          <a:lstStyle>
            <a:lvl1pPr algn="ctr">
              <a:defRPr sz="900" cap="all" spc="100" baseline="0"/>
            </a:lvl1pPr>
          </a:lstStyle>
          <a:p>
            <a:pPr lvl="0"/>
            <a:r>
              <a:rPr lang="en-GB"/>
              <a:t>Section Title</a:t>
            </a:r>
          </a:p>
        </p:txBody>
      </p:sp>
      <p:cxnSp>
        <p:nvCxnSpPr>
          <p:cNvPr id="12" name="Straight Connector 11">
            <a:extLst>
              <a:ext uri="{FF2B5EF4-FFF2-40B4-BE49-F238E27FC236}">
                <a16:creationId xmlns:a16="http://schemas.microsoft.com/office/drawing/2014/main" id="{F2A3A011-97BD-69A2-5391-998EE103A0EB}"/>
              </a:ext>
            </a:extLst>
          </p:cNvPr>
          <p:cNvCxnSpPr>
            <a:cxnSpLocks/>
          </p:cNvCxnSpPr>
          <p:nvPr/>
        </p:nvCxnSpPr>
        <p:spPr>
          <a:xfrm>
            <a:off x="4812047" y="879863"/>
            <a:ext cx="612615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AFA713EF-7A5A-1AEF-2203-4FBBDC8319BC}"/>
              </a:ext>
            </a:extLst>
          </p:cNvPr>
          <p:cNvCxnSpPr>
            <a:cxnSpLocks/>
          </p:cNvCxnSpPr>
          <p:nvPr/>
        </p:nvCxnSpPr>
        <p:spPr>
          <a:xfrm>
            <a:off x="4812047" y="2575313"/>
            <a:ext cx="612615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5168B1A2-213A-4E54-FD96-9CC1AE977B7E}"/>
              </a:ext>
            </a:extLst>
          </p:cNvPr>
          <p:cNvCxnSpPr>
            <a:cxnSpLocks/>
          </p:cNvCxnSpPr>
          <p:nvPr/>
        </p:nvCxnSpPr>
        <p:spPr>
          <a:xfrm>
            <a:off x="4812047" y="4334263"/>
            <a:ext cx="612615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101E3EF-E800-9598-F867-BC14B823DD27}"/>
              </a:ext>
            </a:extLst>
          </p:cNvPr>
          <p:cNvCxnSpPr>
            <a:cxnSpLocks/>
          </p:cNvCxnSpPr>
          <p:nvPr/>
        </p:nvCxnSpPr>
        <p:spPr>
          <a:xfrm>
            <a:off x="4812047" y="6156713"/>
            <a:ext cx="612615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98D46956-B55F-1254-4205-1A463D25253B}"/>
              </a:ext>
            </a:extLst>
          </p:cNvPr>
          <p:cNvCxnSpPr>
            <a:cxnSpLocks/>
          </p:cNvCxnSpPr>
          <p:nvPr/>
        </p:nvCxnSpPr>
        <p:spPr>
          <a:xfrm>
            <a:off x="7516442" y="879863"/>
            <a:ext cx="0" cy="169545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60F31AC-2535-044A-BE03-54DF78C27694}"/>
              </a:ext>
            </a:extLst>
          </p:cNvPr>
          <p:cNvCxnSpPr>
            <a:cxnSpLocks/>
          </p:cNvCxnSpPr>
          <p:nvPr/>
        </p:nvCxnSpPr>
        <p:spPr>
          <a:xfrm>
            <a:off x="9414598" y="879863"/>
            <a:ext cx="0" cy="169545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83320C1-4E3B-0668-AC9E-0324A9136BC2}"/>
              </a:ext>
            </a:extLst>
          </p:cNvPr>
          <p:cNvCxnSpPr>
            <a:cxnSpLocks/>
          </p:cNvCxnSpPr>
          <p:nvPr/>
        </p:nvCxnSpPr>
        <p:spPr>
          <a:xfrm>
            <a:off x="7110148" y="2575313"/>
            <a:ext cx="0" cy="175895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FFF9A6E4-EDC1-C12E-13B9-E84953399D55}"/>
              </a:ext>
            </a:extLst>
          </p:cNvPr>
          <p:cNvCxnSpPr>
            <a:cxnSpLocks/>
          </p:cNvCxnSpPr>
          <p:nvPr/>
        </p:nvCxnSpPr>
        <p:spPr>
          <a:xfrm>
            <a:off x="8690886" y="2575313"/>
            <a:ext cx="0" cy="175895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61FA1B21-D92A-0581-742B-42F00D2DA143}"/>
              </a:ext>
            </a:extLst>
          </p:cNvPr>
          <p:cNvCxnSpPr>
            <a:cxnSpLocks/>
          </p:cNvCxnSpPr>
          <p:nvPr/>
        </p:nvCxnSpPr>
        <p:spPr>
          <a:xfrm>
            <a:off x="6900652" y="4334263"/>
            <a:ext cx="0" cy="182245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5AF04788-FEC0-B7E6-A2A9-B4CE448D5F7C}"/>
              </a:ext>
            </a:extLst>
          </p:cNvPr>
          <p:cNvCxnSpPr>
            <a:cxnSpLocks/>
          </p:cNvCxnSpPr>
          <p:nvPr/>
        </p:nvCxnSpPr>
        <p:spPr>
          <a:xfrm>
            <a:off x="9040045" y="4334263"/>
            <a:ext cx="0" cy="182245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1" name="Date Placeholder 10">
            <a:extLst>
              <a:ext uri="{FF2B5EF4-FFF2-40B4-BE49-F238E27FC236}">
                <a16:creationId xmlns:a16="http://schemas.microsoft.com/office/drawing/2014/main" id="{DCA52E2D-BA27-414D-BC8D-077C68BABAFD}"/>
              </a:ext>
            </a:extLst>
          </p:cNvPr>
          <p:cNvSpPr>
            <a:spLocks noGrp="1"/>
          </p:cNvSpPr>
          <p:nvPr>
            <p:ph type="dt" sz="half" idx="14"/>
          </p:nvPr>
        </p:nvSpPr>
        <p:spPr/>
        <p:txBody>
          <a:bodyPr/>
          <a:lstStyle/>
          <a:p>
            <a:endParaRPr lang="en-GB"/>
          </a:p>
        </p:txBody>
      </p:sp>
      <p:sp>
        <p:nvSpPr>
          <p:cNvPr id="13" name="Footer Placeholder 12">
            <a:extLst>
              <a:ext uri="{FF2B5EF4-FFF2-40B4-BE49-F238E27FC236}">
                <a16:creationId xmlns:a16="http://schemas.microsoft.com/office/drawing/2014/main" id="{47C2FEAB-5DFC-692F-71C0-CF147605F7AC}"/>
              </a:ext>
            </a:extLst>
          </p:cNvPr>
          <p:cNvSpPr>
            <a:spLocks noGrp="1"/>
          </p:cNvSpPr>
          <p:nvPr>
            <p:ph type="ftr" sz="quarter" idx="15"/>
          </p:nvPr>
        </p:nvSpPr>
        <p:spPr>
          <a:xfrm>
            <a:off x="450733" y="6501388"/>
            <a:ext cx="6856644" cy="270074"/>
          </a:xfrm>
          <a:prstGeom prst="rect">
            <a:avLst/>
          </a:prstGeom>
        </p:spPr>
        <p:txBody>
          <a:bodyPr/>
          <a:lstStyle/>
          <a:p>
            <a:pPr>
              <a:lnSpc>
                <a:spcPct val="120000"/>
              </a:lnSpc>
              <a:spcAft>
                <a:spcPts val="1000"/>
              </a:spcAft>
            </a:pPr>
            <a:r>
              <a:rPr lang="en-US"/>
              <a:t>Footer</a:t>
            </a:r>
          </a:p>
        </p:txBody>
      </p:sp>
      <p:sp>
        <p:nvSpPr>
          <p:cNvPr id="18" name="Slide Number Placeholder 17">
            <a:extLst>
              <a:ext uri="{FF2B5EF4-FFF2-40B4-BE49-F238E27FC236}">
                <a16:creationId xmlns:a16="http://schemas.microsoft.com/office/drawing/2014/main" id="{80DE9321-8118-3B1B-6B83-C15A27D291E5}"/>
              </a:ext>
            </a:extLst>
          </p:cNvPr>
          <p:cNvSpPr>
            <a:spLocks noGrp="1"/>
          </p:cNvSpPr>
          <p:nvPr>
            <p:ph type="sldNum" sz="quarter" idx="16"/>
          </p:nvPr>
        </p:nvSpPr>
        <p:spPr/>
        <p:txBody>
          <a:bodyPr/>
          <a:lstStyle/>
          <a:p>
            <a:fld id="{BB07EAE1-021A-493C-B07F-6FE9E5D11BEB}" type="slidenum">
              <a:rPr lang="en-GB" smtClean="0"/>
              <a:pPr/>
              <a:t>‹#›</a:t>
            </a:fld>
            <a:endParaRPr lang="en-GB"/>
          </a:p>
        </p:txBody>
      </p:sp>
      <p:sp>
        <p:nvSpPr>
          <p:cNvPr id="3" name="Title 1">
            <a:extLst>
              <a:ext uri="{FF2B5EF4-FFF2-40B4-BE49-F238E27FC236}">
                <a16:creationId xmlns:a16="http://schemas.microsoft.com/office/drawing/2014/main" id="{6CD563CC-29BC-84F3-A366-7B835C638E33}"/>
              </a:ext>
            </a:extLst>
          </p:cNvPr>
          <p:cNvSpPr>
            <a:spLocks noGrp="1"/>
          </p:cNvSpPr>
          <p:nvPr>
            <p:ph type="title" hasCustomPrompt="1"/>
          </p:nvPr>
        </p:nvSpPr>
        <p:spPr>
          <a:xfrm>
            <a:off x="450733" y="433557"/>
            <a:ext cx="4056273" cy="558404"/>
          </a:xfrm>
        </p:spPr>
        <p:txBody>
          <a:bodyPr/>
          <a:lstStyle>
            <a:lvl1pPr>
              <a:defRPr sz="3199"/>
            </a:lvl1pPr>
          </a:lstStyle>
          <a:p>
            <a:r>
              <a:rPr lang="en-GB"/>
              <a:t>Insert title here</a:t>
            </a:r>
          </a:p>
        </p:txBody>
      </p:sp>
      <p:sp>
        <p:nvSpPr>
          <p:cNvPr id="4" name="Text Placeholder 7">
            <a:extLst>
              <a:ext uri="{FF2B5EF4-FFF2-40B4-BE49-F238E27FC236}">
                <a16:creationId xmlns:a16="http://schemas.microsoft.com/office/drawing/2014/main" id="{0A16D25E-615A-BFB8-478E-AEB69E769A3F}"/>
              </a:ext>
            </a:extLst>
          </p:cNvPr>
          <p:cNvSpPr>
            <a:spLocks noGrp="1"/>
          </p:cNvSpPr>
          <p:nvPr>
            <p:ph type="body" sz="quarter" idx="58" hasCustomPrompt="1"/>
          </p:nvPr>
        </p:nvSpPr>
        <p:spPr>
          <a:xfrm>
            <a:off x="450734" y="1520827"/>
            <a:ext cx="4070078" cy="4522004"/>
          </a:xfrm>
        </p:spPr>
        <p:txBody>
          <a:bodyPr/>
          <a:lstStyle>
            <a:lvl1pPr>
              <a:defRPr/>
            </a:lvl1pPr>
          </a:lstStyle>
          <a:p>
            <a:pPr lvl="0"/>
            <a:r>
              <a:rPr lang="en-GB"/>
              <a:t>Insert text</a:t>
            </a:r>
          </a:p>
          <a:p>
            <a:pPr lvl="1"/>
            <a:r>
              <a:rPr lang="en-GB"/>
              <a:t>Second level</a:t>
            </a:r>
          </a:p>
          <a:p>
            <a:pPr lvl="2"/>
            <a:r>
              <a:rPr lang="en-GB"/>
              <a:t>Third level</a:t>
            </a:r>
          </a:p>
          <a:p>
            <a:pPr lvl="3"/>
            <a:r>
              <a:rPr lang="en-GB"/>
              <a:t>Fourth level</a:t>
            </a:r>
          </a:p>
          <a:p>
            <a:pPr lvl="4"/>
            <a:r>
              <a:rPr lang="en-GB"/>
              <a:t>Fifth level</a:t>
            </a:r>
          </a:p>
        </p:txBody>
      </p:sp>
      <p:sp>
        <p:nvSpPr>
          <p:cNvPr id="8" name="Text Placeholder 7">
            <a:extLst>
              <a:ext uri="{FF2B5EF4-FFF2-40B4-BE49-F238E27FC236}">
                <a16:creationId xmlns:a16="http://schemas.microsoft.com/office/drawing/2014/main" id="{F68053DB-4D9C-F820-7583-16B0150908E9}"/>
              </a:ext>
            </a:extLst>
          </p:cNvPr>
          <p:cNvSpPr>
            <a:spLocks noGrp="1"/>
          </p:cNvSpPr>
          <p:nvPr>
            <p:ph type="body" sz="quarter" idx="59" hasCustomPrompt="1"/>
          </p:nvPr>
        </p:nvSpPr>
        <p:spPr>
          <a:xfrm>
            <a:off x="4881562" y="993133"/>
            <a:ext cx="2358411" cy="701631"/>
          </a:xfrm>
        </p:spPr>
        <p:txBody>
          <a:bodyPr/>
          <a:lstStyle>
            <a:lvl1pPr>
              <a:defRPr sz="900">
                <a:latin typeface="+mn-lt"/>
              </a:defRPr>
            </a:lvl1pPr>
            <a:lvl2pPr>
              <a:buClr>
                <a:schemeClr val="accent3"/>
              </a:buClr>
              <a:defRPr sz="900">
                <a:latin typeface="+mn-lt"/>
              </a:defRPr>
            </a:lvl2pPr>
            <a:lvl3pPr>
              <a:buClr>
                <a:schemeClr val="accent3"/>
              </a:buClr>
              <a:defRPr sz="800">
                <a:latin typeface="+mn-lt"/>
              </a:defRPr>
            </a:lvl3pPr>
            <a:lvl4pPr>
              <a:buClr>
                <a:schemeClr val="accent3"/>
              </a:buClr>
              <a:defRPr sz="700">
                <a:latin typeface="+mn-lt"/>
              </a:defRPr>
            </a:lvl4pPr>
            <a:lvl5pPr>
              <a:buClr>
                <a:schemeClr val="accent3"/>
              </a:buClr>
              <a:defRPr sz="900">
                <a:latin typeface="+mn-lt"/>
              </a:defRPr>
            </a:lvl5pPr>
          </a:lstStyle>
          <a:p>
            <a:pPr lvl="0"/>
            <a:r>
              <a:rPr lang="en-GB"/>
              <a:t>Insert text</a:t>
            </a:r>
          </a:p>
          <a:p>
            <a:pPr lvl="1"/>
            <a:r>
              <a:rPr lang="en-GB"/>
              <a:t>Second level</a:t>
            </a:r>
          </a:p>
          <a:p>
            <a:pPr lvl="2"/>
            <a:r>
              <a:rPr lang="en-GB"/>
              <a:t>Third level</a:t>
            </a:r>
          </a:p>
          <a:p>
            <a:pPr lvl="3"/>
            <a:r>
              <a:rPr lang="en-GB"/>
              <a:t>Fourth level</a:t>
            </a:r>
          </a:p>
          <a:p>
            <a:pPr lvl="4"/>
            <a:r>
              <a:rPr lang="en-GB"/>
              <a:t>Fifth level</a:t>
            </a:r>
          </a:p>
        </p:txBody>
      </p:sp>
      <p:sp>
        <p:nvSpPr>
          <p:cNvPr id="22" name="Text Placeholder 18">
            <a:extLst>
              <a:ext uri="{FF2B5EF4-FFF2-40B4-BE49-F238E27FC236}">
                <a16:creationId xmlns:a16="http://schemas.microsoft.com/office/drawing/2014/main" id="{5958F3A7-1244-9187-AAAC-3E8FB4DA421E}"/>
              </a:ext>
            </a:extLst>
          </p:cNvPr>
          <p:cNvSpPr>
            <a:spLocks noGrp="1"/>
          </p:cNvSpPr>
          <p:nvPr>
            <p:ph type="body" sz="quarter" idx="60" hasCustomPrompt="1"/>
          </p:nvPr>
        </p:nvSpPr>
        <p:spPr>
          <a:xfrm>
            <a:off x="4881562" y="1821622"/>
            <a:ext cx="2358411" cy="672215"/>
          </a:xfrm>
        </p:spPr>
        <p:txBody>
          <a:bodyPr anchor="b"/>
          <a:lstStyle>
            <a:lvl1pPr>
              <a:defRPr sz="3999">
                <a:latin typeface="Gotham Medium" pitchFamily="50" charset="0"/>
              </a:defRPr>
            </a:lvl1pPr>
          </a:lstStyle>
          <a:p>
            <a:pPr lvl="0"/>
            <a:r>
              <a:rPr lang="en-GB"/>
              <a:t>XXXX</a:t>
            </a:r>
          </a:p>
        </p:txBody>
      </p:sp>
      <p:sp>
        <p:nvSpPr>
          <p:cNvPr id="36" name="Text Placeholder 7">
            <a:extLst>
              <a:ext uri="{FF2B5EF4-FFF2-40B4-BE49-F238E27FC236}">
                <a16:creationId xmlns:a16="http://schemas.microsoft.com/office/drawing/2014/main" id="{934AF914-C658-9A38-53B4-DFBB2A8A1A99}"/>
              </a:ext>
            </a:extLst>
          </p:cNvPr>
          <p:cNvSpPr>
            <a:spLocks noGrp="1"/>
          </p:cNvSpPr>
          <p:nvPr>
            <p:ph type="body" sz="quarter" idx="61" hasCustomPrompt="1"/>
          </p:nvPr>
        </p:nvSpPr>
        <p:spPr>
          <a:xfrm>
            <a:off x="7617699" y="993133"/>
            <a:ext cx="1676281" cy="701631"/>
          </a:xfrm>
        </p:spPr>
        <p:txBody>
          <a:bodyPr/>
          <a:lstStyle>
            <a:lvl1pPr>
              <a:defRPr sz="900">
                <a:latin typeface="+mn-lt"/>
              </a:defRPr>
            </a:lvl1pPr>
            <a:lvl2pPr>
              <a:buClr>
                <a:schemeClr val="accent3"/>
              </a:buClr>
              <a:defRPr sz="900">
                <a:latin typeface="+mn-lt"/>
              </a:defRPr>
            </a:lvl2pPr>
            <a:lvl3pPr>
              <a:buClr>
                <a:schemeClr val="accent3"/>
              </a:buClr>
              <a:defRPr sz="800">
                <a:latin typeface="+mn-lt"/>
              </a:defRPr>
            </a:lvl3pPr>
            <a:lvl4pPr>
              <a:buClr>
                <a:schemeClr val="accent3"/>
              </a:buClr>
              <a:defRPr sz="700">
                <a:latin typeface="+mn-lt"/>
              </a:defRPr>
            </a:lvl4pPr>
            <a:lvl5pPr>
              <a:buClr>
                <a:schemeClr val="accent3"/>
              </a:buClr>
              <a:defRPr sz="900">
                <a:latin typeface="+mn-lt"/>
              </a:defRPr>
            </a:lvl5pPr>
          </a:lstStyle>
          <a:p>
            <a:pPr lvl="0"/>
            <a:r>
              <a:rPr lang="en-GB"/>
              <a:t>Insert text</a:t>
            </a:r>
          </a:p>
          <a:p>
            <a:pPr lvl="1"/>
            <a:r>
              <a:rPr lang="en-GB"/>
              <a:t>Second level</a:t>
            </a:r>
          </a:p>
          <a:p>
            <a:pPr lvl="2"/>
            <a:r>
              <a:rPr lang="en-GB"/>
              <a:t>Third level</a:t>
            </a:r>
          </a:p>
          <a:p>
            <a:pPr lvl="3"/>
            <a:r>
              <a:rPr lang="en-GB"/>
              <a:t>Fourth level</a:t>
            </a:r>
          </a:p>
          <a:p>
            <a:pPr lvl="4"/>
            <a:r>
              <a:rPr lang="en-GB"/>
              <a:t>Fifth level</a:t>
            </a:r>
          </a:p>
        </p:txBody>
      </p:sp>
      <p:sp>
        <p:nvSpPr>
          <p:cNvPr id="47" name="Text Placeholder 18">
            <a:extLst>
              <a:ext uri="{FF2B5EF4-FFF2-40B4-BE49-F238E27FC236}">
                <a16:creationId xmlns:a16="http://schemas.microsoft.com/office/drawing/2014/main" id="{BD6490B6-D31F-45A7-C8BF-09292AF99238}"/>
              </a:ext>
            </a:extLst>
          </p:cNvPr>
          <p:cNvSpPr>
            <a:spLocks noGrp="1"/>
          </p:cNvSpPr>
          <p:nvPr>
            <p:ph type="body" sz="quarter" idx="62" hasCustomPrompt="1"/>
          </p:nvPr>
        </p:nvSpPr>
        <p:spPr>
          <a:xfrm>
            <a:off x="7617699" y="1821622"/>
            <a:ext cx="1676281" cy="672215"/>
          </a:xfrm>
        </p:spPr>
        <p:txBody>
          <a:bodyPr anchor="b"/>
          <a:lstStyle>
            <a:lvl1pPr>
              <a:defRPr sz="3999">
                <a:latin typeface="Gotham Medium" pitchFamily="50" charset="0"/>
              </a:defRPr>
            </a:lvl1pPr>
          </a:lstStyle>
          <a:p>
            <a:pPr lvl="0"/>
            <a:r>
              <a:rPr lang="en-GB"/>
              <a:t>XXXX</a:t>
            </a:r>
          </a:p>
        </p:txBody>
      </p:sp>
      <p:sp>
        <p:nvSpPr>
          <p:cNvPr id="51" name="Text Placeholder 7">
            <a:extLst>
              <a:ext uri="{FF2B5EF4-FFF2-40B4-BE49-F238E27FC236}">
                <a16:creationId xmlns:a16="http://schemas.microsoft.com/office/drawing/2014/main" id="{2DC2EFD4-BA63-DF25-DBD2-D914D589F93F}"/>
              </a:ext>
            </a:extLst>
          </p:cNvPr>
          <p:cNvSpPr>
            <a:spLocks noGrp="1"/>
          </p:cNvSpPr>
          <p:nvPr>
            <p:ph type="body" sz="quarter" idx="63" hasCustomPrompt="1"/>
          </p:nvPr>
        </p:nvSpPr>
        <p:spPr>
          <a:xfrm>
            <a:off x="9512524" y="993133"/>
            <a:ext cx="1425676" cy="701631"/>
          </a:xfrm>
        </p:spPr>
        <p:txBody>
          <a:bodyPr/>
          <a:lstStyle>
            <a:lvl1pPr>
              <a:defRPr sz="900">
                <a:latin typeface="+mn-lt"/>
              </a:defRPr>
            </a:lvl1pPr>
            <a:lvl2pPr>
              <a:buClr>
                <a:schemeClr val="accent3"/>
              </a:buClr>
              <a:defRPr sz="900">
                <a:latin typeface="+mn-lt"/>
              </a:defRPr>
            </a:lvl2pPr>
            <a:lvl3pPr>
              <a:buClr>
                <a:schemeClr val="accent3"/>
              </a:buClr>
              <a:defRPr sz="800">
                <a:latin typeface="+mn-lt"/>
              </a:defRPr>
            </a:lvl3pPr>
            <a:lvl4pPr>
              <a:buClr>
                <a:schemeClr val="accent3"/>
              </a:buClr>
              <a:defRPr sz="700">
                <a:latin typeface="+mn-lt"/>
              </a:defRPr>
            </a:lvl4pPr>
            <a:lvl5pPr>
              <a:buClr>
                <a:schemeClr val="accent3"/>
              </a:buClr>
              <a:defRPr sz="900">
                <a:latin typeface="+mn-lt"/>
              </a:defRPr>
            </a:lvl5pPr>
          </a:lstStyle>
          <a:p>
            <a:pPr lvl="0"/>
            <a:r>
              <a:rPr lang="en-GB"/>
              <a:t>Insert text</a:t>
            </a:r>
          </a:p>
          <a:p>
            <a:pPr lvl="1"/>
            <a:r>
              <a:rPr lang="en-GB"/>
              <a:t>Second level</a:t>
            </a:r>
          </a:p>
          <a:p>
            <a:pPr lvl="2"/>
            <a:r>
              <a:rPr lang="en-GB"/>
              <a:t>Third level</a:t>
            </a:r>
          </a:p>
          <a:p>
            <a:pPr lvl="3"/>
            <a:r>
              <a:rPr lang="en-GB"/>
              <a:t>Fourth level</a:t>
            </a:r>
          </a:p>
          <a:p>
            <a:pPr lvl="4"/>
            <a:r>
              <a:rPr lang="en-GB"/>
              <a:t>Fifth level</a:t>
            </a:r>
          </a:p>
        </p:txBody>
      </p:sp>
      <p:sp>
        <p:nvSpPr>
          <p:cNvPr id="52" name="Text Placeholder 18">
            <a:extLst>
              <a:ext uri="{FF2B5EF4-FFF2-40B4-BE49-F238E27FC236}">
                <a16:creationId xmlns:a16="http://schemas.microsoft.com/office/drawing/2014/main" id="{9C409CAC-02A1-D11F-62A3-52F9C68E33BC}"/>
              </a:ext>
            </a:extLst>
          </p:cNvPr>
          <p:cNvSpPr>
            <a:spLocks noGrp="1"/>
          </p:cNvSpPr>
          <p:nvPr>
            <p:ph type="body" sz="quarter" idx="64" hasCustomPrompt="1"/>
          </p:nvPr>
        </p:nvSpPr>
        <p:spPr>
          <a:xfrm>
            <a:off x="9512524" y="1821622"/>
            <a:ext cx="1425676" cy="672215"/>
          </a:xfrm>
        </p:spPr>
        <p:txBody>
          <a:bodyPr anchor="b"/>
          <a:lstStyle>
            <a:lvl1pPr>
              <a:defRPr sz="3999">
                <a:latin typeface="Gotham Medium" pitchFamily="50" charset="0"/>
              </a:defRPr>
            </a:lvl1pPr>
          </a:lstStyle>
          <a:p>
            <a:pPr lvl="0"/>
            <a:r>
              <a:rPr lang="en-GB"/>
              <a:t>XXX</a:t>
            </a:r>
          </a:p>
        </p:txBody>
      </p:sp>
      <p:sp>
        <p:nvSpPr>
          <p:cNvPr id="53" name="Text Placeholder 7">
            <a:extLst>
              <a:ext uri="{FF2B5EF4-FFF2-40B4-BE49-F238E27FC236}">
                <a16:creationId xmlns:a16="http://schemas.microsoft.com/office/drawing/2014/main" id="{14AB9C60-37A9-06EB-D2AC-C0D92114B192}"/>
              </a:ext>
            </a:extLst>
          </p:cNvPr>
          <p:cNvSpPr>
            <a:spLocks noGrp="1"/>
          </p:cNvSpPr>
          <p:nvPr>
            <p:ph type="body" sz="quarter" idx="65" hasCustomPrompt="1"/>
          </p:nvPr>
        </p:nvSpPr>
        <p:spPr>
          <a:xfrm>
            <a:off x="4881562" y="2675340"/>
            <a:ext cx="2032362" cy="701631"/>
          </a:xfrm>
        </p:spPr>
        <p:txBody>
          <a:bodyPr/>
          <a:lstStyle>
            <a:lvl1pPr>
              <a:defRPr sz="900">
                <a:latin typeface="+mn-lt"/>
              </a:defRPr>
            </a:lvl1pPr>
            <a:lvl2pPr>
              <a:buClr>
                <a:schemeClr val="accent3"/>
              </a:buClr>
              <a:defRPr sz="900">
                <a:latin typeface="+mn-lt"/>
              </a:defRPr>
            </a:lvl2pPr>
            <a:lvl3pPr>
              <a:buClr>
                <a:schemeClr val="accent3"/>
              </a:buClr>
              <a:defRPr sz="800">
                <a:latin typeface="+mn-lt"/>
              </a:defRPr>
            </a:lvl3pPr>
            <a:lvl4pPr>
              <a:buClr>
                <a:schemeClr val="accent3"/>
              </a:buClr>
              <a:defRPr sz="700">
                <a:latin typeface="+mn-lt"/>
              </a:defRPr>
            </a:lvl4pPr>
            <a:lvl5pPr>
              <a:buClr>
                <a:schemeClr val="accent3"/>
              </a:buClr>
              <a:defRPr sz="900">
                <a:latin typeface="+mn-lt"/>
              </a:defRPr>
            </a:lvl5pPr>
          </a:lstStyle>
          <a:p>
            <a:pPr lvl="0"/>
            <a:r>
              <a:rPr lang="en-GB"/>
              <a:t>Insert text</a:t>
            </a:r>
          </a:p>
          <a:p>
            <a:pPr lvl="1"/>
            <a:r>
              <a:rPr lang="en-GB"/>
              <a:t>Second level</a:t>
            </a:r>
          </a:p>
          <a:p>
            <a:pPr lvl="2"/>
            <a:r>
              <a:rPr lang="en-GB"/>
              <a:t>Third level</a:t>
            </a:r>
          </a:p>
          <a:p>
            <a:pPr lvl="3"/>
            <a:r>
              <a:rPr lang="en-GB"/>
              <a:t>Fourth level</a:t>
            </a:r>
          </a:p>
          <a:p>
            <a:pPr lvl="4"/>
            <a:r>
              <a:rPr lang="en-GB"/>
              <a:t>Fifth level</a:t>
            </a:r>
          </a:p>
        </p:txBody>
      </p:sp>
      <p:sp>
        <p:nvSpPr>
          <p:cNvPr id="54" name="Text Placeholder 18">
            <a:extLst>
              <a:ext uri="{FF2B5EF4-FFF2-40B4-BE49-F238E27FC236}">
                <a16:creationId xmlns:a16="http://schemas.microsoft.com/office/drawing/2014/main" id="{FDBB5791-A685-E750-AF31-8FAB21F7FF9E}"/>
              </a:ext>
            </a:extLst>
          </p:cNvPr>
          <p:cNvSpPr>
            <a:spLocks noGrp="1"/>
          </p:cNvSpPr>
          <p:nvPr>
            <p:ph type="body" sz="quarter" idx="66" hasCustomPrompt="1"/>
          </p:nvPr>
        </p:nvSpPr>
        <p:spPr>
          <a:xfrm>
            <a:off x="4881562" y="3595892"/>
            <a:ext cx="2032362" cy="672215"/>
          </a:xfrm>
        </p:spPr>
        <p:txBody>
          <a:bodyPr anchor="b"/>
          <a:lstStyle>
            <a:lvl1pPr>
              <a:defRPr sz="3999">
                <a:latin typeface="Gotham Medium" pitchFamily="50" charset="0"/>
              </a:defRPr>
            </a:lvl1pPr>
          </a:lstStyle>
          <a:p>
            <a:pPr lvl="0"/>
            <a:r>
              <a:rPr lang="en-GB"/>
              <a:t>XXXX</a:t>
            </a:r>
          </a:p>
        </p:txBody>
      </p:sp>
      <p:sp>
        <p:nvSpPr>
          <p:cNvPr id="55" name="Text Placeholder 7">
            <a:extLst>
              <a:ext uri="{FF2B5EF4-FFF2-40B4-BE49-F238E27FC236}">
                <a16:creationId xmlns:a16="http://schemas.microsoft.com/office/drawing/2014/main" id="{D7334612-EF4A-80E3-6876-CBF5A25BEA39}"/>
              </a:ext>
            </a:extLst>
          </p:cNvPr>
          <p:cNvSpPr>
            <a:spLocks noGrp="1"/>
          </p:cNvSpPr>
          <p:nvPr>
            <p:ph type="body" sz="quarter" idx="67" hasCustomPrompt="1"/>
          </p:nvPr>
        </p:nvSpPr>
        <p:spPr>
          <a:xfrm>
            <a:off x="7218323" y="2675340"/>
            <a:ext cx="1386988" cy="701631"/>
          </a:xfrm>
        </p:spPr>
        <p:txBody>
          <a:bodyPr/>
          <a:lstStyle>
            <a:lvl1pPr>
              <a:defRPr sz="900">
                <a:latin typeface="+mn-lt"/>
              </a:defRPr>
            </a:lvl1pPr>
            <a:lvl2pPr>
              <a:buClr>
                <a:schemeClr val="accent3"/>
              </a:buClr>
              <a:defRPr sz="900">
                <a:latin typeface="+mn-lt"/>
              </a:defRPr>
            </a:lvl2pPr>
            <a:lvl3pPr>
              <a:buClr>
                <a:schemeClr val="accent3"/>
              </a:buClr>
              <a:defRPr sz="800">
                <a:latin typeface="+mn-lt"/>
              </a:defRPr>
            </a:lvl3pPr>
            <a:lvl4pPr>
              <a:buClr>
                <a:schemeClr val="accent3"/>
              </a:buClr>
              <a:defRPr sz="700">
                <a:latin typeface="+mn-lt"/>
              </a:defRPr>
            </a:lvl4pPr>
            <a:lvl5pPr>
              <a:buClr>
                <a:schemeClr val="accent3"/>
              </a:buClr>
              <a:defRPr sz="900">
                <a:latin typeface="+mn-lt"/>
              </a:defRPr>
            </a:lvl5pPr>
          </a:lstStyle>
          <a:p>
            <a:pPr lvl="0"/>
            <a:r>
              <a:rPr lang="en-GB"/>
              <a:t>Insert text</a:t>
            </a:r>
          </a:p>
          <a:p>
            <a:pPr lvl="1"/>
            <a:r>
              <a:rPr lang="en-GB"/>
              <a:t>Second level</a:t>
            </a:r>
          </a:p>
          <a:p>
            <a:pPr lvl="2"/>
            <a:r>
              <a:rPr lang="en-GB"/>
              <a:t>Third level</a:t>
            </a:r>
          </a:p>
          <a:p>
            <a:pPr lvl="3"/>
            <a:r>
              <a:rPr lang="en-GB"/>
              <a:t>Fourth level</a:t>
            </a:r>
          </a:p>
          <a:p>
            <a:pPr lvl="4"/>
            <a:r>
              <a:rPr lang="en-GB"/>
              <a:t>Fifth level</a:t>
            </a:r>
          </a:p>
        </p:txBody>
      </p:sp>
      <p:sp>
        <p:nvSpPr>
          <p:cNvPr id="56" name="Text Placeholder 18">
            <a:extLst>
              <a:ext uri="{FF2B5EF4-FFF2-40B4-BE49-F238E27FC236}">
                <a16:creationId xmlns:a16="http://schemas.microsoft.com/office/drawing/2014/main" id="{2D170671-24BF-6F81-41E7-07E422CD6514}"/>
              </a:ext>
            </a:extLst>
          </p:cNvPr>
          <p:cNvSpPr>
            <a:spLocks noGrp="1"/>
          </p:cNvSpPr>
          <p:nvPr>
            <p:ph type="body" sz="quarter" idx="68" hasCustomPrompt="1"/>
          </p:nvPr>
        </p:nvSpPr>
        <p:spPr>
          <a:xfrm>
            <a:off x="7218323" y="3595892"/>
            <a:ext cx="1386988" cy="672215"/>
          </a:xfrm>
        </p:spPr>
        <p:txBody>
          <a:bodyPr anchor="b"/>
          <a:lstStyle>
            <a:lvl1pPr>
              <a:defRPr sz="3999">
                <a:latin typeface="Gotham Medium" pitchFamily="50" charset="0"/>
              </a:defRPr>
            </a:lvl1pPr>
          </a:lstStyle>
          <a:p>
            <a:pPr lvl="0"/>
            <a:r>
              <a:rPr lang="en-GB"/>
              <a:t>XXX</a:t>
            </a:r>
          </a:p>
        </p:txBody>
      </p:sp>
      <p:sp>
        <p:nvSpPr>
          <p:cNvPr id="57" name="Text Placeholder 7">
            <a:extLst>
              <a:ext uri="{FF2B5EF4-FFF2-40B4-BE49-F238E27FC236}">
                <a16:creationId xmlns:a16="http://schemas.microsoft.com/office/drawing/2014/main" id="{3B19A77E-7E57-D69E-5EE3-460D9298F888}"/>
              </a:ext>
            </a:extLst>
          </p:cNvPr>
          <p:cNvSpPr>
            <a:spLocks noGrp="1"/>
          </p:cNvSpPr>
          <p:nvPr>
            <p:ph type="body" sz="quarter" idx="69" hasCustomPrompt="1"/>
          </p:nvPr>
        </p:nvSpPr>
        <p:spPr>
          <a:xfrm>
            <a:off x="8797916" y="2675340"/>
            <a:ext cx="2140281" cy="701631"/>
          </a:xfrm>
        </p:spPr>
        <p:txBody>
          <a:bodyPr/>
          <a:lstStyle>
            <a:lvl1pPr>
              <a:defRPr sz="900">
                <a:latin typeface="+mn-lt"/>
              </a:defRPr>
            </a:lvl1pPr>
            <a:lvl2pPr>
              <a:buClr>
                <a:schemeClr val="accent3"/>
              </a:buClr>
              <a:defRPr sz="900">
                <a:latin typeface="+mn-lt"/>
              </a:defRPr>
            </a:lvl2pPr>
            <a:lvl3pPr>
              <a:buClr>
                <a:schemeClr val="accent3"/>
              </a:buClr>
              <a:defRPr sz="800">
                <a:latin typeface="+mn-lt"/>
              </a:defRPr>
            </a:lvl3pPr>
            <a:lvl4pPr>
              <a:buClr>
                <a:schemeClr val="accent3"/>
              </a:buClr>
              <a:defRPr sz="700">
                <a:latin typeface="+mn-lt"/>
              </a:defRPr>
            </a:lvl4pPr>
            <a:lvl5pPr>
              <a:buClr>
                <a:schemeClr val="accent3"/>
              </a:buClr>
              <a:defRPr sz="900">
                <a:latin typeface="+mn-lt"/>
              </a:defRPr>
            </a:lvl5pPr>
          </a:lstStyle>
          <a:p>
            <a:pPr lvl="0"/>
            <a:r>
              <a:rPr lang="en-GB"/>
              <a:t>Insert text</a:t>
            </a:r>
          </a:p>
          <a:p>
            <a:pPr lvl="1"/>
            <a:r>
              <a:rPr lang="en-GB"/>
              <a:t>Second level</a:t>
            </a:r>
          </a:p>
          <a:p>
            <a:pPr lvl="2"/>
            <a:r>
              <a:rPr lang="en-GB"/>
              <a:t>Third level</a:t>
            </a:r>
          </a:p>
          <a:p>
            <a:pPr lvl="3"/>
            <a:r>
              <a:rPr lang="en-GB"/>
              <a:t>Fourth level</a:t>
            </a:r>
          </a:p>
          <a:p>
            <a:pPr lvl="4"/>
            <a:r>
              <a:rPr lang="en-GB"/>
              <a:t>Fifth level</a:t>
            </a:r>
          </a:p>
        </p:txBody>
      </p:sp>
      <p:sp>
        <p:nvSpPr>
          <p:cNvPr id="58" name="Text Placeholder 18">
            <a:extLst>
              <a:ext uri="{FF2B5EF4-FFF2-40B4-BE49-F238E27FC236}">
                <a16:creationId xmlns:a16="http://schemas.microsoft.com/office/drawing/2014/main" id="{624A4940-0A0A-8755-0E27-BD4A8CFA663B}"/>
              </a:ext>
            </a:extLst>
          </p:cNvPr>
          <p:cNvSpPr>
            <a:spLocks noGrp="1"/>
          </p:cNvSpPr>
          <p:nvPr>
            <p:ph type="body" sz="quarter" idx="70" hasCustomPrompt="1"/>
          </p:nvPr>
        </p:nvSpPr>
        <p:spPr>
          <a:xfrm>
            <a:off x="8797916" y="3595892"/>
            <a:ext cx="2140281" cy="672215"/>
          </a:xfrm>
        </p:spPr>
        <p:txBody>
          <a:bodyPr anchor="b"/>
          <a:lstStyle>
            <a:lvl1pPr>
              <a:defRPr sz="3999">
                <a:latin typeface="Gotham Medium" pitchFamily="50" charset="0"/>
              </a:defRPr>
            </a:lvl1pPr>
          </a:lstStyle>
          <a:p>
            <a:pPr lvl="0"/>
            <a:r>
              <a:rPr lang="en-GB"/>
              <a:t>XXXX</a:t>
            </a:r>
          </a:p>
        </p:txBody>
      </p:sp>
      <p:sp>
        <p:nvSpPr>
          <p:cNvPr id="59" name="Text Placeholder 7">
            <a:extLst>
              <a:ext uri="{FF2B5EF4-FFF2-40B4-BE49-F238E27FC236}">
                <a16:creationId xmlns:a16="http://schemas.microsoft.com/office/drawing/2014/main" id="{583E01A1-C3ED-62A0-81E3-84640FA8987D}"/>
              </a:ext>
            </a:extLst>
          </p:cNvPr>
          <p:cNvSpPr>
            <a:spLocks noGrp="1"/>
          </p:cNvSpPr>
          <p:nvPr>
            <p:ph type="body" sz="quarter" idx="71" hasCustomPrompt="1"/>
          </p:nvPr>
        </p:nvSpPr>
        <p:spPr>
          <a:xfrm>
            <a:off x="4881563" y="4441466"/>
            <a:ext cx="1903549" cy="701631"/>
          </a:xfrm>
        </p:spPr>
        <p:txBody>
          <a:bodyPr/>
          <a:lstStyle>
            <a:lvl1pPr>
              <a:defRPr sz="900">
                <a:latin typeface="+mn-lt"/>
              </a:defRPr>
            </a:lvl1pPr>
            <a:lvl2pPr>
              <a:buClr>
                <a:schemeClr val="accent3"/>
              </a:buClr>
              <a:defRPr sz="900">
                <a:latin typeface="+mn-lt"/>
              </a:defRPr>
            </a:lvl2pPr>
            <a:lvl3pPr>
              <a:buClr>
                <a:schemeClr val="accent3"/>
              </a:buClr>
              <a:defRPr sz="800">
                <a:latin typeface="+mn-lt"/>
              </a:defRPr>
            </a:lvl3pPr>
            <a:lvl4pPr>
              <a:buClr>
                <a:schemeClr val="accent3"/>
              </a:buClr>
              <a:defRPr sz="700">
                <a:latin typeface="+mn-lt"/>
              </a:defRPr>
            </a:lvl4pPr>
            <a:lvl5pPr>
              <a:buClr>
                <a:schemeClr val="accent3"/>
              </a:buClr>
              <a:defRPr sz="900">
                <a:latin typeface="+mn-lt"/>
              </a:defRPr>
            </a:lvl5pPr>
          </a:lstStyle>
          <a:p>
            <a:pPr lvl="0"/>
            <a:r>
              <a:rPr lang="en-GB"/>
              <a:t>Insert text</a:t>
            </a:r>
          </a:p>
          <a:p>
            <a:pPr lvl="1"/>
            <a:r>
              <a:rPr lang="en-GB"/>
              <a:t>Second level</a:t>
            </a:r>
          </a:p>
          <a:p>
            <a:pPr lvl="2"/>
            <a:r>
              <a:rPr lang="en-GB"/>
              <a:t>Third level</a:t>
            </a:r>
          </a:p>
          <a:p>
            <a:pPr lvl="3"/>
            <a:r>
              <a:rPr lang="en-GB"/>
              <a:t>Fourth level</a:t>
            </a:r>
          </a:p>
          <a:p>
            <a:pPr lvl="4"/>
            <a:r>
              <a:rPr lang="en-GB"/>
              <a:t>Fifth level</a:t>
            </a:r>
          </a:p>
        </p:txBody>
      </p:sp>
      <p:sp>
        <p:nvSpPr>
          <p:cNvPr id="60" name="Text Placeholder 18">
            <a:extLst>
              <a:ext uri="{FF2B5EF4-FFF2-40B4-BE49-F238E27FC236}">
                <a16:creationId xmlns:a16="http://schemas.microsoft.com/office/drawing/2014/main" id="{297E732F-977D-30BD-C67C-6DE0C52746D2}"/>
              </a:ext>
            </a:extLst>
          </p:cNvPr>
          <p:cNvSpPr>
            <a:spLocks noGrp="1"/>
          </p:cNvSpPr>
          <p:nvPr>
            <p:ph type="body" sz="quarter" idx="72" hasCustomPrompt="1"/>
          </p:nvPr>
        </p:nvSpPr>
        <p:spPr>
          <a:xfrm>
            <a:off x="4881563" y="5421174"/>
            <a:ext cx="1903549" cy="672215"/>
          </a:xfrm>
        </p:spPr>
        <p:txBody>
          <a:bodyPr anchor="b"/>
          <a:lstStyle>
            <a:lvl1pPr>
              <a:defRPr sz="3999">
                <a:latin typeface="Gotham Medium" pitchFamily="50" charset="0"/>
              </a:defRPr>
            </a:lvl1pPr>
          </a:lstStyle>
          <a:p>
            <a:pPr lvl="0"/>
            <a:r>
              <a:rPr lang="en-GB"/>
              <a:t>XXXX</a:t>
            </a:r>
          </a:p>
        </p:txBody>
      </p:sp>
      <p:sp>
        <p:nvSpPr>
          <p:cNvPr id="61" name="Text Placeholder 7">
            <a:extLst>
              <a:ext uri="{FF2B5EF4-FFF2-40B4-BE49-F238E27FC236}">
                <a16:creationId xmlns:a16="http://schemas.microsoft.com/office/drawing/2014/main" id="{2A321193-F835-EE82-9ED4-DD7A75EB91CD}"/>
              </a:ext>
            </a:extLst>
          </p:cNvPr>
          <p:cNvSpPr>
            <a:spLocks noGrp="1"/>
          </p:cNvSpPr>
          <p:nvPr>
            <p:ph type="body" sz="quarter" idx="73" hasCustomPrompt="1"/>
          </p:nvPr>
        </p:nvSpPr>
        <p:spPr>
          <a:xfrm>
            <a:off x="6999383" y="4441466"/>
            <a:ext cx="1903549" cy="701631"/>
          </a:xfrm>
        </p:spPr>
        <p:txBody>
          <a:bodyPr/>
          <a:lstStyle>
            <a:lvl1pPr>
              <a:defRPr sz="900">
                <a:latin typeface="+mn-lt"/>
              </a:defRPr>
            </a:lvl1pPr>
            <a:lvl2pPr>
              <a:buClr>
                <a:schemeClr val="accent3"/>
              </a:buClr>
              <a:defRPr sz="900">
                <a:latin typeface="+mn-lt"/>
              </a:defRPr>
            </a:lvl2pPr>
            <a:lvl3pPr>
              <a:buClr>
                <a:schemeClr val="accent3"/>
              </a:buClr>
              <a:defRPr sz="800">
                <a:latin typeface="+mn-lt"/>
              </a:defRPr>
            </a:lvl3pPr>
            <a:lvl4pPr>
              <a:buClr>
                <a:schemeClr val="accent3"/>
              </a:buClr>
              <a:defRPr sz="700">
                <a:latin typeface="+mn-lt"/>
              </a:defRPr>
            </a:lvl4pPr>
            <a:lvl5pPr>
              <a:buClr>
                <a:schemeClr val="accent3"/>
              </a:buClr>
              <a:defRPr sz="900">
                <a:latin typeface="+mn-lt"/>
              </a:defRPr>
            </a:lvl5pPr>
          </a:lstStyle>
          <a:p>
            <a:pPr lvl="0"/>
            <a:r>
              <a:rPr lang="en-GB"/>
              <a:t>Insert text</a:t>
            </a:r>
          </a:p>
          <a:p>
            <a:pPr lvl="1"/>
            <a:r>
              <a:rPr lang="en-GB"/>
              <a:t>Second level</a:t>
            </a:r>
          </a:p>
          <a:p>
            <a:pPr lvl="2"/>
            <a:r>
              <a:rPr lang="en-GB"/>
              <a:t>Third level</a:t>
            </a:r>
          </a:p>
          <a:p>
            <a:pPr lvl="3"/>
            <a:r>
              <a:rPr lang="en-GB"/>
              <a:t>Fourth level</a:t>
            </a:r>
          </a:p>
          <a:p>
            <a:pPr lvl="4"/>
            <a:r>
              <a:rPr lang="en-GB"/>
              <a:t>Fifth level</a:t>
            </a:r>
          </a:p>
        </p:txBody>
      </p:sp>
      <p:sp>
        <p:nvSpPr>
          <p:cNvPr id="62" name="Text Placeholder 18">
            <a:extLst>
              <a:ext uri="{FF2B5EF4-FFF2-40B4-BE49-F238E27FC236}">
                <a16:creationId xmlns:a16="http://schemas.microsoft.com/office/drawing/2014/main" id="{329D2578-2297-A870-1D5D-55D56128BF7F}"/>
              </a:ext>
            </a:extLst>
          </p:cNvPr>
          <p:cNvSpPr>
            <a:spLocks noGrp="1"/>
          </p:cNvSpPr>
          <p:nvPr>
            <p:ph type="body" sz="quarter" idx="74" hasCustomPrompt="1"/>
          </p:nvPr>
        </p:nvSpPr>
        <p:spPr>
          <a:xfrm>
            <a:off x="6999383" y="5421174"/>
            <a:ext cx="1903549" cy="672215"/>
          </a:xfrm>
        </p:spPr>
        <p:txBody>
          <a:bodyPr anchor="b"/>
          <a:lstStyle>
            <a:lvl1pPr>
              <a:defRPr sz="3999">
                <a:latin typeface="Gotham Medium" pitchFamily="50" charset="0"/>
              </a:defRPr>
            </a:lvl1pPr>
          </a:lstStyle>
          <a:p>
            <a:pPr lvl="0"/>
            <a:r>
              <a:rPr lang="en-GB"/>
              <a:t>XXXX</a:t>
            </a:r>
          </a:p>
        </p:txBody>
      </p:sp>
      <p:sp>
        <p:nvSpPr>
          <p:cNvPr id="63" name="Text Placeholder 7">
            <a:extLst>
              <a:ext uri="{FF2B5EF4-FFF2-40B4-BE49-F238E27FC236}">
                <a16:creationId xmlns:a16="http://schemas.microsoft.com/office/drawing/2014/main" id="{2A981C08-B44D-C7AC-3E5C-BA5F5BCB634C}"/>
              </a:ext>
            </a:extLst>
          </p:cNvPr>
          <p:cNvSpPr>
            <a:spLocks noGrp="1"/>
          </p:cNvSpPr>
          <p:nvPr>
            <p:ph type="body" sz="quarter" idx="75" hasCustomPrompt="1"/>
          </p:nvPr>
        </p:nvSpPr>
        <p:spPr>
          <a:xfrm>
            <a:off x="9138776" y="4441466"/>
            <a:ext cx="1799421" cy="701631"/>
          </a:xfrm>
        </p:spPr>
        <p:txBody>
          <a:bodyPr/>
          <a:lstStyle>
            <a:lvl1pPr>
              <a:defRPr sz="900">
                <a:latin typeface="+mn-lt"/>
              </a:defRPr>
            </a:lvl1pPr>
            <a:lvl2pPr>
              <a:buClr>
                <a:schemeClr val="accent3"/>
              </a:buClr>
              <a:defRPr sz="900">
                <a:latin typeface="+mn-lt"/>
              </a:defRPr>
            </a:lvl2pPr>
            <a:lvl3pPr>
              <a:buClr>
                <a:schemeClr val="accent3"/>
              </a:buClr>
              <a:defRPr sz="800">
                <a:latin typeface="+mn-lt"/>
              </a:defRPr>
            </a:lvl3pPr>
            <a:lvl4pPr>
              <a:buClr>
                <a:schemeClr val="accent3"/>
              </a:buClr>
              <a:defRPr sz="700">
                <a:latin typeface="+mn-lt"/>
              </a:defRPr>
            </a:lvl4pPr>
            <a:lvl5pPr>
              <a:buClr>
                <a:schemeClr val="accent3"/>
              </a:buClr>
              <a:defRPr sz="900">
                <a:latin typeface="+mn-lt"/>
              </a:defRPr>
            </a:lvl5pPr>
          </a:lstStyle>
          <a:p>
            <a:pPr lvl="0"/>
            <a:r>
              <a:rPr lang="en-GB"/>
              <a:t>Insert text</a:t>
            </a:r>
          </a:p>
          <a:p>
            <a:pPr lvl="1"/>
            <a:r>
              <a:rPr lang="en-GB"/>
              <a:t>Second level</a:t>
            </a:r>
          </a:p>
          <a:p>
            <a:pPr lvl="2"/>
            <a:r>
              <a:rPr lang="en-GB"/>
              <a:t>Third level</a:t>
            </a:r>
          </a:p>
          <a:p>
            <a:pPr lvl="3"/>
            <a:r>
              <a:rPr lang="en-GB"/>
              <a:t>Fourth level</a:t>
            </a:r>
          </a:p>
          <a:p>
            <a:pPr lvl="4"/>
            <a:r>
              <a:rPr lang="en-GB"/>
              <a:t>Fifth level</a:t>
            </a:r>
          </a:p>
        </p:txBody>
      </p:sp>
      <p:sp>
        <p:nvSpPr>
          <p:cNvPr id="64" name="Text Placeholder 18">
            <a:extLst>
              <a:ext uri="{FF2B5EF4-FFF2-40B4-BE49-F238E27FC236}">
                <a16:creationId xmlns:a16="http://schemas.microsoft.com/office/drawing/2014/main" id="{F3E0DB6B-5C6A-42E5-74CF-E3CC04E57EE7}"/>
              </a:ext>
            </a:extLst>
          </p:cNvPr>
          <p:cNvSpPr>
            <a:spLocks noGrp="1"/>
          </p:cNvSpPr>
          <p:nvPr>
            <p:ph type="body" sz="quarter" idx="76" hasCustomPrompt="1"/>
          </p:nvPr>
        </p:nvSpPr>
        <p:spPr>
          <a:xfrm>
            <a:off x="9138776" y="5421174"/>
            <a:ext cx="1799421" cy="672215"/>
          </a:xfrm>
        </p:spPr>
        <p:txBody>
          <a:bodyPr anchor="b"/>
          <a:lstStyle>
            <a:lvl1pPr>
              <a:defRPr sz="3999">
                <a:latin typeface="Gotham Medium" pitchFamily="50" charset="0"/>
              </a:defRPr>
            </a:lvl1pPr>
          </a:lstStyle>
          <a:p>
            <a:pPr lvl="0"/>
            <a:r>
              <a:rPr lang="en-GB"/>
              <a:t>XXXX</a:t>
            </a:r>
          </a:p>
        </p:txBody>
      </p:sp>
      <p:cxnSp>
        <p:nvCxnSpPr>
          <p:cNvPr id="5" name="Straight Connector 4">
            <a:extLst>
              <a:ext uri="{FF2B5EF4-FFF2-40B4-BE49-F238E27FC236}">
                <a16:creationId xmlns:a16="http://schemas.microsoft.com/office/drawing/2014/main" id="{428AA651-B830-0646-E3C8-3DC872A17007}"/>
              </a:ext>
            </a:extLst>
          </p:cNvPr>
          <p:cNvCxnSpPr>
            <a:cxnSpLocks/>
          </p:cNvCxnSpPr>
          <p:nvPr userDrawn="1"/>
        </p:nvCxnSpPr>
        <p:spPr>
          <a:xfrm>
            <a:off x="4812047" y="879863"/>
            <a:ext cx="612615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BA6E3300-44D1-79E0-B362-27CBF61E14ED}"/>
              </a:ext>
            </a:extLst>
          </p:cNvPr>
          <p:cNvCxnSpPr>
            <a:cxnSpLocks/>
          </p:cNvCxnSpPr>
          <p:nvPr userDrawn="1"/>
        </p:nvCxnSpPr>
        <p:spPr>
          <a:xfrm>
            <a:off x="4812047" y="2575313"/>
            <a:ext cx="612615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83217798-BD3B-1646-97AA-4AAE702E77C7}"/>
              </a:ext>
            </a:extLst>
          </p:cNvPr>
          <p:cNvCxnSpPr>
            <a:cxnSpLocks/>
          </p:cNvCxnSpPr>
          <p:nvPr userDrawn="1"/>
        </p:nvCxnSpPr>
        <p:spPr>
          <a:xfrm>
            <a:off x="4812047" y="4334263"/>
            <a:ext cx="612615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A8959AD4-7571-ADE1-06DA-F225814FFDA4}"/>
              </a:ext>
            </a:extLst>
          </p:cNvPr>
          <p:cNvCxnSpPr>
            <a:cxnSpLocks/>
          </p:cNvCxnSpPr>
          <p:nvPr userDrawn="1"/>
        </p:nvCxnSpPr>
        <p:spPr>
          <a:xfrm>
            <a:off x="4812047" y="6156713"/>
            <a:ext cx="612615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13361863-11AA-6189-4B90-76E79BE02A35}"/>
              </a:ext>
            </a:extLst>
          </p:cNvPr>
          <p:cNvCxnSpPr>
            <a:cxnSpLocks/>
          </p:cNvCxnSpPr>
          <p:nvPr userDrawn="1"/>
        </p:nvCxnSpPr>
        <p:spPr>
          <a:xfrm>
            <a:off x="7516442" y="879863"/>
            <a:ext cx="0" cy="169545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A55F8688-73AD-44D1-844A-ADC38780AF8E}"/>
              </a:ext>
            </a:extLst>
          </p:cNvPr>
          <p:cNvCxnSpPr>
            <a:cxnSpLocks/>
          </p:cNvCxnSpPr>
          <p:nvPr userDrawn="1"/>
        </p:nvCxnSpPr>
        <p:spPr>
          <a:xfrm>
            <a:off x="9414598" y="879863"/>
            <a:ext cx="0" cy="169545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A6FCB410-B967-F689-42FD-6D14CA3E3DB1}"/>
              </a:ext>
            </a:extLst>
          </p:cNvPr>
          <p:cNvCxnSpPr>
            <a:cxnSpLocks/>
          </p:cNvCxnSpPr>
          <p:nvPr userDrawn="1"/>
        </p:nvCxnSpPr>
        <p:spPr>
          <a:xfrm>
            <a:off x="7110148" y="2575313"/>
            <a:ext cx="0" cy="175895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BEC5438-3D49-6C94-F906-49131BCD2C1E}"/>
              </a:ext>
            </a:extLst>
          </p:cNvPr>
          <p:cNvCxnSpPr>
            <a:cxnSpLocks/>
          </p:cNvCxnSpPr>
          <p:nvPr userDrawn="1"/>
        </p:nvCxnSpPr>
        <p:spPr>
          <a:xfrm>
            <a:off x="8690886" y="2575313"/>
            <a:ext cx="0" cy="175895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E99121BB-3B2E-1E78-637A-38A621F782A9}"/>
              </a:ext>
            </a:extLst>
          </p:cNvPr>
          <p:cNvCxnSpPr>
            <a:cxnSpLocks/>
          </p:cNvCxnSpPr>
          <p:nvPr userDrawn="1"/>
        </p:nvCxnSpPr>
        <p:spPr>
          <a:xfrm>
            <a:off x="6900652" y="4334263"/>
            <a:ext cx="0" cy="182245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3A7EBE7-C431-066C-9B26-1E910147DD8E}"/>
              </a:ext>
            </a:extLst>
          </p:cNvPr>
          <p:cNvCxnSpPr>
            <a:cxnSpLocks/>
          </p:cNvCxnSpPr>
          <p:nvPr userDrawn="1"/>
        </p:nvCxnSpPr>
        <p:spPr>
          <a:xfrm>
            <a:off x="9040045" y="4334263"/>
            <a:ext cx="0" cy="182245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30" name="Group 29">
            <a:extLst>
              <a:ext uri="{FF2B5EF4-FFF2-40B4-BE49-F238E27FC236}">
                <a16:creationId xmlns:a16="http://schemas.microsoft.com/office/drawing/2014/main" id="{E9C88FBF-303E-588B-2FB0-6B2DDBC2A399}"/>
              </a:ext>
            </a:extLst>
          </p:cNvPr>
          <p:cNvGrpSpPr/>
          <p:nvPr userDrawn="1"/>
        </p:nvGrpSpPr>
        <p:grpSpPr>
          <a:xfrm>
            <a:off x="-2177850" y="1"/>
            <a:ext cx="2116359" cy="4354799"/>
            <a:chOff x="-2170726" y="0"/>
            <a:chExt cx="2116910" cy="4354799"/>
          </a:xfrm>
        </p:grpSpPr>
        <p:grpSp>
          <p:nvGrpSpPr>
            <p:cNvPr id="31" name="Group 30">
              <a:extLst>
                <a:ext uri="{FF2B5EF4-FFF2-40B4-BE49-F238E27FC236}">
                  <a16:creationId xmlns:a16="http://schemas.microsoft.com/office/drawing/2014/main" id="{5122047D-2E95-1D0D-A72C-B4BD8A1F0D73}"/>
                </a:ext>
              </a:extLst>
            </p:cNvPr>
            <p:cNvGrpSpPr/>
            <p:nvPr userDrawn="1"/>
          </p:nvGrpSpPr>
          <p:grpSpPr>
            <a:xfrm>
              <a:off x="-2170726" y="0"/>
              <a:ext cx="2116910" cy="4354799"/>
              <a:chOff x="1841345" y="1593847"/>
              <a:chExt cx="2116910" cy="4354799"/>
            </a:xfrm>
          </p:grpSpPr>
          <p:sp>
            <p:nvSpPr>
              <p:cNvPr id="37" name="Rectangle 36">
                <a:extLst>
                  <a:ext uri="{FF2B5EF4-FFF2-40B4-BE49-F238E27FC236}">
                    <a16:creationId xmlns:a16="http://schemas.microsoft.com/office/drawing/2014/main" id="{94369C60-D945-7F52-20A2-E34D500997D8}"/>
                  </a:ext>
                </a:extLst>
              </p:cNvPr>
              <p:cNvSpPr/>
              <p:nvPr/>
            </p:nvSpPr>
            <p:spPr>
              <a:xfrm>
                <a:off x="1841345" y="1593847"/>
                <a:ext cx="2094954" cy="4354799"/>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333333"/>
                  </a:solidFill>
                </a:endParaRPr>
              </a:p>
            </p:txBody>
          </p:sp>
          <p:sp>
            <p:nvSpPr>
              <p:cNvPr id="38" name="Rectangle 37">
                <a:extLst>
                  <a:ext uri="{FF2B5EF4-FFF2-40B4-BE49-F238E27FC236}">
                    <a16:creationId xmlns:a16="http://schemas.microsoft.com/office/drawing/2014/main" id="{48C108F6-E573-C7BF-FB69-4E607D641601}"/>
                  </a:ext>
                </a:extLst>
              </p:cNvPr>
              <p:cNvSpPr/>
              <p:nvPr/>
            </p:nvSpPr>
            <p:spPr>
              <a:xfrm>
                <a:off x="1841345" y="1593847"/>
                <a:ext cx="2094953" cy="6882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799">
                  <a:solidFill>
                    <a:srgbClr val="333333"/>
                  </a:solidFill>
                </a:endParaRPr>
              </a:p>
            </p:txBody>
          </p:sp>
          <p:sp>
            <p:nvSpPr>
              <p:cNvPr id="39" name="TextBox 38">
                <a:extLst>
                  <a:ext uri="{FF2B5EF4-FFF2-40B4-BE49-F238E27FC236}">
                    <a16:creationId xmlns:a16="http://schemas.microsoft.com/office/drawing/2014/main" id="{0D0DBC1E-A055-0EBE-76D2-C6345675F326}"/>
                  </a:ext>
                </a:extLst>
              </p:cNvPr>
              <p:cNvSpPr txBox="1"/>
              <p:nvPr/>
            </p:nvSpPr>
            <p:spPr>
              <a:xfrm>
                <a:off x="1986125" y="1707138"/>
                <a:ext cx="1805394" cy="461665"/>
              </a:xfrm>
              <a:prstGeom prst="rect">
                <a:avLst/>
              </a:prstGeom>
              <a:noFill/>
            </p:spPr>
            <p:txBody>
              <a:bodyPr wrap="square" rtlCol="0">
                <a:spAutoFit/>
              </a:bodyPr>
              <a:lstStyle/>
              <a:p>
                <a:pPr algn="ctr"/>
                <a:r>
                  <a:rPr lang="en-GB" sz="1200">
                    <a:solidFill>
                      <a:srgbClr val="333333"/>
                    </a:solidFill>
                    <a:latin typeface="+mn-lt"/>
                  </a:rPr>
                  <a:t>HOW TO USE BULLET POINTS</a:t>
                </a:r>
              </a:p>
            </p:txBody>
          </p:sp>
          <p:sp>
            <p:nvSpPr>
              <p:cNvPr id="40" name="TextBox 39">
                <a:extLst>
                  <a:ext uri="{FF2B5EF4-FFF2-40B4-BE49-F238E27FC236}">
                    <a16:creationId xmlns:a16="http://schemas.microsoft.com/office/drawing/2014/main" id="{FE5FAB95-8CE0-EC22-A12D-288CC9AC3329}"/>
                  </a:ext>
                </a:extLst>
              </p:cNvPr>
              <p:cNvSpPr txBox="1"/>
              <p:nvPr/>
            </p:nvSpPr>
            <p:spPr>
              <a:xfrm>
                <a:off x="1863302" y="4421432"/>
                <a:ext cx="2094953" cy="553998"/>
              </a:xfrm>
              <a:prstGeom prst="rect">
                <a:avLst/>
              </a:prstGeom>
              <a:noFill/>
            </p:spPr>
            <p:txBody>
              <a:bodyPr wrap="square" rtlCol="0">
                <a:spAutoFit/>
              </a:bodyPr>
              <a:lstStyle/>
              <a:p>
                <a:r>
                  <a:rPr lang="en-GB" sz="1000" b="1">
                    <a:solidFill>
                      <a:srgbClr val="333333"/>
                    </a:solidFill>
                  </a:rPr>
                  <a:t>3. </a:t>
                </a:r>
                <a:r>
                  <a:rPr lang="en-GB" sz="1000">
                    <a:solidFill>
                      <a:srgbClr val="333333"/>
                    </a:solidFill>
                  </a:rPr>
                  <a:t>If you want to remove them, just click the </a:t>
                </a:r>
                <a:r>
                  <a:rPr lang="en-GB" sz="1000" b="0">
                    <a:solidFill>
                      <a:srgbClr val="333333"/>
                    </a:solidFill>
                    <a:latin typeface="Gotham Medium" pitchFamily="50" charset="0"/>
                  </a:rPr>
                  <a:t>Decrease List Level </a:t>
                </a:r>
                <a:r>
                  <a:rPr lang="en-GB" sz="1000" b="0">
                    <a:solidFill>
                      <a:srgbClr val="333333"/>
                    </a:solidFill>
                  </a:rPr>
                  <a:t>button.</a:t>
                </a:r>
                <a:endParaRPr lang="en-GB" sz="1000" b="1">
                  <a:solidFill>
                    <a:srgbClr val="333333"/>
                  </a:solidFill>
                </a:endParaRPr>
              </a:p>
            </p:txBody>
          </p:sp>
          <p:sp>
            <p:nvSpPr>
              <p:cNvPr id="41" name="TextBox 40">
                <a:extLst>
                  <a:ext uri="{FF2B5EF4-FFF2-40B4-BE49-F238E27FC236}">
                    <a16:creationId xmlns:a16="http://schemas.microsoft.com/office/drawing/2014/main" id="{A771447C-4C4D-40F1-8117-5391FFCEC0B4}"/>
                  </a:ext>
                </a:extLst>
              </p:cNvPr>
              <p:cNvSpPr txBox="1"/>
              <p:nvPr/>
            </p:nvSpPr>
            <p:spPr>
              <a:xfrm>
                <a:off x="1863302" y="2358061"/>
                <a:ext cx="2094953" cy="553998"/>
              </a:xfrm>
              <a:prstGeom prst="rect">
                <a:avLst/>
              </a:prstGeom>
              <a:noFill/>
            </p:spPr>
            <p:txBody>
              <a:bodyPr wrap="square" rtlCol="0">
                <a:spAutoFit/>
              </a:bodyPr>
              <a:lstStyle/>
              <a:p>
                <a:r>
                  <a:rPr lang="en-GB" sz="1000" b="1">
                    <a:solidFill>
                      <a:srgbClr val="333333"/>
                    </a:solidFill>
                  </a:rPr>
                  <a:t>1. </a:t>
                </a:r>
                <a:r>
                  <a:rPr lang="en-GB" sz="1000">
                    <a:solidFill>
                      <a:srgbClr val="333333"/>
                    </a:solidFill>
                  </a:rPr>
                  <a:t>If you want to use your pre-formatted bullets, click on the </a:t>
                </a:r>
                <a:r>
                  <a:rPr lang="en-GB" sz="1000" b="0">
                    <a:solidFill>
                      <a:srgbClr val="333333"/>
                    </a:solidFill>
                    <a:latin typeface="Gotham Medium" pitchFamily="50" charset="0"/>
                  </a:rPr>
                  <a:t>Increase List Level </a:t>
                </a:r>
                <a:r>
                  <a:rPr lang="en-GB" sz="1000" b="0">
                    <a:solidFill>
                      <a:srgbClr val="333333"/>
                    </a:solidFill>
                  </a:rPr>
                  <a:t>button.</a:t>
                </a:r>
              </a:p>
            </p:txBody>
          </p:sp>
          <p:sp>
            <p:nvSpPr>
              <p:cNvPr id="42" name="TextBox 41">
                <a:extLst>
                  <a:ext uri="{FF2B5EF4-FFF2-40B4-BE49-F238E27FC236}">
                    <a16:creationId xmlns:a16="http://schemas.microsoft.com/office/drawing/2014/main" id="{FCB38DBE-CBF8-9B00-825B-EC64992DD688}"/>
                  </a:ext>
                </a:extLst>
              </p:cNvPr>
              <p:cNvSpPr txBox="1"/>
              <p:nvPr/>
            </p:nvSpPr>
            <p:spPr>
              <a:xfrm>
                <a:off x="1863302" y="3822005"/>
                <a:ext cx="2094953" cy="553998"/>
              </a:xfrm>
              <a:prstGeom prst="rect">
                <a:avLst/>
              </a:prstGeom>
              <a:noFill/>
            </p:spPr>
            <p:txBody>
              <a:bodyPr wrap="square" rtlCol="0">
                <a:spAutoFit/>
              </a:bodyPr>
              <a:lstStyle/>
              <a:p>
                <a:r>
                  <a:rPr lang="en-GB" sz="1000" b="1">
                    <a:solidFill>
                      <a:srgbClr val="333333"/>
                    </a:solidFill>
                  </a:rPr>
                  <a:t>2. </a:t>
                </a:r>
                <a:r>
                  <a:rPr lang="en-GB" sz="1000">
                    <a:solidFill>
                      <a:srgbClr val="333333"/>
                    </a:solidFill>
                  </a:rPr>
                  <a:t>To indent your bullets </a:t>
                </a:r>
                <a:br>
                  <a:rPr lang="en-GB" sz="1000">
                    <a:solidFill>
                      <a:srgbClr val="333333"/>
                    </a:solidFill>
                  </a:rPr>
                </a:br>
                <a:r>
                  <a:rPr lang="en-GB" sz="1000">
                    <a:solidFill>
                      <a:srgbClr val="333333"/>
                    </a:solidFill>
                  </a:rPr>
                  <a:t>to the next level, click on</a:t>
                </a:r>
                <a:r>
                  <a:rPr lang="en-GB" sz="1000" b="1">
                    <a:solidFill>
                      <a:srgbClr val="333333"/>
                    </a:solidFill>
                  </a:rPr>
                  <a:t> </a:t>
                </a:r>
                <a:r>
                  <a:rPr lang="en-GB" sz="1000" b="0">
                    <a:solidFill>
                      <a:srgbClr val="333333"/>
                    </a:solidFill>
                    <a:latin typeface="Gotham Medium" pitchFamily="50" charset="0"/>
                  </a:rPr>
                  <a:t>Increase List Level </a:t>
                </a:r>
                <a:r>
                  <a:rPr lang="en-GB" sz="1000" b="0">
                    <a:solidFill>
                      <a:srgbClr val="333333"/>
                    </a:solidFill>
                  </a:rPr>
                  <a:t>again</a:t>
                </a:r>
                <a:r>
                  <a:rPr lang="en-GB" sz="1000">
                    <a:solidFill>
                      <a:srgbClr val="333333"/>
                    </a:solidFill>
                  </a:rPr>
                  <a:t>.</a:t>
                </a:r>
              </a:p>
            </p:txBody>
          </p:sp>
        </p:grpSp>
        <p:pic>
          <p:nvPicPr>
            <p:cNvPr id="32" name="Picture 31">
              <a:extLst>
                <a:ext uri="{FF2B5EF4-FFF2-40B4-BE49-F238E27FC236}">
                  <a16:creationId xmlns:a16="http://schemas.microsoft.com/office/drawing/2014/main" id="{AFA7364D-FB18-5541-020E-4DBF2C399A9D}"/>
                </a:ext>
              </a:extLst>
            </p:cNvPr>
            <p:cNvPicPr>
              <a:picLocks noChangeAspect="1"/>
            </p:cNvPicPr>
            <p:nvPr userDrawn="1"/>
          </p:nvPicPr>
          <p:blipFill>
            <a:blip r:embed="rId3"/>
            <a:stretch>
              <a:fillRect/>
            </a:stretch>
          </p:blipFill>
          <p:spPr>
            <a:xfrm>
              <a:off x="-1743959" y="1421385"/>
              <a:ext cx="1257300" cy="733425"/>
            </a:xfrm>
            <a:prstGeom prst="rect">
              <a:avLst/>
            </a:prstGeom>
          </p:spPr>
        </p:pic>
        <p:sp>
          <p:nvSpPr>
            <p:cNvPr id="33" name="Oval 32">
              <a:extLst>
                <a:ext uri="{FF2B5EF4-FFF2-40B4-BE49-F238E27FC236}">
                  <a16:creationId xmlns:a16="http://schemas.microsoft.com/office/drawing/2014/main" id="{D514481C-D131-BB1B-37F2-F939568CBFC5}"/>
                </a:ext>
              </a:extLst>
            </p:cNvPr>
            <p:cNvSpPr/>
            <p:nvPr userDrawn="1"/>
          </p:nvSpPr>
          <p:spPr>
            <a:xfrm>
              <a:off x="-833829" y="1427869"/>
              <a:ext cx="365461" cy="365461"/>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Aft>
                  <a:spcPts val="600"/>
                </a:spcAft>
              </a:pPr>
              <a:endParaRPr lang="en-GB" sz="1400"/>
            </a:p>
          </p:txBody>
        </p:sp>
        <p:pic>
          <p:nvPicPr>
            <p:cNvPr id="34" name="Picture 33">
              <a:extLst>
                <a:ext uri="{FF2B5EF4-FFF2-40B4-BE49-F238E27FC236}">
                  <a16:creationId xmlns:a16="http://schemas.microsoft.com/office/drawing/2014/main" id="{48BE1BCF-4B45-24A6-2DE7-7D7A2BE238CF}"/>
                </a:ext>
              </a:extLst>
            </p:cNvPr>
            <p:cNvPicPr>
              <a:picLocks noChangeAspect="1"/>
            </p:cNvPicPr>
            <p:nvPr userDrawn="1"/>
          </p:nvPicPr>
          <p:blipFill>
            <a:blip r:embed="rId4"/>
            <a:stretch>
              <a:fillRect/>
            </a:stretch>
          </p:blipFill>
          <p:spPr>
            <a:xfrm>
              <a:off x="-1743959" y="3490852"/>
              <a:ext cx="1257300" cy="723900"/>
            </a:xfrm>
            <a:prstGeom prst="rect">
              <a:avLst/>
            </a:prstGeom>
          </p:spPr>
        </p:pic>
        <p:sp>
          <p:nvSpPr>
            <p:cNvPr id="35" name="Oval 34">
              <a:extLst>
                <a:ext uri="{FF2B5EF4-FFF2-40B4-BE49-F238E27FC236}">
                  <a16:creationId xmlns:a16="http://schemas.microsoft.com/office/drawing/2014/main" id="{5FD1D97B-3747-A32F-B5E1-639F0DCDF8BA}"/>
                </a:ext>
              </a:extLst>
            </p:cNvPr>
            <p:cNvSpPr/>
            <p:nvPr userDrawn="1"/>
          </p:nvSpPr>
          <p:spPr>
            <a:xfrm>
              <a:off x="-1055285" y="3502818"/>
              <a:ext cx="365461" cy="365461"/>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Aft>
                  <a:spcPts val="600"/>
                </a:spcAft>
              </a:pPr>
              <a:endParaRPr lang="en-GB" sz="1400"/>
            </a:p>
          </p:txBody>
        </p:sp>
      </p:grpSp>
    </p:spTree>
    <p:custDataLst>
      <p:tags r:id="rId1"/>
    </p:custDataLst>
    <p:extLst>
      <p:ext uri="{BB962C8B-B14F-4D97-AF65-F5344CB8AC3E}">
        <p14:creationId xmlns:p14="http://schemas.microsoft.com/office/powerpoint/2010/main" val="3565447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p:cSld name="Client slide">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8BFEA8AC-C4CC-DF12-50FE-67A15430AAB9}"/>
              </a:ext>
            </a:extLst>
          </p:cNvPr>
          <p:cNvSpPr>
            <a:spLocks noGrp="1"/>
          </p:cNvSpPr>
          <p:nvPr>
            <p:ph type="body" sz="quarter" idx="40" hasCustomPrompt="1"/>
          </p:nvPr>
        </p:nvSpPr>
        <p:spPr>
          <a:xfrm>
            <a:off x="549737" y="5413376"/>
            <a:ext cx="5449442" cy="839001"/>
          </a:xfrm>
          <a:prstGeom prst="homePlate">
            <a:avLst>
              <a:gd name="adj" fmla="val 39367"/>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lvl1pPr>
              <a:defRPr lang="en-GB" sz="1799" dirty="0">
                <a:solidFill>
                  <a:schemeClr val="lt1"/>
                </a:solidFill>
              </a:defRPr>
            </a:lvl1pPr>
          </a:lstStyle>
          <a:p>
            <a:pPr lvl="0" algn="ctr"/>
            <a:r>
              <a:rPr lang="en-US"/>
              <a:t> </a:t>
            </a:r>
            <a:endParaRPr lang="en-GB"/>
          </a:p>
        </p:txBody>
      </p:sp>
      <p:sp>
        <p:nvSpPr>
          <p:cNvPr id="49" name="Text Placeholder 3">
            <a:extLst>
              <a:ext uri="{FF2B5EF4-FFF2-40B4-BE49-F238E27FC236}">
                <a16:creationId xmlns:a16="http://schemas.microsoft.com/office/drawing/2014/main" id="{D3A40236-6052-257F-6537-D5D5EC90F13F}"/>
              </a:ext>
            </a:extLst>
          </p:cNvPr>
          <p:cNvSpPr>
            <a:spLocks noGrp="1"/>
          </p:cNvSpPr>
          <p:nvPr>
            <p:ph type="body" sz="quarter" idx="31" hasCustomPrompt="1"/>
          </p:nvPr>
        </p:nvSpPr>
        <p:spPr>
          <a:xfrm rot="5400000">
            <a:off x="8649149" y="3318754"/>
            <a:ext cx="6858430" cy="220922"/>
          </a:xfrm>
          <a:solidFill>
            <a:schemeClr val="accent1"/>
          </a:solidFill>
        </p:spPr>
        <p:txBody>
          <a:bodyPr anchor="ctr"/>
          <a:lstStyle>
            <a:lvl1pPr algn="ctr">
              <a:defRPr sz="900" cap="all" spc="100" baseline="0"/>
            </a:lvl1pPr>
          </a:lstStyle>
          <a:p>
            <a:pPr lvl="0"/>
            <a:r>
              <a:rPr lang="en-GB"/>
              <a:t>Section Title</a:t>
            </a:r>
          </a:p>
        </p:txBody>
      </p:sp>
      <p:sp>
        <p:nvSpPr>
          <p:cNvPr id="8" name="Text Placeholder 8">
            <a:extLst>
              <a:ext uri="{FF2B5EF4-FFF2-40B4-BE49-F238E27FC236}">
                <a16:creationId xmlns:a16="http://schemas.microsoft.com/office/drawing/2014/main" id="{44A664CA-264B-1A1D-5EE2-DC7BB907241F}"/>
              </a:ext>
            </a:extLst>
          </p:cNvPr>
          <p:cNvSpPr>
            <a:spLocks noGrp="1"/>
          </p:cNvSpPr>
          <p:nvPr>
            <p:ph type="body" sz="quarter" idx="13" hasCustomPrompt="1"/>
          </p:nvPr>
        </p:nvSpPr>
        <p:spPr>
          <a:xfrm>
            <a:off x="548945" y="1556812"/>
            <a:ext cx="750471" cy="200055"/>
          </a:xfrm>
          <a:solidFill>
            <a:schemeClr val="accent1"/>
          </a:solidFill>
        </p:spPr>
        <p:txBody>
          <a:bodyPr wrap="square" lIns="36000" rIns="0" anchor="ctr">
            <a:noAutofit/>
          </a:bodyPr>
          <a:lstStyle>
            <a:lvl1pPr algn="l">
              <a:defRPr sz="700" cap="all" spc="50" baseline="0"/>
            </a:lvl1pPr>
          </a:lstStyle>
          <a:p>
            <a:pPr lvl="0"/>
            <a:r>
              <a:rPr lang="en-GB"/>
              <a:t>CASE STUDY</a:t>
            </a:r>
          </a:p>
        </p:txBody>
      </p:sp>
      <p:sp>
        <p:nvSpPr>
          <p:cNvPr id="16" name="Text Placeholder 15">
            <a:extLst>
              <a:ext uri="{FF2B5EF4-FFF2-40B4-BE49-F238E27FC236}">
                <a16:creationId xmlns:a16="http://schemas.microsoft.com/office/drawing/2014/main" id="{4F10C841-BC05-0954-910B-53AF9B507B5D}"/>
              </a:ext>
            </a:extLst>
          </p:cNvPr>
          <p:cNvSpPr>
            <a:spLocks noGrp="1"/>
          </p:cNvSpPr>
          <p:nvPr>
            <p:ph type="body" sz="quarter" idx="17" hasCustomPrompt="1"/>
          </p:nvPr>
        </p:nvSpPr>
        <p:spPr>
          <a:xfrm>
            <a:off x="450358" y="2761807"/>
            <a:ext cx="1657291" cy="2402556"/>
          </a:xfrm>
        </p:spPr>
        <p:txBody>
          <a:bodyPr/>
          <a:lstStyle>
            <a:lvl1pPr>
              <a:defRPr sz="800"/>
            </a:lvl1pPr>
            <a:lvl2pPr>
              <a:defRPr sz="800"/>
            </a:lvl2pPr>
            <a:lvl3pPr>
              <a:defRPr sz="700"/>
            </a:lvl3pPr>
            <a:lvl4pPr>
              <a:defRPr sz="600"/>
            </a:lvl4pPr>
            <a:lvl5pPr>
              <a:defRPr sz="800"/>
            </a:lvl5pPr>
          </a:lstStyle>
          <a:p>
            <a:pPr lvl="0"/>
            <a:r>
              <a:rPr lang="en-GB"/>
              <a:t>Insert text here</a:t>
            </a:r>
          </a:p>
          <a:p>
            <a:pPr lvl="1"/>
            <a:r>
              <a:rPr lang="en-GB"/>
              <a:t>Second level</a:t>
            </a:r>
          </a:p>
          <a:p>
            <a:pPr lvl="2"/>
            <a:r>
              <a:rPr lang="en-GB"/>
              <a:t>Third level</a:t>
            </a:r>
          </a:p>
          <a:p>
            <a:pPr lvl="3"/>
            <a:r>
              <a:rPr lang="en-GB"/>
              <a:t>Fourth level</a:t>
            </a:r>
          </a:p>
          <a:p>
            <a:pPr lvl="4"/>
            <a:r>
              <a:rPr lang="en-GB"/>
              <a:t>Fifth level</a:t>
            </a:r>
          </a:p>
        </p:txBody>
      </p:sp>
      <p:sp>
        <p:nvSpPr>
          <p:cNvPr id="19" name="Text Placeholder 15">
            <a:extLst>
              <a:ext uri="{FF2B5EF4-FFF2-40B4-BE49-F238E27FC236}">
                <a16:creationId xmlns:a16="http://schemas.microsoft.com/office/drawing/2014/main" id="{966553C8-2570-98A6-273E-2006F832C3A1}"/>
              </a:ext>
            </a:extLst>
          </p:cNvPr>
          <p:cNvSpPr>
            <a:spLocks noGrp="1"/>
          </p:cNvSpPr>
          <p:nvPr>
            <p:ph type="body" sz="quarter" idx="20" hasCustomPrompt="1"/>
          </p:nvPr>
        </p:nvSpPr>
        <p:spPr>
          <a:xfrm>
            <a:off x="2373368" y="2761807"/>
            <a:ext cx="1657291" cy="2402556"/>
          </a:xfrm>
        </p:spPr>
        <p:txBody>
          <a:bodyPr/>
          <a:lstStyle>
            <a:lvl1pPr>
              <a:defRPr sz="800"/>
            </a:lvl1pPr>
            <a:lvl2pPr>
              <a:defRPr sz="800"/>
            </a:lvl2pPr>
            <a:lvl3pPr>
              <a:defRPr sz="700"/>
            </a:lvl3pPr>
            <a:lvl4pPr>
              <a:defRPr sz="600"/>
            </a:lvl4pPr>
            <a:lvl5pPr>
              <a:defRPr sz="800"/>
            </a:lvl5pPr>
          </a:lstStyle>
          <a:p>
            <a:pPr lvl="0"/>
            <a:r>
              <a:rPr lang="en-GB"/>
              <a:t>Insert text here</a:t>
            </a:r>
          </a:p>
          <a:p>
            <a:pPr lvl="1"/>
            <a:r>
              <a:rPr lang="en-GB"/>
              <a:t>Second level</a:t>
            </a:r>
          </a:p>
          <a:p>
            <a:pPr lvl="2"/>
            <a:r>
              <a:rPr lang="en-GB"/>
              <a:t>Third level</a:t>
            </a:r>
          </a:p>
          <a:p>
            <a:pPr lvl="3"/>
            <a:r>
              <a:rPr lang="en-GB"/>
              <a:t>Fourth level</a:t>
            </a:r>
          </a:p>
          <a:p>
            <a:pPr lvl="4"/>
            <a:r>
              <a:rPr lang="en-GB"/>
              <a:t>Fifth level</a:t>
            </a:r>
          </a:p>
        </p:txBody>
      </p:sp>
      <p:sp>
        <p:nvSpPr>
          <p:cNvPr id="22" name="Text Placeholder 15">
            <a:extLst>
              <a:ext uri="{FF2B5EF4-FFF2-40B4-BE49-F238E27FC236}">
                <a16:creationId xmlns:a16="http://schemas.microsoft.com/office/drawing/2014/main" id="{3FF65650-6DDE-8EA7-EC24-4EBFA07E60C0}"/>
              </a:ext>
            </a:extLst>
          </p:cNvPr>
          <p:cNvSpPr>
            <a:spLocks noGrp="1"/>
          </p:cNvSpPr>
          <p:nvPr>
            <p:ph type="body" sz="quarter" idx="23" hasCustomPrompt="1"/>
          </p:nvPr>
        </p:nvSpPr>
        <p:spPr>
          <a:xfrm>
            <a:off x="4363609" y="2761807"/>
            <a:ext cx="1657291" cy="2402556"/>
          </a:xfrm>
        </p:spPr>
        <p:txBody>
          <a:bodyPr/>
          <a:lstStyle>
            <a:lvl1pPr>
              <a:defRPr sz="800"/>
            </a:lvl1pPr>
            <a:lvl2pPr>
              <a:defRPr sz="800"/>
            </a:lvl2pPr>
            <a:lvl3pPr>
              <a:defRPr sz="700"/>
            </a:lvl3pPr>
            <a:lvl4pPr>
              <a:defRPr sz="600"/>
            </a:lvl4pPr>
            <a:lvl5pPr>
              <a:defRPr sz="800"/>
            </a:lvl5pPr>
          </a:lstStyle>
          <a:p>
            <a:pPr lvl="0"/>
            <a:r>
              <a:rPr lang="en-GB"/>
              <a:t>Insert text here</a:t>
            </a:r>
          </a:p>
          <a:p>
            <a:pPr lvl="1"/>
            <a:r>
              <a:rPr lang="en-GB"/>
              <a:t>Second level</a:t>
            </a:r>
          </a:p>
          <a:p>
            <a:pPr lvl="2"/>
            <a:r>
              <a:rPr lang="en-GB"/>
              <a:t>Third level</a:t>
            </a:r>
          </a:p>
          <a:p>
            <a:pPr lvl="3"/>
            <a:r>
              <a:rPr lang="en-GB"/>
              <a:t>Fourth level</a:t>
            </a:r>
          </a:p>
          <a:p>
            <a:pPr lvl="4"/>
            <a:r>
              <a:rPr lang="en-GB"/>
              <a:t>Fifth level</a:t>
            </a:r>
          </a:p>
        </p:txBody>
      </p:sp>
      <p:cxnSp>
        <p:nvCxnSpPr>
          <p:cNvPr id="23" name="Straight Connector 22">
            <a:extLst>
              <a:ext uri="{FF2B5EF4-FFF2-40B4-BE49-F238E27FC236}">
                <a16:creationId xmlns:a16="http://schemas.microsoft.com/office/drawing/2014/main" id="{DD903286-3F2F-E0DF-96DA-F659D4A639F8}"/>
              </a:ext>
            </a:extLst>
          </p:cNvPr>
          <p:cNvCxnSpPr>
            <a:cxnSpLocks/>
          </p:cNvCxnSpPr>
          <p:nvPr/>
        </p:nvCxnSpPr>
        <p:spPr>
          <a:xfrm>
            <a:off x="2293182" y="2064057"/>
            <a:ext cx="0" cy="3100306"/>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05541CAA-4CDA-21E5-FD47-E1BBCA92FDAE}"/>
              </a:ext>
            </a:extLst>
          </p:cNvPr>
          <p:cNvCxnSpPr>
            <a:cxnSpLocks/>
          </p:cNvCxnSpPr>
          <p:nvPr/>
        </p:nvCxnSpPr>
        <p:spPr>
          <a:xfrm>
            <a:off x="4291457" y="2064057"/>
            <a:ext cx="0" cy="3100306"/>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 Placeholder 32">
            <a:extLst>
              <a:ext uri="{FF2B5EF4-FFF2-40B4-BE49-F238E27FC236}">
                <a16:creationId xmlns:a16="http://schemas.microsoft.com/office/drawing/2014/main" id="{D42425C7-DC91-714B-313E-E4F14FE41CA4}"/>
              </a:ext>
            </a:extLst>
          </p:cNvPr>
          <p:cNvSpPr>
            <a:spLocks noGrp="1"/>
          </p:cNvSpPr>
          <p:nvPr>
            <p:ph type="body" sz="quarter" idx="35" hasCustomPrompt="1"/>
          </p:nvPr>
        </p:nvSpPr>
        <p:spPr>
          <a:xfrm>
            <a:off x="450357" y="2505797"/>
            <a:ext cx="1656907" cy="276999"/>
          </a:xfrm>
        </p:spPr>
        <p:txBody>
          <a:bodyPr/>
          <a:lstStyle>
            <a:lvl1pPr>
              <a:defRPr sz="1200" cap="all" baseline="0">
                <a:latin typeface="+mj-lt"/>
              </a:defRPr>
            </a:lvl1pPr>
          </a:lstStyle>
          <a:p>
            <a:pPr lvl="0"/>
            <a:r>
              <a:rPr lang="en-GB"/>
              <a:t>challenges</a:t>
            </a:r>
          </a:p>
        </p:txBody>
      </p:sp>
      <p:sp>
        <p:nvSpPr>
          <p:cNvPr id="38" name="Text Placeholder 37">
            <a:extLst>
              <a:ext uri="{FF2B5EF4-FFF2-40B4-BE49-F238E27FC236}">
                <a16:creationId xmlns:a16="http://schemas.microsoft.com/office/drawing/2014/main" id="{42C7EEC9-0DE1-83F6-0861-3616C906FF4A}"/>
              </a:ext>
            </a:extLst>
          </p:cNvPr>
          <p:cNvSpPr>
            <a:spLocks noGrp="1"/>
          </p:cNvSpPr>
          <p:nvPr>
            <p:ph type="body" sz="quarter" idx="38" hasCustomPrompt="1"/>
          </p:nvPr>
        </p:nvSpPr>
        <p:spPr>
          <a:xfrm>
            <a:off x="646991" y="5462090"/>
            <a:ext cx="1646191" cy="244682"/>
          </a:xfrm>
        </p:spPr>
        <p:txBody>
          <a:bodyPr/>
          <a:lstStyle>
            <a:lvl1pPr>
              <a:defRPr sz="900"/>
            </a:lvl1pPr>
          </a:lstStyle>
          <a:p>
            <a:pPr lvl="0"/>
            <a:r>
              <a:rPr lang="en-GB"/>
              <a:t>Total size:</a:t>
            </a:r>
          </a:p>
        </p:txBody>
      </p:sp>
      <p:sp>
        <p:nvSpPr>
          <p:cNvPr id="36" name="Text Placeholder 35">
            <a:extLst>
              <a:ext uri="{FF2B5EF4-FFF2-40B4-BE49-F238E27FC236}">
                <a16:creationId xmlns:a16="http://schemas.microsoft.com/office/drawing/2014/main" id="{BB1A3855-731F-113C-373E-24B841F9A478}"/>
              </a:ext>
            </a:extLst>
          </p:cNvPr>
          <p:cNvSpPr>
            <a:spLocks noGrp="1"/>
          </p:cNvSpPr>
          <p:nvPr>
            <p:ph type="body" sz="quarter" idx="24" hasCustomPrompt="1"/>
          </p:nvPr>
        </p:nvSpPr>
        <p:spPr>
          <a:xfrm>
            <a:off x="646990" y="5607665"/>
            <a:ext cx="1646192" cy="607100"/>
          </a:xfrm>
        </p:spPr>
        <p:txBody>
          <a:bodyPr/>
          <a:lstStyle>
            <a:lvl1pPr>
              <a:defRPr sz="3399">
                <a:latin typeface="Gotham Medium" pitchFamily="50" charset="0"/>
              </a:defRPr>
            </a:lvl1pPr>
          </a:lstStyle>
          <a:p>
            <a:pPr lvl="0"/>
            <a:r>
              <a:rPr lang="en-GB"/>
              <a:t>XXXX</a:t>
            </a:r>
          </a:p>
        </p:txBody>
      </p:sp>
      <p:sp>
        <p:nvSpPr>
          <p:cNvPr id="37" name="Text Placeholder 35">
            <a:extLst>
              <a:ext uri="{FF2B5EF4-FFF2-40B4-BE49-F238E27FC236}">
                <a16:creationId xmlns:a16="http://schemas.microsoft.com/office/drawing/2014/main" id="{AFED206B-A76C-7683-042E-583A026ECAD2}"/>
              </a:ext>
            </a:extLst>
          </p:cNvPr>
          <p:cNvSpPr>
            <a:spLocks noGrp="1"/>
          </p:cNvSpPr>
          <p:nvPr>
            <p:ph type="body" sz="quarter" idx="25" hasCustomPrompt="1"/>
          </p:nvPr>
        </p:nvSpPr>
        <p:spPr>
          <a:xfrm>
            <a:off x="2400052" y="5607665"/>
            <a:ext cx="2002054" cy="607100"/>
          </a:xfrm>
        </p:spPr>
        <p:txBody>
          <a:bodyPr/>
          <a:lstStyle>
            <a:lvl1pPr>
              <a:defRPr sz="3399">
                <a:latin typeface="Gotham Medium" pitchFamily="50" charset="0"/>
              </a:defRPr>
            </a:lvl1pPr>
          </a:lstStyle>
          <a:p>
            <a:pPr lvl="0"/>
            <a:r>
              <a:rPr lang="en-GB"/>
              <a:t>£XXXX</a:t>
            </a:r>
          </a:p>
        </p:txBody>
      </p:sp>
      <p:sp>
        <p:nvSpPr>
          <p:cNvPr id="39" name="Picture Placeholder 38">
            <a:extLst>
              <a:ext uri="{FF2B5EF4-FFF2-40B4-BE49-F238E27FC236}">
                <a16:creationId xmlns:a16="http://schemas.microsoft.com/office/drawing/2014/main" id="{A854E122-CFBE-30F1-4CC1-AE8C3912F937}"/>
              </a:ext>
            </a:extLst>
          </p:cNvPr>
          <p:cNvSpPr>
            <a:spLocks noGrp="1"/>
          </p:cNvSpPr>
          <p:nvPr>
            <p:ph type="pic" sz="quarter" idx="26" hasCustomPrompt="1"/>
          </p:nvPr>
        </p:nvSpPr>
        <p:spPr>
          <a:xfrm>
            <a:off x="6400381" y="0"/>
            <a:ext cx="5567512" cy="6858000"/>
          </a:xfrm>
        </p:spPr>
        <p:txBody>
          <a:bodyPr/>
          <a:lstStyle>
            <a:lvl1pPr algn="ctr">
              <a:defRPr/>
            </a:lvl1pPr>
          </a:lstStyle>
          <a:p>
            <a:r>
              <a:rPr lang="en-GB"/>
              <a:t>Click icon to insert image &gt; Right click &gt; Send to Back</a:t>
            </a:r>
          </a:p>
        </p:txBody>
      </p:sp>
      <p:sp>
        <p:nvSpPr>
          <p:cNvPr id="44" name="Text Placeholder 43">
            <a:extLst>
              <a:ext uri="{FF2B5EF4-FFF2-40B4-BE49-F238E27FC236}">
                <a16:creationId xmlns:a16="http://schemas.microsoft.com/office/drawing/2014/main" id="{7E8ADD6E-40F3-10AC-5FC4-F4139C0E7458}"/>
              </a:ext>
            </a:extLst>
          </p:cNvPr>
          <p:cNvSpPr>
            <a:spLocks noGrp="1"/>
          </p:cNvSpPr>
          <p:nvPr>
            <p:ph type="body" sz="quarter" idx="29" hasCustomPrompt="1"/>
          </p:nvPr>
        </p:nvSpPr>
        <p:spPr>
          <a:xfrm>
            <a:off x="11169916" y="259080"/>
            <a:ext cx="558018" cy="558163"/>
          </a:xfrm>
          <a:blipFill>
            <a:blip r:embed="rId3">
              <a:extLst>
                <a:ext uri="{96DAC541-7B7A-43D3-8B79-37D633B846F1}">
                  <asvg:svgBlip xmlns:asvg="http://schemas.microsoft.com/office/drawing/2016/SVG/main" r:embed="rId4"/>
                </a:ext>
              </a:extLst>
            </a:blip>
            <a:stretch>
              <a:fillRect/>
            </a:stretch>
          </a:blipFill>
        </p:spPr>
        <p:txBody>
          <a:bodyPr>
            <a:normAutofit/>
          </a:bodyPr>
          <a:lstStyle>
            <a:lvl1pPr>
              <a:defRPr/>
            </a:lvl1pPr>
          </a:lstStyle>
          <a:p>
            <a:pPr lvl="0"/>
            <a:r>
              <a:rPr lang="en-GB"/>
              <a:t> </a:t>
            </a:r>
          </a:p>
        </p:txBody>
      </p:sp>
      <p:sp>
        <p:nvSpPr>
          <p:cNvPr id="5" name="Text Placeholder 5">
            <a:extLst>
              <a:ext uri="{FF2B5EF4-FFF2-40B4-BE49-F238E27FC236}">
                <a16:creationId xmlns:a16="http://schemas.microsoft.com/office/drawing/2014/main" id="{C8F692FD-C95F-C539-C779-F131DADAAE92}"/>
              </a:ext>
            </a:extLst>
          </p:cNvPr>
          <p:cNvSpPr>
            <a:spLocks noGrp="1"/>
          </p:cNvSpPr>
          <p:nvPr>
            <p:ph type="body" sz="quarter" idx="94" hasCustomPrompt="1"/>
          </p:nvPr>
        </p:nvSpPr>
        <p:spPr>
          <a:xfrm>
            <a:off x="554213" y="2075260"/>
            <a:ext cx="369278" cy="369374"/>
          </a:xfrm>
          <a:solidFill>
            <a:schemeClr val="accent1"/>
          </a:solidFill>
        </p:spPr>
        <p:txBody>
          <a:bodyPr/>
          <a:lstStyle>
            <a:lvl1pPr>
              <a:defRPr>
                <a:solidFill>
                  <a:schemeClr val="tx1"/>
                </a:solidFill>
              </a:defRPr>
            </a:lvl1pPr>
          </a:lstStyle>
          <a:p>
            <a:pPr lvl="0"/>
            <a:r>
              <a:rPr lang="en-US"/>
              <a:t> </a:t>
            </a:r>
            <a:endParaRPr lang="en-GB"/>
          </a:p>
        </p:txBody>
      </p:sp>
      <p:sp>
        <p:nvSpPr>
          <p:cNvPr id="9" name="Text Placeholder 5">
            <a:extLst>
              <a:ext uri="{FF2B5EF4-FFF2-40B4-BE49-F238E27FC236}">
                <a16:creationId xmlns:a16="http://schemas.microsoft.com/office/drawing/2014/main" id="{26A00AEF-D1E5-DC24-6802-94AE9AB7542F}"/>
              </a:ext>
            </a:extLst>
          </p:cNvPr>
          <p:cNvSpPr>
            <a:spLocks noGrp="1"/>
          </p:cNvSpPr>
          <p:nvPr>
            <p:ph type="body" sz="quarter" idx="96" hasCustomPrompt="1"/>
          </p:nvPr>
        </p:nvSpPr>
        <p:spPr>
          <a:xfrm>
            <a:off x="2479096" y="2068186"/>
            <a:ext cx="369278" cy="369374"/>
          </a:xfrm>
          <a:solidFill>
            <a:schemeClr val="accent1"/>
          </a:solidFill>
        </p:spPr>
        <p:txBody>
          <a:bodyPr/>
          <a:lstStyle>
            <a:lvl1pPr>
              <a:defRPr>
                <a:solidFill>
                  <a:schemeClr val="tx1"/>
                </a:solidFill>
              </a:defRPr>
            </a:lvl1pPr>
          </a:lstStyle>
          <a:p>
            <a:pPr lvl="0"/>
            <a:r>
              <a:rPr lang="en-US"/>
              <a:t> </a:t>
            </a:r>
            <a:endParaRPr lang="en-GB"/>
          </a:p>
        </p:txBody>
      </p:sp>
      <p:sp>
        <p:nvSpPr>
          <p:cNvPr id="29" name="Text Placeholder 5">
            <a:extLst>
              <a:ext uri="{FF2B5EF4-FFF2-40B4-BE49-F238E27FC236}">
                <a16:creationId xmlns:a16="http://schemas.microsoft.com/office/drawing/2014/main" id="{DA278EC5-AFA9-5302-FF87-30D057B1BDAF}"/>
              </a:ext>
            </a:extLst>
          </p:cNvPr>
          <p:cNvSpPr>
            <a:spLocks noGrp="1"/>
          </p:cNvSpPr>
          <p:nvPr>
            <p:ph type="body" sz="quarter" idx="98" hasCustomPrompt="1"/>
          </p:nvPr>
        </p:nvSpPr>
        <p:spPr>
          <a:xfrm>
            <a:off x="4471210" y="2061112"/>
            <a:ext cx="369278" cy="369374"/>
          </a:xfrm>
          <a:solidFill>
            <a:schemeClr val="accent1"/>
          </a:solidFill>
        </p:spPr>
        <p:txBody>
          <a:bodyPr/>
          <a:lstStyle>
            <a:lvl1pPr>
              <a:defRPr>
                <a:solidFill>
                  <a:schemeClr val="tx1"/>
                </a:solidFill>
              </a:defRPr>
            </a:lvl1pPr>
          </a:lstStyle>
          <a:p>
            <a:pPr lvl="0"/>
            <a:r>
              <a:rPr lang="en-US"/>
              <a:t> </a:t>
            </a:r>
            <a:endParaRPr lang="en-GB"/>
          </a:p>
        </p:txBody>
      </p:sp>
      <p:grpSp>
        <p:nvGrpSpPr>
          <p:cNvPr id="3" name="Group 2">
            <a:extLst>
              <a:ext uri="{FF2B5EF4-FFF2-40B4-BE49-F238E27FC236}">
                <a16:creationId xmlns:a16="http://schemas.microsoft.com/office/drawing/2014/main" id="{414721C6-8029-5B78-2A98-34E0E7FD5F12}"/>
              </a:ext>
            </a:extLst>
          </p:cNvPr>
          <p:cNvGrpSpPr/>
          <p:nvPr/>
        </p:nvGrpSpPr>
        <p:grpSpPr>
          <a:xfrm>
            <a:off x="-2177850" y="1"/>
            <a:ext cx="2116359" cy="4354799"/>
            <a:chOff x="-2170726" y="0"/>
            <a:chExt cx="2116910" cy="4354799"/>
          </a:xfrm>
        </p:grpSpPr>
        <p:grpSp>
          <p:nvGrpSpPr>
            <p:cNvPr id="7" name="Group 6">
              <a:extLst>
                <a:ext uri="{FF2B5EF4-FFF2-40B4-BE49-F238E27FC236}">
                  <a16:creationId xmlns:a16="http://schemas.microsoft.com/office/drawing/2014/main" id="{609FEDC3-CBD5-4DDF-F77C-FAA7E289E3F3}"/>
                </a:ext>
              </a:extLst>
            </p:cNvPr>
            <p:cNvGrpSpPr/>
            <p:nvPr/>
          </p:nvGrpSpPr>
          <p:grpSpPr>
            <a:xfrm>
              <a:off x="-2170726" y="0"/>
              <a:ext cx="2116910" cy="4354799"/>
              <a:chOff x="1841345" y="1593847"/>
              <a:chExt cx="2116910" cy="4354799"/>
            </a:xfrm>
          </p:grpSpPr>
          <p:sp>
            <p:nvSpPr>
              <p:cNvPr id="17" name="Rectangle 16">
                <a:extLst>
                  <a:ext uri="{FF2B5EF4-FFF2-40B4-BE49-F238E27FC236}">
                    <a16:creationId xmlns:a16="http://schemas.microsoft.com/office/drawing/2014/main" id="{3826D871-CA5C-48E1-F319-743E85A13194}"/>
                  </a:ext>
                </a:extLst>
              </p:cNvPr>
              <p:cNvSpPr/>
              <p:nvPr/>
            </p:nvSpPr>
            <p:spPr>
              <a:xfrm>
                <a:off x="1841345" y="1593847"/>
                <a:ext cx="2094954" cy="4354799"/>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333333"/>
                  </a:solidFill>
                </a:endParaRPr>
              </a:p>
            </p:txBody>
          </p:sp>
          <p:sp>
            <p:nvSpPr>
              <p:cNvPr id="18" name="Rectangle 17">
                <a:extLst>
                  <a:ext uri="{FF2B5EF4-FFF2-40B4-BE49-F238E27FC236}">
                    <a16:creationId xmlns:a16="http://schemas.microsoft.com/office/drawing/2014/main" id="{A0489AC6-9796-BE97-F606-08B195BB5579}"/>
                  </a:ext>
                </a:extLst>
              </p:cNvPr>
              <p:cNvSpPr/>
              <p:nvPr/>
            </p:nvSpPr>
            <p:spPr>
              <a:xfrm>
                <a:off x="1841345" y="1593847"/>
                <a:ext cx="2094953" cy="6882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799">
                  <a:solidFill>
                    <a:srgbClr val="333333"/>
                  </a:solidFill>
                </a:endParaRPr>
              </a:p>
            </p:txBody>
          </p:sp>
          <p:sp>
            <p:nvSpPr>
              <p:cNvPr id="20" name="TextBox 19">
                <a:extLst>
                  <a:ext uri="{FF2B5EF4-FFF2-40B4-BE49-F238E27FC236}">
                    <a16:creationId xmlns:a16="http://schemas.microsoft.com/office/drawing/2014/main" id="{35EF149B-BA27-7217-ED0F-AC9106979A05}"/>
                  </a:ext>
                </a:extLst>
              </p:cNvPr>
              <p:cNvSpPr txBox="1"/>
              <p:nvPr/>
            </p:nvSpPr>
            <p:spPr>
              <a:xfrm>
                <a:off x="1986125" y="1707138"/>
                <a:ext cx="1805394" cy="461665"/>
              </a:xfrm>
              <a:prstGeom prst="rect">
                <a:avLst/>
              </a:prstGeom>
              <a:noFill/>
            </p:spPr>
            <p:txBody>
              <a:bodyPr wrap="square" rtlCol="0">
                <a:spAutoFit/>
              </a:bodyPr>
              <a:lstStyle/>
              <a:p>
                <a:pPr algn="ctr"/>
                <a:r>
                  <a:rPr lang="en-GB" sz="1200">
                    <a:solidFill>
                      <a:srgbClr val="333333"/>
                    </a:solidFill>
                    <a:latin typeface="+mn-lt"/>
                  </a:rPr>
                  <a:t>HOW TO USE BULLET POINTS</a:t>
                </a:r>
              </a:p>
            </p:txBody>
          </p:sp>
          <p:sp>
            <p:nvSpPr>
              <p:cNvPr id="21" name="TextBox 20">
                <a:extLst>
                  <a:ext uri="{FF2B5EF4-FFF2-40B4-BE49-F238E27FC236}">
                    <a16:creationId xmlns:a16="http://schemas.microsoft.com/office/drawing/2014/main" id="{8131EA54-E166-D6CA-7459-BBAC37E2DE9F}"/>
                  </a:ext>
                </a:extLst>
              </p:cNvPr>
              <p:cNvSpPr txBox="1"/>
              <p:nvPr/>
            </p:nvSpPr>
            <p:spPr>
              <a:xfrm>
                <a:off x="1863302" y="4421432"/>
                <a:ext cx="2094953" cy="553998"/>
              </a:xfrm>
              <a:prstGeom prst="rect">
                <a:avLst/>
              </a:prstGeom>
              <a:noFill/>
            </p:spPr>
            <p:txBody>
              <a:bodyPr wrap="square" rtlCol="0">
                <a:spAutoFit/>
              </a:bodyPr>
              <a:lstStyle/>
              <a:p>
                <a:r>
                  <a:rPr lang="en-GB" sz="1000" b="1">
                    <a:solidFill>
                      <a:srgbClr val="333333"/>
                    </a:solidFill>
                  </a:rPr>
                  <a:t>3. </a:t>
                </a:r>
                <a:r>
                  <a:rPr lang="en-GB" sz="1000">
                    <a:solidFill>
                      <a:srgbClr val="333333"/>
                    </a:solidFill>
                  </a:rPr>
                  <a:t>If you want to remove them, just click the </a:t>
                </a:r>
                <a:r>
                  <a:rPr lang="en-GB" sz="1000" b="0">
                    <a:solidFill>
                      <a:srgbClr val="333333"/>
                    </a:solidFill>
                    <a:latin typeface="Gotham Medium" pitchFamily="50" charset="0"/>
                  </a:rPr>
                  <a:t>Decrease List Level </a:t>
                </a:r>
                <a:r>
                  <a:rPr lang="en-GB" sz="1000" b="0">
                    <a:solidFill>
                      <a:srgbClr val="333333"/>
                    </a:solidFill>
                  </a:rPr>
                  <a:t>button.</a:t>
                </a:r>
                <a:endParaRPr lang="en-GB" sz="1000" b="1">
                  <a:solidFill>
                    <a:srgbClr val="333333"/>
                  </a:solidFill>
                </a:endParaRPr>
              </a:p>
            </p:txBody>
          </p:sp>
          <p:sp>
            <p:nvSpPr>
              <p:cNvPr id="24" name="TextBox 23">
                <a:extLst>
                  <a:ext uri="{FF2B5EF4-FFF2-40B4-BE49-F238E27FC236}">
                    <a16:creationId xmlns:a16="http://schemas.microsoft.com/office/drawing/2014/main" id="{EBC21469-CC8D-8FB0-C7CC-22E5B997D3BA}"/>
                  </a:ext>
                </a:extLst>
              </p:cNvPr>
              <p:cNvSpPr txBox="1"/>
              <p:nvPr/>
            </p:nvSpPr>
            <p:spPr>
              <a:xfrm>
                <a:off x="1863302" y="2358061"/>
                <a:ext cx="2094953" cy="553998"/>
              </a:xfrm>
              <a:prstGeom prst="rect">
                <a:avLst/>
              </a:prstGeom>
              <a:noFill/>
            </p:spPr>
            <p:txBody>
              <a:bodyPr wrap="square" rtlCol="0">
                <a:spAutoFit/>
              </a:bodyPr>
              <a:lstStyle/>
              <a:p>
                <a:r>
                  <a:rPr lang="en-GB" sz="1000" b="1">
                    <a:solidFill>
                      <a:srgbClr val="333333"/>
                    </a:solidFill>
                  </a:rPr>
                  <a:t>1. </a:t>
                </a:r>
                <a:r>
                  <a:rPr lang="en-GB" sz="1000">
                    <a:solidFill>
                      <a:srgbClr val="333333"/>
                    </a:solidFill>
                  </a:rPr>
                  <a:t>If you want to use your pre-formatted bullets, click on the </a:t>
                </a:r>
                <a:r>
                  <a:rPr lang="en-GB" sz="1000" b="0">
                    <a:solidFill>
                      <a:srgbClr val="333333"/>
                    </a:solidFill>
                    <a:latin typeface="Gotham Medium" pitchFamily="50" charset="0"/>
                  </a:rPr>
                  <a:t>Increase List Level </a:t>
                </a:r>
                <a:r>
                  <a:rPr lang="en-GB" sz="1000" b="0">
                    <a:solidFill>
                      <a:srgbClr val="333333"/>
                    </a:solidFill>
                  </a:rPr>
                  <a:t>button.</a:t>
                </a:r>
              </a:p>
            </p:txBody>
          </p:sp>
          <p:sp>
            <p:nvSpPr>
              <p:cNvPr id="27" name="TextBox 26">
                <a:extLst>
                  <a:ext uri="{FF2B5EF4-FFF2-40B4-BE49-F238E27FC236}">
                    <a16:creationId xmlns:a16="http://schemas.microsoft.com/office/drawing/2014/main" id="{798403A0-7EFA-E31F-C145-3E0ECD86CEDE}"/>
                  </a:ext>
                </a:extLst>
              </p:cNvPr>
              <p:cNvSpPr txBox="1"/>
              <p:nvPr/>
            </p:nvSpPr>
            <p:spPr>
              <a:xfrm>
                <a:off x="1863302" y="3822005"/>
                <a:ext cx="2094953" cy="553998"/>
              </a:xfrm>
              <a:prstGeom prst="rect">
                <a:avLst/>
              </a:prstGeom>
              <a:noFill/>
            </p:spPr>
            <p:txBody>
              <a:bodyPr wrap="square" rtlCol="0">
                <a:spAutoFit/>
              </a:bodyPr>
              <a:lstStyle/>
              <a:p>
                <a:r>
                  <a:rPr lang="en-GB" sz="1000" b="1">
                    <a:solidFill>
                      <a:srgbClr val="333333"/>
                    </a:solidFill>
                  </a:rPr>
                  <a:t>2. </a:t>
                </a:r>
                <a:r>
                  <a:rPr lang="en-GB" sz="1000">
                    <a:solidFill>
                      <a:srgbClr val="333333"/>
                    </a:solidFill>
                  </a:rPr>
                  <a:t>To indent your bullets </a:t>
                </a:r>
                <a:br>
                  <a:rPr lang="en-GB" sz="1000">
                    <a:solidFill>
                      <a:srgbClr val="333333"/>
                    </a:solidFill>
                  </a:rPr>
                </a:br>
                <a:r>
                  <a:rPr lang="en-GB" sz="1000">
                    <a:solidFill>
                      <a:srgbClr val="333333"/>
                    </a:solidFill>
                  </a:rPr>
                  <a:t>to the next level, click on</a:t>
                </a:r>
                <a:r>
                  <a:rPr lang="en-GB" sz="1000" b="1">
                    <a:solidFill>
                      <a:srgbClr val="333333"/>
                    </a:solidFill>
                  </a:rPr>
                  <a:t> </a:t>
                </a:r>
                <a:r>
                  <a:rPr lang="en-GB" sz="1000" b="0">
                    <a:solidFill>
                      <a:srgbClr val="333333"/>
                    </a:solidFill>
                    <a:latin typeface="Gotham Medium" pitchFamily="50" charset="0"/>
                  </a:rPr>
                  <a:t>Increase List Level </a:t>
                </a:r>
                <a:r>
                  <a:rPr lang="en-GB" sz="1000" b="0">
                    <a:solidFill>
                      <a:srgbClr val="333333"/>
                    </a:solidFill>
                  </a:rPr>
                  <a:t>again</a:t>
                </a:r>
                <a:r>
                  <a:rPr lang="en-GB" sz="1000">
                    <a:solidFill>
                      <a:srgbClr val="333333"/>
                    </a:solidFill>
                  </a:rPr>
                  <a:t>.</a:t>
                </a:r>
              </a:p>
            </p:txBody>
          </p:sp>
        </p:grpSp>
        <p:pic>
          <p:nvPicPr>
            <p:cNvPr id="11" name="Picture 10">
              <a:extLst>
                <a:ext uri="{FF2B5EF4-FFF2-40B4-BE49-F238E27FC236}">
                  <a16:creationId xmlns:a16="http://schemas.microsoft.com/office/drawing/2014/main" id="{55F7001B-3FB9-1975-68F6-E3469CBACBB5}"/>
                </a:ext>
              </a:extLst>
            </p:cNvPr>
            <p:cNvPicPr>
              <a:picLocks noChangeAspect="1"/>
            </p:cNvPicPr>
            <p:nvPr/>
          </p:nvPicPr>
          <p:blipFill>
            <a:blip r:embed="rId5"/>
            <a:stretch>
              <a:fillRect/>
            </a:stretch>
          </p:blipFill>
          <p:spPr>
            <a:xfrm>
              <a:off x="-1743959" y="1421385"/>
              <a:ext cx="1257300" cy="733425"/>
            </a:xfrm>
            <a:prstGeom prst="rect">
              <a:avLst/>
            </a:prstGeom>
          </p:spPr>
        </p:pic>
        <p:sp>
          <p:nvSpPr>
            <p:cNvPr id="13" name="Oval 12">
              <a:extLst>
                <a:ext uri="{FF2B5EF4-FFF2-40B4-BE49-F238E27FC236}">
                  <a16:creationId xmlns:a16="http://schemas.microsoft.com/office/drawing/2014/main" id="{55E152E7-F1F0-AB3E-B972-E9F83D05058F}"/>
                </a:ext>
              </a:extLst>
            </p:cNvPr>
            <p:cNvSpPr/>
            <p:nvPr/>
          </p:nvSpPr>
          <p:spPr>
            <a:xfrm>
              <a:off x="-833829" y="1427869"/>
              <a:ext cx="365461" cy="365461"/>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Aft>
                  <a:spcPts val="600"/>
                </a:spcAft>
              </a:pPr>
              <a:endParaRPr lang="en-GB" sz="1400"/>
            </a:p>
          </p:txBody>
        </p:sp>
        <p:pic>
          <p:nvPicPr>
            <p:cNvPr id="14" name="Picture 13">
              <a:extLst>
                <a:ext uri="{FF2B5EF4-FFF2-40B4-BE49-F238E27FC236}">
                  <a16:creationId xmlns:a16="http://schemas.microsoft.com/office/drawing/2014/main" id="{F7CBA47C-85FC-7DC2-2D88-BFF91E078870}"/>
                </a:ext>
              </a:extLst>
            </p:cNvPr>
            <p:cNvPicPr>
              <a:picLocks noChangeAspect="1"/>
            </p:cNvPicPr>
            <p:nvPr/>
          </p:nvPicPr>
          <p:blipFill>
            <a:blip r:embed="rId6"/>
            <a:stretch>
              <a:fillRect/>
            </a:stretch>
          </p:blipFill>
          <p:spPr>
            <a:xfrm>
              <a:off x="-1743959" y="3490852"/>
              <a:ext cx="1257300" cy="723900"/>
            </a:xfrm>
            <a:prstGeom prst="rect">
              <a:avLst/>
            </a:prstGeom>
          </p:spPr>
        </p:pic>
        <p:sp>
          <p:nvSpPr>
            <p:cNvPr id="15" name="Oval 14">
              <a:extLst>
                <a:ext uri="{FF2B5EF4-FFF2-40B4-BE49-F238E27FC236}">
                  <a16:creationId xmlns:a16="http://schemas.microsoft.com/office/drawing/2014/main" id="{781ADFBD-D304-158C-25DE-3ADDB646324E}"/>
                </a:ext>
              </a:extLst>
            </p:cNvPr>
            <p:cNvSpPr/>
            <p:nvPr/>
          </p:nvSpPr>
          <p:spPr>
            <a:xfrm>
              <a:off x="-1055285" y="3502818"/>
              <a:ext cx="365461" cy="365461"/>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Aft>
                  <a:spcPts val="600"/>
                </a:spcAft>
              </a:pPr>
              <a:endParaRPr lang="en-GB" sz="1400"/>
            </a:p>
          </p:txBody>
        </p:sp>
      </p:grpSp>
      <p:sp>
        <p:nvSpPr>
          <p:cNvPr id="50" name="Title 1">
            <a:extLst>
              <a:ext uri="{FF2B5EF4-FFF2-40B4-BE49-F238E27FC236}">
                <a16:creationId xmlns:a16="http://schemas.microsoft.com/office/drawing/2014/main" id="{A021EA6E-E14F-D457-754D-1F6CC8281C34}"/>
              </a:ext>
            </a:extLst>
          </p:cNvPr>
          <p:cNvSpPr>
            <a:spLocks noGrp="1"/>
          </p:cNvSpPr>
          <p:nvPr>
            <p:ph type="title" hasCustomPrompt="1"/>
          </p:nvPr>
        </p:nvSpPr>
        <p:spPr>
          <a:xfrm>
            <a:off x="450732" y="422671"/>
            <a:ext cx="5293252" cy="558405"/>
          </a:xfrm>
        </p:spPr>
        <p:txBody>
          <a:bodyPr/>
          <a:lstStyle>
            <a:lvl1pPr>
              <a:defRPr sz="3199"/>
            </a:lvl1pPr>
          </a:lstStyle>
          <a:p>
            <a:r>
              <a:rPr lang="en-GB"/>
              <a:t>Insert title here</a:t>
            </a:r>
          </a:p>
        </p:txBody>
      </p:sp>
      <p:sp>
        <p:nvSpPr>
          <p:cNvPr id="48" name="Text Placeholder 47">
            <a:extLst>
              <a:ext uri="{FF2B5EF4-FFF2-40B4-BE49-F238E27FC236}">
                <a16:creationId xmlns:a16="http://schemas.microsoft.com/office/drawing/2014/main" id="{A6F89A15-5038-B155-65DA-BC5E6EB05756}"/>
              </a:ext>
            </a:extLst>
          </p:cNvPr>
          <p:cNvSpPr>
            <a:spLocks noGrp="1"/>
          </p:cNvSpPr>
          <p:nvPr>
            <p:ph type="body" sz="quarter" idx="30" hasCustomPrompt="1"/>
          </p:nvPr>
        </p:nvSpPr>
        <p:spPr>
          <a:xfrm>
            <a:off x="6826248" y="410708"/>
            <a:ext cx="2374663" cy="3225837"/>
          </a:xfrm>
          <a:solidFill>
            <a:schemeClr val="accent1"/>
          </a:solidFill>
        </p:spPr>
        <p:txBody>
          <a:bodyPr/>
          <a:lstStyle>
            <a:lvl1pPr>
              <a:defRPr/>
            </a:lvl1pPr>
          </a:lstStyle>
          <a:p>
            <a:pPr lvl="0"/>
            <a:r>
              <a:rPr lang="en-GB"/>
              <a:t> </a:t>
            </a:r>
          </a:p>
        </p:txBody>
      </p:sp>
      <p:sp>
        <p:nvSpPr>
          <p:cNvPr id="41" name="Text Placeholder 8">
            <a:extLst>
              <a:ext uri="{FF2B5EF4-FFF2-40B4-BE49-F238E27FC236}">
                <a16:creationId xmlns:a16="http://schemas.microsoft.com/office/drawing/2014/main" id="{7DE2D0C1-BFEC-6AD1-9DC1-22ADF699E91D}"/>
              </a:ext>
            </a:extLst>
          </p:cNvPr>
          <p:cNvSpPr>
            <a:spLocks noGrp="1"/>
          </p:cNvSpPr>
          <p:nvPr>
            <p:ph type="body" sz="quarter" idx="27" hasCustomPrompt="1"/>
          </p:nvPr>
        </p:nvSpPr>
        <p:spPr>
          <a:xfrm>
            <a:off x="7065458" y="708024"/>
            <a:ext cx="1595274" cy="144073"/>
          </a:xfrm>
          <a:solidFill>
            <a:schemeClr val="accent3"/>
          </a:solidFill>
        </p:spPr>
        <p:txBody>
          <a:bodyPr wrap="square" lIns="36000" tIns="18000" rIns="36000" bIns="18000" anchor="ctr">
            <a:spAutoFit/>
          </a:bodyPr>
          <a:lstStyle>
            <a:lvl1pPr algn="l">
              <a:defRPr sz="700" cap="all" spc="50" baseline="0">
                <a:solidFill>
                  <a:schemeClr val="bg2"/>
                </a:solidFill>
              </a:defRPr>
            </a:lvl1pPr>
          </a:lstStyle>
          <a:p>
            <a:pPr lvl="0"/>
            <a:r>
              <a:rPr lang="en-GB"/>
              <a:t>SUB HEADING</a:t>
            </a:r>
          </a:p>
        </p:txBody>
      </p:sp>
      <p:sp>
        <p:nvSpPr>
          <p:cNvPr id="42" name="Text Placeholder 37">
            <a:extLst>
              <a:ext uri="{FF2B5EF4-FFF2-40B4-BE49-F238E27FC236}">
                <a16:creationId xmlns:a16="http://schemas.microsoft.com/office/drawing/2014/main" id="{96720F14-258B-FE90-606B-B935D0948B23}"/>
              </a:ext>
            </a:extLst>
          </p:cNvPr>
          <p:cNvSpPr>
            <a:spLocks noGrp="1"/>
          </p:cNvSpPr>
          <p:nvPr>
            <p:ph type="body" sz="quarter" idx="28" hasCustomPrompt="1"/>
          </p:nvPr>
        </p:nvSpPr>
        <p:spPr>
          <a:xfrm>
            <a:off x="6991387" y="969772"/>
            <a:ext cx="2075132" cy="2459228"/>
          </a:xfrm>
        </p:spPr>
        <p:txBody>
          <a:bodyPr/>
          <a:lstStyle>
            <a:lvl1pPr marL="0" indent="0">
              <a:lnSpc>
                <a:spcPct val="100000"/>
              </a:lnSpc>
              <a:spcAft>
                <a:spcPts val="600"/>
              </a:spcAft>
              <a:buClr>
                <a:schemeClr val="accent3"/>
              </a:buClr>
              <a:buFont typeface="Wingdings" panose="05000000000000000000" pitchFamily="2" charset="2"/>
              <a:buNone/>
              <a:defRPr sz="1200"/>
            </a:lvl1pPr>
            <a:lvl2pPr>
              <a:lnSpc>
                <a:spcPct val="100000"/>
              </a:lnSpc>
              <a:spcAft>
                <a:spcPts val="600"/>
              </a:spcAft>
              <a:buClr>
                <a:schemeClr val="accent3"/>
              </a:buClr>
              <a:defRPr sz="1200"/>
            </a:lvl2pPr>
            <a:lvl3pPr>
              <a:lnSpc>
                <a:spcPct val="100000"/>
              </a:lnSpc>
              <a:spcAft>
                <a:spcPts val="600"/>
              </a:spcAft>
              <a:buClr>
                <a:schemeClr val="accent3"/>
              </a:buClr>
              <a:defRPr sz="1100"/>
            </a:lvl3pPr>
            <a:lvl4pPr>
              <a:lnSpc>
                <a:spcPct val="100000"/>
              </a:lnSpc>
              <a:spcAft>
                <a:spcPts val="600"/>
              </a:spcAft>
              <a:buClr>
                <a:schemeClr val="accent3"/>
              </a:buClr>
              <a:defRPr sz="1050"/>
            </a:lvl4pPr>
            <a:lvl5pPr>
              <a:lnSpc>
                <a:spcPct val="100000"/>
              </a:lnSpc>
              <a:spcAft>
                <a:spcPts val="600"/>
              </a:spcAft>
              <a:buClr>
                <a:schemeClr val="accent3"/>
              </a:buClr>
              <a:defRPr sz="1050"/>
            </a:lvl5pPr>
          </a:lstStyle>
          <a:p>
            <a:pPr lvl="0"/>
            <a:r>
              <a:rPr lang="en-GB"/>
              <a:t>Insert text here</a:t>
            </a:r>
          </a:p>
          <a:p>
            <a:pPr lvl="1"/>
            <a:r>
              <a:rPr lang="en-GB"/>
              <a:t>Second level</a:t>
            </a:r>
          </a:p>
          <a:p>
            <a:pPr lvl="2"/>
            <a:r>
              <a:rPr lang="en-GB"/>
              <a:t>Third level</a:t>
            </a:r>
          </a:p>
          <a:p>
            <a:pPr lvl="3"/>
            <a:r>
              <a:rPr lang="en-GB"/>
              <a:t>Fourth level</a:t>
            </a:r>
          </a:p>
          <a:p>
            <a:pPr lvl="4"/>
            <a:r>
              <a:rPr lang="en-GB"/>
              <a:t>Fifth level</a:t>
            </a:r>
          </a:p>
        </p:txBody>
      </p:sp>
      <p:sp>
        <p:nvSpPr>
          <p:cNvPr id="69" name="Date Placeholder 68">
            <a:extLst>
              <a:ext uri="{FF2B5EF4-FFF2-40B4-BE49-F238E27FC236}">
                <a16:creationId xmlns:a16="http://schemas.microsoft.com/office/drawing/2014/main" id="{42284646-862D-4EC7-6E32-D40BEEC99BF4}"/>
              </a:ext>
            </a:extLst>
          </p:cNvPr>
          <p:cNvSpPr>
            <a:spLocks noGrp="1"/>
          </p:cNvSpPr>
          <p:nvPr>
            <p:ph type="dt" sz="half" idx="32"/>
          </p:nvPr>
        </p:nvSpPr>
        <p:spPr/>
        <p:txBody>
          <a:bodyPr/>
          <a:lstStyle/>
          <a:p>
            <a:endParaRPr lang="en-GB"/>
          </a:p>
        </p:txBody>
      </p:sp>
      <p:sp>
        <p:nvSpPr>
          <p:cNvPr id="70" name="Footer Placeholder 69">
            <a:extLst>
              <a:ext uri="{FF2B5EF4-FFF2-40B4-BE49-F238E27FC236}">
                <a16:creationId xmlns:a16="http://schemas.microsoft.com/office/drawing/2014/main" id="{DC2FF455-B8D2-DFA8-0165-7FBECD0F91B5}"/>
              </a:ext>
            </a:extLst>
          </p:cNvPr>
          <p:cNvSpPr>
            <a:spLocks noGrp="1"/>
          </p:cNvSpPr>
          <p:nvPr>
            <p:ph type="ftr" sz="quarter" idx="33"/>
          </p:nvPr>
        </p:nvSpPr>
        <p:spPr>
          <a:xfrm>
            <a:off x="450733" y="6501388"/>
            <a:ext cx="6856644" cy="270074"/>
          </a:xfrm>
          <a:prstGeom prst="rect">
            <a:avLst/>
          </a:prstGeom>
        </p:spPr>
        <p:txBody>
          <a:bodyPr/>
          <a:lstStyle/>
          <a:p>
            <a:pPr>
              <a:lnSpc>
                <a:spcPct val="120000"/>
              </a:lnSpc>
              <a:spcAft>
                <a:spcPts val="1000"/>
              </a:spcAft>
            </a:pPr>
            <a:r>
              <a:rPr lang="en-US"/>
              <a:t>Footer</a:t>
            </a:r>
          </a:p>
        </p:txBody>
      </p:sp>
      <p:sp>
        <p:nvSpPr>
          <p:cNvPr id="71" name="Slide Number Placeholder 70">
            <a:extLst>
              <a:ext uri="{FF2B5EF4-FFF2-40B4-BE49-F238E27FC236}">
                <a16:creationId xmlns:a16="http://schemas.microsoft.com/office/drawing/2014/main" id="{AFC00A14-9725-FCD7-03DE-BC626B798775}"/>
              </a:ext>
            </a:extLst>
          </p:cNvPr>
          <p:cNvSpPr>
            <a:spLocks noGrp="1"/>
          </p:cNvSpPr>
          <p:nvPr>
            <p:ph type="sldNum" sz="quarter" idx="34"/>
          </p:nvPr>
        </p:nvSpPr>
        <p:spPr/>
        <p:txBody>
          <a:bodyPr/>
          <a:lstStyle/>
          <a:p>
            <a:fld id="{BB07EAE1-021A-493C-B07F-6FE9E5D11BEB}" type="slidenum">
              <a:rPr lang="en-GB" smtClean="0"/>
              <a:pPr/>
              <a:t>‹#›</a:t>
            </a:fld>
            <a:endParaRPr lang="en-GB"/>
          </a:p>
        </p:txBody>
      </p:sp>
      <p:sp>
        <p:nvSpPr>
          <p:cNvPr id="28" name="Text Placeholder 32">
            <a:extLst>
              <a:ext uri="{FF2B5EF4-FFF2-40B4-BE49-F238E27FC236}">
                <a16:creationId xmlns:a16="http://schemas.microsoft.com/office/drawing/2014/main" id="{FB8596E7-1A2E-A76A-8AB2-CE71DA3E1EAF}"/>
              </a:ext>
            </a:extLst>
          </p:cNvPr>
          <p:cNvSpPr>
            <a:spLocks noGrp="1"/>
          </p:cNvSpPr>
          <p:nvPr>
            <p:ph type="body" sz="quarter" idx="36" hasCustomPrompt="1"/>
          </p:nvPr>
        </p:nvSpPr>
        <p:spPr>
          <a:xfrm>
            <a:off x="2373368" y="2505797"/>
            <a:ext cx="1656907" cy="276999"/>
          </a:xfrm>
        </p:spPr>
        <p:txBody>
          <a:bodyPr/>
          <a:lstStyle>
            <a:lvl1pPr>
              <a:defRPr sz="1200" cap="all" baseline="0">
                <a:latin typeface="+mj-lt"/>
              </a:defRPr>
            </a:lvl1pPr>
          </a:lstStyle>
          <a:p>
            <a:pPr lvl="0"/>
            <a:r>
              <a:rPr lang="en-GB"/>
              <a:t>solutions</a:t>
            </a:r>
          </a:p>
        </p:txBody>
      </p:sp>
      <p:sp>
        <p:nvSpPr>
          <p:cNvPr id="32" name="Text Placeholder 32">
            <a:extLst>
              <a:ext uri="{FF2B5EF4-FFF2-40B4-BE49-F238E27FC236}">
                <a16:creationId xmlns:a16="http://schemas.microsoft.com/office/drawing/2014/main" id="{9DBE44FE-552A-2F77-A404-15DA4AF21DFE}"/>
              </a:ext>
            </a:extLst>
          </p:cNvPr>
          <p:cNvSpPr>
            <a:spLocks noGrp="1"/>
          </p:cNvSpPr>
          <p:nvPr>
            <p:ph type="body" sz="quarter" idx="37" hasCustomPrompt="1"/>
          </p:nvPr>
        </p:nvSpPr>
        <p:spPr>
          <a:xfrm>
            <a:off x="4363609" y="2505797"/>
            <a:ext cx="1656907" cy="276999"/>
          </a:xfrm>
        </p:spPr>
        <p:txBody>
          <a:bodyPr/>
          <a:lstStyle>
            <a:lvl1pPr>
              <a:defRPr sz="1200" cap="all" baseline="0">
                <a:latin typeface="+mj-lt"/>
              </a:defRPr>
            </a:lvl1pPr>
          </a:lstStyle>
          <a:p>
            <a:pPr lvl="0"/>
            <a:r>
              <a:rPr lang="en-GB"/>
              <a:t>results</a:t>
            </a:r>
          </a:p>
        </p:txBody>
      </p:sp>
      <p:sp>
        <p:nvSpPr>
          <p:cNvPr id="40" name="Text Placeholder 37">
            <a:extLst>
              <a:ext uri="{FF2B5EF4-FFF2-40B4-BE49-F238E27FC236}">
                <a16:creationId xmlns:a16="http://schemas.microsoft.com/office/drawing/2014/main" id="{A0F2DCA5-C663-2A60-C9EC-181FF72426D6}"/>
              </a:ext>
            </a:extLst>
          </p:cNvPr>
          <p:cNvSpPr>
            <a:spLocks noGrp="1"/>
          </p:cNvSpPr>
          <p:nvPr>
            <p:ph type="body" sz="quarter" idx="39" hasCustomPrompt="1"/>
          </p:nvPr>
        </p:nvSpPr>
        <p:spPr>
          <a:xfrm>
            <a:off x="2400052" y="5462090"/>
            <a:ext cx="2002052" cy="244682"/>
          </a:xfrm>
        </p:spPr>
        <p:txBody>
          <a:bodyPr/>
          <a:lstStyle>
            <a:lvl1pPr>
              <a:defRPr sz="900"/>
            </a:lvl1pPr>
          </a:lstStyle>
          <a:p>
            <a:pPr lvl="0"/>
            <a:r>
              <a:rPr lang="en-GB"/>
              <a:t>Total value:</a:t>
            </a:r>
          </a:p>
        </p:txBody>
      </p:sp>
      <p:sp>
        <p:nvSpPr>
          <p:cNvPr id="6" name="Picture Placeholder 16">
            <a:extLst>
              <a:ext uri="{FF2B5EF4-FFF2-40B4-BE49-F238E27FC236}">
                <a16:creationId xmlns:a16="http://schemas.microsoft.com/office/drawing/2014/main" id="{623A9293-4010-A746-AACE-E960303E30DB}"/>
              </a:ext>
            </a:extLst>
          </p:cNvPr>
          <p:cNvSpPr>
            <a:spLocks noGrp="1"/>
          </p:cNvSpPr>
          <p:nvPr>
            <p:ph type="pic" sz="quarter" idx="95" hasCustomPrompt="1"/>
          </p:nvPr>
        </p:nvSpPr>
        <p:spPr>
          <a:xfrm>
            <a:off x="590521" y="2111578"/>
            <a:ext cx="296661" cy="296738"/>
          </a:xfrm>
        </p:spPr>
        <p:txBody>
          <a:bodyPr lIns="0" rIns="0"/>
          <a:lstStyle>
            <a:lvl1pPr algn="ctr">
              <a:defRPr sz="700">
                <a:solidFill>
                  <a:schemeClr val="tx1"/>
                </a:solidFill>
              </a:defRPr>
            </a:lvl1pPr>
          </a:lstStyle>
          <a:p>
            <a:r>
              <a:rPr lang="en-GB"/>
              <a:t>Icon</a:t>
            </a:r>
          </a:p>
        </p:txBody>
      </p:sp>
      <p:sp>
        <p:nvSpPr>
          <p:cNvPr id="12" name="Picture Placeholder 16">
            <a:extLst>
              <a:ext uri="{FF2B5EF4-FFF2-40B4-BE49-F238E27FC236}">
                <a16:creationId xmlns:a16="http://schemas.microsoft.com/office/drawing/2014/main" id="{1C57B144-A8D9-EF7E-AF0A-A19807C14B91}"/>
              </a:ext>
            </a:extLst>
          </p:cNvPr>
          <p:cNvSpPr>
            <a:spLocks noGrp="1"/>
          </p:cNvSpPr>
          <p:nvPr>
            <p:ph type="pic" sz="quarter" idx="97" hasCustomPrompt="1"/>
          </p:nvPr>
        </p:nvSpPr>
        <p:spPr>
          <a:xfrm>
            <a:off x="2515405" y="2104504"/>
            <a:ext cx="296661" cy="296738"/>
          </a:xfrm>
        </p:spPr>
        <p:txBody>
          <a:bodyPr lIns="0" rIns="0"/>
          <a:lstStyle>
            <a:lvl1pPr algn="ctr">
              <a:defRPr sz="700">
                <a:solidFill>
                  <a:schemeClr val="tx1"/>
                </a:solidFill>
              </a:defRPr>
            </a:lvl1pPr>
          </a:lstStyle>
          <a:p>
            <a:r>
              <a:rPr lang="en-GB"/>
              <a:t>Icon</a:t>
            </a:r>
          </a:p>
        </p:txBody>
      </p:sp>
      <p:sp>
        <p:nvSpPr>
          <p:cNvPr id="30" name="Picture Placeholder 16">
            <a:extLst>
              <a:ext uri="{FF2B5EF4-FFF2-40B4-BE49-F238E27FC236}">
                <a16:creationId xmlns:a16="http://schemas.microsoft.com/office/drawing/2014/main" id="{3B485BE3-A14A-E8E5-22FE-55CA6207992D}"/>
              </a:ext>
            </a:extLst>
          </p:cNvPr>
          <p:cNvSpPr>
            <a:spLocks noGrp="1"/>
          </p:cNvSpPr>
          <p:nvPr>
            <p:ph type="pic" sz="quarter" idx="99" hasCustomPrompt="1"/>
          </p:nvPr>
        </p:nvSpPr>
        <p:spPr>
          <a:xfrm>
            <a:off x="4507519" y="2097430"/>
            <a:ext cx="296661" cy="296738"/>
          </a:xfrm>
        </p:spPr>
        <p:txBody>
          <a:bodyPr lIns="0" rIns="0"/>
          <a:lstStyle>
            <a:lvl1pPr algn="ctr">
              <a:defRPr sz="700">
                <a:solidFill>
                  <a:schemeClr val="tx1"/>
                </a:solidFill>
              </a:defRPr>
            </a:lvl1pPr>
          </a:lstStyle>
          <a:p>
            <a:r>
              <a:rPr lang="en-GB"/>
              <a:t>Icon</a:t>
            </a:r>
          </a:p>
        </p:txBody>
      </p:sp>
      <p:cxnSp>
        <p:nvCxnSpPr>
          <p:cNvPr id="2" name="Straight Connector 1">
            <a:extLst>
              <a:ext uri="{FF2B5EF4-FFF2-40B4-BE49-F238E27FC236}">
                <a16:creationId xmlns:a16="http://schemas.microsoft.com/office/drawing/2014/main" id="{771E0C03-6C1C-ECD9-96DF-092A6B1F1397}"/>
              </a:ext>
            </a:extLst>
          </p:cNvPr>
          <p:cNvCxnSpPr>
            <a:cxnSpLocks/>
          </p:cNvCxnSpPr>
          <p:nvPr userDrawn="1"/>
        </p:nvCxnSpPr>
        <p:spPr>
          <a:xfrm>
            <a:off x="2293182" y="2064057"/>
            <a:ext cx="0" cy="3100306"/>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255B544A-91DB-80CB-83BB-3C5D0F8C1049}"/>
              </a:ext>
            </a:extLst>
          </p:cNvPr>
          <p:cNvCxnSpPr>
            <a:cxnSpLocks/>
          </p:cNvCxnSpPr>
          <p:nvPr userDrawn="1"/>
        </p:nvCxnSpPr>
        <p:spPr>
          <a:xfrm>
            <a:off x="4291457" y="2064057"/>
            <a:ext cx="0" cy="3100306"/>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1" name="Group 30">
            <a:extLst>
              <a:ext uri="{FF2B5EF4-FFF2-40B4-BE49-F238E27FC236}">
                <a16:creationId xmlns:a16="http://schemas.microsoft.com/office/drawing/2014/main" id="{436A54FB-551F-A185-0E7C-EF86CB3D206B}"/>
              </a:ext>
            </a:extLst>
          </p:cNvPr>
          <p:cNvGrpSpPr/>
          <p:nvPr userDrawn="1"/>
        </p:nvGrpSpPr>
        <p:grpSpPr>
          <a:xfrm>
            <a:off x="-2177850" y="1"/>
            <a:ext cx="2116359" cy="4354799"/>
            <a:chOff x="-2170726" y="0"/>
            <a:chExt cx="2116910" cy="4354799"/>
          </a:xfrm>
        </p:grpSpPr>
        <p:grpSp>
          <p:nvGrpSpPr>
            <p:cNvPr id="33" name="Group 32">
              <a:extLst>
                <a:ext uri="{FF2B5EF4-FFF2-40B4-BE49-F238E27FC236}">
                  <a16:creationId xmlns:a16="http://schemas.microsoft.com/office/drawing/2014/main" id="{59C63A0E-FE2A-756C-5979-50DD8784AB3D}"/>
                </a:ext>
              </a:extLst>
            </p:cNvPr>
            <p:cNvGrpSpPr/>
            <p:nvPr userDrawn="1"/>
          </p:nvGrpSpPr>
          <p:grpSpPr>
            <a:xfrm>
              <a:off x="-2170726" y="0"/>
              <a:ext cx="2116910" cy="4354799"/>
              <a:chOff x="1841345" y="1593847"/>
              <a:chExt cx="2116910" cy="4354799"/>
            </a:xfrm>
          </p:grpSpPr>
          <p:sp>
            <p:nvSpPr>
              <p:cNvPr id="46" name="Rectangle 45">
                <a:extLst>
                  <a:ext uri="{FF2B5EF4-FFF2-40B4-BE49-F238E27FC236}">
                    <a16:creationId xmlns:a16="http://schemas.microsoft.com/office/drawing/2014/main" id="{2B39368D-7DD6-F7D7-53A8-6220BB1ADBB4}"/>
                  </a:ext>
                </a:extLst>
              </p:cNvPr>
              <p:cNvSpPr/>
              <p:nvPr/>
            </p:nvSpPr>
            <p:spPr>
              <a:xfrm>
                <a:off x="1841345" y="1593847"/>
                <a:ext cx="2094954" cy="4354799"/>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333333"/>
                  </a:solidFill>
                </a:endParaRPr>
              </a:p>
            </p:txBody>
          </p:sp>
          <p:sp>
            <p:nvSpPr>
              <p:cNvPr id="47" name="Rectangle 46">
                <a:extLst>
                  <a:ext uri="{FF2B5EF4-FFF2-40B4-BE49-F238E27FC236}">
                    <a16:creationId xmlns:a16="http://schemas.microsoft.com/office/drawing/2014/main" id="{5A56329F-DF62-FBF9-2648-762D0BD703E2}"/>
                  </a:ext>
                </a:extLst>
              </p:cNvPr>
              <p:cNvSpPr/>
              <p:nvPr/>
            </p:nvSpPr>
            <p:spPr>
              <a:xfrm>
                <a:off x="1841345" y="1593847"/>
                <a:ext cx="2094953" cy="6882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799">
                  <a:solidFill>
                    <a:srgbClr val="333333"/>
                  </a:solidFill>
                </a:endParaRPr>
              </a:p>
            </p:txBody>
          </p:sp>
          <p:sp>
            <p:nvSpPr>
              <p:cNvPr id="51" name="TextBox 50">
                <a:extLst>
                  <a:ext uri="{FF2B5EF4-FFF2-40B4-BE49-F238E27FC236}">
                    <a16:creationId xmlns:a16="http://schemas.microsoft.com/office/drawing/2014/main" id="{574BE71D-04DF-F2BB-6913-3E936505BC7E}"/>
                  </a:ext>
                </a:extLst>
              </p:cNvPr>
              <p:cNvSpPr txBox="1"/>
              <p:nvPr/>
            </p:nvSpPr>
            <p:spPr>
              <a:xfrm>
                <a:off x="1986125" y="1707138"/>
                <a:ext cx="1805394" cy="461665"/>
              </a:xfrm>
              <a:prstGeom prst="rect">
                <a:avLst/>
              </a:prstGeom>
              <a:noFill/>
            </p:spPr>
            <p:txBody>
              <a:bodyPr wrap="square" rtlCol="0">
                <a:spAutoFit/>
              </a:bodyPr>
              <a:lstStyle/>
              <a:p>
                <a:pPr algn="ctr"/>
                <a:r>
                  <a:rPr lang="en-GB" sz="1200">
                    <a:solidFill>
                      <a:srgbClr val="333333"/>
                    </a:solidFill>
                    <a:latin typeface="+mn-lt"/>
                  </a:rPr>
                  <a:t>HOW TO USE BULLET POINTS</a:t>
                </a:r>
              </a:p>
            </p:txBody>
          </p:sp>
          <p:sp>
            <p:nvSpPr>
              <p:cNvPr id="52" name="TextBox 51">
                <a:extLst>
                  <a:ext uri="{FF2B5EF4-FFF2-40B4-BE49-F238E27FC236}">
                    <a16:creationId xmlns:a16="http://schemas.microsoft.com/office/drawing/2014/main" id="{4932EEDE-CBC3-47CC-7BC6-90DC3B51FAF5}"/>
                  </a:ext>
                </a:extLst>
              </p:cNvPr>
              <p:cNvSpPr txBox="1"/>
              <p:nvPr/>
            </p:nvSpPr>
            <p:spPr>
              <a:xfrm>
                <a:off x="1863302" y="4421432"/>
                <a:ext cx="2094953" cy="553998"/>
              </a:xfrm>
              <a:prstGeom prst="rect">
                <a:avLst/>
              </a:prstGeom>
              <a:noFill/>
            </p:spPr>
            <p:txBody>
              <a:bodyPr wrap="square" rtlCol="0">
                <a:spAutoFit/>
              </a:bodyPr>
              <a:lstStyle/>
              <a:p>
                <a:r>
                  <a:rPr lang="en-GB" sz="1000" b="1">
                    <a:solidFill>
                      <a:srgbClr val="333333"/>
                    </a:solidFill>
                  </a:rPr>
                  <a:t>3. </a:t>
                </a:r>
                <a:r>
                  <a:rPr lang="en-GB" sz="1000">
                    <a:solidFill>
                      <a:srgbClr val="333333"/>
                    </a:solidFill>
                  </a:rPr>
                  <a:t>If you want to remove them, just click the </a:t>
                </a:r>
                <a:r>
                  <a:rPr lang="en-GB" sz="1000" b="0">
                    <a:solidFill>
                      <a:srgbClr val="333333"/>
                    </a:solidFill>
                    <a:latin typeface="Gotham Medium" pitchFamily="50" charset="0"/>
                  </a:rPr>
                  <a:t>Decrease List Level </a:t>
                </a:r>
                <a:r>
                  <a:rPr lang="en-GB" sz="1000" b="0">
                    <a:solidFill>
                      <a:srgbClr val="333333"/>
                    </a:solidFill>
                  </a:rPr>
                  <a:t>button.</a:t>
                </a:r>
                <a:endParaRPr lang="en-GB" sz="1000" b="1">
                  <a:solidFill>
                    <a:srgbClr val="333333"/>
                  </a:solidFill>
                </a:endParaRPr>
              </a:p>
            </p:txBody>
          </p:sp>
          <p:sp>
            <p:nvSpPr>
              <p:cNvPr id="53" name="TextBox 52">
                <a:extLst>
                  <a:ext uri="{FF2B5EF4-FFF2-40B4-BE49-F238E27FC236}">
                    <a16:creationId xmlns:a16="http://schemas.microsoft.com/office/drawing/2014/main" id="{D17D7841-5FC9-F6A0-6CEA-30D08214BAB8}"/>
                  </a:ext>
                </a:extLst>
              </p:cNvPr>
              <p:cNvSpPr txBox="1"/>
              <p:nvPr/>
            </p:nvSpPr>
            <p:spPr>
              <a:xfrm>
                <a:off x="1863302" y="2358061"/>
                <a:ext cx="2094953" cy="553998"/>
              </a:xfrm>
              <a:prstGeom prst="rect">
                <a:avLst/>
              </a:prstGeom>
              <a:noFill/>
            </p:spPr>
            <p:txBody>
              <a:bodyPr wrap="square" rtlCol="0">
                <a:spAutoFit/>
              </a:bodyPr>
              <a:lstStyle/>
              <a:p>
                <a:r>
                  <a:rPr lang="en-GB" sz="1000" b="1">
                    <a:solidFill>
                      <a:srgbClr val="333333"/>
                    </a:solidFill>
                  </a:rPr>
                  <a:t>1. </a:t>
                </a:r>
                <a:r>
                  <a:rPr lang="en-GB" sz="1000">
                    <a:solidFill>
                      <a:srgbClr val="333333"/>
                    </a:solidFill>
                  </a:rPr>
                  <a:t>If you want to use your pre-formatted bullets, click on the </a:t>
                </a:r>
                <a:r>
                  <a:rPr lang="en-GB" sz="1000" b="0">
                    <a:solidFill>
                      <a:srgbClr val="333333"/>
                    </a:solidFill>
                    <a:latin typeface="Gotham Medium" pitchFamily="50" charset="0"/>
                  </a:rPr>
                  <a:t>Increase List Level </a:t>
                </a:r>
                <a:r>
                  <a:rPr lang="en-GB" sz="1000" b="0">
                    <a:solidFill>
                      <a:srgbClr val="333333"/>
                    </a:solidFill>
                  </a:rPr>
                  <a:t>button.</a:t>
                </a:r>
              </a:p>
            </p:txBody>
          </p:sp>
          <p:sp>
            <p:nvSpPr>
              <p:cNvPr id="54" name="TextBox 53">
                <a:extLst>
                  <a:ext uri="{FF2B5EF4-FFF2-40B4-BE49-F238E27FC236}">
                    <a16:creationId xmlns:a16="http://schemas.microsoft.com/office/drawing/2014/main" id="{09911A80-0245-8E0E-B958-77B192B5ABA2}"/>
                  </a:ext>
                </a:extLst>
              </p:cNvPr>
              <p:cNvSpPr txBox="1"/>
              <p:nvPr/>
            </p:nvSpPr>
            <p:spPr>
              <a:xfrm>
                <a:off x="1863302" y="3822005"/>
                <a:ext cx="2094953" cy="553998"/>
              </a:xfrm>
              <a:prstGeom prst="rect">
                <a:avLst/>
              </a:prstGeom>
              <a:noFill/>
            </p:spPr>
            <p:txBody>
              <a:bodyPr wrap="square" rtlCol="0">
                <a:spAutoFit/>
              </a:bodyPr>
              <a:lstStyle/>
              <a:p>
                <a:r>
                  <a:rPr lang="en-GB" sz="1000" b="1">
                    <a:solidFill>
                      <a:srgbClr val="333333"/>
                    </a:solidFill>
                  </a:rPr>
                  <a:t>2. </a:t>
                </a:r>
                <a:r>
                  <a:rPr lang="en-GB" sz="1000">
                    <a:solidFill>
                      <a:srgbClr val="333333"/>
                    </a:solidFill>
                  </a:rPr>
                  <a:t>To indent your bullets </a:t>
                </a:r>
                <a:br>
                  <a:rPr lang="en-GB" sz="1000">
                    <a:solidFill>
                      <a:srgbClr val="333333"/>
                    </a:solidFill>
                  </a:rPr>
                </a:br>
                <a:r>
                  <a:rPr lang="en-GB" sz="1000">
                    <a:solidFill>
                      <a:srgbClr val="333333"/>
                    </a:solidFill>
                  </a:rPr>
                  <a:t>to the next level, click on</a:t>
                </a:r>
                <a:r>
                  <a:rPr lang="en-GB" sz="1000" b="1">
                    <a:solidFill>
                      <a:srgbClr val="333333"/>
                    </a:solidFill>
                  </a:rPr>
                  <a:t> </a:t>
                </a:r>
                <a:r>
                  <a:rPr lang="en-GB" sz="1000" b="0">
                    <a:solidFill>
                      <a:srgbClr val="333333"/>
                    </a:solidFill>
                    <a:latin typeface="Gotham Medium" pitchFamily="50" charset="0"/>
                  </a:rPr>
                  <a:t>Increase List Level </a:t>
                </a:r>
                <a:r>
                  <a:rPr lang="en-GB" sz="1000" b="0">
                    <a:solidFill>
                      <a:srgbClr val="333333"/>
                    </a:solidFill>
                  </a:rPr>
                  <a:t>again</a:t>
                </a:r>
                <a:r>
                  <a:rPr lang="en-GB" sz="1000">
                    <a:solidFill>
                      <a:srgbClr val="333333"/>
                    </a:solidFill>
                  </a:rPr>
                  <a:t>.</a:t>
                </a:r>
              </a:p>
            </p:txBody>
          </p:sp>
        </p:grpSp>
        <p:pic>
          <p:nvPicPr>
            <p:cNvPr id="34" name="Picture 33">
              <a:extLst>
                <a:ext uri="{FF2B5EF4-FFF2-40B4-BE49-F238E27FC236}">
                  <a16:creationId xmlns:a16="http://schemas.microsoft.com/office/drawing/2014/main" id="{738A8C25-1D04-5429-96F7-60A8C65CF7AB}"/>
                </a:ext>
              </a:extLst>
            </p:cNvPr>
            <p:cNvPicPr>
              <a:picLocks noChangeAspect="1"/>
            </p:cNvPicPr>
            <p:nvPr userDrawn="1"/>
          </p:nvPicPr>
          <p:blipFill>
            <a:blip r:embed="rId5"/>
            <a:stretch>
              <a:fillRect/>
            </a:stretch>
          </p:blipFill>
          <p:spPr>
            <a:xfrm>
              <a:off x="-1743959" y="1421385"/>
              <a:ext cx="1257300" cy="733425"/>
            </a:xfrm>
            <a:prstGeom prst="rect">
              <a:avLst/>
            </a:prstGeom>
          </p:spPr>
        </p:pic>
        <p:sp>
          <p:nvSpPr>
            <p:cNvPr id="35" name="Oval 34">
              <a:extLst>
                <a:ext uri="{FF2B5EF4-FFF2-40B4-BE49-F238E27FC236}">
                  <a16:creationId xmlns:a16="http://schemas.microsoft.com/office/drawing/2014/main" id="{46FAD559-799D-E679-34DC-4E56F3515682}"/>
                </a:ext>
              </a:extLst>
            </p:cNvPr>
            <p:cNvSpPr/>
            <p:nvPr userDrawn="1"/>
          </p:nvSpPr>
          <p:spPr>
            <a:xfrm>
              <a:off x="-833829" y="1427869"/>
              <a:ext cx="365461" cy="365461"/>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Aft>
                  <a:spcPts val="600"/>
                </a:spcAft>
              </a:pPr>
              <a:endParaRPr lang="en-GB" sz="1400"/>
            </a:p>
          </p:txBody>
        </p:sp>
        <p:pic>
          <p:nvPicPr>
            <p:cNvPr id="43" name="Picture 42">
              <a:extLst>
                <a:ext uri="{FF2B5EF4-FFF2-40B4-BE49-F238E27FC236}">
                  <a16:creationId xmlns:a16="http://schemas.microsoft.com/office/drawing/2014/main" id="{353AF0C0-37FB-16AA-02D8-DA1E1B9AD233}"/>
                </a:ext>
              </a:extLst>
            </p:cNvPr>
            <p:cNvPicPr>
              <a:picLocks noChangeAspect="1"/>
            </p:cNvPicPr>
            <p:nvPr userDrawn="1"/>
          </p:nvPicPr>
          <p:blipFill>
            <a:blip r:embed="rId6"/>
            <a:stretch>
              <a:fillRect/>
            </a:stretch>
          </p:blipFill>
          <p:spPr>
            <a:xfrm>
              <a:off x="-1743959" y="3490852"/>
              <a:ext cx="1257300" cy="723900"/>
            </a:xfrm>
            <a:prstGeom prst="rect">
              <a:avLst/>
            </a:prstGeom>
          </p:spPr>
        </p:pic>
        <p:sp>
          <p:nvSpPr>
            <p:cNvPr id="45" name="Oval 44">
              <a:extLst>
                <a:ext uri="{FF2B5EF4-FFF2-40B4-BE49-F238E27FC236}">
                  <a16:creationId xmlns:a16="http://schemas.microsoft.com/office/drawing/2014/main" id="{D19B1BCC-9EF4-2A9F-13E3-EF8706279C33}"/>
                </a:ext>
              </a:extLst>
            </p:cNvPr>
            <p:cNvSpPr/>
            <p:nvPr userDrawn="1"/>
          </p:nvSpPr>
          <p:spPr>
            <a:xfrm>
              <a:off x="-1055285" y="3502818"/>
              <a:ext cx="365461" cy="365461"/>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Aft>
                  <a:spcPts val="600"/>
                </a:spcAft>
              </a:pPr>
              <a:endParaRPr lang="en-GB" sz="1400"/>
            </a:p>
          </p:txBody>
        </p:sp>
      </p:grpSp>
      <p:grpSp>
        <p:nvGrpSpPr>
          <p:cNvPr id="108" name="Group 107">
            <a:extLst>
              <a:ext uri="{FF2B5EF4-FFF2-40B4-BE49-F238E27FC236}">
                <a16:creationId xmlns:a16="http://schemas.microsoft.com/office/drawing/2014/main" id="{CEED74DF-19C1-C859-A9BF-117851AE09A6}"/>
              </a:ext>
            </a:extLst>
          </p:cNvPr>
          <p:cNvGrpSpPr/>
          <p:nvPr userDrawn="1"/>
        </p:nvGrpSpPr>
        <p:grpSpPr>
          <a:xfrm>
            <a:off x="12284372" y="0"/>
            <a:ext cx="2174455" cy="5486150"/>
            <a:chOff x="12287572" y="0"/>
            <a:chExt cx="2175021" cy="5486150"/>
          </a:xfrm>
        </p:grpSpPr>
        <p:grpSp>
          <p:nvGrpSpPr>
            <p:cNvPr id="109" name="Group 108">
              <a:extLst>
                <a:ext uri="{FF2B5EF4-FFF2-40B4-BE49-F238E27FC236}">
                  <a16:creationId xmlns:a16="http://schemas.microsoft.com/office/drawing/2014/main" id="{72D3427B-4F16-330F-3C4C-3C65819B5F02}"/>
                </a:ext>
              </a:extLst>
            </p:cNvPr>
            <p:cNvGrpSpPr/>
            <p:nvPr/>
          </p:nvGrpSpPr>
          <p:grpSpPr>
            <a:xfrm>
              <a:off x="12287572" y="0"/>
              <a:ext cx="2175021" cy="4839558"/>
              <a:chOff x="838200" y="1150069"/>
              <a:chExt cx="2175021" cy="4839558"/>
            </a:xfrm>
          </p:grpSpPr>
          <p:sp>
            <p:nvSpPr>
              <p:cNvPr id="121" name="Rectangle 120">
                <a:extLst>
                  <a:ext uri="{FF2B5EF4-FFF2-40B4-BE49-F238E27FC236}">
                    <a16:creationId xmlns:a16="http://schemas.microsoft.com/office/drawing/2014/main" id="{397AA223-53F8-98D1-AD57-5C71D3A9F7D1}"/>
                  </a:ext>
                </a:extLst>
              </p:cNvPr>
              <p:cNvSpPr/>
              <p:nvPr/>
            </p:nvSpPr>
            <p:spPr>
              <a:xfrm>
                <a:off x="838200" y="1150069"/>
                <a:ext cx="2146445" cy="4839558"/>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333333"/>
                  </a:solidFill>
                </a:endParaRPr>
              </a:p>
            </p:txBody>
          </p:sp>
          <p:sp>
            <p:nvSpPr>
              <p:cNvPr id="122" name="Rectangle 121">
                <a:extLst>
                  <a:ext uri="{FF2B5EF4-FFF2-40B4-BE49-F238E27FC236}">
                    <a16:creationId xmlns:a16="http://schemas.microsoft.com/office/drawing/2014/main" id="{48814F47-BFEE-30B3-9E58-1E38B20659D9}"/>
                  </a:ext>
                </a:extLst>
              </p:cNvPr>
              <p:cNvSpPr/>
              <p:nvPr/>
            </p:nvSpPr>
            <p:spPr>
              <a:xfrm flipV="1">
                <a:off x="838200" y="1150069"/>
                <a:ext cx="2146445" cy="52016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799">
                  <a:solidFill>
                    <a:srgbClr val="333333"/>
                  </a:solidFill>
                </a:endParaRPr>
              </a:p>
            </p:txBody>
          </p:sp>
          <p:sp>
            <p:nvSpPr>
              <p:cNvPr id="123" name="TextBox 122">
                <a:extLst>
                  <a:ext uri="{FF2B5EF4-FFF2-40B4-BE49-F238E27FC236}">
                    <a16:creationId xmlns:a16="http://schemas.microsoft.com/office/drawing/2014/main" id="{3BDC9DDF-FAA8-24C2-2D48-12307AAAD93E}"/>
                  </a:ext>
                </a:extLst>
              </p:cNvPr>
              <p:cNvSpPr txBox="1"/>
              <p:nvPr/>
            </p:nvSpPr>
            <p:spPr>
              <a:xfrm>
                <a:off x="866775" y="2189496"/>
                <a:ext cx="2087197" cy="707886"/>
              </a:xfrm>
              <a:prstGeom prst="rect">
                <a:avLst/>
              </a:prstGeom>
              <a:noFill/>
            </p:spPr>
            <p:txBody>
              <a:bodyPr wrap="square" rtlCol="0">
                <a:spAutoFit/>
              </a:bodyPr>
              <a:lstStyle/>
              <a:p>
                <a:r>
                  <a:rPr lang="en-GB" sz="1000" b="1">
                    <a:solidFill>
                      <a:srgbClr val="333333"/>
                    </a:solidFill>
                  </a:rPr>
                  <a:t>2. </a:t>
                </a:r>
                <a:r>
                  <a:rPr lang="en-GB" sz="1000">
                    <a:solidFill>
                      <a:srgbClr val="333333"/>
                    </a:solidFill>
                  </a:rPr>
                  <a:t>Click on the </a:t>
                </a:r>
                <a:r>
                  <a:rPr lang="en-GB" sz="1000" b="0">
                    <a:solidFill>
                      <a:srgbClr val="333333"/>
                    </a:solidFill>
                    <a:latin typeface="Gotham Medium" pitchFamily="50" charset="0"/>
                  </a:rPr>
                  <a:t>icon</a:t>
                </a:r>
                <a:r>
                  <a:rPr lang="en-GB" sz="1000">
                    <a:solidFill>
                      <a:srgbClr val="333333"/>
                    </a:solidFill>
                  </a:rPr>
                  <a:t> in the middle of the placeholder and choose the image from your computer.</a:t>
                </a:r>
              </a:p>
            </p:txBody>
          </p:sp>
          <p:sp>
            <p:nvSpPr>
              <p:cNvPr id="124" name="TextBox 123">
                <a:extLst>
                  <a:ext uri="{FF2B5EF4-FFF2-40B4-BE49-F238E27FC236}">
                    <a16:creationId xmlns:a16="http://schemas.microsoft.com/office/drawing/2014/main" id="{708A672F-69B7-7564-DEB5-3E4D965E9B4D}"/>
                  </a:ext>
                </a:extLst>
              </p:cNvPr>
              <p:cNvSpPr txBox="1"/>
              <p:nvPr/>
            </p:nvSpPr>
            <p:spPr>
              <a:xfrm>
                <a:off x="866774" y="2943679"/>
                <a:ext cx="2146447" cy="553998"/>
              </a:xfrm>
              <a:prstGeom prst="rect">
                <a:avLst/>
              </a:prstGeom>
              <a:noFill/>
            </p:spPr>
            <p:txBody>
              <a:bodyPr wrap="square" rtlCol="0">
                <a:spAutoFit/>
              </a:bodyPr>
              <a:lstStyle/>
              <a:p>
                <a:r>
                  <a:rPr lang="en-GB" sz="1000" b="1">
                    <a:solidFill>
                      <a:srgbClr val="333333"/>
                    </a:solidFill>
                  </a:rPr>
                  <a:t>3. </a:t>
                </a:r>
                <a:r>
                  <a:rPr lang="en-GB" sz="1000">
                    <a:solidFill>
                      <a:srgbClr val="333333"/>
                    </a:solidFill>
                  </a:rPr>
                  <a:t>Click on the </a:t>
                </a:r>
                <a:r>
                  <a:rPr lang="en-GB" sz="1000" b="0">
                    <a:solidFill>
                      <a:srgbClr val="333333"/>
                    </a:solidFill>
                    <a:latin typeface="Gotham Medium" pitchFamily="50" charset="0"/>
                  </a:rPr>
                  <a:t>Format Picture </a:t>
                </a:r>
                <a:r>
                  <a:rPr lang="en-GB" sz="1000">
                    <a:solidFill>
                      <a:srgbClr val="333333"/>
                    </a:solidFill>
                  </a:rPr>
                  <a:t>tab in the ribbon and use the tools to edit the image.</a:t>
                </a:r>
              </a:p>
            </p:txBody>
          </p:sp>
          <p:sp>
            <p:nvSpPr>
              <p:cNvPr id="125" name="TextBox 124">
                <a:extLst>
                  <a:ext uri="{FF2B5EF4-FFF2-40B4-BE49-F238E27FC236}">
                    <a16:creationId xmlns:a16="http://schemas.microsoft.com/office/drawing/2014/main" id="{3BBD364C-E247-3EDE-8D66-EA79EC068527}"/>
                  </a:ext>
                </a:extLst>
              </p:cNvPr>
              <p:cNvSpPr txBox="1"/>
              <p:nvPr/>
            </p:nvSpPr>
            <p:spPr>
              <a:xfrm>
                <a:off x="866773" y="3543974"/>
                <a:ext cx="2146447" cy="1169551"/>
              </a:xfrm>
              <a:prstGeom prst="rect">
                <a:avLst/>
              </a:prstGeom>
              <a:noFill/>
            </p:spPr>
            <p:txBody>
              <a:bodyPr wrap="square" rtlCol="0">
                <a:spAutoFit/>
              </a:bodyPr>
              <a:lstStyle/>
              <a:p>
                <a:r>
                  <a:rPr lang="en-GB" sz="1000" b="1">
                    <a:solidFill>
                      <a:srgbClr val="333333"/>
                    </a:solidFill>
                  </a:rPr>
                  <a:t>4. </a:t>
                </a:r>
                <a:r>
                  <a:rPr lang="en-GB" sz="1000">
                    <a:solidFill>
                      <a:srgbClr val="333333"/>
                    </a:solidFill>
                  </a:rPr>
                  <a:t>Choose </a:t>
                </a:r>
                <a:r>
                  <a:rPr lang="en-GB" sz="1000" b="0">
                    <a:solidFill>
                      <a:srgbClr val="333333"/>
                    </a:solidFill>
                    <a:latin typeface="Gotham Medium" pitchFamily="50" charset="0"/>
                  </a:rPr>
                  <a:t>Crop</a:t>
                </a:r>
                <a:r>
                  <a:rPr lang="en-GB" sz="1000">
                    <a:solidFill>
                      <a:srgbClr val="333333"/>
                    </a:solidFill>
                  </a:rPr>
                  <a:t> to resize and move the image within the placeholder, using the white circles in the corners of the image. Click on the drop down arrow and choose </a:t>
                </a:r>
                <a:r>
                  <a:rPr lang="en-GB" sz="1000" b="0">
                    <a:solidFill>
                      <a:srgbClr val="333333"/>
                    </a:solidFill>
                    <a:latin typeface="Gotham Medium" pitchFamily="50" charset="0"/>
                  </a:rPr>
                  <a:t>Fit </a:t>
                </a:r>
                <a:r>
                  <a:rPr lang="en-GB" sz="1000">
                    <a:solidFill>
                      <a:srgbClr val="333333"/>
                    </a:solidFill>
                  </a:rPr>
                  <a:t>to fit the image to the placeholder.</a:t>
                </a:r>
              </a:p>
            </p:txBody>
          </p:sp>
          <p:sp>
            <p:nvSpPr>
              <p:cNvPr id="126" name="TextBox 125">
                <a:extLst>
                  <a:ext uri="{FF2B5EF4-FFF2-40B4-BE49-F238E27FC236}">
                    <a16:creationId xmlns:a16="http://schemas.microsoft.com/office/drawing/2014/main" id="{C4D38E0F-85B6-4D57-C549-D99B5215F3B3}"/>
                  </a:ext>
                </a:extLst>
              </p:cNvPr>
              <p:cNvSpPr txBox="1"/>
              <p:nvPr/>
            </p:nvSpPr>
            <p:spPr>
              <a:xfrm>
                <a:off x="866774" y="4759822"/>
                <a:ext cx="2146447" cy="553998"/>
              </a:xfrm>
              <a:prstGeom prst="rect">
                <a:avLst/>
              </a:prstGeom>
              <a:noFill/>
            </p:spPr>
            <p:txBody>
              <a:bodyPr wrap="square" rtlCol="0">
                <a:spAutoFit/>
              </a:bodyPr>
              <a:lstStyle/>
              <a:p>
                <a:r>
                  <a:rPr lang="en-GB" sz="1000" b="1">
                    <a:solidFill>
                      <a:srgbClr val="333333"/>
                    </a:solidFill>
                  </a:rPr>
                  <a:t>5. </a:t>
                </a:r>
                <a:r>
                  <a:rPr lang="en-GB" sz="1000">
                    <a:solidFill>
                      <a:srgbClr val="333333"/>
                    </a:solidFill>
                  </a:rPr>
                  <a:t>Choose </a:t>
                </a:r>
                <a:r>
                  <a:rPr lang="en-GB" sz="1000" b="0">
                    <a:solidFill>
                      <a:srgbClr val="333333"/>
                    </a:solidFill>
                    <a:latin typeface="Gotham Medium" pitchFamily="50" charset="0"/>
                  </a:rPr>
                  <a:t>Picture Colour </a:t>
                </a:r>
                <a:r>
                  <a:rPr lang="en-GB" sz="1000">
                    <a:solidFill>
                      <a:srgbClr val="333333"/>
                    </a:solidFill>
                  </a:rPr>
                  <a:t>to adjust the Saturation, Tone, and Colour.</a:t>
                </a:r>
              </a:p>
            </p:txBody>
          </p:sp>
          <p:sp>
            <p:nvSpPr>
              <p:cNvPr id="127" name="TextBox 126">
                <a:extLst>
                  <a:ext uri="{FF2B5EF4-FFF2-40B4-BE49-F238E27FC236}">
                    <a16:creationId xmlns:a16="http://schemas.microsoft.com/office/drawing/2014/main" id="{BB0E6C17-6C03-7F40-2AC7-1232E373B8DE}"/>
                  </a:ext>
                </a:extLst>
              </p:cNvPr>
              <p:cNvSpPr txBox="1"/>
              <p:nvPr/>
            </p:nvSpPr>
            <p:spPr>
              <a:xfrm>
                <a:off x="866774" y="5360117"/>
                <a:ext cx="2146447" cy="553998"/>
              </a:xfrm>
              <a:prstGeom prst="rect">
                <a:avLst/>
              </a:prstGeom>
              <a:noFill/>
            </p:spPr>
            <p:txBody>
              <a:bodyPr wrap="square" rtlCol="0">
                <a:spAutoFit/>
              </a:bodyPr>
              <a:lstStyle/>
              <a:p>
                <a:r>
                  <a:rPr lang="en-GB" sz="1000" b="1">
                    <a:solidFill>
                      <a:srgbClr val="333333"/>
                    </a:solidFill>
                  </a:rPr>
                  <a:t>6. </a:t>
                </a:r>
                <a:r>
                  <a:rPr lang="en-GB" sz="1000">
                    <a:solidFill>
                      <a:srgbClr val="333333"/>
                    </a:solidFill>
                  </a:rPr>
                  <a:t>Choose </a:t>
                </a:r>
                <a:r>
                  <a:rPr lang="en-GB" sz="1000" b="0">
                    <a:solidFill>
                      <a:srgbClr val="333333"/>
                    </a:solidFill>
                    <a:latin typeface="Gotham Medium" pitchFamily="50" charset="0"/>
                  </a:rPr>
                  <a:t>Picture Correction </a:t>
                </a:r>
                <a:r>
                  <a:rPr lang="en-GB" sz="1000">
                    <a:solidFill>
                      <a:srgbClr val="333333"/>
                    </a:solidFill>
                  </a:rPr>
                  <a:t>to adjust the Sharpness, Brightness, and Contrast.</a:t>
                </a:r>
              </a:p>
            </p:txBody>
          </p:sp>
          <p:sp>
            <p:nvSpPr>
              <p:cNvPr id="128" name="TextBox 127">
                <a:extLst>
                  <a:ext uri="{FF2B5EF4-FFF2-40B4-BE49-F238E27FC236}">
                    <a16:creationId xmlns:a16="http://schemas.microsoft.com/office/drawing/2014/main" id="{612A755F-A764-0180-B609-E81C354FA861}"/>
                  </a:ext>
                </a:extLst>
              </p:cNvPr>
              <p:cNvSpPr txBox="1"/>
              <p:nvPr/>
            </p:nvSpPr>
            <p:spPr>
              <a:xfrm>
                <a:off x="1072610" y="1179173"/>
                <a:ext cx="1734772" cy="461665"/>
              </a:xfrm>
              <a:prstGeom prst="rect">
                <a:avLst/>
              </a:prstGeom>
              <a:noFill/>
            </p:spPr>
            <p:txBody>
              <a:bodyPr wrap="square" rtlCol="0">
                <a:spAutoFit/>
              </a:bodyPr>
              <a:lstStyle/>
              <a:p>
                <a:pPr algn="ctr"/>
                <a:r>
                  <a:rPr lang="en-GB" sz="1200">
                    <a:solidFill>
                      <a:srgbClr val="333333"/>
                    </a:solidFill>
                    <a:latin typeface="+mn-lt"/>
                  </a:rPr>
                  <a:t>HOW TO INSERT AN IMAGE</a:t>
                </a:r>
              </a:p>
            </p:txBody>
          </p:sp>
          <p:sp>
            <p:nvSpPr>
              <p:cNvPr id="129" name="TextBox 128">
                <a:extLst>
                  <a:ext uri="{FF2B5EF4-FFF2-40B4-BE49-F238E27FC236}">
                    <a16:creationId xmlns:a16="http://schemas.microsoft.com/office/drawing/2014/main" id="{E47077B1-8362-B468-8781-09AD9EF24312}"/>
                  </a:ext>
                </a:extLst>
              </p:cNvPr>
              <p:cNvSpPr txBox="1"/>
              <p:nvPr/>
            </p:nvSpPr>
            <p:spPr>
              <a:xfrm>
                <a:off x="866775" y="1759910"/>
                <a:ext cx="2087197" cy="400110"/>
              </a:xfrm>
              <a:prstGeom prst="rect">
                <a:avLst/>
              </a:prstGeom>
              <a:noFill/>
            </p:spPr>
            <p:txBody>
              <a:bodyPr wrap="square" rtlCol="0">
                <a:spAutoFit/>
              </a:bodyPr>
              <a:lstStyle/>
              <a:p>
                <a:r>
                  <a:rPr lang="en-GB" sz="1000" b="1">
                    <a:solidFill>
                      <a:srgbClr val="333333"/>
                    </a:solidFill>
                  </a:rPr>
                  <a:t>1. </a:t>
                </a:r>
                <a:r>
                  <a:rPr lang="en-GB" sz="1000">
                    <a:solidFill>
                      <a:srgbClr val="333333"/>
                    </a:solidFill>
                  </a:rPr>
                  <a:t>If there is already an image present, </a:t>
                </a:r>
                <a:r>
                  <a:rPr lang="en-GB" sz="1000">
                    <a:solidFill>
                      <a:srgbClr val="333333"/>
                    </a:solidFill>
                    <a:latin typeface="Gotham Medium" pitchFamily="50" charset="0"/>
                  </a:rPr>
                  <a:t>delete this first.</a:t>
                </a:r>
              </a:p>
            </p:txBody>
          </p:sp>
        </p:grpSp>
        <p:grpSp>
          <p:nvGrpSpPr>
            <p:cNvPr id="110" name="Group 109">
              <a:extLst>
                <a:ext uri="{FF2B5EF4-FFF2-40B4-BE49-F238E27FC236}">
                  <a16:creationId xmlns:a16="http://schemas.microsoft.com/office/drawing/2014/main" id="{535B8C4B-16BF-D542-170E-5159F6E53522}"/>
                </a:ext>
              </a:extLst>
            </p:cNvPr>
            <p:cNvGrpSpPr/>
            <p:nvPr userDrawn="1"/>
          </p:nvGrpSpPr>
          <p:grpSpPr>
            <a:xfrm>
              <a:off x="12287572" y="0"/>
              <a:ext cx="2175021" cy="5486150"/>
              <a:chOff x="838200" y="1150069"/>
              <a:chExt cx="2175021" cy="5486150"/>
            </a:xfrm>
          </p:grpSpPr>
          <p:sp>
            <p:nvSpPr>
              <p:cNvPr id="112" name="Rectangle 111">
                <a:extLst>
                  <a:ext uri="{FF2B5EF4-FFF2-40B4-BE49-F238E27FC236}">
                    <a16:creationId xmlns:a16="http://schemas.microsoft.com/office/drawing/2014/main" id="{04DA9924-0D30-0A87-A7FA-BB7B9004A95F}"/>
                  </a:ext>
                </a:extLst>
              </p:cNvPr>
              <p:cNvSpPr/>
              <p:nvPr/>
            </p:nvSpPr>
            <p:spPr>
              <a:xfrm>
                <a:off x="838200" y="1150069"/>
                <a:ext cx="2146445" cy="548615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333333"/>
                  </a:solidFill>
                </a:endParaRPr>
              </a:p>
            </p:txBody>
          </p:sp>
          <p:sp>
            <p:nvSpPr>
              <p:cNvPr id="113" name="Rectangle 112">
                <a:extLst>
                  <a:ext uri="{FF2B5EF4-FFF2-40B4-BE49-F238E27FC236}">
                    <a16:creationId xmlns:a16="http://schemas.microsoft.com/office/drawing/2014/main" id="{16893199-3E73-8B6E-6B9D-7547EE8EE43C}"/>
                  </a:ext>
                </a:extLst>
              </p:cNvPr>
              <p:cNvSpPr/>
              <p:nvPr/>
            </p:nvSpPr>
            <p:spPr>
              <a:xfrm flipV="1">
                <a:off x="838200" y="1150069"/>
                <a:ext cx="2146445" cy="52016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799">
                  <a:solidFill>
                    <a:srgbClr val="333333"/>
                  </a:solidFill>
                </a:endParaRPr>
              </a:p>
            </p:txBody>
          </p:sp>
          <p:sp>
            <p:nvSpPr>
              <p:cNvPr id="114" name="TextBox 113">
                <a:extLst>
                  <a:ext uri="{FF2B5EF4-FFF2-40B4-BE49-F238E27FC236}">
                    <a16:creationId xmlns:a16="http://schemas.microsoft.com/office/drawing/2014/main" id="{18FB24AB-13F5-23DF-AECF-71E3BA51615E}"/>
                  </a:ext>
                </a:extLst>
              </p:cNvPr>
              <p:cNvSpPr txBox="1"/>
              <p:nvPr/>
            </p:nvSpPr>
            <p:spPr>
              <a:xfrm>
                <a:off x="866775" y="2189496"/>
                <a:ext cx="2087197" cy="707886"/>
              </a:xfrm>
              <a:prstGeom prst="rect">
                <a:avLst/>
              </a:prstGeom>
              <a:noFill/>
            </p:spPr>
            <p:txBody>
              <a:bodyPr wrap="square" rtlCol="0">
                <a:spAutoFit/>
              </a:bodyPr>
              <a:lstStyle/>
              <a:p>
                <a:r>
                  <a:rPr lang="en-GB" sz="1000" b="1">
                    <a:solidFill>
                      <a:srgbClr val="333333"/>
                    </a:solidFill>
                  </a:rPr>
                  <a:t>2. </a:t>
                </a:r>
                <a:r>
                  <a:rPr lang="en-GB" sz="1000">
                    <a:solidFill>
                      <a:srgbClr val="333333"/>
                    </a:solidFill>
                  </a:rPr>
                  <a:t>Click on the </a:t>
                </a:r>
                <a:r>
                  <a:rPr lang="en-GB" sz="1000" b="0">
                    <a:solidFill>
                      <a:srgbClr val="333333"/>
                    </a:solidFill>
                    <a:latin typeface="Gotham Medium" pitchFamily="50" charset="0"/>
                  </a:rPr>
                  <a:t>icon</a:t>
                </a:r>
                <a:r>
                  <a:rPr lang="en-GB" sz="1000">
                    <a:solidFill>
                      <a:srgbClr val="333333"/>
                    </a:solidFill>
                  </a:rPr>
                  <a:t> in the middle of the placeholder and choose the image from your computer.</a:t>
                </a:r>
              </a:p>
            </p:txBody>
          </p:sp>
          <p:sp>
            <p:nvSpPr>
              <p:cNvPr id="115" name="TextBox 114">
                <a:extLst>
                  <a:ext uri="{FF2B5EF4-FFF2-40B4-BE49-F238E27FC236}">
                    <a16:creationId xmlns:a16="http://schemas.microsoft.com/office/drawing/2014/main" id="{09781C1B-6ABD-D898-AEE6-6111C8E7C7A9}"/>
                  </a:ext>
                </a:extLst>
              </p:cNvPr>
              <p:cNvSpPr txBox="1"/>
              <p:nvPr/>
            </p:nvSpPr>
            <p:spPr>
              <a:xfrm>
                <a:off x="866774" y="2943679"/>
                <a:ext cx="2146447" cy="553998"/>
              </a:xfrm>
              <a:prstGeom prst="rect">
                <a:avLst/>
              </a:prstGeom>
              <a:noFill/>
            </p:spPr>
            <p:txBody>
              <a:bodyPr wrap="square" rtlCol="0">
                <a:spAutoFit/>
              </a:bodyPr>
              <a:lstStyle/>
              <a:p>
                <a:r>
                  <a:rPr lang="en-GB" sz="1000" b="1">
                    <a:solidFill>
                      <a:srgbClr val="333333"/>
                    </a:solidFill>
                  </a:rPr>
                  <a:t>3. </a:t>
                </a:r>
                <a:r>
                  <a:rPr lang="en-GB" sz="1000">
                    <a:solidFill>
                      <a:srgbClr val="333333"/>
                    </a:solidFill>
                  </a:rPr>
                  <a:t>Click on the </a:t>
                </a:r>
                <a:r>
                  <a:rPr lang="en-GB" sz="1000" b="0">
                    <a:solidFill>
                      <a:srgbClr val="333333"/>
                    </a:solidFill>
                    <a:latin typeface="Gotham Medium" pitchFamily="50" charset="0"/>
                  </a:rPr>
                  <a:t>Format Picture </a:t>
                </a:r>
                <a:r>
                  <a:rPr lang="en-GB" sz="1000">
                    <a:solidFill>
                      <a:srgbClr val="333333"/>
                    </a:solidFill>
                  </a:rPr>
                  <a:t>tab in the ribbon and use the tools to edit the image.</a:t>
                </a:r>
              </a:p>
            </p:txBody>
          </p:sp>
          <p:sp>
            <p:nvSpPr>
              <p:cNvPr id="116" name="TextBox 115">
                <a:extLst>
                  <a:ext uri="{FF2B5EF4-FFF2-40B4-BE49-F238E27FC236}">
                    <a16:creationId xmlns:a16="http://schemas.microsoft.com/office/drawing/2014/main" id="{801BC7FC-FCF6-0807-451E-F19A54882534}"/>
                  </a:ext>
                </a:extLst>
              </p:cNvPr>
              <p:cNvSpPr txBox="1"/>
              <p:nvPr/>
            </p:nvSpPr>
            <p:spPr>
              <a:xfrm>
                <a:off x="866773" y="3543974"/>
                <a:ext cx="2146447" cy="1169551"/>
              </a:xfrm>
              <a:prstGeom prst="rect">
                <a:avLst/>
              </a:prstGeom>
              <a:noFill/>
            </p:spPr>
            <p:txBody>
              <a:bodyPr wrap="square" rtlCol="0">
                <a:spAutoFit/>
              </a:bodyPr>
              <a:lstStyle/>
              <a:p>
                <a:r>
                  <a:rPr lang="en-GB" sz="1000" b="1">
                    <a:solidFill>
                      <a:srgbClr val="333333"/>
                    </a:solidFill>
                  </a:rPr>
                  <a:t>4. </a:t>
                </a:r>
                <a:r>
                  <a:rPr lang="en-GB" sz="1000">
                    <a:solidFill>
                      <a:srgbClr val="333333"/>
                    </a:solidFill>
                  </a:rPr>
                  <a:t>Choose </a:t>
                </a:r>
                <a:r>
                  <a:rPr lang="en-GB" sz="1000" b="0">
                    <a:solidFill>
                      <a:srgbClr val="333333"/>
                    </a:solidFill>
                    <a:latin typeface="Gotham Medium" pitchFamily="50" charset="0"/>
                  </a:rPr>
                  <a:t>Crop</a:t>
                </a:r>
                <a:r>
                  <a:rPr lang="en-GB" sz="1000">
                    <a:solidFill>
                      <a:srgbClr val="333333"/>
                    </a:solidFill>
                  </a:rPr>
                  <a:t> to resize and move the image within the placeholder, using the white circles in the corners of the image. Click on the drop down arrow and choose </a:t>
                </a:r>
                <a:r>
                  <a:rPr lang="en-GB" sz="1000" b="0">
                    <a:solidFill>
                      <a:srgbClr val="333333"/>
                    </a:solidFill>
                    <a:latin typeface="Gotham Medium" pitchFamily="50" charset="0"/>
                  </a:rPr>
                  <a:t>Fit </a:t>
                </a:r>
                <a:r>
                  <a:rPr lang="en-GB" sz="1000">
                    <a:solidFill>
                      <a:srgbClr val="333333"/>
                    </a:solidFill>
                  </a:rPr>
                  <a:t>to fit the image to the placeholder.</a:t>
                </a:r>
              </a:p>
            </p:txBody>
          </p:sp>
          <p:sp>
            <p:nvSpPr>
              <p:cNvPr id="117" name="TextBox 116">
                <a:extLst>
                  <a:ext uri="{FF2B5EF4-FFF2-40B4-BE49-F238E27FC236}">
                    <a16:creationId xmlns:a16="http://schemas.microsoft.com/office/drawing/2014/main" id="{25B45501-6499-8161-9790-97D98D50D216}"/>
                  </a:ext>
                </a:extLst>
              </p:cNvPr>
              <p:cNvSpPr txBox="1"/>
              <p:nvPr/>
            </p:nvSpPr>
            <p:spPr>
              <a:xfrm>
                <a:off x="866774" y="4759822"/>
                <a:ext cx="2146447" cy="553998"/>
              </a:xfrm>
              <a:prstGeom prst="rect">
                <a:avLst/>
              </a:prstGeom>
              <a:noFill/>
            </p:spPr>
            <p:txBody>
              <a:bodyPr wrap="square" rtlCol="0">
                <a:spAutoFit/>
              </a:bodyPr>
              <a:lstStyle/>
              <a:p>
                <a:r>
                  <a:rPr lang="en-GB" sz="1000" b="1">
                    <a:solidFill>
                      <a:srgbClr val="333333"/>
                    </a:solidFill>
                  </a:rPr>
                  <a:t>5. </a:t>
                </a:r>
                <a:r>
                  <a:rPr lang="en-GB" sz="1000">
                    <a:solidFill>
                      <a:srgbClr val="333333"/>
                    </a:solidFill>
                  </a:rPr>
                  <a:t>Choose </a:t>
                </a:r>
                <a:r>
                  <a:rPr lang="en-GB" sz="1000" b="0">
                    <a:solidFill>
                      <a:srgbClr val="333333"/>
                    </a:solidFill>
                    <a:latin typeface="Gotham Medium" pitchFamily="50" charset="0"/>
                  </a:rPr>
                  <a:t>Picture Colour </a:t>
                </a:r>
                <a:r>
                  <a:rPr lang="en-GB" sz="1000">
                    <a:solidFill>
                      <a:srgbClr val="333333"/>
                    </a:solidFill>
                  </a:rPr>
                  <a:t>to adjust the Saturation, Tone, and Colour.</a:t>
                </a:r>
              </a:p>
            </p:txBody>
          </p:sp>
          <p:sp>
            <p:nvSpPr>
              <p:cNvPr id="118" name="TextBox 117">
                <a:extLst>
                  <a:ext uri="{FF2B5EF4-FFF2-40B4-BE49-F238E27FC236}">
                    <a16:creationId xmlns:a16="http://schemas.microsoft.com/office/drawing/2014/main" id="{F275C180-DA1F-32AD-B30D-762DFA7FE37E}"/>
                  </a:ext>
                </a:extLst>
              </p:cNvPr>
              <p:cNvSpPr txBox="1"/>
              <p:nvPr/>
            </p:nvSpPr>
            <p:spPr>
              <a:xfrm>
                <a:off x="866774" y="5360117"/>
                <a:ext cx="2146447" cy="861774"/>
              </a:xfrm>
              <a:prstGeom prst="rect">
                <a:avLst/>
              </a:prstGeom>
              <a:noFill/>
            </p:spPr>
            <p:txBody>
              <a:bodyPr wrap="square" rtlCol="0">
                <a:spAutoFit/>
              </a:bodyPr>
              <a:lstStyle/>
              <a:p>
                <a:r>
                  <a:rPr lang="en-GB" sz="1000" b="1">
                    <a:solidFill>
                      <a:srgbClr val="333333"/>
                    </a:solidFill>
                  </a:rPr>
                  <a:t>6. </a:t>
                </a:r>
                <a:r>
                  <a:rPr lang="en-GB" sz="1000">
                    <a:solidFill>
                      <a:srgbClr val="333333"/>
                    </a:solidFill>
                  </a:rPr>
                  <a:t>Choose </a:t>
                </a:r>
                <a:r>
                  <a:rPr lang="en-GB" sz="1000" b="0">
                    <a:solidFill>
                      <a:srgbClr val="333333"/>
                    </a:solidFill>
                    <a:latin typeface="Gotham Medium" pitchFamily="50" charset="0"/>
                  </a:rPr>
                  <a:t>Picture Correction </a:t>
                </a:r>
                <a:r>
                  <a:rPr lang="en-GB" sz="1000">
                    <a:solidFill>
                      <a:srgbClr val="333333"/>
                    </a:solidFill>
                  </a:rPr>
                  <a:t>to adjust the Sharpness, Brightness, and Contrast.</a:t>
                </a:r>
              </a:p>
              <a:p>
                <a:endParaRPr lang="en-GB" sz="1000">
                  <a:solidFill>
                    <a:srgbClr val="333333"/>
                  </a:solidFill>
                </a:endParaRPr>
              </a:p>
              <a:p>
                <a:endParaRPr lang="en-GB" sz="1000">
                  <a:solidFill>
                    <a:srgbClr val="333333"/>
                  </a:solidFill>
                </a:endParaRPr>
              </a:p>
            </p:txBody>
          </p:sp>
          <p:sp>
            <p:nvSpPr>
              <p:cNvPr id="119" name="TextBox 118">
                <a:extLst>
                  <a:ext uri="{FF2B5EF4-FFF2-40B4-BE49-F238E27FC236}">
                    <a16:creationId xmlns:a16="http://schemas.microsoft.com/office/drawing/2014/main" id="{8A4CF255-DC88-7195-DDF2-6BF84A02BE3F}"/>
                  </a:ext>
                </a:extLst>
              </p:cNvPr>
              <p:cNvSpPr txBox="1"/>
              <p:nvPr/>
            </p:nvSpPr>
            <p:spPr>
              <a:xfrm>
                <a:off x="1072610" y="1179173"/>
                <a:ext cx="1734772" cy="461665"/>
              </a:xfrm>
              <a:prstGeom prst="rect">
                <a:avLst/>
              </a:prstGeom>
              <a:noFill/>
            </p:spPr>
            <p:txBody>
              <a:bodyPr wrap="square" rtlCol="0">
                <a:spAutoFit/>
              </a:bodyPr>
              <a:lstStyle/>
              <a:p>
                <a:pPr algn="ctr"/>
                <a:r>
                  <a:rPr lang="en-GB" sz="1200">
                    <a:solidFill>
                      <a:srgbClr val="333333"/>
                    </a:solidFill>
                    <a:latin typeface="+mn-lt"/>
                  </a:rPr>
                  <a:t>HOW TO INSERT AN IMAGE</a:t>
                </a:r>
              </a:p>
            </p:txBody>
          </p:sp>
          <p:sp>
            <p:nvSpPr>
              <p:cNvPr id="120" name="TextBox 119">
                <a:extLst>
                  <a:ext uri="{FF2B5EF4-FFF2-40B4-BE49-F238E27FC236}">
                    <a16:creationId xmlns:a16="http://schemas.microsoft.com/office/drawing/2014/main" id="{5757D6D0-6519-FA61-3D16-19398F405941}"/>
                  </a:ext>
                </a:extLst>
              </p:cNvPr>
              <p:cNvSpPr txBox="1"/>
              <p:nvPr userDrawn="1"/>
            </p:nvSpPr>
            <p:spPr>
              <a:xfrm>
                <a:off x="866775" y="1759910"/>
                <a:ext cx="2087197" cy="400110"/>
              </a:xfrm>
              <a:prstGeom prst="rect">
                <a:avLst/>
              </a:prstGeom>
              <a:noFill/>
            </p:spPr>
            <p:txBody>
              <a:bodyPr wrap="square" rtlCol="0">
                <a:spAutoFit/>
              </a:bodyPr>
              <a:lstStyle/>
              <a:p>
                <a:r>
                  <a:rPr lang="en-GB" sz="1000" b="1">
                    <a:solidFill>
                      <a:srgbClr val="333333"/>
                    </a:solidFill>
                  </a:rPr>
                  <a:t>1. </a:t>
                </a:r>
                <a:r>
                  <a:rPr lang="en-GB" sz="1000">
                    <a:solidFill>
                      <a:srgbClr val="333333"/>
                    </a:solidFill>
                  </a:rPr>
                  <a:t>If there is already an image present, </a:t>
                </a:r>
                <a:r>
                  <a:rPr lang="en-GB" sz="1000">
                    <a:solidFill>
                      <a:srgbClr val="333333"/>
                    </a:solidFill>
                    <a:latin typeface="Gotham Medium" pitchFamily="50" charset="0"/>
                  </a:rPr>
                  <a:t>delete this first.</a:t>
                </a:r>
              </a:p>
            </p:txBody>
          </p:sp>
        </p:grpSp>
        <p:sp>
          <p:nvSpPr>
            <p:cNvPr id="111" name="TextBox 110">
              <a:extLst>
                <a:ext uri="{FF2B5EF4-FFF2-40B4-BE49-F238E27FC236}">
                  <a16:creationId xmlns:a16="http://schemas.microsoft.com/office/drawing/2014/main" id="{10DF4732-FFDD-EBC5-8B59-A082C643F864}"/>
                </a:ext>
              </a:extLst>
            </p:cNvPr>
            <p:cNvSpPr txBox="1"/>
            <p:nvPr userDrawn="1"/>
          </p:nvSpPr>
          <p:spPr>
            <a:xfrm>
              <a:off x="12316146" y="4885855"/>
              <a:ext cx="2146447" cy="553998"/>
            </a:xfrm>
            <a:prstGeom prst="rect">
              <a:avLst/>
            </a:prstGeom>
            <a:noFill/>
          </p:spPr>
          <p:txBody>
            <a:bodyPr wrap="square" rtlCol="0">
              <a:spAutoFit/>
            </a:bodyPr>
            <a:lstStyle/>
            <a:p>
              <a:r>
                <a:rPr lang="en-GB" sz="1000" b="1">
                  <a:solidFill>
                    <a:srgbClr val="333333"/>
                  </a:solidFill>
                </a:rPr>
                <a:t>7. </a:t>
              </a:r>
              <a:r>
                <a:rPr lang="en-GB" sz="1000">
                  <a:solidFill>
                    <a:srgbClr val="333333"/>
                  </a:solidFill>
                </a:rPr>
                <a:t>Once you are happy with your image, right click on it and select ‘</a:t>
              </a:r>
              <a:r>
                <a:rPr lang="en-GB" sz="1000" b="0">
                  <a:solidFill>
                    <a:srgbClr val="333333"/>
                  </a:solidFill>
                  <a:latin typeface="Gotham Medium" pitchFamily="50" charset="0"/>
                </a:rPr>
                <a:t>Send to back</a:t>
              </a:r>
              <a:r>
                <a:rPr lang="en-GB" sz="1000">
                  <a:solidFill>
                    <a:srgbClr val="333333"/>
                  </a:solidFill>
                </a:rPr>
                <a:t>’. </a:t>
              </a:r>
              <a:endParaRPr lang="en-GB" sz="1000">
                <a:solidFill>
                  <a:srgbClr val="333333"/>
                </a:solidFill>
                <a:latin typeface="Gotham Medium" pitchFamily="50" charset="0"/>
              </a:endParaRPr>
            </a:p>
          </p:txBody>
        </p:sp>
      </p:grpSp>
      <p:grpSp>
        <p:nvGrpSpPr>
          <p:cNvPr id="55" name="Group 54">
            <a:extLst>
              <a:ext uri="{FF2B5EF4-FFF2-40B4-BE49-F238E27FC236}">
                <a16:creationId xmlns:a16="http://schemas.microsoft.com/office/drawing/2014/main" id="{A2FD7EFA-58BF-C572-1165-893C23C37272}"/>
              </a:ext>
            </a:extLst>
          </p:cNvPr>
          <p:cNvGrpSpPr/>
          <p:nvPr userDrawn="1"/>
        </p:nvGrpSpPr>
        <p:grpSpPr>
          <a:xfrm>
            <a:off x="-2193920" y="4457973"/>
            <a:ext cx="2094408" cy="3914775"/>
            <a:chOff x="-2178418" y="4487679"/>
            <a:chExt cx="2094954" cy="3914775"/>
          </a:xfrm>
        </p:grpSpPr>
        <p:sp>
          <p:nvSpPr>
            <p:cNvPr id="56" name="Rectangle 55">
              <a:extLst>
                <a:ext uri="{FF2B5EF4-FFF2-40B4-BE49-F238E27FC236}">
                  <a16:creationId xmlns:a16="http://schemas.microsoft.com/office/drawing/2014/main" id="{2771D536-4D45-2DED-D493-ABE31A487867}"/>
                </a:ext>
              </a:extLst>
            </p:cNvPr>
            <p:cNvSpPr/>
            <p:nvPr/>
          </p:nvSpPr>
          <p:spPr>
            <a:xfrm>
              <a:off x="-2178418" y="4487680"/>
              <a:ext cx="2094954" cy="3914774"/>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333333"/>
                </a:solidFill>
              </a:endParaRPr>
            </a:p>
          </p:txBody>
        </p:sp>
        <p:sp>
          <p:nvSpPr>
            <p:cNvPr id="57" name="Rectangle 56">
              <a:extLst>
                <a:ext uri="{FF2B5EF4-FFF2-40B4-BE49-F238E27FC236}">
                  <a16:creationId xmlns:a16="http://schemas.microsoft.com/office/drawing/2014/main" id="{43F1811D-8A96-B271-940D-A126F8C9B15B}"/>
                </a:ext>
              </a:extLst>
            </p:cNvPr>
            <p:cNvSpPr/>
            <p:nvPr/>
          </p:nvSpPr>
          <p:spPr>
            <a:xfrm>
              <a:off x="-2178418" y="4487679"/>
              <a:ext cx="2094954" cy="55616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799">
                <a:solidFill>
                  <a:srgbClr val="333333"/>
                </a:solidFill>
              </a:endParaRPr>
            </a:p>
          </p:txBody>
        </p:sp>
        <p:sp>
          <p:nvSpPr>
            <p:cNvPr id="58" name="TextBox 57">
              <a:extLst>
                <a:ext uri="{FF2B5EF4-FFF2-40B4-BE49-F238E27FC236}">
                  <a16:creationId xmlns:a16="http://schemas.microsoft.com/office/drawing/2014/main" id="{6E91C123-CE09-DE02-3EB2-BD4A665C073E}"/>
                </a:ext>
              </a:extLst>
            </p:cNvPr>
            <p:cNvSpPr txBox="1"/>
            <p:nvPr/>
          </p:nvSpPr>
          <p:spPr>
            <a:xfrm>
              <a:off x="-1943077" y="4533656"/>
              <a:ext cx="1668186" cy="461665"/>
            </a:xfrm>
            <a:prstGeom prst="rect">
              <a:avLst/>
            </a:prstGeom>
            <a:noFill/>
          </p:spPr>
          <p:txBody>
            <a:bodyPr wrap="square" rtlCol="0">
              <a:spAutoFit/>
            </a:bodyPr>
            <a:lstStyle/>
            <a:p>
              <a:pPr algn="ctr"/>
              <a:r>
                <a:rPr lang="en-GB" sz="1200">
                  <a:solidFill>
                    <a:srgbClr val="333333"/>
                  </a:solidFill>
                  <a:latin typeface="+mn-lt"/>
                </a:rPr>
                <a:t>HOW TO INSERT AN ICON</a:t>
              </a:r>
            </a:p>
          </p:txBody>
        </p:sp>
        <p:sp>
          <p:nvSpPr>
            <p:cNvPr id="59" name="TextBox 58">
              <a:extLst>
                <a:ext uri="{FF2B5EF4-FFF2-40B4-BE49-F238E27FC236}">
                  <a16:creationId xmlns:a16="http://schemas.microsoft.com/office/drawing/2014/main" id="{971AAE0C-4A2E-17DC-6BBF-715FDC91AA6A}"/>
                </a:ext>
              </a:extLst>
            </p:cNvPr>
            <p:cNvSpPr txBox="1"/>
            <p:nvPr/>
          </p:nvSpPr>
          <p:spPr>
            <a:xfrm>
              <a:off x="-2156460" y="5847658"/>
              <a:ext cx="1976174" cy="861774"/>
            </a:xfrm>
            <a:prstGeom prst="rect">
              <a:avLst/>
            </a:prstGeom>
            <a:noFill/>
          </p:spPr>
          <p:txBody>
            <a:bodyPr wrap="square" rtlCol="0">
              <a:spAutoFit/>
            </a:bodyPr>
            <a:lstStyle/>
            <a:p>
              <a:r>
                <a:rPr lang="en-GB" sz="1000" b="1">
                  <a:solidFill>
                    <a:srgbClr val="333333"/>
                  </a:solidFill>
                </a:rPr>
                <a:t>2. </a:t>
              </a:r>
              <a:r>
                <a:rPr lang="en-GB" sz="1000">
                  <a:solidFill>
                    <a:srgbClr val="333333"/>
                  </a:solidFill>
                </a:rPr>
                <a:t>Click on the </a:t>
              </a:r>
              <a:r>
                <a:rPr lang="en-GB" sz="1000" b="0">
                  <a:solidFill>
                    <a:srgbClr val="333333"/>
                  </a:solidFill>
                  <a:latin typeface="Gotham Medium" pitchFamily="50" charset="0"/>
                </a:rPr>
                <a:t>shape </a:t>
              </a:r>
              <a:r>
                <a:rPr lang="en-GB" sz="1000">
                  <a:solidFill>
                    <a:srgbClr val="333333"/>
                  </a:solidFill>
                </a:rPr>
                <a:t>you wish to add your icon to and choose the icon needed from the PPT Icon Library.</a:t>
              </a:r>
              <a:br>
                <a:rPr lang="en-GB" sz="1000">
                  <a:solidFill>
                    <a:srgbClr val="333333"/>
                  </a:solidFill>
                </a:rPr>
              </a:br>
              <a:r>
                <a:rPr lang="en-GB" sz="1000">
                  <a:solidFill>
                    <a:srgbClr val="333333"/>
                  </a:solidFill>
                </a:rPr>
                <a:t>Insert &gt; Icons</a:t>
              </a:r>
            </a:p>
          </p:txBody>
        </p:sp>
        <p:sp>
          <p:nvSpPr>
            <p:cNvPr id="60" name="TextBox 59">
              <a:extLst>
                <a:ext uri="{FF2B5EF4-FFF2-40B4-BE49-F238E27FC236}">
                  <a16:creationId xmlns:a16="http://schemas.microsoft.com/office/drawing/2014/main" id="{9317D4E8-7A30-D367-C959-7D3171392EBB}"/>
                </a:ext>
              </a:extLst>
            </p:cNvPr>
            <p:cNvSpPr txBox="1"/>
            <p:nvPr/>
          </p:nvSpPr>
          <p:spPr>
            <a:xfrm>
              <a:off x="-2156460" y="6706540"/>
              <a:ext cx="1881569" cy="1015663"/>
            </a:xfrm>
            <a:prstGeom prst="rect">
              <a:avLst/>
            </a:prstGeom>
            <a:noFill/>
          </p:spPr>
          <p:txBody>
            <a:bodyPr wrap="square" rtlCol="0">
              <a:spAutoFit/>
            </a:bodyPr>
            <a:lstStyle/>
            <a:p>
              <a:r>
                <a:rPr lang="en-GB" sz="1000" b="1">
                  <a:solidFill>
                    <a:srgbClr val="333333"/>
                  </a:solidFill>
                </a:rPr>
                <a:t>3. </a:t>
              </a:r>
              <a:r>
                <a:rPr lang="en-GB" sz="1000">
                  <a:solidFill>
                    <a:srgbClr val="333333"/>
                  </a:solidFill>
                </a:rPr>
                <a:t>Click on the </a:t>
              </a:r>
              <a:r>
                <a:rPr lang="en-GB" sz="1000" b="0">
                  <a:solidFill>
                    <a:srgbClr val="333333"/>
                  </a:solidFill>
                  <a:latin typeface="Gotham Medium" pitchFamily="50" charset="0"/>
                </a:rPr>
                <a:t>Format Picture/Format Graphic </a:t>
              </a:r>
              <a:r>
                <a:rPr lang="en-GB" sz="1000">
                  <a:solidFill>
                    <a:srgbClr val="333333"/>
                  </a:solidFill>
                </a:rPr>
                <a:t>tab in the ribbon and choose </a:t>
              </a:r>
              <a:r>
                <a:rPr lang="en-GB" sz="1000" b="0">
                  <a:solidFill>
                    <a:srgbClr val="333333"/>
                  </a:solidFill>
                  <a:latin typeface="Gotham Medium" pitchFamily="50" charset="0"/>
                </a:rPr>
                <a:t>Crop</a:t>
              </a:r>
              <a:r>
                <a:rPr lang="en-GB" sz="1000">
                  <a:solidFill>
                    <a:srgbClr val="333333"/>
                  </a:solidFill>
                </a:rPr>
                <a:t> option to edit the position and composition of your icon.</a:t>
              </a:r>
            </a:p>
          </p:txBody>
        </p:sp>
        <p:sp>
          <p:nvSpPr>
            <p:cNvPr id="61" name="TextBox 60">
              <a:extLst>
                <a:ext uri="{FF2B5EF4-FFF2-40B4-BE49-F238E27FC236}">
                  <a16:creationId xmlns:a16="http://schemas.microsoft.com/office/drawing/2014/main" id="{9507B5A5-40AF-982F-D946-CC0D23582638}"/>
                </a:ext>
              </a:extLst>
            </p:cNvPr>
            <p:cNvSpPr txBox="1"/>
            <p:nvPr/>
          </p:nvSpPr>
          <p:spPr>
            <a:xfrm>
              <a:off x="-2156460" y="7748950"/>
              <a:ext cx="2032272" cy="553998"/>
            </a:xfrm>
            <a:prstGeom prst="rect">
              <a:avLst/>
            </a:prstGeom>
            <a:noFill/>
          </p:spPr>
          <p:txBody>
            <a:bodyPr wrap="square" rtlCol="0">
              <a:spAutoFit/>
            </a:bodyPr>
            <a:lstStyle/>
            <a:p>
              <a:r>
                <a:rPr lang="en-GB" sz="1000" b="1">
                  <a:solidFill>
                    <a:srgbClr val="333333"/>
                  </a:solidFill>
                </a:rPr>
                <a:t>4. </a:t>
              </a:r>
              <a:r>
                <a:rPr lang="en-GB" sz="1000">
                  <a:solidFill>
                    <a:srgbClr val="333333"/>
                  </a:solidFill>
                </a:rPr>
                <a:t>Click on the drop down arrow and choose </a:t>
              </a:r>
              <a:r>
                <a:rPr lang="en-GB" sz="1000" b="0">
                  <a:solidFill>
                    <a:srgbClr val="333333"/>
                  </a:solidFill>
                  <a:latin typeface="Gotham Medium" pitchFamily="50" charset="0"/>
                </a:rPr>
                <a:t>Fit</a:t>
              </a:r>
              <a:r>
                <a:rPr lang="en-GB" sz="1000">
                  <a:solidFill>
                    <a:srgbClr val="333333"/>
                  </a:solidFill>
                </a:rPr>
                <a:t> to fit the icon to the placeholder.</a:t>
              </a:r>
            </a:p>
          </p:txBody>
        </p:sp>
        <p:sp>
          <p:nvSpPr>
            <p:cNvPr id="62" name="TextBox 61">
              <a:extLst>
                <a:ext uri="{FF2B5EF4-FFF2-40B4-BE49-F238E27FC236}">
                  <a16:creationId xmlns:a16="http://schemas.microsoft.com/office/drawing/2014/main" id="{661C7D0D-67D7-B443-8426-026630A2BD41}"/>
                </a:ext>
              </a:extLst>
            </p:cNvPr>
            <p:cNvSpPr txBox="1"/>
            <p:nvPr/>
          </p:nvSpPr>
          <p:spPr>
            <a:xfrm>
              <a:off x="-2156460" y="5119692"/>
              <a:ext cx="1976174" cy="707886"/>
            </a:xfrm>
            <a:prstGeom prst="rect">
              <a:avLst/>
            </a:prstGeom>
            <a:noFill/>
          </p:spPr>
          <p:txBody>
            <a:bodyPr wrap="square" rtlCol="0">
              <a:spAutoFit/>
            </a:bodyPr>
            <a:lstStyle/>
            <a:p>
              <a:r>
                <a:rPr lang="en-GB" sz="1000" b="1">
                  <a:solidFill>
                    <a:srgbClr val="333333"/>
                  </a:solidFill>
                </a:rPr>
                <a:t>1. </a:t>
              </a:r>
              <a:r>
                <a:rPr lang="en-GB" sz="1000">
                  <a:solidFill>
                    <a:srgbClr val="333333"/>
                  </a:solidFill>
                </a:rPr>
                <a:t>To replace an existing icon, first delete it. Only use icons from the PowerPoint icon library: </a:t>
              </a:r>
              <a:r>
                <a:rPr lang="en-GB" sz="1000">
                  <a:solidFill>
                    <a:srgbClr val="333333"/>
                  </a:solidFill>
                  <a:latin typeface="Gotham Medium" pitchFamily="50" charset="0"/>
                </a:rPr>
                <a:t>Insert &gt; Icons. </a:t>
              </a:r>
            </a:p>
          </p:txBody>
        </p:sp>
      </p:grpSp>
    </p:spTree>
    <p:custDataLst>
      <p:tags r:id="rId1"/>
    </p:custDataLst>
    <p:extLst>
      <p:ext uri="{BB962C8B-B14F-4D97-AF65-F5344CB8AC3E}">
        <p14:creationId xmlns:p14="http://schemas.microsoft.com/office/powerpoint/2010/main" val="3700299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able of content with image">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29FB50BC-B03E-FD86-FEB9-D856A0D4DFE4}"/>
              </a:ext>
            </a:extLst>
          </p:cNvPr>
          <p:cNvSpPr>
            <a:spLocks noGrp="1"/>
          </p:cNvSpPr>
          <p:nvPr>
            <p:ph type="body" sz="quarter" idx="13" hasCustomPrompt="1"/>
          </p:nvPr>
        </p:nvSpPr>
        <p:spPr>
          <a:xfrm>
            <a:off x="522470" y="2377047"/>
            <a:ext cx="1198726" cy="229602"/>
          </a:xfrm>
        </p:spPr>
        <p:txBody>
          <a:bodyPr anchor="ctr"/>
          <a:lstStyle>
            <a:lvl1pPr>
              <a:defRPr>
                <a:latin typeface="+mj-lt"/>
              </a:defRPr>
            </a:lvl1pPr>
          </a:lstStyle>
          <a:p>
            <a:pPr lvl="0"/>
            <a:r>
              <a:rPr lang="en-GB"/>
              <a:t>SECTION 1</a:t>
            </a:r>
          </a:p>
        </p:txBody>
      </p:sp>
      <p:sp>
        <p:nvSpPr>
          <p:cNvPr id="11" name="Text Placeholder 10">
            <a:extLst>
              <a:ext uri="{FF2B5EF4-FFF2-40B4-BE49-F238E27FC236}">
                <a16:creationId xmlns:a16="http://schemas.microsoft.com/office/drawing/2014/main" id="{1118829C-FE0B-A011-25A6-3ABA6F003AD5}"/>
              </a:ext>
            </a:extLst>
          </p:cNvPr>
          <p:cNvSpPr>
            <a:spLocks noGrp="1"/>
          </p:cNvSpPr>
          <p:nvPr>
            <p:ph type="body" sz="quarter" idx="14" hasCustomPrompt="1"/>
          </p:nvPr>
        </p:nvSpPr>
        <p:spPr>
          <a:xfrm>
            <a:off x="522470" y="2587233"/>
            <a:ext cx="1701039" cy="420821"/>
          </a:xfrm>
        </p:spPr>
        <p:txBody>
          <a:bodyPr/>
          <a:lstStyle>
            <a:lvl1pPr>
              <a:defRPr sz="1200" b="0">
                <a:latin typeface="+mn-lt"/>
              </a:defRPr>
            </a:lvl1pPr>
            <a:lvl2pPr>
              <a:defRPr sz="1100">
                <a:latin typeface="Gotham Bold" pitchFamily="50" charset="0"/>
              </a:defRPr>
            </a:lvl2pPr>
            <a:lvl3pPr>
              <a:defRPr sz="1050">
                <a:latin typeface="Gotham Bold" pitchFamily="50" charset="0"/>
              </a:defRPr>
            </a:lvl3pPr>
            <a:lvl4pPr>
              <a:defRPr sz="1000">
                <a:latin typeface="Gotham Bold" pitchFamily="50" charset="0"/>
              </a:defRPr>
            </a:lvl4pPr>
            <a:lvl5pPr>
              <a:defRPr sz="1000">
                <a:latin typeface="Gotham Bold" pitchFamily="50" charset="0"/>
              </a:defRPr>
            </a:lvl5pPr>
          </a:lstStyle>
          <a:p>
            <a:pPr lvl="0"/>
            <a:r>
              <a:rPr lang="en-GB"/>
              <a:t>Insert text here</a:t>
            </a:r>
          </a:p>
        </p:txBody>
      </p:sp>
      <p:sp>
        <p:nvSpPr>
          <p:cNvPr id="12" name="Text Placeholder 8">
            <a:extLst>
              <a:ext uri="{FF2B5EF4-FFF2-40B4-BE49-F238E27FC236}">
                <a16:creationId xmlns:a16="http://schemas.microsoft.com/office/drawing/2014/main" id="{344DC50A-E787-D89A-7BFA-2695639C89D3}"/>
              </a:ext>
            </a:extLst>
          </p:cNvPr>
          <p:cNvSpPr>
            <a:spLocks noGrp="1"/>
          </p:cNvSpPr>
          <p:nvPr>
            <p:ph type="body" sz="quarter" idx="15" hasCustomPrompt="1"/>
          </p:nvPr>
        </p:nvSpPr>
        <p:spPr>
          <a:xfrm>
            <a:off x="522470" y="3103437"/>
            <a:ext cx="1198726" cy="229602"/>
          </a:xfrm>
        </p:spPr>
        <p:txBody>
          <a:bodyPr anchor="ctr"/>
          <a:lstStyle>
            <a:lvl1pPr>
              <a:defRPr>
                <a:latin typeface="+mj-lt"/>
              </a:defRPr>
            </a:lvl1pPr>
          </a:lstStyle>
          <a:p>
            <a:pPr lvl="0"/>
            <a:r>
              <a:rPr lang="en-GB"/>
              <a:t>SECTION 2</a:t>
            </a:r>
          </a:p>
        </p:txBody>
      </p:sp>
      <p:sp>
        <p:nvSpPr>
          <p:cNvPr id="13" name="Text Placeholder 10">
            <a:extLst>
              <a:ext uri="{FF2B5EF4-FFF2-40B4-BE49-F238E27FC236}">
                <a16:creationId xmlns:a16="http://schemas.microsoft.com/office/drawing/2014/main" id="{1BE39C6D-1DB2-9D57-BC99-ABA48A3221EE}"/>
              </a:ext>
            </a:extLst>
          </p:cNvPr>
          <p:cNvSpPr>
            <a:spLocks noGrp="1"/>
          </p:cNvSpPr>
          <p:nvPr>
            <p:ph type="body" sz="quarter" idx="16" hasCustomPrompt="1"/>
          </p:nvPr>
        </p:nvSpPr>
        <p:spPr>
          <a:xfrm>
            <a:off x="522470" y="3313622"/>
            <a:ext cx="1701039" cy="420821"/>
          </a:xfrm>
        </p:spPr>
        <p:txBody>
          <a:bodyPr/>
          <a:lstStyle>
            <a:lvl1pPr>
              <a:defRPr sz="1200" b="0">
                <a:latin typeface="+mn-lt"/>
              </a:defRPr>
            </a:lvl1pPr>
            <a:lvl2pPr>
              <a:defRPr sz="1100">
                <a:latin typeface="Gotham Bold" pitchFamily="50" charset="0"/>
              </a:defRPr>
            </a:lvl2pPr>
            <a:lvl3pPr>
              <a:defRPr sz="1050">
                <a:latin typeface="Gotham Bold" pitchFamily="50" charset="0"/>
              </a:defRPr>
            </a:lvl3pPr>
            <a:lvl4pPr>
              <a:defRPr sz="1000">
                <a:latin typeface="Gotham Bold" pitchFamily="50" charset="0"/>
              </a:defRPr>
            </a:lvl4pPr>
            <a:lvl5pPr>
              <a:defRPr sz="1000">
                <a:latin typeface="Gotham Bold" pitchFamily="50" charset="0"/>
              </a:defRPr>
            </a:lvl5pPr>
          </a:lstStyle>
          <a:p>
            <a:pPr lvl="0"/>
            <a:r>
              <a:rPr lang="en-GB"/>
              <a:t>Insert text here</a:t>
            </a:r>
          </a:p>
        </p:txBody>
      </p:sp>
      <p:sp>
        <p:nvSpPr>
          <p:cNvPr id="14" name="Text Placeholder 8">
            <a:extLst>
              <a:ext uri="{FF2B5EF4-FFF2-40B4-BE49-F238E27FC236}">
                <a16:creationId xmlns:a16="http://schemas.microsoft.com/office/drawing/2014/main" id="{07A4DF74-8A14-1A6C-917C-CC8E0405A9DF}"/>
              </a:ext>
            </a:extLst>
          </p:cNvPr>
          <p:cNvSpPr>
            <a:spLocks noGrp="1"/>
          </p:cNvSpPr>
          <p:nvPr>
            <p:ph type="body" sz="quarter" idx="17" hasCustomPrompt="1"/>
          </p:nvPr>
        </p:nvSpPr>
        <p:spPr>
          <a:xfrm>
            <a:off x="522470" y="3829827"/>
            <a:ext cx="1198726" cy="229602"/>
          </a:xfrm>
        </p:spPr>
        <p:txBody>
          <a:bodyPr anchor="ctr"/>
          <a:lstStyle>
            <a:lvl1pPr>
              <a:defRPr>
                <a:latin typeface="+mj-lt"/>
              </a:defRPr>
            </a:lvl1pPr>
          </a:lstStyle>
          <a:p>
            <a:pPr lvl="0"/>
            <a:r>
              <a:rPr lang="en-GB"/>
              <a:t>SECTION 3</a:t>
            </a:r>
          </a:p>
        </p:txBody>
      </p:sp>
      <p:sp>
        <p:nvSpPr>
          <p:cNvPr id="15" name="Text Placeholder 10">
            <a:extLst>
              <a:ext uri="{FF2B5EF4-FFF2-40B4-BE49-F238E27FC236}">
                <a16:creationId xmlns:a16="http://schemas.microsoft.com/office/drawing/2014/main" id="{90B360E8-F816-0FD9-0325-3F8CFF7ACE01}"/>
              </a:ext>
            </a:extLst>
          </p:cNvPr>
          <p:cNvSpPr>
            <a:spLocks noGrp="1"/>
          </p:cNvSpPr>
          <p:nvPr>
            <p:ph type="body" sz="quarter" idx="18" hasCustomPrompt="1"/>
          </p:nvPr>
        </p:nvSpPr>
        <p:spPr>
          <a:xfrm>
            <a:off x="522470" y="4040013"/>
            <a:ext cx="1701039" cy="420821"/>
          </a:xfrm>
        </p:spPr>
        <p:txBody>
          <a:bodyPr/>
          <a:lstStyle>
            <a:lvl1pPr>
              <a:defRPr sz="1200" b="0">
                <a:latin typeface="+mn-lt"/>
              </a:defRPr>
            </a:lvl1pPr>
            <a:lvl2pPr>
              <a:defRPr sz="1100">
                <a:latin typeface="Gotham Bold" pitchFamily="50" charset="0"/>
              </a:defRPr>
            </a:lvl2pPr>
            <a:lvl3pPr>
              <a:defRPr sz="1050">
                <a:latin typeface="Gotham Bold" pitchFamily="50" charset="0"/>
              </a:defRPr>
            </a:lvl3pPr>
            <a:lvl4pPr>
              <a:defRPr sz="1000">
                <a:latin typeface="Gotham Bold" pitchFamily="50" charset="0"/>
              </a:defRPr>
            </a:lvl4pPr>
            <a:lvl5pPr>
              <a:defRPr sz="1000">
                <a:latin typeface="Gotham Bold" pitchFamily="50" charset="0"/>
              </a:defRPr>
            </a:lvl5pPr>
          </a:lstStyle>
          <a:p>
            <a:pPr lvl="0"/>
            <a:r>
              <a:rPr lang="en-GB"/>
              <a:t>Insert text here</a:t>
            </a:r>
          </a:p>
        </p:txBody>
      </p:sp>
      <p:sp>
        <p:nvSpPr>
          <p:cNvPr id="16" name="Text Placeholder 8">
            <a:extLst>
              <a:ext uri="{FF2B5EF4-FFF2-40B4-BE49-F238E27FC236}">
                <a16:creationId xmlns:a16="http://schemas.microsoft.com/office/drawing/2014/main" id="{511BD332-BA64-40F3-88F4-3F8CDB518644}"/>
              </a:ext>
            </a:extLst>
          </p:cNvPr>
          <p:cNvSpPr>
            <a:spLocks noGrp="1"/>
          </p:cNvSpPr>
          <p:nvPr>
            <p:ph type="body" sz="quarter" idx="19" hasCustomPrompt="1"/>
          </p:nvPr>
        </p:nvSpPr>
        <p:spPr>
          <a:xfrm>
            <a:off x="522470" y="4556217"/>
            <a:ext cx="1198726" cy="229602"/>
          </a:xfrm>
        </p:spPr>
        <p:txBody>
          <a:bodyPr anchor="ctr"/>
          <a:lstStyle>
            <a:lvl1pPr>
              <a:defRPr>
                <a:latin typeface="+mj-lt"/>
              </a:defRPr>
            </a:lvl1pPr>
          </a:lstStyle>
          <a:p>
            <a:pPr lvl="0"/>
            <a:r>
              <a:rPr lang="en-GB"/>
              <a:t>SECTION 4</a:t>
            </a:r>
          </a:p>
        </p:txBody>
      </p:sp>
      <p:sp>
        <p:nvSpPr>
          <p:cNvPr id="17" name="Text Placeholder 10">
            <a:extLst>
              <a:ext uri="{FF2B5EF4-FFF2-40B4-BE49-F238E27FC236}">
                <a16:creationId xmlns:a16="http://schemas.microsoft.com/office/drawing/2014/main" id="{0C4138EA-DE77-892C-6F30-AB11C6B61268}"/>
              </a:ext>
            </a:extLst>
          </p:cNvPr>
          <p:cNvSpPr>
            <a:spLocks noGrp="1"/>
          </p:cNvSpPr>
          <p:nvPr>
            <p:ph type="body" sz="quarter" idx="20" hasCustomPrompt="1"/>
          </p:nvPr>
        </p:nvSpPr>
        <p:spPr>
          <a:xfrm>
            <a:off x="522470" y="4766403"/>
            <a:ext cx="1701039" cy="420821"/>
          </a:xfrm>
        </p:spPr>
        <p:txBody>
          <a:bodyPr/>
          <a:lstStyle>
            <a:lvl1pPr>
              <a:defRPr sz="1200" b="0">
                <a:latin typeface="+mn-lt"/>
              </a:defRPr>
            </a:lvl1pPr>
            <a:lvl2pPr>
              <a:defRPr sz="1100">
                <a:latin typeface="Gotham Bold" pitchFamily="50" charset="0"/>
              </a:defRPr>
            </a:lvl2pPr>
            <a:lvl3pPr>
              <a:defRPr sz="1050">
                <a:latin typeface="Gotham Bold" pitchFamily="50" charset="0"/>
              </a:defRPr>
            </a:lvl3pPr>
            <a:lvl4pPr>
              <a:defRPr sz="1000">
                <a:latin typeface="Gotham Bold" pitchFamily="50" charset="0"/>
              </a:defRPr>
            </a:lvl4pPr>
            <a:lvl5pPr>
              <a:defRPr sz="1000">
                <a:latin typeface="Gotham Bold" pitchFamily="50" charset="0"/>
              </a:defRPr>
            </a:lvl5pPr>
          </a:lstStyle>
          <a:p>
            <a:pPr lvl="0"/>
            <a:r>
              <a:rPr lang="en-GB"/>
              <a:t>Insert text here</a:t>
            </a:r>
          </a:p>
        </p:txBody>
      </p:sp>
      <p:sp>
        <p:nvSpPr>
          <p:cNvPr id="18" name="Text Placeholder 8">
            <a:extLst>
              <a:ext uri="{FF2B5EF4-FFF2-40B4-BE49-F238E27FC236}">
                <a16:creationId xmlns:a16="http://schemas.microsoft.com/office/drawing/2014/main" id="{427348ED-CB05-3D04-EBB7-483BF7FD2912}"/>
              </a:ext>
            </a:extLst>
          </p:cNvPr>
          <p:cNvSpPr>
            <a:spLocks noGrp="1"/>
          </p:cNvSpPr>
          <p:nvPr>
            <p:ph type="body" sz="quarter" idx="21" hasCustomPrompt="1"/>
          </p:nvPr>
        </p:nvSpPr>
        <p:spPr>
          <a:xfrm>
            <a:off x="2685986" y="2377047"/>
            <a:ext cx="1198726" cy="229602"/>
          </a:xfrm>
        </p:spPr>
        <p:txBody>
          <a:bodyPr anchor="ctr"/>
          <a:lstStyle>
            <a:lvl1pPr>
              <a:defRPr>
                <a:latin typeface="+mj-lt"/>
              </a:defRPr>
            </a:lvl1pPr>
          </a:lstStyle>
          <a:p>
            <a:pPr lvl="0"/>
            <a:r>
              <a:rPr lang="en-GB"/>
              <a:t>SECTION 5</a:t>
            </a:r>
          </a:p>
        </p:txBody>
      </p:sp>
      <p:sp>
        <p:nvSpPr>
          <p:cNvPr id="19" name="Text Placeholder 10">
            <a:extLst>
              <a:ext uri="{FF2B5EF4-FFF2-40B4-BE49-F238E27FC236}">
                <a16:creationId xmlns:a16="http://schemas.microsoft.com/office/drawing/2014/main" id="{DF0DFC40-7270-7287-A8FE-E9E46369C5E2}"/>
              </a:ext>
            </a:extLst>
          </p:cNvPr>
          <p:cNvSpPr>
            <a:spLocks noGrp="1"/>
          </p:cNvSpPr>
          <p:nvPr>
            <p:ph type="body" sz="quarter" idx="22" hasCustomPrompt="1"/>
          </p:nvPr>
        </p:nvSpPr>
        <p:spPr>
          <a:xfrm>
            <a:off x="2685986" y="2587233"/>
            <a:ext cx="1701039" cy="420821"/>
          </a:xfrm>
        </p:spPr>
        <p:txBody>
          <a:bodyPr/>
          <a:lstStyle>
            <a:lvl1pPr>
              <a:defRPr sz="1200" b="0">
                <a:latin typeface="+mn-lt"/>
              </a:defRPr>
            </a:lvl1pPr>
            <a:lvl2pPr>
              <a:defRPr sz="1100">
                <a:latin typeface="Gotham Bold" pitchFamily="50" charset="0"/>
              </a:defRPr>
            </a:lvl2pPr>
            <a:lvl3pPr>
              <a:defRPr sz="1050">
                <a:latin typeface="Gotham Bold" pitchFamily="50" charset="0"/>
              </a:defRPr>
            </a:lvl3pPr>
            <a:lvl4pPr>
              <a:defRPr sz="1000">
                <a:latin typeface="Gotham Bold" pitchFamily="50" charset="0"/>
              </a:defRPr>
            </a:lvl4pPr>
            <a:lvl5pPr>
              <a:defRPr sz="1000">
                <a:latin typeface="Gotham Bold" pitchFamily="50" charset="0"/>
              </a:defRPr>
            </a:lvl5pPr>
          </a:lstStyle>
          <a:p>
            <a:pPr lvl="0"/>
            <a:r>
              <a:rPr lang="en-GB"/>
              <a:t>Insert text here</a:t>
            </a:r>
          </a:p>
        </p:txBody>
      </p:sp>
      <p:sp>
        <p:nvSpPr>
          <p:cNvPr id="20" name="Text Placeholder 8">
            <a:extLst>
              <a:ext uri="{FF2B5EF4-FFF2-40B4-BE49-F238E27FC236}">
                <a16:creationId xmlns:a16="http://schemas.microsoft.com/office/drawing/2014/main" id="{952072EF-2AEE-E3A4-8A3E-F1C00B3B80E5}"/>
              </a:ext>
            </a:extLst>
          </p:cNvPr>
          <p:cNvSpPr>
            <a:spLocks noGrp="1"/>
          </p:cNvSpPr>
          <p:nvPr>
            <p:ph type="body" sz="quarter" idx="23" hasCustomPrompt="1"/>
          </p:nvPr>
        </p:nvSpPr>
        <p:spPr>
          <a:xfrm>
            <a:off x="2685986" y="3103437"/>
            <a:ext cx="1198726" cy="229602"/>
          </a:xfrm>
        </p:spPr>
        <p:txBody>
          <a:bodyPr anchor="ctr"/>
          <a:lstStyle>
            <a:lvl1pPr>
              <a:defRPr>
                <a:latin typeface="+mj-lt"/>
              </a:defRPr>
            </a:lvl1pPr>
          </a:lstStyle>
          <a:p>
            <a:pPr lvl="0"/>
            <a:r>
              <a:rPr lang="en-GB"/>
              <a:t>SECTION 6</a:t>
            </a:r>
          </a:p>
        </p:txBody>
      </p:sp>
      <p:sp>
        <p:nvSpPr>
          <p:cNvPr id="21" name="Text Placeholder 10">
            <a:extLst>
              <a:ext uri="{FF2B5EF4-FFF2-40B4-BE49-F238E27FC236}">
                <a16:creationId xmlns:a16="http://schemas.microsoft.com/office/drawing/2014/main" id="{B82C3497-D1D4-E239-1179-DA6C6C1B334C}"/>
              </a:ext>
            </a:extLst>
          </p:cNvPr>
          <p:cNvSpPr>
            <a:spLocks noGrp="1"/>
          </p:cNvSpPr>
          <p:nvPr>
            <p:ph type="body" sz="quarter" idx="24" hasCustomPrompt="1"/>
          </p:nvPr>
        </p:nvSpPr>
        <p:spPr>
          <a:xfrm>
            <a:off x="2685986" y="3313622"/>
            <a:ext cx="1701039" cy="420821"/>
          </a:xfrm>
        </p:spPr>
        <p:txBody>
          <a:bodyPr/>
          <a:lstStyle>
            <a:lvl1pPr>
              <a:defRPr sz="1200" b="0">
                <a:latin typeface="+mn-lt"/>
              </a:defRPr>
            </a:lvl1pPr>
            <a:lvl2pPr>
              <a:defRPr sz="1100">
                <a:latin typeface="Gotham Bold" pitchFamily="50" charset="0"/>
              </a:defRPr>
            </a:lvl2pPr>
            <a:lvl3pPr>
              <a:defRPr sz="1050">
                <a:latin typeface="Gotham Bold" pitchFamily="50" charset="0"/>
              </a:defRPr>
            </a:lvl3pPr>
            <a:lvl4pPr>
              <a:defRPr sz="1000">
                <a:latin typeface="Gotham Bold" pitchFamily="50" charset="0"/>
              </a:defRPr>
            </a:lvl4pPr>
            <a:lvl5pPr>
              <a:defRPr sz="1000">
                <a:latin typeface="Gotham Bold" pitchFamily="50" charset="0"/>
              </a:defRPr>
            </a:lvl5pPr>
          </a:lstStyle>
          <a:p>
            <a:pPr lvl="0"/>
            <a:r>
              <a:rPr lang="en-GB"/>
              <a:t>Insert text here</a:t>
            </a:r>
          </a:p>
        </p:txBody>
      </p:sp>
      <p:sp>
        <p:nvSpPr>
          <p:cNvPr id="22" name="Text Placeholder 8">
            <a:extLst>
              <a:ext uri="{FF2B5EF4-FFF2-40B4-BE49-F238E27FC236}">
                <a16:creationId xmlns:a16="http://schemas.microsoft.com/office/drawing/2014/main" id="{7283FE56-83EB-BC07-7F67-D38C8AE39014}"/>
              </a:ext>
            </a:extLst>
          </p:cNvPr>
          <p:cNvSpPr>
            <a:spLocks noGrp="1"/>
          </p:cNvSpPr>
          <p:nvPr>
            <p:ph type="body" sz="quarter" idx="25" hasCustomPrompt="1"/>
          </p:nvPr>
        </p:nvSpPr>
        <p:spPr>
          <a:xfrm>
            <a:off x="2685986" y="3829827"/>
            <a:ext cx="1198726" cy="229602"/>
          </a:xfrm>
        </p:spPr>
        <p:txBody>
          <a:bodyPr anchor="ctr"/>
          <a:lstStyle>
            <a:lvl1pPr>
              <a:defRPr>
                <a:latin typeface="+mj-lt"/>
              </a:defRPr>
            </a:lvl1pPr>
          </a:lstStyle>
          <a:p>
            <a:pPr lvl="0"/>
            <a:r>
              <a:rPr lang="en-GB"/>
              <a:t>SECTION 7</a:t>
            </a:r>
          </a:p>
        </p:txBody>
      </p:sp>
      <p:sp>
        <p:nvSpPr>
          <p:cNvPr id="23" name="Text Placeholder 10">
            <a:extLst>
              <a:ext uri="{FF2B5EF4-FFF2-40B4-BE49-F238E27FC236}">
                <a16:creationId xmlns:a16="http://schemas.microsoft.com/office/drawing/2014/main" id="{6A079CE7-CD2C-53E7-75B9-0C9AF3D6A512}"/>
              </a:ext>
            </a:extLst>
          </p:cNvPr>
          <p:cNvSpPr>
            <a:spLocks noGrp="1"/>
          </p:cNvSpPr>
          <p:nvPr>
            <p:ph type="body" sz="quarter" idx="26" hasCustomPrompt="1"/>
          </p:nvPr>
        </p:nvSpPr>
        <p:spPr>
          <a:xfrm>
            <a:off x="2685986" y="4040013"/>
            <a:ext cx="1701039" cy="420821"/>
          </a:xfrm>
        </p:spPr>
        <p:txBody>
          <a:bodyPr/>
          <a:lstStyle>
            <a:lvl1pPr>
              <a:defRPr sz="1200" b="0">
                <a:latin typeface="+mn-lt"/>
              </a:defRPr>
            </a:lvl1pPr>
            <a:lvl2pPr>
              <a:defRPr sz="1100">
                <a:latin typeface="Gotham Bold" pitchFamily="50" charset="0"/>
              </a:defRPr>
            </a:lvl2pPr>
            <a:lvl3pPr>
              <a:defRPr sz="1050">
                <a:latin typeface="Gotham Bold" pitchFamily="50" charset="0"/>
              </a:defRPr>
            </a:lvl3pPr>
            <a:lvl4pPr>
              <a:defRPr sz="1000">
                <a:latin typeface="Gotham Bold" pitchFamily="50" charset="0"/>
              </a:defRPr>
            </a:lvl4pPr>
            <a:lvl5pPr>
              <a:defRPr sz="1000">
                <a:latin typeface="Gotham Bold" pitchFamily="50" charset="0"/>
              </a:defRPr>
            </a:lvl5pPr>
          </a:lstStyle>
          <a:p>
            <a:pPr lvl="0"/>
            <a:r>
              <a:rPr lang="en-GB"/>
              <a:t>Insert text here</a:t>
            </a:r>
          </a:p>
        </p:txBody>
      </p:sp>
      <p:sp>
        <p:nvSpPr>
          <p:cNvPr id="24" name="Text Placeholder 8">
            <a:extLst>
              <a:ext uri="{FF2B5EF4-FFF2-40B4-BE49-F238E27FC236}">
                <a16:creationId xmlns:a16="http://schemas.microsoft.com/office/drawing/2014/main" id="{D3A3566B-D3CA-8D8E-64F2-E0966B6A6667}"/>
              </a:ext>
            </a:extLst>
          </p:cNvPr>
          <p:cNvSpPr>
            <a:spLocks noGrp="1"/>
          </p:cNvSpPr>
          <p:nvPr>
            <p:ph type="body" sz="quarter" idx="27" hasCustomPrompt="1"/>
          </p:nvPr>
        </p:nvSpPr>
        <p:spPr>
          <a:xfrm>
            <a:off x="2685986" y="4556217"/>
            <a:ext cx="1198726" cy="229602"/>
          </a:xfrm>
        </p:spPr>
        <p:txBody>
          <a:bodyPr anchor="ctr"/>
          <a:lstStyle>
            <a:lvl1pPr>
              <a:defRPr>
                <a:latin typeface="+mj-lt"/>
              </a:defRPr>
            </a:lvl1pPr>
          </a:lstStyle>
          <a:p>
            <a:pPr lvl="0"/>
            <a:r>
              <a:rPr lang="en-GB"/>
              <a:t>SECTION 8</a:t>
            </a:r>
          </a:p>
        </p:txBody>
      </p:sp>
      <p:sp>
        <p:nvSpPr>
          <p:cNvPr id="25" name="Text Placeholder 10">
            <a:extLst>
              <a:ext uri="{FF2B5EF4-FFF2-40B4-BE49-F238E27FC236}">
                <a16:creationId xmlns:a16="http://schemas.microsoft.com/office/drawing/2014/main" id="{D811AFDA-12AE-A572-9A14-6EA913BB6312}"/>
              </a:ext>
            </a:extLst>
          </p:cNvPr>
          <p:cNvSpPr>
            <a:spLocks noGrp="1"/>
          </p:cNvSpPr>
          <p:nvPr>
            <p:ph type="body" sz="quarter" idx="28" hasCustomPrompt="1"/>
          </p:nvPr>
        </p:nvSpPr>
        <p:spPr>
          <a:xfrm>
            <a:off x="2685986" y="4766403"/>
            <a:ext cx="1701039" cy="420821"/>
          </a:xfrm>
        </p:spPr>
        <p:txBody>
          <a:bodyPr/>
          <a:lstStyle>
            <a:lvl1pPr>
              <a:defRPr sz="1200" b="0">
                <a:latin typeface="+mn-lt"/>
              </a:defRPr>
            </a:lvl1pPr>
            <a:lvl2pPr>
              <a:defRPr sz="1100">
                <a:latin typeface="Gotham Bold" pitchFamily="50" charset="0"/>
              </a:defRPr>
            </a:lvl2pPr>
            <a:lvl3pPr>
              <a:defRPr sz="1050">
                <a:latin typeface="Gotham Bold" pitchFamily="50" charset="0"/>
              </a:defRPr>
            </a:lvl3pPr>
            <a:lvl4pPr>
              <a:defRPr sz="1000">
                <a:latin typeface="Gotham Bold" pitchFamily="50" charset="0"/>
              </a:defRPr>
            </a:lvl4pPr>
            <a:lvl5pPr>
              <a:defRPr sz="1000">
                <a:latin typeface="Gotham Bold" pitchFamily="50" charset="0"/>
              </a:defRPr>
            </a:lvl5pPr>
          </a:lstStyle>
          <a:p>
            <a:pPr lvl="0"/>
            <a:r>
              <a:rPr lang="en-GB"/>
              <a:t>Insert text here</a:t>
            </a:r>
          </a:p>
        </p:txBody>
      </p:sp>
      <p:sp>
        <p:nvSpPr>
          <p:cNvPr id="29" name="Picture Placeholder 28">
            <a:extLst>
              <a:ext uri="{FF2B5EF4-FFF2-40B4-BE49-F238E27FC236}">
                <a16:creationId xmlns:a16="http://schemas.microsoft.com/office/drawing/2014/main" id="{3E24D325-D524-AAEB-AC63-75C1F02E6471}"/>
              </a:ext>
            </a:extLst>
          </p:cNvPr>
          <p:cNvSpPr>
            <a:spLocks noGrp="1"/>
          </p:cNvSpPr>
          <p:nvPr>
            <p:ph type="pic" sz="quarter" idx="29" hasCustomPrompt="1"/>
          </p:nvPr>
        </p:nvSpPr>
        <p:spPr>
          <a:xfrm>
            <a:off x="6757816" y="1111884"/>
            <a:ext cx="4954883" cy="4938395"/>
          </a:xfrm>
        </p:spPr>
        <p:txBody>
          <a:bodyPr/>
          <a:lstStyle>
            <a:lvl1pPr algn="ctr">
              <a:defRPr/>
            </a:lvl1pPr>
          </a:lstStyle>
          <a:p>
            <a:r>
              <a:rPr lang="en-GB"/>
              <a:t>Click icon to insert image</a:t>
            </a:r>
          </a:p>
        </p:txBody>
      </p:sp>
      <p:sp>
        <p:nvSpPr>
          <p:cNvPr id="43" name="Title 1">
            <a:extLst>
              <a:ext uri="{FF2B5EF4-FFF2-40B4-BE49-F238E27FC236}">
                <a16:creationId xmlns:a16="http://schemas.microsoft.com/office/drawing/2014/main" id="{FD926E84-F38E-190B-0032-585FE5CFC3A7}"/>
              </a:ext>
            </a:extLst>
          </p:cNvPr>
          <p:cNvSpPr>
            <a:spLocks noGrp="1"/>
          </p:cNvSpPr>
          <p:nvPr>
            <p:ph type="title" hasCustomPrompt="1"/>
          </p:nvPr>
        </p:nvSpPr>
        <p:spPr>
          <a:xfrm>
            <a:off x="450731" y="460771"/>
            <a:ext cx="4815222" cy="558405"/>
          </a:xfrm>
        </p:spPr>
        <p:txBody>
          <a:bodyPr/>
          <a:lstStyle>
            <a:lvl1pPr>
              <a:defRPr sz="3199"/>
            </a:lvl1pPr>
          </a:lstStyle>
          <a:p>
            <a:r>
              <a:rPr lang="en-GB"/>
              <a:t>Insert title here</a:t>
            </a:r>
          </a:p>
        </p:txBody>
      </p:sp>
      <p:grpSp>
        <p:nvGrpSpPr>
          <p:cNvPr id="66" name="Group 65">
            <a:extLst>
              <a:ext uri="{FF2B5EF4-FFF2-40B4-BE49-F238E27FC236}">
                <a16:creationId xmlns:a16="http://schemas.microsoft.com/office/drawing/2014/main" id="{E9704CC3-3986-42FA-4675-69CDEEBCD432}"/>
              </a:ext>
            </a:extLst>
          </p:cNvPr>
          <p:cNvGrpSpPr/>
          <p:nvPr userDrawn="1"/>
        </p:nvGrpSpPr>
        <p:grpSpPr>
          <a:xfrm>
            <a:off x="12284371" y="0"/>
            <a:ext cx="2174456" cy="5067300"/>
            <a:chOff x="838199" y="1150069"/>
            <a:chExt cx="2175022" cy="5067300"/>
          </a:xfrm>
        </p:grpSpPr>
        <p:sp>
          <p:nvSpPr>
            <p:cNvPr id="67" name="Rectangle 66">
              <a:extLst>
                <a:ext uri="{FF2B5EF4-FFF2-40B4-BE49-F238E27FC236}">
                  <a16:creationId xmlns:a16="http://schemas.microsoft.com/office/drawing/2014/main" id="{9C857C1B-EE7C-169A-0431-CC79948BBA02}"/>
                </a:ext>
              </a:extLst>
            </p:cNvPr>
            <p:cNvSpPr/>
            <p:nvPr/>
          </p:nvSpPr>
          <p:spPr>
            <a:xfrm>
              <a:off x="838199" y="1669942"/>
              <a:ext cx="2146446" cy="4547427"/>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333333"/>
                </a:solidFill>
              </a:endParaRPr>
            </a:p>
          </p:txBody>
        </p:sp>
        <p:sp>
          <p:nvSpPr>
            <p:cNvPr id="68" name="Rectangle 67">
              <a:extLst>
                <a:ext uri="{FF2B5EF4-FFF2-40B4-BE49-F238E27FC236}">
                  <a16:creationId xmlns:a16="http://schemas.microsoft.com/office/drawing/2014/main" id="{F993E670-56B4-6A49-7CAE-BA27BC7A9806}"/>
                </a:ext>
              </a:extLst>
            </p:cNvPr>
            <p:cNvSpPr/>
            <p:nvPr/>
          </p:nvSpPr>
          <p:spPr>
            <a:xfrm flipV="1">
              <a:off x="838200" y="1150069"/>
              <a:ext cx="2146445" cy="52016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799">
                <a:solidFill>
                  <a:srgbClr val="333333"/>
                </a:solidFill>
              </a:endParaRPr>
            </a:p>
          </p:txBody>
        </p:sp>
        <p:sp>
          <p:nvSpPr>
            <p:cNvPr id="69" name="TextBox 68">
              <a:extLst>
                <a:ext uri="{FF2B5EF4-FFF2-40B4-BE49-F238E27FC236}">
                  <a16:creationId xmlns:a16="http://schemas.microsoft.com/office/drawing/2014/main" id="{6FDA614C-D42B-68C4-FF42-F2BED940876F}"/>
                </a:ext>
              </a:extLst>
            </p:cNvPr>
            <p:cNvSpPr txBox="1"/>
            <p:nvPr/>
          </p:nvSpPr>
          <p:spPr>
            <a:xfrm>
              <a:off x="866775" y="1753646"/>
              <a:ext cx="2087197" cy="553998"/>
            </a:xfrm>
            <a:prstGeom prst="rect">
              <a:avLst/>
            </a:prstGeom>
            <a:noFill/>
          </p:spPr>
          <p:txBody>
            <a:bodyPr wrap="square" rtlCol="0">
              <a:spAutoFit/>
            </a:bodyPr>
            <a:lstStyle/>
            <a:p>
              <a:r>
                <a:rPr lang="en-GB" sz="1000" b="1">
                  <a:solidFill>
                    <a:srgbClr val="333333"/>
                  </a:solidFill>
                </a:rPr>
                <a:t>1. </a:t>
              </a:r>
              <a:r>
                <a:rPr lang="en-GB" sz="1000">
                  <a:solidFill>
                    <a:srgbClr val="333333"/>
                  </a:solidFill>
                </a:rPr>
                <a:t>Click on the </a:t>
              </a:r>
              <a:r>
                <a:rPr lang="en-GB" sz="1000" b="0">
                  <a:solidFill>
                    <a:srgbClr val="333333"/>
                  </a:solidFill>
                  <a:latin typeface="Arial" panose="020B0604020202020204" pitchFamily="34" charset="0"/>
                </a:rPr>
                <a:t>icon</a:t>
              </a:r>
              <a:r>
                <a:rPr lang="en-GB" sz="1000">
                  <a:solidFill>
                    <a:srgbClr val="333333"/>
                  </a:solidFill>
                </a:rPr>
                <a:t> in the middle of the placeholder and choose the image from your computer.</a:t>
              </a:r>
            </a:p>
          </p:txBody>
        </p:sp>
        <p:sp>
          <p:nvSpPr>
            <p:cNvPr id="70" name="TextBox 69">
              <a:extLst>
                <a:ext uri="{FF2B5EF4-FFF2-40B4-BE49-F238E27FC236}">
                  <a16:creationId xmlns:a16="http://schemas.microsoft.com/office/drawing/2014/main" id="{0A6A62AC-847C-5CF7-646C-4BF96A5866DE}"/>
                </a:ext>
              </a:extLst>
            </p:cNvPr>
            <p:cNvSpPr txBox="1"/>
            <p:nvPr/>
          </p:nvSpPr>
          <p:spPr>
            <a:xfrm>
              <a:off x="866774" y="2507829"/>
              <a:ext cx="2146447" cy="553998"/>
            </a:xfrm>
            <a:prstGeom prst="rect">
              <a:avLst/>
            </a:prstGeom>
            <a:noFill/>
          </p:spPr>
          <p:txBody>
            <a:bodyPr wrap="square" rtlCol="0">
              <a:spAutoFit/>
            </a:bodyPr>
            <a:lstStyle/>
            <a:p>
              <a:r>
                <a:rPr lang="en-GB" sz="1000" b="1">
                  <a:solidFill>
                    <a:srgbClr val="333333"/>
                  </a:solidFill>
                </a:rPr>
                <a:t>2. </a:t>
              </a:r>
              <a:r>
                <a:rPr lang="en-GB" sz="1000">
                  <a:solidFill>
                    <a:srgbClr val="333333"/>
                  </a:solidFill>
                </a:rPr>
                <a:t>Click on the </a:t>
              </a:r>
              <a:r>
                <a:rPr lang="en-GB" sz="1000" b="0">
                  <a:solidFill>
                    <a:srgbClr val="333333"/>
                  </a:solidFill>
                  <a:latin typeface="Arial" panose="020B0604020202020204" pitchFamily="34" charset="0"/>
                </a:rPr>
                <a:t>Format Picture </a:t>
              </a:r>
              <a:r>
                <a:rPr lang="en-GB" sz="1000">
                  <a:solidFill>
                    <a:srgbClr val="333333"/>
                  </a:solidFill>
                </a:rPr>
                <a:t>tab in the ribbon and use the tools to edit the image.</a:t>
              </a:r>
            </a:p>
          </p:txBody>
        </p:sp>
        <p:sp>
          <p:nvSpPr>
            <p:cNvPr id="71" name="TextBox 70">
              <a:extLst>
                <a:ext uri="{FF2B5EF4-FFF2-40B4-BE49-F238E27FC236}">
                  <a16:creationId xmlns:a16="http://schemas.microsoft.com/office/drawing/2014/main" id="{0D3B5E24-B629-7279-C419-FB1D1CD5C503}"/>
                </a:ext>
              </a:extLst>
            </p:cNvPr>
            <p:cNvSpPr txBox="1"/>
            <p:nvPr/>
          </p:nvSpPr>
          <p:spPr>
            <a:xfrm>
              <a:off x="866773" y="3108124"/>
              <a:ext cx="2146447" cy="1169551"/>
            </a:xfrm>
            <a:prstGeom prst="rect">
              <a:avLst/>
            </a:prstGeom>
            <a:noFill/>
          </p:spPr>
          <p:txBody>
            <a:bodyPr wrap="square" rtlCol="0">
              <a:spAutoFit/>
            </a:bodyPr>
            <a:lstStyle/>
            <a:p>
              <a:r>
                <a:rPr lang="en-GB" sz="1000" b="1">
                  <a:solidFill>
                    <a:srgbClr val="333333"/>
                  </a:solidFill>
                </a:rPr>
                <a:t>3. </a:t>
              </a:r>
              <a:r>
                <a:rPr lang="en-GB" sz="1000">
                  <a:solidFill>
                    <a:srgbClr val="333333"/>
                  </a:solidFill>
                </a:rPr>
                <a:t>Choose </a:t>
              </a:r>
              <a:r>
                <a:rPr lang="en-GB" sz="1000" b="0">
                  <a:solidFill>
                    <a:srgbClr val="333333"/>
                  </a:solidFill>
                  <a:latin typeface="Arial" panose="020B0604020202020204" pitchFamily="34" charset="0"/>
                </a:rPr>
                <a:t>Crop</a:t>
              </a:r>
              <a:r>
                <a:rPr lang="en-GB" sz="1000">
                  <a:solidFill>
                    <a:srgbClr val="333333"/>
                  </a:solidFill>
                </a:rPr>
                <a:t> to resize and move the image within the placeholder, using the white circles in the corners of the image. Click on the drop down arrow and choose </a:t>
              </a:r>
              <a:r>
                <a:rPr lang="en-GB" sz="1000" b="0">
                  <a:solidFill>
                    <a:srgbClr val="333333"/>
                  </a:solidFill>
                  <a:latin typeface="Arial" panose="020B0604020202020204" pitchFamily="34" charset="0"/>
                </a:rPr>
                <a:t>Fit </a:t>
              </a:r>
              <a:r>
                <a:rPr lang="en-GB" sz="1000">
                  <a:solidFill>
                    <a:srgbClr val="333333"/>
                  </a:solidFill>
                </a:rPr>
                <a:t>to fit the image to the placeholder.</a:t>
              </a:r>
            </a:p>
          </p:txBody>
        </p:sp>
        <p:sp>
          <p:nvSpPr>
            <p:cNvPr id="72" name="TextBox 71">
              <a:extLst>
                <a:ext uri="{FF2B5EF4-FFF2-40B4-BE49-F238E27FC236}">
                  <a16:creationId xmlns:a16="http://schemas.microsoft.com/office/drawing/2014/main" id="{81FA3B6A-0846-DA25-E092-1EE9B938EF6C}"/>
                </a:ext>
              </a:extLst>
            </p:cNvPr>
            <p:cNvSpPr txBox="1"/>
            <p:nvPr/>
          </p:nvSpPr>
          <p:spPr>
            <a:xfrm>
              <a:off x="866774" y="4323972"/>
              <a:ext cx="2146447" cy="400110"/>
            </a:xfrm>
            <a:prstGeom prst="rect">
              <a:avLst/>
            </a:prstGeom>
            <a:noFill/>
          </p:spPr>
          <p:txBody>
            <a:bodyPr wrap="square" rtlCol="0">
              <a:spAutoFit/>
            </a:bodyPr>
            <a:lstStyle/>
            <a:p>
              <a:r>
                <a:rPr lang="en-GB" sz="1000" b="1">
                  <a:solidFill>
                    <a:srgbClr val="333333"/>
                  </a:solidFill>
                </a:rPr>
                <a:t>4. </a:t>
              </a:r>
              <a:r>
                <a:rPr lang="en-GB" sz="1000">
                  <a:solidFill>
                    <a:srgbClr val="333333"/>
                  </a:solidFill>
                </a:rPr>
                <a:t>Choose </a:t>
              </a:r>
              <a:r>
                <a:rPr lang="en-GB" sz="1000" b="0">
                  <a:solidFill>
                    <a:srgbClr val="333333"/>
                  </a:solidFill>
                  <a:latin typeface="Arial" panose="020B0604020202020204" pitchFamily="34" charset="0"/>
                </a:rPr>
                <a:t>Picture Colour </a:t>
              </a:r>
              <a:r>
                <a:rPr lang="en-GB" sz="1000">
                  <a:solidFill>
                    <a:srgbClr val="333333"/>
                  </a:solidFill>
                </a:rPr>
                <a:t>to adjust the Saturation, Tone, and Colour.</a:t>
              </a:r>
            </a:p>
          </p:txBody>
        </p:sp>
        <p:sp>
          <p:nvSpPr>
            <p:cNvPr id="73" name="TextBox 72">
              <a:extLst>
                <a:ext uri="{FF2B5EF4-FFF2-40B4-BE49-F238E27FC236}">
                  <a16:creationId xmlns:a16="http://schemas.microsoft.com/office/drawing/2014/main" id="{D226731C-092B-B6E1-FB4C-1FBA48AB0333}"/>
                </a:ext>
              </a:extLst>
            </p:cNvPr>
            <p:cNvSpPr txBox="1"/>
            <p:nvPr/>
          </p:nvSpPr>
          <p:spPr>
            <a:xfrm>
              <a:off x="866774" y="4924267"/>
              <a:ext cx="2146447" cy="553998"/>
            </a:xfrm>
            <a:prstGeom prst="rect">
              <a:avLst/>
            </a:prstGeom>
            <a:noFill/>
          </p:spPr>
          <p:txBody>
            <a:bodyPr wrap="square" rtlCol="0">
              <a:spAutoFit/>
            </a:bodyPr>
            <a:lstStyle/>
            <a:p>
              <a:r>
                <a:rPr lang="en-GB" sz="1000" b="1">
                  <a:solidFill>
                    <a:srgbClr val="333333"/>
                  </a:solidFill>
                </a:rPr>
                <a:t>5. </a:t>
              </a:r>
              <a:r>
                <a:rPr lang="en-GB" sz="1000">
                  <a:solidFill>
                    <a:srgbClr val="333333"/>
                  </a:solidFill>
                </a:rPr>
                <a:t>Choose </a:t>
              </a:r>
              <a:r>
                <a:rPr lang="en-GB" sz="1000" b="0">
                  <a:solidFill>
                    <a:srgbClr val="333333"/>
                  </a:solidFill>
                  <a:latin typeface="Arial" panose="020B0604020202020204" pitchFamily="34" charset="0"/>
                </a:rPr>
                <a:t>Picture Correction </a:t>
              </a:r>
              <a:r>
                <a:rPr lang="en-GB" sz="1000">
                  <a:solidFill>
                    <a:srgbClr val="333333"/>
                  </a:solidFill>
                </a:rPr>
                <a:t>to adjust the Sharpness, Brightness, and Contrast.</a:t>
              </a:r>
            </a:p>
          </p:txBody>
        </p:sp>
        <p:sp>
          <p:nvSpPr>
            <p:cNvPr id="74" name="TextBox 73">
              <a:extLst>
                <a:ext uri="{FF2B5EF4-FFF2-40B4-BE49-F238E27FC236}">
                  <a16:creationId xmlns:a16="http://schemas.microsoft.com/office/drawing/2014/main" id="{ED967776-433B-F4C1-E4E0-20FE25838158}"/>
                </a:ext>
              </a:extLst>
            </p:cNvPr>
            <p:cNvSpPr txBox="1"/>
            <p:nvPr/>
          </p:nvSpPr>
          <p:spPr>
            <a:xfrm>
              <a:off x="1026885" y="1179173"/>
              <a:ext cx="1826222" cy="461665"/>
            </a:xfrm>
            <a:prstGeom prst="rect">
              <a:avLst/>
            </a:prstGeom>
            <a:noFill/>
          </p:spPr>
          <p:txBody>
            <a:bodyPr wrap="square" rtlCol="0">
              <a:spAutoFit/>
            </a:bodyPr>
            <a:lstStyle/>
            <a:p>
              <a:pPr algn="ctr"/>
              <a:r>
                <a:rPr lang="en-GB" sz="1200">
                  <a:solidFill>
                    <a:srgbClr val="333333"/>
                  </a:solidFill>
                  <a:latin typeface="+mn-lt"/>
                </a:rPr>
                <a:t>HOW TO INSERT </a:t>
              </a:r>
              <a:br>
                <a:rPr lang="en-GB" sz="1200">
                  <a:solidFill>
                    <a:srgbClr val="333333"/>
                  </a:solidFill>
                  <a:latin typeface="+mn-lt"/>
                </a:rPr>
              </a:br>
              <a:r>
                <a:rPr lang="en-GB" sz="1200">
                  <a:solidFill>
                    <a:srgbClr val="333333"/>
                  </a:solidFill>
                  <a:latin typeface="+mn-lt"/>
                </a:rPr>
                <a:t>AN IMAGE</a:t>
              </a:r>
            </a:p>
          </p:txBody>
        </p:sp>
        <p:sp>
          <p:nvSpPr>
            <p:cNvPr id="75" name="TextBox 74">
              <a:extLst>
                <a:ext uri="{FF2B5EF4-FFF2-40B4-BE49-F238E27FC236}">
                  <a16:creationId xmlns:a16="http://schemas.microsoft.com/office/drawing/2014/main" id="{D78A306E-CA2F-9B24-258D-8AED33376CCF}"/>
                </a:ext>
              </a:extLst>
            </p:cNvPr>
            <p:cNvSpPr txBox="1"/>
            <p:nvPr userDrawn="1"/>
          </p:nvSpPr>
          <p:spPr>
            <a:xfrm>
              <a:off x="866774" y="5522715"/>
              <a:ext cx="2146447" cy="553998"/>
            </a:xfrm>
            <a:prstGeom prst="rect">
              <a:avLst/>
            </a:prstGeom>
            <a:noFill/>
          </p:spPr>
          <p:txBody>
            <a:bodyPr wrap="square" rtlCol="0">
              <a:spAutoFit/>
            </a:bodyPr>
            <a:lstStyle/>
            <a:p>
              <a:r>
                <a:rPr lang="en-GB" sz="1000" b="1">
                  <a:solidFill>
                    <a:srgbClr val="333333"/>
                  </a:solidFill>
                </a:rPr>
                <a:t>6. </a:t>
              </a:r>
              <a:r>
                <a:rPr lang="en-GB" sz="1000">
                  <a:solidFill>
                    <a:srgbClr val="333333"/>
                  </a:solidFill>
                </a:rPr>
                <a:t>Once you are happy with your image, right click on it and select ‘</a:t>
              </a:r>
              <a:r>
                <a:rPr lang="en-GB" sz="1000" b="0">
                  <a:solidFill>
                    <a:srgbClr val="333333"/>
                  </a:solidFill>
                  <a:latin typeface="Arial" panose="020B0604020202020204" pitchFamily="34" charset="0"/>
                </a:rPr>
                <a:t>Send to back</a:t>
              </a:r>
              <a:r>
                <a:rPr lang="en-GB" sz="1000">
                  <a:solidFill>
                    <a:srgbClr val="333333"/>
                  </a:solidFill>
                </a:rPr>
                <a:t>’. </a:t>
              </a:r>
              <a:endParaRPr lang="en-GB" sz="1000">
                <a:solidFill>
                  <a:srgbClr val="333333"/>
                </a:solidFill>
                <a:latin typeface="Arial" panose="020B0604020202020204" pitchFamily="34" charset="0"/>
              </a:endParaRPr>
            </a:p>
          </p:txBody>
        </p:sp>
      </p:grpSp>
      <p:grpSp>
        <p:nvGrpSpPr>
          <p:cNvPr id="76" name="Group 75">
            <a:extLst>
              <a:ext uri="{FF2B5EF4-FFF2-40B4-BE49-F238E27FC236}">
                <a16:creationId xmlns:a16="http://schemas.microsoft.com/office/drawing/2014/main" id="{D169D173-FD09-9B3A-DD94-AD3BB08889D5}"/>
              </a:ext>
            </a:extLst>
          </p:cNvPr>
          <p:cNvGrpSpPr/>
          <p:nvPr userDrawn="1"/>
        </p:nvGrpSpPr>
        <p:grpSpPr>
          <a:xfrm>
            <a:off x="12284372" y="0"/>
            <a:ext cx="2174455" cy="5486150"/>
            <a:chOff x="12287572" y="0"/>
            <a:chExt cx="2175021" cy="5486150"/>
          </a:xfrm>
        </p:grpSpPr>
        <p:grpSp>
          <p:nvGrpSpPr>
            <p:cNvPr id="77" name="Group 76">
              <a:extLst>
                <a:ext uri="{FF2B5EF4-FFF2-40B4-BE49-F238E27FC236}">
                  <a16:creationId xmlns:a16="http://schemas.microsoft.com/office/drawing/2014/main" id="{71C08D0D-2721-772C-8FEE-C956C8270889}"/>
                </a:ext>
              </a:extLst>
            </p:cNvPr>
            <p:cNvGrpSpPr/>
            <p:nvPr/>
          </p:nvGrpSpPr>
          <p:grpSpPr>
            <a:xfrm>
              <a:off x="12287572" y="0"/>
              <a:ext cx="2175021" cy="4839558"/>
              <a:chOff x="838200" y="1150069"/>
              <a:chExt cx="2175021" cy="4839558"/>
            </a:xfrm>
          </p:grpSpPr>
          <p:sp>
            <p:nvSpPr>
              <p:cNvPr id="89" name="Rectangle 88">
                <a:extLst>
                  <a:ext uri="{FF2B5EF4-FFF2-40B4-BE49-F238E27FC236}">
                    <a16:creationId xmlns:a16="http://schemas.microsoft.com/office/drawing/2014/main" id="{BAFFFD67-6E2C-4EA4-E54B-C910CAB4D5A6}"/>
                  </a:ext>
                </a:extLst>
              </p:cNvPr>
              <p:cNvSpPr/>
              <p:nvPr/>
            </p:nvSpPr>
            <p:spPr>
              <a:xfrm>
                <a:off x="838200" y="1150069"/>
                <a:ext cx="2146445" cy="4839558"/>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333333"/>
                  </a:solidFill>
                </a:endParaRPr>
              </a:p>
            </p:txBody>
          </p:sp>
          <p:sp>
            <p:nvSpPr>
              <p:cNvPr id="90" name="Rectangle 89">
                <a:extLst>
                  <a:ext uri="{FF2B5EF4-FFF2-40B4-BE49-F238E27FC236}">
                    <a16:creationId xmlns:a16="http://schemas.microsoft.com/office/drawing/2014/main" id="{A9C48C52-358A-F2C4-1EA5-80BE9F047A49}"/>
                  </a:ext>
                </a:extLst>
              </p:cNvPr>
              <p:cNvSpPr/>
              <p:nvPr/>
            </p:nvSpPr>
            <p:spPr>
              <a:xfrm flipV="1">
                <a:off x="838200" y="1150069"/>
                <a:ext cx="2146445" cy="52016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799">
                  <a:solidFill>
                    <a:srgbClr val="333333"/>
                  </a:solidFill>
                </a:endParaRPr>
              </a:p>
            </p:txBody>
          </p:sp>
          <p:sp>
            <p:nvSpPr>
              <p:cNvPr id="91" name="TextBox 90">
                <a:extLst>
                  <a:ext uri="{FF2B5EF4-FFF2-40B4-BE49-F238E27FC236}">
                    <a16:creationId xmlns:a16="http://schemas.microsoft.com/office/drawing/2014/main" id="{67791110-CE1F-EBAA-76F3-D2CB527F710E}"/>
                  </a:ext>
                </a:extLst>
              </p:cNvPr>
              <p:cNvSpPr txBox="1"/>
              <p:nvPr/>
            </p:nvSpPr>
            <p:spPr>
              <a:xfrm>
                <a:off x="866775" y="2189496"/>
                <a:ext cx="2087197" cy="553998"/>
              </a:xfrm>
              <a:prstGeom prst="rect">
                <a:avLst/>
              </a:prstGeom>
              <a:noFill/>
            </p:spPr>
            <p:txBody>
              <a:bodyPr wrap="square" rtlCol="0">
                <a:spAutoFit/>
              </a:bodyPr>
              <a:lstStyle/>
              <a:p>
                <a:r>
                  <a:rPr lang="en-GB" sz="1000" b="1">
                    <a:solidFill>
                      <a:srgbClr val="333333"/>
                    </a:solidFill>
                  </a:rPr>
                  <a:t>2. </a:t>
                </a:r>
                <a:r>
                  <a:rPr lang="en-GB" sz="1000">
                    <a:solidFill>
                      <a:srgbClr val="333333"/>
                    </a:solidFill>
                  </a:rPr>
                  <a:t>Click on the </a:t>
                </a:r>
                <a:r>
                  <a:rPr lang="en-GB" sz="1000" b="0">
                    <a:solidFill>
                      <a:srgbClr val="333333"/>
                    </a:solidFill>
                    <a:latin typeface="Arial" panose="020B0604020202020204" pitchFamily="34" charset="0"/>
                  </a:rPr>
                  <a:t>icon</a:t>
                </a:r>
                <a:r>
                  <a:rPr lang="en-GB" sz="1000">
                    <a:solidFill>
                      <a:srgbClr val="333333"/>
                    </a:solidFill>
                  </a:rPr>
                  <a:t> in the middle of the placeholder and choose the image from your computer.</a:t>
                </a:r>
              </a:p>
            </p:txBody>
          </p:sp>
          <p:sp>
            <p:nvSpPr>
              <p:cNvPr id="92" name="TextBox 91">
                <a:extLst>
                  <a:ext uri="{FF2B5EF4-FFF2-40B4-BE49-F238E27FC236}">
                    <a16:creationId xmlns:a16="http://schemas.microsoft.com/office/drawing/2014/main" id="{FBB9890F-6613-271C-8F55-8C03C481A0BC}"/>
                  </a:ext>
                </a:extLst>
              </p:cNvPr>
              <p:cNvSpPr txBox="1"/>
              <p:nvPr/>
            </p:nvSpPr>
            <p:spPr>
              <a:xfrm>
                <a:off x="866774" y="2943679"/>
                <a:ext cx="2146447" cy="553998"/>
              </a:xfrm>
              <a:prstGeom prst="rect">
                <a:avLst/>
              </a:prstGeom>
              <a:noFill/>
            </p:spPr>
            <p:txBody>
              <a:bodyPr wrap="square" rtlCol="0">
                <a:spAutoFit/>
              </a:bodyPr>
              <a:lstStyle/>
              <a:p>
                <a:r>
                  <a:rPr lang="en-GB" sz="1000" b="1">
                    <a:solidFill>
                      <a:srgbClr val="333333"/>
                    </a:solidFill>
                  </a:rPr>
                  <a:t>3. </a:t>
                </a:r>
                <a:r>
                  <a:rPr lang="en-GB" sz="1000">
                    <a:solidFill>
                      <a:srgbClr val="333333"/>
                    </a:solidFill>
                  </a:rPr>
                  <a:t>Click on the </a:t>
                </a:r>
                <a:r>
                  <a:rPr lang="en-GB" sz="1000" b="0">
                    <a:solidFill>
                      <a:srgbClr val="333333"/>
                    </a:solidFill>
                    <a:latin typeface="Arial" panose="020B0604020202020204" pitchFamily="34" charset="0"/>
                  </a:rPr>
                  <a:t>Format Picture </a:t>
                </a:r>
                <a:r>
                  <a:rPr lang="en-GB" sz="1000">
                    <a:solidFill>
                      <a:srgbClr val="333333"/>
                    </a:solidFill>
                  </a:rPr>
                  <a:t>tab in the ribbon and use the tools to edit the image.</a:t>
                </a:r>
              </a:p>
            </p:txBody>
          </p:sp>
          <p:sp>
            <p:nvSpPr>
              <p:cNvPr id="93" name="TextBox 92">
                <a:extLst>
                  <a:ext uri="{FF2B5EF4-FFF2-40B4-BE49-F238E27FC236}">
                    <a16:creationId xmlns:a16="http://schemas.microsoft.com/office/drawing/2014/main" id="{40F52152-4225-CB4B-3458-E330CC74BE3E}"/>
                  </a:ext>
                </a:extLst>
              </p:cNvPr>
              <p:cNvSpPr txBox="1"/>
              <p:nvPr/>
            </p:nvSpPr>
            <p:spPr>
              <a:xfrm>
                <a:off x="866773" y="3543974"/>
                <a:ext cx="2146447" cy="1169551"/>
              </a:xfrm>
              <a:prstGeom prst="rect">
                <a:avLst/>
              </a:prstGeom>
              <a:noFill/>
            </p:spPr>
            <p:txBody>
              <a:bodyPr wrap="square" rtlCol="0">
                <a:spAutoFit/>
              </a:bodyPr>
              <a:lstStyle/>
              <a:p>
                <a:r>
                  <a:rPr lang="en-GB" sz="1000" b="1">
                    <a:solidFill>
                      <a:srgbClr val="333333"/>
                    </a:solidFill>
                  </a:rPr>
                  <a:t>4. </a:t>
                </a:r>
                <a:r>
                  <a:rPr lang="en-GB" sz="1000">
                    <a:solidFill>
                      <a:srgbClr val="333333"/>
                    </a:solidFill>
                  </a:rPr>
                  <a:t>Choose </a:t>
                </a:r>
                <a:r>
                  <a:rPr lang="en-GB" sz="1000" b="0">
                    <a:solidFill>
                      <a:srgbClr val="333333"/>
                    </a:solidFill>
                    <a:latin typeface="Arial" panose="020B0604020202020204" pitchFamily="34" charset="0"/>
                  </a:rPr>
                  <a:t>Crop</a:t>
                </a:r>
                <a:r>
                  <a:rPr lang="en-GB" sz="1000">
                    <a:solidFill>
                      <a:srgbClr val="333333"/>
                    </a:solidFill>
                  </a:rPr>
                  <a:t> to resize and move the image within the placeholder, using the white circles in the corners of the image. Click on the drop down arrow and choose </a:t>
                </a:r>
                <a:r>
                  <a:rPr lang="en-GB" sz="1000" b="0">
                    <a:solidFill>
                      <a:srgbClr val="333333"/>
                    </a:solidFill>
                    <a:latin typeface="Arial" panose="020B0604020202020204" pitchFamily="34" charset="0"/>
                  </a:rPr>
                  <a:t>Fit </a:t>
                </a:r>
                <a:r>
                  <a:rPr lang="en-GB" sz="1000">
                    <a:solidFill>
                      <a:srgbClr val="333333"/>
                    </a:solidFill>
                  </a:rPr>
                  <a:t>to fit the image to the placeholder.</a:t>
                </a:r>
              </a:p>
            </p:txBody>
          </p:sp>
          <p:sp>
            <p:nvSpPr>
              <p:cNvPr id="94" name="TextBox 93">
                <a:extLst>
                  <a:ext uri="{FF2B5EF4-FFF2-40B4-BE49-F238E27FC236}">
                    <a16:creationId xmlns:a16="http://schemas.microsoft.com/office/drawing/2014/main" id="{7BC82D0B-B6C4-50CB-BA03-9EA47029D973}"/>
                  </a:ext>
                </a:extLst>
              </p:cNvPr>
              <p:cNvSpPr txBox="1"/>
              <p:nvPr/>
            </p:nvSpPr>
            <p:spPr>
              <a:xfrm>
                <a:off x="866774" y="4759822"/>
                <a:ext cx="2146447" cy="400110"/>
              </a:xfrm>
              <a:prstGeom prst="rect">
                <a:avLst/>
              </a:prstGeom>
              <a:noFill/>
            </p:spPr>
            <p:txBody>
              <a:bodyPr wrap="square" rtlCol="0">
                <a:spAutoFit/>
              </a:bodyPr>
              <a:lstStyle/>
              <a:p>
                <a:r>
                  <a:rPr lang="en-GB" sz="1000" b="1">
                    <a:solidFill>
                      <a:srgbClr val="333333"/>
                    </a:solidFill>
                  </a:rPr>
                  <a:t>5. </a:t>
                </a:r>
                <a:r>
                  <a:rPr lang="en-GB" sz="1000">
                    <a:solidFill>
                      <a:srgbClr val="333333"/>
                    </a:solidFill>
                  </a:rPr>
                  <a:t>Choose </a:t>
                </a:r>
                <a:r>
                  <a:rPr lang="en-GB" sz="1000" b="0">
                    <a:solidFill>
                      <a:srgbClr val="333333"/>
                    </a:solidFill>
                    <a:latin typeface="Arial" panose="020B0604020202020204" pitchFamily="34" charset="0"/>
                  </a:rPr>
                  <a:t>Picture Colour </a:t>
                </a:r>
                <a:r>
                  <a:rPr lang="en-GB" sz="1000">
                    <a:solidFill>
                      <a:srgbClr val="333333"/>
                    </a:solidFill>
                  </a:rPr>
                  <a:t>to adjust the Saturation, Tone, and Colour.</a:t>
                </a:r>
              </a:p>
            </p:txBody>
          </p:sp>
          <p:sp>
            <p:nvSpPr>
              <p:cNvPr id="95" name="TextBox 94">
                <a:extLst>
                  <a:ext uri="{FF2B5EF4-FFF2-40B4-BE49-F238E27FC236}">
                    <a16:creationId xmlns:a16="http://schemas.microsoft.com/office/drawing/2014/main" id="{2B852144-3AE9-37FF-A6BF-CED9F551EEC2}"/>
                  </a:ext>
                </a:extLst>
              </p:cNvPr>
              <p:cNvSpPr txBox="1"/>
              <p:nvPr/>
            </p:nvSpPr>
            <p:spPr>
              <a:xfrm>
                <a:off x="866774" y="5360117"/>
                <a:ext cx="2146447" cy="553998"/>
              </a:xfrm>
              <a:prstGeom prst="rect">
                <a:avLst/>
              </a:prstGeom>
              <a:noFill/>
            </p:spPr>
            <p:txBody>
              <a:bodyPr wrap="square" rtlCol="0">
                <a:spAutoFit/>
              </a:bodyPr>
              <a:lstStyle/>
              <a:p>
                <a:r>
                  <a:rPr lang="en-GB" sz="1000" b="1">
                    <a:solidFill>
                      <a:srgbClr val="333333"/>
                    </a:solidFill>
                  </a:rPr>
                  <a:t>6. </a:t>
                </a:r>
                <a:r>
                  <a:rPr lang="en-GB" sz="1000">
                    <a:solidFill>
                      <a:srgbClr val="333333"/>
                    </a:solidFill>
                  </a:rPr>
                  <a:t>Choose </a:t>
                </a:r>
                <a:r>
                  <a:rPr lang="en-GB" sz="1000" b="0">
                    <a:solidFill>
                      <a:srgbClr val="333333"/>
                    </a:solidFill>
                    <a:latin typeface="Arial" panose="020B0604020202020204" pitchFamily="34" charset="0"/>
                  </a:rPr>
                  <a:t>Picture Correction </a:t>
                </a:r>
                <a:r>
                  <a:rPr lang="en-GB" sz="1000">
                    <a:solidFill>
                      <a:srgbClr val="333333"/>
                    </a:solidFill>
                  </a:rPr>
                  <a:t>to adjust the Sharpness, Brightness, and Contrast.</a:t>
                </a:r>
              </a:p>
            </p:txBody>
          </p:sp>
          <p:sp>
            <p:nvSpPr>
              <p:cNvPr id="96" name="TextBox 95">
                <a:extLst>
                  <a:ext uri="{FF2B5EF4-FFF2-40B4-BE49-F238E27FC236}">
                    <a16:creationId xmlns:a16="http://schemas.microsoft.com/office/drawing/2014/main" id="{DA88B662-DFFC-B25F-1F96-E62930CCD63D}"/>
                  </a:ext>
                </a:extLst>
              </p:cNvPr>
              <p:cNvSpPr txBox="1"/>
              <p:nvPr/>
            </p:nvSpPr>
            <p:spPr>
              <a:xfrm>
                <a:off x="1072610" y="1179173"/>
                <a:ext cx="1734772" cy="461665"/>
              </a:xfrm>
              <a:prstGeom prst="rect">
                <a:avLst/>
              </a:prstGeom>
              <a:noFill/>
            </p:spPr>
            <p:txBody>
              <a:bodyPr wrap="square" rtlCol="0">
                <a:spAutoFit/>
              </a:bodyPr>
              <a:lstStyle/>
              <a:p>
                <a:pPr algn="ctr"/>
                <a:r>
                  <a:rPr lang="en-GB" sz="1200">
                    <a:solidFill>
                      <a:srgbClr val="333333"/>
                    </a:solidFill>
                    <a:latin typeface="+mn-lt"/>
                  </a:rPr>
                  <a:t>HOW TO INSERT AN IMAGE</a:t>
                </a:r>
              </a:p>
            </p:txBody>
          </p:sp>
          <p:sp>
            <p:nvSpPr>
              <p:cNvPr id="97" name="TextBox 96">
                <a:extLst>
                  <a:ext uri="{FF2B5EF4-FFF2-40B4-BE49-F238E27FC236}">
                    <a16:creationId xmlns:a16="http://schemas.microsoft.com/office/drawing/2014/main" id="{4EDFB59F-CB82-99A6-2D29-FFE51479C17C}"/>
                  </a:ext>
                </a:extLst>
              </p:cNvPr>
              <p:cNvSpPr txBox="1"/>
              <p:nvPr/>
            </p:nvSpPr>
            <p:spPr>
              <a:xfrm>
                <a:off x="866775" y="1759910"/>
                <a:ext cx="2087197" cy="400110"/>
              </a:xfrm>
              <a:prstGeom prst="rect">
                <a:avLst/>
              </a:prstGeom>
              <a:noFill/>
            </p:spPr>
            <p:txBody>
              <a:bodyPr wrap="square" rtlCol="0">
                <a:spAutoFit/>
              </a:bodyPr>
              <a:lstStyle/>
              <a:p>
                <a:r>
                  <a:rPr lang="en-GB" sz="1000" b="1">
                    <a:solidFill>
                      <a:srgbClr val="333333"/>
                    </a:solidFill>
                  </a:rPr>
                  <a:t>1. </a:t>
                </a:r>
                <a:r>
                  <a:rPr lang="en-GB" sz="1000">
                    <a:solidFill>
                      <a:srgbClr val="333333"/>
                    </a:solidFill>
                  </a:rPr>
                  <a:t>If there is already an image present, </a:t>
                </a:r>
                <a:r>
                  <a:rPr lang="en-GB" sz="1000">
                    <a:solidFill>
                      <a:srgbClr val="333333"/>
                    </a:solidFill>
                    <a:latin typeface="Arial" panose="020B0604020202020204" pitchFamily="34" charset="0"/>
                  </a:rPr>
                  <a:t>delete this first.</a:t>
                </a:r>
              </a:p>
            </p:txBody>
          </p:sp>
        </p:grpSp>
        <p:grpSp>
          <p:nvGrpSpPr>
            <p:cNvPr id="78" name="Group 77">
              <a:extLst>
                <a:ext uri="{FF2B5EF4-FFF2-40B4-BE49-F238E27FC236}">
                  <a16:creationId xmlns:a16="http://schemas.microsoft.com/office/drawing/2014/main" id="{9CB7FC98-6C48-FC1B-3E2C-15563F5C66D0}"/>
                </a:ext>
              </a:extLst>
            </p:cNvPr>
            <p:cNvGrpSpPr/>
            <p:nvPr userDrawn="1"/>
          </p:nvGrpSpPr>
          <p:grpSpPr>
            <a:xfrm>
              <a:off x="12287572" y="0"/>
              <a:ext cx="2175021" cy="5486150"/>
              <a:chOff x="838200" y="1150069"/>
              <a:chExt cx="2175021" cy="5486150"/>
            </a:xfrm>
          </p:grpSpPr>
          <p:sp>
            <p:nvSpPr>
              <p:cNvPr id="80" name="Rectangle 79">
                <a:extLst>
                  <a:ext uri="{FF2B5EF4-FFF2-40B4-BE49-F238E27FC236}">
                    <a16:creationId xmlns:a16="http://schemas.microsoft.com/office/drawing/2014/main" id="{8D1FE430-C021-51D6-42E6-84E3E7898930}"/>
                  </a:ext>
                </a:extLst>
              </p:cNvPr>
              <p:cNvSpPr/>
              <p:nvPr/>
            </p:nvSpPr>
            <p:spPr>
              <a:xfrm>
                <a:off x="838200" y="1150069"/>
                <a:ext cx="2146445" cy="548615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333333"/>
                  </a:solidFill>
                </a:endParaRPr>
              </a:p>
            </p:txBody>
          </p:sp>
          <p:sp>
            <p:nvSpPr>
              <p:cNvPr id="81" name="Rectangle 80">
                <a:extLst>
                  <a:ext uri="{FF2B5EF4-FFF2-40B4-BE49-F238E27FC236}">
                    <a16:creationId xmlns:a16="http://schemas.microsoft.com/office/drawing/2014/main" id="{A8D21ED8-1F9C-2E0E-5B53-EC7C3D980186}"/>
                  </a:ext>
                </a:extLst>
              </p:cNvPr>
              <p:cNvSpPr/>
              <p:nvPr/>
            </p:nvSpPr>
            <p:spPr>
              <a:xfrm flipV="1">
                <a:off x="838200" y="1150069"/>
                <a:ext cx="2146445" cy="52016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799">
                  <a:solidFill>
                    <a:srgbClr val="333333"/>
                  </a:solidFill>
                </a:endParaRPr>
              </a:p>
            </p:txBody>
          </p:sp>
          <p:sp>
            <p:nvSpPr>
              <p:cNvPr id="82" name="TextBox 81">
                <a:extLst>
                  <a:ext uri="{FF2B5EF4-FFF2-40B4-BE49-F238E27FC236}">
                    <a16:creationId xmlns:a16="http://schemas.microsoft.com/office/drawing/2014/main" id="{B862279F-CAC1-9A4A-22E4-481ABD8743A1}"/>
                  </a:ext>
                </a:extLst>
              </p:cNvPr>
              <p:cNvSpPr txBox="1"/>
              <p:nvPr/>
            </p:nvSpPr>
            <p:spPr>
              <a:xfrm>
                <a:off x="866775" y="2189496"/>
                <a:ext cx="2087197" cy="553998"/>
              </a:xfrm>
              <a:prstGeom prst="rect">
                <a:avLst/>
              </a:prstGeom>
              <a:noFill/>
            </p:spPr>
            <p:txBody>
              <a:bodyPr wrap="square" rtlCol="0">
                <a:spAutoFit/>
              </a:bodyPr>
              <a:lstStyle/>
              <a:p>
                <a:r>
                  <a:rPr lang="en-GB" sz="1000" b="1">
                    <a:solidFill>
                      <a:srgbClr val="333333"/>
                    </a:solidFill>
                  </a:rPr>
                  <a:t>2. </a:t>
                </a:r>
                <a:r>
                  <a:rPr lang="en-GB" sz="1000">
                    <a:solidFill>
                      <a:srgbClr val="333333"/>
                    </a:solidFill>
                  </a:rPr>
                  <a:t>Click on the </a:t>
                </a:r>
                <a:r>
                  <a:rPr lang="en-GB" sz="1000" b="0">
                    <a:solidFill>
                      <a:srgbClr val="333333"/>
                    </a:solidFill>
                    <a:latin typeface="Arial" panose="020B0604020202020204" pitchFamily="34" charset="0"/>
                  </a:rPr>
                  <a:t>icon</a:t>
                </a:r>
                <a:r>
                  <a:rPr lang="en-GB" sz="1000">
                    <a:solidFill>
                      <a:srgbClr val="333333"/>
                    </a:solidFill>
                  </a:rPr>
                  <a:t> in the middle of the placeholder and choose the image from your computer.</a:t>
                </a:r>
              </a:p>
            </p:txBody>
          </p:sp>
          <p:sp>
            <p:nvSpPr>
              <p:cNvPr id="83" name="TextBox 82">
                <a:extLst>
                  <a:ext uri="{FF2B5EF4-FFF2-40B4-BE49-F238E27FC236}">
                    <a16:creationId xmlns:a16="http://schemas.microsoft.com/office/drawing/2014/main" id="{C7A8410E-280C-6355-C53A-609EC4C49846}"/>
                  </a:ext>
                </a:extLst>
              </p:cNvPr>
              <p:cNvSpPr txBox="1"/>
              <p:nvPr/>
            </p:nvSpPr>
            <p:spPr>
              <a:xfrm>
                <a:off x="866774" y="2943679"/>
                <a:ext cx="2146447" cy="553998"/>
              </a:xfrm>
              <a:prstGeom prst="rect">
                <a:avLst/>
              </a:prstGeom>
              <a:noFill/>
            </p:spPr>
            <p:txBody>
              <a:bodyPr wrap="square" rtlCol="0">
                <a:spAutoFit/>
              </a:bodyPr>
              <a:lstStyle/>
              <a:p>
                <a:r>
                  <a:rPr lang="en-GB" sz="1000" b="1">
                    <a:solidFill>
                      <a:srgbClr val="333333"/>
                    </a:solidFill>
                  </a:rPr>
                  <a:t>3. </a:t>
                </a:r>
                <a:r>
                  <a:rPr lang="en-GB" sz="1000">
                    <a:solidFill>
                      <a:srgbClr val="333333"/>
                    </a:solidFill>
                  </a:rPr>
                  <a:t>Click on the </a:t>
                </a:r>
                <a:r>
                  <a:rPr lang="en-GB" sz="1000" b="0">
                    <a:solidFill>
                      <a:srgbClr val="333333"/>
                    </a:solidFill>
                    <a:latin typeface="Arial" panose="020B0604020202020204" pitchFamily="34" charset="0"/>
                  </a:rPr>
                  <a:t>Format Picture </a:t>
                </a:r>
                <a:r>
                  <a:rPr lang="en-GB" sz="1000">
                    <a:solidFill>
                      <a:srgbClr val="333333"/>
                    </a:solidFill>
                  </a:rPr>
                  <a:t>tab in the ribbon and use the tools to edit the image.</a:t>
                </a:r>
              </a:p>
            </p:txBody>
          </p:sp>
          <p:sp>
            <p:nvSpPr>
              <p:cNvPr id="84" name="TextBox 83">
                <a:extLst>
                  <a:ext uri="{FF2B5EF4-FFF2-40B4-BE49-F238E27FC236}">
                    <a16:creationId xmlns:a16="http://schemas.microsoft.com/office/drawing/2014/main" id="{EE9C64E5-7D39-72BF-9108-DDFC3299B87C}"/>
                  </a:ext>
                </a:extLst>
              </p:cNvPr>
              <p:cNvSpPr txBox="1"/>
              <p:nvPr/>
            </p:nvSpPr>
            <p:spPr>
              <a:xfrm>
                <a:off x="866773" y="3543974"/>
                <a:ext cx="2146447" cy="1169551"/>
              </a:xfrm>
              <a:prstGeom prst="rect">
                <a:avLst/>
              </a:prstGeom>
              <a:noFill/>
            </p:spPr>
            <p:txBody>
              <a:bodyPr wrap="square" rtlCol="0">
                <a:spAutoFit/>
              </a:bodyPr>
              <a:lstStyle/>
              <a:p>
                <a:r>
                  <a:rPr lang="en-GB" sz="1000" b="1">
                    <a:solidFill>
                      <a:srgbClr val="333333"/>
                    </a:solidFill>
                  </a:rPr>
                  <a:t>4. </a:t>
                </a:r>
                <a:r>
                  <a:rPr lang="en-GB" sz="1000">
                    <a:solidFill>
                      <a:srgbClr val="333333"/>
                    </a:solidFill>
                  </a:rPr>
                  <a:t>Choose </a:t>
                </a:r>
                <a:r>
                  <a:rPr lang="en-GB" sz="1000" b="0">
                    <a:solidFill>
                      <a:srgbClr val="333333"/>
                    </a:solidFill>
                    <a:latin typeface="Arial" panose="020B0604020202020204" pitchFamily="34" charset="0"/>
                  </a:rPr>
                  <a:t>Crop</a:t>
                </a:r>
                <a:r>
                  <a:rPr lang="en-GB" sz="1000">
                    <a:solidFill>
                      <a:srgbClr val="333333"/>
                    </a:solidFill>
                  </a:rPr>
                  <a:t> to resize and move the image within the placeholder, using the white circles in the corners of the image. Click on the drop down arrow and choose </a:t>
                </a:r>
                <a:r>
                  <a:rPr lang="en-GB" sz="1000" b="0">
                    <a:solidFill>
                      <a:srgbClr val="333333"/>
                    </a:solidFill>
                    <a:latin typeface="Arial" panose="020B0604020202020204" pitchFamily="34" charset="0"/>
                  </a:rPr>
                  <a:t>Fit </a:t>
                </a:r>
                <a:r>
                  <a:rPr lang="en-GB" sz="1000">
                    <a:solidFill>
                      <a:srgbClr val="333333"/>
                    </a:solidFill>
                  </a:rPr>
                  <a:t>to fit the image to the placeholder.</a:t>
                </a:r>
              </a:p>
            </p:txBody>
          </p:sp>
          <p:sp>
            <p:nvSpPr>
              <p:cNvPr id="85" name="TextBox 84">
                <a:extLst>
                  <a:ext uri="{FF2B5EF4-FFF2-40B4-BE49-F238E27FC236}">
                    <a16:creationId xmlns:a16="http://schemas.microsoft.com/office/drawing/2014/main" id="{F5F68556-7FFE-D867-6204-C051D42F4A75}"/>
                  </a:ext>
                </a:extLst>
              </p:cNvPr>
              <p:cNvSpPr txBox="1"/>
              <p:nvPr/>
            </p:nvSpPr>
            <p:spPr>
              <a:xfrm>
                <a:off x="866774" y="4759822"/>
                <a:ext cx="2146447" cy="400110"/>
              </a:xfrm>
              <a:prstGeom prst="rect">
                <a:avLst/>
              </a:prstGeom>
              <a:noFill/>
            </p:spPr>
            <p:txBody>
              <a:bodyPr wrap="square" rtlCol="0">
                <a:spAutoFit/>
              </a:bodyPr>
              <a:lstStyle/>
              <a:p>
                <a:r>
                  <a:rPr lang="en-GB" sz="1000" b="1">
                    <a:solidFill>
                      <a:srgbClr val="333333"/>
                    </a:solidFill>
                  </a:rPr>
                  <a:t>5. </a:t>
                </a:r>
                <a:r>
                  <a:rPr lang="en-GB" sz="1000">
                    <a:solidFill>
                      <a:srgbClr val="333333"/>
                    </a:solidFill>
                  </a:rPr>
                  <a:t>Choose </a:t>
                </a:r>
                <a:r>
                  <a:rPr lang="en-GB" sz="1000" b="0">
                    <a:solidFill>
                      <a:srgbClr val="333333"/>
                    </a:solidFill>
                    <a:latin typeface="Arial" panose="020B0604020202020204" pitchFamily="34" charset="0"/>
                  </a:rPr>
                  <a:t>Picture Colour </a:t>
                </a:r>
                <a:r>
                  <a:rPr lang="en-GB" sz="1000">
                    <a:solidFill>
                      <a:srgbClr val="333333"/>
                    </a:solidFill>
                  </a:rPr>
                  <a:t>to adjust the Saturation, Tone, and Colour.</a:t>
                </a:r>
              </a:p>
            </p:txBody>
          </p:sp>
          <p:sp>
            <p:nvSpPr>
              <p:cNvPr id="86" name="TextBox 85">
                <a:extLst>
                  <a:ext uri="{FF2B5EF4-FFF2-40B4-BE49-F238E27FC236}">
                    <a16:creationId xmlns:a16="http://schemas.microsoft.com/office/drawing/2014/main" id="{60D8BC19-140F-4AB3-0CF3-2FA3C2E83A14}"/>
                  </a:ext>
                </a:extLst>
              </p:cNvPr>
              <p:cNvSpPr txBox="1"/>
              <p:nvPr/>
            </p:nvSpPr>
            <p:spPr>
              <a:xfrm>
                <a:off x="866774" y="5360117"/>
                <a:ext cx="2146447" cy="861774"/>
              </a:xfrm>
              <a:prstGeom prst="rect">
                <a:avLst/>
              </a:prstGeom>
              <a:noFill/>
            </p:spPr>
            <p:txBody>
              <a:bodyPr wrap="square" rtlCol="0">
                <a:spAutoFit/>
              </a:bodyPr>
              <a:lstStyle/>
              <a:p>
                <a:r>
                  <a:rPr lang="en-GB" sz="1000" b="1">
                    <a:solidFill>
                      <a:srgbClr val="333333"/>
                    </a:solidFill>
                  </a:rPr>
                  <a:t>6. </a:t>
                </a:r>
                <a:r>
                  <a:rPr lang="en-GB" sz="1000">
                    <a:solidFill>
                      <a:srgbClr val="333333"/>
                    </a:solidFill>
                  </a:rPr>
                  <a:t>Choose </a:t>
                </a:r>
                <a:r>
                  <a:rPr lang="en-GB" sz="1000" b="0">
                    <a:solidFill>
                      <a:srgbClr val="333333"/>
                    </a:solidFill>
                    <a:latin typeface="Arial" panose="020B0604020202020204" pitchFamily="34" charset="0"/>
                  </a:rPr>
                  <a:t>Picture Correction </a:t>
                </a:r>
                <a:r>
                  <a:rPr lang="en-GB" sz="1000">
                    <a:solidFill>
                      <a:srgbClr val="333333"/>
                    </a:solidFill>
                  </a:rPr>
                  <a:t>to adjust the Sharpness, Brightness, and Contrast.</a:t>
                </a:r>
              </a:p>
              <a:p>
                <a:endParaRPr lang="en-GB" sz="1000">
                  <a:solidFill>
                    <a:srgbClr val="333333"/>
                  </a:solidFill>
                </a:endParaRPr>
              </a:p>
              <a:p>
                <a:endParaRPr lang="en-GB" sz="1000">
                  <a:solidFill>
                    <a:srgbClr val="333333"/>
                  </a:solidFill>
                </a:endParaRPr>
              </a:p>
            </p:txBody>
          </p:sp>
          <p:sp>
            <p:nvSpPr>
              <p:cNvPr id="87" name="TextBox 86">
                <a:extLst>
                  <a:ext uri="{FF2B5EF4-FFF2-40B4-BE49-F238E27FC236}">
                    <a16:creationId xmlns:a16="http://schemas.microsoft.com/office/drawing/2014/main" id="{EFF75506-3879-96D6-CEB7-DFC4D2CA2605}"/>
                  </a:ext>
                </a:extLst>
              </p:cNvPr>
              <p:cNvSpPr txBox="1"/>
              <p:nvPr/>
            </p:nvSpPr>
            <p:spPr>
              <a:xfrm>
                <a:off x="1072610" y="1179173"/>
                <a:ext cx="1734772" cy="461665"/>
              </a:xfrm>
              <a:prstGeom prst="rect">
                <a:avLst/>
              </a:prstGeom>
              <a:noFill/>
            </p:spPr>
            <p:txBody>
              <a:bodyPr wrap="square" rtlCol="0">
                <a:spAutoFit/>
              </a:bodyPr>
              <a:lstStyle/>
              <a:p>
                <a:pPr algn="ctr"/>
                <a:r>
                  <a:rPr lang="en-GB" sz="1200">
                    <a:solidFill>
                      <a:srgbClr val="333333"/>
                    </a:solidFill>
                    <a:latin typeface="+mn-lt"/>
                  </a:rPr>
                  <a:t>HOW TO INSERT AN IMAGE</a:t>
                </a:r>
              </a:p>
            </p:txBody>
          </p:sp>
          <p:sp>
            <p:nvSpPr>
              <p:cNvPr id="88" name="TextBox 87">
                <a:extLst>
                  <a:ext uri="{FF2B5EF4-FFF2-40B4-BE49-F238E27FC236}">
                    <a16:creationId xmlns:a16="http://schemas.microsoft.com/office/drawing/2014/main" id="{EBEACD48-D711-78FA-3F8F-F0F963724344}"/>
                  </a:ext>
                </a:extLst>
              </p:cNvPr>
              <p:cNvSpPr txBox="1"/>
              <p:nvPr userDrawn="1"/>
            </p:nvSpPr>
            <p:spPr>
              <a:xfrm>
                <a:off x="866775" y="1759910"/>
                <a:ext cx="2087197" cy="400110"/>
              </a:xfrm>
              <a:prstGeom prst="rect">
                <a:avLst/>
              </a:prstGeom>
              <a:noFill/>
            </p:spPr>
            <p:txBody>
              <a:bodyPr wrap="square" rtlCol="0">
                <a:spAutoFit/>
              </a:bodyPr>
              <a:lstStyle/>
              <a:p>
                <a:r>
                  <a:rPr lang="en-GB" sz="1000" b="1">
                    <a:solidFill>
                      <a:srgbClr val="333333"/>
                    </a:solidFill>
                  </a:rPr>
                  <a:t>1. </a:t>
                </a:r>
                <a:r>
                  <a:rPr lang="en-GB" sz="1000">
                    <a:solidFill>
                      <a:srgbClr val="333333"/>
                    </a:solidFill>
                  </a:rPr>
                  <a:t>If there is already an image present, </a:t>
                </a:r>
                <a:r>
                  <a:rPr lang="en-GB" sz="1000">
                    <a:solidFill>
                      <a:srgbClr val="333333"/>
                    </a:solidFill>
                    <a:latin typeface="Arial" panose="020B0604020202020204" pitchFamily="34" charset="0"/>
                  </a:rPr>
                  <a:t>delete this first.</a:t>
                </a:r>
              </a:p>
            </p:txBody>
          </p:sp>
        </p:grpSp>
        <p:sp>
          <p:nvSpPr>
            <p:cNvPr id="79" name="TextBox 78">
              <a:extLst>
                <a:ext uri="{FF2B5EF4-FFF2-40B4-BE49-F238E27FC236}">
                  <a16:creationId xmlns:a16="http://schemas.microsoft.com/office/drawing/2014/main" id="{455B6766-47AF-1AAE-D248-BA9C15A7C73E}"/>
                </a:ext>
              </a:extLst>
            </p:cNvPr>
            <p:cNvSpPr txBox="1"/>
            <p:nvPr userDrawn="1"/>
          </p:nvSpPr>
          <p:spPr>
            <a:xfrm>
              <a:off x="12316146" y="4885855"/>
              <a:ext cx="2146447" cy="553998"/>
            </a:xfrm>
            <a:prstGeom prst="rect">
              <a:avLst/>
            </a:prstGeom>
            <a:noFill/>
          </p:spPr>
          <p:txBody>
            <a:bodyPr wrap="square" rtlCol="0">
              <a:spAutoFit/>
            </a:bodyPr>
            <a:lstStyle/>
            <a:p>
              <a:r>
                <a:rPr lang="en-GB" sz="1000" b="1">
                  <a:solidFill>
                    <a:srgbClr val="333333"/>
                  </a:solidFill>
                </a:rPr>
                <a:t>7. </a:t>
              </a:r>
              <a:r>
                <a:rPr lang="en-GB" sz="1000">
                  <a:solidFill>
                    <a:srgbClr val="333333"/>
                  </a:solidFill>
                </a:rPr>
                <a:t>Once you are happy with your image, right click on it and select ‘</a:t>
              </a:r>
              <a:r>
                <a:rPr lang="en-GB" sz="1000" b="0">
                  <a:solidFill>
                    <a:srgbClr val="333333"/>
                  </a:solidFill>
                  <a:latin typeface="Arial" panose="020B0604020202020204" pitchFamily="34" charset="0"/>
                </a:rPr>
                <a:t>Send to back</a:t>
              </a:r>
              <a:r>
                <a:rPr lang="en-GB" sz="1000">
                  <a:solidFill>
                    <a:srgbClr val="333333"/>
                  </a:solidFill>
                </a:rPr>
                <a:t>’. </a:t>
              </a:r>
              <a:endParaRPr lang="en-GB" sz="1000">
                <a:solidFill>
                  <a:srgbClr val="333333"/>
                </a:solidFill>
                <a:latin typeface="Arial" panose="020B0604020202020204" pitchFamily="34" charset="0"/>
              </a:endParaRPr>
            </a:p>
          </p:txBody>
        </p:sp>
      </p:grpSp>
      <p:sp>
        <p:nvSpPr>
          <p:cNvPr id="2" name="Text Placeholder 10">
            <a:extLst>
              <a:ext uri="{FF2B5EF4-FFF2-40B4-BE49-F238E27FC236}">
                <a16:creationId xmlns:a16="http://schemas.microsoft.com/office/drawing/2014/main" id="{8D226AE2-7FF5-B3D6-B229-72CB113A75C1}"/>
              </a:ext>
            </a:extLst>
          </p:cNvPr>
          <p:cNvSpPr>
            <a:spLocks noGrp="1"/>
          </p:cNvSpPr>
          <p:nvPr>
            <p:ph type="body" sz="quarter" idx="51" hasCustomPrompt="1"/>
          </p:nvPr>
        </p:nvSpPr>
        <p:spPr>
          <a:xfrm>
            <a:off x="6239639" y="5395785"/>
            <a:ext cx="998746" cy="995639"/>
          </a:xfrm>
          <a:blipFill>
            <a:blip r:embed="rId3">
              <a:extLst>
                <a:ext uri="{96DAC541-7B7A-43D3-8B79-37D633B846F1}">
                  <asvg:svgBlip xmlns:asvg="http://schemas.microsoft.com/office/drawing/2016/SVG/main" r:embed="rId4"/>
                </a:ext>
              </a:extLst>
            </a:blip>
            <a:stretch>
              <a:fillRect/>
            </a:stretch>
          </a:blipFill>
        </p:spPr>
        <p:txBody>
          <a:bodyPr>
            <a:noAutofit/>
          </a:bodyPr>
          <a:lstStyle>
            <a:lvl1pPr>
              <a:defRPr/>
            </a:lvl1pPr>
          </a:lstStyle>
          <a:p>
            <a:pPr lvl="0"/>
            <a:r>
              <a:rPr lang="en-GB"/>
              <a:t> </a:t>
            </a:r>
          </a:p>
        </p:txBody>
      </p:sp>
      <p:sp>
        <p:nvSpPr>
          <p:cNvPr id="5" name="Footer Placeholder 4">
            <a:extLst>
              <a:ext uri="{FF2B5EF4-FFF2-40B4-BE49-F238E27FC236}">
                <a16:creationId xmlns:a16="http://schemas.microsoft.com/office/drawing/2014/main" id="{73D3940E-0445-E0AE-E940-834432D207B8}"/>
              </a:ext>
            </a:extLst>
          </p:cNvPr>
          <p:cNvSpPr>
            <a:spLocks noGrp="1"/>
          </p:cNvSpPr>
          <p:nvPr>
            <p:ph type="ftr" sz="quarter" idx="3"/>
          </p:nvPr>
        </p:nvSpPr>
        <p:spPr>
          <a:xfrm rot="5400000">
            <a:off x="8770654" y="3198629"/>
            <a:ext cx="6616800" cy="219543"/>
          </a:xfrm>
          <a:prstGeom prst="rect">
            <a:avLst/>
          </a:prstGeom>
          <a:solidFill>
            <a:schemeClr val="accent1"/>
          </a:solidFill>
        </p:spPr>
        <p:txBody>
          <a:bodyPr wrap="square" rtlCol="0" anchor="ctr">
            <a:noAutofit/>
          </a:bodyPr>
          <a:lstStyle>
            <a:lvl1pPr algn="ctr">
              <a:lnSpc>
                <a:spcPct val="100000"/>
              </a:lnSpc>
              <a:spcAft>
                <a:spcPts val="1200"/>
              </a:spcAft>
              <a:defRPr lang="en-GB" sz="900" b="0" spc="100" baseline="0" smtClean="0"/>
            </a:lvl1pPr>
          </a:lstStyle>
          <a:p>
            <a:r>
              <a:rPr lang="en-IN"/>
              <a:t>SECTION TITLE</a:t>
            </a:r>
          </a:p>
        </p:txBody>
      </p:sp>
      <p:sp>
        <p:nvSpPr>
          <p:cNvPr id="6" name="Slide Number Placeholder 46">
            <a:extLst>
              <a:ext uri="{FF2B5EF4-FFF2-40B4-BE49-F238E27FC236}">
                <a16:creationId xmlns:a16="http://schemas.microsoft.com/office/drawing/2014/main" id="{0F686E8D-4FFE-9632-C7CB-D2E7BAD79F56}"/>
              </a:ext>
            </a:extLst>
          </p:cNvPr>
          <p:cNvSpPr>
            <a:spLocks noGrp="1"/>
          </p:cNvSpPr>
          <p:nvPr>
            <p:ph type="sldNum" sz="quarter" idx="34"/>
          </p:nvPr>
        </p:nvSpPr>
        <p:spPr>
          <a:xfrm>
            <a:off x="11967901" y="6617924"/>
            <a:ext cx="220924" cy="240077"/>
          </a:xfrm>
          <a:prstGeom prst="rect">
            <a:avLst/>
          </a:prstGeom>
          <a:solidFill>
            <a:schemeClr val="accent1"/>
          </a:solidFill>
        </p:spPr>
        <p:txBody>
          <a:bodyPr/>
          <a:lstStyle/>
          <a:p>
            <a:fld id="{BB07EAE1-021A-493C-B07F-6FE9E5D11BEB}" type="slidenum">
              <a:rPr lang="en-GB" smtClean="0"/>
              <a:pPr/>
              <a:t>‹#›</a:t>
            </a:fld>
            <a:endParaRPr lang="en-GB"/>
          </a:p>
        </p:txBody>
      </p:sp>
    </p:spTree>
    <p:custDataLst>
      <p:tags r:id="rId1"/>
    </p:custDataLst>
    <p:extLst>
      <p:ext uri="{BB962C8B-B14F-4D97-AF65-F5344CB8AC3E}">
        <p14:creationId xmlns:p14="http://schemas.microsoft.com/office/powerpoint/2010/main" val="1535225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0.xml><?xml version="1.0" encoding="utf-8"?>
<p:sldLayout xmlns:a="http://schemas.openxmlformats.org/drawingml/2006/main" xmlns:r="http://schemas.openxmlformats.org/officeDocument/2006/relationships" xmlns:p="http://schemas.openxmlformats.org/presentationml/2006/main" showMasterSp="0" preserve="1">
  <p:cSld name="Pricing layout with table">
    <p:spTree>
      <p:nvGrpSpPr>
        <p:cNvPr id="1" name=""/>
        <p:cNvGrpSpPr/>
        <p:nvPr/>
      </p:nvGrpSpPr>
      <p:grpSpPr>
        <a:xfrm>
          <a:off x="0" y="0"/>
          <a:ext cx="0" cy="0"/>
          <a:chOff x="0" y="0"/>
          <a:chExt cx="0" cy="0"/>
        </a:xfrm>
      </p:grpSpPr>
      <p:sp>
        <p:nvSpPr>
          <p:cNvPr id="34" name="Text Placeholder 3">
            <a:extLst>
              <a:ext uri="{FF2B5EF4-FFF2-40B4-BE49-F238E27FC236}">
                <a16:creationId xmlns:a16="http://schemas.microsoft.com/office/drawing/2014/main" id="{5B2DA844-613D-FD01-A8F4-57FB2CB9E1E8}"/>
              </a:ext>
            </a:extLst>
          </p:cNvPr>
          <p:cNvSpPr>
            <a:spLocks noGrp="1"/>
          </p:cNvSpPr>
          <p:nvPr>
            <p:ph type="body" sz="quarter" idx="30" hasCustomPrompt="1"/>
          </p:nvPr>
        </p:nvSpPr>
        <p:spPr>
          <a:xfrm rot="5400000">
            <a:off x="8649149" y="3318754"/>
            <a:ext cx="6858430" cy="220922"/>
          </a:xfrm>
          <a:solidFill>
            <a:schemeClr val="accent1"/>
          </a:solidFill>
        </p:spPr>
        <p:txBody>
          <a:bodyPr anchor="ctr"/>
          <a:lstStyle>
            <a:lvl1pPr algn="ctr">
              <a:defRPr sz="900" cap="all" spc="100" baseline="0"/>
            </a:lvl1pPr>
          </a:lstStyle>
          <a:p>
            <a:pPr lvl="0"/>
            <a:r>
              <a:rPr lang="en-GB"/>
              <a:t>Section Title</a:t>
            </a:r>
          </a:p>
        </p:txBody>
      </p:sp>
      <p:sp>
        <p:nvSpPr>
          <p:cNvPr id="8" name="Table Placeholder 7">
            <a:extLst>
              <a:ext uri="{FF2B5EF4-FFF2-40B4-BE49-F238E27FC236}">
                <a16:creationId xmlns:a16="http://schemas.microsoft.com/office/drawing/2014/main" id="{C7D98D93-E791-19E0-38F4-D0D1A183FCE3}"/>
              </a:ext>
            </a:extLst>
          </p:cNvPr>
          <p:cNvSpPr>
            <a:spLocks noGrp="1"/>
          </p:cNvSpPr>
          <p:nvPr>
            <p:ph type="tbl" sz="quarter" idx="14" hasCustomPrompt="1"/>
          </p:nvPr>
        </p:nvSpPr>
        <p:spPr>
          <a:xfrm>
            <a:off x="450732" y="2051050"/>
            <a:ext cx="10323998" cy="4267200"/>
          </a:xfrm>
        </p:spPr>
        <p:txBody>
          <a:bodyPr/>
          <a:lstStyle>
            <a:lvl1pPr algn="ctr">
              <a:defRPr/>
            </a:lvl1pPr>
          </a:lstStyle>
          <a:p>
            <a:r>
              <a:rPr lang="en-GB"/>
              <a:t>Click to insert table here</a:t>
            </a:r>
          </a:p>
        </p:txBody>
      </p:sp>
      <p:grpSp>
        <p:nvGrpSpPr>
          <p:cNvPr id="3" name="Group 2">
            <a:extLst>
              <a:ext uri="{FF2B5EF4-FFF2-40B4-BE49-F238E27FC236}">
                <a16:creationId xmlns:a16="http://schemas.microsoft.com/office/drawing/2014/main" id="{D829916F-9DE4-2617-8F72-04314F1D3490}"/>
              </a:ext>
            </a:extLst>
          </p:cNvPr>
          <p:cNvGrpSpPr/>
          <p:nvPr/>
        </p:nvGrpSpPr>
        <p:grpSpPr>
          <a:xfrm>
            <a:off x="-2177850" y="1"/>
            <a:ext cx="2116359" cy="4354799"/>
            <a:chOff x="-2170726" y="0"/>
            <a:chExt cx="2116910" cy="4354799"/>
          </a:xfrm>
        </p:grpSpPr>
        <p:grpSp>
          <p:nvGrpSpPr>
            <p:cNvPr id="7" name="Group 6">
              <a:extLst>
                <a:ext uri="{FF2B5EF4-FFF2-40B4-BE49-F238E27FC236}">
                  <a16:creationId xmlns:a16="http://schemas.microsoft.com/office/drawing/2014/main" id="{9DDF1A7D-B629-704D-98FB-72CAF2A12C35}"/>
                </a:ext>
              </a:extLst>
            </p:cNvPr>
            <p:cNvGrpSpPr/>
            <p:nvPr/>
          </p:nvGrpSpPr>
          <p:grpSpPr>
            <a:xfrm>
              <a:off x="-2170726" y="0"/>
              <a:ext cx="2116910" cy="4354799"/>
              <a:chOff x="1841345" y="1593847"/>
              <a:chExt cx="2116910" cy="4354799"/>
            </a:xfrm>
          </p:grpSpPr>
          <p:sp>
            <p:nvSpPr>
              <p:cNvPr id="13" name="Rectangle 12">
                <a:extLst>
                  <a:ext uri="{FF2B5EF4-FFF2-40B4-BE49-F238E27FC236}">
                    <a16:creationId xmlns:a16="http://schemas.microsoft.com/office/drawing/2014/main" id="{13443028-0940-EA8D-C20A-74F6CFFA86D9}"/>
                  </a:ext>
                </a:extLst>
              </p:cNvPr>
              <p:cNvSpPr/>
              <p:nvPr/>
            </p:nvSpPr>
            <p:spPr>
              <a:xfrm>
                <a:off x="1841345" y="1593847"/>
                <a:ext cx="2094954" cy="4354799"/>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333333"/>
                  </a:solidFill>
                </a:endParaRPr>
              </a:p>
            </p:txBody>
          </p:sp>
          <p:sp>
            <p:nvSpPr>
              <p:cNvPr id="14" name="Rectangle 13">
                <a:extLst>
                  <a:ext uri="{FF2B5EF4-FFF2-40B4-BE49-F238E27FC236}">
                    <a16:creationId xmlns:a16="http://schemas.microsoft.com/office/drawing/2014/main" id="{FDC1882C-C5CC-33D3-8B78-E0008964C550}"/>
                  </a:ext>
                </a:extLst>
              </p:cNvPr>
              <p:cNvSpPr/>
              <p:nvPr/>
            </p:nvSpPr>
            <p:spPr>
              <a:xfrm>
                <a:off x="1841345" y="1593847"/>
                <a:ext cx="2094953" cy="6882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799">
                  <a:solidFill>
                    <a:srgbClr val="333333"/>
                  </a:solidFill>
                </a:endParaRPr>
              </a:p>
            </p:txBody>
          </p:sp>
          <p:sp>
            <p:nvSpPr>
              <p:cNvPr id="15" name="TextBox 14">
                <a:extLst>
                  <a:ext uri="{FF2B5EF4-FFF2-40B4-BE49-F238E27FC236}">
                    <a16:creationId xmlns:a16="http://schemas.microsoft.com/office/drawing/2014/main" id="{01B48764-5A27-FFB4-92F9-2B8E667E2783}"/>
                  </a:ext>
                </a:extLst>
              </p:cNvPr>
              <p:cNvSpPr txBox="1"/>
              <p:nvPr/>
            </p:nvSpPr>
            <p:spPr>
              <a:xfrm>
                <a:off x="1986125" y="1707138"/>
                <a:ext cx="1805394" cy="461665"/>
              </a:xfrm>
              <a:prstGeom prst="rect">
                <a:avLst/>
              </a:prstGeom>
              <a:noFill/>
            </p:spPr>
            <p:txBody>
              <a:bodyPr wrap="square" rtlCol="0">
                <a:spAutoFit/>
              </a:bodyPr>
              <a:lstStyle/>
              <a:p>
                <a:pPr algn="ctr"/>
                <a:r>
                  <a:rPr lang="en-GB" sz="1200">
                    <a:solidFill>
                      <a:srgbClr val="333333"/>
                    </a:solidFill>
                    <a:latin typeface="+mn-lt"/>
                  </a:rPr>
                  <a:t>HOW TO USE BULLET POINTS</a:t>
                </a:r>
              </a:p>
            </p:txBody>
          </p:sp>
          <p:sp>
            <p:nvSpPr>
              <p:cNvPr id="16" name="TextBox 15">
                <a:extLst>
                  <a:ext uri="{FF2B5EF4-FFF2-40B4-BE49-F238E27FC236}">
                    <a16:creationId xmlns:a16="http://schemas.microsoft.com/office/drawing/2014/main" id="{7FDF81BE-FA69-DDB4-F7E2-5C8183F114C5}"/>
                  </a:ext>
                </a:extLst>
              </p:cNvPr>
              <p:cNvSpPr txBox="1"/>
              <p:nvPr/>
            </p:nvSpPr>
            <p:spPr>
              <a:xfrm>
                <a:off x="1863302" y="4421432"/>
                <a:ext cx="2094953" cy="553998"/>
              </a:xfrm>
              <a:prstGeom prst="rect">
                <a:avLst/>
              </a:prstGeom>
              <a:noFill/>
            </p:spPr>
            <p:txBody>
              <a:bodyPr wrap="square" rtlCol="0">
                <a:spAutoFit/>
              </a:bodyPr>
              <a:lstStyle/>
              <a:p>
                <a:r>
                  <a:rPr lang="en-GB" sz="1000" b="1">
                    <a:solidFill>
                      <a:srgbClr val="333333"/>
                    </a:solidFill>
                  </a:rPr>
                  <a:t>3. </a:t>
                </a:r>
                <a:r>
                  <a:rPr lang="en-GB" sz="1000">
                    <a:solidFill>
                      <a:srgbClr val="333333"/>
                    </a:solidFill>
                  </a:rPr>
                  <a:t>If you want to remove them, just click the </a:t>
                </a:r>
                <a:r>
                  <a:rPr lang="en-GB" sz="1000" b="0">
                    <a:solidFill>
                      <a:srgbClr val="333333"/>
                    </a:solidFill>
                    <a:latin typeface="Gotham Medium" pitchFamily="50" charset="0"/>
                  </a:rPr>
                  <a:t>Decrease List Level </a:t>
                </a:r>
                <a:r>
                  <a:rPr lang="en-GB" sz="1000" b="0">
                    <a:solidFill>
                      <a:srgbClr val="333333"/>
                    </a:solidFill>
                  </a:rPr>
                  <a:t>button.</a:t>
                </a:r>
                <a:endParaRPr lang="en-GB" sz="1000" b="1">
                  <a:solidFill>
                    <a:srgbClr val="333333"/>
                  </a:solidFill>
                </a:endParaRPr>
              </a:p>
            </p:txBody>
          </p:sp>
          <p:sp>
            <p:nvSpPr>
              <p:cNvPr id="17" name="TextBox 16">
                <a:extLst>
                  <a:ext uri="{FF2B5EF4-FFF2-40B4-BE49-F238E27FC236}">
                    <a16:creationId xmlns:a16="http://schemas.microsoft.com/office/drawing/2014/main" id="{8ECCD9F1-ED38-31D6-1044-D9A085E5308C}"/>
                  </a:ext>
                </a:extLst>
              </p:cNvPr>
              <p:cNvSpPr txBox="1"/>
              <p:nvPr/>
            </p:nvSpPr>
            <p:spPr>
              <a:xfrm>
                <a:off x="1863302" y="2358061"/>
                <a:ext cx="2094953" cy="553998"/>
              </a:xfrm>
              <a:prstGeom prst="rect">
                <a:avLst/>
              </a:prstGeom>
              <a:noFill/>
            </p:spPr>
            <p:txBody>
              <a:bodyPr wrap="square" rtlCol="0">
                <a:spAutoFit/>
              </a:bodyPr>
              <a:lstStyle/>
              <a:p>
                <a:r>
                  <a:rPr lang="en-GB" sz="1000" b="1">
                    <a:solidFill>
                      <a:srgbClr val="333333"/>
                    </a:solidFill>
                  </a:rPr>
                  <a:t>1. </a:t>
                </a:r>
                <a:r>
                  <a:rPr lang="en-GB" sz="1000">
                    <a:solidFill>
                      <a:srgbClr val="333333"/>
                    </a:solidFill>
                  </a:rPr>
                  <a:t>If you want to use your pre-formatted bullets, click on the </a:t>
                </a:r>
                <a:r>
                  <a:rPr lang="en-GB" sz="1000" b="0">
                    <a:solidFill>
                      <a:srgbClr val="333333"/>
                    </a:solidFill>
                    <a:latin typeface="Gotham Medium" pitchFamily="50" charset="0"/>
                  </a:rPr>
                  <a:t>Increase List Level </a:t>
                </a:r>
                <a:r>
                  <a:rPr lang="en-GB" sz="1000" b="0">
                    <a:solidFill>
                      <a:srgbClr val="333333"/>
                    </a:solidFill>
                  </a:rPr>
                  <a:t>button.</a:t>
                </a:r>
              </a:p>
            </p:txBody>
          </p:sp>
          <p:sp>
            <p:nvSpPr>
              <p:cNvPr id="18" name="TextBox 17">
                <a:extLst>
                  <a:ext uri="{FF2B5EF4-FFF2-40B4-BE49-F238E27FC236}">
                    <a16:creationId xmlns:a16="http://schemas.microsoft.com/office/drawing/2014/main" id="{75E91786-C286-9D48-A0FE-78FCAD4FBCA9}"/>
                  </a:ext>
                </a:extLst>
              </p:cNvPr>
              <p:cNvSpPr txBox="1"/>
              <p:nvPr/>
            </p:nvSpPr>
            <p:spPr>
              <a:xfrm>
                <a:off x="1863302" y="3822005"/>
                <a:ext cx="2094953" cy="553998"/>
              </a:xfrm>
              <a:prstGeom prst="rect">
                <a:avLst/>
              </a:prstGeom>
              <a:noFill/>
            </p:spPr>
            <p:txBody>
              <a:bodyPr wrap="square" rtlCol="0">
                <a:spAutoFit/>
              </a:bodyPr>
              <a:lstStyle/>
              <a:p>
                <a:r>
                  <a:rPr lang="en-GB" sz="1000" b="1">
                    <a:solidFill>
                      <a:srgbClr val="333333"/>
                    </a:solidFill>
                  </a:rPr>
                  <a:t>2. </a:t>
                </a:r>
                <a:r>
                  <a:rPr lang="en-GB" sz="1000">
                    <a:solidFill>
                      <a:srgbClr val="333333"/>
                    </a:solidFill>
                  </a:rPr>
                  <a:t>To indent your bullets </a:t>
                </a:r>
                <a:br>
                  <a:rPr lang="en-GB" sz="1000">
                    <a:solidFill>
                      <a:srgbClr val="333333"/>
                    </a:solidFill>
                  </a:rPr>
                </a:br>
                <a:r>
                  <a:rPr lang="en-GB" sz="1000">
                    <a:solidFill>
                      <a:srgbClr val="333333"/>
                    </a:solidFill>
                  </a:rPr>
                  <a:t>to the next level, click on</a:t>
                </a:r>
                <a:r>
                  <a:rPr lang="en-GB" sz="1000" b="1">
                    <a:solidFill>
                      <a:srgbClr val="333333"/>
                    </a:solidFill>
                  </a:rPr>
                  <a:t> </a:t>
                </a:r>
                <a:r>
                  <a:rPr lang="en-GB" sz="1000" b="0">
                    <a:solidFill>
                      <a:srgbClr val="333333"/>
                    </a:solidFill>
                    <a:latin typeface="Gotham Medium" pitchFamily="50" charset="0"/>
                  </a:rPr>
                  <a:t>Increase List Level </a:t>
                </a:r>
                <a:r>
                  <a:rPr lang="en-GB" sz="1000" b="0">
                    <a:solidFill>
                      <a:srgbClr val="333333"/>
                    </a:solidFill>
                  </a:rPr>
                  <a:t>again</a:t>
                </a:r>
                <a:r>
                  <a:rPr lang="en-GB" sz="1000">
                    <a:solidFill>
                      <a:srgbClr val="333333"/>
                    </a:solidFill>
                  </a:rPr>
                  <a:t>.</a:t>
                </a:r>
              </a:p>
            </p:txBody>
          </p:sp>
        </p:grpSp>
        <p:pic>
          <p:nvPicPr>
            <p:cNvPr id="9" name="Picture 8">
              <a:extLst>
                <a:ext uri="{FF2B5EF4-FFF2-40B4-BE49-F238E27FC236}">
                  <a16:creationId xmlns:a16="http://schemas.microsoft.com/office/drawing/2014/main" id="{6085B769-BF9F-8410-9181-2582802097E7}"/>
                </a:ext>
              </a:extLst>
            </p:cNvPr>
            <p:cNvPicPr>
              <a:picLocks noChangeAspect="1"/>
            </p:cNvPicPr>
            <p:nvPr/>
          </p:nvPicPr>
          <p:blipFill>
            <a:blip r:embed="rId3"/>
            <a:stretch>
              <a:fillRect/>
            </a:stretch>
          </p:blipFill>
          <p:spPr>
            <a:xfrm>
              <a:off x="-1743959" y="1421385"/>
              <a:ext cx="1257300" cy="733425"/>
            </a:xfrm>
            <a:prstGeom prst="rect">
              <a:avLst/>
            </a:prstGeom>
          </p:spPr>
        </p:pic>
        <p:sp>
          <p:nvSpPr>
            <p:cNvPr id="10" name="Oval 9">
              <a:extLst>
                <a:ext uri="{FF2B5EF4-FFF2-40B4-BE49-F238E27FC236}">
                  <a16:creationId xmlns:a16="http://schemas.microsoft.com/office/drawing/2014/main" id="{4BEA9BE2-7D3A-16B9-E145-0513AF7A481A}"/>
                </a:ext>
              </a:extLst>
            </p:cNvPr>
            <p:cNvSpPr/>
            <p:nvPr/>
          </p:nvSpPr>
          <p:spPr>
            <a:xfrm>
              <a:off x="-833829" y="1427869"/>
              <a:ext cx="365461" cy="365461"/>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Aft>
                  <a:spcPts val="600"/>
                </a:spcAft>
              </a:pPr>
              <a:endParaRPr lang="en-GB" sz="1400"/>
            </a:p>
          </p:txBody>
        </p:sp>
        <p:pic>
          <p:nvPicPr>
            <p:cNvPr id="11" name="Picture 10">
              <a:extLst>
                <a:ext uri="{FF2B5EF4-FFF2-40B4-BE49-F238E27FC236}">
                  <a16:creationId xmlns:a16="http://schemas.microsoft.com/office/drawing/2014/main" id="{8CEE24C2-0C18-F6BD-B19A-6497B5781D5C}"/>
                </a:ext>
              </a:extLst>
            </p:cNvPr>
            <p:cNvPicPr>
              <a:picLocks noChangeAspect="1"/>
            </p:cNvPicPr>
            <p:nvPr/>
          </p:nvPicPr>
          <p:blipFill>
            <a:blip r:embed="rId4"/>
            <a:stretch>
              <a:fillRect/>
            </a:stretch>
          </p:blipFill>
          <p:spPr>
            <a:xfrm>
              <a:off x="-1743959" y="3490852"/>
              <a:ext cx="1257300" cy="723900"/>
            </a:xfrm>
            <a:prstGeom prst="rect">
              <a:avLst/>
            </a:prstGeom>
          </p:spPr>
        </p:pic>
        <p:sp>
          <p:nvSpPr>
            <p:cNvPr id="12" name="Oval 11">
              <a:extLst>
                <a:ext uri="{FF2B5EF4-FFF2-40B4-BE49-F238E27FC236}">
                  <a16:creationId xmlns:a16="http://schemas.microsoft.com/office/drawing/2014/main" id="{61C55BC9-9CDE-120B-1556-BA245C1AE006}"/>
                </a:ext>
              </a:extLst>
            </p:cNvPr>
            <p:cNvSpPr/>
            <p:nvPr/>
          </p:nvSpPr>
          <p:spPr>
            <a:xfrm>
              <a:off x="-1055285" y="3502818"/>
              <a:ext cx="365461" cy="365461"/>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Aft>
                  <a:spcPts val="600"/>
                </a:spcAft>
              </a:pPr>
              <a:endParaRPr lang="en-GB" sz="1400"/>
            </a:p>
          </p:txBody>
        </p:sp>
      </p:grpSp>
      <p:grpSp>
        <p:nvGrpSpPr>
          <p:cNvPr id="37" name="Group 36">
            <a:extLst>
              <a:ext uri="{FF2B5EF4-FFF2-40B4-BE49-F238E27FC236}">
                <a16:creationId xmlns:a16="http://schemas.microsoft.com/office/drawing/2014/main" id="{7E11F40E-D2ED-E007-85EE-982082A3CC94}"/>
              </a:ext>
            </a:extLst>
          </p:cNvPr>
          <p:cNvGrpSpPr/>
          <p:nvPr/>
        </p:nvGrpSpPr>
        <p:grpSpPr>
          <a:xfrm>
            <a:off x="12284372" y="-2519"/>
            <a:ext cx="2158893" cy="6092540"/>
            <a:chOff x="-2179314" y="4463260"/>
            <a:chExt cx="2159455" cy="6092540"/>
          </a:xfrm>
        </p:grpSpPr>
        <p:sp>
          <p:nvSpPr>
            <p:cNvPr id="38" name="Rectangle 37">
              <a:extLst>
                <a:ext uri="{FF2B5EF4-FFF2-40B4-BE49-F238E27FC236}">
                  <a16:creationId xmlns:a16="http://schemas.microsoft.com/office/drawing/2014/main" id="{86CFEFAD-3C2F-0A64-70D8-751DEBF9EE2F}"/>
                </a:ext>
              </a:extLst>
            </p:cNvPr>
            <p:cNvSpPr/>
            <p:nvPr/>
          </p:nvSpPr>
          <p:spPr>
            <a:xfrm>
              <a:off x="-2178628" y="4464456"/>
              <a:ext cx="2094954" cy="6091344"/>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chemeClr val="bg1"/>
                </a:solidFill>
              </a:endParaRPr>
            </a:p>
          </p:txBody>
        </p:sp>
        <p:sp>
          <p:nvSpPr>
            <p:cNvPr id="39" name="Rectangle 38">
              <a:extLst>
                <a:ext uri="{FF2B5EF4-FFF2-40B4-BE49-F238E27FC236}">
                  <a16:creationId xmlns:a16="http://schemas.microsoft.com/office/drawing/2014/main" id="{F7D233BC-F56A-37EE-8F47-2A1F338E6068}"/>
                </a:ext>
              </a:extLst>
            </p:cNvPr>
            <p:cNvSpPr/>
            <p:nvPr/>
          </p:nvSpPr>
          <p:spPr>
            <a:xfrm>
              <a:off x="-2178417" y="4463260"/>
              <a:ext cx="2094743" cy="7043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799">
                <a:solidFill>
                  <a:schemeClr val="bg1"/>
                </a:solidFill>
              </a:endParaRPr>
            </a:p>
          </p:txBody>
        </p:sp>
        <p:sp>
          <p:nvSpPr>
            <p:cNvPr id="40" name="TextBox 39">
              <a:extLst>
                <a:ext uri="{FF2B5EF4-FFF2-40B4-BE49-F238E27FC236}">
                  <a16:creationId xmlns:a16="http://schemas.microsoft.com/office/drawing/2014/main" id="{D6FD66DB-C039-DFE8-A7C6-BD7C78C37EDE}"/>
                </a:ext>
              </a:extLst>
            </p:cNvPr>
            <p:cNvSpPr txBox="1"/>
            <p:nvPr/>
          </p:nvSpPr>
          <p:spPr>
            <a:xfrm>
              <a:off x="-1906847" y="4580276"/>
              <a:ext cx="1526050" cy="461665"/>
            </a:xfrm>
            <a:prstGeom prst="rect">
              <a:avLst/>
            </a:prstGeom>
            <a:noFill/>
          </p:spPr>
          <p:txBody>
            <a:bodyPr wrap="square" rtlCol="0">
              <a:spAutoFit/>
            </a:bodyPr>
            <a:lstStyle/>
            <a:p>
              <a:pPr algn="ctr"/>
              <a:r>
                <a:rPr lang="en-GB" sz="1200">
                  <a:solidFill>
                    <a:srgbClr val="333333"/>
                  </a:solidFill>
                  <a:latin typeface="+mn-lt"/>
                </a:rPr>
                <a:t>HOW TO INSERT A TABLE</a:t>
              </a:r>
            </a:p>
          </p:txBody>
        </p:sp>
        <p:sp>
          <p:nvSpPr>
            <p:cNvPr id="41" name="TextBox 40">
              <a:extLst>
                <a:ext uri="{FF2B5EF4-FFF2-40B4-BE49-F238E27FC236}">
                  <a16:creationId xmlns:a16="http://schemas.microsoft.com/office/drawing/2014/main" id="{780DCF5D-7D1A-B39A-F158-C748F7DF962F}"/>
                </a:ext>
              </a:extLst>
            </p:cNvPr>
            <p:cNvSpPr txBox="1"/>
            <p:nvPr/>
          </p:nvSpPr>
          <p:spPr>
            <a:xfrm>
              <a:off x="-2179314" y="5881307"/>
              <a:ext cx="2159455" cy="707886"/>
            </a:xfrm>
            <a:prstGeom prst="rect">
              <a:avLst/>
            </a:prstGeom>
            <a:noFill/>
          </p:spPr>
          <p:txBody>
            <a:bodyPr wrap="square" rtlCol="0">
              <a:normAutofit/>
            </a:bodyPr>
            <a:lstStyle/>
            <a:p>
              <a:r>
                <a:rPr lang="en-GB" sz="1000" b="0">
                  <a:solidFill>
                    <a:srgbClr val="333333"/>
                  </a:solidFill>
                </a:rPr>
                <a:t>1. To use the table we have designed for you,  click on the table and go to Table Tools &gt; Format in the top ribbon. </a:t>
              </a:r>
            </a:p>
          </p:txBody>
        </p:sp>
        <p:sp>
          <p:nvSpPr>
            <p:cNvPr id="42" name="TextBox 41">
              <a:extLst>
                <a:ext uri="{FF2B5EF4-FFF2-40B4-BE49-F238E27FC236}">
                  <a16:creationId xmlns:a16="http://schemas.microsoft.com/office/drawing/2014/main" id="{2EC4E977-068D-BCA8-77BB-4A0AFA85B76E}"/>
                </a:ext>
              </a:extLst>
            </p:cNvPr>
            <p:cNvSpPr txBox="1"/>
            <p:nvPr/>
          </p:nvSpPr>
          <p:spPr>
            <a:xfrm>
              <a:off x="-2179314" y="6549357"/>
              <a:ext cx="1922139" cy="707886"/>
            </a:xfrm>
            <a:prstGeom prst="rect">
              <a:avLst/>
            </a:prstGeom>
            <a:noFill/>
          </p:spPr>
          <p:txBody>
            <a:bodyPr wrap="square" rtlCol="0">
              <a:normAutofit/>
            </a:bodyPr>
            <a:lstStyle/>
            <a:p>
              <a:r>
                <a:rPr lang="en-GB" sz="1000" b="0">
                  <a:solidFill>
                    <a:srgbClr val="333333"/>
                  </a:solidFill>
                </a:rPr>
                <a:t>2.  You can choose to delete or insert more rows and columns to your table to suit your content.</a:t>
              </a:r>
            </a:p>
          </p:txBody>
        </p:sp>
        <p:sp>
          <p:nvSpPr>
            <p:cNvPr id="43" name="TextBox 42">
              <a:extLst>
                <a:ext uri="{FF2B5EF4-FFF2-40B4-BE49-F238E27FC236}">
                  <a16:creationId xmlns:a16="http://schemas.microsoft.com/office/drawing/2014/main" id="{F37181BB-DD3B-B30F-F3C7-9533F34BF902}"/>
                </a:ext>
              </a:extLst>
            </p:cNvPr>
            <p:cNvSpPr txBox="1"/>
            <p:nvPr/>
          </p:nvSpPr>
          <p:spPr>
            <a:xfrm>
              <a:off x="-2179314" y="7252770"/>
              <a:ext cx="2159455" cy="553998"/>
            </a:xfrm>
            <a:prstGeom prst="rect">
              <a:avLst/>
            </a:prstGeom>
            <a:noFill/>
          </p:spPr>
          <p:txBody>
            <a:bodyPr wrap="square" rtlCol="0">
              <a:normAutofit/>
            </a:bodyPr>
            <a:lstStyle/>
            <a:p>
              <a:r>
                <a:rPr lang="en-GB" sz="1000" b="0">
                  <a:solidFill>
                    <a:srgbClr val="333333"/>
                  </a:solidFill>
                </a:rPr>
                <a:t>3. You can either copy old content from another table or type straight into this one.</a:t>
              </a:r>
            </a:p>
          </p:txBody>
        </p:sp>
        <p:sp>
          <p:nvSpPr>
            <p:cNvPr id="44" name="TextBox 43">
              <a:extLst>
                <a:ext uri="{FF2B5EF4-FFF2-40B4-BE49-F238E27FC236}">
                  <a16:creationId xmlns:a16="http://schemas.microsoft.com/office/drawing/2014/main" id="{736A54DF-05E4-69F3-B9AB-B0901871A708}"/>
                </a:ext>
              </a:extLst>
            </p:cNvPr>
            <p:cNvSpPr txBox="1"/>
            <p:nvPr/>
          </p:nvSpPr>
          <p:spPr>
            <a:xfrm>
              <a:off x="-2179314" y="5182194"/>
              <a:ext cx="2159455" cy="707886"/>
            </a:xfrm>
            <a:prstGeom prst="rect">
              <a:avLst/>
            </a:prstGeom>
            <a:noFill/>
          </p:spPr>
          <p:txBody>
            <a:bodyPr wrap="square" rtlCol="0">
              <a:spAutoFit/>
            </a:bodyPr>
            <a:lstStyle/>
            <a:p>
              <a:r>
                <a:rPr lang="en-GB" sz="1000" b="0">
                  <a:solidFill>
                    <a:srgbClr val="333333"/>
                  </a:solidFill>
                </a:rPr>
                <a:t>We have designed and created a table for you. This can be found on the table slide when you open your template.</a:t>
              </a:r>
              <a:endParaRPr lang="en-GB" sz="1000" b="0">
                <a:solidFill>
                  <a:schemeClr val="accent1"/>
                </a:solidFill>
              </a:endParaRPr>
            </a:p>
          </p:txBody>
        </p:sp>
        <p:sp>
          <p:nvSpPr>
            <p:cNvPr id="45" name="Rectangle 44">
              <a:extLst>
                <a:ext uri="{FF2B5EF4-FFF2-40B4-BE49-F238E27FC236}">
                  <a16:creationId xmlns:a16="http://schemas.microsoft.com/office/drawing/2014/main" id="{B52A5BF9-6DA6-AB56-5143-68CBEBB4D6C7}"/>
                </a:ext>
              </a:extLst>
            </p:cNvPr>
            <p:cNvSpPr/>
            <p:nvPr/>
          </p:nvSpPr>
          <p:spPr>
            <a:xfrm>
              <a:off x="-2178628" y="7884820"/>
              <a:ext cx="2094954" cy="3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fontScale="25000" lnSpcReduction="20000"/>
            </a:bodyPr>
            <a:lstStyle/>
            <a:p>
              <a:pPr algn="ctr"/>
              <a:endParaRPr lang="en-GB" sz="1799">
                <a:solidFill>
                  <a:schemeClr val="bg1"/>
                </a:solidFill>
              </a:endParaRPr>
            </a:p>
          </p:txBody>
        </p:sp>
        <p:sp>
          <p:nvSpPr>
            <p:cNvPr id="46" name="TextBox 45">
              <a:extLst>
                <a:ext uri="{FF2B5EF4-FFF2-40B4-BE49-F238E27FC236}">
                  <a16:creationId xmlns:a16="http://schemas.microsoft.com/office/drawing/2014/main" id="{DDE78992-AA88-3761-D886-3060AE37B1AF}"/>
                </a:ext>
              </a:extLst>
            </p:cNvPr>
            <p:cNvSpPr txBox="1"/>
            <p:nvPr/>
          </p:nvSpPr>
          <p:spPr>
            <a:xfrm>
              <a:off x="-2179314" y="7976349"/>
              <a:ext cx="2159455" cy="553998"/>
            </a:xfrm>
            <a:prstGeom prst="rect">
              <a:avLst/>
            </a:prstGeom>
            <a:noFill/>
          </p:spPr>
          <p:txBody>
            <a:bodyPr wrap="square" rtlCol="0">
              <a:normAutofit/>
            </a:bodyPr>
            <a:lstStyle/>
            <a:p>
              <a:r>
                <a:rPr lang="en-GB" sz="1000" b="0">
                  <a:solidFill>
                    <a:srgbClr val="333333"/>
                  </a:solidFill>
                  <a:latin typeface="Gotham Medium" pitchFamily="50" charset="0"/>
                </a:rPr>
                <a:t>You can insert the default table design into the placeholder.</a:t>
              </a:r>
              <a:endParaRPr lang="en-GB" sz="1000" b="0">
                <a:solidFill>
                  <a:schemeClr val="accent1"/>
                </a:solidFill>
                <a:latin typeface="Gotham Medium" pitchFamily="50" charset="0"/>
              </a:endParaRPr>
            </a:p>
          </p:txBody>
        </p:sp>
        <p:sp>
          <p:nvSpPr>
            <p:cNvPr id="47" name="TextBox 46">
              <a:extLst>
                <a:ext uri="{FF2B5EF4-FFF2-40B4-BE49-F238E27FC236}">
                  <a16:creationId xmlns:a16="http://schemas.microsoft.com/office/drawing/2014/main" id="{9D12FAE9-D298-E55A-30DB-F1B8D51AD3A8}"/>
                </a:ext>
              </a:extLst>
            </p:cNvPr>
            <p:cNvSpPr txBox="1"/>
            <p:nvPr/>
          </p:nvSpPr>
          <p:spPr>
            <a:xfrm>
              <a:off x="-2179313" y="8502483"/>
              <a:ext cx="1998696" cy="707886"/>
            </a:xfrm>
            <a:prstGeom prst="rect">
              <a:avLst/>
            </a:prstGeom>
            <a:noFill/>
          </p:spPr>
          <p:txBody>
            <a:bodyPr wrap="square" rtlCol="0">
              <a:spAutoFit/>
            </a:bodyPr>
            <a:lstStyle>
              <a:defPPr>
                <a:defRPr lang="en-US"/>
              </a:defPPr>
              <a:lvl1pPr>
                <a:defRPr sz="1000" b="0">
                  <a:solidFill>
                    <a:srgbClr val="333333"/>
                  </a:solidFill>
                </a:defRPr>
              </a:lvl1pPr>
            </a:lstStyle>
            <a:p>
              <a:pPr lvl="0"/>
              <a:r>
                <a:rPr lang="en-GB" sz="1000"/>
                <a:t>1. Click on the icon in the middle of the placeholder and choose the amount of rows and columns you need.</a:t>
              </a:r>
            </a:p>
          </p:txBody>
        </p:sp>
        <p:sp>
          <p:nvSpPr>
            <p:cNvPr id="48" name="TextBox 47">
              <a:extLst>
                <a:ext uri="{FF2B5EF4-FFF2-40B4-BE49-F238E27FC236}">
                  <a16:creationId xmlns:a16="http://schemas.microsoft.com/office/drawing/2014/main" id="{B97E3DCF-B0DF-D51D-AE1C-45A6857FB075}"/>
                </a:ext>
              </a:extLst>
            </p:cNvPr>
            <p:cNvSpPr txBox="1"/>
            <p:nvPr/>
          </p:nvSpPr>
          <p:spPr>
            <a:xfrm>
              <a:off x="-2179313" y="9713030"/>
              <a:ext cx="1846141" cy="707886"/>
            </a:xfrm>
            <a:prstGeom prst="rect">
              <a:avLst/>
            </a:prstGeom>
            <a:noFill/>
          </p:spPr>
          <p:txBody>
            <a:bodyPr wrap="square" rtlCol="0">
              <a:spAutoFit/>
            </a:bodyPr>
            <a:lstStyle>
              <a:defPPr>
                <a:defRPr lang="en-US"/>
              </a:defPPr>
              <a:lvl1pPr>
                <a:defRPr sz="1000" b="0">
                  <a:solidFill>
                    <a:srgbClr val="333333"/>
                  </a:solidFill>
                </a:defRPr>
              </a:lvl1pPr>
            </a:lstStyle>
            <a:p>
              <a:pPr lvl="0"/>
              <a:r>
                <a:rPr lang="en-GB" sz="1000"/>
                <a:t>3. You can also use tools on the Layout tab to evenly distribute your rows and columns.</a:t>
              </a:r>
            </a:p>
          </p:txBody>
        </p:sp>
        <p:sp>
          <p:nvSpPr>
            <p:cNvPr id="49" name="TextBox 48">
              <a:extLst>
                <a:ext uri="{FF2B5EF4-FFF2-40B4-BE49-F238E27FC236}">
                  <a16:creationId xmlns:a16="http://schemas.microsoft.com/office/drawing/2014/main" id="{0AF8A3F7-580D-0B30-E002-8B4F38E864BA}"/>
                </a:ext>
              </a:extLst>
            </p:cNvPr>
            <p:cNvSpPr txBox="1"/>
            <p:nvPr/>
          </p:nvSpPr>
          <p:spPr>
            <a:xfrm>
              <a:off x="-2179313" y="9208158"/>
              <a:ext cx="1998696" cy="553998"/>
            </a:xfrm>
            <a:prstGeom prst="rect">
              <a:avLst/>
            </a:prstGeom>
            <a:noFill/>
          </p:spPr>
          <p:txBody>
            <a:bodyPr wrap="square" rtlCol="0">
              <a:spAutoFit/>
            </a:bodyPr>
            <a:lstStyle>
              <a:defPPr>
                <a:defRPr lang="en-US"/>
              </a:defPPr>
              <a:lvl1pPr>
                <a:defRPr sz="1000" b="0">
                  <a:solidFill>
                    <a:srgbClr val="333333"/>
                  </a:solidFill>
                </a:defRPr>
              </a:lvl1pPr>
            </a:lstStyle>
            <a:p>
              <a:pPr lvl="0"/>
              <a:r>
                <a:rPr lang="en-GB" sz="1000"/>
                <a:t>2. Use the other table style options to design the table to how you need it.</a:t>
              </a:r>
            </a:p>
          </p:txBody>
        </p:sp>
      </p:grpSp>
      <p:sp>
        <p:nvSpPr>
          <p:cNvPr id="51" name="Date Placeholder 50">
            <a:extLst>
              <a:ext uri="{FF2B5EF4-FFF2-40B4-BE49-F238E27FC236}">
                <a16:creationId xmlns:a16="http://schemas.microsoft.com/office/drawing/2014/main" id="{E6B53512-F119-7F01-F78B-40B54C526CF9}"/>
              </a:ext>
            </a:extLst>
          </p:cNvPr>
          <p:cNvSpPr>
            <a:spLocks noGrp="1"/>
          </p:cNvSpPr>
          <p:nvPr>
            <p:ph type="dt" sz="half" idx="31"/>
          </p:nvPr>
        </p:nvSpPr>
        <p:spPr/>
        <p:txBody>
          <a:bodyPr/>
          <a:lstStyle/>
          <a:p>
            <a:endParaRPr lang="en-GB"/>
          </a:p>
        </p:txBody>
      </p:sp>
      <p:sp>
        <p:nvSpPr>
          <p:cNvPr id="52" name="Footer Placeholder 51">
            <a:extLst>
              <a:ext uri="{FF2B5EF4-FFF2-40B4-BE49-F238E27FC236}">
                <a16:creationId xmlns:a16="http://schemas.microsoft.com/office/drawing/2014/main" id="{A5C45D8E-6A9A-B6D4-9787-5C8E8A0B770B}"/>
              </a:ext>
            </a:extLst>
          </p:cNvPr>
          <p:cNvSpPr>
            <a:spLocks noGrp="1"/>
          </p:cNvSpPr>
          <p:nvPr>
            <p:ph type="ftr" sz="quarter" idx="32"/>
          </p:nvPr>
        </p:nvSpPr>
        <p:spPr>
          <a:xfrm>
            <a:off x="450733" y="6501388"/>
            <a:ext cx="6856644" cy="270074"/>
          </a:xfrm>
          <a:prstGeom prst="rect">
            <a:avLst/>
          </a:prstGeom>
        </p:spPr>
        <p:txBody>
          <a:bodyPr/>
          <a:lstStyle/>
          <a:p>
            <a:pPr>
              <a:lnSpc>
                <a:spcPct val="120000"/>
              </a:lnSpc>
              <a:spcAft>
                <a:spcPts val="1000"/>
              </a:spcAft>
            </a:pPr>
            <a:r>
              <a:rPr lang="en-US"/>
              <a:t>Footer</a:t>
            </a:r>
          </a:p>
        </p:txBody>
      </p:sp>
      <p:sp>
        <p:nvSpPr>
          <p:cNvPr id="53" name="Slide Number Placeholder 52">
            <a:extLst>
              <a:ext uri="{FF2B5EF4-FFF2-40B4-BE49-F238E27FC236}">
                <a16:creationId xmlns:a16="http://schemas.microsoft.com/office/drawing/2014/main" id="{74312ABC-C06B-C595-6390-08E5D4740299}"/>
              </a:ext>
            </a:extLst>
          </p:cNvPr>
          <p:cNvSpPr>
            <a:spLocks noGrp="1"/>
          </p:cNvSpPr>
          <p:nvPr>
            <p:ph type="sldNum" sz="quarter" idx="33"/>
          </p:nvPr>
        </p:nvSpPr>
        <p:spPr/>
        <p:txBody>
          <a:bodyPr/>
          <a:lstStyle/>
          <a:p>
            <a:fld id="{BB07EAE1-021A-493C-B07F-6FE9E5D11BEB}" type="slidenum">
              <a:rPr lang="en-GB" smtClean="0"/>
              <a:pPr/>
              <a:t>‹#›</a:t>
            </a:fld>
            <a:endParaRPr lang="en-GB"/>
          </a:p>
        </p:txBody>
      </p:sp>
      <p:pic>
        <p:nvPicPr>
          <p:cNvPr id="5" name="Graphic 4">
            <a:extLst>
              <a:ext uri="{FF2B5EF4-FFF2-40B4-BE49-F238E27FC236}">
                <a16:creationId xmlns:a16="http://schemas.microsoft.com/office/drawing/2014/main" id="{F6F835E4-2ACF-39F9-71C5-9EA5CF6F93E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169916" y="259080"/>
            <a:ext cx="558018" cy="558163"/>
          </a:xfrm>
          <a:prstGeom prst="rect">
            <a:avLst/>
          </a:prstGeom>
        </p:spPr>
      </p:pic>
      <p:sp>
        <p:nvSpPr>
          <p:cNvPr id="6" name="Text Placeholder 5">
            <a:extLst>
              <a:ext uri="{FF2B5EF4-FFF2-40B4-BE49-F238E27FC236}">
                <a16:creationId xmlns:a16="http://schemas.microsoft.com/office/drawing/2014/main" id="{B2DC8D4A-F482-46E8-494C-FC307AB09528}"/>
              </a:ext>
            </a:extLst>
          </p:cNvPr>
          <p:cNvSpPr>
            <a:spLocks noGrp="1"/>
          </p:cNvSpPr>
          <p:nvPr>
            <p:ph type="body" sz="quarter" idx="71" hasCustomPrompt="1"/>
          </p:nvPr>
        </p:nvSpPr>
        <p:spPr>
          <a:xfrm>
            <a:off x="450732" y="1125736"/>
            <a:ext cx="10323999" cy="581145"/>
          </a:xfrm>
        </p:spPr>
        <p:txBody>
          <a:bodyPr/>
          <a:lstStyle>
            <a:lvl1pPr>
              <a:defRPr sz="1200"/>
            </a:lvl1pPr>
            <a:lvl2pPr>
              <a:defRPr sz="1200"/>
            </a:lvl2pPr>
            <a:lvl3pPr>
              <a:defRPr sz="1100"/>
            </a:lvl3pPr>
            <a:lvl4pPr>
              <a:defRPr sz="1050"/>
            </a:lvl4pPr>
            <a:lvl5pPr>
              <a:defRPr sz="1200"/>
            </a:lvl5pPr>
          </a:lstStyle>
          <a:p>
            <a:pPr lvl="0"/>
            <a:r>
              <a:rPr lang="en-GB"/>
              <a:t>Insert text</a:t>
            </a:r>
          </a:p>
          <a:p>
            <a:pPr lvl="1"/>
            <a:r>
              <a:rPr lang="en-GB"/>
              <a:t>Second level</a:t>
            </a:r>
          </a:p>
          <a:p>
            <a:pPr lvl="2"/>
            <a:r>
              <a:rPr lang="en-GB"/>
              <a:t>Third level</a:t>
            </a:r>
          </a:p>
          <a:p>
            <a:pPr lvl="3"/>
            <a:r>
              <a:rPr lang="en-GB"/>
              <a:t>Fourth level</a:t>
            </a:r>
          </a:p>
          <a:p>
            <a:pPr lvl="4"/>
            <a:r>
              <a:rPr lang="en-GB"/>
              <a:t>Fifth level</a:t>
            </a:r>
          </a:p>
        </p:txBody>
      </p:sp>
      <p:sp>
        <p:nvSpPr>
          <p:cNvPr id="19" name="Title 1">
            <a:extLst>
              <a:ext uri="{FF2B5EF4-FFF2-40B4-BE49-F238E27FC236}">
                <a16:creationId xmlns:a16="http://schemas.microsoft.com/office/drawing/2014/main" id="{E64426D6-B084-0902-DAD7-2DCEE961FE90}"/>
              </a:ext>
            </a:extLst>
          </p:cNvPr>
          <p:cNvSpPr>
            <a:spLocks noGrp="1"/>
          </p:cNvSpPr>
          <p:nvPr>
            <p:ph type="title" hasCustomPrompt="1"/>
          </p:nvPr>
        </p:nvSpPr>
        <p:spPr>
          <a:xfrm>
            <a:off x="450732" y="422671"/>
            <a:ext cx="10323999" cy="558404"/>
          </a:xfrm>
        </p:spPr>
        <p:txBody>
          <a:bodyPr/>
          <a:lstStyle>
            <a:lvl1pPr>
              <a:defRPr sz="3199"/>
            </a:lvl1pPr>
          </a:lstStyle>
          <a:p>
            <a:r>
              <a:rPr lang="en-GB"/>
              <a:t>Insert title here</a:t>
            </a:r>
          </a:p>
        </p:txBody>
      </p:sp>
      <p:grpSp>
        <p:nvGrpSpPr>
          <p:cNvPr id="2" name="Group 1">
            <a:extLst>
              <a:ext uri="{FF2B5EF4-FFF2-40B4-BE49-F238E27FC236}">
                <a16:creationId xmlns:a16="http://schemas.microsoft.com/office/drawing/2014/main" id="{7B93F504-4097-5A4C-B1B5-24A56B2961EA}"/>
              </a:ext>
            </a:extLst>
          </p:cNvPr>
          <p:cNvGrpSpPr/>
          <p:nvPr userDrawn="1"/>
        </p:nvGrpSpPr>
        <p:grpSpPr>
          <a:xfrm>
            <a:off x="-2177850" y="1"/>
            <a:ext cx="2116359" cy="4354799"/>
            <a:chOff x="-2170726" y="0"/>
            <a:chExt cx="2116910" cy="4354799"/>
          </a:xfrm>
        </p:grpSpPr>
        <p:grpSp>
          <p:nvGrpSpPr>
            <p:cNvPr id="4" name="Group 3">
              <a:extLst>
                <a:ext uri="{FF2B5EF4-FFF2-40B4-BE49-F238E27FC236}">
                  <a16:creationId xmlns:a16="http://schemas.microsoft.com/office/drawing/2014/main" id="{082B8088-EB8C-84A4-A237-0D58601BF74A}"/>
                </a:ext>
              </a:extLst>
            </p:cNvPr>
            <p:cNvGrpSpPr/>
            <p:nvPr userDrawn="1"/>
          </p:nvGrpSpPr>
          <p:grpSpPr>
            <a:xfrm>
              <a:off x="-2170726" y="0"/>
              <a:ext cx="2116910" cy="4354799"/>
              <a:chOff x="1841345" y="1593847"/>
              <a:chExt cx="2116910" cy="4354799"/>
            </a:xfrm>
          </p:grpSpPr>
          <p:sp>
            <p:nvSpPr>
              <p:cNvPr id="24" name="Rectangle 23">
                <a:extLst>
                  <a:ext uri="{FF2B5EF4-FFF2-40B4-BE49-F238E27FC236}">
                    <a16:creationId xmlns:a16="http://schemas.microsoft.com/office/drawing/2014/main" id="{C50F608D-5570-962F-8949-1AEE2C5A49A3}"/>
                  </a:ext>
                </a:extLst>
              </p:cNvPr>
              <p:cNvSpPr/>
              <p:nvPr/>
            </p:nvSpPr>
            <p:spPr>
              <a:xfrm>
                <a:off x="1841345" y="1593847"/>
                <a:ext cx="2094954" cy="4354799"/>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333333"/>
                  </a:solidFill>
                </a:endParaRPr>
              </a:p>
            </p:txBody>
          </p:sp>
          <p:sp>
            <p:nvSpPr>
              <p:cNvPr id="25" name="Rectangle 24">
                <a:extLst>
                  <a:ext uri="{FF2B5EF4-FFF2-40B4-BE49-F238E27FC236}">
                    <a16:creationId xmlns:a16="http://schemas.microsoft.com/office/drawing/2014/main" id="{18C2F1C2-CB84-E423-2C9A-F858D5B2F62F}"/>
                  </a:ext>
                </a:extLst>
              </p:cNvPr>
              <p:cNvSpPr/>
              <p:nvPr/>
            </p:nvSpPr>
            <p:spPr>
              <a:xfrm>
                <a:off x="1841345" y="1593847"/>
                <a:ext cx="2094953" cy="6882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799">
                  <a:solidFill>
                    <a:srgbClr val="333333"/>
                  </a:solidFill>
                </a:endParaRPr>
              </a:p>
            </p:txBody>
          </p:sp>
          <p:sp>
            <p:nvSpPr>
              <p:cNvPr id="26" name="TextBox 25">
                <a:extLst>
                  <a:ext uri="{FF2B5EF4-FFF2-40B4-BE49-F238E27FC236}">
                    <a16:creationId xmlns:a16="http://schemas.microsoft.com/office/drawing/2014/main" id="{BFC6AE9F-D283-FF00-2E59-67920E83DEDE}"/>
                  </a:ext>
                </a:extLst>
              </p:cNvPr>
              <p:cNvSpPr txBox="1"/>
              <p:nvPr/>
            </p:nvSpPr>
            <p:spPr>
              <a:xfrm>
                <a:off x="1986125" y="1707138"/>
                <a:ext cx="1805394" cy="461665"/>
              </a:xfrm>
              <a:prstGeom prst="rect">
                <a:avLst/>
              </a:prstGeom>
              <a:noFill/>
            </p:spPr>
            <p:txBody>
              <a:bodyPr wrap="square" rtlCol="0">
                <a:spAutoFit/>
              </a:bodyPr>
              <a:lstStyle/>
              <a:p>
                <a:pPr algn="ctr"/>
                <a:r>
                  <a:rPr lang="en-GB" sz="1200">
                    <a:solidFill>
                      <a:srgbClr val="333333"/>
                    </a:solidFill>
                    <a:latin typeface="+mn-lt"/>
                  </a:rPr>
                  <a:t>HOW TO USE BULLET POINTS</a:t>
                </a:r>
              </a:p>
            </p:txBody>
          </p:sp>
          <p:sp>
            <p:nvSpPr>
              <p:cNvPr id="27" name="TextBox 26">
                <a:extLst>
                  <a:ext uri="{FF2B5EF4-FFF2-40B4-BE49-F238E27FC236}">
                    <a16:creationId xmlns:a16="http://schemas.microsoft.com/office/drawing/2014/main" id="{F496069F-711B-FED5-3A10-948A671B323F}"/>
                  </a:ext>
                </a:extLst>
              </p:cNvPr>
              <p:cNvSpPr txBox="1"/>
              <p:nvPr/>
            </p:nvSpPr>
            <p:spPr>
              <a:xfrm>
                <a:off x="1863302" y="4421432"/>
                <a:ext cx="2094953" cy="553998"/>
              </a:xfrm>
              <a:prstGeom prst="rect">
                <a:avLst/>
              </a:prstGeom>
              <a:noFill/>
            </p:spPr>
            <p:txBody>
              <a:bodyPr wrap="square" rtlCol="0">
                <a:spAutoFit/>
              </a:bodyPr>
              <a:lstStyle/>
              <a:p>
                <a:r>
                  <a:rPr lang="en-GB" sz="1000" b="1">
                    <a:solidFill>
                      <a:srgbClr val="333333"/>
                    </a:solidFill>
                  </a:rPr>
                  <a:t>3. </a:t>
                </a:r>
                <a:r>
                  <a:rPr lang="en-GB" sz="1000">
                    <a:solidFill>
                      <a:srgbClr val="333333"/>
                    </a:solidFill>
                  </a:rPr>
                  <a:t>If you want to remove them, just click the </a:t>
                </a:r>
                <a:r>
                  <a:rPr lang="en-GB" sz="1000" b="0">
                    <a:solidFill>
                      <a:srgbClr val="333333"/>
                    </a:solidFill>
                    <a:latin typeface="Gotham Medium" pitchFamily="50" charset="0"/>
                  </a:rPr>
                  <a:t>Decrease List Level </a:t>
                </a:r>
                <a:r>
                  <a:rPr lang="en-GB" sz="1000" b="0">
                    <a:solidFill>
                      <a:srgbClr val="333333"/>
                    </a:solidFill>
                  </a:rPr>
                  <a:t>button.</a:t>
                </a:r>
                <a:endParaRPr lang="en-GB" sz="1000" b="1">
                  <a:solidFill>
                    <a:srgbClr val="333333"/>
                  </a:solidFill>
                </a:endParaRPr>
              </a:p>
            </p:txBody>
          </p:sp>
          <p:sp>
            <p:nvSpPr>
              <p:cNvPr id="28" name="TextBox 27">
                <a:extLst>
                  <a:ext uri="{FF2B5EF4-FFF2-40B4-BE49-F238E27FC236}">
                    <a16:creationId xmlns:a16="http://schemas.microsoft.com/office/drawing/2014/main" id="{6D11BC7A-2FB5-2966-8BF2-D59BF9A0388E}"/>
                  </a:ext>
                </a:extLst>
              </p:cNvPr>
              <p:cNvSpPr txBox="1"/>
              <p:nvPr/>
            </p:nvSpPr>
            <p:spPr>
              <a:xfrm>
                <a:off x="1863302" y="2358061"/>
                <a:ext cx="2094953" cy="553998"/>
              </a:xfrm>
              <a:prstGeom prst="rect">
                <a:avLst/>
              </a:prstGeom>
              <a:noFill/>
            </p:spPr>
            <p:txBody>
              <a:bodyPr wrap="square" rtlCol="0">
                <a:spAutoFit/>
              </a:bodyPr>
              <a:lstStyle/>
              <a:p>
                <a:r>
                  <a:rPr lang="en-GB" sz="1000" b="1">
                    <a:solidFill>
                      <a:srgbClr val="333333"/>
                    </a:solidFill>
                  </a:rPr>
                  <a:t>1. </a:t>
                </a:r>
                <a:r>
                  <a:rPr lang="en-GB" sz="1000">
                    <a:solidFill>
                      <a:srgbClr val="333333"/>
                    </a:solidFill>
                  </a:rPr>
                  <a:t>If you want to use your pre-formatted bullets, click on the </a:t>
                </a:r>
                <a:r>
                  <a:rPr lang="en-GB" sz="1000" b="0">
                    <a:solidFill>
                      <a:srgbClr val="333333"/>
                    </a:solidFill>
                    <a:latin typeface="Gotham Medium" pitchFamily="50" charset="0"/>
                  </a:rPr>
                  <a:t>Increase List Level </a:t>
                </a:r>
                <a:r>
                  <a:rPr lang="en-GB" sz="1000" b="0">
                    <a:solidFill>
                      <a:srgbClr val="333333"/>
                    </a:solidFill>
                  </a:rPr>
                  <a:t>button.</a:t>
                </a:r>
              </a:p>
            </p:txBody>
          </p:sp>
          <p:sp>
            <p:nvSpPr>
              <p:cNvPr id="29" name="TextBox 28">
                <a:extLst>
                  <a:ext uri="{FF2B5EF4-FFF2-40B4-BE49-F238E27FC236}">
                    <a16:creationId xmlns:a16="http://schemas.microsoft.com/office/drawing/2014/main" id="{158CB84D-1AEE-F818-F895-099DDA614E84}"/>
                  </a:ext>
                </a:extLst>
              </p:cNvPr>
              <p:cNvSpPr txBox="1"/>
              <p:nvPr/>
            </p:nvSpPr>
            <p:spPr>
              <a:xfrm>
                <a:off x="1863302" y="3822005"/>
                <a:ext cx="2094953" cy="553998"/>
              </a:xfrm>
              <a:prstGeom prst="rect">
                <a:avLst/>
              </a:prstGeom>
              <a:noFill/>
            </p:spPr>
            <p:txBody>
              <a:bodyPr wrap="square" rtlCol="0">
                <a:spAutoFit/>
              </a:bodyPr>
              <a:lstStyle/>
              <a:p>
                <a:r>
                  <a:rPr lang="en-GB" sz="1000" b="1">
                    <a:solidFill>
                      <a:srgbClr val="333333"/>
                    </a:solidFill>
                  </a:rPr>
                  <a:t>2. </a:t>
                </a:r>
                <a:r>
                  <a:rPr lang="en-GB" sz="1000">
                    <a:solidFill>
                      <a:srgbClr val="333333"/>
                    </a:solidFill>
                  </a:rPr>
                  <a:t>To indent your bullets </a:t>
                </a:r>
                <a:br>
                  <a:rPr lang="en-GB" sz="1000">
                    <a:solidFill>
                      <a:srgbClr val="333333"/>
                    </a:solidFill>
                  </a:rPr>
                </a:br>
                <a:r>
                  <a:rPr lang="en-GB" sz="1000">
                    <a:solidFill>
                      <a:srgbClr val="333333"/>
                    </a:solidFill>
                  </a:rPr>
                  <a:t>to the next level, click on</a:t>
                </a:r>
                <a:r>
                  <a:rPr lang="en-GB" sz="1000" b="1">
                    <a:solidFill>
                      <a:srgbClr val="333333"/>
                    </a:solidFill>
                  </a:rPr>
                  <a:t> </a:t>
                </a:r>
                <a:r>
                  <a:rPr lang="en-GB" sz="1000" b="0">
                    <a:solidFill>
                      <a:srgbClr val="333333"/>
                    </a:solidFill>
                    <a:latin typeface="Gotham Medium" pitchFamily="50" charset="0"/>
                  </a:rPr>
                  <a:t>Increase List Level </a:t>
                </a:r>
                <a:r>
                  <a:rPr lang="en-GB" sz="1000" b="0">
                    <a:solidFill>
                      <a:srgbClr val="333333"/>
                    </a:solidFill>
                  </a:rPr>
                  <a:t>again</a:t>
                </a:r>
                <a:r>
                  <a:rPr lang="en-GB" sz="1000">
                    <a:solidFill>
                      <a:srgbClr val="333333"/>
                    </a:solidFill>
                  </a:rPr>
                  <a:t>.</a:t>
                </a:r>
              </a:p>
            </p:txBody>
          </p:sp>
        </p:grpSp>
        <p:pic>
          <p:nvPicPr>
            <p:cNvPr id="20" name="Picture 19">
              <a:extLst>
                <a:ext uri="{FF2B5EF4-FFF2-40B4-BE49-F238E27FC236}">
                  <a16:creationId xmlns:a16="http://schemas.microsoft.com/office/drawing/2014/main" id="{AB820C90-1B4D-C3BF-FF70-30893602B173}"/>
                </a:ext>
              </a:extLst>
            </p:cNvPr>
            <p:cNvPicPr>
              <a:picLocks noChangeAspect="1"/>
            </p:cNvPicPr>
            <p:nvPr userDrawn="1"/>
          </p:nvPicPr>
          <p:blipFill>
            <a:blip r:embed="rId3"/>
            <a:stretch>
              <a:fillRect/>
            </a:stretch>
          </p:blipFill>
          <p:spPr>
            <a:xfrm>
              <a:off x="-1743959" y="1421385"/>
              <a:ext cx="1257300" cy="733425"/>
            </a:xfrm>
            <a:prstGeom prst="rect">
              <a:avLst/>
            </a:prstGeom>
          </p:spPr>
        </p:pic>
        <p:sp>
          <p:nvSpPr>
            <p:cNvPr id="21" name="Oval 20">
              <a:extLst>
                <a:ext uri="{FF2B5EF4-FFF2-40B4-BE49-F238E27FC236}">
                  <a16:creationId xmlns:a16="http://schemas.microsoft.com/office/drawing/2014/main" id="{551594BB-C71C-AADD-C72A-B0257F92A682}"/>
                </a:ext>
              </a:extLst>
            </p:cNvPr>
            <p:cNvSpPr/>
            <p:nvPr userDrawn="1"/>
          </p:nvSpPr>
          <p:spPr>
            <a:xfrm>
              <a:off x="-833829" y="1427869"/>
              <a:ext cx="365461" cy="365461"/>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Aft>
                  <a:spcPts val="600"/>
                </a:spcAft>
              </a:pPr>
              <a:endParaRPr lang="en-GB" sz="1400"/>
            </a:p>
          </p:txBody>
        </p:sp>
        <p:pic>
          <p:nvPicPr>
            <p:cNvPr id="22" name="Picture 21">
              <a:extLst>
                <a:ext uri="{FF2B5EF4-FFF2-40B4-BE49-F238E27FC236}">
                  <a16:creationId xmlns:a16="http://schemas.microsoft.com/office/drawing/2014/main" id="{BC5B891D-2394-1699-7D71-70BC42D5999F}"/>
                </a:ext>
              </a:extLst>
            </p:cNvPr>
            <p:cNvPicPr>
              <a:picLocks noChangeAspect="1"/>
            </p:cNvPicPr>
            <p:nvPr userDrawn="1"/>
          </p:nvPicPr>
          <p:blipFill>
            <a:blip r:embed="rId4"/>
            <a:stretch>
              <a:fillRect/>
            </a:stretch>
          </p:blipFill>
          <p:spPr>
            <a:xfrm>
              <a:off x="-1743959" y="3490852"/>
              <a:ext cx="1257300" cy="723900"/>
            </a:xfrm>
            <a:prstGeom prst="rect">
              <a:avLst/>
            </a:prstGeom>
          </p:spPr>
        </p:pic>
        <p:sp>
          <p:nvSpPr>
            <p:cNvPr id="23" name="Oval 22">
              <a:extLst>
                <a:ext uri="{FF2B5EF4-FFF2-40B4-BE49-F238E27FC236}">
                  <a16:creationId xmlns:a16="http://schemas.microsoft.com/office/drawing/2014/main" id="{C9D09820-7211-6878-CB03-E3AE48586171}"/>
                </a:ext>
              </a:extLst>
            </p:cNvPr>
            <p:cNvSpPr/>
            <p:nvPr userDrawn="1"/>
          </p:nvSpPr>
          <p:spPr>
            <a:xfrm>
              <a:off x="-1055285" y="3502818"/>
              <a:ext cx="365461" cy="365461"/>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Aft>
                  <a:spcPts val="600"/>
                </a:spcAft>
              </a:pPr>
              <a:endParaRPr lang="en-GB" sz="1400"/>
            </a:p>
          </p:txBody>
        </p:sp>
      </p:grpSp>
      <p:grpSp>
        <p:nvGrpSpPr>
          <p:cNvPr id="30" name="Group 29">
            <a:extLst>
              <a:ext uri="{FF2B5EF4-FFF2-40B4-BE49-F238E27FC236}">
                <a16:creationId xmlns:a16="http://schemas.microsoft.com/office/drawing/2014/main" id="{C4F5D108-6EF3-4B5C-ABE4-4F3FC6AEAF05}"/>
              </a:ext>
            </a:extLst>
          </p:cNvPr>
          <p:cNvGrpSpPr/>
          <p:nvPr userDrawn="1"/>
        </p:nvGrpSpPr>
        <p:grpSpPr>
          <a:xfrm>
            <a:off x="12284372" y="-2519"/>
            <a:ext cx="2158893" cy="6092540"/>
            <a:chOff x="-2179314" y="4463260"/>
            <a:chExt cx="2159455" cy="6092540"/>
          </a:xfrm>
        </p:grpSpPr>
        <p:sp>
          <p:nvSpPr>
            <p:cNvPr id="31" name="Rectangle 30">
              <a:extLst>
                <a:ext uri="{FF2B5EF4-FFF2-40B4-BE49-F238E27FC236}">
                  <a16:creationId xmlns:a16="http://schemas.microsoft.com/office/drawing/2014/main" id="{5099F5A5-AE7C-CB20-3DC1-A5F436AF16BF}"/>
                </a:ext>
              </a:extLst>
            </p:cNvPr>
            <p:cNvSpPr/>
            <p:nvPr/>
          </p:nvSpPr>
          <p:spPr>
            <a:xfrm>
              <a:off x="-2178628" y="4464456"/>
              <a:ext cx="2094954" cy="6091344"/>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chemeClr val="bg1"/>
                </a:solidFill>
              </a:endParaRPr>
            </a:p>
          </p:txBody>
        </p:sp>
        <p:sp>
          <p:nvSpPr>
            <p:cNvPr id="32" name="Rectangle 31">
              <a:extLst>
                <a:ext uri="{FF2B5EF4-FFF2-40B4-BE49-F238E27FC236}">
                  <a16:creationId xmlns:a16="http://schemas.microsoft.com/office/drawing/2014/main" id="{9205A4C2-F104-B1F9-DBA9-6C69468C2980}"/>
                </a:ext>
              </a:extLst>
            </p:cNvPr>
            <p:cNvSpPr/>
            <p:nvPr/>
          </p:nvSpPr>
          <p:spPr>
            <a:xfrm>
              <a:off x="-2178417" y="4463260"/>
              <a:ext cx="2094743" cy="7043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799">
                <a:solidFill>
                  <a:schemeClr val="bg1"/>
                </a:solidFill>
              </a:endParaRPr>
            </a:p>
          </p:txBody>
        </p:sp>
        <p:sp>
          <p:nvSpPr>
            <p:cNvPr id="33" name="TextBox 32">
              <a:extLst>
                <a:ext uri="{FF2B5EF4-FFF2-40B4-BE49-F238E27FC236}">
                  <a16:creationId xmlns:a16="http://schemas.microsoft.com/office/drawing/2014/main" id="{B3C2BF0D-1AB5-C28E-856A-DA1E96980ACE}"/>
                </a:ext>
              </a:extLst>
            </p:cNvPr>
            <p:cNvSpPr txBox="1"/>
            <p:nvPr/>
          </p:nvSpPr>
          <p:spPr>
            <a:xfrm>
              <a:off x="-1906847" y="4580276"/>
              <a:ext cx="1526050" cy="461665"/>
            </a:xfrm>
            <a:prstGeom prst="rect">
              <a:avLst/>
            </a:prstGeom>
            <a:noFill/>
          </p:spPr>
          <p:txBody>
            <a:bodyPr wrap="square" rtlCol="0">
              <a:spAutoFit/>
            </a:bodyPr>
            <a:lstStyle/>
            <a:p>
              <a:pPr algn="ctr"/>
              <a:r>
                <a:rPr lang="en-GB" sz="1200">
                  <a:solidFill>
                    <a:srgbClr val="333333"/>
                  </a:solidFill>
                  <a:latin typeface="+mn-lt"/>
                </a:rPr>
                <a:t>HOW TO INSERT A TABLE</a:t>
              </a:r>
            </a:p>
          </p:txBody>
        </p:sp>
        <p:sp>
          <p:nvSpPr>
            <p:cNvPr id="35" name="TextBox 34">
              <a:extLst>
                <a:ext uri="{FF2B5EF4-FFF2-40B4-BE49-F238E27FC236}">
                  <a16:creationId xmlns:a16="http://schemas.microsoft.com/office/drawing/2014/main" id="{A48C79EC-817E-A47A-99D7-67076C71FA5B}"/>
                </a:ext>
              </a:extLst>
            </p:cNvPr>
            <p:cNvSpPr txBox="1"/>
            <p:nvPr/>
          </p:nvSpPr>
          <p:spPr>
            <a:xfrm>
              <a:off x="-2179314" y="5881307"/>
              <a:ext cx="2159455" cy="707886"/>
            </a:xfrm>
            <a:prstGeom prst="rect">
              <a:avLst/>
            </a:prstGeom>
            <a:noFill/>
          </p:spPr>
          <p:txBody>
            <a:bodyPr wrap="square" rtlCol="0">
              <a:normAutofit/>
            </a:bodyPr>
            <a:lstStyle/>
            <a:p>
              <a:r>
                <a:rPr lang="en-GB" sz="1000" b="0">
                  <a:solidFill>
                    <a:srgbClr val="333333"/>
                  </a:solidFill>
                </a:rPr>
                <a:t>1. To use the table we have designed for you,  click on the table and go to Table Tools &gt; Format in the top ribbon. </a:t>
              </a:r>
            </a:p>
          </p:txBody>
        </p:sp>
        <p:sp>
          <p:nvSpPr>
            <p:cNvPr id="36" name="TextBox 35">
              <a:extLst>
                <a:ext uri="{FF2B5EF4-FFF2-40B4-BE49-F238E27FC236}">
                  <a16:creationId xmlns:a16="http://schemas.microsoft.com/office/drawing/2014/main" id="{1B0E586B-6A23-4E72-BFB6-E3F31402505D}"/>
                </a:ext>
              </a:extLst>
            </p:cNvPr>
            <p:cNvSpPr txBox="1"/>
            <p:nvPr/>
          </p:nvSpPr>
          <p:spPr>
            <a:xfrm>
              <a:off x="-2179314" y="6549357"/>
              <a:ext cx="1922139" cy="707886"/>
            </a:xfrm>
            <a:prstGeom prst="rect">
              <a:avLst/>
            </a:prstGeom>
            <a:noFill/>
          </p:spPr>
          <p:txBody>
            <a:bodyPr wrap="square" rtlCol="0">
              <a:normAutofit/>
            </a:bodyPr>
            <a:lstStyle/>
            <a:p>
              <a:r>
                <a:rPr lang="en-GB" sz="1000" b="0">
                  <a:solidFill>
                    <a:srgbClr val="333333"/>
                  </a:solidFill>
                </a:rPr>
                <a:t>2.  You can choose to delete or insert more rows and columns to your table to suit your content.</a:t>
              </a:r>
            </a:p>
          </p:txBody>
        </p:sp>
        <p:sp>
          <p:nvSpPr>
            <p:cNvPr id="50" name="TextBox 49">
              <a:extLst>
                <a:ext uri="{FF2B5EF4-FFF2-40B4-BE49-F238E27FC236}">
                  <a16:creationId xmlns:a16="http://schemas.microsoft.com/office/drawing/2014/main" id="{3E4B9BEE-D232-8172-8460-A4398AF0AA10}"/>
                </a:ext>
              </a:extLst>
            </p:cNvPr>
            <p:cNvSpPr txBox="1"/>
            <p:nvPr/>
          </p:nvSpPr>
          <p:spPr>
            <a:xfrm>
              <a:off x="-2179314" y="7252770"/>
              <a:ext cx="2159455" cy="553998"/>
            </a:xfrm>
            <a:prstGeom prst="rect">
              <a:avLst/>
            </a:prstGeom>
            <a:noFill/>
          </p:spPr>
          <p:txBody>
            <a:bodyPr wrap="square" rtlCol="0">
              <a:normAutofit/>
            </a:bodyPr>
            <a:lstStyle/>
            <a:p>
              <a:r>
                <a:rPr lang="en-GB" sz="1000" b="0">
                  <a:solidFill>
                    <a:srgbClr val="333333"/>
                  </a:solidFill>
                </a:rPr>
                <a:t>3. You can either copy old content from another table or type straight into this one.</a:t>
              </a:r>
            </a:p>
          </p:txBody>
        </p:sp>
        <p:sp>
          <p:nvSpPr>
            <p:cNvPr id="54" name="TextBox 53">
              <a:extLst>
                <a:ext uri="{FF2B5EF4-FFF2-40B4-BE49-F238E27FC236}">
                  <a16:creationId xmlns:a16="http://schemas.microsoft.com/office/drawing/2014/main" id="{1FD81591-D63C-A71B-8B3E-A8C1DB629F48}"/>
                </a:ext>
              </a:extLst>
            </p:cNvPr>
            <p:cNvSpPr txBox="1"/>
            <p:nvPr/>
          </p:nvSpPr>
          <p:spPr>
            <a:xfrm>
              <a:off x="-2179314" y="5182194"/>
              <a:ext cx="2159455" cy="707886"/>
            </a:xfrm>
            <a:prstGeom prst="rect">
              <a:avLst/>
            </a:prstGeom>
            <a:noFill/>
          </p:spPr>
          <p:txBody>
            <a:bodyPr wrap="square" rtlCol="0">
              <a:spAutoFit/>
            </a:bodyPr>
            <a:lstStyle/>
            <a:p>
              <a:r>
                <a:rPr lang="en-GB" sz="1000" b="0">
                  <a:solidFill>
                    <a:srgbClr val="333333"/>
                  </a:solidFill>
                </a:rPr>
                <a:t>We have designed and created a table for you. This can be found on the table slide when you open your template.</a:t>
              </a:r>
              <a:endParaRPr lang="en-GB" sz="1000" b="0">
                <a:solidFill>
                  <a:schemeClr val="accent1"/>
                </a:solidFill>
              </a:endParaRPr>
            </a:p>
          </p:txBody>
        </p:sp>
        <p:sp>
          <p:nvSpPr>
            <p:cNvPr id="55" name="Rectangle 54">
              <a:extLst>
                <a:ext uri="{FF2B5EF4-FFF2-40B4-BE49-F238E27FC236}">
                  <a16:creationId xmlns:a16="http://schemas.microsoft.com/office/drawing/2014/main" id="{B2898F3C-5CCC-E31E-99DC-B5DC6B162799}"/>
                </a:ext>
              </a:extLst>
            </p:cNvPr>
            <p:cNvSpPr/>
            <p:nvPr/>
          </p:nvSpPr>
          <p:spPr>
            <a:xfrm>
              <a:off x="-2178628" y="7884820"/>
              <a:ext cx="2094954" cy="3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fontScale="25000" lnSpcReduction="20000"/>
            </a:bodyPr>
            <a:lstStyle/>
            <a:p>
              <a:pPr algn="ctr"/>
              <a:endParaRPr lang="en-GB" sz="1799">
                <a:solidFill>
                  <a:schemeClr val="bg1"/>
                </a:solidFill>
              </a:endParaRPr>
            </a:p>
          </p:txBody>
        </p:sp>
        <p:sp>
          <p:nvSpPr>
            <p:cNvPr id="56" name="TextBox 55">
              <a:extLst>
                <a:ext uri="{FF2B5EF4-FFF2-40B4-BE49-F238E27FC236}">
                  <a16:creationId xmlns:a16="http://schemas.microsoft.com/office/drawing/2014/main" id="{D28322F0-8FFC-1919-8CD9-9173BD7DF995}"/>
                </a:ext>
              </a:extLst>
            </p:cNvPr>
            <p:cNvSpPr txBox="1"/>
            <p:nvPr userDrawn="1"/>
          </p:nvSpPr>
          <p:spPr>
            <a:xfrm>
              <a:off x="-2179314" y="7976349"/>
              <a:ext cx="2159455" cy="553998"/>
            </a:xfrm>
            <a:prstGeom prst="rect">
              <a:avLst/>
            </a:prstGeom>
            <a:noFill/>
          </p:spPr>
          <p:txBody>
            <a:bodyPr wrap="square" rtlCol="0">
              <a:normAutofit/>
            </a:bodyPr>
            <a:lstStyle/>
            <a:p>
              <a:r>
                <a:rPr lang="en-GB" sz="1000" b="0">
                  <a:solidFill>
                    <a:srgbClr val="333333"/>
                  </a:solidFill>
                  <a:latin typeface="Gotham Medium" pitchFamily="50" charset="0"/>
                </a:rPr>
                <a:t>You can insert the default table design into the placeholder.</a:t>
              </a:r>
              <a:endParaRPr lang="en-GB" sz="1000" b="0">
                <a:solidFill>
                  <a:schemeClr val="accent1"/>
                </a:solidFill>
                <a:latin typeface="Gotham Medium" pitchFamily="50" charset="0"/>
              </a:endParaRPr>
            </a:p>
          </p:txBody>
        </p:sp>
        <p:sp>
          <p:nvSpPr>
            <p:cNvPr id="57" name="TextBox 56">
              <a:extLst>
                <a:ext uri="{FF2B5EF4-FFF2-40B4-BE49-F238E27FC236}">
                  <a16:creationId xmlns:a16="http://schemas.microsoft.com/office/drawing/2014/main" id="{01FCCB57-7192-8C45-FFE3-3A279EE6109F}"/>
                </a:ext>
              </a:extLst>
            </p:cNvPr>
            <p:cNvSpPr txBox="1"/>
            <p:nvPr userDrawn="1"/>
          </p:nvSpPr>
          <p:spPr>
            <a:xfrm>
              <a:off x="-2179313" y="8502483"/>
              <a:ext cx="1998696" cy="707886"/>
            </a:xfrm>
            <a:prstGeom prst="rect">
              <a:avLst/>
            </a:prstGeom>
            <a:noFill/>
          </p:spPr>
          <p:txBody>
            <a:bodyPr wrap="square" rtlCol="0">
              <a:spAutoFit/>
            </a:bodyPr>
            <a:lstStyle>
              <a:defPPr>
                <a:defRPr lang="en-US"/>
              </a:defPPr>
              <a:lvl1pPr>
                <a:defRPr sz="1000" b="0">
                  <a:solidFill>
                    <a:srgbClr val="333333"/>
                  </a:solidFill>
                </a:defRPr>
              </a:lvl1pPr>
            </a:lstStyle>
            <a:p>
              <a:pPr lvl="0"/>
              <a:r>
                <a:rPr lang="en-GB" sz="1000"/>
                <a:t>1. Click on the icon in the middle of the placeholder and choose the amount of rows and columns you need.</a:t>
              </a:r>
            </a:p>
          </p:txBody>
        </p:sp>
        <p:sp>
          <p:nvSpPr>
            <p:cNvPr id="58" name="TextBox 57">
              <a:extLst>
                <a:ext uri="{FF2B5EF4-FFF2-40B4-BE49-F238E27FC236}">
                  <a16:creationId xmlns:a16="http://schemas.microsoft.com/office/drawing/2014/main" id="{1E706422-5C52-7805-298C-605E819B41C8}"/>
                </a:ext>
              </a:extLst>
            </p:cNvPr>
            <p:cNvSpPr txBox="1"/>
            <p:nvPr userDrawn="1"/>
          </p:nvSpPr>
          <p:spPr>
            <a:xfrm>
              <a:off x="-2179313" y="9713030"/>
              <a:ext cx="1846141" cy="707886"/>
            </a:xfrm>
            <a:prstGeom prst="rect">
              <a:avLst/>
            </a:prstGeom>
            <a:noFill/>
          </p:spPr>
          <p:txBody>
            <a:bodyPr wrap="square" rtlCol="0">
              <a:spAutoFit/>
            </a:bodyPr>
            <a:lstStyle>
              <a:defPPr>
                <a:defRPr lang="en-US"/>
              </a:defPPr>
              <a:lvl1pPr>
                <a:defRPr sz="1000" b="0">
                  <a:solidFill>
                    <a:srgbClr val="333333"/>
                  </a:solidFill>
                </a:defRPr>
              </a:lvl1pPr>
            </a:lstStyle>
            <a:p>
              <a:pPr lvl="0"/>
              <a:r>
                <a:rPr lang="en-GB" sz="1000"/>
                <a:t>3. You can also use tools on the Layout tab to evenly distribute your rows and columns.</a:t>
              </a:r>
            </a:p>
          </p:txBody>
        </p:sp>
        <p:sp>
          <p:nvSpPr>
            <p:cNvPr id="59" name="TextBox 58">
              <a:extLst>
                <a:ext uri="{FF2B5EF4-FFF2-40B4-BE49-F238E27FC236}">
                  <a16:creationId xmlns:a16="http://schemas.microsoft.com/office/drawing/2014/main" id="{7E34AD31-8321-99FE-8B69-61E76BEA424E}"/>
                </a:ext>
              </a:extLst>
            </p:cNvPr>
            <p:cNvSpPr txBox="1"/>
            <p:nvPr userDrawn="1"/>
          </p:nvSpPr>
          <p:spPr>
            <a:xfrm>
              <a:off x="-2179313" y="9208158"/>
              <a:ext cx="1998696" cy="553998"/>
            </a:xfrm>
            <a:prstGeom prst="rect">
              <a:avLst/>
            </a:prstGeom>
            <a:noFill/>
          </p:spPr>
          <p:txBody>
            <a:bodyPr wrap="square" rtlCol="0">
              <a:spAutoFit/>
            </a:bodyPr>
            <a:lstStyle>
              <a:defPPr>
                <a:defRPr lang="en-US"/>
              </a:defPPr>
              <a:lvl1pPr>
                <a:defRPr sz="1000" b="0">
                  <a:solidFill>
                    <a:srgbClr val="333333"/>
                  </a:solidFill>
                </a:defRPr>
              </a:lvl1pPr>
            </a:lstStyle>
            <a:p>
              <a:pPr lvl="0"/>
              <a:r>
                <a:rPr lang="en-GB" sz="1000"/>
                <a:t>2. Use the other table style options to design the table to how you need it.</a:t>
              </a:r>
            </a:p>
          </p:txBody>
        </p:sp>
      </p:grpSp>
      <p:pic>
        <p:nvPicPr>
          <p:cNvPr id="60" name="Graphic 59">
            <a:extLst>
              <a:ext uri="{FF2B5EF4-FFF2-40B4-BE49-F238E27FC236}">
                <a16:creationId xmlns:a16="http://schemas.microsoft.com/office/drawing/2014/main" id="{6EA0E66C-6A11-825E-4EDA-9EDCD5128036}"/>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1169916" y="259080"/>
            <a:ext cx="558018" cy="558163"/>
          </a:xfrm>
          <a:prstGeom prst="rect">
            <a:avLst/>
          </a:prstGeom>
        </p:spPr>
      </p:pic>
    </p:spTree>
    <p:custDataLst>
      <p:tags r:id="rId1"/>
    </p:custDataLst>
    <p:extLst>
      <p:ext uri="{BB962C8B-B14F-4D97-AF65-F5344CB8AC3E}">
        <p14:creationId xmlns:p14="http://schemas.microsoft.com/office/powerpoint/2010/main" val="1319366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1.xml><?xml version="1.0" encoding="utf-8"?>
<p:sldLayout xmlns:a="http://schemas.openxmlformats.org/drawingml/2006/main" xmlns:r="http://schemas.openxmlformats.org/officeDocument/2006/relationships" xmlns:p="http://schemas.openxmlformats.org/presentationml/2006/main" showMasterSp="0" preserve="1">
  <p:cSld name="Pricing layout">
    <p:spTree>
      <p:nvGrpSpPr>
        <p:cNvPr id="1" name=""/>
        <p:cNvGrpSpPr/>
        <p:nvPr/>
      </p:nvGrpSpPr>
      <p:grpSpPr>
        <a:xfrm>
          <a:off x="0" y="0"/>
          <a:ext cx="0" cy="0"/>
          <a:chOff x="0" y="0"/>
          <a:chExt cx="0" cy="0"/>
        </a:xfrm>
      </p:grpSpPr>
      <p:sp>
        <p:nvSpPr>
          <p:cNvPr id="47" name="Text Placeholder 3">
            <a:extLst>
              <a:ext uri="{FF2B5EF4-FFF2-40B4-BE49-F238E27FC236}">
                <a16:creationId xmlns:a16="http://schemas.microsoft.com/office/drawing/2014/main" id="{983D96A2-7038-764D-D2EE-012C47390973}"/>
              </a:ext>
            </a:extLst>
          </p:cNvPr>
          <p:cNvSpPr>
            <a:spLocks noGrp="1"/>
          </p:cNvSpPr>
          <p:nvPr>
            <p:ph type="body" sz="quarter" idx="35" hasCustomPrompt="1"/>
          </p:nvPr>
        </p:nvSpPr>
        <p:spPr>
          <a:xfrm rot="5400000">
            <a:off x="8649149" y="3318754"/>
            <a:ext cx="6858430" cy="220922"/>
          </a:xfrm>
          <a:solidFill>
            <a:schemeClr val="accent1"/>
          </a:solidFill>
        </p:spPr>
        <p:txBody>
          <a:bodyPr anchor="ctr"/>
          <a:lstStyle>
            <a:lvl1pPr algn="ctr">
              <a:defRPr sz="900" cap="all" spc="100" baseline="0"/>
            </a:lvl1pPr>
          </a:lstStyle>
          <a:p>
            <a:pPr lvl="0"/>
            <a:r>
              <a:rPr lang="en-GB"/>
              <a:t>Section Title</a:t>
            </a:r>
          </a:p>
        </p:txBody>
      </p:sp>
      <p:sp>
        <p:nvSpPr>
          <p:cNvPr id="10" name="Text Placeholder 9">
            <a:extLst>
              <a:ext uri="{FF2B5EF4-FFF2-40B4-BE49-F238E27FC236}">
                <a16:creationId xmlns:a16="http://schemas.microsoft.com/office/drawing/2014/main" id="{4E7BD7D8-388F-A9D6-5F61-BE3643B604A0}"/>
              </a:ext>
            </a:extLst>
          </p:cNvPr>
          <p:cNvSpPr>
            <a:spLocks noGrp="1"/>
          </p:cNvSpPr>
          <p:nvPr>
            <p:ph type="body" sz="quarter" idx="14" hasCustomPrompt="1"/>
          </p:nvPr>
        </p:nvSpPr>
        <p:spPr>
          <a:xfrm>
            <a:off x="450732" y="2127924"/>
            <a:ext cx="2147295" cy="3912936"/>
          </a:xfrm>
          <a:solidFill>
            <a:schemeClr val="bg1">
              <a:lumMod val="95000"/>
            </a:schemeClr>
          </a:solidFill>
          <a:ln>
            <a:noFill/>
          </a:ln>
        </p:spPr>
        <p:txBody>
          <a:bodyPr lIns="216000" tIns="2088000" rIns="216000"/>
          <a:lstStyle>
            <a:lvl1pPr>
              <a:defRPr sz="1200"/>
            </a:lvl1pPr>
            <a:lvl2pPr>
              <a:buClr>
                <a:schemeClr val="accent1"/>
              </a:buClr>
              <a:defRPr sz="1200"/>
            </a:lvl2pPr>
            <a:lvl3pPr>
              <a:buClr>
                <a:schemeClr val="accent1"/>
              </a:buClr>
              <a:defRPr sz="1100"/>
            </a:lvl3pPr>
            <a:lvl4pPr>
              <a:buClr>
                <a:schemeClr val="accent1"/>
              </a:buClr>
              <a:defRPr sz="1050"/>
            </a:lvl4pPr>
            <a:lvl5pPr>
              <a:buClr>
                <a:schemeClr val="accent1"/>
              </a:buClr>
              <a:defRPr sz="1200"/>
            </a:lvl5pPr>
          </a:lstStyle>
          <a:p>
            <a:pPr lvl="0"/>
            <a:r>
              <a:rPr lang="en-GB"/>
              <a:t>Insert text here</a:t>
            </a:r>
          </a:p>
          <a:p>
            <a:pPr lvl="1"/>
            <a:r>
              <a:rPr lang="en-GB"/>
              <a:t>Second level</a:t>
            </a:r>
          </a:p>
          <a:p>
            <a:pPr lvl="2"/>
            <a:r>
              <a:rPr lang="en-GB"/>
              <a:t>Third level</a:t>
            </a:r>
          </a:p>
          <a:p>
            <a:pPr lvl="3"/>
            <a:r>
              <a:rPr lang="en-GB"/>
              <a:t>Fourth level</a:t>
            </a:r>
          </a:p>
          <a:p>
            <a:pPr lvl="4"/>
            <a:r>
              <a:rPr lang="en-GB"/>
              <a:t>Fifth level</a:t>
            </a:r>
          </a:p>
        </p:txBody>
      </p:sp>
      <p:sp>
        <p:nvSpPr>
          <p:cNvPr id="12" name="Text Placeholder 11">
            <a:extLst>
              <a:ext uri="{FF2B5EF4-FFF2-40B4-BE49-F238E27FC236}">
                <a16:creationId xmlns:a16="http://schemas.microsoft.com/office/drawing/2014/main" id="{AAFFABFC-1B00-A900-3506-7DBB5F581381}"/>
              </a:ext>
            </a:extLst>
          </p:cNvPr>
          <p:cNvSpPr>
            <a:spLocks noGrp="1"/>
          </p:cNvSpPr>
          <p:nvPr>
            <p:ph type="body" sz="quarter" idx="15" hasCustomPrompt="1"/>
          </p:nvPr>
        </p:nvSpPr>
        <p:spPr>
          <a:xfrm>
            <a:off x="578169" y="3444722"/>
            <a:ext cx="1699769" cy="564552"/>
          </a:xfrm>
        </p:spPr>
        <p:txBody>
          <a:bodyPr/>
          <a:lstStyle>
            <a:lvl1pPr>
              <a:defRPr sz="1600" cap="none" baseline="0">
                <a:latin typeface="+mj-lt"/>
              </a:defRPr>
            </a:lvl1pPr>
          </a:lstStyle>
          <a:p>
            <a:pPr lvl="0"/>
            <a:r>
              <a:rPr lang="en-GB"/>
              <a:t>Insert subheading</a:t>
            </a:r>
          </a:p>
        </p:txBody>
      </p:sp>
      <p:sp>
        <p:nvSpPr>
          <p:cNvPr id="13" name="Text Placeholder 11">
            <a:extLst>
              <a:ext uri="{FF2B5EF4-FFF2-40B4-BE49-F238E27FC236}">
                <a16:creationId xmlns:a16="http://schemas.microsoft.com/office/drawing/2014/main" id="{B9CF8A50-0723-B70F-9EE3-3A95997FF3D6}"/>
              </a:ext>
            </a:extLst>
          </p:cNvPr>
          <p:cNvSpPr>
            <a:spLocks noGrp="1"/>
          </p:cNvSpPr>
          <p:nvPr>
            <p:ph type="body" sz="quarter" idx="16" hasCustomPrompt="1"/>
          </p:nvPr>
        </p:nvSpPr>
        <p:spPr>
          <a:xfrm>
            <a:off x="578169" y="5392752"/>
            <a:ext cx="1890069" cy="255401"/>
          </a:xfrm>
        </p:spPr>
        <p:txBody>
          <a:bodyPr/>
          <a:lstStyle>
            <a:lvl1pPr>
              <a:defRPr sz="1200" cap="all" baseline="0">
                <a:latin typeface="Gotham Medium" pitchFamily="50" charset="0"/>
              </a:defRPr>
            </a:lvl1pPr>
          </a:lstStyle>
          <a:p>
            <a:pPr lvl="0"/>
            <a:r>
              <a:rPr lang="en-GB"/>
              <a:t>£</a:t>
            </a:r>
            <a:r>
              <a:rPr lang="en-GB" err="1"/>
              <a:t>xxxx.xx</a:t>
            </a:r>
            <a:endParaRPr lang="en-GB"/>
          </a:p>
        </p:txBody>
      </p:sp>
      <p:sp>
        <p:nvSpPr>
          <p:cNvPr id="15" name="Text Placeholder 14">
            <a:extLst>
              <a:ext uri="{FF2B5EF4-FFF2-40B4-BE49-F238E27FC236}">
                <a16:creationId xmlns:a16="http://schemas.microsoft.com/office/drawing/2014/main" id="{EBC95533-4383-4984-FEB9-C66ABFBCB10C}"/>
              </a:ext>
            </a:extLst>
          </p:cNvPr>
          <p:cNvSpPr>
            <a:spLocks noGrp="1"/>
          </p:cNvSpPr>
          <p:nvPr>
            <p:ph type="body" sz="quarter" idx="17" hasCustomPrompt="1"/>
          </p:nvPr>
        </p:nvSpPr>
        <p:spPr>
          <a:xfrm>
            <a:off x="578168" y="5690038"/>
            <a:ext cx="1890070" cy="255401"/>
          </a:xfrm>
        </p:spPr>
        <p:txBody>
          <a:bodyPr/>
          <a:lstStyle>
            <a:lvl1pPr>
              <a:defRPr sz="1200"/>
            </a:lvl1pPr>
          </a:lstStyle>
          <a:p>
            <a:pPr lvl="0"/>
            <a:r>
              <a:rPr lang="en-GB"/>
              <a:t>Insert text here</a:t>
            </a:r>
          </a:p>
        </p:txBody>
      </p:sp>
      <p:sp>
        <p:nvSpPr>
          <p:cNvPr id="51" name="Text Placeholder 50">
            <a:extLst>
              <a:ext uri="{FF2B5EF4-FFF2-40B4-BE49-F238E27FC236}">
                <a16:creationId xmlns:a16="http://schemas.microsoft.com/office/drawing/2014/main" id="{3703D0C5-7EB6-B04E-2B24-019996F31C49}"/>
              </a:ext>
            </a:extLst>
          </p:cNvPr>
          <p:cNvSpPr>
            <a:spLocks noGrp="1"/>
          </p:cNvSpPr>
          <p:nvPr>
            <p:ph type="body" sz="quarter" idx="36" hasCustomPrompt="1"/>
          </p:nvPr>
        </p:nvSpPr>
        <p:spPr>
          <a:xfrm>
            <a:off x="678153" y="2349175"/>
            <a:ext cx="988847" cy="989105"/>
          </a:xfrm>
          <a:solidFill>
            <a:schemeClr val="accent1"/>
          </a:solidFill>
        </p:spPr>
        <p:txBody>
          <a:bodyPr/>
          <a:lstStyle>
            <a:lvl1pPr>
              <a:defRPr/>
            </a:lvl1pPr>
          </a:lstStyle>
          <a:p>
            <a:pPr lvl="0"/>
            <a:r>
              <a:rPr lang="en-GB"/>
              <a:t>  </a:t>
            </a:r>
          </a:p>
        </p:txBody>
      </p:sp>
      <p:grpSp>
        <p:nvGrpSpPr>
          <p:cNvPr id="2" name="Group 1">
            <a:extLst>
              <a:ext uri="{FF2B5EF4-FFF2-40B4-BE49-F238E27FC236}">
                <a16:creationId xmlns:a16="http://schemas.microsoft.com/office/drawing/2014/main" id="{64118875-E787-88D7-48FC-2294BC48528D}"/>
              </a:ext>
            </a:extLst>
          </p:cNvPr>
          <p:cNvGrpSpPr/>
          <p:nvPr/>
        </p:nvGrpSpPr>
        <p:grpSpPr>
          <a:xfrm>
            <a:off x="-2177850" y="1"/>
            <a:ext cx="2116359" cy="4354799"/>
            <a:chOff x="-2170726" y="0"/>
            <a:chExt cx="2116910" cy="4354799"/>
          </a:xfrm>
        </p:grpSpPr>
        <p:grpSp>
          <p:nvGrpSpPr>
            <p:cNvPr id="3" name="Group 2">
              <a:extLst>
                <a:ext uri="{FF2B5EF4-FFF2-40B4-BE49-F238E27FC236}">
                  <a16:creationId xmlns:a16="http://schemas.microsoft.com/office/drawing/2014/main" id="{D4906B78-3268-24A8-200D-319C663814B1}"/>
                </a:ext>
              </a:extLst>
            </p:cNvPr>
            <p:cNvGrpSpPr/>
            <p:nvPr/>
          </p:nvGrpSpPr>
          <p:grpSpPr>
            <a:xfrm>
              <a:off x="-2170726" y="0"/>
              <a:ext cx="2116910" cy="4354799"/>
              <a:chOff x="1841345" y="1593847"/>
              <a:chExt cx="2116910" cy="4354799"/>
            </a:xfrm>
          </p:grpSpPr>
          <p:sp>
            <p:nvSpPr>
              <p:cNvPr id="16" name="Rectangle 15">
                <a:extLst>
                  <a:ext uri="{FF2B5EF4-FFF2-40B4-BE49-F238E27FC236}">
                    <a16:creationId xmlns:a16="http://schemas.microsoft.com/office/drawing/2014/main" id="{E1229911-DD7C-C4A4-F4D5-E63F5B58B783}"/>
                  </a:ext>
                </a:extLst>
              </p:cNvPr>
              <p:cNvSpPr/>
              <p:nvPr/>
            </p:nvSpPr>
            <p:spPr>
              <a:xfrm>
                <a:off x="1841345" y="1593847"/>
                <a:ext cx="2094954" cy="4354799"/>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333333"/>
                  </a:solidFill>
                </a:endParaRPr>
              </a:p>
            </p:txBody>
          </p:sp>
          <p:sp>
            <p:nvSpPr>
              <p:cNvPr id="23" name="Rectangle 22">
                <a:extLst>
                  <a:ext uri="{FF2B5EF4-FFF2-40B4-BE49-F238E27FC236}">
                    <a16:creationId xmlns:a16="http://schemas.microsoft.com/office/drawing/2014/main" id="{2D7B0B79-480D-C67C-F091-8E5B9EC99DFA}"/>
                  </a:ext>
                </a:extLst>
              </p:cNvPr>
              <p:cNvSpPr/>
              <p:nvPr/>
            </p:nvSpPr>
            <p:spPr>
              <a:xfrm>
                <a:off x="1841345" y="1593847"/>
                <a:ext cx="2094953" cy="6882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799">
                  <a:solidFill>
                    <a:srgbClr val="333333"/>
                  </a:solidFill>
                </a:endParaRPr>
              </a:p>
            </p:txBody>
          </p:sp>
          <p:sp>
            <p:nvSpPr>
              <p:cNvPr id="24" name="TextBox 23">
                <a:extLst>
                  <a:ext uri="{FF2B5EF4-FFF2-40B4-BE49-F238E27FC236}">
                    <a16:creationId xmlns:a16="http://schemas.microsoft.com/office/drawing/2014/main" id="{3CF3A519-DE31-4BC1-0229-B07EB8B5267F}"/>
                  </a:ext>
                </a:extLst>
              </p:cNvPr>
              <p:cNvSpPr txBox="1"/>
              <p:nvPr/>
            </p:nvSpPr>
            <p:spPr>
              <a:xfrm>
                <a:off x="1986125" y="1707138"/>
                <a:ext cx="1805394" cy="461665"/>
              </a:xfrm>
              <a:prstGeom prst="rect">
                <a:avLst/>
              </a:prstGeom>
              <a:noFill/>
            </p:spPr>
            <p:txBody>
              <a:bodyPr wrap="square" rtlCol="0">
                <a:spAutoFit/>
              </a:bodyPr>
              <a:lstStyle/>
              <a:p>
                <a:pPr algn="ctr"/>
                <a:r>
                  <a:rPr lang="en-GB" sz="1200">
                    <a:solidFill>
                      <a:srgbClr val="333333"/>
                    </a:solidFill>
                    <a:latin typeface="+mn-lt"/>
                  </a:rPr>
                  <a:t>HOW TO USE BULLET POINTS</a:t>
                </a:r>
              </a:p>
            </p:txBody>
          </p:sp>
          <p:sp>
            <p:nvSpPr>
              <p:cNvPr id="25" name="TextBox 24">
                <a:extLst>
                  <a:ext uri="{FF2B5EF4-FFF2-40B4-BE49-F238E27FC236}">
                    <a16:creationId xmlns:a16="http://schemas.microsoft.com/office/drawing/2014/main" id="{BD70AE37-603E-3C4F-5AC5-E9EDA72AF4EB}"/>
                  </a:ext>
                </a:extLst>
              </p:cNvPr>
              <p:cNvSpPr txBox="1"/>
              <p:nvPr/>
            </p:nvSpPr>
            <p:spPr>
              <a:xfrm>
                <a:off x="1863302" y="4421432"/>
                <a:ext cx="2094953" cy="553998"/>
              </a:xfrm>
              <a:prstGeom prst="rect">
                <a:avLst/>
              </a:prstGeom>
              <a:noFill/>
            </p:spPr>
            <p:txBody>
              <a:bodyPr wrap="square" rtlCol="0">
                <a:spAutoFit/>
              </a:bodyPr>
              <a:lstStyle/>
              <a:p>
                <a:r>
                  <a:rPr lang="en-GB" sz="1000" b="1">
                    <a:solidFill>
                      <a:srgbClr val="333333"/>
                    </a:solidFill>
                  </a:rPr>
                  <a:t>3. </a:t>
                </a:r>
                <a:r>
                  <a:rPr lang="en-GB" sz="1000">
                    <a:solidFill>
                      <a:srgbClr val="333333"/>
                    </a:solidFill>
                  </a:rPr>
                  <a:t>If you want to remove them, just click the </a:t>
                </a:r>
                <a:r>
                  <a:rPr lang="en-GB" sz="1000" b="0">
                    <a:solidFill>
                      <a:srgbClr val="333333"/>
                    </a:solidFill>
                    <a:latin typeface="Gotham Medium" pitchFamily="50" charset="0"/>
                  </a:rPr>
                  <a:t>Decrease List Level </a:t>
                </a:r>
                <a:r>
                  <a:rPr lang="en-GB" sz="1000" b="0">
                    <a:solidFill>
                      <a:srgbClr val="333333"/>
                    </a:solidFill>
                  </a:rPr>
                  <a:t>button.</a:t>
                </a:r>
                <a:endParaRPr lang="en-GB" sz="1000" b="1">
                  <a:solidFill>
                    <a:srgbClr val="333333"/>
                  </a:solidFill>
                </a:endParaRPr>
              </a:p>
            </p:txBody>
          </p:sp>
          <p:sp>
            <p:nvSpPr>
              <p:cNvPr id="26" name="TextBox 25">
                <a:extLst>
                  <a:ext uri="{FF2B5EF4-FFF2-40B4-BE49-F238E27FC236}">
                    <a16:creationId xmlns:a16="http://schemas.microsoft.com/office/drawing/2014/main" id="{2FDE5AEE-37E5-95E4-67F2-7CF57C025C3D}"/>
                  </a:ext>
                </a:extLst>
              </p:cNvPr>
              <p:cNvSpPr txBox="1"/>
              <p:nvPr/>
            </p:nvSpPr>
            <p:spPr>
              <a:xfrm>
                <a:off x="1863302" y="2358061"/>
                <a:ext cx="2094953" cy="553998"/>
              </a:xfrm>
              <a:prstGeom prst="rect">
                <a:avLst/>
              </a:prstGeom>
              <a:noFill/>
            </p:spPr>
            <p:txBody>
              <a:bodyPr wrap="square" rtlCol="0">
                <a:spAutoFit/>
              </a:bodyPr>
              <a:lstStyle/>
              <a:p>
                <a:r>
                  <a:rPr lang="en-GB" sz="1000" b="1">
                    <a:solidFill>
                      <a:srgbClr val="333333"/>
                    </a:solidFill>
                  </a:rPr>
                  <a:t>1. </a:t>
                </a:r>
                <a:r>
                  <a:rPr lang="en-GB" sz="1000">
                    <a:solidFill>
                      <a:srgbClr val="333333"/>
                    </a:solidFill>
                  </a:rPr>
                  <a:t>If you want to use your pre-formatted bullets, click on the </a:t>
                </a:r>
                <a:r>
                  <a:rPr lang="en-GB" sz="1000" b="0">
                    <a:solidFill>
                      <a:srgbClr val="333333"/>
                    </a:solidFill>
                    <a:latin typeface="Gotham Medium" pitchFamily="50" charset="0"/>
                  </a:rPr>
                  <a:t>Increase List Level </a:t>
                </a:r>
                <a:r>
                  <a:rPr lang="en-GB" sz="1000" b="0">
                    <a:solidFill>
                      <a:srgbClr val="333333"/>
                    </a:solidFill>
                  </a:rPr>
                  <a:t>button.</a:t>
                </a:r>
              </a:p>
            </p:txBody>
          </p:sp>
          <p:sp>
            <p:nvSpPr>
              <p:cNvPr id="27" name="TextBox 26">
                <a:extLst>
                  <a:ext uri="{FF2B5EF4-FFF2-40B4-BE49-F238E27FC236}">
                    <a16:creationId xmlns:a16="http://schemas.microsoft.com/office/drawing/2014/main" id="{6E4353A1-6549-31A9-68A0-A0815F34AAE0}"/>
                  </a:ext>
                </a:extLst>
              </p:cNvPr>
              <p:cNvSpPr txBox="1"/>
              <p:nvPr/>
            </p:nvSpPr>
            <p:spPr>
              <a:xfrm>
                <a:off x="1863302" y="3822005"/>
                <a:ext cx="2094953" cy="553998"/>
              </a:xfrm>
              <a:prstGeom prst="rect">
                <a:avLst/>
              </a:prstGeom>
              <a:noFill/>
            </p:spPr>
            <p:txBody>
              <a:bodyPr wrap="square" rtlCol="0">
                <a:spAutoFit/>
              </a:bodyPr>
              <a:lstStyle/>
              <a:p>
                <a:r>
                  <a:rPr lang="en-GB" sz="1000" b="1">
                    <a:solidFill>
                      <a:srgbClr val="333333"/>
                    </a:solidFill>
                  </a:rPr>
                  <a:t>2. </a:t>
                </a:r>
                <a:r>
                  <a:rPr lang="en-GB" sz="1000">
                    <a:solidFill>
                      <a:srgbClr val="333333"/>
                    </a:solidFill>
                  </a:rPr>
                  <a:t>To indent your bullets </a:t>
                </a:r>
                <a:br>
                  <a:rPr lang="en-GB" sz="1000">
                    <a:solidFill>
                      <a:srgbClr val="333333"/>
                    </a:solidFill>
                  </a:rPr>
                </a:br>
                <a:r>
                  <a:rPr lang="en-GB" sz="1000">
                    <a:solidFill>
                      <a:srgbClr val="333333"/>
                    </a:solidFill>
                  </a:rPr>
                  <a:t>to the next level, click on</a:t>
                </a:r>
                <a:r>
                  <a:rPr lang="en-GB" sz="1000" b="1">
                    <a:solidFill>
                      <a:srgbClr val="333333"/>
                    </a:solidFill>
                  </a:rPr>
                  <a:t> </a:t>
                </a:r>
                <a:r>
                  <a:rPr lang="en-GB" sz="1000" b="0">
                    <a:solidFill>
                      <a:srgbClr val="333333"/>
                    </a:solidFill>
                    <a:latin typeface="Gotham Medium" pitchFamily="50" charset="0"/>
                  </a:rPr>
                  <a:t>Increase List Level </a:t>
                </a:r>
                <a:r>
                  <a:rPr lang="en-GB" sz="1000" b="0">
                    <a:solidFill>
                      <a:srgbClr val="333333"/>
                    </a:solidFill>
                  </a:rPr>
                  <a:t>again</a:t>
                </a:r>
                <a:r>
                  <a:rPr lang="en-GB" sz="1000">
                    <a:solidFill>
                      <a:srgbClr val="333333"/>
                    </a:solidFill>
                  </a:rPr>
                  <a:t>.</a:t>
                </a:r>
              </a:p>
            </p:txBody>
          </p:sp>
        </p:grpSp>
        <p:pic>
          <p:nvPicPr>
            <p:cNvPr id="7" name="Picture 6">
              <a:extLst>
                <a:ext uri="{FF2B5EF4-FFF2-40B4-BE49-F238E27FC236}">
                  <a16:creationId xmlns:a16="http://schemas.microsoft.com/office/drawing/2014/main" id="{B9398D19-0238-B788-D7A5-85CB518DF156}"/>
                </a:ext>
              </a:extLst>
            </p:cNvPr>
            <p:cNvPicPr>
              <a:picLocks noChangeAspect="1"/>
            </p:cNvPicPr>
            <p:nvPr/>
          </p:nvPicPr>
          <p:blipFill>
            <a:blip r:embed="rId3"/>
            <a:stretch>
              <a:fillRect/>
            </a:stretch>
          </p:blipFill>
          <p:spPr>
            <a:xfrm>
              <a:off x="-1743959" y="1421385"/>
              <a:ext cx="1257300" cy="733425"/>
            </a:xfrm>
            <a:prstGeom prst="rect">
              <a:avLst/>
            </a:prstGeom>
          </p:spPr>
        </p:pic>
        <p:sp>
          <p:nvSpPr>
            <p:cNvPr id="9" name="Oval 8">
              <a:extLst>
                <a:ext uri="{FF2B5EF4-FFF2-40B4-BE49-F238E27FC236}">
                  <a16:creationId xmlns:a16="http://schemas.microsoft.com/office/drawing/2014/main" id="{E45C5405-82E0-24A1-3071-2C0427013A57}"/>
                </a:ext>
              </a:extLst>
            </p:cNvPr>
            <p:cNvSpPr/>
            <p:nvPr/>
          </p:nvSpPr>
          <p:spPr>
            <a:xfrm>
              <a:off x="-833829" y="1427869"/>
              <a:ext cx="365461" cy="365461"/>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Aft>
                  <a:spcPts val="600"/>
                </a:spcAft>
              </a:pPr>
              <a:endParaRPr lang="en-GB" sz="1400"/>
            </a:p>
          </p:txBody>
        </p:sp>
        <p:pic>
          <p:nvPicPr>
            <p:cNvPr id="11" name="Picture 10">
              <a:extLst>
                <a:ext uri="{FF2B5EF4-FFF2-40B4-BE49-F238E27FC236}">
                  <a16:creationId xmlns:a16="http://schemas.microsoft.com/office/drawing/2014/main" id="{BB616AAC-1643-4791-D2FB-93503B08B7AC}"/>
                </a:ext>
              </a:extLst>
            </p:cNvPr>
            <p:cNvPicPr>
              <a:picLocks noChangeAspect="1"/>
            </p:cNvPicPr>
            <p:nvPr/>
          </p:nvPicPr>
          <p:blipFill>
            <a:blip r:embed="rId4"/>
            <a:stretch>
              <a:fillRect/>
            </a:stretch>
          </p:blipFill>
          <p:spPr>
            <a:xfrm>
              <a:off x="-1743959" y="3490852"/>
              <a:ext cx="1257300" cy="723900"/>
            </a:xfrm>
            <a:prstGeom prst="rect">
              <a:avLst/>
            </a:prstGeom>
          </p:spPr>
        </p:pic>
        <p:sp>
          <p:nvSpPr>
            <p:cNvPr id="14" name="Oval 13">
              <a:extLst>
                <a:ext uri="{FF2B5EF4-FFF2-40B4-BE49-F238E27FC236}">
                  <a16:creationId xmlns:a16="http://schemas.microsoft.com/office/drawing/2014/main" id="{241B9735-F91C-25DB-0334-A9241B35F077}"/>
                </a:ext>
              </a:extLst>
            </p:cNvPr>
            <p:cNvSpPr/>
            <p:nvPr/>
          </p:nvSpPr>
          <p:spPr>
            <a:xfrm>
              <a:off x="-1055285" y="3502818"/>
              <a:ext cx="365461" cy="365461"/>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Aft>
                  <a:spcPts val="600"/>
                </a:spcAft>
              </a:pPr>
              <a:endParaRPr lang="en-GB" sz="1400"/>
            </a:p>
          </p:txBody>
        </p:sp>
      </p:grpSp>
      <p:sp>
        <p:nvSpPr>
          <p:cNvPr id="17" name="Picture Placeholder 16">
            <a:extLst>
              <a:ext uri="{FF2B5EF4-FFF2-40B4-BE49-F238E27FC236}">
                <a16:creationId xmlns:a16="http://schemas.microsoft.com/office/drawing/2014/main" id="{A7770FD7-F7FF-C078-DB7F-1B19ED8A2207}"/>
              </a:ext>
            </a:extLst>
          </p:cNvPr>
          <p:cNvSpPr>
            <a:spLocks noGrp="1"/>
          </p:cNvSpPr>
          <p:nvPr>
            <p:ph type="pic" sz="quarter" idx="18" hasCustomPrompt="1"/>
          </p:nvPr>
        </p:nvSpPr>
        <p:spPr>
          <a:xfrm>
            <a:off x="799330" y="2470383"/>
            <a:ext cx="746494" cy="746688"/>
          </a:xfrm>
        </p:spPr>
        <p:txBody>
          <a:bodyPr/>
          <a:lstStyle>
            <a:lvl1pPr algn="ctr">
              <a:defRPr/>
            </a:lvl1pPr>
          </a:lstStyle>
          <a:p>
            <a:r>
              <a:rPr lang="en-GB"/>
              <a:t>Icon</a:t>
            </a:r>
          </a:p>
        </p:txBody>
      </p:sp>
      <p:sp>
        <p:nvSpPr>
          <p:cNvPr id="53" name="Text Placeholder 9">
            <a:extLst>
              <a:ext uri="{FF2B5EF4-FFF2-40B4-BE49-F238E27FC236}">
                <a16:creationId xmlns:a16="http://schemas.microsoft.com/office/drawing/2014/main" id="{1B26E0E4-8189-51A7-C9E5-2FE5A2A17A4B}"/>
              </a:ext>
            </a:extLst>
          </p:cNvPr>
          <p:cNvSpPr>
            <a:spLocks noGrp="1"/>
          </p:cNvSpPr>
          <p:nvPr>
            <p:ph type="body" sz="quarter" idx="38" hasCustomPrompt="1"/>
          </p:nvPr>
        </p:nvSpPr>
        <p:spPr>
          <a:xfrm>
            <a:off x="3354781" y="2127924"/>
            <a:ext cx="2147295" cy="3912936"/>
          </a:xfrm>
          <a:solidFill>
            <a:schemeClr val="bg1">
              <a:lumMod val="95000"/>
            </a:schemeClr>
          </a:solidFill>
          <a:ln>
            <a:noFill/>
          </a:ln>
        </p:spPr>
        <p:txBody>
          <a:bodyPr lIns="216000" tIns="2088000" rIns="216000"/>
          <a:lstStyle>
            <a:lvl1pPr>
              <a:defRPr sz="1200"/>
            </a:lvl1pPr>
            <a:lvl2pPr>
              <a:buClr>
                <a:schemeClr val="accent1"/>
              </a:buClr>
              <a:defRPr sz="1200"/>
            </a:lvl2pPr>
            <a:lvl3pPr>
              <a:buClr>
                <a:schemeClr val="accent1"/>
              </a:buClr>
              <a:defRPr sz="1100"/>
            </a:lvl3pPr>
            <a:lvl4pPr>
              <a:buClr>
                <a:schemeClr val="accent1"/>
              </a:buClr>
              <a:defRPr sz="1050"/>
            </a:lvl4pPr>
            <a:lvl5pPr>
              <a:buClr>
                <a:schemeClr val="accent1"/>
              </a:buClr>
              <a:defRPr sz="1200"/>
            </a:lvl5pPr>
          </a:lstStyle>
          <a:p>
            <a:pPr lvl="0"/>
            <a:r>
              <a:rPr lang="en-GB"/>
              <a:t>Insert text here</a:t>
            </a:r>
          </a:p>
          <a:p>
            <a:pPr lvl="1"/>
            <a:r>
              <a:rPr lang="en-GB"/>
              <a:t>Second level</a:t>
            </a:r>
          </a:p>
          <a:p>
            <a:pPr lvl="2"/>
            <a:r>
              <a:rPr lang="en-GB"/>
              <a:t>Third level</a:t>
            </a:r>
          </a:p>
          <a:p>
            <a:pPr lvl="3"/>
            <a:r>
              <a:rPr lang="en-GB"/>
              <a:t>Fourth level</a:t>
            </a:r>
          </a:p>
          <a:p>
            <a:pPr lvl="4"/>
            <a:r>
              <a:rPr lang="en-GB"/>
              <a:t>Fifth level</a:t>
            </a:r>
          </a:p>
        </p:txBody>
      </p:sp>
      <p:sp>
        <p:nvSpPr>
          <p:cNvPr id="54" name="Text Placeholder 11">
            <a:extLst>
              <a:ext uri="{FF2B5EF4-FFF2-40B4-BE49-F238E27FC236}">
                <a16:creationId xmlns:a16="http://schemas.microsoft.com/office/drawing/2014/main" id="{C9D5B204-D50B-28D3-550B-1A6C6DE6A80F}"/>
              </a:ext>
            </a:extLst>
          </p:cNvPr>
          <p:cNvSpPr>
            <a:spLocks noGrp="1"/>
          </p:cNvSpPr>
          <p:nvPr>
            <p:ph type="body" sz="quarter" idx="39" hasCustomPrompt="1"/>
          </p:nvPr>
        </p:nvSpPr>
        <p:spPr>
          <a:xfrm>
            <a:off x="3482217" y="3444722"/>
            <a:ext cx="1699769" cy="564552"/>
          </a:xfrm>
        </p:spPr>
        <p:txBody>
          <a:bodyPr/>
          <a:lstStyle>
            <a:lvl1pPr>
              <a:defRPr sz="1600" cap="none" baseline="0">
                <a:latin typeface="+mj-lt"/>
              </a:defRPr>
            </a:lvl1pPr>
          </a:lstStyle>
          <a:p>
            <a:pPr lvl="0"/>
            <a:r>
              <a:rPr lang="en-GB"/>
              <a:t>Insert subheading</a:t>
            </a:r>
          </a:p>
        </p:txBody>
      </p:sp>
      <p:sp>
        <p:nvSpPr>
          <p:cNvPr id="55" name="Text Placeholder 11">
            <a:extLst>
              <a:ext uri="{FF2B5EF4-FFF2-40B4-BE49-F238E27FC236}">
                <a16:creationId xmlns:a16="http://schemas.microsoft.com/office/drawing/2014/main" id="{577B5ED8-FE89-4F6A-212F-189FDE77F0E8}"/>
              </a:ext>
            </a:extLst>
          </p:cNvPr>
          <p:cNvSpPr>
            <a:spLocks noGrp="1"/>
          </p:cNvSpPr>
          <p:nvPr>
            <p:ph type="body" sz="quarter" idx="40" hasCustomPrompt="1"/>
          </p:nvPr>
        </p:nvSpPr>
        <p:spPr>
          <a:xfrm>
            <a:off x="3482217" y="5392752"/>
            <a:ext cx="1890069" cy="255401"/>
          </a:xfrm>
        </p:spPr>
        <p:txBody>
          <a:bodyPr/>
          <a:lstStyle>
            <a:lvl1pPr>
              <a:defRPr sz="1200" cap="all" baseline="0">
                <a:latin typeface="Gotham Medium" pitchFamily="50" charset="0"/>
              </a:defRPr>
            </a:lvl1pPr>
          </a:lstStyle>
          <a:p>
            <a:pPr lvl="0"/>
            <a:r>
              <a:rPr lang="en-GB"/>
              <a:t>£</a:t>
            </a:r>
            <a:r>
              <a:rPr lang="en-GB" err="1"/>
              <a:t>xxxx.xx</a:t>
            </a:r>
            <a:endParaRPr lang="en-GB"/>
          </a:p>
        </p:txBody>
      </p:sp>
      <p:sp>
        <p:nvSpPr>
          <p:cNvPr id="56" name="Text Placeholder 14">
            <a:extLst>
              <a:ext uri="{FF2B5EF4-FFF2-40B4-BE49-F238E27FC236}">
                <a16:creationId xmlns:a16="http://schemas.microsoft.com/office/drawing/2014/main" id="{D4589750-39E8-E47E-FB81-0192EA666849}"/>
              </a:ext>
            </a:extLst>
          </p:cNvPr>
          <p:cNvSpPr>
            <a:spLocks noGrp="1"/>
          </p:cNvSpPr>
          <p:nvPr>
            <p:ph type="body" sz="quarter" idx="41" hasCustomPrompt="1"/>
          </p:nvPr>
        </p:nvSpPr>
        <p:spPr>
          <a:xfrm>
            <a:off x="3482217" y="5690038"/>
            <a:ext cx="1890070" cy="255401"/>
          </a:xfrm>
        </p:spPr>
        <p:txBody>
          <a:bodyPr/>
          <a:lstStyle>
            <a:lvl1pPr>
              <a:defRPr sz="1200"/>
            </a:lvl1pPr>
          </a:lstStyle>
          <a:p>
            <a:pPr lvl="0"/>
            <a:r>
              <a:rPr lang="en-GB"/>
              <a:t>Insert text here</a:t>
            </a:r>
          </a:p>
        </p:txBody>
      </p:sp>
      <p:sp>
        <p:nvSpPr>
          <p:cNvPr id="57" name="Text Placeholder 50">
            <a:extLst>
              <a:ext uri="{FF2B5EF4-FFF2-40B4-BE49-F238E27FC236}">
                <a16:creationId xmlns:a16="http://schemas.microsoft.com/office/drawing/2014/main" id="{4229CC83-E126-F97F-6C62-D5E1322C0FD3}"/>
              </a:ext>
            </a:extLst>
          </p:cNvPr>
          <p:cNvSpPr>
            <a:spLocks noGrp="1"/>
          </p:cNvSpPr>
          <p:nvPr>
            <p:ph type="body" sz="quarter" idx="42" hasCustomPrompt="1"/>
          </p:nvPr>
        </p:nvSpPr>
        <p:spPr>
          <a:xfrm>
            <a:off x="3582202" y="2349175"/>
            <a:ext cx="988847" cy="989105"/>
          </a:xfrm>
          <a:solidFill>
            <a:schemeClr val="accent1"/>
          </a:solidFill>
        </p:spPr>
        <p:txBody>
          <a:bodyPr/>
          <a:lstStyle>
            <a:lvl1pPr>
              <a:defRPr/>
            </a:lvl1pPr>
          </a:lstStyle>
          <a:p>
            <a:pPr lvl="0"/>
            <a:r>
              <a:rPr lang="en-GB"/>
              <a:t>  </a:t>
            </a:r>
          </a:p>
        </p:txBody>
      </p:sp>
      <p:sp>
        <p:nvSpPr>
          <p:cNvPr id="58" name="Picture Placeholder 16">
            <a:extLst>
              <a:ext uri="{FF2B5EF4-FFF2-40B4-BE49-F238E27FC236}">
                <a16:creationId xmlns:a16="http://schemas.microsoft.com/office/drawing/2014/main" id="{E5E25DA0-0FCB-14B4-9459-2A0D761B4952}"/>
              </a:ext>
            </a:extLst>
          </p:cNvPr>
          <p:cNvSpPr>
            <a:spLocks noGrp="1"/>
          </p:cNvSpPr>
          <p:nvPr>
            <p:ph type="pic" sz="quarter" idx="43" hasCustomPrompt="1"/>
          </p:nvPr>
        </p:nvSpPr>
        <p:spPr>
          <a:xfrm>
            <a:off x="3703378" y="2470383"/>
            <a:ext cx="746494" cy="746688"/>
          </a:xfrm>
        </p:spPr>
        <p:txBody>
          <a:bodyPr/>
          <a:lstStyle>
            <a:lvl1pPr algn="ctr">
              <a:defRPr/>
            </a:lvl1pPr>
          </a:lstStyle>
          <a:p>
            <a:r>
              <a:rPr lang="en-GB"/>
              <a:t>Icon</a:t>
            </a:r>
          </a:p>
        </p:txBody>
      </p:sp>
      <p:sp>
        <p:nvSpPr>
          <p:cNvPr id="59" name="Text Placeholder 9">
            <a:extLst>
              <a:ext uri="{FF2B5EF4-FFF2-40B4-BE49-F238E27FC236}">
                <a16:creationId xmlns:a16="http://schemas.microsoft.com/office/drawing/2014/main" id="{0B5F32B2-67AD-CA9B-F15E-3EF2B53714A6}"/>
              </a:ext>
            </a:extLst>
          </p:cNvPr>
          <p:cNvSpPr>
            <a:spLocks noGrp="1"/>
          </p:cNvSpPr>
          <p:nvPr>
            <p:ph type="body" sz="quarter" idx="44" hasCustomPrompt="1"/>
          </p:nvPr>
        </p:nvSpPr>
        <p:spPr>
          <a:xfrm>
            <a:off x="6258830" y="2127924"/>
            <a:ext cx="2147295" cy="3912936"/>
          </a:xfrm>
          <a:solidFill>
            <a:schemeClr val="bg1">
              <a:lumMod val="95000"/>
            </a:schemeClr>
          </a:solidFill>
          <a:ln>
            <a:noFill/>
          </a:ln>
        </p:spPr>
        <p:txBody>
          <a:bodyPr lIns="216000" tIns="2088000" rIns="216000"/>
          <a:lstStyle>
            <a:lvl1pPr>
              <a:defRPr sz="1200"/>
            </a:lvl1pPr>
            <a:lvl2pPr>
              <a:buClr>
                <a:schemeClr val="accent1"/>
              </a:buClr>
              <a:defRPr sz="1200"/>
            </a:lvl2pPr>
            <a:lvl3pPr>
              <a:buClr>
                <a:schemeClr val="accent1"/>
              </a:buClr>
              <a:defRPr sz="1100"/>
            </a:lvl3pPr>
            <a:lvl4pPr>
              <a:buClr>
                <a:schemeClr val="accent1"/>
              </a:buClr>
              <a:defRPr sz="1050"/>
            </a:lvl4pPr>
            <a:lvl5pPr>
              <a:buClr>
                <a:schemeClr val="accent1"/>
              </a:buClr>
              <a:defRPr sz="1200"/>
            </a:lvl5pPr>
          </a:lstStyle>
          <a:p>
            <a:pPr lvl="0"/>
            <a:r>
              <a:rPr lang="en-GB"/>
              <a:t>Insert text here</a:t>
            </a:r>
          </a:p>
          <a:p>
            <a:pPr lvl="1"/>
            <a:r>
              <a:rPr lang="en-GB"/>
              <a:t>Second level</a:t>
            </a:r>
          </a:p>
          <a:p>
            <a:pPr lvl="2"/>
            <a:r>
              <a:rPr lang="en-GB"/>
              <a:t>Third level</a:t>
            </a:r>
          </a:p>
          <a:p>
            <a:pPr lvl="3"/>
            <a:r>
              <a:rPr lang="en-GB"/>
              <a:t>Fourth level</a:t>
            </a:r>
          </a:p>
          <a:p>
            <a:pPr lvl="4"/>
            <a:r>
              <a:rPr lang="en-GB"/>
              <a:t>Fifth level</a:t>
            </a:r>
          </a:p>
        </p:txBody>
      </p:sp>
      <p:sp>
        <p:nvSpPr>
          <p:cNvPr id="60" name="Text Placeholder 11">
            <a:extLst>
              <a:ext uri="{FF2B5EF4-FFF2-40B4-BE49-F238E27FC236}">
                <a16:creationId xmlns:a16="http://schemas.microsoft.com/office/drawing/2014/main" id="{DCDF958D-F807-2665-7117-31F22F23BBF2}"/>
              </a:ext>
            </a:extLst>
          </p:cNvPr>
          <p:cNvSpPr>
            <a:spLocks noGrp="1"/>
          </p:cNvSpPr>
          <p:nvPr>
            <p:ph type="body" sz="quarter" idx="45" hasCustomPrompt="1"/>
          </p:nvPr>
        </p:nvSpPr>
        <p:spPr>
          <a:xfrm>
            <a:off x="6386266" y="3444722"/>
            <a:ext cx="1699769" cy="564552"/>
          </a:xfrm>
        </p:spPr>
        <p:txBody>
          <a:bodyPr/>
          <a:lstStyle>
            <a:lvl1pPr>
              <a:defRPr sz="1600" cap="none" baseline="0">
                <a:latin typeface="+mj-lt"/>
              </a:defRPr>
            </a:lvl1pPr>
          </a:lstStyle>
          <a:p>
            <a:pPr lvl="0"/>
            <a:r>
              <a:rPr lang="en-GB"/>
              <a:t>Insert subheading</a:t>
            </a:r>
          </a:p>
        </p:txBody>
      </p:sp>
      <p:sp>
        <p:nvSpPr>
          <p:cNvPr id="61" name="Text Placeholder 11">
            <a:extLst>
              <a:ext uri="{FF2B5EF4-FFF2-40B4-BE49-F238E27FC236}">
                <a16:creationId xmlns:a16="http://schemas.microsoft.com/office/drawing/2014/main" id="{C02DD60A-5F39-A51C-07B8-6A0EDAEE2F25}"/>
              </a:ext>
            </a:extLst>
          </p:cNvPr>
          <p:cNvSpPr>
            <a:spLocks noGrp="1"/>
          </p:cNvSpPr>
          <p:nvPr>
            <p:ph type="body" sz="quarter" idx="46" hasCustomPrompt="1"/>
          </p:nvPr>
        </p:nvSpPr>
        <p:spPr>
          <a:xfrm>
            <a:off x="6386266" y="5392752"/>
            <a:ext cx="1890069" cy="255401"/>
          </a:xfrm>
        </p:spPr>
        <p:txBody>
          <a:bodyPr/>
          <a:lstStyle>
            <a:lvl1pPr>
              <a:defRPr sz="1200" cap="all" baseline="0">
                <a:latin typeface="Gotham Medium" pitchFamily="50" charset="0"/>
              </a:defRPr>
            </a:lvl1pPr>
          </a:lstStyle>
          <a:p>
            <a:pPr lvl="0"/>
            <a:r>
              <a:rPr lang="en-GB"/>
              <a:t>£</a:t>
            </a:r>
            <a:r>
              <a:rPr lang="en-GB" err="1"/>
              <a:t>xxxx.xx</a:t>
            </a:r>
            <a:endParaRPr lang="en-GB"/>
          </a:p>
        </p:txBody>
      </p:sp>
      <p:sp>
        <p:nvSpPr>
          <p:cNvPr id="62" name="Text Placeholder 14">
            <a:extLst>
              <a:ext uri="{FF2B5EF4-FFF2-40B4-BE49-F238E27FC236}">
                <a16:creationId xmlns:a16="http://schemas.microsoft.com/office/drawing/2014/main" id="{1F3E4B96-0563-FC57-435F-94A1D206425A}"/>
              </a:ext>
            </a:extLst>
          </p:cNvPr>
          <p:cNvSpPr>
            <a:spLocks noGrp="1"/>
          </p:cNvSpPr>
          <p:nvPr>
            <p:ph type="body" sz="quarter" idx="47" hasCustomPrompt="1"/>
          </p:nvPr>
        </p:nvSpPr>
        <p:spPr>
          <a:xfrm>
            <a:off x="6386265" y="5690038"/>
            <a:ext cx="1890070" cy="255401"/>
          </a:xfrm>
        </p:spPr>
        <p:txBody>
          <a:bodyPr/>
          <a:lstStyle>
            <a:lvl1pPr>
              <a:defRPr sz="1200"/>
            </a:lvl1pPr>
          </a:lstStyle>
          <a:p>
            <a:pPr lvl="0"/>
            <a:r>
              <a:rPr lang="en-GB"/>
              <a:t>Insert text here</a:t>
            </a:r>
          </a:p>
        </p:txBody>
      </p:sp>
      <p:sp>
        <p:nvSpPr>
          <p:cNvPr id="63" name="Text Placeholder 50">
            <a:extLst>
              <a:ext uri="{FF2B5EF4-FFF2-40B4-BE49-F238E27FC236}">
                <a16:creationId xmlns:a16="http://schemas.microsoft.com/office/drawing/2014/main" id="{EC945924-A3E6-5411-13D4-EF321AB848A6}"/>
              </a:ext>
            </a:extLst>
          </p:cNvPr>
          <p:cNvSpPr>
            <a:spLocks noGrp="1"/>
          </p:cNvSpPr>
          <p:nvPr>
            <p:ph type="body" sz="quarter" idx="48" hasCustomPrompt="1"/>
          </p:nvPr>
        </p:nvSpPr>
        <p:spPr>
          <a:xfrm>
            <a:off x="6486250" y="2349175"/>
            <a:ext cx="988847" cy="989105"/>
          </a:xfrm>
          <a:solidFill>
            <a:schemeClr val="accent1"/>
          </a:solidFill>
        </p:spPr>
        <p:txBody>
          <a:bodyPr/>
          <a:lstStyle>
            <a:lvl1pPr>
              <a:defRPr/>
            </a:lvl1pPr>
          </a:lstStyle>
          <a:p>
            <a:pPr lvl="0"/>
            <a:r>
              <a:rPr lang="en-GB"/>
              <a:t>  </a:t>
            </a:r>
          </a:p>
        </p:txBody>
      </p:sp>
      <p:sp>
        <p:nvSpPr>
          <p:cNvPr id="64" name="Picture Placeholder 16">
            <a:extLst>
              <a:ext uri="{FF2B5EF4-FFF2-40B4-BE49-F238E27FC236}">
                <a16:creationId xmlns:a16="http://schemas.microsoft.com/office/drawing/2014/main" id="{AC1E5758-B3A9-1DEF-DBD6-484D43E31B16}"/>
              </a:ext>
            </a:extLst>
          </p:cNvPr>
          <p:cNvSpPr>
            <a:spLocks noGrp="1"/>
          </p:cNvSpPr>
          <p:nvPr>
            <p:ph type="pic" sz="quarter" idx="49" hasCustomPrompt="1"/>
          </p:nvPr>
        </p:nvSpPr>
        <p:spPr>
          <a:xfrm>
            <a:off x="6607427" y="2470383"/>
            <a:ext cx="746494" cy="746688"/>
          </a:xfrm>
        </p:spPr>
        <p:txBody>
          <a:bodyPr/>
          <a:lstStyle>
            <a:lvl1pPr algn="ctr">
              <a:defRPr/>
            </a:lvl1pPr>
          </a:lstStyle>
          <a:p>
            <a:r>
              <a:rPr lang="en-GB"/>
              <a:t>Icon</a:t>
            </a:r>
          </a:p>
        </p:txBody>
      </p:sp>
      <p:sp>
        <p:nvSpPr>
          <p:cNvPr id="65" name="Text Placeholder 9">
            <a:extLst>
              <a:ext uri="{FF2B5EF4-FFF2-40B4-BE49-F238E27FC236}">
                <a16:creationId xmlns:a16="http://schemas.microsoft.com/office/drawing/2014/main" id="{1DBD18D6-7DB4-D210-F30E-E5DBA7B96C0A}"/>
              </a:ext>
            </a:extLst>
          </p:cNvPr>
          <p:cNvSpPr>
            <a:spLocks noGrp="1"/>
          </p:cNvSpPr>
          <p:nvPr>
            <p:ph type="body" sz="quarter" idx="50" hasCustomPrompt="1"/>
          </p:nvPr>
        </p:nvSpPr>
        <p:spPr>
          <a:xfrm>
            <a:off x="9162878" y="2127924"/>
            <a:ext cx="2147295" cy="3912936"/>
          </a:xfrm>
          <a:solidFill>
            <a:schemeClr val="bg1">
              <a:lumMod val="95000"/>
            </a:schemeClr>
          </a:solidFill>
          <a:ln>
            <a:noFill/>
          </a:ln>
        </p:spPr>
        <p:txBody>
          <a:bodyPr lIns="216000" tIns="2088000" rIns="216000"/>
          <a:lstStyle>
            <a:lvl1pPr>
              <a:defRPr sz="1200"/>
            </a:lvl1pPr>
            <a:lvl2pPr>
              <a:buClr>
                <a:schemeClr val="accent1"/>
              </a:buClr>
              <a:defRPr sz="1200"/>
            </a:lvl2pPr>
            <a:lvl3pPr>
              <a:buClr>
                <a:schemeClr val="accent1"/>
              </a:buClr>
              <a:defRPr sz="1100"/>
            </a:lvl3pPr>
            <a:lvl4pPr>
              <a:buClr>
                <a:schemeClr val="accent1"/>
              </a:buClr>
              <a:defRPr sz="1050"/>
            </a:lvl4pPr>
            <a:lvl5pPr>
              <a:buClr>
                <a:schemeClr val="accent1"/>
              </a:buClr>
              <a:defRPr sz="1200"/>
            </a:lvl5pPr>
          </a:lstStyle>
          <a:p>
            <a:pPr lvl="0"/>
            <a:r>
              <a:rPr lang="en-GB"/>
              <a:t>Insert text here</a:t>
            </a:r>
          </a:p>
          <a:p>
            <a:pPr lvl="1"/>
            <a:r>
              <a:rPr lang="en-GB"/>
              <a:t>Second level</a:t>
            </a:r>
          </a:p>
          <a:p>
            <a:pPr lvl="2"/>
            <a:r>
              <a:rPr lang="en-GB"/>
              <a:t>Third level</a:t>
            </a:r>
          </a:p>
          <a:p>
            <a:pPr lvl="3"/>
            <a:r>
              <a:rPr lang="en-GB"/>
              <a:t>Fourth level</a:t>
            </a:r>
          </a:p>
          <a:p>
            <a:pPr lvl="4"/>
            <a:r>
              <a:rPr lang="en-GB"/>
              <a:t>Fifth level</a:t>
            </a:r>
          </a:p>
        </p:txBody>
      </p:sp>
      <p:sp>
        <p:nvSpPr>
          <p:cNvPr id="66" name="Text Placeholder 11">
            <a:extLst>
              <a:ext uri="{FF2B5EF4-FFF2-40B4-BE49-F238E27FC236}">
                <a16:creationId xmlns:a16="http://schemas.microsoft.com/office/drawing/2014/main" id="{36176645-F5FD-2A95-7270-0D3142F14248}"/>
              </a:ext>
            </a:extLst>
          </p:cNvPr>
          <p:cNvSpPr>
            <a:spLocks noGrp="1"/>
          </p:cNvSpPr>
          <p:nvPr>
            <p:ph type="body" sz="quarter" idx="51" hasCustomPrompt="1"/>
          </p:nvPr>
        </p:nvSpPr>
        <p:spPr>
          <a:xfrm>
            <a:off x="9290314" y="3444722"/>
            <a:ext cx="1699769" cy="564552"/>
          </a:xfrm>
        </p:spPr>
        <p:txBody>
          <a:bodyPr/>
          <a:lstStyle>
            <a:lvl1pPr>
              <a:defRPr sz="1600" cap="none" baseline="0">
                <a:latin typeface="+mj-lt"/>
              </a:defRPr>
            </a:lvl1pPr>
          </a:lstStyle>
          <a:p>
            <a:pPr lvl="0"/>
            <a:r>
              <a:rPr lang="en-GB"/>
              <a:t>Insert subheading</a:t>
            </a:r>
          </a:p>
        </p:txBody>
      </p:sp>
      <p:sp>
        <p:nvSpPr>
          <p:cNvPr id="67" name="Text Placeholder 11">
            <a:extLst>
              <a:ext uri="{FF2B5EF4-FFF2-40B4-BE49-F238E27FC236}">
                <a16:creationId xmlns:a16="http://schemas.microsoft.com/office/drawing/2014/main" id="{E43ED067-9C4F-F2ED-9DE3-41A19633F633}"/>
              </a:ext>
            </a:extLst>
          </p:cNvPr>
          <p:cNvSpPr>
            <a:spLocks noGrp="1"/>
          </p:cNvSpPr>
          <p:nvPr>
            <p:ph type="body" sz="quarter" idx="52" hasCustomPrompt="1"/>
          </p:nvPr>
        </p:nvSpPr>
        <p:spPr>
          <a:xfrm>
            <a:off x="9290314" y="5392752"/>
            <a:ext cx="1890069" cy="255401"/>
          </a:xfrm>
        </p:spPr>
        <p:txBody>
          <a:bodyPr/>
          <a:lstStyle>
            <a:lvl1pPr>
              <a:defRPr sz="1200" cap="all" baseline="0">
                <a:latin typeface="Gotham Medium" pitchFamily="50" charset="0"/>
              </a:defRPr>
            </a:lvl1pPr>
          </a:lstStyle>
          <a:p>
            <a:pPr lvl="0"/>
            <a:r>
              <a:rPr lang="en-GB"/>
              <a:t>£</a:t>
            </a:r>
            <a:r>
              <a:rPr lang="en-GB" err="1"/>
              <a:t>xxxx.xx</a:t>
            </a:r>
            <a:endParaRPr lang="en-GB"/>
          </a:p>
        </p:txBody>
      </p:sp>
      <p:sp>
        <p:nvSpPr>
          <p:cNvPr id="68" name="Text Placeholder 14">
            <a:extLst>
              <a:ext uri="{FF2B5EF4-FFF2-40B4-BE49-F238E27FC236}">
                <a16:creationId xmlns:a16="http://schemas.microsoft.com/office/drawing/2014/main" id="{2A3EF413-A76F-38F0-C4BC-6A92F539F469}"/>
              </a:ext>
            </a:extLst>
          </p:cNvPr>
          <p:cNvSpPr>
            <a:spLocks noGrp="1"/>
          </p:cNvSpPr>
          <p:nvPr>
            <p:ph type="body" sz="quarter" idx="53" hasCustomPrompt="1"/>
          </p:nvPr>
        </p:nvSpPr>
        <p:spPr>
          <a:xfrm>
            <a:off x="9290314" y="5690038"/>
            <a:ext cx="1890070" cy="255401"/>
          </a:xfrm>
        </p:spPr>
        <p:txBody>
          <a:bodyPr/>
          <a:lstStyle>
            <a:lvl1pPr>
              <a:defRPr sz="1200"/>
            </a:lvl1pPr>
          </a:lstStyle>
          <a:p>
            <a:pPr lvl="0"/>
            <a:r>
              <a:rPr lang="en-GB"/>
              <a:t>Insert text here</a:t>
            </a:r>
          </a:p>
        </p:txBody>
      </p:sp>
      <p:sp>
        <p:nvSpPr>
          <p:cNvPr id="69" name="Text Placeholder 50">
            <a:extLst>
              <a:ext uri="{FF2B5EF4-FFF2-40B4-BE49-F238E27FC236}">
                <a16:creationId xmlns:a16="http://schemas.microsoft.com/office/drawing/2014/main" id="{535C473F-F344-BED7-66D2-BD9075FECC94}"/>
              </a:ext>
            </a:extLst>
          </p:cNvPr>
          <p:cNvSpPr>
            <a:spLocks noGrp="1"/>
          </p:cNvSpPr>
          <p:nvPr>
            <p:ph type="body" sz="quarter" idx="54" hasCustomPrompt="1"/>
          </p:nvPr>
        </p:nvSpPr>
        <p:spPr>
          <a:xfrm>
            <a:off x="9390299" y="2349175"/>
            <a:ext cx="988847" cy="989105"/>
          </a:xfrm>
          <a:solidFill>
            <a:schemeClr val="accent1"/>
          </a:solidFill>
        </p:spPr>
        <p:txBody>
          <a:bodyPr/>
          <a:lstStyle>
            <a:lvl1pPr>
              <a:defRPr/>
            </a:lvl1pPr>
          </a:lstStyle>
          <a:p>
            <a:pPr lvl="0"/>
            <a:r>
              <a:rPr lang="en-GB"/>
              <a:t>  </a:t>
            </a:r>
          </a:p>
        </p:txBody>
      </p:sp>
      <p:sp>
        <p:nvSpPr>
          <p:cNvPr id="70" name="Picture Placeholder 16">
            <a:extLst>
              <a:ext uri="{FF2B5EF4-FFF2-40B4-BE49-F238E27FC236}">
                <a16:creationId xmlns:a16="http://schemas.microsoft.com/office/drawing/2014/main" id="{9CD78740-BA58-30BB-E4F2-81435511ED14}"/>
              </a:ext>
            </a:extLst>
          </p:cNvPr>
          <p:cNvSpPr>
            <a:spLocks noGrp="1"/>
          </p:cNvSpPr>
          <p:nvPr>
            <p:ph type="pic" sz="quarter" idx="55" hasCustomPrompt="1"/>
          </p:nvPr>
        </p:nvSpPr>
        <p:spPr>
          <a:xfrm>
            <a:off x="9511475" y="2470383"/>
            <a:ext cx="746494" cy="746688"/>
          </a:xfrm>
        </p:spPr>
        <p:txBody>
          <a:bodyPr/>
          <a:lstStyle>
            <a:lvl1pPr algn="ctr">
              <a:defRPr/>
            </a:lvl1pPr>
          </a:lstStyle>
          <a:p>
            <a:r>
              <a:rPr lang="en-GB"/>
              <a:t>Icon</a:t>
            </a:r>
          </a:p>
        </p:txBody>
      </p:sp>
      <p:sp>
        <p:nvSpPr>
          <p:cNvPr id="80" name="Date Placeholder 79">
            <a:extLst>
              <a:ext uri="{FF2B5EF4-FFF2-40B4-BE49-F238E27FC236}">
                <a16:creationId xmlns:a16="http://schemas.microsoft.com/office/drawing/2014/main" id="{A4A76CCE-4919-3E23-20E1-D50C5026B967}"/>
              </a:ext>
            </a:extLst>
          </p:cNvPr>
          <p:cNvSpPr>
            <a:spLocks noGrp="1"/>
          </p:cNvSpPr>
          <p:nvPr>
            <p:ph type="dt" sz="half" idx="56"/>
          </p:nvPr>
        </p:nvSpPr>
        <p:spPr/>
        <p:txBody>
          <a:bodyPr/>
          <a:lstStyle/>
          <a:p>
            <a:endParaRPr lang="en-GB"/>
          </a:p>
        </p:txBody>
      </p:sp>
      <p:sp>
        <p:nvSpPr>
          <p:cNvPr id="81" name="Footer Placeholder 80">
            <a:extLst>
              <a:ext uri="{FF2B5EF4-FFF2-40B4-BE49-F238E27FC236}">
                <a16:creationId xmlns:a16="http://schemas.microsoft.com/office/drawing/2014/main" id="{FF92F85A-2E78-7278-4E11-884BFC90218F}"/>
              </a:ext>
            </a:extLst>
          </p:cNvPr>
          <p:cNvSpPr>
            <a:spLocks noGrp="1"/>
          </p:cNvSpPr>
          <p:nvPr>
            <p:ph type="ftr" sz="quarter" idx="57"/>
          </p:nvPr>
        </p:nvSpPr>
        <p:spPr>
          <a:xfrm>
            <a:off x="450733" y="6501388"/>
            <a:ext cx="6856644" cy="270074"/>
          </a:xfrm>
          <a:prstGeom prst="rect">
            <a:avLst/>
          </a:prstGeom>
        </p:spPr>
        <p:txBody>
          <a:bodyPr/>
          <a:lstStyle/>
          <a:p>
            <a:pPr>
              <a:lnSpc>
                <a:spcPct val="120000"/>
              </a:lnSpc>
              <a:spcAft>
                <a:spcPts val="1000"/>
              </a:spcAft>
            </a:pPr>
            <a:r>
              <a:rPr lang="en-US"/>
              <a:t>Footer</a:t>
            </a:r>
          </a:p>
        </p:txBody>
      </p:sp>
      <p:sp>
        <p:nvSpPr>
          <p:cNvPr id="82" name="Slide Number Placeholder 81">
            <a:extLst>
              <a:ext uri="{FF2B5EF4-FFF2-40B4-BE49-F238E27FC236}">
                <a16:creationId xmlns:a16="http://schemas.microsoft.com/office/drawing/2014/main" id="{AFE442E9-031C-3171-C7B2-31DCBB895728}"/>
              </a:ext>
            </a:extLst>
          </p:cNvPr>
          <p:cNvSpPr>
            <a:spLocks noGrp="1"/>
          </p:cNvSpPr>
          <p:nvPr>
            <p:ph type="sldNum" sz="quarter" idx="58"/>
          </p:nvPr>
        </p:nvSpPr>
        <p:spPr/>
        <p:txBody>
          <a:bodyPr/>
          <a:lstStyle/>
          <a:p>
            <a:fld id="{BB07EAE1-021A-493C-B07F-6FE9E5D11BEB}" type="slidenum">
              <a:rPr lang="en-GB" smtClean="0"/>
              <a:pPr/>
              <a:t>‹#›</a:t>
            </a:fld>
            <a:endParaRPr lang="en-GB"/>
          </a:p>
        </p:txBody>
      </p:sp>
      <p:pic>
        <p:nvPicPr>
          <p:cNvPr id="6" name="Graphic 5">
            <a:extLst>
              <a:ext uri="{FF2B5EF4-FFF2-40B4-BE49-F238E27FC236}">
                <a16:creationId xmlns:a16="http://schemas.microsoft.com/office/drawing/2014/main" id="{B26C03F6-BA11-3C80-FD2F-0F7955C09B2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169916" y="259080"/>
            <a:ext cx="558018" cy="558163"/>
          </a:xfrm>
          <a:prstGeom prst="rect">
            <a:avLst/>
          </a:prstGeom>
        </p:spPr>
      </p:pic>
      <p:sp>
        <p:nvSpPr>
          <p:cNvPr id="8" name="Text Placeholder 5">
            <a:extLst>
              <a:ext uri="{FF2B5EF4-FFF2-40B4-BE49-F238E27FC236}">
                <a16:creationId xmlns:a16="http://schemas.microsoft.com/office/drawing/2014/main" id="{040D9099-EE81-7DB7-46A4-C1CB1E5B02DD}"/>
              </a:ext>
            </a:extLst>
          </p:cNvPr>
          <p:cNvSpPr>
            <a:spLocks noGrp="1"/>
          </p:cNvSpPr>
          <p:nvPr>
            <p:ph type="body" sz="quarter" idx="71" hasCustomPrompt="1"/>
          </p:nvPr>
        </p:nvSpPr>
        <p:spPr>
          <a:xfrm>
            <a:off x="450732" y="1125736"/>
            <a:ext cx="10323999" cy="581145"/>
          </a:xfrm>
        </p:spPr>
        <p:txBody>
          <a:bodyPr/>
          <a:lstStyle>
            <a:lvl1pPr>
              <a:defRPr sz="1200"/>
            </a:lvl1pPr>
            <a:lvl2pPr>
              <a:defRPr sz="1200"/>
            </a:lvl2pPr>
            <a:lvl3pPr>
              <a:defRPr sz="1100"/>
            </a:lvl3pPr>
            <a:lvl4pPr>
              <a:defRPr sz="1050"/>
            </a:lvl4pPr>
            <a:lvl5pPr>
              <a:defRPr sz="1200"/>
            </a:lvl5pPr>
          </a:lstStyle>
          <a:p>
            <a:pPr lvl="0"/>
            <a:r>
              <a:rPr lang="en-GB"/>
              <a:t>Insert text</a:t>
            </a:r>
          </a:p>
          <a:p>
            <a:pPr lvl="1"/>
            <a:r>
              <a:rPr lang="en-GB"/>
              <a:t>Second level</a:t>
            </a:r>
          </a:p>
          <a:p>
            <a:pPr lvl="2"/>
            <a:r>
              <a:rPr lang="en-GB"/>
              <a:t>Third level</a:t>
            </a:r>
          </a:p>
          <a:p>
            <a:pPr lvl="3"/>
            <a:r>
              <a:rPr lang="en-GB"/>
              <a:t>Fourth level</a:t>
            </a:r>
          </a:p>
          <a:p>
            <a:pPr lvl="4"/>
            <a:r>
              <a:rPr lang="en-GB"/>
              <a:t>Fifth level</a:t>
            </a:r>
          </a:p>
        </p:txBody>
      </p:sp>
      <p:sp>
        <p:nvSpPr>
          <p:cNvPr id="18" name="Title 1">
            <a:extLst>
              <a:ext uri="{FF2B5EF4-FFF2-40B4-BE49-F238E27FC236}">
                <a16:creationId xmlns:a16="http://schemas.microsoft.com/office/drawing/2014/main" id="{ACB9A412-92ED-A976-3965-0E9EE2AF9210}"/>
              </a:ext>
            </a:extLst>
          </p:cNvPr>
          <p:cNvSpPr>
            <a:spLocks noGrp="1"/>
          </p:cNvSpPr>
          <p:nvPr>
            <p:ph type="title" hasCustomPrompt="1"/>
          </p:nvPr>
        </p:nvSpPr>
        <p:spPr>
          <a:xfrm>
            <a:off x="450732" y="422671"/>
            <a:ext cx="10323999" cy="558404"/>
          </a:xfrm>
        </p:spPr>
        <p:txBody>
          <a:bodyPr/>
          <a:lstStyle>
            <a:lvl1pPr>
              <a:defRPr sz="3199"/>
            </a:lvl1pPr>
          </a:lstStyle>
          <a:p>
            <a:r>
              <a:rPr lang="en-GB"/>
              <a:t>Insert title here</a:t>
            </a:r>
          </a:p>
        </p:txBody>
      </p:sp>
      <p:grpSp>
        <p:nvGrpSpPr>
          <p:cNvPr id="4" name="Group 3">
            <a:extLst>
              <a:ext uri="{FF2B5EF4-FFF2-40B4-BE49-F238E27FC236}">
                <a16:creationId xmlns:a16="http://schemas.microsoft.com/office/drawing/2014/main" id="{6621D7C6-0CFF-5323-E16B-A82601C7BEA4}"/>
              </a:ext>
            </a:extLst>
          </p:cNvPr>
          <p:cNvGrpSpPr/>
          <p:nvPr userDrawn="1"/>
        </p:nvGrpSpPr>
        <p:grpSpPr>
          <a:xfrm>
            <a:off x="-2177850" y="1"/>
            <a:ext cx="2116359" cy="4354799"/>
            <a:chOff x="-2170726" y="0"/>
            <a:chExt cx="2116910" cy="4354799"/>
          </a:xfrm>
        </p:grpSpPr>
        <p:grpSp>
          <p:nvGrpSpPr>
            <p:cNvPr id="5" name="Group 4">
              <a:extLst>
                <a:ext uri="{FF2B5EF4-FFF2-40B4-BE49-F238E27FC236}">
                  <a16:creationId xmlns:a16="http://schemas.microsoft.com/office/drawing/2014/main" id="{82777313-7C2B-1CAB-077E-37B513C415A7}"/>
                </a:ext>
              </a:extLst>
            </p:cNvPr>
            <p:cNvGrpSpPr/>
            <p:nvPr userDrawn="1"/>
          </p:nvGrpSpPr>
          <p:grpSpPr>
            <a:xfrm>
              <a:off x="-2170726" y="0"/>
              <a:ext cx="2116910" cy="4354799"/>
              <a:chOff x="1841345" y="1593847"/>
              <a:chExt cx="2116910" cy="4354799"/>
            </a:xfrm>
          </p:grpSpPr>
          <p:sp>
            <p:nvSpPr>
              <p:cNvPr id="28" name="Rectangle 27">
                <a:extLst>
                  <a:ext uri="{FF2B5EF4-FFF2-40B4-BE49-F238E27FC236}">
                    <a16:creationId xmlns:a16="http://schemas.microsoft.com/office/drawing/2014/main" id="{C30CA5A6-EAD8-51C4-01BA-C3869854978D}"/>
                  </a:ext>
                </a:extLst>
              </p:cNvPr>
              <p:cNvSpPr/>
              <p:nvPr/>
            </p:nvSpPr>
            <p:spPr>
              <a:xfrm>
                <a:off x="1841345" y="1593847"/>
                <a:ext cx="2094954" cy="4354799"/>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333333"/>
                  </a:solidFill>
                </a:endParaRPr>
              </a:p>
            </p:txBody>
          </p:sp>
          <p:sp>
            <p:nvSpPr>
              <p:cNvPr id="29" name="Rectangle 28">
                <a:extLst>
                  <a:ext uri="{FF2B5EF4-FFF2-40B4-BE49-F238E27FC236}">
                    <a16:creationId xmlns:a16="http://schemas.microsoft.com/office/drawing/2014/main" id="{E7C4861B-6FFF-0857-8D52-B213AE406604}"/>
                  </a:ext>
                </a:extLst>
              </p:cNvPr>
              <p:cNvSpPr/>
              <p:nvPr/>
            </p:nvSpPr>
            <p:spPr>
              <a:xfrm>
                <a:off x="1841345" y="1593847"/>
                <a:ext cx="2094953" cy="6882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799">
                  <a:solidFill>
                    <a:srgbClr val="333333"/>
                  </a:solidFill>
                </a:endParaRPr>
              </a:p>
            </p:txBody>
          </p:sp>
          <p:sp>
            <p:nvSpPr>
              <p:cNvPr id="30" name="TextBox 29">
                <a:extLst>
                  <a:ext uri="{FF2B5EF4-FFF2-40B4-BE49-F238E27FC236}">
                    <a16:creationId xmlns:a16="http://schemas.microsoft.com/office/drawing/2014/main" id="{DF9C47CC-E085-2243-E4B9-5ACE083F7140}"/>
                  </a:ext>
                </a:extLst>
              </p:cNvPr>
              <p:cNvSpPr txBox="1"/>
              <p:nvPr/>
            </p:nvSpPr>
            <p:spPr>
              <a:xfrm>
                <a:off x="1986125" y="1707138"/>
                <a:ext cx="1805394" cy="461665"/>
              </a:xfrm>
              <a:prstGeom prst="rect">
                <a:avLst/>
              </a:prstGeom>
              <a:noFill/>
            </p:spPr>
            <p:txBody>
              <a:bodyPr wrap="square" rtlCol="0">
                <a:spAutoFit/>
              </a:bodyPr>
              <a:lstStyle/>
              <a:p>
                <a:pPr algn="ctr"/>
                <a:r>
                  <a:rPr lang="en-GB" sz="1200">
                    <a:solidFill>
                      <a:srgbClr val="333333"/>
                    </a:solidFill>
                    <a:latin typeface="+mn-lt"/>
                  </a:rPr>
                  <a:t>HOW TO USE BULLET POINTS</a:t>
                </a:r>
              </a:p>
            </p:txBody>
          </p:sp>
          <p:sp>
            <p:nvSpPr>
              <p:cNvPr id="31" name="TextBox 30">
                <a:extLst>
                  <a:ext uri="{FF2B5EF4-FFF2-40B4-BE49-F238E27FC236}">
                    <a16:creationId xmlns:a16="http://schemas.microsoft.com/office/drawing/2014/main" id="{4573D61D-3922-AE17-8969-07B266DBF8D2}"/>
                  </a:ext>
                </a:extLst>
              </p:cNvPr>
              <p:cNvSpPr txBox="1"/>
              <p:nvPr/>
            </p:nvSpPr>
            <p:spPr>
              <a:xfrm>
                <a:off x="1863302" y="4421432"/>
                <a:ext cx="2094953" cy="553998"/>
              </a:xfrm>
              <a:prstGeom prst="rect">
                <a:avLst/>
              </a:prstGeom>
              <a:noFill/>
            </p:spPr>
            <p:txBody>
              <a:bodyPr wrap="square" rtlCol="0">
                <a:spAutoFit/>
              </a:bodyPr>
              <a:lstStyle/>
              <a:p>
                <a:r>
                  <a:rPr lang="en-GB" sz="1000" b="1">
                    <a:solidFill>
                      <a:srgbClr val="333333"/>
                    </a:solidFill>
                  </a:rPr>
                  <a:t>3. </a:t>
                </a:r>
                <a:r>
                  <a:rPr lang="en-GB" sz="1000">
                    <a:solidFill>
                      <a:srgbClr val="333333"/>
                    </a:solidFill>
                  </a:rPr>
                  <a:t>If you want to remove them, just click the </a:t>
                </a:r>
                <a:r>
                  <a:rPr lang="en-GB" sz="1000" b="0">
                    <a:solidFill>
                      <a:srgbClr val="333333"/>
                    </a:solidFill>
                    <a:latin typeface="Gotham Medium" pitchFamily="50" charset="0"/>
                  </a:rPr>
                  <a:t>Decrease List Level </a:t>
                </a:r>
                <a:r>
                  <a:rPr lang="en-GB" sz="1000" b="0">
                    <a:solidFill>
                      <a:srgbClr val="333333"/>
                    </a:solidFill>
                  </a:rPr>
                  <a:t>button.</a:t>
                </a:r>
                <a:endParaRPr lang="en-GB" sz="1000" b="1">
                  <a:solidFill>
                    <a:srgbClr val="333333"/>
                  </a:solidFill>
                </a:endParaRPr>
              </a:p>
            </p:txBody>
          </p:sp>
          <p:sp>
            <p:nvSpPr>
              <p:cNvPr id="32" name="TextBox 31">
                <a:extLst>
                  <a:ext uri="{FF2B5EF4-FFF2-40B4-BE49-F238E27FC236}">
                    <a16:creationId xmlns:a16="http://schemas.microsoft.com/office/drawing/2014/main" id="{FEA482DF-2748-AA25-B7E8-22384255B0A0}"/>
                  </a:ext>
                </a:extLst>
              </p:cNvPr>
              <p:cNvSpPr txBox="1"/>
              <p:nvPr/>
            </p:nvSpPr>
            <p:spPr>
              <a:xfrm>
                <a:off x="1863302" y="2358061"/>
                <a:ext cx="2094953" cy="553998"/>
              </a:xfrm>
              <a:prstGeom prst="rect">
                <a:avLst/>
              </a:prstGeom>
              <a:noFill/>
            </p:spPr>
            <p:txBody>
              <a:bodyPr wrap="square" rtlCol="0">
                <a:spAutoFit/>
              </a:bodyPr>
              <a:lstStyle/>
              <a:p>
                <a:r>
                  <a:rPr lang="en-GB" sz="1000" b="1">
                    <a:solidFill>
                      <a:srgbClr val="333333"/>
                    </a:solidFill>
                  </a:rPr>
                  <a:t>1. </a:t>
                </a:r>
                <a:r>
                  <a:rPr lang="en-GB" sz="1000">
                    <a:solidFill>
                      <a:srgbClr val="333333"/>
                    </a:solidFill>
                  </a:rPr>
                  <a:t>If you want to use your pre-formatted bullets, click on the </a:t>
                </a:r>
                <a:r>
                  <a:rPr lang="en-GB" sz="1000" b="0">
                    <a:solidFill>
                      <a:srgbClr val="333333"/>
                    </a:solidFill>
                    <a:latin typeface="Gotham Medium" pitchFamily="50" charset="0"/>
                  </a:rPr>
                  <a:t>Increase List Level </a:t>
                </a:r>
                <a:r>
                  <a:rPr lang="en-GB" sz="1000" b="0">
                    <a:solidFill>
                      <a:srgbClr val="333333"/>
                    </a:solidFill>
                  </a:rPr>
                  <a:t>button.</a:t>
                </a:r>
              </a:p>
            </p:txBody>
          </p:sp>
          <p:sp>
            <p:nvSpPr>
              <p:cNvPr id="33" name="TextBox 32">
                <a:extLst>
                  <a:ext uri="{FF2B5EF4-FFF2-40B4-BE49-F238E27FC236}">
                    <a16:creationId xmlns:a16="http://schemas.microsoft.com/office/drawing/2014/main" id="{B3658555-C7CF-368F-CB91-E54499C33126}"/>
                  </a:ext>
                </a:extLst>
              </p:cNvPr>
              <p:cNvSpPr txBox="1"/>
              <p:nvPr/>
            </p:nvSpPr>
            <p:spPr>
              <a:xfrm>
                <a:off x="1863302" y="3822005"/>
                <a:ext cx="2094953" cy="553998"/>
              </a:xfrm>
              <a:prstGeom prst="rect">
                <a:avLst/>
              </a:prstGeom>
              <a:noFill/>
            </p:spPr>
            <p:txBody>
              <a:bodyPr wrap="square" rtlCol="0">
                <a:spAutoFit/>
              </a:bodyPr>
              <a:lstStyle/>
              <a:p>
                <a:r>
                  <a:rPr lang="en-GB" sz="1000" b="1">
                    <a:solidFill>
                      <a:srgbClr val="333333"/>
                    </a:solidFill>
                  </a:rPr>
                  <a:t>2. </a:t>
                </a:r>
                <a:r>
                  <a:rPr lang="en-GB" sz="1000">
                    <a:solidFill>
                      <a:srgbClr val="333333"/>
                    </a:solidFill>
                  </a:rPr>
                  <a:t>To indent your bullets </a:t>
                </a:r>
                <a:br>
                  <a:rPr lang="en-GB" sz="1000">
                    <a:solidFill>
                      <a:srgbClr val="333333"/>
                    </a:solidFill>
                  </a:rPr>
                </a:br>
                <a:r>
                  <a:rPr lang="en-GB" sz="1000">
                    <a:solidFill>
                      <a:srgbClr val="333333"/>
                    </a:solidFill>
                  </a:rPr>
                  <a:t>to the next level, click on</a:t>
                </a:r>
                <a:r>
                  <a:rPr lang="en-GB" sz="1000" b="1">
                    <a:solidFill>
                      <a:srgbClr val="333333"/>
                    </a:solidFill>
                  </a:rPr>
                  <a:t> </a:t>
                </a:r>
                <a:r>
                  <a:rPr lang="en-GB" sz="1000" b="0">
                    <a:solidFill>
                      <a:srgbClr val="333333"/>
                    </a:solidFill>
                    <a:latin typeface="Gotham Medium" pitchFamily="50" charset="0"/>
                  </a:rPr>
                  <a:t>Increase List Level </a:t>
                </a:r>
                <a:r>
                  <a:rPr lang="en-GB" sz="1000" b="0">
                    <a:solidFill>
                      <a:srgbClr val="333333"/>
                    </a:solidFill>
                  </a:rPr>
                  <a:t>again</a:t>
                </a:r>
                <a:r>
                  <a:rPr lang="en-GB" sz="1000">
                    <a:solidFill>
                      <a:srgbClr val="333333"/>
                    </a:solidFill>
                  </a:rPr>
                  <a:t>.</a:t>
                </a:r>
              </a:p>
            </p:txBody>
          </p:sp>
        </p:grpSp>
        <p:pic>
          <p:nvPicPr>
            <p:cNvPr id="19" name="Picture 18">
              <a:extLst>
                <a:ext uri="{FF2B5EF4-FFF2-40B4-BE49-F238E27FC236}">
                  <a16:creationId xmlns:a16="http://schemas.microsoft.com/office/drawing/2014/main" id="{BFCEC578-63E1-DBB1-65EC-DD47B910AAE0}"/>
                </a:ext>
              </a:extLst>
            </p:cNvPr>
            <p:cNvPicPr>
              <a:picLocks noChangeAspect="1"/>
            </p:cNvPicPr>
            <p:nvPr userDrawn="1"/>
          </p:nvPicPr>
          <p:blipFill>
            <a:blip r:embed="rId3"/>
            <a:stretch>
              <a:fillRect/>
            </a:stretch>
          </p:blipFill>
          <p:spPr>
            <a:xfrm>
              <a:off x="-1743959" y="1421385"/>
              <a:ext cx="1257300" cy="733425"/>
            </a:xfrm>
            <a:prstGeom prst="rect">
              <a:avLst/>
            </a:prstGeom>
          </p:spPr>
        </p:pic>
        <p:sp>
          <p:nvSpPr>
            <p:cNvPr id="20" name="Oval 19">
              <a:extLst>
                <a:ext uri="{FF2B5EF4-FFF2-40B4-BE49-F238E27FC236}">
                  <a16:creationId xmlns:a16="http://schemas.microsoft.com/office/drawing/2014/main" id="{0DD82514-DE0F-FD99-61C4-795FEA3F4F1A}"/>
                </a:ext>
              </a:extLst>
            </p:cNvPr>
            <p:cNvSpPr/>
            <p:nvPr userDrawn="1"/>
          </p:nvSpPr>
          <p:spPr>
            <a:xfrm>
              <a:off x="-833829" y="1427869"/>
              <a:ext cx="365461" cy="365461"/>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Aft>
                  <a:spcPts val="600"/>
                </a:spcAft>
              </a:pPr>
              <a:endParaRPr lang="en-GB" sz="1400"/>
            </a:p>
          </p:txBody>
        </p:sp>
        <p:pic>
          <p:nvPicPr>
            <p:cNvPr id="21" name="Picture 20">
              <a:extLst>
                <a:ext uri="{FF2B5EF4-FFF2-40B4-BE49-F238E27FC236}">
                  <a16:creationId xmlns:a16="http://schemas.microsoft.com/office/drawing/2014/main" id="{76CCE1BD-0376-43B0-9291-FA24547C3E73}"/>
                </a:ext>
              </a:extLst>
            </p:cNvPr>
            <p:cNvPicPr>
              <a:picLocks noChangeAspect="1"/>
            </p:cNvPicPr>
            <p:nvPr userDrawn="1"/>
          </p:nvPicPr>
          <p:blipFill>
            <a:blip r:embed="rId4"/>
            <a:stretch>
              <a:fillRect/>
            </a:stretch>
          </p:blipFill>
          <p:spPr>
            <a:xfrm>
              <a:off x="-1743959" y="3490852"/>
              <a:ext cx="1257300" cy="723900"/>
            </a:xfrm>
            <a:prstGeom prst="rect">
              <a:avLst/>
            </a:prstGeom>
          </p:spPr>
        </p:pic>
        <p:sp>
          <p:nvSpPr>
            <p:cNvPr id="22" name="Oval 21">
              <a:extLst>
                <a:ext uri="{FF2B5EF4-FFF2-40B4-BE49-F238E27FC236}">
                  <a16:creationId xmlns:a16="http://schemas.microsoft.com/office/drawing/2014/main" id="{ED3A5C40-AC42-1234-BEA8-BAF0CF8FC49F}"/>
                </a:ext>
              </a:extLst>
            </p:cNvPr>
            <p:cNvSpPr/>
            <p:nvPr userDrawn="1"/>
          </p:nvSpPr>
          <p:spPr>
            <a:xfrm>
              <a:off x="-1055285" y="3502818"/>
              <a:ext cx="365461" cy="365461"/>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Aft>
                  <a:spcPts val="600"/>
                </a:spcAft>
              </a:pPr>
              <a:endParaRPr lang="en-GB" sz="1400"/>
            </a:p>
          </p:txBody>
        </p:sp>
      </p:grpSp>
      <p:pic>
        <p:nvPicPr>
          <p:cNvPr id="42" name="Graphic 41">
            <a:extLst>
              <a:ext uri="{FF2B5EF4-FFF2-40B4-BE49-F238E27FC236}">
                <a16:creationId xmlns:a16="http://schemas.microsoft.com/office/drawing/2014/main" id="{B187BADC-DA82-23DF-20E1-F648C0D55485}"/>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1169916" y="259080"/>
            <a:ext cx="558018" cy="558163"/>
          </a:xfrm>
          <a:prstGeom prst="rect">
            <a:avLst/>
          </a:prstGeom>
        </p:spPr>
      </p:pic>
      <p:grpSp>
        <p:nvGrpSpPr>
          <p:cNvPr id="34" name="Group 33">
            <a:extLst>
              <a:ext uri="{FF2B5EF4-FFF2-40B4-BE49-F238E27FC236}">
                <a16:creationId xmlns:a16="http://schemas.microsoft.com/office/drawing/2014/main" id="{CA486196-968F-2473-2211-CA93C6AC6D82}"/>
              </a:ext>
            </a:extLst>
          </p:cNvPr>
          <p:cNvGrpSpPr/>
          <p:nvPr userDrawn="1"/>
        </p:nvGrpSpPr>
        <p:grpSpPr>
          <a:xfrm>
            <a:off x="12334791" y="0"/>
            <a:ext cx="2094408" cy="3914775"/>
            <a:chOff x="-2178418" y="4487679"/>
            <a:chExt cx="2094954" cy="3914775"/>
          </a:xfrm>
        </p:grpSpPr>
        <p:sp>
          <p:nvSpPr>
            <p:cNvPr id="35" name="Rectangle 34">
              <a:extLst>
                <a:ext uri="{FF2B5EF4-FFF2-40B4-BE49-F238E27FC236}">
                  <a16:creationId xmlns:a16="http://schemas.microsoft.com/office/drawing/2014/main" id="{6ED07493-3F0D-26A3-8BD2-41570C7297E6}"/>
                </a:ext>
              </a:extLst>
            </p:cNvPr>
            <p:cNvSpPr/>
            <p:nvPr/>
          </p:nvSpPr>
          <p:spPr>
            <a:xfrm>
              <a:off x="-2178418" y="4487680"/>
              <a:ext cx="2094954" cy="3914774"/>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333333"/>
                </a:solidFill>
              </a:endParaRPr>
            </a:p>
          </p:txBody>
        </p:sp>
        <p:sp>
          <p:nvSpPr>
            <p:cNvPr id="36" name="Rectangle 35">
              <a:extLst>
                <a:ext uri="{FF2B5EF4-FFF2-40B4-BE49-F238E27FC236}">
                  <a16:creationId xmlns:a16="http://schemas.microsoft.com/office/drawing/2014/main" id="{23A8EB17-7BEB-CF08-E781-5F25A592ED6C}"/>
                </a:ext>
              </a:extLst>
            </p:cNvPr>
            <p:cNvSpPr/>
            <p:nvPr/>
          </p:nvSpPr>
          <p:spPr>
            <a:xfrm>
              <a:off x="-2178418" y="4487679"/>
              <a:ext cx="2094954" cy="55616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799">
                <a:solidFill>
                  <a:srgbClr val="333333"/>
                </a:solidFill>
              </a:endParaRPr>
            </a:p>
          </p:txBody>
        </p:sp>
        <p:sp>
          <p:nvSpPr>
            <p:cNvPr id="37" name="TextBox 36">
              <a:extLst>
                <a:ext uri="{FF2B5EF4-FFF2-40B4-BE49-F238E27FC236}">
                  <a16:creationId xmlns:a16="http://schemas.microsoft.com/office/drawing/2014/main" id="{CE316D7E-1D41-C628-87A8-17EF82A9260C}"/>
                </a:ext>
              </a:extLst>
            </p:cNvPr>
            <p:cNvSpPr txBox="1"/>
            <p:nvPr/>
          </p:nvSpPr>
          <p:spPr>
            <a:xfrm>
              <a:off x="-1943077" y="4533656"/>
              <a:ext cx="1668186" cy="461665"/>
            </a:xfrm>
            <a:prstGeom prst="rect">
              <a:avLst/>
            </a:prstGeom>
            <a:noFill/>
          </p:spPr>
          <p:txBody>
            <a:bodyPr wrap="square" rtlCol="0">
              <a:spAutoFit/>
            </a:bodyPr>
            <a:lstStyle/>
            <a:p>
              <a:pPr algn="ctr"/>
              <a:r>
                <a:rPr lang="en-GB" sz="1200">
                  <a:solidFill>
                    <a:srgbClr val="333333"/>
                  </a:solidFill>
                  <a:latin typeface="+mn-lt"/>
                </a:rPr>
                <a:t>HOW TO INSERT AN ICON</a:t>
              </a:r>
            </a:p>
          </p:txBody>
        </p:sp>
        <p:sp>
          <p:nvSpPr>
            <p:cNvPr id="38" name="TextBox 37">
              <a:extLst>
                <a:ext uri="{FF2B5EF4-FFF2-40B4-BE49-F238E27FC236}">
                  <a16:creationId xmlns:a16="http://schemas.microsoft.com/office/drawing/2014/main" id="{F4D5B15E-A9B8-0EFE-D78C-C1EAC80C6260}"/>
                </a:ext>
              </a:extLst>
            </p:cNvPr>
            <p:cNvSpPr txBox="1"/>
            <p:nvPr/>
          </p:nvSpPr>
          <p:spPr>
            <a:xfrm>
              <a:off x="-2156460" y="5847658"/>
              <a:ext cx="1976174" cy="861774"/>
            </a:xfrm>
            <a:prstGeom prst="rect">
              <a:avLst/>
            </a:prstGeom>
            <a:noFill/>
          </p:spPr>
          <p:txBody>
            <a:bodyPr wrap="square" rtlCol="0">
              <a:spAutoFit/>
            </a:bodyPr>
            <a:lstStyle/>
            <a:p>
              <a:r>
                <a:rPr lang="en-GB" sz="1000" b="1">
                  <a:solidFill>
                    <a:srgbClr val="333333"/>
                  </a:solidFill>
                </a:rPr>
                <a:t>2. </a:t>
              </a:r>
              <a:r>
                <a:rPr lang="en-GB" sz="1000">
                  <a:solidFill>
                    <a:srgbClr val="333333"/>
                  </a:solidFill>
                </a:rPr>
                <a:t>Click on the </a:t>
              </a:r>
              <a:r>
                <a:rPr lang="en-GB" sz="1000" b="0">
                  <a:solidFill>
                    <a:srgbClr val="333333"/>
                  </a:solidFill>
                  <a:latin typeface="Gotham Medium" pitchFamily="50" charset="0"/>
                </a:rPr>
                <a:t>shape </a:t>
              </a:r>
              <a:r>
                <a:rPr lang="en-GB" sz="1000">
                  <a:solidFill>
                    <a:srgbClr val="333333"/>
                  </a:solidFill>
                </a:rPr>
                <a:t>you wish to add your icon to and choose the icon needed from the PPT Icon Library.</a:t>
              </a:r>
              <a:br>
                <a:rPr lang="en-GB" sz="1000">
                  <a:solidFill>
                    <a:srgbClr val="333333"/>
                  </a:solidFill>
                </a:rPr>
              </a:br>
              <a:r>
                <a:rPr lang="en-GB" sz="1000">
                  <a:solidFill>
                    <a:srgbClr val="333333"/>
                  </a:solidFill>
                </a:rPr>
                <a:t>Insert &gt; Icons</a:t>
              </a:r>
            </a:p>
          </p:txBody>
        </p:sp>
        <p:sp>
          <p:nvSpPr>
            <p:cNvPr id="39" name="TextBox 38">
              <a:extLst>
                <a:ext uri="{FF2B5EF4-FFF2-40B4-BE49-F238E27FC236}">
                  <a16:creationId xmlns:a16="http://schemas.microsoft.com/office/drawing/2014/main" id="{253D3F10-E5E6-6968-F28C-F62B3C9B7FA5}"/>
                </a:ext>
              </a:extLst>
            </p:cNvPr>
            <p:cNvSpPr txBox="1"/>
            <p:nvPr/>
          </p:nvSpPr>
          <p:spPr>
            <a:xfrm>
              <a:off x="-2156460" y="6706540"/>
              <a:ext cx="1881569" cy="1015663"/>
            </a:xfrm>
            <a:prstGeom prst="rect">
              <a:avLst/>
            </a:prstGeom>
            <a:noFill/>
          </p:spPr>
          <p:txBody>
            <a:bodyPr wrap="square" rtlCol="0">
              <a:spAutoFit/>
            </a:bodyPr>
            <a:lstStyle/>
            <a:p>
              <a:r>
                <a:rPr lang="en-GB" sz="1000" b="1">
                  <a:solidFill>
                    <a:srgbClr val="333333"/>
                  </a:solidFill>
                </a:rPr>
                <a:t>3. </a:t>
              </a:r>
              <a:r>
                <a:rPr lang="en-GB" sz="1000">
                  <a:solidFill>
                    <a:srgbClr val="333333"/>
                  </a:solidFill>
                </a:rPr>
                <a:t>Click on the </a:t>
              </a:r>
              <a:r>
                <a:rPr lang="en-GB" sz="1000" b="0">
                  <a:solidFill>
                    <a:srgbClr val="333333"/>
                  </a:solidFill>
                  <a:latin typeface="Gotham Medium" pitchFamily="50" charset="0"/>
                </a:rPr>
                <a:t>Format Picture/Format Graphic </a:t>
              </a:r>
              <a:r>
                <a:rPr lang="en-GB" sz="1000">
                  <a:solidFill>
                    <a:srgbClr val="333333"/>
                  </a:solidFill>
                </a:rPr>
                <a:t>tab in the ribbon and choose </a:t>
              </a:r>
              <a:r>
                <a:rPr lang="en-GB" sz="1000" b="0">
                  <a:solidFill>
                    <a:srgbClr val="333333"/>
                  </a:solidFill>
                  <a:latin typeface="Gotham Medium" pitchFamily="50" charset="0"/>
                </a:rPr>
                <a:t>Crop</a:t>
              </a:r>
              <a:r>
                <a:rPr lang="en-GB" sz="1000">
                  <a:solidFill>
                    <a:srgbClr val="333333"/>
                  </a:solidFill>
                </a:rPr>
                <a:t> option to edit the position and composition of your icon.</a:t>
              </a:r>
            </a:p>
          </p:txBody>
        </p:sp>
        <p:sp>
          <p:nvSpPr>
            <p:cNvPr id="40" name="TextBox 39">
              <a:extLst>
                <a:ext uri="{FF2B5EF4-FFF2-40B4-BE49-F238E27FC236}">
                  <a16:creationId xmlns:a16="http://schemas.microsoft.com/office/drawing/2014/main" id="{42114794-0F69-FED0-728F-67702F6A48F4}"/>
                </a:ext>
              </a:extLst>
            </p:cNvPr>
            <p:cNvSpPr txBox="1"/>
            <p:nvPr/>
          </p:nvSpPr>
          <p:spPr>
            <a:xfrm>
              <a:off x="-2156460" y="7748950"/>
              <a:ext cx="2032272" cy="553998"/>
            </a:xfrm>
            <a:prstGeom prst="rect">
              <a:avLst/>
            </a:prstGeom>
            <a:noFill/>
          </p:spPr>
          <p:txBody>
            <a:bodyPr wrap="square" rtlCol="0">
              <a:spAutoFit/>
            </a:bodyPr>
            <a:lstStyle/>
            <a:p>
              <a:r>
                <a:rPr lang="en-GB" sz="1000" b="1">
                  <a:solidFill>
                    <a:srgbClr val="333333"/>
                  </a:solidFill>
                </a:rPr>
                <a:t>4. </a:t>
              </a:r>
              <a:r>
                <a:rPr lang="en-GB" sz="1000">
                  <a:solidFill>
                    <a:srgbClr val="333333"/>
                  </a:solidFill>
                </a:rPr>
                <a:t>Click on the drop down arrow and choose </a:t>
              </a:r>
              <a:r>
                <a:rPr lang="en-GB" sz="1000" b="0">
                  <a:solidFill>
                    <a:srgbClr val="333333"/>
                  </a:solidFill>
                  <a:latin typeface="Gotham Medium" pitchFamily="50" charset="0"/>
                </a:rPr>
                <a:t>Fit</a:t>
              </a:r>
              <a:r>
                <a:rPr lang="en-GB" sz="1000">
                  <a:solidFill>
                    <a:srgbClr val="333333"/>
                  </a:solidFill>
                </a:rPr>
                <a:t> to fit the icon to the placeholder.</a:t>
              </a:r>
            </a:p>
          </p:txBody>
        </p:sp>
        <p:sp>
          <p:nvSpPr>
            <p:cNvPr id="41" name="TextBox 40">
              <a:extLst>
                <a:ext uri="{FF2B5EF4-FFF2-40B4-BE49-F238E27FC236}">
                  <a16:creationId xmlns:a16="http://schemas.microsoft.com/office/drawing/2014/main" id="{FCB9AFA7-C76E-F62B-E065-69D28965CBD0}"/>
                </a:ext>
              </a:extLst>
            </p:cNvPr>
            <p:cNvSpPr txBox="1"/>
            <p:nvPr/>
          </p:nvSpPr>
          <p:spPr>
            <a:xfrm>
              <a:off x="-2156460" y="5119692"/>
              <a:ext cx="1976174" cy="707886"/>
            </a:xfrm>
            <a:prstGeom prst="rect">
              <a:avLst/>
            </a:prstGeom>
            <a:noFill/>
          </p:spPr>
          <p:txBody>
            <a:bodyPr wrap="square" rtlCol="0">
              <a:spAutoFit/>
            </a:bodyPr>
            <a:lstStyle/>
            <a:p>
              <a:r>
                <a:rPr lang="en-GB" sz="1000" b="1">
                  <a:solidFill>
                    <a:srgbClr val="333333"/>
                  </a:solidFill>
                </a:rPr>
                <a:t>1. </a:t>
              </a:r>
              <a:r>
                <a:rPr lang="en-GB" sz="1000">
                  <a:solidFill>
                    <a:srgbClr val="333333"/>
                  </a:solidFill>
                </a:rPr>
                <a:t>To replace an existing icon, first delete it. Only use icons from the PowerPoint icon library: </a:t>
              </a:r>
              <a:r>
                <a:rPr lang="en-GB" sz="1000">
                  <a:solidFill>
                    <a:srgbClr val="333333"/>
                  </a:solidFill>
                  <a:latin typeface="Gotham Medium" pitchFamily="50" charset="0"/>
                </a:rPr>
                <a:t>Insert &gt; Icons. </a:t>
              </a:r>
            </a:p>
          </p:txBody>
        </p:sp>
      </p:grpSp>
    </p:spTree>
    <p:custDataLst>
      <p:tags r:id="rId1"/>
    </p:custDataLst>
    <p:extLst>
      <p:ext uri="{BB962C8B-B14F-4D97-AF65-F5344CB8AC3E}">
        <p14:creationId xmlns:p14="http://schemas.microsoft.com/office/powerpoint/2010/main" val="2455698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2.xml><?xml version="1.0" encoding="utf-8"?>
<p:sldLayout xmlns:a="http://schemas.openxmlformats.org/drawingml/2006/main" xmlns:r="http://schemas.openxmlformats.org/officeDocument/2006/relationships" xmlns:p="http://schemas.openxmlformats.org/presentationml/2006/main" showMasterSp="0" preserve="1">
  <p:cSld name="Pricing layout with table &amp; text">
    <p:spTree>
      <p:nvGrpSpPr>
        <p:cNvPr id="1" name=""/>
        <p:cNvGrpSpPr/>
        <p:nvPr/>
      </p:nvGrpSpPr>
      <p:grpSpPr>
        <a:xfrm>
          <a:off x="0" y="0"/>
          <a:ext cx="0" cy="0"/>
          <a:chOff x="0" y="0"/>
          <a:chExt cx="0" cy="0"/>
        </a:xfrm>
      </p:grpSpPr>
      <p:sp>
        <p:nvSpPr>
          <p:cNvPr id="36" name="Text Placeholder 3">
            <a:extLst>
              <a:ext uri="{FF2B5EF4-FFF2-40B4-BE49-F238E27FC236}">
                <a16:creationId xmlns:a16="http://schemas.microsoft.com/office/drawing/2014/main" id="{106CE174-CE4F-F285-E53F-27B52F8B36D8}"/>
              </a:ext>
            </a:extLst>
          </p:cNvPr>
          <p:cNvSpPr>
            <a:spLocks noGrp="1"/>
          </p:cNvSpPr>
          <p:nvPr>
            <p:ph type="body" sz="quarter" idx="30" hasCustomPrompt="1"/>
          </p:nvPr>
        </p:nvSpPr>
        <p:spPr>
          <a:xfrm rot="5400000">
            <a:off x="8649149" y="3318754"/>
            <a:ext cx="6858430" cy="220922"/>
          </a:xfrm>
          <a:solidFill>
            <a:schemeClr val="accent1"/>
          </a:solidFill>
        </p:spPr>
        <p:txBody>
          <a:bodyPr anchor="ctr"/>
          <a:lstStyle>
            <a:lvl1pPr algn="ctr">
              <a:defRPr sz="900" cap="all" spc="100" baseline="0"/>
            </a:lvl1pPr>
          </a:lstStyle>
          <a:p>
            <a:pPr lvl="0"/>
            <a:r>
              <a:rPr lang="en-GB"/>
              <a:t>Section Title</a:t>
            </a:r>
          </a:p>
        </p:txBody>
      </p:sp>
      <p:sp>
        <p:nvSpPr>
          <p:cNvPr id="41" name="Table Placeholder 7">
            <a:extLst>
              <a:ext uri="{FF2B5EF4-FFF2-40B4-BE49-F238E27FC236}">
                <a16:creationId xmlns:a16="http://schemas.microsoft.com/office/drawing/2014/main" id="{EB47364F-D859-C6FE-ED92-E8525C0F399E}"/>
              </a:ext>
            </a:extLst>
          </p:cNvPr>
          <p:cNvSpPr>
            <a:spLocks noGrp="1"/>
          </p:cNvSpPr>
          <p:nvPr>
            <p:ph type="tbl" sz="quarter" idx="31" hasCustomPrompt="1"/>
          </p:nvPr>
        </p:nvSpPr>
        <p:spPr>
          <a:xfrm>
            <a:off x="7202199" y="1905000"/>
            <a:ext cx="4069651" cy="4399546"/>
          </a:xfrm>
        </p:spPr>
        <p:txBody>
          <a:bodyPr/>
          <a:lstStyle>
            <a:lvl1pPr algn="ctr">
              <a:defRPr/>
            </a:lvl1pPr>
          </a:lstStyle>
          <a:p>
            <a:r>
              <a:rPr lang="en-GB"/>
              <a:t>Click to insert table here</a:t>
            </a:r>
          </a:p>
        </p:txBody>
      </p:sp>
      <p:grpSp>
        <p:nvGrpSpPr>
          <p:cNvPr id="3" name="Group 2">
            <a:extLst>
              <a:ext uri="{FF2B5EF4-FFF2-40B4-BE49-F238E27FC236}">
                <a16:creationId xmlns:a16="http://schemas.microsoft.com/office/drawing/2014/main" id="{DB7EC983-77EB-7D14-4B54-2357034808F7}"/>
              </a:ext>
            </a:extLst>
          </p:cNvPr>
          <p:cNvGrpSpPr/>
          <p:nvPr/>
        </p:nvGrpSpPr>
        <p:grpSpPr>
          <a:xfrm>
            <a:off x="-2177850" y="1"/>
            <a:ext cx="2116359" cy="4354799"/>
            <a:chOff x="-2170726" y="0"/>
            <a:chExt cx="2116910" cy="4354799"/>
          </a:xfrm>
        </p:grpSpPr>
        <p:grpSp>
          <p:nvGrpSpPr>
            <p:cNvPr id="8" name="Group 7">
              <a:extLst>
                <a:ext uri="{FF2B5EF4-FFF2-40B4-BE49-F238E27FC236}">
                  <a16:creationId xmlns:a16="http://schemas.microsoft.com/office/drawing/2014/main" id="{8F919DBC-836E-CBB8-3F92-AA7C947956E1}"/>
                </a:ext>
              </a:extLst>
            </p:cNvPr>
            <p:cNvGrpSpPr/>
            <p:nvPr/>
          </p:nvGrpSpPr>
          <p:grpSpPr>
            <a:xfrm>
              <a:off x="-2170726" y="0"/>
              <a:ext cx="2116910" cy="4354799"/>
              <a:chOff x="1841345" y="1593847"/>
              <a:chExt cx="2116910" cy="4354799"/>
            </a:xfrm>
          </p:grpSpPr>
          <p:sp>
            <p:nvSpPr>
              <p:cNvPr id="15" name="Rectangle 14">
                <a:extLst>
                  <a:ext uri="{FF2B5EF4-FFF2-40B4-BE49-F238E27FC236}">
                    <a16:creationId xmlns:a16="http://schemas.microsoft.com/office/drawing/2014/main" id="{131C8857-3CD5-54B9-9143-C236145FE387}"/>
                  </a:ext>
                </a:extLst>
              </p:cNvPr>
              <p:cNvSpPr/>
              <p:nvPr/>
            </p:nvSpPr>
            <p:spPr>
              <a:xfrm>
                <a:off x="1841345" y="1593847"/>
                <a:ext cx="2094954" cy="4354799"/>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333333"/>
                  </a:solidFill>
                </a:endParaRPr>
              </a:p>
            </p:txBody>
          </p:sp>
          <p:sp>
            <p:nvSpPr>
              <p:cNvPr id="16" name="Rectangle 15">
                <a:extLst>
                  <a:ext uri="{FF2B5EF4-FFF2-40B4-BE49-F238E27FC236}">
                    <a16:creationId xmlns:a16="http://schemas.microsoft.com/office/drawing/2014/main" id="{AE3938BD-A35F-CA70-5348-107E6470C2A7}"/>
                  </a:ext>
                </a:extLst>
              </p:cNvPr>
              <p:cNvSpPr/>
              <p:nvPr/>
            </p:nvSpPr>
            <p:spPr>
              <a:xfrm>
                <a:off x="1841345" y="1593847"/>
                <a:ext cx="2094953" cy="6882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799">
                  <a:solidFill>
                    <a:srgbClr val="333333"/>
                  </a:solidFill>
                </a:endParaRPr>
              </a:p>
            </p:txBody>
          </p:sp>
          <p:sp>
            <p:nvSpPr>
              <p:cNvPr id="17" name="TextBox 16">
                <a:extLst>
                  <a:ext uri="{FF2B5EF4-FFF2-40B4-BE49-F238E27FC236}">
                    <a16:creationId xmlns:a16="http://schemas.microsoft.com/office/drawing/2014/main" id="{11555EEA-9099-A461-92E1-E558EB36F6A4}"/>
                  </a:ext>
                </a:extLst>
              </p:cNvPr>
              <p:cNvSpPr txBox="1"/>
              <p:nvPr/>
            </p:nvSpPr>
            <p:spPr>
              <a:xfrm>
                <a:off x="1986125" y="1707138"/>
                <a:ext cx="1805394" cy="461665"/>
              </a:xfrm>
              <a:prstGeom prst="rect">
                <a:avLst/>
              </a:prstGeom>
              <a:noFill/>
            </p:spPr>
            <p:txBody>
              <a:bodyPr wrap="square" rtlCol="0">
                <a:spAutoFit/>
              </a:bodyPr>
              <a:lstStyle/>
              <a:p>
                <a:pPr algn="ctr"/>
                <a:r>
                  <a:rPr lang="en-GB" sz="1200">
                    <a:solidFill>
                      <a:srgbClr val="333333"/>
                    </a:solidFill>
                    <a:latin typeface="+mn-lt"/>
                  </a:rPr>
                  <a:t>HOW TO USE BULLET POINTS</a:t>
                </a:r>
              </a:p>
            </p:txBody>
          </p:sp>
          <p:sp>
            <p:nvSpPr>
              <p:cNvPr id="18" name="TextBox 17">
                <a:extLst>
                  <a:ext uri="{FF2B5EF4-FFF2-40B4-BE49-F238E27FC236}">
                    <a16:creationId xmlns:a16="http://schemas.microsoft.com/office/drawing/2014/main" id="{95B07E96-44C2-9C65-7AA7-1D786B659885}"/>
                  </a:ext>
                </a:extLst>
              </p:cNvPr>
              <p:cNvSpPr txBox="1"/>
              <p:nvPr/>
            </p:nvSpPr>
            <p:spPr>
              <a:xfrm>
                <a:off x="1863302" y="4421432"/>
                <a:ext cx="2094953" cy="553998"/>
              </a:xfrm>
              <a:prstGeom prst="rect">
                <a:avLst/>
              </a:prstGeom>
              <a:noFill/>
            </p:spPr>
            <p:txBody>
              <a:bodyPr wrap="square" rtlCol="0">
                <a:spAutoFit/>
              </a:bodyPr>
              <a:lstStyle/>
              <a:p>
                <a:r>
                  <a:rPr lang="en-GB" sz="1000" b="1">
                    <a:solidFill>
                      <a:srgbClr val="333333"/>
                    </a:solidFill>
                  </a:rPr>
                  <a:t>3. </a:t>
                </a:r>
                <a:r>
                  <a:rPr lang="en-GB" sz="1000">
                    <a:solidFill>
                      <a:srgbClr val="333333"/>
                    </a:solidFill>
                  </a:rPr>
                  <a:t>If you want to remove them, just click the </a:t>
                </a:r>
                <a:r>
                  <a:rPr lang="en-GB" sz="1000" b="0">
                    <a:solidFill>
                      <a:srgbClr val="333333"/>
                    </a:solidFill>
                    <a:latin typeface="Gotham Medium" pitchFamily="50" charset="0"/>
                  </a:rPr>
                  <a:t>Decrease List Level </a:t>
                </a:r>
                <a:r>
                  <a:rPr lang="en-GB" sz="1000" b="0">
                    <a:solidFill>
                      <a:srgbClr val="333333"/>
                    </a:solidFill>
                  </a:rPr>
                  <a:t>button.</a:t>
                </a:r>
                <a:endParaRPr lang="en-GB" sz="1000" b="1">
                  <a:solidFill>
                    <a:srgbClr val="333333"/>
                  </a:solidFill>
                </a:endParaRPr>
              </a:p>
            </p:txBody>
          </p:sp>
          <p:sp>
            <p:nvSpPr>
              <p:cNvPr id="19" name="TextBox 18">
                <a:extLst>
                  <a:ext uri="{FF2B5EF4-FFF2-40B4-BE49-F238E27FC236}">
                    <a16:creationId xmlns:a16="http://schemas.microsoft.com/office/drawing/2014/main" id="{B85F5744-3AC4-8A64-D1BD-2239B527529E}"/>
                  </a:ext>
                </a:extLst>
              </p:cNvPr>
              <p:cNvSpPr txBox="1"/>
              <p:nvPr/>
            </p:nvSpPr>
            <p:spPr>
              <a:xfrm>
                <a:off x="1863302" y="2358061"/>
                <a:ext cx="2094953" cy="553998"/>
              </a:xfrm>
              <a:prstGeom prst="rect">
                <a:avLst/>
              </a:prstGeom>
              <a:noFill/>
            </p:spPr>
            <p:txBody>
              <a:bodyPr wrap="square" rtlCol="0">
                <a:spAutoFit/>
              </a:bodyPr>
              <a:lstStyle/>
              <a:p>
                <a:r>
                  <a:rPr lang="en-GB" sz="1000" b="1">
                    <a:solidFill>
                      <a:srgbClr val="333333"/>
                    </a:solidFill>
                  </a:rPr>
                  <a:t>1. </a:t>
                </a:r>
                <a:r>
                  <a:rPr lang="en-GB" sz="1000">
                    <a:solidFill>
                      <a:srgbClr val="333333"/>
                    </a:solidFill>
                  </a:rPr>
                  <a:t>If you want to use your pre-formatted bullets, click on the </a:t>
                </a:r>
                <a:r>
                  <a:rPr lang="en-GB" sz="1000" b="0">
                    <a:solidFill>
                      <a:srgbClr val="333333"/>
                    </a:solidFill>
                    <a:latin typeface="Gotham Medium" pitchFamily="50" charset="0"/>
                  </a:rPr>
                  <a:t>Increase List Level </a:t>
                </a:r>
                <a:r>
                  <a:rPr lang="en-GB" sz="1000" b="0">
                    <a:solidFill>
                      <a:srgbClr val="333333"/>
                    </a:solidFill>
                  </a:rPr>
                  <a:t>button.</a:t>
                </a:r>
              </a:p>
            </p:txBody>
          </p:sp>
          <p:sp>
            <p:nvSpPr>
              <p:cNvPr id="20" name="TextBox 19">
                <a:extLst>
                  <a:ext uri="{FF2B5EF4-FFF2-40B4-BE49-F238E27FC236}">
                    <a16:creationId xmlns:a16="http://schemas.microsoft.com/office/drawing/2014/main" id="{AA0221A6-5F33-D487-AA65-F5AC1FE45665}"/>
                  </a:ext>
                </a:extLst>
              </p:cNvPr>
              <p:cNvSpPr txBox="1"/>
              <p:nvPr/>
            </p:nvSpPr>
            <p:spPr>
              <a:xfrm>
                <a:off x="1863302" y="3822005"/>
                <a:ext cx="2094953" cy="553998"/>
              </a:xfrm>
              <a:prstGeom prst="rect">
                <a:avLst/>
              </a:prstGeom>
              <a:noFill/>
            </p:spPr>
            <p:txBody>
              <a:bodyPr wrap="square" rtlCol="0">
                <a:spAutoFit/>
              </a:bodyPr>
              <a:lstStyle/>
              <a:p>
                <a:r>
                  <a:rPr lang="en-GB" sz="1000" b="1">
                    <a:solidFill>
                      <a:srgbClr val="333333"/>
                    </a:solidFill>
                  </a:rPr>
                  <a:t>2. </a:t>
                </a:r>
                <a:r>
                  <a:rPr lang="en-GB" sz="1000">
                    <a:solidFill>
                      <a:srgbClr val="333333"/>
                    </a:solidFill>
                  </a:rPr>
                  <a:t>To indent your bullets </a:t>
                </a:r>
                <a:br>
                  <a:rPr lang="en-GB" sz="1000">
                    <a:solidFill>
                      <a:srgbClr val="333333"/>
                    </a:solidFill>
                  </a:rPr>
                </a:br>
                <a:r>
                  <a:rPr lang="en-GB" sz="1000">
                    <a:solidFill>
                      <a:srgbClr val="333333"/>
                    </a:solidFill>
                  </a:rPr>
                  <a:t>to the next level, click on</a:t>
                </a:r>
                <a:r>
                  <a:rPr lang="en-GB" sz="1000" b="1">
                    <a:solidFill>
                      <a:srgbClr val="333333"/>
                    </a:solidFill>
                  </a:rPr>
                  <a:t> </a:t>
                </a:r>
                <a:r>
                  <a:rPr lang="en-GB" sz="1000" b="0">
                    <a:solidFill>
                      <a:srgbClr val="333333"/>
                    </a:solidFill>
                    <a:latin typeface="Gotham Medium" pitchFamily="50" charset="0"/>
                  </a:rPr>
                  <a:t>Increase List Level </a:t>
                </a:r>
                <a:r>
                  <a:rPr lang="en-GB" sz="1000" b="0">
                    <a:solidFill>
                      <a:srgbClr val="333333"/>
                    </a:solidFill>
                  </a:rPr>
                  <a:t>again</a:t>
                </a:r>
                <a:r>
                  <a:rPr lang="en-GB" sz="1000">
                    <a:solidFill>
                      <a:srgbClr val="333333"/>
                    </a:solidFill>
                  </a:rPr>
                  <a:t>.</a:t>
                </a:r>
              </a:p>
            </p:txBody>
          </p:sp>
        </p:grpSp>
        <p:pic>
          <p:nvPicPr>
            <p:cNvPr id="10" name="Picture 9">
              <a:extLst>
                <a:ext uri="{FF2B5EF4-FFF2-40B4-BE49-F238E27FC236}">
                  <a16:creationId xmlns:a16="http://schemas.microsoft.com/office/drawing/2014/main" id="{52D28609-D648-A3BE-6CDC-D93F8D05E656}"/>
                </a:ext>
              </a:extLst>
            </p:cNvPr>
            <p:cNvPicPr>
              <a:picLocks noChangeAspect="1"/>
            </p:cNvPicPr>
            <p:nvPr/>
          </p:nvPicPr>
          <p:blipFill>
            <a:blip r:embed="rId3"/>
            <a:stretch>
              <a:fillRect/>
            </a:stretch>
          </p:blipFill>
          <p:spPr>
            <a:xfrm>
              <a:off x="-1743959" y="1421385"/>
              <a:ext cx="1257300" cy="733425"/>
            </a:xfrm>
            <a:prstGeom prst="rect">
              <a:avLst/>
            </a:prstGeom>
          </p:spPr>
        </p:pic>
        <p:sp>
          <p:nvSpPr>
            <p:cNvPr id="11" name="Oval 10">
              <a:extLst>
                <a:ext uri="{FF2B5EF4-FFF2-40B4-BE49-F238E27FC236}">
                  <a16:creationId xmlns:a16="http://schemas.microsoft.com/office/drawing/2014/main" id="{9CED4861-1956-5AF2-81C7-A7BF42A1EF48}"/>
                </a:ext>
              </a:extLst>
            </p:cNvPr>
            <p:cNvSpPr/>
            <p:nvPr/>
          </p:nvSpPr>
          <p:spPr>
            <a:xfrm>
              <a:off x="-833829" y="1427869"/>
              <a:ext cx="365461" cy="365461"/>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Aft>
                  <a:spcPts val="600"/>
                </a:spcAft>
              </a:pPr>
              <a:endParaRPr lang="en-GB" sz="1400"/>
            </a:p>
          </p:txBody>
        </p:sp>
        <p:pic>
          <p:nvPicPr>
            <p:cNvPr id="13" name="Picture 12">
              <a:extLst>
                <a:ext uri="{FF2B5EF4-FFF2-40B4-BE49-F238E27FC236}">
                  <a16:creationId xmlns:a16="http://schemas.microsoft.com/office/drawing/2014/main" id="{70BD2DF3-2B7E-54E6-B113-6A92DE1AD5F0}"/>
                </a:ext>
              </a:extLst>
            </p:cNvPr>
            <p:cNvPicPr>
              <a:picLocks noChangeAspect="1"/>
            </p:cNvPicPr>
            <p:nvPr/>
          </p:nvPicPr>
          <p:blipFill>
            <a:blip r:embed="rId4"/>
            <a:stretch>
              <a:fillRect/>
            </a:stretch>
          </p:blipFill>
          <p:spPr>
            <a:xfrm>
              <a:off x="-1743959" y="3490852"/>
              <a:ext cx="1257300" cy="723900"/>
            </a:xfrm>
            <a:prstGeom prst="rect">
              <a:avLst/>
            </a:prstGeom>
          </p:spPr>
        </p:pic>
        <p:sp>
          <p:nvSpPr>
            <p:cNvPr id="14" name="Oval 13">
              <a:extLst>
                <a:ext uri="{FF2B5EF4-FFF2-40B4-BE49-F238E27FC236}">
                  <a16:creationId xmlns:a16="http://schemas.microsoft.com/office/drawing/2014/main" id="{2495BCC7-F752-9BD0-C5C4-A6C09F36FC9C}"/>
                </a:ext>
              </a:extLst>
            </p:cNvPr>
            <p:cNvSpPr/>
            <p:nvPr/>
          </p:nvSpPr>
          <p:spPr>
            <a:xfrm>
              <a:off x="-1055285" y="3502818"/>
              <a:ext cx="365461" cy="365461"/>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Aft>
                  <a:spcPts val="600"/>
                </a:spcAft>
              </a:pPr>
              <a:endParaRPr lang="en-GB" sz="1400"/>
            </a:p>
          </p:txBody>
        </p:sp>
      </p:grpSp>
      <p:grpSp>
        <p:nvGrpSpPr>
          <p:cNvPr id="21" name="Group 20">
            <a:extLst>
              <a:ext uri="{FF2B5EF4-FFF2-40B4-BE49-F238E27FC236}">
                <a16:creationId xmlns:a16="http://schemas.microsoft.com/office/drawing/2014/main" id="{86D4A911-3099-17EB-29C8-6BE14668977B}"/>
              </a:ext>
            </a:extLst>
          </p:cNvPr>
          <p:cNvGrpSpPr/>
          <p:nvPr/>
        </p:nvGrpSpPr>
        <p:grpSpPr>
          <a:xfrm>
            <a:off x="12284372" y="-2519"/>
            <a:ext cx="2158893" cy="6092540"/>
            <a:chOff x="-2179314" y="4463260"/>
            <a:chExt cx="2159455" cy="6092540"/>
          </a:xfrm>
        </p:grpSpPr>
        <p:sp>
          <p:nvSpPr>
            <p:cNvPr id="22" name="Rectangle 21">
              <a:extLst>
                <a:ext uri="{FF2B5EF4-FFF2-40B4-BE49-F238E27FC236}">
                  <a16:creationId xmlns:a16="http://schemas.microsoft.com/office/drawing/2014/main" id="{F0BAD02D-F085-3E31-09C2-263EE16CA4B4}"/>
                </a:ext>
              </a:extLst>
            </p:cNvPr>
            <p:cNvSpPr/>
            <p:nvPr/>
          </p:nvSpPr>
          <p:spPr>
            <a:xfrm>
              <a:off x="-2178628" y="4464456"/>
              <a:ext cx="2094954" cy="6091344"/>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chemeClr val="bg1"/>
                </a:solidFill>
              </a:endParaRPr>
            </a:p>
          </p:txBody>
        </p:sp>
        <p:sp>
          <p:nvSpPr>
            <p:cNvPr id="23" name="Rectangle 22">
              <a:extLst>
                <a:ext uri="{FF2B5EF4-FFF2-40B4-BE49-F238E27FC236}">
                  <a16:creationId xmlns:a16="http://schemas.microsoft.com/office/drawing/2014/main" id="{9C0A376A-D247-3DEE-5CB6-914FABBF5ECC}"/>
                </a:ext>
              </a:extLst>
            </p:cNvPr>
            <p:cNvSpPr/>
            <p:nvPr/>
          </p:nvSpPr>
          <p:spPr>
            <a:xfrm>
              <a:off x="-2178417" y="4463260"/>
              <a:ext cx="2094743" cy="7043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799">
                <a:solidFill>
                  <a:schemeClr val="bg1"/>
                </a:solidFill>
              </a:endParaRPr>
            </a:p>
          </p:txBody>
        </p:sp>
        <p:sp>
          <p:nvSpPr>
            <p:cNvPr id="24" name="TextBox 23">
              <a:extLst>
                <a:ext uri="{FF2B5EF4-FFF2-40B4-BE49-F238E27FC236}">
                  <a16:creationId xmlns:a16="http://schemas.microsoft.com/office/drawing/2014/main" id="{5E7FD569-22A8-305E-D04C-B550B8DA3FBF}"/>
                </a:ext>
              </a:extLst>
            </p:cNvPr>
            <p:cNvSpPr txBox="1"/>
            <p:nvPr/>
          </p:nvSpPr>
          <p:spPr>
            <a:xfrm>
              <a:off x="-1906847" y="4580276"/>
              <a:ext cx="1526050" cy="461665"/>
            </a:xfrm>
            <a:prstGeom prst="rect">
              <a:avLst/>
            </a:prstGeom>
            <a:noFill/>
          </p:spPr>
          <p:txBody>
            <a:bodyPr wrap="square" rtlCol="0">
              <a:spAutoFit/>
            </a:bodyPr>
            <a:lstStyle/>
            <a:p>
              <a:pPr algn="ctr"/>
              <a:r>
                <a:rPr lang="en-GB" sz="1200">
                  <a:solidFill>
                    <a:srgbClr val="333333"/>
                  </a:solidFill>
                  <a:latin typeface="+mn-lt"/>
                </a:rPr>
                <a:t>HOW TO INSERT A TABLE</a:t>
              </a:r>
            </a:p>
          </p:txBody>
        </p:sp>
        <p:sp>
          <p:nvSpPr>
            <p:cNvPr id="25" name="TextBox 24">
              <a:extLst>
                <a:ext uri="{FF2B5EF4-FFF2-40B4-BE49-F238E27FC236}">
                  <a16:creationId xmlns:a16="http://schemas.microsoft.com/office/drawing/2014/main" id="{AFD502FF-ACA8-1982-C8F5-C8112F22C246}"/>
                </a:ext>
              </a:extLst>
            </p:cNvPr>
            <p:cNvSpPr txBox="1"/>
            <p:nvPr/>
          </p:nvSpPr>
          <p:spPr>
            <a:xfrm>
              <a:off x="-2179314" y="5881307"/>
              <a:ext cx="2159455" cy="707886"/>
            </a:xfrm>
            <a:prstGeom prst="rect">
              <a:avLst/>
            </a:prstGeom>
            <a:noFill/>
          </p:spPr>
          <p:txBody>
            <a:bodyPr wrap="square" rtlCol="0">
              <a:normAutofit/>
            </a:bodyPr>
            <a:lstStyle/>
            <a:p>
              <a:r>
                <a:rPr lang="en-GB" sz="1000" b="0">
                  <a:solidFill>
                    <a:srgbClr val="333333"/>
                  </a:solidFill>
                </a:rPr>
                <a:t>1. To use the table we have designed for you,  click on the table and go to Table Tools &gt; Format in the top ribbon. </a:t>
              </a:r>
            </a:p>
          </p:txBody>
        </p:sp>
        <p:sp>
          <p:nvSpPr>
            <p:cNvPr id="26" name="TextBox 25">
              <a:extLst>
                <a:ext uri="{FF2B5EF4-FFF2-40B4-BE49-F238E27FC236}">
                  <a16:creationId xmlns:a16="http://schemas.microsoft.com/office/drawing/2014/main" id="{B60C7C06-4131-3200-0462-14A8891B2186}"/>
                </a:ext>
              </a:extLst>
            </p:cNvPr>
            <p:cNvSpPr txBox="1"/>
            <p:nvPr/>
          </p:nvSpPr>
          <p:spPr>
            <a:xfrm>
              <a:off x="-2179314" y="6549357"/>
              <a:ext cx="1922139" cy="707886"/>
            </a:xfrm>
            <a:prstGeom prst="rect">
              <a:avLst/>
            </a:prstGeom>
            <a:noFill/>
          </p:spPr>
          <p:txBody>
            <a:bodyPr wrap="square" rtlCol="0">
              <a:normAutofit/>
            </a:bodyPr>
            <a:lstStyle/>
            <a:p>
              <a:r>
                <a:rPr lang="en-GB" sz="1000" b="0">
                  <a:solidFill>
                    <a:srgbClr val="333333"/>
                  </a:solidFill>
                </a:rPr>
                <a:t>2.  You can choose to delete or insert more rows and columns to your table to suit your content.</a:t>
              </a:r>
            </a:p>
          </p:txBody>
        </p:sp>
        <p:sp>
          <p:nvSpPr>
            <p:cNvPr id="27" name="TextBox 26">
              <a:extLst>
                <a:ext uri="{FF2B5EF4-FFF2-40B4-BE49-F238E27FC236}">
                  <a16:creationId xmlns:a16="http://schemas.microsoft.com/office/drawing/2014/main" id="{00510FE6-D1B2-7183-A78B-86A7FD8AF03E}"/>
                </a:ext>
              </a:extLst>
            </p:cNvPr>
            <p:cNvSpPr txBox="1"/>
            <p:nvPr/>
          </p:nvSpPr>
          <p:spPr>
            <a:xfrm>
              <a:off x="-2179314" y="7252770"/>
              <a:ext cx="2159455" cy="553998"/>
            </a:xfrm>
            <a:prstGeom prst="rect">
              <a:avLst/>
            </a:prstGeom>
            <a:noFill/>
          </p:spPr>
          <p:txBody>
            <a:bodyPr wrap="square" rtlCol="0">
              <a:normAutofit/>
            </a:bodyPr>
            <a:lstStyle/>
            <a:p>
              <a:r>
                <a:rPr lang="en-GB" sz="1000" b="0">
                  <a:solidFill>
                    <a:srgbClr val="333333"/>
                  </a:solidFill>
                </a:rPr>
                <a:t>3. You can either copy old content from another table or type straight into this one.</a:t>
              </a:r>
            </a:p>
          </p:txBody>
        </p:sp>
        <p:sp>
          <p:nvSpPr>
            <p:cNvPr id="28" name="TextBox 27">
              <a:extLst>
                <a:ext uri="{FF2B5EF4-FFF2-40B4-BE49-F238E27FC236}">
                  <a16:creationId xmlns:a16="http://schemas.microsoft.com/office/drawing/2014/main" id="{D1E909FC-E760-9ABF-F8ED-545B25A3A7D4}"/>
                </a:ext>
              </a:extLst>
            </p:cNvPr>
            <p:cNvSpPr txBox="1"/>
            <p:nvPr/>
          </p:nvSpPr>
          <p:spPr>
            <a:xfrm>
              <a:off x="-2179314" y="5182194"/>
              <a:ext cx="2159455" cy="707886"/>
            </a:xfrm>
            <a:prstGeom prst="rect">
              <a:avLst/>
            </a:prstGeom>
            <a:noFill/>
          </p:spPr>
          <p:txBody>
            <a:bodyPr wrap="square" rtlCol="0">
              <a:spAutoFit/>
            </a:bodyPr>
            <a:lstStyle/>
            <a:p>
              <a:r>
                <a:rPr lang="en-GB" sz="1000" b="0">
                  <a:solidFill>
                    <a:srgbClr val="333333"/>
                  </a:solidFill>
                </a:rPr>
                <a:t>We have designed and created a table for you. This can be found on the table slide when you open your template.</a:t>
              </a:r>
              <a:endParaRPr lang="en-GB" sz="1000" b="0">
                <a:solidFill>
                  <a:schemeClr val="accent1"/>
                </a:solidFill>
              </a:endParaRPr>
            </a:p>
          </p:txBody>
        </p:sp>
        <p:sp>
          <p:nvSpPr>
            <p:cNvPr id="29" name="Rectangle 28">
              <a:extLst>
                <a:ext uri="{FF2B5EF4-FFF2-40B4-BE49-F238E27FC236}">
                  <a16:creationId xmlns:a16="http://schemas.microsoft.com/office/drawing/2014/main" id="{5C30CF54-4E6E-319E-467C-DE773B4C5654}"/>
                </a:ext>
              </a:extLst>
            </p:cNvPr>
            <p:cNvSpPr/>
            <p:nvPr/>
          </p:nvSpPr>
          <p:spPr>
            <a:xfrm>
              <a:off x="-2178628" y="7884820"/>
              <a:ext cx="2094954" cy="3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fontScale="25000" lnSpcReduction="20000"/>
            </a:bodyPr>
            <a:lstStyle/>
            <a:p>
              <a:pPr algn="ctr"/>
              <a:endParaRPr lang="en-GB" sz="1799">
                <a:solidFill>
                  <a:schemeClr val="bg1"/>
                </a:solidFill>
              </a:endParaRPr>
            </a:p>
          </p:txBody>
        </p:sp>
        <p:sp>
          <p:nvSpPr>
            <p:cNvPr id="30" name="TextBox 29">
              <a:extLst>
                <a:ext uri="{FF2B5EF4-FFF2-40B4-BE49-F238E27FC236}">
                  <a16:creationId xmlns:a16="http://schemas.microsoft.com/office/drawing/2014/main" id="{EF85423B-058D-351F-FA54-991F8641774B}"/>
                </a:ext>
              </a:extLst>
            </p:cNvPr>
            <p:cNvSpPr txBox="1"/>
            <p:nvPr/>
          </p:nvSpPr>
          <p:spPr>
            <a:xfrm>
              <a:off x="-2179314" y="7976349"/>
              <a:ext cx="2159455" cy="553998"/>
            </a:xfrm>
            <a:prstGeom prst="rect">
              <a:avLst/>
            </a:prstGeom>
            <a:noFill/>
          </p:spPr>
          <p:txBody>
            <a:bodyPr wrap="square" rtlCol="0">
              <a:normAutofit/>
            </a:bodyPr>
            <a:lstStyle/>
            <a:p>
              <a:r>
                <a:rPr lang="en-GB" sz="1000" b="0">
                  <a:solidFill>
                    <a:srgbClr val="333333"/>
                  </a:solidFill>
                  <a:latin typeface="Gotham Medium" pitchFamily="50" charset="0"/>
                </a:rPr>
                <a:t>You can insert the default table design into the placeholder.</a:t>
              </a:r>
              <a:endParaRPr lang="en-GB" sz="1000" b="0">
                <a:solidFill>
                  <a:schemeClr val="accent1"/>
                </a:solidFill>
                <a:latin typeface="Gotham Medium" pitchFamily="50" charset="0"/>
              </a:endParaRPr>
            </a:p>
          </p:txBody>
        </p:sp>
        <p:sp>
          <p:nvSpPr>
            <p:cNvPr id="31" name="TextBox 30">
              <a:extLst>
                <a:ext uri="{FF2B5EF4-FFF2-40B4-BE49-F238E27FC236}">
                  <a16:creationId xmlns:a16="http://schemas.microsoft.com/office/drawing/2014/main" id="{BAC47E57-70C0-CA97-295A-7C86D38E7ED8}"/>
                </a:ext>
              </a:extLst>
            </p:cNvPr>
            <p:cNvSpPr txBox="1"/>
            <p:nvPr/>
          </p:nvSpPr>
          <p:spPr>
            <a:xfrm>
              <a:off x="-2179313" y="8502483"/>
              <a:ext cx="1998696" cy="707886"/>
            </a:xfrm>
            <a:prstGeom prst="rect">
              <a:avLst/>
            </a:prstGeom>
            <a:noFill/>
          </p:spPr>
          <p:txBody>
            <a:bodyPr wrap="square" rtlCol="0">
              <a:spAutoFit/>
            </a:bodyPr>
            <a:lstStyle>
              <a:defPPr>
                <a:defRPr lang="en-US"/>
              </a:defPPr>
              <a:lvl1pPr>
                <a:defRPr sz="1000" b="0">
                  <a:solidFill>
                    <a:srgbClr val="333333"/>
                  </a:solidFill>
                </a:defRPr>
              </a:lvl1pPr>
            </a:lstStyle>
            <a:p>
              <a:pPr lvl="0"/>
              <a:r>
                <a:rPr lang="en-GB" sz="1000"/>
                <a:t>1. Click on the icon in the middle of the placeholder and choose the amount of rows and columns you need.</a:t>
              </a:r>
            </a:p>
          </p:txBody>
        </p:sp>
        <p:sp>
          <p:nvSpPr>
            <p:cNvPr id="32" name="TextBox 31">
              <a:extLst>
                <a:ext uri="{FF2B5EF4-FFF2-40B4-BE49-F238E27FC236}">
                  <a16:creationId xmlns:a16="http://schemas.microsoft.com/office/drawing/2014/main" id="{3668485E-39F2-4343-13ED-68C40CF0D371}"/>
                </a:ext>
              </a:extLst>
            </p:cNvPr>
            <p:cNvSpPr txBox="1"/>
            <p:nvPr/>
          </p:nvSpPr>
          <p:spPr>
            <a:xfrm>
              <a:off x="-2179313" y="9713030"/>
              <a:ext cx="1846141" cy="707886"/>
            </a:xfrm>
            <a:prstGeom prst="rect">
              <a:avLst/>
            </a:prstGeom>
            <a:noFill/>
          </p:spPr>
          <p:txBody>
            <a:bodyPr wrap="square" rtlCol="0">
              <a:spAutoFit/>
            </a:bodyPr>
            <a:lstStyle>
              <a:defPPr>
                <a:defRPr lang="en-US"/>
              </a:defPPr>
              <a:lvl1pPr>
                <a:defRPr sz="1000" b="0">
                  <a:solidFill>
                    <a:srgbClr val="333333"/>
                  </a:solidFill>
                </a:defRPr>
              </a:lvl1pPr>
            </a:lstStyle>
            <a:p>
              <a:pPr lvl="0"/>
              <a:r>
                <a:rPr lang="en-GB" sz="1000"/>
                <a:t>3. You can also use tools on the Layout tab to evenly distribute your rows and columns.</a:t>
              </a:r>
            </a:p>
          </p:txBody>
        </p:sp>
        <p:sp>
          <p:nvSpPr>
            <p:cNvPr id="33" name="TextBox 32">
              <a:extLst>
                <a:ext uri="{FF2B5EF4-FFF2-40B4-BE49-F238E27FC236}">
                  <a16:creationId xmlns:a16="http://schemas.microsoft.com/office/drawing/2014/main" id="{3C4CEC00-093B-63B3-5DFF-B22ECAB553DD}"/>
                </a:ext>
              </a:extLst>
            </p:cNvPr>
            <p:cNvSpPr txBox="1"/>
            <p:nvPr/>
          </p:nvSpPr>
          <p:spPr>
            <a:xfrm>
              <a:off x="-2179313" y="9208158"/>
              <a:ext cx="1998696" cy="553998"/>
            </a:xfrm>
            <a:prstGeom prst="rect">
              <a:avLst/>
            </a:prstGeom>
            <a:noFill/>
          </p:spPr>
          <p:txBody>
            <a:bodyPr wrap="square" rtlCol="0">
              <a:spAutoFit/>
            </a:bodyPr>
            <a:lstStyle>
              <a:defPPr>
                <a:defRPr lang="en-US"/>
              </a:defPPr>
              <a:lvl1pPr>
                <a:defRPr sz="1000" b="0">
                  <a:solidFill>
                    <a:srgbClr val="333333"/>
                  </a:solidFill>
                </a:defRPr>
              </a:lvl1pPr>
            </a:lstStyle>
            <a:p>
              <a:pPr lvl="0"/>
              <a:r>
                <a:rPr lang="en-GB" sz="1000"/>
                <a:t>2. Use the other table style options to design the table to how you need it.</a:t>
              </a:r>
            </a:p>
          </p:txBody>
        </p:sp>
      </p:grpSp>
      <p:sp>
        <p:nvSpPr>
          <p:cNvPr id="42" name="Table Placeholder 7">
            <a:extLst>
              <a:ext uri="{FF2B5EF4-FFF2-40B4-BE49-F238E27FC236}">
                <a16:creationId xmlns:a16="http://schemas.microsoft.com/office/drawing/2014/main" id="{C3B9F8BF-FE4E-5BD8-15FB-BA6722300366}"/>
              </a:ext>
            </a:extLst>
          </p:cNvPr>
          <p:cNvSpPr>
            <a:spLocks noGrp="1"/>
          </p:cNvSpPr>
          <p:nvPr>
            <p:ph type="tbl" sz="quarter" idx="16" hasCustomPrompt="1"/>
          </p:nvPr>
        </p:nvSpPr>
        <p:spPr>
          <a:xfrm>
            <a:off x="4042311" y="1904999"/>
            <a:ext cx="2869799" cy="4399546"/>
          </a:xfrm>
        </p:spPr>
        <p:txBody>
          <a:bodyPr/>
          <a:lstStyle>
            <a:lvl1pPr algn="ctr">
              <a:defRPr/>
            </a:lvl1pPr>
          </a:lstStyle>
          <a:p>
            <a:r>
              <a:rPr lang="en-GB"/>
              <a:t>Click to insert table here</a:t>
            </a:r>
          </a:p>
        </p:txBody>
      </p:sp>
      <p:sp>
        <p:nvSpPr>
          <p:cNvPr id="43" name="Text Placeholder 5">
            <a:extLst>
              <a:ext uri="{FF2B5EF4-FFF2-40B4-BE49-F238E27FC236}">
                <a16:creationId xmlns:a16="http://schemas.microsoft.com/office/drawing/2014/main" id="{485DD5E3-478F-EEDA-B5B7-F04908EC7AD8}"/>
              </a:ext>
            </a:extLst>
          </p:cNvPr>
          <p:cNvSpPr>
            <a:spLocks noGrp="1"/>
          </p:cNvSpPr>
          <p:nvPr>
            <p:ph type="body" sz="quarter" idx="32" hasCustomPrompt="1"/>
          </p:nvPr>
        </p:nvSpPr>
        <p:spPr>
          <a:xfrm>
            <a:off x="450733" y="1904998"/>
            <a:ext cx="3159891" cy="4399546"/>
          </a:xfrm>
          <a:solidFill>
            <a:schemeClr val="bg1">
              <a:lumMod val="95000"/>
            </a:schemeClr>
          </a:solidFill>
        </p:spPr>
        <p:txBody>
          <a:bodyPr lIns="108000" tIns="180000" rIns="108000" bIns="108000"/>
          <a:lstStyle>
            <a:lvl1pPr>
              <a:defRPr sz="1200"/>
            </a:lvl1pPr>
            <a:lvl2pPr>
              <a:defRPr sz="1200"/>
            </a:lvl2pPr>
            <a:lvl3pPr>
              <a:defRPr sz="1100"/>
            </a:lvl3pPr>
            <a:lvl4pPr>
              <a:defRPr sz="1050"/>
            </a:lvl4pPr>
            <a:lvl5pPr>
              <a:defRPr sz="1200"/>
            </a:lvl5pPr>
          </a:lstStyle>
          <a:p>
            <a:pPr lvl="0"/>
            <a:r>
              <a:rPr lang="en-GB"/>
              <a:t>Insert text here</a:t>
            </a:r>
          </a:p>
          <a:p>
            <a:pPr lvl="1"/>
            <a:r>
              <a:rPr lang="en-GB"/>
              <a:t>Second level</a:t>
            </a:r>
          </a:p>
          <a:p>
            <a:pPr lvl="2"/>
            <a:r>
              <a:rPr lang="en-GB"/>
              <a:t>Third level</a:t>
            </a:r>
          </a:p>
          <a:p>
            <a:pPr lvl="3"/>
            <a:r>
              <a:rPr lang="en-GB"/>
              <a:t>Fourth level</a:t>
            </a:r>
          </a:p>
          <a:p>
            <a:pPr lvl="4"/>
            <a:r>
              <a:rPr lang="en-GB"/>
              <a:t>Fifth level</a:t>
            </a:r>
          </a:p>
        </p:txBody>
      </p:sp>
      <p:sp>
        <p:nvSpPr>
          <p:cNvPr id="53" name="Date Placeholder 52">
            <a:extLst>
              <a:ext uri="{FF2B5EF4-FFF2-40B4-BE49-F238E27FC236}">
                <a16:creationId xmlns:a16="http://schemas.microsoft.com/office/drawing/2014/main" id="{4E033869-427A-985E-1130-0EFFBFE3D849}"/>
              </a:ext>
            </a:extLst>
          </p:cNvPr>
          <p:cNvSpPr>
            <a:spLocks noGrp="1"/>
          </p:cNvSpPr>
          <p:nvPr>
            <p:ph type="dt" sz="half" idx="33"/>
          </p:nvPr>
        </p:nvSpPr>
        <p:spPr/>
        <p:txBody>
          <a:bodyPr/>
          <a:lstStyle/>
          <a:p>
            <a:endParaRPr lang="en-GB"/>
          </a:p>
        </p:txBody>
      </p:sp>
      <p:sp>
        <p:nvSpPr>
          <p:cNvPr id="54" name="Footer Placeholder 53">
            <a:extLst>
              <a:ext uri="{FF2B5EF4-FFF2-40B4-BE49-F238E27FC236}">
                <a16:creationId xmlns:a16="http://schemas.microsoft.com/office/drawing/2014/main" id="{F870157C-4023-540A-DC46-6B2F0C6EBA8B}"/>
              </a:ext>
            </a:extLst>
          </p:cNvPr>
          <p:cNvSpPr>
            <a:spLocks noGrp="1"/>
          </p:cNvSpPr>
          <p:nvPr>
            <p:ph type="ftr" sz="quarter" idx="34"/>
          </p:nvPr>
        </p:nvSpPr>
        <p:spPr>
          <a:xfrm>
            <a:off x="450733" y="6501388"/>
            <a:ext cx="6856644" cy="270074"/>
          </a:xfrm>
          <a:prstGeom prst="rect">
            <a:avLst/>
          </a:prstGeom>
        </p:spPr>
        <p:txBody>
          <a:bodyPr/>
          <a:lstStyle/>
          <a:p>
            <a:pPr>
              <a:lnSpc>
                <a:spcPct val="120000"/>
              </a:lnSpc>
              <a:spcAft>
                <a:spcPts val="1000"/>
              </a:spcAft>
            </a:pPr>
            <a:r>
              <a:rPr lang="en-US"/>
              <a:t>Footer</a:t>
            </a:r>
          </a:p>
        </p:txBody>
      </p:sp>
      <p:sp>
        <p:nvSpPr>
          <p:cNvPr id="55" name="Slide Number Placeholder 54">
            <a:extLst>
              <a:ext uri="{FF2B5EF4-FFF2-40B4-BE49-F238E27FC236}">
                <a16:creationId xmlns:a16="http://schemas.microsoft.com/office/drawing/2014/main" id="{D5E9A47A-5F97-7223-9F2F-0175B575EEBF}"/>
              </a:ext>
            </a:extLst>
          </p:cNvPr>
          <p:cNvSpPr>
            <a:spLocks noGrp="1"/>
          </p:cNvSpPr>
          <p:nvPr>
            <p:ph type="sldNum" sz="quarter" idx="35"/>
          </p:nvPr>
        </p:nvSpPr>
        <p:spPr/>
        <p:txBody>
          <a:bodyPr/>
          <a:lstStyle/>
          <a:p>
            <a:fld id="{BB07EAE1-021A-493C-B07F-6FE9E5D11BEB}" type="slidenum">
              <a:rPr lang="en-GB" smtClean="0"/>
              <a:pPr/>
              <a:t>‹#›</a:t>
            </a:fld>
            <a:endParaRPr lang="en-GB"/>
          </a:p>
        </p:txBody>
      </p:sp>
      <p:pic>
        <p:nvPicPr>
          <p:cNvPr id="5" name="Graphic 4">
            <a:extLst>
              <a:ext uri="{FF2B5EF4-FFF2-40B4-BE49-F238E27FC236}">
                <a16:creationId xmlns:a16="http://schemas.microsoft.com/office/drawing/2014/main" id="{D21D9E8B-C991-733F-2AEB-A5B1720EECA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169916" y="259080"/>
            <a:ext cx="558018" cy="558163"/>
          </a:xfrm>
          <a:prstGeom prst="rect">
            <a:avLst/>
          </a:prstGeom>
        </p:spPr>
      </p:pic>
      <p:sp>
        <p:nvSpPr>
          <p:cNvPr id="6" name="Text Placeholder 5">
            <a:extLst>
              <a:ext uri="{FF2B5EF4-FFF2-40B4-BE49-F238E27FC236}">
                <a16:creationId xmlns:a16="http://schemas.microsoft.com/office/drawing/2014/main" id="{3CC711C6-C49D-F4B9-088B-95F01EAD11F9}"/>
              </a:ext>
            </a:extLst>
          </p:cNvPr>
          <p:cNvSpPr>
            <a:spLocks noGrp="1"/>
          </p:cNvSpPr>
          <p:nvPr>
            <p:ph type="body" sz="quarter" idx="71" hasCustomPrompt="1"/>
          </p:nvPr>
        </p:nvSpPr>
        <p:spPr>
          <a:xfrm>
            <a:off x="450732" y="1125736"/>
            <a:ext cx="10323999" cy="581145"/>
          </a:xfrm>
        </p:spPr>
        <p:txBody>
          <a:bodyPr/>
          <a:lstStyle>
            <a:lvl1pPr>
              <a:defRPr sz="1200"/>
            </a:lvl1pPr>
            <a:lvl2pPr>
              <a:defRPr sz="1200"/>
            </a:lvl2pPr>
            <a:lvl3pPr>
              <a:defRPr sz="1100"/>
            </a:lvl3pPr>
            <a:lvl4pPr>
              <a:defRPr sz="1050"/>
            </a:lvl4pPr>
            <a:lvl5pPr>
              <a:defRPr sz="1200"/>
            </a:lvl5pPr>
          </a:lstStyle>
          <a:p>
            <a:pPr lvl="0"/>
            <a:r>
              <a:rPr lang="en-GB"/>
              <a:t>Insert text</a:t>
            </a:r>
          </a:p>
          <a:p>
            <a:pPr lvl="1"/>
            <a:r>
              <a:rPr lang="en-GB"/>
              <a:t>Second level</a:t>
            </a:r>
          </a:p>
          <a:p>
            <a:pPr lvl="2"/>
            <a:r>
              <a:rPr lang="en-GB"/>
              <a:t>Third level</a:t>
            </a:r>
          </a:p>
          <a:p>
            <a:pPr lvl="3"/>
            <a:r>
              <a:rPr lang="en-GB"/>
              <a:t>Fourth level</a:t>
            </a:r>
          </a:p>
          <a:p>
            <a:pPr lvl="4"/>
            <a:r>
              <a:rPr lang="en-GB"/>
              <a:t>Fifth level</a:t>
            </a:r>
          </a:p>
        </p:txBody>
      </p:sp>
      <p:sp>
        <p:nvSpPr>
          <p:cNvPr id="7" name="Title 1">
            <a:extLst>
              <a:ext uri="{FF2B5EF4-FFF2-40B4-BE49-F238E27FC236}">
                <a16:creationId xmlns:a16="http://schemas.microsoft.com/office/drawing/2014/main" id="{98BC834E-1EDC-DD02-7EEB-178EEB16B540}"/>
              </a:ext>
            </a:extLst>
          </p:cNvPr>
          <p:cNvSpPr>
            <a:spLocks noGrp="1"/>
          </p:cNvSpPr>
          <p:nvPr>
            <p:ph type="title" hasCustomPrompt="1"/>
          </p:nvPr>
        </p:nvSpPr>
        <p:spPr>
          <a:xfrm>
            <a:off x="450732" y="422671"/>
            <a:ext cx="10323999" cy="553998"/>
          </a:xfrm>
        </p:spPr>
        <p:txBody>
          <a:bodyPr/>
          <a:lstStyle>
            <a:lvl1pPr>
              <a:defRPr sz="3199"/>
            </a:lvl1pPr>
          </a:lstStyle>
          <a:p>
            <a:r>
              <a:rPr lang="en-GB"/>
              <a:t>Insert title here</a:t>
            </a:r>
          </a:p>
        </p:txBody>
      </p:sp>
      <p:grpSp>
        <p:nvGrpSpPr>
          <p:cNvPr id="2" name="Group 1">
            <a:extLst>
              <a:ext uri="{FF2B5EF4-FFF2-40B4-BE49-F238E27FC236}">
                <a16:creationId xmlns:a16="http://schemas.microsoft.com/office/drawing/2014/main" id="{5270DD7F-F374-E48D-CA97-24AA05B24FEE}"/>
              </a:ext>
            </a:extLst>
          </p:cNvPr>
          <p:cNvGrpSpPr/>
          <p:nvPr userDrawn="1"/>
        </p:nvGrpSpPr>
        <p:grpSpPr>
          <a:xfrm>
            <a:off x="-2177850" y="1"/>
            <a:ext cx="2116359" cy="4354799"/>
            <a:chOff x="-2170726" y="0"/>
            <a:chExt cx="2116910" cy="4354799"/>
          </a:xfrm>
        </p:grpSpPr>
        <p:grpSp>
          <p:nvGrpSpPr>
            <p:cNvPr id="4" name="Group 3">
              <a:extLst>
                <a:ext uri="{FF2B5EF4-FFF2-40B4-BE49-F238E27FC236}">
                  <a16:creationId xmlns:a16="http://schemas.microsoft.com/office/drawing/2014/main" id="{6521D1E2-E65C-DA9C-DAEF-6D24A72C709B}"/>
                </a:ext>
              </a:extLst>
            </p:cNvPr>
            <p:cNvGrpSpPr/>
            <p:nvPr userDrawn="1"/>
          </p:nvGrpSpPr>
          <p:grpSpPr>
            <a:xfrm>
              <a:off x="-2170726" y="0"/>
              <a:ext cx="2116910" cy="4354799"/>
              <a:chOff x="1841345" y="1593847"/>
              <a:chExt cx="2116910" cy="4354799"/>
            </a:xfrm>
          </p:grpSpPr>
          <p:sp>
            <p:nvSpPr>
              <p:cNvPr id="37" name="Rectangle 36">
                <a:extLst>
                  <a:ext uri="{FF2B5EF4-FFF2-40B4-BE49-F238E27FC236}">
                    <a16:creationId xmlns:a16="http://schemas.microsoft.com/office/drawing/2014/main" id="{72FB8CE9-34C5-6F48-8B72-C07EEC4FB158}"/>
                  </a:ext>
                </a:extLst>
              </p:cNvPr>
              <p:cNvSpPr/>
              <p:nvPr/>
            </p:nvSpPr>
            <p:spPr>
              <a:xfrm>
                <a:off x="1841345" y="1593847"/>
                <a:ext cx="2094954" cy="4354799"/>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333333"/>
                  </a:solidFill>
                </a:endParaRPr>
              </a:p>
            </p:txBody>
          </p:sp>
          <p:sp>
            <p:nvSpPr>
              <p:cNvPr id="38" name="Rectangle 37">
                <a:extLst>
                  <a:ext uri="{FF2B5EF4-FFF2-40B4-BE49-F238E27FC236}">
                    <a16:creationId xmlns:a16="http://schemas.microsoft.com/office/drawing/2014/main" id="{B9DE7187-6466-A951-1990-C40E1883B859}"/>
                  </a:ext>
                </a:extLst>
              </p:cNvPr>
              <p:cNvSpPr/>
              <p:nvPr/>
            </p:nvSpPr>
            <p:spPr>
              <a:xfrm>
                <a:off x="1841345" y="1593847"/>
                <a:ext cx="2094953" cy="6882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799">
                  <a:solidFill>
                    <a:srgbClr val="333333"/>
                  </a:solidFill>
                </a:endParaRPr>
              </a:p>
            </p:txBody>
          </p:sp>
          <p:sp>
            <p:nvSpPr>
              <p:cNvPr id="39" name="TextBox 38">
                <a:extLst>
                  <a:ext uri="{FF2B5EF4-FFF2-40B4-BE49-F238E27FC236}">
                    <a16:creationId xmlns:a16="http://schemas.microsoft.com/office/drawing/2014/main" id="{48A9345C-B8DB-5F7C-BFBD-EA24EAA0ABD8}"/>
                  </a:ext>
                </a:extLst>
              </p:cNvPr>
              <p:cNvSpPr txBox="1"/>
              <p:nvPr/>
            </p:nvSpPr>
            <p:spPr>
              <a:xfrm>
                <a:off x="1986125" y="1707138"/>
                <a:ext cx="1805394" cy="461665"/>
              </a:xfrm>
              <a:prstGeom prst="rect">
                <a:avLst/>
              </a:prstGeom>
              <a:noFill/>
            </p:spPr>
            <p:txBody>
              <a:bodyPr wrap="square" rtlCol="0">
                <a:spAutoFit/>
              </a:bodyPr>
              <a:lstStyle/>
              <a:p>
                <a:pPr algn="ctr"/>
                <a:r>
                  <a:rPr lang="en-GB" sz="1200">
                    <a:solidFill>
                      <a:srgbClr val="333333"/>
                    </a:solidFill>
                    <a:latin typeface="+mn-lt"/>
                  </a:rPr>
                  <a:t>HOW TO USE BULLET POINTS</a:t>
                </a:r>
              </a:p>
            </p:txBody>
          </p:sp>
          <p:sp>
            <p:nvSpPr>
              <p:cNvPr id="40" name="TextBox 39">
                <a:extLst>
                  <a:ext uri="{FF2B5EF4-FFF2-40B4-BE49-F238E27FC236}">
                    <a16:creationId xmlns:a16="http://schemas.microsoft.com/office/drawing/2014/main" id="{59C00FD4-5FC7-1598-E0D7-926FEC336725}"/>
                  </a:ext>
                </a:extLst>
              </p:cNvPr>
              <p:cNvSpPr txBox="1"/>
              <p:nvPr/>
            </p:nvSpPr>
            <p:spPr>
              <a:xfrm>
                <a:off x="1863302" y="4421432"/>
                <a:ext cx="2094953" cy="553998"/>
              </a:xfrm>
              <a:prstGeom prst="rect">
                <a:avLst/>
              </a:prstGeom>
              <a:noFill/>
            </p:spPr>
            <p:txBody>
              <a:bodyPr wrap="square" rtlCol="0">
                <a:spAutoFit/>
              </a:bodyPr>
              <a:lstStyle/>
              <a:p>
                <a:r>
                  <a:rPr lang="en-GB" sz="1000" b="1">
                    <a:solidFill>
                      <a:srgbClr val="333333"/>
                    </a:solidFill>
                  </a:rPr>
                  <a:t>3. </a:t>
                </a:r>
                <a:r>
                  <a:rPr lang="en-GB" sz="1000">
                    <a:solidFill>
                      <a:srgbClr val="333333"/>
                    </a:solidFill>
                  </a:rPr>
                  <a:t>If you want to remove them, just click the </a:t>
                </a:r>
                <a:r>
                  <a:rPr lang="en-GB" sz="1000" b="0">
                    <a:solidFill>
                      <a:srgbClr val="333333"/>
                    </a:solidFill>
                    <a:latin typeface="Gotham Medium" pitchFamily="50" charset="0"/>
                  </a:rPr>
                  <a:t>Decrease List Level </a:t>
                </a:r>
                <a:r>
                  <a:rPr lang="en-GB" sz="1000" b="0">
                    <a:solidFill>
                      <a:srgbClr val="333333"/>
                    </a:solidFill>
                  </a:rPr>
                  <a:t>button.</a:t>
                </a:r>
                <a:endParaRPr lang="en-GB" sz="1000" b="1">
                  <a:solidFill>
                    <a:srgbClr val="333333"/>
                  </a:solidFill>
                </a:endParaRPr>
              </a:p>
            </p:txBody>
          </p:sp>
          <p:sp>
            <p:nvSpPr>
              <p:cNvPr id="44" name="TextBox 43">
                <a:extLst>
                  <a:ext uri="{FF2B5EF4-FFF2-40B4-BE49-F238E27FC236}">
                    <a16:creationId xmlns:a16="http://schemas.microsoft.com/office/drawing/2014/main" id="{3A385CF8-642B-1633-7A9A-B285333E3B53}"/>
                  </a:ext>
                </a:extLst>
              </p:cNvPr>
              <p:cNvSpPr txBox="1"/>
              <p:nvPr/>
            </p:nvSpPr>
            <p:spPr>
              <a:xfrm>
                <a:off x="1863302" y="2358061"/>
                <a:ext cx="2094953" cy="553998"/>
              </a:xfrm>
              <a:prstGeom prst="rect">
                <a:avLst/>
              </a:prstGeom>
              <a:noFill/>
            </p:spPr>
            <p:txBody>
              <a:bodyPr wrap="square" rtlCol="0">
                <a:spAutoFit/>
              </a:bodyPr>
              <a:lstStyle/>
              <a:p>
                <a:r>
                  <a:rPr lang="en-GB" sz="1000" b="1">
                    <a:solidFill>
                      <a:srgbClr val="333333"/>
                    </a:solidFill>
                  </a:rPr>
                  <a:t>1. </a:t>
                </a:r>
                <a:r>
                  <a:rPr lang="en-GB" sz="1000">
                    <a:solidFill>
                      <a:srgbClr val="333333"/>
                    </a:solidFill>
                  </a:rPr>
                  <a:t>If you want to use your pre-formatted bullets, click on the </a:t>
                </a:r>
                <a:r>
                  <a:rPr lang="en-GB" sz="1000" b="0">
                    <a:solidFill>
                      <a:srgbClr val="333333"/>
                    </a:solidFill>
                    <a:latin typeface="Gotham Medium" pitchFamily="50" charset="0"/>
                  </a:rPr>
                  <a:t>Increase List Level </a:t>
                </a:r>
                <a:r>
                  <a:rPr lang="en-GB" sz="1000" b="0">
                    <a:solidFill>
                      <a:srgbClr val="333333"/>
                    </a:solidFill>
                  </a:rPr>
                  <a:t>button.</a:t>
                </a:r>
              </a:p>
            </p:txBody>
          </p:sp>
          <p:sp>
            <p:nvSpPr>
              <p:cNvPr id="45" name="TextBox 44">
                <a:extLst>
                  <a:ext uri="{FF2B5EF4-FFF2-40B4-BE49-F238E27FC236}">
                    <a16:creationId xmlns:a16="http://schemas.microsoft.com/office/drawing/2014/main" id="{8C25AE47-7A42-B3B4-E9F6-4E403B67D468}"/>
                  </a:ext>
                </a:extLst>
              </p:cNvPr>
              <p:cNvSpPr txBox="1"/>
              <p:nvPr/>
            </p:nvSpPr>
            <p:spPr>
              <a:xfrm>
                <a:off x="1863302" y="3822005"/>
                <a:ext cx="2094953" cy="553998"/>
              </a:xfrm>
              <a:prstGeom prst="rect">
                <a:avLst/>
              </a:prstGeom>
              <a:noFill/>
            </p:spPr>
            <p:txBody>
              <a:bodyPr wrap="square" rtlCol="0">
                <a:spAutoFit/>
              </a:bodyPr>
              <a:lstStyle/>
              <a:p>
                <a:r>
                  <a:rPr lang="en-GB" sz="1000" b="1">
                    <a:solidFill>
                      <a:srgbClr val="333333"/>
                    </a:solidFill>
                  </a:rPr>
                  <a:t>2. </a:t>
                </a:r>
                <a:r>
                  <a:rPr lang="en-GB" sz="1000">
                    <a:solidFill>
                      <a:srgbClr val="333333"/>
                    </a:solidFill>
                  </a:rPr>
                  <a:t>To indent your bullets </a:t>
                </a:r>
                <a:br>
                  <a:rPr lang="en-GB" sz="1000">
                    <a:solidFill>
                      <a:srgbClr val="333333"/>
                    </a:solidFill>
                  </a:rPr>
                </a:br>
                <a:r>
                  <a:rPr lang="en-GB" sz="1000">
                    <a:solidFill>
                      <a:srgbClr val="333333"/>
                    </a:solidFill>
                  </a:rPr>
                  <a:t>to the next level, click on</a:t>
                </a:r>
                <a:r>
                  <a:rPr lang="en-GB" sz="1000" b="1">
                    <a:solidFill>
                      <a:srgbClr val="333333"/>
                    </a:solidFill>
                  </a:rPr>
                  <a:t> </a:t>
                </a:r>
                <a:r>
                  <a:rPr lang="en-GB" sz="1000" b="0">
                    <a:solidFill>
                      <a:srgbClr val="333333"/>
                    </a:solidFill>
                    <a:latin typeface="Gotham Medium" pitchFamily="50" charset="0"/>
                  </a:rPr>
                  <a:t>Increase List Level </a:t>
                </a:r>
                <a:r>
                  <a:rPr lang="en-GB" sz="1000" b="0">
                    <a:solidFill>
                      <a:srgbClr val="333333"/>
                    </a:solidFill>
                  </a:rPr>
                  <a:t>again</a:t>
                </a:r>
                <a:r>
                  <a:rPr lang="en-GB" sz="1000">
                    <a:solidFill>
                      <a:srgbClr val="333333"/>
                    </a:solidFill>
                  </a:rPr>
                  <a:t>.</a:t>
                </a:r>
              </a:p>
            </p:txBody>
          </p:sp>
        </p:grpSp>
        <p:pic>
          <p:nvPicPr>
            <p:cNvPr id="9" name="Picture 8">
              <a:extLst>
                <a:ext uri="{FF2B5EF4-FFF2-40B4-BE49-F238E27FC236}">
                  <a16:creationId xmlns:a16="http://schemas.microsoft.com/office/drawing/2014/main" id="{F2C624BE-A833-9FBF-8802-3EBDF6E8DCBB}"/>
                </a:ext>
              </a:extLst>
            </p:cNvPr>
            <p:cNvPicPr>
              <a:picLocks noChangeAspect="1"/>
            </p:cNvPicPr>
            <p:nvPr userDrawn="1"/>
          </p:nvPicPr>
          <p:blipFill>
            <a:blip r:embed="rId3"/>
            <a:stretch>
              <a:fillRect/>
            </a:stretch>
          </p:blipFill>
          <p:spPr>
            <a:xfrm>
              <a:off x="-1743959" y="1421385"/>
              <a:ext cx="1257300" cy="733425"/>
            </a:xfrm>
            <a:prstGeom prst="rect">
              <a:avLst/>
            </a:prstGeom>
          </p:spPr>
        </p:pic>
        <p:sp>
          <p:nvSpPr>
            <p:cNvPr id="12" name="Oval 11">
              <a:extLst>
                <a:ext uri="{FF2B5EF4-FFF2-40B4-BE49-F238E27FC236}">
                  <a16:creationId xmlns:a16="http://schemas.microsoft.com/office/drawing/2014/main" id="{57C68137-3F6B-E81B-E6D9-804827414F7A}"/>
                </a:ext>
              </a:extLst>
            </p:cNvPr>
            <p:cNvSpPr/>
            <p:nvPr userDrawn="1"/>
          </p:nvSpPr>
          <p:spPr>
            <a:xfrm>
              <a:off x="-833829" y="1427869"/>
              <a:ext cx="365461" cy="365461"/>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Aft>
                  <a:spcPts val="600"/>
                </a:spcAft>
              </a:pPr>
              <a:endParaRPr lang="en-GB" sz="1400"/>
            </a:p>
          </p:txBody>
        </p:sp>
        <p:pic>
          <p:nvPicPr>
            <p:cNvPr id="34" name="Picture 33">
              <a:extLst>
                <a:ext uri="{FF2B5EF4-FFF2-40B4-BE49-F238E27FC236}">
                  <a16:creationId xmlns:a16="http://schemas.microsoft.com/office/drawing/2014/main" id="{B71B8E84-EBEA-3DAB-B12F-089ED3E8F774}"/>
                </a:ext>
              </a:extLst>
            </p:cNvPr>
            <p:cNvPicPr>
              <a:picLocks noChangeAspect="1"/>
            </p:cNvPicPr>
            <p:nvPr userDrawn="1"/>
          </p:nvPicPr>
          <p:blipFill>
            <a:blip r:embed="rId4"/>
            <a:stretch>
              <a:fillRect/>
            </a:stretch>
          </p:blipFill>
          <p:spPr>
            <a:xfrm>
              <a:off x="-1743959" y="3490852"/>
              <a:ext cx="1257300" cy="723900"/>
            </a:xfrm>
            <a:prstGeom prst="rect">
              <a:avLst/>
            </a:prstGeom>
          </p:spPr>
        </p:pic>
        <p:sp>
          <p:nvSpPr>
            <p:cNvPr id="35" name="Oval 34">
              <a:extLst>
                <a:ext uri="{FF2B5EF4-FFF2-40B4-BE49-F238E27FC236}">
                  <a16:creationId xmlns:a16="http://schemas.microsoft.com/office/drawing/2014/main" id="{1216AB21-D55F-F08A-28BC-55C61CAD7DAF}"/>
                </a:ext>
              </a:extLst>
            </p:cNvPr>
            <p:cNvSpPr/>
            <p:nvPr userDrawn="1"/>
          </p:nvSpPr>
          <p:spPr>
            <a:xfrm>
              <a:off x="-1055285" y="3502818"/>
              <a:ext cx="365461" cy="365461"/>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Aft>
                  <a:spcPts val="600"/>
                </a:spcAft>
              </a:pPr>
              <a:endParaRPr lang="en-GB" sz="1400"/>
            </a:p>
          </p:txBody>
        </p:sp>
      </p:grpSp>
      <p:grpSp>
        <p:nvGrpSpPr>
          <p:cNvPr id="46" name="Group 45">
            <a:extLst>
              <a:ext uri="{FF2B5EF4-FFF2-40B4-BE49-F238E27FC236}">
                <a16:creationId xmlns:a16="http://schemas.microsoft.com/office/drawing/2014/main" id="{75A28A75-FD5E-47C5-5895-6F76EFFF5AFC}"/>
              </a:ext>
            </a:extLst>
          </p:cNvPr>
          <p:cNvGrpSpPr/>
          <p:nvPr userDrawn="1"/>
        </p:nvGrpSpPr>
        <p:grpSpPr>
          <a:xfrm>
            <a:off x="12284372" y="-2519"/>
            <a:ext cx="2158893" cy="6092540"/>
            <a:chOff x="-2179314" y="4463260"/>
            <a:chExt cx="2159455" cy="6092540"/>
          </a:xfrm>
        </p:grpSpPr>
        <p:sp>
          <p:nvSpPr>
            <p:cNvPr id="47" name="Rectangle 46">
              <a:extLst>
                <a:ext uri="{FF2B5EF4-FFF2-40B4-BE49-F238E27FC236}">
                  <a16:creationId xmlns:a16="http://schemas.microsoft.com/office/drawing/2014/main" id="{4080C8DD-48A9-9893-070D-0C603781C6BB}"/>
                </a:ext>
              </a:extLst>
            </p:cNvPr>
            <p:cNvSpPr/>
            <p:nvPr/>
          </p:nvSpPr>
          <p:spPr>
            <a:xfrm>
              <a:off x="-2178628" y="4464456"/>
              <a:ext cx="2094954" cy="6091344"/>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chemeClr val="bg1"/>
                </a:solidFill>
              </a:endParaRPr>
            </a:p>
          </p:txBody>
        </p:sp>
        <p:sp>
          <p:nvSpPr>
            <p:cNvPr id="48" name="Rectangle 47">
              <a:extLst>
                <a:ext uri="{FF2B5EF4-FFF2-40B4-BE49-F238E27FC236}">
                  <a16:creationId xmlns:a16="http://schemas.microsoft.com/office/drawing/2014/main" id="{F4A28AD1-3F81-3257-34B3-2002132811C8}"/>
                </a:ext>
              </a:extLst>
            </p:cNvPr>
            <p:cNvSpPr/>
            <p:nvPr/>
          </p:nvSpPr>
          <p:spPr>
            <a:xfrm>
              <a:off x="-2178417" y="4463260"/>
              <a:ext cx="2094743" cy="7043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799">
                <a:solidFill>
                  <a:schemeClr val="bg1"/>
                </a:solidFill>
              </a:endParaRPr>
            </a:p>
          </p:txBody>
        </p:sp>
        <p:sp>
          <p:nvSpPr>
            <p:cNvPr id="49" name="TextBox 48">
              <a:extLst>
                <a:ext uri="{FF2B5EF4-FFF2-40B4-BE49-F238E27FC236}">
                  <a16:creationId xmlns:a16="http://schemas.microsoft.com/office/drawing/2014/main" id="{D07B6EE1-01E0-351F-75DB-94B2A9345BD2}"/>
                </a:ext>
              </a:extLst>
            </p:cNvPr>
            <p:cNvSpPr txBox="1"/>
            <p:nvPr/>
          </p:nvSpPr>
          <p:spPr>
            <a:xfrm>
              <a:off x="-1906847" y="4580276"/>
              <a:ext cx="1526050" cy="461665"/>
            </a:xfrm>
            <a:prstGeom prst="rect">
              <a:avLst/>
            </a:prstGeom>
            <a:noFill/>
          </p:spPr>
          <p:txBody>
            <a:bodyPr wrap="square" rtlCol="0">
              <a:spAutoFit/>
            </a:bodyPr>
            <a:lstStyle/>
            <a:p>
              <a:pPr algn="ctr"/>
              <a:r>
                <a:rPr lang="en-GB" sz="1200">
                  <a:solidFill>
                    <a:srgbClr val="333333"/>
                  </a:solidFill>
                  <a:latin typeface="+mn-lt"/>
                </a:rPr>
                <a:t>HOW TO INSERT A TABLE</a:t>
              </a:r>
            </a:p>
          </p:txBody>
        </p:sp>
        <p:sp>
          <p:nvSpPr>
            <p:cNvPr id="50" name="TextBox 49">
              <a:extLst>
                <a:ext uri="{FF2B5EF4-FFF2-40B4-BE49-F238E27FC236}">
                  <a16:creationId xmlns:a16="http://schemas.microsoft.com/office/drawing/2014/main" id="{970F0B5D-D79D-8D43-56B3-481BF450161C}"/>
                </a:ext>
              </a:extLst>
            </p:cNvPr>
            <p:cNvSpPr txBox="1"/>
            <p:nvPr/>
          </p:nvSpPr>
          <p:spPr>
            <a:xfrm>
              <a:off x="-2179314" y="5881307"/>
              <a:ext cx="2159455" cy="707886"/>
            </a:xfrm>
            <a:prstGeom prst="rect">
              <a:avLst/>
            </a:prstGeom>
            <a:noFill/>
          </p:spPr>
          <p:txBody>
            <a:bodyPr wrap="square" rtlCol="0">
              <a:normAutofit/>
            </a:bodyPr>
            <a:lstStyle/>
            <a:p>
              <a:r>
                <a:rPr lang="en-GB" sz="1000" b="0">
                  <a:solidFill>
                    <a:srgbClr val="333333"/>
                  </a:solidFill>
                </a:rPr>
                <a:t>1. To use the table we have designed for you,  click on the table and go to Table Tools &gt; Format in the top ribbon. </a:t>
              </a:r>
            </a:p>
          </p:txBody>
        </p:sp>
        <p:sp>
          <p:nvSpPr>
            <p:cNvPr id="51" name="TextBox 50">
              <a:extLst>
                <a:ext uri="{FF2B5EF4-FFF2-40B4-BE49-F238E27FC236}">
                  <a16:creationId xmlns:a16="http://schemas.microsoft.com/office/drawing/2014/main" id="{7941BD40-B7D5-F5E3-8A58-5AF354CB518A}"/>
                </a:ext>
              </a:extLst>
            </p:cNvPr>
            <p:cNvSpPr txBox="1"/>
            <p:nvPr/>
          </p:nvSpPr>
          <p:spPr>
            <a:xfrm>
              <a:off x="-2179314" y="6549357"/>
              <a:ext cx="1922139" cy="707886"/>
            </a:xfrm>
            <a:prstGeom prst="rect">
              <a:avLst/>
            </a:prstGeom>
            <a:noFill/>
          </p:spPr>
          <p:txBody>
            <a:bodyPr wrap="square" rtlCol="0">
              <a:normAutofit/>
            </a:bodyPr>
            <a:lstStyle/>
            <a:p>
              <a:r>
                <a:rPr lang="en-GB" sz="1000" b="0">
                  <a:solidFill>
                    <a:srgbClr val="333333"/>
                  </a:solidFill>
                </a:rPr>
                <a:t>2.  You can choose to delete or insert more rows and columns to your table to suit your content.</a:t>
              </a:r>
            </a:p>
          </p:txBody>
        </p:sp>
        <p:sp>
          <p:nvSpPr>
            <p:cNvPr id="52" name="TextBox 51">
              <a:extLst>
                <a:ext uri="{FF2B5EF4-FFF2-40B4-BE49-F238E27FC236}">
                  <a16:creationId xmlns:a16="http://schemas.microsoft.com/office/drawing/2014/main" id="{A3DF8FA2-80A5-3973-CCCD-63FCE54CC158}"/>
                </a:ext>
              </a:extLst>
            </p:cNvPr>
            <p:cNvSpPr txBox="1"/>
            <p:nvPr/>
          </p:nvSpPr>
          <p:spPr>
            <a:xfrm>
              <a:off x="-2179314" y="7252770"/>
              <a:ext cx="2159455" cy="553998"/>
            </a:xfrm>
            <a:prstGeom prst="rect">
              <a:avLst/>
            </a:prstGeom>
            <a:noFill/>
          </p:spPr>
          <p:txBody>
            <a:bodyPr wrap="square" rtlCol="0">
              <a:normAutofit/>
            </a:bodyPr>
            <a:lstStyle/>
            <a:p>
              <a:r>
                <a:rPr lang="en-GB" sz="1000" b="0">
                  <a:solidFill>
                    <a:srgbClr val="333333"/>
                  </a:solidFill>
                </a:rPr>
                <a:t>3. You can either copy old content from another table or type straight into this one.</a:t>
              </a:r>
            </a:p>
          </p:txBody>
        </p:sp>
        <p:sp>
          <p:nvSpPr>
            <p:cNvPr id="56" name="TextBox 55">
              <a:extLst>
                <a:ext uri="{FF2B5EF4-FFF2-40B4-BE49-F238E27FC236}">
                  <a16:creationId xmlns:a16="http://schemas.microsoft.com/office/drawing/2014/main" id="{A6478956-8C56-5A4B-E4F5-53DC5A54956E}"/>
                </a:ext>
              </a:extLst>
            </p:cNvPr>
            <p:cNvSpPr txBox="1"/>
            <p:nvPr/>
          </p:nvSpPr>
          <p:spPr>
            <a:xfrm>
              <a:off x="-2179314" y="5182194"/>
              <a:ext cx="2159455" cy="707886"/>
            </a:xfrm>
            <a:prstGeom prst="rect">
              <a:avLst/>
            </a:prstGeom>
            <a:noFill/>
          </p:spPr>
          <p:txBody>
            <a:bodyPr wrap="square" rtlCol="0">
              <a:spAutoFit/>
            </a:bodyPr>
            <a:lstStyle/>
            <a:p>
              <a:r>
                <a:rPr lang="en-GB" sz="1000" b="0">
                  <a:solidFill>
                    <a:srgbClr val="333333"/>
                  </a:solidFill>
                </a:rPr>
                <a:t>We have designed and created a table for you. This can be found on the table slide when you open your template.</a:t>
              </a:r>
              <a:endParaRPr lang="en-GB" sz="1000" b="0">
                <a:solidFill>
                  <a:schemeClr val="accent1"/>
                </a:solidFill>
              </a:endParaRPr>
            </a:p>
          </p:txBody>
        </p:sp>
        <p:sp>
          <p:nvSpPr>
            <p:cNvPr id="57" name="Rectangle 56">
              <a:extLst>
                <a:ext uri="{FF2B5EF4-FFF2-40B4-BE49-F238E27FC236}">
                  <a16:creationId xmlns:a16="http://schemas.microsoft.com/office/drawing/2014/main" id="{45F3DD0F-410A-A1F9-8937-DB913183F80F}"/>
                </a:ext>
              </a:extLst>
            </p:cNvPr>
            <p:cNvSpPr/>
            <p:nvPr/>
          </p:nvSpPr>
          <p:spPr>
            <a:xfrm>
              <a:off x="-2178628" y="7884820"/>
              <a:ext cx="2094954" cy="3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fontScale="25000" lnSpcReduction="20000"/>
            </a:bodyPr>
            <a:lstStyle/>
            <a:p>
              <a:pPr algn="ctr"/>
              <a:endParaRPr lang="en-GB" sz="1799">
                <a:solidFill>
                  <a:schemeClr val="bg1"/>
                </a:solidFill>
              </a:endParaRPr>
            </a:p>
          </p:txBody>
        </p:sp>
        <p:sp>
          <p:nvSpPr>
            <p:cNvPr id="58" name="TextBox 57">
              <a:extLst>
                <a:ext uri="{FF2B5EF4-FFF2-40B4-BE49-F238E27FC236}">
                  <a16:creationId xmlns:a16="http://schemas.microsoft.com/office/drawing/2014/main" id="{E3B24CAE-0B1A-EC21-3642-63FC6E825762}"/>
                </a:ext>
              </a:extLst>
            </p:cNvPr>
            <p:cNvSpPr txBox="1"/>
            <p:nvPr userDrawn="1"/>
          </p:nvSpPr>
          <p:spPr>
            <a:xfrm>
              <a:off x="-2179314" y="7976349"/>
              <a:ext cx="2159455" cy="553998"/>
            </a:xfrm>
            <a:prstGeom prst="rect">
              <a:avLst/>
            </a:prstGeom>
            <a:noFill/>
          </p:spPr>
          <p:txBody>
            <a:bodyPr wrap="square" rtlCol="0">
              <a:normAutofit/>
            </a:bodyPr>
            <a:lstStyle/>
            <a:p>
              <a:r>
                <a:rPr lang="en-GB" sz="1000" b="0">
                  <a:solidFill>
                    <a:srgbClr val="333333"/>
                  </a:solidFill>
                  <a:latin typeface="Gotham Medium" pitchFamily="50" charset="0"/>
                </a:rPr>
                <a:t>You can insert the default table design into the placeholder.</a:t>
              </a:r>
              <a:endParaRPr lang="en-GB" sz="1000" b="0">
                <a:solidFill>
                  <a:schemeClr val="accent1"/>
                </a:solidFill>
                <a:latin typeface="Gotham Medium" pitchFamily="50" charset="0"/>
              </a:endParaRPr>
            </a:p>
          </p:txBody>
        </p:sp>
        <p:sp>
          <p:nvSpPr>
            <p:cNvPr id="59" name="TextBox 58">
              <a:extLst>
                <a:ext uri="{FF2B5EF4-FFF2-40B4-BE49-F238E27FC236}">
                  <a16:creationId xmlns:a16="http://schemas.microsoft.com/office/drawing/2014/main" id="{A17E9562-FD82-4ED3-59F0-E8F3A150A1C9}"/>
                </a:ext>
              </a:extLst>
            </p:cNvPr>
            <p:cNvSpPr txBox="1"/>
            <p:nvPr userDrawn="1"/>
          </p:nvSpPr>
          <p:spPr>
            <a:xfrm>
              <a:off x="-2179313" y="8502483"/>
              <a:ext cx="1998696" cy="707886"/>
            </a:xfrm>
            <a:prstGeom prst="rect">
              <a:avLst/>
            </a:prstGeom>
            <a:noFill/>
          </p:spPr>
          <p:txBody>
            <a:bodyPr wrap="square" rtlCol="0">
              <a:spAutoFit/>
            </a:bodyPr>
            <a:lstStyle>
              <a:defPPr>
                <a:defRPr lang="en-US"/>
              </a:defPPr>
              <a:lvl1pPr>
                <a:defRPr sz="1000" b="0">
                  <a:solidFill>
                    <a:srgbClr val="333333"/>
                  </a:solidFill>
                </a:defRPr>
              </a:lvl1pPr>
            </a:lstStyle>
            <a:p>
              <a:pPr lvl="0"/>
              <a:r>
                <a:rPr lang="en-GB" sz="1000"/>
                <a:t>1. Click on the icon in the middle of the placeholder and choose the amount of rows and columns you need.</a:t>
              </a:r>
            </a:p>
          </p:txBody>
        </p:sp>
        <p:sp>
          <p:nvSpPr>
            <p:cNvPr id="60" name="TextBox 59">
              <a:extLst>
                <a:ext uri="{FF2B5EF4-FFF2-40B4-BE49-F238E27FC236}">
                  <a16:creationId xmlns:a16="http://schemas.microsoft.com/office/drawing/2014/main" id="{18680C8D-D89A-BE2D-6B19-CDB1AE65D03F}"/>
                </a:ext>
              </a:extLst>
            </p:cNvPr>
            <p:cNvSpPr txBox="1"/>
            <p:nvPr userDrawn="1"/>
          </p:nvSpPr>
          <p:spPr>
            <a:xfrm>
              <a:off x="-2179313" y="9713030"/>
              <a:ext cx="1846141" cy="707886"/>
            </a:xfrm>
            <a:prstGeom prst="rect">
              <a:avLst/>
            </a:prstGeom>
            <a:noFill/>
          </p:spPr>
          <p:txBody>
            <a:bodyPr wrap="square" rtlCol="0">
              <a:spAutoFit/>
            </a:bodyPr>
            <a:lstStyle>
              <a:defPPr>
                <a:defRPr lang="en-US"/>
              </a:defPPr>
              <a:lvl1pPr>
                <a:defRPr sz="1000" b="0">
                  <a:solidFill>
                    <a:srgbClr val="333333"/>
                  </a:solidFill>
                </a:defRPr>
              </a:lvl1pPr>
            </a:lstStyle>
            <a:p>
              <a:pPr lvl="0"/>
              <a:r>
                <a:rPr lang="en-GB" sz="1000"/>
                <a:t>3. You can also use tools on the Layout tab to evenly distribute your rows and columns.</a:t>
              </a:r>
            </a:p>
          </p:txBody>
        </p:sp>
        <p:sp>
          <p:nvSpPr>
            <p:cNvPr id="61" name="TextBox 60">
              <a:extLst>
                <a:ext uri="{FF2B5EF4-FFF2-40B4-BE49-F238E27FC236}">
                  <a16:creationId xmlns:a16="http://schemas.microsoft.com/office/drawing/2014/main" id="{ED3BE45E-9027-B490-CCDE-E96EB8886EA7}"/>
                </a:ext>
              </a:extLst>
            </p:cNvPr>
            <p:cNvSpPr txBox="1"/>
            <p:nvPr userDrawn="1"/>
          </p:nvSpPr>
          <p:spPr>
            <a:xfrm>
              <a:off x="-2179313" y="9208158"/>
              <a:ext cx="1998696" cy="553998"/>
            </a:xfrm>
            <a:prstGeom prst="rect">
              <a:avLst/>
            </a:prstGeom>
            <a:noFill/>
          </p:spPr>
          <p:txBody>
            <a:bodyPr wrap="square" rtlCol="0">
              <a:spAutoFit/>
            </a:bodyPr>
            <a:lstStyle>
              <a:defPPr>
                <a:defRPr lang="en-US"/>
              </a:defPPr>
              <a:lvl1pPr>
                <a:defRPr sz="1000" b="0">
                  <a:solidFill>
                    <a:srgbClr val="333333"/>
                  </a:solidFill>
                </a:defRPr>
              </a:lvl1pPr>
            </a:lstStyle>
            <a:p>
              <a:pPr lvl="0"/>
              <a:r>
                <a:rPr lang="en-GB" sz="1000"/>
                <a:t>2. Use the other table style options to design the table to how you need it.</a:t>
              </a:r>
            </a:p>
          </p:txBody>
        </p:sp>
      </p:grpSp>
      <p:pic>
        <p:nvPicPr>
          <p:cNvPr id="62" name="Graphic 61">
            <a:extLst>
              <a:ext uri="{FF2B5EF4-FFF2-40B4-BE49-F238E27FC236}">
                <a16:creationId xmlns:a16="http://schemas.microsoft.com/office/drawing/2014/main" id="{B65F0E34-4E3A-3E29-66A7-2EBA113FE14E}"/>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1169916" y="259080"/>
            <a:ext cx="558018" cy="558163"/>
          </a:xfrm>
          <a:prstGeom prst="rect">
            <a:avLst/>
          </a:prstGeom>
        </p:spPr>
      </p:pic>
    </p:spTree>
    <p:custDataLst>
      <p:tags r:id="rId1"/>
    </p:custDataLst>
    <p:extLst>
      <p:ext uri="{BB962C8B-B14F-4D97-AF65-F5344CB8AC3E}">
        <p14:creationId xmlns:p14="http://schemas.microsoft.com/office/powerpoint/2010/main" val="748432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3.xml><?xml version="1.0" encoding="utf-8"?>
<p:sldLayout xmlns:a="http://schemas.openxmlformats.org/drawingml/2006/main" xmlns:r="http://schemas.openxmlformats.org/officeDocument/2006/relationships" xmlns:p="http://schemas.openxmlformats.org/presentationml/2006/main" showMasterSp="0" preserve="1">
  <p:cSld name="Title Only">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DB7CA4A3-2A08-1528-3410-299FC8FBCAEC}"/>
              </a:ext>
            </a:extLst>
          </p:cNvPr>
          <p:cNvSpPr>
            <a:spLocks noGrp="1"/>
          </p:cNvSpPr>
          <p:nvPr>
            <p:ph type="body" sz="quarter" idx="13" hasCustomPrompt="1"/>
          </p:nvPr>
        </p:nvSpPr>
        <p:spPr>
          <a:xfrm rot="5400000">
            <a:off x="8649149" y="3318754"/>
            <a:ext cx="6858430" cy="220922"/>
          </a:xfrm>
          <a:solidFill>
            <a:schemeClr val="accent1"/>
          </a:solidFill>
        </p:spPr>
        <p:txBody>
          <a:bodyPr anchor="ctr"/>
          <a:lstStyle>
            <a:lvl1pPr algn="ctr">
              <a:defRPr sz="900" cap="all" spc="100" baseline="0"/>
            </a:lvl1pPr>
          </a:lstStyle>
          <a:p>
            <a:pPr lvl="0"/>
            <a:r>
              <a:rPr lang="en-GB"/>
              <a:t>Section Title</a:t>
            </a:r>
          </a:p>
        </p:txBody>
      </p:sp>
      <p:sp>
        <p:nvSpPr>
          <p:cNvPr id="10" name="Date Placeholder 9">
            <a:extLst>
              <a:ext uri="{FF2B5EF4-FFF2-40B4-BE49-F238E27FC236}">
                <a16:creationId xmlns:a16="http://schemas.microsoft.com/office/drawing/2014/main" id="{B5C9E8CB-DB88-05E9-3766-483CED0C4E3F}"/>
              </a:ext>
            </a:extLst>
          </p:cNvPr>
          <p:cNvSpPr>
            <a:spLocks noGrp="1"/>
          </p:cNvSpPr>
          <p:nvPr>
            <p:ph type="dt" sz="half" idx="30"/>
          </p:nvPr>
        </p:nvSpPr>
        <p:spPr/>
        <p:txBody>
          <a:bodyPr/>
          <a:lstStyle/>
          <a:p>
            <a:endParaRPr lang="en-GB"/>
          </a:p>
        </p:txBody>
      </p:sp>
      <p:sp>
        <p:nvSpPr>
          <p:cNvPr id="11" name="Footer Placeholder 10">
            <a:extLst>
              <a:ext uri="{FF2B5EF4-FFF2-40B4-BE49-F238E27FC236}">
                <a16:creationId xmlns:a16="http://schemas.microsoft.com/office/drawing/2014/main" id="{1BFBC2A9-97BB-2602-E938-316FCA0BA656}"/>
              </a:ext>
            </a:extLst>
          </p:cNvPr>
          <p:cNvSpPr>
            <a:spLocks noGrp="1"/>
          </p:cNvSpPr>
          <p:nvPr>
            <p:ph type="ftr" sz="quarter" idx="31"/>
          </p:nvPr>
        </p:nvSpPr>
        <p:spPr>
          <a:xfrm>
            <a:off x="450733" y="6501388"/>
            <a:ext cx="6856644" cy="270074"/>
          </a:xfrm>
          <a:prstGeom prst="rect">
            <a:avLst/>
          </a:prstGeom>
        </p:spPr>
        <p:txBody>
          <a:bodyPr/>
          <a:lstStyle/>
          <a:p>
            <a:pPr>
              <a:lnSpc>
                <a:spcPct val="120000"/>
              </a:lnSpc>
              <a:spcAft>
                <a:spcPts val="1000"/>
              </a:spcAft>
            </a:pPr>
            <a:r>
              <a:rPr lang="en-US"/>
              <a:t>Footer</a:t>
            </a:r>
          </a:p>
        </p:txBody>
      </p:sp>
      <p:sp>
        <p:nvSpPr>
          <p:cNvPr id="12" name="Slide Number Placeholder 11">
            <a:extLst>
              <a:ext uri="{FF2B5EF4-FFF2-40B4-BE49-F238E27FC236}">
                <a16:creationId xmlns:a16="http://schemas.microsoft.com/office/drawing/2014/main" id="{A0119CD9-8122-DA60-4CE3-4FB929575A90}"/>
              </a:ext>
            </a:extLst>
          </p:cNvPr>
          <p:cNvSpPr>
            <a:spLocks noGrp="1"/>
          </p:cNvSpPr>
          <p:nvPr>
            <p:ph type="sldNum" sz="quarter" idx="32"/>
          </p:nvPr>
        </p:nvSpPr>
        <p:spPr/>
        <p:txBody>
          <a:bodyPr/>
          <a:lstStyle/>
          <a:p>
            <a:fld id="{BB07EAE1-021A-493C-B07F-6FE9E5D11BEB}" type="slidenum">
              <a:rPr lang="en-GB" smtClean="0"/>
              <a:pPr/>
              <a:t>‹#›</a:t>
            </a:fld>
            <a:endParaRPr lang="en-GB"/>
          </a:p>
        </p:txBody>
      </p:sp>
      <p:sp>
        <p:nvSpPr>
          <p:cNvPr id="2" name="Title 1">
            <a:extLst>
              <a:ext uri="{FF2B5EF4-FFF2-40B4-BE49-F238E27FC236}">
                <a16:creationId xmlns:a16="http://schemas.microsoft.com/office/drawing/2014/main" id="{179CCB38-8F5E-507F-69E2-EA0DF50DDC38}"/>
              </a:ext>
            </a:extLst>
          </p:cNvPr>
          <p:cNvSpPr>
            <a:spLocks noGrp="1"/>
          </p:cNvSpPr>
          <p:nvPr>
            <p:ph type="title" hasCustomPrompt="1"/>
          </p:nvPr>
        </p:nvSpPr>
        <p:spPr>
          <a:xfrm>
            <a:off x="450732" y="422671"/>
            <a:ext cx="10326690" cy="558405"/>
          </a:xfrm>
        </p:spPr>
        <p:txBody>
          <a:bodyPr/>
          <a:lstStyle>
            <a:lvl1pPr>
              <a:defRPr sz="3199"/>
            </a:lvl1pPr>
          </a:lstStyle>
          <a:p>
            <a:r>
              <a:rPr lang="en-GB"/>
              <a:t>Insert title here</a:t>
            </a:r>
          </a:p>
        </p:txBody>
      </p:sp>
      <p:pic>
        <p:nvPicPr>
          <p:cNvPr id="3" name="Graphic 2">
            <a:extLst>
              <a:ext uri="{FF2B5EF4-FFF2-40B4-BE49-F238E27FC236}">
                <a16:creationId xmlns:a16="http://schemas.microsoft.com/office/drawing/2014/main" id="{76DE71F9-25D9-C5D4-5C21-19A4BBE8071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169916" y="259080"/>
            <a:ext cx="558018" cy="558163"/>
          </a:xfrm>
          <a:prstGeom prst="rect">
            <a:avLst/>
          </a:prstGeom>
        </p:spPr>
      </p:pic>
      <p:pic>
        <p:nvPicPr>
          <p:cNvPr id="4" name="Graphic 3">
            <a:extLst>
              <a:ext uri="{FF2B5EF4-FFF2-40B4-BE49-F238E27FC236}">
                <a16:creationId xmlns:a16="http://schemas.microsoft.com/office/drawing/2014/main" id="{1EDE1DEE-0F29-88C8-244E-F1063F813C38}"/>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169916" y="259080"/>
            <a:ext cx="558018" cy="558163"/>
          </a:xfrm>
          <a:prstGeom prst="rect">
            <a:avLst/>
          </a:prstGeom>
        </p:spPr>
      </p:pic>
    </p:spTree>
    <p:custDataLst>
      <p:tags r:id="rId1"/>
    </p:custDataLst>
    <p:extLst>
      <p:ext uri="{BB962C8B-B14F-4D97-AF65-F5344CB8AC3E}">
        <p14:creationId xmlns:p14="http://schemas.microsoft.com/office/powerpoint/2010/main" val="2882825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4.xml><?xml version="1.0" encoding="utf-8"?>
<p:sldLayout xmlns:a="http://schemas.openxmlformats.org/drawingml/2006/main" xmlns:r="http://schemas.openxmlformats.org/officeDocument/2006/relationships" xmlns:p="http://schemas.openxmlformats.org/presentationml/2006/main" showMasterSp="0" preserve="1">
  <p:cSld name="Full table">
    <p:spTree>
      <p:nvGrpSpPr>
        <p:cNvPr id="1" name=""/>
        <p:cNvGrpSpPr/>
        <p:nvPr/>
      </p:nvGrpSpPr>
      <p:grpSpPr>
        <a:xfrm>
          <a:off x="0" y="0"/>
          <a:ext cx="0" cy="0"/>
          <a:chOff x="0" y="0"/>
          <a:chExt cx="0" cy="0"/>
        </a:xfrm>
      </p:grpSpPr>
      <p:sp>
        <p:nvSpPr>
          <p:cNvPr id="20" name="Text Placeholder 3">
            <a:extLst>
              <a:ext uri="{FF2B5EF4-FFF2-40B4-BE49-F238E27FC236}">
                <a16:creationId xmlns:a16="http://schemas.microsoft.com/office/drawing/2014/main" id="{42021F43-F699-1E7C-43B4-9493A44E9BEB}"/>
              </a:ext>
            </a:extLst>
          </p:cNvPr>
          <p:cNvSpPr>
            <a:spLocks noGrp="1"/>
          </p:cNvSpPr>
          <p:nvPr>
            <p:ph type="body" sz="quarter" idx="30" hasCustomPrompt="1"/>
          </p:nvPr>
        </p:nvSpPr>
        <p:spPr>
          <a:xfrm rot="5400000">
            <a:off x="8649149" y="3318754"/>
            <a:ext cx="6858430" cy="220922"/>
          </a:xfrm>
          <a:solidFill>
            <a:schemeClr val="accent1"/>
          </a:solidFill>
        </p:spPr>
        <p:txBody>
          <a:bodyPr anchor="ctr"/>
          <a:lstStyle>
            <a:lvl1pPr algn="ctr">
              <a:defRPr sz="900" cap="all" spc="100" baseline="0"/>
            </a:lvl1pPr>
          </a:lstStyle>
          <a:p>
            <a:pPr lvl="0"/>
            <a:r>
              <a:rPr lang="en-GB"/>
              <a:t>Section Title</a:t>
            </a:r>
          </a:p>
        </p:txBody>
      </p:sp>
      <p:sp>
        <p:nvSpPr>
          <p:cNvPr id="4" name="Table Placeholder 3">
            <a:extLst>
              <a:ext uri="{FF2B5EF4-FFF2-40B4-BE49-F238E27FC236}">
                <a16:creationId xmlns:a16="http://schemas.microsoft.com/office/drawing/2014/main" id="{EBE9A701-0C77-EE38-767C-93CFE296DFD1}"/>
              </a:ext>
            </a:extLst>
          </p:cNvPr>
          <p:cNvSpPr>
            <a:spLocks noGrp="1"/>
          </p:cNvSpPr>
          <p:nvPr>
            <p:ph type="tbl" sz="quarter" idx="34" hasCustomPrompt="1"/>
          </p:nvPr>
        </p:nvSpPr>
        <p:spPr>
          <a:xfrm>
            <a:off x="450733" y="1520825"/>
            <a:ext cx="10326689" cy="4565650"/>
          </a:xfrm>
        </p:spPr>
        <p:txBody>
          <a:bodyPr/>
          <a:lstStyle>
            <a:lvl1pPr algn="ctr">
              <a:defRPr/>
            </a:lvl1pPr>
          </a:lstStyle>
          <a:p>
            <a:r>
              <a:rPr lang="en-GB"/>
              <a:t>Click to insert table</a:t>
            </a:r>
          </a:p>
        </p:txBody>
      </p:sp>
      <p:grpSp>
        <p:nvGrpSpPr>
          <p:cNvPr id="3" name="Group 2">
            <a:extLst>
              <a:ext uri="{FF2B5EF4-FFF2-40B4-BE49-F238E27FC236}">
                <a16:creationId xmlns:a16="http://schemas.microsoft.com/office/drawing/2014/main" id="{6B499ABB-BB52-823B-198B-5DD5DA65B460}"/>
              </a:ext>
            </a:extLst>
          </p:cNvPr>
          <p:cNvGrpSpPr/>
          <p:nvPr/>
        </p:nvGrpSpPr>
        <p:grpSpPr>
          <a:xfrm>
            <a:off x="-2177850" y="1"/>
            <a:ext cx="2116359" cy="4354799"/>
            <a:chOff x="-2170726" y="0"/>
            <a:chExt cx="2116910" cy="4354799"/>
          </a:xfrm>
        </p:grpSpPr>
        <p:grpSp>
          <p:nvGrpSpPr>
            <p:cNvPr id="6" name="Group 5">
              <a:extLst>
                <a:ext uri="{FF2B5EF4-FFF2-40B4-BE49-F238E27FC236}">
                  <a16:creationId xmlns:a16="http://schemas.microsoft.com/office/drawing/2014/main" id="{29C8162D-593E-3D38-D3B7-C1B8A28D29DF}"/>
                </a:ext>
              </a:extLst>
            </p:cNvPr>
            <p:cNvGrpSpPr/>
            <p:nvPr/>
          </p:nvGrpSpPr>
          <p:grpSpPr>
            <a:xfrm>
              <a:off x="-2170726" y="0"/>
              <a:ext cx="2116910" cy="4354799"/>
              <a:chOff x="1841345" y="1593847"/>
              <a:chExt cx="2116910" cy="4354799"/>
            </a:xfrm>
          </p:grpSpPr>
          <p:sp>
            <p:nvSpPr>
              <p:cNvPr id="12" name="Rectangle 11">
                <a:extLst>
                  <a:ext uri="{FF2B5EF4-FFF2-40B4-BE49-F238E27FC236}">
                    <a16:creationId xmlns:a16="http://schemas.microsoft.com/office/drawing/2014/main" id="{C15075F4-1FA7-475C-61FE-C6C404CD429E}"/>
                  </a:ext>
                </a:extLst>
              </p:cNvPr>
              <p:cNvSpPr/>
              <p:nvPr/>
            </p:nvSpPr>
            <p:spPr>
              <a:xfrm>
                <a:off x="1841345" y="1593847"/>
                <a:ext cx="2094954" cy="4354799"/>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333333"/>
                  </a:solidFill>
                </a:endParaRPr>
              </a:p>
            </p:txBody>
          </p:sp>
          <p:sp>
            <p:nvSpPr>
              <p:cNvPr id="13" name="Rectangle 12">
                <a:extLst>
                  <a:ext uri="{FF2B5EF4-FFF2-40B4-BE49-F238E27FC236}">
                    <a16:creationId xmlns:a16="http://schemas.microsoft.com/office/drawing/2014/main" id="{329C99C0-02AF-2E98-5A4C-47A3EC332B49}"/>
                  </a:ext>
                </a:extLst>
              </p:cNvPr>
              <p:cNvSpPr/>
              <p:nvPr/>
            </p:nvSpPr>
            <p:spPr>
              <a:xfrm>
                <a:off x="1841345" y="1593847"/>
                <a:ext cx="2094953" cy="6882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799">
                  <a:solidFill>
                    <a:srgbClr val="333333"/>
                  </a:solidFill>
                </a:endParaRPr>
              </a:p>
            </p:txBody>
          </p:sp>
          <p:sp>
            <p:nvSpPr>
              <p:cNvPr id="14" name="TextBox 13">
                <a:extLst>
                  <a:ext uri="{FF2B5EF4-FFF2-40B4-BE49-F238E27FC236}">
                    <a16:creationId xmlns:a16="http://schemas.microsoft.com/office/drawing/2014/main" id="{D0B45B99-F81C-892C-ED69-FE33FBA7C5FD}"/>
                  </a:ext>
                </a:extLst>
              </p:cNvPr>
              <p:cNvSpPr txBox="1"/>
              <p:nvPr/>
            </p:nvSpPr>
            <p:spPr>
              <a:xfrm>
                <a:off x="1986125" y="1707138"/>
                <a:ext cx="1805394" cy="461665"/>
              </a:xfrm>
              <a:prstGeom prst="rect">
                <a:avLst/>
              </a:prstGeom>
              <a:noFill/>
            </p:spPr>
            <p:txBody>
              <a:bodyPr wrap="square" rtlCol="0">
                <a:spAutoFit/>
              </a:bodyPr>
              <a:lstStyle/>
              <a:p>
                <a:pPr algn="ctr"/>
                <a:r>
                  <a:rPr lang="en-GB" sz="1200">
                    <a:solidFill>
                      <a:srgbClr val="333333"/>
                    </a:solidFill>
                    <a:latin typeface="+mn-lt"/>
                  </a:rPr>
                  <a:t>HOW TO USE BULLET POINTS</a:t>
                </a:r>
              </a:p>
            </p:txBody>
          </p:sp>
          <p:sp>
            <p:nvSpPr>
              <p:cNvPr id="15" name="TextBox 14">
                <a:extLst>
                  <a:ext uri="{FF2B5EF4-FFF2-40B4-BE49-F238E27FC236}">
                    <a16:creationId xmlns:a16="http://schemas.microsoft.com/office/drawing/2014/main" id="{1B5B4492-240A-33A6-3484-AACC71A2835C}"/>
                  </a:ext>
                </a:extLst>
              </p:cNvPr>
              <p:cNvSpPr txBox="1"/>
              <p:nvPr/>
            </p:nvSpPr>
            <p:spPr>
              <a:xfrm>
                <a:off x="1863302" y="4421432"/>
                <a:ext cx="2094953" cy="553998"/>
              </a:xfrm>
              <a:prstGeom prst="rect">
                <a:avLst/>
              </a:prstGeom>
              <a:noFill/>
            </p:spPr>
            <p:txBody>
              <a:bodyPr wrap="square" rtlCol="0">
                <a:spAutoFit/>
              </a:bodyPr>
              <a:lstStyle/>
              <a:p>
                <a:r>
                  <a:rPr lang="en-GB" sz="1000" b="1">
                    <a:solidFill>
                      <a:srgbClr val="333333"/>
                    </a:solidFill>
                  </a:rPr>
                  <a:t>3. </a:t>
                </a:r>
                <a:r>
                  <a:rPr lang="en-GB" sz="1000">
                    <a:solidFill>
                      <a:srgbClr val="333333"/>
                    </a:solidFill>
                  </a:rPr>
                  <a:t>If you want to remove them, just click the </a:t>
                </a:r>
                <a:r>
                  <a:rPr lang="en-GB" sz="1000" b="0">
                    <a:solidFill>
                      <a:srgbClr val="333333"/>
                    </a:solidFill>
                    <a:latin typeface="Gotham Medium" pitchFamily="50" charset="0"/>
                  </a:rPr>
                  <a:t>Decrease List Level </a:t>
                </a:r>
                <a:r>
                  <a:rPr lang="en-GB" sz="1000" b="0">
                    <a:solidFill>
                      <a:srgbClr val="333333"/>
                    </a:solidFill>
                  </a:rPr>
                  <a:t>button.</a:t>
                </a:r>
                <a:endParaRPr lang="en-GB" sz="1000" b="1">
                  <a:solidFill>
                    <a:srgbClr val="333333"/>
                  </a:solidFill>
                </a:endParaRPr>
              </a:p>
            </p:txBody>
          </p:sp>
          <p:sp>
            <p:nvSpPr>
              <p:cNvPr id="16" name="TextBox 15">
                <a:extLst>
                  <a:ext uri="{FF2B5EF4-FFF2-40B4-BE49-F238E27FC236}">
                    <a16:creationId xmlns:a16="http://schemas.microsoft.com/office/drawing/2014/main" id="{86F669A5-9EFE-DA37-D57E-1CCC0AAC0548}"/>
                  </a:ext>
                </a:extLst>
              </p:cNvPr>
              <p:cNvSpPr txBox="1"/>
              <p:nvPr/>
            </p:nvSpPr>
            <p:spPr>
              <a:xfrm>
                <a:off x="1863302" y="2358061"/>
                <a:ext cx="2094953" cy="553998"/>
              </a:xfrm>
              <a:prstGeom prst="rect">
                <a:avLst/>
              </a:prstGeom>
              <a:noFill/>
            </p:spPr>
            <p:txBody>
              <a:bodyPr wrap="square" rtlCol="0">
                <a:spAutoFit/>
              </a:bodyPr>
              <a:lstStyle/>
              <a:p>
                <a:r>
                  <a:rPr lang="en-GB" sz="1000" b="1">
                    <a:solidFill>
                      <a:srgbClr val="333333"/>
                    </a:solidFill>
                  </a:rPr>
                  <a:t>1. </a:t>
                </a:r>
                <a:r>
                  <a:rPr lang="en-GB" sz="1000">
                    <a:solidFill>
                      <a:srgbClr val="333333"/>
                    </a:solidFill>
                  </a:rPr>
                  <a:t>If you want to use your pre-formatted bullets, click on the </a:t>
                </a:r>
                <a:r>
                  <a:rPr lang="en-GB" sz="1000" b="0">
                    <a:solidFill>
                      <a:srgbClr val="333333"/>
                    </a:solidFill>
                    <a:latin typeface="Gotham Medium" pitchFamily="50" charset="0"/>
                  </a:rPr>
                  <a:t>Increase List Level </a:t>
                </a:r>
                <a:r>
                  <a:rPr lang="en-GB" sz="1000" b="0">
                    <a:solidFill>
                      <a:srgbClr val="333333"/>
                    </a:solidFill>
                  </a:rPr>
                  <a:t>button.</a:t>
                </a:r>
              </a:p>
            </p:txBody>
          </p:sp>
          <p:sp>
            <p:nvSpPr>
              <p:cNvPr id="17" name="TextBox 16">
                <a:extLst>
                  <a:ext uri="{FF2B5EF4-FFF2-40B4-BE49-F238E27FC236}">
                    <a16:creationId xmlns:a16="http://schemas.microsoft.com/office/drawing/2014/main" id="{C13CE5DE-35EE-092A-AF42-786FB7178495}"/>
                  </a:ext>
                </a:extLst>
              </p:cNvPr>
              <p:cNvSpPr txBox="1"/>
              <p:nvPr/>
            </p:nvSpPr>
            <p:spPr>
              <a:xfrm>
                <a:off x="1863302" y="3822005"/>
                <a:ext cx="2094953" cy="553998"/>
              </a:xfrm>
              <a:prstGeom prst="rect">
                <a:avLst/>
              </a:prstGeom>
              <a:noFill/>
            </p:spPr>
            <p:txBody>
              <a:bodyPr wrap="square" rtlCol="0">
                <a:spAutoFit/>
              </a:bodyPr>
              <a:lstStyle/>
              <a:p>
                <a:r>
                  <a:rPr lang="en-GB" sz="1000" b="1">
                    <a:solidFill>
                      <a:srgbClr val="333333"/>
                    </a:solidFill>
                  </a:rPr>
                  <a:t>2. </a:t>
                </a:r>
                <a:r>
                  <a:rPr lang="en-GB" sz="1000">
                    <a:solidFill>
                      <a:srgbClr val="333333"/>
                    </a:solidFill>
                  </a:rPr>
                  <a:t>To indent your bullets </a:t>
                </a:r>
                <a:br>
                  <a:rPr lang="en-GB" sz="1000">
                    <a:solidFill>
                      <a:srgbClr val="333333"/>
                    </a:solidFill>
                  </a:rPr>
                </a:br>
                <a:r>
                  <a:rPr lang="en-GB" sz="1000">
                    <a:solidFill>
                      <a:srgbClr val="333333"/>
                    </a:solidFill>
                  </a:rPr>
                  <a:t>to the next level, click on</a:t>
                </a:r>
                <a:r>
                  <a:rPr lang="en-GB" sz="1000" b="1">
                    <a:solidFill>
                      <a:srgbClr val="333333"/>
                    </a:solidFill>
                  </a:rPr>
                  <a:t> </a:t>
                </a:r>
                <a:r>
                  <a:rPr lang="en-GB" sz="1000" b="0">
                    <a:solidFill>
                      <a:srgbClr val="333333"/>
                    </a:solidFill>
                    <a:latin typeface="Gotham Medium" pitchFamily="50" charset="0"/>
                  </a:rPr>
                  <a:t>Increase List Level </a:t>
                </a:r>
                <a:r>
                  <a:rPr lang="en-GB" sz="1000" b="0">
                    <a:solidFill>
                      <a:srgbClr val="333333"/>
                    </a:solidFill>
                  </a:rPr>
                  <a:t>again</a:t>
                </a:r>
                <a:r>
                  <a:rPr lang="en-GB" sz="1000">
                    <a:solidFill>
                      <a:srgbClr val="333333"/>
                    </a:solidFill>
                  </a:rPr>
                  <a:t>.</a:t>
                </a:r>
              </a:p>
            </p:txBody>
          </p:sp>
        </p:grpSp>
        <p:pic>
          <p:nvPicPr>
            <p:cNvPr id="7" name="Picture 6">
              <a:extLst>
                <a:ext uri="{FF2B5EF4-FFF2-40B4-BE49-F238E27FC236}">
                  <a16:creationId xmlns:a16="http://schemas.microsoft.com/office/drawing/2014/main" id="{B8F1DEB0-4C75-B5A2-37C0-41BDBC614ABD}"/>
                </a:ext>
              </a:extLst>
            </p:cNvPr>
            <p:cNvPicPr>
              <a:picLocks noChangeAspect="1"/>
            </p:cNvPicPr>
            <p:nvPr/>
          </p:nvPicPr>
          <p:blipFill>
            <a:blip r:embed="rId3"/>
            <a:stretch>
              <a:fillRect/>
            </a:stretch>
          </p:blipFill>
          <p:spPr>
            <a:xfrm>
              <a:off x="-1743959" y="1421385"/>
              <a:ext cx="1257300" cy="733425"/>
            </a:xfrm>
            <a:prstGeom prst="rect">
              <a:avLst/>
            </a:prstGeom>
          </p:spPr>
        </p:pic>
        <p:sp>
          <p:nvSpPr>
            <p:cNvPr id="8" name="Oval 7">
              <a:extLst>
                <a:ext uri="{FF2B5EF4-FFF2-40B4-BE49-F238E27FC236}">
                  <a16:creationId xmlns:a16="http://schemas.microsoft.com/office/drawing/2014/main" id="{9CABEA3C-A50E-E344-64E4-4AA9320F97BF}"/>
                </a:ext>
              </a:extLst>
            </p:cNvPr>
            <p:cNvSpPr/>
            <p:nvPr/>
          </p:nvSpPr>
          <p:spPr>
            <a:xfrm>
              <a:off x="-833829" y="1427869"/>
              <a:ext cx="365461" cy="365461"/>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Aft>
                  <a:spcPts val="600"/>
                </a:spcAft>
              </a:pPr>
              <a:endParaRPr lang="en-GB" sz="1400"/>
            </a:p>
          </p:txBody>
        </p:sp>
        <p:pic>
          <p:nvPicPr>
            <p:cNvPr id="9" name="Picture 8">
              <a:extLst>
                <a:ext uri="{FF2B5EF4-FFF2-40B4-BE49-F238E27FC236}">
                  <a16:creationId xmlns:a16="http://schemas.microsoft.com/office/drawing/2014/main" id="{445988F8-C4E8-2550-A195-78EB574DF336}"/>
                </a:ext>
              </a:extLst>
            </p:cNvPr>
            <p:cNvPicPr>
              <a:picLocks noChangeAspect="1"/>
            </p:cNvPicPr>
            <p:nvPr/>
          </p:nvPicPr>
          <p:blipFill>
            <a:blip r:embed="rId4"/>
            <a:stretch>
              <a:fillRect/>
            </a:stretch>
          </p:blipFill>
          <p:spPr>
            <a:xfrm>
              <a:off x="-1743959" y="3490852"/>
              <a:ext cx="1257300" cy="723900"/>
            </a:xfrm>
            <a:prstGeom prst="rect">
              <a:avLst/>
            </a:prstGeom>
          </p:spPr>
        </p:pic>
        <p:sp>
          <p:nvSpPr>
            <p:cNvPr id="11" name="Oval 10">
              <a:extLst>
                <a:ext uri="{FF2B5EF4-FFF2-40B4-BE49-F238E27FC236}">
                  <a16:creationId xmlns:a16="http://schemas.microsoft.com/office/drawing/2014/main" id="{4AC509B0-A061-1789-EA88-9E1950915781}"/>
                </a:ext>
              </a:extLst>
            </p:cNvPr>
            <p:cNvSpPr/>
            <p:nvPr/>
          </p:nvSpPr>
          <p:spPr>
            <a:xfrm>
              <a:off x="-1055285" y="3502818"/>
              <a:ext cx="365461" cy="365461"/>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Aft>
                  <a:spcPts val="600"/>
                </a:spcAft>
              </a:pPr>
              <a:endParaRPr lang="en-GB" sz="1400"/>
            </a:p>
          </p:txBody>
        </p:sp>
      </p:grpSp>
      <p:sp>
        <p:nvSpPr>
          <p:cNvPr id="29" name="Date Placeholder 28">
            <a:extLst>
              <a:ext uri="{FF2B5EF4-FFF2-40B4-BE49-F238E27FC236}">
                <a16:creationId xmlns:a16="http://schemas.microsoft.com/office/drawing/2014/main" id="{96295CC8-35DF-84D4-9325-93C9695D6382}"/>
              </a:ext>
            </a:extLst>
          </p:cNvPr>
          <p:cNvSpPr>
            <a:spLocks noGrp="1"/>
          </p:cNvSpPr>
          <p:nvPr>
            <p:ph type="dt" sz="half" idx="31"/>
          </p:nvPr>
        </p:nvSpPr>
        <p:spPr/>
        <p:txBody>
          <a:bodyPr/>
          <a:lstStyle/>
          <a:p>
            <a:endParaRPr lang="en-GB"/>
          </a:p>
        </p:txBody>
      </p:sp>
      <p:sp>
        <p:nvSpPr>
          <p:cNvPr id="30" name="Footer Placeholder 29">
            <a:extLst>
              <a:ext uri="{FF2B5EF4-FFF2-40B4-BE49-F238E27FC236}">
                <a16:creationId xmlns:a16="http://schemas.microsoft.com/office/drawing/2014/main" id="{446DAA44-7848-960C-0893-3A3903A86C20}"/>
              </a:ext>
            </a:extLst>
          </p:cNvPr>
          <p:cNvSpPr>
            <a:spLocks noGrp="1"/>
          </p:cNvSpPr>
          <p:nvPr>
            <p:ph type="ftr" sz="quarter" idx="32"/>
          </p:nvPr>
        </p:nvSpPr>
        <p:spPr>
          <a:xfrm>
            <a:off x="450733" y="6501388"/>
            <a:ext cx="6856644" cy="270074"/>
          </a:xfrm>
          <a:prstGeom prst="rect">
            <a:avLst/>
          </a:prstGeom>
        </p:spPr>
        <p:txBody>
          <a:bodyPr/>
          <a:lstStyle/>
          <a:p>
            <a:pPr>
              <a:lnSpc>
                <a:spcPct val="120000"/>
              </a:lnSpc>
              <a:spcAft>
                <a:spcPts val="1000"/>
              </a:spcAft>
            </a:pPr>
            <a:r>
              <a:rPr lang="en-US"/>
              <a:t>Footer</a:t>
            </a:r>
          </a:p>
        </p:txBody>
      </p:sp>
      <p:sp>
        <p:nvSpPr>
          <p:cNvPr id="31" name="Slide Number Placeholder 30">
            <a:extLst>
              <a:ext uri="{FF2B5EF4-FFF2-40B4-BE49-F238E27FC236}">
                <a16:creationId xmlns:a16="http://schemas.microsoft.com/office/drawing/2014/main" id="{DB162063-62E8-4F8A-E077-3ABED4A54E51}"/>
              </a:ext>
            </a:extLst>
          </p:cNvPr>
          <p:cNvSpPr>
            <a:spLocks noGrp="1"/>
          </p:cNvSpPr>
          <p:nvPr>
            <p:ph type="sldNum" sz="quarter" idx="33"/>
          </p:nvPr>
        </p:nvSpPr>
        <p:spPr/>
        <p:txBody>
          <a:bodyPr/>
          <a:lstStyle/>
          <a:p>
            <a:fld id="{BB07EAE1-021A-493C-B07F-6FE9E5D11BEB}" type="slidenum">
              <a:rPr lang="en-GB" smtClean="0"/>
              <a:pPr/>
              <a:t>‹#›</a:t>
            </a:fld>
            <a:endParaRPr lang="en-GB"/>
          </a:p>
        </p:txBody>
      </p:sp>
      <p:grpSp>
        <p:nvGrpSpPr>
          <p:cNvPr id="5" name="Group 4">
            <a:extLst>
              <a:ext uri="{FF2B5EF4-FFF2-40B4-BE49-F238E27FC236}">
                <a16:creationId xmlns:a16="http://schemas.microsoft.com/office/drawing/2014/main" id="{836A88C1-D7FF-36F7-9DA4-AE10FE763C3A}"/>
              </a:ext>
            </a:extLst>
          </p:cNvPr>
          <p:cNvGrpSpPr/>
          <p:nvPr/>
        </p:nvGrpSpPr>
        <p:grpSpPr>
          <a:xfrm>
            <a:off x="12284372" y="-2519"/>
            <a:ext cx="2158893" cy="6092540"/>
            <a:chOff x="-2179314" y="4463260"/>
            <a:chExt cx="2159455" cy="6092540"/>
          </a:xfrm>
        </p:grpSpPr>
        <p:sp>
          <p:nvSpPr>
            <p:cNvPr id="18" name="Rectangle 17">
              <a:extLst>
                <a:ext uri="{FF2B5EF4-FFF2-40B4-BE49-F238E27FC236}">
                  <a16:creationId xmlns:a16="http://schemas.microsoft.com/office/drawing/2014/main" id="{2B49C251-D159-6F83-242A-BEF7482D4821}"/>
                </a:ext>
              </a:extLst>
            </p:cNvPr>
            <p:cNvSpPr/>
            <p:nvPr/>
          </p:nvSpPr>
          <p:spPr>
            <a:xfrm>
              <a:off x="-2178628" y="4464456"/>
              <a:ext cx="2094954" cy="6091344"/>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chemeClr val="bg1"/>
                </a:solidFill>
              </a:endParaRPr>
            </a:p>
          </p:txBody>
        </p:sp>
        <p:sp>
          <p:nvSpPr>
            <p:cNvPr id="22" name="Rectangle 21">
              <a:extLst>
                <a:ext uri="{FF2B5EF4-FFF2-40B4-BE49-F238E27FC236}">
                  <a16:creationId xmlns:a16="http://schemas.microsoft.com/office/drawing/2014/main" id="{B62627A5-BFE2-BEC6-2536-CBECC84F193D}"/>
                </a:ext>
              </a:extLst>
            </p:cNvPr>
            <p:cNvSpPr/>
            <p:nvPr/>
          </p:nvSpPr>
          <p:spPr>
            <a:xfrm>
              <a:off x="-2178417" y="4463260"/>
              <a:ext cx="2094743" cy="7043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799">
                <a:solidFill>
                  <a:schemeClr val="bg1"/>
                </a:solidFill>
              </a:endParaRPr>
            </a:p>
          </p:txBody>
        </p:sp>
        <p:sp>
          <p:nvSpPr>
            <p:cNvPr id="23" name="TextBox 22">
              <a:extLst>
                <a:ext uri="{FF2B5EF4-FFF2-40B4-BE49-F238E27FC236}">
                  <a16:creationId xmlns:a16="http://schemas.microsoft.com/office/drawing/2014/main" id="{785F8CEA-F9C2-442F-E0C4-C0E6EC93A246}"/>
                </a:ext>
              </a:extLst>
            </p:cNvPr>
            <p:cNvSpPr txBox="1"/>
            <p:nvPr/>
          </p:nvSpPr>
          <p:spPr>
            <a:xfrm>
              <a:off x="-1906847" y="4580276"/>
              <a:ext cx="1526050" cy="461665"/>
            </a:xfrm>
            <a:prstGeom prst="rect">
              <a:avLst/>
            </a:prstGeom>
            <a:noFill/>
          </p:spPr>
          <p:txBody>
            <a:bodyPr wrap="square" rtlCol="0">
              <a:spAutoFit/>
            </a:bodyPr>
            <a:lstStyle/>
            <a:p>
              <a:pPr algn="ctr"/>
              <a:r>
                <a:rPr lang="en-GB" sz="1200">
                  <a:solidFill>
                    <a:srgbClr val="333333"/>
                  </a:solidFill>
                  <a:latin typeface="+mn-lt"/>
                </a:rPr>
                <a:t>HOW TO INSERT A TABLE</a:t>
              </a:r>
            </a:p>
          </p:txBody>
        </p:sp>
        <p:sp>
          <p:nvSpPr>
            <p:cNvPr id="24" name="TextBox 23">
              <a:extLst>
                <a:ext uri="{FF2B5EF4-FFF2-40B4-BE49-F238E27FC236}">
                  <a16:creationId xmlns:a16="http://schemas.microsoft.com/office/drawing/2014/main" id="{2B0E06C0-8CC5-0AE1-FD25-00160DCF090D}"/>
                </a:ext>
              </a:extLst>
            </p:cNvPr>
            <p:cNvSpPr txBox="1"/>
            <p:nvPr/>
          </p:nvSpPr>
          <p:spPr>
            <a:xfrm>
              <a:off x="-2179314" y="5881307"/>
              <a:ext cx="2159455" cy="707886"/>
            </a:xfrm>
            <a:prstGeom prst="rect">
              <a:avLst/>
            </a:prstGeom>
            <a:noFill/>
          </p:spPr>
          <p:txBody>
            <a:bodyPr wrap="square" rtlCol="0">
              <a:normAutofit/>
            </a:bodyPr>
            <a:lstStyle/>
            <a:p>
              <a:r>
                <a:rPr lang="en-GB" sz="1000" b="0">
                  <a:solidFill>
                    <a:srgbClr val="333333"/>
                  </a:solidFill>
                </a:rPr>
                <a:t>1. To use the table we have designed for you,  click on the table and go to Table Tools &gt; Format in the top ribbon. </a:t>
              </a:r>
            </a:p>
          </p:txBody>
        </p:sp>
        <p:sp>
          <p:nvSpPr>
            <p:cNvPr id="25" name="TextBox 24">
              <a:extLst>
                <a:ext uri="{FF2B5EF4-FFF2-40B4-BE49-F238E27FC236}">
                  <a16:creationId xmlns:a16="http://schemas.microsoft.com/office/drawing/2014/main" id="{CBEB46DF-5EFF-BE14-0BAD-6E86B6B37315}"/>
                </a:ext>
              </a:extLst>
            </p:cNvPr>
            <p:cNvSpPr txBox="1"/>
            <p:nvPr/>
          </p:nvSpPr>
          <p:spPr>
            <a:xfrm>
              <a:off x="-2179314" y="6549357"/>
              <a:ext cx="1922139" cy="707886"/>
            </a:xfrm>
            <a:prstGeom prst="rect">
              <a:avLst/>
            </a:prstGeom>
            <a:noFill/>
          </p:spPr>
          <p:txBody>
            <a:bodyPr wrap="square" rtlCol="0">
              <a:normAutofit/>
            </a:bodyPr>
            <a:lstStyle/>
            <a:p>
              <a:r>
                <a:rPr lang="en-GB" sz="1000" b="0">
                  <a:solidFill>
                    <a:srgbClr val="333333"/>
                  </a:solidFill>
                </a:rPr>
                <a:t>2.  You can choose to delete or insert more rows and columns to your table to suit your content.</a:t>
              </a:r>
            </a:p>
          </p:txBody>
        </p:sp>
        <p:sp>
          <p:nvSpPr>
            <p:cNvPr id="26" name="TextBox 25">
              <a:extLst>
                <a:ext uri="{FF2B5EF4-FFF2-40B4-BE49-F238E27FC236}">
                  <a16:creationId xmlns:a16="http://schemas.microsoft.com/office/drawing/2014/main" id="{67493423-81B5-2FDC-70A9-264CFF789E8E}"/>
                </a:ext>
              </a:extLst>
            </p:cNvPr>
            <p:cNvSpPr txBox="1"/>
            <p:nvPr/>
          </p:nvSpPr>
          <p:spPr>
            <a:xfrm>
              <a:off x="-2179314" y="7252770"/>
              <a:ext cx="2159455" cy="553998"/>
            </a:xfrm>
            <a:prstGeom prst="rect">
              <a:avLst/>
            </a:prstGeom>
            <a:noFill/>
          </p:spPr>
          <p:txBody>
            <a:bodyPr wrap="square" rtlCol="0">
              <a:normAutofit/>
            </a:bodyPr>
            <a:lstStyle/>
            <a:p>
              <a:r>
                <a:rPr lang="en-GB" sz="1000" b="0">
                  <a:solidFill>
                    <a:srgbClr val="333333"/>
                  </a:solidFill>
                </a:rPr>
                <a:t>3. You can either copy old content from another table or type straight into this one.</a:t>
              </a:r>
            </a:p>
          </p:txBody>
        </p:sp>
        <p:sp>
          <p:nvSpPr>
            <p:cNvPr id="27" name="TextBox 26">
              <a:extLst>
                <a:ext uri="{FF2B5EF4-FFF2-40B4-BE49-F238E27FC236}">
                  <a16:creationId xmlns:a16="http://schemas.microsoft.com/office/drawing/2014/main" id="{11152710-49C8-5EEC-B70C-98641758A948}"/>
                </a:ext>
              </a:extLst>
            </p:cNvPr>
            <p:cNvSpPr txBox="1"/>
            <p:nvPr/>
          </p:nvSpPr>
          <p:spPr>
            <a:xfrm>
              <a:off x="-2179314" y="5182194"/>
              <a:ext cx="2159455" cy="707886"/>
            </a:xfrm>
            <a:prstGeom prst="rect">
              <a:avLst/>
            </a:prstGeom>
            <a:noFill/>
          </p:spPr>
          <p:txBody>
            <a:bodyPr wrap="square" rtlCol="0">
              <a:spAutoFit/>
            </a:bodyPr>
            <a:lstStyle/>
            <a:p>
              <a:r>
                <a:rPr lang="en-GB" sz="1000" b="0">
                  <a:solidFill>
                    <a:srgbClr val="333333"/>
                  </a:solidFill>
                </a:rPr>
                <a:t>We have designed and created a table for you. This can be found on the table slide when you open your template.</a:t>
              </a:r>
              <a:endParaRPr lang="en-GB" sz="1000" b="0">
                <a:solidFill>
                  <a:schemeClr val="accent1"/>
                </a:solidFill>
              </a:endParaRPr>
            </a:p>
          </p:txBody>
        </p:sp>
        <p:sp>
          <p:nvSpPr>
            <p:cNvPr id="28" name="Rectangle 27">
              <a:extLst>
                <a:ext uri="{FF2B5EF4-FFF2-40B4-BE49-F238E27FC236}">
                  <a16:creationId xmlns:a16="http://schemas.microsoft.com/office/drawing/2014/main" id="{108C58A9-D917-1012-A473-2D9223E2947E}"/>
                </a:ext>
              </a:extLst>
            </p:cNvPr>
            <p:cNvSpPr/>
            <p:nvPr/>
          </p:nvSpPr>
          <p:spPr>
            <a:xfrm>
              <a:off x="-2178628" y="7884820"/>
              <a:ext cx="2094954" cy="3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fontScale="25000" lnSpcReduction="20000"/>
            </a:bodyPr>
            <a:lstStyle/>
            <a:p>
              <a:pPr algn="ctr"/>
              <a:endParaRPr lang="en-GB" sz="1799">
                <a:solidFill>
                  <a:schemeClr val="bg1"/>
                </a:solidFill>
              </a:endParaRPr>
            </a:p>
          </p:txBody>
        </p:sp>
        <p:sp>
          <p:nvSpPr>
            <p:cNvPr id="32" name="TextBox 31">
              <a:extLst>
                <a:ext uri="{FF2B5EF4-FFF2-40B4-BE49-F238E27FC236}">
                  <a16:creationId xmlns:a16="http://schemas.microsoft.com/office/drawing/2014/main" id="{D6BA3284-9BDD-B932-D345-E5F0FD53FE4F}"/>
                </a:ext>
              </a:extLst>
            </p:cNvPr>
            <p:cNvSpPr txBox="1"/>
            <p:nvPr/>
          </p:nvSpPr>
          <p:spPr>
            <a:xfrm>
              <a:off x="-2179314" y="7976349"/>
              <a:ext cx="2159455" cy="553998"/>
            </a:xfrm>
            <a:prstGeom prst="rect">
              <a:avLst/>
            </a:prstGeom>
            <a:noFill/>
          </p:spPr>
          <p:txBody>
            <a:bodyPr wrap="square" rtlCol="0">
              <a:normAutofit/>
            </a:bodyPr>
            <a:lstStyle/>
            <a:p>
              <a:r>
                <a:rPr lang="en-GB" sz="1000" b="0">
                  <a:solidFill>
                    <a:srgbClr val="333333"/>
                  </a:solidFill>
                  <a:latin typeface="Gotham Medium" pitchFamily="50" charset="0"/>
                </a:rPr>
                <a:t>You can insert the default table design into the placeholder.</a:t>
              </a:r>
              <a:endParaRPr lang="en-GB" sz="1000" b="0">
                <a:solidFill>
                  <a:schemeClr val="accent1"/>
                </a:solidFill>
                <a:latin typeface="Gotham Medium" pitchFamily="50" charset="0"/>
              </a:endParaRPr>
            </a:p>
          </p:txBody>
        </p:sp>
        <p:sp>
          <p:nvSpPr>
            <p:cNvPr id="33" name="TextBox 32">
              <a:extLst>
                <a:ext uri="{FF2B5EF4-FFF2-40B4-BE49-F238E27FC236}">
                  <a16:creationId xmlns:a16="http://schemas.microsoft.com/office/drawing/2014/main" id="{12EEC787-E900-8DDA-27EB-F46A3272F174}"/>
                </a:ext>
              </a:extLst>
            </p:cNvPr>
            <p:cNvSpPr txBox="1"/>
            <p:nvPr/>
          </p:nvSpPr>
          <p:spPr>
            <a:xfrm>
              <a:off x="-2179313" y="8502483"/>
              <a:ext cx="1998696" cy="707886"/>
            </a:xfrm>
            <a:prstGeom prst="rect">
              <a:avLst/>
            </a:prstGeom>
            <a:noFill/>
          </p:spPr>
          <p:txBody>
            <a:bodyPr wrap="square" rtlCol="0">
              <a:spAutoFit/>
            </a:bodyPr>
            <a:lstStyle>
              <a:defPPr>
                <a:defRPr lang="en-US"/>
              </a:defPPr>
              <a:lvl1pPr>
                <a:defRPr sz="1000" b="0">
                  <a:solidFill>
                    <a:srgbClr val="333333"/>
                  </a:solidFill>
                </a:defRPr>
              </a:lvl1pPr>
            </a:lstStyle>
            <a:p>
              <a:pPr lvl="0"/>
              <a:r>
                <a:rPr lang="en-GB" sz="1000"/>
                <a:t>1. Click on the icon in the middle of the placeholder and choose the amount of rows and columns you need.</a:t>
              </a:r>
            </a:p>
          </p:txBody>
        </p:sp>
        <p:sp>
          <p:nvSpPr>
            <p:cNvPr id="34" name="TextBox 33">
              <a:extLst>
                <a:ext uri="{FF2B5EF4-FFF2-40B4-BE49-F238E27FC236}">
                  <a16:creationId xmlns:a16="http://schemas.microsoft.com/office/drawing/2014/main" id="{298BD035-0222-9C86-8C26-F71DC2AD8A91}"/>
                </a:ext>
              </a:extLst>
            </p:cNvPr>
            <p:cNvSpPr txBox="1"/>
            <p:nvPr/>
          </p:nvSpPr>
          <p:spPr>
            <a:xfrm>
              <a:off x="-2179313" y="9713030"/>
              <a:ext cx="1846141" cy="707886"/>
            </a:xfrm>
            <a:prstGeom prst="rect">
              <a:avLst/>
            </a:prstGeom>
            <a:noFill/>
          </p:spPr>
          <p:txBody>
            <a:bodyPr wrap="square" rtlCol="0">
              <a:spAutoFit/>
            </a:bodyPr>
            <a:lstStyle>
              <a:defPPr>
                <a:defRPr lang="en-US"/>
              </a:defPPr>
              <a:lvl1pPr>
                <a:defRPr sz="1000" b="0">
                  <a:solidFill>
                    <a:srgbClr val="333333"/>
                  </a:solidFill>
                </a:defRPr>
              </a:lvl1pPr>
            </a:lstStyle>
            <a:p>
              <a:pPr lvl="0"/>
              <a:r>
                <a:rPr lang="en-GB" sz="1000"/>
                <a:t>3. You can also use tools on the Layout tab to evenly distribute your rows and columns.</a:t>
              </a:r>
            </a:p>
          </p:txBody>
        </p:sp>
        <p:sp>
          <p:nvSpPr>
            <p:cNvPr id="35" name="TextBox 34">
              <a:extLst>
                <a:ext uri="{FF2B5EF4-FFF2-40B4-BE49-F238E27FC236}">
                  <a16:creationId xmlns:a16="http://schemas.microsoft.com/office/drawing/2014/main" id="{649E5062-15BB-A968-B96E-C300B0E243AA}"/>
                </a:ext>
              </a:extLst>
            </p:cNvPr>
            <p:cNvSpPr txBox="1"/>
            <p:nvPr/>
          </p:nvSpPr>
          <p:spPr>
            <a:xfrm>
              <a:off x="-2179313" y="9208158"/>
              <a:ext cx="1998696" cy="553998"/>
            </a:xfrm>
            <a:prstGeom prst="rect">
              <a:avLst/>
            </a:prstGeom>
            <a:noFill/>
          </p:spPr>
          <p:txBody>
            <a:bodyPr wrap="square" rtlCol="0">
              <a:spAutoFit/>
            </a:bodyPr>
            <a:lstStyle>
              <a:defPPr>
                <a:defRPr lang="en-US"/>
              </a:defPPr>
              <a:lvl1pPr>
                <a:defRPr sz="1000" b="0">
                  <a:solidFill>
                    <a:srgbClr val="333333"/>
                  </a:solidFill>
                </a:defRPr>
              </a:lvl1pPr>
            </a:lstStyle>
            <a:p>
              <a:pPr lvl="0"/>
              <a:r>
                <a:rPr lang="en-GB" sz="1000"/>
                <a:t>2. Use the other table style options to design the table to how you need it.</a:t>
              </a:r>
            </a:p>
          </p:txBody>
        </p:sp>
      </p:grpSp>
      <p:sp>
        <p:nvSpPr>
          <p:cNvPr id="2" name="Title 1">
            <a:extLst>
              <a:ext uri="{FF2B5EF4-FFF2-40B4-BE49-F238E27FC236}">
                <a16:creationId xmlns:a16="http://schemas.microsoft.com/office/drawing/2014/main" id="{643C177C-9E30-1F43-4370-0114B79A0C70}"/>
              </a:ext>
            </a:extLst>
          </p:cNvPr>
          <p:cNvSpPr>
            <a:spLocks noGrp="1"/>
          </p:cNvSpPr>
          <p:nvPr>
            <p:ph type="title" hasCustomPrompt="1"/>
          </p:nvPr>
        </p:nvSpPr>
        <p:spPr>
          <a:xfrm>
            <a:off x="450732" y="422671"/>
            <a:ext cx="10326690" cy="558405"/>
          </a:xfrm>
        </p:spPr>
        <p:txBody>
          <a:bodyPr/>
          <a:lstStyle>
            <a:lvl1pPr>
              <a:defRPr sz="3199"/>
            </a:lvl1pPr>
          </a:lstStyle>
          <a:p>
            <a:r>
              <a:rPr lang="en-GB"/>
              <a:t>Insert title here</a:t>
            </a:r>
          </a:p>
        </p:txBody>
      </p:sp>
      <p:pic>
        <p:nvPicPr>
          <p:cNvPr id="10" name="Graphic 9">
            <a:extLst>
              <a:ext uri="{FF2B5EF4-FFF2-40B4-BE49-F238E27FC236}">
                <a16:creationId xmlns:a16="http://schemas.microsoft.com/office/drawing/2014/main" id="{2F19C20C-96B2-7BCE-753F-68D76CB411A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169916" y="259080"/>
            <a:ext cx="558018" cy="558163"/>
          </a:xfrm>
          <a:prstGeom prst="rect">
            <a:avLst/>
          </a:prstGeom>
        </p:spPr>
      </p:pic>
      <p:grpSp>
        <p:nvGrpSpPr>
          <p:cNvPr id="19" name="Group 18">
            <a:extLst>
              <a:ext uri="{FF2B5EF4-FFF2-40B4-BE49-F238E27FC236}">
                <a16:creationId xmlns:a16="http://schemas.microsoft.com/office/drawing/2014/main" id="{305F4491-F2D0-2E29-0880-6896FD3F84B6}"/>
              </a:ext>
            </a:extLst>
          </p:cNvPr>
          <p:cNvGrpSpPr/>
          <p:nvPr userDrawn="1"/>
        </p:nvGrpSpPr>
        <p:grpSpPr>
          <a:xfrm>
            <a:off x="-2177850" y="1"/>
            <a:ext cx="2116359" cy="4354799"/>
            <a:chOff x="-2170726" y="0"/>
            <a:chExt cx="2116910" cy="4354799"/>
          </a:xfrm>
        </p:grpSpPr>
        <p:grpSp>
          <p:nvGrpSpPr>
            <p:cNvPr id="21" name="Group 20">
              <a:extLst>
                <a:ext uri="{FF2B5EF4-FFF2-40B4-BE49-F238E27FC236}">
                  <a16:creationId xmlns:a16="http://schemas.microsoft.com/office/drawing/2014/main" id="{32CBCD8E-9B92-9D8B-554E-0437EC9157A0}"/>
                </a:ext>
              </a:extLst>
            </p:cNvPr>
            <p:cNvGrpSpPr/>
            <p:nvPr userDrawn="1"/>
          </p:nvGrpSpPr>
          <p:grpSpPr>
            <a:xfrm>
              <a:off x="-2170726" y="0"/>
              <a:ext cx="2116910" cy="4354799"/>
              <a:chOff x="1841345" y="1593847"/>
              <a:chExt cx="2116910" cy="4354799"/>
            </a:xfrm>
          </p:grpSpPr>
          <p:sp>
            <p:nvSpPr>
              <p:cNvPr id="40" name="Rectangle 39">
                <a:extLst>
                  <a:ext uri="{FF2B5EF4-FFF2-40B4-BE49-F238E27FC236}">
                    <a16:creationId xmlns:a16="http://schemas.microsoft.com/office/drawing/2014/main" id="{FD7B6D99-8D09-78FB-D39E-F1194D0CD0D3}"/>
                  </a:ext>
                </a:extLst>
              </p:cNvPr>
              <p:cNvSpPr/>
              <p:nvPr/>
            </p:nvSpPr>
            <p:spPr>
              <a:xfrm>
                <a:off x="1841345" y="1593847"/>
                <a:ext cx="2094954" cy="4354799"/>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333333"/>
                  </a:solidFill>
                </a:endParaRPr>
              </a:p>
            </p:txBody>
          </p:sp>
          <p:sp>
            <p:nvSpPr>
              <p:cNvPr id="41" name="Rectangle 40">
                <a:extLst>
                  <a:ext uri="{FF2B5EF4-FFF2-40B4-BE49-F238E27FC236}">
                    <a16:creationId xmlns:a16="http://schemas.microsoft.com/office/drawing/2014/main" id="{761AB892-9D48-B045-7B34-9EE1B9E4E19D}"/>
                  </a:ext>
                </a:extLst>
              </p:cNvPr>
              <p:cNvSpPr/>
              <p:nvPr/>
            </p:nvSpPr>
            <p:spPr>
              <a:xfrm>
                <a:off x="1841345" y="1593847"/>
                <a:ext cx="2094953" cy="6882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799">
                  <a:solidFill>
                    <a:srgbClr val="333333"/>
                  </a:solidFill>
                </a:endParaRPr>
              </a:p>
            </p:txBody>
          </p:sp>
          <p:sp>
            <p:nvSpPr>
              <p:cNvPr id="42" name="TextBox 41">
                <a:extLst>
                  <a:ext uri="{FF2B5EF4-FFF2-40B4-BE49-F238E27FC236}">
                    <a16:creationId xmlns:a16="http://schemas.microsoft.com/office/drawing/2014/main" id="{6D311513-15FB-F530-37D9-B88817E7A0BA}"/>
                  </a:ext>
                </a:extLst>
              </p:cNvPr>
              <p:cNvSpPr txBox="1"/>
              <p:nvPr/>
            </p:nvSpPr>
            <p:spPr>
              <a:xfrm>
                <a:off x="1986125" y="1707138"/>
                <a:ext cx="1805394" cy="461665"/>
              </a:xfrm>
              <a:prstGeom prst="rect">
                <a:avLst/>
              </a:prstGeom>
              <a:noFill/>
            </p:spPr>
            <p:txBody>
              <a:bodyPr wrap="square" rtlCol="0">
                <a:spAutoFit/>
              </a:bodyPr>
              <a:lstStyle/>
              <a:p>
                <a:pPr algn="ctr"/>
                <a:r>
                  <a:rPr lang="en-GB" sz="1200">
                    <a:solidFill>
                      <a:srgbClr val="333333"/>
                    </a:solidFill>
                    <a:latin typeface="+mn-lt"/>
                  </a:rPr>
                  <a:t>HOW TO USE BULLET POINTS</a:t>
                </a:r>
              </a:p>
            </p:txBody>
          </p:sp>
          <p:sp>
            <p:nvSpPr>
              <p:cNvPr id="43" name="TextBox 42">
                <a:extLst>
                  <a:ext uri="{FF2B5EF4-FFF2-40B4-BE49-F238E27FC236}">
                    <a16:creationId xmlns:a16="http://schemas.microsoft.com/office/drawing/2014/main" id="{CE379853-1877-8B38-72AB-0EA88D92450C}"/>
                  </a:ext>
                </a:extLst>
              </p:cNvPr>
              <p:cNvSpPr txBox="1"/>
              <p:nvPr/>
            </p:nvSpPr>
            <p:spPr>
              <a:xfrm>
                <a:off x="1863302" y="4421432"/>
                <a:ext cx="2094953" cy="553998"/>
              </a:xfrm>
              <a:prstGeom prst="rect">
                <a:avLst/>
              </a:prstGeom>
              <a:noFill/>
            </p:spPr>
            <p:txBody>
              <a:bodyPr wrap="square" rtlCol="0">
                <a:spAutoFit/>
              </a:bodyPr>
              <a:lstStyle/>
              <a:p>
                <a:r>
                  <a:rPr lang="en-GB" sz="1000" b="1">
                    <a:solidFill>
                      <a:srgbClr val="333333"/>
                    </a:solidFill>
                  </a:rPr>
                  <a:t>3. </a:t>
                </a:r>
                <a:r>
                  <a:rPr lang="en-GB" sz="1000">
                    <a:solidFill>
                      <a:srgbClr val="333333"/>
                    </a:solidFill>
                  </a:rPr>
                  <a:t>If you want to remove them, just click the </a:t>
                </a:r>
                <a:r>
                  <a:rPr lang="en-GB" sz="1000" b="0">
                    <a:solidFill>
                      <a:srgbClr val="333333"/>
                    </a:solidFill>
                    <a:latin typeface="Gotham Medium" pitchFamily="50" charset="0"/>
                  </a:rPr>
                  <a:t>Decrease List Level </a:t>
                </a:r>
                <a:r>
                  <a:rPr lang="en-GB" sz="1000" b="0">
                    <a:solidFill>
                      <a:srgbClr val="333333"/>
                    </a:solidFill>
                  </a:rPr>
                  <a:t>button.</a:t>
                </a:r>
                <a:endParaRPr lang="en-GB" sz="1000" b="1">
                  <a:solidFill>
                    <a:srgbClr val="333333"/>
                  </a:solidFill>
                </a:endParaRPr>
              </a:p>
            </p:txBody>
          </p:sp>
          <p:sp>
            <p:nvSpPr>
              <p:cNvPr id="44" name="TextBox 43">
                <a:extLst>
                  <a:ext uri="{FF2B5EF4-FFF2-40B4-BE49-F238E27FC236}">
                    <a16:creationId xmlns:a16="http://schemas.microsoft.com/office/drawing/2014/main" id="{E28A0B39-E0AC-BD06-61F7-6D0623C91BF6}"/>
                  </a:ext>
                </a:extLst>
              </p:cNvPr>
              <p:cNvSpPr txBox="1"/>
              <p:nvPr/>
            </p:nvSpPr>
            <p:spPr>
              <a:xfrm>
                <a:off x="1863302" y="2358061"/>
                <a:ext cx="2094953" cy="553998"/>
              </a:xfrm>
              <a:prstGeom prst="rect">
                <a:avLst/>
              </a:prstGeom>
              <a:noFill/>
            </p:spPr>
            <p:txBody>
              <a:bodyPr wrap="square" rtlCol="0">
                <a:spAutoFit/>
              </a:bodyPr>
              <a:lstStyle/>
              <a:p>
                <a:r>
                  <a:rPr lang="en-GB" sz="1000" b="1">
                    <a:solidFill>
                      <a:srgbClr val="333333"/>
                    </a:solidFill>
                  </a:rPr>
                  <a:t>1. </a:t>
                </a:r>
                <a:r>
                  <a:rPr lang="en-GB" sz="1000">
                    <a:solidFill>
                      <a:srgbClr val="333333"/>
                    </a:solidFill>
                  </a:rPr>
                  <a:t>If you want to use your pre-formatted bullets, click on the </a:t>
                </a:r>
                <a:r>
                  <a:rPr lang="en-GB" sz="1000" b="0">
                    <a:solidFill>
                      <a:srgbClr val="333333"/>
                    </a:solidFill>
                    <a:latin typeface="Gotham Medium" pitchFamily="50" charset="0"/>
                  </a:rPr>
                  <a:t>Increase List Level </a:t>
                </a:r>
                <a:r>
                  <a:rPr lang="en-GB" sz="1000" b="0">
                    <a:solidFill>
                      <a:srgbClr val="333333"/>
                    </a:solidFill>
                  </a:rPr>
                  <a:t>button.</a:t>
                </a:r>
              </a:p>
            </p:txBody>
          </p:sp>
          <p:sp>
            <p:nvSpPr>
              <p:cNvPr id="45" name="TextBox 44">
                <a:extLst>
                  <a:ext uri="{FF2B5EF4-FFF2-40B4-BE49-F238E27FC236}">
                    <a16:creationId xmlns:a16="http://schemas.microsoft.com/office/drawing/2014/main" id="{0DC7D4B0-2E30-2B93-296C-B7828B428A80}"/>
                  </a:ext>
                </a:extLst>
              </p:cNvPr>
              <p:cNvSpPr txBox="1"/>
              <p:nvPr/>
            </p:nvSpPr>
            <p:spPr>
              <a:xfrm>
                <a:off x="1863302" y="3822005"/>
                <a:ext cx="2094953" cy="553998"/>
              </a:xfrm>
              <a:prstGeom prst="rect">
                <a:avLst/>
              </a:prstGeom>
              <a:noFill/>
            </p:spPr>
            <p:txBody>
              <a:bodyPr wrap="square" rtlCol="0">
                <a:spAutoFit/>
              </a:bodyPr>
              <a:lstStyle/>
              <a:p>
                <a:r>
                  <a:rPr lang="en-GB" sz="1000" b="1">
                    <a:solidFill>
                      <a:srgbClr val="333333"/>
                    </a:solidFill>
                  </a:rPr>
                  <a:t>2. </a:t>
                </a:r>
                <a:r>
                  <a:rPr lang="en-GB" sz="1000">
                    <a:solidFill>
                      <a:srgbClr val="333333"/>
                    </a:solidFill>
                  </a:rPr>
                  <a:t>To indent your bullets </a:t>
                </a:r>
                <a:br>
                  <a:rPr lang="en-GB" sz="1000">
                    <a:solidFill>
                      <a:srgbClr val="333333"/>
                    </a:solidFill>
                  </a:rPr>
                </a:br>
                <a:r>
                  <a:rPr lang="en-GB" sz="1000">
                    <a:solidFill>
                      <a:srgbClr val="333333"/>
                    </a:solidFill>
                  </a:rPr>
                  <a:t>to the next level, click on</a:t>
                </a:r>
                <a:r>
                  <a:rPr lang="en-GB" sz="1000" b="1">
                    <a:solidFill>
                      <a:srgbClr val="333333"/>
                    </a:solidFill>
                  </a:rPr>
                  <a:t> </a:t>
                </a:r>
                <a:r>
                  <a:rPr lang="en-GB" sz="1000" b="0">
                    <a:solidFill>
                      <a:srgbClr val="333333"/>
                    </a:solidFill>
                    <a:latin typeface="Gotham Medium" pitchFamily="50" charset="0"/>
                  </a:rPr>
                  <a:t>Increase List Level </a:t>
                </a:r>
                <a:r>
                  <a:rPr lang="en-GB" sz="1000" b="0">
                    <a:solidFill>
                      <a:srgbClr val="333333"/>
                    </a:solidFill>
                  </a:rPr>
                  <a:t>again</a:t>
                </a:r>
                <a:r>
                  <a:rPr lang="en-GB" sz="1000">
                    <a:solidFill>
                      <a:srgbClr val="333333"/>
                    </a:solidFill>
                  </a:rPr>
                  <a:t>.</a:t>
                </a:r>
              </a:p>
            </p:txBody>
          </p:sp>
        </p:grpSp>
        <p:pic>
          <p:nvPicPr>
            <p:cNvPr id="36" name="Picture 35">
              <a:extLst>
                <a:ext uri="{FF2B5EF4-FFF2-40B4-BE49-F238E27FC236}">
                  <a16:creationId xmlns:a16="http://schemas.microsoft.com/office/drawing/2014/main" id="{14D9A166-9DBD-DD7C-951B-DDD52036A18E}"/>
                </a:ext>
              </a:extLst>
            </p:cNvPr>
            <p:cNvPicPr>
              <a:picLocks noChangeAspect="1"/>
            </p:cNvPicPr>
            <p:nvPr userDrawn="1"/>
          </p:nvPicPr>
          <p:blipFill>
            <a:blip r:embed="rId3"/>
            <a:stretch>
              <a:fillRect/>
            </a:stretch>
          </p:blipFill>
          <p:spPr>
            <a:xfrm>
              <a:off x="-1743959" y="1421385"/>
              <a:ext cx="1257300" cy="733425"/>
            </a:xfrm>
            <a:prstGeom prst="rect">
              <a:avLst/>
            </a:prstGeom>
          </p:spPr>
        </p:pic>
        <p:sp>
          <p:nvSpPr>
            <p:cNvPr id="37" name="Oval 36">
              <a:extLst>
                <a:ext uri="{FF2B5EF4-FFF2-40B4-BE49-F238E27FC236}">
                  <a16:creationId xmlns:a16="http://schemas.microsoft.com/office/drawing/2014/main" id="{7F300386-0033-63A3-F8DE-2AB12C5EB100}"/>
                </a:ext>
              </a:extLst>
            </p:cNvPr>
            <p:cNvSpPr/>
            <p:nvPr userDrawn="1"/>
          </p:nvSpPr>
          <p:spPr>
            <a:xfrm>
              <a:off x="-833829" y="1427869"/>
              <a:ext cx="365461" cy="365461"/>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Aft>
                  <a:spcPts val="600"/>
                </a:spcAft>
              </a:pPr>
              <a:endParaRPr lang="en-GB" sz="1400"/>
            </a:p>
          </p:txBody>
        </p:sp>
        <p:pic>
          <p:nvPicPr>
            <p:cNvPr id="38" name="Picture 37">
              <a:extLst>
                <a:ext uri="{FF2B5EF4-FFF2-40B4-BE49-F238E27FC236}">
                  <a16:creationId xmlns:a16="http://schemas.microsoft.com/office/drawing/2014/main" id="{77AD331D-4A82-F48C-D144-52F9E6BF0D1E}"/>
                </a:ext>
              </a:extLst>
            </p:cNvPr>
            <p:cNvPicPr>
              <a:picLocks noChangeAspect="1"/>
            </p:cNvPicPr>
            <p:nvPr userDrawn="1"/>
          </p:nvPicPr>
          <p:blipFill>
            <a:blip r:embed="rId4"/>
            <a:stretch>
              <a:fillRect/>
            </a:stretch>
          </p:blipFill>
          <p:spPr>
            <a:xfrm>
              <a:off x="-1743959" y="3490852"/>
              <a:ext cx="1257300" cy="723900"/>
            </a:xfrm>
            <a:prstGeom prst="rect">
              <a:avLst/>
            </a:prstGeom>
          </p:spPr>
        </p:pic>
        <p:sp>
          <p:nvSpPr>
            <p:cNvPr id="39" name="Oval 38">
              <a:extLst>
                <a:ext uri="{FF2B5EF4-FFF2-40B4-BE49-F238E27FC236}">
                  <a16:creationId xmlns:a16="http://schemas.microsoft.com/office/drawing/2014/main" id="{3461DDD7-48F4-01C6-F7CD-2298D40B72DD}"/>
                </a:ext>
              </a:extLst>
            </p:cNvPr>
            <p:cNvSpPr/>
            <p:nvPr userDrawn="1"/>
          </p:nvSpPr>
          <p:spPr>
            <a:xfrm>
              <a:off x="-1055285" y="3502818"/>
              <a:ext cx="365461" cy="365461"/>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Aft>
                  <a:spcPts val="600"/>
                </a:spcAft>
              </a:pPr>
              <a:endParaRPr lang="en-GB" sz="1400"/>
            </a:p>
          </p:txBody>
        </p:sp>
      </p:grpSp>
      <p:grpSp>
        <p:nvGrpSpPr>
          <p:cNvPr id="46" name="Group 45">
            <a:extLst>
              <a:ext uri="{FF2B5EF4-FFF2-40B4-BE49-F238E27FC236}">
                <a16:creationId xmlns:a16="http://schemas.microsoft.com/office/drawing/2014/main" id="{54E4811F-51EA-72E1-5016-957D2E5D2D91}"/>
              </a:ext>
            </a:extLst>
          </p:cNvPr>
          <p:cNvGrpSpPr/>
          <p:nvPr userDrawn="1"/>
        </p:nvGrpSpPr>
        <p:grpSpPr>
          <a:xfrm>
            <a:off x="12284372" y="-2519"/>
            <a:ext cx="2158893" cy="6092540"/>
            <a:chOff x="-2179314" y="4463260"/>
            <a:chExt cx="2159455" cy="6092540"/>
          </a:xfrm>
        </p:grpSpPr>
        <p:sp>
          <p:nvSpPr>
            <p:cNvPr id="47" name="Rectangle 46">
              <a:extLst>
                <a:ext uri="{FF2B5EF4-FFF2-40B4-BE49-F238E27FC236}">
                  <a16:creationId xmlns:a16="http://schemas.microsoft.com/office/drawing/2014/main" id="{C2E393B5-F1F6-B767-787B-78A6AAB1E1D2}"/>
                </a:ext>
              </a:extLst>
            </p:cNvPr>
            <p:cNvSpPr/>
            <p:nvPr/>
          </p:nvSpPr>
          <p:spPr>
            <a:xfrm>
              <a:off x="-2178628" y="4464456"/>
              <a:ext cx="2094954" cy="6091344"/>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chemeClr val="bg1"/>
                </a:solidFill>
              </a:endParaRPr>
            </a:p>
          </p:txBody>
        </p:sp>
        <p:sp>
          <p:nvSpPr>
            <p:cNvPr id="48" name="Rectangle 47">
              <a:extLst>
                <a:ext uri="{FF2B5EF4-FFF2-40B4-BE49-F238E27FC236}">
                  <a16:creationId xmlns:a16="http://schemas.microsoft.com/office/drawing/2014/main" id="{BBCBE404-5171-B5D0-8B93-F7B667BA47B9}"/>
                </a:ext>
              </a:extLst>
            </p:cNvPr>
            <p:cNvSpPr/>
            <p:nvPr/>
          </p:nvSpPr>
          <p:spPr>
            <a:xfrm>
              <a:off x="-2178417" y="4463260"/>
              <a:ext cx="2094743" cy="7043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799">
                <a:solidFill>
                  <a:schemeClr val="bg1"/>
                </a:solidFill>
              </a:endParaRPr>
            </a:p>
          </p:txBody>
        </p:sp>
        <p:sp>
          <p:nvSpPr>
            <p:cNvPr id="49" name="TextBox 48">
              <a:extLst>
                <a:ext uri="{FF2B5EF4-FFF2-40B4-BE49-F238E27FC236}">
                  <a16:creationId xmlns:a16="http://schemas.microsoft.com/office/drawing/2014/main" id="{77A5C033-9B90-E74C-B755-8E8B0806AAFC}"/>
                </a:ext>
              </a:extLst>
            </p:cNvPr>
            <p:cNvSpPr txBox="1"/>
            <p:nvPr/>
          </p:nvSpPr>
          <p:spPr>
            <a:xfrm>
              <a:off x="-1906847" y="4580276"/>
              <a:ext cx="1526050" cy="461665"/>
            </a:xfrm>
            <a:prstGeom prst="rect">
              <a:avLst/>
            </a:prstGeom>
            <a:noFill/>
          </p:spPr>
          <p:txBody>
            <a:bodyPr wrap="square" rtlCol="0">
              <a:spAutoFit/>
            </a:bodyPr>
            <a:lstStyle/>
            <a:p>
              <a:pPr algn="ctr"/>
              <a:r>
                <a:rPr lang="en-GB" sz="1200">
                  <a:solidFill>
                    <a:srgbClr val="333333"/>
                  </a:solidFill>
                  <a:latin typeface="+mn-lt"/>
                </a:rPr>
                <a:t>HOW TO INSERT A TABLE</a:t>
              </a:r>
            </a:p>
          </p:txBody>
        </p:sp>
        <p:sp>
          <p:nvSpPr>
            <p:cNvPr id="50" name="TextBox 49">
              <a:extLst>
                <a:ext uri="{FF2B5EF4-FFF2-40B4-BE49-F238E27FC236}">
                  <a16:creationId xmlns:a16="http://schemas.microsoft.com/office/drawing/2014/main" id="{EA665EF8-AFBA-9FBF-F119-502BA4FD835F}"/>
                </a:ext>
              </a:extLst>
            </p:cNvPr>
            <p:cNvSpPr txBox="1"/>
            <p:nvPr/>
          </p:nvSpPr>
          <p:spPr>
            <a:xfrm>
              <a:off x="-2179314" y="5881307"/>
              <a:ext cx="2159455" cy="707886"/>
            </a:xfrm>
            <a:prstGeom prst="rect">
              <a:avLst/>
            </a:prstGeom>
            <a:noFill/>
          </p:spPr>
          <p:txBody>
            <a:bodyPr wrap="square" rtlCol="0">
              <a:normAutofit/>
            </a:bodyPr>
            <a:lstStyle/>
            <a:p>
              <a:r>
                <a:rPr lang="en-GB" sz="1000" b="0">
                  <a:solidFill>
                    <a:srgbClr val="333333"/>
                  </a:solidFill>
                </a:rPr>
                <a:t>1. To use the table we have designed for you,  click on the table and go to Table Tools &gt; Format in the top ribbon. </a:t>
              </a:r>
            </a:p>
          </p:txBody>
        </p:sp>
        <p:sp>
          <p:nvSpPr>
            <p:cNvPr id="51" name="TextBox 50">
              <a:extLst>
                <a:ext uri="{FF2B5EF4-FFF2-40B4-BE49-F238E27FC236}">
                  <a16:creationId xmlns:a16="http://schemas.microsoft.com/office/drawing/2014/main" id="{3C350011-2E12-87F7-B5A9-10E8CFAAF862}"/>
                </a:ext>
              </a:extLst>
            </p:cNvPr>
            <p:cNvSpPr txBox="1"/>
            <p:nvPr/>
          </p:nvSpPr>
          <p:spPr>
            <a:xfrm>
              <a:off x="-2179314" y="6549357"/>
              <a:ext cx="1922139" cy="707886"/>
            </a:xfrm>
            <a:prstGeom prst="rect">
              <a:avLst/>
            </a:prstGeom>
            <a:noFill/>
          </p:spPr>
          <p:txBody>
            <a:bodyPr wrap="square" rtlCol="0">
              <a:normAutofit/>
            </a:bodyPr>
            <a:lstStyle/>
            <a:p>
              <a:r>
                <a:rPr lang="en-GB" sz="1000" b="0">
                  <a:solidFill>
                    <a:srgbClr val="333333"/>
                  </a:solidFill>
                </a:rPr>
                <a:t>2.  You can choose to delete or insert more rows and columns to your table to suit your content.</a:t>
              </a:r>
            </a:p>
          </p:txBody>
        </p:sp>
        <p:sp>
          <p:nvSpPr>
            <p:cNvPr id="52" name="TextBox 51">
              <a:extLst>
                <a:ext uri="{FF2B5EF4-FFF2-40B4-BE49-F238E27FC236}">
                  <a16:creationId xmlns:a16="http://schemas.microsoft.com/office/drawing/2014/main" id="{B6D436A7-1E2B-0EB8-3B3D-4CCC9D8425DE}"/>
                </a:ext>
              </a:extLst>
            </p:cNvPr>
            <p:cNvSpPr txBox="1"/>
            <p:nvPr/>
          </p:nvSpPr>
          <p:spPr>
            <a:xfrm>
              <a:off x="-2179314" y="7252770"/>
              <a:ext cx="2159455" cy="553998"/>
            </a:xfrm>
            <a:prstGeom prst="rect">
              <a:avLst/>
            </a:prstGeom>
            <a:noFill/>
          </p:spPr>
          <p:txBody>
            <a:bodyPr wrap="square" rtlCol="0">
              <a:normAutofit/>
            </a:bodyPr>
            <a:lstStyle/>
            <a:p>
              <a:r>
                <a:rPr lang="en-GB" sz="1000" b="0">
                  <a:solidFill>
                    <a:srgbClr val="333333"/>
                  </a:solidFill>
                </a:rPr>
                <a:t>3. You can either copy old content from another table or type straight into this one.</a:t>
              </a:r>
            </a:p>
          </p:txBody>
        </p:sp>
        <p:sp>
          <p:nvSpPr>
            <p:cNvPr id="53" name="TextBox 52">
              <a:extLst>
                <a:ext uri="{FF2B5EF4-FFF2-40B4-BE49-F238E27FC236}">
                  <a16:creationId xmlns:a16="http://schemas.microsoft.com/office/drawing/2014/main" id="{2B30A26B-6C90-43FD-DDD3-473BB7552CA0}"/>
                </a:ext>
              </a:extLst>
            </p:cNvPr>
            <p:cNvSpPr txBox="1"/>
            <p:nvPr/>
          </p:nvSpPr>
          <p:spPr>
            <a:xfrm>
              <a:off x="-2179314" y="5182194"/>
              <a:ext cx="2159455" cy="707886"/>
            </a:xfrm>
            <a:prstGeom prst="rect">
              <a:avLst/>
            </a:prstGeom>
            <a:noFill/>
          </p:spPr>
          <p:txBody>
            <a:bodyPr wrap="square" rtlCol="0">
              <a:spAutoFit/>
            </a:bodyPr>
            <a:lstStyle/>
            <a:p>
              <a:r>
                <a:rPr lang="en-GB" sz="1000" b="0">
                  <a:solidFill>
                    <a:srgbClr val="333333"/>
                  </a:solidFill>
                </a:rPr>
                <a:t>We have designed and created a table for you. This can be found on the table slide when you open your template.</a:t>
              </a:r>
              <a:endParaRPr lang="en-GB" sz="1000" b="0">
                <a:solidFill>
                  <a:schemeClr val="accent1"/>
                </a:solidFill>
              </a:endParaRPr>
            </a:p>
          </p:txBody>
        </p:sp>
        <p:sp>
          <p:nvSpPr>
            <p:cNvPr id="54" name="Rectangle 53">
              <a:extLst>
                <a:ext uri="{FF2B5EF4-FFF2-40B4-BE49-F238E27FC236}">
                  <a16:creationId xmlns:a16="http://schemas.microsoft.com/office/drawing/2014/main" id="{41FDA0D9-73F9-0736-ED01-989B84A38283}"/>
                </a:ext>
              </a:extLst>
            </p:cNvPr>
            <p:cNvSpPr/>
            <p:nvPr/>
          </p:nvSpPr>
          <p:spPr>
            <a:xfrm>
              <a:off x="-2178628" y="7884820"/>
              <a:ext cx="2094954" cy="3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fontScale="25000" lnSpcReduction="20000"/>
            </a:bodyPr>
            <a:lstStyle/>
            <a:p>
              <a:pPr algn="ctr"/>
              <a:endParaRPr lang="en-GB" sz="1799">
                <a:solidFill>
                  <a:schemeClr val="bg1"/>
                </a:solidFill>
              </a:endParaRPr>
            </a:p>
          </p:txBody>
        </p:sp>
        <p:sp>
          <p:nvSpPr>
            <p:cNvPr id="55" name="TextBox 54">
              <a:extLst>
                <a:ext uri="{FF2B5EF4-FFF2-40B4-BE49-F238E27FC236}">
                  <a16:creationId xmlns:a16="http://schemas.microsoft.com/office/drawing/2014/main" id="{25AE9A56-F47A-A2C8-C4E2-488945050365}"/>
                </a:ext>
              </a:extLst>
            </p:cNvPr>
            <p:cNvSpPr txBox="1"/>
            <p:nvPr userDrawn="1"/>
          </p:nvSpPr>
          <p:spPr>
            <a:xfrm>
              <a:off x="-2179314" y="7976349"/>
              <a:ext cx="2159455" cy="553998"/>
            </a:xfrm>
            <a:prstGeom prst="rect">
              <a:avLst/>
            </a:prstGeom>
            <a:noFill/>
          </p:spPr>
          <p:txBody>
            <a:bodyPr wrap="square" rtlCol="0">
              <a:normAutofit/>
            </a:bodyPr>
            <a:lstStyle/>
            <a:p>
              <a:r>
                <a:rPr lang="en-GB" sz="1000" b="0">
                  <a:solidFill>
                    <a:srgbClr val="333333"/>
                  </a:solidFill>
                  <a:latin typeface="Gotham Medium" pitchFamily="50" charset="0"/>
                </a:rPr>
                <a:t>You can insert the default table design into the placeholder.</a:t>
              </a:r>
              <a:endParaRPr lang="en-GB" sz="1000" b="0">
                <a:solidFill>
                  <a:schemeClr val="accent1"/>
                </a:solidFill>
                <a:latin typeface="Gotham Medium" pitchFamily="50" charset="0"/>
              </a:endParaRPr>
            </a:p>
          </p:txBody>
        </p:sp>
        <p:sp>
          <p:nvSpPr>
            <p:cNvPr id="56" name="TextBox 55">
              <a:extLst>
                <a:ext uri="{FF2B5EF4-FFF2-40B4-BE49-F238E27FC236}">
                  <a16:creationId xmlns:a16="http://schemas.microsoft.com/office/drawing/2014/main" id="{EA0D573A-2547-99EB-EE73-A6AA405187EA}"/>
                </a:ext>
              </a:extLst>
            </p:cNvPr>
            <p:cNvSpPr txBox="1"/>
            <p:nvPr userDrawn="1"/>
          </p:nvSpPr>
          <p:spPr>
            <a:xfrm>
              <a:off x="-2179313" y="8502483"/>
              <a:ext cx="1998696" cy="707886"/>
            </a:xfrm>
            <a:prstGeom prst="rect">
              <a:avLst/>
            </a:prstGeom>
            <a:noFill/>
          </p:spPr>
          <p:txBody>
            <a:bodyPr wrap="square" rtlCol="0">
              <a:spAutoFit/>
            </a:bodyPr>
            <a:lstStyle>
              <a:defPPr>
                <a:defRPr lang="en-US"/>
              </a:defPPr>
              <a:lvl1pPr>
                <a:defRPr sz="1000" b="0">
                  <a:solidFill>
                    <a:srgbClr val="333333"/>
                  </a:solidFill>
                </a:defRPr>
              </a:lvl1pPr>
            </a:lstStyle>
            <a:p>
              <a:pPr lvl="0"/>
              <a:r>
                <a:rPr lang="en-GB" sz="1000"/>
                <a:t>1. Click on the icon in the middle of the placeholder and choose the amount of rows and columns you need.</a:t>
              </a:r>
            </a:p>
          </p:txBody>
        </p:sp>
        <p:sp>
          <p:nvSpPr>
            <p:cNvPr id="57" name="TextBox 56">
              <a:extLst>
                <a:ext uri="{FF2B5EF4-FFF2-40B4-BE49-F238E27FC236}">
                  <a16:creationId xmlns:a16="http://schemas.microsoft.com/office/drawing/2014/main" id="{85816CBF-13DA-A1D7-20FE-B083B6424C85}"/>
                </a:ext>
              </a:extLst>
            </p:cNvPr>
            <p:cNvSpPr txBox="1"/>
            <p:nvPr userDrawn="1"/>
          </p:nvSpPr>
          <p:spPr>
            <a:xfrm>
              <a:off x="-2179313" y="9713030"/>
              <a:ext cx="1846141" cy="707886"/>
            </a:xfrm>
            <a:prstGeom prst="rect">
              <a:avLst/>
            </a:prstGeom>
            <a:noFill/>
          </p:spPr>
          <p:txBody>
            <a:bodyPr wrap="square" rtlCol="0">
              <a:spAutoFit/>
            </a:bodyPr>
            <a:lstStyle>
              <a:defPPr>
                <a:defRPr lang="en-US"/>
              </a:defPPr>
              <a:lvl1pPr>
                <a:defRPr sz="1000" b="0">
                  <a:solidFill>
                    <a:srgbClr val="333333"/>
                  </a:solidFill>
                </a:defRPr>
              </a:lvl1pPr>
            </a:lstStyle>
            <a:p>
              <a:pPr lvl="0"/>
              <a:r>
                <a:rPr lang="en-GB" sz="1000"/>
                <a:t>3. You can also use tools on the Layout tab to evenly distribute your rows and columns.</a:t>
              </a:r>
            </a:p>
          </p:txBody>
        </p:sp>
        <p:sp>
          <p:nvSpPr>
            <p:cNvPr id="58" name="TextBox 57">
              <a:extLst>
                <a:ext uri="{FF2B5EF4-FFF2-40B4-BE49-F238E27FC236}">
                  <a16:creationId xmlns:a16="http://schemas.microsoft.com/office/drawing/2014/main" id="{B4C556BB-6917-EA78-DB1C-8291739F7787}"/>
                </a:ext>
              </a:extLst>
            </p:cNvPr>
            <p:cNvSpPr txBox="1"/>
            <p:nvPr userDrawn="1"/>
          </p:nvSpPr>
          <p:spPr>
            <a:xfrm>
              <a:off x="-2179313" y="9208158"/>
              <a:ext cx="1998696" cy="553998"/>
            </a:xfrm>
            <a:prstGeom prst="rect">
              <a:avLst/>
            </a:prstGeom>
            <a:noFill/>
          </p:spPr>
          <p:txBody>
            <a:bodyPr wrap="square" rtlCol="0">
              <a:spAutoFit/>
            </a:bodyPr>
            <a:lstStyle>
              <a:defPPr>
                <a:defRPr lang="en-US"/>
              </a:defPPr>
              <a:lvl1pPr>
                <a:defRPr sz="1000" b="0">
                  <a:solidFill>
                    <a:srgbClr val="333333"/>
                  </a:solidFill>
                </a:defRPr>
              </a:lvl1pPr>
            </a:lstStyle>
            <a:p>
              <a:pPr lvl="0"/>
              <a:r>
                <a:rPr lang="en-GB" sz="1000"/>
                <a:t>2. Use the other table style options to design the table to how you need it.</a:t>
              </a:r>
            </a:p>
          </p:txBody>
        </p:sp>
      </p:grpSp>
      <p:pic>
        <p:nvPicPr>
          <p:cNvPr id="59" name="Graphic 58">
            <a:extLst>
              <a:ext uri="{FF2B5EF4-FFF2-40B4-BE49-F238E27FC236}">
                <a16:creationId xmlns:a16="http://schemas.microsoft.com/office/drawing/2014/main" id="{4CEF248A-D6AB-2595-86AF-11B736816FD6}"/>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1169916" y="259080"/>
            <a:ext cx="558018" cy="558163"/>
          </a:xfrm>
          <a:prstGeom prst="rect">
            <a:avLst/>
          </a:prstGeom>
        </p:spPr>
      </p:pic>
    </p:spTree>
    <p:custDataLst>
      <p:tags r:id="rId1"/>
    </p:custDataLst>
    <p:extLst>
      <p:ext uri="{BB962C8B-B14F-4D97-AF65-F5344CB8AC3E}">
        <p14:creationId xmlns:p14="http://schemas.microsoft.com/office/powerpoint/2010/main" val="4292281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5.xml><?xml version="1.0" encoding="utf-8"?>
<p:sldLayout xmlns:a="http://schemas.openxmlformats.org/drawingml/2006/main" xmlns:r="http://schemas.openxmlformats.org/officeDocument/2006/relationships" xmlns:p="http://schemas.openxmlformats.org/presentationml/2006/main" showMasterSp="0" preserve="1">
  <p:cSld name="Full text">
    <p:spTree>
      <p:nvGrpSpPr>
        <p:cNvPr id="1" name=""/>
        <p:cNvGrpSpPr/>
        <p:nvPr/>
      </p:nvGrpSpPr>
      <p:grpSpPr>
        <a:xfrm>
          <a:off x="0" y="0"/>
          <a:ext cx="0" cy="0"/>
          <a:chOff x="0" y="0"/>
          <a:chExt cx="0" cy="0"/>
        </a:xfrm>
      </p:grpSpPr>
      <p:sp>
        <p:nvSpPr>
          <p:cNvPr id="20" name="Text Placeholder 3">
            <a:extLst>
              <a:ext uri="{FF2B5EF4-FFF2-40B4-BE49-F238E27FC236}">
                <a16:creationId xmlns:a16="http://schemas.microsoft.com/office/drawing/2014/main" id="{42021F43-F699-1E7C-43B4-9493A44E9BEB}"/>
              </a:ext>
            </a:extLst>
          </p:cNvPr>
          <p:cNvSpPr>
            <a:spLocks noGrp="1"/>
          </p:cNvSpPr>
          <p:nvPr>
            <p:ph type="body" sz="quarter" idx="30" hasCustomPrompt="1"/>
          </p:nvPr>
        </p:nvSpPr>
        <p:spPr>
          <a:xfrm rot="5400000">
            <a:off x="8649149" y="3318754"/>
            <a:ext cx="6858430" cy="220922"/>
          </a:xfrm>
          <a:solidFill>
            <a:schemeClr val="accent1"/>
          </a:solidFill>
        </p:spPr>
        <p:txBody>
          <a:bodyPr anchor="ctr"/>
          <a:lstStyle>
            <a:lvl1pPr algn="ctr">
              <a:defRPr sz="900" cap="all" spc="100" baseline="0"/>
            </a:lvl1pPr>
          </a:lstStyle>
          <a:p>
            <a:pPr lvl="0"/>
            <a:r>
              <a:rPr lang="en-GB"/>
              <a:t>Section Title</a:t>
            </a:r>
          </a:p>
        </p:txBody>
      </p:sp>
      <p:sp>
        <p:nvSpPr>
          <p:cNvPr id="10" name="Text Placeholder 9">
            <a:extLst>
              <a:ext uri="{FF2B5EF4-FFF2-40B4-BE49-F238E27FC236}">
                <a16:creationId xmlns:a16="http://schemas.microsoft.com/office/drawing/2014/main" id="{EB7941ED-A697-437A-476F-D9773286F76D}"/>
              </a:ext>
            </a:extLst>
          </p:cNvPr>
          <p:cNvSpPr>
            <a:spLocks noGrp="1"/>
          </p:cNvSpPr>
          <p:nvPr>
            <p:ph type="body" sz="quarter" idx="13" hasCustomPrompt="1"/>
          </p:nvPr>
        </p:nvSpPr>
        <p:spPr>
          <a:xfrm>
            <a:off x="450733" y="1520825"/>
            <a:ext cx="10326689" cy="4565650"/>
          </a:xfrm>
        </p:spPr>
        <p:txBody>
          <a:bodyPr numCol="1" spcCol="720000"/>
          <a:lstStyle>
            <a:lvl1pPr>
              <a:spcAft>
                <a:spcPts val="600"/>
              </a:spcAft>
              <a:defRPr sz="1200"/>
            </a:lvl1pPr>
            <a:lvl2pPr>
              <a:spcAft>
                <a:spcPts val="600"/>
              </a:spcAft>
              <a:defRPr sz="1200"/>
            </a:lvl2pPr>
            <a:lvl3pPr>
              <a:spcAft>
                <a:spcPts val="600"/>
              </a:spcAft>
              <a:defRPr sz="1100"/>
            </a:lvl3pPr>
            <a:lvl4pPr>
              <a:spcAft>
                <a:spcPts val="600"/>
              </a:spcAft>
              <a:defRPr sz="1050"/>
            </a:lvl4pPr>
            <a:lvl5pPr>
              <a:spcAft>
                <a:spcPts val="600"/>
              </a:spcAft>
              <a:defRPr sz="1200"/>
            </a:lvl5pPr>
          </a:lstStyle>
          <a:p>
            <a:pPr lvl="0"/>
            <a:r>
              <a:rPr lang="en-GB"/>
              <a:t>Insert text here</a:t>
            </a:r>
          </a:p>
          <a:p>
            <a:pPr lvl="1"/>
            <a:r>
              <a:rPr lang="en-GB"/>
              <a:t>Second level</a:t>
            </a:r>
          </a:p>
          <a:p>
            <a:pPr lvl="2"/>
            <a:r>
              <a:rPr lang="en-GB"/>
              <a:t>Third level</a:t>
            </a:r>
          </a:p>
          <a:p>
            <a:pPr lvl="3"/>
            <a:r>
              <a:rPr lang="en-GB"/>
              <a:t>Fourth level</a:t>
            </a:r>
          </a:p>
          <a:p>
            <a:pPr lvl="4"/>
            <a:r>
              <a:rPr lang="en-GB"/>
              <a:t>Fifth level</a:t>
            </a:r>
          </a:p>
        </p:txBody>
      </p:sp>
      <p:grpSp>
        <p:nvGrpSpPr>
          <p:cNvPr id="3" name="Group 2">
            <a:extLst>
              <a:ext uri="{FF2B5EF4-FFF2-40B4-BE49-F238E27FC236}">
                <a16:creationId xmlns:a16="http://schemas.microsoft.com/office/drawing/2014/main" id="{6B499ABB-BB52-823B-198B-5DD5DA65B460}"/>
              </a:ext>
            </a:extLst>
          </p:cNvPr>
          <p:cNvGrpSpPr/>
          <p:nvPr/>
        </p:nvGrpSpPr>
        <p:grpSpPr>
          <a:xfrm>
            <a:off x="-2177850" y="1"/>
            <a:ext cx="2116359" cy="4354799"/>
            <a:chOff x="-2170726" y="0"/>
            <a:chExt cx="2116910" cy="4354799"/>
          </a:xfrm>
        </p:grpSpPr>
        <p:grpSp>
          <p:nvGrpSpPr>
            <p:cNvPr id="6" name="Group 5">
              <a:extLst>
                <a:ext uri="{FF2B5EF4-FFF2-40B4-BE49-F238E27FC236}">
                  <a16:creationId xmlns:a16="http://schemas.microsoft.com/office/drawing/2014/main" id="{29C8162D-593E-3D38-D3B7-C1B8A28D29DF}"/>
                </a:ext>
              </a:extLst>
            </p:cNvPr>
            <p:cNvGrpSpPr/>
            <p:nvPr/>
          </p:nvGrpSpPr>
          <p:grpSpPr>
            <a:xfrm>
              <a:off x="-2170726" y="0"/>
              <a:ext cx="2116910" cy="4354799"/>
              <a:chOff x="1841345" y="1593847"/>
              <a:chExt cx="2116910" cy="4354799"/>
            </a:xfrm>
          </p:grpSpPr>
          <p:sp>
            <p:nvSpPr>
              <p:cNvPr id="12" name="Rectangle 11">
                <a:extLst>
                  <a:ext uri="{FF2B5EF4-FFF2-40B4-BE49-F238E27FC236}">
                    <a16:creationId xmlns:a16="http://schemas.microsoft.com/office/drawing/2014/main" id="{C15075F4-1FA7-475C-61FE-C6C404CD429E}"/>
                  </a:ext>
                </a:extLst>
              </p:cNvPr>
              <p:cNvSpPr/>
              <p:nvPr/>
            </p:nvSpPr>
            <p:spPr>
              <a:xfrm>
                <a:off x="1841345" y="1593847"/>
                <a:ext cx="2094954" cy="4354799"/>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333333"/>
                  </a:solidFill>
                </a:endParaRPr>
              </a:p>
            </p:txBody>
          </p:sp>
          <p:sp>
            <p:nvSpPr>
              <p:cNvPr id="13" name="Rectangle 12">
                <a:extLst>
                  <a:ext uri="{FF2B5EF4-FFF2-40B4-BE49-F238E27FC236}">
                    <a16:creationId xmlns:a16="http://schemas.microsoft.com/office/drawing/2014/main" id="{329C99C0-02AF-2E98-5A4C-47A3EC332B49}"/>
                  </a:ext>
                </a:extLst>
              </p:cNvPr>
              <p:cNvSpPr/>
              <p:nvPr/>
            </p:nvSpPr>
            <p:spPr>
              <a:xfrm>
                <a:off x="1841345" y="1593847"/>
                <a:ext cx="2094953" cy="6882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799">
                  <a:solidFill>
                    <a:srgbClr val="333333"/>
                  </a:solidFill>
                </a:endParaRPr>
              </a:p>
            </p:txBody>
          </p:sp>
          <p:sp>
            <p:nvSpPr>
              <p:cNvPr id="14" name="TextBox 13">
                <a:extLst>
                  <a:ext uri="{FF2B5EF4-FFF2-40B4-BE49-F238E27FC236}">
                    <a16:creationId xmlns:a16="http://schemas.microsoft.com/office/drawing/2014/main" id="{D0B45B99-F81C-892C-ED69-FE33FBA7C5FD}"/>
                  </a:ext>
                </a:extLst>
              </p:cNvPr>
              <p:cNvSpPr txBox="1"/>
              <p:nvPr/>
            </p:nvSpPr>
            <p:spPr>
              <a:xfrm>
                <a:off x="1986125" y="1707138"/>
                <a:ext cx="1805394" cy="461665"/>
              </a:xfrm>
              <a:prstGeom prst="rect">
                <a:avLst/>
              </a:prstGeom>
              <a:noFill/>
            </p:spPr>
            <p:txBody>
              <a:bodyPr wrap="square" rtlCol="0">
                <a:spAutoFit/>
              </a:bodyPr>
              <a:lstStyle/>
              <a:p>
                <a:pPr algn="ctr"/>
                <a:r>
                  <a:rPr lang="en-GB" sz="1200">
                    <a:solidFill>
                      <a:srgbClr val="333333"/>
                    </a:solidFill>
                    <a:latin typeface="+mn-lt"/>
                  </a:rPr>
                  <a:t>HOW TO USE BULLET POINTS</a:t>
                </a:r>
              </a:p>
            </p:txBody>
          </p:sp>
          <p:sp>
            <p:nvSpPr>
              <p:cNvPr id="15" name="TextBox 14">
                <a:extLst>
                  <a:ext uri="{FF2B5EF4-FFF2-40B4-BE49-F238E27FC236}">
                    <a16:creationId xmlns:a16="http://schemas.microsoft.com/office/drawing/2014/main" id="{1B5B4492-240A-33A6-3484-AACC71A2835C}"/>
                  </a:ext>
                </a:extLst>
              </p:cNvPr>
              <p:cNvSpPr txBox="1"/>
              <p:nvPr/>
            </p:nvSpPr>
            <p:spPr>
              <a:xfrm>
                <a:off x="1863302" y="4421432"/>
                <a:ext cx="2094953" cy="553998"/>
              </a:xfrm>
              <a:prstGeom prst="rect">
                <a:avLst/>
              </a:prstGeom>
              <a:noFill/>
            </p:spPr>
            <p:txBody>
              <a:bodyPr wrap="square" rtlCol="0">
                <a:spAutoFit/>
              </a:bodyPr>
              <a:lstStyle/>
              <a:p>
                <a:r>
                  <a:rPr lang="en-GB" sz="1000" b="1">
                    <a:solidFill>
                      <a:srgbClr val="333333"/>
                    </a:solidFill>
                  </a:rPr>
                  <a:t>3. </a:t>
                </a:r>
                <a:r>
                  <a:rPr lang="en-GB" sz="1000">
                    <a:solidFill>
                      <a:srgbClr val="333333"/>
                    </a:solidFill>
                  </a:rPr>
                  <a:t>If you want to remove them, just click the </a:t>
                </a:r>
                <a:r>
                  <a:rPr lang="en-GB" sz="1000" b="0">
                    <a:solidFill>
                      <a:srgbClr val="333333"/>
                    </a:solidFill>
                    <a:latin typeface="Gotham Medium" pitchFamily="50" charset="0"/>
                  </a:rPr>
                  <a:t>Decrease List Level </a:t>
                </a:r>
                <a:r>
                  <a:rPr lang="en-GB" sz="1000" b="0">
                    <a:solidFill>
                      <a:srgbClr val="333333"/>
                    </a:solidFill>
                  </a:rPr>
                  <a:t>button.</a:t>
                </a:r>
                <a:endParaRPr lang="en-GB" sz="1000" b="1">
                  <a:solidFill>
                    <a:srgbClr val="333333"/>
                  </a:solidFill>
                </a:endParaRPr>
              </a:p>
            </p:txBody>
          </p:sp>
          <p:sp>
            <p:nvSpPr>
              <p:cNvPr id="16" name="TextBox 15">
                <a:extLst>
                  <a:ext uri="{FF2B5EF4-FFF2-40B4-BE49-F238E27FC236}">
                    <a16:creationId xmlns:a16="http://schemas.microsoft.com/office/drawing/2014/main" id="{86F669A5-9EFE-DA37-D57E-1CCC0AAC0548}"/>
                  </a:ext>
                </a:extLst>
              </p:cNvPr>
              <p:cNvSpPr txBox="1"/>
              <p:nvPr/>
            </p:nvSpPr>
            <p:spPr>
              <a:xfrm>
                <a:off x="1863302" y="2358061"/>
                <a:ext cx="2094953" cy="553998"/>
              </a:xfrm>
              <a:prstGeom prst="rect">
                <a:avLst/>
              </a:prstGeom>
              <a:noFill/>
            </p:spPr>
            <p:txBody>
              <a:bodyPr wrap="square" rtlCol="0">
                <a:spAutoFit/>
              </a:bodyPr>
              <a:lstStyle/>
              <a:p>
                <a:r>
                  <a:rPr lang="en-GB" sz="1000" b="1">
                    <a:solidFill>
                      <a:srgbClr val="333333"/>
                    </a:solidFill>
                  </a:rPr>
                  <a:t>1. </a:t>
                </a:r>
                <a:r>
                  <a:rPr lang="en-GB" sz="1000">
                    <a:solidFill>
                      <a:srgbClr val="333333"/>
                    </a:solidFill>
                  </a:rPr>
                  <a:t>If you want to use your pre-formatted bullets, click on the </a:t>
                </a:r>
                <a:r>
                  <a:rPr lang="en-GB" sz="1000" b="0">
                    <a:solidFill>
                      <a:srgbClr val="333333"/>
                    </a:solidFill>
                    <a:latin typeface="Gotham Medium" pitchFamily="50" charset="0"/>
                  </a:rPr>
                  <a:t>Increase List Level </a:t>
                </a:r>
                <a:r>
                  <a:rPr lang="en-GB" sz="1000" b="0">
                    <a:solidFill>
                      <a:srgbClr val="333333"/>
                    </a:solidFill>
                  </a:rPr>
                  <a:t>button.</a:t>
                </a:r>
              </a:p>
            </p:txBody>
          </p:sp>
          <p:sp>
            <p:nvSpPr>
              <p:cNvPr id="17" name="TextBox 16">
                <a:extLst>
                  <a:ext uri="{FF2B5EF4-FFF2-40B4-BE49-F238E27FC236}">
                    <a16:creationId xmlns:a16="http://schemas.microsoft.com/office/drawing/2014/main" id="{C13CE5DE-35EE-092A-AF42-786FB7178495}"/>
                  </a:ext>
                </a:extLst>
              </p:cNvPr>
              <p:cNvSpPr txBox="1"/>
              <p:nvPr/>
            </p:nvSpPr>
            <p:spPr>
              <a:xfrm>
                <a:off x="1863302" y="3822005"/>
                <a:ext cx="2094953" cy="553998"/>
              </a:xfrm>
              <a:prstGeom prst="rect">
                <a:avLst/>
              </a:prstGeom>
              <a:noFill/>
            </p:spPr>
            <p:txBody>
              <a:bodyPr wrap="square" rtlCol="0">
                <a:spAutoFit/>
              </a:bodyPr>
              <a:lstStyle/>
              <a:p>
                <a:r>
                  <a:rPr lang="en-GB" sz="1000" b="1">
                    <a:solidFill>
                      <a:srgbClr val="333333"/>
                    </a:solidFill>
                  </a:rPr>
                  <a:t>2. </a:t>
                </a:r>
                <a:r>
                  <a:rPr lang="en-GB" sz="1000">
                    <a:solidFill>
                      <a:srgbClr val="333333"/>
                    </a:solidFill>
                  </a:rPr>
                  <a:t>To indent your bullets </a:t>
                </a:r>
                <a:br>
                  <a:rPr lang="en-GB" sz="1000">
                    <a:solidFill>
                      <a:srgbClr val="333333"/>
                    </a:solidFill>
                  </a:rPr>
                </a:br>
                <a:r>
                  <a:rPr lang="en-GB" sz="1000">
                    <a:solidFill>
                      <a:srgbClr val="333333"/>
                    </a:solidFill>
                  </a:rPr>
                  <a:t>to the next level, click on</a:t>
                </a:r>
                <a:r>
                  <a:rPr lang="en-GB" sz="1000" b="1">
                    <a:solidFill>
                      <a:srgbClr val="333333"/>
                    </a:solidFill>
                  </a:rPr>
                  <a:t> </a:t>
                </a:r>
                <a:r>
                  <a:rPr lang="en-GB" sz="1000" b="0">
                    <a:solidFill>
                      <a:srgbClr val="333333"/>
                    </a:solidFill>
                    <a:latin typeface="Gotham Medium" pitchFamily="50" charset="0"/>
                  </a:rPr>
                  <a:t>Increase List Level </a:t>
                </a:r>
                <a:r>
                  <a:rPr lang="en-GB" sz="1000" b="0">
                    <a:solidFill>
                      <a:srgbClr val="333333"/>
                    </a:solidFill>
                  </a:rPr>
                  <a:t>again</a:t>
                </a:r>
                <a:r>
                  <a:rPr lang="en-GB" sz="1000">
                    <a:solidFill>
                      <a:srgbClr val="333333"/>
                    </a:solidFill>
                  </a:rPr>
                  <a:t>.</a:t>
                </a:r>
              </a:p>
            </p:txBody>
          </p:sp>
        </p:grpSp>
        <p:pic>
          <p:nvPicPr>
            <p:cNvPr id="7" name="Picture 6">
              <a:extLst>
                <a:ext uri="{FF2B5EF4-FFF2-40B4-BE49-F238E27FC236}">
                  <a16:creationId xmlns:a16="http://schemas.microsoft.com/office/drawing/2014/main" id="{B8F1DEB0-4C75-B5A2-37C0-41BDBC614ABD}"/>
                </a:ext>
              </a:extLst>
            </p:cNvPr>
            <p:cNvPicPr>
              <a:picLocks noChangeAspect="1"/>
            </p:cNvPicPr>
            <p:nvPr/>
          </p:nvPicPr>
          <p:blipFill>
            <a:blip r:embed="rId3"/>
            <a:stretch>
              <a:fillRect/>
            </a:stretch>
          </p:blipFill>
          <p:spPr>
            <a:xfrm>
              <a:off x="-1743959" y="1421385"/>
              <a:ext cx="1257300" cy="733425"/>
            </a:xfrm>
            <a:prstGeom prst="rect">
              <a:avLst/>
            </a:prstGeom>
          </p:spPr>
        </p:pic>
        <p:sp>
          <p:nvSpPr>
            <p:cNvPr id="8" name="Oval 7">
              <a:extLst>
                <a:ext uri="{FF2B5EF4-FFF2-40B4-BE49-F238E27FC236}">
                  <a16:creationId xmlns:a16="http://schemas.microsoft.com/office/drawing/2014/main" id="{9CABEA3C-A50E-E344-64E4-4AA9320F97BF}"/>
                </a:ext>
              </a:extLst>
            </p:cNvPr>
            <p:cNvSpPr/>
            <p:nvPr/>
          </p:nvSpPr>
          <p:spPr>
            <a:xfrm>
              <a:off x="-833829" y="1427869"/>
              <a:ext cx="365461" cy="365461"/>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Aft>
                  <a:spcPts val="600"/>
                </a:spcAft>
              </a:pPr>
              <a:endParaRPr lang="en-GB" sz="1400"/>
            </a:p>
          </p:txBody>
        </p:sp>
        <p:pic>
          <p:nvPicPr>
            <p:cNvPr id="9" name="Picture 8">
              <a:extLst>
                <a:ext uri="{FF2B5EF4-FFF2-40B4-BE49-F238E27FC236}">
                  <a16:creationId xmlns:a16="http://schemas.microsoft.com/office/drawing/2014/main" id="{445988F8-C4E8-2550-A195-78EB574DF336}"/>
                </a:ext>
              </a:extLst>
            </p:cNvPr>
            <p:cNvPicPr>
              <a:picLocks noChangeAspect="1"/>
            </p:cNvPicPr>
            <p:nvPr/>
          </p:nvPicPr>
          <p:blipFill>
            <a:blip r:embed="rId4"/>
            <a:stretch>
              <a:fillRect/>
            </a:stretch>
          </p:blipFill>
          <p:spPr>
            <a:xfrm>
              <a:off x="-1743959" y="3490852"/>
              <a:ext cx="1257300" cy="723900"/>
            </a:xfrm>
            <a:prstGeom prst="rect">
              <a:avLst/>
            </a:prstGeom>
          </p:spPr>
        </p:pic>
        <p:sp>
          <p:nvSpPr>
            <p:cNvPr id="11" name="Oval 10">
              <a:extLst>
                <a:ext uri="{FF2B5EF4-FFF2-40B4-BE49-F238E27FC236}">
                  <a16:creationId xmlns:a16="http://schemas.microsoft.com/office/drawing/2014/main" id="{4AC509B0-A061-1789-EA88-9E1950915781}"/>
                </a:ext>
              </a:extLst>
            </p:cNvPr>
            <p:cNvSpPr/>
            <p:nvPr/>
          </p:nvSpPr>
          <p:spPr>
            <a:xfrm>
              <a:off x="-1055285" y="3502818"/>
              <a:ext cx="365461" cy="365461"/>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Aft>
                  <a:spcPts val="600"/>
                </a:spcAft>
              </a:pPr>
              <a:endParaRPr lang="en-GB" sz="1400"/>
            </a:p>
          </p:txBody>
        </p:sp>
      </p:grpSp>
      <p:sp>
        <p:nvSpPr>
          <p:cNvPr id="29" name="Date Placeholder 28">
            <a:extLst>
              <a:ext uri="{FF2B5EF4-FFF2-40B4-BE49-F238E27FC236}">
                <a16:creationId xmlns:a16="http://schemas.microsoft.com/office/drawing/2014/main" id="{96295CC8-35DF-84D4-9325-93C9695D6382}"/>
              </a:ext>
            </a:extLst>
          </p:cNvPr>
          <p:cNvSpPr>
            <a:spLocks noGrp="1"/>
          </p:cNvSpPr>
          <p:nvPr>
            <p:ph type="dt" sz="half" idx="31"/>
          </p:nvPr>
        </p:nvSpPr>
        <p:spPr/>
        <p:txBody>
          <a:bodyPr/>
          <a:lstStyle/>
          <a:p>
            <a:endParaRPr lang="en-GB"/>
          </a:p>
        </p:txBody>
      </p:sp>
      <p:sp>
        <p:nvSpPr>
          <p:cNvPr id="30" name="Footer Placeholder 29">
            <a:extLst>
              <a:ext uri="{FF2B5EF4-FFF2-40B4-BE49-F238E27FC236}">
                <a16:creationId xmlns:a16="http://schemas.microsoft.com/office/drawing/2014/main" id="{446DAA44-7848-960C-0893-3A3903A86C20}"/>
              </a:ext>
            </a:extLst>
          </p:cNvPr>
          <p:cNvSpPr>
            <a:spLocks noGrp="1"/>
          </p:cNvSpPr>
          <p:nvPr>
            <p:ph type="ftr" sz="quarter" idx="32"/>
          </p:nvPr>
        </p:nvSpPr>
        <p:spPr>
          <a:xfrm>
            <a:off x="450733" y="6501388"/>
            <a:ext cx="6856644" cy="270074"/>
          </a:xfrm>
          <a:prstGeom prst="rect">
            <a:avLst/>
          </a:prstGeom>
        </p:spPr>
        <p:txBody>
          <a:bodyPr/>
          <a:lstStyle/>
          <a:p>
            <a:pPr>
              <a:lnSpc>
                <a:spcPct val="120000"/>
              </a:lnSpc>
              <a:spcAft>
                <a:spcPts val="1000"/>
              </a:spcAft>
            </a:pPr>
            <a:r>
              <a:rPr lang="en-US"/>
              <a:t>Footer</a:t>
            </a:r>
          </a:p>
        </p:txBody>
      </p:sp>
      <p:sp>
        <p:nvSpPr>
          <p:cNvPr id="31" name="Slide Number Placeholder 30">
            <a:extLst>
              <a:ext uri="{FF2B5EF4-FFF2-40B4-BE49-F238E27FC236}">
                <a16:creationId xmlns:a16="http://schemas.microsoft.com/office/drawing/2014/main" id="{DB162063-62E8-4F8A-E077-3ABED4A54E51}"/>
              </a:ext>
            </a:extLst>
          </p:cNvPr>
          <p:cNvSpPr>
            <a:spLocks noGrp="1"/>
          </p:cNvSpPr>
          <p:nvPr>
            <p:ph type="sldNum" sz="quarter" idx="33"/>
          </p:nvPr>
        </p:nvSpPr>
        <p:spPr/>
        <p:txBody>
          <a:bodyPr/>
          <a:lstStyle/>
          <a:p>
            <a:fld id="{BB07EAE1-021A-493C-B07F-6FE9E5D11BEB}" type="slidenum">
              <a:rPr lang="en-GB" smtClean="0"/>
              <a:pPr/>
              <a:t>‹#›</a:t>
            </a:fld>
            <a:endParaRPr lang="en-GB"/>
          </a:p>
        </p:txBody>
      </p:sp>
      <p:sp>
        <p:nvSpPr>
          <p:cNvPr id="2" name="Title 1">
            <a:extLst>
              <a:ext uri="{FF2B5EF4-FFF2-40B4-BE49-F238E27FC236}">
                <a16:creationId xmlns:a16="http://schemas.microsoft.com/office/drawing/2014/main" id="{AF3889AF-56BD-E364-6CE0-5B813D286423}"/>
              </a:ext>
            </a:extLst>
          </p:cNvPr>
          <p:cNvSpPr>
            <a:spLocks noGrp="1"/>
          </p:cNvSpPr>
          <p:nvPr>
            <p:ph type="title" hasCustomPrompt="1"/>
          </p:nvPr>
        </p:nvSpPr>
        <p:spPr>
          <a:xfrm>
            <a:off x="450732" y="422671"/>
            <a:ext cx="10326690" cy="558405"/>
          </a:xfrm>
        </p:spPr>
        <p:txBody>
          <a:bodyPr/>
          <a:lstStyle>
            <a:lvl1pPr>
              <a:defRPr sz="3199"/>
            </a:lvl1pPr>
          </a:lstStyle>
          <a:p>
            <a:r>
              <a:rPr lang="en-GB"/>
              <a:t>Insert title here</a:t>
            </a:r>
          </a:p>
        </p:txBody>
      </p:sp>
      <p:pic>
        <p:nvPicPr>
          <p:cNvPr id="4" name="Graphic 3">
            <a:extLst>
              <a:ext uri="{FF2B5EF4-FFF2-40B4-BE49-F238E27FC236}">
                <a16:creationId xmlns:a16="http://schemas.microsoft.com/office/drawing/2014/main" id="{5DAA2673-3ED3-1009-AE38-8550FEEAC2C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169916" y="259080"/>
            <a:ext cx="558018" cy="558163"/>
          </a:xfrm>
          <a:prstGeom prst="rect">
            <a:avLst/>
          </a:prstGeom>
        </p:spPr>
      </p:pic>
      <p:grpSp>
        <p:nvGrpSpPr>
          <p:cNvPr id="5" name="Group 4">
            <a:extLst>
              <a:ext uri="{FF2B5EF4-FFF2-40B4-BE49-F238E27FC236}">
                <a16:creationId xmlns:a16="http://schemas.microsoft.com/office/drawing/2014/main" id="{A882D3A9-BD5C-E0DA-29D7-091B56BB7F05}"/>
              </a:ext>
            </a:extLst>
          </p:cNvPr>
          <p:cNvGrpSpPr/>
          <p:nvPr userDrawn="1"/>
        </p:nvGrpSpPr>
        <p:grpSpPr>
          <a:xfrm>
            <a:off x="-2177850" y="1"/>
            <a:ext cx="2116359" cy="4354799"/>
            <a:chOff x="-2170726" y="0"/>
            <a:chExt cx="2116910" cy="4354799"/>
          </a:xfrm>
        </p:grpSpPr>
        <p:grpSp>
          <p:nvGrpSpPr>
            <p:cNvPr id="18" name="Group 17">
              <a:extLst>
                <a:ext uri="{FF2B5EF4-FFF2-40B4-BE49-F238E27FC236}">
                  <a16:creationId xmlns:a16="http://schemas.microsoft.com/office/drawing/2014/main" id="{D2B33462-5898-823E-C128-506CD9D3304A}"/>
                </a:ext>
              </a:extLst>
            </p:cNvPr>
            <p:cNvGrpSpPr/>
            <p:nvPr userDrawn="1"/>
          </p:nvGrpSpPr>
          <p:grpSpPr>
            <a:xfrm>
              <a:off x="-2170726" y="0"/>
              <a:ext cx="2116910" cy="4354799"/>
              <a:chOff x="1841345" y="1593847"/>
              <a:chExt cx="2116910" cy="4354799"/>
            </a:xfrm>
          </p:grpSpPr>
          <p:sp>
            <p:nvSpPr>
              <p:cNvPr id="24" name="Rectangle 23">
                <a:extLst>
                  <a:ext uri="{FF2B5EF4-FFF2-40B4-BE49-F238E27FC236}">
                    <a16:creationId xmlns:a16="http://schemas.microsoft.com/office/drawing/2014/main" id="{3F33F6A8-3279-A95B-028E-621F54F4061D}"/>
                  </a:ext>
                </a:extLst>
              </p:cNvPr>
              <p:cNvSpPr/>
              <p:nvPr/>
            </p:nvSpPr>
            <p:spPr>
              <a:xfrm>
                <a:off x="1841345" y="1593847"/>
                <a:ext cx="2094954" cy="4354799"/>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333333"/>
                  </a:solidFill>
                </a:endParaRPr>
              </a:p>
            </p:txBody>
          </p:sp>
          <p:sp>
            <p:nvSpPr>
              <p:cNvPr id="25" name="Rectangle 24">
                <a:extLst>
                  <a:ext uri="{FF2B5EF4-FFF2-40B4-BE49-F238E27FC236}">
                    <a16:creationId xmlns:a16="http://schemas.microsoft.com/office/drawing/2014/main" id="{FECAC0B5-192D-113D-1F18-825626F61686}"/>
                  </a:ext>
                </a:extLst>
              </p:cNvPr>
              <p:cNvSpPr/>
              <p:nvPr/>
            </p:nvSpPr>
            <p:spPr>
              <a:xfrm>
                <a:off x="1841345" y="1593847"/>
                <a:ext cx="2094953" cy="6882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799">
                  <a:solidFill>
                    <a:srgbClr val="333333"/>
                  </a:solidFill>
                </a:endParaRPr>
              </a:p>
            </p:txBody>
          </p:sp>
          <p:sp>
            <p:nvSpPr>
              <p:cNvPr id="26" name="TextBox 25">
                <a:extLst>
                  <a:ext uri="{FF2B5EF4-FFF2-40B4-BE49-F238E27FC236}">
                    <a16:creationId xmlns:a16="http://schemas.microsoft.com/office/drawing/2014/main" id="{8A5CB7FC-52F6-4D6E-AAC2-74ADD9358695}"/>
                  </a:ext>
                </a:extLst>
              </p:cNvPr>
              <p:cNvSpPr txBox="1"/>
              <p:nvPr/>
            </p:nvSpPr>
            <p:spPr>
              <a:xfrm>
                <a:off x="1986125" y="1707138"/>
                <a:ext cx="1805394" cy="461665"/>
              </a:xfrm>
              <a:prstGeom prst="rect">
                <a:avLst/>
              </a:prstGeom>
              <a:noFill/>
            </p:spPr>
            <p:txBody>
              <a:bodyPr wrap="square" rtlCol="0">
                <a:spAutoFit/>
              </a:bodyPr>
              <a:lstStyle/>
              <a:p>
                <a:pPr algn="ctr"/>
                <a:r>
                  <a:rPr lang="en-GB" sz="1200">
                    <a:solidFill>
                      <a:srgbClr val="333333"/>
                    </a:solidFill>
                    <a:latin typeface="+mn-lt"/>
                  </a:rPr>
                  <a:t>HOW TO USE BULLET POINTS</a:t>
                </a:r>
              </a:p>
            </p:txBody>
          </p:sp>
          <p:sp>
            <p:nvSpPr>
              <p:cNvPr id="27" name="TextBox 26">
                <a:extLst>
                  <a:ext uri="{FF2B5EF4-FFF2-40B4-BE49-F238E27FC236}">
                    <a16:creationId xmlns:a16="http://schemas.microsoft.com/office/drawing/2014/main" id="{E830BF3E-07E7-86AA-8ACA-C65CC819F481}"/>
                  </a:ext>
                </a:extLst>
              </p:cNvPr>
              <p:cNvSpPr txBox="1"/>
              <p:nvPr/>
            </p:nvSpPr>
            <p:spPr>
              <a:xfrm>
                <a:off x="1863302" y="4421432"/>
                <a:ext cx="2094953" cy="553998"/>
              </a:xfrm>
              <a:prstGeom prst="rect">
                <a:avLst/>
              </a:prstGeom>
              <a:noFill/>
            </p:spPr>
            <p:txBody>
              <a:bodyPr wrap="square" rtlCol="0">
                <a:spAutoFit/>
              </a:bodyPr>
              <a:lstStyle/>
              <a:p>
                <a:r>
                  <a:rPr lang="en-GB" sz="1000" b="1">
                    <a:solidFill>
                      <a:srgbClr val="333333"/>
                    </a:solidFill>
                  </a:rPr>
                  <a:t>3. </a:t>
                </a:r>
                <a:r>
                  <a:rPr lang="en-GB" sz="1000">
                    <a:solidFill>
                      <a:srgbClr val="333333"/>
                    </a:solidFill>
                  </a:rPr>
                  <a:t>If you want to remove them, just click the </a:t>
                </a:r>
                <a:r>
                  <a:rPr lang="en-GB" sz="1000" b="0">
                    <a:solidFill>
                      <a:srgbClr val="333333"/>
                    </a:solidFill>
                    <a:latin typeface="Gotham Medium" pitchFamily="50" charset="0"/>
                  </a:rPr>
                  <a:t>Decrease List Level </a:t>
                </a:r>
                <a:r>
                  <a:rPr lang="en-GB" sz="1000" b="0">
                    <a:solidFill>
                      <a:srgbClr val="333333"/>
                    </a:solidFill>
                  </a:rPr>
                  <a:t>button.</a:t>
                </a:r>
                <a:endParaRPr lang="en-GB" sz="1000" b="1">
                  <a:solidFill>
                    <a:srgbClr val="333333"/>
                  </a:solidFill>
                </a:endParaRPr>
              </a:p>
            </p:txBody>
          </p:sp>
          <p:sp>
            <p:nvSpPr>
              <p:cNvPr id="28" name="TextBox 27">
                <a:extLst>
                  <a:ext uri="{FF2B5EF4-FFF2-40B4-BE49-F238E27FC236}">
                    <a16:creationId xmlns:a16="http://schemas.microsoft.com/office/drawing/2014/main" id="{426F41D1-3F42-A03C-66A3-15DFBEFAB664}"/>
                  </a:ext>
                </a:extLst>
              </p:cNvPr>
              <p:cNvSpPr txBox="1"/>
              <p:nvPr/>
            </p:nvSpPr>
            <p:spPr>
              <a:xfrm>
                <a:off x="1863302" y="2358061"/>
                <a:ext cx="2094953" cy="553998"/>
              </a:xfrm>
              <a:prstGeom prst="rect">
                <a:avLst/>
              </a:prstGeom>
              <a:noFill/>
            </p:spPr>
            <p:txBody>
              <a:bodyPr wrap="square" rtlCol="0">
                <a:spAutoFit/>
              </a:bodyPr>
              <a:lstStyle/>
              <a:p>
                <a:r>
                  <a:rPr lang="en-GB" sz="1000" b="1">
                    <a:solidFill>
                      <a:srgbClr val="333333"/>
                    </a:solidFill>
                  </a:rPr>
                  <a:t>1. </a:t>
                </a:r>
                <a:r>
                  <a:rPr lang="en-GB" sz="1000">
                    <a:solidFill>
                      <a:srgbClr val="333333"/>
                    </a:solidFill>
                  </a:rPr>
                  <a:t>If you want to use your pre-formatted bullets, click on the </a:t>
                </a:r>
                <a:r>
                  <a:rPr lang="en-GB" sz="1000" b="0">
                    <a:solidFill>
                      <a:srgbClr val="333333"/>
                    </a:solidFill>
                    <a:latin typeface="Gotham Medium" pitchFamily="50" charset="0"/>
                  </a:rPr>
                  <a:t>Increase List Level </a:t>
                </a:r>
                <a:r>
                  <a:rPr lang="en-GB" sz="1000" b="0">
                    <a:solidFill>
                      <a:srgbClr val="333333"/>
                    </a:solidFill>
                  </a:rPr>
                  <a:t>button.</a:t>
                </a:r>
              </a:p>
            </p:txBody>
          </p:sp>
          <p:sp>
            <p:nvSpPr>
              <p:cNvPr id="32" name="TextBox 31">
                <a:extLst>
                  <a:ext uri="{FF2B5EF4-FFF2-40B4-BE49-F238E27FC236}">
                    <a16:creationId xmlns:a16="http://schemas.microsoft.com/office/drawing/2014/main" id="{E530BA93-F1EF-F2AF-15BB-A20D0DA9309C}"/>
                  </a:ext>
                </a:extLst>
              </p:cNvPr>
              <p:cNvSpPr txBox="1"/>
              <p:nvPr/>
            </p:nvSpPr>
            <p:spPr>
              <a:xfrm>
                <a:off x="1863302" y="3822005"/>
                <a:ext cx="2094953" cy="553998"/>
              </a:xfrm>
              <a:prstGeom prst="rect">
                <a:avLst/>
              </a:prstGeom>
              <a:noFill/>
            </p:spPr>
            <p:txBody>
              <a:bodyPr wrap="square" rtlCol="0">
                <a:spAutoFit/>
              </a:bodyPr>
              <a:lstStyle/>
              <a:p>
                <a:r>
                  <a:rPr lang="en-GB" sz="1000" b="1">
                    <a:solidFill>
                      <a:srgbClr val="333333"/>
                    </a:solidFill>
                  </a:rPr>
                  <a:t>2. </a:t>
                </a:r>
                <a:r>
                  <a:rPr lang="en-GB" sz="1000">
                    <a:solidFill>
                      <a:srgbClr val="333333"/>
                    </a:solidFill>
                  </a:rPr>
                  <a:t>To indent your bullets </a:t>
                </a:r>
                <a:br>
                  <a:rPr lang="en-GB" sz="1000">
                    <a:solidFill>
                      <a:srgbClr val="333333"/>
                    </a:solidFill>
                  </a:rPr>
                </a:br>
                <a:r>
                  <a:rPr lang="en-GB" sz="1000">
                    <a:solidFill>
                      <a:srgbClr val="333333"/>
                    </a:solidFill>
                  </a:rPr>
                  <a:t>to the next level, click on</a:t>
                </a:r>
                <a:r>
                  <a:rPr lang="en-GB" sz="1000" b="1">
                    <a:solidFill>
                      <a:srgbClr val="333333"/>
                    </a:solidFill>
                  </a:rPr>
                  <a:t> </a:t>
                </a:r>
                <a:r>
                  <a:rPr lang="en-GB" sz="1000" b="0">
                    <a:solidFill>
                      <a:srgbClr val="333333"/>
                    </a:solidFill>
                    <a:latin typeface="Gotham Medium" pitchFamily="50" charset="0"/>
                  </a:rPr>
                  <a:t>Increase List Level </a:t>
                </a:r>
                <a:r>
                  <a:rPr lang="en-GB" sz="1000" b="0">
                    <a:solidFill>
                      <a:srgbClr val="333333"/>
                    </a:solidFill>
                  </a:rPr>
                  <a:t>again</a:t>
                </a:r>
                <a:r>
                  <a:rPr lang="en-GB" sz="1000">
                    <a:solidFill>
                      <a:srgbClr val="333333"/>
                    </a:solidFill>
                  </a:rPr>
                  <a:t>.</a:t>
                </a:r>
              </a:p>
            </p:txBody>
          </p:sp>
        </p:grpSp>
        <p:pic>
          <p:nvPicPr>
            <p:cNvPr id="19" name="Picture 18">
              <a:extLst>
                <a:ext uri="{FF2B5EF4-FFF2-40B4-BE49-F238E27FC236}">
                  <a16:creationId xmlns:a16="http://schemas.microsoft.com/office/drawing/2014/main" id="{208DE881-FED2-19E5-1ED7-E040EB8A0DDE}"/>
                </a:ext>
              </a:extLst>
            </p:cNvPr>
            <p:cNvPicPr>
              <a:picLocks noChangeAspect="1"/>
            </p:cNvPicPr>
            <p:nvPr userDrawn="1"/>
          </p:nvPicPr>
          <p:blipFill>
            <a:blip r:embed="rId3"/>
            <a:stretch>
              <a:fillRect/>
            </a:stretch>
          </p:blipFill>
          <p:spPr>
            <a:xfrm>
              <a:off x="-1743959" y="1421385"/>
              <a:ext cx="1257300" cy="733425"/>
            </a:xfrm>
            <a:prstGeom prst="rect">
              <a:avLst/>
            </a:prstGeom>
          </p:spPr>
        </p:pic>
        <p:sp>
          <p:nvSpPr>
            <p:cNvPr id="21" name="Oval 20">
              <a:extLst>
                <a:ext uri="{FF2B5EF4-FFF2-40B4-BE49-F238E27FC236}">
                  <a16:creationId xmlns:a16="http://schemas.microsoft.com/office/drawing/2014/main" id="{71CFB067-A1A8-8E01-EE4B-A454004624DE}"/>
                </a:ext>
              </a:extLst>
            </p:cNvPr>
            <p:cNvSpPr/>
            <p:nvPr userDrawn="1"/>
          </p:nvSpPr>
          <p:spPr>
            <a:xfrm>
              <a:off x="-833829" y="1427869"/>
              <a:ext cx="365461" cy="365461"/>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Aft>
                  <a:spcPts val="600"/>
                </a:spcAft>
              </a:pPr>
              <a:endParaRPr lang="en-GB" sz="1400"/>
            </a:p>
          </p:txBody>
        </p:sp>
        <p:pic>
          <p:nvPicPr>
            <p:cNvPr id="22" name="Picture 21">
              <a:extLst>
                <a:ext uri="{FF2B5EF4-FFF2-40B4-BE49-F238E27FC236}">
                  <a16:creationId xmlns:a16="http://schemas.microsoft.com/office/drawing/2014/main" id="{6A6F38B0-E27D-FBB8-CD3B-157C016065E2}"/>
                </a:ext>
              </a:extLst>
            </p:cNvPr>
            <p:cNvPicPr>
              <a:picLocks noChangeAspect="1"/>
            </p:cNvPicPr>
            <p:nvPr userDrawn="1"/>
          </p:nvPicPr>
          <p:blipFill>
            <a:blip r:embed="rId4"/>
            <a:stretch>
              <a:fillRect/>
            </a:stretch>
          </p:blipFill>
          <p:spPr>
            <a:xfrm>
              <a:off x="-1743959" y="3490852"/>
              <a:ext cx="1257300" cy="723900"/>
            </a:xfrm>
            <a:prstGeom prst="rect">
              <a:avLst/>
            </a:prstGeom>
          </p:spPr>
        </p:pic>
        <p:sp>
          <p:nvSpPr>
            <p:cNvPr id="23" name="Oval 22">
              <a:extLst>
                <a:ext uri="{FF2B5EF4-FFF2-40B4-BE49-F238E27FC236}">
                  <a16:creationId xmlns:a16="http://schemas.microsoft.com/office/drawing/2014/main" id="{03BC3777-6AB7-984A-6EE3-F73D24CA367D}"/>
                </a:ext>
              </a:extLst>
            </p:cNvPr>
            <p:cNvSpPr/>
            <p:nvPr userDrawn="1"/>
          </p:nvSpPr>
          <p:spPr>
            <a:xfrm>
              <a:off x="-1055285" y="3502818"/>
              <a:ext cx="365461" cy="365461"/>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Aft>
                  <a:spcPts val="600"/>
                </a:spcAft>
              </a:pPr>
              <a:endParaRPr lang="en-GB" sz="1400"/>
            </a:p>
          </p:txBody>
        </p:sp>
      </p:grpSp>
      <p:pic>
        <p:nvPicPr>
          <p:cNvPr id="33" name="Graphic 32">
            <a:extLst>
              <a:ext uri="{FF2B5EF4-FFF2-40B4-BE49-F238E27FC236}">
                <a16:creationId xmlns:a16="http://schemas.microsoft.com/office/drawing/2014/main" id="{F1FD5BBC-BDA4-426E-2896-5EF991B14B21}"/>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1169916" y="259080"/>
            <a:ext cx="558018" cy="558163"/>
          </a:xfrm>
          <a:prstGeom prst="rect">
            <a:avLst/>
          </a:prstGeom>
        </p:spPr>
      </p:pic>
    </p:spTree>
    <p:custDataLst>
      <p:tags r:id="rId1"/>
    </p:custDataLst>
    <p:extLst>
      <p:ext uri="{BB962C8B-B14F-4D97-AF65-F5344CB8AC3E}">
        <p14:creationId xmlns:p14="http://schemas.microsoft.com/office/powerpoint/2010/main" val="28723574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6.xml><?xml version="1.0" encoding="utf-8"?>
<p:sldLayout xmlns:a="http://schemas.openxmlformats.org/drawingml/2006/main" xmlns:r="http://schemas.openxmlformats.org/officeDocument/2006/relationships" xmlns:p="http://schemas.openxmlformats.org/presentationml/2006/main" showMasterSp="0" preserve="1">
  <p:cSld name="Text only">
    <p:spTree>
      <p:nvGrpSpPr>
        <p:cNvPr id="1" name=""/>
        <p:cNvGrpSpPr/>
        <p:nvPr/>
      </p:nvGrpSpPr>
      <p:grpSpPr>
        <a:xfrm>
          <a:off x="0" y="0"/>
          <a:ext cx="0" cy="0"/>
          <a:chOff x="0" y="0"/>
          <a:chExt cx="0" cy="0"/>
        </a:xfrm>
      </p:grpSpPr>
      <p:sp>
        <p:nvSpPr>
          <p:cNvPr id="9" name="Text Placeholder 3">
            <a:extLst>
              <a:ext uri="{FF2B5EF4-FFF2-40B4-BE49-F238E27FC236}">
                <a16:creationId xmlns:a16="http://schemas.microsoft.com/office/drawing/2014/main" id="{D4C08296-AF41-8446-8AFD-C352D4E284F5}"/>
              </a:ext>
            </a:extLst>
          </p:cNvPr>
          <p:cNvSpPr>
            <a:spLocks noGrp="1"/>
          </p:cNvSpPr>
          <p:nvPr>
            <p:ph type="body" sz="quarter" idx="44" hasCustomPrompt="1"/>
          </p:nvPr>
        </p:nvSpPr>
        <p:spPr>
          <a:xfrm rot="5400000">
            <a:off x="8649149" y="3318754"/>
            <a:ext cx="6858430" cy="220922"/>
          </a:xfrm>
          <a:solidFill>
            <a:schemeClr val="accent1"/>
          </a:solidFill>
        </p:spPr>
        <p:txBody>
          <a:bodyPr anchor="ctr"/>
          <a:lstStyle>
            <a:lvl1pPr algn="ctr">
              <a:defRPr sz="900" cap="all" spc="100" baseline="0"/>
            </a:lvl1pPr>
          </a:lstStyle>
          <a:p>
            <a:pPr lvl="0"/>
            <a:r>
              <a:rPr lang="en-GB"/>
              <a:t>Section Title</a:t>
            </a:r>
          </a:p>
        </p:txBody>
      </p:sp>
      <p:grpSp>
        <p:nvGrpSpPr>
          <p:cNvPr id="2" name="Group 1">
            <a:extLst>
              <a:ext uri="{FF2B5EF4-FFF2-40B4-BE49-F238E27FC236}">
                <a16:creationId xmlns:a16="http://schemas.microsoft.com/office/drawing/2014/main" id="{87520085-FCA7-F839-F46A-DCF0D7F625C4}"/>
              </a:ext>
            </a:extLst>
          </p:cNvPr>
          <p:cNvGrpSpPr/>
          <p:nvPr/>
        </p:nvGrpSpPr>
        <p:grpSpPr>
          <a:xfrm>
            <a:off x="-2177850" y="1"/>
            <a:ext cx="2116359" cy="4354799"/>
            <a:chOff x="-2170726" y="0"/>
            <a:chExt cx="2116910" cy="4354799"/>
          </a:xfrm>
        </p:grpSpPr>
        <p:grpSp>
          <p:nvGrpSpPr>
            <p:cNvPr id="3" name="Group 2">
              <a:extLst>
                <a:ext uri="{FF2B5EF4-FFF2-40B4-BE49-F238E27FC236}">
                  <a16:creationId xmlns:a16="http://schemas.microsoft.com/office/drawing/2014/main" id="{3CD1A900-A47E-CFDF-54D3-132EE8CC6FE9}"/>
                </a:ext>
              </a:extLst>
            </p:cNvPr>
            <p:cNvGrpSpPr/>
            <p:nvPr/>
          </p:nvGrpSpPr>
          <p:grpSpPr>
            <a:xfrm>
              <a:off x="-2170726" y="0"/>
              <a:ext cx="2116910" cy="4354799"/>
              <a:chOff x="1841345" y="1593847"/>
              <a:chExt cx="2116910" cy="4354799"/>
            </a:xfrm>
          </p:grpSpPr>
          <p:sp>
            <p:nvSpPr>
              <p:cNvPr id="41" name="Rectangle 40">
                <a:extLst>
                  <a:ext uri="{FF2B5EF4-FFF2-40B4-BE49-F238E27FC236}">
                    <a16:creationId xmlns:a16="http://schemas.microsoft.com/office/drawing/2014/main" id="{FF9B9A71-70FF-3059-CB78-61917F58098D}"/>
                  </a:ext>
                </a:extLst>
              </p:cNvPr>
              <p:cNvSpPr/>
              <p:nvPr/>
            </p:nvSpPr>
            <p:spPr>
              <a:xfrm>
                <a:off x="1841345" y="1593847"/>
                <a:ext cx="2094954" cy="4354799"/>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333333"/>
                  </a:solidFill>
                </a:endParaRPr>
              </a:p>
            </p:txBody>
          </p:sp>
          <p:sp>
            <p:nvSpPr>
              <p:cNvPr id="42" name="Rectangle 41">
                <a:extLst>
                  <a:ext uri="{FF2B5EF4-FFF2-40B4-BE49-F238E27FC236}">
                    <a16:creationId xmlns:a16="http://schemas.microsoft.com/office/drawing/2014/main" id="{E59664E0-583D-5FC6-7B85-E740862B8BEB}"/>
                  </a:ext>
                </a:extLst>
              </p:cNvPr>
              <p:cNvSpPr/>
              <p:nvPr/>
            </p:nvSpPr>
            <p:spPr>
              <a:xfrm>
                <a:off x="1841345" y="1593847"/>
                <a:ext cx="2094953" cy="6882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799">
                  <a:solidFill>
                    <a:srgbClr val="333333"/>
                  </a:solidFill>
                </a:endParaRPr>
              </a:p>
            </p:txBody>
          </p:sp>
          <p:sp>
            <p:nvSpPr>
              <p:cNvPr id="43" name="TextBox 42">
                <a:extLst>
                  <a:ext uri="{FF2B5EF4-FFF2-40B4-BE49-F238E27FC236}">
                    <a16:creationId xmlns:a16="http://schemas.microsoft.com/office/drawing/2014/main" id="{38193F92-061B-0852-86A3-045C84FD0A0C}"/>
                  </a:ext>
                </a:extLst>
              </p:cNvPr>
              <p:cNvSpPr txBox="1"/>
              <p:nvPr/>
            </p:nvSpPr>
            <p:spPr>
              <a:xfrm>
                <a:off x="1986125" y="1707138"/>
                <a:ext cx="1805394" cy="461665"/>
              </a:xfrm>
              <a:prstGeom prst="rect">
                <a:avLst/>
              </a:prstGeom>
              <a:noFill/>
            </p:spPr>
            <p:txBody>
              <a:bodyPr wrap="square" rtlCol="0">
                <a:spAutoFit/>
              </a:bodyPr>
              <a:lstStyle/>
              <a:p>
                <a:pPr algn="ctr"/>
                <a:r>
                  <a:rPr lang="en-GB" sz="1200">
                    <a:solidFill>
                      <a:srgbClr val="333333"/>
                    </a:solidFill>
                    <a:latin typeface="+mn-lt"/>
                  </a:rPr>
                  <a:t>HOW TO USE BULLET POINTS</a:t>
                </a:r>
              </a:p>
            </p:txBody>
          </p:sp>
          <p:sp>
            <p:nvSpPr>
              <p:cNvPr id="44" name="TextBox 43">
                <a:extLst>
                  <a:ext uri="{FF2B5EF4-FFF2-40B4-BE49-F238E27FC236}">
                    <a16:creationId xmlns:a16="http://schemas.microsoft.com/office/drawing/2014/main" id="{94A73790-9C47-F41A-8BAE-161D69905741}"/>
                  </a:ext>
                </a:extLst>
              </p:cNvPr>
              <p:cNvSpPr txBox="1"/>
              <p:nvPr/>
            </p:nvSpPr>
            <p:spPr>
              <a:xfrm>
                <a:off x="1863302" y="4421432"/>
                <a:ext cx="2094953" cy="553998"/>
              </a:xfrm>
              <a:prstGeom prst="rect">
                <a:avLst/>
              </a:prstGeom>
              <a:noFill/>
            </p:spPr>
            <p:txBody>
              <a:bodyPr wrap="square" rtlCol="0">
                <a:spAutoFit/>
              </a:bodyPr>
              <a:lstStyle/>
              <a:p>
                <a:r>
                  <a:rPr lang="en-GB" sz="1000" b="1">
                    <a:solidFill>
                      <a:srgbClr val="333333"/>
                    </a:solidFill>
                  </a:rPr>
                  <a:t>3. </a:t>
                </a:r>
                <a:r>
                  <a:rPr lang="en-GB" sz="1000">
                    <a:solidFill>
                      <a:srgbClr val="333333"/>
                    </a:solidFill>
                  </a:rPr>
                  <a:t>If you want to remove them, just click the </a:t>
                </a:r>
                <a:r>
                  <a:rPr lang="en-GB" sz="1000" b="0">
                    <a:solidFill>
                      <a:srgbClr val="333333"/>
                    </a:solidFill>
                    <a:latin typeface="Gotham Medium" pitchFamily="50" charset="0"/>
                  </a:rPr>
                  <a:t>Decrease List Level </a:t>
                </a:r>
                <a:r>
                  <a:rPr lang="en-GB" sz="1000" b="0">
                    <a:solidFill>
                      <a:srgbClr val="333333"/>
                    </a:solidFill>
                  </a:rPr>
                  <a:t>button.</a:t>
                </a:r>
                <a:endParaRPr lang="en-GB" sz="1000" b="1">
                  <a:solidFill>
                    <a:srgbClr val="333333"/>
                  </a:solidFill>
                </a:endParaRPr>
              </a:p>
            </p:txBody>
          </p:sp>
          <p:sp>
            <p:nvSpPr>
              <p:cNvPr id="45" name="TextBox 44">
                <a:extLst>
                  <a:ext uri="{FF2B5EF4-FFF2-40B4-BE49-F238E27FC236}">
                    <a16:creationId xmlns:a16="http://schemas.microsoft.com/office/drawing/2014/main" id="{28D0E7F4-67B3-071C-525C-0F1367146302}"/>
                  </a:ext>
                </a:extLst>
              </p:cNvPr>
              <p:cNvSpPr txBox="1"/>
              <p:nvPr/>
            </p:nvSpPr>
            <p:spPr>
              <a:xfrm>
                <a:off x="1863302" y="2358061"/>
                <a:ext cx="2094953" cy="553998"/>
              </a:xfrm>
              <a:prstGeom prst="rect">
                <a:avLst/>
              </a:prstGeom>
              <a:noFill/>
            </p:spPr>
            <p:txBody>
              <a:bodyPr wrap="square" rtlCol="0">
                <a:spAutoFit/>
              </a:bodyPr>
              <a:lstStyle/>
              <a:p>
                <a:r>
                  <a:rPr lang="en-GB" sz="1000" b="1">
                    <a:solidFill>
                      <a:srgbClr val="333333"/>
                    </a:solidFill>
                  </a:rPr>
                  <a:t>1. </a:t>
                </a:r>
                <a:r>
                  <a:rPr lang="en-GB" sz="1000">
                    <a:solidFill>
                      <a:srgbClr val="333333"/>
                    </a:solidFill>
                  </a:rPr>
                  <a:t>If you want to use your pre-formatted bullets, click on the </a:t>
                </a:r>
                <a:r>
                  <a:rPr lang="en-GB" sz="1000" b="0">
                    <a:solidFill>
                      <a:srgbClr val="333333"/>
                    </a:solidFill>
                    <a:latin typeface="Gotham Medium" pitchFamily="50" charset="0"/>
                  </a:rPr>
                  <a:t>Increase List Level </a:t>
                </a:r>
                <a:r>
                  <a:rPr lang="en-GB" sz="1000" b="0">
                    <a:solidFill>
                      <a:srgbClr val="333333"/>
                    </a:solidFill>
                  </a:rPr>
                  <a:t>button.</a:t>
                </a:r>
              </a:p>
            </p:txBody>
          </p:sp>
          <p:sp>
            <p:nvSpPr>
              <p:cNvPr id="46" name="TextBox 45">
                <a:extLst>
                  <a:ext uri="{FF2B5EF4-FFF2-40B4-BE49-F238E27FC236}">
                    <a16:creationId xmlns:a16="http://schemas.microsoft.com/office/drawing/2014/main" id="{44967E0D-3AD1-E774-E496-7AC9686A9635}"/>
                  </a:ext>
                </a:extLst>
              </p:cNvPr>
              <p:cNvSpPr txBox="1"/>
              <p:nvPr/>
            </p:nvSpPr>
            <p:spPr>
              <a:xfrm>
                <a:off x="1863302" y="3822005"/>
                <a:ext cx="2094953" cy="553998"/>
              </a:xfrm>
              <a:prstGeom prst="rect">
                <a:avLst/>
              </a:prstGeom>
              <a:noFill/>
            </p:spPr>
            <p:txBody>
              <a:bodyPr wrap="square" rtlCol="0">
                <a:spAutoFit/>
              </a:bodyPr>
              <a:lstStyle/>
              <a:p>
                <a:r>
                  <a:rPr lang="en-GB" sz="1000" b="1">
                    <a:solidFill>
                      <a:srgbClr val="333333"/>
                    </a:solidFill>
                  </a:rPr>
                  <a:t>2. </a:t>
                </a:r>
                <a:r>
                  <a:rPr lang="en-GB" sz="1000">
                    <a:solidFill>
                      <a:srgbClr val="333333"/>
                    </a:solidFill>
                  </a:rPr>
                  <a:t>To indent your bullets </a:t>
                </a:r>
                <a:br>
                  <a:rPr lang="en-GB" sz="1000">
                    <a:solidFill>
                      <a:srgbClr val="333333"/>
                    </a:solidFill>
                  </a:rPr>
                </a:br>
                <a:r>
                  <a:rPr lang="en-GB" sz="1000">
                    <a:solidFill>
                      <a:srgbClr val="333333"/>
                    </a:solidFill>
                  </a:rPr>
                  <a:t>to the next level, click on</a:t>
                </a:r>
                <a:r>
                  <a:rPr lang="en-GB" sz="1000" b="1">
                    <a:solidFill>
                      <a:srgbClr val="333333"/>
                    </a:solidFill>
                  </a:rPr>
                  <a:t> </a:t>
                </a:r>
                <a:r>
                  <a:rPr lang="en-GB" sz="1000" b="0">
                    <a:solidFill>
                      <a:srgbClr val="333333"/>
                    </a:solidFill>
                    <a:latin typeface="Gotham Medium" pitchFamily="50" charset="0"/>
                  </a:rPr>
                  <a:t>Increase List Level </a:t>
                </a:r>
                <a:r>
                  <a:rPr lang="en-GB" sz="1000" b="0">
                    <a:solidFill>
                      <a:srgbClr val="333333"/>
                    </a:solidFill>
                  </a:rPr>
                  <a:t>again</a:t>
                </a:r>
                <a:r>
                  <a:rPr lang="en-GB" sz="1000">
                    <a:solidFill>
                      <a:srgbClr val="333333"/>
                    </a:solidFill>
                  </a:rPr>
                  <a:t>.</a:t>
                </a:r>
              </a:p>
            </p:txBody>
          </p:sp>
        </p:grpSp>
        <p:pic>
          <p:nvPicPr>
            <p:cNvPr id="6" name="Picture 5">
              <a:extLst>
                <a:ext uri="{FF2B5EF4-FFF2-40B4-BE49-F238E27FC236}">
                  <a16:creationId xmlns:a16="http://schemas.microsoft.com/office/drawing/2014/main" id="{400BDBF3-74C2-6FE4-87F0-3911784F0CFF}"/>
                </a:ext>
              </a:extLst>
            </p:cNvPr>
            <p:cNvPicPr>
              <a:picLocks noChangeAspect="1"/>
            </p:cNvPicPr>
            <p:nvPr/>
          </p:nvPicPr>
          <p:blipFill>
            <a:blip r:embed="rId3"/>
            <a:stretch>
              <a:fillRect/>
            </a:stretch>
          </p:blipFill>
          <p:spPr>
            <a:xfrm>
              <a:off x="-1743959" y="1421385"/>
              <a:ext cx="1257300" cy="733425"/>
            </a:xfrm>
            <a:prstGeom prst="rect">
              <a:avLst/>
            </a:prstGeom>
          </p:spPr>
        </p:pic>
        <p:sp>
          <p:nvSpPr>
            <p:cNvPr id="7" name="Oval 6">
              <a:extLst>
                <a:ext uri="{FF2B5EF4-FFF2-40B4-BE49-F238E27FC236}">
                  <a16:creationId xmlns:a16="http://schemas.microsoft.com/office/drawing/2014/main" id="{24EC40DD-A829-B06C-42DA-7184B1A6F13F}"/>
                </a:ext>
              </a:extLst>
            </p:cNvPr>
            <p:cNvSpPr/>
            <p:nvPr/>
          </p:nvSpPr>
          <p:spPr>
            <a:xfrm>
              <a:off x="-833829" y="1427869"/>
              <a:ext cx="365461" cy="365461"/>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Aft>
                  <a:spcPts val="600"/>
                </a:spcAft>
              </a:pPr>
              <a:endParaRPr lang="en-GB" sz="1400"/>
            </a:p>
          </p:txBody>
        </p:sp>
        <p:pic>
          <p:nvPicPr>
            <p:cNvPr id="8" name="Picture 7">
              <a:extLst>
                <a:ext uri="{FF2B5EF4-FFF2-40B4-BE49-F238E27FC236}">
                  <a16:creationId xmlns:a16="http://schemas.microsoft.com/office/drawing/2014/main" id="{6AC372B2-35DB-2859-684B-EF3CDA05359A}"/>
                </a:ext>
              </a:extLst>
            </p:cNvPr>
            <p:cNvPicPr>
              <a:picLocks noChangeAspect="1"/>
            </p:cNvPicPr>
            <p:nvPr/>
          </p:nvPicPr>
          <p:blipFill>
            <a:blip r:embed="rId4"/>
            <a:stretch>
              <a:fillRect/>
            </a:stretch>
          </p:blipFill>
          <p:spPr>
            <a:xfrm>
              <a:off x="-1743959" y="3490852"/>
              <a:ext cx="1257300" cy="723900"/>
            </a:xfrm>
            <a:prstGeom prst="rect">
              <a:avLst/>
            </a:prstGeom>
          </p:spPr>
        </p:pic>
        <p:sp>
          <p:nvSpPr>
            <p:cNvPr id="40" name="Oval 39">
              <a:extLst>
                <a:ext uri="{FF2B5EF4-FFF2-40B4-BE49-F238E27FC236}">
                  <a16:creationId xmlns:a16="http://schemas.microsoft.com/office/drawing/2014/main" id="{B89AAC79-E1FD-D4F8-CDA3-31356D10FA79}"/>
                </a:ext>
              </a:extLst>
            </p:cNvPr>
            <p:cNvSpPr/>
            <p:nvPr/>
          </p:nvSpPr>
          <p:spPr>
            <a:xfrm>
              <a:off x="-1055285" y="3502818"/>
              <a:ext cx="365461" cy="365461"/>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Aft>
                  <a:spcPts val="600"/>
                </a:spcAft>
              </a:pPr>
              <a:endParaRPr lang="en-GB" sz="1400"/>
            </a:p>
          </p:txBody>
        </p:sp>
      </p:grpSp>
      <p:sp>
        <p:nvSpPr>
          <p:cNvPr id="58" name="Text Placeholder 9">
            <a:extLst>
              <a:ext uri="{FF2B5EF4-FFF2-40B4-BE49-F238E27FC236}">
                <a16:creationId xmlns:a16="http://schemas.microsoft.com/office/drawing/2014/main" id="{B0C8BE91-1715-3F42-DF7C-E9909C34B347}"/>
              </a:ext>
            </a:extLst>
          </p:cNvPr>
          <p:cNvSpPr>
            <a:spLocks noGrp="1"/>
          </p:cNvSpPr>
          <p:nvPr>
            <p:ph type="body" sz="quarter" idx="13" hasCustomPrompt="1"/>
          </p:nvPr>
        </p:nvSpPr>
        <p:spPr>
          <a:xfrm>
            <a:off x="450732" y="1520825"/>
            <a:ext cx="4051515" cy="4565650"/>
          </a:xfrm>
        </p:spPr>
        <p:txBody>
          <a:bodyPr numCol="1" spcCol="720000"/>
          <a:lstStyle>
            <a:lvl1pPr>
              <a:spcAft>
                <a:spcPts val="600"/>
              </a:spcAft>
              <a:defRPr sz="1200"/>
            </a:lvl1pPr>
            <a:lvl2pPr>
              <a:spcAft>
                <a:spcPts val="600"/>
              </a:spcAft>
              <a:defRPr sz="1200"/>
            </a:lvl2pPr>
            <a:lvl3pPr>
              <a:spcAft>
                <a:spcPts val="600"/>
              </a:spcAft>
              <a:defRPr sz="1100"/>
            </a:lvl3pPr>
            <a:lvl4pPr>
              <a:spcAft>
                <a:spcPts val="600"/>
              </a:spcAft>
              <a:defRPr sz="1050"/>
            </a:lvl4pPr>
            <a:lvl5pPr>
              <a:spcAft>
                <a:spcPts val="600"/>
              </a:spcAft>
              <a:defRPr sz="1200"/>
            </a:lvl5pPr>
          </a:lstStyle>
          <a:p>
            <a:pPr lvl="0"/>
            <a:r>
              <a:rPr lang="en-GB"/>
              <a:t>Insert text here</a:t>
            </a:r>
          </a:p>
          <a:p>
            <a:pPr lvl="1"/>
            <a:r>
              <a:rPr lang="en-GB"/>
              <a:t>Second level</a:t>
            </a:r>
          </a:p>
          <a:p>
            <a:pPr lvl="2"/>
            <a:r>
              <a:rPr lang="en-GB"/>
              <a:t>Third level</a:t>
            </a:r>
          </a:p>
          <a:p>
            <a:pPr lvl="3"/>
            <a:r>
              <a:rPr lang="en-GB"/>
              <a:t>Fourth level</a:t>
            </a:r>
          </a:p>
          <a:p>
            <a:pPr lvl="4"/>
            <a:r>
              <a:rPr lang="en-GB"/>
              <a:t>Fifth level</a:t>
            </a:r>
          </a:p>
        </p:txBody>
      </p:sp>
      <p:sp>
        <p:nvSpPr>
          <p:cNvPr id="12" name="Date Placeholder 11">
            <a:extLst>
              <a:ext uri="{FF2B5EF4-FFF2-40B4-BE49-F238E27FC236}">
                <a16:creationId xmlns:a16="http://schemas.microsoft.com/office/drawing/2014/main" id="{10817E5F-FFCD-2178-D645-565DA55125FB}"/>
              </a:ext>
            </a:extLst>
          </p:cNvPr>
          <p:cNvSpPr>
            <a:spLocks noGrp="1"/>
          </p:cNvSpPr>
          <p:nvPr>
            <p:ph type="dt" sz="half" idx="45"/>
          </p:nvPr>
        </p:nvSpPr>
        <p:spPr/>
        <p:txBody>
          <a:bodyPr/>
          <a:lstStyle/>
          <a:p>
            <a:endParaRPr lang="en-GB"/>
          </a:p>
        </p:txBody>
      </p:sp>
      <p:sp>
        <p:nvSpPr>
          <p:cNvPr id="14" name="Footer Placeholder 13">
            <a:extLst>
              <a:ext uri="{FF2B5EF4-FFF2-40B4-BE49-F238E27FC236}">
                <a16:creationId xmlns:a16="http://schemas.microsoft.com/office/drawing/2014/main" id="{4674409D-C8CC-2214-7435-83A577E11061}"/>
              </a:ext>
            </a:extLst>
          </p:cNvPr>
          <p:cNvSpPr>
            <a:spLocks noGrp="1"/>
          </p:cNvSpPr>
          <p:nvPr>
            <p:ph type="ftr" sz="quarter" idx="46"/>
          </p:nvPr>
        </p:nvSpPr>
        <p:spPr>
          <a:xfrm>
            <a:off x="450733" y="6501388"/>
            <a:ext cx="6856644" cy="270074"/>
          </a:xfrm>
          <a:prstGeom prst="rect">
            <a:avLst/>
          </a:prstGeom>
        </p:spPr>
        <p:txBody>
          <a:bodyPr/>
          <a:lstStyle/>
          <a:p>
            <a:pPr>
              <a:lnSpc>
                <a:spcPct val="120000"/>
              </a:lnSpc>
              <a:spcAft>
                <a:spcPts val="1000"/>
              </a:spcAft>
            </a:pPr>
            <a:r>
              <a:rPr lang="en-US"/>
              <a:t>Footer</a:t>
            </a:r>
          </a:p>
        </p:txBody>
      </p:sp>
      <p:sp>
        <p:nvSpPr>
          <p:cNvPr id="15" name="Slide Number Placeholder 14">
            <a:extLst>
              <a:ext uri="{FF2B5EF4-FFF2-40B4-BE49-F238E27FC236}">
                <a16:creationId xmlns:a16="http://schemas.microsoft.com/office/drawing/2014/main" id="{137B9C18-81E3-9702-508F-D4EE5F5788A7}"/>
              </a:ext>
            </a:extLst>
          </p:cNvPr>
          <p:cNvSpPr>
            <a:spLocks noGrp="1"/>
          </p:cNvSpPr>
          <p:nvPr>
            <p:ph type="sldNum" sz="quarter" idx="47"/>
          </p:nvPr>
        </p:nvSpPr>
        <p:spPr/>
        <p:txBody>
          <a:bodyPr/>
          <a:lstStyle/>
          <a:p>
            <a:fld id="{BB07EAE1-021A-493C-B07F-6FE9E5D11BEB}" type="slidenum">
              <a:rPr lang="en-GB" smtClean="0"/>
              <a:pPr/>
              <a:t>‹#›</a:t>
            </a:fld>
            <a:endParaRPr lang="en-GB"/>
          </a:p>
        </p:txBody>
      </p:sp>
      <p:sp>
        <p:nvSpPr>
          <p:cNvPr id="4" name="Title 1">
            <a:extLst>
              <a:ext uri="{FF2B5EF4-FFF2-40B4-BE49-F238E27FC236}">
                <a16:creationId xmlns:a16="http://schemas.microsoft.com/office/drawing/2014/main" id="{56FCC48D-5560-2163-DCB0-B077FD104CFD}"/>
              </a:ext>
            </a:extLst>
          </p:cNvPr>
          <p:cNvSpPr>
            <a:spLocks noGrp="1"/>
          </p:cNvSpPr>
          <p:nvPr>
            <p:ph type="title" hasCustomPrompt="1"/>
          </p:nvPr>
        </p:nvSpPr>
        <p:spPr>
          <a:xfrm>
            <a:off x="450732" y="422671"/>
            <a:ext cx="10326690" cy="558405"/>
          </a:xfrm>
        </p:spPr>
        <p:txBody>
          <a:bodyPr/>
          <a:lstStyle>
            <a:lvl1pPr>
              <a:defRPr sz="3199"/>
            </a:lvl1pPr>
          </a:lstStyle>
          <a:p>
            <a:r>
              <a:rPr lang="en-GB"/>
              <a:t>Insert title here</a:t>
            </a:r>
          </a:p>
        </p:txBody>
      </p:sp>
      <p:pic>
        <p:nvPicPr>
          <p:cNvPr id="5" name="Graphic 4">
            <a:extLst>
              <a:ext uri="{FF2B5EF4-FFF2-40B4-BE49-F238E27FC236}">
                <a16:creationId xmlns:a16="http://schemas.microsoft.com/office/drawing/2014/main" id="{8C6DDF6E-9771-422C-4615-239988C30F9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169916" y="259080"/>
            <a:ext cx="558018" cy="558163"/>
          </a:xfrm>
          <a:prstGeom prst="rect">
            <a:avLst/>
          </a:prstGeom>
        </p:spPr>
      </p:pic>
      <p:grpSp>
        <p:nvGrpSpPr>
          <p:cNvPr id="10" name="Group 9">
            <a:extLst>
              <a:ext uri="{FF2B5EF4-FFF2-40B4-BE49-F238E27FC236}">
                <a16:creationId xmlns:a16="http://schemas.microsoft.com/office/drawing/2014/main" id="{C2C57872-7B07-84EF-E7B1-162D4C2E12B5}"/>
              </a:ext>
            </a:extLst>
          </p:cNvPr>
          <p:cNvGrpSpPr/>
          <p:nvPr userDrawn="1"/>
        </p:nvGrpSpPr>
        <p:grpSpPr>
          <a:xfrm>
            <a:off x="-2177850" y="1"/>
            <a:ext cx="2116359" cy="4354799"/>
            <a:chOff x="-2170726" y="0"/>
            <a:chExt cx="2116910" cy="4354799"/>
          </a:xfrm>
        </p:grpSpPr>
        <p:grpSp>
          <p:nvGrpSpPr>
            <p:cNvPr id="11" name="Group 10">
              <a:extLst>
                <a:ext uri="{FF2B5EF4-FFF2-40B4-BE49-F238E27FC236}">
                  <a16:creationId xmlns:a16="http://schemas.microsoft.com/office/drawing/2014/main" id="{49D21CDC-CB94-CAA6-E3A5-93140B09FC84}"/>
                </a:ext>
              </a:extLst>
            </p:cNvPr>
            <p:cNvGrpSpPr/>
            <p:nvPr userDrawn="1"/>
          </p:nvGrpSpPr>
          <p:grpSpPr>
            <a:xfrm>
              <a:off x="-2170726" y="0"/>
              <a:ext cx="2116910" cy="4354799"/>
              <a:chOff x="1841345" y="1593847"/>
              <a:chExt cx="2116910" cy="4354799"/>
            </a:xfrm>
          </p:grpSpPr>
          <p:sp>
            <p:nvSpPr>
              <p:cNvPr id="19" name="Rectangle 18">
                <a:extLst>
                  <a:ext uri="{FF2B5EF4-FFF2-40B4-BE49-F238E27FC236}">
                    <a16:creationId xmlns:a16="http://schemas.microsoft.com/office/drawing/2014/main" id="{6C130B42-A9DE-141E-946D-9325568AE1D2}"/>
                  </a:ext>
                </a:extLst>
              </p:cNvPr>
              <p:cNvSpPr/>
              <p:nvPr/>
            </p:nvSpPr>
            <p:spPr>
              <a:xfrm>
                <a:off x="1841345" y="1593847"/>
                <a:ext cx="2094954" cy="4354799"/>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333333"/>
                  </a:solidFill>
                </a:endParaRPr>
              </a:p>
            </p:txBody>
          </p:sp>
          <p:sp>
            <p:nvSpPr>
              <p:cNvPr id="20" name="Rectangle 19">
                <a:extLst>
                  <a:ext uri="{FF2B5EF4-FFF2-40B4-BE49-F238E27FC236}">
                    <a16:creationId xmlns:a16="http://schemas.microsoft.com/office/drawing/2014/main" id="{B46A6307-42CC-2B74-BE4B-3BEA707897A6}"/>
                  </a:ext>
                </a:extLst>
              </p:cNvPr>
              <p:cNvSpPr/>
              <p:nvPr/>
            </p:nvSpPr>
            <p:spPr>
              <a:xfrm>
                <a:off x="1841345" y="1593847"/>
                <a:ext cx="2094953" cy="6882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799">
                  <a:solidFill>
                    <a:srgbClr val="333333"/>
                  </a:solidFill>
                </a:endParaRPr>
              </a:p>
            </p:txBody>
          </p:sp>
          <p:sp>
            <p:nvSpPr>
              <p:cNvPr id="21" name="TextBox 20">
                <a:extLst>
                  <a:ext uri="{FF2B5EF4-FFF2-40B4-BE49-F238E27FC236}">
                    <a16:creationId xmlns:a16="http://schemas.microsoft.com/office/drawing/2014/main" id="{DF64ACAF-F97E-9508-C44A-2294E39B6ECE}"/>
                  </a:ext>
                </a:extLst>
              </p:cNvPr>
              <p:cNvSpPr txBox="1"/>
              <p:nvPr/>
            </p:nvSpPr>
            <p:spPr>
              <a:xfrm>
                <a:off x="1986125" y="1707138"/>
                <a:ext cx="1805394" cy="461665"/>
              </a:xfrm>
              <a:prstGeom prst="rect">
                <a:avLst/>
              </a:prstGeom>
              <a:noFill/>
            </p:spPr>
            <p:txBody>
              <a:bodyPr wrap="square" rtlCol="0">
                <a:spAutoFit/>
              </a:bodyPr>
              <a:lstStyle/>
              <a:p>
                <a:pPr algn="ctr"/>
                <a:r>
                  <a:rPr lang="en-GB" sz="1200">
                    <a:solidFill>
                      <a:srgbClr val="333333"/>
                    </a:solidFill>
                    <a:latin typeface="+mn-lt"/>
                  </a:rPr>
                  <a:t>HOW TO USE BULLET POINTS</a:t>
                </a:r>
              </a:p>
            </p:txBody>
          </p:sp>
          <p:sp>
            <p:nvSpPr>
              <p:cNvPr id="22" name="TextBox 21">
                <a:extLst>
                  <a:ext uri="{FF2B5EF4-FFF2-40B4-BE49-F238E27FC236}">
                    <a16:creationId xmlns:a16="http://schemas.microsoft.com/office/drawing/2014/main" id="{553AB890-FA12-1442-F7B2-C63575E1E228}"/>
                  </a:ext>
                </a:extLst>
              </p:cNvPr>
              <p:cNvSpPr txBox="1"/>
              <p:nvPr/>
            </p:nvSpPr>
            <p:spPr>
              <a:xfrm>
                <a:off x="1863302" y="4421432"/>
                <a:ext cx="2094953" cy="553998"/>
              </a:xfrm>
              <a:prstGeom prst="rect">
                <a:avLst/>
              </a:prstGeom>
              <a:noFill/>
            </p:spPr>
            <p:txBody>
              <a:bodyPr wrap="square" rtlCol="0">
                <a:spAutoFit/>
              </a:bodyPr>
              <a:lstStyle/>
              <a:p>
                <a:r>
                  <a:rPr lang="en-GB" sz="1000" b="1">
                    <a:solidFill>
                      <a:srgbClr val="333333"/>
                    </a:solidFill>
                  </a:rPr>
                  <a:t>3. </a:t>
                </a:r>
                <a:r>
                  <a:rPr lang="en-GB" sz="1000">
                    <a:solidFill>
                      <a:srgbClr val="333333"/>
                    </a:solidFill>
                  </a:rPr>
                  <a:t>If you want to remove them, just click the </a:t>
                </a:r>
                <a:r>
                  <a:rPr lang="en-GB" sz="1000" b="0">
                    <a:solidFill>
                      <a:srgbClr val="333333"/>
                    </a:solidFill>
                    <a:latin typeface="Gotham Medium" pitchFamily="50" charset="0"/>
                  </a:rPr>
                  <a:t>Decrease List Level </a:t>
                </a:r>
                <a:r>
                  <a:rPr lang="en-GB" sz="1000" b="0">
                    <a:solidFill>
                      <a:srgbClr val="333333"/>
                    </a:solidFill>
                  </a:rPr>
                  <a:t>button.</a:t>
                </a:r>
                <a:endParaRPr lang="en-GB" sz="1000" b="1">
                  <a:solidFill>
                    <a:srgbClr val="333333"/>
                  </a:solidFill>
                </a:endParaRPr>
              </a:p>
            </p:txBody>
          </p:sp>
          <p:sp>
            <p:nvSpPr>
              <p:cNvPr id="23" name="TextBox 22">
                <a:extLst>
                  <a:ext uri="{FF2B5EF4-FFF2-40B4-BE49-F238E27FC236}">
                    <a16:creationId xmlns:a16="http://schemas.microsoft.com/office/drawing/2014/main" id="{0F6D0D32-3A3F-8FB8-F366-2A6F3AA1F944}"/>
                  </a:ext>
                </a:extLst>
              </p:cNvPr>
              <p:cNvSpPr txBox="1"/>
              <p:nvPr/>
            </p:nvSpPr>
            <p:spPr>
              <a:xfrm>
                <a:off x="1863302" y="2358061"/>
                <a:ext cx="2094953" cy="553998"/>
              </a:xfrm>
              <a:prstGeom prst="rect">
                <a:avLst/>
              </a:prstGeom>
              <a:noFill/>
            </p:spPr>
            <p:txBody>
              <a:bodyPr wrap="square" rtlCol="0">
                <a:spAutoFit/>
              </a:bodyPr>
              <a:lstStyle/>
              <a:p>
                <a:r>
                  <a:rPr lang="en-GB" sz="1000" b="1">
                    <a:solidFill>
                      <a:srgbClr val="333333"/>
                    </a:solidFill>
                  </a:rPr>
                  <a:t>1. </a:t>
                </a:r>
                <a:r>
                  <a:rPr lang="en-GB" sz="1000">
                    <a:solidFill>
                      <a:srgbClr val="333333"/>
                    </a:solidFill>
                  </a:rPr>
                  <a:t>If you want to use your pre-formatted bullets, click on the </a:t>
                </a:r>
                <a:r>
                  <a:rPr lang="en-GB" sz="1000" b="0">
                    <a:solidFill>
                      <a:srgbClr val="333333"/>
                    </a:solidFill>
                    <a:latin typeface="Gotham Medium" pitchFamily="50" charset="0"/>
                  </a:rPr>
                  <a:t>Increase List Level </a:t>
                </a:r>
                <a:r>
                  <a:rPr lang="en-GB" sz="1000" b="0">
                    <a:solidFill>
                      <a:srgbClr val="333333"/>
                    </a:solidFill>
                  </a:rPr>
                  <a:t>button.</a:t>
                </a:r>
              </a:p>
            </p:txBody>
          </p:sp>
          <p:sp>
            <p:nvSpPr>
              <p:cNvPr id="24" name="TextBox 23">
                <a:extLst>
                  <a:ext uri="{FF2B5EF4-FFF2-40B4-BE49-F238E27FC236}">
                    <a16:creationId xmlns:a16="http://schemas.microsoft.com/office/drawing/2014/main" id="{73EC5F53-033C-A2F8-40ED-DBB9AB435CF0}"/>
                  </a:ext>
                </a:extLst>
              </p:cNvPr>
              <p:cNvSpPr txBox="1"/>
              <p:nvPr/>
            </p:nvSpPr>
            <p:spPr>
              <a:xfrm>
                <a:off x="1863302" y="3822005"/>
                <a:ext cx="2094953" cy="553998"/>
              </a:xfrm>
              <a:prstGeom prst="rect">
                <a:avLst/>
              </a:prstGeom>
              <a:noFill/>
            </p:spPr>
            <p:txBody>
              <a:bodyPr wrap="square" rtlCol="0">
                <a:spAutoFit/>
              </a:bodyPr>
              <a:lstStyle/>
              <a:p>
                <a:r>
                  <a:rPr lang="en-GB" sz="1000" b="1">
                    <a:solidFill>
                      <a:srgbClr val="333333"/>
                    </a:solidFill>
                  </a:rPr>
                  <a:t>2. </a:t>
                </a:r>
                <a:r>
                  <a:rPr lang="en-GB" sz="1000">
                    <a:solidFill>
                      <a:srgbClr val="333333"/>
                    </a:solidFill>
                  </a:rPr>
                  <a:t>To indent your bullets </a:t>
                </a:r>
                <a:br>
                  <a:rPr lang="en-GB" sz="1000">
                    <a:solidFill>
                      <a:srgbClr val="333333"/>
                    </a:solidFill>
                  </a:rPr>
                </a:br>
                <a:r>
                  <a:rPr lang="en-GB" sz="1000">
                    <a:solidFill>
                      <a:srgbClr val="333333"/>
                    </a:solidFill>
                  </a:rPr>
                  <a:t>to the next level, click on</a:t>
                </a:r>
                <a:r>
                  <a:rPr lang="en-GB" sz="1000" b="1">
                    <a:solidFill>
                      <a:srgbClr val="333333"/>
                    </a:solidFill>
                  </a:rPr>
                  <a:t> </a:t>
                </a:r>
                <a:r>
                  <a:rPr lang="en-GB" sz="1000" b="0">
                    <a:solidFill>
                      <a:srgbClr val="333333"/>
                    </a:solidFill>
                    <a:latin typeface="Gotham Medium" pitchFamily="50" charset="0"/>
                  </a:rPr>
                  <a:t>Increase List Level </a:t>
                </a:r>
                <a:r>
                  <a:rPr lang="en-GB" sz="1000" b="0">
                    <a:solidFill>
                      <a:srgbClr val="333333"/>
                    </a:solidFill>
                  </a:rPr>
                  <a:t>again</a:t>
                </a:r>
                <a:r>
                  <a:rPr lang="en-GB" sz="1000">
                    <a:solidFill>
                      <a:srgbClr val="333333"/>
                    </a:solidFill>
                  </a:rPr>
                  <a:t>.</a:t>
                </a:r>
              </a:p>
            </p:txBody>
          </p:sp>
        </p:grpSp>
        <p:pic>
          <p:nvPicPr>
            <p:cNvPr id="13" name="Picture 12">
              <a:extLst>
                <a:ext uri="{FF2B5EF4-FFF2-40B4-BE49-F238E27FC236}">
                  <a16:creationId xmlns:a16="http://schemas.microsoft.com/office/drawing/2014/main" id="{9247DE37-7701-8A13-F634-22E6F980ADC5}"/>
                </a:ext>
              </a:extLst>
            </p:cNvPr>
            <p:cNvPicPr>
              <a:picLocks noChangeAspect="1"/>
            </p:cNvPicPr>
            <p:nvPr userDrawn="1"/>
          </p:nvPicPr>
          <p:blipFill>
            <a:blip r:embed="rId3"/>
            <a:stretch>
              <a:fillRect/>
            </a:stretch>
          </p:blipFill>
          <p:spPr>
            <a:xfrm>
              <a:off x="-1743959" y="1421385"/>
              <a:ext cx="1257300" cy="733425"/>
            </a:xfrm>
            <a:prstGeom prst="rect">
              <a:avLst/>
            </a:prstGeom>
          </p:spPr>
        </p:pic>
        <p:sp>
          <p:nvSpPr>
            <p:cNvPr id="16" name="Oval 15">
              <a:extLst>
                <a:ext uri="{FF2B5EF4-FFF2-40B4-BE49-F238E27FC236}">
                  <a16:creationId xmlns:a16="http://schemas.microsoft.com/office/drawing/2014/main" id="{A9916169-4BD5-24BF-5673-EF217F8AB31A}"/>
                </a:ext>
              </a:extLst>
            </p:cNvPr>
            <p:cNvSpPr/>
            <p:nvPr userDrawn="1"/>
          </p:nvSpPr>
          <p:spPr>
            <a:xfrm>
              <a:off x="-833829" y="1427869"/>
              <a:ext cx="365461" cy="365461"/>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Aft>
                  <a:spcPts val="600"/>
                </a:spcAft>
              </a:pPr>
              <a:endParaRPr lang="en-GB" sz="1400"/>
            </a:p>
          </p:txBody>
        </p:sp>
        <p:pic>
          <p:nvPicPr>
            <p:cNvPr id="17" name="Picture 16">
              <a:extLst>
                <a:ext uri="{FF2B5EF4-FFF2-40B4-BE49-F238E27FC236}">
                  <a16:creationId xmlns:a16="http://schemas.microsoft.com/office/drawing/2014/main" id="{E551544D-841F-0B4C-5F92-1DAE2BFA3CD7}"/>
                </a:ext>
              </a:extLst>
            </p:cNvPr>
            <p:cNvPicPr>
              <a:picLocks noChangeAspect="1"/>
            </p:cNvPicPr>
            <p:nvPr userDrawn="1"/>
          </p:nvPicPr>
          <p:blipFill>
            <a:blip r:embed="rId4"/>
            <a:stretch>
              <a:fillRect/>
            </a:stretch>
          </p:blipFill>
          <p:spPr>
            <a:xfrm>
              <a:off x="-1743959" y="3490852"/>
              <a:ext cx="1257300" cy="723900"/>
            </a:xfrm>
            <a:prstGeom prst="rect">
              <a:avLst/>
            </a:prstGeom>
          </p:spPr>
        </p:pic>
        <p:sp>
          <p:nvSpPr>
            <p:cNvPr id="18" name="Oval 17">
              <a:extLst>
                <a:ext uri="{FF2B5EF4-FFF2-40B4-BE49-F238E27FC236}">
                  <a16:creationId xmlns:a16="http://schemas.microsoft.com/office/drawing/2014/main" id="{0AEEB967-02EC-6308-76D6-C321C98AFA81}"/>
                </a:ext>
              </a:extLst>
            </p:cNvPr>
            <p:cNvSpPr/>
            <p:nvPr userDrawn="1"/>
          </p:nvSpPr>
          <p:spPr>
            <a:xfrm>
              <a:off x="-1055285" y="3502818"/>
              <a:ext cx="365461" cy="365461"/>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Aft>
                  <a:spcPts val="600"/>
                </a:spcAft>
              </a:pPr>
              <a:endParaRPr lang="en-GB" sz="1400"/>
            </a:p>
          </p:txBody>
        </p:sp>
      </p:grpSp>
      <p:pic>
        <p:nvPicPr>
          <p:cNvPr id="25" name="Graphic 24">
            <a:extLst>
              <a:ext uri="{FF2B5EF4-FFF2-40B4-BE49-F238E27FC236}">
                <a16:creationId xmlns:a16="http://schemas.microsoft.com/office/drawing/2014/main" id="{503DEB11-8657-0C55-4B4E-C25364699076}"/>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1169916" y="259080"/>
            <a:ext cx="558018" cy="558163"/>
          </a:xfrm>
          <a:prstGeom prst="rect">
            <a:avLst/>
          </a:prstGeom>
        </p:spPr>
      </p:pic>
    </p:spTree>
    <p:custDataLst>
      <p:tags r:id="rId1"/>
    </p:custDataLst>
    <p:extLst>
      <p:ext uri="{BB962C8B-B14F-4D97-AF65-F5344CB8AC3E}">
        <p14:creationId xmlns:p14="http://schemas.microsoft.com/office/powerpoint/2010/main" val="19552598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7.xml><?xml version="1.0" encoding="utf-8"?>
<p:sldLayout xmlns:a="http://schemas.openxmlformats.org/drawingml/2006/main" xmlns:r="http://schemas.openxmlformats.org/officeDocument/2006/relationships" xmlns:p="http://schemas.openxmlformats.org/presentationml/2006/main" showMasterSp="0" preserve="1">
  <p:cSld name="Text and image">
    <p:spTree>
      <p:nvGrpSpPr>
        <p:cNvPr id="1" name=""/>
        <p:cNvGrpSpPr/>
        <p:nvPr/>
      </p:nvGrpSpPr>
      <p:grpSpPr>
        <a:xfrm>
          <a:off x="0" y="0"/>
          <a:ext cx="0" cy="0"/>
          <a:chOff x="0" y="0"/>
          <a:chExt cx="0" cy="0"/>
        </a:xfrm>
      </p:grpSpPr>
      <p:sp>
        <p:nvSpPr>
          <p:cNvPr id="13" name="Picture Placeholder 10">
            <a:extLst>
              <a:ext uri="{FF2B5EF4-FFF2-40B4-BE49-F238E27FC236}">
                <a16:creationId xmlns:a16="http://schemas.microsoft.com/office/drawing/2014/main" id="{2C75F506-8B94-ABDB-B338-760257C6D4ED}"/>
              </a:ext>
            </a:extLst>
          </p:cNvPr>
          <p:cNvSpPr>
            <a:spLocks noGrp="1"/>
          </p:cNvSpPr>
          <p:nvPr>
            <p:ph type="pic" sz="quarter" idx="17" hasCustomPrompt="1"/>
          </p:nvPr>
        </p:nvSpPr>
        <p:spPr>
          <a:xfrm>
            <a:off x="6616956" y="-428"/>
            <a:ext cx="5350940" cy="6858428"/>
          </a:xfrm>
        </p:spPr>
        <p:txBody>
          <a:bodyPr tIns="2700000"/>
          <a:lstStyle>
            <a:lvl1pPr algn="ctr">
              <a:defRPr/>
            </a:lvl1pPr>
          </a:lstStyle>
          <a:p>
            <a:r>
              <a:rPr lang="en-GB"/>
              <a:t>Click icon to insert image &gt; Right click &gt; Send to Back</a:t>
            </a:r>
          </a:p>
        </p:txBody>
      </p:sp>
      <p:sp>
        <p:nvSpPr>
          <p:cNvPr id="9" name="Text Placeholder 3">
            <a:extLst>
              <a:ext uri="{FF2B5EF4-FFF2-40B4-BE49-F238E27FC236}">
                <a16:creationId xmlns:a16="http://schemas.microsoft.com/office/drawing/2014/main" id="{D4C08296-AF41-8446-8AFD-C352D4E284F5}"/>
              </a:ext>
            </a:extLst>
          </p:cNvPr>
          <p:cNvSpPr>
            <a:spLocks noGrp="1"/>
          </p:cNvSpPr>
          <p:nvPr>
            <p:ph type="body" sz="quarter" idx="44" hasCustomPrompt="1"/>
          </p:nvPr>
        </p:nvSpPr>
        <p:spPr>
          <a:xfrm rot="5400000">
            <a:off x="8649149" y="3318754"/>
            <a:ext cx="6858430" cy="220922"/>
          </a:xfrm>
          <a:solidFill>
            <a:schemeClr val="accent1"/>
          </a:solidFill>
        </p:spPr>
        <p:txBody>
          <a:bodyPr anchor="ctr"/>
          <a:lstStyle>
            <a:lvl1pPr algn="ctr">
              <a:defRPr sz="900" cap="all" spc="100" baseline="0"/>
            </a:lvl1pPr>
          </a:lstStyle>
          <a:p>
            <a:pPr lvl="0"/>
            <a:r>
              <a:rPr lang="en-GB"/>
              <a:t>Section Title</a:t>
            </a:r>
          </a:p>
        </p:txBody>
      </p:sp>
      <p:sp>
        <p:nvSpPr>
          <p:cNvPr id="57" name="Text Placeholder 43">
            <a:extLst>
              <a:ext uri="{FF2B5EF4-FFF2-40B4-BE49-F238E27FC236}">
                <a16:creationId xmlns:a16="http://schemas.microsoft.com/office/drawing/2014/main" id="{443610E9-1934-AA52-CC86-8E724F7883B5}"/>
              </a:ext>
            </a:extLst>
          </p:cNvPr>
          <p:cNvSpPr>
            <a:spLocks noGrp="1"/>
          </p:cNvSpPr>
          <p:nvPr>
            <p:ph type="body" sz="quarter" idx="43" hasCustomPrompt="1"/>
          </p:nvPr>
        </p:nvSpPr>
        <p:spPr>
          <a:xfrm>
            <a:off x="11169916" y="259080"/>
            <a:ext cx="558018" cy="558163"/>
          </a:xfrm>
          <a:blipFill>
            <a:blip r:embed="rId3">
              <a:extLst>
                <a:ext uri="{96DAC541-7B7A-43D3-8B79-37D633B846F1}">
                  <asvg:svgBlip xmlns:asvg="http://schemas.microsoft.com/office/drawing/2016/SVG/main" r:embed="rId4"/>
                </a:ext>
              </a:extLst>
            </a:blip>
            <a:stretch>
              <a:fillRect/>
            </a:stretch>
          </a:blipFill>
        </p:spPr>
        <p:txBody>
          <a:bodyPr>
            <a:normAutofit/>
          </a:bodyPr>
          <a:lstStyle>
            <a:lvl1pPr>
              <a:defRPr/>
            </a:lvl1pPr>
          </a:lstStyle>
          <a:p>
            <a:pPr lvl="0"/>
            <a:r>
              <a:rPr lang="en-GB"/>
              <a:t> </a:t>
            </a:r>
          </a:p>
        </p:txBody>
      </p:sp>
      <p:grpSp>
        <p:nvGrpSpPr>
          <p:cNvPr id="2" name="Group 1">
            <a:extLst>
              <a:ext uri="{FF2B5EF4-FFF2-40B4-BE49-F238E27FC236}">
                <a16:creationId xmlns:a16="http://schemas.microsoft.com/office/drawing/2014/main" id="{87520085-FCA7-F839-F46A-DCF0D7F625C4}"/>
              </a:ext>
            </a:extLst>
          </p:cNvPr>
          <p:cNvGrpSpPr/>
          <p:nvPr/>
        </p:nvGrpSpPr>
        <p:grpSpPr>
          <a:xfrm>
            <a:off x="-2177850" y="1"/>
            <a:ext cx="2116359" cy="4354799"/>
            <a:chOff x="-2170726" y="0"/>
            <a:chExt cx="2116910" cy="4354799"/>
          </a:xfrm>
        </p:grpSpPr>
        <p:grpSp>
          <p:nvGrpSpPr>
            <p:cNvPr id="3" name="Group 2">
              <a:extLst>
                <a:ext uri="{FF2B5EF4-FFF2-40B4-BE49-F238E27FC236}">
                  <a16:creationId xmlns:a16="http://schemas.microsoft.com/office/drawing/2014/main" id="{3CD1A900-A47E-CFDF-54D3-132EE8CC6FE9}"/>
                </a:ext>
              </a:extLst>
            </p:cNvPr>
            <p:cNvGrpSpPr/>
            <p:nvPr/>
          </p:nvGrpSpPr>
          <p:grpSpPr>
            <a:xfrm>
              <a:off x="-2170726" y="0"/>
              <a:ext cx="2116910" cy="4354799"/>
              <a:chOff x="1841345" y="1593847"/>
              <a:chExt cx="2116910" cy="4354799"/>
            </a:xfrm>
          </p:grpSpPr>
          <p:sp>
            <p:nvSpPr>
              <p:cNvPr id="41" name="Rectangle 40">
                <a:extLst>
                  <a:ext uri="{FF2B5EF4-FFF2-40B4-BE49-F238E27FC236}">
                    <a16:creationId xmlns:a16="http://schemas.microsoft.com/office/drawing/2014/main" id="{FF9B9A71-70FF-3059-CB78-61917F58098D}"/>
                  </a:ext>
                </a:extLst>
              </p:cNvPr>
              <p:cNvSpPr/>
              <p:nvPr/>
            </p:nvSpPr>
            <p:spPr>
              <a:xfrm>
                <a:off x="1841345" y="1593847"/>
                <a:ext cx="2094954" cy="4354799"/>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333333"/>
                  </a:solidFill>
                </a:endParaRPr>
              </a:p>
            </p:txBody>
          </p:sp>
          <p:sp>
            <p:nvSpPr>
              <p:cNvPr id="42" name="Rectangle 41">
                <a:extLst>
                  <a:ext uri="{FF2B5EF4-FFF2-40B4-BE49-F238E27FC236}">
                    <a16:creationId xmlns:a16="http://schemas.microsoft.com/office/drawing/2014/main" id="{E59664E0-583D-5FC6-7B85-E740862B8BEB}"/>
                  </a:ext>
                </a:extLst>
              </p:cNvPr>
              <p:cNvSpPr/>
              <p:nvPr/>
            </p:nvSpPr>
            <p:spPr>
              <a:xfrm>
                <a:off x="1841345" y="1593847"/>
                <a:ext cx="2094953" cy="6882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799">
                  <a:solidFill>
                    <a:srgbClr val="333333"/>
                  </a:solidFill>
                </a:endParaRPr>
              </a:p>
            </p:txBody>
          </p:sp>
          <p:sp>
            <p:nvSpPr>
              <p:cNvPr id="43" name="TextBox 42">
                <a:extLst>
                  <a:ext uri="{FF2B5EF4-FFF2-40B4-BE49-F238E27FC236}">
                    <a16:creationId xmlns:a16="http://schemas.microsoft.com/office/drawing/2014/main" id="{38193F92-061B-0852-86A3-045C84FD0A0C}"/>
                  </a:ext>
                </a:extLst>
              </p:cNvPr>
              <p:cNvSpPr txBox="1"/>
              <p:nvPr/>
            </p:nvSpPr>
            <p:spPr>
              <a:xfrm>
                <a:off x="1986125" y="1707138"/>
                <a:ext cx="1805394" cy="461665"/>
              </a:xfrm>
              <a:prstGeom prst="rect">
                <a:avLst/>
              </a:prstGeom>
              <a:noFill/>
            </p:spPr>
            <p:txBody>
              <a:bodyPr wrap="square" rtlCol="0">
                <a:spAutoFit/>
              </a:bodyPr>
              <a:lstStyle/>
              <a:p>
                <a:pPr algn="ctr"/>
                <a:r>
                  <a:rPr lang="en-GB" sz="1200">
                    <a:solidFill>
                      <a:srgbClr val="333333"/>
                    </a:solidFill>
                    <a:latin typeface="+mn-lt"/>
                  </a:rPr>
                  <a:t>HOW TO USE BULLET POINTS</a:t>
                </a:r>
              </a:p>
            </p:txBody>
          </p:sp>
          <p:sp>
            <p:nvSpPr>
              <p:cNvPr id="44" name="TextBox 43">
                <a:extLst>
                  <a:ext uri="{FF2B5EF4-FFF2-40B4-BE49-F238E27FC236}">
                    <a16:creationId xmlns:a16="http://schemas.microsoft.com/office/drawing/2014/main" id="{94A73790-9C47-F41A-8BAE-161D69905741}"/>
                  </a:ext>
                </a:extLst>
              </p:cNvPr>
              <p:cNvSpPr txBox="1"/>
              <p:nvPr/>
            </p:nvSpPr>
            <p:spPr>
              <a:xfrm>
                <a:off x="1863302" y="4421432"/>
                <a:ext cx="2094953" cy="553998"/>
              </a:xfrm>
              <a:prstGeom prst="rect">
                <a:avLst/>
              </a:prstGeom>
              <a:noFill/>
            </p:spPr>
            <p:txBody>
              <a:bodyPr wrap="square" rtlCol="0">
                <a:spAutoFit/>
              </a:bodyPr>
              <a:lstStyle/>
              <a:p>
                <a:r>
                  <a:rPr lang="en-GB" sz="1000" b="1">
                    <a:solidFill>
                      <a:srgbClr val="333333"/>
                    </a:solidFill>
                  </a:rPr>
                  <a:t>3. </a:t>
                </a:r>
                <a:r>
                  <a:rPr lang="en-GB" sz="1000">
                    <a:solidFill>
                      <a:srgbClr val="333333"/>
                    </a:solidFill>
                  </a:rPr>
                  <a:t>If you want to remove them, just click the </a:t>
                </a:r>
                <a:r>
                  <a:rPr lang="en-GB" sz="1000" b="0">
                    <a:solidFill>
                      <a:srgbClr val="333333"/>
                    </a:solidFill>
                    <a:latin typeface="Gotham Medium" pitchFamily="50" charset="0"/>
                  </a:rPr>
                  <a:t>Decrease List Level </a:t>
                </a:r>
                <a:r>
                  <a:rPr lang="en-GB" sz="1000" b="0">
                    <a:solidFill>
                      <a:srgbClr val="333333"/>
                    </a:solidFill>
                  </a:rPr>
                  <a:t>button.</a:t>
                </a:r>
                <a:endParaRPr lang="en-GB" sz="1000" b="1">
                  <a:solidFill>
                    <a:srgbClr val="333333"/>
                  </a:solidFill>
                </a:endParaRPr>
              </a:p>
            </p:txBody>
          </p:sp>
          <p:sp>
            <p:nvSpPr>
              <p:cNvPr id="45" name="TextBox 44">
                <a:extLst>
                  <a:ext uri="{FF2B5EF4-FFF2-40B4-BE49-F238E27FC236}">
                    <a16:creationId xmlns:a16="http://schemas.microsoft.com/office/drawing/2014/main" id="{28D0E7F4-67B3-071C-525C-0F1367146302}"/>
                  </a:ext>
                </a:extLst>
              </p:cNvPr>
              <p:cNvSpPr txBox="1"/>
              <p:nvPr/>
            </p:nvSpPr>
            <p:spPr>
              <a:xfrm>
                <a:off x="1863302" y="2358061"/>
                <a:ext cx="2094953" cy="553998"/>
              </a:xfrm>
              <a:prstGeom prst="rect">
                <a:avLst/>
              </a:prstGeom>
              <a:noFill/>
            </p:spPr>
            <p:txBody>
              <a:bodyPr wrap="square" rtlCol="0">
                <a:spAutoFit/>
              </a:bodyPr>
              <a:lstStyle/>
              <a:p>
                <a:r>
                  <a:rPr lang="en-GB" sz="1000" b="1">
                    <a:solidFill>
                      <a:srgbClr val="333333"/>
                    </a:solidFill>
                  </a:rPr>
                  <a:t>1. </a:t>
                </a:r>
                <a:r>
                  <a:rPr lang="en-GB" sz="1000">
                    <a:solidFill>
                      <a:srgbClr val="333333"/>
                    </a:solidFill>
                  </a:rPr>
                  <a:t>If you want to use your pre-formatted bullets, click on the </a:t>
                </a:r>
                <a:r>
                  <a:rPr lang="en-GB" sz="1000" b="0">
                    <a:solidFill>
                      <a:srgbClr val="333333"/>
                    </a:solidFill>
                    <a:latin typeface="Gotham Medium" pitchFamily="50" charset="0"/>
                  </a:rPr>
                  <a:t>Increase List Level </a:t>
                </a:r>
                <a:r>
                  <a:rPr lang="en-GB" sz="1000" b="0">
                    <a:solidFill>
                      <a:srgbClr val="333333"/>
                    </a:solidFill>
                  </a:rPr>
                  <a:t>button.</a:t>
                </a:r>
              </a:p>
            </p:txBody>
          </p:sp>
          <p:sp>
            <p:nvSpPr>
              <p:cNvPr id="46" name="TextBox 45">
                <a:extLst>
                  <a:ext uri="{FF2B5EF4-FFF2-40B4-BE49-F238E27FC236}">
                    <a16:creationId xmlns:a16="http://schemas.microsoft.com/office/drawing/2014/main" id="{44967E0D-3AD1-E774-E496-7AC9686A9635}"/>
                  </a:ext>
                </a:extLst>
              </p:cNvPr>
              <p:cNvSpPr txBox="1"/>
              <p:nvPr/>
            </p:nvSpPr>
            <p:spPr>
              <a:xfrm>
                <a:off x="1863302" y="3822005"/>
                <a:ext cx="2094953" cy="553998"/>
              </a:xfrm>
              <a:prstGeom prst="rect">
                <a:avLst/>
              </a:prstGeom>
              <a:noFill/>
            </p:spPr>
            <p:txBody>
              <a:bodyPr wrap="square" rtlCol="0">
                <a:spAutoFit/>
              </a:bodyPr>
              <a:lstStyle/>
              <a:p>
                <a:r>
                  <a:rPr lang="en-GB" sz="1000" b="1">
                    <a:solidFill>
                      <a:srgbClr val="333333"/>
                    </a:solidFill>
                  </a:rPr>
                  <a:t>2. </a:t>
                </a:r>
                <a:r>
                  <a:rPr lang="en-GB" sz="1000">
                    <a:solidFill>
                      <a:srgbClr val="333333"/>
                    </a:solidFill>
                  </a:rPr>
                  <a:t>To indent your bullets </a:t>
                </a:r>
                <a:br>
                  <a:rPr lang="en-GB" sz="1000">
                    <a:solidFill>
                      <a:srgbClr val="333333"/>
                    </a:solidFill>
                  </a:rPr>
                </a:br>
                <a:r>
                  <a:rPr lang="en-GB" sz="1000">
                    <a:solidFill>
                      <a:srgbClr val="333333"/>
                    </a:solidFill>
                  </a:rPr>
                  <a:t>to the next level, click on</a:t>
                </a:r>
                <a:r>
                  <a:rPr lang="en-GB" sz="1000" b="1">
                    <a:solidFill>
                      <a:srgbClr val="333333"/>
                    </a:solidFill>
                  </a:rPr>
                  <a:t> </a:t>
                </a:r>
                <a:r>
                  <a:rPr lang="en-GB" sz="1000" b="0">
                    <a:solidFill>
                      <a:srgbClr val="333333"/>
                    </a:solidFill>
                    <a:latin typeface="Gotham Medium" pitchFamily="50" charset="0"/>
                  </a:rPr>
                  <a:t>Increase List Level </a:t>
                </a:r>
                <a:r>
                  <a:rPr lang="en-GB" sz="1000" b="0">
                    <a:solidFill>
                      <a:srgbClr val="333333"/>
                    </a:solidFill>
                  </a:rPr>
                  <a:t>again</a:t>
                </a:r>
                <a:r>
                  <a:rPr lang="en-GB" sz="1000">
                    <a:solidFill>
                      <a:srgbClr val="333333"/>
                    </a:solidFill>
                  </a:rPr>
                  <a:t>.</a:t>
                </a:r>
              </a:p>
            </p:txBody>
          </p:sp>
        </p:grpSp>
        <p:pic>
          <p:nvPicPr>
            <p:cNvPr id="6" name="Picture 5">
              <a:extLst>
                <a:ext uri="{FF2B5EF4-FFF2-40B4-BE49-F238E27FC236}">
                  <a16:creationId xmlns:a16="http://schemas.microsoft.com/office/drawing/2014/main" id="{400BDBF3-74C2-6FE4-87F0-3911784F0CFF}"/>
                </a:ext>
              </a:extLst>
            </p:cNvPr>
            <p:cNvPicPr>
              <a:picLocks noChangeAspect="1"/>
            </p:cNvPicPr>
            <p:nvPr/>
          </p:nvPicPr>
          <p:blipFill>
            <a:blip r:embed="rId5"/>
            <a:stretch>
              <a:fillRect/>
            </a:stretch>
          </p:blipFill>
          <p:spPr>
            <a:xfrm>
              <a:off x="-1743959" y="1421385"/>
              <a:ext cx="1257300" cy="733425"/>
            </a:xfrm>
            <a:prstGeom prst="rect">
              <a:avLst/>
            </a:prstGeom>
          </p:spPr>
        </p:pic>
        <p:sp>
          <p:nvSpPr>
            <p:cNvPr id="7" name="Oval 6">
              <a:extLst>
                <a:ext uri="{FF2B5EF4-FFF2-40B4-BE49-F238E27FC236}">
                  <a16:creationId xmlns:a16="http://schemas.microsoft.com/office/drawing/2014/main" id="{24EC40DD-A829-B06C-42DA-7184B1A6F13F}"/>
                </a:ext>
              </a:extLst>
            </p:cNvPr>
            <p:cNvSpPr/>
            <p:nvPr/>
          </p:nvSpPr>
          <p:spPr>
            <a:xfrm>
              <a:off x="-833829" y="1427869"/>
              <a:ext cx="365461" cy="365461"/>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Aft>
                  <a:spcPts val="600"/>
                </a:spcAft>
              </a:pPr>
              <a:endParaRPr lang="en-GB" sz="1400"/>
            </a:p>
          </p:txBody>
        </p:sp>
        <p:pic>
          <p:nvPicPr>
            <p:cNvPr id="8" name="Picture 7">
              <a:extLst>
                <a:ext uri="{FF2B5EF4-FFF2-40B4-BE49-F238E27FC236}">
                  <a16:creationId xmlns:a16="http://schemas.microsoft.com/office/drawing/2014/main" id="{6AC372B2-35DB-2859-684B-EF3CDA05359A}"/>
                </a:ext>
              </a:extLst>
            </p:cNvPr>
            <p:cNvPicPr>
              <a:picLocks noChangeAspect="1"/>
            </p:cNvPicPr>
            <p:nvPr/>
          </p:nvPicPr>
          <p:blipFill>
            <a:blip r:embed="rId6"/>
            <a:stretch>
              <a:fillRect/>
            </a:stretch>
          </p:blipFill>
          <p:spPr>
            <a:xfrm>
              <a:off x="-1743959" y="3490852"/>
              <a:ext cx="1257300" cy="723900"/>
            </a:xfrm>
            <a:prstGeom prst="rect">
              <a:avLst/>
            </a:prstGeom>
          </p:spPr>
        </p:pic>
        <p:sp>
          <p:nvSpPr>
            <p:cNvPr id="40" name="Oval 39">
              <a:extLst>
                <a:ext uri="{FF2B5EF4-FFF2-40B4-BE49-F238E27FC236}">
                  <a16:creationId xmlns:a16="http://schemas.microsoft.com/office/drawing/2014/main" id="{B89AAC79-E1FD-D4F8-CDA3-31356D10FA79}"/>
                </a:ext>
              </a:extLst>
            </p:cNvPr>
            <p:cNvSpPr/>
            <p:nvPr/>
          </p:nvSpPr>
          <p:spPr>
            <a:xfrm>
              <a:off x="-1055285" y="3502818"/>
              <a:ext cx="365461" cy="365461"/>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Aft>
                  <a:spcPts val="600"/>
                </a:spcAft>
              </a:pPr>
              <a:endParaRPr lang="en-GB" sz="1400"/>
            </a:p>
          </p:txBody>
        </p:sp>
      </p:grpSp>
      <p:sp>
        <p:nvSpPr>
          <p:cNvPr id="58" name="Text Placeholder 9">
            <a:extLst>
              <a:ext uri="{FF2B5EF4-FFF2-40B4-BE49-F238E27FC236}">
                <a16:creationId xmlns:a16="http://schemas.microsoft.com/office/drawing/2014/main" id="{B0C8BE91-1715-3F42-DF7C-E9909C34B347}"/>
              </a:ext>
            </a:extLst>
          </p:cNvPr>
          <p:cNvSpPr>
            <a:spLocks noGrp="1"/>
          </p:cNvSpPr>
          <p:nvPr>
            <p:ph type="body" sz="quarter" idx="13" hasCustomPrompt="1"/>
          </p:nvPr>
        </p:nvSpPr>
        <p:spPr>
          <a:xfrm>
            <a:off x="450732" y="1520825"/>
            <a:ext cx="4051515" cy="4565650"/>
          </a:xfrm>
        </p:spPr>
        <p:txBody>
          <a:bodyPr numCol="1" spcCol="720000"/>
          <a:lstStyle>
            <a:lvl1pPr>
              <a:spcAft>
                <a:spcPts val="600"/>
              </a:spcAft>
              <a:defRPr sz="1200"/>
            </a:lvl1pPr>
            <a:lvl2pPr>
              <a:spcAft>
                <a:spcPts val="600"/>
              </a:spcAft>
              <a:defRPr sz="1200"/>
            </a:lvl2pPr>
            <a:lvl3pPr>
              <a:spcAft>
                <a:spcPts val="600"/>
              </a:spcAft>
              <a:defRPr sz="1100"/>
            </a:lvl3pPr>
            <a:lvl4pPr>
              <a:spcAft>
                <a:spcPts val="600"/>
              </a:spcAft>
              <a:defRPr sz="1050"/>
            </a:lvl4pPr>
            <a:lvl5pPr>
              <a:spcAft>
                <a:spcPts val="600"/>
              </a:spcAft>
              <a:defRPr sz="1200"/>
            </a:lvl5pPr>
          </a:lstStyle>
          <a:p>
            <a:pPr lvl="0"/>
            <a:r>
              <a:rPr lang="en-GB"/>
              <a:t>Insert text here</a:t>
            </a:r>
          </a:p>
          <a:p>
            <a:pPr lvl="1"/>
            <a:r>
              <a:rPr lang="en-GB"/>
              <a:t>Second level</a:t>
            </a:r>
          </a:p>
          <a:p>
            <a:pPr lvl="2"/>
            <a:r>
              <a:rPr lang="en-GB"/>
              <a:t>Third level</a:t>
            </a:r>
          </a:p>
          <a:p>
            <a:pPr lvl="3"/>
            <a:r>
              <a:rPr lang="en-GB"/>
              <a:t>Fourth level</a:t>
            </a:r>
          </a:p>
          <a:p>
            <a:pPr lvl="4"/>
            <a:r>
              <a:rPr lang="en-GB"/>
              <a:t>Fifth level</a:t>
            </a:r>
          </a:p>
        </p:txBody>
      </p:sp>
      <p:sp>
        <p:nvSpPr>
          <p:cNvPr id="10" name="Title 1">
            <a:extLst>
              <a:ext uri="{FF2B5EF4-FFF2-40B4-BE49-F238E27FC236}">
                <a16:creationId xmlns:a16="http://schemas.microsoft.com/office/drawing/2014/main" id="{AFFBA4D5-2601-1ECA-0CBB-C1DB25E4DC8F}"/>
              </a:ext>
            </a:extLst>
          </p:cNvPr>
          <p:cNvSpPr>
            <a:spLocks noGrp="1"/>
          </p:cNvSpPr>
          <p:nvPr>
            <p:ph type="title" hasCustomPrompt="1"/>
          </p:nvPr>
        </p:nvSpPr>
        <p:spPr>
          <a:xfrm>
            <a:off x="450732" y="422671"/>
            <a:ext cx="5239556" cy="553998"/>
          </a:xfrm>
        </p:spPr>
        <p:txBody>
          <a:bodyPr/>
          <a:lstStyle>
            <a:lvl1pPr>
              <a:defRPr sz="3199"/>
            </a:lvl1pPr>
          </a:lstStyle>
          <a:p>
            <a:r>
              <a:rPr lang="en-GB"/>
              <a:t>Insert title here</a:t>
            </a:r>
          </a:p>
        </p:txBody>
      </p:sp>
      <p:sp>
        <p:nvSpPr>
          <p:cNvPr id="26" name="Date Placeholder 25">
            <a:extLst>
              <a:ext uri="{FF2B5EF4-FFF2-40B4-BE49-F238E27FC236}">
                <a16:creationId xmlns:a16="http://schemas.microsoft.com/office/drawing/2014/main" id="{DE1E3F84-E165-2E2F-AA44-BB933145B87F}"/>
              </a:ext>
            </a:extLst>
          </p:cNvPr>
          <p:cNvSpPr>
            <a:spLocks noGrp="1"/>
          </p:cNvSpPr>
          <p:nvPr>
            <p:ph type="dt" sz="half" idx="45"/>
          </p:nvPr>
        </p:nvSpPr>
        <p:spPr/>
        <p:txBody>
          <a:bodyPr/>
          <a:lstStyle/>
          <a:p>
            <a:endParaRPr lang="en-GB"/>
          </a:p>
        </p:txBody>
      </p:sp>
      <p:sp>
        <p:nvSpPr>
          <p:cNvPr id="27" name="Footer Placeholder 26">
            <a:extLst>
              <a:ext uri="{FF2B5EF4-FFF2-40B4-BE49-F238E27FC236}">
                <a16:creationId xmlns:a16="http://schemas.microsoft.com/office/drawing/2014/main" id="{6E19597C-CFB0-AC38-DD27-F357D1C50F68}"/>
              </a:ext>
            </a:extLst>
          </p:cNvPr>
          <p:cNvSpPr>
            <a:spLocks noGrp="1"/>
          </p:cNvSpPr>
          <p:nvPr>
            <p:ph type="ftr" sz="quarter" idx="46"/>
          </p:nvPr>
        </p:nvSpPr>
        <p:spPr>
          <a:xfrm>
            <a:off x="450733" y="6501388"/>
            <a:ext cx="6856644" cy="270074"/>
          </a:xfrm>
          <a:prstGeom prst="rect">
            <a:avLst/>
          </a:prstGeom>
        </p:spPr>
        <p:txBody>
          <a:bodyPr/>
          <a:lstStyle/>
          <a:p>
            <a:pPr>
              <a:lnSpc>
                <a:spcPct val="120000"/>
              </a:lnSpc>
              <a:spcAft>
                <a:spcPts val="1000"/>
              </a:spcAft>
            </a:pPr>
            <a:r>
              <a:rPr lang="en-US"/>
              <a:t>Footer</a:t>
            </a:r>
          </a:p>
        </p:txBody>
      </p:sp>
      <p:sp>
        <p:nvSpPr>
          <p:cNvPr id="28" name="Slide Number Placeholder 27">
            <a:extLst>
              <a:ext uri="{FF2B5EF4-FFF2-40B4-BE49-F238E27FC236}">
                <a16:creationId xmlns:a16="http://schemas.microsoft.com/office/drawing/2014/main" id="{6C2897B8-8E73-4C73-7B4A-2F392BED93F2}"/>
              </a:ext>
            </a:extLst>
          </p:cNvPr>
          <p:cNvSpPr>
            <a:spLocks noGrp="1"/>
          </p:cNvSpPr>
          <p:nvPr>
            <p:ph type="sldNum" sz="quarter" idx="47"/>
          </p:nvPr>
        </p:nvSpPr>
        <p:spPr/>
        <p:txBody>
          <a:bodyPr/>
          <a:lstStyle/>
          <a:p>
            <a:fld id="{BB07EAE1-021A-493C-B07F-6FE9E5D11BEB}" type="slidenum">
              <a:rPr lang="en-GB" smtClean="0"/>
              <a:pPr/>
              <a:t>‹#›</a:t>
            </a:fld>
            <a:endParaRPr lang="en-GB"/>
          </a:p>
        </p:txBody>
      </p:sp>
      <p:grpSp>
        <p:nvGrpSpPr>
          <p:cNvPr id="4" name="Group 3">
            <a:extLst>
              <a:ext uri="{FF2B5EF4-FFF2-40B4-BE49-F238E27FC236}">
                <a16:creationId xmlns:a16="http://schemas.microsoft.com/office/drawing/2014/main" id="{F6189314-5D36-D309-37F6-CF43D9F0AEE5}"/>
              </a:ext>
            </a:extLst>
          </p:cNvPr>
          <p:cNvGrpSpPr/>
          <p:nvPr userDrawn="1"/>
        </p:nvGrpSpPr>
        <p:grpSpPr>
          <a:xfrm>
            <a:off x="-2177850" y="1"/>
            <a:ext cx="2116359" cy="4354799"/>
            <a:chOff x="-2170726" y="0"/>
            <a:chExt cx="2116910" cy="4354799"/>
          </a:xfrm>
        </p:grpSpPr>
        <p:grpSp>
          <p:nvGrpSpPr>
            <p:cNvPr id="5" name="Group 4">
              <a:extLst>
                <a:ext uri="{FF2B5EF4-FFF2-40B4-BE49-F238E27FC236}">
                  <a16:creationId xmlns:a16="http://schemas.microsoft.com/office/drawing/2014/main" id="{336E91BD-0090-0A00-32D4-F44411C096DC}"/>
                </a:ext>
              </a:extLst>
            </p:cNvPr>
            <p:cNvGrpSpPr/>
            <p:nvPr userDrawn="1"/>
          </p:nvGrpSpPr>
          <p:grpSpPr>
            <a:xfrm>
              <a:off x="-2170726" y="0"/>
              <a:ext cx="2116910" cy="4354799"/>
              <a:chOff x="1841345" y="1593847"/>
              <a:chExt cx="2116910" cy="4354799"/>
            </a:xfrm>
          </p:grpSpPr>
          <p:sp>
            <p:nvSpPr>
              <p:cNvPr id="29" name="Rectangle 28">
                <a:extLst>
                  <a:ext uri="{FF2B5EF4-FFF2-40B4-BE49-F238E27FC236}">
                    <a16:creationId xmlns:a16="http://schemas.microsoft.com/office/drawing/2014/main" id="{8703856C-5673-D9B5-84AC-F7FE199CE803}"/>
                  </a:ext>
                </a:extLst>
              </p:cNvPr>
              <p:cNvSpPr/>
              <p:nvPr/>
            </p:nvSpPr>
            <p:spPr>
              <a:xfrm>
                <a:off x="1841345" y="1593847"/>
                <a:ext cx="2094954" cy="4354799"/>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333333"/>
                  </a:solidFill>
                </a:endParaRPr>
              </a:p>
            </p:txBody>
          </p:sp>
          <p:sp>
            <p:nvSpPr>
              <p:cNvPr id="30" name="Rectangle 29">
                <a:extLst>
                  <a:ext uri="{FF2B5EF4-FFF2-40B4-BE49-F238E27FC236}">
                    <a16:creationId xmlns:a16="http://schemas.microsoft.com/office/drawing/2014/main" id="{55EFA128-FD5A-D26F-7C3B-ABE88398B889}"/>
                  </a:ext>
                </a:extLst>
              </p:cNvPr>
              <p:cNvSpPr/>
              <p:nvPr/>
            </p:nvSpPr>
            <p:spPr>
              <a:xfrm>
                <a:off x="1841345" y="1593847"/>
                <a:ext cx="2094953" cy="6882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799">
                  <a:solidFill>
                    <a:srgbClr val="333333"/>
                  </a:solidFill>
                </a:endParaRPr>
              </a:p>
            </p:txBody>
          </p:sp>
          <p:sp>
            <p:nvSpPr>
              <p:cNvPr id="31" name="TextBox 30">
                <a:extLst>
                  <a:ext uri="{FF2B5EF4-FFF2-40B4-BE49-F238E27FC236}">
                    <a16:creationId xmlns:a16="http://schemas.microsoft.com/office/drawing/2014/main" id="{27AA7E24-809C-7CC3-1521-33CB9C0083EA}"/>
                  </a:ext>
                </a:extLst>
              </p:cNvPr>
              <p:cNvSpPr txBox="1"/>
              <p:nvPr/>
            </p:nvSpPr>
            <p:spPr>
              <a:xfrm>
                <a:off x="1986125" y="1707138"/>
                <a:ext cx="1805394" cy="461665"/>
              </a:xfrm>
              <a:prstGeom prst="rect">
                <a:avLst/>
              </a:prstGeom>
              <a:noFill/>
            </p:spPr>
            <p:txBody>
              <a:bodyPr wrap="square" rtlCol="0">
                <a:spAutoFit/>
              </a:bodyPr>
              <a:lstStyle/>
              <a:p>
                <a:pPr algn="ctr"/>
                <a:r>
                  <a:rPr lang="en-GB" sz="1200">
                    <a:solidFill>
                      <a:srgbClr val="333333"/>
                    </a:solidFill>
                    <a:latin typeface="+mn-lt"/>
                  </a:rPr>
                  <a:t>HOW TO USE BULLET POINTS</a:t>
                </a:r>
              </a:p>
            </p:txBody>
          </p:sp>
          <p:sp>
            <p:nvSpPr>
              <p:cNvPr id="32" name="TextBox 31">
                <a:extLst>
                  <a:ext uri="{FF2B5EF4-FFF2-40B4-BE49-F238E27FC236}">
                    <a16:creationId xmlns:a16="http://schemas.microsoft.com/office/drawing/2014/main" id="{82D1FB29-218A-155C-4A4D-FF75A85F38E2}"/>
                  </a:ext>
                </a:extLst>
              </p:cNvPr>
              <p:cNvSpPr txBox="1"/>
              <p:nvPr/>
            </p:nvSpPr>
            <p:spPr>
              <a:xfrm>
                <a:off x="1863302" y="4421432"/>
                <a:ext cx="2094953" cy="553998"/>
              </a:xfrm>
              <a:prstGeom prst="rect">
                <a:avLst/>
              </a:prstGeom>
              <a:noFill/>
            </p:spPr>
            <p:txBody>
              <a:bodyPr wrap="square" rtlCol="0">
                <a:spAutoFit/>
              </a:bodyPr>
              <a:lstStyle/>
              <a:p>
                <a:r>
                  <a:rPr lang="en-GB" sz="1000" b="1">
                    <a:solidFill>
                      <a:srgbClr val="333333"/>
                    </a:solidFill>
                  </a:rPr>
                  <a:t>3. </a:t>
                </a:r>
                <a:r>
                  <a:rPr lang="en-GB" sz="1000">
                    <a:solidFill>
                      <a:srgbClr val="333333"/>
                    </a:solidFill>
                  </a:rPr>
                  <a:t>If you want to remove them, just click the </a:t>
                </a:r>
                <a:r>
                  <a:rPr lang="en-GB" sz="1000" b="0">
                    <a:solidFill>
                      <a:srgbClr val="333333"/>
                    </a:solidFill>
                    <a:latin typeface="Gotham Medium" pitchFamily="50" charset="0"/>
                  </a:rPr>
                  <a:t>Decrease List Level </a:t>
                </a:r>
                <a:r>
                  <a:rPr lang="en-GB" sz="1000" b="0">
                    <a:solidFill>
                      <a:srgbClr val="333333"/>
                    </a:solidFill>
                  </a:rPr>
                  <a:t>button.</a:t>
                </a:r>
                <a:endParaRPr lang="en-GB" sz="1000" b="1">
                  <a:solidFill>
                    <a:srgbClr val="333333"/>
                  </a:solidFill>
                </a:endParaRPr>
              </a:p>
            </p:txBody>
          </p:sp>
          <p:sp>
            <p:nvSpPr>
              <p:cNvPr id="33" name="TextBox 32">
                <a:extLst>
                  <a:ext uri="{FF2B5EF4-FFF2-40B4-BE49-F238E27FC236}">
                    <a16:creationId xmlns:a16="http://schemas.microsoft.com/office/drawing/2014/main" id="{1D030005-D055-F42A-47CB-E94861795F36}"/>
                  </a:ext>
                </a:extLst>
              </p:cNvPr>
              <p:cNvSpPr txBox="1"/>
              <p:nvPr/>
            </p:nvSpPr>
            <p:spPr>
              <a:xfrm>
                <a:off x="1863302" y="2358061"/>
                <a:ext cx="2094953" cy="553998"/>
              </a:xfrm>
              <a:prstGeom prst="rect">
                <a:avLst/>
              </a:prstGeom>
              <a:noFill/>
            </p:spPr>
            <p:txBody>
              <a:bodyPr wrap="square" rtlCol="0">
                <a:spAutoFit/>
              </a:bodyPr>
              <a:lstStyle/>
              <a:p>
                <a:r>
                  <a:rPr lang="en-GB" sz="1000" b="1">
                    <a:solidFill>
                      <a:srgbClr val="333333"/>
                    </a:solidFill>
                  </a:rPr>
                  <a:t>1. </a:t>
                </a:r>
                <a:r>
                  <a:rPr lang="en-GB" sz="1000">
                    <a:solidFill>
                      <a:srgbClr val="333333"/>
                    </a:solidFill>
                  </a:rPr>
                  <a:t>If you want to use your pre-formatted bullets, click on the </a:t>
                </a:r>
                <a:r>
                  <a:rPr lang="en-GB" sz="1000" b="0">
                    <a:solidFill>
                      <a:srgbClr val="333333"/>
                    </a:solidFill>
                    <a:latin typeface="Gotham Medium" pitchFamily="50" charset="0"/>
                  </a:rPr>
                  <a:t>Increase List Level </a:t>
                </a:r>
                <a:r>
                  <a:rPr lang="en-GB" sz="1000" b="0">
                    <a:solidFill>
                      <a:srgbClr val="333333"/>
                    </a:solidFill>
                  </a:rPr>
                  <a:t>button.</a:t>
                </a:r>
              </a:p>
            </p:txBody>
          </p:sp>
          <p:sp>
            <p:nvSpPr>
              <p:cNvPr id="34" name="TextBox 33">
                <a:extLst>
                  <a:ext uri="{FF2B5EF4-FFF2-40B4-BE49-F238E27FC236}">
                    <a16:creationId xmlns:a16="http://schemas.microsoft.com/office/drawing/2014/main" id="{F8F2FC4B-B90C-8A29-147E-A0F81738DE6E}"/>
                  </a:ext>
                </a:extLst>
              </p:cNvPr>
              <p:cNvSpPr txBox="1"/>
              <p:nvPr/>
            </p:nvSpPr>
            <p:spPr>
              <a:xfrm>
                <a:off x="1863302" y="3822005"/>
                <a:ext cx="2094953" cy="553998"/>
              </a:xfrm>
              <a:prstGeom prst="rect">
                <a:avLst/>
              </a:prstGeom>
              <a:noFill/>
            </p:spPr>
            <p:txBody>
              <a:bodyPr wrap="square" rtlCol="0">
                <a:spAutoFit/>
              </a:bodyPr>
              <a:lstStyle/>
              <a:p>
                <a:r>
                  <a:rPr lang="en-GB" sz="1000" b="1">
                    <a:solidFill>
                      <a:srgbClr val="333333"/>
                    </a:solidFill>
                  </a:rPr>
                  <a:t>2. </a:t>
                </a:r>
                <a:r>
                  <a:rPr lang="en-GB" sz="1000">
                    <a:solidFill>
                      <a:srgbClr val="333333"/>
                    </a:solidFill>
                  </a:rPr>
                  <a:t>To indent your bullets </a:t>
                </a:r>
                <a:br>
                  <a:rPr lang="en-GB" sz="1000">
                    <a:solidFill>
                      <a:srgbClr val="333333"/>
                    </a:solidFill>
                  </a:rPr>
                </a:br>
                <a:r>
                  <a:rPr lang="en-GB" sz="1000">
                    <a:solidFill>
                      <a:srgbClr val="333333"/>
                    </a:solidFill>
                  </a:rPr>
                  <a:t>to the next level, click on</a:t>
                </a:r>
                <a:r>
                  <a:rPr lang="en-GB" sz="1000" b="1">
                    <a:solidFill>
                      <a:srgbClr val="333333"/>
                    </a:solidFill>
                  </a:rPr>
                  <a:t> </a:t>
                </a:r>
                <a:r>
                  <a:rPr lang="en-GB" sz="1000" b="0">
                    <a:solidFill>
                      <a:srgbClr val="333333"/>
                    </a:solidFill>
                    <a:latin typeface="Gotham Medium" pitchFamily="50" charset="0"/>
                  </a:rPr>
                  <a:t>Increase List Level </a:t>
                </a:r>
                <a:r>
                  <a:rPr lang="en-GB" sz="1000" b="0">
                    <a:solidFill>
                      <a:srgbClr val="333333"/>
                    </a:solidFill>
                  </a:rPr>
                  <a:t>again</a:t>
                </a:r>
                <a:r>
                  <a:rPr lang="en-GB" sz="1000">
                    <a:solidFill>
                      <a:srgbClr val="333333"/>
                    </a:solidFill>
                  </a:rPr>
                  <a:t>.</a:t>
                </a:r>
              </a:p>
            </p:txBody>
          </p:sp>
        </p:grpSp>
        <p:pic>
          <p:nvPicPr>
            <p:cNvPr id="11" name="Picture 10">
              <a:extLst>
                <a:ext uri="{FF2B5EF4-FFF2-40B4-BE49-F238E27FC236}">
                  <a16:creationId xmlns:a16="http://schemas.microsoft.com/office/drawing/2014/main" id="{B484CCC4-EDBC-031F-5499-6772FD6B411A}"/>
                </a:ext>
              </a:extLst>
            </p:cNvPr>
            <p:cNvPicPr>
              <a:picLocks noChangeAspect="1"/>
            </p:cNvPicPr>
            <p:nvPr userDrawn="1"/>
          </p:nvPicPr>
          <p:blipFill>
            <a:blip r:embed="rId5"/>
            <a:stretch>
              <a:fillRect/>
            </a:stretch>
          </p:blipFill>
          <p:spPr>
            <a:xfrm>
              <a:off x="-1743959" y="1421385"/>
              <a:ext cx="1257300" cy="733425"/>
            </a:xfrm>
            <a:prstGeom prst="rect">
              <a:avLst/>
            </a:prstGeom>
          </p:spPr>
        </p:pic>
        <p:sp>
          <p:nvSpPr>
            <p:cNvPr id="12" name="Oval 11">
              <a:extLst>
                <a:ext uri="{FF2B5EF4-FFF2-40B4-BE49-F238E27FC236}">
                  <a16:creationId xmlns:a16="http://schemas.microsoft.com/office/drawing/2014/main" id="{8A3A04E8-70B3-12E9-C7C0-38749B819A9B}"/>
                </a:ext>
              </a:extLst>
            </p:cNvPr>
            <p:cNvSpPr/>
            <p:nvPr userDrawn="1"/>
          </p:nvSpPr>
          <p:spPr>
            <a:xfrm>
              <a:off x="-833829" y="1427869"/>
              <a:ext cx="365461" cy="365461"/>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Aft>
                  <a:spcPts val="600"/>
                </a:spcAft>
              </a:pPr>
              <a:endParaRPr lang="en-GB" sz="1400"/>
            </a:p>
          </p:txBody>
        </p:sp>
        <p:pic>
          <p:nvPicPr>
            <p:cNvPr id="14" name="Picture 13">
              <a:extLst>
                <a:ext uri="{FF2B5EF4-FFF2-40B4-BE49-F238E27FC236}">
                  <a16:creationId xmlns:a16="http://schemas.microsoft.com/office/drawing/2014/main" id="{192F459B-7BD9-D10B-422D-E1363FF693D7}"/>
                </a:ext>
              </a:extLst>
            </p:cNvPr>
            <p:cNvPicPr>
              <a:picLocks noChangeAspect="1"/>
            </p:cNvPicPr>
            <p:nvPr userDrawn="1"/>
          </p:nvPicPr>
          <p:blipFill>
            <a:blip r:embed="rId6"/>
            <a:stretch>
              <a:fillRect/>
            </a:stretch>
          </p:blipFill>
          <p:spPr>
            <a:xfrm>
              <a:off x="-1743959" y="3490852"/>
              <a:ext cx="1257300" cy="723900"/>
            </a:xfrm>
            <a:prstGeom prst="rect">
              <a:avLst/>
            </a:prstGeom>
          </p:spPr>
        </p:pic>
        <p:sp>
          <p:nvSpPr>
            <p:cNvPr id="25" name="Oval 24">
              <a:extLst>
                <a:ext uri="{FF2B5EF4-FFF2-40B4-BE49-F238E27FC236}">
                  <a16:creationId xmlns:a16="http://schemas.microsoft.com/office/drawing/2014/main" id="{B6A5F176-45DA-5DF6-C4FB-CA3D5E0D1A6A}"/>
                </a:ext>
              </a:extLst>
            </p:cNvPr>
            <p:cNvSpPr/>
            <p:nvPr userDrawn="1"/>
          </p:nvSpPr>
          <p:spPr>
            <a:xfrm>
              <a:off x="-1055285" y="3502818"/>
              <a:ext cx="365461" cy="365461"/>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Aft>
                  <a:spcPts val="600"/>
                </a:spcAft>
              </a:pPr>
              <a:endParaRPr lang="en-GB" sz="1400"/>
            </a:p>
          </p:txBody>
        </p:sp>
      </p:grpSp>
      <p:grpSp>
        <p:nvGrpSpPr>
          <p:cNvPr id="52" name="Group 51">
            <a:extLst>
              <a:ext uri="{FF2B5EF4-FFF2-40B4-BE49-F238E27FC236}">
                <a16:creationId xmlns:a16="http://schemas.microsoft.com/office/drawing/2014/main" id="{2F3394F0-BF18-1531-A26A-71696E143A7F}"/>
              </a:ext>
            </a:extLst>
          </p:cNvPr>
          <p:cNvGrpSpPr/>
          <p:nvPr userDrawn="1"/>
        </p:nvGrpSpPr>
        <p:grpSpPr>
          <a:xfrm>
            <a:off x="12284372" y="0"/>
            <a:ext cx="2174455" cy="5486150"/>
            <a:chOff x="12287572" y="0"/>
            <a:chExt cx="2175021" cy="5486150"/>
          </a:xfrm>
        </p:grpSpPr>
        <p:grpSp>
          <p:nvGrpSpPr>
            <p:cNvPr id="53" name="Group 52">
              <a:extLst>
                <a:ext uri="{FF2B5EF4-FFF2-40B4-BE49-F238E27FC236}">
                  <a16:creationId xmlns:a16="http://schemas.microsoft.com/office/drawing/2014/main" id="{8FAC43DB-E1B4-1B1A-16A3-7B900243091C}"/>
                </a:ext>
              </a:extLst>
            </p:cNvPr>
            <p:cNvGrpSpPr/>
            <p:nvPr/>
          </p:nvGrpSpPr>
          <p:grpSpPr>
            <a:xfrm>
              <a:off x="12287572" y="0"/>
              <a:ext cx="2175021" cy="4839558"/>
              <a:chOff x="838200" y="1150069"/>
              <a:chExt cx="2175021" cy="4839558"/>
            </a:xfrm>
          </p:grpSpPr>
          <p:sp>
            <p:nvSpPr>
              <p:cNvPr id="67" name="Rectangle 66">
                <a:extLst>
                  <a:ext uri="{FF2B5EF4-FFF2-40B4-BE49-F238E27FC236}">
                    <a16:creationId xmlns:a16="http://schemas.microsoft.com/office/drawing/2014/main" id="{80C87CBE-39C5-91A8-A8D2-8467E68ED257}"/>
                  </a:ext>
                </a:extLst>
              </p:cNvPr>
              <p:cNvSpPr/>
              <p:nvPr/>
            </p:nvSpPr>
            <p:spPr>
              <a:xfrm>
                <a:off x="838200" y="1150069"/>
                <a:ext cx="2146445" cy="4839558"/>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333333"/>
                  </a:solidFill>
                </a:endParaRPr>
              </a:p>
            </p:txBody>
          </p:sp>
          <p:sp>
            <p:nvSpPr>
              <p:cNvPr id="68" name="Rectangle 67">
                <a:extLst>
                  <a:ext uri="{FF2B5EF4-FFF2-40B4-BE49-F238E27FC236}">
                    <a16:creationId xmlns:a16="http://schemas.microsoft.com/office/drawing/2014/main" id="{95326C6E-2594-0356-EF39-EDBFD71806F2}"/>
                  </a:ext>
                </a:extLst>
              </p:cNvPr>
              <p:cNvSpPr/>
              <p:nvPr/>
            </p:nvSpPr>
            <p:spPr>
              <a:xfrm flipV="1">
                <a:off x="838200" y="1150069"/>
                <a:ext cx="2146445" cy="52016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799">
                  <a:solidFill>
                    <a:srgbClr val="333333"/>
                  </a:solidFill>
                </a:endParaRPr>
              </a:p>
            </p:txBody>
          </p:sp>
          <p:sp>
            <p:nvSpPr>
              <p:cNvPr id="69" name="TextBox 68">
                <a:extLst>
                  <a:ext uri="{FF2B5EF4-FFF2-40B4-BE49-F238E27FC236}">
                    <a16:creationId xmlns:a16="http://schemas.microsoft.com/office/drawing/2014/main" id="{B2361034-8D29-8342-8EE0-1102C52B80B5}"/>
                  </a:ext>
                </a:extLst>
              </p:cNvPr>
              <p:cNvSpPr txBox="1"/>
              <p:nvPr/>
            </p:nvSpPr>
            <p:spPr>
              <a:xfrm>
                <a:off x="866775" y="2189496"/>
                <a:ext cx="2087197" cy="707886"/>
              </a:xfrm>
              <a:prstGeom prst="rect">
                <a:avLst/>
              </a:prstGeom>
              <a:noFill/>
            </p:spPr>
            <p:txBody>
              <a:bodyPr wrap="square" rtlCol="0">
                <a:spAutoFit/>
              </a:bodyPr>
              <a:lstStyle/>
              <a:p>
                <a:r>
                  <a:rPr lang="en-GB" sz="1000" b="1">
                    <a:solidFill>
                      <a:srgbClr val="333333"/>
                    </a:solidFill>
                  </a:rPr>
                  <a:t>2. </a:t>
                </a:r>
                <a:r>
                  <a:rPr lang="en-GB" sz="1000">
                    <a:solidFill>
                      <a:srgbClr val="333333"/>
                    </a:solidFill>
                  </a:rPr>
                  <a:t>Click on the </a:t>
                </a:r>
                <a:r>
                  <a:rPr lang="en-GB" sz="1000" b="0">
                    <a:solidFill>
                      <a:srgbClr val="333333"/>
                    </a:solidFill>
                    <a:latin typeface="Gotham Medium" pitchFamily="50" charset="0"/>
                  </a:rPr>
                  <a:t>icon</a:t>
                </a:r>
                <a:r>
                  <a:rPr lang="en-GB" sz="1000">
                    <a:solidFill>
                      <a:srgbClr val="333333"/>
                    </a:solidFill>
                  </a:rPr>
                  <a:t> in the middle of the placeholder and choose the image from your computer.</a:t>
                </a:r>
              </a:p>
            </p:txBody>
          </p:sp>
          <p:sp>
            <p:nvSpPr>
              <p:cNvPr id="70" name="TextBox 69">
                <a:extLst>
                  <a:ext uri="{FF2B5EF4-FFF2-40B4-BE49-F238E27FC236}">
                    <a16:creationId xmlns:a16="http://schemas.microsoft.com/office/drawing/2014/main" id="{90A9D29C-3AA9-06A2-9217-5BD38C2968E3}"/>
                  </a:ext>
                </a:extLst>
              </p:cNvPr>
              <p:cNvSpPr txBox="1"/>
              <p:nvPr/>
            </p:nvSpPr>
            <p:spPr>
              <a:xfrm>
                <a:off x="866774" y="2943679"/>
                <a:ext cx="2146447" cy="553998"/>
              </a:xfrm>
              <a:prstGeom prst="rect">
                <a:avLst/>
              </a:prstGeom>
              <a:noFill/>
            </p:spPr>
            <p:txBody>
              <a:bodyPr wrap="square" rtlCol="0">
                <a:spAutoFit/>
              </a:bodyPr>
              <a:lstStyle/>
              <a:p>
                <a:r>
                  <a:rPr lang="en-GB" sz="1000" b="1">
                    <a:solidFill>
                      <a:srgbClr val="333333"/>
                    </a:solidFill>
                  </a:rPr>
                  <a:t>3. </a:t>
                </a:r>
                <a:r>
                  <a:rPr lang="en-GB" sz="1000">
                    <a:solidFill>
                      <a:srgbClr val="333333"/>
                    </a:solidFill>
                  </a:rPr>
                  <a:t>Click on the </a:t>
                </a:r>
                <a:r>
                  <a:rPr lang="en-GB" sz="1000" b="0">
                    <a:solidFill>
                      <a:srgbClr val="333333"/>
                    </a:solidFill>
                    <a:latin typeface="Gotham Medium" pitchFamily="50" charset="0"/>
                  </a:rPr>
                  <a:t>Format Picture </a:t>
                </a:r>
                <a:r>
                  <a:rPr lang="en-GB" sz="1000">
                    <a:solidFill>
                      <a:srgbClr val="333333"/>
                    </a:solidFill>
                  </a:rPr>
                  <a:t>tab in the ribbon and use the tools to edit the image.</a:t>
                </a:r>
              </a:p>
            </p:txBody>
          </p:sp>
          <p:sp>
            <p:nvSpPr>
              <p:cNvPr id="71" name="TextBox 70">
                <a:extLst>
                  <a:ext uri="{FF2B5EF4-FFF2-40B4-BE49-F238E27FC236}">
                    <a16:creationId xmlns:a16="http://schemas.microsoft.com/office/drawing/2014/main" id="{46B9EA23-0256-FD9E-58BE-03837BD0BABE}"/>
                  </a:ext>
                </a:extLst>
              </p:cNvPr>
              <p:cNvSpPr txBox="1"/>
              <p:nvPr/>
            </p:nvSpPr>
            <p:spPr>
              <a:xfrm>
                <a:off x="866773" y="3543974"/>
                <a:ext cx="2146447" cy="1169551"/>
              </a:xfrm>
              <a:prstGeom prst="rect">
                <a:avLst/>
              </a:prstGeom>
              <a:noFill/>
            </p:spPr>
            <p:txBody>
              <a:bodyPr wrap="square" rtlCol="0">
                <a:spAutoFit/>
              </a:bodyPr>
              <a:lstStyle/>
              <a:p>
                <a:r>
                  <a:rPr lang="en-GB" sz="1000" b="1">
                    <a:solidFill>
                      <a:srgbClr val="333333"/>
                    </a:solidFill>
                  </a:rPr>
                  <a:t>4. </a:t>
                </a:r>
                <a:r>
                  <a:rPr lang="en-GB" sz="1000">
                    <a:solidFill>
                      <a:srgbClr val="333333"/>
                    </a:solidFill>
                  </a:rPr>
                  <a:t>Choose </a:t>
                </a:r>
                <a:r>
                  <a:rPr lang="en-GB" sz="1000" b="0">
                    <a:solidFill>
                      <a:srgbClr val="333333"/>
                    </a:solidFill>
                    <a:latin typeface="Gotham Medium" pitchFamily="50" charset="0"/>
                  </a:rPr>
                  <a:t>Crop</a:t>
                </a:r>
                <a:r>
                  <a:rPr lang="en-GB" sz="1000">
                    <a:solidFill>
                      <a:srgbClr val="333333"/>
                    </a:solidFill>
                  </a:rPr>
                  <a:t> to resize and move the image within the placeholder, using the white circles in the corners of the image. Click on the drop down arrow and choose </a:t>
                </a:r>
                <a:r>
                  <a:rPr lang="en-GB" sz="1000" b="0">
                    <a:solidFill>
                      <a:srgbClr val="333333"/>
                    </a:solidFill>
                    <a:latin typeface="Gotham Medium" pitchFamily="50" charset="0"/>
                  </a:rPr>
                  <a:t>Fit </a:t>
                </a:r>
                <a:r>
                  <a:rPr lang="en-GB" sz="1000">
                    <a:solidFill>
                      <a:srgbClr val="333333"/>
                    </a:solidFill>
                  </a:rPr>
                  <a:t>to fit the image to the placeholder.</a:t>
                </a:r>
              </a:p>
            </p:txBody>
          </p:sp>
          <p:sp>
            <p:nvSpPr>
              <p:cNvPr id="72" name="TextBox 71">
                <a:extLst>
                  <a:ext uri="{FF2B5EF4-FFF2-40B4-BE49-F238E27FC236}">
                    <a16:creationId xmlns:a16="http://schemas.microsoft.com/office/drawing/2014/main" id="{AE86F3AA-95AC-EA0C-D1FA-AC64B2A55AB8}"/>
                  </a:ext>
                </a:extLst>
              </p:cNvPr>
              <p:cNvSpPr txBox="1"/>
              <p:nvPr/>
            </p:nvSpPr>
            <p:spPr>
              <a:xfrm>
                <a:off x="866774" y="4759822"/>
                <a:ext cx="2146447" cy="553998"/>
              </a:xfrm>
              <a:prstGeom prst="rect">
                <a:avLst/>
              </a:prstGeom>
              <a:noFill/>
            </p:spPr>
            <p:txBody>
              <a:bodyPr wrap="square" rtlCol="0">
                <a:spAutoFit/>
              </a:bodyPr>
              <a:lstStyle/>
              <a:p>
                <a:r>
                  <a:rPr lang="en-GB" sz="1000" b="1">
                    <a:solidFill>
                      <a:srgbClr val="333333"/>
                    </a:solidFill>
                  </a:rPr>
                  <a:t>5. </a:t>
                </a:r>
                <a:r>
                  <a:rPr lang="en-GB" sz="1000">
                    <a:solidFill>
                      <a:srgbClr val="333333"/>
                    </a:solidFill>
                  </a:rPr>
                  <a:t>Choose </a:t>
                </a:r>
                <a:r>
                  <a:rPr lang="en-GB" sz="1000" b="0">
                    <a:solidFill>
                      <a:srgbClr val="333333"/>
                    </a:solidFill>
                    <a:latin typeface="Gotham Medium" pitchFamily="50" charset="0"/>
                  </a:rPr>
                  <a:t>Picture Colour </a:t>
                </a:r>
                <a:r>
                  <a:rPr lang="en-GB" sz="1000">
                    <a:solidFill>
                      <a:srgbClr val="333333"/>
                    </a:solidFill>
                  </a:rPr>
                  <a:t>to adjust the Saturation, Tone, and Colour.</a:t>
                </a:r>
              </a:p>
            </p:txBody>
          </p:sp>
          <p:sp>
            <p:nvSpPr>
              <p:cNvPr id="73" name="TextBox 72">
                <a:extLst>
                  <a:ext uri="{FF2B5EF4-FFF2-40B4-BE49-F238E27FC236}">
                    <a16:creationId xmlns:a16="http://schemas.microsoft.com/office/drawing/2014/main" id="{D1034F82-7208-0046-B8C3-01F6A7E3980B}"/>
                  </a:ext>
                </a:extLst>
              </p:cNvPr>
              <p:cNvSpPr txBox="1"/>
              <p:nvPr/>
            </p:nvSpPr>
            <p:spPr>
              <a:xfrm>
                <a:off x="866774" y="5360117"/>
                <a:ext cx="2146447" cy="553998"/>
              </a:xfrm>
              <a:prstGeom prst="rect">
                <a:avLst/>
              </a:prstGeom>
              <a:noFill/>
            </p:spPr>
            <p:txBody>
              <a:bodyPr wrap="square" rtlCol="0">
                <a:spAutoFit/>
              </a:bodyPr>
              <a:lstStyle/>
              <a:p>
                <a:r>
                  <a:rPr lang="en-GB" sz="1000" b="1">
                    <a:solidFill>
                      <a:srgbClr val="333333"/>
                    </a:solidFill>
                  </a:rPr>
                  <a:t>6. </a:t>
                </a:r>
                <a:r>
                  <a:rPr lang="en-GB" sz="1000">
                    <a:solidFill>
                      <a:srgbClr val="333333"/>
                    </a:solidFill>
                  </a:rPr>
                  <a:t>Choose </a:t>
                </a:r>
                <a:r>
                  <a:rPr lang="en-GB" sz="1000" b="0">
                    <a:solidFill>
                      <a:srgbClr val="333333"/>
                    </a:solidFill>
                    <a:latin typeface="Gotham Medium" pitchFamily="50" charset="0"/>
                  </a:rPr>
                  <a:t>Picture Correction </a:t>
                </a:r>
                <a:r>
                  <a:rPr lang="en-GB" sz="1000">
                    <a:solidFill>
                      <a:srgbClr val="333333"/>
                    </a:solidFill>
                  </a:rPr>
                  <a:t>to adjust the Sharpness, Brightness, and Contrast.</a:t>
                </a:r>
              </a:p>
            </p:txBody>
          </p:sp>
          <p:sp>
            <p:nvSpPr>
              <p:cNvPr id="74" name="TextBox 73">
                <a:extLst>
                  <a:ext uri="{FF2B5EF4-FFF2-40B4-BE49-F238E27FC236}">
                    <a16:creationId xmlns:a16="http://schemas.microsoft.com/office/drawing/2014/main" id="{C883F321-92BE-ACF5-EEE2-DD9AD63CD3C6}"/>
                  </a:ext>
                </a:extLst>
              </p:cNvPr>
              <p:cNvSpPr txBox="1"/>
              <p:nvPr/>
            </p:nvSpPr>
            <p:spPr>
              <a:xfrm>
                <a:off x="1072610" y="1179173"/>
                <a:ext cx="1734772" cy="461665"/>
              </a:xfrm>
              <a:prstGeom prst="rect">
                <a:avLst/>
              </a:prstGeom>
              <a:noFill/>
            </p:spPr>
            <p:txBody>
              <a:bodyPr wrap="square" rtlCol="0">
                <a:spAutoFit/>
              </a:bodyPr>
              <a:lstStyle/>
              <a:p>
                <a:pPr algn="ctr"/>
                <a:r>
                  <a:rPr lang="en-GB" sz="1200">
                    <a:solidFill>
                      <a:srgbClr val="333333"/>
                    </a:solidFill>
                    <a:latin typeface="+mn-lt"/>
                  </a:rPr>
                  <a:t>HOW TO INSERT AN IMAGE</a:t>
                </a:r>
              </a:p>
            </p:txBody>
          </p:sp>
          <p:sp>
            <p:nvSpPr>
              <p:cNvPr id="75" name="TextBox 74">
                <a:extLst>
                  <a:ext uri="{FF2B5EF4-FFF2-40B4-BE49-F238E27FC236}">
                    <a16:creationId xmlns:a16="http://schemas.microsoft.com/office/drawing/2014/main" id="{D443C47C-1242-BD2A-2E38-6303BD71E71B}"/>
                  </a:ext>
                </a:extLst>
              </p:cNvPr>
              <p:cNvSpPr txBox="1"/>
              <p:nvPr/>
            </p:nvSpPr>
            <p:spPr>
              <a:xfrm>
                <a:off x="866775" y="1759910"/>
                <a:ext cx="2087197" cy="400110"/>
              </a:xfrm>
              <a:prstGeom prst="rect">
                <a:avLst/>
              </a:prstGeom>
              <a:noFill/>
            </p:spPr>
            <p:txBody>
              <a:bodyPr wrap="square" rtlCol="0">
                <a:spAutoFit/>
              </a:bodyPr>
              <a:lstStyle/>
              <a:p>
                <a:r>
                  <a:rPr lang="en-GB" sz="1000" b="1">
                    <a:solidFill>
                      <a:srgbClr val="333333"/>
                    </a:solidFill>
                  </a:rPr>
                  <a:t>1. </a:t>
                </a:r>
                <a:r>
                  <a:rPr lang="en-GB" sz="1000">
                    <a:solidFill>
                      <a:srgbClr val="333333"/>
                    </a:solidFill>
                  </a:rPr>
                  <a:t>If there is already an image present, </a:t>
                </a:r>
                <a:r>
                  <a:rPr lang="en-GB" sz="1000">
                    <a:solidFill>
                      <a:srgbClr val="333333"/>
                    </a:solidFill>
                    <a:latin typeface="Gotham Medium" pitchFamily="50" charset="0"/>
                  </a:rPr>
                  <a:t>delete this first.</a:t>
                </a:r>
              </a:p>
            </p:txBody>
          </p:sp>
        </p:grpSp>
        <p:grpSp>
          <p:nvGrpSpPr>
            <p:cNvPr id="54" name="Group 53">
              <a:extLst>
                <a:ext uri="{FF2B5EF4-FFF2-40B4-BE49-F238E27FC236}">
                  <a16:creationId xmlns:a16="http://schemas.microsoft.com/office/drawing/2014/main" id="{4B6FD557-FE0D-7820-82E6-E2B11EA9A10F}"/>
                </a:ext>
              </a:extLst>
            </p:cNvPr>
            <p:cNvGrpSpPr/>
            <p:nvPr userDrawn="1"/>
          </p:nvGrpSpPr>
          <p:grpSpPr>
            <a:xfrm>
              <a:off x="12287572" y="0"/>
              <a:ext cx="2175021" cy="5486150"/>
              <a:chOff x="838200" y="1150069"/>
              <a:chExt cx="2175021" cy="5486150"/>
            </a:xfrm>
          </p:grpSpPr>
          <p:sp>
            <p:nvSpPr>
              <p:cNvPr id="56" name="Rectangle 55">
                <a:extLst>
                  <a:ext uri="{FF2B5EF4-FFF2-40B4-BE49-F238E27FC236}">
                    <a16:creationId xmlns:a16="http://schemas.microsoft.com/office/drawing/2014/main" id="{B887E42D-7FB2-7A8C-F497-8C2DCBE319C6}"/>
                  </a:ext>
                </a:extLst>
              </p:cNvPr>
              <p:cNvSpPr/>
              <p:nvPr/>
            </p:nvSpPr>
            <p:spPr>
              <a:xfrm>
                <a:off x="838200" y="1150069"/>
                <a:ext cx="2146445" cy="548615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333333"/>
                  </a:solidFill>
                </a:endParaRPr>
              </a:p>
            </p:txBody>
          </p:sp>
          <p:sp>
            <p:nvSpPr>
              <p:cNvPr id="59" name="Rectangle 58">
                <a:extLst>
                  <a:ext uri="{FF2B5EF4-FFF2-40B4-BE49-F238E27FC236}">
                    <a16:creationId xmlns:a16="http://schemas.microsoft.com/office/drawing/2014/main" id="{3A636460-DF44-F17E-5E89-C87D55EA2DFA}"/>
                  </a:ext>
                </a:extLst>
              </p:cNvPr>
              <p:cNvSpPr/>
              <p:nvPr/>
            </p:nvSpPr>
            <p:spPr>
              <a:xfrm flipV="1">
                <a:off x="838200" y="1150069"/>
                <a:ext cx="2146445" cy="52016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799">
                  <a:solidFill>
                    <a:srgbClr val="333333"/>
                  </a:solidFill>
                </a:endParaRPr>
              </a:p>
            </p:txBody>
          </p:sp>
          <p:sp>
            <p:nvSpPr>
              <p:cNvPr id="60" name="TextBox 59">
                <a:extLst>
                  <a:ext uri="{FF2B5EF4-FFF2-40B4-BE49-F238E27FC236}">
                    <a16:creationId xmlns:a16="http://schemas.microsoft.com/office/drawing/2014/main" id="{660CF7B1-4BC8-B9C4-19DE-D9426E6488A6}"/>
                  </a:ext>
                </a:extLst>
              </p:cNvPr>
              <p:cNvSpPr txBox="1"/>
              <p:nvPr/>
            </p:nvSpPr>
            <p:spPr>
              <a:xfrm>
                <a:off x="866775" y="2189496"/>
                <a:ext cx="2087197" cy="707886"/>
              </a:xfrm>
              <a:prstGeom prst="rect">
                <a:avLst/>
              </a:prstGeom>
              <a:noFill/>
            </p:spPr>
            <p:txBody>
              <a:bodyPr wrap="square" rtlCol="0">
                <a:spAutoFit/>
              </a:bodyPr>
              <a:lstStyle/>
              <a:p>
                <a:r>
                  <a:rPr lang="en-GB" sz="1000" b="1">
                    <a:solidFill>
                      <a:srgbClr val="333333"/>
                    </a:solidFill>
                  </a:rPr>
                  <a:t>2. </a:t>
                </a:r>
                <a:r>
                  <a:rPr lang="en-GB" sz="1000">
                    <a:solidFill>
                      <a:srgbClr val="333333"/>
                    </a:solidFill>
                  </a:rPr>
                  <a:t>Click on the </a:t>
                </a:r>
                <a:r>
                  <a:rPr lang="en-GB" sz="1000" b="0">
                    <a:solidFill>
                      <a:srgbClr val="333333"/>
                    </a:solidFill>
                    <a:latin typeface="Gotham Medium" pitchFamily="50" charset="0"/>
                  </a:rPr>
                  <a:t>icon</a:t>
                </a:r>
                <a:r>
                  <a:rPr lang="en-GB" sz="1000">
                    <a:solidFill>
                      <a:srgbClr val="333333"/>
                    </a:solidFill>
                  </a:rPr>
                  <a:t> in the middle of the placeholder and choose the image from your computer.</a:t>
                </a:r>
              </a:p>
            </p:txBody>
          </p:sp>
          <p:sp>
            <p:nvSpPr>
              <p:cNvPr id="61" name="TextBox 60">
                <a:extLst>
                  <a:ext uri="{FF2B5EF4-FFF2-40B4-BE49-F238E27FC236}">
                    <a16:creationId xmlns:a16="http://schemas.microsoft.com/office/drawing/2014/main" id="{2D1F84A8-1FE0-4A52-8414-C13D98E727ED}"/>
                  </a:ext>
                </a:extLst>
              </p:cNvPr>
              <p:cNvSpPr txBox="1"/>
              <p:nvPr/>
            </p:nvSpPr>
            <p:spPr>
              <a:xfrm>
                <a:off x="866774" y="2943679"/>
                <a:ext cx="2146447" cy="553998"/>
              </a:xfrm>
              <a:prstGeom prst="rect">
                <a:avLst/>
              </a:prstGeom>
              <a:noFill/>
            </p:spPr>
            <p:txBody>
              <a:bodyPr wrap="square" rtlCol="0">
                <a:spAutoFit/>
              </a:bodyPr>
              <a:lstStyle/>
              <a:p>
                <a:r>
                  <a:rPr lang="en-GB" sz="1000" b="1">
                    <a:solidFill>
                      <a:srgbClr val="333333"/>
                    </a:solidFill>
                  </a:rPr>
                  <a:t>3. </a:t>
                </a:r>
                <a:r>
                  <a:rPr lang="en-GB" sz="1000">
                    <a:solidFill>
                      <a:srgbClr val="333333"/>
                    </a:solidFill>
                  </a:rPr>
                  <a:t>Click on the </a:t>
                </a:r>
                <a:r>
                  <a:rPr lang="en-GB" sz="1000" b="0">
                    <a:solidFill>
                      <a:srgbClr val="333333"/>
                    </a:solidFill>
                    <a:latin typeface="Gotham Medium" pitchFamily="50" charset="0"/>
                  </a:rPr>
                  <a:t>Format Picture </a:t>
                </a:r>
                <a:r>
                  <a:rPr lang="en-GB" sz="1000">
                    <a:solidFill>
                      <a:srgbClr val="333333"/>
                    </a:solidFill>
                  </a:rPr>
                  <a:t>tab in the ribbon and use the tools to edit the image.</a:t>
                </a:r>
              </a:p>
            </p:txBody>
          </p:sp>
          <p:sp>
            <p:nvSpPr>
              <p:cNvPr id="62" name="TextBox 61">
                <a:extLst>
                  <a:ext uri="{FF2B5EF4-FFF2-40B4-BE49-F238E27FC236}">
                    <a16:creationId xmlns:a16="http://schemas.microsoft.com/office/drawing/2014/main" id="{8DB0CB0D-38DF-62E5-B686-5FB629BF1C90}"/>
                  </a:ext>
                </a:extLst>
              </p:cNvPr>
              <p:cNvSpPr txBox="1"/>
              <p:nvPr/>
            </p:nvSpPr>
            <p:spPr>
              <a:xfrm>
                <a:off x="866773" y="3543974"/>
                <a:ext cx="2146447" cy="1169551"/>
              </a:xfrm>
              <a:prstGeom prst="rect">
                <a:avLst/>
              </a:prstGeom>
              <a:noFill/>
            </p:spPr>
            <p:txBody>
              <a:bodyPr wrap="square" rtlCol="0">
                <a:spAutoFit/>
              </a:bodyPr>
              <a:lstStyle/>
              <a:p>
                <a:r>
                  <a:rPr lang="en-GB" sz="1000" b="1">
                    <a:solidFill>
                      <a:srgbClr val="333333"/>
                    </a:solidFill>
                  </a:rPr>
                  <a:t>4. </a:t>
                </a:r>
                <a:r>
                  <a:rPr lang="en-GB" sz="1000">
                    <a:solidFill>
                      <a:srgbClr val="333333"/>
                    </a:solidFill>
                  </a:rPr>
                  <a:t>Choose </a:t>
                </a:r>
                <a:r>
                  <a:rPr lang="en-GB" sz="1000" b="0">
                    <a:solidFill>
                      <a:srgbClr val="333333"/>
                    </a:solidFill>
                    <a:latin typeface="Gotham Medium" pitchFamily="50" charset="0"/>
                  </a:rPr>
                  <a:t>Crop</a:t>
                </a:r>
                <a:r>
                  <a:rPr lang="en-GB" sz="1000">
                    <a:solidFill>
                      <a:srgbClr val="333333"/>
                    </a:solidFill>
                  </a:rPr>
                  <a:t> to resize and move the image within the placeholder, using the white circles in the corners of the image. Click on the drop down arrow and choose </a:t>
                </a:r>
                <a:r>
                  <a:rPr lang="en-GB" sz="1000" b="0">
                    <a:solidFill>
                      <a:srgbClr val="333333"/>
                    </a:solidFill>
                    <a:latin typeface="Gotham Medium" pitchFamily="50" charset="0"/>
                  </a:rPr>
                  <a:t>Fit </a:t>
                </a:r>
                <a:r>
                  <a:rPr lang="en-GB" sz="1000">
                    <a:solidFill>
                      <a:srgbClr val="333333"/>
                    </a:solidFill>
                  </a:rPr>
                  <a:t>to fit the image to the placeholder.</a:t>
                </a:r>
              </a:p>
            </p:txBody>
          </p:sp>
          <p:sp>
            <p:nvSpPr>
              <p:cNvPr id="63" name="TextBox 62">
                <a:extLst>
                  <a:ext uri="{FF2B5EF4-FFF2-40B4-BE49-F238E27FC236}">
                    <a16:creationId xmlns:a16="http://schemas.microsoft.com/office/drawing/2014/main" id="{07AE125A-B507-A9F7-253F-977E8A2D0699}"/>
                  </a:ext>
                </a:extLst>
              </p:cNvPr>
              <p:cNvSpPr txBox="1"/>
              <p:nvPr/>
            </p:nvSpPr>
            <p:spPr>
              <a:xfrm>
                <a:off x="866774" y="4759822"/>
                <a:ext cx="2146447" cy="553998"/>
              </a:xfrm>
              <a:prstGeom prst="rect">
                <a:avLst/>
              </a:prstGeom>
              <a:noFill/>
            </p:spPr>
            <p:txBody>
              <a:bodyPr wrap="square" rtlCol="0">
                <a:spAutoFit/>
              </a:bodyPr>
              <a:lstStyle/>
              <a:p>
                <a:r>
                  <a:rPr lang="en-GB" sz="1000" b="1">
                    <a:solidFill>
                      <a:srgbClr val="333333"/>
                    </a:solidFill>
                  </a:rPr>
                  <a:t>5. </a:t>
                </a:r>
                <a:r>
                  <a:rPr lang="en-GB" sz="1000">
                    <a:solidFill>
                      <a:srgbClr val="333333"/>
                    </a:solidFill>
                  </a:rPr>
                  <a:t>Choose </a:t>
                </a:r>
                <a:r>
                  <a:rPr lang="en-GB" sz="1000" b="0">
                    <a:solidFill>
                      <a:srgbClr val="333333"/>
                    </a:solidFill>
                    <a:latin typeface="Gotham Medium" pitchFamily="50" charset="0"/>
                  </a:rPr>
                  <a:t>Picture Colour </a:t>
                </a:r>
                <a:r>
                  <a:rPr lang="en-GB" sz="1000">
                    <a:solidFill>
                      <a:srgbClr val="333333"/>
                    </a:solidFill>
                  </a:rPr>
                  <a:t>to adjust the Saturation, Tone, and Colour.</a:t>
                </a:r>
              </a:p>
            </p:txBody>
          </p:sp>
          <p:sp>
            <p:nvSpPr>
              <p:cNvPr id="64" name="TextBox 63">
                <a:extLst>
                  <a:ext uri="{FF2B5EF4-FFF2-40B4-BE49-F238E27FC236}">
                    <a16:creationId xmlns:a16="http://schemas.microsoft.com/office/drawing/2014/main" id="{A1C8070A-250C-F46B-57A7-5E3E83CF8B5D}"/>
                  </a:ext>
                </a:extLst>
              </p:cNvPr>
              <p:cNvSpPr txBox="1"/>
              <p:nvPr/>
            </p:nvSpPr>
            <p:spPr>
              <a:xfrm>
                <a:off x="866774" y="5360117"/>
                <a:ext cx="2146447" cy="861774"/>
              </a:xfrm>
              <a:prstGeom prst="rect">
                <a:avLst/>
              </a:prstGeom>
              <a:noFill/>
            </p:spPr>
            <p:txBody>
              <a:bodyPr wrap="square" rtlCol="0">
                <a:spAutoFit/>
              </a:bodyPr>
              <a:lstStyle/>
              <a:p>
                <a:r>
                  <a:rPr lang="en-GB" sz="1000" b="1">
                    <a:solidFill>
                      <a:srgbClr val="333333"/>
                    </a:solidFill>
                  </a:rPr>
                  <a:t>6. </a:t>
                </a:r>
                <a:r>
                  <a:rPr lang="en-GB" sz="1000">
                    <a:solidFill>
                      <a:srgbClr val="333333"/>
                    </a:solidFill>
                  </a:rPr>
                  <a:t>Choose </a:t>
                </a:r>
                <a:r>
                  <a:rPr lang="en-GB" sz="1000" b="0">
                    <a:solidFill>
                      <a:srgbClr val="333333"/>
                    </a:solidFill>
                    <a:latin typeface="Gotham Medium" pitchFamily="50" charset="0"/>
                  </a:rPr>
                  <a:t>Picture Correction </a:t>
                </a:r>
                <a:r>
                  <a:rPr lang="en-GB" sz="1000">
                    <a:solidFill>
                      <a:srgbClr val="333333"/>
                    </a:solidFill>
                  </a:rPr>
                  <a:t>to adjust the Sharpness, Brightness, and Contrast.</a:t>
                </a:r>
              </a:p>
              <a:p>
                <a:endParaRPr lang="en-GB" sz="1000">
                  <a:solidFill>
                    <a:srgbClr val="333333"/>
                  </a:solidFill>
                </a:endParaRPr>
              </a:p>
              <a:p>
                <a:endParaRPr lang="en-GB" sz="1000">
                  <a:solidFill>
                    <a:srgbClr val="333333"/>
                  </a:solidFill>
                </a:endParaRPr>
              </a:p>
            </p:txBody>
          </p:sp>
          <p:sp>
            <p:nvSpPr>
              <p:cNvPr id="65" name="TextBox 64">
                <a:extLst>
                  <a:ext uri="{FF2B5EF4-FFF2-40B4-BE49-F238E27FC236}">
                    <a16:creationId xmlns:a16="http://schemas.microsoft.com/office/drawing/2014/main" id="{E4503763-E49B-772C-3659-6379F3D640ED}"/>
                  </a:ext>
                </a:extLst>
              </p:cNvPr>
              <p:cNvSpPr txBox="1"/>
              <p:nvPr/>
            </p:nvSpPr>
            <p:spPr>
              <a:xfrm>
                <a:off x="1072610" y="1179173"/>
                <a:ext cx="1734772" cy="461665"/>
              </a:xfrm>
              <a:prstGeom prst="rect">
                <a:avLst/>
              </a:prstGeom>
              <a:noFill/>
            </p:spPr>
            <p:txBody>
              <a:bodyPr wrap="square" rtlCol="0">
                <a:spAutoFit/>
              </a:bodyPr>
              <a:lstStyle/>
              <a:p>
                <a:pPr algn="ctr"/>
                <a:r>
                  <a:rPr lang="en-GB" sz="1200">
                    <a:solidFill>
                      <a:srgbClr val="333333"/>
                    </a:solidFill>
                    <a:latin typeface="+mn-lt"/>
                  </a:rPr>
                  <a:t>HOW TO INSERT AN IMAGE</a:t>
                </a:r>
              </a:p>
            </p:txBody>
          </p:sp>
          <p:sp>
            <p:nvSpPr>
              <p:cNvPr id="66" name="TextBox 65">
                <a:extLst>
                  <a:ext uri="{FF2B5EF4-FFF2-40B4-BE49-F238E27FC236}">
                    <a16:creationId xmlns:a16="http://schemas.microsoft.com/office/drawing/2014/main" id="{3BA4CF6A-D16A-88E7-9E94-1E582BA754D5}"/>
                  </a:ext>
                </a:extLst>
              </p:cNvPr>
              <p:cNvSpPr txBox="1"/>
              <p:nvPr userDrawn="1"/>
            </p:nvSpPr>
            <p:spPr>
              <a:xfrm>
                <a:off x="866775" y="1759910"/>
                <a:ext cx="2087197" cy="400110"/>
              </a:xfrm>
              <a:prstGeom prst="rect">
                <a:avLst/>
              </a:prstGeom>
              <a:noFill/>
            </p:spPr>
            <p:txBody>
              <a:bodyPr wrap="square" rtlCol="0">
                <a:spAutoFit/>
              </a:bodyPr>
              <a:lstStyle/>
              <a:p>
                <a:r>
                  <a:rPr lang="en-GB" sz="1000" b="1">
                    <a:solidFill>
                      <a:srgbClr val="333333"/>
                    </a:solidFill>
                  </a:rPr>
                  <a:t>1. </a:t>
                </a:r>
                <a:r>
                  <a:rPr lang="en-GB" sz="1000">
                    <a:solidFill>
                      <a:srgbClr val="333333"/>
                    </a:solidFill>
                  </a:rPr>
                  <a:t>If there is already an image present, </a:t>
                </a:r>
                <a:r>
                  <a:rPr lang="en-GB" sz="1000">
                    <a:solidFill>
                      <a:srgbClr val="333333"/>
                    </a:solidFill>
                    <a:latin typeface="Gotham Medium" pitchFamily="50" charset="0"/>
                  </a:rPr>
                  <a:t>delete this first.</a:t>
                </a:r>
              </a:p>
            </p:txBody>
          </p:sp>
        </p:grpSp>
        <p:sp>
          <p:nvSpPr>
            <p:cNvPr id="55" name="TextBox 54">
              <a:extLst>
                <a:ext uri="{FF2B5EF4-FFF2-40B4-BE49-F238E27FC236}">
                  <a16:creationId xmlns:a16="http://schemas.microsoft.com/office/drawing/2014/main" id="{0F3203CC-4D23-E55B-70D9-1E1D0BE10FF8}"/>
                </a:ext>
              </a:extLst>
            </p:cNvPr>
            <p:cNvSpPr txBox="1"/>
            <p:nvPr userDrawn="1"/>
          </p:nvSpPr>
          <p:spPr>
            <a:xfrm>
              <a:off x="12316146" y="4885855"/>
              <a:ext cx="2146447" cy="553998"/>
            </a:xfrm>
            <a:prstGeom prst="rect">
              <a:avLst/>
            </a:prstGeom>
            <a:noFill/>
          </p:spPr>
          <p:txBody>
            <a:bodyPr wrap="square" rtlCol="0">
              <a:spAutoFit/>
            </a:bodyPr>
            <a:lstStyle/>
            <a:p>
              <a:r>
                <a:rPr lang="en-GB" sz="1000" b="1">
                  <a:solidFill>
                    <a:srgbClr val="333333"/>
                  </a:solidFill>
                </a:rPr>
                <a:t>7. </a:t>
              </a:r>
              <a:r>
                <a:rPr lang="en-GB" sz="1000">
                  <a:solidFill>
                    <a:srgbClr val="333333"/>
                  </a:solidFill>
                </a:rPr>
                <a:t>Once you are happy with your image, right click on it and select ‘</a:t>
              </a:r>
              <a:r>
                <a:rPr lang="en-GB" sz="1000" b="0">
                  <a:solidFill>
                    <a:srgbClr val="333333"/>
                  </a:solidFill>
                  <a:latin typeface="Gotham Medium" pitchFamily="50" charset="0"/>
                </a:rPr>
                <a:t>Send to back</a:t>
              </a:r>
              <a:r>
                <a:rPr lang="en-GB" sz="1000">
                  <a:solidFill>
                    <a:srgbClr val="333333"/>
                  </a:solidFill>
                </a:rPr>
                <a:t>’. </a:t>
              </a:r>
              <a:endParaRPr lang="en-GB" sz="1000">
                <a:solidFill>
                  <a:srgbClr val="333333"/>
                </a:solidFill>
                <a:latin typeface="Gotham Medium" pitchFamily="50" charset="0"/>
              </a:endParaRPr>
            </a:p>
          </p:txBody>
        </p:sp>
      </p:grpSp>
    </p:spTree>
    <p:custDataLst>
      <p:tags r:id="rId1"/>
    </p:custDataLst>
    <p:extLst>
      <p:ext uri="{BB962C8B-B14F-4D97-AF65-F5344CB8AC3E}">
        <p14:creationId xmlns:p14="http://schemas.microsoft.com/office/powerpoint/2010/main" val="1590572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8.xml><?xml version="1.0" encoding="utf-8"?>
<p:sldLayout xmlns:a="http://schemas.openxmlformats.org/drawingml/2006/main" xmlns:r="http://schemas.openxmlformats.org/officeDocument/2006/relationships" xmlns:p="http://schemas.openxmlformats.org/presentationml/2006/main" showMasterSp="0" preserve="1">
  <p:cSld name="2x text">
    <p:spTree>
      <p:nvGrpSpPr>
        <p:cNvPr id="1" name=""/>
        <p:cNvGrpSpPr/>
        <p:nvPr/>
      </p:nvGrpSpPr>
      <p:grpSpPr>
        <a:xfrm>
          <a:off x="0" y="0"/>
          <a:ext cx="0" cy="0"/>
          <a:chOff x="0" y="0"/>
          <a:chExt cx="0" cy="0"/>
        </a:xfrm>
      </p:grpSpPr>
      <p:sp>
        <p:nvSpPr>
          <p:cNvPr id="9" name="Text Placeholder 3">
            <a:extLst>
              <a:ext uri="{FF2B5EF4-FFF2-40B4-BE49-F238E27FC236}">
                <a16:creationId xmlns:a16="http://schemas.microsoft.com/office/drawing/2014/main" id="{D8DE0654-29D9-454A-15F4-55A4F0A7381C}"/>
              </a:ext>
            </a:extLst>
          </p:cNvPr>
          <p:cNvSpPr>
            <a:spLocks noGrp="1"/>
          </p:cNvSpPr>
          <p:nvPr>
            <p:ph type="body" sz="quarter" idx="13" hasCustomPrompt="1"/>
          </p:nvPr>
        </p:nvSpPr>
        <p:spPr>
          <a:xfrm rot="5400000">
            <a:off x="8649149" y="3318754"/>
            <a:ext cx="6858430" cy="220922"/>
          </a:xfrm>
          <a:solidFill>
            <a:schemeClr val="accent1"/>
          </a:solidFill>
        </p:spPr>
        <p:txBody>
          <a:bodyPr anchor="ctr"/>
          <a:lstStyle>
            <a:lvl1pPr algn="ctr">
              <a:defRPr sz="900" cap="all" spc="100" baseline="0"/>
            </a:lvl1pPr>
          </a:lstStyle>
          <a:p>
            <a:pPr lvl="0"/>
            <a:r>
              <a:rPr lang="en-GB"/>
              <a:t>Section Title</a:t>
            </a:r>
          </a:p>
        </p:txBody>
      </p:sp>
      <p:grpSp>
        <p:nvGrpSpPr>
          <p:cNvPr id="2" name="Group 1">
            <a:extLst>
              <a:ext uri="{FF2B5EF4-FFF2-40B4-BE49-F238E27FC236}">
                <a16:creationId xmlns:a16="http://schemas.microsoft.com/office/drawing/2014/main" id="{37A83368-F18F-2086-E58D-28BFCDCEF785}"/>
              </a:ext>
            </a:extLst>
          </p:cNvPr>
          <p:cNvGrpSpPr/>
          <p:nvPr/>
        </p:nvGrpSpPr>
        <p:grpSpPr>
          <a:xfrm>
            <a:off x="-2177850" y="1"/>
            <a:ext cx="2116359" cy="4354799"/>
            <a:chOff x="-2170726" y="0"/>
            <a:chExt cx="2116910" cy="4354799"/>
          </a:xfrm>
        </p:grpSpPr>
        <p:grpSp>
          <p:nvGrpSpPr>
            <p:cNvPr id="5" name="Group 4">
              <a:extLst>
                <a:ext uri="{FF2B5EF4-FFF2-40B4-BE49-F238E27FC236}">
                  <a16:creationId xmlns:a16="http://schemas.microsoft.com/office/drawing/2014/main" id="{A4614F9B-E04C-3053-E50A-6D4BFE95C468}"/>
                </a:ext>
              </a:extLst>
            </p:cNvPr>
            <p:cNvGrpSpPr/>
            <p:nvPr/>
          </p:nvGrpSpPr>
          <p:grpSpPr>
            <a:xfrm>
              <a:off x="-2170726" y="0"/>
              <a:ext cx="2116910" cy="4354799"/>
              <a:chOff x="1841345" y="1593847"/>
              <a:chExt cx="2116910" cy="4354799"/>
            </a:xfrm>
          </p:grpSpPr>
          <p:sp>
            <p:nvSpPr>
              <p:cNvPr id="15" name="Rectangle 14">
                <a:extLst>
                  <a:ext uri="{FF2B5EF4-FFF2-40B4-BE49-F238E27FC236}">
                    <a16:creationId xmlns:a16="http://schemas.microsoft.com/office/drawing/2014/main" id="{422F0564-6089-67BF-F0B8-A8A53E06EE0A}"/>
                  </a:ext>
                </a:extLst>
              </p:cNvPr>
              <p:cNvSpPr/>
              <p:nvPr/>
            </p:nvSpPr>
            <p:spPr>
              <a:xfrm>
                <a:off x="1841345" y="1593847"/>
                <a:ext cx="2094954" cy="4354799"/>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333333"/>
                  </a:solidFill>
                </a:endParaRPr>
              </a:p>
            </p:txBody>
          </p:sp>
          <p:sp>
            <p:nvSpPr>
              <p:cNvPr id="16" name="Rectangle 15">
                <a:extLst>
                  <a:ext uri="{FF2B5EF4-FFF2-40B4-BE49-F238E27FC236}">
                    <a16:creationId xmlns:a16="http://schemas.microsoft.com/office/drawing/2014/main" id="{53CE3C4A-20DE-2853-4942-738557576FF1}"/>
                  </a:ext>
                </a:extLst>
              </p:cNvPr>
              <p:cNvSpPr/>
              <p:nvPr/>
            </p:nvSpPr>
            <p:spPr>
              <a:xfrm>
                <a:off x="1841345" y="1593847"/>
                <a:ext cx="2094953" cy="6882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799">
                  <a:solidFill>
                    <a:srgbClr val="333333"/>
                  </a:solidFill>
                </a:endParaRPr>
              </a:p>
            </p:txBody>
          </p:sp>
          <p:sp>
            <p:nvSpPr>
              <p:cNvPr id="29" name="TextBox 28">
                <a:extLst>
                  <a:ext uri="{FF2B5EF4-FFF2-40B4-BE49-F238E27FC236}">
                    <a16:creationId xmlns:a16="http://schemas.microsoft.com/office/drawing/2014/main" id="{76781B88-51C9-45C3-8315-DD33B23E00AA}"/>
                  </a:ext>
                </a:extLst>
              </p:cNvPr>
              <p:cNvSpPr txBox="1"/>
              <p:nvPr/>
            </p:nvSpPr>
            <p:spPr>
              <a:xfrm>
                <a:off x="1986125" y="1707138"/>
                <a:ext cx="1805394" cy="461665"/>
              </a:xfrm>
              <a:prstGeom prst="rect">
                <a:avLst/>
              </a:prstGeom>
              <a:noFill/>
            </p:spPr>
            <p:txBody>
              <a:bodyPr wrap="square" rtlCol="0">
                <a:spAutoFit/>
              </a:bodyPr>
              <a:lstStyle/>
              <a:p>
                <a:pPr algn="ctr"/>
                <a:r>
                  <a:rPr lang="en-GB" sz="1200">
                    <a:solidFill>
                      <a:srgbClr val="333333"/>
                    </a:solidFill>
                    <a:latin typeface="+mn-lt"/>
                  </a:rPr>
                  <a:t>HOW TO USE BULLET POINTS</a:t>
                </a:r>
              </a:p>
            </p:txBody>
          </p:sp>
          <p:sp>
            <p:nvSpPr>
              <p:cNvPr id="34" name="TextBox 33">
                <a:extLst>
                  <a:ext uri="{FF2B5EF4-FFF2-40B4-BE49-F238E27FC236}">
                    <a16:creationId xmlns:a16="http://schemas.microsoft.com/office/drawing/2014/main" id="{9CBAF206-45AF-D2F2-DA4E-7614BFE88A06}"/>
                  </a:ext>
                </a:extLst>
              </p:cNvPr>
              <p:cNvSpPr txBox="1"/>
              <p:nvPr/>
            </p:nvSpPr>
            <p:spPr>
              <a:xfrm>
                <a:off x="1863302" y="4421432"/>
                <a:ext cx="2094953" cy="553998"/>
              </a:xfrm>
              <a:prstGeom prst="rect">
                <a:avLst/>
              </a:prstGeom>
              <a:noFill/>
            </p:spPr>
            <p:txBody>
              <a:bodyPr wrap="square" rtlCol="0">
                <a:spAutoFit/>
              </a:bodyPr>
              <a:lstStyle/>
              <a:p>
                <a:r>
                  <a:rPr lang="en-GB" sz="1000" b="1">
                    <a:solidFill>
                      <a:srgbClr val="333333"/>
                    </a:solidFill>
                  </a:rPr>
                  <a:t>3. </a:t>
                </a:r>
                <a:r>
                  <a:rPr lang="en-GB" sz="1000">
                    <a:solidFill>
                      <a:srgbClr val="333333"/>
                    </a:solidFill>
                  </a:rPr>
                  <a:t>If you want to remove them, just click the </a:t>
                </a:r>
                <a:r>
                  <a:rPr lang="en-GB" sz="1000" b="0">
                    <a:solidFill>
                      <a:srgbClr val="333333"/>
                    </a:solidFill>
                    <a:latin typeface="Gotham Medium" pitchFamily="50" charset="0"/>
                  </a:rPr>
                  <a:t>Decrease List Level </a:t>
                </a:r>
                <a:r>
                  <a:rPr lang="en-GB" sz="1000" b="0">
                    <a:solidFill>
                      <a:srgbClr val="333333"/>
                    </a:solidFill>
                  </a:rPr>
                  <a:t>button.</a:t>
                </a:r>
                <a:endParaRPr lang="en-GB" sz="1000" b="1">
                  <a:solidFill>
                    <a:srgbClr val="333333"/>
                  </a:solidFill>
                </a:endParaRPr>
              </a:p>
            </p:txBody>
          </p:sp>
          <p:sp>
            <p:nvSpPr>
              <p:cNvPr id="35" name="TextBox 34">
                <a:extLst>
                  <a:ext uri="{FF2B5EF4-FFF2-40B4-BE49-F238E27FC236}">
                    <a16:creationId xmlns:a16="http://schemas.microsoft.com/office/drawing/2014/main" id="{B75B956C-75D9-1200-7525-B759BAD14DAE}"/>
                  </a:ext>
                </a:extLst>
              </p:cNvPr>
              <p:cNvSpPr txBox="1"/>
              <p:nvPr/>
            </p:nvSpPr>
            <p:spPr>
              <a:xfrm>
                <a:off x="1863302" y="2358061"/>
                <a:ext cx="2094953" cy="553998"/>
              </a:xfrm>
              <a:prstGeom prst="rect">
                <a:avLst/>
              </a:prstGeom>
              <a:noFill/>
            </p:spPr>
            <p:txBody>
              <a:bodyPr wrap="square" rtlCol="0">
                <a:spAutoFit/>
              </a:bodyPr>
              <a:lstStyle/>
              <a:p>
                <a:r>
                  <a:rPr lang="en-GB" sz="1000" b="1">
                    <a:solidFill>
                      <a:srgbClr val="333333"/>
                    </a:solidFill>
                  </a:rPr>
                  <a:t>1. </a:t>
                </a:r>
                <a:r>
                  <a:rPr lang="en-GB" sz="1000">
                    <a:solidFill>
                      <a:srgbClr val="333333"/>
                    </a:solidFill>
                  </a:rPr>
                  <a:t>If you want to use your pre-formatted bullets, click on the </a:t>
                </a:r>
                <a:r>
                  <a:rPr lang="en-GB" sz="1000" b="0">
                    <a:solidFill>
                      <a:srgbClr val="333333"/>
                    </a:solidFill>
                    <a:latin typeface="Gotham Medium" pitchFamily="50" charset="0"/>
                  </a:rPr>
                  <a:t>Increase List Level </a:t>
                </a:r>
                <a:r>
                  <a:rPr lang="en-GB" sz="1000" b="0">
                    <a:solidFill>
                      <a:srgbClr val="333333"/>
                    </a:solidFill>
                  </a:rPr>
                  <a:t>button.</a:t>
                </a:r>
              </a:p>
            </p:txBody>
          </p:sp>
          <p:sp>
            <p:nvSpPr>
              <p:cNvPr id="36" name="TextBox 35">
                <a:extLst>
                  <a:ext uri="{FF2B5EF4-FFF2-40B4-BE49-F238E27FC236}">
                    <a16:creationId xmlns:a16="http://schemas.microsoft.com/office/drawing/2014/main" id="{0119E79E-4A4F-8990-3340-769B69514514}"/>
                  </a:ext>
                </a:extLst>
              </p:cNvPr>
              <p:cNvSpPr txBox="1"/>
              <p:nvPr/>
            </p:nvSpPr>
            <p:spPr>
              <a:xfrm>
                <a:off x="1863302" y="3822005"/>
                <a:ext cx="2094953" cy="553998"/>
              </a:xfrm>
              <a:prstGeom prst="rect">
                <a:avLst/>
              </a:prstGeom>
              <a:noFill/>
            </p:spPr>
            <p:txBody>
              <a:bodyPr wrap="square" rtlCol="0">
                <a:spAutoFit/>
              </a:bodyPr>
              <a:lstStyle/>
              <a:p>
                <a:r>
                  <a:rPr lang="en-GB" sz="1000" b="1">
                    <a:solidFill>
                      <a:srgbClr val="333333"/>
                    </a:solidFill>
                  </a:rPr>
                  <a:t>2. </a:t>
                </a:r>
                <a:r>
                  <a:rPr lang="en-GB" sz="1000">
                    <a:solidFill>
                      <a:srgbClr val="333333"/>
                    </a:solidFill>
                  </a:rPr>
                  <a:t>To indent your bullets </a:t>
                </a:r>
                <a:br>
                  <a:rPr lang="en-GB" sz="1000">
                    <a:solidFill>
                      <a:srgbClr val="333333"/>
                    </a:solidFill>
                  </a:rPr>
                </a:br>
                <a:r>
                  <a:rPr lang="en-GB" sz="1000">
                    <a:solidFill>
                      <a:srgbClr val="333333"/>
                    </a:solidFill>
                  </a:rPr>
                  <a:t>to the next level, click on</a:t>
                </a:r>
                <a:r>
                  <a:rPr lang="en-GB" sz="1000" b="1">
                    <a:solidFill>
                      <a:srgbClr val="333333"/>
                    </a:solidFill>
                  </a:rPr>
                  <a:t> </a:t>
                </a:r>
                <a:r>
                  <a:rPr lang="en-GB" sz="1000" b="0">
                    <a:solidFill>
                      <a:srgbClr val="333333"/>
                    </a:solidFill>
                    <a:latin typeface="Gotham Medium" pitchFamily="50" charset="0"/>
                  </a:rPr>
                  <a:t>Increase List Level </a:t>
                </a:r>
                <a:r>
                  <a:rPr lang="en-GB" sz="1000" b="0">
                    <a:solidFill>
                      <a:srgbClr val="333333"/>
                    </a:solidFill>
                  </a:rPr>
                  <a:t>again</a:t>
                </a:r>
                <a:r>
                  <a:rPr lang="en-GB" sz="1000">
                    <a:solidFill>
                      <a:srgbClr val="333333"/>
                    </a:solidFill>
                  </a:rPr>
                  <a:t>.</a:t>
                </a:r>
              </a:p>
            </p:txBody>
          </p:sp>
        </p:grpSp>
        <p:pic>
          <p:nvPicPr>
            <p:cNvPr id="6" name="Picture 5">
              <a:extLst>
                <a:ext uri="{FF2B5EF4-FFF2-40B4-BE49-F238E27FC236}">
                  <a16:creationId xmlns:a16="http://schemas.microsoft.com/office/drawing/2014/main" id="{AEBE061B-7D0B-38B2-0658-DB4F24E31C80}"/>
                </a:ext>
              </a:extLst>
            </p:cNvPr>
            <p:cNvPicPr>
              <a:picLocks noChangeAspect="1"/>
            </p:cNvPicPr>
            <p:nvPr/>
          </p:nvPicPr>
          <p:blipFill>
            <a:blip r:embed="rId3"/>
            <a:stretch>
              <a:fillRect/>
            </a:stretch>
          </p:blipFill>
          <p:spPr>
            <a:xfrm>
              <a:off x="-1743959" y="1421385"/>
              <a:ext cx="1257300" cy="733425"/>
            </a:xfrm>
            <a:prstGeom prst="rect">
              <a:avLst/>
            </a:prstGeom>
          </p:spPr>
        </p:pic>
        <p:sp>
          <p:nvSpPr>
            <p:cNvPr id="7" name="Oval 6">
              <a:extLst>
                <a:ext uri="{FF2B5EF4-FFF2-40B4-BE49-F238E27FC236}">
                  <a16:creationId xmlns:a16="http://schemas.microsoft.com/office/drawing/2014/main" id="{F2986334-B233-286B-AA0F-CC6C36719853}"/>
                </a:ext>
              </a:extLst>
            </p:cNvPr>
            <p:cNvSpPr/>
            <p:nvPr/>
          </p:nvSpPr>
          <p:spPr>
            <a:xfrm>
              <a:off x="-833829" y="1427869"/>
              <a:ext cx="365461" cy="365461"/>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Aft>
                  <a:spcPts val="600"/>
                </a:spcAft>
              </a:pPr>
              <a:endParaRPr lang="en-GB" sz="1400"/>
            </a:p>
          </p:txBody>
        </p:sp>
        <p:pic>
          <p:nvPicPr>
            <p:cNvPr id="11" name="Picture 10">
              <a:extLst>
                <a:ext uri="{FF2B5EF4-FFF2-40B4-BE49-F238E27FC236}">
                  <a16:creationId xmlns:a16="http://schemas.microsoft.com/office/drawing/2014/main" id="{8671706D-0DA4-B0C4-10A2-FC43EE70BB48}"/>
                </a:ext>
              </a:extLst>
            </p:cNvPr>
            <p:cNvPicPr>
              <a:picLocks noChangeAspect="1"/>
            </p:cNvPicPr>
            <p:nvPr/>
          </p:nvPicPr>
          <p:blipFill>
            <a:blip r:embed="rId4"/>
            <a:stretch>
              <a:fillRect/>
            </a:stretch>
          </p:blipFill>
          <p:spPr>
            <a:xfrm>
              <a:off x="-1743959" y="3490852"/>
              <a:ext cx="1257300" cy="723900"/>
            </a:xfrm>
            <a:prstGeom prst="rect">
              <a:avLst/>
            </a:prstGeom>
          </p:spPr>
        </p:pic>
        <p:sp>
          <p:nvSpPr>
            <p:cNvPr id="13" name="Oval 12">
              <a:extLst>
                <a:ext uri="{FF2B5EF4-FFF2-40B4-BE49-F238E27FC236}">
                  <a16:creationId xmlns:a16="http://schemas.microsoft.com/office/drawing/2014/main" id="{6A5DD17A-D3C8-88BB-C95D-1A6BCB245EB3}"/>
                </a:ext>
              </a:extLst>
            </p:cNvPr>
            <p:cNvSpPr/>
            <p:nvPr/>
          </p:nvSpPr>
          <p:spPr>
            <a:xfrm>
              <a:off x="-1055285" y="3502818"/>
              <a:ext cx="365461" cy="365461"/>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Aft>
                  <a:spcPts val="600"/>
                </a:spcAft>
              </a:pPr>
              <a:endParaRPr lang="en-GB" sz="1400"/>
            </a:p>
          </p:txBody>
        </p:sp>
      </p:grpSp>
      <p:sp>
        <p:nvSpPr>
          <p:cNvPr id="48" name="Text Placeholder 15">
            <a:extLst>
              <a:ext uri="{FF2B5EF4-FFF2-40B4-BE49-F238E27FC236}">
                <a16:creationId xmlns:a16="http://schemas.microsoft.com/office/drawing/2014/main" id="{2D85D2E7-CF17-6C03-28ED-BBA9315ADB51}"/>
              </a:ext>
            </a:extLst>
          </p:cNvPr>
          <p:cNvSpPr>
            <a:spLocks noGrp="1"/>
          </p:cNvSpPr>
          <p:nvPr>
            <p:ph type="body" sz="quarter" idx="16" hasCustomPrompt="1"/>
          </p:nvPr>
        </p:nvSpPr>
        <p:spPr>
          <a:xfrm>
            <a:off x="450732" y="1520826"/>
            <a:ext cx="4792455" cy="4805363"/>
          </a:xfrm>
        </p:spPr>
        <p:txBody>
          <a:bodyPr lIns="90000"/>
          <a:lstStyle>
            <a:lvl1pPr marL="0" indent="0">
              <a:buFont typeface="Arial" panose="020B0604020202020204" pitchFamily="34" charset="0"/>
              <a:buNone/>
              <a:defRPr sz="1200"/>
            </a:lvl1pPr>
            <a:lvl2pPr>
              <a:defRPr sz="1200"/>
            </a:lvl2pPr>
            <a:lvl3pPr>
              <a:defRPr sz="1100"/>
            </a:lvl3pPr>
            <a:lvl4pPr>
              <a:defRPr sz="1050"/>
            </a:lvl4pPr>
            <a:lvl5pPr>
              <a:defRPr sz="1200"/>
            </a:lvl5pPr>
          </a:lstStyle>
          <a:p>
            <a:pPr lvl="0"/>
            <a:r>
              <a:rPr lang="en-GB"/>
              <a:t>Insert text here</a:t>
            </a:r>
          </a:p>
          <a:p>
            <a:pPr lvl="1"/>
            <a:r>
              <a:rPr lang="en-GB"/>
              <a:t>Second level</a:t>
            </a:r>
          </a:p>
          <a:p>
            <a:pPr lvl="2"/>
            <a:r>
              <a:rPr lang="en-GB"/>
              <a:t>Third level</a:t>
            </a:r>
          </a:p>
          <a:p>
            <a:pPr lvl="3"/>
            <a:r>
              <a:rPr lang="en-GB"/>
              <a:t>Fourth level</a:t>
            </a:r>
          </a:p>
          <a:p>
            <a:pPr lvl="4"/>
            <a:r>
              <a:rPr lang="en-GB"/>
              <a:t>Fifth level</a:t>
            </a:r>
          </a:p>
        </p:txBody>
      </p:sp>
      <p:sp>
        <p:nvSpPr>
          <p:cNvPr id="49" name="Text Placeholder 15">
            <a:extLst>
              <a:ext uri="{FF2B5EF4-FFF2-40B4-BE49-F238E27FC236}">
                <a16:creationId xmlns:a16="http://schemas.microsoft.com/office/drawing/2014/main" id="{C0ACAEF1-1870-54D3-8854-DB8536C3C114}"/>
              </a:ext>
            </a:extLst>
          </p:cNvPr>
          <p:cNvSpPr>
            <a:spLocks noGrp="1"/>
          </p:cNvSpPr>
          <p:nvPr>
            <p:ph type="body" sz="quarter" idx="20" hasCustomPrompt="1"/>
          </p:nvPr>
        </p:nvSpPr>
        <p:spPr>
          <a:xfrm>
            <a:off x="5982277" y="1520826"/>
            <a:ext cx="4792455" cy="4805363"/>
          </a:xfrm>
        </p:spPr>
        <p:txBody>
          <a:bodyPr lIns="90000"/>
          <a:lstStyle>
            <a:lvl1pPr>
              <a:defRPr sz="1200"/>
            </a:lvl1pPr>
            <a:lvl2pPr>
              <a:defRPr sz="1200"/>
            </a:lvl2pPr>
            <a:lvl3pPr>
              <a:defRPr sz="1100"/>
            </a:lvl3pPr>
            <a:lvl4pPr>
              <a:defRPr sz="1050"/>
            </a:lvl4pPr>
            <a:lvl5pPr>
              <a:defRPr sz="1200"/>
            </a:lvl5pPr>
          </a:lstStyle>
          <a:p>
            <a:pPr lvl="0"/>
            <a:r>
              <a:rPr lang="en-GB"/>
              <a:t>Insert text here</a:t>
            </a:r>
          </a:p>
          <a:p>
            <a:pPr lvl="1"/>
            <a:r>
              <a:rPr lang="en-GB"/>
              <a:t>Second level</a:t>
            </a:r>
          </a:p>
          <a:p>
            <a:pPr lvl="2"/>
            <a:r>
              <a:rPr lang="en-GB"/>
              <a:t>Third level</a:t>
            </a:r>
          </a:p>
          <a:p>
            <a:pPr lvl="3"/>
            <a:r>
              <a:rPr lang="en-GB"/>
              <a:t>Fourth level</a:t>
            </a:r>
          </a:p>
          <a:p>
            <a:pPr lvl="4"/>
            <a:r>
              <a:rPr lang="en-GB"/>
              <a:t>Fifth level</a:t>
            </a:r>
          </a:p>
        </p:txBody>
      </p:sp>
      <p:sp>
        <p:nvSpPr>
          <p:cNvPr id="14" name="Date Placeholder 13">
            <a:extLst>
              <a:ext uri="{FF2B5EF4-FFF2-40B4-BE49-F238E27FC236}">
                <a16:creationId xmlns:a16="http://schemas.microsoft.com/office/drawing/2014/main" id="{85608AB6-5E58-9110-85AB-7390810013F8}"/>
              </a:ext>
            </a:extLst>
          </p:cNvPr>
          <p:cNvSpPr>
            <a:spLocks noGrp="1"/>
          </p:cNvSpPr>
          <p:nvPr>
            <p:ph type="dt" sz="half" idx="34"/>
          </p:nvPr>
        </p:nvSpPr>
        <p:spPr/>
        <p:txBody>
          <a:bodyPr/>
          <a:lstStyle/>
          <a:p>
            <a:endParaRPr lang="en-GB"/>
          </a:p>
        </p:txBody>
      </p:sp>
      <p:sp>
        <p:nvSpPr>
          <p:cNvPr id="17" name="Footer Placeholder 16">
            <a:extLst>
              <a:ext uri="{FF2B5EF4-FFF2-40B4-BE49-F238E27FC236}">
                <a16:creationId xmlns:a16="http://schemas.microsoft.com/office/drawing/2014/main" id="{B7D291CB-4C62-7BB6-4A47-7FBEBE7602E1}"/>
              </a:ext>
            </a:extLst>
          </p:cNvPr>
          <p:cNvSpPr>
            <a:spLocks noGrp="1"/>
          </p:cNvSpPr>
          <p:nvPr>
            <p:ph type="ftr" sz="quarter" idx="35"/>
          </p:nvPr>
        </p:nvSpPr>
        <p:spPr>
          <a:xfrm>
            <a:off x="450733" y="6501388"/>
            <a:ext cx="6856644" cy="270074"/>
          </a:xfrm>
          <a:prstGeom prst="rect">
            <a:avLst/>
          </a:prstGeom>
        </p:spPr>
        <p:txBody>
          <a:bodyPr/>
          <a:lstStyle/>
          <a:p>
            <a:pPr>
              <a:lnSpc>
                <a:spcPct val="120000"/>
              </a:lnSpc>
              <a:spcAft>
                <a:spcPts val="1000"/>
              </a:spcAft>
            </a:pPr>
            <a:r>
              <a:rPr lang="en-US"/>
              <a:t>Footer</a:t>
            </a:r>
          </a:p>
        </p:txBody>
      </p:sp>
      <p:sp>
        <p:nvSpPr>
          <p:cNvPr id="18" name="Slide Number Placeholder 17">
            <a:extLst>
              <a:ext uri="{FF2B5EF4-FFF2-40B4-BE49-F238E27FC236}">
                <a16:creationId xmlns:a16="http://schemas.microsoft.com/office/drawing/2014/main" id="{C221ABAD-B893-A81A-77EC-48F856051BC9}"/>
              </a:ext>
            </a:extLst>
          </p:cNvPr>
          <p:cNvSpPr>
            <a:spLocks noGrp="1"/>
          </p:cNvSpPr>
          <p:nvPr>
            <p:ph type="sldNum" sz="quarter" idx="36"/>
          </p:nvPr>
        </p:nvSpPr>
        <p:spPr/>
        <p:txBody>
          <a:bodyPr/>
          <a:lstStyle/>
          <a:p>
            <a:fld id="{BB07EAE1-021A-493C-B07F-6FE9E5D11BEB}" type="slidenum">
              <a:rPr lang="en-GB" smtClean="0"/>
              <a:pPr/>
              <a:t>‹#›</a:t>
            </a:fld>
            <a:endParaRPr lang="en-GB"/>
          </a:p>
        </p:txBody>
      </p:sp>
      <p:sp>
        <p:nvSpPr>
          <p:cNvPr id="3" name="Title 1">
            <a:extLst>
              <a:ext uri="{FF2B5EF4-FFF2-40B4-BE49-F238E27FC236}">
                <a16:creationId xmlns:a16="http://schemas.microsoft.com/office/drawing/2014/main" id="{9B5E6ABE-D2B9-8B40-2D4F-2F6C1F7EA044}"/>
              </a:ext>
            </a:extLst>
          </p:cNvPr>
          <p:cNvSpPr>
            <a:spLocks noGrp="1"/>
          </p:cNvSpPr>
          <p:nvPr>
            <p:ph type="title" hasCustomPrompt="1"/>
          </p:nvPr>
        </p:nvSpPr>
        <p:spPr>
          <a:xfrm>
            <a:off x="450732" y="422671"/>
            <a:ext cx="10326690" cy="558405"/>
          </a:xfrm>
        </p:spPr>
        <p:txBody>
          <a:bodyPr/>
          <a:lstStyle>
            <a:lvl1pPr>
              <a:defRPr sz="3199"/>
            </a:lvl1pPr>
          </a:lstStyle>
          <a:p>
            <a:r>
              <a:rPr lang="en-GB"/>
              <a:t>Insert title here</a:t>
            </a:r>
          </a:p>
        </p:txBody>
      </p:sp>
      <p:pic>
        <p:nvPicPr>
          <p:cNvPr id="4" name="Graphic 3">
            <a:extLst>
              <a:ext uri="{FF2B5EF4-FFF2-40B4-BE49-F238E27FC236}">
                <a16:creationId xmlns:a16="http://schemas.microsoft.com/office/drawing/2014/main" id="{194D9106-A063-67DB-08DA-7E184CC796D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169916" y="259080"/>
            <a:ext cx="558018" cy="558163"/>
          </a:xfrm>
          <a:prstGeom prst="rect">
            <a:avLst/>
          </a:prstGeom>
        </p:spPr>
      </p:pic>
      <p:grpSp>
        <p:nvGrpSpPr>
          <p:cNvPr id="8" name="Group 7">
            <a:extLst>
              <a:ext uri="{FF2B5EF4-FFF2-40B4-BE49-F238E27FC236}">
                <a16:creationId xmlns:a16="http://schemas.microsoft.com/office/drawing/2014/main" id="{2E93A8DD-4F9D-8BF8-CC0B-3A8FE4E7E805}"/>
              </a:ext>
            </a:extLst>
          </p:cNvPr>
          <p:cNvGrpSpPr/>
          <p:nvPr userDrawn="1"/>
        </p:nvGrpSpPr>
        <p:grpSpPr>
          <a:xfrm>
            <a:off x="-2177850" y="1"/>
            <a:ext cx="2116359" cy="4354799"/>
            <a:chOff x="-2170726" y="0"/>
            <a:chExt cx="2116910" cy="4354799"/>
          </a:xfrm>
        </p:grpSpPr>
        <p:grpSp>
          <p:nvGrpSpPr>
            <p:cNvPr id="10" name="Group 9">
              <a:extLst>
                <a:ext uri="{FF2B5EF4-FFF2-40B4-BE49-F238E27FC236}">
                  <a16:creationId xmlns:a16="http://schemas.microsoft.com/office/drawing/2014/main" id="{C6A478B0-ECB3-E404-4120-1643957CB54F}"/>
                </a:ext>
              </a:extLst>
            </p:cNvPr>
            <p:cNvGrpSpPr/>
            <p:nvPr userDrawn="1"/>
          </p:nvGrpSpPr>
          <p:grpSpPr>
            <a:xfrm>
              <a:off x="-2170726" y="0"/>
              <a:ext cx="2116910" cy="4354799"/>
              <a:chOff x="1841345" y="1593847"/>
              <a:chExt cx="2116910" cy="4354799"/>
            </a:xfrm>
          </p:grpSpPr>
          <p:sp>
            <p:nvSpPr>
              <p:cNvPr id="22" name="Rectangle 21">
                <a:extLst>
                  <a:ext uri="{FF2B5EF4-FFF2-40B4-BE49-F238E27FC236}">
                    <a16:creationId xmlns:a16="http://schemas.microsoft.com/office/drawing/2014/main" id="{C3202A10-E1AD-659B-FE4B-BD2C4CCB7A2F}"/>
                  </a:ext>
                </a:extLst>
              </p:cNvPr>
              <p:cNvSpPr/>
              <p:nvPr/>
            </p:nvSpPr>
            <p:spPr>
              <a:xfrm>
                <a:off x="1841345" y="1593847"/>
                <a:ext cx="2094954" cy="4354799"/>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333333"/>
                  </a:solidFill>
                </a:endParaRPr>
              </a:p>
            </p:txBody>
          </p:sp>
          <p:sp>
            <p:nvSpPr>
              <p:cNvPr id="23" name="Rectangle 22">
                <a:extLst>
                  <a:ext uri="{FF2B5EF4-FFF2-40B4-BE49-F238E27FC236}">
                    <a16:creationId xmlns:a16="http://schemas.microsoft.com/office/drawing/2014/main" id="{7FED8643-230B-3D70-91D9-45816978B97F}"/>
                  </a:ext>
                </a:extLst>
              </p:cNvPr>
              <p:cNvSpPr/>
              <p:nvPr/>
            </p:nvSpPr>
            <p:spPr>
              <a:xfrm>
                <a:off x="1841345" y="1593847"/>
                <a:ext cx="2094953" cy="6882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799">
                  <a:solidFill>
                    <a:srgbClr val="333333"/>
                  </a:solidFill>
                </a:endParaRPr>
              </a:p>
            </p:txBody>
          </p:sp>
          <p:sp>
            <p:nvSpPr>
              <p:cNvPr id="24" name="TextBox 23">
                <a:extLst>
                  <a:ext uri="{FF2B5EF4-FFF2-40B4-BE49-F238E27FC236}">
                    <a16:creationId xmlns:a16="http://schemas.microsoft.com/office/drawing/2014/main" id="{572201A3-4768-8191-9172-5012ABA5BD3E}"/>
                  </a:ext>
                </a:extLst>
              </p:cNvPr>
              <p:cNvSpPr txBox="1"/>
              <p:nvPr/>
            </p:nvSpPr>
            <p:spPr>
              <a:xfrm>
                <a:off x="1986125" y="1707138"/>
                <a:ext cx="1805394" cy="461665"/>
              </a:xfrm>
              <a:prstGeom prst="rect">
                <a:avLst/>
              </a:prstGeom>
              <a:noFill/>
            </p:spPr>
            <p:txBody>
              <a:bodyPr wrap="square" rtlCol="0">
                <a:spAutoFit/>
              </a:bodyPr>
              <a:lstStyle/>
              <a:p>
                <a:pPr algn="ctr"/>
                <a:r>
                  <a:rPr lang="en-GB" sz="1200">
                    <a:solidFill>
                      <a:srgbClr val="333333"/>
                    </a:solidFill>
                    <a:latin typeface="+mn-lt"/>
                  </a:rPr>
                  <a:t>HOW TO USE BULLET POINTS</a:t>
                </a:r>
              </a:p>
            </p:txBody>
          </p:sp>
          <p:sp>
            <p:nvSpPr>
              <p:cNvPr id="25" name="TextBox 24">
                <a:extLst>
                  <a:ext uri="{FF2B5EF4-FFF2-40B4-BE49-F238E27FC236}">
                    <a16:creationId xmlns:a16="http://schemas.microsoft.com/office/drawing/2014/main" id="{3548DCC1-CCC1-05C8-8883-962F5FC52600}"/>
                  </a:ext>
                </a:extLst>
              </p:cNvPr>
              <p:cNvSpPr txBox="1"/>
              <p:nvPr/>
            </p:nvSpPr>
            <p:spPr>
              <a:xfrm>
                <a:off x="1863302" y="4421432"/>
                <a:ext cx="2094953" cy="553998"/>
              </a:xfrm>
              <a:prstGeom prst="rect">
                <a:avLst/>
              </a:prstGeom>
              <a:noFill/>
            </p:spPr>
            <p:txBody>
              <a:bodyPr wrap="square" rtlCol="0">
                <a:spAutoFit/>
              </a:bodyPr>
              <a:lstStyle/>
              <a:p>
                <a:r>
                  <a:rPr lang="en-GB" sz="1000" b="1">
                    <a:solidFill>
                      <a:srgbClr val="333333"/>
                    </a:solidFill>
                  </a:rPr>
                  <a:t>3. </a:t>
                </a:r>
                <a:r>
                  <a:rPr lang="en-GB" sz="1000">
                    <a:solidFill>
                      <a:srgbClr val="333333"/>
                    </a:solidFill>
                  </a:rPr>
                  <a:t>If you want to remove them, just click the </a:t>
                </a:r>
                <a:r>
                  <a:rPr lang="en-GB" sz="1000" b="0">
                    <a:solidFill>
                      <a:srgbClr val="333333"/>
                    </a:solidFill>
                    <a:latin typeface="Gotham Medium" pitchFamily="50" charset="0"/>
                  </a:rPr>
                  <a:t>Decrease List Level </a:t>
                </a:r>
                <a:r>
                  <a:rPr lang="en-GB" sz="1000" b="0">
                    <a:solidFill>
                      <a:srgbClr val="333333"/>
                    </a:solidFill>
                  </a:rPr>
                  <a:t>button.</a:t>
                </a:r>
                <a:endParaRPr lang="en-GB" sz="1000" b="1">
                  <a:solidFill>
                    <a:srgbClr val="333333"/>
                  </a:solidFill>
                </a:endParaRPr>
              </a:p>
            </p:txBody>
          </p:sp>
          <p:sp>
            <p:nvSpPr>
              <p:cNvPr id="26" name="TextBox 25">
                <a:extLst>
                  <a:ext uri="{FF2B5EF4-FFF2-40B4-BE49-F238E27FC236}">
                    <a16:creationId xmlns:a16="http://schemas.microsoft.com/office/drawing/2014/main" id="{F2959313-3A96-D146-E209-8691FD63067C}"/>
                  </a:ext>
                </a:extLst>
              </p:cNvPr>
              <p:cNvSpPr txBox="1"/>
              <p:nvPr/>
            </p:nvSpPr>
            <p:spPr>
              <a:xfrm>
                <a:off x="1863302" y="2358061"/>
                <a:ext cx="2094953" cy="553998"/>
              </a:xfrm>
              <a:prstGeom prst="rect">
                <a:avLst/>
              </a:prstGeom>
              <a:noFill/>
            </p:spPr>
            <p:txBody>
              <a:bodyPr wrap="square" rtlCol="0">
                <a:spAutoFit/>
              </a:bodyPr>
              <a:lstStyle/>
              <a:p>
                <a:r>
                  <a:rPr lang="en-GB" sz="1000" b="1">
                    <a:solidFill>
                      <a:srgbClr val="333333"/>
                    </a:solidFill>
                  </a:rPr>
                  <a:t>1. </a:t>
                </a:r>
                <a:r>
                  <a:rPr lang="en-GB" sz="1000">
                    <a:solidFill>
                      <a:srgbClr val="333333"/>
                    </a:solidFill>
                  </a:rPr>
                  <a:t>If you want to use your pre-formatted bullets, click on the </a:t>
                </a:r>
                <a:r>
                  <a:rPr lang="en-GB" sz="1000" b="0">
                    <a:solidFill>
                      <a:srgbClr val="333333"/>
                    </a:solidFill>
                    <a:latin typeface="Gotham Medium" pitchFamily="50" charset="0"/>
                  </a:rPr>
                  <a:t>Increase List Level </a:t>
                </a:r>
                <a:r>
                  <a:rPr lang="en-GB" sz="1000" b="0">
                    <a:solidFill>
                      <a:srgbClr val="333333"/>
                    </a:solidFill>
                  </a:rPr>
                  <a:t>button.</a:t>
                </a:r>
              </a:p>
            </p:txBody>
          </p:sp>
          <p:sp>
            <p:nvSpPr>
              <p:cNvPr id="27" name="TextBox 26">
                <a:extLst>
                  <a:ext uri="{FF2B5EF4-FFF2-40B4-BE49-F238E27FC236}">
                    <a16:creationId xmlns:a16="http://schemas.microsoft.com/office/drawing/2014/main" id="{37346662-6504-B2D1-3F96-DC41BDB7B253}"/>
                  </a:ext>
                </a:extLst>
              </p:cNvPr>
              <p:cNvSpPr txBox="1"/>
              <p:nvPr/>
            </p:nvSpPr>
            <p:spPr>
              <a:xfrm>
                <a:off x="1863302" y="3822005"/>
                <a:ext cx="2094953" cy="553998"/>
              </a:xfrm>
              <a:prstGeom prst="rect">
                <a:avLst/>
              </a:prstGeom>
              <a:noFill/>
            </p:spPr>
            <p:txBody>
              <a:bodyPr wrap="square" rtlCol="0">
                <a:spAutoFit/>
              </a:bodyPr>
              <a:lstStyle/>
              <a:p>
                <a:r>
                  <a:rPr lang="en-GB" sz="1000" b="1">
                    <a:solidFill>
                      <a:srgbClr val="333333"/>
                    </a:solidFill>
                  </a:rPr>
                  <a:t>2. </a:t>
                </a:r>
                <a:r>
                  <a:rPr lang="en-GB" sz="1000">
                    <a:solidFill>
                      <a:srgbClr val="333333"/>
                    </a:solidFill>
                  </a:rPr>
                  <a:t>To indent your bullets </a:t>
                </a:r>
                <a:br>
                  <a:rPr lang="en-GB" sz="1000">
                    <a:solidFill>
                      <a:srgbClr val="333333"/>
                    </a:solidFill>
                  </a:rPr>
                </a:br>
                <a:r>
                  <a:rPr lang="en-GB" sz="1000">
                    <a:solidFill>
                      <a:srgbClr val="333333"/>
                    </a:solidFill>
                  </a:rPr>
                  <a:t>to the next level, click on</a:t>
                </a:r>
                <a:r>
                  <a:rPr lang="en-GB" sz="1000" b="1">
                    <a:solidFill>
                      <a:srgbClr val="333333"/>
                    </a:solidFill>
                  </a:rPr>
                  <a:t> </a:t>
                </a:r>
                <a:r>
                  <a:rPr lang="en-GB" sz="1000" b="0">
                    <a:solidFill>
                      <a:srgbClr val="333333"/>
                    </a:solidFill>
                    <a:latin typeface="Gotham Medium" pitchFamily="50" charset="0"/>
                  </a:rPr>
                  <a:t>Increase List Level </a:t>
                </a:r>
                <a:r>
                  <a:rPr lang="en-GB" sz="1000" b="0">
                    <a:solidFill>
                      <a:srgbClr val="333333"/>
                    </a:solidFill>
                  </a:rPr>
                  <a:t>again</a:t>
                </a:r>
                <a:r>
                  <a:rPr lang="en-GB" sz="1000">
                    <a:solidFill>
                      <a:srgbClr val="333333"/>
                    </a:solidFill>
                  </a:rPr>
                  <a:t>.</a:t>
                </a:r>
              </a:p>
            </p:txBody>
          </p:sp>
        </p:grpSp>
        <p:pic>
          <p:nvPicPr>
            <p:cNvPr id="12" name="Picture 11">
              <a:extLst>
                <a:ext uri="{FF2B5EF4-FFF2-40B4-BE49-F238E27FC236}">
                  <a16:creationId xmlns:a16="http://schemas.microsoft.com/office/drawing/2014/main" id="{22D4BF5D-BCF8-ABF7-BD08-B74C463C8A5F}"/>
                </a:ext>
              </a:extLst>
            </p:cNvPr>
            <p:cNvPicPr>
              <a:picLocks noChangeAspect="1"/>
            </p:cNvPicPr>
            <p:nvPr userDrawn="1"/>
          </p:nvPicPr>
          <p:blipFill>
            <a:blip r:embed="rId3"/>
            <a:stretch>
              <a:fillRect/>
            </a:stretch>
          </p:blipFill>
          <p:spPr>
            <a:xfrm>
              <a:off x="-1743959" y="1421385"/>
              <a:ext cx="1257300" cy="733425"/>
            </a:xfrm>
            <a:prstGeom prst="rect">
              <a:avLst/>
            </a:prstGeom>
          </p:spPr>
        </p:pic>
        <p:sp>
          <p:nvSpPr>
            <p:cNvPr id="19" name="Oval 18">
              <a:extLst>
                <a:ext uri="{FF2B5EF4-FFF2-40B4-BE49-F238E27FC236}">
                  <a16:creationId xmlns:a16="http://schemas.microsoft.com/office/drawing/2014/main" id="{5C6F8A06-011E-B998-DA79-36ADE7EA5503}"/>
                </a:ext>
              </a:extLst>
            </p:cNvPr>
            <p:cNvSpPr/>
            <p:nvPr userDrawn="1"/>
          </p:nvSpPr>
          <p:spPr>
            <a:xfrm>
              <a:off x="-833829" y="1427869"/>
              <a:ext cx="365461" cy="365461"/>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Aft>
                  <a:spcPts val="600"/>
                </a:spcAft>
              </a:pPr>
              <a:endParaRPr lang="en-GB" sz="1400"/>
            </a:p>
          </p:txBody>
        </p:sp>
        <p:pic>
          <p:nvPicPr>
            <p:cNvPr id="20" name="Picture 19">
              <a:extLst>
                <a:ext uri="{FF2B5EF4-FFF2-40B4-BE49-F238E27FC236}">
                  <a16:creationId xmlns:a16="http://schemas.microsoft.com/office/drawing/2014/main" id="{629B544C-CEEC-5826-2D01-C5B0B368104E}"/>
                </a:ext>
              </a:extLst>
            </p:cNvPr>
            <p:cNvPicPr>
              <a:picLocks noChangeAspect="1"/>
            </p:cNvPicPr>
            <p:nvPr userDrawn="1"/>
          </p:nvPicPr>
          <p:blipFill>
            <a:blip r:embed="rId4"/>
            <a:stretch>
              <a:fillRect/>
            </a:stretch>
          </p:blipFill>
          <p:spPr>
            <a:xfrm>
              <a:off x="-1743959" y="3490852"/>
              <a:ext cx="1257300" cy="723900"/>
            </a:xfrm>
            <a:prstGeom prst="rect">
              <a:avLst/>
            </a:prstGeom>
          </p:spPr>
        </p:pic>
        <p:sp>
          <p:nvSpPr>
            <p:cNvPr id="21" name="Oval 20">
              <a:extLst>
                <a:ext uri="{FF2B5EF4-FFF2-40B4-BE49-F238E27FC236}">
                  <a16:creationId xmlns:a16="http://schemas.microsoft.com/office/drawing/2014/main" id="{7E1641BD-C9B1-44B1-A87F-B3B376AFB1F7}"/>
                </a:ext>
              </a:extLst>
            </p:cNvPr>
            <p:cNvSpPr/>
            <p:nvPr userDrawn="1"/>
          </p:nvSpPr>
          <p:spPr>
            <a:xfrm>
              <a:off x="-1055285" y="3502818"/>
              <a:ext cx="365461" cy="365461"/>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Aft>
                  <a:spcPts val="600"/>
                </a:spcAft>
              </a:pPr>
              <a:endParaRPr lang="en-GB" sz="1400"/>
            </a:p>
          </p:txBody>
        </p:sp>
      </p:grpSp>
      <p:pic>
        <p:nvPicPr>
          <p:cNvPr id="28" name="Graphic 27">
            <a:extLst>
              <a:ext uri="{FF2B5EF4-FFF2-40B4-BE49-F238E27FC236}">
                <a16:creationId xmlns:a16="http://schemas.microsoft.com/office/drawing/2014/main" id="{9298BEF5-CF8C-6CAD-F4A3-C451391DAAC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1169916" y="259080"/>
            <a:ext cx="558018" cy="558163"/>
          </a:xfrm>
          <a:prstGeom prst="rect">
            <a:avLst/>
          </a:prstGeom>
        </p:spPr>
      </p:pic>
    </p:spTree>
    <p:custDataLst>
      <p:tags r:id="rId1"/>
    </p:custDataLst>
    <p:extLst>
      <p:ext uri="{BB962C8B-B14F-4D97-AF65-F5344CB8AC3E}">
        <p14:creationId xmlns:p14="http://schemas.microsoft.com/office/powerpoint/2010/main" val="1889465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9.xml><?xml version="1.0" encoding="utf-8"?>
<p:sldLayout xmlns:a="http://schemas.openxmlformats.org/drawingml/2006/main" xmlns:r="http://schemas.openxmlformats.org/officeDocument/2006/relationships" xmlns:p="http://schemas.openxmlformats.org/presentationml/2006/main" showMasterSp="0" preserve="1">
  <p:cSld name="3x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4E747906-4712-8E58-2969-52520451C90B}"/>
              </a:ext>
            </a:extLst>
          </p:cNvPr>
          <p:cNvSpPr>
            <a:spLocks noGrp="1"/>
          </p:cNvSpPr>
          <p:nvPr>
            <p:ph type="body" sz="quarter" idx="13" hasCustomPrompt="1"/>
          </p:nvPr>
        </p:nvSpPr>
        <p:spPr>
          <a:xfrm rot="5400000">
            <a:off x="8649149" y="3318754"/>
            <a:ext cx="6858430" cy="220922"/>
          </a:xfrm>
          <a:solidFill>
            <a:schemeClr val="accent1"/>
          </a:solidFill>
        </p:spPr>
        <p:txBody>
          <a:bodyPr anchor="ctr"/>
          <a:lstStyle>
            <a:lvl1pPr algn="ctr">
              <a:defRPr sz="900" cap="all" spc="100" baseline="0"/>
            </a:lvl1pPr>
          </a:lstStyle>
          <a:p>
            <a:pPr lvl="0"/>
            <a:r>
              <a:rPr lang="en-GB"/>
              <a:t>Section Title</a:t>
            </a:r>
          </a:p>
        </p:txBody>
      </p:sp>
      <p:sp>
        <p:nvSpPr>
          <p:cNvPr id="16" name="Text Placeholder 15">
            <a:extLst>
              <a:ext uri="{FF2B5EF4-FFF2-40B4-BE49-F238E27FC236}">
                <a16:creationId xmlns:a16="http://schemas.microsoft.com/office/drawing/2014/main" id="{0781E897-276E-F1A9-FB7C-C5E9995BB6EF}"/>
              </a:ext>
            </a:extLst>
          </p:cNvPr>
          <p:cNvSpPr>
            <a:spLocks noGrp="1"/>
          </p:cNvSpPr>
          <p:nvPr>
            <p:ph type="body" sz="quarter" idx="16" hasCustomPrompt="1"/>
          </p:nvPr>
        </p:nvSpPr>
        <p:spPr>
          <a:xfrm>
            <a:off x="450733" y="1520826"/>
            <a:ext cx="3147828" cy="4805363"/>
          </a:xfrm>
        </p:spPr>
        <p:txBody>
          <a:bodyPr lIns="90000"/>
          <a:lstStyle>
            <a:lvl1pPr marL="0" indent="0">
              <a:buFont typeface="Arial" panose="020B0604020202020204" pitchFamily="34" charset="0"/>
              <a:buNone/>
              <a:defRPr sz="1200"/>
            </a:lvl1pPr>
            <a:lvl2pPr>
              <a:defRPr sz="1200"/>
            </a:lvl2pPr>
            <a:lvl3pPr>
              <a:defRPr sz="1100"/>
            </a:lvl3pPr>
            <a:lvl4pPr>
              <a:defRPr sz="1050"/>
            </a:lvl4pPr>
            <a:lvl5pPr>
              <a:defRPr sz="1200"/>
            </a:lvl5pPr>
          </a:lstStyle>
          <a:p>
            <a:pPr lvl="0"/>
            <a:r>
              <a:rPr lang="en-GB"/>
              <a:t>Insert text here</a:t>
            </a:r>
          </a:p>
          <a:p>
            <a:pPr lvl="1"/>
            <a:r>
              <a:rPr lang="en-GB"/>
              <a:t>Second level</a:t>
            </a:r>
          </a:p>
          <a:p>
            <a:pPr lvl="2"/>
            <a:r>
              <a:rPr lang="en-GB"/>
              <a:t>Third level</a:t>
            </a:r>
          </a:p>
          <a:p>
            <a:pPr lvl="3"/>
            <a:r>
              <a:rPr lang="en-GB"/>
              <a:t>Fourth level</a:t>
            </a:r>
          </a:p>
          <a:p>
            <a:pPr lvl="4"/>
            <a:r>
              <a:rPr lang="en-GB"/>
              <a:t>Fifth level</a:t>
            </a:r>
          </a:p>
        </p:txBody>
      </p:sp>
      <p:sp>
        <p:nvSpPr>
          <p:cNvPr id="20" name="Text Placeholder 15">
            <a:extLst>
              <a:ext uri="{FF2B5EF4-FFF2-40B4-BE49-F238E27FC236}">
                <a16:creationId xmlns:a16="http://schemas.microsoft.com/office/drawing/2014/main" id="{C8C18322-28B2-D691-25CD-B92FB5C557D9}"/>
              </a:ext>
            </a:extLst>
          </p:cNvPr>
          <p:cNvSpPr>
            <a:spLocks noGrp="1"/>
          </p:cNvSpPr>
          <p:nvPr>
            <p:ph type="body" sz="quarter" idx="20" hasCustomPrompt="1"/>
          </p:nvPr>
        </p:nvSpPr>
        <p:spPr>
          <a:xfrm>
            <a:off x="4038818" y="1520826"/>
            <a:ext cx="3147828" cy="4805363"/>
          </a:xfrm>
        </p:spPr>
        <p:txBody>
          <a:bodyPr lIns="90000"/>
          <a:lstStyle>
            <a:lvl1pPr>
              <a:defRPr sz="1200"/>
            </a:lvl1pPr>
            <a:lvl2pPr>
              <a:defRPr sz="1200"/>
            </a:lvl2pPr>
            <a:lvl3pPr>
              <a:defRPr sz="1100"/>
            </a:lvl3pPr>
            <a:lvl4pPr>
              <a:defRPr sz="1050"/>
            </a:lvl4pPr>
            <a:lvl5pPr>
              <a:defRPr sz="1200"/>
            </a:lvl5pPr>
          </a:lstStyle>
          <a:p>
            <a:pPr lvl="0"/>
            <a:r>
              <a:rPr lang="en-GB"/>
              <a:t>Insert text here</a:t>
            </a:r>
          </a:p>
          <a:p>
            <a:pPr lvl="1"/>
            <a:r>
              <a:rPr lang="en-GB"/>
              <a:t>Second level</a:t>
            </a:r>
          </a:p>
          <a:p>
            <a:pPr lvl="2"/>
            <a:r>
              <a:rPr lang="en-GB"/>
              <a:t>Third level</a:t>
            </a:r>
          </a:p>
          <a:p>
            <a:pPr lvl="3"/>
            <a:r>
              <a:rPr lang="en-GB"/>
              <a:t>Fourth level</a:t>
            </a:r>
          </a:p>
          <a:p>
            <a:pPr lvl="4"/>
            <a:r>
              <a:rPr lang="en-GB"/>
              <a:t>Fifth level</a:t>
            </a:r>
          </a:p>
        </p:txBody>
      </p:sp>
      <p:sp>
        <p:nvSpPr>
          <p:cNvPr id="24" name="Text Placeholder 15">
            <a:extLst>
              <a:ext uri="{FF2B5EF4-FFF2-40B4-BE49-F238E27FC236}">
                <a16:creationId xmlns:a16="http://schemas.microsoft.com/office/drawing/2014/main" id="{D69DF53F-D2D1-AD9C-E63A-F85829F994A9}"/>
              </a:ext>
            </a:extLst>
          </p:cNvPr>
          <p:cNvSpPr>
            <a:spLocks noGrp="1"/>
          </p:cNvSpPr>
          <p:nvPr>
            <p:ph type="body" sz="quarter" idx="24" hasCustomPrompt="1"/>
          </p:nvPr>
        </p:nvSpPr>
        <p:spPr>
          <a:xfrm>
            <a:off x="7626903" y="1520826"/>
            <a:ext cx="3147828" cy="4805363"/>
          </a:xfrm>
        </p:spPr>
        <p:txBody>
          <a:bodyPr lIns="90000"/>
          <a:lstStyle>
            <a:lvl1pPr>
              <a:defRPr sz="1200"/>
            </a:lvl1pPr>
            <a:lvl2pPr>
              <a:defRPr sz="1200"/>
            </a:lvl2pPr>
            <a:lvl3pPr>
              <a:defRPr sz="1100"/>
            </a:lvl3pPr>
            <a:lvl4pPr>
              <a:defRPr sz="1050"/>
            </a:lvl4pPr>
            <a:lvl5pPr>
              <a:defRPr sz="1200"/>
            </a:lvl5pPr>
          </a:lstStyle>
          <a:p>
            <a:pPr lvl="0"/>
            <a:r>
              <a:rPr lang="en-GB"/>
              <a:t>Insert text here</a:t>
            </a:r>
          </a:p>
          <a:p>
            <a:pPr lvl="1"/>
            <a:r>
              <a:rPr lang="en-GB"/>
              <a:t>Second level</a:t>
            </a:r>
          </a:p>
          <a:p>
            <a:pPr lvl="2"/>
            <a:r>
              <a:rPr lang="en-GB"/>
              <a:t>Third level</a:t>
            </a:r>
          </a:p>
          <a:p>
            <a:pPr lvl="3"/>
            <a:r>
              <a:rPr lang="en-GB"/>
              <a:t>Fourth level</a:t>
            </a:r>
          </a:p>
          <a:p>
            <a:pPr lvl="4"/>
            <a:r>
              <a:rPr lang="en-GB"/>
              <a:t>Fifth level</a:t>
            </a:r>
          </a:p>
        </p:txBody>
      </p:sp>
      <p:grpSp>
        <p:nvGrpSpPr>
          <p:cNvPr id="3" name="Group 2">
            <a:extLst>
              <a:ext uri="{FF2B5EF4-FFF2-40B4-BE49-F238E27FC236}">
                <a16:creationId xmlns:a16="http://schemas.microsoft.com/office/drawing/2014/main" id="{361649B1-B0E6-02C8-D336-5C901EAB35DF}"/>
              </a:ext>
            </a:extLst>
          </p:cNvPr>
          <p:cNvGrpSpPr/>
          <p:nvPr/>
        </p:nvGrpSpPr>
        <p:grpSpPr>
          <a:xfrm>
            <a:off x="-2177850" y="1"/>
            <a:ext cx="2116359" cy="4354799"/>
            <a:chOff x="-2170726" y="0"/>
            <a:chExt cx="2116910" cy="4354799"/>
          </a:xfrm>
        </p:grpSpPr>
        <p:grpSp>
          <p:nvGrpSpPr>
            <p:cNvPr id="6" name="Group 5">
              <a:extLst>
                <a:ext uri="{FF2B5EF4-FFF2-40B4-BE49-F238E27FC236}">
                  <a16:creationId xmlns:a16="http://schemas.microsoft.com/office/drawing/2014/main" id="{483901A3-B181-D7A6-9793-18564BB07F98}"/>
                </a:ext>
              </a:extLst>
            </p:cNvPr>
            <p:cNvGrpSpPr/>
            <p:nvPr/>
          </p:nvGrpSpPr>
          <p:grpSpPr>
            <a:xfrm>
              <a:off x="-2170726" y="0"/>
              <a:ext cx="2116910" cy="4354799"/>
              <a:chOff x="1841345" y="1593847"/>
              <a:chExt cx="2116910" cy="4354799"/>
            </a:xfrm>
          </p:grpSpPr>
          <p:sp>
            <p:nvSpPr>
              <p:cNvPr id="13" name="Rectangle 12">
                <a:extLst>
                  <a:ext uri="{FF2B5EF4-FFF2-40B4-BE49-F238E27FC236}">
                    <a16:creationId xmlns:a16="http://schemas.microsoft.com/office/drawing/2014/main" id="{2B36B062-70F1-5356-0939-F1F9E2D041DB}"/>
                  </a:ext>
                </a:extLst>
              </p:cNvPr>
              <p:cNvSpPr/>
              <p:nvPr/>
            </p:nvSpPr>
            <p:spPr>
              <a:xfrm>
                <a:off x="1841345" y="1593847"/>
                <a:ext cx="2094954" cy="4354799"/>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333333"/>
                  </a:solidFill>
                </a:endParaRPr>
              </a:p>
            </p:txBody>
          </p:sp>
          <p:sp>
            <p:nvSpPr>
              <p:cNvPr id="15" name="Rectangle 14">
                <a:extLst>
                  <a:ext uri="{FF2B5EF4-FFF2-40B4-BE49-F238E27FC236}">
                    <a16:creationId xmlns:a16="http://schemas.microsoft.com/office/drawing/2014/main" id="{FDB7B393-D8A4-A867-6000-DB684BC74389}"/>
                  </a:ext>
                </a:extLst>
              </p:cNvPr>
              <p:cNvSpPr/>
              <p:nvPr/>
            </p:nvSpPr>
            <p:spPr>
              <a:xfrm>
                <a:off x="1841345" y="1593847"/>
                <a:ext cx="2094953" cy="6882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799">
                  <a:solidFill>
                    <a:srgbClr val="333333"/>
                  </a:solidFill>
                </a:endParaRPr>
              </a:p>
            </p:txBody>
          </p:sp>
          <p:sp>
            <p:nvSpPr>
              <p:cNvPr id="25" name="TextBox 24">
                <a:extLst>
                  <a:ext uri="{FF2B5EF4-FFF2-40B4-BE49-F238E27FC236}">
                    <a16:creationId xmlns:a16="http://schemas.microsoft.com/office/drawing/2014/main" id="{88AFD635-E0F6-C89E-7406-FAA200E0721E}"/>
                  </a:ext>
                </a:extLst>
              </p:cNvPr>
              <p:cNvSpPr txBox="1"/>
              <p:nvPr/>
            </p:nvSpPr>
            <p:spPr>
              <a:xfrm>
                <a:off x="1986125" y="1707138"/>
                <a:ext cx="1805394" cy="461665"/>
              </a:xfrm>
              <a:prstGeom prst="rect">
                <a:avLst/>
              </a:prstGeom>
              <a:noFill/>
            </p:spPr>
            <p:txBody>
              <a:bodyPr wrap="square" rtlCol="0">
                <a:spAutoFit/>
              </a:bodyPr>
              <a:lstStyle/>
              <a:p>
                <a:pPr algn="ctr"/>
                <a:r>
                  <a:rPr lang="en-GB" sz="1200">
                    <a:solidFill>
                      <a:srgbClr val="333333"/>
                    </a:solidFill>
                    <a:latin typeface="+mn-lt"/>
                  </a:rPr>
                  <a:t>HOW TO USE BULLET POINTS</a:t>
                </a:r>
              </a:p>
            </p:txBody>
          </p:sp>
          <p:sp>
            <p:nvSpPr>
              <p:cNvPr id="26" name="TextBox 25">
                <a:extLst>
                  <a:ext uri="{FF2B5EF4-FFF2-40B4-BE49-F238E27FC236}">
                    <a16:creationId xmlns:a16="http://schemas.microsoft.com/office/drawing/2014/main" id="{08583100-F845-C7A3-7AF5-2B401945B353}"/>
                  </a:ext>
                </a:extLst>
              </p:cNvPr>
              <p:cNvSpPr txBox="1"/>
              <p:nvPr/>
            </p:nvSpPr>
            <p:spPr>
              <a:xfrm>
                <a:off x="1863302" y="4421432"/>
                <a:ext cx="2094953" cy="553998"/>
              </a:xfrm>
              <a:prstGeom prst="rect">
                <a:avLst/>
              </a:prstGeom>
              <a:noFill/>
            </p:spPr>
            <p:txBody>
              <a:bodyPr wrap="square" rtlCol="0">
                <a:spAutoFit/>
              </a:bodyPr>
              <a:lstStyle/>
              <a:p>
                <a:r>
                  <a:rPr lang="en-GB" sz="1000" b="1">
                    <a:solidFill>
                      <a:srgbClr val="333333"/>
                    </a:solidFill>
                  </a:rPr>
                  <a:t>3. </a:t>
                </a:r>
                <a:r>
                  <a:rPr lang="en-GB" sz="1000">
                    <a:solidFill>
                      <a:srgbClr val="333333"/>
                    </a:solidFill>
                  </a:rPr>
                  <a:t>If you want to remove them, just click the </a:t>
                </a:r>
                <a:r>
                  <a:rPr lang="en-GB" sz="1000" b="0">
                    <a:solidFill>
                      <a:srgbClr val="333333"/>
                    </a:solidFill>
                    <a:latin typeface="Gotham Medium" pitchFamily="50" charset="0"/>
                  </a:rPr>
                  <a:t>Decrease List Level </a:t>
                </a:r>
                <a:r>
                  <a:rPr lang="en-GB" sz="1000" b="0">
                    <a:solidFill>
                      <a:srgbClr val="333333"/>
                    </a:solidFill>
                  </a:rPr>
                  <a:t>button.</a:t>
                </a:r>
                <a:endParaRPr lang="en-GB" sz="1000" b="1">
                  <a:solidFill>
                    <a:srgbClr val="333333"/>
                  </a:solidFill>
                </a:endParaRPr>
              </a:p>
            </p:txBody>
          </p:sp>
          <p:sp>
            <p:nvSpPr>
              <p:cNvPr id="27" name="TextBox 26">
                <a:extLst>
                  <a:ext uri="{FF2B5EF4-FFF2-40B4-BE49-F238E27FC236}">
                    <a16:creationId xmlns:a16="http://schemas.microsoft.com/office/drawing/2014/main" id="{16D50D19-EEF9-DC24-2428-4C8953712C8C}"/>
                  </a:ext>
                </a:extLst>
              </p:cNvPr>
              <p:cNvSpPr txBox="1"/>
              <p:nvPr/>
            </p:nvSpPr>
            <p:spPr>
              <a:xfrm>
                <a:off x="1863302" y="2358061"/>
                <a:ext cx="2094953" cy="553998"/>
              </a:xfrm>
              <a:prstGeom prst="rect">
                <a:avLst/>
              </a:prstGeom>
              <a:noFill/>
            </p:spPr>
            <p:txBody>
              <a:bodyPr wrap="square" rtlCol="0">
                <a:spAutoFit/>
              </a:bodyPr>
              <a:lstStyle/>
              <a:p>
                <a:r>
                  <a:rPr lang="en-GB" sz="1000" b="1">
                    <a:solidFill>
                      <a:srgbClr val="333333"/>
                    </a:solidFill>
                  </a:rPr>
                  <a:t>1. </a:t>
                </a:r>
                <a:r>
                  <a:rPr lang="en-GB" sz="1000">
                    <a:solidFill>
                      <a:srgbClr val="333333"/>
                    </a:solidFill>
                  </a:rPr>
                  <a:t>If you want to use your pre-formatted bullets, click on the </a:t>
                </a:r>
                <a:r>
                  <a:rPr lang="en-GB" sz="1000" b="0">
                    <a:solidFill>
                      <a:srgbClr val="333333"/>
                    </a:solidFill>
                    <a:latin typeface="Gotham Medium" pitchFamily="50" charset="0"/>
                  </a:rPr>
                  <a:t>Increase List Level </a:t>
                </a:r>
                <a:r>
                  <a:rPr lang="en-GB" sz="1000" b="0">
                    <a:solidFill>
                      <a:srgbClr val="333333"/>
                    </a:solidFill>
                  </a:rPr>
                  <a:t>button.</a:t>
                </a:r>
              </a:p>
            </p:txBody>
          </p:sp>
          <p:sp>
            <p:nvSpPr>
              <p:cNvPr id="28" name="TextBox 27">
                <a:extLst>
                  <a:ext uri="{FF2B5EF4-FFF2-40B4-BE49-F238E27FC236}">
                    <a16:creationId xmlns:a16="http://schemas.microsoft.com/office/drawing/2014/main" id="{AF79312B-9574-3011-05FC-26C51D6DCF46}"/>
                  </a:ext>
                </a:extLst>
              </p:cNvPr>
              <p:cNvSpPr txBox="1"/>
              <p:nvPr/>
            </p:nvSpPr>
            <p:spPr>
              <a:xfrm>
                <a:off x="1863302" y="3822005"/>
                <a:ext cx="2094953" cy="553998"/>
              </a:xfrm>
              <a:prstGeom prst="rect">
                <a:avLst/>
              </a:prstGeom>
              <a:noFill/>
            </p:spPr>
            <p:txBody>
              <a:bodyPr wrap="square" rtlCol="0">
                <a:spAutoFit/>
              </a:bodyPr>
              <a:lstStyle/>
              <a:p>
                <a:r>
                  <a:rPr lang="en-GB" sz="1000" b="1">
                    <a:solidFill>
                      <a:srgbClr val="333333"/>
                    </a:solidFill>
                  </a:rPr>
                  <a:t>2. </a:t>
                </a:r>
                <a:r>
                  <a:rPr lang="en-GB" sz="1000">
                    <a:solidFill>
                      <a:srgbClr val="333333"/>
                    </a:solidFill>
                  </a:rPr>
                  <a:t>To indent your bullets </a:t>
                </a:r>
                <a:br>
                  <a:rPr lang="en-GB" sz="1000">
                    <a:solidFill>
                      <a:srgbClr val="333333"/>
                    </a:solidFill>
                  </a:rPr>
                </a:br>
                <a:r>
                  <a:rPr lang="en-GB" sz="1000">
                    <a:solidFill>
                      <a:srgbClr val="333333"/>
                    </a:solidFill>
                  </a:rPr>
                  <a:t>to the next level, click on</a:t>
                </a:r>
                <a:r>
                  <a:rPr lang="en-GB" sz="1000" b="1">
                    <a:solidFill>
                      <a:srgbClr val="333333"/>
                    </a:solidFill>
                  </a:rPr>
                  <a:t> </a:t>
                </a:r>
                <a:r>
                  <a:rPr lang="en-GB" sz="1000" b="0">
                    <a:solidFill>
                      <a:srgbClr val="333333"/>
                    </a:solidFill>
                    <a:latin typeface="Gotham Medium" pitchFamily="50" charset="0"/>
                  </a:rPr>
                  <a:t>Increase List Level </a:t>
                </a:r>
                <a:r>
                  <a:rPr lang="en-GB" sz="1000" b="0">
                    <a:solidFill>
                      <a:srgbClr val="333333"/>
                    </a:solidFill>
                  </a:rPr>
                  <a:t>again</a:t>
                </a:r>
                <a:r>
                  <a:rPr lang="en-GB" sz="1000">
                    <a:solidFill>
                      <a:srgbClr val="333333"/>
                    </a:solidFill>
                  </a:rPr>
                  <a:t>.</a:t>
                </a:r>
              </a:p>
            </p:txBody>
          </p:sp>
        </p:grpSp>
        <p:pic>
          <p:nvPicPr>
            <p:cNvPr id="7" name="Picture 6">
              <a:extLst>
                <a:ext uri="{FF2B5EF4-FFF2-40B4-BE49-F238E27FC236}">
                  <a16:creationId xmlns:a16="http://schemas.microsoft.com/office/drawing/2014/main" id="{70B82A41-675A-09F8-F908-D604A7C8C107}"/>
                </a:ext>
              </a:extLst>
            </p:cNvPr>
            <p:cNvPicPr>
              <a:picLocks noChangeAspect="1"/>
            </p:cNvPicPr>
            <p:nvPr/>
          </p:nvPicPr>
          <p:blipFill>
            <a:blip r:embed="rId3"/>
            <a:stretch>
              <a:fillRect/>
            </a:stretch>
          </p:blipFill>
          <p:spPr>
            <a:xfrm>
              <a:off x="-1743959" y="1421385"/>
              <a:ext cx="1257300" cy="733425"/>
            </a:xfrm>
            <a:prstGeom prst="rect">
              <a:avLst/>
            </a:prstGeom>
          </p:spPr>
        </p:pic>
        <p:sp>
          <p:nvSpPr>
            <p:cNvPr id="8" name="Oval 7">
              <a:extLst>
                <a:ext uri="{FF2B5EF4-FFF2-40B4-BE49-F238E27FC236}">
                  <a16:creationId xmlns:a16="http://schemas.microsoft.com/office/drawing/2014/main" id="{7D0BEFAE-31E8-4C78-6B91-36911C6C3607}"/>
                </a:ext>
              </a:extLst>
            </p:cNvPr>
            <p:cNvSpPr/>
            <p:nvPr/>
          </p:nvSpPr>
          <p:spPr>
            <a:xfrm>
              <a:off x="-833829" y="1427869"/>
              <a:ext cx="365461" cy="365461"/>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Aft>
                  <a:spcPts val="600"/>
                </a:spcAft>
              </a:pPr>
              <a:endParaRPr lang="en-GB" sz="1400"/>
            </a:p>
          </p:txBody>
        </p:sp>
        <p:pic>
          <p:nvPicPr>
            <p:cNvPr id="9" name="Picture 8">
              <a:extLst>
                <a:ext uri="{FF2B5EF4-FFF2-40B4-BE49-F238E27FC236}">
                  <a16:creationId xmlns:a16="http://schemas.microsoft.com/office/drawing/2014/main" id="{00980F3E-547E-8994-51A5-ACCB25A46A13}"/>
                </a:ext>
              </a:extLst>
            </p:cNvPr>
            <p:cNvPicPr>
              <a:picLocks noChangeAspect="1"/>
            </p:cNvPicPr>
            <p:nvPr/>
          </p:nvPicPr>
          <p:blipFill>
            <a:blip r:embed="rId4"/>
            <a:stretch>
              <a:fillRect/>
            </a:stretch>
          </p:blipFill>
          <p:spPr>
            <a:xfrm>
              <a:off x="-1743959" y="3490852"/>
              <a:ext cx="1257300" cy="723900"/>
            </a:xfrm>
            <a:prstGeom prst="rect">
              <a:avLst/>
            </a:prstGeom>
          </p:spPr>
        </p:pic>
        <p:sp>
          <p:nvSpPr>
            <p:cNvPr id="11" name="Oval 10">
              <a:extLst>
                <a:ext uri="{FF2B5EF4-FFF2-40B4-BE49-F238E27FC236}">
                  <a16:creationId xmlns:a16="http://schemas.microsoft.com/office/drawing/2014/main" id="{CB851FF3-3670-6384-35BA-50BE81178093}"/>
                </a:ext>
              </a:extLst>
            </p:cNvPr>
            <p:cNvSpPr/>
            <p:nvPr/>
          </p:nvSpPr>
          <p:spPr>
            <a:xfrm>
              <a:off x="-1055285" y="3502818"/>
              <a:ext cx="365461" cy="365461"/>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Aft>
                  <a:spcPts val="600"/>
                </a:spcAft>
              </a:pPr>
              <a:endParaRPr lang="en-GB" sz="1400"/>
            </a:p>
          </p:txBody>
        </p:sp>
      </p:grpSp>
      <p:sp>
        <p:nvSpPr>
          <p:cNvPr id="17" name="Date Placeholder 16">
            <a:extLst>
              <a:ext uri="{FF2B5EF4-FFF2-40B4-BE49-F238E27FC236}">
                <a16:creationId xmlns:a16="http://schemas.microsoft.com/office/drawing/2014/main" id="{D8B85032-B30D-0315-4E6F-545CCBEC28B8}"/>
              </a:ext>
            </a:extLst>
          </p:cNvPr>
          <p:cNvSpPr>
            <a:spLocks noGrp="1"/>
          </p:cNvSpPr>
          <p:nvPr>
            <p:ph type="dt" sz="half" idx="30"/>
          </p:nvPr>
        </p:nvSpPr>
        <p:spPr/>
        <p:txBody>
          <a:bodyPr/>
          <a:lstStyle/>
          <a:p>
            <a:endParaRPr lang="en-GB"/>
          </a:p>
        </p:txBody>
      </p:sp>
      <p:sp>
        <p:nvSpPr>
          <p:cNvPr id="18" name="Footer Placeholder 17">
            <a:extLst>
              <a:ext uri="{FF2B5EF4-FFF2-40B4-BE49-F238E27FC236}">
                <a16:creationId xmlns:a16="http://schemas.microsoft.com/office/drawing/2014/main" id="{06C8FD1E-A4AC-52CF-E3B4-FBA46B13235E}"/>
              </a:ext>
            </a:extLst>
          </p:cNvPr>
          <p:cNvSpPr>
            <a:spLocks noGrp="1"/>
          </p:cNvSpPr>
          <p:nvPr>
            <p:ph type="ftr" sz="quarter" idx="31"/>
          </p:nvPr>
        </p:nvSpPr>
        <p:spPr>
          <a:xfrm>
            <a:off x="450733" y="6501388"/>
            <a:ext cx="6856644" cy="270074"/>
          </a:xfrm>
          <a:prstGeom prst="rect">
            <a:avLst/>
          </a:prstGeom>
        </p:spPr>
        <p:txBody>
          <a:bodyPr/>
          <a:lstStyle/>
          <a:p>
            <a:pPr>
              <a:lnSpc>
                <a:spcPct val="120000"/>
              </a:lnSpc>
              <a:spcAft>
                <a:spcPts val="1000"/>
              </a:spcAft>
            </a:pPr>
            <a:r>
              <a:rPr lang="en-US"/>
              <a:t>Footer</a:t>
            </a:r>
          </a:p>
        </p:txBody>
      </p:sp>
      <p:sp>
        <p:nvSpPr>
          <p:cNvPr id="19" name="Slide Number Placeholder 18">
            <a:extLst>
              <a:ext uri="{FF2B5EF4-FFF2-40B4-BE49-F238E27FC236}">
                <a16:creationId xmlns:a16="http://schemas.microsoft.com/office/drawing/2014/main" id="{23AE7A3D-4F3A-C912-4088-A358BEE33701}"/>
              </a:ext>
            </a:extLst>
          </p:cNvPr>
          <p:cNvSpPr>
            <a:spLocks noGrp="1"/>
          </p:cNvSpPr>
          <p:nvPr>
            <p:ph type="sldNum" sz="quarter" idx="32"/>
          </p:nvPr>
        </p:nvSpPr>
        <p:spPr/>
        <p:txBody>
          <a:bodyPr/>
          <a:lstStyle/>
          <a:p>
            <a:fld id="{BB07EAE1-021A-493C-B07F-6FE9E5D11BEB}" type="slidenum">
              <a:rPr lang="en-GB" smtClean="0"/>
              <a:pPr/>
              <a:t>‹#›</a:t>
            </a:fld>
            <a:endParaRPr lang="en-GB"/>
          </a:p>
        </p:txBody>
      </p:sp>
      <p:sp>
        <p:nvSpPr>
          <p:cNvPr id="2" name="Title 1">
            <a:extLst>
              <a:ext uri="{FF2B5EF4-FFF2-40B4-BE49-F238E27FC236}">
                <a16:creationId xmlns:a16="http://schemas.microsoft.com/office/drawing/2014/main" id="{AB3487AC-EACE-1456-D886-1B3E234A2C88}"/>
              </a:ext>
            </a:extLst>
          </p:cNvPr>
          <p:cNvSpPr>
            <a:spLocks noGrp="1"/>
          </p:cNvSpPr>
          <p:nvPr>
            <p:ph type="title" hasCustomPrompt="1"/>
          </p:nvPr>
        </p:nvSpPr>
        <p:spPr>
          <a:xfrm>
            <a:off x="450732" y="422671"/>
            <a:ext cx="10326690" cy="558405"/>
          </a:xfrm>
        </p:spPr>
        <p:txBody>
          <a:bodyPr/>
          <a:lstStyle>
            <a:lvl1pPr>
              <a:defRPr sz="3199"/>
            </a:lvl1pPr>
          </a:lstStyle>
          <a:p>
            <a:r>
              <a:rPr lang="en-GB"/>
              <a:t>Insert title here</a:t>
            </a:r>
          </a:p>
        </p:txBody>
      </p:sp>
      <p:pic>
        <p:nvPicPr>
          <p:cNvPr id="4" name="Graphic 3">
            <a:extLst>
              <a:ext uri="{FF2B5EF4-FFF2-40B4-BE49-F238E27FC236}">
                <a16:creationId xmlns:a16="http://schemas.microsoft.com/office/drawing/2014/main" id="{26E1CB5D-0730-D95A-D3D4-BC47D681282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169916" y="259080"/>
            <a:ext cx="558018" cy="558163"/>
          </a:xfrm>
          <a:prstGeom prst="rect">
            <a:avLst/>
          </a:prstGeom>
        </p:spPr>
      </p:pic>
      <p:grpSp>
        <p:nvGrpSpPr>
          <p:cNvPr id="5" name="Group 4">
            <a:extLst>
              <a:ext uri="{FF2B5EF4-FFF2-40B4-BE49-F238E27FC236}">
                <a16:creationId xmlns:a16="http://schemas.microsoft.com/office/drawing/2014/main" id="{B18A58FA-FBFF-A393-0231-D99A591A4534}"/>
              </a:ext>
            </a:extLst>
          </p:cNvPr>
          <p:cNvGrpSpPr/>
          <p:nvPr userDrawn="1"/>
        </p:nvGrpSpPr>
        <p:grpSpPr>
          <a:xfrm>
            <a:off x="-2177850" y="1"/>
            <a:ext cx="2116359" cy="4354799"/>
            <a:chOff x="-2170726" y="0"/>
            <a:chExt cx="2116910" cy="4354799"/>
          </a:xfrm>
        </p:grpSpPr>
        <p:grpSp>
          <p:nvGrpSpPr>
            <p:cNvPr id="12" name="Group 11">
              <a:extLst>
                <a:ext uri="{FF2B5EF4-FFF2-40B4-BE49-F238E27FC236}">
                  <a16:creationId xmlns:a16="http://schemas.microsoft.com/office/drawing/2014/main" id="{BB068BCB-98EB-60F6-5025-06FD5CFF8AE9}"/>
                </a:ext>
              </a:extLst>
            </p:cNvPr>
            <p:cNvGrpSpPr/>
            <p:nvPr userDrawn="1"/>
          </p:nvGrpSpPr>
          <p:grpSpPr>
            <a:xfrm>
              <a:off x="-2170726" y="0"/>
              <a:ext cx="2116910" cy="4354799"/>
              <a:chOff x="1841345" y="1593847"/>
              <a:chExt cx="2116910" cy="4354799"/>
            </a:xfrm>
          </p:grpSpPr>
          <p:sp>
            <p:nvSpPr>
              <p:cNvPr id="29" name="Rectangle 28">
                <a:extLst>
                  <a:ext uri="{FF2B5EF4-FFF2-40B4-BE49-F238E27FC236}">
                    <a16:creationId xmlns:a16="http://schemas.microsoft.com/office/drawing/2014/main" id="{EB1BD3CC-3E87-45EA-200B-A883E0B49D2F}"/>
                  </a:ext>
                </a:extLst>
              </p:cNvPr>
              <p:cNvSpPr/>
              <p:nvPr/>
            </p:nvSpPr>
            <p:spPr>
              <a:xfrm>
                <a:off x="1841345" y="1593847"/>
                <a:ext cx="2094954" cy="4354799"/>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333333"/>
                  </a:solidFill>
                </a:endParaRPr>
              </a:p>
            </p:txBody>
          </p:sp>
          <p:sp>
            <p:nvSpPr>
              <p:cNvPr id="30" name="Rectangle 29">
                <a:extLst>
                  <a:ext uri="{FF2B5EF4-FFF2-40B4-BE49-F238E27FC236}">
                    <a16:creationId xmlns:a16="http://schemas.microsoft.com/office/drawing/2014/main" id="{B6753F84-A613-84EA-CC34-993943F09FCC}"/>
                  </a:ext>
                </a:extLst>
              </p:cNvPr>
              <p:cNvSpPr/>
              <p:nvPr/>
            </p:nvSpPr>
            <p:spPr>
              <a:xfrm>
                <a:off x="1841345" y="1593847"/>
                <a:ext cx="2094953" cy="6882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799">
                  <a:solidFill>
                    <a:srgbClr val="333333"/>
                  </a:solidFill>
                </a:endParaRPr>
              </a:p>
            </p:txBody>
          </p:sp>
          <p:sp>
            <p:nvSpPr>
              <p:cNvPr id="31" name="TextBox 30">
                <a:extLst>
                  <a:ext uri="{FF2B5EF4-FFF2-40B4-BE49-F238E27FC236}">
                    <a16:creationId xmlns:a16="http://schemas.microsoft.com/office/drawing/2014/main" id="{86114566-ED7C-5339-520B-1529C2DF9ED1}"/>
                  </a:ext>
                </a:extLst>
              </p:cNvPr>
              <p:cNvSpPr txBox="1"/>
              <p:nvPr/>
            </p:nvSpPr>
            <p:spPr>
              <a:xfrm>
                <a:off x="1986125" y="1707138"/>
                <a:ext cx="1805394" cy="461665"/>
              </a:xfrm>
              <a:prstGeom prst="rect">
                <a:avLst/>
              </a:prstGeom>
              <a:noFill/>
            </p:spPr>
            <p:txBody>
              <a:bodyPr wrap="square" rtlCol="0">
                <a:spAutoFit/>
              </a:bodyPr>
              <a:lstStyle/>
              <a:p>
                <a:pPr algn="ctr"/>
                <a:r>
                  <a:rPr lang="en-GB" sz="1200">
                    <a:solidFill>
                      <a:srgbClr val="333333"/>
                    </a:solidFill>
                    <a:latin typeface="+mn-lt"/>
                  </a:rPr>
                  <a:t>HOW TO USE BULLET POINTS</a:t>
                </a:r>
              </a:p>
            </p:txBody>
          </p:sp>
          <p:sp>
            <p:nvSpPr>
              <p:cNvPr id="32" name="TextBox 31">
                <a:extLst>
                  <a:ext uri="{FF2B5EF4-FFF2-40B4-BE49-F238E27FC236}">
                    <a16:creationId xmlns:a16="http://schemas.microsoft.com/office/drawing/2014/main" id="{A57666AA-C3A6-5EF4-90A3-7C0224B16A1F}"/>
                  </a:ext>
                </a:extLst>
              </p:cNvPr>
              <p:cNvSpPr txBox="1"/>
              <p:nvPr/>
            </p:nvSpPr>
            <p:spPr>
              <a:xfrm>
                <a:off x="1863302" y="4421432"/>
                <a:ext cx="2094953" cy="553998"/>
              </a:xfrm>
              <a:prstGeom prst="rect">
                <a:avLst/>
              </a:prstGeom>
              <a:noFill/>
            </p:spPr>
            <p:txBody>
              <a:bodyPr wrap="square" rtlCol="0">
                <a:spAutoFit/>
              </a:bodyPr>
              <a:lstStyle/>
              <a:p>
                <a:r>
                  <a:rPr lang="en-GB" sz="1000" b="1">
                    <a:solidFill>
                      <a:srgbClr val="333333"/>
                    </a:solidFill>
                  </a:rPr>
                  <a:t>3. </a:t>
                </a:r>
                <a:r>
                  <a:rPr lang="en-GB" sz="1000">
                    <a:solidFill>
                      <a:srgbClr val="333333"/>
                    </a:solidFill>
                  </a:rPr>
                  <a:t>If you want to remove them, just click the </a:t>
                </a:r>
                <a:r>
                  <a:rPr lang="en-GB" sz="1000" b="0">
                    <a:solidFill>
                      <a:srgbClr val="333333"/>
                    </a:solidFill>
                    <a:latin typeface="Gotham Medium" pitchFamily="50" charset="0"/>
                  </a:rPr>
                  <a:t>Decrease List Level </a:t>
                </a:r>
                <a:r>
                  <a:rPr lang="en-GB" sz="1000" b="0">
                    <a:solidFill>
                      <a:srgbClr val="333333"/>
                    </a:solidFill>
                  </a:rPr>
                  <a:t>button.</a:t>
                </a:r>
                <a:endParaRPr lang="en-GB" sz="1000" b="1">
                  <a:solidFill>
                    <a:srgbClr val="333333"/>
                  </a:solidFill>
                </a:endParaRPr>
              </a:p>
            </p:txBody>
          </p:sp>
          <p:sp>
            <p:nvSpPr>
              <p:cNvPr id="33" name="TextBox 32">
                <a:extLst>
                  <a:ext uri="{FF2B5EF4-FFF2-40B4-BE49-F238E27FC236}">
                    <a16:creationId xmlns:a16="http://schemas.microsoft.com/office/drawing/2014/main" id="{73BC3F1F-F762-6ABD-1B43-112EE4BA2DB0}"/>
                  </a:ext>
                </a:extLst>
              </p:cNvPr>
              <p:cNvSpPr txBox="1"/>
              <p:nvPr/>
            </p:nvSpPr>
            <p:spPr>
              <a:xfrm>
                <a:off x="1863302" y="2358061"/>
                <a:ext cx="2094953" cy="553998"/>
              </a:xfrm>
              <a:prstGeom prst="rect">
                <a:avLst/>
              </a:prstGeom>
              <a:noFill/>
            </p:spPr>
            <p:txBody>
              <a:bodyPr wrap="square" rtlCol="0">
                <a:spAutoFit/>
              </a:bodyPr>
              <a:lstStyle/>
              <a:p>
                <a:r>
                  <a:rPr lang="en-GB" sz="1000" b="1">
                    <a:solidFill>
                      <a:srgbClr val="333333"/>
                    </a:solidFill>
                  </a:rPr>
                  <a:t>1. </a:t>
                </a:r>
                <a:r>
                  <a:rPr lang="en-GB" sz="1000">
                    <a:solidFill>
                      <a:srgbClr val="333333"/>
                    </a:solidFill>
                  </a:rPr>
                  <a:t>If you want to use your pre-formatted bullets, click on the </a:t>
                </a:r>
                <a:r>
                  <a:rPr lang="en-GB" sz="1000" b="0">
                    <a:solidFill>
                      <a:srgbClr val="333333"/>
                    </a:solidFill>
                    <a:latin typeface="Gotham Medium" pitchFamily="50" charset="0"/>
                  </a:rPr>
                  <a:t>Increase List Level </a:t>
                </a:r>
                <a:r>
                  <a:rPr lang="en-GB" sz="1000" b="0">
                    <a:solidFill>
                      <a:srgbClr val="333333"/>
                    </a:solidFill>
                  </a:rPr>
                  <a:t>button.</a:t>
                </a:r>
              </a:p>
            </p:txBody>
          </p:sp>
          <p:sp>
            <p:nvSpPr>
              <p:cNvPr id="34" name="TextBox 33">
                <a:extLst>
                  <a:ext uri="{FF2B5EF4-FFF2-40B4-BE49-F238E27FC236}">
                    <a16:creationId xmlns:a16="http://schemas.microsoft.com/office/drawing/2014/main" id="{57663E89-4E0D-7C5D-7632-897004E4EC74}"/>
                  </a:ext>
                </a:extLst>
              </p:cNvPr>
              <p:cNvSpPr txBox="1"/>
              <p:nvPr/>
            </p:nvSpPr>
            <p:spPr>
              <a:xfrm>
                <a:off x="1863302" y="3822005"/>
                <a:ext cx="2094953" cy="553998"/>
              </a:xfrm>
              <a:prstGeom prst="rect">
                <a:avLst/>
              </a:prstGeom>
              <a:noFill/>
            </p:spPr>
            <p:txBody>
              <a:bodyPr wrap="square" rtlCol="0">
                <a:spAutoFit/>
              </a:bodyPr>
              <a:lstStyle/>
              <a:p>
                <a:r>
                  <a:rPr lang="en-GB" sz="1000" b="1">
                    <a:solidFill>
                      <a:srgbClr val="333333"/>
                    </a:solidFill>
                  </a:rPr>
                  <a:t>2. </a:t>
                </a:r>
                <a:r>
                  <a:rPr lang="en-GB" sz="1000">
                    <a:solidFill>
                      <a:srgbClr val="333333"/>
                    </a:solidFill>
                  </a:rPr>
                  <a:t>To indent your bullets </a:t>
                </a:r>
                <a:br>
                  <a:rPr lang="en-GB" sz="1000">
                    <a:solidFill>
                      <a:srgbClr val="333333"/>
                    </a:solidFill>
                  </a:rPr>
                </a:br>
                <a:r>
                  <a:rPr lang="en-GB" sz="1000">
                    <a:solidFill>
                      <a:srgbClr val="333333"/>
                    </a:solidFill>
                  </a:rPr>
                  <a:t>to the next level, click on</a:t>
                </a:r>
                <a:r>
                  <a:rPr lang="en-GB" sz="1000" b="1">
                    <a:solidFill>
                      <a:srgbClr val="333333"/>
                    </a:solidFill>
                  </a:rPr>
                  <a:t> </a:t>
                </a:r>
                <a:r>
                  <a:rPr lang="en-GB" sz="1000" b="0">
                    <a:solidFill>
                      <a:srgbClr val="333333"/>
                    </a:solidFill>
                    <a:latin typeface="Gotham Medium" pitchFamily="50" charset="0"/>
                  </a:rPr>
                  <a:t>Increase List Level </a:t>
                </a:r>
                <a:r>
                  <a:rPr lang="en-GB" sz="1000" b="0">
                    <a:solidFill>
                      <a:srgbClr val="333333"/>
                    </a:solidFill>
                  </a:rPr>
                  <a:t>again</a:t>
                </a:r>
                <a:r>
                  <a:rPr lang="en-GB" sz="1000">
                    <a:solidFill>
                      <a:srgbClr val="333333"/>
                    </a:solidFill>
                  </a:rPr>
                  <a:t>.</a:t>
                </a:r>
              </a:p>
            </p:txBody>
          </p:sp>
        </p:grpSp>
        <p:pic>
          <p:nvPicPr>
            <p:cNvPr id="14" name="Picture 13">
              <a:extLst>
                <a:ext uri="{FF2B5EF4-FFF2-40B4-BE49-F238E27FC236}">
                  <a16:creationId xmlns:a16="http://schemas.microsoft.com/office/drawing/2014/main" id="{1D3D179F-4AC8-873B-DC84-1580EA4A01B2}"/>
                </a:ext>
              </a:extLst>
            </p:cNvPr>
            <p:cNvPicPr>
              <a:picLocks noChangeAspect="1"/>
            </p:cNvPicPr>
            <p:nvPr userDrawn="1"/>
          </p:nvPicPr>
          <p:blipFill>
            <a:blip r:embed="rId3"/>
            <a:stretch>
              <a:fillRect/>
            </a:stretch>
          </p:blipFill>
          <p:spPr>
            <a:xfrm>
              <a:off x="-1743959" y="1421385"/>
              <a:ext cx="1257300" cy="733425"/>
            </a:xfrm>
            <a:prstGeom prst="rect">
              <a:avLst/>
            </a:prstGeom>
          </p:spPr>
        </p:pic>
        <p:sp>
          <p:nvSpPr>
            <p:cNvPr id="21" name="Oval 20">
              <a:extLst>
                <a:ext uri="{FF2B5EF4-FFF2-40B4-BE49-F238E27FC236}">
                  <a16:creationId xmlns:a16="http://schemas.microsoft.com/office/drawing/2014/main" id="{81FC9691-167A-59A2-4288-5121ECD177E2}"/>
                </a:ext>
              </a:extLst>
            </p:cNvPr>
            <p:cNvSpPr/>
            <p:nvPr userDrawn="1"/>
          </p:nvSpPr>
          <p:spPr>
            <a:xfrm>
              <a:off x="-833829" y="1427869"/>
              <a:ext cx="365461" cy="365461"/>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Aft>
                  <a:spcPts val="600"/>
                </a:spcAft>
              </a:pPr>
              <a:endParaRPr lang="en-GB" sz="1400"/>
            </a:p>
          </p:txBody>
        </p:sp>
        <p:pic>
          <p:nvPicPr>
            <p:cNvPr id="22" name="Picture 21">
              <a:extLst>
                <a:ext uri="{FF2B5EF4-FFF2-40B4-BE49-F238E27FC236}">
                  <a16:creationId xmlns:a16="http://schemas.microsoft.com/office/drawing/2014/main" id="{C9963423-608B-732C-CAC8-51B1A15FB637}"/>
                </a:ext>
              </a:extLst>
            </p:cNvPr>
            <p:cNvPicPr>
              <a:picLocks noChangeAspect="1"/>
            </p:cNvPicPr>
            <p:nvPr userDrawn="1"/>
          </p:nvPicPr>
          <p:blipFill>
            <a:blip r:embed="rId4"/>
            <a:stretch>
              <a:fillRect/>
            </a:stretch>
          </p:blipFill>
          <p:spPr>
            <a:xfrm>
              <a:off x="-1743959" y="3490852"/>
              <a:ext cx="1257300" cy="723900"/>
            </a:xfrm>
            <a:prstGeom prst="rect">
              <a:avLst/>
            </a:prstGeom>
          </p:spPr>
        </p:pic>
        <p:sp>
          <p:nvSpPr>
            <p:cNvPr id="23" name="Oval 22">
              <a:extLst>
                <a:ext uri="{FF2B5EF4-FFF2-40B4-BE49-F238E27FC236}">
                  <a16:creationId xmlns:a16="http://schemas.microsoft.com/office/drawing/2014/main" id="{987FCDE0-691B-19F8-593B-C8136BA9BE8B}"/>
                </a:ext>
              </a:extLst>
            </p:cNvPr>
            <p:cNvSpPr/>
            <p:nvPr userDrawn="1"/>
          </p:nvSpPr>
          <p:spPr>
            <a:xfrm>
              <a:off x="-1055285" y="3502818"/>
              <a:ext cx="365461" cy="365461"/>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Aft>
                  <a:spcPts val="600"/>
                </a:spcAft>
              </a:pPr>
              <a:endParaRPr lang="en-GB" sz="1400"/>
            </a:p>
          </p:txBody>
        </p:sp>
      </p:grpSp>
      <p:pic>
        <p:nvPicPr>
          <p:cNvPr id="35" name="Graphic 34">
            <a:extLst>
              <a:ext uri="{FF2B5EF4-FFF2-40B4-BE49-F238E27FC236}">
                <a16:creationId xmlns:a16="http://schemas.microsoft.com/office/drawing/2014/main" id="{C9180C54-6012-15E3-6628-0D1F1D221C10}"/>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1169916" y="259080"/>
            <a:ext cx="558018" cy="558163"/>
          </a:xfrm>
          <a:prstGeom prst="rect">
            <a:avLst/>
          </a:prstGeom>
        </p:spPr>
      </p:pic>
    </p:spTree>
    <p:custDataLst>
      <p:tags r:id="rId1"/>
    </p:custDataLst>
    <p:extLst>
      <p:ext uri="{BB962C8B-B14F-4D97-AF65-F5344CB8AC3E}">
        <p14:creationId xmlns:p14="http://schemas.microsoft.com/office/powerpoint/2010/main" val="7808293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able of contents with multiple images">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F534C113-3162-C604-5355-0049A65FCE83}"/>
              </a:ext>
            </a:extLst>
          </p:cNvPr>
          <p:cNvSpPr>
            <a:spLocks noGrp="1"/>
          </p:cNvSpPr>
          <p:nvPr>
            <p:ph type="body" sz="quarter" idx="13" hasCustomPrompt="1"/>
          </p:nvPr>
        </p:nvSpPr>
        <p:spPr>
          <a:xfrm>
            <a:off x="545165" y="3010257"/>
            <a:ext cx="276153" cy="276225"/>
          </a:xfrm>
          <a:solidFill>
            <a:schemeClr val="accent1"/>
          </a:solidFill>
        </p:spPr>
        <p:txBody>
          <a:bodyPr anchor="ctr"/>
          <a:lstStyle>
            <a:lvl1pPr algn="ctr">
              <a:defRPr sz="1200">
                <a:latin typeface="Arial" panose="020B0604020202020204" pitchFamily="34" charset="0"/>
              </a:defRPr>
            </a:lvl1pPr>
          </a:lstStyle>
          <a:p>
            <a:pPr lvl="0"/>
            <a:r>
              <a:rPr lang="en-GB"/>
              <a:t>1</a:t>
            </a:r>
          </a:p>
        </p:txBody>
      </p:sp>
      <p:sp>
        <p:nvSpPr>
          <p:cNvPr id="10" name="Text Placeholder 9">
            <a:extLst>
              <a:ext uri="{FF2B5EF4-FFF2-40B4-BE49-F238E27FC236}">
                <a16:creationId xmlns:a16="http://schemas.microsoft.com/office/drawing/2014/main" id="{CDD817B4-D073-2FDD-11D6-3E4DE9F9D6EE}"/>
              </a:ext>
            </a:extLst>
          </p:cNvPr>
          <p:cNvSpPr>
            <a:spLocks noGrp="1"/>
          </p:cNvSpPr>
          <p:nvPr>
            <p:ph type="body" sz="quarter" idx="14" hasCustomPrompt="1"/>
          </p:nvPr>
        </p:nvSpPr>
        <p:spPr>
          <a:xfrm>
            <a:off x="985866" y="2980815"/>
            <a:ext cx="1741033" cy="276225"/>
          </a:xfrm>
        </p:spPr>
        <p:txBody>
          <a:bodyPr anchor="ctr"/>
          <a:lstStyle>
            <a:lvl1pPr>
              <a:defRPr sz="1200">
                <a:latin typeface="+mj-lt"/>
              </a:defRPr>
            </a:lvl1pPr>
          </a:lstStyle>
          <a:p>
            <a:pPr lvl="0"/>
            <a:r>
              <a:rPr lang="en-GB"/>
              <a:t>Section title</a:t>
            </a:r>
          </a:p>
        </p:txBody>
      </p:sp>
      <p:sp>
        <p:nvSpPr>
          <p:cNvPr id="12" name="Text Placeholder 11">
            <a:extLst>
              <a:ext uri="{FF2B5EF4-FFF2-40B4-BE49-F238E27FC236}">
                <a16:creationId xmlns:a16="http://schemas.microsoft.com/office/drawing/2014/main" id="{94D36060-0574-C538-140F-CCA35B109663}"/>
              </a:ext>
            </a:extLst>
          </p:cNvPr>
          <p:cNvSpPr>
            <a:spLocks noGrp="1"/>
          </p:cNvSpPr>
          <p:nvPr>
            <p:ph type="body" sz="quarter" idx="15" hasCustomPrompt="1"/>
          </p:nvPr>
        </p:nvSpPr>
        <p:spPr>
          <a:xfrm>
            <a:off x="985865" y="3211581"/>
            <a:ext cx="1741032" cy="456621"/>
          </a:xfrm>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GB"/>
              <a:t>Insert text here</a:t>
            </a:r>
          </a:p>
          <a:p>
            <a:pPr lvl="1"/>
            <a:r>
              <a:rPr lang="en-GB"/>
              <a:t>Second level</a:t>
            </a:r>
          </a:p>
          <a:p>
            <a:pPr lvl="2"/>
            <a:r>
              <a:rPr lang="en-GB"/>
              <a:t>Third level</a:t>
            </a:r>
          </a:p>
          <a:p>
            <a:pPr lvl="3"/>
            <a:r>
              <a:rPr lang="en-GB"/>
              <a:t>Fourth level</a:t>
            </a:r>
          </a:p>
          <a:p>
            <a:pPr lvl="4"/>
            <a:r>
              <a:rPr lang="en-GB"/>
              <a:t>Fifth level</a:t>
            </a:r>
          </a:p>
        </p:txBody>
      </p:sp>
      <p:sp>
        <p:nvSpPr>
          <p:cNvPr id="13" name="Text Placeholder 7">
            <a:extLst>
              <a:ext uri="{FF2B5EF4-FFF2-40B4-BE49-F238E27FC236}">
                <a16:creationId xmlns:a16="http://schemas.microsoft.com/office/drawing/2014/main" id="{8DBAE16D-7B91-7427-FFA0-11EF67AC493B}"/>
              </a:ext>
            </a:extLst>
          </p:cNvPr>
          <p:cNvSpPr>
            <a:spLocks noGrp="1"/>
          </p:cNvSpPr>
          <p:nvPr>
            <p:ph type="body" sz="quarter" idx="16" hasCustomPrompt="1"/>
          </p:nvPr>
        </p:nvSpPr>
        <p:spPr>
          <a:xfrm>
            <a:off x="545165" y="3853218"/>
            <a:ext cx="276153" cy="276225"/>
          </a:xfrm>
          <a:solidFill>
            <a:schemeClr val="accent1"/>
          </a:solidFill>
        </p:spPr>
        <p:txBody>
          <a:bodyPr anchor="ctr"/>
          <a:lstStyle>
            <a:lvl1pPr algn="ctr">
              <a:defRPr sz="1200">
                <a:latin typeface="Arial" panose="020B0604020202020204" pitchFamily="34" charset="0"/>
              </a:defRPr>
            </a:lvl1pPr>
          </a:lstStyle>
          <a:p>
            <a:pPr lvl="0"/>
            <a:r>
              <a:rPr lang="en-GB"/>
              <a:t>2</a:t>
            </a:r>
          </a:p>
        </p:txBody>
      </p:sp>
      <p:sp>
        <p:nvSpPr>
          <p:cNvPr id="14" name="Text Placeholder 9">
            <a:extLst>
              <a:ext uri="{FF2B5EF4-FFF2-40B4-BE49-F238E27FC236}">
                <a16:creationId xmlns:a16="http://schemas.microsoft.com/office/drawing/2014/main" id="{F7CD5B2B-645E-A3B1-9D15-FFA627D043A9}"/>
              </a:ext>
            </a:extLst>
          </p:cNvPr>
          <p:cNvSpPr>
            <a:spLocks noGrp="1"/>
          </p:cNvSpPr>
          <p:nvPr>
            <p:ph type="body" sz="quarter" idx="17" hasCustomPrompt="1"/>
          </p:nvPr>
        </p:nvSpPr>
        <p:spPr>
          <a:xfrm>
            <a:off x="985866" y="3823775"/>
            <a:ext cx="1741033" cy="276225"/>
          </a:xfrm>
        </p:spPr>
        <p:txBody>
          <a:bodyPr anchor="ctr"/>
          <a:lstStyle>
            <a:lvl1pPr>
              <a:defRPr sz="1200">
                <a:latin typeface="+mj-lt"/>
              </a:defRPr>
            </a:lvl1pPr>
          </a:lstStyle>
          <a:p>
            <a:pPr lvl="0"/>
            <a:r>
              <a:rPr lang="en-GB"/>
              <a:t>Section title</a:t>
            </a:r>
          </a:p>
        </p:txBody>
      </p:sp>
      <p:sp>
        <p:nvSpPr>
          <p:cNvPr id="15" name="Text Placeholder 11">
            <a:extLst>
              <a:ext uri="{FF2B5EF4-FFF2-40B4-BE49-F238E27FC236}">
                <a16:creationId xmlns:a16="http://schemas.microsoft.com/office/drawing/2014/main" id="{BCCF9349-C0DB-39B4-66E9-F55FBB1E73B2}"/>
              </a:ext>
            </a:extLst>
          </p:cNvPr>
          <p:cNvSpPr>
            <a:spLocks noGrp="1"/>
          </p:cNvSpPr>
          <p:nvPr>
            <p:ph type="body" sz="quarter" idx="18" hasCustomPrompt="1"/>
          </p:nvPr>
        </p:nvSpPr>
        <p:spPr>
          <a:xfrm>
            <a:off x="985865" y="4054542"/>
            <a:ext cx="1741032" cy="456621"/>
          </a:xfrm>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GB"/>
              <a:t>Insert text here</a:t>
            </a:r>
          </a:p>
          <a:p>
            <a:pPr lvl="1"/>
            <a:r>
              <a:rPr lang="en-GB"/>
              <a:t>Second level</a:t>
            </a:r>
          </a:p>
          <a:p>
            <a:pPr lvl="2"/>
            <a:r>
              <a:rPr lang="en-GB"/>
              <a:t>Third level</a:t>
            </a:r>
          </a:p>
          <a:p>
            <a:pPr lvl="3"/>
            <a:r>
              <a:rPr lang="en-GB"/>
              <a:t>Fourth level</a:t>
            </a:r>
          </a:p>
          <a:p>
            <a:pPr lvl="4"/>
            <a:r>
              <a:rPr lang="en-GB"/>
              <a:t>Fifth level</a:t>
            </a:r>
          </a:p>
        </p:txBody>
      </p:sp>
      <p:sp>
        <p:nvSpPr>
          <p:cNvPr id="16" name="Text Placeholder 7">
            <a:extLst>
              <a:ext uri="{FF2B5EF4-FFF2-40B4-BE49-F238E27FC236}">
                <a16:creationId xmlns:a16="http://schemas.microsoft.com/office/drawing/2014/main" id="{3C69E135-3637-E673-ADB0-45238F3A1559}"/>
              </a:ext>
            </a:extLst>
          </p:cNvPr>
          <p:cNvSpPr>
            <a:spLocks noGrp="1"/>
          </p:cNvSpPr>
          <p:nvPr>
            <p:ph type="body" sz="quarter" idx="19" hasCustomPrompt="1"/>
          </p:nvPr>
        </p:nvSpPr>
        <p:spPr>
          <a:xfrm>
            <a:off x="545165" y="4696179"/>
            <a:ext cx="276153" cy="276225"/>
          </a:xfrm>
          <a:solidFill>
            <a:schemeClr val="accent1"/>
          </a:solidFill>
        </p:spPr>
        <p:txBody>
          <a:bodyPr anchor="ctr"/>
          <a:lstStyle>
            <a:lvl1pPr algn="ctr">
              <a:defRPr sz="1200">
                <a:latin typeface="Arial" panose="020B0604020202020204" pitchFamily="34" charset="0"/>
              </a:defRPr>
            </a:lvl1pPr>
          </a:lstStyle>
          <a:p>
            <a:pPr lvl="0"/>
            <a:r>
              <a:rPr lang="en-GB"/>
              <a:t>3</a:t>
            </a:r>
          </a:p>
        </p:txBody>
      </p:sp>
      <p:sp>
        <p:nvSpPr>
          <p:cNvPr id="17" name="Text Placeholder 9">
            <a:extLst>
              <a:ext uri="{FF2B5EF4-FFF2-40B4-BE49-F238E27FC236}">
                <a16:creationId xmlns:a16="http://schemas.microsoft.com/office/drawing/2014/main" id="{B59483E4-9D05-D4C9-5BF1-4414F1BFC9AF}"/>
              </a:ext>
            </a:extLst>
          </p:cNvPr>
          <p:cNvSpPr>
            <a:spLocks noGrp="1"/>
          </p:cNvSpPr>
          <p:nvPr>
            <p:ph type="body" sz="quarter" idx="20" hasCustomPrompt="1"/>
          </p:nvPr>
        </p:nvSpPr>
        <p:spPr>
          <a:xfrm>
            <a:off x="985866" y="4666737"/>
            <a:ext cx="1741033" cy="276225"/>
          </a:xfrm>
        </p:spPr>
        <p:txBody>
          <a:bodyPr anchor="ctr"/>
          <a:lstStyle>
            <a:lvl1pPr>
              <a:defRPr sz="1200">
                <a:latin typeface="+mj-lt"/>
              </a:defRPr>
            </a:lvl1pPr>
          </a:lstStyle>
          <a:p>
            <a:pPr lvl="0"/>
            <a:r>
              <a:rPr lang="en-GB"/>
              <a:t>Section title</a:t>
            </a:r>
          </a:p>
        </p:txBody>
      </p:sp>
      <p:sp>
        <p:nvSpPr>
          <p:cNvPr id="18" name="Text Placeholder 11">
            <a:extLst>
              <a:ext uri="{FF2B5EF4-FFF2-40B4-BE49-F238E27FC236}">
                <a16:creationId xmlns:a16="http://schemas.microsoft.com/office/drawing/2014/main" id="{18C926E7-E2BE-7070-DBE9-248BB4BF67F3}"/>
              </a:ext>
            </a:extLst>
          </p:cNvPr>
          <p:cNvSpPr>
            <a:spLocks noGrp="1"/>
          </p:cNvSpPr>
          <p:nvPr>
            <p:ph type="body" sz="quarter" idx="21" hasCustomPrompt="1"/>
          </p:nvPr>
        </p:nvSpPr>
        <p:spPr>
          <a:xfrm>
            <a:off x="985865" y="4897503"/>
            <a:ext cx="1741032" cy="456621"/>
          </a:xfrm>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GB"/>
              <a:t>Insert text here</a:t>
            </a:r>
          </a:p>
          <a:p>
            <a:pPr lvl="1"/>
            <a:r>
              <a:rPr lang="en-GB"/>
              <a:t>Second level</a:t>
            </a:r>
          </a:p>
          <a:p>
            <a:pPr lvl="2"/>
            <a:r>
              <a:rPr lang="en-GB"/>
              <a:t>Third level</a:t>
            </a:r>
          </a:p>
          <a:p>
            <a:pPr lvl="3"/>
            <a:r>
              <a:rPr lang="en-GB"/>
              <a:t>Fourth level</a:t>
            </a:r>
          </a:p>
          <a:p>
            <a:pPr lvl="4"/>
            <a:r>
              <a:rPr lang="en-GB"/>
              <a:t>Fifth level</a:t>
            </a:r>
          </a:p>
        </p:txBody>
      </p:sp>
      <p:sp>
        <p:nvSpPr>
          <p:cNvPr id="19" name="Text Placeholder 7">
            <a:extLst>
              <a:ext uri="{FF2B5EF4-FFF2-40B4-BE49-F238E27FC236}">
                <a16:creationId xmlns:a16="http://schemas.microsoft.com/office/drawing/2014/main" id="{9BA9AFF0-F968-6262-EEB4-DBD3846F95E2}"/>
              </a:ext>
            </a:extLst>
          </p:cNvPr>
          <p:cNvSpPr>
            <a:spLocks noGrp="1"/>
          </p:cNvSpPr>
          <p:nvPr>
            <p:ph type="body" sz="quarter" idx="22" hasCustomPrompt="1"/>
          </p:nvPr>
        </p:nvSpPr>
        <p:spPr>
          <a:xfrm>
            <a:off x="545165" y="5539140"/>
            <a:ext cx="276153" cy="276225"/>
          </a:xfrm>
          <a:solidFill>
            <a:schemeClr val="accent1"/>
          </a:solidFill>
        </p:spPr>
        <p:txBody>
          <a:bodyPr anchor="ctr"/>
          <a:lstStyle>
            <a:lvl1pPr algn="ctr">
              <a:defRPr sz="1200">
                <a:latin typeface="Arial" panose="020B0604020202020204" pitchFamily="34" charset="0"/>
              </a:defRPr>
            </a:lvl1pPr>
          </a:lstStyle>
          <a:p>
            <a:pPr lvl="0"/>
            <a:r>
              <a:rPr lang="en-GB"/>
              <a:t>4</a:t>
            </a:r>
          </a:p>
        </p:txBody>
      </p:sp>
      <p:sp>
        <p:nvSpPr>
          <p:cNvPr id="20" name="Text Placeholder 9">
            <a:extLst>
              <a:ext uri="{FF2B5EF4-FFF2-40B4-BE49-F238E27FC236}">
                <a16:creationId xmlns:a16="http://schemas.microsoft.com/office/drawing/2014/main" id="{970B38E2-76AE-1225-1C90-5FFA4A6875D4}"/>
              </a:ext>
            </a:extLst>
          </p:cNvPr>
          <p:cNvSpPr>
            <a:spLocks noGrp="1"/>
          </p:cNvSpPr>
          <p:nvPr>
            <p:ph type="body" sz="quarter" idx="23" hasCustomPrompt="1"/>
          </p:nvPr>
        </p:nvSpPr>
        <p:spPr>
          <a:xfrm>
            <a:off x="985866" y="5509698"/>
            <a:ext cx="1741033" cy="276225"/>
          </a:xfrm>
        </p:spPr>
        <p:txBody>
          <a:bodyPr anchor="ctr"/>
          <a:lstStyle>
            <a:lvl1pPr>
              <a:defRPr sz="1200">
                <a:latin typeface="+mj-lt"/>
              </a:defRPr>
            </a:lvl1pPr>
          </a:lstStyle>
          <a:p>
            <a:pPr lvl="0"/>
            <a:r>
              <a:rPr lang="en-GB"/>
              <a:t>Section title</a:t>
            </a:r>
          </a:p>
        </p:txBody>
      </p:sp>
      <p:sp>
        <p:nvSpPr>
          <p:cNvPr id="21" name="Text Placeholder 11">
            <a:extLst>
              <a:ext uri="{FF2B5EF4-FFF2-40B4-BE49-F238E27FC236}">
                <a16:creationId xmlns:a16="http://schemas.microsoft.com/office/drawing/2014/main" id="{2FAFFABF-8BA7-6639-4529-A2D439F7F8A6}"/>
              </a:ext>
            </a:extLst>
          </p:cNvPr>
          <p:cNvSpPr>
            <a:spLocks noGrp="1"/>
          </p:cNvSpPr>
          <p:nvPr>
            <p:ph type="body" sz="quarter" idx="24" hasCustomPrompt="1"/>
          </p:nvPr>
        </p:nvSpPr>
        <p:spPr>
          <a:xfrm>
            <a:off x="985865" y="5740464"/>
            <a:ext cx="1741032" cy="456621"/>
          </a:xfrm>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GB"/>
              <a:t>Insert text here</a:t>
            </a:r>
          </a:p>
          <a:p>
            <a:pPr lvl="1"/>
            <a:r>
              <a:rPr lang="en-GB"/>
              <a:t>Second level</a:t>
            </a:r>
          </a:p>
          <a:p>
            <a:pPr lvl="2"/>
            <a:r>
              <a:rPr lang="en-GB"/>
              <a:t>Third level</a:t>
            </a:r>
          </a:p>
          <a:p>
            <a:pPr lvl="3"/>
            <a:r>
              <a:rPr lang="en-GB"/>
              <a:t>Fourth level</a:t>
            </a:r>
          </a:p>
          <a:p>
            <a:pPr lvl="4"/>
            <a:r>
              <a:rPr lang="en-GB"/>
              <a:t>Fifth level</a:t>
            </a:r>
          </a:p>
        </p:txBody>
      </p:sp>
      <p:sp>
        <p:nvSpPr>
          <p:cNvPr id="22" name="Text Placeholder 7">
            <a:extLst>
              <a:ext uri="{FF2B5EF4-FFF2-40B4-BE49-F238E27FC236}">
                <a16:creationId xmlns:a16="http://schemas.microsoft.com/office/drawing/2014/main" id="{16216607-74F2-1DA6-755E-1578F6E53A75}"/>
              </a:ext>
            </a:extLst>
          </p:cNvPr>
          <p:cNvSpPr>
            <a:spLocks noGrp="1"/>
          </p:cNvSpPr>
          <p:nvPr>
            <p:ph type="body" sz="quarter" idx="25" hasCustomPrompt="1"/>
          </p:nvPr>
        </p:nvSpPr>
        <p:spPr>
          <a:xfrm>
            <a:off x="2925794" y="3010257"/>
            <a:ext cx="276153" cy="276225"/>
          </a:xfrm>
          <a:solidFill>
            <a:schemeClr val="accent1"/>
          </a:solidFill>
        </p:spPr>
        <p:txBody>
          <a:bodyPr anchor="ctr"/>
          <a:lstStyle>
            <a:lvl1pPr algn="ctr">
              <a:defRPr sz="1200">
                <a:latin typeface="Arial" panose="020B0604020202020204" pitchFamily="34" charset="0"/>
              </a:defRPr>
            </a:lvl1pPr>
          </a:lstStyle>
          <a:p>
            <a:pPr lvl="0"/>
            <a:r>
              <a:rPr lang="en-GB"/>
              <a:t>5</a:t>
            </a:r>
          </a:p>
        </p:txBody>
      </p:sp>
      <p:sp>
        <p:nvSpPr>
          <p:cNvPr id="23" name="Text Placeholder 9">
            <a:extLst>
              <a:ext uri="{FF2B5EF4-FFF2-40B4-BE49-F238E27FC236}">
                <a16:creationId xmlns:a16="http://schemas.microsoft.com/office/drawing/2014/main" id="{7DC572C2-683F-75DE-719A-95E76F259A4B}"/>
              </a:ext>
            </a:extLst>
          </p:cNvPr>
          <p:cNvSpPr>
            <a:spLocks noGrp="1"/>
          </p:cNvSpPr>
          <p:nvPr>
            <p:ph type="body" sz="quarter" idx="26" hasCustomPrompt="1"/>
          </p:nvPr>
        </p:nvSpPr>
        <p:spPr>
          <a:xfrm>
            <a:off x="3366496" y="2980815"/>
            <a:ext cx="1741033" cy="276225"/>
          </a:xfrm>
        </p:spPr>
        <p:txBody>
          <a:bodyPr anchor="ctr"/>
          <a:lstStyle>
            <a:lvl1pPr>
              <a:defRPr sz="1200">
                <a:latin typeface="+mj-lt"/>
              </a:defRPr>
            </a:lvl1pPr>
          </a:lstStyle>
          <a:p>
            <a:pPr lvl="0"/>
            <a:r>
              <a:rPr lang="en-GB"/>
              <a:t>Section title</a:t>
            </a:r>
          </a:p>
        </p:txBody>
      </p:sp>
      <p:sp>
        <p:nvSpPr>
          <p:cNvPr id="24" name="Text Placeholder 11">
            <a:extLst>
              <a:ext uri="{FF2B5EF4-FFF2-40B4-BE49-F238E27FC236}">
                <a16:creationId xmlns:a16="http://schemas.microsoft.com/office/drawing/2014/main" id="{2CAEFE38-8221-D543-C73B-C3E2D2C36F7C}"/>
              </a:ext>
            </a:extLst>
          </p:cNvPr>
          <p:cNvSpPr>
            <a:spLocks noGrp="1"/>
          </p:cNvSpPr>
          <p:nvPr>
            <p:ph type="body" sz="quarter" idx="27" hasCustomPrompt="1"/>
          </p:nvPr>
        </p:nvSpPr>
        <p:spPr>
          <a:xfrm>
            <a:off x="3366495" y="3211581"/>
            <a:ext cx="1741032" cy="456621"/>
          </a:xfrm>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GB"/>
              <a:t>Insert text here</a:t>
            </a:r>
          </a:p>
          <a:p>
            <a:pPr lvl="1"/>
            <a:r>
              <a:rPr lang="en-GB"/>
              <a:t>Second level</a:t>
            </a:r>
          </a:p>
          <a:p>
            <a:pPr lvl="2"/>
            <a:r>
              <a:rPr lang="en-GB"/>
              <a:t>Third level</a:t>
            </a:r>
          </a:p>
          <a:p>
            <a:pPr lvl="3"/>
            <a:r>
              <a:rPr lang="en-GB"/>
              <a:t>Fourth level</a:t>
            </a:r>
          </a:p>
          <a:p>
            <a:pPr lvl="4"/>
            <a:r>
              <a:rPr lang="en-GB"/>
              <a:t>Fifth level</a:t>
            </a:r>
          </a:p>
        </p:txBody>
      </p:sp>
      <p:sp>
        <p:nvSpPr>
          <p:cNvPr id="25" name="Text Placeholder 7">
            <a:extLst>
              <a:ext uri="{FF2B5EF4-FFF2-40B4-BE49-F238E27FC236}">
                <a16:creationId xmlns:a16="http://schemas.microsoft.com/office/drawing/2014/main" id="{9F90CF3B-17AE-9363-F955-71000D416059}"/>
              </a:ext>
            </a:extLst>
          </p:cNvPr>
          <p:cNvSpPr>
            <a:spLocks noGrp="1"/>
          </p:cNvSpPr>
          <p:nvPr>
            <p:ph type="body" sz="quarter" idx="28" hasCustomPrompt="1"/>
          </p:nvPr>
        </p:nvSpPr>
        <p:spPr>
          <a:xfrm>
            <a:off x="2925794" y="3853218"/>
            <a:ext cx="276153" cy="276225"/>
          </a:xfrm>
          <a:solidFill>
            <a:schemeClr val="accent1"/>
          </a:solidFill>
        </p:spPr>
        <p:txBody>
          <a:bodyPr anchor="ctr"/>
          <a:lstStyle>
            <a:lvl1pPr algn="ctr">
              <a:defRPr sz="1200">
                <a:latin typeface="Arial" panose="020B0604020202020204" pitchFamily="34" charset="0"/>
              </a:defRPr>
            </a:lvl1pPr>
          </a:lstStyle>
          <a:p>
            <a:pPr lvl="0"/>
            <a:r>
              <a:rPr lang="en-GB"/>
              <a:t>6</a:t>
            </a:r>
          </a:p>
        </p:txBody>
      </p:sp>
      <p:sp>
        <p:nvSpPr>
          <p:cNvPr id="26" name="Text Placeholder 9">
            <a:extLst>
              <a:ext uri="{FF2B5EF4-FFF2-40B4-BE49-F238E27FC236}">
                <a16:creationId xmlns:a16="http://schemas.microsoft.com/office/drawing/2014/main" id="{A5EFA9C3-F2B9-9800-0CAC-803C5611622E}"/>
              </a:ext>
            </a:extLst>
          </p:cNvPr>
          <p:cNvSpPr>
            <a:spLocks noGrp="1"/>
          </p:cNvSpPr>
          <p:nvPr>
            <p:ph type="body" sz="quarter" idx="29" hasCustomPrompt="1"/>
          </p:nvPr>
        </p:nvSpPr>
        <p:spPr>
          <a:xfrm>
            <a:off x="3366496" y="3823775"/>
            <a:ext cx="1741033" cy="276225"/>
          </a:xfrm>
        </p:spPr>
        <p:txBody>
          <a:bodyPr anchor="ctr"/>
          <a:lstStyle>
            <a:lvl1pPr>
              <a:defRPr sz="1200">
                <a:latin typeface="+mj-lt"/>
              </a:defRPr>
            </a:lvl1pPr>
          </a:lstStyle>
          <a:p>
            <a:pPr lvl="0"/>
            <a:r>
              <a:rPr lang="en-GB"/>
              <a:t>Section title</a:t>
            </a:r>
          </a:p>
        </p:txBody>
      </p:sp>
      <p:sp>
        <p:nvSpPr>
          <p:cNvPr id="27" name="Text Placeholder 11">
            <a:extLst>
              <a:ext uri="{FF2B5EF4-FFF2-40B4-BE49-F238E27FC236}">
                <a16:creationId xmlns:a16="http://schemas.microsoft.com/office/drawing/2014/main" id="{12DC1E85-D4A3-80CC-2A00-6711112E01FF}"/>
              </a:ext>
            </a:extLst>
          </p:cNvPr>
          <p:cNvSpPr>
            <a:spLocks noGrp="1"/>
          </p:cNvSpPr>
          <p:nvPr>
            <p:ph type="body" sz="quarter" idx="30" hasCustomPrompt="1"/>
          </p:nvPr>
        </p:nvSpPr>
        <p:spPr>
          <a:xfrm>
            <a:off x="3366495" y="4054542"/>
            <a:ext cx="1741032" cy="456621"/>
          </a:xfrm>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GB"/>
              <a:t>Insert text here</a:t>
            </a:r>
          </a:p>
          <a:p>
            <a:pPr lvl="1"/>
            <a:r>
              <a:rPr lang="en-GB"/>
              <a:t>Second level</a:t>
            </a:r>
          </a:p>
          <a:p>
            <a:pPr lvl="2"/>
            <a:r>
              <a:rPr lang="en-GB"/>
              <a:t>Third level</a:t>
            </a:r>
          </a:p>
          <a:p>
            <a:pPr lvl="3"/>
            <a:r>
              <a:rPr lang="en-GB"/>
              <a:t>Fourth level</a:t>
            </a:r>
          </a:p>
          <a:p>
            <a:pPr lvl="4"/>
            <a:r>
              <a:rPr lang="en-GB"/>
              <a:t>Fifth level</a:t>
            </a:r>
          </a:p>
        </p:txBody>
      </p:sp>
      <p:sp>
        <p:nvSpPr>
          <p:cNvPr id="28" name="Text Placeholder 7">
            <a:extLst>
              <a:ext uri="{FF2B5EF4-FFF2-40B4-BE49-F238E27FC236}">
                <a16:creationId xmlns:a16="http://schemas.microsoft.com/office/drawing/2014/main" id="{62562079-68D1-5BA5-FCC5-71F5128D3A58}"/>
              </a:ext>
            </a:extLst>
          </p:cNvPr>
          <p:cNvSpPr>
            <a:spLocks noGrp="1"/>
          </p:cNvSpPr>
          <p:nvPr>
            <p:ph type="body" sz="quarter" idx="31" hasCustomPrompt="1"/>
          </p:nvPr>
        </p:nvSpPr>
        <p:spPr>
          <a:xfrm>
            <a:off x="2925794" y="4696179"/>
            <a:ext cx="276153" cy="276225"/>
          </a:xfrm>
          <a:solidFill>
            <a:schemeClr val="accent1"/>
          </a:solidFill>
        </p:spPr>
        <p:txBody>
          <a:bodyPr anchor="ctr"/>
          <a:lstStyle>
            <a:lvl1pPr algn="ctr">
              <a:defRPr sz="1200">
                <a:latin typeface="Arial" panose="020B0604020202020204" pitchFamily="34" charset="0"/>
              </a:defRPr>
            </a:lvl1pPr>
          </a:lstStyle>
          <a:p>
            <a:pPr lvl="0"/>
            <a:r>
              <a:rPr lang="en-GB"/>
              <a:t>7</a:t>
            </a:r>
          </a:p>
        </p:txBody>
      </p:sp>
      <p:sp>
        <p:nvSpPr>
          <p:cNvPr id="29" name="Text Placeholder 9">
            <a:extLst>
              <a:ext uri="{FF2B5EF4-FFF2-40B4-BE49-F238E27FC236}">
                <a16:creationId xmlns:a16="http://schemas.microsoft.com/office/drawing/2014/main" id="{A39FF861-174F-44C7-38D6-65E26ED721E1}"/>
              </a:ext>
            </a:extLst>
          </p:cNvPr>
          <p:cNvSpPr>
            <a:spLocks noGrp="1"/>
          </p:cNvSpPr>
          <p:nvPr>
            <p:ph type="body" sz="quarter" idx="32" hasCustomPrompt="1"/>
          </p:nvPr>
        </p:nvSpPr>
        <p:spPr>
          <a:xfrm>
            <a:off x="3366496" y="4666737"/>
            <a:ext cx="1741033" cy="276225"/>
          </a:xfrm>
        </p:spPr>
        <p:txBody>
          <a:bodyPr anchor="ctr"/>
          <a:lstStyle>
            <a:lvl1pPr>
              <a:defRPr sz="1200">
                <a:latin typeface="+mj-lt"/>
              </a:defRPr>
            </a:lvl1pPr>
          </a:lstStyle>
          <a:p>
            <a:pPr lvl="0"/>
            <a:r>
              <a:rPr lang="en-GB"/>
              <a:t>Section title</a:t>
            </a:r>
          </a:p>
        </p:txBody>
      </p:sp>
      <p:sp>
        <p:nvSpPr>
          <p:cNvPr id="30" name="Text Placeholder 11">
            <a:extLst>
              <a:ext uri="{FF2B5EF4-FFF2-40B4-BE49-F238E27FC236}">
                <a16:creationId xmlns:a16="http://schemas.microsoft.com/office/drawing/2014/main" id="{1148567E-A7E7-444C-6741-3D0817E11A40}"/>
              </a:ext>
            </a:extLst>
          </p:cNvPr>
          <p:cNvSpPr>
            <a:spLocks noGrp="1"/>
          </p:cNvSpPr>
          <p:nvPr>
            <p:ph type="body" sz="quarter" idx="33" hasCustomPrompt="1"/>
          </p:nvPr>
        </p:nvSpPr>
        <p:spPr>
          <a:xfrm>
            <a:off x="3366495" y="4897503"/>
            <a:ext cx="1741032" cy="456621"/>
          </a:xfrm>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GB"/>
              <a:t>Insert text here</a:t>
            </a:r>
          </a:p>
          <a:p>
            <a:pPr lvl="1"/>
            <a:r>
              <a:rPr lang="en-GB"/>
              <a:t>Second level</a:t>
            </a:r>
          </a:p>
          <a:p>
            <a:pPr lvl="2"/>
            <a:r>
              <a:rPr lang="en-GB"/>
              <a:t>Third level</a:t>
            </a:r>
          </a:p>
          <a:p>
            <a:pPr lvl="3"/>
            <a:r>
              <a:rPr lang="en-GB"/>
              <a:t>Fourth level</a:t>
            </a:r>
          </a:p>
          <a:p>
            <a:pPr lvl="4"/>
            <a:r>
              <a:rPr lang="en-GB"/>
              <a:t>Fifth level</a:t>
            </a:r>
          </a:p>
        </p:txBody>
      </p:sp>
      <p:sp>
        <p:nvSpPr>
          <p:cNvPr id="31" name="Text Placeholder 7">
            <a:extLst>
              <a:ext uri="{FF2B5EF4-FFF2-40B4-BE49-F238E27FC236}">
                <a16:creationId xmlns:a16="http://schemas.microsoft.com/office/drawing/2014/main" id="{73F840AF-4F94-92A9-BAF7-B91189DBBC45}"/>
              </a:ext>
            </a:extLst>
          </p:cNvPr>
          <p:cNvSpPr>
            <a:spLocks noGrp="1"/>
          </p:cNvSpPr>
          <p:nvPr>
            <p:ph type="body" sz="quarter" idx="34" hasCustomPrompt="1"/>
          </p:nvPr>
        </p:nvSpPr>
        <p:spPr>
          <a:xfrm>
            <a:off x="2925794" y="5539140"/>
            <a:ext cx="276153" cy="276225"/>
          </a:xfrm>
          <a:solidFill>
            <a:schemeClr val="accent1"/>
          </a:solidFill>
        </p:spPr>
        <p:txBody>
          <a:bodyPr anchor="ctr"/>
          <a:lstStyle>
            <a:lvl1pPr algn="ctr">
              <a:defRPr sz="1200">
                <a:latin typeface="Arial" panose="020B0604020202020204" pitchFamily="34" charset="0"/>
              </a:defRPr>
            </a:lvl1pPr>
          </a:lstStyle>
          <a:p>
            <a:pPr lvl="0"/>
            <a:r>
              <a:rPr lang="en-GB"/>
              <a:t>8</a:t>
            </a:r>
          </a:p>
        </p:txBody>
      </p:sp>
      <p:sp>
        <p:nvSpPr>
          <p:cNvPr id="32" name="Text Placeholder 9">
            <a:extLst>
              <a:ext uri="{FF2B5EF4-FFF2-40B4-BE49-F238E27FC236}">
                <a16:creationId xmlns:a16="http://schemas.microsoft.com/office/drawing/2014/main" id="{E08F52A9-F442-4440-A0A4-DC8846F84052}"/>
              </a:ext>
            </a:extLst>
          </p:cNvPr>
          <p:cNvSpPr>
            <a:spLocks noGrp="1"/>
          </p:cNvSpPr>
          <p:nvPr>
            <p:ph type="body" sz="quarter" idx="35" hasCustomPrompt="1"/>
          </p:nvPr>
        </p:nvSpPr>
        <p:spPr>
          <a:xfrm>
            <a:off x="3366496" y="5509698"/>
            <a:ext cx="1741033" cy="276225"/>
          </a:xfrm>
        </p:spPr>
        <p:txBody>
          <a:bodyPr anchor="ctr"/>
          <a:lstStyle>
            <a:lvl1pPr>
              <a:defRPr sz="1200">
                <a:latin typeface="+mj-lt"/>
              </a:defRPr>
            </a:lvl1pPr>
          </a:lstStyle>
          <a:p>
            <a:pPr lvl="0"/>
            <a:r>
              <a:rPr lang="en-GB"/>
              <a:t>Section title</a:t>
            </a:r>
          </a:p>
        </p:txBody>
      </p:sp>
      <p:sp>
        <p:nvSpPr>
          <p:cNvPr id="33" name="Text Placeholder 11">
            <a:extLst>
              <a:ext uri="{FF2B5EF4-FFF2-40B4-BE49-F238E27FC236}">
                <a16:creationId xmlns:a16="http://schemas.microsoft.com/office/drawing/2014/main" id="{EDDD9071-518C-D21F-54BF-4AA95CD6C735}"/>
              </a:ext>
            </a:extLst>
          </p:cNvPr>
          <p:cNvSpPr>
            <a:spLocks noGrp="1"/>
          </p:cNvSpPr>
          <p:nvPr>
            <p:ph type="body" sz="quarter" idx="36" hasCustomPrompt="1"/>
          </p:nvPr>
        </p:nvSpPr>
        <p:spPr>
          <a:xfrm>
            <a:off x="3366495" y="5740464"/>
            <a:ext cx="1741032" cy="456621"/>
          </a:xfrm>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GB"/>
              <a:t>Insert text here</a:t>
            </a:r>
          </a:p>
          <a:p>
            <a:pPr lvl="1"/>
            <a:r>
              <a:rPr lang="en-GB"/>
              <a:t>Second level</a:t>
            </a:r>
          </a:p>
          <a:p>
            <a:pPr lvl="2"/>
            <a:r>
              <a:rPr lang="en-GB"/>
              <a:t>Third level</a:t>
            </a:r>
          </a:p>
          <a:p>
            <a:pPr lvl="3"/>
            <a:r>
              <a:rPr lang="en-GB"/>
              <a:t>Fourth level</a:t>
            </a:r>
          </a:p>
          <a:p>
            <a:pPr lvl="4"/>
            <a:r>
              <a:rPr lang="en-GB"/>
              <a:t>Fifth level</a:t>
            </a:r>
          </a:p>
        </p:txBody>
      </p:sp>
      <p:sp>
        <p:nvSpPr>
          <p:cNvPr id="35" name="Picture Placeholder 34">
            <a:extLst>
              <a:ext uri="{FF2B5EF4-FFF2-40B4-BE49-F238E27FC236}">
                <a16:creationId xmlns:a16="http://schemas.microsoft.com/office/drawing/2014/main" id="{FDB367AF-58F5-996A-F002-19AC57DA7306}"/>
              </a:ext>
            </a:extLst>
          </p:cNvPr>
          <p:cNvSpPr>
            <a:spLocks noGrp="1"/>
          </p:cNvSpPr>
          <p:nvPr>
            <p:ph type="pic" sz="quarter" idx="37" hasCustomPrompt="1"/>
          </p:nvPr>
        </p:nvSpPr>
        <p:spPr>
          <a:xfrm>
            <a:off x="8486600" y="1023225"/>
            <a:ext cx="2469887" cy="2449347"/>
          </a:xfrm>
        </p:spPr>
        <p:txBody>
          <a:bodyPr/>
          <a:lstStyle>
            <a:lvl1pPr algn="ctr">
              <a:defRPr/>
            </a:lvl1pPr>
          </a:lstStyle>
          <a:p>
            <a:r>
              <a:rPr lang="en-GB"/>
              <a:t>Click icon to insert image</a:t>
            </a:r>
          </a:p>
        </p:txBody>
      </p:sp>
      <p:sp>
        <p:nvSpPr>
          <p:cNvPr id="36" name="Picture Placeholder 34">
            <a:extLst>
              <a:ext uri="{FF2B5EF4-FFF2-40B4-BE49-F238E27FC236}">
                <a16:creationId xmlns:a16="http://schemas.microsoft.com/office/drawing/2014/main" id="{C51E00C2-7911-9C35-0464-613EC8E30612}"/>
              </a:ext>
            </a:extLst>
          </p:cNvPr>
          <p:cNvSpPr>
            <a:spLocks noGrp="1"/>
          </p:cNvSpPr>
          <p:nvPr>
            <p:ph type="pic" sz="quarter" idx="38" hasCustomPrompt="1"/>
          </p:nvPr>
        </p:nvSpPr>
        <p:spPr>
          <a:xfrm>
            <a:off x="6531567" y="1639222"/>
            <a:ext cx="1848724" cy="1833350"/>
          </a:xfrm>
        </p:spPr>
        <p:txBody>
          <a:bodyPr/>
          <a:lstStyle>
            <a:lvl1pPr algn="ctr">
              <a:defRPr/>
            </a:lvl1pPr>
          </a:lstStyle>
          <a:p>
            <a:r>
              <a:rPr lang="en-GB"/>
              <a:t>Click icon to insert image</a:t>
            </a:r>
          </a:p>
        </p:txBody>
      </p:sp>
      <p:sp>
        <p:nvSpPr>
          <p:cNvPr id="37" name="Picture Placeholder 34">
            <a:extLst>
              <a:ext uri="{FF2B5EF4-FFF2-40B4-BE49-F238E27FC236}">
                <a16:creationId xmlns:a16="http://schemas.microsoft.com/office/drawing/2014/main" id="{4A3D3C0E-6841-20F9-B4B9-BDB28F8A06E9}"/>
              </a:ext>
            </a:extLst>
          </p:cNvPr>
          <p:cNvSpPr>
            <a:spLocks noGrp="1"/>
          </p:cNvSpPr>
          <p:nvPr>
            <p:ph type="pic" sz="quarter" idx="39" hasCustomPrompt="1"/>
          </p:nvPr>
        </p:nvSpPr>
        <p:spPr>
          <a:xfrm>
            <a:off x="5744400" y="3564064"/>
            <a:ext cx="2635891" cy="2613971"/>
          </a:xfrm>
        </p:spPr>
        <p:txBody>
          <a:bodyPr/>
          <a:lstStyle>
            <a:lvl1pPr algn="ctr">
              <a:defRPr/>
            </a:lvl1pPr>
          </a:lstStyle>
          <a:p>
            <a:r>
              <a:rPr lang="en-GB"/>
              <a:t>Click icon to insert image</a:t>
            </a:r>
          </a:p>
        </p:txBody>
      </p:sp>
      <p:sp>
        <p:nvSpPr>
          <p:cNvPr id="38" name="Picture Placeholder 34">
            <a:extLst>
              <a:ext uri="{FF2B5EF4-FFF2-40B4-BE49-F238E27FC236}">
                <a16:creationId xmlns:a16="http://schemas.microsoft.com/office/drawing/2014/main" id="{F896CE66-A7ED-35F1-74B7-631968FA2023}"/>
              </a:ext>
            </a:extLst>
          </p:cNvPr>
          <p:cNvSpPr>
            <a:spLocks noGrp="1"/>
          </p:cNvSpPr>
          <p:nvPr>
            <p:ph type="pic" sz="quarter" idx="40" hasCustomPrompt="1"/>
          </p:nvPr>
        </p:nvSpPr>
        <p:spPr>
          <a:xfrm>
            <a:off x="8486601" y="3564063"/>
            <a:ext cx="1848724" cy="1833350"/>
          </a:xfrm>
        </p:spPr>
        <p:txBody>
          <a:bodyPr/>
          <a:lstStyle>
            <a:lvl1pPr algn="ctr">
              <a:defRPr/>
            </a:lvl1pPr>
          </a:lstStyle>
          <a:p>
            <a:r>
              <a:rPr lang="en-GB"/>
              <a:t>Click icon to insert image</a:t>
            </a:r>
          </a:p>
        </p:txBody>
      </p:sp>
      <p:sp>
        <p:nvSpPr>
          <p:cNvPr id="54" name="Title 1">
            <a:extLst>
              <a:ext uri="{FF2B5EF4-FFF2-40B4-BE49-F238E27FC236}">
                <a16:creationId xmlns:a16="http://schemas.microsoft.com/office/drawing/2014/main" id="{B3B4793A-F6AC-E771-D1C7-63186725618A}"/>
              </a:ext>
            </a:extLst>
          </p:cNvPr>
          <p:cNvSpPr>
            <a:spLocks noGrp="1"/>
          </p:cNvSpPr>
          <p:nvPr>
            <p:ph type="title" hasCustomPrompt="1"/>
          </p:nvPr>
        </p:nvSpPr>
        <p:spPr>
          <a:xfrm>
            <a:off x="450731" y="460771"/>
            <a:ext cx="4815222" cy="558405"/>
          </a:xfrm>
        </p:spPr>
        <p:txBody>
          <a:bodyPr/>
          <a:lstStyle>
            <a:lvl1pPr>
              <a:defRPr sz="3199"/>
            </a:lvl1pPr>
          </a:lstStyle>
          <a:p>
            <a:r>
              <a:rPr lang="en-GB"/>
              <a:t>Insert title here</a:t>
            </a:r>
          </a:p>
        </p:txBody>
      </p:sp>
      <p:grpSp>
        <p:nvGrpSpPr>
          <p:cNvPr id="77" name="Group 76">
            <a:extLst>
              <a:ext uri="{FF2B5EF4-FFF2-40B4-BE49-F238E27FC236}">
                <a16:creationId xmlns:a16="http://schemas.microsoft.com/office/drawing/2014/main" id="{B560B8A2-5760-34C4-30B8-EE33678760A1}"/>
              </a:ext>
            </a:extLst>
          </p:cNvPr>
          <p:cNvGrpSpPr/>
          <p:nvPr userDrawn="1"/>
        </p:nvGrpSpPr>
        <p:grpSpPr>
          <a:xfrm>
            <a:off x="12284371" y="0"/>
            <a:ext cx="2174456" cy="5067300"/>
            <a:chOff x="838199" y="1150069"/>
            <a:chExt cx="2175022" cy="5067300"/>
          </a:xfrm>
        </p:grpSpPr>
        <p:sp>
          <p:nvSpPr>
            <p:cNvPr id="78" name="Rectangle 77">
              <a:extLst>
                <a:ext uri="{FF2B5EF4-FFF2-40B4-BE49-F238E27FC236}">
                  <a16:creationId xmlns:a16="http://schemas.microsoft.com/office/drawing/2014/main" id="{B3E36E85-2ADF-08D1-55C6-7CF951259A14}"/>
                </a:ext>
              </a:extLst>
            </p:cNvPr>
            <p:cNvSpPr/>
            <p:nvPr/>
          </p:nvSpPr>
          <p:spPr>
            <a:xfrm>
              <a:off x="838199" y="1669942"/>
              <a:ext cx="2146446" cy="4547427"/>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333333"/>
                </a:solidFill>
              </a:endParaRPr>
            </a:p>
          </p:txBody>
        </p:sp>
        <p:sp>
          <p:nvSpPr>
            <p:cNvPr id="79" name="Rectangle 78">
              <a:extLst>
                <a:ext uri="{FF2B5EF4-FFF2-40B4-BE49-F238E27FC236}">
                  <a16:creationId xmlns:a16="http://schemas.microsoft.com/office/drawing/2014/main" id="{571BE60C-554C-B23C-9826-0E9A429DDEE6}"/>
                </a:ext>
              </a:extLst>
            </p:cNvPr>
            <p:cNvSpPr/>
            <p:nvPr/>
          </p:nvSpPr>
          <p:spPr>
            <a:xfrm flipV="1">
              <a:off x="838200" y="1150069"/>
              <a:ext cx="2146445" cy="52016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799">
                <a:solidFill>
                  <a:srgbClr val="333333"/>
                </a:solidFill>
              </a:endParaRPr>
            </a:p>
          </p:txBody>
        </p:sp>
        <p:sp>
          <p:nvSpPr>
            <p:cNvPr id="80" name="TextBox 79">
              <a:extLst>
                <a:ext uri="{FF2B5EF4-FFF2-40B4-BE49-F238E27FC236}">
                  <a16:creationId xmlns:a16="http://schemas.microsoft.com/office/drawing/2014/main" id="{693BF4A1-031F-814D-0377-581B41CF7FB0}"/>
                </a:ext>
              </a:extLst>
            </p:cNvPr>
            <p:cNvSpPr txBox="1"/>
            <p:nvPr/>
          </p:nvSpPr>
          <p:spPr>
            <a:xfrm>
              <a:off x="866775" y="1753646"/>
              <a:ext cx="2087197" cy="553998"/>
            </a:xfrm>
            <a:prstGeom prst="rect">
              <a:avLst/>
            </a:prstGeom>
            <a:noFill/>
          </p:spPr>
          <p:txBody>
            <a:bodyPr wrap="square" rtlCol="0">
              <a:spAutoFit/>
            </a:bodyPr>
            <a:lstStyle/>
            <a:p>
              <a:r>
                <a:rPr lang="en-GB" sz="1000" b="1">
                  <a:solidFill>
                    <a:srgbClr val="333333"/>
                  </a:solidFill>
                </a:rPr>
                <a:t>1. </a:t>
              </a:r>
              <a:r>
                <a:rPr lang="en-GB" sz="1000">
                  <a:solidFill>
                    <a:srgbClr val="333333"/>
                  </a:solidFill>
                </a:rPr>
                <a:t>Click on the </a:t>
              </a:r>
              <a:r>
                <a:rPr lang="en-GB" sz="1000" b="0">
                  <a:solidFill>
                    <a:srgbClr val="333333"/>
                  </a:solidFill>
                  <a:latin typeface="Arial" panose="020B0604020202020204" pitchFamily="34" charset="0"/>
                </a:rPr>
                <a:t>icon</a:t>
              </a:r>
              <a:r>
                <a:rPr lang="en-GB" sz="1000">
                  <a:solidFill>
                    <a:srgbClr val="333333"/>
                  </a:solidFill>
                </a:rPr>
                <a:t> in the middle of the placeholder and choose the image from your computer.</a:t>
              </a:r>
            </a:p>
          </p:txBody>
        </p:sp>
        <p:sp>
          <p:nvSpPr>
            <p:cNvPr id="81" name="TextBox 80">
              <a:extLst>
                <a:ext uri="{FF2B5EF4-FFF2-40B4-BE49-F238E27FC236}">
                  <a16:creationId xmlns:a16="http://schemas.microsoft.com/office/drawing/2014/main" id="{A2CE0A7E-77CD-3569-5B96-980222B1D4A9}"/>
                </a:ext>
              </a:extLst>
            </p:cNvPr>
            <p:cNvSpPr txBox="1"/>
            <p:nvPr/>
          </p:nvSpPr>
          <p:spPr>
            <a:xfrm>
              <a:off x="866774" y="2507829"/>
              <a:ext cx="2146447" cy="553998"/>
            </a:xfrm>
            <a:prstGeom prst="rect">
              <a:avLst/>
            </a:prstGeom>
            <a:noFill/>
          </p:spPr>
          <p:txBody>
            <a:bodyPr wrap="square" rtlCol="0">
              <a:spAutoFit/>
            </a:bodyPr>
            <a:lstStyle/>
            <a:p>
              <a:r>
                <a:rPr lang="en-GB" sz="1000" b="1">
                  <a:solidFill>
                    <a:srgbClr val="333333"/>
                  </a:solidFill>
                </a:rPr>
                <a:t>2. </a:t>
              </a:r>
              <a:r>
                <a:rPr lang="en-GB" sz="1000">
                  <a:solidFill>
                    <a:srgbClr val="333333"/>
                  </a:solidFill>
                </a:rPr>
                <a:t>Click on the </a:t>
              </a:r>
              <a:r>
                <a:rPr lang="en-GB" sz="1000" b="0">
                  <a:solidFill>
                    <a:srgbClr val="333333"/>
                  </a:solidFill>
                  <a:latin typeface="Arial" panose="020B0604020202020204" pitchFamily="34" charset="0"/>
                </a:rPr>
                <a:t>Format Picture </a:t>
              </a:r>
              <a:r>
                <a:rPr lang="en-GB" sz="1000">
                  <a:solidFill>
                    <a:srgbClr val="333333"/>
                  </a:solidFill>
                </a:rPr>
                <a:t>tab in the ribbon and use the tools to edit the image.</a:t>
              </a:r>
            </a:p>
          </p:txBody>
        </p:sp>
        <p:sp>
          <p:nvSpPr>
            <p:cNvPr id="82" name="TextBox 81">
              <a:extLst>
                <a:ext uri="{FF2B5EF4-FFF2-40B4-BE49-F238E27FC236}">
                  <a16:creationId xmlns:a16="http://schemas.microsoft.com/office/drawing/2014/main" id="{8456A6A3-05F2-7248-476D-620D78A24D27}"/>
                </a:ext>
              </a:extLst>
            </p:cNvPr>
            <p:cNvSpPr txBox="1"/>
            <p:nvPr/>
          </p:nvSpPr>
          <p:spPr>
            <a:xfrm>
              <a:off x="866773" y="3108124"/>
              <a:ext cx="2146447" cy="1169551"/>
            </a:xfrm>
            <a:prstGeom prst="rect">
              <a:avLst/>
            </a:prstGeom>
            <a:noFill/>
          </p:spPr>
          <p:txBody>
            <a:bodyPr wrap="square" rtlCol="0">
              <a:spAutoFit/>
            </a:bodyPr>
            <a:lstStyle/>
            <a:p>
              <a:r>
                <a:rPr lang="en-GB" sz="1000" b="1">
                  <a:solidFill>
                    <a:srgbClr val="333333"/>
                  </a:solidFill>
                </a:rPr>
                <a:t>3. </a:t>
              </a:r>
              <a:r>
                <a:rPr lang="en-GB" sz="1000">
                  <a:solidFill>
                    <a:srgbClr val="333333"/>
                  </a:solidFill>
                </a:rPr>
                <a:t>Choose </a:t>
              </a:r>
              <a:r>
                <a:rPr lang="en-GB" sz="1000" b="0">
                  <a:solidFill>
                    <a:srgbClr val="333333"/>
                  </a:solidFill>
                  <a:latin typeface="Arial" panose="020B0604020202020204" pitchFamily="34" charset="0"/>
                </a:rPr>
                <a:t>Crop</a:t>
              </a:r>
              <a:r>
                <a:rPr lang="en-GB" sz="1000">
                  <a:solidFill>
                    <a:srgbClr val="333333"/>
                  </a:solidFill>
                </a:rPr>
                <a:t> to resize and move the image within the placeholder, using the white circles in the corners of the image. Click on the drop down arrow and choose </a:t>
              </a:r>
              <a:r>
                <a:rPr lang="en-GB" sz="1000" b="0">
                  <a:solidFill>
                    <a:srgbClr val="333333"/>
                  </a:solidFill>
                  <a:latin typeface="Arial" panose="020B0604020202020204" pitchFamily="34" charset="0"/>
                </a:rPr>
                <a:t>Fit </a:t>
              </a:r>
              <a:r>
                <a:rPr lang="en-GB" sz="1000">
                  <a:solidFill>
                    <a:srgbClr val="333333"/>
                  </a:solidFill>
                </a:rPr>
                <a:t>to fit the image to the placeholder.</a:t>
              </a:r>
            </a:p>
          </p:txBody>
        </p:sp>
        <p:sp>
          <p:nvSpPr>
            <p:cNvPr id="83" name="TextBox 82">
              <a:extLst>
                <a:ext uri="{FF2B5EF4-FFF2-40B4-BE49-F238E27FC236}">
                  <a16:creationId xmlns:a16="http://schemas.microsoft.com/office/drawing/2014/main" id="{2B02FD9C-60C4-8E12-4610-00D129BB38FE}"/>
                </a:ext>
              </a:extLst>
            </p:cNvPr>
            <p:cNvSpPr txBox="1"/>
            <p:nvPr/>
          </p:nvSpPr>
          <p:spPr>
            <a:xfrm>
              <a:off x="866774" y="4323972"/>
              <a:ext cx="2146447" cy="400110"/>
            </a:xfrm>
            <a:prstGeom prst="rect">
              <a:avLst/>
            </a:prstGeom>
            <a:noFill/>
          </p:spPr>
          <p:txBody>
            <a:bodyPr wrap="square" rtlCol="0">
              <a:spAutoFit/>
            </a:bodyPr>
            <a:lstStyle/>
            <a:p>
              <a:r>
                <a:rPr lang="en-GB" sz="1000" b="1">
                  <a:solidFill>
                    <a:srgbClr val="333333"/>
                  </a:solidFill>
                </a:rPr>
                <a:t>4. </a:t>
              </a:r>
              <a:r>
                <a:rPr lang="en-GB" sz="1000">
                  <a:solidFill>
                    <a:srgbClr val="333333"/>
                  </a:solidFill>
                </a:rPr>
                <a:t>Choose </a:t>
              </a:r>
              <a:r>
                <a:rPr lang="en-GB" sz="1000" b="0">
                  <a:solidFill>
                    <a:srgbClr val="333333"/>
                  </a:solidFill>
                  <a:latin typeface="Arial" panose="020B0604020202020204" pitchFamily="34" charset="0"/>
                </a:rPr>
                <a:t>Picture Colour </a:t>
              </a:r>
              <a:r>
                <a:rPr lang="en-GB" sz="1000">
                  <a:solidFill>
                    <a:srgbClr val="333333"/>
                  </a:solidFill>
                </a:rPr>
                <a:t>to adjust the Saturation, Tone, and Colour.</a:t>
              </a:r>
            </a:p>
          </p:txBody>
        </p:sp>
        <p:sp>
          <p:nvSpPr>
            <p:cNvPr id="84" name="TextBox 83">
              <a:extLst>
                <a:ext uri="{FF2B5EF4-FFF2-40B4-BE49-F238E27FC236}">
                  <a16:creationId xmlns:a16="http://schemas.microsoft.com/office/drawing/2014/main" id="{16CEA75A-7428-B82A-AA2A-CB23C4D71991}"/>
                </a:ext>
              </a:extLst>
            </p:cNvPr>
            <p:cNvSpPr txBox="1"/>
            <p:nvPr/>
          </p:nvSpPr>
          <p:spPr>
            <a:xfrm>
              <a:off x="866774" y="4924267"/>
              <a:ext cx="2146447" cy="553998"/>
            </a:xfrm>
            <a:prstGeom prst="rect">
              <a:avLst/>
            </a:prstGeom>
            <a:noFill/>
          </p:spPr>
          <p:txBody>
            <a:bodyPr wrap="square" rtlCol="0">
              <a:spAutoFit/>
            </a:bodyPr>
            <a:lstStyle/>
            <a:p>
              <a:r>
                <a:rPr lang="en-GB" sz="1000" b="1">
                  <a:solidFill>
                    <a:srgbClr val="333333"/>
                  </a:solidFill>
                </a:rPr>
                <a:t>5. </a:t>
              </a:r>
              <a:r>
                <a:rPr lang="en-GB" sz="1000">
                  <a:solidFill>
                    <a:srgbClr val="333333"/>
                  </a:solidFill>
                </a:rPr>
                <a:t>Choose </a:t>
              </a:r>
              <a:r>
                <a:rPr lang="en-GB" sz="1000" b="0">
                  <a:solidFill>
                    <a:srgbClr val="333333"/>
                  </a:solidFill>
                  <a:latin typeface="Arial" panose="020B0604020202020204" pitchFamily="34" charset="0"/>
                </a:rPr>
                <a:t>Picture Correction </a:t>
              </a:r>
              <a:r>
                <a:rPr lang="en-GB" sz="1000">
                  <a:solidFill>
                    <a:srgbClr val="333333"/>
                  </a:solidFill>
                </a:rPr>
                <a:t>to adjust the Sharpness, Brightness, and Contrast.</a:t>
              </a:r>
            </a:p>
          </p:txBody>
        </p:sp>
        <p:sp>
          <p:nvSpPr>
            <p:cNvPr id="85" name="TextBox 84">
              <a:extLst>
                <a:ext uri="{FF2B5EF4-FFF2-40B4-BE49-F238E27FC236}">
                  <a16:creationId xmlns:a16="http://schemas.microsoft.com/office/drawing/2014/main" id="{F53FC381-9458-5B31-8AF2-717D03C936F0}"/>
                </a:ext>
              </a:extLst>
            </p:cNvPr>
            <p:cNvSpPr txBox="1"/>
            <p:nvPr/>
          </p:nvSpPr>
          <p:spPr>
            <a:xfrm>
              <a:off x="1026885" y="1179173"/>
              <a:ext cx="1826222" cy="461665"/>
            </a:xfrm>
            <a:prstGeom prst="rect">
              <a:avLst/>
            </a:prstGeom>
            <a:noFill/>
          </p:spPr>
          <p:txBody>
            <a:bodyPr wrap="square" rtlCol="0">
              <a:spAutoFit/>
            </a:bodyPr>
            <a:lstStyle/>
            <a:p>
              <a:pPr algn="ctr"/>
              <a:r>
                <a:rPr lang="en-GB" sz="1200">
                  <a:solidFill>
                    <a:srgbClr val="333333"/>
                  </a:solidFill>
                  <a:latin typeface="+mn-lt"/>
                </a:rPr>
                <a:t>HOW TO INSERT </a:t>
              </a:r>
              <a:br>
                <a:rPr lang="en-GB" sz="1200">
                  <a:solidFill>
                    <a:srgbClr val="333333"/>
                  </a:solidFill>
                  <a:latin typeface="+mn-lt"/>
                </a:rPr>
              </a:br>
              <a:r>
                <a:rPr lang="en-GB" sz="1200">
                  <a:solidFill>
                    <a:srgbClr val="333333"/>
                  </a:solidFill>
                  <a:latin typeface="+mn-lt"/>
                </a:rPr>
                <a:t>AN IMAGE</a:t>
              </a:r>
            </a:p>
          </p:txBody>
        </p:sp>
        <p:sp>
          <p:nvSpPr>
            <p:cNvPr id="86" name="TextBox 85">
              <a:extLst>
                <a:ext uri="{FF2B5EF4-FFF2-40B4-BE49-F238E27FC236}">
                  <a16:creationId xmlns:a16="http://schemas.microsoft.com/office/drawing/2014/main" id="{DD0EF304-F3CF-F042-F08A-75B55E2D4344}"/>
                </a:ext>
              </a:extLst>
            </p:cNvPr>
            <p:cNvSpPr txBox="1"/>
            <p:nvPr userDrawn="1"/>
          </p:nvSpPr>
          <p:spPr>
            <a:xfrm>
              <a:off x="866774" y="5522715"/>
              <a:ext cx="2146447" cy="553998"/>
            </a:xfrm>
            <a:prstGeom prst="rect">
              <a:avLst/>
            </a:prstGeom>
            <a:noFill/>
          </p:spPr>
          <p:txBody>
            <a:bodyPr wrap="square" rtlCol="0">
              <a:spAutoFit/>
            </a:bodyPr>
            <a:lstStyle/>
            <a:p>
              <a:r>
                <a:rPr lang="en-GB" sz="1000" b="1">
                  <a:solidFill>
                    <a:srgbClr val="333333"/>
                  </a:solidFill>
                </a:rPr>
                <a:t>6. </a:t>
              </a:r>
              <a:r>
                <a:rPr lang="en-GB" sz="1000">
                  <a:solidFill>
                    <a:srgbClr val="333333"/>
                  </a:solidFill>
                </a:rPr>
                <a:t>Once you are happy with your image, right click on it and select ‘</a:t>
              </a:r>
              <a:r>
                <a:rPr lang="en-GB" sz="1000" b="0">
                  <a:solidFill>
                    <a:srgbClr val="333333"/>
                  </a:solidFill>
                  <a:latin typeface="Arial" panose="020B0604020202020204" pitchFamily="34" charset="0"/>
                </a:rPr>
                <a:t>Send to back</a:t>
              </a:r>
              <a:r>
                <a:rPr lang="en-GB" sz="1000">
                  <a:solidFill>
                    <a:srgbClr val="333333"/>
                  </a:solidFill>
                </a:rPr>
                <a:t>’. </a:t>
              </a:r>
              <a:endParaRPr lang="en-GB" sz="1000">
                <a:solidFill>
                  <a:srgbClr val="333333"/>
                </a:solidFill>
                <a:latin typeface="Arial" panose="020B0604020202020204" pitchFamily="34" charset="0"/>
              </a:endParaRPr>
            </a:p>
          </p:txBody>
        </p:sp>
      </p:grpSp>
      <p:grpSp>
        <p:nvGrpSpPr>
          <p:cNvPr id="87" name="Group 86">
            <a:extLst>
              <a:ext uri="{FF2B5EF4-FFF2-40B4-BE49-F238E27FC236}">
                <a16:creationId xmlns:a16="http://schemas.microsoft.com/office/drawing/2014/main" id="{C5CE520A-AF10-BAC8-ED9E-A29D7814F50D}"/>
              </a:ext>
            </a:extLst>
          </p:cNvPr>
          <p:cNvGrpSpPr/>
          <p:nvPr userDrawn="1"/>
        </p:nvGrpSpPr>
        <p:grpSpPr>
          <a:xfrm>
            <a:off x="12284372" y="0"/>
            <a:ext cx="2174455" cy="5486150"/>
            <a:chOff x="12287572" y="0"/>
            <a:chExt cx="2175021" cy="5486150"/>
          </a:xfrm>
        </p:grpSpPr>
        <p:grpSp>
          <p:nvGrpSpPr>
            <p:cNvPr id="88" name="Group 87">
              <a:extLst>
                <a:ext uri="{FF2B5EF4-FFF2-40B4-BE49-F238E27FC236}">
                  <a16:creationId xmlns:a16="http://schemas.microsoft.com/office/drawing/2014/main" id="{2CDAA2A8-91A0-F11D-B541-F12A852BBB01}"/>
                </a:ext>
              </a:extLst>
            </p:cNvPr>
            <p:cNvGrpSpPr/>
            <p:nvPr/>
          </p:nvGrpSpPr>
          <p:grpSpPr>
            <a:xfrm>
              <a:off x="12287572" y="0"/>
              <a:ext cx="2175021" cy="4839558"/>
              <a:chOff x="838200" y="1150069"/>
              <a:chExt cx="2175021" cy="4839558"/>
            </a:xfrm>
          </p:grpSpPr>
          <p:sp>
            <p:nvSpPr>
              <p:cNvPr id="100" name="Rectangle 99">
                <a:extLst>
                  <a:ext uri="{FF2B5EF4-FFF2-40B4-BE49-F238E27FC236}">
                    <a16:creationId xmlns:a16="http://schemas.microsoft.com/office/drawing/2014/main" id="{927733BA-9A7A-CCA4-B9C1-ED65E29868BC}"/>
                  </a:ext>
                </a:extLst>
              </p:cNvPr>
              <p:cNvSpPr/>
              <p:nvPr/>
            </p:nvSpPr>
            <p:spPr>
              <a:xfrm>
                <a:off x="838200" y="1150069"/>
                <a:ext cx="2146445" cy="4839558"/>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333333"/>
                  </a:solidFill>
                </a:endParaRPr>
              </a:p>
            </p:txBody>
          </p:sp>
          <p:sp>
            <p:nvSpPr>
              <p:cNvPr id="101" name="Rectangle 100">
                <a:extLst>
                  <a:ext uri="{FF2B5EF4-FFF2-40B4-BE49-F238E27FC236}">
                    <a16:creationId xmlns:a16="http://schemas.microsoft.com/office/drawing/2014/main" id="{D9C60EAF-4AE3-A8F8-031F-0BF72ABB403D}"/>
                  </a:ext>
                </a:extLst>
              </p:cNvPr>
              <p:cNvSpPr/>
              <p:nvPr/>
            </p:nvSpPr>
            <p:spPr>
              <a:xfrm flipV="1">
                <a:off x="838200" y="1150069"/>
                <a:ext cx="2146445" cy="52016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799">
                  <a:solidFill>
                    <a:srgbClr val="333333"/>
                  </a:solidFill>
                </a:endParaRPr>
              </a:p>
            </p:txBody>
          </p:sp>
          <p:sp>
            <p:nvSpPr>
              <p:cNvPr id="102" name="TextBox 101">
                <a:extLst>
                  <a:ext uri="{FF2B5EF4-FFF2-40B4-BE49-F238E27FC236}">
                    <a16:creationId xmlns:a16="http://schemas.microsoft.com/office/drawing/2014/main" id="{D538064C-7912-185A-6E3C-51FC567618A2}"/>
                  </a:ext>
                </a:extLst>
              </p:cNvPr>
              <p:cNvSpPr txBox="1"/>
              <p:nvPr/>
            </p:nvSpPr>
            <p:spPr>
              <a:xfrm>
                <a:off x="866775" y="2189496"/>
                <a:ext cx="2087197" cy="553998"/>
              </a:xfrm>
              <a:prstGeom prst="rect">
                <a:avLst/>
              </a:prstGeom>
              <a:noFill/>
            </p:spPr>
            <p:txBody>
              <a:bodyPr wrap="square" rtlCol="0">
                <a:spAutoFit/>
              </a:bodyPr>
              <a:lstStyle/>
              <a:p>
                <a:r>
                  <a:rPr lang="en-GB" sz="1000" b="1">
                    <a:solidFill>
                      <a:srgbClr val="333333"/>
                    </a:solidFill>
                  </a:rPr>
                  <a:t>2. </a:t>
                </a:r>
                <a:r>
                  <a:rPr lang="en-GB" sz="1000">
                    <a:solidFill>
                      <a:srgbClr val="333333"/>
                    </a:solidFill>
                  </a:rPr>
                  <a:t>Click on the </a:t>
                </a:r>
                <a:r>
                  <a:rPr lang="en-GB" sz="1000" b="0">
                    <a:solidFill>
                      <a:srgbClr val="333333"/>
                    </a:solidFill>
                    <a:latin typeface="Arial" panose="020B0604020202020204" pitchFamily="34" charset="0"/>
                  </a:rPr>
                  <a:t>icon</a:t>
                </a:r>
                <a:r>
                  <a:rPr lang="en-GB" sz="1000">
                    <a:solidFill>
                      <a:srgbClr val="333333"/>
                    </a:solidFill>
                  </a:rPr>
                  <a:t> in the middle of the placeholder and choose the image from your computer.</a:t>
                </a:r>
              </a:p>
            </p:txBody>
          </p:sp>
          <p:sp>
            <p:nvSpPr>
              <p:cNvPr id="103" name="TextBox 102">
                <a:extLst>
                  <a:ext uri="{FF2B5EF4-FFF2-40B4-BE49-F238E27FC236}">
                    <a16:creationId xmlns:a16="http://schemas.microsoft.com/office/drawing/2014/main" id="{78399578-7C3C-6762-3145-20A9B39A0C17}"/>
                  </a:ext>
                </a:extLst>
              </p:cNvPr>
              <p:cNvSpPr txBox="1"/>
              <p:nvPr/>
            </p:nvSpPr>
            <p:spPr>
              <a:xfrm>
                <a:off x="866774" y="2943679"/>
                <a:ext cx="2146447" cy="553998"/>
              </a:xfrm>
              <a:prstGeom prst="rect">
                <a:avLst/>
              </a:prstGeom>
              <a:noFill/>
            </p:spPr>
            <p:txBody>
              <a:bodyPr wrap="square" rtlCol="0">
                <a:spAutoFit/>
              </a:bodyPr>
              <a:lstStyle/>
              <a:p>
                <a:r>
                  <a:rPr lang="en-GB" sz="1000" b="1">
                    <a:solidFill>
                      <a:srgbClr val="333333"/>
                    </a:solidFill>
                  </a:rPr>
                  <a:t>3. </a:t>
                </a:r>
                <a:r>
                  <a:rPr lang="en-GB" sz="1000">
                    <a:solidFill>
                      <a:srgbClr val="333333"/>
                    </a:solidFill>
                  </a:rPr>
                  <a:t>Click on the </a:t>
                </a:r>
                <a:r>
                  <a:rPr lang="en-GB" sz="1000" b="0">
                    <a:solidFill>
                      <a:srgbClr val="333333"/>
                    </a:solidFill>
                    <a:latin typeface="Arial" panose="020B0604020202020204" pitchFamily="34" charset="0"/>
                  </a:rPr>
                  <a:t>Format Picture </a:t>
                </a:r>
                <a:r>
                  <a:rPr lang="en-GB" sz="1000">
                    <a:solidFill>
                      <a:srgbClr val="333333"/>
                    </a:solidFill>
                  </a:rPr>
                  <a:t>tab in the ribbon and use the tools to edit the image.</a:t>
                </a:r>
              </a:p>
            </p:txBody>
          </p:sp>
          <p:sp>
            <p:nvSpPr>
              <p:cNvPr id="104" name="TextBox 103">
                <a:extLst>
                  <a:ext uri="{FF2B5EF4-FFF2-40B4-BE49-F238E27FC236}">
                    <a16:creationId xmlns:a16="http://schemas.microsoft.com/office/drawing/2014/main" id="{7A49BFDD-D800-F52B-C196-B3291A40E6CC}"/>
                  </a:ext>
                </a:extLst>
              </p:cNvPr>
              <p:cNvSpPr txBox="1"/>
              <p:nvPr/>
            </p:nvSpPr>
            <p:spPr>
              <a:xfrm>
                <a:off x="866773" y="3543974"/>
                <a:ext cx="2146447" cy="1169551"/>
              </a:xfrm>
              <a:prstGeom prst="rect">
                <a:avLst/>
              </a:prstGeom>
              <a:noFill/>
            </p:spPr>
            <p:txBody>
              <a:bodyPr wrap="square" rtlCol="0">
                <a:spAutoFit/>
              </a:bodyPr>
              <a:lstStyle/>
              <a:p>
                <a:r>
                  <a:rPr lang="en-GB" sz="1000" b="1">
                    <a:solidFill>
                      <a:srgbClr val="333333"/>
                    </a:solidFill>
                  </a:rPr>
                  <a:t>4. </a:t>
                </a:r>
                <a:r>
                  <a:rPr lang="en-GB" sz="1000">
                    <a:solidFill>
                      <a:srgbClr val="333333"/>
                    </a:solidFill>
                  </a:rPr>
                  <a:t>Choose </a:t>
                </a:r>
                <a:r>
                  <a:rPr lang="en-GB" sz="1000" b="0">
                    <a:solidFill>
                      <a:srgbClr val="333333"/>
                    </a:solidFill>
                    <a:latin typeface="Arial" panose="020B0604020202020204" pitchFamily="34" charset="0"/>
                  </a:rPr>
                  <a:t>Crop</a:t>
                </a:r>
                <a:r>
                  <a:rPr lang="en-GB" sz="1000">
                    <a:solidFill>
                      <a:srgbClr val="333333"/>
                    </a:solidFill>
                  </a:rPr>
                  <a:t> to resize and move the image within the placeholder, using the white circles in the corners of the image. Click on the drop down arrow and choose </a:t>
                </a:r>
                <a:r>
                  <a:rPr lang="en-GB" sz="1000" b="0">
                    <a:solidFill>
                      <a:srgbClr val="333333"/>
                    </a:solidFill>
                    <a:latin typeface="Arial" panose="020B0604020202020204" pitchFamily="34" charset="0"/>
                  </a:rPr>
                  <a:t>Fit </a:t>
                </a:r>
                <a:r>
                  <a:rPr lang="en-GB" sz="1000">
                    <a:solidFill>
                      <a:srgbClr val="333333"/>
                    </a:solidFill>
                  </a:rPr>
                  <a:t>to fit the image to the placeholder.</a:t>
                </a:r>
              </a:p>
            </p:txBody>
          </p:sp>
          <p:sp>
            <p:nvSpPr>
              <p:cNvPr id="105" name="TextBox 104">
                <a:extLst>
                  <a:ext uri="{FF2B5EF4-FFF2-40B4-BE49-F238E27FC236}">
                    <a16:creationId xmlns:a16="http://schemas.microsoft.com/office/drawing/2014/main" id="{47E706E7-DBEF-7DF9-C475-76BCBBE92A93}"/>
                  </a:ext>
                </a:extLst>
              </p:cNvPr>
              <p:cNvSpPr txBox="1"/>
              <p:nvPr/>
            </p:nvSpPr>
            <p:spPr>
              <a:xfrm>
                <a:off x="866774" y="4759822"/>
                <a:ext cx="2146447" cy="400110"/>
              </a:xfrm>
              <a:prstGeom prst="rect">
                <a:avLst/>
              </a:prstGeom>
              <a:noFill/>
            </p:spPr>
            <p:txBody>
              <a:bodyPr wrap="square" rtlCol="0">
                <a:spAutoFit/>
              </a:bodyPr>
              <a:lstStyle/>
              <a:p>
                <a:r>
                  <a:rPr lang="en-GB" sz="1000" b="1">
                    <a:solidFill>
                      <a:srgbClr val="333333"/>
                    </a:solidFill>
                  </a:rPr>
                  <a:t>5. </a:t>
                </a:r>
                <a:r>
                  <a:rPr lang="en-GB" sz="1000">
                    <a:solidFill>
                      <a:srgbClr val="333333"/>
                    </a:solidFill>
                  </a:rPr>
                  <a:t>Choose </a:t>
                </a:r>
                <a:r>
                  <a:rPr lang="en-GB" sz="1000" b="0">
                    <a:solidFill>
                      <a:srgbClr val="333333"/>
                    </a:solidFill>
                    <a:latin typeface="Arial" panose="020B0604020202020204" pitchFamily="34" charset="0"/>
                  </a:rPr>
                  <a:t>Picture Colour </a:t>
                </a:r>
                <a:r>
                  <a:rPr lang="en-GB" sz="1000">
                    <a:solidFill>
                      <a:srgbClr val="333333"/>
                    </a:solidFill>
                  </a:rPr>
                  <a:t>to adjust the Saturation, Tone, and Colour.</a:t>
                </a:r>
              </a:p>
            </p:txBody>
          </p:sp>
          <p:sp>
            <p:nvSpPr>
              <p:cNvPr id="106" name="TextBox 105">
                <a:extLst>
                  <a:ext uri="{FF2B5EF4-FFF2-40B4-BE49-F238E27FC236}">
                    <a16:creationId xmlns:a16="http://schemas.microsoft.com/office/drawing/2014/main" id="{E7F93240-59B6-57D0-1803-30DA762039ED}"/>
                  </a:ext>
                </a:extLst>
              </p:cNvPr>
              <p:cNvSpPr txBox="1"/>
              <p:nvPr/>
            </p:nvSpPr>
            <p:spPr>
              <a:xfrm>
                <a:off x="866774" y="5360117"/>
                <a:ext cx="2146447" cy="553998"/>
              </a:xfrm>
              <a:prstGeom prst="rect">
                <a:avLst/>
              </a:prstGeom>
              <a:noFill/>
            </p:spPr>
            <p:txBody>
              <a:bodyPr wrap="square" rtlCol="0">
                <a:spAutoFit/>
              </a:bodyPr>
              <a:lstStyle/>
              <a:p>
                <a:r>
                  <a:rPr lang="en-GB" sz="1000" b="1">
                    <a:solidFill>
                      <a:srgbClr val="333333"/>
                    </a:solidFill>
                  </a:rPr>
                  <a:t>6. </a:t>
                </a:r>
                <a:r>
                  <a:rPr lang="en-GB" sz="1000">
                    <a:solidFill>
                      <a:srgbClr val="333333"/>
                    </a:solidFill>
                  </a:rPr>
                  <a:t>Choose </a:t>
                </a:r>
                <a:r>
                  <a:rPr lang="en-GB" sz="1000" b="0">
                    <a:solidFill>
                      <a:srgbClr val="333333"/>
                    </a:solidFill>
                    <a:latin typeface="Arial" panose="020B0604020202020204" pitchFamily="34" charset="0"/>
                  </a:rPr>
                  <a:t>Picture Correction </a:t>
                </a:r>
                <a:r>
                  <a:rPr lang="en-GB" sz="1000">
                    <a:solidFill>
                      <a:srgbClr val="333333"/>
                    </a:solidFill>
                  </a:rPr>
                  <a:t>to adjust the Sharpness, Brightness, and Contrast.</a:t>
                </a:r>
              </a:p>
            </p:txBody>
          </p:sp>
          <p:sp>
            <p:nvSpPr>
              <p:cNvPr id="107" name="TextBox 106">
                <a:extLst>
                  <a:ext uri="{FF2B5EF4-FFF2-40B4-BE49-F238E27FC236}">
                    <a16:creationId xmlns:a16="http://schemas.microsoft.com/office/drawing/2014/main" id="{96B8F27D-4B9D-4F5A-5C36-8445CA40E123}"/>
                  </a:ext>
                </a:extLst>
              </p:cNvPr>
              <p:cNvSpPr txBox="1"/>
              <p:nvPr/>
            </p:nvSpPr>
            <p:spPr>
              <a:xfrm>
                <a:off x="1072610" y="1179173"/>
                <a:ext cx="1734772" cy="461665"/>
              </a:xfrm>
              <a:prstGeom prst="rect">
                <a:avLst/>
              </a:prstGeom>
              <a:noFill/>
            </p:spPr>
            <p:txBody>
              <a:bodyPr wrap="square" rtlCol="0">
                <a:spAutoFit/>
              </a:bodyPr>
              <a:lstStyle/>
              <a:p>
                <a:pPr algn="ctr"/>
                <a:r>
                  <a:rPr lang="en-GB" sz="1200">
                    <a:solidFill>
                      <a:srgbClr val="333333"/>
                    </a:solidFill>
                    <a:latin typeface="+mn-lt"/>
                  </a:rPr>
                  <a:t>HOW TO INSERT AN IMAGE</a:t>
                </a:r>
              </a:p>
            </p:txBody>
          </p:sp>
          <p:sp>
            <p:nvSpPr>
              <p:cNvPr id="108" name="TextBox 107">
                <a:extLst>
                  <a:ext uri="{FF2B5EF4-FFF2-40B4-BE49-F238E27FC236}">
                    <a16:creationId xmlns:a16="http://schemas.microsoft.com/office/drawing/2014/main" id="{429D15C8-96EB-C9DD-68FB-DAF7F33BBC2B}"/>
                  </a:ext>
                </a:extLst>
              </p:cNvPr>
              <p:cNvSpPr txBox="1"/>
              <p:nvPr/>
            </p:nvSpPr>
            <p:spPr>
              <a:xfrm>
                <a:off x="866775" y="1759910"/>
                <a:ext cx="2087197" cy="400110"/>
              </a:xfrm>
              <a:prstGeom prst="rect">
                <a:avLst/>
              </a:prstGeom>
              <a:noFill/>
            </p:spPr>
            <p:txBody>
              <a:bodyPr wrap="square" rtlCol="0">
                <a:spAutoFit/>
              </a:bodyPr>
              <a:lstStyle/>
              <a:p>
                <a:r>
                  <a:rPr lang="en-GB" sz="1000" b="1">
                    <a:solidFill>
                      <a:srgbClr val="333333"/>
                    </a:solidFill>
                  </a:rPr>
                  <a:t>1. </a:t>
                </a:r>
                <a:r>
                  <a:rPr lang="en-GB" sz="1000">
                    <a:solidFill>
                      <a:srgbClr val="333333"/>
                    </a:solidFill>
                  </a:rPr>
                  <a:t>If there is already an image present, </a:t>
                </a:r>
                <a:r>
                  <a:rPr lang="en-GB" sz="1000">
                    <a:solidFill>
                      <a:srgbClr val="333333"/>
                    </a:solidFill>
                    <a:latin typeface="Arial" panose="020B0604020202020204" pitchFamily="34" charset="0"/>
                  </a:rPr>
                  <a:t>delete this first.</a:t>
                </a:r>
              </a:p>
            </p:txBody>
          </p:sp>
        </p:grpSp>
        <p:grpSp>
          <p:nvGrpSpPr>
            <p:cNvPr id="89" name="Group 88">
              <a:extLst>
                <a:ext uri="{FF2B5EF4-FFF2-40B4-BE49-F238E27FC236}">
                  <a16:creationId xmlns:a16="http://schemas.microsoft.com/office/drawing/2014/main" id="{449A93C5-5D38-852C-B163-46491DEBC23A}"/>
                </a:ext>
              </a:extLst>
            </p:cNvPr>
            <p:cNvGrpSpPr/>
            <p:nvPr userDrawn="1"/>
          </p:nvGrpSpPr>
          <p:grpSpPr>
            <a:xfrm>
              <a:off x="12287572" y="0"/>
              <a:ext cx="2175021" cy="5486150"/>
              <a:chOff x="838200" y="1150069"/>
              <a:chExt cx="2175021" cy="5486150"/>
            </a:xfrm>
          </p:grpSpPr>
          <p:sp>
            <p:nvSpPr>
              <p:cNvPr id="91" name="Rectangle 90">
                <a:extLst>
                  <a:ext uri="{FF2B5EF4-FFF2-40B4-BE49-F238E27FC236}">
                    <a16:creationId xmlns:a16="http://schemas.microsoft.com/office/drawing/2014/main" id="{15666B83-ABC4-522B-F085-56D09D93357D}"/>
                  </a:ext>
                </a:extLst>
              </p:cNvPr>
              <p:cNvSpPr/>
              <p:nvPr/>
            </p:nvSpPr>
            <p:spPr>
              <a:xfrm>
                <a:off x="838200" y="1150069"/>
                <a:ext cx="2146445" cy="548615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333333"/>
                  </a:solidFill>
                </a:endParaRPr>
              </a:p>
            </p:txBody>
          </p:sp>
          <p:sp>
            <p:nvSpPr>
              <p:cNvPr id="92" name="Rectangle 91">
                <a:extLst>
                  <a:ext uri="{FF2B5EF4-FFF2-40B4-BE49-F238E27FC236}">
                    <a16:creationId xmlns:a16="http://schemas.microsoft.com/office/drawing/2014/main" id="{6993130F-4D28-0497-F442-D180286314F0}"/>
                  </a:ext>
                </a:extLst>
              </p:cNvPr>
              <p:cNvSpPr/>
              <p:nvPr/>
            </p:nvSpPr>
            <p:spPr>
              <a:xfrm flipV="1">
                <a:off x="838200" y="1150069"/>
                <a:ext cx="2146445" cy="52016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799">
                  <a:solidFill>
                    <a:srgbClr val="333333"/>
                  </a:solidFill>
                </a:endParaRPr>
              </a:p>
            </p:txBody>
          </p:sp>
          <p:sp>
            <p:nvSpPr>
              <p:cNvPr id="93" name="TextBox 92">
                <a:extLst>
                  <a:ext uri="{FF2B5EF4-FFF2-40B4-BE49-F238E27FC236}">
                    <a16:creationId xmlns:a16="http://schemas.microsoft.com/office/drawing/2014/main" id="{5B1E966E-7F12-4B29-B2DA-A1F2A9706521}"/>
                  </a:ext>
                </a:extLst>
              </p:cNvPr>
              <p:cNvSpPr txBox="1"/>
              <p:nvPr/>
            </p:nvSpPr>
            <p:spPr>
              <a:xfrm>
                <a:off x="866775" y="2189496"/>
                <a:ext cx="2087197" cy="553998"/>
              </a:xfrm>
              <a:prstGeom prst="rect">
                <a:avLst/>
              </a:prstGeom>
              <a:noFill/>
            </p:spPr>
            <p:txBody>
              <a:bodyPr wrap="square" rtlCol="0">
                <a:spAutoFit/>
              </a:bodyPr>
              <a:lstStyle/>
              <a:p>
                <a:r>
                  <a:rPr lang="en-GB" sz="1000" b="1">
                    <a:solidFill>
                      <a:srgbClr val="333333"/>
                    </a:solidFill>
                  </a:rPr>
                  <a:t>2. </a:t>
                </a:r>
                <a:r>
                  <a:rPr lang="en-GB" sz="1000">
                    <a:solidFill>
                      <a:srgbClr val="333333"/>
                    </a:solidFill>
                  </a:rPr>
                  <a:t>Click on the </a:t>
                </a:r>
                <a:r>
                  <a:rPr lang="en-GB" sz="1000" b="0">
                    <a:solidFill>
                      <a:srgbClr val="333333"/>
                    </a:solidFill>
                    <a:latin typeface="Arial" panose="020B0604020202020204" pitchFamily="34" charset="0"/>
                  </a:rPr>
                  <a:t>icon</a:t>
                </a:r>
                <a:r>
                  <a:rPr lang="en-GB" sz="1000">
                    <a:solidFill>
                      <a:srgbClr val="333333"/>
                    </a:solidFill>
                  </a:rPr>
                  <a:t> in the middle of the placeholder and choose the image from your computer.</a:t>
                </a:r>
              </a:p>
            </p:txBody>
          </p:sp>
          <p:sp>
            <p:nvSpPr>
              <p:cNvPr id="94" name="TextBox 93">
                <a:extLst>
                  <a:ext uri="{FF2B5EF4-FFF2-40B4-BE49-F238E27FC236}">
                    <a16:creationId xmlns:a16="http://schemas.microsoft.com/office/drawing/2014/main" id="{1AE0A8FB-F139-42BA-9D4C-AF360289F4D1}"/>
                  </a:ext>
                </a:extLst>
              </p:cNvPr>
              <p:cNvSpPr txBox="1"/>
              <p:nvPr/>
            </p:nvSpPr>
            <p:spPr>
              <a:xfrm>
                <a:off x="866774" y="2943679"/>
                <a:ext cx="2146447" cy="553998"/>
              </a:xfrm>
              <a:prstGeom prst="rect">
                <a:avLst/>
              </a:prstGeom>
              <a:noFill/>
            </p:spPr>
            <p:txBody>
              <a:bodyPr wrap="square" rtlCol="0">
                <a:spAutoFit/>
              </a:bodyPr>
              <a:lstStyle/>
              <a:p>
                <a:r>
                  <a:rPr lang="en-GB" sz="1000" b="1">
                    <a:solidFill>
                      <a:srgbClr val="333333"/>
                    </a:solidFill>
                  </a:rPr>
                  <a:t>3. </a:t>
                </a:r>
                <a:r>
                  <a:rPr lang="en-GB" sz="1000">
                    <a:solidFill>
                      <a:srgbClr val="333333"/>
                    </a:solidFill>
                  </a:rPr>
                  <a:t>Click on the </a:t>
                </a:r>
                <a:r>
                  <a:rPr lang="en-GB" sz="1000" b="0">
                    <a:solidFill>
                      <a:srgbClr val="333333"/>
                    </a:solidFill>
                    <a:latin typeface="Arial" panose="020B0604020202020204" pitchFamily="34" charset="0"/>
                  </a:rPr>
                  <a:t>Format Picture </a:t>
                </a:r>
                <a:r>
                  <a:rPr lang="en-GB" sz="1000">
                    <a:solidFill>
                      <a:srgbClr val="333333"/>
                    </a:solidFill>
                  </a:rPr>
                  <a:t>tab in the ribbon and use the tools to edit the image.</a:t>
                </a:r>
              </a:p>
            </p:txBody>
          </p:sp>
          <p:sp>
            <p:nvSpPr>
              <p:cNvPr id="95" name="TextBox 94">
                <a:extLst>
                  <a:ext uri="{FF2B5EF4-FFF2-40B4-BE49-F238E27FC236}">
                    <a16:creationId xmlns:a16="http://schemas.microsoft.com/office/drawing/2014/main" id="{9A0D604B-3C11-6D89-6430-EF107E13FC52}"/>
                  </a:ext>
                </a:extLst>
              </p:cNvPr>
              <p:cNvSpPr txBox="1"/>
              <p:nvPr/>
            </p:nvSpPr>
            <p:spPr>
              <a:xfrm>
                <a:off x="866773" y="3543974"/>
                <a:ext cx="2146447" cy="1169551"/>
              </a:xfrm>
              <a:prstGeom prst="rect">
                <a:avLst/>
              </a:prstGeom>
              <a:noFill/>
            </p:spPr>
            <p:txBody>
              <a:bodyPr wrap="square" rtlCol="0">
                <a:spAutoFit/>
              </a:bodyPr>
              <a:lstStyle/>
              <a:p>
                <a:r>
                  <a:rPr lang="en-GB" sz="1000" b="1">
                    <a:solidFill>
                      <a:srgbClr val="333333"/>
                    </a:solidFill>
                  </a:rPr>
                  <a:t>4. </a:t>
                </a:r>
                <a:r>
                  <a:rPr lang="en-GB" sz="1000">
                    <a:solidFill>
                      <a:srgbClr val="333333"/>
                    </a:solidFill>
                  </a:rPr>
                  <a:t>Choose </a:t>
                </a:r>
                <a:r>
                  <a:rPr lang="en-GB" sz="1000" b="0">
                    <a:solidFill>
                      <a:srgbClr val="333333"/>
                    </a:solidFill>
                    <a:latin typeface="Arial" panose="020B0604020202020204" pitchFamily="34" charset="0"/>
                  </a:rPr>
                  <a:t>Crop</a:t>
                </a:r>
                <a:r>
                  <a:rPr lang="en-GB" sz="1000">
                    <a:solidFill>
                      <a:srgbClr val="333333"/>
                    </a:solidFill>
                  </a:rPr>
                  <a:t> to resize and move the image within the placeholder, using the white circles in the corners of the image. Click on the drop down arrow and choose </a:t>
                </a:r>
                <a:r>
                  <a:rPr lang="en-GB" sz="1000" b="0">
                    <a:solidFill>
                      <a:srgbClr val="333333"/>
                    </a:solidFill>
                    <a:latin typeface="Arial" panose="020B0604020202020204" pitchFamily="34" charset="0"/>
                  </a:rPr>
                  <a:t>Fit </a:t>
                </a:r>
                <a:r>
                  <a:rPr lang="en-GB" sz="1000">
                    <a:solidFill>
                      <a:srgbClr val="333333"/>
                    </a:solidFill>
                  </a:rPr>
                  <a:t>to fit the image to the placeholder.</a:t>
                </a:r>
              </a:p>
            </p:txBody>
          </p:sp>
          <p:sp>
            <p:nvSpPr>
              <p:cNvPr id="96" name="TextBox 95">
                <a:extLst>
                  <a:ext uri="{FF2B5EF4-FFF2-40B4-BE49-F238E27FC236}">
                    <a16:creationId xmlns:a16="http://schemas.microsoft.com/office/drawing/2014/main" id="{C85E216B-9E46-F722-A545-CDDF7D2FAA09}"/>
                  </a:ext>
                </a:extLst>
              </p:cNvPr>
              <p:cNvSpPr txBox="1"/>
              <p:nvPr/>
            </p:nvSpPr>
            <p:spPr>
              <a:xfrm>
                <a:off x="866774" y="4759822"/>
                <a:ext cx="2146447" cy="400110"/>
              </a:xfrm>
              <a:prstGeom prst="rect">
                <a:avLst/>
              </a:prstGeom>
              <a:noFill/>
            </p:spPr>
            <p:txBody>
              <a:bodyPr wrap="square" rtlCol="0">
                <a:spAutoFit/>
              </a:bodyPr>
              <a:lstStyle/>
              <a:p>
                <a:r>
                  <a:rPr lang="en-GB" sz="1000" b="1">
                    <a:solidFill>
                      <a:srgbClr val="333333"/>
                    </a:solidFill>
                  </a:rPr>
                  <a:t>5. </a:t>
                </a:r>
                <a:r>
                  <a:rPr lang="en-GB" sz="1000">
                    <a:solidFill>
                      <a:srgbClr val="333333"/>
                    </a:solidFill>
                  </a:rPr>
                  <a:t>Choose </a:t>
                </a:r>
                <a:r>
                  <a:rPr lang="en-GB" sz="1000" b="0">
                    <a:solidFill>
                      <a:srgbClr val="333333"/>
                    </a:solidFill>
                    <a:latin typeface="Arial" panose="020B0604020202020204" pitchFamily="34" charset="0"/>
                  </a:rPr>
                  <a:t>Picture Colour </a:t>
                </a:r>
                <a:r>
                  <a:rPr lang="en-GB" sz="1000">
                    <a:solidFill>
                      <a:srgbClr val="333333"/>
                    </a:solidFill>
                  </a:rPr>
                  <a:t>to adjust the Saturation, Tone, and Colour.</a:t>
                </a:r>
              </a:p>
            </p:txBody>
          </p:sp>
          <p:sp>
            <p:nvSpPr>
              <p:cNvPr id="97" name="TextBox 96">
                <a:extLst>
                  <a:ext uri="{FF2B5EF4-FFF2-40B4-BE49-F238E27FC236}">
                    <a16:creationId xmlns:a16="http://schemas.microsoft.com/office/drawing/2014/main" id="{7BCA80D1-1F8A-8651-6563-AE8660262B43}"/>
                  </a:ext>
                </a:extLst>
              </p:cNvPr>
              <p:cNvSpPr txBox="1"/>
              <p:nvPr/>
            </p:nvSpPr>
            <p:spPr>
              <a:xfrm>
                <a:off x="866774" y="5360117"/>
                <a:ext cx="2146447" cy="861774"/>
              </a:xfrm>
              <a:prstGeom prst="rect">
                <a:avLst/>
              </a:prstGeom>
              <a:noFill/>
            </p:spPr>
            <p:txBody>
              <a:bodyPr wrap="square" rtlCol="0">
                <a:spAutoFit/>
              </a:bodyPr>
              <a:lstStyle/>
              <a:p>
                <a:r>
                  <a:rPr lang="en-GB" sz="1000" b="1">
                    <a:solidFill>
                      <a:srgbClr val="333333"/>
                    </a:solidFill>
                  </a:rPr>
                  <a:t>6. </a:t>
                </a:r>
                <a:r>
                  <a:rPr lang="en-GB" sz="1000">
                    <a:solidFill>
                      <a:srgbClr val="333333"/>
                    </a:solidFill>
                  </a:rPr>
                  <a:t>Choose </a:t>
                </a:r>
                <a:r>
                  <a:rPr lang="en-GB" sz="1000" b="0">
                    <a:solidFill>
                      <a:srgbClr val="333333"/>
                    </a:solidFill>
                    <a:latin typeface="Arial" panose="020B0604020202020204" pitchFamily="34" charset="0"/>
                  </a:rPr>
                  <a:t>Picture Correction </a:t>
                </a:r>
                <a:r>
                  <a:rPr lang="en-GB" sz="1000">
                    <a:solidFill>
                      <a:srgbClr val="333333"/>
                    </a:solidFill>
                  </a:rPr>
                  <a:t>to adjust the Sharpness, Brightness, and Contrast.</a:t>
                </a:r>
              </a:p>
              <a:p>
                <a:endParaRPr lang="en-GB" sz="1000">
                  <a:solidFill>
                    <a:srgbClr val="333333"/>
                  </a:solidFill>
                </a:endParaRPr>
              </a:p>
              <a:p>
                <a:endParaRPr lang="en-GB" sz="1000">
                  <a:solidFill>
                    <a:srgbClr val="333333"/>
                  </a:solidFill>
                </a:endParaRPr>
              </a:p>
            </p:txBody>
          </p:sp>
          <p:sp>
            <p:nvSpPr>
              <p:cNvPr id="98" name="TextBox 97">
                <a:extLst>
                  <a:ext uri="{FF2B5EF4-FFF2-40B4-BE49-F238E27FC236}">
                    <a16:creationId xmlns:a16="http://schemas.microsoft.com/office/drawing/2014/main" id="{A66411E2-E287-2C53-A335-14800D650497}"/>
                  </a:ext>
                </a:extLst>
              </p:cNvPr>
              <p:cNvSpPr txBox="1"/>
              <p:nvPr/>
            </p:nvSpPr>
            <p:spPr>
              <a:xfrm>
                <a:off x="1072610" y="1179173"/>
                <a:ext cx="1734772" cy="461665"/>
              </a:xfrm>
              <a:prstGeom prst="rect">
                <a:avLst/>
              </a:prstGeom>
              <a:noFill/>
            </p:spPr>
            <p:txBody>
              <a:bodyPr wrap="square" rtlCol="0">
                <a:spAutoFit/>
              </a:bodyPr>
              <a:lstStyle/>
              <a:p>
                <a:pPr algn="ctr"/>
                <a:r>
                  <a:rPr lang="en-GB" sz="1200">
                    <a:solidFill>
                      <a:srgbClr val="333333"/>
                    </a:solidFill>
                    <a:latin typeface="+mn-lt"/>
                  </a:rPr>
                  <a:t>HOW TO INSERT AN IMAGE</a:t>
                </a:r>
              </a:p>
            </p:txBody>
          </p:sp>
          <p:sp>
            <p:nvSpPr>
              <p:cNvPr id="99" name="TextBox 98">
                <a:extLst>
                  <a:ext uri="{FF2B5EF4-FFF2-40B4-BE49-F238E27FC236}">
                    <a16:creationId xmlns:a16="http://schemas.microsoft.com/office/drawing/2014/main" id="{CE8E4697-F1B0-7F49-3892-F58BDEA149C5}"/>
                  </a:ext>
                </a:extLst>
              </p:cNvPr>
              <p:cNvSpPr txBox="1"/>
              <p:nvPr userDrawn="1"/>
            </p:nvSpPr>
            <p:spPr>
              <a:xfrm>
                <a:off x="866775" y="1759910"/>
                <a:ext cx="2087197" cy="400110"/>
              </a:xfrm>
              <a:prstGeom prst="rect">
                <a:avLst/>
              </a:prstGeom>
              <a:noFill/>
            </p:spPr>
            <p:txBody>
              <a:bodyPr wrap="square" rtlCol="0">
                <a:spAutoFit/>
              </a:bodyPr>
              <a:lstStyle/>
              <a:p>
                <a:r>
                  <a:rPr lang="en-GB" sz="1000" b="1">
                    <a:solidFill>
                      <a:srgbClr val="333333"/>
                    </a:solidFill>
                  </a:rPr>
                  <a:t>1. </a:t>
                </a:r>
                <a:r>
                  <a:rPr lang="en-GB" sz="1000">
                    <a:solidFill>
                      <a:srgbClr val="333333"/>
                    </a:solidFill>
                  </a:rPr>
                  <a:t>If there is already an image present, </a:t>
                </a:r>
                <a:r>
                  <a:rPr lang="en-GB" sz="1000">
                    <a:solidFill>
                      <a:srgbClr val="333333"/>
                    </a:solidFill>
                    <a:latin typeface="Arial" panose="020B0604020202020204" pitchFamily="34" charset="0"/>
                  </a:rPr>
                  <a:t>delete this first.</a:t>
                </a:r>
              </a:p>
            </p:txBody>
          </p:sp>
        </p:grpSp>
        <p:sp>
          <p:nvSpPr>
            <p:cNvPr id="90" name="TextBox 89">
              <a:extLst>
                <a:ext uri="{FF2B5EF4-FFF2-40B4-BE49-F238E27FC236}">
                  <a16:creationId xmlns:a16="http://schemas.microsoft.com/office/drawing/2014/main" id="{DCEB9F67-00E2-2A8C-708C-E510235613ED}"/>
                </a:ext>
              </a:extLst>
            </p:cNvPr>
            <p:cNvSpPr txBox="1"/>
            <p:nvPr userDrawn="1"/>
          </p:nvSpPr>
          <p:spPr>
            <a:xfrm>
              <a:off x="12316146" y="4885855"/>
              <a:ext cx="2146447" cy="553998"/>
            </a:xfrm>
            <a:prstGeom prst="rect">
              <a:avLst/>
            </a:prstGeom>
            <a:noFill/>
          </p:spPr>
          <p:txBody>
            <a:bodyPr wrap="square" rtlCol="0">
              <a:spAutoFit/>
            </a:bodyPr>
            <a:lstStyle/>
            <a:p>
              <a:r>
                <a:rPr lang="en-GB" sz="1000" b="1">
                  <a:solidFill>
                    <a:srgbClr val="333333"/>
                  </a:solidFill>
                </a:rPr>
                <a:t>7. </a:t>
              </a:r>
              <a:r>
                <a:rPr lang="en-GB" sz="1000">
                  <a:solidFill>
                    <a:srgbClr val="333333"/>
                  </a:solidFill>
                </a:rPr>
                <a:t>Once you are happy with your image, right click on it and select ‘</a:t>
              </a:r>
              <a:r>
                <a:rPr lang="en-GB" sz="1000" b="0">
                  <a:solidFill>
                    <a:srgbClr val="333333"/>
                  </a:solidFill>
                  <a:latin typeface="Arial" panose="020B0604020202020204" pitchFamily="34" charset="0"/>
                </a:rPr>
                <a:t>Send to back</a:t>
              </a:r>
              <a:r>
                <a:rPr lang="en-GB" sz="1000">
                  <a:solidFill>
                    <a:srgbClr val="333333"/>
                  </a:solidFill>
                </a:rPr>
                <a:t>’. </a:t>
              </a:r>
              <a:endParaRPr lang="en-GB" sz="1000">
                <a:solidFill>
                  <a:srgbClr val="333333"/>
                </a:solidFill>
                <a:latin typeface="Arial" panose="020B0604020202020204" pitchFamily="34" charset="0"/>
              </a:endParaRPr>
            </a:p>
          </p:txBody>
        </p:sp>
      </p:grpSp>
      <p:sp>
        <p:nvSpPr>
          <p:cNvPr id="2" name="Text Placeholder 10">
            <a:extLst>
              <a:ext uri="{FF2B5EF4-FFF2-40B4-BE49-F238E27FC236}">
                <a16:creationId xmlns:a16="http://schemas.microsoft.com/office/drawing/2014/main" id="{4827171F-A9F7-9CFF-5BB1-05238E439B30}"/>
              </a:ext>
            </a:extLst>
          </p:cNvPr>
          <p:cNvSpPr>
            <a:spLocks noGrp="1"/>
          </p:cNvSpPr>
          <p:nvPr>
            <p:ph type="body" sz="quarter" idx="46" hasCustomPrompt="1"/>
          </p:nvPr>
        </p:nvSpPr>
        <p:spPr>
          <a:xfrm>
            <a:off x="9805804" y="4954312"/>
            <a:ext cx="998746" cy="995639"/>
          </a:xfrm>
          <a:blipFill>
            <a:blip r:embed="rId3">
              <a:extLst>
                <a:ext uri="{96DAC541-7B7A-43D3-8B79-37D633B846F1}">
                  <asvg:svgBlip xmlns:asvg="http://schemas.microsoft.com/office/drawing/2016/SVG/main" r:embed="rId4"/>
                </a:ext>
              </a:extLst>
            </a:blip>
            <a:stretch>
              <a:fillRect/>
            </a:stretch>
          </a:blipFill>
        </p:spPr>
        <p:txBody>
          <a:bodyPr>
            <a:noAutofit/>
          </a:bodyPr>
          <a:lstStyle>
            <a:lvl1pPr>
              <a:defRPr/>
            </a:lvl1pPr>
          </a:lstStyle>
          <a:p>
            <a:pPr lvl="0"/>
            <a:r>
              <a:rPr lang="en-GB"/>
              <a:t> </a:t>
            </a:r>
          </a:p>
        </p:txBody>
      </p:sp>
      <p:sp>
        <p:nvSpPr>
          <p:cNvPr id="5" name="Footer Placeholder 4">
            <a:extLst>
              <a:ext uri="{FF2B5EF4-FFF2-40B4-BE49-F238E27FC236}">
                <a16:creationId xmlns:a16="http://schemas.microsoft.com/office/drawing/2014/main" id="{5347152C-FD54-CADA-E9E5-3852B19ECFCA}"/>
              </a:ext>
            </a:extLst>
          </p:cNvPr>
          <p:cNvSpPr>
            <a:spLocks noGrp="1"/>
          </p:cNvSpPr>
          <p:nvPr>
            <p:ph type="ftr" sz="quarter" idx="3"/>
          </p:nvPr>
        </p:nvSpPr>
        <p:spPr>
          <a:xfrm rot="5400000">
            <a:off x="8770654" y="3198629"/>
            <a:ext cx="6616800" cy="219543"/>
          </a:xfrm>
          <a:prstGeom prst="rect">
            <a:avLst/>
          </a:prstGeom>
          <a:solidFill>
            <a:schemeClr val="accent1"/>
          </a:solidFill>
        </p:spPr>
        <p:txBody>
          <a:bodyPr wrap="square" rtlCol="0" anchor="ctr">
            <a:noAutofit/>
          </a:bodyPr>
          <a:lstStyle>
            <a:lvl1pPr algn="ctr">
              <a:lnSpc>
                <a:spcPct val="100000"/>
              </a:lnSpc>
              <a:spcAft>
                <a:spcPts val="1200"/>
              </a:spcAft>
              <a:defRPr lang="en-GB" sz="900" b="0" spc="100" baseline="0" smtClean="0"/>
            </a:lvl1pPr>
          </a:lstStyle>
          <a:p>
            <a:r>
              <a:rPr lang="en-IN"/>
              <a:t>SECTION TITLE</a:t>
            </a:r>
          </a:p>
        </p:txBody>
      </p:sp>
      <p:sp>
        <p:nvSpPr>
          <p:cNvPr id="6" name="Slide Number Placeholder 46">
            <a:extLst>
              <a:ext uri="{FF2B5EF4-FFF2-40B4-BE49-F238E27FC236}">
                <a16:creationId xmlns:a16="http://schemas.microsoft.com/office/drawing/2014/main" id="{9BC44F5A-20A7-42F0-559A-92D5713700E6}"/>
              </a:ext>
            </a:extLst>
          </p:cNvPr>
          <p:cNvSpPr>
            <a:spLocks noGrp="1"/>
          </p:cNvSpPr>
          <p:nvPr>
            <p:ph type="sldNum" sz="quarter" idx="47"/>
          </p:nvPr>
        </p:nvSpPr>
        <p:spPr>
          <a:xfrm>
            <a:off x="11967901" y="6617924"/>
            <a:ext cx="220924" cy="240077"/>
          </a:xfrm>
          <a:prstGeom prst="rect">
            <a:avLst/>
          </a:prstGeom>
          <a:solidFill>
            <a:schemeClr val="accent1"/>
          </a:solidFill>
        </p:spPr>
        <p:txBody>
          <a:bodyPr/>
          <a:lstStyle/>
          <a:p>
            <a:fld id="{BB07EAE1-021A-493C-B07F-6FE9E5D11BEB}" type="slidenum">
              <a:rPr lang="en-GB" smtClean="0"/>
              <a:pPr/>
              <a:t>‹#›</a:t>
            </a:fld>
            <a:endParaRPr lang="en-GB"/>
          </a:p>
        </p:txBody>
      </p:sp>
    </p:spTree>
    <p:custDataLst>
      <p:tags r:id="rId1"/>
    </p:custDataLst>
    <p:extLst>
      <p:ext uri="{BB962C8B-B14F-4D97-AF65-F5344CB8AC3E}">
        <p14:creationId xmlns:p14="http://schemas.microsoft.com/office/powerpoint/2010/main" val="2678828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0.xml><?xml version="1.0" encoding="utf-8"?>
<p:sldLayout xmlns:a="http://schemas.openxmlformats.org/drawingml/2006/main" xmlns:r="http://schemas.openxmlformats.org/officeDocument/2006/relationships" xmlns:p="http://schemas.openxmlformats.org/presentationml/2006/main" showMasterSp="0" preserve="1">
  <p:cSld name="Full image">
    <p:spTree>
      <p:nvGrpSpPr>
        <p:cNvPr id="1" name=""/>
        <p:cNvGrpSpPr/>
        <p:nvPr/>
      </p:nvGrpSpPr>
      <p:grpSpPr>
        <a:xfrm>
          <a:off x="0" y="0"/>
          <a:ext cx="0" cy="0"/>
          <a:chOff x="0" y="0"/>
          <a:chExt cx="0" cy="0"/>
        </a:xfrm>
      </p:grpSpPr>
      <p:sp>
        <p:nvSpPr>
          <p:cNvPr id="16" name="Text Placeholder 3">
            <a:extLst>
              <a:ext uri="{FF2B5EF4-FFF2-40B4-BE49-F238E27FC236}">
                <a16:creationId xmlns:a16="http://schemas.microsoft.com/office/drawing/2014/main" id="{FB5C3291-0535-C86B-941C-B6F64BF88C71}"/>
              </a:ext>
            </a:extLst>
          </p:cNvPr>
          <p:cNvSpPr>
            <a:spLocks noGrp="1"/>
          </p:cNvSpPr>
          <p:nvPr>
            <p:ph type="body" sz="quarter" idx="30" hasCustomPrompt="1"/>
          </p:nvPr>
        </p:nvSpPr>
        <p:spPr>
          <a:xfrm rot="5400000">
            <a:off x="8649149" y="3318754"/>
            <a:ext cx="6858430" cy="220922"/>
          </a:xfrm>
          <a:solidFill>
            <a:schemeClr val="accent1"/>
          </a:solidFill>
        </p:spPr>
        <p:txBody>
          <a:bodyPr anchor="ctr"/>
          <a:lstStyle>
            <a:lvl1pPr algn="ctr">
              <a:defRPr sz="900" cap="all" spc="100" baseline="0"/>
            </a:lvl1pPr>
          </a:lstStyle>
          <a:p>
            <a:pPr lvl="0"/>
            <a:r>
              <a:rPr lang="en-GB"/>
              <a:t>Section Title</a:t>
            </a:r>
          </a:p>
        </p:txBody>
      </p:sp>
      <p:sp>
        <p:nvSpPr>
          <p:cNvPr id="8" name="Picture Placeholder 7">
            <a:extLst>
              <a:ext uri="{FF2B5EF4-FFF2-40B4-BE49-F238E27FC236}">
                <a16:creationId xmlns:a16="http://schemas.microsoft.com/office/drawing/2014/main" id="{BD287986-078B-C57F-6DC8-C5E8E83713A0}"/>
              </a:ext>
            </a:extLst>
          </p:cNvPr>
          <p:cNvSpPr>
            <a:spLocks noGrp="1"/>
          </p:cNvSpPr>
          <p:nvPr>
            <p:ph type="pic" sz="quarter" idx="13" hasCustomPrompt="1"/>
          </p:nvPr>
        </p:nvSpPr>
        <p:spPr>
          <a:xfrm>
            <a:off x="0" y="-428"/>
            <a:ext cx="11967901" cy="6858428"/>
          </a:xfrm>
        </p:spPr>
        <p:txBody>
          <a:bodyPr anchor="ctr"/>
          <a:lstStyle>
            <a:lvl1pPr algn="ctr">
              <a:defRPr/>
            </a:lvl1pPr>
          </a:lstStyle>
          <a:p>
            <a:r>
              <a:rPr lang="en-GB"/>
              <a:t>Click icon to insert image &gt; Right click &gt; Send to Back</a:t>
            </a:r>
            <a:br>
              <a:rPr lang="en-GB"/>
            </a:br>
            <a:br>
              <a:rPr lang="en-GB"/>
            </a:br>
            <a:br>
              <a:rPr lang="en-GB"/>
            </a:br>
            <a:br>
              <a:rPr lang="en-GB"/>
            </a:br>
            <a:br>
              <a:rPr lang="en-GB"/>
            </a:br>
            <a:endParaRPr lang="en-GB"/>
          </a:p>
        </p:txBody>
      </p:sp>
      <p:sp>
        <p:nvSpPr>
          <p:cNvPr id="10" name="Text Placeholder 43">
            <a:extLst>
              <a:ext uri="{FF2B5EF4-FFF2-40B4-BE49-F238E27FC236}">
                <a16:creationId xmlns:a16="http://schemas.microsoft.com/office/drawing/2014/main" id="{D0217B49-D9ED-56A8-BFD0-EAA620252975}"/>
              </a:ext>
            </a:extLst>
          </p:cNvPr>
          <p:cNvSpPr>
            <a:spLocks noGrp="1" noRot="1" noMove="1" noResize="1" noEditPoints="1" noAdjustHandles="1" noChangeArrowheads="1" noChangeShapeType="1"/>
          </p:cNvSpPr>
          <p:nvPr>
            <p:ph type="body" sz="quarter" idx="29" hasCustomPrompt="1"/>
          </p:nvPr>
        </p:nvSpPr>
        <p:spPr>
          <a:xfrm>
            <a:off x="11169916" y="259080"/>
            <a:ext cx="558018" cy="558163"/>
          </a:xfrm>
          <a:blipFill>
            <a:blip r:embed="rId3">
              <a:extLst>
                <a:ext uri="{96DAC541-7B7A-43D3-8B79-37D633B846F1}">
                  <asvg:svgBlip xmlns:asvg="http://schemas.microsoft.com/office/drawing/2016/SVG/main" r:embed="rId4"/>
                </a:ext>
              </a:extLst>
            </a:blip>
            <a:stretch>
              <a:fillRect/>
            </a:stretch>
          </a:blipFill>
        </p:spPr>
        <p:txBody>
          <a:bodyPr>
            <a:normAutofit/>
          </a:bodyPr>
          <a:lstStyle>
            <a:lvl1pPr>
              <a:defRPr/>
            </a:lvl1pPr>
          </a:lstStyle>
          <a:p>
            <a:pPr lvl="0"/>
            <a:r>
              <a:rPr lang="en-GB"/>
              <a:t> </a:t>
            </a:r>
          </a:p>
        </p:txBody>
      </p:sp>
      <p:sp>
        <p:nvSpPr>
          <p:cNvPr id="41" name="Date Placeholder 40">
            <a:extLst>
              <a:ext uri="{FF2B5EF4-FFF2-40B4-BE49-F238E27FC236}">
                <a16:creationId xmlns:a16="http://schemas.microsoft.com/office/drawing/2014/main" id="{7302FD0A-563E-2097-FFB3-5A2C1496FE04}"/>
              </a:ext>
            </a:extLst>
          </p:cNvPr>
          <p:cNvSpPr>
            <a:spLocks noGrp="1"/>
          </p:cNvSpPr>
          <p:nvPr>
            <p:ph type="dt" sz="half" idx="31"/>
          </p:nvPr>
        </p:nvSpPr>
        <p:spPr/>
        <p:txBody>
          <a:bodyPr/>
          <a:lstStyle/>
          <a:p>
            <a:endParaRPr lang="en-GB"/>
          </a:p>
        </p:txBody>
      </p:sp>
      <p:sp>
        <p:nvSpPr>
          <p:cNvPr id="42" name="Footer Placeholder 41">
            <a:extLst>
              <a:ext uri="{FF2B5EF4-FFF2-40B4-BE49-F238E27FC236}">
                <a16:creationId xmlns:a16="http://schemas.microsoft.com/office/drawing/2014/main" id="{B6DC45C1-0FA9-EDEE-A680-7BE1D4A48F7F}"/>
              </a:ext>
            </a:extLst>
          </p:cNvPr>
          <p:cNvSpPr>
            <a:spLocks noGrp="1"/>
          </p:cNvSpPr>
          <p:nvPr>
            <p:ph type="ftr" sz="quarter" idx="32"/>
          </p:nvPr>
        </p:nvSpPr>
        <p:spPr>
          <a:xfrm>
            <a:off x="450733" y="6501388"/>
            <a:ext cx="6856644" cy="270074"/>
          </a:xfrm>
          <a:prstGeom prst="rect">
            <a:avLst/>
          </a:prstGeom>
        </p:spPr>
        <p:txBody>
          <a:bodyPr/>
          <a:lstStyle/>
          <a:p>
            <a:pPr>
              <a:lnSpc>
                <a:spcPct val="120000"/>
              </a:lnSpc>
              <a:spcAft>
                <a:spcPts val="1000"/>
              </a:spcAft>
            </a:pPr>
            <a:r>
              <a:rPr lang="en-US"/>
              <a:t>Footer</a:t>
            </a:r>
          </a:p>
        </p:txBody>
      </p:sp>
      <p:sp>
        <p:nvSpPr>
          <p:cNvPr id="43" name="Slide Number Placeholder 42">
            <a:extLst>
              <a:ext uri="{FF2B5EF4-FFF2-40B4-BE49-F238E27FC236}">
                <a16:creationId xmlns:a16="http://schemas.microsoft.com/office/drawing/2014/main" id="{A4610ABB-5E57-D017-6EBD-8DC1477520B7}"/>
              </a:ext>
            </a:extLst>
          </p:cNvPr>
          <p:cNvSpPr>
            <a:spLocks noGrp="1"/>
          </p:cNvSpPr>
          <p:nvPr>
            <p:ph type="sldNum" sz="quarter" idx="33"/>
          </p:nvPr>
        </p:nvSpPr>
        <p:spPr/>
        <p:txBody>
          <a:bodyPr/>
          <a:lstStyle/>
          <a:p>
            <a:fld id="{BB07EAE1-021A-493C-B07F-6FE9E5D11BEB}" type="slidenum">
              <a:rPr lang="en-GB" smtClean="0"/>
              <a:pPr/>
              <a:t>‹#›</a:t>
            </a:fld>
            <a:endParaRPr lang="en-GB"/>
          </a:p>
        </p:txBody>
      </p:sp>
      <p:grpSp>
        <p:nvGrpSpPr>
          <p:cNvPr id="14" name="Group 13">
            <a:extLst>
              <a:ext uri="{FF2B5EF4-FFF2-40B4-BE49-F238E27FC236}">
                <a16:creationId xmlns:a16="http://schemas.microsoft.com/office/drawing/2014/main" id="{2F9B314C-968E-4DB1-56AD-FAA43A002C39}"/>
              </a:ext>
            </a:extLst>
          </p:cNvPr>
          <p:cNvGrpSpPr/>
          <p:nvPr userDrawn="1"/>
        </p:nvGrpSpPr>
        <p:grpSpPr>
          <a:xfrm>
            <a:off x="12284372" y="0"/>
            <a:ext cx="2174455" cy="5486150"/>
            <a:chOff x="12287572" y="0"/>
            <a:chExt cx="2175021" cy="5486150"/>
          </a:xfrm>
        </p:grpSpPr>
        <p:grpSp>
          <p:nvGrpSpPr>
            <p:cNvPr id="15" name="Group 14">
              <a:extLst>
                <a:ext uri="{FF2B5EF4-FFF2-40B4-BE49-F238E27FC236}">
                  <a16:creationId xmlns:a16="http://schemas.microsoft.com/office/drawing/2014/main" id="{E0F2F459-8A57-5291-7606-F3C2E9074697}"/>
                </a:ext>
              </a:extLst>
            </p:cNvPr>
            <p:cNvGrpSpPr/>
            <p:nvPr/>
          </p:nvGrpSpPr>
          <p:grpSpPr>
            <a:xfrm>
              <a:off x="12287572" y="0"/>
              <a:ext cx="2175021" cy="4839558"/>
              <a:chOff x="838200" y="1150069"/>
              <a:chExt cx="2175021" cy="4839558"/>
            </a:xfrm>
          </p:grpSpPr>
          <p:sp>
            <p:nvSpPr>
              <p:cNvPr id="38" name="Rectangle 37">
                <a:extLst>
                  <a:ext uri="{FF2B5EF4-FFF2-40B4-BE49-F238E27FC236}">
                    <a16:creationId xmlns:a16="http://schemas.microsoft.com/office/drawing/2014/main" id="{2CFC69A4-93B0-D225-C6AA-D5DBCA2A8CB6}"/>
                  </a:ext>
                </a:extLst>
              </p:cNvPr>
              <p:cNvSpPr/>
              <p:nvPr/>
            </p:nvSpPr>
            <p:spPr>
              <a:xfrm>
                <a:off x="838200" y="1150069"/>
                <a:ext cx="2146445" cy="4839558"/>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333333"/>
                  </a:solidFill>
                </a:endParaRPr>
              </a:p>
            </p:txBody>
          </p:sp>
          <p:sp>
            <p:nvSpPr>
              <p:cNvPr id="39" name="Rectangle 38">
                <a:extLst>
                  <a:ext uri="{FF2B5EF4-FFF2-40B4-BE49-F238E27FC236}">
                    <a16:creationId xmlns:a16="http://schemas.microsoft.com/office/drawing/2014/main" id="{B1BFE227-D37F-6CC6-E779-73D5B35B7B84}"/>
                  </a:ext>
                </a:extLst>
              </p:cNvPr>
              <p:cNvSpPr/>
              <p:nvPr/>
            </p:nvSpPr>
            <p:spPr>
              <a:xfrm flipV="1">
                <a:off x="838200" y="1150069"/>
                <a:ext cx="2146445" cy="52016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799">
                  <a:solidFill>
                    <a:srgbClr val="333333"/>
                  </a:solidFill>
                </a:endParaRPr>
              </a:p>
            </p:txBody>
          </p:sp>
          <p:sp>
            <p:nvSpPr>
              <p:cNvPr id="40" name="TextBox 39">
                <a:extLst>
                  <a:ext uri="{FF2B5EF4-FFF2-40B4-BE49-F238E27FC236}">
                    <a16:creationId xmlns:a16="http://schemas.microsoft.com/office/drawing/2014/main" id="{6DCF9CBA-420B-1B62-EE09-FE95824E839D}"/>
                  </a:ext>
                </a:extLst>
              </p:cNvPr>
              <p:cNvSpPr txBox="1"/>
              <p:nvPr/>
            </p:nvSpPr>
            <p:spPr>
              <a:xfrm>
                <a:off x="866775" y="2189496"/>
                <a:ext cx="2087197" cy="707886"/>
              </a:xfrm>
              <a:prstGeom prst="rect">
                <a:avLst/>
              </a:prstGeom>
              <a:noFill/>
            </p:spPr>
            <p:txBody>
              <a:bodyPr wrap="square" rtlCol="0">
                <a:spAutoFit/>
              </a:bodyPr>
              <a:lstStyle/>
              <a:p>
                <a:r>
                  <a:rPr lang="en-GB" sz="1000" b="1">
                    <a:solidFill>
                      <a:srgbClr val="333333"/>
                    </a:solidFill>
                  </a:rPr>
                  <a:t>2. </a:t>
                </a:r>
                <a:r>
                  <a:rPr lang="en-GB" sz="1000">
                    <a:solidFill>
                      <a:srgbClr val="333333"/>
                    </a:solidFill>
                  </a:rPr>
                  <a:t>Click on the </a:t>
                </a:r>
                <a:r>
                  <a:rPr lang="en-GB" sz="1000" b="0">
                    <a:solidFill>
                      <a:srgbClr val="333333"/>
                    </a:solidFill>
                    <a:latin typeface="Gotham Medium" pitchFamily="50" charset="0"/>
                  </a:rPr>
                  <a:t>icon</a:t>
                </a:r>
                <a:r>
                  <a:rPr lang="en-GB" sz="1000">
                    <a:solidFill>
                      <a:srgbClr val="333333"/>
                    </a:solidFill>
                  </a:rPr>
                  <a:t> in the middle of the placeholder and choose the image from your computer.</a:t>
                </a:r>
              </a:p>
            </p:txBody>
          </p:sp>
          <p:sp>
            <p:nvSpPr>
              <p:cNvPr id="44" name="TextBox 43">
                <a:extLst>
                  <a:ext uri="{FF2B5EF4-FFF2-40B4-BE49-F238E27FC236}">
                    <a16:creationId xmlns:a16="http://schemas.microsoft.com/office/drawing/2014/main" id="{96D19958-0BC5-8038-476E-F641DFFC1C19}"/>
                  </a:ext>
                </a:extLst>
              </p:cNvPr>
              <p:cNvSpPr txBox="1"/>
              <p:nvPr/>
            </p:nvSpPr>
            <p:spPr>
              <a:xfrm>
                <a:off x="866774" y="2943679"/>
                <a:ext cx="2146447" cy="553998"/>
              </a:xfrm>
              <a:prstGeom prst="rect">
                <a:avLst/>
              </a:prstGeom>
              <a:noFill/>
            </p:spPr>
            <p:txBody>
              <a:bodyPr wrap="square" rtlCol="0">
                <a:spAutoFit/>
              </a:bodyPr>
              <a:lstStyle/>
              <a:p>
                <a:r>
                  <a:rPr lang="en-GB" sz="1000" b="1">
                    <a:solidFill>
                      <a:srgbClr val="333333"/>
                    </a:solidFill>
                  </a:rPr>
                  <a:t>3. </a:t>
                </a:r>
                <a:r>
                  <a:rPr lang="en-GB" sz="1000">
                    <a:solidFill>
                      <a:srgbClr val="333333"/>
                    </a:solidFill>
                  </a:rPr>
                  <a:t>Click on the </a:t>
                </a:r>
                <a:r>
                  <a:rPr lang="en-GB" sz="1000" b="0">
                    <a:solidFill>
                      <a:srgbClr val="333333"/>
                    </a:solidFill>
                    <a:latin typeface="Gotham Medium" pitchFamily="50" charset="0"/>
                  </a:rPr>
                  <a:t>Format Picture </a:t>
                </a:r>
                <a:r>
                  <a:rPr lang="en-GB" sz="1000">
                    <a:solidFill>
                      <a:srgbClr val="333333"/>
                    </a:solidFill>
                  </a:rPr>
                  <a:t>tab in the ribbon and use the tools to edit the image.</a:t>
                </a:r>
              </a:p>
            </p:txBody>
          </p:sp>
          <p:sp>
            <p:nvSpPr>
              <p:cNvPr id="45" name="TextBox 44">
                <a:extLst>
                  <a:ext uri="{FF2B5EF4-FFF2-40B4-BE49-F238E27FC236}">
                    <a16:creationId xmlns:a16="http://schemas.microsoft.com/office/drawing/2014/main" id="{EE6C3497-1324-E224-EF5C-CC5217278404}"/>
                  </a:ext>
                </a:extLst>
              </p:cNvPr>
              <p:cNvSpPr txBox="1"/>
              <p:nvPr/>
            </p:nvSpPr>
            <p:spPr>
              <a:xfrm>
                <a:off x="866773" y="3543974"/>
                <a:ext cx="2146447" cy="1169551"/>
              </a:xfrm>
              <a:prstGeom prst="rect">
                <a:avLst/>
              </a:prstGeom>
              <a:noFill/>
            </p:spPr>
            <p:txBody>
              <a:bodyPr wrap="square" rtlCol="0">
                <a:spAutoFit/>
              </a:bodyPr>
              <a:lstStyle/>
              <a:p>
                <a:r>
                  <a:rPr lang="en-GB" sz="1000" b="1">
                    <a:solidFill>
                      <a:srgbClr val="333333"/>
                    </a:solidFill>
                  </a:rPr>
                  <a:t>4. </a:t>
                </a:r>
                <a:r>
                  <a:rPr lang="en-GB" sz="1000">
                    <a:solidFill>
                      <a:srgbClr val="333333"/>
                    </a:solidFill>
                  </a:rPr>
                  <a:t>Choose </a:t>
                </a:r>
                <a:r>
                  <a:rPr lang="en-GB" sz="1000" b="0">
                    <a:solidFill>
                      <a:srgbClr val="333333"/>
                    </a:solidFill>
                    <a:latin typeface="Gotham Medium" pitchFamily="50" charset="0"/>
                  </a:rPr>
                  <a:t>Crop</a:t>
                </a:r>
                <a:r>
                  <a:rPr lang="en-GB" sz="1000">
                    <a:solidFill>
                      <a:srgbClr val="333333"/>
                    </a:solidFill>
                  </a:rPr>
                  <a:t> to resize and move the image within the placeholder, using the white circles in the corners of the image. Click on the drop down arrow and choose </a:t>
                </a:r>
                <a:r>
                  <a:rPr lang="en-GB" sz="1000" b="0">
                    <a:solidFill>
                      <a:srgbClr val="333333"/>
                    </a:solidFill>
                    <a:latin typeface="Gotham Medium" pitchFamily="50" charset="0"/>
                  </a:rPr>
                  <a:t>Fit </a:t>
                </a:r>
                <a:r>
                  <a:rPr lang="en-GB" sz="1000">
                    <a:solidFill>
                      <a:srgbClr val="333333"/>
                    </a:solidFill>
                  </a:rPr>
                  <a:t>to fit the image to the placeholder.</a:t>
                </a:r>
              </a:p>
            </p:txBody>
          </p:sp>
          <p:sp>
            <p:nvSpPr>
              <p:cNvPr id="46" name="TextBox 45">
                <a:extLst>
                  <a:ext uri="{FF2B5EF4-FFF2-40B4-BE49-F238E27FC236}">
                    <a16:creationId xmlns:a16="http://schemas.microsoft.com/office/drawing/2014/main" id="{3AB19DDC-5CF6-BB78-C7C0-7D5C363E468C}"/>
                  </a:ext>
                </a:extLst>
              </p:cNvPr>
              <p:cNvSpPr txBox="1"/>
              <p:nvPr/>
            </p:nvSpPr>
            <p:spPr>
              <a:xfrm>
                <a:off x="866774" y="4759822"/>
                <a:ext cx="2146447" cy="553998"/>
              </a:xfrm>
              <a:prstGeom prst="rect">
                <a:avLst/>
              </a:prstGeom>
              <a:noFill/>
            </p:spPr>
            <p:txBody>
              <a:bodyPr wrap="square" rtlCol="0">
                <a:spAutoFit/>
              </a:bodyPr>
              <a:lstStyle/>
              <a:p>
                <a:r>
                  <a:rPr lang="en-GB" sz="1000" b="1">
                    <a:solidFill>
                      <a:srgbClr val="333333"/>
                    </a:solidFill>
                  </a:rPr>
                  <a:t>5. </a:t>
                </a:r>
                <a:r>
                  <a:rPr lang="en-GB" sz="1000">
                    <a:solidFill>
                      <a:srgbClr val="333333"/>
                    </a:solidFill>
                  </a:rPr>
                  <a:t>Choose </a:t>
                </a:r>
                <a:r>
                  <a:rPr lang="en-GB" sz="1000" b="0">
                    <a:solidFill>
                      <a:srgbClr val="333333"/>
                    </a:solidFill>
                    <a:latin typeface="Gotham Medium" pitchFamily="50" charset="0"/>
                  </a:rPr>
                  <a:t>Picture Colour </a:t>
                </a:r>
                <a:r>
                  <a:rPr lang="en-GB" sz="1000">
                    <a:solidFill>
                      <a:srgbClr val="333333"/>
                    </a:solidFill>
                  </a:rPr>
                  <a:t>to adjust the Saturation, Tone, and Colour.</a:t>
                </a:r>
              </a:p>
            </p:txBody>
          </p:sp>
          <p:sp>
            <p:nvSpPr>
              <p:cNvPr id="47" name="TextBox 46">
                <a:extLst>
                  <a:ext uri="{FF2B5EF4-FFF2-40B4-BE49-F238E27FC236}">
                    <a16:creationId xmlns:a16="http://schemas.microsoft.com/office/drawing/2014/main" id="{2607B4BB-F112-01D9-FB79-39A935BEB40D}"/>
                  </a:ext>
                </a:extLst>
              </p:cNvPr>
              <p:cNvSpPr txBox="1"/>
              <p:nvPr/>
            </p:nvSpPr>
            <p:spPr>
              <a:xfrm>
                <a:off x="866774" y="5360117"/>
                <a:ext cx="2146447" cy="553998"/>
              </a:xfrm>
              <a:prstGeom prst="rect">
                <a:avLst/>
              </a:prstGeom>
              <a:noFill/>
            </p:spPr>
            <p:txBody>
              <a:bodyPr wrap="square" rtlCol="0">
                <a:spAutoFit/>
              </a:bodyPr>
              <a:lstStyle/>
              <a:p>
                <a:r>
                  <a:rPr lang="en-GB" sz="1000" b="1">
                    <a:solidFill>
                      <a:srgbClr val="333333"/>
                    </a:solidFill>
                  </a:rPr>
                  <a:t>6. </a:t>
                </a:r>
                <a:r>
                  <a:rPr lang="en-GB" sz="1000">
                    <a:solidFill>
                      <a:srgbClr val="333333"/>
                    </a:solidFill>
                  </a:rPr>
                  <a:t>Choose </a:t>
                </a:r>
                <a:r>
                  <a:rPr lang="en-GB" sz="1000" b="0">
                    <a:solidFill>
                      <a:srgbClr val="333333"/>
                    </a:solidFill>
                    <a:latin typeface="Gotham Medium" pitchFamily="50" charset="0"/>
                  </a:rPr>
                  <a:t>Picture Correction </a:t>
                </a:r>
                <a:r>
                  <a:rPr lang="en-GB" sz="1000">
                    <a:solidFill>
                      <a:srgbClr val="333333"/>
                    </a:solidFill>
                  </a:rPr>
                  <a:t>to adjust the Sharpness, Brightness, and Contrast.</a:t>
                </a:r>
              </a:p>
            </p:txBody>
          </p:sp>
          <p:sp>
            <p:nvSpPr>
              <p:cNvPr id="48" name="TextBox 47">
                <a:extLst>
                  <a:ext uri="{FF2B5EF4-FFF2-40B4-BE49-F238E27FC236}">
                    <a16:creationId xmlns:a16="http://schemas.microsoft.com/office/drawing/2014/main" id="{E12AAA15-5385-3602-A2F8-EF8E6EB1A46E}"/>
                  </a:ext>
                </a:extLst>
              </p:cNvPr>
              <p:cNvSpPr txBox="1"/>
              <p:nvPr/>
            </p:nvSpPr>
            <p:spPr>
              <a:xfrm>
                <a:off x="1072610" y="1179173"/>
                <a:ext cx="1734772" cy="461665"/>
              </a:xfrm>
              <a:prstGeom prst="rect">
                <a:avLst/>
              </a:prstGeom>
              <a:noFill/>
            </p:spPr>
            <p:txBody>
              <a:bodyPr wrap="square" rtlCol="0">
                <a:spAutoFit/>
              </a:bodyPr>
              <a:lstStyle/>
              <a:p>
                <a:pPr algn="ctr"/>
                <a:r>
                  <a:rPr lang="en-GB" sz="1200">
                    <a:solidFill>
                      <a:srgbClr val="333333"/>
                    </a:solidFill>
                    <a:latin typeface="+mn-lt"/>
                  </a:rPr>
                  <a:t>HOW TO INSERT AN IMAGE</a:t>
                </a:r>
              </a:p>
            </p:txBody>
          </p:sp>
          <p:sp>
            <p:nvSpPr>
              <p:cNvPr id="49" name="TextBox 48">
                <a:extLst>
                  <a:ext uri="{FF2B5EF4-FFF2-40B4-BE49-F238E27FC236}">
                    <a16:creationId xmlns:a16="http://schemas.microsoft.com/office/drawing/2014/main" id="{D11D2D4D-53E6-D272-3578-D5A8BF265658}"/>
                  </a:ext>
                </a:extLst>
              </p:cNvPr>
              <p:cNvSpPr txBox="1"/>
              <p:nvPr/>
            </p:nvSpPr>
            <p:spPr>
              <a:xfrm>
                <a:off x="866775" y="1759910"/>
                <a:ext cx="2087197" cy="400110"/>
              </a:xfrm>
              <a:prstGeom prst="rect">
                <a:avLst/>
              </a:prstGeom>
              <a:noFill/>
            </p:spPr>
            <p:txBody>
              <a:bodyPr wrap="square" rtlCol="0">
                <a:spAutoFit/>
              </a:bodyPr>
              <a:lstStyle/>
              <a:p>
                <a:r>
                  <a:rPr lang="en-GB" sz="1000" b="1">
                    <a:solidFill>
                      <a:srgbClr val="333333"/>
                    </a:solidFill>
                  </a:rPr>
                  <a:t>1. </a:t>
                </a:r>
                <a:r>
                  <a:rPr lang="en-GB" sz="1000">
                    <a:solidFill>
                      <a:srgbClr val="333333"/>
                    </a:solidFill>
                  </a:rPr>
                  <a:t>If there is already an image present, </a:t>
                </a:r>
                <a:r>
                  <a:rPr lang="en-GB" sz="1000">
                    <a:solidFill>
                      <a:srgbClr val="333333"/>
                    </a:solidFill>
                    <a:latin typeface="Gotham Medium" pitchFamily="50" charset="0"/>
                  </a:rPr>
                  <a:t>delete this first.</a:t>
                </a:r>
              </a:p>
            </p:txBody>
          </p:sp>
        </p:grpSp>
        <p:grpSp>
          <p:nvGrpSpPr>
            <p:cNvPr id="17" name="Group 16">
              <a:extLst>
                <a:ext uri="{FF2B5EF4-FFF2-40B4-BE49-F238E27FC236}">
                  <a16:creationId xmlns:a16="http://schemas.microsoft.com/office/drawing/2014/main" id="{EC0A9D1D-AFE2-EF75-3FD6-6D3171144A56}"/>
                </a:ext>
              </a:extLst>
            </p:cNvPr>
            <p:cNvGrpSpPr/>
            <p:nvPr userDrawn="1"/>
          </p:nvGrpSpPr>
          <p:grpSpPr>
            <a:xfrm>
              <a:off x="12287572" y="0"/>
              <a:ext cx="2175021" cy="5486150"/>
              <a:chOff x="838200" y="1150069"/>
              <a:chExt cx="2175021" cy="5486150"/>
            </a:xfrm>
          </p:grpSpPr>
          <p:sp>
            <p:nvSpPr>
              <p:cNvPr id="19" name="Rectangle 18">
                <a:extLst>
                  <a:ext uri="{FF2B5EF4-FFF2-40B4-BE49-F238E27FC236}">
                    <a16:creationId xmlns:a16="http://schemas.microsoft.com/office/drawing/2014/main" id="{A48B22AF-340A-3C68-1934-B123430E797B}"/>
                  </a:ext>
                </a:extLst>
              </p:cNvPr>
              <p:cNvSpPr/>
              <p:nvPr/>
            </p:nvSpPr>
            <p:spPr>
              <a:xfrm>
                <a:off x="838200" y="1150069"/>
                <a:ext cx="2146445" cy="548615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333333"/>
                  </a:solidFill>
                </a:endParaRPr>
              </a:p>
            </p:txBody>
          </p:sp>
          <p:sp>
            <p:nvSpPr>
              <p:cNvPr id="20" name="Rectangle 19">
                <a:extLst>
                  <a:ext uri="{FF2B5EF4-FFF2-40B4-BE49-F238E27FC236}">
                    <a16:creationId xmlns:a16="http://schemas.microsoft.com/office/drawing/2014/main" id="{F265A62E-1362-ECF7-A450-6100A65C0A26}"/>
                  </a:ext>
                </a:extLst>
              </p:cNvPr>
              <p:cNvSpPr/>
              <p:nvPr/>
            </p:nvSpPr>
            <p:spPr>
              <a:xfrm flipV="1">
                <a:off x="838200" y="1150069"/>
                <a:ext cx="2146445" cy="52016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799">
                  <a:solidFill>
                    <a:srgbClr val="333333"/>
                  </a:solidFill>
                </a:endParaRPr>
              </a:p>
            </p:txBody>
          </p:sp>
          <p:sp>
            <p:nvSpPr>
              <p:cNvPr id="21" name="TextBox 20">
                <a:extLst>
                  <a:ext uri="{FF2B5EF4-FFF2-40B4-BE49-F238E27FC236}">
                    <a16:creationId xmlns:a16="http://schemas.microsoft.com/office/drawing/2014/main" id="{D1AC52D9-08E8-9CA8-2C26-F63A48C5E384}"/>
                  </a:ext>
                </a:extLst>
              </p:cNvPr>
              <p:cNvSpPr txBox="1"/>
              <p:nvPr/>
            </p:nvSpPr>
            <p:spPr>
              <a:xfrm>
                <a:off x="866775" y="2189496"/>
                <a:ext cx="2087197" cy="707886"/>
              </a:xfrm>
              <a:prstGeom prst="rect">
                <a:avLst/>
              </a:prstGeom>
              <a:noFill/>
            </p:spPr>
            <p:txBody>
              <a:bodyPr wrap="square" rtlCol="0">
                <a:spAutoFit/>
              </a:bodyPr>
              <a:lstStyle/>
              <a:p>
                <a:r>
                  <a:rPr lang="en-GB" sz="1000" b="1">
                    <a:solidFill>
                      <a:srgbClr val="333333"/>
                    </a:solidFill>
                  </a:rPr>
                  <a:t>2. </a:t>
                </a:r>
                <a:r>
                  <a:rPr lang="en-GB" sz="1000">
                    <a:solidFill>
                      <a:srgbClr val="333333"/>
                    </a:solidFill>
                  </a:rPr>
                  <a:t>Click on the </a:t>
                </a:r>
                <a:r>
                  <a:rPr lang="en-GB" sz="1000" b="0">
                    <a:solidFill>
                      <a:srgbClr val="333333"/>
                    </a:solidFill>
                    <a:latin typeface="Gotham Medium" pitchFamily="50" charset="0"/>
                  </a:rPr>
                  <a:t>icon</a:t>
                </a:r>
                <a:r>
                  <a:rPr lang="en-GB" sz="1000">
                    <a:solidFill>
                      <a:srgbClr val="333333"/>
                    </a:solidFill>
                  </a:rPr>
                  <a:t> in the middle of the placeholder and choose the image from your computer.</a:t>
                </a:r>
              </a:p>
            </p:txBody>
          </p:sp>
          <p:sp>
            <p:nvSpPr>
              <p:cNvPr id="22" name="TextBox 21">
                <a:extLst>
                  <a:ext uri="{FF2B5EF4-FFF2-40B4-BE49-F238E27FC236}">
                    <a16:creationId xmlns:a16="http://schemas.microsoft.com/office/drawing/2014/main" id="{12B4EAB6-A23E-F75B-070C-D28A01918562}"/>
                  </a:ext>
                </a:extLst>
              </p:cNvPr>
              <p:cNvSpPr txBox="1"/>
              <p:nvPr/>
            </p:nvSpPr>
            <p:spPr>
              <a:xfrm>
                <a:off x="866774" y="2943679"/>
                <a:ext cx="2146447" cy="553998"/>
              </a:xfrm>
              <a:prstGeom prst="rect">
                <a:avLst/>
              </a:prstGeom>
              <a:noFill/>
            </p:spPr>
            <p:txBody>
              <a:bodyPr wrap="square" rtlCol="0">
                <a:spAutoFit/>
              </a:bodyPr>
              <a:lstStyle/>
              <a:p>
                <a:r>
                  <a:rPr lang="en-GB" sz="1000" b="1">
                    <a:solidFill>
                      <a:srgbClr val="333333"/>
                    </a:solidFill>
                  </a:rPr>
                  <a:t>3. </a:t>
                </a:r>
                <a:r>
                  <a:rPr lang="en-GB" sz="1000">
                    <a:solidFill>
                      <a:srgbClr val="333333"/>
                    </a:solidFill>
                  </a:rPr>
                  <a:t>Click on the </a:t>
                </a:r>
                <a:r>
                  <a:rPr lang="en-GB" sz="1000" b="0">
                    <a:solidFill>
                      <a:srgbClr val="333333"/>
                    </a:solidFill>
                    <a:latin typeface="Gotham Medium" pitchFamily="50" charset="0"/>
                  </a:rPr>
                  <a:t>Format Picture </a:t>
                </a:r>
                <a:r>
                  <a:rPr lang="en-GB" sz="1000">
                    <a:solidFill>
                      <a:srgbClr val="333333"/>
                    </a:solidFill>
                  </a:rPr>
                  <a:t>tab in the ribbon and use the tools to edit the image.</a:t>
                </a:r>
              </a:p>
            </p:txBody>
          </p:sp>
          <p:sp>
            <p:nvSpPr>
              <p:cNvPr id="23" name="TextBox 22">
                <a:extLst>
                  <a:ext uri="{FF2B5EF4-FFF2-40B4-BE49-F238E27FC236}">
                    <a16:creationId xmlns:a16="http://schemas.microsoft.com/office/drawing/2014/main" id="{3CE77840-CD8C-46AB-A7AF-35F61DA85963}"/>
                  </a:ext>
                </a:extLst>
              </p:cNvPr>
              <p:cNvSpPr txBox="1"/>
              <p:nvPr/>
            </p:nvSpPr>
            <p:spPr>
              <a:xfrm>
                <a:off x="866773" y="3543974"/>
                <a:ext cx="2146447" cy="1169551"/>
              </a:xfrm>
              <a:prstGeom prst="rect">
                <a:avLst/>
              </a:prstGeom>
              <a:noFill/>
            </p:spPr>
            <p:txBody>
              <a:bodyPr wrap="square" rtlCol="0">
                <a:spAutoFit/>
              </a:bodyPr>
              <a:lstStyle/>
              <a:p>
                <a:r>
                  <a:rPr lang="en-GB" sz="1000" b="1">
                    <a:solidFill>
                      <a:srgbClr val="333333"/>
                    </a:solidFill>
                  </a:rPr>
                  <a:t>4. </a:t>
                </a:r>
                <a:r>
                  <a:rPr lang="en-GB" sz="1000">
                    <a:solidFill>
                      <a:srgbClr val="333333"/>
                    </a:solidFill>
                  </a:rPr>
                  <a:t>Choose </a:t>
                </a:r>
                <a:r>
                  <a:rPr lang="en-GB" sz="1000" b="0">
                    <a:solidFill>
                      <a:srgbClr val="333333"/>
                    </a:solidFill>
                    <a:latin typeface="Gotham Medium" pitchFamily="50" charset="0"/>
                  </a:rPr>
                  <a:t>Crop</a:t>
                </a:r>
                <a:r>
                  <a:rPr lang="en-GB" sz="1000">
                    <a:solidFill>
                      <a:srgbClr val="333333"/>
                    </a:solidFill>
                  </a:rPr>
                  <a:t> to resize and move the image within the placeholder, using the white circles in the corners of the image. Click on the drop down arrow and choose </a:t>
                </a:r>
                <a:r>
                  <a:rPr lang="en-GB" sz="1000" b="0">
                    <a:solidFill>
                      <a:srgbClr val="333333"/>
                    </a:solidFill>
                    <a:latin typeface="Gotham Medium" pitchFamily="50" charset="0"/>
                  </a:rPr>
                  <a:t>Fit </a:t>
                </a:r>
                <a:r>
                  <a:rPr lang="en-GB" sz="1000">
                    <a:solidFill>
                      <a:srgbClr val="333333"/>
                    </a:solidFill>
                  </a:rPr>
                  <a:t>to fit the image to the placeholder.</a:t>
                </a:r>
              </a:p>
            </p:txBody>
          </p:sp>
          <p:sp>
            <p:nvSpPr>
              <p:cNvPr id="24" name="TextBox 23">
                <a:extLst>
                  <a:ext uri="{FF2B5EF4-FFF2-40B4-BE49-F238E27FC236}">
                    <a16:creationId xmlns:a16="http://schemas.microsoft.com/office/drawing/2014/main" id="{19DCB207-A4E7-7865-5B4D-08FD71094DFA}"/>
                  </a:ext>
                </a:extLst>
              </p:cNvPr>
              <p:cNvSpPr txBox="1"/>
              <p:nvPr/>
            </p:nvSpPr>
            <p:spPr>
              <a:xfrm>
                <a:off x="866774" y="4759822"/>
                <a:ext cx="2146447" cy="553998"/>
              </a:xfrm>
              <a:prstGeom prst="rect">
                <a:avLst/>
              </a:prstGeom>
              <a:noFill/>
            </p:spPr>
            <p:txBody>
              <a:bodyPr wrap="square" rtlCol="0">
                <a:spAutoFit/>
              </a:bodyPr>
              <a:lstStyle/>
              <a:p>
                <a:r>
                  <a:rPr lang="en-GB" sz="1000" b="1">
                    <a:solidFill>
                      <a:srgbClr val="333333"/>
                    </a:solidFill>
                  </a:rPr>
                  <a:t>5. </a:t>
                </a:r>
                <a:r>
                  <a:rPr lang="en-GB" sz="1000">
                    <a:solidFill>
                      <a:srgbClr val="333333"/>
                    </a:solidFill>
                  </a:rPr>
                  <a:t>Choose </a:t>
                </a:r>
                <a:r>
                  <a:rPr lang="en-GB" sz="1000" b="0">
                    <a:solidFill>
                      <a:srgbClr val="333333"/>
                    </a:solidFill>
                    <a:latin typeface="Gotham Medium" pitchFamily="50" charset="0"/>
                  </a:rPr>
                  <a:t>Picture Colour </a:t>
                </a:r>
                <a:r>
                  <a:rPr lang="en-GB" sz="1000">
                    <a:solidFill>
                      <a:srgbClr val="333333"/>
                    </a:solidFill>
                  </a:rPr>
                  <a:t>to adjust the Saturation, Tone, and Colour.</a:t>
                </a:r>
              </a:p>
            </p:txBody>
          </p:sp>
          <p:sp>
            <p:nvSpPr>
              <p:cNvPr id="25" name="TextBox 24">
                <a:extLst>
                  <a:ext uri="{FF2B5EF4-FFF2-40B4-BE49-F238E27FC236}">
                    <a16:creationId xmlns:a16="http://schemas.microsoft.com/office/drawing/2014/main" id="{02C851AC-769C-17F6-AEE1-DC00CF80F848}"/>
                  </a:ext>
                </a:extLst>
              </p:cNvPr>
              <p:cNvSpPr txBox="1"/>
              <p:nvPr/>
            </p:nvSpPr>
            <p:spPr>
              <a:xfrm>
                <a:off x="866774" y="5360117"/>
                <a:ext cx="2146447" cy="861774"/>
              </a:xfrm>
              <a:prstGeom prst="rect">
                <a:avLst/>
              </a:prstGeom>
              <a:noFill/>
            </p:spPr>
            <p:txBody>
              <a:bodyPr wrap="square" rtlCol="0">
                <a:spAutoFit/>
              </a:bodyPr>
              <a:lstStyle/>
              <a:p>
                <a:r>
                  <a:rPr lang="en-GB" sz="1000" b="1">
                    <a:solidFill>
                      <a:srgbClr val="333333"/>
                    </a:solidFill>
                  </a:rPr>
                  <a:t>6. </a:t>
                </a:r>
                <a:r>
                  <a:rPr lang="en-GB" sz="1000">
                    <a:solidFill>
                      <a:srgbClr val="333333"/>
                    </a:solidFill>
                  </a:rPr>
                  <a:t>Choose </a:t>
                </a:r>
                <a:r>
                  <a:rPr lang="en-GB" sz="1000" b="0">
                    <a:solidFill>
                      <a:srgbClr val="333333"/>
                    </a:solidFill>
                    <a:latin typeface="Gotham Medium" pitchFamily="50" charset="0"/>
                  </a:rPr>
                  <a:t>Picture Correction </a:t>
                </a:r>
                <a:r>
                  <a:rPr lang="en-GB" sz="1000">
                    <a:solidFill>
                      <a:srgbClr val="333333"/>
                    </a:solidFill>
                  </a:rPr>
                  <a:t>to adjust the Sharpness, Brightness, and Contrast.</a:t>
                </a:r>
              </a:p>
              <a:p>
                <a:endParaRPr lang="en-GB" sz="1000">
                  <a:solidFill>
                    <a:srgbClr val="333333"/>
                  </a:solidFill>
                </a:endParaRPr>
              </a:p>
              <a:p>
                <a:endParaRPr lang="en-GB" sz="1000">
                  <a:solidFill>
                    <a:srgbClr val="333333"/>
                  </a:solidFill>
                </a:endParaRPr>
              </a:p>
            </p:txBody>
          </p:sp>
          <p:sp>
            <p:nvSpPr>
              <p:cNvPr id="26" name="TextBox 25">
                <a:extLst>
                  <a:ext uri="{FF2B5EF4-FFF2-40B4-BE49-F238E27FC236}">
                    <a16:creationId xmlns:a16="http://schemas.microsoft.com/office/drawing/2014/main" id="{843C3148-82DC-1C09-30CF-53930ACBA9B0}"/>
                  </a:ext>
                </a:extLst>
              </p:cNvPr>
              <p:cNvSpPr txBox="1"/>
              <p:nvPr/>
            </p:nvSpPr>
            <p:spPr>
              <a:xfrm>
                <a:off x="1072610" y="1179173"/>
                <a:ext cx="1734772" cy="461665"/>
              </a:xfrm>
              <a:prstGeom prst="rect">
                <a:avLst/>
              </a:prstGeom>
              <a:noFill/>
            </p:spPr>
            <p:txBody>
              <a:bodyPr wrap="square" rtlCol="0">
                <a:spAutoFit/>
              </a:bodyPr>
              <a:lstStyle/>
              <a:p>
                <a:pPr algn="ctr"/>
                <a:r>
                  <a:rPr lang="en-GB" sz="1200">
                    <a:solidFill>
                      <a:srgbClr val="333333"/>
                    </a:solidFill>
                    <a:latin typeface="+mn-lt"/>
                  </a:rPr>
                  <a:t>HOW TO INSERT AN IMAGE</a:t>
                </a:r>
              </a:p>
            </p:txBody>
          </p:sp>
          <p:sp>
            <p:nvSpPr>
              <p:cNvPr id="37" name="TextBox 36">
                <a:extLst>
                  <a:ext uri="{FF2B5EF4-FFF2-40B4-BE49-F238E27FC236}">
                    <a16:creationId xmlns:a16="http://schemas.microsoft.com/office/drawing/2014/main" id="{926A5636-D26F-8D5D-E878-E522ACB20540}"/>
                  </a:ext>
                </a:extLst>
              </p:cNvPr>
              <p:cNvSpPr txBox="1"/>
              <p:nvPr userDrawn="1"/>
            </p:nvSpPr>
            <p:spPr>
              <a:xfrm>
                <a:off x="866775" y="1759910"/>
                <a:ext cx="2087197" cy="400110"/>
              </a:xfrm>
              <a:prstGeom prst="rect">
                <a:avLst/>
              </a:prstGeom>
              <a:noFill/>
            </p:spPr>
            <p:txBody>
              <a:bodyPr wrap="square" rtlCol="0">
                <a:spAutoFit/>
              </a:bodyPr>
              <a:lstStyle/>
              <a:p>
                <a:r>
                  <a:rPr lang="en-GB" sz="1000" b="1">
                    <a:solidFill>
                      <a:srgbClr val="333333"/>
                    </a:solidFill>
                  </a:rPr>
                  <a:t>1. </a:t>
                </a:r>
                <a:r>
                  <a:rPr lang="en-GB" sz="1000">
                    <a:solidFill>
                      <a:srgbClr val="333333"/>
                    </a:solidFill>
                  </a:rPr>
                  <a:t>If there is already an image present, </a:t>
                </a:r>
                <a:r>
                  <a:rPr lang="en-GB" sz="1000">
                    <a:solidFill>
                      <a:srgbClr val="333333"/>
                    </a:solidFill>
                    <a:latin typeface="Gotham Medium" pitchFamily="50" charset="0"/>
                  </a:rPr>
                  <a:t>delete this first.</a:t>
                </a:r>
              </a:p>
            </p:txBody>
          </p:sp>
        </p:grpSp>
        <p:sp>
          <p:nvSpPr>
            <p:cNvPr id="18" name="TextBox 17">
              <a:extLst>
                <a:ext uri="{FF2B5EF4-FFF2-40B4-BE49-F238E27FC236}">
                  <a16:creationId xmlns:a16="http://schemas.microsoft.com/office/drawing/2014/main" id="{EC41A4E7-D34D-3AFB-37AC-660A41CEA3FD}"/>
                </a:ext>
              </a:extLst>
            </p:cNvPr>
            <p:cNvSpPr txBox="1"/>
            <p:nvPr userDrawn="1"/>
          </p:nvSpPr>
          <p:spPr>
            <a:xfrm>
              <a:off x="12316146" y="4885855"/>
              <a:ext cx="2146447" cy="553998"/>
            </a:xfrm>
            <a:prstGeom prst="rect">
              <a:avLst/>
            </a:prstGeom>
            <a:noFill/>
          </p:spPr>
          <p:txBody>
            <a:bodyPr wrap="square" rtlCol="0">
              <a:spAutoFit/>
            </a:bodyPr>
            <a:lstStyle/>
            <a:p>
              <a:r>
                <a:rPr lang="en-GB" sz="1000" b="1">
                  <a:solidFill>
                    <a:srgbClr val="333333"/>
                  </a:solidFill>
                </a:rPr>
                <a:t>7. </a:t>
              </a:r>
              <a:r>
                <a:rPr lang="en-GB" sz="1000">
                  <a:solidFill>
                    <a:srgbClr val="333333"/>
                  </a:solidFill>
                </a:rPr>
                <a:t>Once you are happy with your image, right click on it and select ‘</a:t>
              </a:r>
              <a:r>
                <a:rPr lang="en-GB" sz="1000" b="0">
                  <a:solidFill>
                    <a:srgbClr val="333333"/>
                  </a:solidFill>
                  <a:latin typeface="Gotham Medium" pitchFamily="50" charset="0"/>
                </a:rPr>
                <a:t>Send to back</a:t>
              </a:r>
              <a:r>
                <a:rPr lang="en-GB" sz="1000">
                  <a:solidFill>
                    <a:srgbClr val="333333"/>
                  </a:solidFill>
                </a:rPr>
                <a:t>’. </a:t>
              </a:r>
              <a:endParaRPr lang="en-GB" sz="1000">
                <a:solidFill>
                  <a:srgbClr val="333333"/>
                </a:solidFill>
                <a:latin typeface="Gotham Medium" pitchFamily="50" charset="0"/>
              </a:endParaRPr>
            </a:p>
          </p:txBody>
        </p:sp>
      </p:grpSp>
    </p:spTree>
    <p:custDataLst>
      <p:tags r:id="rId1"/>
    </p:custDataLst>
    <p:extLst>
      <p:ext uri="{BB962C8B-B14F-4D97-AF65-F5344CB8AC3E}">
        <p14:creationId xmlns:p14="http://schemas.microsoft.com/office/powerpoint/2010/main" val="3267206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1.xml><?xml version="1.0" encoding="utf-8"?>
<p:sldLayout xmlns:a="http://schemas.openxmlformats.org/drawingml/2006/main" xmlns:r="http://schemas.openxmlformats.org/officeDocument/2006/relationships" xmlns:p="http://schemas.openxmlformats.org/presentationml/2006/main" showMasterSp="0" preserve="1" userDrawn="1">
  <p:cSld name="Key message with yellow box &amp; image">
    <p:spTree>
      <p:nvGrpSpPr>
        <p:cNvPr id="1" name=""/>
        <p:cNvGrpSpPr/>
        <p:nvPr/>
      </p:nvGrpSpPr>
      <p:grpSpPr>
        <a:xfrm>
          <a:off x="0" y="0"/>
          <a:ext cx="0" cy="0"/>
          <a:chOff x="0" y="0"/>
          <a:chExt cx="0" cy="0"/>
        </a:xfrm>
      </p:grpSpPr>
      <p:sp>
        <p:nvSpPr>
          <p:cNvPr id="14" name="Text Placeholder 13">
            <a:extLst>
              <a:ext uri="{FF2B5EF4-FFF2-40B4-BE49-F238E27FC236}">
                <a16:creationId xmlns:a16="http://schemas.microsoft.com/office/drawing/2014/main" id="{E0E4B4B2-978F-A42D-BAA4-E93EE4F99A78}"/>
              </a:ext>
            </a:extLst>
          </p:cNvPr>
          <p:cNvSpPr>
            <a:spLocks noGrp="1"/>
          </p:cNvSpPr>
          <p:nvPr>
            <p:ph type="body" sz="quarter" idx="49" hasCustomPrompt="1"/>
          </p:nvPr>
        </p:nvSpPr>
        <p:spPr>
          <a:xfrm>
            <a:off x="6094413" y="1219200"/>
            <a:ext cx="4309620" cy="4278822"/>
          </a:xfrm>
          <a:blipFill dpi="0" rotWithShape="1">
            <a:blip r:embed="rId3"/>
            <a:srcRect/>
            <a:tile tx="0" ty="0" sx="70000" sy="70000" flip="none" algn="tl"/>
          </a:blipFill>
        </p:spPr>
        <p:txBody>
          <a:bodyPr/>
          <a:lstStyle>
            <a:lvl1pPr>
              <a:defRPr>
                <a:solidFill>
                  <a:schemeClr val="accent1"/>
                </a:solidFill>
              </a:defRPr>
            </a:lvl1pPr>
          </a:lstStyle>
          <a:p>
            <a:pPr lvl="0"/>
            <a:r>
              <a:rPr lang="en-US"/>
              <a:t> </a:t>
            </a:r>
          </a:p>
        </p:txBody>
      </p:sp>
      <p:sp>
        <p:nvSpPr>
          <p:cNvPr id="8" name="Picture Placeholder 7">
            <a:extLst>
              <a:ext uri="{FF2B5EF4-FFF2-40B4-BE49-F238E27FC236}">
                <a16:creationId xmlns:a16="http://schemas.microsoft.com/office/drawing/2014/main" id="{C8A2D7DB-4A87-6DE0-FC3F-DF11FD71BA74}"/>
              </a:ext>
            </a:extLst>
          </p:cNvPr>
          <p:cNvSpPr>
            <a:spLocks noGrp="1"/>
          </p:cNvSpPr>
          <p:nvPr>
            <p:ph type="pic" sz="quarter" idx="48"/>
          </p:nvPr>
        </p:nvSpPr>
        <p:spPr>
          <a:xfrm>
            <a:off x="0" y="0"/>
            <a:ext cx="12188825" cy="6858000"/>
          </a:xfrm>
        </p:spPr>
        <p:txBody>
          <a:bodyPr anchor="ctr"/>
          <a:lstStyle>
            <a:lvl1pPr algn="ctr">
              <a:defRPr/>
            </a:lvl1pPr>
          </a:lstStyle>
          <a:p>
            <a:r>
              <a:rPr lang="en-US"/>
              <a:t>Click icon to add picture</a:t>
            </a:r>
            <a:endParaRPr lang="en-GB"/>
          </a:p>
        </p:txBody>
      </p:sp>
      <p:sp>
        <p:nvSpPr>
          <p:cNvPr id="43" name="Text Placeholder 3">
            <a:extLst>
              <a:ext uri="{FF2B5EF4-FFF2-40B4-BE49-F238E27FC236}">
                <a16:creationId xmlns:a16="http://schemas.microsoft.com/office/drawing/2014/main" id="{CB8A0789-C993-7DB5-37FB-D67803B62572}"/>
              </a:ext>
            </a:extLst>
          </p:cNvPr>
          <p:cNvSpPr>
            <a:spLocks noGrp="1"/>
          </p:cNvSpPr>
          <p:nvPr>
            <p:ph type="body" sz="quarter" idx="43" hasCustomPrompt="1"/>
          </p:nvPr>
        </p:nvSpPr>
        <p:spPr>
          <a:xfrm rot="5400000">
            <a:off x="8649149" y="3318754"/>
            <a:ext cx="6858430" cy="220922"/>
          </a:xfrm>
          <a:solidFill>
            <a:schemeClr val="accent1"/>
          </a:solidFill>
        </p:spPr>
        <p:txBody>
          <a:bodyPr anchor="ctr"/>
          <a:lstStyle>
            <a:lvl1pPr algn="ctr">
              <a:defRPr sz="900" cap="all" spc="100" baseline="0"/>
            </a:lvl1pPr>
          </a:lstStyle>
          <a:p>
            <a:pPr lvl="0"/>
            <a:r>
              <a:rPr lang="en-GB"/>
              <a:t>Section Title</a:t>
            </a:r>
          </a:p>
        </p:txBody>
      </p:sp>
      <p:pic>
        <p:nvPicPr>
          <p:cNvPr id="5" name="Graphic 4">
            <a:extLst>
              <a:ext uri="{FF2B5EF4-FFF2-40B4-BE49-F238E27FC236}">
                <a16:creationId xmlns:a16="http://schemas.microsoft.com/office/drawing/2014/main" id="{B8141A50-F14D-1A07-5484-A8490AC0CB9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169916" y="259080"/>
            <a:ext cx="558018" cy="558163"/>
          </a:xfrm>
          <a:prstGeom prst="rect">
            <a:avLst/>
          </a:prstGeom>
        </p:spPr>
      </p:pic>
      <p:pic>
        <p:nvPicPr>
          <p:cNvPr id="42" name="Graphic 41">
            <a:extLst>
              <a:ext uri="{FF2B5EF4-FFF2-40B4-BE49-F238E27FC236}">
                <a16:creationId xmlns:a16="http://schemas.microsoft.com/office/drawing/2014/main" id="{7A116AFB-80A3-00CD-96A0-EE9A778ACDBB}"/>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169916" y="259080"/>
            <a:ext cx="558018" cy="558163"/>
          </a:xfrm>
          <a:prstGeom prst="rect">
            <a:avLst/>
          </a:prstGeom>
        </p:spPr>
      </p:pic>
      <p:sp>
        <p:nvSpPr>
          <p:cNvPr id="12" name="Text Placeholder 9">
            <a:extLst>
              <a:ext uri="{FF2B5EF4-FFF2-40B4-BE49-F238E27FC236}">
                <a16:creationId xmlns:a16="http://schemas.microsoft.com/office/drawing/2014/main" id="{55C69A34-714A-F49C-168F-A21DD80BF8E0}"/>
              </a:ext>
            </a:extLst>
          </p:cNvPr>
          <p:cNvSpPr>
            <a:spLocks noGrp="1"/>
          </p:cNvSpPr>
          <p:nvPr>
            <p:ph type="body" sz="quarter" idx="14" hasCustomPrompt="1"/>
          </p:nvPr>
        </p:nvSpPr>
        <p:spPr>
          <a:xfrm>
            <a:off x="6192358" y="1359979"/>
            <a:ext cx="4102846" cy="4028450"/>
          </a:xfrm>
        </p:spPr>
        <p:txBody>
          <a:bodyPr anchor="ctr"/>
          <a:lstStyle>
            <a:lvl1pPr algn="l">
              <a:defRPr sz="3999" cap="none" baseline="0">
                <a:solidFill>
                  <a:schemeClr val="tx1"/>
                </a:solidFill>
                <a:latin typeface="Gotham Medium" pitchFamily="50" charset="0"/>
              </a:defRPr>
            </a:lvl1pPr>
            <a:lvl2pPr marL="0" indent="0" algn="l">
              <a:buNone/>
              <a:defRPr sz="1999" cap="none" baseline="0">
                <a:solidFill>
                  <a:schemeClr val="tx1"/>
                </a:solidFill>
                <a:latin typeface="+mj-lt"/>
              </a:defRPr>
            </a:lvl2pPr>
            <a:lvl3pPr>
              <a:defRPr cap="all" baseline="0">
                <a:solidFill>
                  <a:schemeClr val="bg2"/>
                </a:solidFill>
                <a:latin typeface="Gotham Medium" panose="02000604030000020004" pitchFamily="50" charset="0"/>
              </a:defRPr>
            </a:lvl3pPr>
            <a:lvl4pPr>
              <a:defRPr cap="all" baseline="0">
                <a:solidFill>
                  <a:schemeClr val="bg2"/>
                </a:solidFill>
                <a:latin typeface="Gotham Medium" panose="02000604030000020004" pitchFamily="50" charset="0"/>
              </a:defRPr>
            </a:lvl4pPr>
            <a:lvl5pPr>
              <a:defRPr cap="all" baseline="0">
                <a:solidFill>
                  <a:schemeClr val="bg2"/>
                </a:solidFill>
                <a:latin typeface="Gotham Medium" panose="02000604030000020004" pitchFamily="50" charset="0"/>
              </a:defRPr>
            </a:lvl5pPr>
          </a:lstStyle>
          <a:p>
            <a:pPr lvl="0"/>
            <a:r>
              <a:rPr lang="en-GB"/>
              <a:t>Insert quote</a:t>
            </a:r>
          </a:p>
          <a:p>
            <a:pPr lvl="1"/>
            <a:r>
              <a:rPr lang="en-GB"/>
              <a:t>Insert text</a:t>
            </a:r>
          </a:p>
        </p:txBody>
      </p:sp>
      <p:sp>
        <p:nvSpPr>
          <p:cNvPr id="18" name="Date Placeholder 17">
            <a:extLst>
              <a:ext uri="{FF2B5EF4-FFF2-40B4-BE49-F238E27FC236}">
                <a16:creationId xmlns:a16="http://schemas.microsoft.com/office/drawing/2014/main" id="{2F70BA7B-D3C0-08BE-BF31-B1ADE7CBEBF5}"/>
              </a:ext>
            </a:extLst>
          </p:cNvPr>
          <p:cNvSpPr>
            <a:spLocks noGrp="1"/>
          </p:cNvSpPr>
          <p:nvPr>
            <p:ph type="dt" sz="half" idx="50"/>
          </p:nvPr>
        </p:nvSpPr>
        <p:spPr/>
        <p:txBody>
          <a:bodyPr/>
          <a:lstStyle/>
          <a:p>
            <a:endParaRPr lang="en-GB"/>
          </a:p>
        </p:txBody>
      </p:sp>
      <p:sp>
        <p:nvSpPr>
          <p:cNvPr id="19" name="Footer Placeholder 18">
            <a:extLst>
              <a:ext uri="{FF2B5EF4-FFF2-40B4-BE49-F238E27FC236}">
                <a16:creationId xmlns:a16="http://schemas.microsoft.com/office/drawing/2014/main" id="{4092E987-3199-115A-1245-013DFC538C2F}"/>
              </a:ext>
            </a:extLst>
          </p:cNvPr>
          <p:cNvSpPr>
            <a:spLocks noGrp="1"/>
          </p:cNvSpPr>
          <p:nvPr>
            <p:ph type="ftr" sz="quarter" idx="51"/>
          </p:nvPr>
        </p:nvSpPr>
        <p:spPr/>
        <p:txBody>
          <a:bodyPr/>
          <a:lstStyle/>
          <a:p>
            <a:pPr>
              <a:lnSpc>
                <a:spcPct val="120000"/>
              </a:lnSpc>
              <a:spcAft>
                <a:spcPts val="1000"/>
              </a:spcAft>
            </a:pPr>
            <a:r>
              <a:rPr lang="en-US"/>
              <a:t>Footer</a:t>
            </a:r>
          </a:p>
        </p:txBody>
      </p:sp>
      <p:sp>
        <p:nvSpPr>
          <p:cNvPr id="20" name="Slide Number Placeholder 19">
            <a:extLst>
              <a:ext uri="{FF2B5EF4-FFF2-40B4-BE49-F238E27FC236}">
                <a16:creationId xmlns:a16="http://schemas.microsoft.com/office/drawing/2014/main" id="{EFAAF5EE-5C85-F32A-603D-FF3E3DAA73F4}"/>
              </a:ext>
            </a:extLst>
          </p:cNvPr>
          <p:cNvSpPr>
            <a:spLocks noGrp="1"/>
          </p:cNvSpPr>
          <p:nvPr>
            <p:ph type="sldNum" sz="quarter" idx="52"/>
          </p:nvPr>
        </p:nvSpPr>
        <p:spPr/>
        <p:txBody>
          <a:bodyPr/>
          <a:lstStyle/>
          <a:p>
            <a:fld id="{BB07EAE1-021A-493C-B07F-6FE9E5D11BEB}" type="slidenum">
              <a:rPr lang="en-GB" smtClean="0"/>
              <a:pPr/>
              <a:t>‹#›</a:t>
            </a:fld>
            <a:endParaRPr lang="en-GB"/>
          </a:p>
        </p:txBody>
      </p:sp>
      <p:grpSp>
        <p:nvGrpSpPr>
          <p:cNvPr id="3" name="Group 2">
            <a:extLst>
              <a:ext uri="{FF2B5EF4-FFF2-40B4-BE49-F238E27FC236}">
                <a16:creationId xmlns:a16="http://schemas.microsoft.com/office/drawing/2014/main" id="{30BB9792-3737-0BE3-7F32-3AF766458E60}"/>
              </a:ext>
            </a:extLst>
          </p:cNvPr>
          <p:cNvGrpSpPr/>
          <p:nvPr userDrawn="1"/>
        </p:nvGrpSpPr>
        <p:grpSpPr>
          <a:xfrm>
            <a:off x="12284372" y="0"/>
            <a:ext cx="2174455" cy="5486150"/>
            <a:chOff x="12287572" y="0"/>
            <a:chExt cx="2175021" cy="5486150"/>
          </a:xfrm>
        </p:grpSpPr>
        <p:grpSp>
          <p:nvGrpSpPr>
            <p:cNvPr id="6" name="Group 5">
              <a:extLst>
                <a:ext uri="{FF2B5EF4-FFF2-40B4-BE49-F238E27FC236}">
                  <a16:creationId xmlns:a16="http://schemas.microsoft.com/office/drawing/2014/main" id="{F668F657-B8B4-C89B-740E-CDC7BB969B59}"/>
                </a:ext>
              </a:extLst>
            </p:cNvPr>
            <p:cNvGrpSpPr/>
            <p:nvPr/>
          </p:nvGrpSpPr>
          <p:grpSpPr>
            <a:xfrm>
              <a:off x="12287572" y="0"/>
              <a:ext cx="2175021" cy="4839558"/>
              <a:chOff x="838200" y="1150069"/>
              <a:chExt cx="2175021" cy="4839558"/>
            </a:xfrm>
          </p:grpSpPr>
          <p:sp>
            <p:nvSpPr>
              <p:cNvPr id="25" name="Rectangle 24">
                <a:extLst>
                  <a:ext uri="{FF2B5EF4-FFF2-40B4-BE49-F238E27FC236}">
                    <a16:creationId xmlns:a16="http://schemas.microsoft.com/office/drawing/2014/main" id="{C38D9B20-914C-D9DA-86DD-1161FC24838D}"/>
                  </a:ext>
                </a:extLst>
              </p:cNvPr>
              <p:cNvSpPr/>
              <p:nvPr/>
            </p:nvSpPr>
            <p:spPr>
              <a:xfrm>
                <a:off x="838200" y="1150069"/>
                <a:ext cx="2146445" cy="4839558"/>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333333"/>
                  </a:solidFill>
                </a:endParaRPr>
              </a:p>
            </p:txBody>
          </p:sp>
          <p:sp>
            <p:nvSpPr>
              <p:cNvPr id="26" name="Rectangle 25">
                <a:extLst>
                  <a:ext uri="{FF2B5EF4-FFF2-40B4-BE49-F238E27FC236}">
                    <a16:creationId xmlns:a16="http://schemas.microsoft.com/office/drawing/2014/main" id="{968E436F-DEA3-8C53-E864-E33A1C8B91FF}"/>
                  </a:ext>
                </a:extLst>
              </p:cNvPr>
              <p:cNvSpPr/>
              <p:nvPr/>
            </p:nvSpPr>
            <p:spPr>
              <a:xfrm flipV="1">
                <a:off x="838200" y="1150069"/>
                <a:ext cx="2146445" cy="52016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799">
                  <a:solidFill>
                    <a:srgbClr val="333333"/>
                  </a:solidFill>
                </a:endParaRPr>
              </a:p>
            </p:txBody>
          </p:sp>
          <p:sp>
            <p:nvSpPr>
              <p:cNvPr id="27" name="TextBox 26">
                <a:extLst>
                  <a:ext uri="{FF2B5EF4-FFF2-40B4-BE49-F238E27FC236}">
                    <a16:creationId xmlns:a16="http://schemas.microsoft.com/office/drawing/2014/main" id="{3A5A6ACF-0B3A-71FD-285F-18A4CF9C15B8}"/>
                  </a:ext>
                </a:extLst>
              </p:cNvPr>
              <p:cNvSpPr txBox="1"/>
              <p:nvPr/>
            </p:nvSpPr>
            <p:spPr>
              <a:xfrm>
                <a:off x="866775" y="2189496"/>
                <a:ext cx="2087197" cy="707886"/>
              </a:xfrm>
              <a:prstGeom prst="rect">
                <a:avLst/>
              </a:prstGeom>
              <a:noFill/>
            </p:spPr>
            <p:txBody>
              <a:bodyPr wrap="square" rtlCol="0">
                <a:spAutoFit/>
              </a:bodyPr>
              <a:lstStyle/>
              <a:p>
                <a:r>
                  <a:rPr lang="en-GB" sz="1000" b="1">
                    <a:solidFill>
                      <a:srgbClr val="333333"/>
                    </a:solidFill>
                  </a:rPr>
                  <a:t>2. </a:t>
                </a:r>
                <a:r>
                  <a:rPr lang="en-GB" sz="1000">
                    <a:solidFill>
                      <a:srgbClr val="333333"/>
                    </a:solidFill>
                  </a:rPr>
                  <a:t>Click on the </a:t>
                </a:r>
                <a:r>
                  <a:rPr lang="en-GB" sz="1000" b="0">
                    <a:solidFill>
                      <a:srgbClr val="333333"/>
                    </a:solidFill>
                    <a:latin typeface="Gotham Medium" pitchFamily="50" charset="0"/>
                  </a:rPr>
                  <a:t>icon</a:t>
                </a:r>
                <a:r>
                  <a:rPr lang="en-GB" sz="1000">
                    <a:solidFill>
                      <a:srgbClr val="333333"/>
                    </a:solidFill>
                  </a:rPr>
                  <a:t> in the middle of the placeholder and choose the image from your computer.</a:t>
                </a:r>
              </a:p>
            </p:txBody>
          </p:sp>
          <p:sp>
            <p:nvSpPr>
              <p:cNvPr id="28" name="TextBox 27">
                <a:extLst>
                  <a:ext uri="{FF2B5EF4-FFF2-40B4-BE49-F238E27FC236}">
                    <a16:creationId xmlns:a16="http://schemas.microsoft.com/office/drawing/2014/main" id="{0C57071D-8B28-C50D-4BF3-0DFCBEB62763}"/>
                  </a:ext>
                </a:extLst>
              </p:cNvPr>
              <p:cNvSpPr txBox="1"/>
              <p:nvPr/>
            </p:nvSpPr>
            <p:spPr>
              <a:xfrm>
                <a:off x="866774" y="2943679"/>
                <a:ext cx="2146447" cy="553998"/>
              </a:xfrm>
              <a:prstGeom prst="rect">
                <a:avLst/>
              </a:prstGeom>
              <a:noFill/>
            </p:spPr>
            <p:txBody>
              <a:bodyPr wrap="square" rtlCol="0">
                <a:spAutoFit/>
              </a:bodyPr>
              <a:lstStyle/>
              <a:p>
                <a:r>
                  <a:rPr lang="en-GB" sz="1000" b="1">
                    <a:solidFill>
                      <a:srgbClr val="333333"/>
                    </a:solidFill>
                  </a:rPr>
                  <a:t>3. </a:t>
                </a:r>
                <a:r>
                  <a:rPr lang="en-GB" sz="1000">
                    <a:solidFill>
                      <a:srgbClr val="333333"/>
                    </a:solidFill>
                  </a:rPr>
                  <a:t>Click on the </a:t>
                </a:r>
                <a:r>
                  <a:rPr lang="en-GB" sz="1000" b="0">
                    <a:solidFill>
                      <a:srgbClr val="333333"/>
                    </a:solidFill>
                    <a:latin typeface="Gotham Medium" pitchFamily="50" charset="0"/>
                  </a:rPr>
                  <a:t>Format Picture </a:t>
                </a:r>
                <a:r>
                  <a:rPr lang="en-GB" sz="1000">
                    <a:solidFill>
                      <a:srgbClr val="333333"/>
                    </a:solidFill>
                  </a:rPr>
                  <a:t>tab in the ribbon and use the tools to edit the image.</a:t>
                </a:r>
              </a:p>
            </p:txBody>
          </p:sp>
          <p:sp>
            <p:nvSpPr>
              <p:cNvPr id="29" name="TextBox 28">
                <a:extLst>
                  <a:ext uri="{FF2B5EF4-FFF2-40B4-BE49-F238E27FC236}">
                    <a16:creationId xmlns:a16="http://schemas.microsoft.com/office/drawing/2014/main" id="{74E4F20B-CF24-05A8-9E94-7BA18CF8093D}"/>
                  </a:ext>
                </a:extLst>
              </p:cNvPr>
              <p:cNvSpPr txBox="1"/>
              <p:nvPr/>
            </p:nvSpPr>
            <p:spPr>
              <a:xfrm>
                <a:off x="866773" y="3543974"/>
                <a:ext cx="2146447" cy="1169551"/>
              </a:xfrm>
              <a:prstGeom prst="rect">
                <a:avLst/>
              </a:prstGeom>
              <a:noFill/>
            </p:spPr>
            <p:txBody>
              <a:bodyPr wrap="square" rtlCol="0">
                <a:spAutoFit/>
              </a:bodyPr>
              <a:lstStyle/>
              <a:p>
                <a:r>
                  <a:rPr lang="en-GB" sz="1000" b="1">
                    <a:solidFill>
                      <a:srgbClr val="333333"/>
                    </a:solidFill>
                  </a:rPr>
                  <a:t>4. </a:t>
                </a:r>
                <a:r>
                  <a:rPr lang="en-GB" sz="1000">
                    <a:solidFill>
                      <a:srgbClr val="333333"/>
                    </a:solidFill>
                  </a:rPr>
                  <a:t>Choose </a:t>
                </a:r>
                <a:r>
                  <a:rPr lang="en-GB" sz="1000" b="0">
                    <a:solidFill>
                      <a:srgbClr val="333333"/>
                    </a:solidFill>
                    <a:latin typeface="Gotham Medium" pitchFamily="50" charset="0"/>
                  </a:rPr>
                  <a:t>Crop</a:t>
                </a:r>
                <a:r>
                  <a:rPr lang="en-GB" sz="1000">
                    <a:solidFill>
                      <a:srgbClr val="333333"/>
                    </a:solidFill>
                  </a:rPr>
                  <a:t> to resize and move the image within the placeholder, using the white circles in the corners of the image. Click on the drop down arrow and choose </a:t>
                </a:r>
                <a:r>
                  <a:rPr lang="en-GB" sz="1000" b="0">
                    <a:solidFill>
                      <a:srgbClr val="333333"/>
                    </a:solidFill>
                    <a:latin typeface="Gotham Medium" pitchFamily="50" charset="0"/>
                  </a:rPr>
                  <a:t>Fit </a:t>
                </a:r>
                <a:r>
                  <a:rPr lang="en-GB" sz="1000">
                    <a:solidFill>
                      <a:srgbClr val="333333"/>
                    </a:solidFill>
                  </a:rPr>
                  <a:t>to fit the image to the placeholder.</a:t>
                </a:r>
              </a:p>
            </p:txBody>
          </p:sp>
          <p:sp>
            <p:nvSpPr>
              <p:cNvPr id="30" name="TextBox 29">
                <a:extLst>
                  <a:ext uri="{FF2B5EF4-FFF2-40B4-BE49-F238E27FC236}">
                    <a16:creationId xmlns:a16="http://schemas.microsoft.com/office/drawing/2014/main" id="{7113B816-37A7-4B8F-C700-A0D622FB8613}"/>
                  </a:ext>
                </a:extLst>
              </p:cNvPr>
              <p:cNvSpPr txBox="1"/>
              <p:nvPr/>
            </p:nvSpPr>
            <p:spPr>
              <a:xfrm>
                <a:off x="866774" y="4759822"/>
                <a:ext cx="2146447" cy="553998"/>
              </a:xfrm>
              <a:prstGeom prst="rect">
                <a:avLst/>
              </a:prstGeom>
              <a:noFill/>
            </p:spPr>
            <p:txBody>
              <a:bodyPr wrap="square" rtlCol="0">
                <a:spAutoFit/>
              </a:bodyPr>
              <a:lstStyle/>
              <a:p>
                <a:r>
                  <a:rPr lang="en-GB" sz="1000" b="1">
                    <a:solidFill>
                      <a:srgbClr val="333333"/>
                    </a:solidFill>
                  </a:rPr>
                  <a:t>5. </a:t>
                </a:r>
                <a:r>
                  <a:rPr lang="en-GB" sz="1000">
                    <a:solidFill>
                      <a:srgbClr val="333333"/>
                    </a:solidFill>
                  </a:rPr>
                  <a:t>Choose </a:t>
                </a:r>
                <a:r>
                  <a:rPr lang="en-GB" sz="1000" b="0">
                    <a:solidFill>
                      <a:srgbClr val="333333"/>
                    </a:solidFill>
                    <a:latin typeface="Gotham Medium" pitchFamily="50" charset="0"/>
                  </a:rPr>
                  <a:t>Picture Colour </a:t>
                </a:r>
                <a:r>
                  <a:rPr lang="en-GB" sz="1000">
                    <a:solidFill>
                      <a:srgbClr val="333333"/>
                    </a:solidFill>
                  </a:rPr>
                  <a:t>to adjust the Saturation, Tone, and Colour.</a:t>
                </a:r>
              </a:p>
            </p:txBody>
          </p:sp>
          <p:sp>
            <p:nvSpPr>
              <p:cNvPr id="31" name="TextBox 30">
                <a:extLst>
                  <a:ext uri="{FF2B5EF4-FFF2-40B4-BE49-F238E27FC236}">
                    <a16:creationId xmlns:a16="http://schemas.microsoft.com/office/drawing/2014/main" id="{B50D6C88-3586-CAA5-EFD4-677DEA13EA03}"/>
                  </a:ext>
                </a:extLst>
              </p:cNvPr>
              <p:cNvSpPr txBox="1"/>
              <p:nvPr/>
            </p:nvSpPr>
            <p:spPr>
              <a:xfrm>
                <a:off x="866774" y="5360117"/>
                <a:ext cx="2146447" cy="553998"/>
              </a:xfrm>
              <a:prstGeom prst="rect">
                <a:avLst/>
              </a:prstGeom>
              <a:noFill/>
            </p:spPr>
            <p:txBody>
              <a:bodyPr wrap="square" rtlCol="0">
                <a:spAutoFit/>
              </a:bodyPr>
              <a:lstStyle/>
              <a:p>
                <a:r>
                  <a:rPr lang="en-GB" sz="1000" b="1">
                    <a:solidFill>
                      <a:srgbClr val="333333"/>
                    </a:solidFill>
                  </a:rPr>
                  <a:t>6. </a:t>
                </a:r>
                <a:r>
                  <a:rPr lang="en-GB" sz="1000">
                    <a:solidFill>
                      <a:srgbClr val="333333"/>
                    </a:solidFill>
                  </a:rPr>
                  <a:t>Choose </a:t>
                </a:r>
                <a:r>
                  <a:rPr lang="en-GB" sz="1000" b="0">
                    <a:solidFill>
                      <a:srgbClr val="333333"/>
                    </a:solidFill>
                    <a:latin typeface="Gotham Medium" pitchFamily="50" charset="0"/>
                  </a:rPr>
                  <a:t>Picture Correction </a:t>
                </a:r>
                <a:r>
                  <a:rPr lang="en-GB" sz="1000">
                    <a:solidFill>
                      <a:srgbClr val="333333"/>
                    </a:solidFill>
                  </a:rPr>
                  <a:t>to adjust the Sharpness, Brightness, and Contrast.</a:t>
                </a:r>
              </a:p>
            </p:txBody>
          </p:sp>
          <p:sp>
            <p:nvSpPr>
              <p:cNvPr id="32" name="TextBox 31">
                <a:extLst>
                  <a:ext uri="{FF2B5EF4-FFF2-40B4-BE49-F238E27FC236}">
                    <a16:creationId xmlns:a16="http://schemas.microsoft.com/office/drawing/2014/main" id="{6AD1C204-6B85-A5A3-5F6F-FAA1108E715E}"/>
                  </a:ext>
                </a:extLst>
              </p:cNvPr>
              <p:cNvSpPr txBox="1"/>
              <p:nvPr/>
            </p:nvSpPr>
            <p:spPr>
              <a:xfrm>
                <a:off x="1072610" y="1179173"/>
                <a:ext cx="1734772" cy="461665"/>
              </a:xfrm>
              <a:prstGeom prst="rect">
                <a:avLst/>
              </a:prstGeom>
              <a:noFill/>
            </p:spPr>
            <p:txBody>
              <a:bodyPr wrap="square" rtlCol="0">
                <a:spAutoFit/>
              </a:bodyPr>
              <a:lstStyle/>
              <a:p>
                <a:pPr algn="ctr"/>
                <a:r>
                  <a:rPr lang="en-GB" sz="1200">
                    <a:solidFill>
                      <a:srgbClr val="333333"/>
                    </a:solidFill>
                    <a:latin typeface="+mn-lt"/>
                  </a:rPr>
                  <a:t>HOW TO INSERT AN IMAGE</a:t>
                </a:r>
              </a:p>
            </p:txBody>
          </p:sp>
          <p:sp>
            <p:nvSpPr>
              <p:cNvPr id="33" name="TextBox 32">
                <a:extLst>
                  <a:ext uri="{FF2B5EF4-FFF2-40B4-BE49-F238E27FC236}">
                    <a16:creationId xmlns:a16="http://schemas.microsoft.com/office/drawing/2014/main" id="{FF51F047-639C-9ADD-05CF-B1237617E19F}"/>
                  </a:ext>
                </a:extLst>
              </p:cNvPr>
              <p:cNvSpPr txBox="1"/>
              <p:nvPr/>
            </p:nvSpPr>
            <p:spPr>
              <a:xfrm>
                <a:off x="866775" y="1759910"/>
                <a:ext cx="2087197" cy="400110"/>
              </a:xfrm>
              <a:prstGeom prst="rect">
                <a:avLst/>
              </a:prstGeom>
              <a:noFill/>
            </p:spPr>
            <p:txBody>
              <a:bodyPr wrap="square" rtlCol="0">
                <a:spAutoFit/>
              </a:bodyPr>
              <a:lstStyle/>
              <a:p>
                <a:r>
                  <a:rPr lang="en-GB" sz="1000" b="1">
                    <a:solidFill>
                      <a:srgbClr val="333333"/>
                    </a:solidFill>
                  </a:rPr>
                  <a:t>1. </a:t>
                </a:r>
                <a:r>
                  <a:rPr lang="en-GB" sz="1000">
                    <a:solidFill>
                      <a:srgbClr val="333333"/>
                    </a:solidFill>
                  </a:rPr>
                  <a:t>If there is already an image present, </a:t>
                </a:r>
                <a:r>
                  <a:rPr lang="en-GB" sz="1000">
                    <a:solidFill>
                      <a:srgbClr val="333333"/>
                    </a:solidFill>
                    <a:latin typeface="Gotham Medium" pitchFamily="50" charset="0"/>
                  </a:rPr>
                  <a:t>delete this first.</a:t>
                </a:r>
              </a:p>
            </p:txBody>
          </p:sp>
        </p:grpSp>
        <p:grpSp>
          <p:nvGrpSpPr>
            <p:cNvPr id="9" name="Group 8">
              <a:extLst>
                <a:ext uri="{FF2B5EF4-FFF2-40B4-BE49-F238E27FC236}">
                  <a16:creationId xmlns:a16="http://schemas.microsoft.com/office/drawing/2014/main" id="{D1928D54-9C18-0289-6552-D1B0DCE0C11E}"/>
                </a:ext>
              </a:extLst>
            </p:cNvPr>
            <p:cNvGrpSpPr/>
            <p:nvPr userDrawn="1"/>
          </p:nvGrpSpPr>
          <p:grpSpPr>
            <a:xfrm>
              <a:off x="12287572" y="0"/>
              <a:ext cx="2175021" cy="5486150"/>
              <a:chOff x="838200" y="1150069"/>
              <a:chExt cx="2175021" cy="5486150"/>
            </a:xfrm>
          </p:grpSpPr>
          <p:sp>
            <p:nvSpPr>
              <p:cNvPr id="11" name="Rectangle 10">
                <a:extLst>
                  <a:ext uri="{FF2B5EF4-FFF2-40B4-BE49-F238E27FC236}">
                    <a16:creationId xmlns:a16="http://schemas.microsoft.com/office/drawing/2014/main" id="{F0A97BA8-3811-CFB1-D1A8-879802A7AE91}"/>
                  </a:ext>
                </a:extLst>
              </p:cNvPr>
              <p:cNvSpPr/>
              <p:nvPr/>
            </p:nvSpPr>
            <p:spPr>
              <a:xfrm>
                <a:off x="838200" y="1150069"/>
                <a:ext cx="2146445" cy="548615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333333"/>
                  </a:solidFill>
                </a:endParaRPr>
              </a:p>
            </p:txBody>
          </p:sp>
          <p:sp>
            <p:nvSpPr>
              <p:cNvPr id="13" name="Rectangle 12">
                <a:extLst>
                  <a:ext uri="{FF2B5EF4-FFF2-40B4-BE49-F238E27FC236}">
                    <a16:creationId xmlns:a16="http://schemas.microsoft.com/office/drawing/2014/main" id="{BB4A32AE-65CB-9AD8-1E1C-57A800E22B15}"/>
                  </a:ext>
                </a:extLst>
              </p:cNvPr>
              <p:cNvSpPr/>
              <p:nvPr/>
            </p:nvSpPr>
            <p:spPr>
              <a:xfrm flipV="1">
                <a:off x="838200" y="1150069"/>
                <a:ext cx="2146445" cy="52016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799">
                  <a:solidFill>
                    <a:srgbClr val="333333"/>
                  </a:solidFill>
                </a:endParaRPr>
              </a:p>
            </p:txBody>
          </p:sp>
          <p:sp>
            <p:nvSpPr>
              <p:cNvPr id="15" name="TextBox 14">
                <a:extLst>
                  <a:ext uri="{FF2B5EF4-FFF2-40B4-BE49-F238E27FC236}">
                    <a16:creationId xmlns:a16="http://schemas.microsoft.com/office/drawing/2014/main" id="{D0C99945-0085-7A0B-8DE2-7CE4B027756F}"/>
                  </a:ext>
                </a:extLst>
              </p:cNvPr>
              <p:cNvSpPr txBox="1"/>
              <p:nvPr/>
            </p:nvSpPr>
            <p:spPr>
              <a:xfrm>
                <a:off x="866775" y="2189496"/>
                <a:ext cx="2087197" cy="707886"/>
              </a:xfrm>
              <a:prstGeom prst="rect">
                <a:avLst/>
              </a:prstGeom>
              <a:noFill/>
            </p:spPr>
            <p:txBody>
              <a:bodyPr wrap="square" rtlCol="0">
                <a:spAutoFit/>
              </a:bodyPr>
              <a:lstStyle/>
              <a:p>
                <a:r>
                  <a:rPr lang="en-GB" sz="1000" b="1">
                    <a:solidFill>
                      <a:srgbClr val="333333"/>
                    </a:solidFill>
                  </a:rPr>
                  <a:t>2. </a:t>
                </a:r>
                <a:r>
                  <a:rPr lang="en-GB" sz="1000">
                    <a:solidFill>
                      <a:srgbClr val="333333"/>
                    </a:solidFill>
                  </a:rPr>
                  <a:t>Click on the </a:t>
                </a:r>
                <a:r>
                  <a:rPr lang="en-GB" sz="1000" b="0">
                    <a:solidFill>
                      <a:srgbClr val="333333"/>
                    </a:solidFill>
                    <a:latin typeface="Gotham Medium" pitchFamily="50" charset="0"/>
                  </a:rPr>
                  <a:t>icon</a:t>
                </a:r>
                <a:r>
                  <a:rPr lang="en-GB" sz="1000">
                    <a:solidFill>
                      <a:srgbClr val="333333"/>
                    </a:solidFill>
                  </a:rPr>
                  <a:t> in the middle of the placeholder and choose the image from your computer.</a:t>
                </a:r>
              </a:p>
            </p:txBody>
          </p:sp>
          <p:sp>
            <p:nvSpPr>
              <p:cNvPr id="16" name="TextBox 15">
                <a:extLst>
                  <a:ext uri="{FF2B5EF4-FFF2-40B4-BE49-F238E27FC236}">
                    <a16:creationId xmlns:a16="http://schemas.microsoft.com/office/drawing/2014/main" id="{8940BE46-A822-6EFE-BBC6-C15BA9F1F492}"/>
                  </a:ext>
                </a:extLst>
              </p:cNvPr>
              <p:cNvSpPr txBox="1"/>
              <p:nvPr/>
            </p:nvSpPr>
            <p:spPr>
              <a:xfrm>
                <a:off x="866774" y="2943679"/>
                <a:ext cx="2146447" cy="553998"/>
              </a:xfrm>
              <a:prstGeom prst="rect">
                <a:avLst/>
              </a:prstGeom>
              <a:noFill/>
            </p:spPr>
            <p:txBody>
              <a:bodyPr wrap="square" rtlCol="0">
                <a:spAutoFit/>
              </a:bodyPr>
              <a:lstStyle/>
              <a:p>
                <a:r>
                  <a:rPr lang="en-GB" sz="1000" b="1">
                    <a:solidFill>
                      <a:srgbClr val="333333"/>
                    </a:solidFill>
                  </a:rPr>
                  <a:t>3. </a:t>
                </a:r>
                <a:r>
                  <a:rPr lang="en-GB" sz="1000">
                    <a:solidFill>
                      <a:srgbClr val="333333"/>
                    </a:solidFill>
                  </a:rPr>
                  <a:t>Click on the </a:t>
                </a:r>
                <a:r>
                  <a:rPr lang="en-GB" sz="1000" b="0">
                    <a:solidFill>
                      <a:srgbClr val="333333"/>
                    </a:solidFill>
                    <a:latin typeface="Gotham Medium" pitchFamily="50" charset="0"/>
                  </a:rPr>
                  <a:t>Format Picture </a:t>
                </a:r>
                <a:r>
                  <a:rPr lang="en-GB" sz="1000">
                    <a:solidFill>
                      <a:srgbClr val="333333"/>
                    </a:solidFill>
                  </a:rPr>
                  <a:t>tab in the ribbon and use the tools to edit the image.</a:t>
                </a:r>
              </a:p>
            </p:txBody>
          </p:sp>
          <p:sp>
            <p:nvSpPr>
              <p:cNvPr id="17" name="TextBox 16">
                <a:extLst>
                  <a:ext uri="{FF2B5EF4-FFF2-40B4-BE49-F238E27FC236}">
                    <a16:creationId xmlns:a16="http://schemas.microsoft.com/office/drawing/2014/main" id="{777A3B6C-A6ED-DF92-38F6-29EDB58CB962}"/>
                  </a:ext>
                </a:extLst>
              </p:cNvPr>
              <p:cNvSpPr txBox="1"/>
              <p:nvPr/>
            </p:nvSpPr>
            <p:spPr>
              <a:xfrm>
                <a:off x="866773" y="3543974"/>
                <a:ext cx="2146447" cy="1169551"/>
              </a:xfrm>
              <a:prstGeom prst="rect">
                <a:avLst/>
              </a:prstGeom>
              <a:noFill/>
            </p:spPr>
            <p:txBody>
              <a:bodyPr wrap="square" rtlCol="0">
                <a:spAutoFit/>
              </a:bodyPr>
              <a:lstStyle/>
              <a:p>
                <a:r>
                  <a:rPr lang="en-GB" sz="1000" b="1">
                    <a:solidFill>
                      <a:srgbClr val="333333"/>
                    </a:solidFill>
                  </a:rPr>
                  <a:t>4. </a:t>
                </a:r>
                <a:r>
                  <a:rPr lang="en-GB" sz="1000">
                    <a:solidFill>
                      <a:srgbClr val="333333"/>
                    </a:solidFill>
                  </a:rPr>
                  <a:t>Choose </a:t>
                </a:r>
                <a:r>
                  <a:rPr lang="en-GB" sz="1000" b="0">
                    <a:solidFill>
                      <a:srgbClr val="333333"/>
                    </a:solidFill>
                    <a:latin typeface="Gotham Medium" pitchFamily="50" charset="0"/>
                  </a:rPr>
                  <a:t>Crop</a:t>
                </a:r>
                <a:r>
                  <a:rPr lang="en-GB" sz="1000">
                    <a:solidFill>
                      <a:srgbClr val="333333"/>
                    </a:solidFill>
                  </a:rPr>
                  <a:t> to resize and move the image within the placeholder, using the white circles in the corners of the image. Click on the drop down arrow and choose </a:t>
                </a:r>
                <a:r>
                  <a:rPr lang="en-GB" sz="1000" b="0">
                    <a:solidFill>
                      <a:srgbClr val="333333"/>
                    </a:solidFill>
                    <a:latin typeface="Gotham Medium" pitchFamily="50" charset="0"/>
                  </a:rPr>
                  <a:t>Fit </a:t>
                </a:r>
                <a:r>
                  <a:rPr lang="en-GB" sz="1000">
                    <a:solidFill>
                      <a:srgbClr val="333333"/>
                    </a:solidFill>
                  </a:rPr>
                  <a:t>to fit the image to the placeholder.</a:t>
                </a:r>
              </a:p>
            </p:txBody>
          </p:sp>
          <p:sp>
            <p:nvSpPr>
              <p:cNvPr id="21" name="TextBox 20">
                <a:extLst>
                  <a:ext uri="{FF2B5EF4-FFF2-40B4-BE49-F238E27FC236}">
                    <a16:creationId xmlns:a16="http://schemas.microsoft.com/office/drawing/2014/main" id="{0524902D-B587-41DC-0F88-97D332CF1027}"/>
                  </a:ext>
                </a:extLst>
              </p:cNvPr>
              <p:cNvSpPr txBox="1"/>
              <p:nvPr/>
            </p:nvSpPr>
            <p:spPr>
              <a:xfrm>
                <a:off x="866774" y="4759822"/>
                <a:ext cx="2146447" cy="553998"/>
              </a:xfrm>
              <a:prstGeom prst="rect">
                <a:avLst/>
              </a:prstGeom>
              <a:noFill/>
            </p:spPr>
            <p:txBody>
              <a:bodyPr wrap="square" rtlCol="0">
                <a:spAutoFit/>
              </a:bodyPr>
              <a:lstStyle/>
              <a:p>
                <a:r>
                  <a:rPr lang="en-GB" sz="1000" b="1">
                    <a:solidFill>
                      <a:srgbClr val="333333"/>
                    </a:solidFill>
                  </a:rPr>
                  <a:t>5. </a:t>
                </a:r>
                <a:r>
                  <a:rPr lang="en-GB" sz="1000">
                    <a:solidFill>
                      <a:srgbClr val="333333"/>
                    </a:solidFill>
                  </a:rPr>
                  <a:t>Choose </a:t>
                </a:r>
                <a:r>
                  <a:rPr lang="en-GB" sz="1000" b="0">
                    <a:solidFill>
                      <a:srgbClr val="333333"/>
                    </a:solidFill>
                    <a:latin typeface="Gotham Medium" pitchFamily="50" charset="0"/>
                  </a:rPr>
                  <a:t>Picture Colour </a:t>
                </a:r>
                <a:r>
                  <a:rPr lang="en-GB" sz="1000">
                    <a:solidFill>
                      <a:srgbClr val="333333"/>
                    </a:solidFill>
                  </a:rPr>
                  <a:t>to adjust the Saturation, Tone, and Colour.</a:t>
                </a:r>
              </a:p>
            </p:txBody>
          </p:sp>
          <p:sp>
            <p:nvSpPr>
              <p:cNvPr id="22" name="TextBox 21">
                <a:extLst>
                  <a:ext uri="{FF2B5EF4-FFF2-40B4-BE49-F238E27FC236}">
                    <a16:creationId xmlns:a16="http://schemas.microsoft.com/office/drawing/2014/main" id="{A3F835BE-A7B6-56F4-AEEB-1730B7A10654}"/>
                  </a:ext>
                </a:extLst>
              </p:cNvPr>
              <p:cNvSpPr txBox="1"/>
              <p:nvPr/>
            </p:nvSpPr>
            <p:spPr>
              <a:xfrm>
                <a:off x="866774" y="5360117"/>
                <a:ext cx="2146447" cy="861774"/>
              </a:xfrm>
              <a:prstGeom prst="rect">
                <a:avLst/>
              </a:prstGeom>
              <a:noFill/>
            </p:spPr>
            <p:txBody>
              <a:bodyPr wrap="square" rtlCol="0">
                <a:spAutoFit/>
              </a:bodyPr>
              <a:lstStyle/>
              <a:p>
                <a:r>
                  <a:rPr lang="en-GB" sz="1000" b="1">
                    <a:solidFill>
                      <a:srgbClr val="333333"/>
                    </a:solidFill>
                  </a:rPr>
                  <a:t>6. </a:t>
                </a:r>
                <a:r>
                  <a:rPr lang="en-GB" sz="1000">
                    <a:solidFill>
                      <a:srgbClr val="333333"/>
                    </a:solidFill>
                  </a:rPr>
                  <a:t>Choose </a:t>
                </a:r>
                <a:r>
                  <a:rPr lang="en-GB" sz="1000" b="0">
                    <a:solidFill>
                      <a:srgbClr val="333333"/>
                    </a:solidFill>
                    <a:latin typeface="Gotham Medium" pitchFamily="50" charset="0"/>
                  </a:rPr>
                  <a:t>Picture Correction </a:t>
                </a:r>
                <a:r>
                  <a:rPr lang="en-GB" sz="1000">
                    <a:solidFill>
                      <a:srgbClr val="333333"/>
                    </a:solidFill>
                  </a:rPr>
                  <a:t>to adjust the Sharpness, Brightness, and Contrast.</a:t>
                </a:r>
              </a:p>
              <a:p>
                <a:endParaRPr lang="en-GB" sz="1000">
                  <a:solidFill>
                    <a:srgbClr val="333333"/>
                  </a:solidFill>
                </a:endParaRPr>
              </a:p>
              <a:p>
                <a:endParaRPr lang="en-GB" sz="1000">
                  <a:solidFill>
                    <a:srgbClr val="333333"/>
                  </a:solidFill>
                </a:endParaRPr>
              </a:p>
            </p:txBody>
          </p:sp>
          <p:sp>
            <p:nvSpPr>
              <p:cNvPr id="23" name="TextBox 22">
                <a:extLst>
                  <a:ext uri="{FF2B5EF4-FFF2-40B4-BE49-F238E27FC236}">
                    <a16:creationId xmlns:a16="http://schemas.microsoft.com/office/drawing/2014/main" id="{FB13152D-BF86-A7EE-87DB-646500AD21B1}"/>
                  </a:ext>
                </a:extLst>
              </p:cNvPr>
              <p:cNvSpPr txBox="1"/>
              <p:nvPr/>
            </p:nvSpPr>
            <p:spPr>
              <a:xfrm>
                <a:off x="1072610" y="1179173"/>
                <a:ext cx="1734772" cy="461665"/>
              </a:xfrm>
              <a:prstGeom prst="rect">
                <a:avLst/>
              </a:prstGeom>
              <a:noFill/>
            </p:spPr>
            <p:txBody>
              <a:bodyPr wrap="square" rtlCol="0">
                <a:spAutoFit/>
              </a:bodyPr>
              <a:lstStyle/>
              <a:p>
                <a:pPr algn="ctr"/>
                <a:r>
                  <a:rPr lang="en-GB" sz="1200">
                    <a:solidFill>
                      <a:srgbClr val="333333"/>
                    </a:solidFill>
                    <a:latin typeface="+mn-lt"/>
                  </a:rPr>
                  <a:t>HOW TO INSERT AN IMAGE</a:t>
                </a:r>
              </a:p>
            </p:txBody>
          </p:sp>
          <p:sp>
            <p:nvSpPr>
              <p:cNvPr id="24" name="TextBox 23">
                <a:extLst>
                  <a:ext uri="{FF2B5EF4-FFF2-40B4-BE49-F238E27FC236}">
                    <a16:creationId xmlns:a16="http://schemas.microsoft.com/office/drawing/2014/main" id="{5685FAF4-0D24-94A5-AE7D-6B9F4EC0C3D6}"/>
                  </a:ext>
                </a:extLst>
              </p:cNvPr>
              <p:cNvSpPr txBox="1"/>
              <p:nvPr userDrawn="1"/>
            </p:nvSpPr>
            <p:spPr>
              <a:xfrm>
                <a:off x="866775" y="1759910"/>
                <a:ext cx="2087197" cy="400110"/>
              </a:xfrm>
              <a:prstGeom prst="rect">
                <a:avLst/>
              </a:prstGeom>
              <a:noFill/>
            </p:spPr>
            <p:txBody>
              <a:bodyPr wrap="square" rtlCol="0">
                <a:spAutoFit/>
              </a:bodyPr>
              <a:lstStyle/>
              <a:p>
                <a:r>
                  <a:rPr lang="en-GB" sz="1000" b="1">
                    <a:solidFill>
                      <a:srgbClr val="333333"/>
                    </a:solidFill>
                  </a:rPr>
                  <a:t>1. </a:t>
                </a:r>
                <a:r>
                  <a:rPr lang="en-GB" sz="1000">
                    <a:solidFill>
                      <a:srgbClr val="333333"/>
                    </a:solidFill>
                  </a:rPr>
                  <a:t>If there is already an image present, </a:t>
                </a:r>
                <a:r>
                  <a:rPr lang="en-GB" sz="1000">
                    <a:solidFill>
                      <a:srgbClr val="333333"/>
                    </a:solidFill>
                    <a:latin typeface="Gotham Medium" pitchFamily="50" charset="0"/>
                  </a:rPr>
                  <a:t>delete this first.</a:t>
                </a:r>
              </a:p>
            </p:txBody>
          </p:sp>
        </p:grpSp>
        <p:sp>
          <p:nvSpPr>
            <p:cNvPr id="10" name="TextBox 9">
              <a:extLst>
                <a:ext uri="{FF2B5EF4-FFF2-40B4-BE49-F238E27FC236}">
                  <a16:creationId xmlns:a16="http://schemas.microsoft.com/office/drawing/2014/main" id="{9D48E847-6526-AB9D-FA34-1DCC477279D0}"/>
                </a:ext>
              </a:extLst>
            </p:cNvPr>
            <p:cNvSpPr txBox="1"/>
            <p:nvPr userDrawn="1"/>
          </p:nvSpPr>
          <p:spPr>
            <a:xfrm>
              <a:off x="12316146" y="4885855"/>
              <a:ext cx="2146447" cy="553998"/>
            </a:xfrm>
            <a:prstGeom prst="rect">
              <a:avLst/>
            </a:prstGeom>
            <a:noFill/>
          </p:spPr>
          <p:txBody>
            <a:bodyPr wrap="square" rtlCol="0">
              <a:spAutoFit/>
            </a:bodyPr>
            <a:lstStyle/>
            <a:p>
              <a:r>
                <a:rPr lang="en-GB" sz="1000" b="1">
                  <a:solidFill>
                    <a:srgbClr val="333333"/>
                  </a:solidFill>
                </a:rPr>
                <a:t>7. </a:t>
              </a:r>
              <a:r>
                <a:rPr lang="en-GB" sz="1000">
                  <a:solidFill>
                    <a:srgbClr val="333333"/>
                  </a:solidFill>
                </a:rPr>
                <a:t>Once you are happy with your image, right click on it and select ‘</a:t>
              </a:r>
              <a:r>
                <a:rPr lang="en-GB" sz="1000" b="0">
                  <a:solidFill>
                    <a:srgbClr val="333333"/>
                  </a:solidFill>
                  <a:latin typeface="Gotham Medium" pitchFamily="50" charset="0"/>
                </a:rPr>
                <a:t>Send to back</a:t>
              </a:r>
              <a:r>
                <a:rPr lang="en-GB" sz="1000">
                  <a:solidFill>
                    <a:srgbClr val="333333"/>
                  </a:solidFill>
                </a:rPr>
                <a:t>’. </a:t>
              </a:r>
              <a:endParaRPr lang="en-GB" sz="1000">
                <a:solidFill>
                  <a:srgbClr val="333333"/>
                </a:solidFill>
                <a:latin typeface="Gotham Medium" pitchFamily="50" charset="0"/>
              </a:endParaRPr>
            </a:p>
          </p:txBody>
        </p:sp>
      </p:grpSp>
    </p:spTree>
    <p:custDataLst>
      <p:tags r:id="rId1"/>
    </p:custDataLst>
    <p:extLst>
      <p:ext uri="{BB962C8B-B14F-4D97-AF65-F5344CB8AC3E}">
        <p14:creationId xmlns:p14="http://schemas.microsoft.com/office/powerpoint/2010/main" val="537136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2.xml><?xml version="1.0" encoding="utf-8"?>
<p:sldLayout xmlns:a="http://schemas.openxmlformats.org/drawingml/2006/main" xmlns:r="http://schemas.openxmlformats.org/officeDocument/2006/relationships" xmlns:p="http://schemas.openxmlformats.org/presentationml/2006/main" showMasterSp="0" preserve="1" userDrawn="1">
  <p:cSld name="Key message with imag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C8A2D7DB-4A87-6DE0-FC3F-DF11FD71BA74}"/>
              </a:ext>
            </a:extLst>
          </p:cNvPr>
          <p:cNvSpPr>
            <a:spLocks noGrp="1"/>
          </p:cNvSpPr>
          <p:nvPr>
            <p:ph type="pic" sz="quarter" idx="48"/>
          </p:nvPr>
        </p:nvSpPr>
        <p:spPr>
          <a:xfrm>
            <a:off x="0" y="0"/>
            <a:ext cx="12188825" cy="6858000"/>
          </a:xfrm>
        </p:spPr>
        <p:txBody>
          <a:bodyPr anchor="ctr"/>
          <a:lstStyle>
            <a:lvl1pPr algn="ctr">
              <a:defRPr/>
            </a:lvl1pPr>
          </a:lstStyle>
          <a:p>
            <a:r>
              <a:rPr lang="en-US"/>
              <a:t>Click icon to add picture</a:t>
            </a:r>
            <a:endParaRPr lang="en-GB"/>
          </a:p>
        </p:txBody>
      </p:sp>
      <p:sp>
        <p:nvSpPr>
          <p:cNvPr id="43" name="Text Placeholder 3">
            <a:extLst>
              <a:ext uri="{FF2B5EF4-FFF2-40B4-BE49-F238E27FC236}">
                <a16:creationId xmlns:a16="http://schemas.microsoft.com/office/drawing/2014/main" id="{CB8A0789-C993-7DB5-37FB-D67803B62572}"/>
              </a:ext>
            </a:extLst>
          </p:cNvPr>
          <p:cNvSpPr>
            <a:spLocks noGrp="1"/>
          </p:cNvSpPr>
          <p:nvPr>
            <p:ph type="body" sz="quarter" idx="43" hasCustomPrompt="1"/>
          </p:nvPr>
        </p:nvSpPr>
        <p:spPr>
          <a:xfrm rot="5400000">
            <a:off x="8649149" y="3318754"/>
            <a:ext cx="6858430" cy="220922"/>
          </a:xfrm>
          <a:solidFill>
            <a:schemeClr val="accent1"/>
          </a:solidFill>
        </p:spPr>
        <p:txBody>
          <a:bodyPr anchor="ctr"/>
          <a:lstStyle>
            <a:lvl1pPr algn="ctr">
              <a:defRPr sz="900" cap="all" spc="100" baseline="0"/>
            </a:lvl1pPr>
          </a:lstStyle>
          <a:p>
            <a:pPr lvl="0"/>
            <a:r>
              <a:rPr lang="en-GB"/>
              <a:t>Section Title</a:t>
            </a:r>
          </a:p>
        </p:txBody>
      </p:sp>
      <p:sp>
        <p:nvSpPr>
          <p:cNvPr id="57" name="Date Placeholder 56">
            <a:extLst>
              <a:ext uri="{FF2B5EF4-FFF2-40B4-BE49-F238E27FC236}">
                <a16:creationId xmlns:a16="http://schemas.microsoft.com/office/drawing/2014/main" id="{F435C87F-C23B-1AD8-CA51-A2D91502A682}"/>
              </a:ext>
            </a:extLst>
          </p:cNvPr>
          <p:cNvSpPr>
            <a:spLocks noGrp="1"/>
          </p:cNvSpPr>
          <p:nvPr>
            <p:ph type="dt" sz="half" idx="45"/>
          </p:nvPr>
        </p:nvSpPr>
        <p:spPr/>
        <p:txBody>
          <a:bodyPr/>
          <a:lstStyle/>
          <a:p>
            <a:endParaRPr lang="en-GB"/>
          </a:p>
        </p:txBody>
      </p:sp>
      <p:sp>
        <p:nvSpPr>
          <p:cNvPr id="58" name="Footer Placeholder 57">
            <a:extLst>
              <a:ext uri="{FF2B5EF4-FFF2-40B4-BE49-F238E27FC236}">
                <a16:creationId xmlns:a16="http://schemas.microsoft.com/office/drawing/2014/main" id="{61216CE3-F492-9B14-3419-3FC378033038}"/>
              </a:ext>
            </a:extLst>
          </p:cNvPr>
          <p:cNvSpPr>
            <a:spLocks noGrp="1"/>
          </p:cNvSpPr>
          <p:nvPr>
            <p:ph type="ftr" sz="quarter" idx="46"/>
          </p:nvPr>
        </p:nvSpPr>
        <p:spPr>
          <a:xfrm>
            <a:off x="450733" y="6501388"/>
            <a:ext cx="6856644" cy="270074"/>
          </a:xfrm>
          <a:prstGeom prst="rect">
            <a:avLst/>
          </a:prstGeom>
        </p:spPr>
        <p:txBody>
          <a:bodyPr/>
          <a:lstStyle/>
          <a:p>
            <a:pPr>
              <a:lnSpc>
                <a:spcPct val="120000"/>
              </a:lnSpc>
              <a:spcAft>
                <a:spcPts val="1000"/>
              </a:spcAft>
            </a:pPr>
            <a:r>
              <a:rPr lang="en-US"/>
              <a:t>Footer</a:t>
            </a:r>
          </a:p>
        </p:txBody>
      </p:sp>
      <p:sp>
        <p:nvSpPr>
          <p:cNvPr id="59" name="Slide Number Placeholder 58">
            <a:extLst>
              <a:ext uri="{FF2B5EF4-FFF2-40B4-BE49-F238E27FC236}">
                <a16:creationId xmlns:a16="http://schemas.microsoft.com/office/drawing/2014/main" id="{BE84BDB3-083B-0899-5B68-798FD2E3986E}"/>
              </a:ext>
            </a:extLst>
          </p:cNvPr>
          <p:cNvSpPr>
            <a:spLocks noGrp="1"/>
          </p:cNvSpPr>
          <p:nvPr>
            <p:ph type="sldNum" sz="quarter" idx="47"/>
          </p:nvPr>
        </p:nvSpPr>
        <p:spPr/>
        <p:txBody>
          <a:bodyPr/>
          <a:lstStyle/>
          <a:p>
            <a:fld id="{BB07EAE1-021A-493C-B07F-6FE9E5D11BEB}" type="slidenum">
              <a:rPr lang="en-GB" smtClean="0"/>
              <a:pPr/>
              <a:t>‹#›</a:t>
            </a:fld>
            <a:endParaRPr lang="en-GB"/>
          </a:p>
        </p:txBody>
      </p:sp>
      <p:pic>
        <p:nvPicPr>
          <p:cNvPr id="5" name="Graphic 4">
            <a:extLst>
              <a:ext uri="{FF2B5EF4-FFF2-40B4-BE49-F238E27FC236}">
                <a16:creationId xmlns:a16="http://schemas.microsoft.com/office/drawing/2014/main" id="{B8141A50-F14D-1A07-5484-A8490AC0CB9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169916" y="259080"/>
            <a:ext cx="558018" cy="558163"/>
          </a:xfrm>
          <a:prstGeom prst="rect">
            <a:avLst/>
          </a:prstGeom>
        </p:spPr>
      </p:pic>
      <p:pic>
        <p:nvPicPr>
          <p:cNvPr id="42" name="Graphic 41">
            <a:extLst>
              <a:ext uri="{FF2B5EF4-FFF2-40B4-BE49-F238E27FC236}">
                <a16:creationId xmlns:a16="http://schemas.microsoft.com/office/drawing/2014/main" id="{7A116AFB-80A3-00CD-96A0-EE9A778ACDB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169916" y="259080"/>
            <a:ext cx="558018" cy="558163"/>
          </a:xfrm>
          <a:prstGeom prst="rect">
            <a:avLst/>
          </a:prstGeom>
        </p:spPr>
      </p:pic>
      <p:sp>
        <p:nvSpPr>
          <p:cNvPr id="12" name="Text Placeholder 9">
            <a:extLst>
              <a:ext uri="{FF2B5EF4-FFF2-40B4-BE49-F238E27FC236}">
                <a16:creationId xmlns:a16="http://schemas.microsoft.com/office/drawing/2014/main" id="{55C69A34-714A-F49C-168F-A21DD80BF8E0}"/>
              </a:ext>
            </a:extLst>
          </p:cNvPr>
          <p:cNvSpPr>
            <a:spLocks noGrp="1"/>
          </p:cNvSpPr>
          <p:nvPr>
            <p:ph type="body" sz="quarter" idx="14" hasCustomPrompt="1"/>
          </p:nvPr>
        </p:nvSpPr>
        <p:spPr>
          <a:xfrm>
            <a:off x="450733" y="1537468"/>
            <a:ext cx="5523061" cy="3328446"/>
          </a:xfrm>
        </p:spPr>
        <p:txBody>
          <a:bodyPr anchor="ctr"/>
          <a:lstStyle>
            <a:lvl1pPr algn="l">
              <a:defRPr sz="3599" cap="none" baseline="0">
                <a:solidFill>
                  <a:schemeClr val="tx1"/>
                </a:solidFill>
                <a:latin typeface="+mj-lt"/>
              </a:defRPr>
            </a:lvl1pPr>
            <a:lvl2pPr marL="0" indent="0" algn="l">
              <a:buNone/>
              <a:defRPr sz="1999" cap="none" baseline="0">
                <a:solidFill>
                  <a:schemeClr val="tx1"/>
                </a:solidFill>
                <a:latin typeface="+mn-lt"/>
              </a:defRPr>
            </a:lvl2pPr>
            <a:lvl3pPr>
              <a:defRPr cap="all" baseline="0">
                <a:solidFill>
                  <a:schemeClr val="bg2"/>
                </a:solidFill>
                <a:latin typeface="Gotham Medium" panose="02000604030000020004" pitchFamily="50" charset="0"/>
              </a:defRPr>
            </a:lvl3pPr>
            <a:lvl4pPr>
              <a:defRPr cap="all" baseline="0">
                <a:solidFill>
                  <a:schemeClr val="bg2"/>
                </a:solidFill>
                <a:latin typeface="Gotham Medium" panose="02000604030000020004" pitchFamily="50" charset="0"/>
              </a:defRPr>
            </a:lvl4pPr>
            <a:lvl5pPr>
              <a:defRPr cap="all" baseline="0">
                <a:solidFill>
                  <a:schemeClr val="bg2"/>
                </a:solidFill>
                <a:latin typeface="Gotham Medium" panose="02000604030000020004" pitchFamily="50" charset="0"/>
              </a:defRPr>
            </a:lvl5pPr>
          </a:lstStyle>
          <a:p>
            <a:pPr lvl="0"/>
            <a:r>
              <a:rPr lang="en-GB"/>
              <a:t>Insert quote</a:t>
            </a:r>
          </a:p>
          <a:p>
            <a:pPr lvl="1"/>
            <a:r>
              <a:rPr lang="en-GB"/>
              <a:t>Insert text</a:t>
            </a:r>
          </a:p>
        </p:txBody>
      </p:sp>
      <p:grpSp>
        <p:nvGrpSpPr>
          <p:cNvPr id="3" name="Group 2">
            <a:extLst>
              <a:ext uri="{FF2B5EF4-FFF2-40B4-BE49-F238E27FC236}">
                <a16:creationId xmlns:a16="http://schemas.microsoft.com/office/drawing/2014/main" id="{B3F96D80-63AF-3731-4047-F39EC592DEF5}"/>
              </a:ext>
            </a:extLst>
          </p:cNvPr>
          <p:cNvGrpSpPr/>
          <p:nvPr userDrawn="1"/>
        </p:nvGrpSpPr>
        <p:grpSpPr>
          <a:xfrm>
            <a:off x="12284372" y="0"/>
            <a:ext cx="2174455" cy="5486150"/>
            <a:chOff x="12287572" y="0"/>
            <a:chExt cx="2175021" cy="5486150"/>
          </a:xfrm>
        </p:grpSpPr>
        <p:grpSp>
          <p:nvGrpSpPr>
            <p:cNvPr id="6" name="Group 5">
              <a:extLst>
                <a:ext uri="{FF2B5EF4-FFF2-40B4-BE49-F238E27FC236}">
                  <a16:creationId xmlns:a16="http://schemas.microsoft.com/office/drawing/2014/main" id="{7141D10F-2363-540D-78A0-46457AC7A652}"/>
                </a:ext>
              </a:extLst>
            </p:cNvPr>
            <p:cNvGrpSpPr/>
            <p:nvPr/>
          </p:nvGrpSpPr>
          <p:grpSpPr>
            <a:xfrm>
              <a:off x="12287572" y="0"/>
              <a:ext cx="2175021" cy="4839558"/>
              <a:chOff x="838200" y="1150069"/>
              <a:chExt cx="2175021" cy="4839558"/>
            </a:xfrm>
          </p:grpSpPr>
          <p:sp>
            <p:nvSpPr>
              <p:cNvPr id="21" name="Rectangle 20">
                <a:extLst>
                  <a:ext uri="{FF2B5EF4-FFF2-40B4-BE49-F238E27FC236}">
                    <a16:creationId xmlns:a16="http://schemas.microsoft.com/office/drawing/2014/main" id="{4649CDEF-CA12-EAB1-96A4-6F5BF9BBCA62}"/>
                  </a:ext>
                </a:extLst>
              </p:cNvPr>
              <p:cNvSpPr/>
              <p:nvPr/>
            </p:nvSpPr>
            <p:spPr>
              <a:xfrm>
                <a:off x="838200" y="1150069"/>
                <a:ext cx="2146445" cy="4839558"/>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333333"/>
                  </a:solidFill>
                </a:endParaRPr>
              </a:p>
            </p:txBody>
          </p:sp>
          <p:sp>
            <p:nvSpPr>
              <p:cNvPr id="22" name="Rectangle 21">
                <a:extLst>
                  <a:ext uri="{FF2B5EF4-FFF2-40B4-BE49-F238E27FC236}">
                    <a16:creationId xmlns:a16="http://schemas.microsoft.com/office/drawing/2014/main" id="{D69A93CC-8BC1-C3D6-B9B1-65A97949AE8D}"/>
                  </a:ext>
                </a:extLst>
              </p:cNvPr>
              <p:cNvSpPr/>
              <p:nvPr/>
            </p:nvSpPr>
            <p:spPr>
              <a:xfrm flipV="1">
                <a:off x="838200" y="1150069"/>
                <a:ext cx="2146445" cy="52016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799">
                  <a:solidFill>
                    <a:srgbClr val="333333"/>
                  </a:solidFill>
                </a:endParaRPr>
              </a:p>
            </p:txBody>
          </p:sp>
          <p:sp>
            <p:nvSpPr>
              <p:cNvPr id="23" name="TextBox 22">
                <a:extLst>
                  <a:ext uri="{FF2B5EF4-FFF2-40B4-BE49-F238E27FC236}">
                    <a16:creationId xmlns:a16="http://schemas.microsoft.com/office/drawing/2014/main" id="{231E554D-5152-66F7-DC43-56E30855A318}"/>
                  </a:ext>
                </a:extLst>
              </p:cNvPr>
              <p:cNvSpPr txBox="1"/>
              <p:nvPr/>
            </p:nvSpPr>
            <p:spPr>
              <a:xfrm>
                <a:off x="866775" y="2189496"/>
                <a:ext cx="2087197" cy="707886"/>
              </a:xfrm>
              <a:prstGeom prst="rect">
                <a:avLst/>
              </a:prstGeom>
              <a:noFill/>
            </p:spPr>
            <p:txBody>
              <a:bodyPr wrap="square" rtlCol="0">
                <a:spAutoFit/>
              </a:bodyPr>
              <a:lstStyle/>
              <a:p>
                <a:r>
                  <a:rPr lang="en-GB" sz="1000" b="1">
                    <a:solidFill>
                      <a:srgbClr val="333333"/>
                    </a:solidFill>
                  </a:rPr>
                  <a:t>2. </a:t>
                </a:r>
                <a:r>
                  <a:rPr lang="en-GB" sz="1000">
                    <a:solidFill>
                      <a:srgbClr val="333333"/>
                    </a:solidFill>
                  </a:rPr>
                  <a:t>Click on the </a:t>
                </a:r>
                <a:r>
                  <a:rPr lang="en-GB" sz="1000" b="0">
                    <a:solidFill>
                      <a:srgbClr val="333333"/>
                    </a:solidFill>
                    <a:latin typeface="Gotham Medium" pitchFamily="50" charset="0"/>
                  </a:rPr>
                  <a:t>icon</a:t>
                </a:r>
                <a:r>
                  <a:rPr lang="en-GB" sz="1000">
                    <a:solidFill>
                      <a:srgbClr val="333333"/>
                    </a:solidFill>
                  </a:rPr>
                  <a:t> in the middle of the placeholder and choose the image from your computer.</a:t>
                </a:r>
              </a:p>
            </p:txBody>
          </p:sp>
          <p:sp>
            <p:nvSpPr>
              <p:cNvPr id="24" name="TextBox 23">
                <a:extLst>
                  <a:ext uri="{FF2B5EF4-FFF2-40B4-BE49-F238E27FC236}">
                    <a16:creationId xmlns:a16="http://schemas.microsoft.com/office/drawing/2014/main" id="{4B1F66D6-6113-DF97-7D9A-C4BDD7A589EE}"/>
                  </a:ext>
                </a:extLst>
              </p:cNvPr>
              <p:cNvSpPr txBox="1"/>
              <p:nvPr/>
            </p:nvSpPr>
            <p:spPr>
              <a:xfrm>
                <a:off x="866774" y="2943679"/>
                <a:ext cx="2146447" cy="553998"/>
              </a:xfrm>
              <a:prstGeom prst="rect">
                <a:avLst/>
              </a:prstGeom>
              <a:noFill/>
            </p:spPr>
            <p:txBody>
              <a:bodyPr wrap="square" rtlCol="0">
                <a:spAutoFit/>
              </a:bodyPr>
              <a:lstStyle/>
              <a:p>
                <a:r>
                  <a:rPr lang="en-GB" sz="1000" b="1">
                    <a:solidFill>
                      <a:srgbClr val="333333"/>
                    </a:solidFill>
                  </a:rPr>
                  <a:t>3. </a:t>
                </a:r>
                <a:r>
                  <a:rPr lang="en-GB" sz="1000">
                    <a:solidFill>
                      <a:srgbClr val="333333"/>
                    </a:solidFill>
                  </a:rPr>
                  <a:t>Click on the </a:t>
                </a:r>
                <a:r>
                  <a:rPr lang="en-GB" sz="1000" b="0">
                    <a:solidFill>
                      <a:srgbClr val="333333"/>
                    </a:solidFill>
                    <a:latin typeface="Gotham Medium" pitchFamily="50" charset="0"/>
                  </a:rPr>
                  <a:t>Format Picture </a:t>
                </a:r>
                <a:r>
                  <a:rPr lang="en-GB" sz="1000">
                    <a:solidFill>
                      <a:srgbClr val="333333"/>
                    </a:solidFill>
                  </a:rPr>
                  <a:t>tab in the ribbon and use the tools to edit the image.</a:t>
                </a:r>
              </a:p>
            </p:txBody>
          </p:sp>
          <p:sp>
            <p:nvSpPr>
              <p:cNvPr id="25" name="TextBox 24">
                <a:extLst>
                  <a:ext uri="{FF2B5EF4-FFF2-40B4-BE49-F238E27FC236}">
                    <a16:creationId xmlns:a16="http://schemas.microsoft.com/office/drawing/2014/main" id="{88D2ABF7-2D42-02F3-8C86-058029F400CB}"/>
                  </a:ext>
                </a:extLst>
              </p:cNvPr>
              <p:cNvSpPr txBox="1"/>
              <p:nvPr/>
            </p:nvSpPr>
            <p:spPr>
              <a:xfrm>
                <a:off x="866773" y="3543974"/>
                <a:ext cx="2146447" cy="1169551"/>
              </a:xfrm>
              <a:prstGeom prst="rect">
                <a:avLst/>
              </a:prstGeom>
              <a:noFill/>
            </p:spPr>
            <p:txBody>
              <a:bodyPr wrap="square" rtlCol="0">
                <a:spAutoFit/>
              </a:bodyPr>
              <a:lstStyle/>
              <a:p>
                <a:r>
                  <a:rPr lang="en-GB" sz="1000" b="1">
                    <a:solidFill>
                      <a:srgbClr val="333333"/>
                    </a:solidFill>
                  </a:rPr>
                  <a:t>4. </a:t>
                </a:r>
                <a:r>
                  <a:rPr lang="en-GB" sz="1000">
                    <a:solidFill>
                      <a:srgbClr val="333333"/>
                    </a:solidFill>
                  </a:rPr>
                  <a:t>Choose </a:t>
                </a:r>
                <a:r>
                  <a:rPr lang="en-GB" sz="1000" b="0">
                    <a:solidFill>
                      <a:srgbClr val="333333"/>
                    </a:solidFill>
                    <a:latin typeface="Gotham Medium" pitchFamily="50" charset="0"/>
                  </a:rPr>
                  <a:t>Crop</a:t>
                </a:r>
                <a:r>
                  <a:rPr lang="en-GB" sz="1000">
                    <a:solidFill>
                      <a:srgbClr val="333333"/>
                    </a:solidFill>
                  </a:rPr>
                  <a:t> to resize and move the image within the placeholder, using the white circles in the corners of the image. Click on the drop down arrow and choose </a:t>
                </a:r>
                <a:r>
                  <a:rPr lang="en-GB" sz="1000" b="0">
                    <a:solidFill>
                      <a:srgbClr val="333333"/>
                    </a:solidFill>
                    <a:latin typeface="Gotham Medium" pitchFamily="50" charset="0"/>
                  </a:rPr>
                  <a:t>Fit </a:t>
                </a:r>
                <a:r>
                  <a:rPr lang="en-GB" sz="1000">
                    <a:solidFill>
                      <a:srgbClr val="333333"/>
                    </a:solidFill>
                  </a:rPr>
                  <a:t>to fit the image to the placeholder.</a:t>
                </a:r>
              </a:p>
            </p:txBody>
          </p:sp>
          <p:sp>
            <p:nvSpPr>
              <p:cNvPr id="26" name="TextBox 25">
                <a:extLst>
                  <a:ext uri="{FF2B5EF4-FFF2-40B4-BE49-F238E27FC236}">
                    <a16:creationId xmlns:a16="http://schemas.microsoft.com/office/drawing/2014/main" id="{ADE2E180-D739-F211-15A0-4DAF97467374}"/>
                  </a:ext>
                </a:extLst>
              </p:cNvPr>
              <p:cNvSpPr txBox="1"/>
              <p:nvPr/>
            </p:nvSpPr>
            <p:spPr>
              <a:xfrm>
                <a:off x="866774" y="4759822"/>
                <a:ext cx="2146447" cy="553998"/>
              </a:xfrm>
              <a:prstGeom prst="rect">
                <a:avLst/>
              </a:prstGeom>
              <a:noFill/>
            </p:spPr>
            <p:txBody>
              <a:bodyPr wrap="square" rtlCol="0">
                <a:spAutoFit/>
              </a:bodyPr>
              <a:lstStyle/>
              <a:p>
                <a:r>
                  <a:rPr lang="en-GB" sz="1000" b="1">
                    <a:solidFill>
                      <a:srgbClr val="333333"/>
                    </a:solidFill>
                  </a:rPr>
                  <a:t>5. </a:t>
                </a:r>
                <a:r>
                  <a:rPr lang="en-GB" sz="1000">
                    <a:solidFill>
                      <a:srgbClr val="333333"/>
                    </a:solidFill>
                  </a:rPr>
                  <a:t>Choose </a:t>
                </a:r>
                <a:r>
                  <a:rPr lang="en-GB" sz="1000" b="0">
                    <a:solidFill>
                      <a:srgbClr val="333333"/>
                    </a:solidFill>
                    <a:latin typeface="Gotham Medium" pitchFamily="50" charset="0"/>
                  </a:rPr>
                  <a:t>Picture Colour </a:t>
                </a:r>
                <a:r>
                  <a:rPr lang="en-GB" sz="1000">
                    <a:solidFill>
                      <a:srgbClr val="333333"/>
                    </a:solidFill>
                  </a:rPr>
                  <a:t>to adjust the Saturation, Tone, and Colour.</a:t>
                </a:r>
              </a:p>
            </p:txBody>
          </p:sp>
          <p:sp>
            <p:nvSpPr>
              <p:cNvPr id="27" name="TextBox 26">
                <a:extLst>
                  <a:ext uri="{FF2B5EF4-FFF2-40B4-BE49-F238E27FC236}">
                    <a16:creationId xmlns:a16="http://schemas.microsoft.com/office/drawing/2014/main" id="{CA7133DC-454A-7924-8C2F-5ED5270B74EC}"/>
                  </a:ext>
                </a:extLst>
              </p:cNvPr>
              <p:cNvSpPr txBox="1"/>
              <p:nvPr/>
            </p:nvSpPr>
            <p:spPr>
              <a:xfrm>
                <a:off x="866774" y="5360117"/>
                <a:ext cx="2146447" cy="553998"/>
              </a:xfrm>
              <a:prstGeom prst="rect">
                <a:avLst/>
              </a:prstGeom>
              <a:noFill/>
            </p:spPr>
            <p:txBody>
              <a:bodyPr wrap="square" rtlCol="0">
                <a:spAutoFit/>
              </a:bodyPr>
              <a:lstStyle/>
              <a:p>
                <a:r>
                  <a:rPr lang="en-GB" sz="1000" b="1">
                    <a:solidFill>
                      <a:srgbClr val="333333"/>
                    </a:solidFill>
                  </a:rPr>
                  <a:t>6. </a:t>
                </a:r>
                <a:r>
                  <a:rPr lang="en-GB" sz="1000">
                    <a:solidFill>
                      <a:srgbClr val="333333"/>
                    </a:solidFill>
                  </a:rPr>
                  <a:t>Choose </a:t>
                </a:r>
                <a:r>
                  <a:rPr lang="en-GB" sz="1000" b="0">
                    <a:solidFill>
                      <a:srgbClr val="333333"/>
                    </a:solidFill>
                    <a:latin typeface="Gotham Medium" pitchFamily="50" charset="0"/>
                  </a:rPr>
                  <a:t>Picture Correction </a:t>
                </a:r>
                <a:r>
                  <a:rPr lang="en-GB" sz="1000">
                    <a:solidFill>
                      <a:srgbClr val="333333"/>
                    </a:solidFill>
                  </a:rPr>
                  <a:t>to adjust the Sharpness, Brightness, and Contrast.</a:t>
                </a:r>
              </a:p>
            </p:txBody>
          </p:sp>
          <p:sp>
            <p:nvSpPr>
              <p:cNvPr id="28" name="TextBox 27">
                <a:extLst>
                  <a:ext uri="{FF2B5EF4-FFF2-40B4-BE49-F238E27FC236}">
                    <a16:creationId xmlns:a16="http://schemas.microsoft.com/office/drawing/2014/main" id="{3D520A4E-4DA9-E2AD-32E9-A48CABA907F1}"/>
                  </a:ext>
                </a:extLst>
              </p:cNvPr>
              <p:cNvSpPr txBox="1"/>
              <p:nvPr/>
            </p:nvSpPr>
            <p:spPr>
              <a:xfrm>
                <a:off x="1072610" y="1179173"/>
                <a:ext cx="1734772" cy="461665"/>
              </a:xfrm>
              <a:prstGeom prst="rect">
                <a:avLst/>
              </a:prstGeom>
              <a:noFill/>
            </p:spPr>
            <p:txBody>
              <a:bodyPr wrap="square" rtlCol="0">
                <a:spAutoFit/>
              </a:bodyPr>
              <a:lstStyle/>
              <a:p>
                <a:pPr algn="ctr"/>
                <a:r>
                  <a:rPr lang="en-GB" sz="1200">
                    <a:solidFill>
                      <a:srgbClr val="333333"/>
                    </a:solidFill>
                    <a:latin typeface="+mn-lt"/>
                  </a:rPr>
                  <a:t>HOW TO INSERT AN IMAGE</a:t>
                </a:r>
              </a:p>
            </p:txBody>
          </p:sp>
          <p:sp>
            <p:nvSpPr>
              <p:cNvPr id="29" name="TextBox 28">
                <a:extLst>
                  <a:ext uri="{FF2B5EF4-FFF2-40B4-BE49-F238E27FC236}">
                    <a16:creationId xmlns:a16="http://schemas.microsoft.com/office/drawing/2014/main" id="{0C0A2D2D-94C0-B1B5-1733-FB4A2E143311}"/>
                  </a:ext>
                </a:extLst>
              </p:cNvPr>
              <p:cNvSpPr txBox="1"/>
              <p:nvPr/>
            </p:nvSpPr>
            <p:spPr>
              <a:xfrm>
                <a:off x="866775" y="1759910"/>
                <a:ext cx="2087197" cy="400110"/>
              </a:xfrm>
              <a:prstGeom prst="rect">
                <a:avLst/>
              </a:prstGeom>
              <a:noFill/>
            </p:spPr>
            <p:txBody>
              <a:bodyPr wrap="square" rtlCol="0">
                <a:spAutoFit/>
              </a:bodyPr>
              <a:lstStyle/>
              <a:p>
                <a:r>
                  <a:rPr lang="en-GB" sz="1000" b="1">
                    <a:solidFill>
                      <a:srgbClr val="333333"/>
                    </a:solidFill>
                  </a:rPr>
                  <a:t>1. </a:t>
                </a:r>
                <a:r>
                  <a:rPr lang="en-GB" sz="1000">
                    <a:solidFill>
                      <a:srgbClr val="333333"/>
                    </a:solidFill>
                  </a:rPr>
                  <a:t>If there is already an image present, </a:t>
                </a:r>
                <a:r>
                  <a:rPr lang="en-GB" sz="1000">
                    <a:solidFill>
                      <a:srgbClr val="333333"/>
                    </a:solidFill>
                    <a:latin typeface="Gotham Medium" pitchFamily="50" charset="0"/>
                  </a:rPr>
                  <a:t>delete this first.</a:t>
                </a:r>
              </a:p>
            </p:txBody>
          </p:sp>
        </p:grpSp>
        <p:grpSp>
          <p:nvGrpSpPr>
            <p:cNvPr id="9" name="Group 8">
              <a:extLst>
                <a:ext uri="{FF2B5EF4-FFF2-40B4-BE49-F238E27FC236}">
                  <a16:creationId xmlns:a16="http://schemas.microsoft.com/office/drawing/2014/main" id="{AF3CBB51-7261-A2F7-2836-5503B245D03C}"/>
                </a:ext>
              </a:extLst>
            </p:cNvPr>
            <p:cNvGrpSpPr/>
            <p:nvPr userDrawn="1"/>
          </p:nvGrpSpPr>
          <p:grpSpPr>
            <a:xfrm>
              <a:off x="12287572" y="0"/>
              <a:ext cx="2175021" cy="5486150"/>
              <a:chOff x="838200" y="1150069"/>
              <a:chExt cx="2175021" cy="5486150"/>
            </a:xfrm>
          </p:grpSpPr>
          <p:sp>
            <p:nvSpPr>
              <p:cNvPr id="11" name="Rectangle 10">
                <a:extLst>
                  <a:ext uri="{FF2B5EF4-FFF2-40B4-BE49-F238E27FC236}">
                    <a16:creationId xmlns:a16="http://schemas.microsoft.com/office/drawing/2014/main" id="{5AF3B3BA-7107-D247-734A-FED5CA119FA4}"/>
                  </a:ext>
                </a:extLst>
              </p:cNvPr>
              <p:cNvSpPr/>
              <p:nvPr/>
            </p:nvSpPr>
            <p:spPr>
              <a:xfrm>
                <a:off x="838200" y="1150069"/>
                <a:ext cx="2146445" cy="548615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333333"/>
                  </a:solidFill>
                </a:endParaRPr>
              </a:p>
            </p:txBody>
          </p:sp>
          <p:sp>
            <p:nvSpPr>
              <p:cNvPr id="13" name="Rectangle 12">
                <a:extLst>
                  <a:ext uri="{FF2B5EF4-FFF2-40B4-BE49-F238E27FC236}">
                    <a16:creationId xmlns:a16="http://schemas.microsoft.com/office/drawing/2014/main" id="{2D7E3C20-C70A-B7DA-8D62-345D142DE0B6}"/>
                  </a:ext>
                </a:extLst>
              </p:cNvPr>
              <p:cNvSpPr/>
              <p:nvPr/>
            </p:nvSpPr>
            <p:spPr>
              <a:xfrm flipV="1">
                <a:off x="838200" y="1150069"/>
                <a:ext cx="2146445" cy="52016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799">
                  <a:solidFill>
                    <a:srgbClr val="333333"/>
                  </a:solidFill>
                </a:endParaRPr>
              </a:p>
            </p:txBody>
          </p:sp>
          <p:sp>
            <p:nvSpPr>
              <p:cNvPr id="14" name="TextBox 13">
                <a:extLst>
                  <a:ext uri="{FF2B5EF4-FFF2-40B4-BE49-F238E27FC236}">
                    <a16:creationId xmlns:a16="http://schemas.microsoft.com/office/drawing/2014/main" id="{E78E5412-EEE9-A57E-BD57-20B0CF5769FA}"/>
                  </a:ext>
                </a:extLst>
              </p:cNvPr>
              <p:cNvSpPr txBox="1"/>
              <p:nvPr/>
            </p:nvSpPr>
            <p:spPr>
              <a:xfrm>
                <a:off x="866775" y="2189496"/>
                <a:ext cx="2087197" cy="707886"/>
              </a:xfrm>
              <a:prstGeom prst="rect">
                <a:avLst/>
              </a:prstGeom>
              <a:noFill/>
            </p:spPr>
            <p:txBody>
              <a:bodyPr wrap="square" rtlCol="0">
                <a:spAutoFit/>
              </a:bodyPr>
              <a:lstStyle/>
              <a:p>
                <a:r>
                  <a:rPr lang="en-GB" sz="1000" b="1">
                    <a:solidFill>
                      <a:srgbClr val="333333"/>
                    </a:solidFill>
                  </a:rPr>
                  <a:t>2. </a:t>
                </a:r>
                <a:r>
                  <a:rPr lang="en-GB" sz="1000">
                    <a:solidFill>
                      <a:srgbClr val="333333"/>
                    </a:solidFill>
                  </a:rPr>
                  <a:t>Click on the </a:t>
                </a:r>
                <a:r>
                  <a:rPr lang="en-GB" sz="1000" b="0">
                    <a:solidFill>
                      <a:srgbClr val="333333"/>
                    </a:solidFill>
                    <a:latin typeface="Gotham Medium" pitchFamily="50" charset="0"/>
                  </a:rPr>
                  <a:t>icon</a:t>
                </a:r>
                <a:r>
                  <a:rPr lang="en-GB" sz="1000">
                    <a:solidFill>
                      <a:srgbClr val="333333"/>
                    </a:solidFill>
                  </a:rPr>
                  <a:t> in the middle of the placeholder and choose the image from your computer.</a:t>
                </a:r>
              </a:p>
            </p:txBody>
          </p:sp>
          <p:sp>
            <p:nvSpPr>
              <p:cNvPr id="15" name="TextBox 14">
                <a:extLst>
                  <a:ext uri="{FF2B5EF4-FFF2-40B4-BE49-F238E27FC236}">
                    <a16:creationId xmlns:a16="http://schemas.microsoft.com/office/drawing/2014/main" id="{073CC784-3B9D-0114-7841-4EDF74BA4626}"/>
                  </a:ext>
                </a:extLst>
              </p:cNvPr>
              <p:cNvSpPr txBox="1"/>
              <p:nvPr/>
            </p:nvSpPr>
            <p:spPr>
              <a:xfrm>
                <a:off x="866774" y="2943679"/>
                <a:ext cx="2146447" cy="553998"/>
              </a:xfrm>
              <a:prstGeom prst="rect">
                <a:avLst/>
              </a:prstGeom>
              <a:noFill/>
            </p:spPr>
            <p:txBody>
              <a:bodyPr wrap="square" rtlCol="0">
                <a:spAutoFit/>
              </a:bodyPr>
              <a:lstStyle/>
              <a:p>
                <a:r>
                  <a:rPr lang="en-GB" sz="1000" b="1">
                    <a:solidFill>
                      <a:srgbClr val="333333"/>
                    </a:solidFill>
                  </a:rPr>
                  <a:t>3. </a:t>
                </a:r>
                <a:r>
                  <a:rPr lang="en-GB" sz="1000">
                    <a:solidFill>
                      <a:srgbClr val="333333"/>
                    </a:solidFill>
                  </a:rPr>
                  <a:t>Click on the </a:t>
                </a:r>
                <a:r>
                  <a:rPr lang="en-GB" sz="1000" b="0">
                    <a:solidFill>
                      <a:srgbClr val="333333"/>
                    </a:solidFill>
                    <a:latin typeface="Gotham Medium" pitchFamily="50" charset="0"/>
                  </a:rPr>
                  <a:t>Format Picture </a:t>
                </a:r>
                <a:r>
                  <a:rPr lang="en-GB" sz="1000">
                    <a:solidFill>
                      <a:srgbClr val="333333"/>
                    </a:solidFill>
                  </a:rPr>
                  <a:t>tab in the ribbon and use the tools to edit the image.</a:t>
                </a:r>
              </a:p>
            </p:txBody>
          </p:sp>
          <p:sp>
            <p:nvSpPr>
              <p:cNvPr id="16" name="TextBox 15">
                <a:extLst>
                  <a:ext uri="{FF2B5EF4-FFF2-40B4-BE49-F238E27FC236}">
                    <a16:creationId xmlns:a16="http://schemas.microsoft.com/office/drawing/2014/main" id="{1EF788DF-93C2-B44B-E51E-BE0B9B063159}"/>
                  </a:ext>
                </a:extLst>
              </p:cNvPr>
              <p:cNvSpPr txBox="1"/>
              <p:nvPr/>
            </p:nvSpPr>
            <p:spPr>
              <a:xfrm>
                <a:off x="866773" y="3543974"/>
                <a:ext cx="2146447" cy="1169551"/>
              </a:xfrm>
              <a:prstGeom prst="rect">
                <a:avLst/>
              </a:prstGeom>
              <a:noFill/>
            </p:spPr>
            <p:txBody>
              <a:bodyPr wrap="square" rtlCol="0">
                <a:spAutoFit/>
              </a:bodyPr>
              <a:lstStyle/>
              <a:p>
                <a:r>
                  <a:rPr lang="en-GB" sz="1000" b="1">
                    <a:solidFill>
                      <a:srgbClr val="333333"/>
                    </a:solidFill>
                  </a:rPr>
                  <a:t>4. </a:t>
                </a:r>
                <a:r>
                  <a:rPr lang="en-GB" sz="1000">
                    <a:solidFill>
                      <a:srgbClr val="333333"/>
                    </a:solidFill>
                  </a:rPr>
                  <a:t>Choose </a:t>
                </a:r>
                <a:r>
                  <a:rPr lang="en-GB" sz="1000" b="0">
                    <a:solidFill>
                      <a:srgbClr val="333333"/>
                    </a:solidFill>
                    <a:latin typeface="Gotham Medium" pitchFamily="50" charset="0"/>
                  </a:rPr>
                  <a:t>Crop</a:t>
                </a:r>
                <a:r>
                  <a:rPr lang="en-GB" sz="1000">
                    <a:solidFill>
                      <a:srgbClr val="333333"/>
                    </a:solidFill>
                  </a:rPr>
                  <a:t> to resize and move the image within the placeholder, using the white circles in the corners of the image. Click on the drop down arrow and choose </a:t>
                </a:r>
                <a:r>
                  <a:rPr lang="en-GB" sz="1000" b="0">
                    <a:solidFill>
                      <a:srgbClr val="333333"/>
                    </a:solidFill>
                    <a:latin typeface="Gotham Medium" pitchFamily="50" charset="0"/>
                  </a:rPr>
                  <a:t>Fit </a:t>
                </a:r>
                <a:r>
                  <a:rPr lang="en-GB" sz="1000">
                    <a:solidFill>
                      <a:srgbClr val="333333"/>
                    </a:solidFill>
                  </a:rPr>
                  <a:t>to fit the image to the placeholder.</a:t>
                </a:r>
              </a:p>
            </p:txBody>
          </p:sp>
          <p:sp>
            <p:nvSpPr>
              <p:cNvPr id="17" name="TextBox 16">
                <a:extLst>
                  <a:ext uri="{FF2B5EF4-FFF2-40B4-BE49-F238E27FC236}">
                    <a16:creationId xmlns:a16="http://schemas.microsoft.com/office/drawing/2014/main" id="{DFAD8F4E-8348-4E6D-8D4E-CE128625DB00}"/>
                  </a:ext>
                </a:extLst>
              </p:cNvPr>
              <p:cNvSpPr txBox="1"/>
              <p:nvPr/>
            </p:nvSpPr>
            <p:spPr>
              <a:xfrm>
                <a:off x="866774" y="4759822"/>
                <a:ext cx="2146447" cy="553998"/>
              </a:xfrm>
              <a:prstGeom prst="rect">
                <a:avLst/>
              </a:prstGeom>
              <a:noFill/>
            </p:spPr>
            <p:txBody>
              <a:bodyPr wrap="square" rtlCol="0">
                <a:spAutoFit/>
              </a:bodyPr>
              <a:lstStyle/>
              <a:p>
                <a:r>
                  <a:rPr lang="en-GB" sz="1000" b="1">
                    <a:solidFill>
                      <a:srgbClr val="333333"/>
                    </a:solidFill>
                  </a:rPr>
                  <a:t>5. </a:t>
                </a:r>
                <a:r>
                  <a:rPr lang="en-GB" sz="1000">
                    <a:solidFill>
                      <a:srgbClr val="333333"/>
                    </a:solidFill>
                  </a:rPr>
                  <a:t>Choose </a:t>
                </a:r>
                <a:r>
                  <a:rPr lang="en-GB" sz="1000" b="0">
                    <a:solidFill>
                      <a:srgbClr val="333333"/>
                    </a:solidFill>
                    <a:latin typeface="Gotham Medium" pitchFamily="50" charset="0"/>
                  </a:rPr>
                  <a:t>Picture Colour </a:t>
                </a:r>
                <a:r>
                  <a:rPr lang="en-GB" sz="1000">
                    <a:solidFill>
                      <a:srgbClr val="333333"/>
                    </a:solidFill>
                  </a:rPr>
                  <a:t>to adjust the Saturation, Tone, and Colour.</a:t>
                </a:r>
              </a:p>
            </p:txBody>
          </p:sp>
          <p:sp>
            <p:nvSpPr>
              <p:cNvPr id="18" name="TextBox 17">
                <a:extLst>
                  <a:ext uri="{FF2B5EF4-FFF2-40B4-BE49-F238E27FC236}">
                    <a16:creationId xmlns:a16="http://schemas.microsoft.com/office/drawing/2014/main" id="{F2AA4C49-B99B-9664-9A4C-57B3C7FC70FE}"/>
                  </a:ext>
                </a:extLst>
              </p:cNvPr>
              <p:cNvSpPr txBox="1"/>
              <p:nvPr/>
            </p:nvSpPr>
            <p:spPr>
              <a:xfrm>
                <a:off x="866774" y="5360117"/>
                <a:ext cx="2146447" cy="861774"/>
              </a:xfrm>
              <a:prstGeom prst="rect">
                <a:avLst/>
              </a:prstGeom>
              <a:noFill/>
            </p:spPr>
            <p:txBody>
              <a:bodyPr wrap="square" rtlCol="0">
                <a:spAutoFit/>
              </a:bodyPr>
              <a:lstStyle/>
              <a:p>
                <a:r>
                  <a:rPr lang="en-GB" sz="1000" b="1">
                    <a:solidFill>
                      <a:srgbClr val="333333"/>
                    </a:solidFill>
                  </a:rPr>
                  <a:t>6. </a:t>
                </a:r>
                <a:r>
                  <a:rPr lang="en-GB" sz="1000">
                    <a:solidFill>
                      <a:srgbClr val="333333"/>
                    </a:solidFill>
                  </a:rPr>
                  <a:t>Choose </a:t>
                </a:r>
                <a:r>
                  <a:rPr lang="en-GB" sz="1000" b="0">
                    <a:solidFill>
                      <a:srgbClr val="333333"/>
                    </a:solidFill>
                    <a:latin typeface="Gotham Medium" pitchFamily="50" charset="0"/>
                  </a:rPr>
                  <a:t>Picture Correction </a:t>
                </a:r>
                <a:r>
                  <a:rPr lang="en-GB" sz="1000">
                    <a:solidFill>
                      <a:srgbClr val="333333"/>
                    </a:solidFill>
                  </a:rPr>
                  <a:t>to adjust the Sharpness, Brightness, and Contrast.</a:t>
                </a:r>
              </a:p>
              <a:p>
                <a:endParaRPr lang="en-GB" sz="1000">
                  <a:solidFill>
                    <a:srgbClr val="333333"/>
                  </a:solidFill>
                </a:endParaRPr>
              </a:p>
              <a:p>
                <a:endParaRPr lang="en-GB" sz="1000">
                  <a:solidFill>
                    <a:srgbClr val="333333"/>
                  </a:solidFill>
                </a:endParaRPr>
              </a:p>
            </p:txBody>
          </p:sp>
          <p:sp>
            <p:nvSpPr>
              <p:cNvPr id="19" name="TextBox 18">
                <a:extLst>
                  <a:ext uri="{FF2B5EF4-FFF2-40B4-BE49-F238E27FC236}">
                    <a16:creationId xmlns:a16="http://schemas.microsoft.com/office/drawing/2014/main" id="{E2209F2E-D003-83A8-4025-90C992E37548}"/>
                  </a:ext>
                </a:extLst>
              </p:cNvPr>
              <p:cNvSpPr txBox="1"/>
              <p:nvPr/>
            </p:nvSpPr>
            <p:spPr>
              <a:xfrm>
                <a:off x="1072610" y="1179173"/>
                <a:ext cx="1734772" cy="461665"/>
              </a:xfrm>
              <a:prstGeom prst="rect">
                <a:avLst/>
              </a:prstGeom>
              <a:noFill/>
            </p:spPr>
            <p:txBody>
              <a:bodyPr wrap="square" rtlCol="0">
                <a:spAutoFit/>
              </a:bodyPr>
              <a:lstStyle/>
              <a:p>
                <a:pPr algn="ctr"/>
                <a:r>
                  <a:rPr lang="en-GB" sz="1200">
                    <a:solidFill>
                      <a:srgbClr val="333333"/>
                    </a:solidFill>
                    <a:latin typeface="+mn-lt"/>
                  </a:rPr>
                  <a:t>HOW TO INSERT AN IMAGE</a:t>
                </a:r>
              </a:p>
            </p:txBody>
          </p:sp>
          <p:sp>
            <p:nvSpPr>
              <p:cNvPr id="20" name="TextBox 19">
                <a:extLst>
                  <a:ext uri="{FF2B5EF4-FFF2-40B4-BE49-F238E27FC236}">
                    <a16:creationId xmlns:a16="http://schemas.microsoft.com/office/drawing/2014/main" id="{BAF3052D-A667-C47E-52FF-0C43B4C30A59}"/>
                  </a:ext>
                </a:extLst>
              </p:cNvPr>
              <p:cNvSpPr txBox="1"/>
              <p:nvPr userDrawn="1"/>
            </p:nvSpPr>
            <p:spPr>
              <a:xfrm>
                <a:off x="866775" y="1759910"/>
                <a:ext cx="2087197" cy="400110"/>
              </a:xfrm>
              <a:prstGeom prst="rect">
                <a:avLst/>
              </a:prstGeom>
              <a:noFill/>
            </p:spPr>
            <p:txBody>
              <a:bodyPr wrap="square" rtlCol="0">
                <a:spAutoFit/>
              </a:bodyPr>
              <a:lstStyle/>
              <a:p>
                <a:r>
                  <a:rPr lang="en-GB" sz="1000" b="1">
                    <a:solidFill>
                      <a:srgbClr val="333333"/>
                    </a:solidFill>
                  </a:rPr>
                  <a:t>1. </a:t>
                </a:r>
                <a:r>
                  <a:rPr lang="en-GB" sz="1000">
                    <a:solidFill>
                      <a:srgbClr val="333333"/>
                    </a:solidFill>
                  </a:rPr>
                  <a:t>If there is already an image present, </a:t>
                </a:r>
                <a:r>
                  <a:rPr lang="en-GB" sz="1000">
                    <a:solidFill>
                      <a:srgbClr val="333333"/>
                    </a:solidFill>
                    <a:latin typeface="Gotham Medium" pitchFamily="50" charset="0"/>
                  </a:rPr>
                  <a:t>delete this first.</a:t>
                </a:r>
              </a:p>
            </p:txBody>
          </p:sp>
        </p:grpSp>
        <p:sp>
          <p:nvSpPr>
            <p:cNvPr id="10" name="TextBox 9">
              <a:extLst>
                <a:ext uri="{FF2B5EF4-FFF2-40B4-BE49-F238E27FC236}">
                  <a16:creationId xmlns:a16="http://schemas.microsoft.com/office/drawing/2014/main" id="{319A8FD8-D81C-23E1-3519-4517F7ADA48C}"/>
                </a:ext>
              </a:extLst>
            </p:cNvPr>
            <p:cNvSpPr txBox="1"/>
            <p:nvPr userDrawn="1"/>
          </p:nvSpPr>
          <p:spPr>
            <a:xfrm>
              <a:off x="12316146" y="4885855"/>
              <a:ext cx="2146447" cy="553998"/>
            </a:xfrm>
            <a:prstGeom prst="rect">
              <a:avLst/>
            </a:prstGeom>
            <a:noFill/>
          </p:spPr>
          <p:txBody>
            <a:bodyPr wrap="square" rtlCol="0">
              <a:spAutoFit/>
            </a:bodyPr>
            <a:lstStyle/>
            <a:p>
              <a:r>
                <a:rPr lang="en-GB" sz="1000" b="1">
                  <a:solidFill>
                    <a:srgbClr val="333333"/>
                  </a:solidFill>
                </a:rPr>
                <a:t>7. </a:t>
              </a:r>
              <a:r>
                <a:rPr lang="en-GB" sz="1000">
                  <a:solidFill>
                    <a:srgbClr val="333333"/>
                  </a:solidFill>
                </a:rPr>
                <a:t>Once you are happy with your image, right click on it and select ‘</a:t>
              </a:r>
              <a:r>
                <a:rPr lang="en-GB" sz="1000" b="0">
                  <a:solidFill>
                    <a:srgbClr val="333333"/>
                  </a:solidFill>
                  <a:latin typeface="Gotham Medium" pitchFamily="50" charset="0"/>
                </a:rPr>
                <a:t>Send to back</a:t>
              </a:r>
              <a:r>
                <a:rPr lang="en-GB" sz="1000">
                  <a:solidFill>
                    <a:srgbClr val="333333"/>
                  </a:solidFill>
                </a:rPr>
                <a:t>’. </a:t>
              </a:r>
              <a:endParaRPr lang="en-GB" sz="1000">
                <a:solidFill>
                  <a:srgbClr val="333333"/>
                </a:solidFill>
                <a:latin typeface="Gotham Medium" pitchFamily="50" charset="0"/>
              </a:endParaRPr>
            </a:p>
          </p:txBody>
        </p:sp>
      </p:grpSp>
    </p:spTree>
    <p:custDataLst>
      <p:tags r:id="rId1"/>
    </p:custDataLst>
    <p:extLst>
      <p:ext uri="{BB962C8B-B14F-4D97-AF65-F5344CB8AC3E}">
        <p14:creationId xmlns:p14="http://schemas.microsoft.com/office/powerpoint/2010/main" val="1956252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3.xml><?xml version="1.0" encoding="utf-8"?>
<p:sldLayout xmlns:a="http://schemas.openxmlformats.org/drawingml/2006/main" xmlns:r="http://schemas.openxmlformats.org/officeDocument/2006/relationships" xmlns:p="http://schemas.openxmlformats.org/presentationml/2006/main" showMasterSp="0" preserve="1" userDrawn="1">
  <p:cSld name="6 point graphic">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C8A2D7DB-4A87-6DE0-FC3F-DF11FD71BA74}"/>
              </a:ext>
            </a:extLst>
          </p:cNvPr>
          <p:cNvSpPr>
            <a:spLocks noGrp="1"/>
          </p:cNvSpPr>
          <p:nvPr>
            <p:ph type="pic" sz="quarter" idx="48"/>
          </p:nvPr>
        </p:nvSpPr>
        <p:spPr>
          <a:xfrm>
            <a:off x="0" y="0"/>
            <a:ext cx="12209458" cy="6858000"/>
          </a:xfrm>
        </p:spPr>
        <p:txBody>
          <a:bodyPr anchor="ctr"/>
          <a:lstStyle>
            <a:lvl1pPr algn="ctr">
              <a:defRPr/>
            </a:lvl1pPr>
          </a:lstStyle>
          <a:p>
            <a:r>
              <a:rPr lang="en-US"/>
              <a:t>Click icon to add picture</a:t>
            </a:r>
            <a:endParaRPr lang="en-GB"/>
          </a:p>
        </p:txBody>
      </p:sp>
      <p:sp>
        <p:nvSpPr>
          <p:cNvPr id="2" name="Text Placeholder 15">
            <a:extLst>
              <a:ext uri="{FF2B5EF4-FFF2-40B4-BE49-F238E27FC236}">
                <a16:creationId xmlns:a16="http://schemas.microsoft.com/office/drawing/2014/main" id="{DB5EBC07-6E6E-36D6-7DA1-DADA736D640E}"/>
              </a:ext>
            </a:extLst>
          </p:cNvPr>
          <p:cNvSpPr>
            <a:spLocks noGrp="1"/>
          </p:cNvSpPr>
          <p:nvPr>
            <p:ph type="body" sz="quarter" idx="63" hasCustomPrompt="1"/>
          </p:nvPr>
        </p:nvSpPr>
        <p:spPr>
          <a:xfrm>
            <a:off x="1" y="0"/>
            <a:ext cx="12187238" cy="6858000"/>
          </a:xfrm>
          <a:gradFill>
            <a:gsLst>
              <a:gs pos="0">
                <a:schemeClr val="tx1">
                  <a:alpha val="75000"/>
                </a:schemeClr>
              </a:gs>
              <a:gs pos="100000">
                <a:schemeClr val="tx1">
                  <a:alpha val="0"/>
                </a:schemeClr>
              </a:gs>
            </a:gsLst>
            <a:lin ang="0" scaled="1"/>
          </a:gradFill>
        </p:spPr>
        <p:txBody>
          <a:bodyPr/>
          <a:lstStyle>
            <a:lvl1pPr>
              <a:defRPr/>
            </a:lvl1pPr>
          </a:lstStyle>
          <a:p>
            <a:pPr lvl="0"/>
            <a:r>
              <a:rPr lang="en-US"/>
              <a:t> </a:t>
            </a:r>
            <a:endParaRPr lang="en-GB"/>
          </a:p>
        </p:txBody>
      </p:sp>
      <p:sp>
        <p:nvSpPr>
          <p:cNvPr id="43" name="Text Placeholder 3">
            <a:extLst>
              <a:ext uri="{FF2B5EF4-FFF2-40B4-BE49-F238E27FC236}">
                <a16:creationId xmlns:a16="http://schemas.microsoft.com/office/drawing/2014/main" id="{CB8A0789-C993-7DB5-37FB-D67803B62572}"/>
              </a:ext>
            </a:extLst>
          </p:cNvPr>
          <p:cNvSpPr>
            <a:spLocks noGrp="1"/>
          </p:cNvSpPr>
          <p:nvPr>
            <p:ph type="body" sz="quarter" idx="43" hasCustomPrompt="1"/>
          </p:nvPr>
        </p:nvSpPr>
        <p:spPr>
          <a:xfrm rot="5400000">
            <a:off x="8649149" y="3318754"/>
            <a:ext cx="6858430" cy="220922"/>
          </a:xfrm>
          <a:solidFill>
            <a:schemeClr val="accent1"/>
          </a:solidFill>
        </p:spPr>
        <p:txBody>
          <a:bodyPr anchor="ctr"/>
          <a:lstStyle>
            <a:lvl1pPr algn="ctr">
              <a:defRPr sz="900" cap="all" spc="100" baseline="0"/>
            </a:lvl1pPr>
          </a:lstStyle>
          <a:p>
            <a:pPr lvl="0"/>
            <a:r>
              <a:rPr lang="en-GB"/>
              <a:t>Section Title</a:t>
            </a:r>
          </a:p>
        </p:txBody>
      </p:sp>
      <p:sp>
        <p:nvSpPr>
          <p:cNvPr id="57" name="Date Placeholder 56">
            <a:extLst>
              <a:ext uri="{FF2B5EF4-FFF2-40B4-BE49-F238E27FC236}">
                <a16:creationId xmlns:a16="http://schemas.microsoft.com/office/drawing/2014/main" id="{F435C87F-C23B-1AD8-CA51-A2D91502A682}"/>
              </a:ext>
            </a:extLst>
          </p:cNvPr>
          <p:cNvSpPr>
            <a:spLocks noGrp="1"/>
          </p:cNvSpPr>
          <p:nvPr>
            <p:ph type="dt" sz="half" idx="45"/>
          </p:nvPr>
        </p:nvSpPr>
        <p:spPr/>
        <p:txBody>
          <a:bodyPr/>
          <a:lstStyle/>
          <a:p>
            <a:endParaRPr lang="en-GB"/>
          </a:p>
        </p:txBody>
      </p:sp>
      <p:sp>
        <p:nvSpPr>
          <p:cNvPr id="58" name="Footer Placeholder 57">
            <a:extLst>
              <a:ext uri="{FF2B5EF4-FFF2-40B4-BE49-F238E27FC236}">
                <a16:creationId xmlns:a16="http://schemas.microsoft.com/office/drawing/2014/main" id="{61216CE3-F492-9B14-3419-3FC378033038}"/>
              </a:ext>
            </a:extLst>
          </p:cNvPr>
          <p:cNvSpPr>
            <a:spLocks noGrp="1"/>
          </p:cNvSpPr>
          <p:nvPr>
            <p:ph type="ftr" sz="quarter" idx="46"/>
          </p:nvPr>
        </p:nvSpPr>
        <p:spPr>
          <a:xfrm>
            <a:off x="450733" y="6501388"/>
            <a:ext cx="6856644" cy="270074"/>
          </a:xfrm>
          <a:prstGeom prst="rect">
            <a:avLst/>
          </a:prstGeom>
        </p:spPr>
        <p:txBody>
          <a:bodyPr/>
          <a:lstStyle>
            <a:lvl1pPr>
              <a:defRPr>
                <a:solidFill>
                  <a:schemeClr val="bg1"/>
                </a:solidFill>
              </a:defRPr>
            </a:lvl1pPr>
          </a:lstStyle>
          <a:p>
            <a:pPr>
              <a:lnSpc>
                <a:spcPct val="120000"/>
              </a:lnSpc>
              <a:spcAft>
                <a:spcPts val="1000"/>
              </a:spcAft>
            </a:pPr>
            <a:r>
              <a:rPr lang="en-US"/>
              <a:t>Footer</a:t>
            </a:r>
          </a:p>
        </p:txBody>
      </p:sp>
      <p:sp>
        <p:nvSpPr>
          <p:cNvPr id="59" name="Slide Number Placeholder 58">
            <a:extLst>
              <a:ext uri="{FF2B5EF4-FFF2-40B4-BE49-F238E27FC236}">
                <a16:creationId xmlns:a16="http://schemas.microsoft.com/office/drawing/2014/main" id="{BE84BDB3-083B-0899-5B68-798FD2E3986E}"/>
              </a:ext>
            </a:extLst>
          </p:cNvPr>
          <p:cNvSpPr>
            <a:spLocks noGrp="1"/>
          </p:cNvSpPr>
          <p:nvPr>
            <p:ph type="sldNum" sz="quarter" idx="47"/>
          </p:nvPr>
        </p:nvSpPr>
        <p:spPr/>
        <p:txBody>
          <a:bodyPr/>
          <a:lstStyle/>
          <a:p>
            <a:fld id="{BB07EAE1-021A-493C-B07F-6FE9E5D11BEB}" type="slidenum">
              <a:rPr lang="en-GB" smtClean="0"/>
              <a:pPr/>
              <a:t>‹#›</a:t>
            </a:fld>
            <a:endParaRPr lang="en-GB"/>
          </a:p>
        </p:txBody>
      </p:sp>
      <p:pic>
        <p:nvPicPr>
          <p:cNvPr id="5" name="Graphic 4">
            <a:extLst>
              <a:ext uri="{FF2B5EF4-FFF2-40B4-BE49-F238E27FC236}">
                <a16:creationId xmlns:a16="http://schemas.microsoft.com/office/drawing/2014/main" id="{B8141A50-F14D-1A07-5484-A8490AC0CB9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169916" y="259080"/>
            <a:ext cx="558018" cy="558163"/>
          </a:xfrm>
          <a:prstGeom prst="rect">
            <a:avLst/>
          </a:prstGeom>
        </p:spPr>
      </p:pic>
      <p:pic>
        <p:nvPicPr>
          <p:cNvPr id="42" name="Graphic 41">
            <a:extLst>
              <a:ext uri="{FF2B5EF4-FFF2-40B4-BE49-F238E27FC236}">
                <a16:creationId xmlns:a16="http://schemas.microsoft.com/office/drawing/2014/main" id="{7A116AFB-80A3-00CD-96A0-EE9A778ACDB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169916" y="259080"/>
            <a:ext cx="558018" cy="558163"/>
          </a:xfrm>
          <a:prstGeom prst="rect">
            <a:avLst/>
          </a:prstGeom>
        </p:spPr>
      </p:pic>
      <p:sp>
        <p:nvSpPr>
          <p:cNvPr id="6" name="Text Placeholder 9">
            <a:extLst>
              <a:ext uri="{FF2B5EF4-FFF2-40B4-BE49-F238E27FC236}">
                <a16:creationId xmlns:a16="http://schemas.microsoft.com/office/drawing/2014/main" id="{44B37A79-A189-047F-6B58-F180CA05952C}"/>
              </a:ext>
            </a:extLst>
          </p:cNvPr>
          <p:cNvSpPr>
            <a:spLocks noGrp="1"/>
          </p:cNvSpPr>
          <p:nvPr>
            <p:ph type="body" sz="quarter" idx="14" hasCustomPrompt="1"/>
          </p:nvPr>
        </p:nvSpPr>
        <p:spPr>
          <a:xfrm>
            <a:off x="450733" y="2065040"/>
            <a:ext cx="2620873" cy="1201041"/>
          </a:xfrm>
        </p:spPr>
        <p:txBody>
          <a:bodyPr anchor="t"/>
          <a:lstStyle>
            <a:lvl1pPr>
              <a:defRPr sz="1200" cap="all" spc="100" baseline="0">
                <a:solidFill>
                  <a:schemeClr val="bg1"/>
                </a:solidFill>
                <a:latin typeface="+mn-lt"/>
              </a:defRPr>
            </a:lvl1pPr>
          </a:lstStyle>
          <a:p>
            <a:pPr lvl="0"/>
            <a:r>
              <a:rPr lang="en-GB"/>
              <a:t>Section title</a:t>
            </a:r>
          </a:p>
        </p:txBody>
      </p:sp>
      <p:sp>
        <p:nvSpPr>
          <p:cNvPr id="9" name="Title 1">
            <a:extLst>
              <a:ext uri="{FF2B5EF4-FFF2-40B4-BE49-F238E27FC236}">
                <a16:creationId xmlns:a16="http://schemas.microsoft.com/office/drawing/2014/main" id="{42364D69-08D4-C7CE-5D65-4F8DCBCA2CD1}"/>
              </a:ext>
            </a:extLst>
          </p:cNvPr>
          <p:cNvSpPr>
            <a:spLocks noGrp="1"/>
          </p:cNvSpPr>
          <p:nvPr>
            <p:ph type="title" hasCustomPrompt="1"/>
          </p:nvPr>
        </p:nvSpPr>
        <p:spPr>
          <a:xfrm>
            <a:off x="450732" y="422671"/>
            <a:ext cx="10323999" cy="558404"/>
          </a:xfrm>
        </p:spPr>
        <p:txBody>
          <a:bodyPr/>
          <a:lstStyle>
            <a:lvl1pPr>
              <a:defRPr sz="3199">
                <a:solidFill>
                  <a:schemeClr val="bg1"/>
                </a:solidFill>
              </a:defRPr>
            </a:lvl1pPr>
          </a:lstStyle>
          <a:p>
            <a:r>
              <a:rPr lang="en-GB"/>
              <a:t>Insert title here</a:t>
            </a:r>
          </a:p>
        </p:txBody>
      </p:sp>
      <p:sp>
        <p:nvSpPr>
          <p:cNvPr id="11" name="Text Placeholder 9">
            <a:extLst>
              <a:ext uri="{FF2B5EF4-FFF2-40B4-BE49-F238E27FC236}">
                <a16:creationId xmlns:a16="http://schemas.microsoft.com/office/drawing/2014/main" id="{3DE1D6E4-15E9-63B7-EEA9-7326874CFDB9}"/>
              </a:ext>
            </a:extLst>
          </p:cNvPr>
          <p:cNvSpPr>
            <a:spLocks noGrp="1"/>
          </p:cNvSpPr>
          <p:nvPr>
            <p:ph type="body" sz="quarter" idx="50" hasCustomPrompt="1"/>
          </p:nvPr>
        </p:nvSpPr>
        <p:spPr>
          <a:xfrm>
            <a:off x="3508139" y="2065040"/>
            <a:ext cx="2620873" cy="1201041"/>
          </a:xfrm>
        </p:spPr>
        <p:txBody>
          <a:bodyPr anchor="t"/>
          <a:lstStyle>
            <a:lvl1pPr>
              <a:defRPr sz="1200" cap="all" spc="100" baseline="0">
                <a:solidFill>
                  <a:schemeClr val="bg1"/>
                </a:solidFill>
                <a:latin typeface="+mn-lt"/>
              </a:defRPr>
            </a:lvl1pPr>
          </a:lstStyle>
          <a:p>
            <a:pPr lvl="0"/>
            <a:r>
              <a:rPr lang="en-GB"/>
              <a:t>Section title</a:t>
            </a:r>
          </a:p>
        </p:txBody>
      </p:sp>
      <p:sp>
        <p:nvSpPr>
          <p:cNvPr id="14" name="Text Placeholder 9">
            <a:extLst>
              <a:ext uri="{FF2B5EF4-FFF2-40B4-BE49-F238E27FC236}">
                <a16:creationId xmlns:a16="http://schemas.microsoft.com/office/drawing/2014/main" id="{23BEB1D7-D364-9437-4FD5-0C313946CDA3}"/>
              </a:ext>
            </a:extLst>
          </p:cNvPr>
          <p:cNvSpPr>
            <a:spLocks noGrp="1"/>
          </p:cNvSpPr>
          <p:nvPr>
            <p:ph type="body" sz="quarter" idx="52" hasCustomPrompt="1"/>
          </p:nvPr>
        </p:nvSpPr>
        <p:spPr>
          <a:xfrm>
            <a:off x="6565546" y="2065040"/>
            <a:ext cx="2620873" cy="1201041"/>
          </a:xfrm>
        </p:spPr>
        <p:txBody>
          <a:bodyPr anchor="t"/>
          <a:lstStyle>
            <a:lvl1pPr>
              <a:defRPr sz="1200" cap="all" spc="100" baseline="0">
                <a:solidFill>
                  <a:schemeClr val="bg1"/>
                </a:solidFill>
                <a:latin typeface="+mn-lt"/>
              </a:defRPr>
            </a:lvl1pPr>
          </a:lstStyle>
          <a:p>
            <a:pPr lvl="0"/>
            <a:r>
              <a:rPr lang="en-GB"/>
              <a:t>Section title</a:t>
            </a:r>
          </a:p>
        </p:txBody>
      </p:sp>
      <p:sp>
        <p:nvSpPr>
          <p:cNvPr id="23" name="Text Placeholder 9">
            <a:extLst>
              <a:ext uri="{FF2B5EF4-FFF2-40B4-BE49-F238E27FC236}">
                <a16:creationId xmlns:a16="http://schemas.microsoft.com/office/drawing/2014/main" id="{4354EEFA-F0EA-8669-CFEC-36798682717A}"/>
              </a:ext>
            </a:extLst>
          </p:cNvPr>
          <p:cNvSpPr>
            <a:spLocks noGrp="1"/>
          </p:cNvSpPr>
          <p:nvPr>
            <p:ph type="body" sz="quarter" idx="53" hasCustomPrompt="1"/>
          </p:nvPr>
        </p:nvSpPr>
        <p:spPr>
          <a:xfrm>
            <a:off x="450733" y="4081515"/>
            <a:ext cx="2620873" cy="1201041"/>
          </a:xfrm>
        </p:spPr>
        <p:txBody>
          <a:bodyPr anchor="t"/>
          <a:lstStyle>
            <a:lvl1pPr>
              <a:defRPr sz="1200" cap="all" spc="100" baseline="0">
                <a:solidFill>
                  <a:schemeClr val="bg1"/>
                </a:solidFill>
                <a:latin typeface="+mn-lt"/>
              </a:defRPr>
            </a:lvl1pPr>
          </a:lstStyle>
          <a:p>
            <a:pPr lvl="0"/>
            <a:r>
              <a:rPr lang="en-GB"/>
              <a:t>Section title</a:t>
            </a:r>
          </a:p>
        </p:txBody>
      </p:sp>
      <p:sp>
        <p:nvSpPr>
          <p:cNvPr id="24" name="Text Placeholder 9">
            <a:extLst>
              <a:ext uri="{FF2B5EF4-FFF2-40B4-BE49-F238E27FC236}">
                <a16:creationId xmlns:a16="http://schemas.microsoft.com/office/drawing/2014/main" id="{52EBDC39-74DB-2BBC-9640-50DDDFA155E5}"/>
              </a:ext>
            </a:extLst>
          </p:cNvPr>
          <p:cNvSpPr>
            <a:spLocks noGrp="1"/>
          </p:cNvSpPr>
          <p:nvPr>
            <p:ph type="body" sz="quarter" idx="54" hasCustomPrompt="1"/>
          </p:nvPr>
        </p:nvSpPr>
        <p:spPr>
          <a:xfrm>
            <a:off x="3508139" y="4081515"/>
            <a:ext cx="2620873" cy="1201041"/>
          </a:xfrm>
        </p:spPr>
        <p:txBody>
          <a:bodyPr anchor="t"/>
          <a:lstStyle>
            <a:lvl1pPr>
              <a:defRPr sz="1200" cap="all" spc="100" baseline="0">
                <a:solidFill>
                  <a:schemeClr val="bg1"/>
                </a:solidFill>
                <a:latin typeface="+mn-lt"/>
              </a:defRPr>
            </a:lvl1pPr>
          </a:lstStyle>
          <a:p>
            <a:pPr lvl="0"/>
            <a:r>
              <a:rPr lang="en-GB"/>
              <a:t>Section title</a:t>
            </a:r>
          </a:p>
        </p:txBody>
      </p:sp>
      <p:sp>
        <p:nvSpPr>
          <p:cNvPr id="25" name="Text Placeholder 9">
            <a:extLst>
              <a:ext uri="{FF2B5EF4-FFF2-40B4-BE49-F238E27FC236}">
                <a16:creationId xmlns:a16="http://schemas.microsoft.com/office/drawing/2014/main" id="{2F91B177-68D5-1E93-D6FA-05BC639BC175}"/>
              </a:ext>
            </a:extLst>
          </p:cNvPr>
          <p:cNvSpPr>
            <a:spLocks noGrp="1"/>
          </p:cNvSpPr>
          <p:nvPr>
            <p:ph type="body" sz="quarter" idx="55" hasCustomPrompt="1"/>
          </p:nvPr>
        </p:nvSpPr>
        <p:spPr>
          <a:xfrm>
            <a:off x="6565546" y="4081515"/>
            <a:ext cx="2620873" cy="1201041"/>
          </a:xfrm>
        </p:spPr>
        <p:txBody>
          <a:bodyPr anchor="t"/>
          <a:lstStyle>
            <a:lvl1pPr>
              <a:defRPr sz="1200" cap="all" spc="100" baseline="0">
                <a:solidFill>
                  <a:schemeClr val="bg1"/>
                </a:solidFill>
                <a:latin typeface="+mn-lt"/>
              </a:defRPr>
            </a:lvl1pPr>
          </a:lstStyle>
          <a:p>
            <a:pPr lvl="0"/>
            <a:r>
              <a:rPr lang="en-GB"/>
              <a:t>Section title</a:t>
            </a:r>
          </a:p>
        </p:txBody>
      </p:sp>
      <p:sp>
        <p:nvSpPr>
          <p:cNvPr id="18" name="Text Placeholder 17">
            <a:extLst>
              <a:ext uri="{FF2B5EF4-FFF2-40B4-BE49-F238E27FC236}">
                <a16:creationId xmlns:a16="http://schemas.microsoft.com/office/drawing/2014/main" id="{F2BDFE44-0B86-C9EB-2000-9573C31B4315}"/>
              </a:ext>
            </a:extLst>
          </p:cNvPr>
          <p:cNvSpPr>
            <a:spLocks noGrp="1"/>
          </p:cNvSpPr>
          <p:nvPr>
            <p:ph type="body" sz="quarter" idx="56" hasCustomPrompt="1"/>
          </p:nvPr>
        </p:nvSpPr>
        <p:spPr>
          <a:xfrm>
            <a:off x="539610" y="1739900"/>
            <a:ext cx="276153" cy="274638"/>
          </a:xfrm>
          <a:solidFill>
            <a:schemeClr val="accent1"/>
          </a:solidFill>
        </p:spPr>
        <p:txBody>
          <a:bodyPr/>
          <a:lstStyle>
            <a:lvl1pPr>
              <a:defRPr>
                <a:solidFill>
                  <a:schemeClr val="accent1"/>
                </a:solidFill>
              </a:defRPr>
            </a:lvl1pPr>
          </a:lstStyle>
          <a:p>
            <a:pPr lvl="0"/>
            <a:r>
              <a:rPr lang="en-GB"/>
              <a:t>1</a:t>
            </a:r>
          </a:p>
        </p:txBody>
      </p:sp>
      <p:sp>
        <p:nvSpPr>
          <p:cNvPr id="27" name="Text Placeholder 17">
            <a:extLst>
              <a:ext uri="{FF2B5EF4-FFF2-40B4-BE49-F238E27FC236}">
                <a16:creationId xmlns:a16="http://schemas.microsoft.com/office/drawing/2014/main" id="{C2E27D77-AF9F-2B53-9DA6-DE299A82E38E}"/>
              </a:ext>
            </a:extLst>
          </p:cNvPr>
          <p:cNvSpPr>
            <a:spLocks noGrp="1"/>
          </p:cNvSpPr>
          <p:nvPr>
            <p:ph type="body" sz="quarter" idx="57" hasCustomPrompt="1"/>
          </p:nvPr>
        </p:nvSpPr>
        <p:spPr>
          <a:xfrm>
            <a:off x="3608174" y="1739900"/>
            <a:ext cx="276153" cy="274638"/>
          </a:xfrm>
          <a:solidFill>
            <a:schemeClr val="accent1"/>
          </a:solidFill>
        </p:spPr>
        <p:txBody>
          <a:bodyPr/>
          <a:lstStyle>
            <a:lvl1pPr>
              <a:defRPr>
                <a:solidFill>
                  <a:schemeClr val="accent1"/>
                </a:solidFill>
              </a:defRPr>
            </a:lvl1pPr>
          </a:lstStyle>
          <a:p>
            <a:pPr lvl="0"/>
            <a:r>
              <a:rPr lang="en-GB"/>
              <a:t>1</a:t>
            </a:r>
          </a:p>
        </p:txBody>
      </p:sp>
      <p:sp>
        <p:nvSpPr>
          <p:cNvPr id="28" name="Text Placeholder 17">
            <a:extLst>
              <a:ext uri="{FF2B5EF4-FFF2-40B4-BE49-F238E27FC236}">
                <a16:creationId xmlns:a16="http://schemas.microsoft.com/office/drawing/2014/main" id="{D3E351DD-6C4E-D17B-0B0A-145D7CDCEBBC}"/>
              </a:ext>
            </a:extLst>
          </p:cNvPr>
          <p:cNvSpPr>
            <a:spLocks noGrp="1"/>
          </p:cNvSpPr>
          <p:nvPr>
            <p:ph type="body" sz="quarter" idx="58" hasCustomPrompt="1"/>
          </p:nvPr>
        </p:nvSpPr>
        <p:spPr>
          <a:xfrm>
            <a:off x="6676737" y="1739900"/>
            <a:ext cx="276153" cy="274638"/>
          </a:xfrm>
          <a:solidFill>
            <a:schemeClr val="accent1"/>
          </a:solidFill>
        </p:spPr>
        <p:txBody>
          <a:bodyPr/>
          <a:lstStyle>
            <a:lvl1pPr>
              <a:defRPr>
                <a:solidFill>
                  <a:schemeClr val="accent1"/>
                </a:solidFill>
              </a:defRPr>
            </a:lvl1pPr>
          </a:lstStyle>
          <a:p>
            <a:pPr lvl="0"/>
            <a:r>
              <a:rPr lang="en-GB"/>
              <a:t>1</a:t>
            </a:r>
          </a:p>
        </p:txBody>
      </p:sp>
      <p:sp>
        <p:nvSpPr>
          <p:cNvPr id="29" name="Text Placeholder 17">
            <a:extLst>
              <a:ext uri="{FF2B5EF4-FFF2-40B4-BE49-F238E27FC236}">
                <a16:creationId xmlns:a16="http://schemas.microsoft.com/office/drawing/2014/main" id="{F97E0AA7-C5C4-834C-FE96-9C79130E9F44}"/>
              </a:ext>
            </a:extLst>
          </p:cNvPr>
          <p:cNvSpPr>
            <a:spLocks noGrp="1"/>
          </p:cNvSpPr>
          <p:nvPr>
            <p:ph type="body" sz="quarter" idx="59" hasCustomPrompt="1"/>
          </p:nvPr>
        </p:nvSpPr>
        <p:spPr>
          <a:xfrm>
            <a:off x="539610" y="3766445"/>
            <a:ext cx="276153" cy="274638"/>
          </a:xfrm>
          <a:solidFill>
            <a:schemeClr val="accent1"/>
          </a:solidFill>
        </p:spPr>
        <p:txBody>
          <a:bodyPr/>
          <a:lstStyle>
            <a:lvl1pPr>
              <a:defRPr>
                <a:solidFill>
                  <a:schemeClr val="accent1"/>
                </a:solidFill>
              </a:defRPr>
            </a:lvl1pPr>
          </a:lstStyle>
          <a:p>
            <a:pPr lvl="0"/>
            <a:r>
              <a:rPr lang="en-GB"/>
              <a:t>1</a:t>
            </a:r>
          </a:p>
        </p:txBody>
      </p:sp>
      <p:sp>
        <p:nvSpPr>
          <p:cNvPr id="30" name="Text Placeholder 17">
            <a:extLst>
              <a:ext uri="{FF2B5EF4-FFF2-40B4-BE49-F238E27FC236}">
                <a16:creationId xmlns:a16="http://schemas.microsoft.com/office/drawing/2014/main" id="{88EBF3B4-A8FC-0600-55F4-782AFC0AEA16}"/>
              </a:ext>
            </a:extLst>
          </p:cNvPr>
          <p:cNvSpPr>
            <a:spLocks noGrp="1"/>
          </p:cNvSpPr>
          <p:nvPr>
            <p:ph type="body" sz="quarter" idx="60" hasCustomPrompt="1"/>
          </p:nvPr>
        </p:nvSpPr>
        <p:spPr>
          <a:xfrm>
            <a:off x="3608174" y="3766445"/>
            <a:ext cx="276153" cy="274638"/>
          </a:xfrm>
          <a:solidFill>
            <a:schemeClr val="accent1"/>
          </a:solidFill>
        </p:spPr>
        <p:txBody>
          <a:bodyPr/>
          <a:lstStyle>
            <a:lvl1pPr>
              <a:defRPr>
                <a:solidFill>
                  <a:schemeClr val="accent1"/>
                </a:solidFill>
              </a:defRPr>
            </a:lvl1pPr>
          </a:lstStyle>
          <a:p>
            <a:pPr lvl="0"/>
            <a:r>
              <a:rPr lang="en-GB"/>
              <a:t>1</a:t>
            </a:r>
          </a:p>
        </p:txBody>
      </p:sp>
      <p:sp>
        <p:nvSpPr>
          <p:cNvPr id="31" name="Text Placeholder 17">
            <a:extLst>
              <a:ext uri="{FF2B5EF4-FFF2-40B4-BE49-F238E27FC236}">
                <a16:creationId xmlns:a16="http://schemas.microsoft.com/office/drawing/2014/main" id="{378D8A44-B01E-E882-BCAA-F6228FA50462}"/>
              </a:ext>
            </a:extLst>
          </p:cNvPr>
          <p:cNvSpPr>
            <a:spLocks noGrp="1"/>
          </p:cNvSpPr>
          <p:nvPr>
            <p:ph type="body" sz="quarter" idx="61" hasCustomPrompt="1"/>
          </p:nvPr>
        </p:nvSpPr>
        <p:spPr>
          <a:xfrm>
            <a:off x="6676737" y="3766445"/>
            <a:ext cx="276153" cy="274638"/>
          </a:xfrm>
          <a:solidFill>
            <a:schemeClr val="accent1"/>
          </a:solidFill>
        </p:spPr>
        <p:txBody>
          <a:bodyPr/>
          <a:lstStyle>
            <a:lvl1pPr>
              <a:defRPr>
                <a:solidFill>
                  <a:schemeClr val="accent1"/>
                </a:solidFill>
              </a:defRPr>
            </a:lvl1pPr>
          </a:lstStyle>
          <a:p>
            <a:pPr lvl="0"/>
            <a:r>
              <a:rPr lang="en-GB"/>
              <a:t>1</a:t>
            </a:r>
          </a:p>
        </p:txBody>
      </p:sp>
      <p:grpSp>
        <p:nvGrpSpPr>
          <p:cNvPr id="3" name="Group 2">
            <a:extLst>
              <a:ext uri="{FF2B5EF4-FFF2-40B4-BE49-F238E27FC236}">
                <a16:creationId xmlns:a16="http://schemas.microsoft.com/office/drawing/2014/main" id="{B392A302-2386-4C5D-A8F3-6F3061FC522C}"/>
              </a:ext>
            </a:extLst>
          </p:cNvPr>
          <p:cNvGrpSpPr/>
          <p:nvPr userDrawn="1"/>
        </p:nvGrpSpPr>
        <p:grpSpPr>
          <a:xfrm>
            <a:off x="12284371" y="0"/>
            <a:ext cx="2174456" cy="6019800"/>
            <a:chOff x="838199" y="1150069"/>
            <a:chExt cx="2175022" cy="6019800"/>
          </a:xfrm>
        </p:grpSpPr>
        <p:sp>
          <p:nvSpPr>
            <p:cNvPr id="4" name="Rectangle 3">
              <a:extLst>
                <a:ext uri="{FF2B5EF4-FFF2-40B4-BE49-F238E27FC236}">
                  <a16:creationId xmlns:a16="http://schemas.microsoft.com/office/drawing/2014/main" id="{BC63845A-2084-96C6-BB06-F681FD3A9B3C}"/>
                </a:ext>
              </a:extLst>
            </p:cNvPr>
            <p:cNvSpPr/>
            <p:nvPr/>
          </p:nvSpPr>
          <p:spPr>
            <a:xfrm>
              <a:off x="838199" y="1669942"/>
              <a:ext cx="2146446" cy="5499927"/>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333333"/>
                </a:solidFill>
              </a:endParaRPr>
            </a:p>
          </p:txBody>
        </p:sp>
        <p:sp>
          <p:nvSpPr>
            <p:cNvPr id="7" name="Rectangle 6">
              <a:extLst>
                <a:ext uri="{FF2B5EF4-FFF2-40B4-BE49-F238E27FC236}">
                  <a16:creationId xmlns:a16="http://schemas.microsoft.com/office/drawing/2014/main" id="{0ACD862A-3BB8-CDCC-B6A5-846FB15A8739}"/>
                </a:ext>
              </a:extLst>
            </p:cNvPr>
            <p:cNvSpPr/>
            <p:nvPr/>
          </p:nvSpPr>
          <p:spPr>
            <a:xfrm flipV="1">
              <a:off x="838200" y="1150069"/>
              <a:ext cx="2146445" cy="52016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799">
                <a:solidFill>
                  <a:srgbClr val="333333"/>
                </a:solidFill>
              </a:endParaRPr>
            </a:p>
          </p:txBody>
        </p:sp>
        <p:sp>
          <p:nvSpPr>
            <p:cNvPr id="10" name="TextBox 9">
              <a:extLst>
                <a:ext uri="{FF2B5EF4-FFF2-40B4-BE49-F238E27FC236}">
                  <a16:creationId xmlns:a16="http://schemas.microsoft.com/office/drawing/2014/main" id="{406796E1-ACDF-15D7-7A4C-7445163A2822}"/>
                </a:ext>
              </a:extLst>
            </p:cNvPr>
            <p:cNvSpPr txBox="1"/>
            <p:nvPr/>
          </p:nvSpPr>
          <p:spPr>
            <a:xfrm>
              <a:off x="866775" y="2681268"/>
              <a:ext cx="2087197" cy="707886"/>
            </a:xfrm>
            <a:prstGeom prst="rect">
              <a:avLst/>
            </a:prstGeom>
            <a:noFill/>
          </p:spPr>
          <p:txBody>
            <a:bodyPr wrap="square" rtlCol="0">
              <a:spAutoFit/>
            </a:bodyPr>
            <a:lstStyle/>
            <a:p>
              <a:r>
                <a:rPr lang="en-GB" sz="1000" b="1">
                  <a:solidFill>
                    <a:srgbClr val="333333"/>
                  </a:solidFill>
                </a:rPr>
                <a:t>2. </a:t>
              </a:r>
              <a:r>
                <a:rPr lang="en-GB" sz="1000">
                  <a:solidFill>
                    <a:srgbClr val="333333"/>
                  </a:solidFill>
                </a:rPr>
                <a:t>Click on the </a:t>
              </a:r>
              <a:r>
                <a:rPr lang="en-GB" sz="1000" b="0">
                  <a:solidFill>
                    <a:srgbClr val="333333"/>
                  </a:solidFill>
                  <a:latin typeface="Arial" panose="020B0604020202020204" pitchFamily="34" charset="0"/>
                </a:rPr>
                <a:t>icon</a:t>
              </a:r>
              <a:r>
                <a:rPr lang="en-GB" sz="1000">
                  <a:solidFill>
                    <a:srgbClr val="333333"/>
                  </a:solidFill>
                </a:rPr>
                <a:t> in the middle of the placeholder and choose the image from your computer.</a:t>
              </a:r>
            </a:p>
          </p:txBody>
        </p:sp>
        <p:sp>
          <p:nvSpPr>
            <p:cNvPr id="12" name="TextBox 11">
              <a:extLst>
                <a:ext uri="{FF2B5EF4-FFF2-40B4-BE49-F238E27FC236}">
                  <a16:creationId xmlns:a16="http://schemas.microsoft.com/office/drawing/2014/main" id="{8D643ED8-7F12-664C-1853-D9EEF7EE65B4}"/>
                </a:ext>
              </a:extLst>
            </p:cNvPr>
            <p:cNvSpPr txBox="1"/>
            <p:nvPr/>
          </p:nvSpPr>
          <p:spPr>
            <a:xfrm>
              <a:off x="866774" y="3435451"/>
              <a:ext cx="2146447" cy="553998"/>
            </a:xfrm>
            <a:prstGeom prst="rect">
              <a:avLst/>
            </a:prstGeom>
            <a:noFill/>
          </p:spPr>
          <p:txBody>
            <a:bodyPr wrap="square" rtlCol="0">
              <a:spAutoFit/>
            </a:bodyPr>
            <a:lstStyle/>
            <a:p>
              <a:r>
                <a:rPr lang="en-GB" sz="1000" b="1">
                  <a:solidFill>
                    <a:srgbClr val="333333"/>
                  </a:solidFill>
                </a:rPr>
                <a:t>3. </a:t>
              </a:r>
              <a:r>
                <a:rPr lang="en-GB" sz="1000">
                  <a:solidFill>
                    <a:srgbClr val="333333"/>
                  </a:solidFill>
                </a:rPr>
                <a:t>Click on the </a:t>
              </a:r>
              <a:r>
                <a:rPr lang="en-GB" sz="1000" b="0">
                  <a:solidFill>
                    <a:srgbClr val="333333"/>
                  </a:solidFill>
                  <a:latin typeface="Arial" panose="020B0604020202020204" pitchFamily="34" charset="0"/>
                </a:rPr>
                <a:t>Format Picture </a:t>
              </a:r>
              <a:r>
                <a:rPr lang="en-GB" sz="1000">
                  <a:solidFill>
                    <a:srgbClr val="333333"/>
                  </a:solidFill>
                </a:rPr>
                <a:t>tab in the ribbon and use the tools to edit the image.</a:t>
              </a:r>
            </a:p>
          </p:txBody>
        </p:sp>
        <p:sp>
          <p:nvSpPr>
            <p:cNvPr id="13" name="TextBox 12">
              <a:extLst>
                <a:ext uri="{FF2B5EF4-FFF2-40B4-BE49-F238E27FC236}">
                  <a16:creationId xmlns:a16="http://schemas.microsoft.com/office/drawing/2014/main" id="{F6B3BD72-2E83-3067-899F-291208A0E2B6}"/>
                </a:ext>
              </a:extLst>
            </p:cNvPr>
            <p:cNvSpPr txBox="1"/>
            <p:nvPr/>
          </p:nvSpPr>
          <p:spPr>
            <a:xfrm>
              <a:off x="866773" y="4035746"/>
              <a:ext cx="2146447" cy="1169551"/>
            </a:xfrm>
            <a:prstGeom prst="rect">
              <a:avLst/>
            </a:prstGeom>
            <a:noFill/>
          </p:spPr>
          <p:txBody>
            <a:bodyPr wrap="square" rtlCol="0">
              <a:spAutoFit/>
            </a:bodyPr>
            <a:lstStyle/>
            <a:p>
              <a:r>
                <a:rPr lang="en-GB" sz="1000" b="1">
                  <a:solidFill>
                    <a:srgbClr val="333333"/>
                  </a:solidFill>
                </a:rPr>
                <a:t>4. </a:t>
              </a:r>
              <a:r>
                <a:rPr lang="en-GB" sz="1000">
                  <a:solidFill>
                    <a:srgbClr val="333333"/>
                  </a:solidFill>
                </a:rPr>
                <a:t>Choose </a:t>
              </a:r>
              <a:r>
                <a:rPr lang="en-GB" sz="1000" b="0">
                  <a:solidFill>
                    <a:srgbClr val="333333"/>
                  </a:solidFill>
                  <a:latin typeface="Arial" panose="020B0604020202020204" pitchFamily="34" charset="0"/>
                </a:rPr>
                <a:t>Crop</a:t>
              </a:r>
              <a:r>
                <a:rPr lang="en-GB" sz="1000">
                  <a:solidFill>
                    <a:srgbClr val="333333"/>
                  </a:solidFill>
                </a:rPr>
                <a:t> to resize and move the image within the placeholder, using the white circles in the corners of the image. Click on the drop down arrow and choose </a:t>
              </a:r>
              <a:r>
                <a:rPr lang="en-GB" sz="1000" b="0">
                  <a:solidFill>
                    <a:srgbClr val="333333"/>
                  </a:solidFill>
                  <a:latin typeface="Arial" panose="020B0604020202020204" pitchFamily="34" charset="0"/>
                </a:rPr>
                <a:t>Fit </a:t>
              </a:r>
              <a:r>
                <a:rPr lang="en-GB" sz="1000">
                  <a:solidFill>
                    <a:srgbClr val="333333"/>
                  </a:solidFill>
                </a:rPr>
                <a:t>to fit the image to the placeholder.</a:t>
              </a:r>
            </a:p>
          </p:txBody>
        </p:sp>
        <p:sp>
          <p:nvSpPr>
            <p:cNvPr id="15" name="TextBox 14">
              <a:extLst>
                <a:ext uri="{FF2B5EF4-FFF2-40B4-BE49-F238E27FC236}">
                  <a16:creationId xmlns:a16="http://schemas.microsoft.com/office/drawing/2014/main" id="{B7B31F29-CB62-2C6A-D83C-0DE9F7056967}"/>
                </a:ext>
              </a:extLst>
            </p:cNvPr>
            <p:cNvSpPr txBox="1"/>
            <p:nvPr/>
          </p:nvSpPr>
          <p:spPr>
            <a:xfrm>
              <a:off x="866774" y="5251594"/>
              <a:ext cx="2146447" cy="553998"/>
            </a:xfrm>
            <a:prstGeom prst="rect">
              <a:avLst/>
            </a:prstGeom>
            <a:noFill/>
          </p:spPr>
          <p:txBody>
            <a:bodyPr wrap="square" rtlCol="0">
              <a:spAutoFit/>
            </a:bodyPr>
            <a:lstStyle/>
            <a:p>
              <a:r>
                <a:rPr lang="en-GB" sz="1000" b="1">
                  <a:solidFill>
                    <a:srgbClr val="333333"/>
                  </a:solidFill>
                </a:rPr>
                <a:t>5. </a:t>
              </a:r>
              <a:r>
                <a:rPr lang="en-GB" sz="1000">
                  <a:solidFill>
                    <a:srgbClr val="333333"/>
                  </a:solidFill>
                </a:rPr>
                <a:t>Choose </a:t>
              </a:r>
              <a:r>
                <a:rPr lang="en-GB" sz="1000" b="0">
                  <a:solidFill>
                    <a:srgbClr val="333333"/>
                  </a:solidFill>
                  <a:latin typeface="Arial" panose="020B0604020202020204" pitchFamily="34" charset="0"/>
                </a:rPr>
                <a:t>Picture Colour </a:t>
              </a:r>
              <a:r>
                <a:rPr lang="en-GB" sz="1000">
                  <a:solidFill>
                    <a:srgbClr val="333333"/>
                  </a:solidFill>
                </a:rPr>
                <a:t>to adjust the Saturation, Tone, and Colour.</a:t>
              </a:r>
            </a:p>
          </p:txBody>
        </p:sp>
        <p:sp>
          <p:nvSpPr>
            <p:cNvPr id="16" name="TextBox 15">
              <a:extLst>
                <a:ext uri="{FF2B5EF4-FFF2-40B4-BE49-F238E27FC236}">
                  <a16:creationId xmlns:a16="http://schemas.microsoft.com/office/drawing/2014/main" id="{0803FF45-EAAE-2EBB-1304-3CFE2D7D4A81}"/>
                </a:ext>
              </a:extLst>
            </p:cNvPr>
            <p:cNvSpPr txBox="1"/>
            <p:nvPr/>
          </p:nvSpPr>
          <p:spPr>
            <a:xfrm>
              <a:off x="866774" y="5851889"/>
              <a:ext cx="2146447" cy="553998"/>
            </a:xfrm>
            <a:prstGeom prst="rect">
              <a:avLst/>
            </a:prstGeom>
            <a:noFill/>
          </p:spPr>
          <p:txBody>
            <a:bodyPr wrap="square" rtlCol="0">
              <a:spAutoFit/>
            </a:bodyPr>
            <a:lstStyle/>
            <a:p>
              <a:r>
                <a:rPr lang="en-GB" sz="1000" b="1">
                  <a:solidFill>
                    <a:srgbClr val="333333"/>
                  </a:solidFill>
                </a:rPr>
                <a:t>6. </a:t>
              </a:r>
              <a:r>
                <a:rPr lang="en-GB" sz="1000">
                  <a:solidFill>
                    <a:srgbClr val="333333"/>
                  </a:solidFill>
                </a:rPr>
                <a:t>Choose </a:t>
              </a:r>
              <a:r>
                <a:rPr lang="en-GB" sz="1000" b="0">
                  <a:solidFill>
                    <a:srgbClr val="333333"/>
                  </a:solidFill>
                  <a:latin typeface="Arial" panose="020B0604020202020204" pitchFamily="34" charset="0"/>
                </a:rPr>
                <a:t>Picture Correction </a:t>
              </a:r>
              <a:r>
                <a:rPr lang="en-GB" sz="1000">
                  <a:solidFill>
                    <a:srgbClr val="333333"/>
                  </a:solidFill>
                </a:rPr>
                <a:t>to adjust the Sharpness, Brightness, and Contrast.</a:t>
              </a:r>
            </a:p>
          </p:txBody>
        </p:sp>
        <p:sp>
          <p:nvSpPr>
            <p:cNvPr id="17" name="TextBox 16">
              <a:extLst>
                <a:ext uri="{FF2B5EF4-FFF2-40B4-BE49-F238E27FC236}">
                  <a16:creationId xmlns:a16="http://schemas.microsoft.com/office/drawing/2014/main" id="{14A04172-7CA5-C014-C7C8-4E4C6681FB67}"/>
                </a:ext>
              </a:extLst>
            </p:cNvPr>
            <p:cNvSpPr txBox="1"/>
            <p:nvPr/>
          </p:nvSpPr>
          <p:spPr>
            <a:xfrm>
              <a:off x="1026885" y="1179173"/>
              <a:ext cx="1826222" cy="461665"/>
            </a:xfrm>
            <a:prstGeom prst="rect">
              <a:avLst/>
            </a:prstGeom>
            <a:noFill/>
          </p:spPr>
          <p:txBody>
            <a:bodyPr wrap="square" rtlCol="0">
              <a:spAutoFit/>
            </a:bodyPr>
            <a:lstStyle/>
            <a:p>
              <a:pPr algn="ctr"/>
              <a:r>
                <a:rPr lang="en-GB" sz="1200">
                  <a:solidFill>
                    <a:srgbClr val="333333"/>
                  </a:solidFill>
                  <a:latin typeface="+mn-lt"/>
                </a:rPr>
                <a:t>HOW TO INSERT AN IMAGE WITH FILTER</a:t>
              </a:r>
            </a:p>
          </p:txBody>
        </p:sp>
        <p:sp>
          <p:nvSpPr>
            <p:cNvPr id="19" name="TextBox 18">
              <a:extLst>
                <a:ext uri="{FF2B5EF4-FFF2-40B4-BE49-F238E27FC236}">
                  <a16:creationId xmlns:a16="http://schemas.microsoft.com/office/drawing/2014/main" id="{57D0D9F7-BCFC-9352-7F11-C9D2650AC88E}"/>
                </a:ext>
              </a:extLst>
            </p:cNvPr>
            <p:cNvSpPr txBox="1"/>
            <p:nvPr userDrawn="1"/>
          </p:nvSpPr>
          <p:spPr>
            <a:xfrm>
              <a:off x="866775" y="1759910"/>
              <a:ext cx="2087197" cy="861774"/>
            </a:xfrm>
            <a:prstGeom prst="rect">
              <a:avLst/>
            </a:prstGeom>
            <a:noFill/>
          </p:spPr>
          <p:txBody>
            <a:bodyPr wrap="square" rtlCol="0">
              <a:spAutoFit/>
            </a:bodyPr>
            <a:lstStyle/>
            <a:p>
              <a:r>
                <a:rPr lang="en-GB" sz="1000" b="0">
                  <a:solidFill>
                    <a:srgbClr val="333333"/>
                  </a:solidFill>
                  <a:latin typeface="+mn-lt"/>
                </a:rPr>
                <a:t>1. If there is an image behind the filter, first select the filter, right-click it and choose </a:t>
              </a:r>
              <a:r>
                <a:rPr lang="en-GB" sz="1000" b="0">
                  <a:solidFill>
                    <a:srgbClr val="333333"/>
                  </a:solidFill>
                  <a:latin typeface="Arial" panose="020B0604020202020204" pitchFamily="34" charset="0"/>
                </a:rPr>
                <a:t>Send to Back. </a:t>
              </a:r>
              <a:r>
                <a:rPr lang="en-GB" sz="1000" b="0">
                  <a:solidFill>
                    <a:srgbClr val="333333"/>
                  </a:solidFill>
                  <a:latin typeface="+mn-lt"/>
                </a:rPr>
                <a:t>You can then delete the existing image.</a:t>
              </a:r>
            </a:p>
          </p:txBody>
        </p:sp>
        <p:sp>
          <p:nvSpPr>
            <p:cNvPr id="35" name="TextBox 34">
              <a:extLst>
                <a:ext uri="{FF2B5EF4-FFF2-40B4-BE49-F238E27FC236}">
                  <a16:creationId xmlns:a16="http://schemas.microsoft.com/office/drawing/2014/main" id="{C9C18AEA-46D4-3AE5-4F1C-4186274F0F85}"/>
                </a:ext>
              </a:extLst>
            </p:cNvPr>
            <p:cNvSpPr txBox="1"/>
            <p:nvPr userDrawn="1"/>
          </p:nvSpPr>
          <p:spPr>
            <a:xfrm>
              <a:off x="866774" y="6450337"/>
              <a:ext cx="2146447" cy="553998"/>
            </a:xfrm>
            <a:prstGeom prst="rect">
              <a:avLst/>
            </a:prstGeom>
            <a:noFill/>
          </p:spPr>
          <p:txBody>
            <a:bodyPr wrap="square" rtlCol="0">
              <a:spAutoFit/>
            </a:bodyPr>
            <a:lstStyle/>
            <a:p>
              <a:r>
                <a:rPr lang="en-GB" sz="1000" b="1">
                  <a:solidFill>
                    <a:srgbClr val="333333"/>
                  </a:solidFill>
                </a:rPr>
                <a:t>7. </a:t>
              </a:r>
              <a:r>
                <a:rPr lang="en-GB" sz="1000">
                  <a:solidFill>
                    <a:srgbClr val="333333"/>
                  </a:solidFill>
                </a:rPr>
                <a:t>Once you are happy with your image, right click on it and select ‘</a:t>
              </a:r>
              <a:r>
                <a:rPr lang="en-GB" sz="1000" b="0">
                  <a:solidFill>
                    <a:srgbClr val="333333"/>
                  </a:solidFill>
                  <a:latin typeface="Arial" panose="020B0604020202020204" pitchFamily="34" charset="0"/>
                </a:rPr>
                <a:t>Send to back</a:t>
              </a:r>
              <a:r>
                <a:rPr lang="en-GB" sz="1000">
                  <a:solidFill>
                    <a:srgbClr val="333333"/>
                  </a:solidFill>
                </a:rPr>
                <a:t>’. </a:t>
              </a:r>
              <a:endParaRPr lang="en-GB" sz="1000">
                <a:solidFill>
                  <a:srgbClr val="333333"/>
                </a:solidFill>
                <a:latin typeface="Arial" panose="020B0604020202020204" pitchFamily="34" charset="0"/>
              </a:endParaRPr>
            </a:p>
          </p:txBody>
        </p:sp>
      </p:grpSp>
    </p:spTree>
    <p:custDataLst>
      <p:tags r:id="rId1"/>
    </p:custDataLst>
    <p:extLst>
      <p:ext uri="{BB962C8B-B14F-4D97-AF65-F5344CB8AC3E}">
        <p14:creationId xmlns:p14="http://schemas.microsoft.com/office/powerpoint/2010/main" val="4007231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4.xml><?xml version="1.0" encoding="utf-8"?>
<p:sldLayout xmlns:a="http://schemas.openxmlformats.org/drawingml/2006/main" xmlns:r="http://schemas.openxmlformats.org/officeDocument/2006/relationships" xmlns:p="http://schemas.openxmlformats.org/presentationml/2006/main" showMasterSp="0" userDrawn="1">
  <p:cSld name="SWOT">
    <p:spTree>
      <p:nvGrpSpPr>
        <p:cNvPr id="1" name=""/>
        <p:cNvGrpSpPr/>
        <p:nvPr/>
      </p:nvGrpSpPr>
      <p:grpSpPr>
        <a:xfrm>
          <a:off x="0" y="0"/>
          <a:ext cx="0" cy="0"/>
          <a:chOff x="0" y="0"/>
          <a:chExt cx="0" cy="0"/>
        </a:xfrm>
      </p:grpSpPr>
      <p:sp>
        <p:nvSpPr>
          <p:cNvPr id="38" name="Text Placeholder 3">
            <a:extLst>
              <a:ext uri="{FF2B5EF4-FFF2-40B4-BE49-F238E27FC236}">
                <a16:creationId xmlns:a16="http://schemas.microsoft.com/office/drawing/2014/main" id="{BAE60CDD-05A0-B5E1-04B1-9F767A6550D2}"/>
              </a:ext>
            </a:extLst>
          </p:cNvPr>
          <p:cNvSpPr>
            <a:spLocks noGrp="1"/>
          </p:cNvSpPr>
          <p:nvPr>
            <p:ph type="body" sz="quarter" idx="30" hasCustomPrompt="1"/>
          </p:nvPr>
        </p:nvSpPr>
        <p:spPr>
          <a:xfrm rot="5400000">
            <a:off x="8649149" y="3318754"/>
            <a:ext cx="6858430" cy="220922"/>
          </a:xfrm>
          <a:solidFill>
            <a:schemeClr val="accent1"/>
          </a:solidFill>
        </p:spPr>
        <p:txBody>
          <a:bodyPr anchor="ctr"/>
          <a:lstStyle>
            <a:lvl1pPr algn="ctr">
              <a:defRPr sz="900" cap="all" spc="100" baseline="0"/>
            </a:lvl1pPr>
          </a:lstStyle>
          <a:p>
            <a:pPr lvl="0"/>
            <a:r>
              <a:rPr lang="en-GB"/>
              <a:t>Section Title</a:t>
            </a:r>
          </a:p>
        </p:txBody>
      </p:sp>
      <p:grpSp>
        <p:nvGrpSpPr>
          <p:cNvPr id="3" name="Group 2">
            <a:extLst>
              <a:ext uri="{FF2B5EF4-FFF2-40B4-BE49-F238E27FC236}">
                <a16:creationId xmlns:a16="http://schemas.microsoft.com/office/drawing/2014/main" id="{CA1DA4EC-BA9E-74BA-340D-6F685A3B4959}"/>
              </a:ext>
            </a:extLst>
          </p:cNvPr>
          <p:cNvGrpSpPr/>
          <p:nvPr userDrawn="1"/>
        </p:nvGrpSpPr>
        <p:grpSpPr>
          <a:xfrm>
            <a:off x="-2177850" y="1"/>
            <a:ext cx="2116359" cy="4354799"/>
            <a:chOff x="-2170726" y="0"/>
            <a:chExt cx="2116910" cy="4354799"/>
          </a:xfrm>
        </p:grpSpPr>
        <p:grpSp>
          <p:nvGrpSpPr>
            <p:cNvPr id="7" name="Group 6">
              <a:extLst>
                <a:ext uri="{FF2B5EF4-FFF2-40B4-BE49-F238E27FC236}">
                  <a16:creationId xmlns:a16="http://schemas.microsoft.com/office/drawing/2014/main" id="{197F060F-883C-8439-746E-5AE9E5A8DE99}"/>
                </a:ext>
              </a:extLst>
            </p:cNvPr>
            <p:cNvGrpSpPr/>
            <p:nvPr userDrawn="1"/>
          </p:nvGrpSpPr>
          <p:grpSpPr>
            <a:xfrm>
              <a:off x="-2170726" y="0"/>
              <a:ext cx="2116910" cy="4354799"/>
              <a:chOff x="1841345" y="1593847"/>
              <a:chExt cx="2116910" cy="4354799"/>
            </a:xfrm>
          </p:grpSpPr>
          <p:sp>
            <p:nvSpPr>
              <p:cNvPr id="26" name="Rectangle 25">
                <a:extLst>
                  <a:ext uri="{FF2B5EF4-FFF2-40B4-BE49-F238E27FC236}">
                    <a16:creationId xmlns:a16="http://schemas.microsoft.com/office/drawing/2014/main" id="{6D94BC98-5A84-73FB-5142-6A185F1763B3}"/>
                  </a:ext>
                </a:extLst>
              </p:cNvPr>
              <p:cNvSpPr/>
              <p:nvPr/>
            </p:nvSpPr>
            <p:spPr>
              <a:xfrm>
                <a:off x="1841345" y="1593847"/>
                <a:ext cx="2094954" cy="4354799"/>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333333"/>
                  </a:solidFill>
                </a:endParaRPr>
              </a:p>
            </p:txBody>
          </p:sp>
          <p:sp>
            <p:nvSpPr>
              <p:cNvPr id="29" name="Rectangle 28">
                <a:extLst>
                  <a:ext uri="{FF2B5EF4-FFF2-40B4-BE49-F238E27FC236}">
                    <a16:creationId xmlns:a16="http://schemas.microsoft.com/office/drawing/2014/main" id="{E76D85BE-B737-1AFF-2FE5-7778C5BBDED6}"/>
                  </a:ext>
                </a:extLst>
              </p:cNvPr>
              <p:cNvSpPr/>
              <p:nvPr/>
            </p:nvSpPr>
            <p:spPr>
              <a:xfrm>
                <a:off x="1841345" y="1593847"/>
                <a:ext cx="2094953" cy="6882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799">
                  <a:solidFill>
                    <a:srgbClr val="333333"/>
                  </a:solidFill>
                </a:endParaRPr>
              </a:p>
            </p:txBody>
          </p:sp>
          <p:sp>
            <p:nvSpPr>
              <p:cNvPr id="32" name="TextBox 31">
                <a:extLst>
                  <a:ext uri="{FF2B5EF4-FFF2-40B4-BE49-F238E27FC236}">
                    <a16:creationId xmlns:a16="http://schemas.microsoft.com/office/drawing/2014/main" id="{7D1171A2-C293-B3B6-0883-0CFA1346826F}"/>
                  </a:ext>
                </a:extLst>
              </p:cNvPr>
              <p:cNvSpPr txBox="1"/>
              <p:nvPr/>
            </p:nvSpPr>
            <p:spPr>
              <a:xfrm>
                <a:off x="1986125" y="1707138"/>
                <a:ext cx="1805394" cy="461665"/>
              </a:xfrm>
              <a:prstGeom prst="rect">
                <a:avLst/>
              </a:prstGeom>
              <a:noFill/>
            </p:spPr>
            <p:txBody>
              <a:bodyPr wrap="square" rtlCol="0">
                <a:spAutoFit/>
              </a:bodyPr>
              <a:lstStyle/>
              <a:p>
                <a:pPr algn="ctr"/>
                <a:r>
                  <a:rPr lang="en-GB" sz="1200">
                    <a:solidFill>
                      <a:srgbClr val="333333"/>
                    </a:solidFill>
                    <a:latin typeface="+mn-lt"/>
                  </a:rPr>
                  <a:t>HOW TO USE BULLET POINTS</a:t>
                </a:r>
              </a:p>
            </p:txBody>
          </p:sp>
          <p:sp>
            <p:nvSpPr>
              <p:cNvPr id="33" name="TextBox 32">
                <a:extLst>
                  <a:ext uri="{FF2B5EF4-FFF2-40B4-BE49-F238E27FC236}">
                    <a16:creationId xmlns:a16="http://schemas.microsoft.com/office/drawing/2014/main" id="{848CF18E-E5EB-596F-5212-0279B420AB05}"/>
                  </a:ext>
                </a:extLst>
              </p:cNvPr>
              <p:cNvSpPr txBox="1"/>
              <p:nvPr/>
            </p:nvSpPr>
            <p:spPr>
              <a:xfrm>
                <a:off x="1863302" y="4421432"/>
                <a:ext cx="2094953" cy="553998"/>
              </a:xfrm>
              <a:prstGeom prst="rect">
                <a:avLst/>
              </a:prstGeom>
              <a:noFill/>
            </p:spPr>
            <p:txBody>
              <a:bodyPr wrap="square" rtlCol="0">
                <a:spAutoFit/>
              </a:bodyPr>
              <a:lstStyle/>
              <a:p>
                <a:r>
                  <a:rPr lang="en-GB" sz="1000" b="1">
                    <a:solidFill>
                      <a:srgbClr val="333333"/>
                    </a:solidFill>
                  </a:rPr>
                  <a:t>3. </a:t>
                </a:r>
                <a:r>
                  <a:rPr lang="en-GB" sz="1000">
                    <a:solidFill>
                      <a:srgbClr val="333333"/>
                    </a:solidFill>
                  </a:rPr>
                  <a:t>If you want to remove them, just click the </a:t>
                </a:r>
                <a:r>
                  <a:rPr lang="en-GB" sz="1000" b="0">
                    <a:solidFill>
                      <a:srgbClr val="333333"/>
                    </a:solidFill>
                    <a:latin typeface="Gotham Medium" pitchFamily="50" charset="0"/>
                  </a:rPr>
                  <a:t>Decrease List Level </a:t>
                </a:r>
                <a:r>
                  <a:rPr lang="en-GB" sz="1000" b="0">
                    <a:solidFill>
                      <a:srgbClr val="333333"/>
                    </a:solidFill>
                  </a:rPr>
                  <a:t>button.</a:t>
                </a:r>
                <a:endParaRPr lang="en-GB" sz="1000" b="1">
                  <a:solidFill>
                    <a:srgbClr val="333333"/>
                  </a:solidFill>
                </a:endParaRPr>
              </a:p>
            </p:txBody>
          </p:sp>
          <p:sp>
            <p:nvSpPr>
              <p:cNvPr id="34" name="TextBox 33">
                <a:extLst>
                  <a:ext uri="{FF2B5EF4-FFF2-40B4-BE49-F238E27FC236}">
                    <a16:creationId xmlns:a16="http://schemas.microsoft.com/office/drawing/2014/main" id="{36C0ADB2-6BA1-6D09-DB88-435A0DFCF661}"/>
                  </a:ext>
                </a:extLst>
              </p:cNvPr>
              <p:cNvSpPr txBox="1"/>
              <p:nvPr/>
            </p:nvSpPr>
            <p:spPr>
              <a:xfrm>
                <a:off x="1863302" y="2358061"/>
                <a:ext cx="2094953" cy="553998"/>
              </a:xfrm>
              <a:prstGeom prst="rect">
                <a:avLst/>
              </a:prstGeom>
              <a:noFill/>
            </p:spPr>
            <p:txBody>
              <a:bodyPr wrap="square" rtlCol="0">
                <a:spAutoFit/>
              </a:bodyPr>
              <a:lstStyle/>
              <a:p>
                <a:r>
                  <a:rPr lang="en-GB" sz="1000" b="1">
                    <a:solidFill>
                      <a:srgbClr val="333333"/>
                    </a:solidFill>
                  </a:rPr>
                  <a:t>1. </a:t>
                </a:r>
                <a:r>
                  <a:rPr lang="en-GB" sz="1000">
                    <a:solidFill>
                      <a:srgbClr val="333333"/>
                    </a:solidFill>
                  </a:rPr>
                  <a:t>If you want to use your pre-formatted bullets, click on the </a:t>
                </a:r>
                <a:r>
                  <a:rPr lang="en-GB" sz="1000" b="0">
                    <a:solidFill>
                      <a:srgbClr val="333333"/>
                    </a:solidFill>
                    <a:latin typeface="Gotham Medium" pitchFamily="50" charset="0"/>
                  </a:rPr>
                  <a:t>Increase List Level </a:t>
                </a:r>
                <a:r>
                  <a:rPr lang="en-GB" sz="1000" b="0">
                    <a:solidFill>
                      <a:srgbClr val="333333"/>
                    </a:solidFill>
                  </a:rPr>
                  <a:t>button.</a:t>
                </a:r>
              </a:p>
            </p:txBody>
          </p:sp>
          <p:sp>
            <p:nvSpPr>
              <p:cNvPr id="35" name="TextBox 34">
                <a:extLst>
                  <a:ext uri="{FF2B5EF4-FFF2-40B4-BE49-F238E27FC236}">
                    <a16:creationId xmlns:a16="http://schemas.microsoft.com/office/drawing/2014/main" id="{B7C7D210-EFF1-0073-FBFE-9CE0E786B908}"/>
                  </a:ext>
                </a:extLst>
              </p:cNvPr>
              <p:cNvSpPr txBox="1"/>
              <p:nvPr/>
            </p:nvSpPr>
            <p:spPr>
              <a:xfrm>
                <a:off x="1863302" y="3822005"/>
                <a:ext cx="2094953" cy="553998"/>
              </a:xfrm>
              <a:prstGeom prst="rect">
                <a:avLst/>
              </a:prstGeom>
              <a:noFill/>
            </p:spPr>
            <p:txBody>
              <a:bodyPr wrap="square" rtlCol="0">
                <a:spAutoFit/>
              </a:bodyPr>
              <a:lstStyle/>
              <a:p>
                <a:r>
                  <a:rPr lang="en-GB" sz="1000" b="1">
                    <a:solidFill>
                      <a:srgbClr val="333333"/>
                    </a:solidFill>
                  </a:rPr>
                  <a:t>2. </a:t>
                </a:r>
                <a:r>
                  <a:rPr lang="en-GB" sz="1000">
                    <a:solidFill>
                      <a:srgbClr val="333333"/>
                    </a:solidFill>
                  </a:rPr>
                  <a:t>To indent your bullets </a:t>
                </a:r>
                <a:br>
                  <a:rPr lang="en-GB" sz="1000">
                    <a:solidFill>
                      <a:srgbClr val="333333"/>
                    </a:solidFill>
                  </a:rPr>
                </a:br>
                <a:r>
                  <a:rPr lang="en-GB" sz="1000">
                    <a:solidFill>
                      <a:srgbClr val="333333"/>
                    </a:solidFill>
                  </a:rPr>
                  <a:t>to the next level, click on</a:t>
                </a:r>
                <a:r>
                  <a:rPr lang="en-GB" sz="1000" b="1">
                    <a:solidFill>
                      <a:srgbClr val="333333"/>
                    </a:solidFill>
                  </a:rPr>
                  <a:t> </a:t>
                </a:r>
                <a:r>
                  <a:rPr lang="en-GB" sz="1000" b="0">
                    <a:solidFill>
                      <a:srgbClr val="333333"/>
                    </a:solidFill>
                    <a:latin typeface="Gotham Medium" pitchFamily="50" charset="0"/>
                  </a:rPr>
                  <a:t>Increase List Level </a:t>
                </a:r>
                <a:r>
                  <a:rPr lang="en-GB" sz="1000" b="0">
                    <a:solidFill>
                      <a:srgbClr val="333333"/>
                    </a:solidFill>
                  </a:rPr>
                  <a:t>again</a:t>
                </a:r>
                <a:r>
                  <a:rPr lang="en-GB" sz="1000">
                    <a:solidFill>
                      <a:srgbClr val="333333"/>
                    </a:solidFill>
                  </a:rPr>
                  <a:t>.</a:t>
                </a:r>
              </a:p>
            </p:txBody>
          </p:sp>
        </p:grpSp>
        <p:pic>
          <p:nvPicPr>
            <p:cNvPr id="15" name="Picture 14">
              <a:extLst>
                <a:ext uri="{FF2B5EF4-FFF2-40B4-BE49-F238E27FC236}">
                  <a16:creationId xmlns:a16="http://schemas.microsoft.com/office/drawing/2014/main" id="{928AAC7C-9962-48F0-EB4E-66D25D7ABF0A}"/>
                </a:ext>
              </a:extLst>
            </p:cNvPr>
            <p:cNvPicPr>
              <a:picLocks noChangeAspect="1"/>
            </p:cNvPicPr>
            <p:nvPr userDrawn="1"/>
          </p:nvPicPr>
          <p:blipFill>
            <a:blip r:embed="rId3"/>
            <a:stretch>
              <a:fillRect/>
            </a:stretch>
          </p:blipFill>
          <p:spPr>
            <a:xfrm>
              <a:off x="-1743959" y="1421385"/>
              <a:ext cx="1257300" cy="733425"/>
            </a:xfrm>
            <a:prstGeom prst="rect">
              <a:avLst/>
            </a:prstGeom>
          </p:spPr>
        </p:pic>
        <p:sp>
          <p:nvSpPr>
            <p:cNvPr id="20" name="Oval 19">
              <a:extLst>
                <a:ext uri="{FF2B5EF4-FFF2-40B4-BE49-F238E27FC236}">
                  <a16:creationId xmlns:a16="http://schemas.microsoft.com/office/drawing/2014/main" id="{C87D4AF2-F5E2-E69A-01B9-4FD5DCAA76A3}"/>
                </a:ext>
              </a:extLst>
            </p:cNvPr>
            <p:cNvSpPr/>
            <p:nvPr userDrawn="1"/>
          </p:nvSpPr>
          <p:spPr>
            <a:xfrm>
              <a:off x="-833829" y="1427869"/>
              <a:ext cx="365461" cy="365461"/>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Aft>
                  <a:spcPts val="600"/>
                </a:spcAft>
              </a:pPr>
              <a:endParaRPr lang="en-GB" sz="1400"/>
            </a:p>
          </p:txBody>
        </p:sp>
        <p:pic>
          <p:nvPicPr>
            <p:cNvPr id="22" name="Picture 21">
              <a:extLst>
                <a:ext uri="{FF2B5EF4-FFF2-40B4-BE49-F238E27FC236}">
                  <a16:creationId xmlns:a16="http://schemas.microsoft.com/office/drawing/2014/main" id="{7FEA51F9-0C82-D128-6226-653C90906B19}"/>
                </a:ext>
              </a:extLst>
            </p:cNvPr>
            <p:cNvPicPr>
              <a:picLocks noChangeAspect="1"/>
            </p:cNvPicPr>
            <p:nvPr userDrawn="1"/>
          </p:nvPicPr>
          <p:blipFill>
            <a:blip r:embed="rId4"/>
            <a:stretch>
              <a:fillRect/>
            </a:stretch>
          </p:blipFill>
          <p:spPr>
            <a:xfrm>
              <a:off x="-1743959" y="3490852"/>
              <a:ext cx="1257300" cy="723900"/>
            </a:xfrm>
            <a:prstGeom prst="rect">
              <a:avLst/>
            </a:prstGeom>
          </p:spPr>
        </p:pic>
        <p:sp>
          <p:nvSpPr>
            <p:cNvPr id="24" name="Oval 23">
              <a:extLst>
                <a:ext uri="{FF2B5EF4-FFF2-40B4-BE49-F238E27FC236}">
                  <a16:creationId xmlns:a16="http://schemas.microsoft.com/office/drawing/2014/main" id="{A1D0684B-51DD-45EC-A8C4-DEC0EE798085}"/>
                </a:ext>
              </a:extLst>
            </p:cNvPr>
            <p:cNvSpPr/>
            <p:nvPr userDrawn="1"/>
          </p:nvSpPr>
          <p:spPr>
            <a:xfrm>
              <a:off x="-1055285" y="3502818"/>
              <a:ext cx="365461" cy="365461"/>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Aft>
                  <a:spcPts val="600"/>
                </a:spcAft>
              </a:pPr>
              <a:endParaRPr lang="en-GB" sz="1400"/>
            </a:p>
          </p:txBody>
        </p:sp>
      </p:grpSp>
      <p:sp>
        <p:nvSpPr>
          <p:cNvPr id="49" name="Text Placeholder 15">
            <a:extLst>
              <a:ext uri="{FF2B5EF4-FFF2-40B4-BE49-F238E27FC236}">
                <a16:creationId xmlns:a16="http://schemas.microsoft.com/office/drawing/2014/main" id="{D2D4A1AF-753C-7FCB-71DC-F154E6F044DC}"/>
              </a:ext>
            </a:extLst>
          </p:cNvPr>
          <p:cNvSpPr>
            <a:spLocks noGrp="1"/>
          </p:cNvSpPr>
          <p:nvPr>
            <p:ph type="body" sz="quarter" idx="13" hasCustomPrompt="1"/>
          </p:nvPr>
        </p:nvSpPr>
        <p:spPr>
          <a:xfrm>
            <a:off x="447930" y="3955165"/>
            <a:ext cx="2089760" cy="1888557"/>
          </a:xfrm>
        </p:spPr>
        <p:txBody>
          <a:bodyPr/>
          <a:lstStyle>
            <a:lvl1pPr>
              <a:defRPr sz="1200"/>
            </a:lvl1pPr>
            <a:lvl2pPr>
              <a:defRPr sz="1200"/>
            </a:lvl2pPr>
            <a:lvl3pPr>
              <a:defRPr sz="1100"/>
            </a:lvl3pPr>
            <a:lvl4pPr>
              <a:defRPr sz="1050"/>
            </a:lvl4pPr>
            <a:lvl5pPr>
              <a:defRPr sz="1200"/>
            </a:lvl5pPr>
          </a:lstStyle>
          <a:p>
            <a:pPr lvl="0"/>
            <a:r>
              <a:rPr lang="en-GB"/>
              <a:t>Insert text here</a:t>
            </a:r>
          </a:p>
          <a:p>
            <a:pPr lvl="1"/>
            <a:r>
              <a:rPr lang="en-GB"/>
              <a:t>Second level</a:t>
            </a:r>
          </a:p>
          <a:p>
            <a:pPr lvl="2"/>
            <a:r>
              <a:rPr lang="en-GB"/>
              <a:t>Third level</a:t>
            </a:r>
          </a:p>
          <a:p>
            <a:pPr lvl="3"/>
            <a:r>
              <a:rPr lang="en-GB"/>
              <a:t>Fourth level</a:t>
            </a:r>
          </a:p>
          <a:p>
            <a:pPr lvl="4"/>
            <a:r>
              <a:rPr lang="en-GB"/>
              <a:t>Fifth level</a:t>
            </a:r>
          </a:p>
        </p:txBody>
      </p:sp>
      <p:sp>
        <p:nvSpPr>
          <p:cNvPr id="50" name="Text Placeholder 15">
            <a:extLst>
              <a:ext uri="{FF2B5EF4-FFF2-40B4-BE49-F238E27FC236}">
                <a16:creationId xmlns:a16="http://schemas.microsoft.com/office/drawing/2014/main" id="{95230713-DA11-F9CE-19B9-03D6E838700B}"/>
              </a:ext>
            </a:extLst>
          </p:cNvPr>
          <p:cNvSpPr>
            <a:spLocks noGrp="1"/>
          </p:cNvSpPr>
          <p:nvPr>
            <p:ph type="body" sz="quarter" idx="14" hasCustomPrompt="1"/>
          </p:nvPr>
        </p:nvSpPr>
        <p:spPr>
          <a:xfrm>
            <a:off x="3206834" y="3955165"/>
            <a:ext cx="2089760" cy="1888557"/>
          </a:xfrm>
        </p:spPr>
        <p:txBody>
          <a:bodyPr/>
          <a:lstStyle>
            <a:lvl1pPr>
              <a:defRPr sz="1200"/>
            </a:lvl1pPr>
            <a:lvl2pPr>
              <a:defRPr sz="1200"/>
            </a:lvl2pPr>
            <a:lvl3pPr>
              <a:defRPr sz="1100"/>
            </a:lvl3pPr>
            <a:lvl4pPr>
              <a:defRPr sz="1050"/>
            </a:lvl4pPr>
            <a:lvl5pPr>
              <a:defRPr sz="1200"/>
            </a:lvl5pPr>
          </a:lstStyle>
          <a:p>
            <a:pPr lvl="0"/>
            <a:r>
              <a:rPr lang="en-GB"/>
              <a:t>Insert text here</a:t>
            </a:r>
          </a:p>
          <a:p>
            <a:pPr lvl="1"/>
            <a:r>
              <a:rPr lang="en-GB"/>
              <a:t>Second level</a:t>
            </a:r>
          </a:p>
          <a:p>
            <a:pPr lvl="2"/>
            <a:r>
              <a:rPr lang="en-GB"/>
              <a:t>Third level</a:t>
            </a:r>
          </a:p>
          <a:p>
            <a:pPr lvl="3"/>
            <a:r>
              <a:rPr lang="en-GB"/>
              <a:t>Fourth level</a:t>
            </a:r>
          </a:p>
          <a:p>
            <a:pPr lvl="4"/>
            <a:r>
              <a:rPr lang="en-GB"/>
              <a:t>Fifth level</a:t>
            </a:r>
          </a:p>
        </p:txBody>
      </p:sp>
      <p:sp>
        <p:nvSpPr>
          <p:cNvPr id="51" name="Text Placeholder 15">
            <a:extLst>
              <a:ext uri="{FF2B5EF4-FFF2-40B4-BE49-F238E27FC236}">
                <a16:creationId xmlns:a16="http://schemas.microsoft.com/office/drawing/2014/main" id="{9A0C2A9A-66AC-12B9-C134-166FA4C0F27B}"/>
              </a:ext>
            </a:extLst>
          </p:cNvPr>
          <p:cNvSpPr>
            <a:spLocks noGrp="1"/>
          </p:cNvSpPr>
          <p:nvPr>
            <p:ph type="body" sz="quarter" idx="15" hasCustomPrompt="1"/>
          </p:nvPr>
        </p:nvSpPr>
        <p:spPr>
          <a:xfrm>
            <a:off x="5962017" y="3955165"/>
            <a:ext cx="2089760" cy="1888557"/>
          </a:xfrm>
        </p:spPr>
        <p:txBody>
          <a:bodyPr/>
          <a:lstStyle>
            <a:lvl1pPr>
              <a:defRPr sz="1200"/>
            </a:lvl1pPr>
            <a:lvl2pPr>
              <a:defRPr sz="1200"/>
            </a:lvl2pPr>
            <a:lvl3pPr>
              <a:defRPr sz="1100"/>
            </a:lvl3pPr>
            <a:lvl4pPr>
              <a:defRPr sz="1050"/>
            </a:lvl4pPr>
            <a:lvl5pPr>
              <a:defRPr sz="1200"/>
            </a:lvl5pPr>
          </a:lstStyle>
          <a:p>
            <a:pPr lvl="0"/>
            <a:r>
              <a:rPr lang="en-GB"/>
              <a:t>Insert text here</a:t>
            </a:r>
          </a:p>
          <a:p>
            <a:pPr lvl="1"/>
            <a:r>
              <a:rPr lang="en-GB"/>
              <a:t>Second level</a:t>
            </a:r>
          </a:p>
          <a:p>
            <a:pPr lvl="2"/>
            <a:r>
              <a:rPr lang="en-GB"/>
              <a:t>Third level</a:t>
            </a:r>
          </a:p>
          <a:p>
            <a:pPr lvl="3"/>
            <a:r>
              <a:rPr lang="en-GB"/>
              <a:t>Fourth level</a:t>
            </a:r>
          </a:p>
          <a:p>
            <a:pPr lvl="4"/>
            <a:r>
              <a:rPr lang="en-GB"/>
              <a:t>Fifth level</a:t>
            </a:r>
          </a:p>
        </p:txBody>
      </p:sp>
      <p:sp>
        <p:nvSpPr>
          <p:cNvPr id="52" name="Text Placeholder 15">
            <a:extLst>
              <a:ext uri="{FF2B5EF4-FFF2-40B4-BE49-F238E27FC236}">
                <a16:creationId xmlns:a16="http://schemas.microsoft.com/office/drawing/2014/main" id="{B9E68274-9335-A399-808E-21384D177A7B}"/>
              </a:ext>
            </a:extLst>
          </p:cNvPr>
          <p:cNvSpPr>
            <a:spLocks noGrp="1"/>
          </p:cNvSpPr>
          <p:nvPr>
            <p:ph type="body" sz="quarter" idx="16" hasCustomPrompt="1"/>
          </p:nvPr>
        </p:nvSpPr>
        <p:spPr>
          <a:xfrm>
            <a:off x="8717198" y="3955165"/>
            <a:ext cx="2089760" cy="1888557"/>
          </a:xfrm>
        </p:spPr>
        <p:txBody>
          <a:bodyPr/>
          <a:lstStyle>
            <a:lvl1pPr>
              <a:defRPr sz="1200"/>
            </a:lvl1pPr>
            <a:lvl2pPr>
              <a:defRPr sz="1200"/>
            </a:lvl2pPr>
            <a:lvl3pPr>
              <a:defRPr sz="1100"/>
            </a:lvl3pPr>
            <a:lvl4pPr>
              <a:defRPr sz="1050"/>
            </a:lvl4pPr>
            <a:lvl5pPr>
              <a:defRPr sz="1200"/>
            </a:lvl5pPr>
          </a:lstStyle>
          <a:p>
            <a:pPr lvl="0"/>
            <a:r>
              <a:rPr lang="en-GB"/>
              <a:t>Insert text here</a:t>
            </a:r>
          </a:p>
          <a:p>
            <a:pPr lvl="1"/>
            <a:r>
              <a:rPr lang="en-GB"/>
              <a:t>Second level</a:t>
            </a:r>
          </a:p>
          <a:p>
            <a:pPr lvl="2"/>
            <a:r>
              <a:rPr lang="en-GB"/>
              <a:t>Third level</a:t>
            </a:r>
          </a:p>
          <a:p>
            <a:pPr lvl="3"/>
            <a:r>
              <a:rPr lang="en-GB"/>
              <a:t>Fourth level</a:t>
            </a:r>
          </a:p>
          <a:p>
            <a:pPr lvl="4"/>
            <a:r>
              <a:rPr lang="en-GB"/>
              <a:t>Fifth level</a:t>
            </a:r>
          </a:p>
        </p:txBody>
      </p:sp>
      <p:sp>
        <p:nvSpPr>
          <p:cNvPr id="6" name="Text Placeholder 5">
            <a:extLst>
              <a:ext uri="{FF2B5EF4-FFF2-40B4-BE49-F238E27FC236}">
                <a16:creationId xmlns:a16="http://schemas.microsoft.com/office/drawing/2014/main" id="{64BD92F3-DB82-9B4B-0283-27DD58D37FF3}"/>
              </a:ext>
            </a:extLst>
          </p:cNvPr>
          <p:cNvSpPr>
            <a:spLocks noGrp="1"/>
          </p:cNvSpPr>
          <p:nvPr>
            <p:ph type="body" sz="quarter" idx="38" hasCustomPrompt="1"/>
          </p:nvPr>
        </p:nvSpPr>
        <p:spPr>
          <a:xfrm>
            <a:off x="724660" y="1988000"/>
            <a:ext cx="1536300" cy="1503680"/>
          </a:xfrm>
          <a:blipFill>
            <a:blip r:embed="rId5">
              <a:extLst>
                <a:ext uri="{96DAC541-7B7A-43D3-8B79-37D633B846F1}">
                  <asvg:svgBlip xmlns:asvg="http://schemas.microsoft.com/office/drawing/2016/SVG/main" r:embed="rId6"/>
                </a:ext>
              </a:extLst>
            </a:blip>
            <a:stretch>
              <a:fillRect l="-13173" t="-11401" r="-13173" b="-33332"/>
            </a:stretch>
          </a:blipFill>
        </p:spPr>
        <p:txBody>
          <a:bodyPr/>
          <a:lstStyle>
            <a:lvl1pPr>
              <a:defRPr/>
            </a:lvl1pPr>
          </a:lstStyle>
          <a:p>
            <a:pPr lvl="0"/>
            <a:r>
              <a:rPr lang="en-US"/>
              <a:t> </a:t>
            </a:r>
            <a:endParaRPr lang="en-GB"/>
          </a:p>
        </p:txBody>
      </p:sp>
      <p:sp>
        <p:nvSpPr>
          <p:cNvPr id="11" name="Picture Placeholder 10">
            <a:extLst>
              <a:ext uri="{FF2B5EF4-FFF2-40B4-BE49-F238E27FC236}">
                <a16:creationId xmlns:a16="http://schemas.microsoft.com/office/drawing/2014/main" id="{C06146EF-43CD-32FE-202B-39516BD64939}"/>
              </a:ext>
            </a:extLst>
          </p:cNvPr>
          <p:cNvSpPr>
            <a:spLocks noGrp="1"/>
          </p:cNvSpPr>
          <p:nvPr>
            <p:ph type="pic" sz="quarter" idx="39" hasCustomPrompt="1"/>
          </p:nvPr>
        </p:nvSpPr>
        <p:spPr>
          <a:xfrm>
            <a:off x="1186819" y="2469532"/>
            <a:ext cx="576096" cy="576246"/>
          </a:xfrm>
        </p:spPr>
        <p:txBody>
          <a:bodyPr/>
          <a:lstStyle>
            <a:lvl1pPr algn="ctr">
              <a:defRPr/>
            </a:lvl1pPr>
          </a:lstStyle>
          <a:p>
            <a:r>
              <a:rPr lang="en-GB"/>
              <a:t>Icon</a:t>
            </a:r>
          </a:p>
        </p:txBody>
      </p:sp>
      <p:sp>
        <p:nvSpPr>
          <p:cNvPr id="13" name="Text Placeholder 5">
            <a:extLst>
              <a:ext uri="{FF2B5EF4-FFF2-40B4-BE49-F238E27FC236}">
                <a16:creationId xmlns:a16="http://schemas.microsoft.com/office/drawing/2014/main" id="{FE916563-D40F-5893-40C6-685A80714FB1}"/>
              </a:ext>
            </a:extLst>
          </p:cNvPr>
          <p:cNvSpPr>
            <a:spLocks noGrp="1"/>
          </p:cNvSpPr>
          <p:nvPr>
            <p:ph type="body" sz="quarter" idx="40" hasCustomPrompt="1"/>
          </p:nvPr>
        </p:nvSpPr>
        <p:spPr>
          <a:xfrm>
            <a:off x="3483564" y="1988000"/>
            <a:ext cx="1536300" cy="1503680"/>
          </a:xfrm>
          <a:blipFill>
            <a:blip r:embed="rId7">
              <a:extLst>
                <a:ext uri="{96DAC541-7B7A-43D3-8B79-37D633B846F1}">
                  <asvg:svgBlip xmlns:asvg="http://schemas.microsoft.com/office/drawing/2016/SVG/main" r:embed="rId8"/>
                </a:ext>
              </a:extLst>
            </a:blip>
            <a:stretch>
              <a:fillRect l="-28846" t="-11401" r="-28846" b="-33332"/>
            </a:stretch>
          </a:blipFill>
        </p:spPr>
        <p:txBody>
          <a:bodyPr/>
          <a:lstStyle>
            <a:lvl1pPr>
              <a:defRPr/>
            </a:lvl1pPr>
          </a:lstStyle>
          <a:p>
            <a:pPr lvl="0"/>
            <a:r>
              <a:rPr lang="en-US"/>
              <a:t> </a:t>
            </a:r>
            <a:endParaRPr lang="en-GB"/>
          </a:p>
        </p:txBody>
      </p:sp>
      <p:sp>
        <p:nvSpPr>
          <p:cNvPr id="16" name="Text Placeholder 5">
            <a:extLst>
              <a:ext uri="{FF2B5EF4-FFF2-40B4-BE49-F238E27FC236}">
                <a16:creationId xmlns:a16="http://schemas.microsoft.com/office/drawing/2014/main" id="{89ABFCB8-ABC6-E073-2D7B-7B3986DC7093}"/>
              </a:ext>
            </a:extLst>
          </p:cNvPr>
          <p:cNvSpPr>
            <a:spLocks noGrp="1"/>
          </p:cNvSpPr>
          <p:nvPr>
            <p:ph type="body" sz="quarter" idx="41" hasCustomPrompt="1"/>
          </p:nvPr>
        </p:nvSpPr>
        <p:spPr>
          <a:xfrm>
            <a:off x="6238747" y="1988000"/>
            <a:ext cx="1536300" cy="1503680"/>
          </a:xfrm>
          <a:blipFill>
            <a:blip r:embed="rId9">
              <a:extLst>
                <a:ext uri="{96DAC541-7B7A-43D3-8B79-37D633B846F1}">
                  <asvg:svgBlip xmlns:asvg="http://schemas.microsoft.com/office/drawing/2016/SVG/main" r:embed="rId10"/>
                </a:ext>
              </a:extLst>
            </a:blip>
            <a:stretch>
              <a:fillRect l="-17347" t="-11401" r="-17347" b="-33332"/>
            </a:stretch>
          </a:blipFill>
        </p:spPr>
        <p:txBody>
          <a:bodyPr/>
          <a:lstStyle>
            <a:lvl1pPr>
              <a:defRPr/>
            </a:lvl1pPr>
          </a:lstStyle>
          <a:p>
            <a:pPr lvl="0"/>
            <a:r>
              <a:rPr lang="en-US"/>
              <a:t> </a:t>
            </a:r>
            <a:endParaRPr lang="en-GB"/>
          </a:p>
        </p:txBody>
      </p:sp>
      <p:sp>
        <p:nvSpPr>
          <p:cNvPr id="17" name="Text Placeholder 5">
            <a:extLst>
              <a:ext uri="{FF2B5EF4-FFF2-40B4-BE49-F238E27FC236}">
                <a16:creationId xmlns:a16="http://schemas.microsoft.com/office/drawing/2014/main" id="{38FEDD55-8ACF-1B1F-4E13-A2FA0F67D272}"/>
              </a:ext>
            </a:extLst>
          </p:cNvPr>
          <p:cNvSpPr>
            <a:spLocks noGrp="1"/>
          </p:cNvSpPr>
          <p:nvPr>
            <p:ph type="body" sz="quarter" idx="42" hasCustomPrompt="1"/>
          </p:nvPr>
        </p:nvSpPr>
        <p:spPr>
          <a:xfrm>
            <a:off x="8993928" y="1988000"/>
            <a:ext cx="1536300" cy="1503680"/>
          </a:xfrm>
          <a:blipFill>
            <a:blip r:embed="rId11">
              <a:extLst>
                <a:ext uri="{96DAC541-7B7A-43D3-8B79-37D633B846F1}">
                  <asvg:svgBlip xmlns:asvg="http://schemas.microsoft.com/office/drawing/2016/SVG/main" r:embed="rId12"/>
                </a:ext>
              </a:extLst>
            </a:blip>
            <a:stretch>
              <a:fillRect l="-17347" t="-11401" r="-17347" b="-33332"/>
            </a:stretch>
          </a:blipFill>
        </p:spPr>
        <p:txBody>
          <a:bodyPr/>
          <a:lstStyle>
            <a:lvl1pPr>
              <a:defRPr/>
            </a:lvl1pPr>
          </a:lstStyle>
          <a:p>
            <a:pPr lvl="0"/>
            <a:r>
              <a:rPr lang="en-US"/>
              <a:t> </a:t>
            </a:r>
            <a:endParaRPr lang="en-GB"/>
          </a:p>
        </p:txBody>
      </p:sp>
      <p:cxnSp>
        <p:nvCxnSpPr>
          <p:cNvPr id="57" name="Straight Connector 56">
            <a:extLst>
              <a:ext uri="{FF2B5EF4-FFF2-40B4-BE49-F238E27FC236}">
                <a16:creationId xmlns:a16="http://schemas.microsoft.com/office/drawing/2014/main" id="{5FB80FE5-2442-0905-1AFD-656386A90FB3}"/>
              </a:ext>
            </a:extLst>
          </p:cNvPr>
          <p:cNvCxnSpPr>
            <a:cxnSpLocks/>
          </p:cNvCxnSpPr>
          <p:nvPr userDrawn="1"/>
        </p:nvCxnSpPr>
        <p:spPr>
          <a:xfrm>
            <a:off x="2874123" y="1977261"/>
            <a:ext cx="0" cy="3882335"/>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93C044BC-172F-70E9-CAD1-7C6A1C1AF2C5}"/>
              </a:ext>
            </a:extLst>
          </p:cNvPr>
          <p:cNvCxnSpPr>
            <a:cxnSpLocks/>
          </p:cNvCxnSpPr>
          <p:nvPr userDrawn="1"/>
        </p:nvCxnSpPr>
        <p:spPr>
          <a:xfrm>
            <a:off x="5629306" y="1977261"/>
            <a:ext cx="0" cy="3882335"/>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B87FC1DE-0BE7-9922-89F4-D6D58A5B3C63}"/>
              </a:ext>
            </a:extLst>
          </p:cNvPr>
          <p:cNvCxnSpPr>
            <a:cxnSpLocks/>
          </p:cNvCxnSpPr>
          <p:nvPr userDrawn="1"/>
        </p:nvCxnSpPr>
        <p:spPr>
          <a:xfrm>
            <a:off x="8384488" y="1977261"/>
            <a:ext cx="0" cy="3882335"/>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69" name="Date Placeholder 68">
            <a:extLst>
              <a:ext uri="{FF2B5EF4-FFF2-40B4-BE49-F238E27FC236}">
                <a16:creationId xmlns:a16="http://schemas.microsoft.com/office/drawing/2014/main" id="{9CD8B39C-63D3-9B01-CD73-5063143EBC3B}"/>
              </a:ext>
            </a:extLst>
          </p:cNvPr>
          <p:cNvSpPr>
            <a:spLocks noGrp="1"/>
          </p:cNvSpPr>
          <p:nvPr userDrawn="1">
            <p:ph type="dt" sz="half" idx="31"/>
          </p:nvPr>
        </p:nvSpPr>
        <p:spPr/>
        <p:txBody>
          <a:bodyPr/>
          <a:lstStyle/>
          <a:p>
            <a:endParaRPr lang="en-GB"/>
          </a:p>
        </p:txBody>
      </p:sp>
      <p:sp>
        <p:nvSpPr>
          <p:cNvPr id="70" name="Footer Placeholder 69">
            <a:extLst>
              <a:ext uri="{FF2B5EF4-FFF2-40B4-BE49-F238E27FC236}">
                <a16:creationId xmlns:a16="http://schemas.microsoft.com/office/drawing/2014/main" id="{7FA807D0-3114-CDA5-06A3-47490D94B165}"/>
              </a:ext>
            </a:extLst>
          </p:cNvPr>
          <p:cNvSpPr>
            <a:spLocks noGrp="1"/>
          </p:cNvSpPr>
          <p:nvPr userDrawn="1">
            <p:ph type="ftr" sz="quarter" idx="32"/>
          </p:nvPr>
        </p:nvSpPr>
        <p:spPr>
          <a:xfrm>
            <a:off x="450733" y="6501388"/>
            <a:ext cx="6856644" cy="270074"/>
          </a:xfrm>
          <a:prstGeom prst="rect">
            <a:avLst/>
          </a:prstGeom>
        </p:spPr>
        <p:txBody>
          <a:bodyPr/>
          <a:lstStyle/>
          <a:p>
            <a:pPr>
              <a:lnSpc>
                <a:spcPct val="120000"/>
              </a:lnSpc>
              <a:spcAft>
                <a:spcPts val="1000"/>
              </a:spcAft>
            </a:pPr>
            <a:r>
              <a:rPr lang="en-US"/>
              <a:t>Footer</a:t>
            </a:r>
          </a:p>
        </p:txBody>
      </p:sp>
      <p:sp>
        <p:nvSpPr>
          <p:cNvPr id="71" name="Slide Number Placeholder 70">
            <a:extLst>
              <a:ext uri="{FF2B5EF4-FFF2-40B4-BE49-F238E27FC236}">
                <a16:creationId xmlns:a16="http://schemas.microsoft.com/office/drawing/2014/main" id="{473944AD-7D62-B5C2-7D16-452164B75830}"/>
              </a:ext>
            </a:extLst>
          </p:cNvPr>
          <p:cNvSpPr>
            <a:spLocks noGrp="1"/>
          </p:cNvSpPr>
          <p:nvPr userDrawn="1">
            <p:ph type="sldNum" sz="quarter" idx="33"/>
          </p:nvPr>
        </p:nvSpPr>
        <p:spPr/>
        <p:txBody>
          <a:bodyPr/>
          <a:lstStyle/>
          <a:p>
            <a:fld id="{BB07EAE1-021A-493C-B07F-6FE9E5D11BEB}" type="slidenum">
              <a:rPr lang="en-GB" smtClean="0"/>
              <a:pPr/>
              <a:t>‹#›</a:t>
            </a:fld>
            <a:endParaRPr lang="en-GB"/>
          </a:p>
        </p:txBody>
      </p:sp>
      <p:sp>
        <p:nvSpPr>
          <p:cNvPr id="4" name="Title 1">
            <a:extLst>
              <a:ext uri="{FF2B5EF4-FFF2-40B4-BE49-F238E27FC236}">
                <a16:creationId xmlns:a16="http://schemas.microsoft.com/office/drawing/2014/main" id="{15F1FC7A-FF85-9ECB-183B-BD61AD4EEB7C}"/>
              </a:ext>
            </a:extLst>
          </p:cNvPr>
          <p:cNvSpPr>
            <a:spLocks noGrp="1"/>
          </p:cNvSpPr>
          <p:nvPr userDrawn="1">
            <p:ph type="title" hasCustomPrompt="1"/>
          </p:nvPr>
        </p:nvSpPr>
        <p:spPr>
          <a:xfrm>
            <a:off x="450732" y="422671"/>
            <a:ext cx="10326690" cy="553998"/>
          </a:xfrm>
        </p:spPr>
        <p:txBody>
          <a:bodyPr/>
          <a:lstStyle>
            <a:lvl1pPr>
              <a:defRPr sz="3199"/>
            </a:lvl1pPr>
          </a:lstStyle>
          <a:p>
            <a:r>
              <a:rPr lang="en-GB"/>
              <a:t>Insert title here</a:t>
            </a:r>
          </a:p>
        </p:txBody>
      </p:sp>
      <p:pic>
        <p:nvPicPr>
          <p:cNvPr id="5" name="Graphic 4">
            <a:extLst>
              <a:ext uri="{FF2B5EF4-FFF2-40B4-BE49-F238E27FC236}">
                <a16:creationId xmlns:a16="http://schemas.microsoft.com/office/drawing/2014/main" id="{9813E47C-9847-57F1-EA03-5F376A391EA9}"/>
              </a:ext>
            </a:extLst>
          </p:cNvPr>
          <p:cNvPicPr>
            <a:picLocks noChangeAspect="1"/>
          </p:cNvPicPr>
          <p:nvPr userDrawn="1"/>
        </p:nvPicPr>
        <p:blipFill>
          <a:blip r:embed="rId13">
            <a:extLst>
              <a:ext uri="{96DAC541-7B7A-43D3-8B79-37D633B846F1}">
                <asvg:svgBlip xmlns:asvg="http://schemas.microsoft.com/office/drawing/2016/SVG/main" r:embed="rId14"/>
              </a:ext>
            </a:extLst>
          </a:blip>
          <a:stretch>
            <a:fillRect/>
          </a:stretch>
        </p:blipFill>
        <p:spPr>
          <a:xfrm>
            <a:off x="11169916" y="259080"/>
            <a:ext cx="558018" cy="558163"/>
          </a:xfrm>
          <a:prstGeom prst="rect">
            <a:avLst/>
          </a:prstGeom>
        </p:spPr>
      </p:pic>
      <p:sp>
        <p:nvSpPr>
          <p:cNvPr id="8" name="Text Placeholder 9">
            <a:extLst>
              <a:ext uri="{FF2B5EF4-FFF2-40B4-BE49-F238E27FC236}">
                <a16:creationId xmlns:a16="http://schemas.microsoft.com/office/drawing/2014/main" id="{69F209D1-B20A-0C7F-B34D-BA8004168FE3}"/>
              </a:ext>
            </a:extLst>
          </p:cNvPr>
          <p:cNvSpPr>
            <a:spLocks noGrp="1"/>
          </p:cNvSpPr>
          <p:nvPr userDrawn="1">
            <p:ph type="body" sz="quarter" idx="34" hasCustomPrompt="1"/>
          </p:nvPr>
        </p:nvSpPr>
        <p:spPr>
          <a:xfrm>
            <a:off x="447930" y="3566469"/>
            <a:ext cx="2089760" cy="354706"/>
          </a:xfrm>
        </p:spPr>
        <p:txBody>
          <a:bodyPr/>
          <a:lstStyle>
            <a:lvl1pPr algn="ctr">
              <a:defRPr sz="1200" cap="all" baseline="0">
                <a:solidFill>
                  <a:schemeClr val="tx1"/>
                </a:solidFill>
                <a:latin typeface="Gotham Medium" pitchFamily="50" charset="0"/>
              </a:defRPr>
            </a:lvl1pPr>
            <a:lvl2pPr>
              <a:defRPr cap="all" baseline="0">
                <a:solidFill>
                  <a:schemeClr val="bg2"/>
                </a:solidFill>
                <a:latin typeface="Gotham Medium" panose="02000604030000020004" pitchFamily="50" charset="0"/>
              </a:defRPr>
            </a:lvl2pPr>
            <a:lvl3pPr>
              <a:defRPr cap="all" baseline="0">
                <a:solidFill>
                  <a:schemeClr val="bg2"/>
                </a:solidFill>
                <a:latin typeface="Gotham Medium" panose="02000604030000020004" pitchFamily="50" charset="0"/>
              </a:defRPr>
            </a:lvl3pPr>
            <a:lvl4pPr>
              <a:defRPr cap="all" baseline="0">
                <a:solidFill>
                  <a:schemeClr val="bg2"/>
                </a:solidFill>
                <a:latin typeface="Gotham Medium" panose="02000604030000020004" pitchFamily="50" charset="0"/>
              </a:defRPr>
            </a:lvl4pPr>
            <a:lvl5pPr>
              <a:defRPr cap="all" baseline="0">
                <a:solidFill>
                  <a:schemeClr val="bg2"/>
                </a:solidFill>
                <a:latin typeface="Gotham Medium" panose="02000604030000020004" pitchFamily="50" charset="0"/>
              </a:defRPr>
            </a:lvl5pPr>
          </a:lstStyle>
          <a:p>
            <a:pPr lvl="0"/>
            <a:r>
              <a:rPr lang="en-GB"/>
              <a:t>strengths</a:t>
            </a:r>
          </a:p>
        </p:txBody>
      </p:sp>
      <p:sp>
        <p:nvSpPr>
          <p:cNvPr id="9" name="Text Placeholder 9">
            <a:extLst>
              <a:ext uri="{FF2B5EF4-FFF2-40B4-BE49-F238E27FC236}">
                <a16:creationId xmlns:a16="http://schemas.microsoft.com/office/drawing/2014/main" id="{1FAF5487-2202-1A7B-8D8B-4055F3447A86}"/>
              </a:ext>
            </a:extLst>
          </p:cNvPr>
          <p:cNvSpPr>
            <a:spLocks noGrp="1"/>
          </p:cNvSpPr>
          <p:nvPr userDrawn="1">
            <p:ph type="body" sz="quarter" idx="35" hasCustomPrompt="1"/>
          </p:nvPr>
        </p:nvSpPr>
        <p:spPr>
          <a:xfrm>
            <a:off x="3206834" y="3566469"/>
            <a:ext cx="2089760" cy="354706"/>
          </a:xfrm>
        </p:spPr>
        <p:txBody>
          <a:bodyPr/>
          <a:lstStyle>
            <a:lvl1pPr algn="ctr">
              <a:defRPr sz="1200" cap="all" baseline="0">
                <a:solidFill>
                  <a:schemeClr val="tx1"/>
                </a:solidFill>
                <a:latin typeface="Gotham Medium" pitchFamily="50" charset="0"/>
              </a:defRPr>
            </a:lvl1pPr>
            <a:lvl2pPr>
              <a:defRPr cap="all" baseline="0">
                <a:solidFill>
                  <a:schemeClr val="bg2"/>
                </a:solidFill>
                <a:latin typeface="Gotham Medium" panose="02000604030000020004" pitchFamily="50" charset="0"/>
              </a:defRPr>
            </a:lvl2pPr>
            <a:lvl3pPr>
              <a:defRPr cap="all" baseline="0">
                <a:solidFill>
                  <a:schemeClr val="bg2"/>
                </a:solidFill>
                <a:latin typeface="Gotham Medium" panose="02000604030000020004" pitchFamily="50" charset="0"/>
              </a:defRPr>
            </a:lvl3pPr>
            <a:lvl4pPr>
              <a:defRPr cap="all" baseline="0">
                <a:solidFill>
                  <a:schemeClr val="bg2"/>
                </a:solidFill>
                <a:latin typeface="Gotham Medium" panose="02000604030000020004" pitchFamily="50" charset="0"/>
              </a:defRPr>
            </a:lvl4pPr>
            <a:lvl5pPr>
              <a:defRPr cap="all" baseline="0">
                <a:solidFill>
                  <a:schemeClr val="bg2"/>
                </a:solidFill>
                <a:latin typeface="Gotham Medium" panose="02000604030000020004" pitchFamily="50" charset="0"/>
              </a:defRPr>
            </a:lvl5pPr>
          </a:lstStyle>
          <a:p>
            <a:pPr lvl="0"/>
            <a:r>
              <a:rPr lang="en-GB"/>
              <a:t>weaknesses</a:t>
            </a:r>
          </a:p>
        </p:txBody>
      </p:sp>
      <p:sp>
        <p:nvSpPr>
          <p:cNvPr id="10" name="Text Placeholder 9">
            <a:extLst>
              <a:ext uri="{FF2B5EF4-FFF2-40B4-BE49-F238E27FC236}">
                <a16:creationId xmlns:a16="http://schemas.microsoft.com/office/drawing/2014/main" id="{39FC28B5-A293-6AED-BF21-A42C90AF9525}"/>
              </a:ext>
            </a:extLst>
          </p:cNvPr>
          <p:cNvSpPr>
            <a:spLocks noGrp="1"/>
          </p:cNvSpPr>
          <p:nvPr userDrawn="1">
            <p:ph type="body" sz="quarter" idx="36" hasCustomPrompt="1"/>
          </p:nvPr>
        </p:nvSpPr>
        <p:spPr>
          <a:xfrm>
            <a:off x="5962017" y="3566469"/>
            <a:ext cx="2089760" cy="354706"/>
          </a:xfrm>
        </p:spPr>
        <p:txBody>
          <a:bodyPr/>
          <a:lstStyle>
            <a:lvl1pPr algn="ctr">
              <a:defRPr sz="1200" cap="all" baseline="0">
                <a:solidFill>
                  <a:schemeClr val="tx1"/>
                </a:solidFill>
                <a:latin typeface="Gotham Medium" pitchFamily="50" charset="0"/>
              </a:defRPr>
            </a:lvl1pPr>
            <a:lvl2pPr>
              <a:defRPr cap="all" baseline="0">
                <a:solidFill>
                  <a:schemeClr val="bg2"/>
                </a:solidFill>
                <a:latin typeface="Gotham Medium" panose="02000604030000020004" pitchFamily="50" charset="0"/>
              </a:defRPr>
            </a:lvl2pPr>
            <a:lvl3pPr>
              <a:defRPr cap="all" baseline="0">
                <a:solidFill>
                  <a:schemeClr val="bg2"/>
                </a:solidFill>
                <a:latin typeface="Gotham Medium" panose="02000604030000020004" pitchFamily="50" charset="0"/>
              </a:defRPr>
            </a:lvl3pPr>
            <a:lvl4pPr>
              <a:defRPr cap="all" baseline="0">
                <a:solidFill>
                  <a:schemeClr val="bg2"/>
                </a:solidFill>
                <a:latin typeface="Gotham Medium" panose="02000604030000020004" pitchFamily="50" charset="0"/>
              </a:defRPr>
            </a:lvl4pPr>
            <a:lvl5pPr>
              <a:defRPr cap="all" baseline="0">
                <a:solidFill>
                  <a:schemeClr val="bg2"/>
                </a:solidFill>
                <a:latin typeface="Gotham Medium" panose="02000604030000020004" pitchFamily="50" charset="0"/>
              </a:defRPr>
            </a:lvl5pPr>
          </a:lstStyle>
          <a:p>
            <a:pPr lvl="0"/>
            <a:r>
              <a:rPr lang="en-GB"/>
              <a:t>opportunities</a:t>
            </a:r>
          </a:p>
        </p:txBody>
      </p:sp>
      <p:sp>
        <p:nvSpPr>
          <p:cNvPr id="12" name="Text Placeholder 9">
            <a:extLst>
              <a:ext uri="{FF2B5EF4-FFF2-40B4-BE49-F238E27FC236}">
                <a16:creationId xmlns:a16="http://schemas.microsoft.com/office/drawing/2014/main" id="{43808CCE-ED25-5324-35A8-13E232F28ECC}"/>
              </a:ext>
            </a:extLst>
          </p:cNvPr>
          <p:cNvSpPr>
            <a:spLocks noGrp="1"/>
          </p:cNvSpPr>
          <p:nvPr userDrawn="1">
            <p:ph type="body" sz="quarter" idx="37" hasCustomPrompt="1"/>
          </p:nvPr>
        </p:nvSpPr>
        <p:spPr>
          <a:xfrm>
            <a:off x="8717198" y="3566469"/>
            <a:ext cx="2089760" cy="354706"/>
          </a:xfrm>
        </p:spPr>
        <p:txBody>
          <a:bodyPr/>
          <a:lstStyle>
            <a:lvl1pPr algn="ctr">
              <a:defRPr sz="1200" cap="all" baseline="0">
                <a:solidFill>
                  <a:schemeClr val="tx1"/>
                </a:solidFill>
                <a:latin typeface="Gotham Medium" pitchFamily="50" charset="0"/>
              </a:defRPr>
            </a:lvl1pPr>
            <a:lvl2pPr>
              <a:defRPr cap="all" baseline="0">
                <a:solidFill>
                  <a:schemeClr val="bg2"/>
                </a:solidFill>
                <a:latin typeface="Gotham Medium" panose="02000604030000020004" pitchFamily="50" charset="0"/>
              </a:defRPr>
            </a:lvl2pPr>
            <a:lvl3pPr>
              <a:defRPr cap="all" baseline="0">
                <a:solidFill>
                  <a:schemeClr val="bg2"/>
                </a:solidFill>
                <a:latin typeface="Gotham Medium" panose="02000604030000020004" pitchFamily="50" charset="0"/>
              </a:defRPr>
            </a:lvl3pPr>
            <a:lvl4pPr>
              <a:defRPr cap="all" baseline="0">
                <a:solidFill>
                  <a:schemeClr val="bg2"/>
                </a:solidFill>
                <a:latin typeface="Gotham Medium" panose="02000604030000020004" pitchFamily="50" charset="0"/>
              </a:defRPr>
            </a:lvl4pPr>
            <a:lvl5pPr>
              <a:defRPr cap="all" baseline="0">
                <a:solidFill>
                  <a:schemeClr val="bg2"/>
                </a:solidFill>
                <a:latin typeface="Gotham Medium" panose="02000604030000020004" pitchFamily="50" charset="0"/>
              </a:defRPr>
            </a:lvl5pPr>
          </a:lstStyle>
          <a:p>
            <a:pPr lvl="0"/>
            <a:r>
              <a:rPr lang="en-GB"/>
              <a:t>threats</a:t>
            </a:r>
          </a:p>
        </p:txBody>
      </p:sp>
      <p:sp>
        <p:nvSpPr>
          <p:cNvPr id="18" name="Picture Placeholder 10">
            <a:extLst>
              <a:ext uri="{FF2B5EF4-FFF2-40B4-BE49-F238E27FC236}">
                <a16:creationId xmlns:a16="http://schemas.microsoft.com/office/drawing/2014/main" id="{665BCE36-A782-3C4E-CC49-29EB77EBA05F}"/>
              </a:ext>
            </a:extLst>
          </p:cNvPr>
          <p:cNvSpPr>
            <a:spLocks noGrp="1"/>
          </p:cNvSpPr>
          <p:nvPr>
            <p:ph type="pic" sz="quarter" idx="43" hasCustomPrompt="1"/>
          </p:nvPr>
        </p:nvSpPr>
        <p:spPr>
          <a:xfrm>
            <a:off x="3963666" y="2451717"/>
            <a:ext cx="576096" cy="576246"/>
          </a:xfrm>
        </p:spPr>
        <p:txBody>
          <a:bodyPr/>
          <a:lstStyle>
            <a:lvl1pPr algn="ctr">
              <a:defRPr/>
            </a:lvl1pPr>
          </a:lstStyle>
          <a:p>
            <a:r>
              <a:rPr lang="en-GB"/>
              <a:t>Icon</a:t>
            </a:r>
          </a:p>
        </p:txBody>
      </p:sp>
      <p:sp>
        <p:nvSpPr>
          <p:cNvPr id="19" name="Picture Placeholder 10">
            <a:extLst>
              <a:ext uri="{FF2B5EF4-FFF2-40B4-BE49-F238E27FC236}">
                <a16:creationId xmlns:a16="http://schemas.microsoft.com/office/drawing/2014/main" id="{1271D70A-1E9D-D794-DE26-29A0226C2557}"/>
              </a:ext>
            </a:extLst>
          </p:cNvPr>
          <p:cNvSpPr>
            <a:spLocks noGrp="1"/>
          </p:cNvSpPr>
          <p:nvPr>
            <p:ph type="pic" sz="quarter" idx="44" hasCustomPrompt="1"/>
          </p:nvPr>
        </p:nvSpPr>
        <p:spPr>
          <a:xfrm>
            <a:off x="6718849" y="2451717"/>
            <a:ext cx="576096" cy="576246"/>
          </a:xfrm>
        </p:spPr>
        <p:txBody>
          <a:bodyPr/>
          <a:lstStyle>
            <a:lvl1pPr algn="ctr">
              <a:defRPr/>
            </a:lvl1pPr>
          </a:lstStyle>
          <a:p>
            <a:r>
              <a:rPr lang="en-GB"/>
              <a:t>Icon</a:t>
            </a:r>
          </a:p>
        </p:txBody>
      </p:sp>
      <p:sp>
        <p:nvSpPr>
          <p:cNvPr id="21" name="Picture Placeholder 10">
            <a:extLst>
              <a:ext uri="{FF2B5EF4-FFF2-40B4-BE49-F238E27FC236}">
                <a16:creationId xmlns:a16="http://schemas.microsoft.com/office/drawing/2014/main" id="{C3C70A63-470E-58AB-057A-D3E2B7E02D83}"/>
              </a:ext>
            </a:extLst>
          </p:cNvPr>
          <p:cNvSpPr>
            <a:spLocks noGrp="1"/>
          </p:cNvSpPr>
          <p:nvPr>
            <p:ph type="pic" sz="quarter" idx="45" hasCustomPrompt="1"/>
          </p:nvPr>
        </p:nvSpPr>
        <p:spPr>
          <a:xfrm>
            <a:off x="9474030" y="2451717"/>
            <a:ext cx="576096" cy="576246"/>
          </a:xfrm>
        </p:spPr>
        <p:txBody>
          <a:bodyPr/>
          <a:lstStyle>
            <a:lvl1pPr algn="ctr">
              <a:defRPr/>
            </a:lvl1pPr>
          </a:lstStyle>
          <a:p>
            <a:r>
              <a:rPr lang="en-GB"/>
              <a:t>Icon</a:t>
            </a:r>
          </a:p>
        </p:txBody>
      </p:sp>
      <p:grpSp>
        <p:nvGrpSpPr>
          <p:cNvPr id="2" name="Group 1">
            <a:extLst>
              <a:ext uri="{FF2B5EF4-FFF2-40B4-BE49-F238E27FC236}">
                <a16:creationId xmlns:a16="http://schemas.microsoft.com/office/drawing/2014/main" id="{B95FD2ED-DD7E-6709-7ABD-704F83A2DC77}"/>
              </a:ext>
            </a:extLst>
          </p:cNvPr>
          <p:cNvGrpSpPr/>
          <p:nvPr userDrawn="1"/>
        </p:nvGrpSpPr>
        <p:grpSpPr>
          <a:xfrm>
            <a:off x="12334791" y="0"/>
            <a:ext cx="2094408" cy="3914775"/>
            <a:chOff x="-2178418" y="4487679"/>
            <a:chExt cx="2094954" cy="3914775"/>
          </a:xfrm>
        </p:grpSpPr>
        <p:sp>
          <p:nvSpPr>
            <p:cNvPr id="14" name="Rectangle 13">
              <a:extLst>
                <a:ext uri="{FF2B5EF4-FFF2-40B4-BE49-F238E27FC236}">
                  <a16:creationId xmlns:a16="http://schemas.microsoft.com/office/drawing/2014/main" id="{293CDC11-45F7-3A32-1725-9F12576535E4}"/>
                </a:ext>
              </a:extLst>
            </p:cNvPr>
            <p:cNvSpPr/>
            <p:nvPr/>
          </p:nvSpPr>
          <p:spPr>
            <a:xfrm>
              <a:off x="-2178418" y="4487680"/>
              <a:ext cx="2094954" cy="3914774"/>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333333"/>
                </a:solidFill>
              </a:endParaRPr>
            </a:p>
          </p:txBody>
        </p:sp>
        <p:sp>
          <p:nvSpPr>
            <p:cNvPr id="23" name="Rectangle 22">
              <a:extLst>
                <a:ext uri="{FF2B5EF4-FFF2-40B4-BE49-F238E27FC236}">
                  <a16:creationId xmlns:a16="http://schemas.microsoft.com/office/drawing/2014/main" id="{C178F233-A3DD-5F5C-4F10-0602A778D966}"/>
                </a:ext>
              </a:extLst>
            </p:cNvPr>
            <p:cNvSpPr/>
            <p:nvPr/>
          </p:nvSpPr>
          <p:spPr>
            <a:xfrm>
              <a:off x="-2178418" y="4487679"/>
              <a:ext cx="2094954" cy="55616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799">
                <a:solidFill>
                  <a:srgbClr val="333333"/>
                </a:solidFill>
              </a:endParaRPr>
            </a:p>
          </p:txBody>
        </p:sp>
        <p:sp>
          <p:nvSpPr>
            <p:cNvPr id="25" name="TextBox 24">
              <a:extLst>
                <a:ext uri="{FF2B5EF4-FFF2-40B4-BE49-F238E27FC236}">
                  <a16:creationId xmlns:a16="http://schemas.microsoft.com/office/drawing/2014/main" id="{B218E670-32C4-B733-4F71-A97BECEE0E46}"/>
                </a:ext>
              </a:extLst>
            </p:cNvPr>
            <p:cNvSpPr txBox="1"/>
            <p:nvPr/>
          </p:nvSpPr>
          <p:spPr>
            <a:xfrm>
              <a:off x="-1943077" y="4533656"/>
              <a:ext cx="1668186" cy="461665"/>
            </a:xfrm>
            <a:prstGeom prst="rect">
              <a:avLst/>
            </a:prstGeom>
            <a:noFill/>
          </p:spPr>
          <p:txBody>
            <a:bodyPr wrap="square" rtlCol="0">
              <a:spAutoFit/>
            </a:bodyPr>
            <a:lstStyle/>
            <a:p>
              <a:pPr algn="ctr"/>
              <a:r>
                <a:rPr lang="en-GB" sz="1200">
                  <a:solidFill>
                    <a:srgbClr val="333333"/>
                  </a:solidFill>
                  <a:latin typeface="+mn-lt"/>
                </a:rPr>
                <a:t>HOW TO INSERT AN ICON</a:t>
              </a:r>
            </a:p>
          </p:txBody>
        </p:sp>
        <p:sp>
          <p:nvSpPr>
            <p:cNvPr id="27" name="TextBox 26">
              <a:extLst>
                <a:ext uri="{FF2B5EF4-FFF2-40B4-BE49-F238E27FC236}">
                  <a16:creationId xmlns:a16="http://schemas.microsoft.com/office/drawing/2014/main" id="{7AC89779-5375-2898-8875-4AFCDBCDC58A}"/>
                </a:ext>
              </a:extLst>
            </p:cNvPr>
            <p:cNvSpPr txBox="1"/>
            <p:nvPr/>
          </p:nvSpPr>
          <p:spPr>
            <a:xfrm>
              <a:off x="-2156460" y="5847658"/>
              <a:ext cx="1976174" cy="861774"/>
            </a:xfrm>
            <a:prstGeom prst="rect">
              <a:avLst/>
            </a:prstGeom>
            <a:noFill/>
          </p:spPr>
          <p:txBody>
            <a:bodyPr wrap="square" rtlCol="0">
              <a:spAutoFit/>
            </a:bodyPr>
            <a:lstStyle/>
            <a:p>
              <a:r>
                <a:rPr lang="en-GB" sz="1000" b="1">
                  <a:solidFill>
                    <a:srgbClr val="333333"/>
                  </a:solidFill>
                </a:rPr>
                <a:t>2. </a:t>
              </a:r>
              <a:r>
                <a:rPr lang="en-GB" sz="1000">
                  <a:solidFill>
                    <a:srgbClr val="333333"/>
                  </a:solidFill>
                </a:rPr>
                <a:t>Click on the </a:t>
              </a:r>
              <a:r>
                <a:rPr lang="en-GB" sz="1000" b="0">
                  <a:solidFill>
                    <a:srgbClr val="333333"/>
                  </a:solidFill>
                  <a:latin typeface="Gotham Medium" pitchFamily="50" charset="0"/>
                </a:rPr>
                <a:t>shape </a:t>
              </a:r>
              <a:r>
                <a:rPr lang="en-GB" sz="1000">
                  <a:solidFill>
                    <a:srgbClr val="333333"/>
                  </a:solidFill>
                </a:rPr>
                <a:t>you wish to add your icon to and choose the icon needed from the PPT Icon Library.</a:t>
              </a:r>
              <a:br>
                <a:rPr lang="en-GB" sz="1000">
                  <a:solidFill>
                    <a:srgbClr val="333333"/>
                  </a:solidFill>
                </a:rPr>
              </a:br>
              <a:r>
                <a:rPr lang="en-GB" sz="1000">
                  <a:solidFill>
                    <a:srgbClr val="333333"/>
                  </a:solidFill>
                </a:rPr>
                <a:t>Insert &gt; Icons</a:t>
              </a:r>
            </a:p>
          </p:txBody>
        </p:sp>
        <p:sp>
          <p:nvSpPr>
            <p:cNvPr id="28" name="TextBox 27">
              <a:extLst>
                <a:ext uri="{FF2B5EF4-FFF2-40B4-BE49-F238E27FC236}">
                  <a16:creationId xmlns:a16="http://schemas.microsoft.com/office/drawing/2014/main" id="{E5830154-F21E-0338-9592-93A932AB13C6}"/>
                </a:ext>
              </a:extLst>
            </p:cNvPr>
            <p:cNvSpPr txBox="1"/>
            <p:nvPr/>
          </p:nvSpPr>
          <p:spPr>
            <a:xfrm>
              <a:off x="-2156460" y="6706540"/>
              <a:ext cx="1881569" cy="1015663"/>
            </a:xfrm>
            <a:prstGeom prst="rect">
              <a:avLst/>
            </a:prstGeom>
            <a:noFill/>
          </p:spPr>
          <p:txBody>
            <a:bodyPr wrap="square" rtlCol="0">
              <a:spAutoFit/>
            </a:bodyPr>
            <a:lstStyle/>
            <a:p>
              <a:r>
                <a:rPr lang="en-GB" sz="1000" b="1">
                  <a:solidFill>
                    <a:srgbClr val="333333"/>
                  </a:solidFill>
                </a:rPr>
                <a:t>3. </a:t>
              </a:r>
              <a:r>
                <a:rPr lang="en-GB" sz="1000">
                  <a:solidFill>
                    <a:srgbClr val="333333"/>
                  </a:solidFill>
                </a:rPr>
                <a:t>Click on the </a:t>
              </a:r>
              <a:r>
                <a:rPr lang="en-GB" sz="1000" b="0">
                  <a:solidFill>
                    <a:srgbClr val="333333"/>
                  </a:solidFill>
                  <a:latin typeface="Gotham Medium" pitchFamily="50" charset="0"/>
                </a:rPr>
                <a:t>Format Picture/Format Graphic </a:t>
              </a:r>
              <a:r>
                <a:rPr lang="en-GB" sz="1000">
                  <a:solidFill>
                    <a:srgbClr val="333333"/>
                  </a:solidFill>
                </a:rPr>
                <a:t>tab in the ribbon and choose </a:t>
              </a:r>
              <a:r>
                <a:rPr lang="en-GB" sz="1000" b="0">
                  <a:solidFill>
                    <a:srgbClr val="333333"/>
                  </a:solidFill>
                  <a:latin typeface="Gotham Medium" pitchFamily="50" charset="0"/>
                </a:rPr>
                <a:t>Crop</a:t>
              </a:r>
              <a:r>
                <a:rPr lang="en-GB" sz="1000">
                  <a:solidFill>
                    <a:srgbClr val="333333"/>
                  </a:solidFill>
                </a:rPr>
                <a:t> option to edit the position and composition of your icon.</a:t>
              </a:r>
            </a:p>
          </p:txBody>
        </p:sp>
        <p:sp>
          <p:nvSpPr>
            <p:cNvPr id="30" name="TextBox 29">
              <a:extLst>
                <a:ext uri="{FF2B5EF4-FFF2-40B4-BE49-F238E27FC236}">
                  <a16:creationId xmlns:a16="http://schemas.microsoft.com/office/drawing/2014/main" id="{76711BB8-F765-4489-3196-C8A6B04FC1B2}"/>
                </a:ext>
              </a:extLst>
            </p:cNvPr>
            <p:cNvSpPr txBox="1"/>
            <p:nvPr/>
          </p:nvSpPr>
          <p:spPr>
            <a:xfrm>
              <a:off x="-2156460" y="7748950"/>
              <a:ext cx="2032272" cy="553998"/>
            </a:xfrm>
            <a:prstGeom prst="rect">
              <a:avLst/>
            </a:prstGeom>
            <a:noFill/>
          </p:spPr>
          <p:txBody>
            <a:bodyPr wrap="square" rtlCol="0">
              <a:spAutoFit/>
            </a:bodyPr>
            <a:lstStyle/>
            <a:p>
              <a:r>
                <a:rPr lang="en-GB" sz="1000" b="1">
                  <a:solidFill>
                    <a:srgbClr val="333333"/>
                  </a:solidFill>
                </a:rPr>
                <a:t>4. </a:t>
              </a:r>
              <a:r>
                <a:rPr lang="en-GB" sz="1000">
                  <a:solidFill>
                    <a:srgbClr val="333333"/>
                  </a:solidFill>
                </a:rPr>
                <a:t>Click on the drop down arrow and choose </a:t>
              </a:r>
              <a:r>
                <a:rPr lang="en-GB" sz="1000" b="0">
                  <a:solidFill>
                    <a:srgbClr val="333333"/>
                  </a:solidFill>
                  <a:latin typeface="Gotham Medium" pitchFamily="50" charset="0"/>
                </a:rPr>
                <a:t>Fit</a:t>
              </a:r>
              <a:r>
                <a:rPr lang="en-GB" sz="1000">
                  <a:solidFill>
                    <a:srgbClr val="333333"/>
                  </a:solidFill>
                </a:rPr>
                <a:t> to fit the icon to the placeholder.</a:t>
              </a:r>
            </a:p>
          </p:txBody>
        </p:sp>
        <p:sp>
          <p:nvSpPr>
            <p:cNvPr id="31" name="TextBox 30">
              <a:extLst>
                <a:ext uri="{FF2B5EF4-FFF2-40B4-BE49-F238E27FC236}">
                  <a16:creationId xmlns:a16="http://schemas.microsoft.com/office/drawing/2014/main" id="{FC4B982F-B9A4-86D3-7A6E-D1B685380213}"/>
                </a:ext>
              </a:extLst>
            </p:cNvPr>
            <p:cNvSpPr txBox="1"/>
            <p:nvPr/>
          </p:nvSpPr>
          <p:spPr>
            <a:xfrm>
              <a:off x="-2156460" y="5119692"/>
              <a:ext cx="1976174" cy="707886"/>
            </a:xfrm>
            <a:prstGeom prst="rect">
              <a:avLst/>
            </a:prstGeom>
            <a:noFill/>
          </p:spPr>
          <p:txBody>
            <a:bodyPr wrap="square" rtlCol="0">
              <a:spAutoFit/>
            </a:bodyPr>
            <a:lstStyle/>
            <a:p>
              <a:r>
                <a:rPr lang="en-GB" sz="1000" b="1">
                  <a:solidFill>
                    <a:srgbClr val="333333"/>
                  </a:solidFill>
                </a:rPr>
                <a:t>1. </a:t>
              </a:r>
              <a:r>
                <a:rPr lang="en-GB" sz="1000">
                  <a:solidFill>
                    <a:srgbClr val="333333"/>
                  </a:solidFill>
                </a:rPr>
                <a:t>To replace an existing icon, first delete it. Only use icons from the PowerPoint icon library: </a:t>
              </a:r>
              <a:r>
                <a:rPr lang="en-GB" sz="1000">
                  <a:solidFill>
                    <a:srgbClr val="333333"/>
                  </a:solidFill>
                  <a:latin typeface="Gotham Medium" pitchFamily="50" charset="0"/>
                </a:rPr>
                <a:t>Insert &gt; Icons. </a:t>
              </a:r>
            </a:p>
          </p:txBody>
        </p:sp>
      </p:grpSp>
    </p:spTree>
    <p:custDataLst>
      <p:tags r:id="rId1"/>
    </p:custDataLst>
    <p:extLst>
      <p:ext uri="{BB962C8B-B14F-4D97-AF65-F5344CB8AC3E}">
        <p14:creationId xmlns:p14="http://schemas.microsoft.com/office/powerpoint/2010/main" val="3899630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5.xml><?xml version="1.0" encoding="utf-8"?>
<p:sldLayout xmlns:a="http://schemas.openxmlformats.org/drawingml/2006/main" xmlns:r="http://schemas.openxmlformats.org/officeDocument/2006/relationships" xmlns:p="http://schemas.openxmlformats.org/presentationml/2006/main" showMasterSp="0" userDrawn="1">
  <p:cSld name="Project timeline (right) (1)">
    <p:spTree>
      <p:nvGrpSpPr>
        <p:cNvPr id="1" name=""/>
        <p:cNvGrpSpPr/>
        <p:nvPr/>
      </p:nvGrpSpPr>
      <p:grpSpPr>
        <a:xfrm>
          <a:off x="0" y="0"/>
          <a:ext cx="0" cy="0"/>
          <a:chOff x="0" y="0"/>
          <a:chExt cx="0" cy="0"/>
        </a:xfrm>
      </p:grpSpPr>
      <p:sp>
        <p:nvSpPr>
          <p:cNvPr id="43" name="Text Placeholder 3">
            <a:extLst>
              <a:ext uri="{FF2B5EF4-FFF2-40B4-BE49-F238E27FC236}">
                <a16:creationId xmlns:a16="http://schemas.microsoft.com/office/drawing/2014/main" id="{5E5361D6-A790-C82D-472C-B0A811B930BE}"/>
              </a:ext>
            </a:extLst>
          </p:cNvPr>
          <p:cNvSpPr>
            <a:spLocks noGrp="1"/>
          </p:cNvSpPr>
          <p:nvPr>
            <p:ph type="body" sz="quarter" idx="43" hasCustomPrompt="1"/>
          </p:nvPr>
        </p:nvSpPr>
        <p:spPr>
          <a:xfrm rot="5400000">
            <a:off x="8649149" y="3318754"/>
            <a:ext cx="6858430" cy="220922"/>
          </a:xfrm>
          <a:solidFill>
            <a:schemeClr val="accent1"/>
          </a:solidFill>
        </p:spPr>
        <p:txBody>
          <a:bodyPr anchor="ctr"/>
          <a:lstStyle>
            <a:lvl1pPr algn="ctr">
              <a:defRPr sz="900" cap="all" spc="100" baseline="0"/>
            </a:lvl1pPr>
          </a:lstStyle>
          <a:p>
            <a:pPr lvl="0"/>
            <a:r>
              <a:rPr lang="en-GB"/>
              <a:t>Section Title</a:t>
            </a:r>
          </a:p>
        </p:txBody>
      </p:sp>
      <p:cxnSp>
        <p:nvCxnSpPr>
          <p:cNvPr id="8" name="Straight Connector 7">
            <a:extLst>
              <a:ext uri="{FF2B5EF4-FFF2-40B4-BE49-F238E27FC236}">
                <a16:creationId xmlns:a16="http://schemas.microsoft.com/office/drawing/2014/main" id="{747F6C83-6DEF-B0A6-CD4B-ABA25A9764DA}"/>
              </a:ext>
            </a:extLst>
          </p:cNvPr>
          <p:cNvCxnSpPr>
            <a:cxnSpLocks/>
          </p:cNvCxnSpPr>
          <p:nvPr/>
        </p:nvCxnSpPr>
        <p:spPr>
          <a:xfrm>
            <a:off x="8308240" y="805758"/>
            <a:ext cx="0" cy="553898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Text Placeholder 18">
            <a:extLst>
              <a:ext uri="{FF2B5EF4-FFF2-40B4-BE49-F238E27FC236}">
                <a16:creationId xmlns:a16="http://schemas.microsoft.com/office/drawing/2014/main" id="{4898C5DB-3C13-F774-A554-B2E10F3F75C4}"/>
              </a:ext>
            </a:extLst>
          </p:cNvPr>
          <p:cNvSpPr>
            <a:spLocks noGrp="1"/>
          </p:cNvSpPr>
          <p:nvPr>
            <p:ph type="body" sz="quarter" idx="76" hasCustomPrompt="1"/>
          </p:nvPr>
        </p:nvSpPr>
        <p:spPr>
          <a:xfrm>
            <a:off x="537282" y="2599586"/>
            <a:ext cx="6329089" cy="3212525"/>
          </a:xfrm>
          <a:blipFill>
            <a:blip r:embed="rId3">
              <a:extLst>
                <a:ext uri="{96DAC541-7B7A-43D3-8B79-37D633B846F1}">
                  <asvg:svgBlip xmlns:asvg="http://schemas.microsoft.com/office/drawing/2016/SVG/main" r:embed="rId4"/>
                </a:ext>
              </a:extLst>
            </a:blip>
            <a:stretch>
              <a:fillRect/>
            </a:stretch>
          </a:blipFill>
        </p:spPr>
        <p:txBody>
          <a:bodyPr/>
          <a:lstStyle>
            <a:lvl1pPr>
              <a:defRPr/>
            </a:lvl1pPr>
          </a:lstStyle>
          <a:p>
            <a:pPr lvl="0"/>
            <a:r>
              <a:rPr lang="en-US"/>
              <a:t> </a:t>
            </a:r>
            <a:endParaRPr lang="en-GB"/>
          </a:p>
        </p:txBody>
      </p:sp>
      <p:sp>
        <p:nvSpPr>
          <p:cNvPr id="63" name="Text Placeholder 13">
            <a:extLst>
              <a:ext uri="{FF2B5EF4-FFF2-40B4-BE49-F238E27FC236}">
                <a16:creationId xmlns:a16="http://schemas.microsoft.com/office/drawing/2014/main" id="{801023C5-F5BC-1E03-E465-CFD1DC97F53D}"/>
              </a:ext>
            </a:extLst>
          </p:cNvPr>
          <p:cNvSpPr>
            <a:spLocks noGrp="1"/>
          </p:cNvSpPr>
          <p:nvPr>
            <p:ph type="body" sz="quarter" idx="56" hasCustomPrompt="1"/>
          </p:nvPr>
        </p:nvSpPr>
        <p:spPr>
          <a:xfrm>
            <a:off x="1070155" y="3044632"/>
            <a:ext cx="1195251" cy="300376"/>
          </a:xfrm>
        </p:spPr>
        <p:txBody>
          <a:bodyPr anchor="b"/>
          <a:lstStyle>
            <a:lvl1pPr algn="l">
              <a:defRPr sz="800" cap="all" baseline="0">
                <a:latin typeface="+mj-lt"/>
              </a:defRPr>
            </a:lvl1pPr>
          </a:lstStyle>
          <a:p>
            <a:pPr lvl="0"/>
            <a:r>
              <a:rPr lang="en-GB"/>
              <a:t>Insert text</a:t>
            </a:r>
          </a:p>
        </p:txBody>
      </p:sp>
      <p:sp>
        <p:nvSpPr>
          <p:cNvPr id="65" name="Picture Placeholder 64">
            <a:extLst>
              <a:ext uri="{FF2B5EF4-FFF2-40B4-BE49-F238E27FC236}">
                <a16:creationId xmlns:a16="http://schemas.microsoft.com/office/drawing/2014/main" id="{D5B6889B-037A-88E0-3CA7-55C437386858}"/>
              </a:ext>
            </a:extLst>
          </p:cNvPr>
          <p:cNvSpPr>
            <a:spLocks noGrp="1"/>
          </p:cNvSpPr>
          <p:nvPr>
            <p:ph type="pic" sz="quarter" idx="57" hasCustomPrompt="1"/>
          </p:nvPr>
        </p:nvSpPr>
        <p:spPr>
          <a:xfrm>
            <a:off x="704667" y="2978298"/>
            <a:ext cx="368525" cy="366711"/>
          </a:xfrm>
        </p:spPr>
        <p:txBody>
          <a:bodyPr lIns="36000" rIns="36000"/>
          <a:lstStyle>
            <a:lvl1pPr algn="ctr">
              <a:defRPr sz="800"/>
            </a:lvl1pPr>
          </a:lstStyle>
          <a:p>
            <a:r>
              <a:rPr lang="en-GB"/>
              <a:t>Icon</a:t>
            </a:r>
          </a:p>
        </p:txBody>
      </p:sp>
      <p:sp>
        <p:nvSpPr>
          <p:cNvPr id="66" name="Text Placeholder 13">
            <a:extLst>
              <a:ext uri="{FF2B5EF4-FFF2-40B4-BE49-F238E27FC236}">
                <a16:creationId xmlns:a16="http://schemas.microsoft.com/office/drawing/2014/main" id="{66EEAE31-16C0-9609-AA20-21CED7C179E1}"/>
              </a:ext>
            </a:extLst>
          </p:cNvPr>
          <p:cNvSpPr>
            <a:spLocks noGrp="1"/>
          </p:cNvSpPr>
          <p:nvPr>
            <p:ph type="body" sz="quarter" idx="58" hasCustomPrompt="1"/>
          </p:nvPr>
        </p:nvSpPr>
        <p:spPr>
          <a:xfrm>
            <a:off x="1069150" y="3628273"/>
            <a:ext cx="1195251" cy="300376"/>
          </a:xfrm>
        </p:spPr>
        <p:txBody>
          <a:bodyPr anchor="b"/>
          <a:lstStyle>
            <a:lvl1pPr algn="l">
              <a:defRPr sz="800" cap="all" baseline="0">
                <a:latin typeface="+mj-lt"/>
              </a:defRPr>
            </a:lvl1pPr>
          </a:lstStyle>
          <a:p>
            <a:pPr lvl="0"/>
            <a:r>
              <a:rPr lang="en-GB"/>
              <a:t>Insert text</a:t>
            </a:r>
          </a:p>
        </p:txBody>
      </p:sp>
      <p:sp>
        <p:nvSpPr>
          <p:cNvPr id="67" name="Picture Placeholder 64">
            <a:extLst>
              <a:ext uri="{FF2B5EF4-FFF2-40B4-BE49-F238E27FC236}">
                <a16:creationId xmlns:a16="http://schemas.microsoft.com/office/drawing/2014/main" id="{3E483354-F297-C269-9618-31CE561EA902}"/>
              </a:ext>
            </a:extLst>
          </p:cNvPr>
          <p:cNvSpPr>
            <a:spLocks noGrp="1"/>
          </p:cNvSpPr>
          <p:nvPr>
            <p:ph type="pic" sz="quarter" idx="59" hasCustomPrompt="1"/>
          </p:nvPr>
        </p:nvSpPr>
        <p:spPr>
          <a:xfrm>
            <a:off x="703662" y="3561939"/>
            <a:ext cx="368525" cy="366711"/>
          </a:xfrm>
        </p:spPr>
        <p:txBody>
          <a:bodyPr lIns="36000" rIns="36000"/>
          <a:lstStyle>
            <a:lvl1pPr algn="ctr">
              <a:defRPr sz="800"/>
            </a:lvl1pPr>
          </a:lstStyle>
          <a:p>
            <a:r>
              <a:rPr lang="en-GB"/>
              <a:t>Icon</a:t>
            </a:r>
          </a:p>
        </p:txBody>
      </p:sp>
      <p:sp>
        <p:nvSpPr>
          <p:cNvPr id="68" name="Text Placeholder 13">
            <a:extLst>
              <a:ext uri="{FF2B5EF4-FFF2-40B4-BE49-F238E27FC236}">
                <a16:creationId xmlns:a16="http://schemas.microsoft.com/office/drawing/2014/main" id="{718C40B3-3342-CD2A-D831-CCF588D35F64}"/>
              </a:ext>
            </a:extLst>
          </p:cNvPr>
          <p:cNvSpPr>
            <a:spLocks noGrp="1"/>
          </p:cNvSpPr>
          <p:nvPr>
            <p:ph type="body" sz="quarter" idx="60" hasCustomPrompt="1"/>
          </p:nvPr>
        </p:nvSpPr>
        <p:spPr>
          <a:xfrm>
            <a:off x="1068146" y="4211914"/>
            <a:ext cx="1195251" cy="300376"/>
          </a:xfrm>
        </p:spPr>
        <p:txBody>
          <a:bodyPr anchor="b"/>
          <a:lstStyle>
            <a:lvl1pPr algn="l">
              <a:defRPr sz="800" cap="all" baseline="0">
                <a:latin typeface="+mj-lt"/>
              </a:defRPr>
            </a:lvl1pPr>
          </a:lstStyle>
          <a:p>
            <a:pPr lvl="0"/>
            <a:r>
              <a:rPr lang="en-GB"/>
              <a:t>Insert text</a:t>
            </a:r>
          </a:p>
        </p:txBody>
      </p:sp>
      <p:sp>
        <p:nvSpPr>
          <p:cNvPr id="69" name="Picture Placeholder 64">
            <a:extLst>
              <a:ext uri="{FF2B5EF4-FFF2-40B4-BE49-F238E27FC236}">
                <a16:creationId xmlns:a16="http://schemas.microsoft.com/office/drawing/2014/main" id="{D1AD8F68-F9F3-35BF-D234-607390B5D960}"/>
              </a:ext>
            </a:extLst>
          </p:cNvPr>
          <p:cNvSpPr>
            <a:spLocks noGrp="1"/>
          </p:cNvSpPr>
          <p:nvPr>
            <p:ph type="pic" sz="quarter" idx="61" hasCustomPrompt="1"/>
          </p:nvPr>
        </p:nvSpPr>
        <p:spPr>
          <a:xfrm>
            <a:off x="702657" y="4145580"/>
            <a:ext cx="368525" cy="366711"/>
          </a:xfrm>
        </p:spPr>
        <p:txBody>
          <a:bodyPr lIns="36000" rIns="36000"/>
          <a:lstStyle>
            <a:lvl1pPr algn="ctr">
              <a:defRPr sz="800"/>
            </a:lvl1pPr>
          </a:lstStyle>
          <a:p>
            <a:r>
              <a:rPr lang="en-GB"/>
              <a:t>Icon</a:t>
            </a:r>
          </a:p>
        </p:txBody>
      </p:sp>
      <p:sp>
        <p:nvSpPr>
          <p:cNvPr id="70" name="Text Placeholder 13">
            <a:extLst>
              <a:ext uri="{FF2B5EF4-FFF2-40B4-BE49-F238E27FC236}">
                <a16:creationId xmlns:a16="http://schemas.microsoft.com/office/drawing/2014/main" id="{F3D3C7EC-12E1-D404-3932-3409B3C079F8}"/>
              </a:ext>
            </a:extLst>
          </p:cNvPr>
          <p:cNvSpPr>
            <a:spLocks noGrp="1"/>
          </p:cNvSpPr>
          <p:nvPr>
            <p:ph type="body" sz="quarter" idx="62" hasCustomPrompt="1"/>
          </p:nvPr>
        </p:nvSpPr>
        <p:spPr>
          <a:xfrm>
            <a:off x="1067141" y="4795555"/>
            <a:ext cx="1195251" cy="300376"/>
          </a:xfrm>
        </p:spPr>
        <p:txBody>
          <a:bodyPr anchor="b"/>
          <a:lstStyle>
            <a:lvl1pPr algn="l">
              <a:defRPr sz="800" cap="all" baseline="0">
                <a:latin typeface="+mj-lt"/>
              </a:defRPr>
            </a:lvl1pPr>
          </a:lstStyle>
          <a:p>
            <a:pPr lvl="0"/>
            <a:r>
              <a:rPr lang="en-GB"/>
              <a:t>Insert text</a:t>
            </a:r>
          </a:p>
        </p:txBody>
      </p:sp>
      <p:sp>
        <p:nvSpPr>
          <p:cNvPr id="71" name="Picture Placeholder 64">
            <a:extLst>
              <a:ext uri="{FF2B5EF4-FFF2-40B4-BE49-F238E27FC236}">
                <a16:creationId xmlns:a16="http://schemas.microsoft.com/office/drawing/2014/main" id="{9F0BE526-E070-18D6-8A0B-02181470C498}"/>
              </a:ext>
            </a:extLst>
          </p:cNvPr>
          <p:cNvSpPr>
            <a:spLocks noGrp="1"/>
          </p:cNvSpPr>
          <p:nvPr>
            <p:ph type="pic" sz="quarter" idx="63" hasCustomPrompt="1"/>
          </p:nvPr>
        </p:nvSpPr>
        <p:spPr>
          <a:xfrm>
            <a:off x="701653" y="4729221"/>
            <a:ext cx="368525" cy="366711"/>
          </a:xfrm>
        </p:spPr>
        <p:txBody>
          <a:bodyPr lIns="36000" rIns="36000"/>
          <a:lstStyle>
            <a:lvl1pPr algn="ctr">
              <a:defRPr sz="800"/>
            </a:lvl1pPr>
          </a:lstStyle>
          <a:p>
            <a:r>
              <a:rPr lang="en-GB"/>
              <a:t>Icon</a:t>
            </a:r>
          </a:p>
        </p:txBody>
      </p:sp>
      <p:sp>
        <p:nvSpPr>
          <p:cNvPr id="21" name="Text Placeholder 9">
            <a:extLst>
              <a:ext uri="{FF2B5EF4-FFF2-40B4-BE49-F238E27FC236}">
                <a16:creationId xmlns:a16="http://schemas.microsoft.com/office/drawing/2014/main" id="{DEDC2CFE-7D8D-BF08-BEC6-C3DFB138886B}"/>
              </a:ext>
            </a:extLst>
          </p:cNvPr>
          <p:cNvSpPr>
            <a:spLocks noGrp="1"/>
          </p:cNvSpPr>
          <p:nvPr>
            <p:ph type="body" sz="quarter" idx="74" hasCustomPrompt="1"/>
          </p:nvPr>
        </p:nvSpPr>
        <p:spPr>
          <a:xfrm>
            <a:off x="4462683" y="4012665"/>
            <a:ext cx="1269025" cy="437150"/>
          </a:xfrm>
        </p:spPr>
        <p:txBody>
          <a:bodyPr anchor="ctr"/>
          <a:lstStyle>
            <a:lvl1pPr algn="ctr">
              <a:defRPr sz="1200" cap="all" baseline="0">
                <a:solidFill>
                  <a:schemeClr val="tx1"/>
                </a:solidFill>
                <a:latin typeface="+mj-lt"/>
              </a:defRPr>
            </a:lvl1pPr>
            <a:lvl2pPr>
              <a:defRPr cap="all" baseline="0">
                <a:solidFill>
                  <a:schemeClr val="bg2"/>
                </a:solidFill>
                <a:latin typeface="Gotham Medium" panose="02000604030000020004" pitchFamily="50" charset="0"/>
              </a:defRPr>
            </a:lvl2pPr>
            <a:lvl3pPr>
              <a:defRPr cap="all" baseline="0">
                <a:solidFill>
                  <a:schemeClr val="bg2"/>
                </a:solidFill>
                <a:latin typeface="Gotham Medium" panose="02000604030000020004" pitchFamily="50" charset="0"/>
              </a:defRPr>
            </a:lvl3pPr>
            <a:lvl4pPr>
              <a:defRPr cap="all" baseline="0">
                <a:solidFill>
                  <a:schemeClr val="bg2"/>
                </a:solidFill>
                <a:latin typeface="Gotham Medium" panose="02000604030000020004" pitchFamily="50" charset="0"/>
              </a:defRPr>
            </a:lvl4pPr>
            <a:lvl5pPr>
              <a:defRPr cap="all" baseline="0">
                <a:solidFill>
                  <a:schemeClr val="bg2"/>
                </a:solidFill>
                <a:latin typeface="Gotham Medium" panose="02000604030000020004" pitchFamily="50" charset="0"/>
              </a:defRPr>
            </a:lvl5pPr>
          </a:lstStyle>
          <a:p>
            <a:pPr lvl="0"/>
            <a:r>
              <a:rPr lang="en-GB"/>
              <a:t>Insert text</a:t>
            </a:r>
          </a:p>
        </p:txBody>
      </p:sp>
      <p:sp>
        <p:nvSpPr>
          <p:cNvPr id="97" name="Date Placeholder 96">
            <a:extLst>
              <a:ext uri="{FF2B5EF4-FFF2-40B4-BE49-F238E27FC236}">
                <a16:creationId xmlns:a16="http://schemas.microsoft.com/office/drawing/2014/main" id="{9A03EB5A-51FD-161A-378F-C6CDA7BD04A6}"/>
              </a:ext>
            </a:extLst>
          </p:cNvPr>
          <p:cNvSpPr>
            <a:spLocks noGrp="1"/>
          </p:cNvSpPr>
          <p:nvPr>
            <p:ph type="dt" sz="half" idx="64"/>
          </p:nvPr>
        </p:nvSpPr>
        <p:spPr/>
        <p:txBody>
          <a:bodyPr/>
          <a:lstStyle/>
          <a:p>
            <a:endParaRPr lang="en-GB"/>
          </a:p>
        </p:txBody>
      </p:sp>
      <p:sp>
        <p:nvSpPr>
          <p:cNvPr id="98" name="Footer Placeholder 97">
            <a:extLst>
              <a:ext uri="{FF2B5EF4-FFF2-40B4-BE49-F238E27FC236}">
                <a16:creationId xmlns:a16="http://schemas.microsoft.com/office/drawing/2014/main" id="{328103BA-46C0-AD7D-53B8-F9AEBEDC82A6}"/>
              </a:ext>
            </a:extLst>
          </p:cNvPr>
          <p:cNvSpPr>
            <a:spLocks noGrp="1"/>
          </p:cNvSpPr>
          <p:nvPr>
            <p:ph type="ftr" sz="quarter" idx="65"/>
          </p:nvPr>
        </p:nvSpPr>
        <p:spPr>
          <a:xfrm>
            <a:off x="450733" y="6501388"/>
            <a:ext cx="6856644" cy="270074"/>
          </a:xfrm>
          <a:prstGeom prst="rect">
            <a:avLst/>
          </a:prstGeom>
        </p:spPr>
        <p:txBody>
          <a:bodyPr/>
          <a:lstStyle/>
          <a:p>
            <a:pPr>
              <a:lnSpc>
                <a:spcPct val="120000"/>
              </a:lnSpc>
              <a:spcAft>
                <a:spcPts val="1000"/>
              </a:spcAft>
            </a:pPr>
            <a:r>
              <a:rPr lang="en-US"/>
              <a:t>Footer</a:t>
            </a:r>
          </a:p>
        </p:txBody>
      </p:sp>
      <p:sp>
        <p:nvSpPr>
          <p:cNvPr id="99" name="Slide Number Placeholder 98">
            <a:extLst>
              <a:ext uri="{FF2B5EF4-FFF2-40B4-BE49-F238E27FC236}">
                <a16:creationId xmlns:a16="http://schemas.microsoft.com/office/drawing/2014/main" id="{02BF0D41-12A2-F7E5-DFE3-AC77B0AF0F1E}"/>
              </a:ext>
            </a:extLst>
          </p:cNvPr>
          <p:cNvSpPr>
            <a:spLocks noGrp="1"/>
          </p:cNvSpPr>
          <p:nvPr>
            <p:ph type="sldNum" sz="quarter" idx="66"/>
          </p:nvPr>
        </p:nvSpPr>
        <p:spPr/>
        <p:txBody>
          <a:bodyPr/>
          <a:lstStyle/>
          <a:p>
            <a:fld id="{BB07EAE1-021A-493C-B07F-6FE9E5D11BEB}" type="slidenum">
              <a:rPr lang="en-GB" smtClean="0"/>
              <a:pPr/>
              <a:t>‹#›</a:t>
            </a:fld>
            <a:endParaRPr lang="en-GB"/>
          </a:p>
        </p:txBody>
      </p:sp>
      <p:sp>
        <p:nvSpPr>
          <p:cNvPr id="2" name="Title 1">
            <a:extLst>
              <a:ext uri="{FF2B5EF4-FFF2-40B4-BE49-F238E27FC236}">
                <a16:creationId xmlns:a16="http://schemas.microsoft.com/office/drawing/2014/main" id="{4F1C7209-B521-6DD6-8206-8F91EB48B165}"/>
              </a:ext>
            </a:extLst>
          </p:cNvPr>
          <p:cNvSpPr>
            <a:spLocks noGrp="1"/>
          </p:cNvSpPr>
          <p:nvPr>
            <p:ph type="title" hasCustomPrompt="1"/>
          </p:nvPr>
        </p:nvSpPr>
        <p:spPr>
          <a:xfrm>
            <a:off x="450731" y="422671"/>
            <a:ext cx="7186329" cy="558163"/>
          </a:xfrm>
        </p:spPr>
        <p:txBody>
          <a:bodyPr/>
          <a:lstStyle>
            <a:lvl1pPr>
              <a:defRPr sz="3199"/>
            </a:lvl1pPr>
          </a:lstStyle>
          <a:p>
            <a:r>
              <a:rPr lang="en-GB"/>
              <a:t>Insert title here</a:t>
            </a:r>
          </a:p>
        </p:txBody>
      </p:sp>
      <p:pic>
        <p:nvPicPr>
          <p:cNvPr id="4" name="Graphic 3">
            <a:extLst>
              <a:ext uri="{FF2B5EF4-FFF2-40B4-BE49-F238E27FC236}">
                <a16:creationId xmlns:a16="http://schemas.microsoft.com/office/drawing/2014/main" id="{0F559E5F-7323-47DD-31F4-848985B358F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169916" y="259080"/>
            <a:ext cx="558018" cy="558163"/>
          </a:xfrm>
          <a:prstGeom prst="rect">
            <a:avLst/>
          </a:prstGeom>
        </p:spPr>
      </p:pic>
      <p:sp>
        <p:nvSpPr>
          <p:cNvPr id="5" name="Text Placeholder 9">
            <a:extLst>
              <a:ext uri="{FF2B5EF4-FFF2-40B4-BE49-F238E27FC236}">
                <a16:creationId xmlns:a16="http://schemas.microsoft.com/office/drawing/2014/main" id="{1854E431-EFB8-C437-1FAB-546F99474F7A}"/>
              </a:ext>
            </a:extLst>
          </p:cNvPr>
          <p:cNvSpPr>
            <a:spLocks noGrp="1"/>
          </p:cNvSpPr>
          <p:nvPr>
            <p:ph type="body" sz="quarter" idx="30" hasCustomPrompt="1"/>
          </p:nvPr>
        </p:nvSpPr>
        <p:spPr>
          <a:xfrm>
            <a:off x="8367908" y="805757"/>
            <a:ext cx="2671465" cy="354706"/>
          </a:xfrm>
        </p:spPr>
        <p:txBody>
          <a:bodyPr/>
          <a:lstStyle>
            <a:lvl1pPr>
              <a:defRPr sz="1200" cap="all" baseline="0">
                <a:solidFill>
                  <a:schemeClr val="tx1"/>
                </a:solidFill>
                <a:latin typeface="+mj-lt"/>
              </a:defRPr>
            </a:lvl1pPr>
            <a:lvl2pPr>
              <a:defRPr cap="all" baseline="0">
                <a:solidFill>
                  <a:schemeClr val="bg2"/>
                </a:solidFill>
                <a:latin typeface="Gotham Medium" panose="02000604030000020004" pitchFamily="50" charset="0"/>
              </a:defRPr>
            </a:lvl2pPr>
            <a:lvl3pPr>
              <a:defRPr cap="all" baseline="0">
                <a:solidFill>
                  <a:schemeClr val="bg2"/>
                </a:solidFill>
                <a:latin typeface="Gotham Medium" panose="02000604030000020004" pitchFamily="50" charset="0"/>
              </a:defRPr>
            </a:lvl3pPr>
            <a:lvl4pPr>
              <a:defRPr cap="all" baseline="0">
                <a:solidFill>
                  <a:schemeClr val="bg2"/>
                </a:solidFill>
                <a:latin typeface="Gotham Medium" panose="02000604030000020004" pitchFamily="50" charset="0"/>
              </a:defRPr>
            </a:lvl4pPr>
            <a:lvl5pPr>
              <a:defRPr cap="all" baseline="0">
                <a:solidFill>
                  <a:schemeClr val="bg2"/>
                </a:solidFill>
                <a:latin typeface="Gotham Medium" panose="02000604030000020004" pitchFamily="50" charset="0"/>
              </a:defRPr>
            </a:lvl5pPr>
          </a:lstStyle>
          <a:p>
            <a:pPr lvl="0"/>
            <a:r>
              <a:rPr lang="en-GB"/>
              <a:t>Insert heading</a:t>
            </a:r>
          </a:p>
        </p:txBody>
      </p:sp>
      <p:sp>
        <p:nvSpPr>
          <p:cNvPr id="12" name="Text Placeholder 10">
            <a:extLst>
              <a:ext uri="{FF2B5EF4-FFF2-40B4-BE49-F238E27FC236}">
                <a16:creationId xmlns:a16="http://schemas.microsoft.com/office/drawing/2014/main" id="{74F9F4A3-6C20-B9F6-1601-1EF100C69788}"/>
              </a:ext>
            </a:extLst>
          </p:cNvPr>
          <p:cNvSpPr>
            <a:spLocks noGrp="1"/>
          </p:cNvSpPr>
          <p:nvPr>
            <p:ph type="body" sz="quarter" idx="67" hasCustomPrompt="1"/>
          </p:nvPr>
        </p:nvSpPr>
        <p:spPr>
          <a:xfrm>
            <a:off x="8367908" y="1125739"/>
            <a:ext cx="2671464" cy="934149"/>
          </a:xfrm>
        </p:spPr>
        <p:txBody>
          <a:bodyPr/>
          <a:lstStyle>
            <a:lvl1pPr>
              <a:spcAft>
                <a:spcPts val="300"/>
              </a:spcAft>
              <a:defRPr sz="800">
                <a:latin typeface="+mj-lt"/>
              </a:defRPr>
            </a:lvl1pPr>
            <a:lvl2pPr>
              <a:spcAft>
                <a:spcPts val="300"/>
              </a:spcAft>
              <a:defRPr sz="800">
                <a:latin typeface="+mj-lt"/>
              </a:defRPr>
            </a:lvl2pPr>
            <a:lvl3pPr>
              <a:spcAft>
                <a:spcPts val="300"/>
              </a:spcAft>
              <a:defRPr sz="700">
                <a:latin typeface="+mj-lt"/>
              </a:defRPr>
            </a:lvl3pPr>
            <a:lvl4pPr>
              <a:spcAft>
                <a:spcPts val="300"/>
              </a:spcAft>
              <a:defRPr sz="600">
                <a:latin typeface="+mj-lt"/>
              </a:defRPr>
            </a:lvl4pPr>
            <a:lvl5pPr>
              <a:spcAft>
                <a:spcPts val="300"/>
              </a:spcAft>
              <a:defRPr sz="800">
                <a:latin typeface="Gotham Light" panose="02000603030000020004" pitchFamily="2" charset="0"/>
              </a:defRPr>
            </a:lvl5pPr>
          </a:lstStyle>
          <a:p>
            <a:pPr lvl="0"/>
            <a:r>
              <a:rPr lang="en-GB"/>
              <a:t>Insert text</a:t>
            </a:r>
          </a:p>
          <a:p>
            <a:pPr lvl="1"/>
            <a:r>
              <a:rPr lang="en-GB"/>
              <a:t>Second level</a:t>
            </a:r>
          </a:p>
          <a:p>
            <a:pPr lvl="2"/>
            <a:r>
              <a:rPr lang="en-GB"/>
              <a:t>Third level</a:t>
            </a:r>
          </a:p>
          <a:p>
            <a:pPr lvl="3"/>
            <a:r>
              <a:rPr lang="en-GB"/>
              <a:t>Fourth level</a:t>
            </a:r>
          </a:p>
          <a:p>
            <a:pPr lvl="4"/>
            <a:r>
              <a:rPr lang="en-GB"/>
              <a:t>Fifth level</a:t>
            </a:r>
          </a:p>
        </p:txBody>
      </p:sp>
      <p:sp>
        <p:nvSpPr>
          <p:cNvPr id="13" name="Text Placeholder 9">
            <a:extLst>
              <a:ext uri="{FF2B5EF4-FFF2-40B4-BE49-F238E27FC236}">
                <a16:creationId xmlns:a16="http://schemas.microsoft.com/office/drawing/2014/main" id="{892281FD-0D2D-27C5-43EB-7EEC2682C511}"/>
              </a:ext>
            </a:extLst>
          </p:cNvPr>
          <p:cNvSpPr>
            <a:spLocks noGrp="1"/>
          </p:cNvSpPr>
          <p:nvPr>
            <p:ph type="body" sz="quarter" idx="68" hasCustomPrompt="1"/>
          </p:nvPr>
        </p:nvSpPr>
        <p:spPr>
          <a:xfrm>
            <a:off x="8367908" y="2222851"/>
            <a:ext cx="2671465" cy="354706"/>
          </a:xfrm>
        </p:spPr>
        <p:txBody>
          <a:bodyPr/>
          <a:lstStyle>
            <a:lvl1pPr>
              <a:defRPr sz="1200" cap="all" baseline="0">
                <a:solidFill>
                  <a:schemeClr val="tx1"/>
                </a:solidFill>
                <a:latin typeface="+mj-lt"/>
              </a:defRPr>
            </a:lvl1pPr>
            <a:lvl2pPr>
              <a:defRPr cap="all" baseline="0">
                <a:solidFill>
                  <a:schemeClr val="bg2"/>
                </a:solidFill>
                <a:latin typeface="Gotham Medium" panose="02000604030000020004" pitchFamily="50" charset="0"/>
              </a:defRPr>
            </a:lvl2pPr>
            <a:lvl3pPr>
              <a:defRPr cap="all" baseline="0">
                <a:solidFill>
                  <a:schemeClr val="bg2"/>
                </a:solidFill>
                <a:latin typeface="Gotham Medium" panose="02000604030000020004" pitchFamily="50" charset="0"/>
              </a:defRPr>
            </a:lvl3pPr>
            <a:lvl4pPr>
              <a:defRPr cap="all" baseline="0">
                <a:solidFill>
                  <a:schemeClr val="bg2"/>
                </a:solidFill>
                <a:latin typeface="Gotham Medium" panose="02000604030000020004" pitchFamily="50" charset="0"/>
              </a:defRPr>
            </a:lvl4pPr>
            <a:lvl5pPr>
              <a:defRPr cap="all" baseline="0">
                <a:solidFill>
                  <a:schemeClr val="bg2"/>
                </a:solidFill>
                <a:latin typeface="Gotham Medium" panose="02000604030000020004" pitchFamily="50" charset="0"/>
              </a:defRPr>
            </a:lvl5pPr>
          </a:lstStyle>
          <a:p>
            <a:pPr lvl="0"/>
            <a:r>
              <a:rPr lang="en-GB"/>
              <a:t>Insert heading</a:t>
            </a:r>
          </a:p>
        </p:txBody>
      </p:sp>
      <p:sp>
        <p:nvSpPr>
          <p:cNvPr id="14" name="Text Placeholder 10">
            <a:extLst>
              <a:ext uri="{FF2B5EF4-FFF2-40B4-BE49-F238E27FC236}">
                <a16:creationId xmlns:a16="http://schemas.microsoft.com/office/drawing/2014/main" id="{CD2D29B0-65F5-7D82-33AC-BFD4FF607001}"/>
              </a:ext>
            </a:extLst>
          </p:cNvPr>
          <p:cNvSpPr>
            <a:spLocks noGrp="1"/>
          </p:cNvSpPr>
          <p:nvPr>
            <p:ph type="body" sz="quarter" idx="69" hasCustomPrompt="1"/>
          </p:nvPr>
        </p:nvSpPr>
        <p:spPr>
          <a:xfrm>
            <a:off x="8367908" y="2542833"/>
            <a:ext cx="2671464" cy="934149"/>
          </a:xfrm>
        </p:spPr>
        <p:txBody>
          <a:bodyPr/>
          <a:lstStyle>
            <a:lvl1pPr>
              <a:spcAft>
                <a:spcPts val="300"/>
              </a:spcAft>
              <a:defRPr sz="800">
                <a:latin typeface="+mj-lt"/>
              </a:defRPr>
            </a:lvl1pPr>
            <a:lvl2pPr>
              <a:spcAft>
                <a:spcPts val="300"/>
              </a:spcAft>
              <a:defRPr sz="800">
                <a:latin typeface="+mj-lt"/>
              </a:defRPr>
            </a:lvl2pPr>
            <a:lvl3pPr>
              <a:spcAft>
                <a:spcPts val="300"/>
              </a:spcAft>
              <a:defRPr sz="700">
                <a:latin typeface="+mj-lt"/>
              </a:defRPr>
            </a:lvl3pPr>
            <a:lvl4pPr>
              <a:spcAft>
                <a:spcPts val="300"/>
              </a:spcAft>
              <a:defRPr sz="600">
                <a:latin typeface="+mj-lt"/>
              </a:defRPr>
            </a:lvl4pPr>
            <a:lvl5pPr>
              <a:spcAft>
                <a:spcPts val="300"/>
              </a:spcAft>
              <a:defRPr sz="800">
                <a:latin typeface="Gotham Light" panose="02000603030000020004" pitchFamily="2" charset="0"/>
              </a:defRPr>
            </a:lvl5pPr>
          </a:lstStyle>
          <a:p>
            <a:pPr lvl="0"/>
            <a:r>
              <a:rPr lang="en-GB"/>
              <a:t>Insert text</a:t>
            </a:r>
          </a:p>
          <a:p>
            <a:pPr lvl="1"/>
            <a:r>
              <a:rPr lang="en-GB"/>
              <a:t>Second level</a:t>
            </a:r>
          </a:p>
          <a:p>
            <a:pPr lvl="2"/>
            <a:r>
              <a:rPr lang="en-GB"/>
              <a:t>Third level</a:t>
            </a:r>
          </a:p>
          <a:p>
            <a:pPr lvl="3"/>
            <a:r>
              <a:rPr lang="en-GB"/>
              <a:t>Fourth level</a:t>
            </a:r>
          </a:p>
          <a:p>
            <a:pPr lvl="4"/>
            <a:r>
              <a:rPr lang="en-GB"/>
              <a:t>Fifth level</a:t>
            </a:r>
          </a:p>
        </p:txBody>
      </p:sp>
      <p:sp>
        <p:nvSpPr>
          <p:cNvPr id="15" name="Text Placeholder 9">
            <a:extLst>
              <a:ext uri="{FF2B5EF4-FFF2-40B4-BE49-F238E27FC236}">
                <a16:creationId xmlns:a16="http://schemas.microsoft.com/office/drawing/2014/main" id="{B670CC98-68F9-903F-ED5E-FCB6968A7698}"/>
              </a:ext>
            </a:extLst>
          </p:cNvPr>
          <p:cNvSpPr>
            <a:spLocks noGrp="1"/>
          </p:cNvSpPr>
          <p:nvPr>
            <p:ph type="body" sz="quarter" idx="70" hasCustomPrompt="1"/>
          </p:nvPr>
        </p:nvSpPr>
        <p:spPr>
          <a:xfrm>
            <a:off x="8367908" y="3639945"/>
            <a:ext cx="2671465" cy="354706"/>
          </a:xfrm>
        </p:spPr>
        <p:txBody>
          <a:bodyPr/>
          <a:lstStyle>
            <a:lvl1pPr>
              <a:defRPr sz="1200" cap="all" baseline="0">
                <a:solidFill>
                  <a:schemeClr val="tx1"/>
                </a:solidFill>
                <a:latin typeface="+mj-lt"/>
              </a:defRPr>
            </a:lvl1pPr>
            <a:lvl2pPr>
              <a:defRPr cap="all" baseline="0">
                <a:solidFill>
                  <a:schemeClr val="bg2"/>
                </a:solidFill>
                <a:latin typeface="Gotham Medium" panose="02000604030000020004" pitchFamily="50" charset="0"/>
              </a:defRPr>
            </a:lvl2pPr>
            <a:lvl3pPr>
              <a:defRPr cap="all" baseline="0">
                <a:solidFill>
                  <a:schemeClr val="bg2"/>
                </a:solidFill>
                <a:latin typeface="Gotham Medium" panose="02000604030000020004" pitchFamily="50" charset="0"/>
              </a:defRPr>
            </a:lvl3pPr>
            <a:lvl4pPr>
              <a:defRPr cap="all" baseline="0">
                <a:solidFill>
                  <a:schemeClr val="bg2"/>
                </a:solidFill>
                <a:latin typeface="Gotham Medium" panose="02000604030000020004" pitchFamily="50" charset="0"/>
              </a:defRPr>
            </a:lvl4pPr>
            <a:lvl5pPr>
              <a:defRPr cap="all" baseline="0">
                <a:solidFill>
                  <a:schemeClr val="bg2"/>
                </a:solidFill>
                <a:latin typeface="Gotham Medium" panose="02000604030000020004" pitchFamily="50" charset="0"/>
              </a:defRPr>
            </a:lvl5pPr>
          </a:lstStyle>
          <a:p>
            <a:pPr lvl="0"/>
            <a:r>
              <a:rPr lang="en-GB"/>
              <a:t>Insert heading</a:t>
            </a:r>
          </a:p>
        </p:txBody>
      </p:sp>
      <p:sp>
        <p:nvSpPr>
          <p:cNvPr id="16" name="Text Placeholder 10">
            <a:extLst>
              <a:ext uri="{FF2B5EF4-FFF2-40B4-BE49-F238E27FC236}">
                <a16:creationId xmlns:a16="http://schemas.microsoft.com/office/drawing/2014/main" id="{02BF252A-C79B-00A6-7F8E-845E72607E26}"/>
              </a:ext>
            </a:extLst>
          </p:cNvPr>
          <p:cNvSpPr>
            <a:spLocks noGrp="1"/>
          </p:cNvSpPr>
          <p:nvPr>
            <p:ph type="body" sz="quarter" idx="71" hasCustomPrompt="1"/>
          </p:nvPr>
        </p:nvSpPr>
        <p:spPr>
          <a:xfrm>
            <a:off x="8367908" y="3959927"/>
            <a:ext cx="2671464" cy="934149"/>
          </a:xfrm>
        </p:spPr>
        <p:txBody>
          <a:bodyPr/>
          <a:lstStyle>
            <a:lvl1pPr>
              <a:spcAft>
                <a:spcPts val="300"/>
              </a:spcAft>
              <a:defRPr sz="800">
                <a:latin typeface="+mj-lt"/>
              </a:defRPr>
            </a:lvl1pPr>
            <a:lvl2pPr>
              <a:spcAft>
                <a:spcPts val="300"/>
              </a:spcAft>
              <a:defRPr sz="800">
                <a:latin typeface="+mj-lt"/>
              </a:defRPr>
            </a:lvl2pPr>
            <a:lvl3pPr>
              <a:spcAft>
                <a:spcPts val="300"/>
              </a:spcAft>
              <a:defRPr sz="700">
                <a:latin typeface="+mj-lt"/>
              </a:defRPr>
            </a:lvl3pPr>
            <a:lvl4pPr>
              <a:spcAft>
                <a:spcPts val="300"/>
              </a:spcAft>
              <a:defRPr sz="600">
                <a:latin typeface="+mj-lt"/>
              </a:defRPr>
            </a:lvl4pPr>
            <a:lvl5pPr>
              <a:spcAft>
                <a:spcPts val="300"/>
              </a:spcAft>
              <a:defRPr sz="800">
                <a:latin typeface="Gotham Light" panose="02000603030000020004" pitchFamily="2" charset="0"/>
              </a:defRPr>
            </a:lvl5pPr>
          </a:lstStyle>
          <a:p>
            <a:pPr lvl="0"/>
            <a:r>
              <a:rPr lang="en-GB"/>
              <a:t>Insert text</a:t>
            </a:r>
          </a:p>
          <a:p>
            <a:pPr lvl="1"/>
            <a:r>
              <a:rPr lang="en-GB"/>
              <a:t>Second level</a:t>
            </a:r>
          </a:p>
          <a:p>
            <a:pPr lvl="2"/>
            <a:r>
              <a:rPr lang="en-GB"/>
              <a:t>Third level</a:t>
            </a:r>
          </a:p>
          <a:p>
            <a:pPr lvl="3"/>
            <a:r>
              <a:rPr lang="en-GB"/>
              <a:t>Fourth level</a:t>
            </a:r>
          </a:p>
          <a:p>
            <a:pPr lvl="4"/>
            <a:r>
              <a:rPr lang="en-GB"/>
              <a:t>Fifth level</a:t>
            </a:r>
          </a:p>
        </p:txBody>
      </p:sp>
      <p:sp>
        <p:nvSpPr>
          <p:cNvPr id="17" name="Text Placeholder 9">
            <a:extLst>
              <a:ext uri="{FF2B5EF4-FFF2-40B4-BE49-F238E27FC236}">
                <a16:creationId xmlns:a16="http://schemas.microsoft.com/office/drawing/2014/main" id="{18AEE00A-7EF7-B4A6-810C-13E268FDCDE3}"/>
              </a:ext>
            </a:extLst>
          </p:cNvPr>
          <p:cNvSpPr>
            <a:spLocks noGrp="1"/>
          </p:cNvSpPr>
          <p:nvPr>
            <p:ph type="body" sz="quarter" idx="72" hasCustomPrompt="1"/>
          </p:nvPr>
        </p:nvSpPr>
        <p:spPr>
          <a:xfrm>
            <a:off x="8367908" y="5057039"/>
            <a:ext cx="2671465" cy="354706"/>
          </a:xfrm>
        </p:spPr>
        <p:txBody>
          <a:bodyPr/>
          <a:lstStyle>
            <a:lvl1pPr>
              <a:defRPr sz="1200" cap="all" baseline="0">
                <a:solidFill>
                  <a:schemeClr val="tx1"/>
                </a:solidFill>
                <a:latin typeface="+mj-lt"/>
              </a:defRPr>
            </a:lvl1pPr>
            <a:lvl2pPr>
              <a:defRPr cap="all" baseline="0">
                <a:solidFill>
                  <a:schemeClr val="bg2"/>
                </a:solidFill>
                <a:latin typeface="Gotham Medium" panose="02000604030000020004" pitchFamily="50" charset="0"/>
              </a:defRPr>
            </a:lvl2pPr>
            <a:lvl3pPr>
              <a:defRPr cap="all" baseline="0">
                <a:solidFill>
                  <a:schemeClr val="bg2"/>
                </a:solidFill>
                <a:latin typeface="Gotham Medium" panose="02000604030000020004" pitchFamily="50" charset="0"/>
              </a:defRPr>
            </a:lvl3pPr>
            <a:lvl4pPr>
              <a:defRPr cap="all" baseline="0">
                <a:solidFill>
                  <a:schemeClr val="bg2"/>
                </a:solidFill>
                <a:latin typeface="Gotham Medium" panose="02000604030000020004" pitchFamily="50" charset="0"/>
              </a:defRPr>
            </a:lvl4pPr>
            <a:lvl5pPr>
              <a:defRPr cap="all" baseline="0">
                <a:solidFill>
                  <a:schemeClr val="bg2"/>
                </a:solidFill>
                <a:latin typeface="Gotham Medium" panose="02000604030000020004" pitchFamily="50" charset="0"/>
              </a:defRPr>
            </a:lvl5pPr>
          </a:lstStyle>
          <a:p>
            <a:pPr lvl="0"/>
            <a:r>
              <a:rPr lang="en-GB"/>
              <a:t>Insert heading</a:t>
            </a:r>
          </a:p>
        </p:txBody>
      </p:sp>
      <p:sp>
        <p:nvSpPr>
          <p:cNvPr id="18" name="Text Placeholder 10">
            <a:extLst>
              <a:ext uri="{FF2B5EF4-FFF2-40B4-BE49-F238E27FC236}">
                <a16:creationId xmlns:a16="http://schemas.microsoft.com/office/drawing/2014/main" id="{4605475C-23C3-EF6F-229C-E7A273284208}"/>
              </a:ext>
            </a:extLst>
          </p:cNvPr>
          <p:cNvSpPr>
            <a:spLocks noGrp="1"/>
          </p:cNvSpPr>
          <p:nvPr>
            <p:ph type="body" sz="quarter" idx="73" hasCustomPrompt="1"/>
          </p:nvPr>
        </p:nvSpPr>
        <p:spPr>
          <a:xfrm>
            <a:off x="8367908" y="5377021"/>
            <a:ext cx="2671464" cy="934149"/>
          </a:xfrm>
        </p:spPr>
        <p:txBody>
          <a:bodyPr/>
          <a:lstStyle>
            <a:lvl1pPr>
              <a:spcAft>
                <a:spcPts val="300"/>
              </a:spcAft>
              <a:defRPr sz="800">
                <a:latin typeface="+mj-lt"/>
              </a:defRPr>
            </a:lvl1pPr>
            <a:lvl2pPr>
              <a:spcAft>
                <a:spcPts val="300"/>
              </a:spcAft>
              <a:defRPr sz="800">
                <a:latin typeface="+mj-lt"/>
              </a:defRPr>
            </a:lvl2pPr>
            <a:lvl3pPr>
              <a:spcAft>
                <a:spcPts val="300"/>
              </a:spcAft>
              <a:defRPr sz="700">
                <a:latin typeface="+mj-lt"/>
              </a:defRPr>
            </a:lvl3pPr>
            <a:lvl4pPr>
              <a:spcAft>
                <a:spcPts val="300"/>
              </a:spcAft>
              <a:defRPr sz="600">
                <a:latin typeface="+mj-lt"/>
              </a:defRPr>
            </a:lvl4pPr>
            <a:lvl5pPr>
              <a:spcAft>
                <a:spcPts val="300"/>
              </a:spcAft>
              <a:defRPr sz="800">
                <a:latin typeface="Gotham Light" panose="02000603030000020004" pitchFamily="2" charset="0"/>
              </a:defRPr>
            </a:lvl5pPr>
          </a:lstStyle>
          <a:p>
            <a:pPr lvl="0"/>
            <a:r>
              <a:rPr lang="en-GB"/>
              <a:t>Insert text</a:t>
            </a:r>
          </a:p>
          <a:p>
            <a:pPr lvl="1"/>
            <a:r>
              <a:rPr lang="en-GB"/>
              <a:t>Second level</a:t>
            </a:r>
          </a:p>
          <a:p>
            <a:pPr lvl="2"/>
            <a:r>
              <a:rPr lang="en-GB"/>
              <a:t>Third level</a:t>
            </a:r>
          </a:p>
          <a:p>
            <a:pPr lvl="3"/>
            <a:r>
              <a:rPr lang="en-GB"/>
              <a:t>Fourth level</a:t>
            </a:r>
          </a:p>
          <a:p>
            <a:pPr lvl="4"/>
            <a:r>
              <a:rPr lang="en-GB"/>
              <a:t>Fifth level</a:t>
            </a:r>
          </a:p>
        </p:txBody>
      </p:sp>
      <p:sp>
        <p:nvSpPr>
          <p:cNvPr id="23" name="Text Placeholder 9">
            <a:extLst>
              <a:ext uri="{FF2B5EF4-FFF2-40B4-BE49-F238E27FC236}">
                <a16:creationId xmlns:a16="http://schemas.microsoft.com/office/drawing/2014/main" id="{1A4B7DC4-4AD8-56B7-7703-589EC8E3EAF2}"/>
              </a:ext>
            </a:extLst>
          </p:cNvPr>
          <p:cNvSpPr>
            <a:spLocks noGrp="1"/>
          </p:cNvSpPr>
          <p:nvPr>
            <p:ph type="body" sz="quarter" idx="75" hasCustomPrompt="1"/>
          </p:nvPr>
        </p:nvSpPr>
        <p:spPr>
          <a:xfrm>
            <a:off x="6890348" y="4012665"/>
            <a:ext cx="1269025" cy="437150"/>
          </a:xfrm>
        </p:spPr>
        <p:txBody>
          <a:bodyPr anchor="ctr"/>
          <a:lstStyle>
            <a:lvl1pPr algn="l">
              <a:defRPr sz="1200" cap="all" baseline="0">
                <a:solidFill>
                  <a:schemeClr val="tx1"/>
                </a:solidFill>
                <a:latin typeface="+mj-lt"/>
              </a:defRPr>
            </a:lvl1pPr>
            <a:lvl2pPr>
              <a:defRPr cap="all" baseline="0">
                <a:solidFill>
                  <a:schemeClr val="bg2"/>
                </a:solidFill>
                <a:latin typeface="Gotham Medium" panose="02000604030000020004" pitchFamily="50" charset="0"/>
              </a:defRPr>
            </a:lvl2pPr>
            <a:lvl3pPr>
              <a:defRPr cap="all" baseline="0">
                <a:solidFill>
                  <a:schemeClr val="bg2"/>
                </a:solidFill>
                <a:latin typeface="Gotham Medium" panose="02000604030000020004" pitchFamily="50" charset="0"/>
              </a:defRPr>
            </a:lvl3pPr>
            <a:lvl4pPr>
              <a:defRPr cap="all" baseline="0">
                <a:solidFill>
                  <a:schemeClr val="bg2"/>
                </a:solidFill>
                <a:latin typeface="Gotham Medium" panose="02000604030000020004" pitchFamily="50" charset="0"/>
              </a:defRPr>
            </a:lvl4pPr>
            <a:lvl5pPr>
              <a:defRPr cap="all" baseline="0">
                <a:solidFill>
                  <a:schemeClr val="bg2"/>
                </a:solidFill>
                <a:latin typeface="Gotham Medium" panose="02000604030000020004" pitchFamily="50" charset="0"/>
              </a:defRPr>
            </a:lvl5pPr>
          </a:lstStyle>
          <a:p>
            <a:pPr lvl="0"/>
            <a:r>
              <a:rPr lang="en-GB"/>
              <a:t>Insert text</a:t>
            </a:r>
          </a:p>
        </p:txBody>
      </p:sp>
      <p:cxnSp>
        <p:nvCxnSpPr>
          <p:cNvPr id="28" name="Straight Connector 27">
            <a:extLst>
              <a:ext uri="{FF2B5EF4-FFF2-40B4-BE49-F238E27FC236}">
                <a16:creationId xmlns:a16="http://schemas.microsoft.com/office/drawing/2014/main" id="{1CD5FF5A-8488-727D-7B38-789742F49486}"/>
              </a:ext>
            </a:extLst>
          </p:cNvPr>
          <p:cNvCxnSpPr>
            <a:cxnSpLocks/>
          </p:cNvCxnSpPr>
          <p:nvPr userDrawn="1"/>
        </p:nvCxnSpPr>
        <p:spPr>
          <a:xfrm>
            <a:off x="8308240" y="805758"/>
            <a:ext cx="0" cy="553898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pic>
        <p:nvPicPr>
          <p:cNvPr id="29" name="Graphic 28">
            <a:extLst>
              <a:ext uri="{FF2B5EF4-FFF2-40B4-BE49-F238E27FC236}">
                <a16:creationId xmlns:a16="http://schemas.microsoft.com/office/drawing/2014/main" id="{69E5396B-B511-5A7A-4FAC-2780F52876B4}"/>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1169916" y="259080"/>
            <a:ext cx="558018" cy="558163"/>
          </a:xfrm>
          <a:prstGeom prst="rect">
            <a:avLst/>
          </a:prstGeom>
        </p:spPr>
      </p:pic>
      <p:sp>
        <p:nvSpPr>
          <p:cNvPr id="31" name="Text Placeholder 30">
            <a:extLst>
              <a:ext uri="{FF2B5EF4-FFF2-40B4-BE49-F238E27FC236}">
                <a16:creationId xmlns:a16="http://schemas.microsoft.com/office/drawing/2014/main" id="{38CA2E55-7C14-1406-BD7A-45910798CE75}"/>
              </a:ext>
            </a:extLst>
          </p:cNvPr>
          <p:cNvSpPr>
            <a:spLocks noGrp="1"/>
          </p:cNvSpPr>
          <p:nvPr>
            <p:ph type="body" sz="quarter" idx="77"/>
          </p:nvPr>
        </p:nvSpPr>
        <p:spPr>
          <a:xfrm>
            <a:off x="537282" y="1543050"/>
            <a:ext cx="4785067" cy="8509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grpSp>
        <p:nvGrpSpPr>
          <p:cNvPr id="30" name="Group 29">
            <a:extLst>
              <a:ext uri="{FF2B5EF4-FFF2-40B4-BE49-F238E27FC236}">
                <a16:creationId xmlns:a16="http://schemas.microsoft.com/office/drawing/2014/main" id="{77050C90-DF2F-7B9C-5251-83D7EA2D3F82}"/>
              </a:ext>
            </a:extLst>
          </p:cNvPr>
          <p:cNvGrpSpPr/>
          <p:nvPr userDrawn="1"/>
        </p:nvGrpSpPr>
        <p:grpSpPr>
          <a:xfrm>
            <a:off x="12334791" y="0"/>
            <a:ext cx="2094408" cy="3914775"/>
            <a:chOff x="-2178418" y="4487679"/>
            <a:chExt cx="2094954" cy="3914775"/>
          </a:xfrm>
        </p:grpSpPr>
        <p:sp>
          <p:nvSpPr>
            <p:cNvPr id="32" name="Rectangle 31">
              <a:extLst>
                <a:ext uri="{FF2B5EF4-FFF2-40B4-BE49-F238E27FC236}">
                  <a16:creationId xmlns:a16="http://schemas.microsoft.com/office/drawing/2014/main" id="{03D68AC2-718D-688D-DB39-042DF9528E98}"/>
                </a:ext>
              </a:extLst>
            </p:cNvPr>
            <p:cNvSpPr/>
            <p:nvPr/>
          </p:nvSpPr>
          <p:spPr>
            <a:xfrm>
              <a:off x="-2178418" y="4487680"/>
              <a:ext cx="2094954" cy="3914774"/>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333333"/>
                </a:solidFill>
              </a:endParaRPr>
            </a:p>
          </p:txBody>
        </p:sp>
        <p:sp>
          <p:nvSpPr>
            <p:cNvPr id="34" name="Rectangle 33">
              <a:extLst>
                <a:ext uri="{FF2B5EF4-FFF2-40B4-BE49-F238E27FC236}">
                  <a16:creationId xmlns:a16="http://schemas.microsoft.com/office/drawing/2014/main" id="{2F760EFE-9485-20AC-56A0-00E19F3A3678}"/>
                </a:ext>
              </a:extLst>
            </p:cNvPr>
            <p:cNvSpPr/>
            <p:nvPr/>
          </p:nvSpPr>
          <p:spPr>
            <a:xfrm>
              <a:off x="-2178418" y="4487679"/>
              <a:ext cx="2094954" cy="55616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799">
                <a:solidFill>
                  <a:srgbClr val="333333"/>
                </a:solidFill>
              </a:endParaRPr>
            </a:p>
          </p:txBody>
        </p:sp>
        <p:sp>
          <p:nvSpPr>
            <p:cNvPr id="35" name="TextBox 34">
              <a:extLst>
                <a:ext uri="{FF2B5EF4-FFF2-40B4-BE49-F238E27FC236}">
                  <a16:creationId xmlns:a16="http://schemas.microsoft.com/office/drawing/2014/main" id="{13A0B690-B933-602D-C8E0-A3EB0871344D}"/>
                </a:ext>
              </a:extLst>
            </p:cNvPr>
            <p:cNvSpPr txBox="1"/>
            <p:nvPr/>
          </p:nvSpPr>
          <p:spPr>
            <a:xfrm>
              <a:off x="-1943077" y="4533656"/>
              <a:ext cx="1668186" cy="461665"/>
            </a:xfrm>
            <a:prstGeom prst="rect">
              <a:avLst/>
            </a:prstGeom>
            <a:noFill/>
          </p:spPr>
          <p:txBody>
            <a:bodyPr wrap="square" rtlCol="0">
              <a:spAutoFit/>
            </a:bodyPr>
            <a:lstStyle/>
            <a:p>
              <a:pPr algn="ctr"/>
              <a:r>
                <a:rPr lang="en-GB" sz="1200">
                  <a:solidFill>
                    <a:srgbClr val="333333"/>
                  </a:solidFill>
                  <a:latin typeface="+mn-lt"/>
                </a:rPr>
                <a:t>HOW TO INSERT AN ICON</a:t>
              </a:r>
            </a:p>
          </p:txBody>
        </p:sp>
        <p:sp>
          <p:nvSpPr>
            <p:cNvPr id="38" name="TextBox 37">
              <a:extLst>
                <a:ext uri="{FF2B5EF4-FFF2-40B4-BE49-F238E27FC236}">
                  <a16:creationId xmlns:a16="http://schemas.microsoft.com/office/drawing/2014/main" id="{AFF353C4-7702-973C-44BC-80F13436C5F9}"/>
                </a:ext>
              </a:extLst>
            </p:cNvPr>
            <p:cNvSpPr txBox="1"/>
            <p:nvPr/>
          </p:nvSpPr>
          <p:spPr>
            <a:xfrm>
              <a:off x="-2156460" y="5847658"/>
              <a:ext cx="1976174" cy="861774"/>
            </a:xfrm>
            <a:prstGeom prst="rect">
              <a:avLst/>
            </a:prstGeom>
            <a:noFill/>
          </p:spPr>
          <p:txBody>
            <a:bodyPr wrap="square" rtlCol="0">
              <a:spAutoFit/>
            </a:bodyPr>
            <a:lstStyle/>
            <a:p>
              <a:r>
                <a:rPr lang="en-GB" sz="1000" b="1">
                  <a:solidFill>
                    <a:srgbClr val="333333"/>
                  </a:solidFill>
                </a:rPr>
                <a:t>2. </a:t>
              </a:r>
              <a:r>
                <a:rPr lang="en-GB" sz="1000">
                  <a:solidFill>
                    <a:srgbClr val="333333"/>
                  </a:solidFill>
                </a:rPr>
                <a:t>Click on the </a:t>
              </a:r>
              <a:r>
                <a:rPr lang="en-GB" sz="1000" b="0">
                  <a:solidFill>
                    <a:srgbClr val="333333"/>
                  </a:solidFill>
                  <a:latin typeface="Gotham Medium" pitchFamily="50" charset="0"/>
                </a:rPr>
                <a:t>shape </a:t>
              </a:r>
              <a:r>
                <a:rPr lang="en-GB" sz="1000">
                  <a:solidFill>
                    <a:srgbClr val="333333"/>
                  </a:solidFill>
                </a:rPr>
                <a:t>you wish to add your icon to and choose the icon needed from the PPT Icon Library.</a:t>
              </a:r>
              <a:br>
                <a:rPr lang="en-GB" sz="1000">
                  <a:solidFill>
                    <a:srgbClr val="333333"/>
                  </a:solidFill>
                </a:rPr>
              </a:br>
              <a:r>
                <a:rPr lang="en-GB" sz="1000">
                  <a:solidFill>
                    <a:srgbClr val="333333"/>
                  </a:solidFill>
                </a:rPr>
                <a:t>Insert &gt; Icons</a:t>
              </a:r>
            </a:p>
          </p:txBody>
        </p:sp>
        <p:sp>
          <p:nvSpPr>
            <p:cNvPr id="39" name="TextBox 38">
              <a:extLst>
                <a:ext uri="{FF2B5EF4-FFF2-40B4-BE49-F238E27FC236}">
                  <a16:creationId xmlns:a16="http://schemas.microsoft.com/office/drawing/2014/main" id="{9E36AA15-F5C1-9344-DAA4-F7E1D08459A1}"/>
                </a:ext>
              </a:extLst>
            </p:cNvPr>
            <p:cNvSpPr txBox="1"/>
            <p:nvPr/>
          </p:nvSpPr>
          <p:spPr>
            <a:xfrm>
              <a:off x="-2156460" y="6706540"/>
              <a:ext cx="1881569" cy="1015663"/>
            </a:xfrm>
            <a:prstGeom prst="rect">
              <a:avLst/>
            </a:prstGeom>
            <a:noFill/>
          </p:spPr>
          <p:txBody>
            <a:bodyPr wrap="square" rtlCol="0">
              <a:spAutoFit/>
            </a:bodyPr>
            <a:lstStyle/>
            <a:p>
              <a:r>
                <a:rPr lang="en-GB" sz="1000" b="1">
                  <a:solidFill>
                    <a:srgbClr val="333333"/>
                  </a:solidFill>
                </a:rPr>
                <a:t>3. </a:t>
              </a:r>
              <a:r>
                <a:rPr lang="en-GB" sz="1000">
                  <a:solidFill>
                    <a:srgbClr val="333333"/>
                  </a:solidFill>
                </a:rPr>
                <a:t>Click on the </a:t>
              </a:r>
              <a:r>
                <a:rPr lang="en-GB" sz="1000" b="0">
                  <a:solidFill>
                    <a:srgbClr val="333333"/>
                  </a:solidFill>
                  <a:latin typeface="Gotham Medium" pitchFamily="50" charset="0"/>
                </a:rPr>
                <a:t>Format Picture/Format Graphic </a:t>
              </a:r>
              <a:r>
                <a:rPr lang="en-GB" sz="1000">
                  <a:solidFill>
                    <a:srgbClr val="333333"/>
                  </a:solidFill>
                </a:rPr>
                <a:t>tab in the ribbon and choose </a:t>
              </a:r>
              <a:r>
                <a:rPr lang="en-GB" sz="1000" b="0">
                  <a:solidFill>
                    <a:srgbClr val="333333"/>
                  </a:solidFill>
                  <a:latin typeface="Gotham Medium" pitchFamily="50" charset="0"/>
                </a:rPr>
                <a:t>Crop</a:t>
              </a:r>
              <a:r>
                <a:rPr lang="en-GB" sz="1000">
                  <a:solidFill>
                    <a:srgbClr val="333333"/>
                  </a:solidFill>
                </a:rPr>
                <a:t> option to edit the position and composition of your icon.</a:t>
              </a:r>
            </a:p>
          </p:txBody>
        </p:sp>
        <p:sp>
          <p:nvSpPr>
            <p:cNvPr id="40" name="TextBox 39">
              <a:extLst>
                <a:ext uri="{FF2B5EF4-FFF2-40B4-BE49-F238E27FC236}">
                  <a16:creationId xmlns:a16="http://schemas.microsoft.com/office/drawing/2014/main" id="{C7D819C7-5F8D-A66E-4B7B-6DE8E2ADC7F5}"/>
                </a:ext>
              </a:extLst>
            </p:cNvPr>
            <p:cNvSpPr txBox="1"/>
            <p:nvPr/>
          </p:nvSpPr>
          <p:spPr>
            <a:xfrm>
              <a:off x="-2156460" y="7748950"/>
              <a:ext cx="2032272" cy="553998"/>
            </a:xfrm>
            <a:prstGeom prst="rect">
              <a:avLst/>
            </a:prstGeom>
            <a:noFill/>
          </p:spPr>
          <p:txBody>
            <a:bodyPr wrap="square" rtlCol="0">
              <a:spAutoFit/>
            </a:bodyPr>
            <a:lstStyle/>
            <a:p>
              <a:r>
                <a:rPr lang="en-GB" sz="1000" b="1">
                  <a:solidFill>
                    <a:srgbClr val="333333"/>
                  </a:solidFill>
                </a:rPr>
                <a:t>4. </a:t>
              </a:r>
              <a:r>
                <a:rPr lang="en-GB" sz="1000">
                  <a:solidFill>
                    <a:srgbClr val="333333"/>
                  </a:solidFill>
                </a:rPr>
                <a:t>Click on the drop down arrow and choose </a:t>
              </a:r>
              <a:r>
                <a:rPr lang="en-GB" sz="1000" b="0">
                  <a:solidFill>
                    <a:srgbClr val="333333"/>
                  </a:solidFill>
                  <a:latin typeface="Gotham Medium" pitchFamily="50" charset="0"/>
                </a:rPr>
                <a:t>Fit</a:t>
              </a:r>
              <a:r>
                <a:rPr lang="en-GB" sz="1000">
                  <a:solidFill>
                    <a:srgbClr val="333333"/>
                  </a:solidFill>
                </a:rPr>
                <a:t> to fit the icon to the placeholder.</a:t>
              </a:r>
            </a:p>
          </p:txBody>
        </p:sp>
        <p:sp>
          <p:nvSpPr>
            <p:cNvPr id="41" name="TextBox 40">
              <a:extLst>
                <a:ext uri="{FF2B5EF4-FFF2-40B4-BE49-F238E27FC236}">
                  <a16:creationId xmlns:a16="http://schemas.microsoft.com/office/drawing/2014/main" id="{C84337B3-AA18-E5B0-6A02-DF507563DCE8}"/>
                </a:ext>
              </a:extLst>
            </p:cNvPr>
            <p:cNvSpPr txBox="1"/>
            <p:nvPr/>
          </p:nvSpPr>
          <p:spPr>
            <a:xfrm>
              <a:off x="-2156460" y="5119692"/>
              <a:ext cx="1976174" cy="707886"/>
            </a:xfrm>
            <a:prstGeom prst="rect">
              <a:avLst/>
            </a:prstGeom>
            <a:noFill/>
          </p:spPr>
          <p:txBody>
            <a:bodyPr wrap="square" rtlCol="0">
              <a:spAutoFit/>
            </a:bodyPr>
            <a:lstStyle/>
            <a:p>
              <a:r>
                <a:rPr lang="en-GB" sz="1000" b="1">
                  <a:solidFill>
                    <a:srgbClr val="333333"/>
                  </a:solidFill>
                </a:rPr>
                <a:t>1. </a:t>
              </a:r>
              <a:r>
                <a:rPr lang="en-GB" sz="1000">
                  <a:solidFill>
                    <a:srgbClr val="333333"/>
                  </a:solidFill>
                </a:rPr>
                <a:t>To replace an existing icon, first delete it. Only use icons from the PowerPoint icon library: </a:t>
              </a:r>
              <a:r>
                <a:rPr lang="en-GB" sz="1000">
                  <a:solidFill>
                    <a:srgbClr val="333333"/>
                  </a:solidFill>
                  <a:latin typeface="Gotham Medium" pitchFamily="50" charset="0"/>
                </a:rPr>
                <a:t>Insert &gt; Icons. </a:t>
              </a:r>
            </a:p>
          </p:txBody>
        </p:sp>
      </p:grpSp>
    </p:spTree>
    <p:custDataLst>
      <p:tags r:id="rId1"/>
    </p:custDataLst>
    <p:extLst>
      <p:ext uri="{BB962C8B-B14F-4D97-AF65-F5344CB8AC3E}">
        <p14:creationId xmlns:p14="http://schemas.microsoft.com/office/powerpoint/2010/main" val="21708208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6.xml><?xml version="1.0" encoding="utf-8"?>
<p:sldLayout xmlns:a="http://schemas.openxmlformats.org/drawingml/2006/main" xmlns:r="http://schemas.openxmlformats.org/officeDocument/2006/relationships" xmlns:p="http://schemas.openxmlformats.org/presentationml/2006/main" showMasterSp="0">
  <p:cSld name="6 step process">
    <p:spTree>
      <p:nvGrpSpPr>
        <p:cNvPr id="1" name=""/>
        <p:cNvGrpSpPr/>
        <p:nvPr/>
      </p:nvGrpSpPr>
      <p:grpSpPr>
        <a:xfrm>
          <a:off x="0" y="0"/>
          <a:ext cx="0" cy="0"/>
          <a:chOff x="0" y="0"/>
          <a:chExt cx="0" cy="0"/>
        </a:xfrm>
      </p:grpSpPr>
      <p:sp>
        <p:nvSpPr>
          <p:cNvPr id="43" name="Text Placeholder 3">
            <a:extLst>
              <a:ext uri="{FF2B5EF4-FFF2-40B4-BE49-F238E27FC236}">
                <a16:creationId xmlns:a16="http://schemas.microsoft.com/office/drawing/2014/main" id="{5E5361D6-A790-C82D-472C-B0A811B930BE}"/>
              </a:ext>
            </a:extLst>
          </p:cNvPr>
          <p:cNvSpPr>
            <a:spLocks noGrp="1"/>
          </p:cNvSpPr>
          <p:nvPr>
            <p:ph type="body" sz="quarter" idx="43" hasCustomPrompt="1"/>
          </p:nvPr>
        </p:nvSpPr>
        <p:spPr>
          <a:xfrm rot="5400000">
            <a:off x="8649149" y="3318754"/>
            <a:ext cx="6858430" cy="220922"/>
          </a:xfrm>
          <a:solidFill>
            <a:schemeClr val="accent1"/>
          </a:solidFill>
        </p:spPr>
        <p:txBody>
          <a:bodyPr anchor="ctr"/>
          <a:lstStyle>
            <a:lvl1pPr algn="ctr">
              <a:defRPr sz="900" cap="all" spc="100" baseline="0"/>
            </a:lvl1pPr>
          </a:lstStyle>
          <a:p>
            <a:pPr lvl="0"/>
            <a:r>
              <a:rPr lang="en-GB"/>
              <a:t>Section Title</a:t>
            </a:r>
          </a:p>
        </p:txBody>
      </p:sp>
      <p:sp>
        <p:nvSpPr>
          <p:cNvPr id="11" name="Text Placeholder 10">
            <a:extLst>
              <a:ext uri="{FF2B5EF4-FFF2-40B4-BE49-F238E27FC236}">
                <a16:creationId xmlns:a16="http://schemas.microsoft.com/office/drawing/2014/main" id="{96E97D3C-B235-8738-A511-8A5121387E5A}"/>
              </a:ext>
            </a:extLst>
          </p:cNvPr>
          <p:cNvSpPr>
            <a:spLocks noGrp="1"/>
          </p:cNvSpPr>
          <p:nvPr>
            <p:ph type="body" sz="quarter" idx="45" hasCustomPrompt="1"/>
          </p:nvPr>
        </p:nvSpPr>
        <p:spPr>
          <a:xfrm>
            <a:off x="610537" y="3976980"/>
            <a:ext cx="1725320" cy="424742"/>
          </a:xfrm>
          <a:prstGeom prst="chevron">
            <a:avLst/>
          </a:prstGeom>
          <a:solidFill>
            <a:schemeClr val="accent2"/>
          </a:solidFill>
        </p:spPr>
        <p:txBody>
          <a:bodyPr anchor="ctr"/>
          <a:lstStyle>
            <a:lvl1pPr algn="ctr">
              <a:defRPr sz="1999">
                <a:solidFill>
                  <a:schemeClr val="bg2"/>
                </a:solidFill>
                <a:latin typeface="Gotham Medium" pitchFamily="50" charset="0"/>
              </a:defRPr>
            </a:lvl1pPr>
          </a:lstStyle>
          <a:p>
            <a:pPr lvl="0"/>
            <a:r>
              <a:rPr lang="en-GB"/>
              <a:t>01</a:t>
            </a:r>
          </a:p>
        </p:txBody>
      </p:sp>
      <p:sp>
        <p:nvSpPr>
          <p:cNvPr id="17" name="Text Placeholder 10">
            <a:extLst>
              <a:ext uri="{FF2B5EF4-FFF2-40B4-BE49-F238E27FC236}">
                <a16:creationId xmlns:a16="http://schemas.microsoft.com/office/drawing/2014/main" id="{C8AEC416-CF77-9077-54B3-1782550035C2}"/>
              </a:ext>
            </a:extLst>
          </p:cNvPr>
          <p:cNvSpPr>
            <a:spLocks noGrp="1"/>
          </p:cNvSpPr>
          <p:nvPr>
            <p:ph type="body" sz="quarter" idx="46" hasCustomPrompt="1"/>
          </p:nvPr>
        </p:nvSpPr>
        <p:spPr>
          <a:xfrm>
            <a:off x="2381257" y="3976980"/>
            <a:ext cx="1725320" cy="424742"/>
          </a:xfrm>
          <a:prstGeom prst="chevron">
            <a:avLst/>
          </a:prstGeom>
          <a:solidFill>
            <a:schemeClr val="accent2"/>
          </a:solidFill>
        </p:spPr>
        <p:txBody>
          <a:bodyPr anchor="ctr"/>
          <a:lstStyle>
            <a:lvl1pPr algn="ctr">
              <a:defRPr sz="1999">
                <a:solidFill>
                  <a:schemeClr val="bg2"/>
                </a:solidFill>
                <a:latin typeface="Gotham Medium" pitchFamily="50" charset="0"/>
              </a:defRPr>
            </a:lvl1pPr>
          </a:lstStyle>
          <a:p>
            <a:pPr lvl="0"/>
            <a:r>
              <a:rPr lang="en-GB"/>
              <a:t>02</a:t>
            </a:r>
          </a:p>
        </p:txBody>
      </p:sp>
      <p:sp>
        <p:nvSpPr>
          <p:cNvPr id="18" name="Text Placeholder 10">
            <a:extLst>
              <a:ext uri="{FF2B5EF4-FFF2-40B4-BE49-F238E27FC236}">
                <a16:creationId xmlns:a16="http://schemas.microsoft.com/office/drawing/2014/main" id="{1F70BF04-D644-372B-380A-3858F7BFCA11}"/>
              </a:ext>
            </a:extLst>
          </p:cNvPr>
          <p:cNvSpPr>
            <a:spLocks noGrp="1"/>
          </p:cNvSpPr>
          <p:nvPr>
            <p:ph type="body" sz="quarter" idx="47" hasCustomPrompt="1"/>
          </p:nvPr>
        </p:nvSpPr>
        <p:spPr>
          <a:xfrm>
            <a:off x="4151977" y="3976980"/>
            <a:ext cx="1725320" cy="424742"/>
          </a:xfrm>
          <a:prstGeom prst="chevron">
            <a:avLst/>
          </a:prstGeom>
          <a:solidFill>
            <a:schemeClr val="accent2"/>
          </a:solidFill>
        </p:spPr>
        <p:txBody>
          <a:bodyPr anchor="ctr"/>
          <a:lstStyle>
            <a:lvl1pPr algn="ctr">
              <a:defRPr sz="1999">
                <a:solidFill>
                  <a:schemeClr val="bg2"/>
                </a:solidFill>
                <a:latin typeface="Gotham Medium" pitchFamily="50" charset="0"/>
              </a:defRPr>
            </a:lvl1pPr>
          </a:lstStyle>
          <a:p>
            <a:pPr lvl="0"/>
            <a:r>
              <a:rPr lang="en-GB"/>
              <a:t>03</a:t>
            </a:r>
          </a:p>
        </p:txBody>
      </p:sp>
      <p:sp>
        <p:nvSpPr>
          <p:cNvPr id="19" name="Text Placeholder 10">
            <a:extLst>
              <a:ext uri="{FF2B5EF4-FFF2-40B4-BE49-F238E27FC236}">
                <a16:creationId xmlns:a16="http://schemas.microsoft.com/office/drawing/2014/main" id="{2352B3E1-07C5-9536-36AB-00FDF566FB39}"/>
              </a:ext>
            </a:extLst>
          </p:cNvPr>
          <p:cNvSpPr>
            <a:spLocks noGrp="1"/>
          </p:cNvSpPr>
          <p:nvPr>
            <p:ph type="body" sz="quarter" idx="48" hasCustomPrompt="1"/>
          </p:nvPr>
        </p:nvSpPr>
        <p:spPr>
          <a:xfrm>
            <a:off x="5922697" y="3976980"/>
            <a:ext cx="1725320" cy="424742"/>
          </a:xfrm>
          <a:prstGeom prst="chevron">
            <a:avLst/>
          </a:prstGeom>
          <a:solidFill>
            <a:schemeClr val="accent2"/>
          </a:solidFill>
        </p:spPr>
        <p:txBody>
          <a:bodyPr anchor="ctr"/>
          <a:lstStyle>
            <a:lvl1pPr algn="ctr">
              <a:defRPr sz="1999">
                <a:solidFill>
                  <a:schemeClr val="bg2"/>
                </a:solidFill>
                <a:latin typeface="Gotham Medium" pitchFamily="50" charset="0"/>
              </a:defRPr>
            </a:lvl1pPr>
          </a:lstStyle>
          <a:p>
            <a:pPr lvl="0"/>
            <a:r>
              <a:rPr lang="en-GB"/>
              <a:t>04</a:t>
            </a:r>
          </a:p>
        </p:txBody>
      </p:sp>
      <p:sp>
        <p:nvSpPr>
          <p:cNvPr id="20" name="Text Placeholder 10">
            <a:extLst>
              <a:ext uri="{FF2B5EF4-FFF2-40B4-BE49-F238E27FC236}">
                <a16:creationId xmlns:a16="http://schemas.microsoft.com/office/drawing/2014/main" id="{8899604D-7407-C225-1BF6-87EE065DF8EA}"/>
              </a:ext>
            </a:extLst>
          </p:cNvPr>
          <p:cNvSpPr>
            <a:spLocks noGrp="1"/>
          </p:cNvSpPr>
          <p:nvPr>
            <p:ph type="body" sz="quarter" idx="49" hasCustomPrompt="1"/>
          </p:nvPr>
        </p:nvSpPr>
        <p:spPr>
          <a:xfrm>
            <a:off x="7693416" y="3976980"/>
            <a:ext cx="1725320" cy="424742"/>
          </a:xfrm>
          <a:prstGeom prst="chevron">
            <a:avLst/>
          </a:prstGeom>
          <a:solidFill>
            <a:schemeClr val="accent2"/>
          </a:solidFill>
        </p:spPr>
        <p:txBody>
          <a:bodyPr anchor="ctr"/>
          <a:lstStyle>
            <a:lvl1pPr algn="ctr">
              <a:defRPr sz="1999">
                <a:solidFill>
                  <a:schemeClr val="bg2"/>
                </a:solidFill>
                <a:latin typeface="Gotham Medium" pitchFamily="50" charset="0"/>
              </a:defRPr>
            </a:lvl1pPr>
          </a:lstStyle>
          <a:p>
            <a:pPr lvl="0"/>
            <a:r>
              <a:rPr lang="en-GB"/>
              <a:t>05</a:t>
            </a:r>
          </a:p>
        </p:txBody>
      </p:sp>
      <p:sp>
        <p:nvSpPr>
          <p:cNvPr id="21" name="Text Placeholder 10">
            <a:extLst>
              <a:ext uri="{FF2B5EF4-FFF2-40B4-BE49-F238E27FC236}">
                <a16:creationId xmlns:a16="http://schemas.microsoft.com/office/drawing/2014/main" id="{BED2A249-7A71-4DD7-DD6A-911A998BCAF1}"/>
              </a:ext>
            </a:extLst>
          </p:cNvPr>
          <p:cNvSpPr>
            <a:spLocks noGrp="1"/>
          </p:cNvSpPr>
          <p:nvPr>
            <p:ph type="body" sz="quarter" idx="50" hasCustomPrompt="1"/>
          </p:nvPr>
        </p:nvSpPr>
        <p:spPr>
          <a:xfrm>
            <a:off x="9464136" y="3976980"/>
            <a:ext cx="1725320" cy="424742"/>
          </a:xfrm>
          <a:prstGeom prst="chevron">
            <a:avLst/>
          </a:prstGeom>
          <a:solidFill>
            <a:schemeClr val="accent2"/>
          </a:solidFill>
        </p:spPr>
        <p:txBody>
          <a:bodyPr anchor="ctr"/>
          <a:lstStyle>
            <a:lvl1pPr algn="ctr">
              <a:defRPr sz="1999">
                <a:solidFill>
                  <a:schemeClr val="bg2"/>
                </a:solidFill>
                <a:latin typeface="Gotham Medium" pitchFamily="50" charset="0"/>
              </a:defRPr>
            </a:lvl1pPr>
          </a:lstStyle>
          <a:p>
            <a:pPr lvl="0"/>
            <a:r>
              <a:rPr lang="en-GB"/>
              <a:t>06</a:t>
            </a:r>
          </a:p>
        </p:txBody>
      </p:sp>
      <p:sp>
        <p:nvSpPr>
          <p:cNvPr id="29" name="Picture Placeholder 13">
            <a:extLst>
              <a:ext uri="{FF2B5EF4-FFF2-40B4-BE49-F238E27FC236}">
                <a16:creationId xmlns:a16="http://schemas.microsoft.com/office/drawing/2014/main" id="{EBD6CBB9-20E7-6A37-07AB-939C71EDCC7C}"/>
              </a:ext>
            </a:extLst>
          </p:cNvPr>
          <p:cNvSpPr>
            <a:spLocks noGrp="1"/>
          </p:cNvSpPr>
          <p:nvPr>
            <p:ph type="pic" sz="quarter" idx="32" hasCustomPrompt="1"/>
          </p:nvPr>
        </p:nvSpPr>
        <p:spPr>
          <a:xfrm>
            <a:off x="1183407" y="2512826"/>
            <a:ext cx="579581" cy="579732"/>
          </a:xfrm>
        </p:spPr>
        <p:txBody>
          <a:bodyPr/>
          <a:lstStyle>
            <a:lvl1pPr algn="ctr">
              <a:defRPr sz="1100">
                <a:solidFill>
                  <a:schemeClr val="tx2"/>
                </a:solidFill>
              </a:defRPr>
            </a:lvl1pPr>
          </a:lstStyle>
          <a:p>
            <a:r>
              <a:rPr lang="en-GB"/>
              <a:t>Insert icon</a:t>
            </a:r>
          </a:p>
        </p:txBody>
      </p:sp>
      <p:sp>
        <p:nvSpPr>
          <p:cNvPr id="34" name="Text Placeholder 33">
            <a:extLst>
              <a:ext uri="{FF2B5EF4-FFF2-40B4-BE49-F238E27FC236}">
                <a16:creationId xmlns:a16="http://schemas.microsoft.com/office/drawing/2014/main" id="{65AF605B-6D9F-BCE4-68B3-583B10293126}"/>
              </a:ext>
            </a:extLst>
          </p:cNvPr>
          <p:cNvSpPr>
            <a:spLocks noGrp="1"/>
          </p:cNvSpPr>
          <p:nvPr>
            <p:ph type="body" sz="quarter" idx="51" hasCustomPrompt="1"/>
          </p:nvPr>
        </p:nvSpPr>
        <p:spPr>
          <a:xfrm>
            <a:off x="1981840" y="2412680"/>
            <a:ext cx="2528026" cy="401537"/>
          </a:xfrm>
        </p:spPr>
        <p:txBody>
          <a:bodyPr/>
          <a:lstStyle>
            <a:lvl1pPr>
              <a:defRPr sz="1600">
                <a:latin typeface="+mj-lt"/>
              </a:defRPr>
            </a:lvl1pPr>
          </a:lstStyle>
          <a:p>
            <a:pPr lvl="0"/>
            <a:r>
              <a:rPr lang="en-GB"/>
              <a:t>Insert title</a:t>
            </a:r>
          </a:p>
        </p:txBody>
      </p:sp>
      <p:sp>
        <p:nvSpPr>
          <p:cNvPr id="39" name="Text Placeholder 37">
            <a:extLst>
              <a:ext uri="{FF2B5EF4-FFF2-40B4-BE49-F238E27FC236}">
                <a16:creationId xmlns:a16="http://schemas.microsoft.com/office/drawing/2014/main" id="{D9B4E73C-7F55-D4F4-222B-B20C81DA9789}"/>
              </a:ext>
            </a:extLst>
          </p:cNvPr>
          <p:cNvSpPr>
            <a:spLocks noGrp="1"/>
          </p:cNvSpPr>
          <p:nvPr>
            <p:ph type="body" sz="quarter" idx="52" hasCustomPrompt="1"/>
          </p:nvPr>
        </p:nvSpPr>
        <p:spPr>
          <a:xfrm>
            <a:off x="1982272" y="2874754"/>
            <a:ext cx="2528228" cy="793750"/>
          </a:xfrm>
        </p:spPr>
        <p:txBody>
          <a:bodyPr/>
          <a:lstStyle>
            <a:lvl1pPr>
              <a:defRPr sz="1200">
                <a:latin typeface="+mj-lt"/>
              </a:defRPr>
            </a:lvl1pPr>
            <a:lvl2pPr>
              <a:defRPr sz="1200">
                <a:latin typeface="+mj-lt"/>
              </a:defRPr>
            </a:lvl2pPr>
            <a:lvl3pPr>
              <a:defRPr sz="1100">
                <a:latin typeface="+mj-lt"/>
              </a:defRPr>
            </a:lvl3pPr>
            <a:lvl4pPr>
              <a:defRPr sz="1050">
                <a:latin typeface="+mj-lt"/>
              </a:defRPr>
            </a:lvl4pPr>
            <a:lvl5pPr>
              <a:defRPr sz="1050">
                <a:latin typeface="+mj-lt"/>
              </a:defRPr>
            </a:lvl5pPr>
          </a:lstStyle>
          <a:p>
            <a:pPr lvl="0"/>
            <a:r>
              <a:rPr lang="en-GB"/>
              <a:t>Insert text</a:t>
            </a:r>
          </a:p>
          <a:p>
            <a:pPr lvl="1"/>
            <a:r>
              <a:rPr lang="en-GB"/>
              <a:t>Second level</a:t>
            </a:r>
          </a:p>
          <a:p>
            <a:pPr lvl="2"/>
            <a:r>
              <a:rPr lang="en-GB"/>
              <a:t>Third level</a:t>
            </a:r>
          </a:p>
          <a:p>
            <a:pPr lvl="3"/>
            <a:r>
              <a:rPr lang="en-GB"/>
              <a:t>Fourth level</a:t>
            </a:r>
          </a:p>
          <a:p>
            <a:pPr lvl="4"/>
            <a:r>
              <a:rPr lang="en-GB"/>
              <a:t>Fifth level</a:t>
            </a:r>
          </a:p>
        </p:txBody>
      </p:sp>
      <p:sp>
        <p:nvSpPr>
          <p:cNvPr id="40" name="Picture Placeholder 13">
            <a:extLst>
              <a:ext uri="{FF2B5EF4-FFF2-40B4-BE49-F238E27FC236}">
                <a16:creationId xmlns:a16="http://schemas.microsoft.com/office/drawing/2014/main" id="{5C0729A7-ADD5-48F8-AE69-79E81C66642F}"/>
              </a:ext>
            </a:extLst>
          </p:cNvPr>
          <p:cNvSpPr>
            <a:spLocks noGrp="1"/>
          </p:cNvSpPr>
          <p:nvPr>
            <p:ph type="pic" sz="quarter" idx="53" hasCustomPrompt="1"/>
          </p:nvPr>
        </p:nvSpPr>
        <p:spPr>
          <a:xfrm>
            <a:off x="2954126" y="5232594"/>
            <a:ext cx="579581" cy="579732"/>
          </a:xfrm>
        </p:spPr>
        <p:txBody>
          <a:bodyPr/>
          <a:lstStyle>
            <a:lvl1pPr algn="ctr">
              <a:defRPr sz="1100">
                <a:solidFill>
                  <a:schemeClr val="tx2"/>
                </a:solidFill>
              </a:defRPr>
            </a:lvl1pPr>
          </a:lstStyle>
          <a:p>
            <a:r>
              <a:rPr lang="en-GB"/>
              <a:t>Insert icon</a:t>
            </a:r>
          </a:p>
        </p:txBody>
      </p:sp>
      <p:sp>
        <p:nvSpPr>
          <p:cNvPr id="41" name="Text Placeholder 33">
            <a:extLst>
              <a:ext uri="{FF2B5EF4-FFF2-40B4-BE49-F238E27FC236}">
                <a16:creationId xmlns:a16="http://schemas.microsoft.com/office/drawing/2014/main" id="{A967454B-1A9A-BCE5-8932-2A30783092C1}"/>
              </a:ext>
            </a:extLst>
          </p:cNvPr>
          <p:cNvSpPr>
            <a:spLocks noGrp="1"/>
          </p:cNvSpPr>
          <p:nvPr>
            <p:ph type="body" sz="quarter" idx="54" hasCustomPrompt="1"/>
          </p:nvPr>
        </p:nvSpPr>
        <p:spPr>
          <a:xfrm>
            <a:off x="206466" y="4725736"/>
            <a:ext cx="2528026" cy="401537"/>
          </a:xfrm>
        </p:spPr>
        <p:txBody>
          <a:bodyPr/>
          <a:lstStyle>
            <a:lvl1pPr algn="r">
              <a:defRPr sz="1600">
                <a:latin typeface="+mj-lt"/>
              </a:defRPr>
            </a:lvl1pPr>
          </a:lstStyle>
          <a:p>
            <a:pPr lvl="0"/>
            <a:r>
              <a:rPr lang="en-GB"/>
              <a:t>Insert title</a:t>
            </a:r>
          </a:p>
        </p:txBody>
      </p:sp>
      <p:sp>
        <p:nvSpPr>
          <p:cNvPr id="51" name="Text Placeholder 37">
            <a:extLst>
              <a:ext uri="{FF2B5EF4-FFF2-40B4-BE49-F238E27FC236}">
                <a16:creationId xmlns:a16="http://schemas.microsoft.com/office/drawing/2014/main" id="{DDD13D56-B276-62CB-77E2-F47DE1F1E5BF}"/>
              </a:ext>
            </a:extLst>
          </p:cNvPr>
          <p:cNvSpPr>
            <a:spLocks noGrp="1"/>
          </p:cNvSpPr>
          <p:nvPr>
            <p:ph type="body" sz="quarter" idx="55" hasCustomPrompt="1"/>
          </p:nvPr>
        </p:nvSpPr>
        <p:spPr>
          <a:xfrm>
            <a:off x="206899" y="5187810"/>
            <a:ext cx="2528228" cy="793750"/>
          </a:xfrm>
        </p:spPr>
        <p:txBody>
          <a:bodyPr/>
          <a:lstStyle>
            <a:lvl1pPr algn="r">
              <a:defRPr sz="1200">
                <a:latin typeface="+mj-lt"/>
              </a:defRPr>
            </a:lvl1pPr>
            <a:lvl2pPr algn="r">
              <a:defRPr sz="1200">
                <a:latin typeface="+mj-lt"/>
              </a:defRPr>
            </a:lvl2pPr>
            <a:lvl3pPr algn="r">
              <a:defRPr sz="1100">
                <a:latin typeface="+mj-lt"/>
              </a:defRPr>
            </a:lvl3pPr>
            <a:lvl4pPr algn="r">
              <a:defRPr sz="1050">
                <a:latin typeface="+mj-lt"/>
              </a:defRPr>
            </a:lvl4pPr>
            <a:lvl5pPr algn="r">
              <a:defRPr sz="1050">
                <a:latin typeface="+mj-lt"/>
              </a:defRPr>
            </a:lvl5pPr>
          </a:lstStyle>
          <a:p>
            <a:pPr lvl="0"/>
            <a:r>
              <a:rPr lang="en-GB"/>
              <a:t>Insert text</a:t>
            </a:r>
          </a:p>
        </p:txBody>
      </p:sp>
      <p:sp>
        <p:nvSpPr>
          <p:cNvPr id="54" name="Picture Placeholder 13">
            <a:extLst>
              <a:ext uri="{FF2B5EF4-FFF2-40B4-BE49-F238E27FC236}">
                <a16:creationId xmlns:a16="http://schemas.microsoft.com/office/drawing/2014/main" id="{B0D05C67-C697-6934-FF19-7B1B46002A11}"/>
              </a:ext>
            </a:extLst>
          </p:cNvPr>
          <p:cNvSpPr>
            <a:spLocks noGrp="1"/>
          </p:cNvSpPr>
          <p:nvPr>
            <p:ph type="pic" sz="quarter" idx="56" hasCustomPrompt="1"/>
          </p:nvPr>
        </p:nvSpPr>
        <p:spPr>
          <a:xfrm>
            <a:off x="4718562" y="2512826"/>
            <a:ext cx="579581" cy="579732"/>
          </a:xfrm>
        </p:spPr>
        <p:txBody>
          <a:bodyPr/>
          <a:lstStyle>
            <a:lvl1pPr algn="ctr">
              <a:defRPr sz="1100">
                <a:solidFill>
                  <a:schemeClr val="tx2"/>
                </a:solidFill>
              </a:defRPr>
            </a:lvl1pPr>
          </a:lstStyle>
          <a:p>
            <a:r>
              <a:rPr lang="en-GB"/>
              <a:t>Insert icon</a:t>
            </a:r>
          </a:p>
        </p:txBody>
      </p:sp>
      <p:sp>
        <p:nvSpPr>
          <p:cNvPr id="55" name="Text Placeholder 33">
            <a:extLst>
              <a:ext uri="{FF2B5EF4-FFF2-40B4-BE49-F238E27FC236}">
                <a16:creationId xmlns:a16="http://schemas.microsoft.com/office/drawing/2014/main" id="{0CD0BA5F-33EF-1D18-9A6B-2D9BB12E1BD0}"/>
              </a:ext>
            </a:extLst>
          </p:cNvPr>
          <p:cNvSpPr>
            <a:spLocks noGrp="1"/>
          </p:cNvSpPr>
          <p:nvPr>
            <p:ph type="body" sz="quarter" idx="57" hasCustomPrompt="1"/>
          </p:nvPr>
        </p:nvSpPr>
        <p:spPr>
          <a:xfrm>
            <a:off x="5516995" y="2412680"/>
            <a:ext cx="2528026" cy="401537"/>
          </a:xfrm>
        </p:spPr>
        <p:txBody>
          <a:bodyPr/>
          <a:lstStyle>
            <a:lvl1pPr>
              <a:defRPr sz="1600">
                <a:latin typeface="+mj-lt"/>
              </a:defRPr>
            </a:lvl1pPr>
          </a:lstStyle>
          <a:p>
            <a:pPr lvl="0"/>
            <a:r>
              <a:rPr lang="en-GB"/>
              <a:t>Insert title</a:t>
            </a:r>
          </a:p>
        </p:txBody>
      </p:sp>
      <p:sp>
        <p:nvSpPr>
          <p:cNvPr id="57" name="Text Placeholder 37">
            <a:extLst>
              <a:ext uri="{FF2B5EF4-FFF2-40B4-BE49-F238E27FC236}">
                <a16:creationId xmlns:a16="http://schemas.microsoft.com/office/drawing/2014/main" id="{5DE3D312-3B3D-0104-504B-92E2648F1C3F}"/>
              </a:ext>
            </a:extLst>
          </p:cNvPr>
          <p:cNvSpPr>
            <a:spLocks noGrp="1"/>
          </p:cNvSpPr>
          <p:nvPr>
            <p:ph type="body" sz="quarter" idx="58" hasCustomPrompt="1"/>
          </p:nvPr>
        </p:nvSpPr>
        <p:spPr>
          <a:xfrm>
            <a:off x="5517428" y="2874754"/>
            <a:ext cx="2528228" cy="793750"/>
          </a:xfrm>
        </p:spPr>
        <p:txBody>
          <a:bodyPr/>
          <a:lstStyle>
            <a:lvl1pPr>
              <a:defRPr sz="1200">
                <a:latin typeface="+mj-lt"/>
              </a:defRPr>
            </a:lvl1pPr>
            <a:lvl2pPr>
              <a:defRPr sz="1200">
                <a:latin typeface="+mj-lt"/>
              </a:defRPr>
            </a:lvl2pPr>
            <a:lvl3pPr>
              <a:defRPr sz="1100">
                <a:latin typeface="+mj-lt"/>
              </a:defRPr>
            </a:lvl3pPr>
            <a:lvl4pPr>
              <a:defRPr sz="1050">
                <a:latin typeface="+mj-lt"/>
              </a:defRPr>
            </a:lvl4pPr>
            <a:lvl5pPr>
              <a:defRPr sz="1050">
                <a:latin typeface="+mj-lt"/>
              </a:defRPr>
            </a:lvl5pPr>
          </a:lstStyle>
          <a:p>
            <a:pPr lvl="0"/>
            <a:r>
              <a:rPr lang="en-GB"/>
              <a:t>Insert text</a:t>
            </a:r>
          </a:p>
          <a:p>
            <a:pPr lvl="1"/>
            <a:r>
              <a:rPr lang="en-GB"/>
              <a:t>Second level</a:t>
            </a:r>
          </a:p>
          <a:p>
            <a:pPr lvl="2"/>
            <a:r>
              <a:rPr lang="en-GB"/>
              <a:t>Third level</a:t>
            </a:r>
          </a:p>
          <a:p>
            <a:pPr lvl="3"/>
            <a:r>
              <a:rPr lang="en-GB"/>
              <a:t>Fourth level</a:t>
            </a:r>
          </a:p>
          <a:p>
            <a:pPr lvl="4"/>
            <a:r>
              <a:rPr lang="en-GB"/>
              <a:t>Fifth level</a:t>
            </a:r>
          </a:p>
        </p:txBody>
      </p:sp>
      <p:sp>
        <p:nvSpPr>
          <p:cNvPr id="58" name="Picture Placeholder 13">
            <a:extLst>
              <a:ext uri="{FF2B5EF4-FFF2-40B4-BE49-F238E27FC236}">
                <a16:creationId xmlns:a16="http://schemas.microsoft.com/office/drawing/2014/main" id="{61C73364-991B-BF9A-CD77-C897C06F31E9}"/>
              </a:ext>
            </a:extLst>
          </p:cNvPr>
          <p:cNvSpPr>
            <a:spLocks noGrp="1"/>
          </p:cNvSpPr>
          <p:nvPr>
            <p:ph type="pic" sz="quarter" idx="59" hasCustomPrompt="1"/>
          </p:nvPr>
        </p:nvSpPr>
        <p:spPr>
          <a:xfrm>
            <a:off x="6494929" y="5232594"/>
            <a:ext cx="579581" cy="579732"/>
          </a:xfrm>
        </p:spPr>
        <p:txBody>
          <a:bodyPr/>
          <a:lstStyle>
            <a:lvl1pPr algn="ctr">
              <a:defRPr sz="1100">
                <a:solidFill>
                  <a:schemeClr val="tx2"/>
                </a:solidFill>
              </a:defRPr>
            </a:lvl1pPr>
          </a:lstStyle>
          <a:p>
            <a:r>
              <a:rPr lang="en-GB"/>
              <a:t>Insert icon</a:t>
            </a:r>
          </a:p>
        </p:txBody>
      </p:sp>
      <p:sp>
        <p:nvSpPr>
          <p:cNvPr id="60" name="Text Placeholder 33">
            <a:extLst>
              <a:ext uri="{FF2B5EF4-FFF2-40B4-BE49-F238E27FC236}">
                <a16:creationId xmlns:a16="http://schemas.microsoft.com/office/drawing/2014/main" id="{E8BDC286-F7B6-D32F-906A-AE3BB66F9834}"/>
              </a:ext>
            </a:extLst>
          </p:cNvPr>
          <p:cNvSpPr>
            <a:spLocks noGrp="1"/>
          </p:cNvSpPr>
          <p:nvPr>
            <p:ph type="body" sz="quarter" idx="60" hasCustomPrompt="1"/>
          </p:nvPr>
        </p:nvSpPr>
        <p:spPr>
          <a:xfrm>
            <a:off x="3747270" y="4725736"/>
            <a:ext cx="2528026" cy="401537"/>
          </a:xfrm>
        </p:spPr>
        <p:txBody>
          <a:bodyPr/>
          <a:lstStyle>
            <a:lvl1pPr algn="r">
              <a:defRPr sz="1600">
                <a:latin typeface="+mj-lt"/>
              </a:defRPr>
            </a:lvl1pPr>
          </a:lstStyle>
          <a:p>
            <a:pPr lvl="0"/>
            <a:r>
              <a:rPr lang="en-GB"/>
              <a:t>Insert title</a:t>
            </a:r>
          </a:p>
        </p:txBody>
      </p:sp>
      <p:sp>
        <p:nvSpPr>
          <p:cNvPr id="61" name="Text Placeholder 37">
            <a:extLst>
              <a:ext uri="{FF2B5EF4-FFF2-40B4-BE49-F238E27FC236}">
                <a16:creationId xmlns:a16="http://schemas.microsoft.com/office/drawing/2014/main" id="{CE29AB72-9BE9-5465-89CB-614EC927CEFE}"/>
              </a:ext>
            </a:extLst>
          </p:cNvPr>
          <p:cNvSpPr>
            <a:spLocks noGrp="1"/>
          </p:cNvSpPr>
          <p:nvPr>
            <p:ph type="body" sz="quarter" idx="61" hasCustomPrompt="1"/>
          </p:nvPr>
        </p:nvSpPr>
        <p:spPr>
          <a:xfrm>
            <a:off x="3747702" y="5187810"/>
            <a:ext cx="2528228" cy="793750"/>
          </a:xfrm>
        </p:spPr>
        <p:txBody>
          <a:bodyPr/>
          <a:lstStyle>
            <a:lvl1pPr algn="r">
              <a:defRPr sz="1200">
                <a:latin typeface="+mj-lt"/>
              </a:defRPr>
            </a:lvl1pPr>
            <a:lvl2pPr algn="r">
              <a:defRPr sz="1200">
                <a:latin typeface="+mj-lt"/>
              </a:defRPr>
            </a:lvl2pPr>
            <a:lvl3pPr algn="r">
              <a:defRPr sz="1100">
                <a:latin typeface="+mj-lt"/>
              </a:defRPr>
            </a:lvl3pPr>
            <a:lvl4pPr algn="r">
              <a:defRPr sz="1050">
                <a:latin typeface="+mj-lt"/>
              </a:defRPr>
            </a:lvl4pPr>
            <a:lvl5pPr algn="r">
              <a:defRPr sz="1050">
                <a:latin typeface="+mj-lt"/>
              </a:defRPr>
            </a:lvl5pPr>
          </a:lstStyle>
          <a:p>
            <a:pPr lvl="0"/>
            <a:r>
              <a:rPr lang="en-GB"/>
              <a:t>Insert text</a:t>
            </a:r>
          </a:p>
        </p:txBody>
      </p:sp>
      <p:sp>
        <p:nvSpPr>
          <p:cNvPr id="63" name="Picture Placeholder 13">
            <a:extLst>
              <a:ext uri="{FF2B5EF4-FFF2-40B4-BE49-F238E27FC236}">
                <a16:creationId xmlns:a16="http://schemas.microsoft.com/office/drawing/2014/main" id="{B6B07D35-5A02-6C6B-5F21-FD8B546D7FFC}"/>
              </a:ext>
            </a:extLst>
          </p:cNvPr>
          <p:cNvSpPr>
            <a:spLocks noGrp="1"/>
          </p:cNvSpPr>
          <p:nvPr>
            <p:ph type="pic" sz="quarter" idx="62" hasCustomPrompt="1"/>
          </p:nvPr>
        </p:nvSpPr>
        <p:spPr>
          <a:xfrm>
            <a:off x="8270516" y="2509003"/>
            <a:ext cx="579581" cy="579732"/>
          </a:xfrm>
        </p:spPr>
        <p:txBody>
          <a:bodyPr/>
          <a:lstStyle>
            <a:lvl1pPr algn="ctr">
              <a:defRPr sz="1100">
                <a:solidFill>
                  <a:schemeClr val="tx2"/>
                </a:solidFill>
              </a:defRPr>
            </a:lvl1pPr>
          </a:lstStyle>
          <a:p>
            <a:r>
              <a:rPr lang="en-GB"/>
              <a:t>Insert icon</a:t>
            </a:r>
          </a:p>
        </p:txBody>
      </p:sp>
      <p:sp>
        <p:nvSpPr>
          <p:cNvPr id="64" name="Text Placeholder 33">
            <a:extLst>
              <a:ext uri="{FF2B5EF4-FFF2-40B4-BE49-F238E27FC236}">
                <a16:creationId xmlns:a16="http://schemas.microsoft.com/office/drawing/2014/main" id="{5C1E2751-5F8C-2BEA-9C30-1C9EC527D1FA}"/>
              </a:ext>
            </a:extLst>
          </p:cNvPr>
          <p:cNvSpPr>
            <a:spLocks noGrp="1"/>
          </p:cNvSpPr>
          <p:nvPr>
            <p:ph type="body" sz="quarter" idx="63" hasCustomPrompt="1"/>
          </p:nvPr>
        </p:nvSpPr>
        <p:spPr>
          <a:xfrm>
            <a:off x="9068948" y="2408857"/>
            <a:ext cx="2528026" cy="401537"/>
          </a:xfrm>
        </p:spPr>
        <p:txBody>
          <a:bodyPr/>
          <a:lstStyle>
            <a:lvl1pPr>
              <a:defRPr sz="1600">
                <a:latin typeface="+mj-lt"/>
              </a:defRPr>
            </a:lvl1pPr>
          </a:lstStyle>
          <a:p>
            <a:pPr lvl="0"/>
            <a:r>
              <a:rPr lang="en-GB"/>
              <a:t>Insert title</a:t>
            </a:r>
          </a:p>
        </p:txBody>
      </p:sp>
      <p:sp>
        <p:nvSpPr>
          <p:cNvPr id="65" name="Text Placeholder 37">
            <a:extLst>
              <a:ext uri="{FF2B5EF4-FFF2-40B4-BE49-F238E27FC236}">
                <a16:creationId xmlns:a16="http://schemas.microsoft.com/office/drawing/2014/main" id="{C8AEF241-FB3E-7504-3068-D7B72B6C64BA}"/>
              </a:ext>
            </a:extLst>
          </p:cNvPr>
          <p:cNvSpPr>
            <a:spLocks noGrp="1"/>
          </p:cNvSpPr>
          <p:nvPr>
            <p:ph type="body" sz="quarter" idx="64" hasCustomPrompt="1"/>
          </p:nvPr>
        </p:nvSpPr>
        <p:spPr>
          <a:xfrm>
            <a:off x="9069381" y="2870931"/>
            <a:ext cx="2528228" cy="793750"/>
          </a:xfrm>
        </p:spPr>
        <p:txBody>
          <a:bodyPr/>
          <a:lstStyle>
            <a:lvl1pPr>
              <a:defRPr sz="1200">
                <a:latin typeface="+mj-lt"/>
              </a:defRPr>
            </a:lvl1pPr>
            <a:lvl2pPr>
              <a:defRPr sz="1200">
                <a:latin typeface="+mj-lt"/>
              </a:defRPr>
            </a:lvl2pPr>
            <a:lvl3pPr>
              <a:defRPr sz="1100">
                <a:latin typeface="+mj-lt"/>
              </a:defRPr>
            </a:lvl3pPr>
            <a:lvl4pPr>
              <a:defRPr sz="1050">
                <a:latin typeface="+mj-lt"/>
              </a:defRPr>
            </a:lvl4pPr>
            <a:lvl5pPr>
              <a:defRPr sz="1050">
                <a:latin typeface="+mj-lt"/>
              </a:defRPr>
            </a:lvl5pPr>
          </a:lstStyle>
          <a:p>
            <a:pPr lvl="0"/>
            <a:r>
              <a:rPr lang="en-GB"/>
              <a:t>Insert text</a:t>
            </a:r>
          </a:p>
          <a:p>
            <a:pPr lvl="1"/>
            <a:r>
              <a:rPr lang="en-GB"/>
              <a:t>Second level</a:t>
            </a:r>
          </a:p>
          <a:p>
            <a:pPr lvl="2"/>
            <a:r>
              <a:rPr lang="en-GB"/>
              <a:t>Third level</a:t>
            </a:r>
          </a:p>
          <a:p>
            <a:pPr lvl="3"/>
            <a:r>
              <a:rPr lang="en-GB"/>
              <a:t>Fourth level</a:t>
            </a:r>
          </a:p>
          <a:p>
            <a:pPr lvl="4"/>
            <a:r>
              <a:rPr lang="en-GB"/>
              <a:t>Fifth level</a:t>
            </a:r>
          </a:p>
        </p:txBody>
      </p:sp>
      <p:sp>
        <p:nvSpPr>
          <p:cNvPr id="66" name="Picture Placeholder 13">
            <a:extLst>
              <a:ext uri="{FF2B5EF4-FFF2-40B4-BE49-F238E27FC236}">
                <a16:creationId xmlns:a16="http://schemas.microsoft.com/office/drawing/2014/main" id="{6C91A29B-C679-96CE-230A-CEAD6909E53E}"/>
              </a:ext>
            </a:extLst>
          </p:cNvPr>
          <p:cNvSpPr>
            <a:spLocks noGrp="1"/>
          </p:cNvSpPr>
          <p:nvPr>
            <p:ph type="pic" sz="quarter" idx="65" hasCustomPrompt="1"/>
          </p:nvPr>
        </p:nvSpPr>
        <p:spPr>
          <a:xfrm>
            <a:off x="10039330" y="5232594"/>
            <a:ext cx="579581" cy="579732"/>
          </a:xfrm>
        </p:spPr>
        <p:txBody>
          <a:bodyPr/>
          <a:lstStyle>
            <a:lvl1pPr algn="ctr">
              <a:defRPr sz="1100">
                <a:solidFill>
                  <a:schemeClr val="tx2"/>
                </a:solidFill>
              </a:defRPr>
            </a:lvl1pPr>
          </a:lstStyle>
          <a:p>
            <a:r>
              <a:rPr lang="en-GB"/>
              <a:t>Insert icon</a:t>
            </a:r>
          </a:p>
        </p:txBody>
      </p:sp>
      <p:sp>
        <p:nvSpPr>
          <p:cNvPr id="67" name="Text Placeholder 33">
            <a:extLst>
              <a:ext uri="{FF2B5EF4-FFF2-40B4-BE49-F238E27FC236}">
                <a16:creationId xmlns:a16="http://schemas.microsoft.com/office/drawing/2014/main" id="{FCEC01FC-DB7C-08C0-195A-83A0D88669F1}"/>
              </a:ext>
            </a:extLst>
          </p:cNvPr>
          <p:cNvSpPr>
            <a:spLocks noGrp="1"/>
          </p:cNvSpPr>
          <p:nvPr>
            <p:ph type="body" sz="quarter" idx="66" hasCustomPrompt="1"/>
          </p:nvPr>
        </p:nvSpPr>
        <p:spPr>
          <a:xfrm>
            <a:off x="7291670" y="4725736"/>
            <a:ext cx="2528026" cy="401537"/>
          </a:xfrm>
        </p:spPr>
        <p:txBody>
          <a:bodyPr/>
          <a:lstStyle>
            <a:lvl1pPr algn="r">
              <a:defRPr sz="1600">
                <a:latin typeface="+mj-lt"/>
              </a:defRPr>
            </a:lvl1pPr>
          </a:lstStyle>
          <a:p>
            <a:pPr lvl="0"/>
            <a:r>
              <a:rPr lang="en-GB"/>
              <a:t>Insert title</a:t>
            </a:r>
          </a:p>
        </p:txBody>
      </p:sp>
      <p:sp>
        <p:nvSpPr>
          <p:cNvPr id="68" name="Text Placeholder 37">
            <a:extLst>
              <a:ext uri="{FF2B5EF4-FFF2-40B4-BE49-F238E27FC236}">
                <a16:creationId xmlns:a16="http://schemas.microsoft.com/office/drawing/2014/main" id="{E21634E0-B2E6-D052-CF63-5056B890BAD2}"/>
              </a:ext>
            </a:extLst>
          </p:cNvPr>
          <p:cNvSpPr>
            <a:spLocks noGrp="1"/>
          </p:cNvSpPr>
          <p:nvPr>
            <p:ph type="body" sz="quarter" idx="67" hasCustomPrompt="1"/>
          </p:nvPr>
        </p:nvSpPr>
        <p:spPr>
          <a:xfrm>
            <a:off x="7292103" y="5187810"/>
            <a:ext cx="2528228" cy="793750"/>
          </a:xfrm>
        </p:spPr>
        <p:txBody>
          <a:bodyPr/>
          <a:lstStyle>
            <a:lvl1pPr algn="r">
              <a:defRPr sz="1200">
                <a:latin typeface="+mj-lt"/>
              </a:defRPr>
            </a:lvl1pPr>
            <a:lvl2pPr algn="r">
              <a:defRPr sz="1200">
                <a:latin typeface="+mj-lt"/>
              </a:defRPr>
            </a:lvl2pPr>
            <a:lvl3pPr algn="r">
              <a:defRPr sz="1100">
                <a:latin typeface="+mj-lt"/>
              </a:defRPr>
            </a:lvl3pPr>
            <a:lvl4pPr algn="r">
              <a:defRPr sz="1050">
                <a:latin typeface="+mj-lt"/>
              </a:defRPr>
            </a:lvl4pPr>
            <a:lvl5pPr algn="r">
              <a:defRPr sz="1050">
                <a:latin typeface="+mj-lt"/>
              </a:defRPr>
            </a:lvl5pPr>
          </a:lstStyle>
          <a:p>
            <a:pPr lvl="0"/>
            <a:r>
              <a:rPr lang="en-GB"/>
              <a:t>Insert text</a:t>
            </a:r>
          </a:p>
        </p:txBody>
      </p:sp>
      <p:sp>
        <p:nvSpPr>
          <p:cNvPr id="94" name="Date Placeholder 93">
            <a:extLst>
              <a:ext uri="{FF2B5EF4-FFF2-40B4-BE49-F238E27FC236}">
                <a16:creationId xmlns:a16="http://schemas.microsoft.com/office/drawing/2014/main" id="{339A50D0-8174-6D36-4F02-5211940DD3BC}"/>
              </a:ext>
            </a:extLst>
          </p:cNvPr>
          <p:cNvSpPr>
            <a:spLocks noGrp="1"/>
          </p:cNvSpPr>
          <p:nvPr>
            <p:ph type="dt" sz="half" idx="68"/>
          </p:nvPr>
        </p:nvSpPr>
        <p:spPr/>
        <p:txBody>
          <a:bodyPr/>
          <a:lstStyle/>
          <a:p>
            <a:endParaRPr lang="en-GB"/>
          </a:p>
        </p:txBody>
      </p:sp>
      <p:sp>
        <p:nvSpPr>
          <p:cNvPr id="95" name="Footer Placeholder 94">
            <a:extLst>
              <a:ext uri="{FF2B5EF4-FFF2-40B4-BE49-F238E27FC236}">
                <a16:creationId xmlns:a16="http://schemas.microsoft.com/office/drawing/2014/main" id="{26FE15E4-DF59-8E28-37AC-A0E31155A1CF}"/>
              </a:ext>
            </a:extLst>
          </p:cNvPr>
          <p:cNvSpPr>
            <a:spLocks noGrp="1"/>
          </p:cNvSpPr>
          <p:nvPr>
            <p:ph type="ftr" sz="quarter" idx="69"/>
          </p:nvPr>
        </p:nvSpPr>
        <p:spPr>
          <a:xfrm>
            <a:off x="450733" y="6501388"/>
            <a:ext cx="6856644" cy="270074"/>
          </a:xfrm>
          <a:prstGeom prst="rect">
            <a:avLst/>
          </a:prstGeom>
        </p:spPr>
        <p:txBody>
          <a:bodyPr/>
          <a:lstStyle/>
          <a:p>
            <a:pPr>
              <a:lnSpc>
                <a:spcPct val="120000"/>
              </a:lnSpc>
              <a:spcAft>
                <a:spcPts val="1000"/>
              </a:spcAft>
            </a:pPr>
            <a:r>
              <a:rPr lang="en-US"/>
              <a:t>Footer</a:t>
            </a:r>
          </a:p>
        </p:txBody>
      </p:sp>
      <p:sp>
        <p:nvSpPr>
          <p:cNvPr id="96" name="Slide Number Placeholder 95">
            <a:extLst>
              <a:ext uri="{FF2B5EF4-FFF2-40B4-BE49-F238E27FC236}">
                <a16:creationId xmlns:a16="http://schemas.microsoft.com/office/drawing/2014/main" id="{8D88E428-3EE2-9855-BDD6-02E2627DCB28}"/>
              </a:ext>
            </a:extLst>
          </p:cNvPr>
          <p:cNvSpPr>
            <a:spLocks noGrp="1"/>
          </p:cNvSpPr>
          <p:nvPr>
            <p:ph type="sldNum" sz="quarter" idx="70"/>
          </p:nvPr>
        </p:nvSpPr>
        <p:spPr/>
        <p:txBody>
          <a:bodyPr/>
          <a:lstStyle/>
          <a:p>
            <a:fld id="{BB07EAE1-021A-493C-B07F-6FE9E5D11BEB}" type="slidenum">
              <a:rPr lang="en-GB" smtClean="0"/>
              <a:pPr/>
              <a:t>‹#›</a:t>
            </a:fld>
            <a:endParaRPr lang="en-GB"/>
          </a:p>
        </p:txBody>
      </p:sp>
      <p:pic>
        <p:nvPicPr>
          <p:cNvPr id="4" name="Graphic 3">
            <a:extLst>
              <a:ext uri="{FF2B5EF4-FFF2-40B4-BE49-F238E27FC236}">
                <a16:creationId xmlns:a16="http://schemas.microsoft.com/office/drawing/2014/main" id="{28A9E5DF-E067-606C-8070-1876E61F933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169916" y="259080"/>
            <a:ext cx="558018" cy="558163"/>
          </a:xfrm>
          <a:prstGeom prst="rect">
            <a:avLst/>
          </a:prstGeom>
        </p:spPr>
      </p:pic>
      <p:sp>
        <p:nvSpPr>
          <p:cNvPr id="9" name="Text Placeholder 8">
            <a:extLst>
              <a:ext uri="{FF2B5EF4-FFF2-40B4-BE49-F238E27FC236}">
                <a16:creationId xmlns:a16="http://schemas.microsoft.com/office/drawing/2014/main" id="{1D2C7DEA-DFD7-388F-2429-074EFBFA4182}"/>
              </a:ext>
            </a:extLst>
          </p:cNvPr>
          <p:cNvSpPr>
            <a:spLocks noGrp="1"/>
          </p:cNvSpPr>
          <p:nvPr>
            <p:ph type="body" sz="quarter" idx="72" hasCustomPrompt="1"/>
          </p:nvPr>
        </p:nvSpPr>
        <p:spPr>
          <a:xfrm>
            <a:off x="1432941" y="3413176"/>
            <a:ext cx="80513" cy="413777"/>
          </a:xfrm>
          <a:blipFill>
            <a:blip r:embed="rId5">
              <a:extLst>
                <a:ext uri="{96DAC541-7B7A-43D3-8B79-37D633B846F1}">
                  <asvg:svgBlip xmlns:asvg="http://schemas.microsoft.com/office/drawing/2016/SVG/main" r:embed="rId6"/>
                </a:ext>
              </a:extLst>
            </a:blip>
            <a:stretch>
              <a:fillRect/>
            </a:stretch>
          </a:blipFill>
        </p:spPr>
        <p:txBody>
          <a:bodyPr/>
          <a:lstStyle>
            <a:lvl1pPr>
              <a:defRPr/>
            </a:lvl1pPr>
          </a:lstStyle>
          <a:p>
            <a:pPr lvl="0"/>
            <a:r>
              <a:rPr lang="en-US"/>
              <a:t> </a:t>
            </a:r>
            <a:endParaRPr lang="en-GB"/>
          </a:p>
        </p:txBody>
      </p:sp>
      <p:sp>
        <p:nvSpPr>
          <p:cNvPr id="10" name="Text Placeholder 8">
            <a:extLst>
              <a:ext uri="{FF2B5EF4-FFF2-40B4-BE49-F238E27FC236}">
                <a16:creationId xmlns:a16="http://schemas.microsoft.com/office/drawing/2014/main" id="{22FC6C43-6A2A-C903-CB28-C93B8DC2030B}"/>
              </a:ext>
            </a:extLst>
          </p:cNvPr>
          <p:cNvSpPr>
            <a:spLocks noGrp="1"/>
          </p:cNvSpPr>
          <p:nvPr>
            <p:ph type="body" sz="quarter" idx="73" hasCustomPrompt="1"/>
          </p:nvPr>
        </p:nvSpPr>
        <p:spPr>
          <a:xfrm rot="10800000">
            <a:off x="3203661" y="4550246"/>
            <a:ext cx="80513" cy="413777"/>
          </a:xfrm>
          <a:blipFill>
            <a:blip r:embed="rId5">
              <a:extLst>
                <a:ext uri="{96DAC541-7B7A-43D3-8B79-37D633B846F1}">
                  <asvg:svgBlip xmlns:asvg="http://schemas.microsoft.com/office/drawing/2016/SVG/main" r:embed="rId6"/>
                </a:ext>
              </a:extLst>
            </a:blip>
            <a:stretch>
              <a:fillRect/>
            </a:stretch>
          </a:blipFill>
        </p:spPr>
        <p:txBody>
          <a:bodyPr/>
          <a:lstStyle>
            <a:lvl1pPr>
              <a:defRPr/>
            </a:lvl1pPr>
          </a:lstStyle>
          <a:p>
            <a:pPr lvl="0"/>
            <a:r>
              <a:rPr lang="en-US"/>
              <a:t> </a:t>
            </a:r>
            <a:endParaRPr lang="en-GB"/>
          </a:p>
        </p:txBody>
      </p:sp>
      <p:sp>
        <p:nvSpPr>
          <p:cNvPr id="12" name="Text Placeholder 8">
            <a:extLst>
              <a:ext uri="{FF2B5EF4-FFF2-40B4-BE49-F238E27FC236}">
                <a16:creationId xmlns:a16="http://schemas.microsoft.com/office/drawing/2014/main" id="{77D38ADE-8265-09B0-0B6D-B410164B7A1D}"/>
              </a:ext>
            </a:extLst>
          </p:cNvPr>
          <p:cNvSpPr>
            <a:spLocks noGrp="1"/>
          </p:cNvSpPr>
          <p:nvPr>
            <p:ph type="body" sz="quarter" idx="74" hasCustomPrompt="1"/>
          </p:nvPr>
        </p:nvSpPr>
        <p:spPr>
          <a:xfrm>
            <a:off x="4968096" y="3413176"/>
            <a:ext cx="80513" cy="413777"/>
          </a:xfrm>
          <a:blipFill>
            <a:blip r:embed="rId5">
              <a:extLst>
                <a:ext uri="{96DAC541-7B7A-43D3-8B79-37D633B846F1}">
                  <asvg:svgBlip xmlns:asvg="http://schemas.microsoft.com/office/drawing/2016/SVG/main" r:embed="rId6"/>
                </a:ext>
              </a:extLst>
            </a:blip>
            <a:stretch>
              <a:fillRect/>
            </a:stretch>
          </a:blipFill>
        </p:spPr>
        <p:txBody>
          <a:bodyPr/>
          <a:lstStyle>
            <a:lvl1pPr>
              <a:defRPr/>
            </a:lvl1pPr>
          </a:lstStyle>
          <a:p>
            <a:pPr lvl="0"/>
            <a:r>
              <a:rPr lang="en-US"/>
              <a:t> </a:t>
            </a:r>
            <a:endParaRPr lang="en-GB"/>
          </a:p>
        </p:txBody>
      </p:sp>
      <p:sp>
        <p:nvSpPr>
          <p:cNvPr id="13" name="Text Placeholder 8">
            <a:extLst>
              <a:ext uri="{FF2B5EF4-FFF2-40B4-BE49-F238E27FC236}">
                <a16:creationId xmlns:a16="http://schemas.microsoft.com/office/drawing/2014/main" id="{C8977F58-FB7A-D32C-B902-88B60E176255}"/>
              </a:ext>
            </a:extLst>
          </p:cNvPr>
          <p:cNvSpPr>
            <a:spLocks noGrp="1"/>
          </p:cNvSpPr>
          <p:nvPr>
            <p:ph type="body" sz="quarter" idx="75" hasCustomPrompt="1"/>
          </p:nvPr>
        </p:nvSpPr>
        <p:spPr>
          <a:xfrm rot="10800000">
            <a:off x="6745099" y="4550246"/>
            <a:ext cx="80513" cy="413777"/>
          </a:xfrm>
          <a:blipFill>
            <a:blip r:embed="rId5">
              <a:extLst>
                <a:ext uri="{96DAC541-7B7A-43D3-8B79-37D633B846F1}">
                  <asvg:svgBlip xmlns:asvg="http://schemas.microsoft.com/office/drawing/2016/SVG/main" r:embed="rId6"/>
                </a:ext>
              </a:extLst>
            </a:blip>
            <a:stretch>
              <a:fillRect/>
            </a:stretch>
          </a:blipFill>
        </p:spPr>
        <p:txBody>
          <a:bodyPr/>
          <a:lstStyle>
            <a:lvl1pPr>
              <a:defRPr/>
            </a:lvl1pPr>
          </a:lstStyle>
          <a:p>
            <a:pPr lvl="0"/>
            <a:r>
              <a:rPr lang="en-US"/>
              <a:t> </a:t>
            </a:r>
            <a:endParaRPr lang="en-GB"/>
          </a:p>
        </p:txBody>
      </p:sp>
      <p:sp>
        <p:nvSpPr>
          <p:cNvPr id="14" name="Text Placeholder 8">
            <a:extLst>
              <a:ext uri="{FF2B5EF4-FFF2-40B4-BE49-F238E27FC236}">
                <a16:creationId xmlns:a16="http://schemas.microsoft.com/office/drawing/2014/main" id="{596E807E-5152-BA13-B04C-384A40475F95}"/>
              </a:ext>
            </a:extLst>
          </p:cNvPr>
          <p:cNvSpPr>
            <a:spLocks noGrp="1"/>
          </p:cNvSpPr>
          <p:nvPr>
            <p:ph type="body" sz="quarter" idx="76" hasCustomPrompt="1"/>
          </p:nvPr>
        </p:nvSpPr>
        <p:spPr>
          <a:xfrm>
            <a:off x="8515819" y="3417320"/>
            <a:ext cx="80513" cy="413777"/>
          </a:xfrm>
          <a:blipFill>
            <a:blip r:embed="rId5">
              <a:extLst>
                <a:ext uri="{96DAC541-7B7A-43D3-8B79-37D633B846F1}">
                  <asvg:svgBlip xmlns:asvg="http://schemas.microsoft.com/office/drawing/2016/SVG/main" r:embed="rId6"/>
                </a:ext>
              </a:extLst>
            </a:blip>
            <a:stretch>
              <a:fillRect/>
            </a:stretch>
          </a:blipFill>
        </p:spPr>
        <p:txBody>
          <a:bodyPr/>
          <a:lstStyle>
            <a:lvl1pPr>
              <a:defRPr/>
            </a:lvl1pPr>
          </a:lstStyle>
          <a:p>
            <a:pPr lvl="0"/>
            <a:r>
              <a:rPr lang="en-US"/>
              <a:t> </a:t>
            </a:r>
            <a:endParaRPr lang="en-GB"/>
          </a:p>
        </p:txBody>
      </p:sp>
      <p:sp>
        <p:nvSpPr>
          <p:cNvPr id="15" name="Text Placeholder 8">
            <a:extLst>
              <a:ext uri="{FF2B5EF4-FFF2-40B4-BE49-F238E27FC236}">
                <a16:creationId xmlns:a16="http://schemas.microsoft.com/office/drawing/2014/main" id="{46DB3B24-9A32-0F7E-B436-417A15CCB961}"/>
              </a:ext>
            </a:extLst>
          </p:cNvPr>
          <p:cNvSpPr>
            <a:spLocks noGrp="1"/>
          </p:cNvSpPr>
          <p:nvPr>
            <p:ph type="body" sz="quarter" idx="77" hasCustomPrompt="1"/>
          </p:nvPr>
        </p:nvSpPr>
        <p:spPr>
          <a:xfrm rot="10800000">
            <a:off x="10286539" y="4550246"/>
            <a:ext cx="80513" cy="413777"/>
          </a:xfrm>
          <a:blipFill>
            <a:blip r:embed="rId5">
              <a:extLst>
                <a:ext uri="{96DAC541-7B7A-43D3-8B79-37D633B846F1}">
                  <asvg:svgBlip xmlns:asvg="http://schemas.microsoft.com/office/drawing/2016/SVG/main" r:embed="rId6"/>
                </a:ext>
              </a:extLst>
            </a:blip>
            <a:stretch>
              <a:fillRect/>
            </a:stretch>
          </a:blipFill>
        </p:spPr>
        <p:txBody>
          <a:bodyPr/>
          <a:lstStyle>
            <a:lvl1pPr>
              <a:defRPr/>
            </a:lvl1pPr>
          </a:lstStyle>
          <a:p>
            <a:pPr lvl="0"/>
            <a:r>
              <a:rPr lang="en-US"/>
              <a:t> </a:t>
            </a:r>
            <a:endParaRPr lang="en-GB"/>
          </a:p>
        </p:txBody>
      </p:sp>
      <p:sp>
        <p:nvSpPr>
          <p:cNvPr id="7" name="Text Placeholder 5">
            <a:extLst>
              <a:ext uri="{FF2B5EF4-FFF2-40B4-BE49-F238E27FC236}">
                <a16:creationId xmlns:a16="http://schemas.microsoft.com/office/drawing/2014/main" id="{CCB868FD-B532-8594-A04E-E5846D633F99}"/>
              </a:ext>
            </a:extLst>
          </p:cNvPr>
          <p:cNvSpPr>
            <a:spLocks noGrp="1"/>
          </p:cNvSpPr>
          <p:nvPr>
            <p:ph type="body" sz="quarter" idx="71" hasCustomPrompt="1"/>
          </p:nvPr>
        </p:nvSpPr>
        <p:spPr>
          <a:xfrm>
            <a:off x="450732" y="1125736"/>
            <a:ext cx="10323999" cy="581145"/>
          </a:xfrm>
        </p:spPr>
        <p:txBody>
          <a:bodyPr/>
          <a:lstStyle>
            <a:lvl1pPr>
              <a:defRPr sz="1200"/>
            </a:lvl1pPr>
            <a:lvl2pPr>
              <a:defRPr sz="1200"/>
            </a:lvl2pPr>
            <a:lvl3pPr>
              <a:defRPr sz="1100"/>
            </a:lvl3pPr>
            <a:lvl4pPr>
              <a:defRPr sz="1050"/>
            </a:lvl4pPr>
            <a:lvl5pPr>
              <a:defRPr sz="1200"/>
            </a:lvl5pPr>
          </a:lstStyle>
          <a:p>
            <a:pPr lvl="0"/>
            <a:r>
              <a:rPr lang="en-GB"/>
              <a:t>Insert text</a:t>
            </a:r>
          </a:p>
          <a:p>
            <a:pPr lvl="1"/>
            <a:r>
              <a:rPr lang="en-GB"/>
              <a:t>Second level</a:t>
            </a:r>
          </a:p>
          <a:p>
            <a:pPr lvl="2"/>
            <a:r>
              <a:rPr lang="en-GB"/>
              <a:t>Third level</a:t>
            </a:r>
          </a:p>
          <a:p>
            <a:pPr lvl="3"/>
            <a:r>
              <a:rPr lang="en-GB"/>
              <a:t>Fourth level</a:t>
            </a:r>
          </a:p>
          <a:p>
            <a:pPr lvl="4"/>
            <a:r>
              <a:rPr lang="en-GB"/>
              <a:t>Fifth level</a:t>
            </a:r>
          </a:p>
        </p:txBody>
      </p:sp>
      <p:sp>
        <p:nvSpPr>
          <p:cNvPr id="8" name="Title 1">
            <a:extLst>
              <a:ext uri="{FF2B5EF4-FFF2-40B4-BE49-F238E27FC236}">
                <a16:creationId xmlns:a16="http://schemas.microsoft.com/office/drawing/2014/main" id="{0D78FC09-D641-B9A9-E590-69C8A4937275}"/>
              </a:ext>
            </a:extLst>
          </p:cNvPr>
          <p:cNvSpPr>
            <a:spLocks noGrp="1"/>
          </p:cNvSpPr>
          <p:nvPr>
            <p:ph type="title" hasCustomPrompt="1"/>
          </p:nvPr>
        </p:nvSpPr>
        <p:spPr>
          <a:xfrm>
            <a:off x="450732" y="422671"/>
            <a:ext cx="10323999" cy="553036"/>
          </a:xfrm>
        </p:spPr>
        <p:txBody>
          <a:bodyPr/>
          <a:lstStyle>
            <a:lvl1pPr>
              <a:defRPr sz="3199"/>
            </a:lvl1pPr>
          </a:lstStyle>
          <a:p>
            <a:r>
              <a:rPr lang="en-GB"/>
              <a:t>Insert title here</a:t>
            </a:r>
          </a:p>
        </p:txBody>
      </p:sp>
      <p:pic>
        <p:nvPicPr>
          <p:cNvPr id="25" name="Graphic 24">
            <a:extLst>
              <a:ext uri="{FF2B5EF4-FFF2-40B4-BE49-F238E27FC236}">
                <a16:creationId xmlns:a16="http://schemas.microsoft.com/office/drawing/2014/main" id="{AC99F04B-749F-78EE-D2ED-4D146EE7986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169916" y="259080"/>
            <a:ext cx="558018" cy="558163"/>
          </a:xfrm>
          <a:prstGeom prst="rect">
            <a:avLst/>
          </a:prstGeom>
        </p:spPr>
      </p:pic>
      <p:grpSp>
        <p:nvGrpSpPr>
          <p:cNvPr id="2" name="Group 1">
            <a:extLst>
              <a:ext uri="{FF2B5EF4-FFF2-40B4-BE49-F238E27FC236}">
                <a16:creationId xmlns:a16="http://schemas.microsoft.com/office/drawing/2014/main" id="{F1F790E2-438B-5A1A-E179-8F74A4CFA3F3}"/>
              </a:ext>
            </a:extLst>
          </p:cNvPr>
          <p:cNvGrpSpPr/>
          <p:nvPr userDrawn="1"/>
        </p:nvGrpSpPr>
        <p:grpSpPr>
          <a:xfrm>
            <a:off x="12334791" y="0"/>
            <a:ext cx="2094408" cy="3914775"/>
            <a:chOff x="-2178418" y="4487679"/>
            <a:chExt cx="2094954" cy="3914775"/>
          </a:xfrm>
        </p:grpSpPr>
        <p:sp>
          <p:nvSpPr>
            <p:cNvPr id="3" name="Rectangle 2">
              <a:extLst>
                <a:ext uri="{FF2B5EF4-FFF2-40B4-BE49-F238E27FC236}">
                  <a16:creationId xmlns:a16="http://schemas.microsoft.com/office/drawing/2014/main" id="{025369EC-2994-BC3F-C27B-3AD093C36721}"/>
                </a:ext>
              </a:extLst>
            </p:cNvPr>
            <p:cNvSpPr/>
            <p:nvPr/>
          </p:nvSpPr>
          <p:spPr>
            <a:xfrm>
              <a:off x="-2178418" y="4487680"/>
              <a:ext cx="2094954" cy="3914774"/>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333333"/>
                </a:solidFill>
              </a:endParaRPr>
            </a:p>
          </p:txBody>
        </p:sp>
        <p:sp>
          <p:nvSpPr>
            <p:cNvPr id="5" name="Rectangle 4">
              <a:extLst>
                <a:ext uri="{FF2B5EF4-FFF2-40B4-BE49-F238E27FC236}">
                  <a16:creationId xmlns:a16="http://schemas.microsoft.com/office/drawing/2014/main" id="{2DDE7953-0A3E-6FAD-7760-77C188E7EFBB}"/>
                </a:ext>
              </a:extLst>
            </p:cNvPr>
            <p:cNvSpPr/>
            <p:nvPr/>
          </p:nvSpPr>
          <p:spPr>
            <a:xfrm>
              <a:off x="-2178418" y="4487679"/>
              <a:ext cx="2094954" cy="55616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799">
                <a:solidFill>
                  <a:srgbClr val="333333"/>
                </a:solidFill>
              </a:endParaRPr>
            </a:p>
          </p:txBody>
        </p:sp>
        <p:sp>
          <p:nvSpPr>
            <p:cNvPr id="6" name="TextBox 5">
              <a:extLst>
                <a:ext uri="{FF2B5EF4-FFF2-40B4-BE49-F238E27FC236}">
                  <a16:creationId xmlns:a16="http://schemas.microsoft.com/office/drawing/2014/main" id="{6C67F6BB-5501-5BEE-E4CE-8D2F493F3C34}"/>
                </a:ext>
              </a:extLst>
            </p:cNvPr>
            <p:cNvSpPr txBox="1"/>
            <p:nvPr/>
          </p:nvSpPr>
          <p:spPr>
            <a:xfrm>
              <a:off x="-1943077" y="4533656"/>
              <a:ext cx="1668186" cy="461665"/>
            </a:xfrm>
            <a:prstGeom prst="rect">
              <a:avLst/>
            </a:prstGeom>
            <a:noFill/>
          </p:spPr>
          <p:txBody>
            <a:bodyPr wrap="square" rtlCol="0">
              <a:spAutoFit/>
            </a:bodyPr>
            <a:lstStyle/>
            <a:p>
              <a:pPr algn="ctr"/>
              <a:r>
                <a:rPr lang="en-GB" sz="1200">
                  <a:solidFill>
                    <a:srgbClr val="333333"/>
                  </a:solidFill>
                  <a:latin typeface="+mn-lt"/>
                </a:rPr>
                <a:t>HOW TO INSERT AN ICON</a:t>
              </a:r>
            </a:p>
          </p:txBody>
        </p:sp>
        <p:sp>
          <p:nvSpPr>
            <p:cNvPr id="16" name="TextBox 15">
              <a:extLst>
                <a:ext uri="{FF2B5EF4-FFF2-40B4-BE49-F238E27FC236}">
                  <a16:creationId xmlns:a16="http://schemas.microsoft.com/office/drawing/2014/main" id="{FDF26F61-0AD4-E602-D7D7-FC3F61C62BDC}"/>
                </a:ext>
              </a:extLst>
            </p:cNvPr>
            <p:cNvSpPr txBox="1"/>
            <p:nvPr/>
          </p:nvSpPr>
          <p:spPr>
            <a:xfrm>
              <a:off x="-2156460" y="5847658"/>
              <a:ext cx="1976174" cy="861774"/>
            </a:xfrm>
            <a:prstGeom prst="rect">
              <a:avLst/>
            </a:prstGeom>
            <a:noFill/>
          </p:spPr>
          <p:txBody>
            <a:bodyPr wrap="square" rtlCol="0">
              <a:spAutoFit/>
            </a:bodyPr>
            <a:lstStyle/>
            <a:p>
              <a:r>
                <a:rPr lang="en-GB" sz="1000" b="1">
                  <a:solidFill>
                    <a:srgbClr val="333333"/>
                  </a:solidFill>
                </a:rPr>
                <a:t>2. </a:t>
              </a:r>
              <a:r>
                <a:rPr lang="en-GB" sz="1000">
                  <a:solidFill>
                    <a:srgbClr val="333333"/>
                  </a:solidFill>
                </a:rPr>
                <a:t>Click on the </a:t>
              </a:r>
              <a:r>
                <a:rPr lang="en-GB" sz="1000" b="0">
                  <a:solidFill>
                    <a:srgbClr val="333333"/>
                  </a:solidFill>
                  <a:latin typeface="Gotham Medium" pitchFamily="50" charset="0"/>
                </a:rPr>
                <a:t>shape </a:t>
              </a:r>
              <a:r>
                <a:rPr lang="en-GB" sz="1000">
                  <a:solidFill>
                    <a:srgbClr val="333333"/>
                  </a:solidFill>
                </a:rPr>
                <a:t>you wish to add your icon to and choose the icon needed from the PPT Icon Library.</a:t>
              </a:r>
              <a:br>
                <a:rPr lang="en-GB" sz="1000">
                  <a:solidFill>
                    <a:srgbClr val="333333"/>
                  </a:solidFill>
                </a:rPr>
              </a:br>
              <a:r>
                <a:rPr lang="en-GB" sz="1000">
                  <a:solidFill>
                    <a:srgbClr val="333333"/>
                  </a:solidFill>
                </a:rPr>
                <a:t>Insert &gt; Icons</a:t>
              </a:r>
            </a:p>
          </p:txBody>
        </p:sp>
        <p:sp>
          <p:nvSpPr>
            <p:cNvPr id="22" name="TextBox 21">
              <a:extLst>
                <a:ext uri="{FF2B5EF4-FFF2-40B4-BE49-F238E27FC236}">
                  <a16:creationId xmlns:a16="http://schemas.microsoft.com/office/drawing/2014/main" id="{45BDD2E3-530D-61DF-D138-775321D59087}"/>
                </a:ext>
              </a:extLst>
            </p:cNvPr>
            <p:cNvSpPr txBox="1"/>
            <p:nvPr/>
          </p:nvSpPr>
          <p:spPr>
            <a:xfrm>
              <a:off x="-2156460" y="6706540"/>
              <a:ext cx="1881569" cy="1015663"/>
            </a:xfrm>
            <a:prstGeom prst="rect">
              <a:avLst/>
            </a:prstGeom>
            <a:noFill/>
          </p:spPr>
          <p:txBody>
            <a:bodyPr wrap="square" rtlCol="0">
              <a:spAutoFit/>
            </a:bodyPr>
            <a:lstStyle/>
            <a:p>
              <a:r>
                <a:rPr lang="en-GB" sz="1000" b="1">
                  <a:solidFill>
                    <a:srgbClr val="333333"/>
                  </a:solidFill>
                </a:rPr>
                <a:t>3. </a:t>
              </a:r>
              <a:r>
                <a:rPr lang="en-GB" sz="1000">
                  <a:solidFill>
                    <a:srgbClr val="333333"/>
                  </a:solidFill>
                </a:rPr>
                <a:t>Click on the </a:t>
              </a:r>
              <a:r>
                <a:rPr lang="en-GB" sz="1000" b="0">
                  <a:solidFill>
                    <a:srgbClr val="333333"/>
                  </a:solidFill>
                  <a:latin typeface="Gotham Medium" pitchFamily="50" charset="0"/>
                </a:rPr>
                <a:t>Format Picture/Format Graphic </a:t>
              </a:r>
              <a:r>
                <a:rPr lang="en-GB" sz="1000">
                  <a:solidFill>
                    <a:srgbClr val="333333"/>
                  </a:solidFill>
                </a:rPr>
                <a:t>tab in the ribbon and choose </a:t>
              </a:r>
              <a:r>
                <a:rPr lang="en-GB" sz="1000" b="0">
                  <a:solidFill>
                    <a:srgbClr val="333333"/>
                  </a:solidFill>
                  <a:latin typeface="Gotham Medium" pitchFamily="50" charset="0"/>
                </a:rPr>
                <a:t>Crop</a:t>
              </a:r>
              <a:r>
                <a:rPr lang="en-GB" sz="1000">
                  <a:solidFill>
                    <a:srgbClr val="333333"/>
                  </a:solidFill>
                </a:rPr>
                <a:t> option to edit the position and composition of your icon.</a:t>
              </a:r>
            </a:p>
          </p:txBody>
        </p:sp>
        <p:sp>
          <p:nvSpPr>
            <p:cNvPr id="23" name="TextBox 22">
              <a:extLst>
                <a:ext uri="{FF2B5EF4-FFF2-40B4-BE49-F238E27FC236}">
                  <a16:creationId xmlns:a16="http://schemas.microsoft.com/office/drawing/2014/main" id="{41E8EC9B-8F71-38B3-D595-B67A36826FEB}"/>
                </a:ext>
              </a:extLst>
            </p:cNvPr>
            <p:cNvSpPr txBox="1"/>
            <p:nvPr/>
          </p:nvSpPr>
          <p:spPr>
            <a:xfrm>
              <a:off x="-2156460" y="7748950"/>
              <a:ext cx="2032272" cy="553998"/>
            </a:xfrm>
            <a:prstGeom prst="rect">
              <a:avLst/>
            </a:prstGeom>
            <a:noFill/>
          </p:spPr>
          <p:txBody>
            <a:bodyPr wrap="square" rtlCol="0">
              <a:spAutoFit/>
            </a:bodyPr>
            <a:lstStyle/>
            <a:p>
              <a:r>
                <a:rPr lang="en-GB" sz="1000" b="1">
                  <a:solidFill>
                    <a:srgbClr val="333333"/>
                  </a:solidFill>
                </a:rPr>
                <a:t>4. </a:t>
              </a:r>
              <a:r>
                <a:rPr lang="en-GB" sz="1000">
                  <a:solidFill>
                    <a:srgbClr val="333333"/>
                  </a:solidFill>
                </a:rPr>
                <a:t>Click on the drop down arrow and choose </a:t>
              </a:r>
              <a:r>
                <a:rPr lang="en-GB" sz="1000" b="0">
                  <a:solidFill>
                    <a:srgbClr val="333333"/>
                  </a:solidFill>
                  <a:latin typeface="Gotham Medium" pitchFamily="50" charset="0"/>
                </a:rPr>
                <a:t>Fit</a:t>
              </a:r>
              <a:r>
                <a:rPr lang="en-GB" sz="1000">
                  <a:solidFill>
                    <a:srgbClr val="333333"/>
                  </a:solidFill>
                </a:rPr>
                <a:t> to fit the icon to the placeholder.</a:t>
              </a:r>
            </a:p>
          </p:txBody>
        </p:sp>
        <p:sp>
          <p:nvSpPr>
            <p:cNvPr id="24" name="TextBox 23">
              <a:extLst>
                <a:ext uri="{FF2B5EF4-FFF2-40B4-BE49-F238E27FC236}">
                  <a16:creationId xmlns:a16="http://schemas.microsoft.com/office/drawing/2014/main" id="{2EB105CB-49EA-5E86-AB80-E39954BC4B44}"/>
                </a:ext>
              </a:extLst>
            </p:cNvPr>
            <p:cNvSpPr txBox="1"/>
            <p:nvPr/>
          </p:nvSpPr>
          <p:spPr>
            <a:xfrm>
              <a:off x="-2156460" y="5119692"/>
              <a:ext cx="1976174" cy="707886"/>
            </a:xfrm>
            <a:prstGeom prst="rect">
              <a:avLst/>
            </a:prstGeom>
            <a:noFill/>
          </p:spPr>
          <p:txBody>
            <a:bodyPr wrap="square" rtlCol="0">
              <a:spAutoFit/>
            </a:bodyPr>
            <a:lstStyle/>
            <a:p>
              <a:r>
                <a:rPr lang="en-GB" sz="1000" b="1">
                  <a:solidFill>
                    <a:srgbClr val="333333"/>
                  </a:solidFill>
                </a:rPr>
                <a:t>1. </a:t>
              </a:r>
              <a:r>
                <a:rPr lang="en-GB" sz="1000">
                  <a:solidFill>
                    <a:srgbClr val="333333"/>
                  </a:solidFill>
                </a:rPr>
                <a:t>To replace an existing icon, first delete it. Only use icons from the PowerPoint icon library: </a:t>
              </a:r>
              <a:r>
                <a:rPr lang="en-GB" sz="1000">
                  <a:solidFill>
                    <a:srgbClr val="333333"/>
                  </a:solidFill>
                  <a:latin typeface="Gotham Medium" pitchFamily="50" charset="0"/>
                </a:rPr>
                <a:t>Insert &gt; Icons. </a:t>
              </a:r>
            </a:p>
          </p:txBody>
        </p:sp>
      </p:grpSp>
    </p:spTree>
    <p:custDataLst>
      <p:tags r:id="rId1"/>
    </p:custDataLst>
    <p:extLst>
      <p:ext uri="{BB962C8B-B14F-4D97-AF65-F5344CB8AC3E}">
        <p14:creationId xmlns:p14="http://schemas.microsoft.com/office/powerpoint/2010/main" val="2955408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7.xml><?xml version="1.0" encoding="utf-8"?>
<p:sldLayout xmlns:a="http://schemas.openxmlformats.org/drawingml/2006/main" xmlns:r="http://schemas.openxmlformats.org/officeDocument/2006/relationships" xmlns:p="http://schemas.openxmlformats.org/presentationml/2006/main" showMasterSp="0">
  <p:cSld name="5 step process (1)">
    <p:spTree>
      <p:nvGrpSpPr>
        <p:cNvPr id="1" name=""/>
        <p:cNvGrpSpPr/>
        <p:nvPr/>
      </p:nvGrpSpPr>
      <p:grpSpPr>
        <a:xfrm>
          <a:off x="0" y="0"/>
          <a:ext cx="0" cy="0"/>
          <a:chOff x="0" y="0"/>
          <a:chExt cx="0" cy="0"/>
        </a:xfrm>
      </p:grpSpPr>
      <p:sp>
        <p:nvSpPr>
          <p:cNvPr id="43" name="Text Placeholder 3">
            <a:extLst>
              <a:ext uri="{FF2B5EF4-FFF2-40B4-BE49-F238E27FC236}">
                <a16:creationId xmlns:a16="http://schemas.microsoft.com/office/drawing/2014/main" id="{5E5361D6-A790-C82D-472C-B0A811B930BE}"/>
              </a:ext>
            </a:extLst>
          </p:cNvPr>
          <p:cNvSpPr>
            <a:spLocks noGrp="1"/>
          </p:cNvSpPr>
          <p:nvPr>
            <p:ph type="body" sz="quarter" idx="43" hasCustomPrompt="1"/>
          </p:nvPr>
        </p:nvSpPr>
        <p:spPr>
          <a:xfrm rot="5400000">
            <a:off x="8649149" y="3318754"/>
            <a:ext cx="6858430" cy="220922"/>
          </a:xfrm>
          <a:solidFill>
            <a:schemeClr val="accent1"/>
          </a:solidFill>
        </p:spPr>
        <p:txBody>
          <a:bodyPr anchor="ctr"/>
          <a:lstStyle>
            <a:lvl1pPr algn="ctr">
              <a:defRPr sz="900" cap="all" spc="100" baseline="0"/>
            </a:lvl1pPr>
          </a:lstStyle>
          <a:p>
            <a:pPr lvl="0"/>
            <a:r>
              <a:rPr lang="en-GB"/>
              <a:t>Section Title</a:t>
            </a:r>
          </a:p>
        </p:txBody>
      </p:sp>
      <p:sp>
        <p:nvSpPr>
          <p:cNvPr id="57" name="Date Placeholder 56">
            <a:extLst>
              <a:ext uri="{FF2B5EF4-FFF2-40B4-BE49-F238E27FC236}">
                <a16:creationId xmlns:a16="http://schemas.microsoft.com/office/drawing/2014/main" id="{B1C5E703-D1A4-5E36-A7FC-FA8FC8BE0350}"/>
              </a:ext>
            </a:extLst>
          </p:cNvPr>
          <p:cNvSpPr>
            <a:spLocks noGrp="1"/>
          </p:cNvSpPr>
          <p:nvPr>
            <p:ph type="dt" sz="half" idx="45"/>
          </p:nvPr>
        </p:nvSpPr>
        <p:spPr/>
        <p:txBody>
          <a:bodyPr/>
          <a:lstStyle/>
          <a:p>
            <a:endParaRPr lang="en-GB"/>
          </a:p>
        </p:txBody>
      </p:sp>
      <p:sp>
        <p:nvSpPr>
          <p:cNvPr id="58" name="Footer Placeholder 57">
            <a:extLst>
              <a:ext uri="{FF2B5EF4-FFF2-40B4-BE49-F238E27FC236}">
                <a16:creationId xmlns:a16="http://schemas.microsoft.com/office/drawing/2014/main" id="{C6A34CBF-2824-8483-0D8A-4465348AE41F}"/>
              </a:ext>
            </a:extLst>
          </p:cNvPr>
          <p:cNvSpPr>
            <a:spLocks noGrp="1"/>
          </p:cNvSpPr>
          <p:nvPr>
            <p:ph type="ftr" sz="quarter" idx="46"/>
          </p:nvPr>
        </p:nvSpPr>
        <p:spPr>
          <a:xfrm>
            <a:off x="450733" y="6501388"/>
            <a:ext cx="6856644" cy="270074"/>
          </a:xfrm>
          <a:prstGeom prst="rect">
            <a:avLst/>
          </a:prstGeom>
        </p:spPr>
        <p:txBody>
          <a:bodyPr/>
          <a:lstStyle/>
          <a:p>
            <a:pPr>
              <a:lnSpc>
                <a:spcPct val="120000"/>
              </a:lnSpc>
              <a:spcAft>
                <a:spcPts val="1000"/>
              </a:spcAft>
            </a:pPr>
            <a:r>
              <a:rPr lang="en-US"/>
              <a:t>Footer</a:t>
            </a:r>
          </a:p>
        </p:txBody>
      </p:sp>
      <p:sp>
        <p:nvSpPr>
          <p:cNvPr id="59" name="Slide Number Placeholder 58">
            <a:extLst>
              <a:ext uri="{FF2B5EF4-FFF2-40B4-BE49-F238E27FC236}">
                <a16:creationId xmlns:a16="http://schemas.microsoft.com/office/drawing/2014/main" id="{D4C43BF5-78B9-F909-C879-6E7FAEFD985D}"/>
              </a:ext>
            </a:extLst>
          </p:cNvPr>
          <p:cNvSpPr>
            <a:spLocks noGrp="1"/>
          </p:cNvSpPr>
          <p:nvPr>
            <p:ph type="sldNum" sz="quarter" idx="47"/>
          </p:nvPr>
        </p:nvSpPr>
        <p:spPr/>
        <p:txBody>
          <a:bodyPr/>
          <a:lstStyle/>
          <a:p>
            <a:fld id="{BB07EAE1-021A-493C-B07F-6FE9E5D11BEB}" type="slidenum">
              <a:rPr lang="en-GB" smtClean="0"/>
              <a:pPr/>
              <a:t>‹#›</a:t>
            </a:fld>
            <a:endParaRPr lang="en-GB"/>
          </a:p>
        </p:txBody>
      </p:sp>
      <p:pic>
        <p:nvPicPr>
          <p:cNvPr id="4" name="Graphic 3">
            <a:extLst>
              <a:ext uri="{FF2B5EF4-FFF2-40B4-BE49-F238E27FC236}">
                <a16:creationId xmlns:a16="http://schemas.microsoft.com/office/drawing/2014/main" id="{8D12B716-B12F-D7AA-0A06-4FB890D1FCE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169916" y="259080"/>
            <a:ext cx="558018" cy="558163"/>
          </a:xfrm>
          <a:prstGeom prst="rect">
            <a:avLst/>
          </a:prstGeom>
        </p:spPr>
      </p:pic>
      <p:sp>
        <p:nvSpPr>
          <p:cNvPr id="5" name="Text Placeholder 5">
            <a:extLst>
              <a:ext uri="{FF2B5EF4-FFF2-40B4-BE49-F238E27FC236}">
                <a16:creationId xmlns:a16="http://schemas.microsoft.com/office/drawing/2014/main" id="{FD0E3DFD-615A-6C5F-320F-4159E3D808D9}"/>
              </a:ext>
            </a:extLst>
          </p:cNvPr>
          <p:cNvSpPr>
            <a:spLocks noGrp="1"/>
          </p:cNvSpPr>
          <p:nvPr>
            <p:ph type="body" sz="quarter" idx="71" hasCustomPrompt="1"/>
          </p:nvPr>
        </p:nvSpPr>
        <p:spPr>
          <a:xfrm>
            <a:off x="450732" y="1125736"/>
            <a:ext cx="10323999" cy="581145"/>
          </a:xfrm>
        </p:spPr>
        <p:txBody>
          <a:bodyPr/>
          <a:lstStyle>
            <a:lvl1pPr>
              <a:defRPr sz="1200"/>
            </a:lvl1pPr>
            <a:lvl2pPr>
              <a:defRPr sz="1200"/>
            </a:lvl2pPr>
            <a:lvl3pPr>
              <a:defRPr sz="1100"/>
            </a:lvl3pPr>
            <a:lvl4pPr>
              <a:defRPr sz="1050"/>
            </a:lvl4pPr>
            <a:lvl5pPr>
              <a:defRPr sz="1200"/>
            </a:lvl5pPr>
          </a:lstStyle>
          <a:p>
            <a:pPr lvl="0"/>
            <a:r>
              <a:rPr lang="en-GB"/>
              <a:t>Insert text</a:t>
            </a:r>
          </a:p>
          <a:p>
            <a:pPr lvl="1"/>
            <a:r>
              <a:rPr lang="en-GB"/>
              <a:t>Second level</a:t>
            </a:r>
          </a:p>
          <a:p>
            <a:pPr lvl="2"/>
            <a:r>
              <a:rPr lang="en-GB"/>
              <a:t>Third level</a:t>
            </a:r>
          </a:p>
          <a:p>
            <a:pPr lvl="3"/>
            <a:r>
              <a:rPr lang="en-GB"/>
              <a:t>Fourth level</a:t>
            </a:r>
          </a:p>
          <a:p>
            <a:pPr lvl="4"/>
            <a:r>
              <a:rPr lang="en-GB"/>
              <a:t>Fifth level</a:t>
            </a:r>
          </a:p>
        </p:txBody>
      </p:sp>
      <p:sp>
        <p:nvSpPr>
          <p:cNvPr id="6" name="Title 1">
            <a:extLst>
              <a:ext uri="{FF2B5EF4-FFF2-40B4-BE49-F238E27FC236}">
                <a16:creationId xmlns:a16="http://schemas.microsoft.com/office/drawing/2014/main" id="{4A406532-CC2D-F65B-1D46-E89C3C5F25A7}"/>
              </a:ext>
            </a:extLst>
          </p:cNvPr>
          <p:cNvSpPr>
            <a:spLocks noGrp="1"/>
          </p:cNvSpPr>
          <p:nvPr>
            <p:ph type="title" hasCustomPrompt="1"/>
          </p:nvPr>
        </p:nvSpPr>
        <p:spPr>
          <a:xfrm>
            <a:off x="450732" y="422671"/>
            <a:ext cx="10323999" cy="558404"/>
          </a:xfrm>
        </p:spPr>
        <p:txBody>
          <a:bodyPr/>
          <a:lstStyle>
            <a:lvl1pPr>
              <a:defRPr sz="3199"/>
            </a:lvl1pPr>
          </a:lstStyle>
          <a:p>
            <a:r>
              <a:rPr lang="en-GB"/>
              <a:t>Insert title here</a:t>
            </a:r>
          </a:p>
        </p:txBody>
      </p:sp>
      <p:sp>
        <p:nvSpPr>
          <p:cNvPr id="7" name="Text Placeholder 33">
            <a:extLst>
              <a:ext uri="{FF2B5EF4-FFF2-40B4-BE49-F238E27FC236}">
                <a16:creationId xmlns:a16="http://schemas.microsoft.com/office/drawing/2014/main" id="{BD54EF05-F5D3-4E11-3463-37A652053736}"/>
              </a:ext>
            </a:extLst>
          </p:cNvPr>
          <p:cNvSpPr>
            <a:spLocks noGrp="1"/>
          </p:cNvSpPr>
          <p:nvPr>
            <p:ph type="body" sz="quarter" idx="33" hasCustomPrompt="1"/>
          </p:nvPr>
        </p:nvSpPr>
        <p:spPr>
          <a:xfrm>
            <a:off x="572205" y="2084359"/>
            <a:ext cx="1662413" cy="3451465"/>
          </a:xfrm>
          <a:solidFill>
            <a:schemeClr val="accent2"/>
          </a:solidFill>
        </p:spPr>
        <p:txBody>
          <a:bodyPr/>
          <a:lstStyle>
            <a:lvl1pPr>
              <a:defRPr/>
            </a:lvl1pPr>
          </a:lstStyle>
          <a:p>
            <a:pPr lvl="0"/>
            <a:r>
              <a:rPr lang="en-GB"/>
              <a:t> </a:t>
            </a:r>
          </a:p>
        </p:txBody>
      </p:sp>
      <p:sp>
        <p:nvSpPr>
          <p:cNvPr id="9" name="Text Placeholder 33">
            <a:extLst>
              <a:ext uri="{FF2B5EF4-FFF2-40B4-BE49-F238E27FC236}">
                <a16:creationId xmlns:a16="http://schemas.microsoft.com/office/drawing/2014/main" id="{70663A29-64CA-A502-84C9-14DB263BAB77}"/>
              </a:ext>
            </a:extLst>
          </p:cNvPr>
          <p:cNvSpPr>
            <a:spLocks noGrp="1"/>
          </p:cNvSpPr>
          <p:nvPr>
            <p:ph type="body" sz="quarter" idx="34" hasCustomPrompt="1"/>
          </p:nvPr>
        </p:nvSpPr>
        <p:spPr>
          <a:xfrm>
            <a:off x="2842911" y="2090048"/>
            <a:ext cx="1662413" cy="3451465"/>
          </a:xfrm>
          <a:solidFill>
            <a:schemeClr val="accent2"/>
          </a:solidFill>
        </p:spPr>
        <p:txBody>
          <a:bodyPr/>
          <a:lstStyle>
            <a:lvl1pPr>
              <a:defRPr/>
            </a:lvl1pPr>
          </a:lstStyle>
          <a:p>
            <a:pPr lvl="0"/>
            <a:r>
              <a:rPr lang="en-GB"/>
              <a:t> </a:t>
            </a:r>
          </a:p>
        </p:txBody>
      </p:sp>
      <p:sp>
        <p:nvSpPr>
          <p:cNvPr id="33" name="Text Placeholder 33">
            <a:extLst>
              <a:ext uri="{FF2B5EF4-FFF2-40B4-BE49-F238E27FC236}">
                <a16:creationId xmlns:a16="http://schemas.microsoft.com/office/drawing/2014/main" id="{D84CA426-17F1-F16A-3597-622E8AE6DF7E}"/>
              </a:ext>
            </a:extLst>
          </p:cNvPr>
          <p:cNvSpPr>
            <a:spLocks noGrp="1"/>
          </p:cNvSpPr>
          <p:nvPr>
            <p:ph type="body" sz="quarter" idx="35" hasCustomPrompt="1"/>
          </p:nvPr>
        </p:nvSpPr>
        <p:spPr>
          <a:xfrm>
            <a:off x="5118901" y="2084359"/>
            <a:ext cx="1662413" cy="3451465"/>
          </a:xfrm>
          <a:solidFill>
            <a:schemeClr val="accent2"/>
          </a:solidFill>
        </p:spPr>
        <p:txBody>
          <a:bodyPr/>
          <a:lstStyle>
            <a:lvl1pPr>
              <a:defRPr/>
            </a:lvl1pPr>
          </a:lstStyle>
          <a:p>
            <a:pPr lvl="0"/>
            <a:r>
              <a:rPr lang="en-GB"/>
              <a:t> </a:t>
            </a:r>
          </a:p>
        </p:txBody>
      </p:sp>
      <p:sp>
        <p:nvSpPr>
          <p:cNvPr id="36" name="Text Placeholder 33">
            <a:extLst>
              <a:ext uri="{FF2B5EF4-FFF2-40B4-BE49-F238E27FC236}">
                <a16:creationId xmlns:a16="http://schemas.microsoft.com/office/drawing/2014/main" id="{256E4BCA-7A5C-6644-FDD0-F0918F816722}"/>
              </a:ext>
            </a:extLst>
          </p:cNvPr>
          <p:cNvSpPr>
            <a:spLocks noGrp="1"/>
          </p:cNvSpPr>
          <p:nvPr>
            <p:ph type="body" sz="quarter" idx="36" hasCustomPrompt="1"/>
          </p:nvPr>
        </p:nvSpPr>
        <p:spPr>
          <a:xfrm>
            <a:off x="7394890" y="2078670"/>
            <a:ext cx="1662413" cy="3451465"/>
          </a:xfrm>
          <a:solidFill>
            <a:schemeClr val="accent2"/>
          </a:solidFill>
        </p:spPr>
        <p:txBody>
          <a:bodyPr/>
          <a:lstStyle>
            <a:lvl1pPr>
              <a:defRPr/>
            </a:lvl1pPr>
          </a:lstStyle>
          <a:p>
            <a:pPr lvl="0"/>
            <a:r>
              <a:rPr lang="en-GB"/>
              <a:t> </a:t>
            </a:r>
          </a:p>
        </p:txBody>
      </p:sp>
      <p:sp>
        <p:nvSpPr>
          <p:cNvPr id="37" name="Text Placeholder 33">
            <a:extLst>
              <a:ext uri="{FF2B5EF4-FFF2-40B4-BE49-F238E27FC236}">
                <a16:creationId xmlns:a16="http://schemas.microsoft.com/office/drawing/2014/main" id="{F27E3802-F925-2EFF-7FD3-02029EBA84D0}"/>
              </a:ext>
            </a:extLst>
          </p:cNvPr>
          <p:cNvSpPr>
            <a:spLocks noGrp="1"/>
          </p:cNvSpPr>
          <p:nvPr>
            <p:ph type="body" sz="quarter" idx="37" hasCustomPrompt="1"/>
          </p:nvPr>
        </p:nvSpPr>
        <p:spPr>
          <a:xfrm>
            <a:off x="9670879" y="2072981"/>
            <a:ext cx="1662413" cy="3451465"/>
          </a:xfrm>
          <a:solidFill>
            <a:schemeClr val="accent1"/>
          </a:solidFill>
        </p:spPr>
        <p:txBody>
          <a:bodyPr/>
          <a:lstStyle>
            <a:lvl1pPr>
              <a:defRPr/>
            </a:lvl1pPr>
          </a:lstStyle>
          <a:p>
            <a:pPr lvl="0"/>
            <a:r>
              <a:rPr lang="en-GB"/>
              <a:t> </a:t>
            </a:r>
          </a:p>
        </p:txBody>
      </p:sp>
      <p:sp>
        <p:nvSpPr>
          <p:cNvPr id="41" name="Text Placeholder 7">
            <a:extLst>
              <a:ext uri="{FF2B5EF4-FFF2-40B4-BE49-F238E27FC236}">
                <a16:creationId xmlns:a16="http://schemas.microsoft.com/office/drawing/2014/main" id="{211C04B3-D3F9-76DC-9FEA-702F5FC60C5F}"/>
              </a:ext>
            </a:extLst>
          </p:cNvPr>
          <p:cNvSpPr>
            <a:spLocks noGrp="1"/>
          </p:cNvSpPr>
          <p:nvPr>
            <p:ph type="body" sz="quarter" idx="13" hasCustomPrompt="1"/>
          </p:nvPr>
        </p:nvSpPr>
        <p:spPr>
          <a:xfrm>
            <a:off x="687801" y="2096399"/>
            <a:ext cx="642510" cy="723616"/>
          </a:xfrm>
        </p:spPr>
        <p:txBody>
          <a:bodyPr/>
          <a:lstStyle>
            <a:lvl1pPr>
              <a:defRPr sz="3199">
                <a:solidFill>
                  <a:schemeClr val="bg2"/>
                </a:solidFill>
                <a:latin typeface="Gotham Medium" panose="02000604030000020004" pitchFamily="50" charset="0"/>
              </a:defRPr>
            </a:lvl1pPr>
          </a:lstStyle>
          <a:p>
            <a:pPr lvl="0"/>
            <a:r>
              <a:rPr lang="en-GB"/>
              <a:t>1</a:t>
            </a:r>
          </a:p>
        </p:txBody>
      </p:sp>
      <p:sp>
        <p:nvSpPr>
          <p:cNvPr id="42" name="Text Placeholder 9">
            <a:extLst>
              <a:ext uri="{FF2B5EF4-FFF2-40B4-BE49-F238E27FC236}">
                <a16:creationId xmlns:a16="http://schemas.microsoft.com/office/drawing/2014/main" id="{85F6E62F-F581-522D-B6EB-67BAE0F1EAF2}"/>
              </a:ext>
            </a:extLst>
          </p:cNvPr>
          <p:cNvSpPr>
            <a:spLocks noGrp="1"/>
          </p:cNvSpPr>
          <p:nvPr>
            <p:ph type="body" sz="quarter" idx="14" hasCustomPrompt="1"/>
          </p:nvPr>
        </p:nvSpPr>
        <p:spPr>
          <a:xfrm>
            <a:off x="687800" y="2839066"/>
            <a:ext cx="1485164" cy="221325"/>
          </a:xfrm>
        </p:spPr>
        <p:txBody>
          <a:bodyPr/>
          <a:lstStyle>
            <a:lvl1pPr>
              <a:defRPr sz="1200" cap="all" baseline="0">
                <a:solidFill>
                  <a:schemeClr val="bg2"/>
                </a:solidFill>
                <a:latin typeface="+mj-lt"/>
              </a:defRPr>
            </a:lvl1pPr>
            <a:lvl2pPr>
              <a:defRPr cap="all" baseline="0">
                <a:solidFill>
                  <a:schemeClr val="bg2"/>
                </a:solidFill>
                <a:latin typeface="Gotham Medium" panose="02000604030000020004" pitchFamily="50" charset="0"/>
              </a:defRPr>
            </a:lvl2pPr>
            <a:lvl3pPr>
              <a:defRPr cap="all" baseline="0">
                <a:solidFill>
                  <a:schemeClr val="bg2"/>
                </a:solidFill>
                <a:latin typeface="Gotham Medium" panose="02000604030000020004" pitchFamily="50" charset="0"/>
              </a:defRPr>
            </a:lvl3pPr>
            <a:lvl4pPr>
              <a:defRPr cap="all" baseline="0">
                <a:solidFill>
                  <a:schemeClr val="bg2"/>
                </a:solidFill>
                <a:latin typeface="Gotham Medium" panose="02000604030000020004" pitchFamily="50" charset="0"/>
              </a:defRPr>
            </a:lvl4pPr>
            <a:lvl5pPr>
              <a:defRPr cap="all" baseline="0">
                <a:solidFill>
                  <a:schemeClr val="bg2"/>
                </a:solidFill>
                <a:latin typeface="Gotham Medium" panose="02000604030000020004" pitchFamily="50" charset="0"/>
              </a:defRPr>
            </a:lvl5pPr>
          </a:lstStyle>
          <a:p>
            <a:pPr lvl="0"/>
            <a:r>
              <a:rPr lang="en-GB"/>
              <a:t>Insert title</a:t>
            </a:r>
          </a:p>
        </p:txBody>
      </p:sp>
      <p:sp>
        <p:nvSpPr>
          <p:cNvPr id="44" name="Text Placeholder 11">
            <a:extLst>
              <a:ext uri="{FF2B5EF4-FFF2-40B4-BE49-F238E27FC236}">
                <a16:creationId xmlns:a16="http://schemas.microsoft.com/office/drawing/2014/main" id="{452BF03B-C91F-2F15-2565-521AA12B0DB8}"/>
              </a:ext>
            </a:extLst>
          </p:cNvPr>
          <p:cNvSpPr>
            <a:spLocks noGrp="1"/>
          </p:cNvSpPr>
          <p:nvPr>
            <p:ph type="body" sz="quarter" idx="15" hasCustomPrompt="1"/>
          </p:nvPr>
        </p:nvSpPr>
        <p:spPr>
          <a:xfrm>
            <a:off x="687800" y="3092140"/>
            <a:ext cx="1485164" cy="815975"/>
          </a:xfrm>
        </p:spPr>
        <p:txBody>
          <a:bodyPr/>
          <a:lstStyle>
            <a:lvl1pPr>
              <a:defRPr sz="1200">
                <a:solidFill>
                  <a:schemeClr val="bg2"/>
                </a:solidFill>
              </a:defRPr>
            </a:lvl1pPr>
            <a:lvl2pPr>
              <a:defRPr sz="1200">
                <a:solidFill>
                  <a:schemeClr val="bg2"/>
                </a:solidFill>
              </a:defRPr>
            </a:lvl2pPr>
            <a:lvl3pPr>
              <a:defRPr sz="1100">
                <a:solidFill>
                  <a:schemeClr val="bg2"/>
                </a:solidFill>
              </a:defRPr>
            </a:lvl3pPr>
            <a:lvl4pPr>
              <a:defRPr sz="1050">
                <a:solidFill>
                  <a:schemeClr val="bg2"/>
                </a:solidFill>
              </a:defRPr>
            </a:lvl4pPr>
            <a:lvl5pPr>
              <a:defRPr sz="1200">
                <a:solidFill>
                  <a:schemeClr val="bg2"/>
                </a:solidFill>
              </a:defRPr>
            </a:lvl5pPr>
          </a:lstStyle>
          <a:p>
            <a:pPr lvl="0"/>
            <a:r>
              <a:rPr lang="en-GB"/>
              <a:t>Insert text here</a:t>
            </a:r>
          </a:p>
          <a:p>
            <a:pPr lvl="1"/>
            <a:r>
              <a:rPr lang="en-GB"/>
              <a:t>Second level</a:t>
            </a:r>
          </a:p>
          <a:p>
            <a:pPr lvl="2"/>
            <a:r>
              <a:rPr lang="en-GB"/>
              <a:t>Third level</a:t>
            </a:r>
          </a:p>
          <a:p>
            <a:pPr lvl="3"/>
            <a:r>
              <a:rPr lang="en-GB"/>
              <a:t>Fourth level</a:t>
            </a:r>
          </a:p>
          <a:p>
            <a:pPr lvl="4"/>
            <a:r>
              <a:rPr lang="en-GB"/>
              <a:t>Fifth level</a:t>
            </a:r>
          </a:p>
        </p:txBody>
      </p:sp>
      <p:sp>
        <p:nvSpPr>
          <p:cNvPr id="45" name="Picture Placeholder 13">
            <a:extLst>
              <a:ext uri="{FF2B5EF4-FFF2-40B4-BE49-F238E27FC236}">
                <a16:creationId xmlns:a16="http://schemas.microsoft.com/office/drawing/2014/main" id="{DEC154EA-DB59-3487-8508-47158698D8B5}"/>
              </a:ext>
            </a:extLst>
          </p:cNvPr>
          <p:cNvSpPr>
            <a:spLocks noGrp="1"/>
          </p:cNvSpPr>
          <p:nvPr>
            <p:ph type="pic" sz="quarter" idx="16" hasCustomPrompt="1"/>
          </p:nvPr>
        </p:nvSpPr>
        <p:spPr>
          <a:xfrm>
            <a:off x="946330" y="4306384"/>
            <a:ext cx="914162" cy="914400"/>
          </a:xfrm>
        </p:spPr>
        <p:txBody>
          <a:bodyPr/>
          <a:lstStyle>
            <a:lvl1pPr algn="ctr">
              <a:defRPr>
                <a:solidFill>
                  <a:schemeClr val="bg2"/>
                </a:solidFill>
              </a:defRPr>
            </a:lvl1pPr>
          </a:lstStyle>
          <a:p>
            <a:r>
              <a:rPr lang="en-GB"/>
              <a:t>Insert icon</a:t>
            </a:r>
          </a:p>
        </p:txBody>
      </p:sp>
      <p:sp>
        <p:nvSpPr>
          <p:cNvPr id="46" name="Text Placeholder 7">
            <a:extLst>
              <a:ext uri="{FF2B5EF4-FFF2-40B4-BE49-F238E27FC236}">
                <a16:creationId xmlns:a16="http://schemas.microsoft.com/office/drawing/2014/main" id="{07892EA4-0F89-922C-769D-1A2D3ABD8AFA}"/>
              </a:ext>
            </a:extLst>
          </p:cNvPr>
          <p:cNvSpPr>
            <a:spLocks noGrp="1"/>
          </p:cNvSpPr>
          <p:nvPr>
            <p:ph type="body" sz="quarter" idx="17" hasCustomPrompt="1"/>
          </p:nvPr>
        </p:nvSpPr>
        <p:spPr>
          <a:xfrm>
            <a:off x="2958279" y="2096399"/>
            <a:ext cx="642510" cy="723616"/>
          </a:xfrm>
        </p:spPr>
        <p:txBody>
          <a:bodyPr/>
          <a:lstStyle>
            <a:lvl1pPr>
              <a:defRPr sz="3199">
                <a:solidFill>
                  <a:schemeClr val="bg2"/>
                </a:solidFill>
                <a:latin typeface="Gotham Medium" panose="02000604030000020004" pitchFamily="50" charset="0"/>
              </a:defRPr>
            </a:lvl1pPr>
          </a:lstStyle>
          <a:p>
            <a:pPr lvl="0"/>
            <a:r>
              <a:rPr lang="en-GB"/>
              <a:t>2</a:t>
            </a:r>
          </a:p>
        </p:txBody>
      </p:sp>
      <p:sp>
        <p:nvSpPr>
          <p:cNvPr id="47" name="Text Placeholder 9">
            <a:extLst>
              <a:ext uri="{FF2B5EF4-FFF2-40B4-BE49-F238E27FC236}">
                <a16:creationId xmlns:a16="http://schemas.microsoft.com/office/drawing/2014/main" id="{0A3CDAA2-13C4-4BD9-C1D3-8336C67D05EE}"/>
              </a:ext>
            </a:extLst>
          </p:cNvPr>
          <p:cNvSpPr>
            <a:spLocks noGrp="1"/>
          </p:cNvSpPr>
          <p:nvPr>
            <p:ph type="body" sz="quarter" idx="18" hasCustomPrompt="1"/>
          </p:nvPr>
        </p:nvSpPr>
        <p:spPr>
          <a:xfrm>
            <a:off x="2958278" y="2839066"/>
            <a:ext cx="1485164" cy="221325"/>
          </a:xfrm>
        </p:spPr>
        <p:txBody>
          <a:bodyPr/>
          <a:lstStyle>
            <a:lvl1pPr>
              <a:defRPr sz="1200" cap="all" baseline="0">
                <a:solidFill>
                  <a:schemeClr val="bg2"/>
                </a:solidFill>
                <a:latin typeface="+mj-lt"/>
              </a:defRPr>
            </a:lvl1pPr>
            <a:lvl2pPr>
              <a:defRPr cap="all" baseline="0">
                <a:solidFill>
                  <a:schemeClr val="bg2"/>
                </a:solidFill>
                <a:latin typeface="Gotham Medium" panose="02000604030000020004" pitchFamily="50" charset="0"/>
              </a:defRPr>
            </a:lvl2pPr>
            <a:lvl3pPr>
              <a:defRPr cap="all" baseline="0">
                <a:solidFill>
                  <a:schemeClr val="bg2"/>
                </a:solidFill>
                <a:latin typeface="Gotham Medium" panose="02000604030000020004" pitchFamily="50" charset="0"/>
              </a:defRPr>
            </a:lvl3pPr>
            <a:lvl4pPr>
              <a:defRPr cap="all" baseline="0">
                <a:solidFill>
                  <a:schemeClr val="bg2"/>
                </a:solidFill>
                <a:latin typeface="Gotham Medium" panose="02000604030000020004" pitchFamily="50" charset="0"/>
              </a:defRPr>
            </a:lvl4pPr>
            <a:lvl5pPr>
              <a:defRPr cap="all" baseline="0">
                <a:solidFill>
                  <a:schemeClr val="bg2"/>
                </a:solidFill>
                <a:latin typeface="Gotham Medium" panose="02000604030000020004" pitchFamily="50" charset="0"/>
              </a:defRPr>
            </a:lvl5pPr>
          </a:lstStyle>
          <a:p>
            <a:pPr lvl="0"/>
            <a:r>
              <a:rPr lang="en-GB"/>
              <a:t>Insert title</a:t>
            </a:r>
          </a:p>
        </p:txBody>
      </p:sp>
      <p:sp>
        <p:nvSpPr>
          <p:cNvPr id="56" name="Text Placeholder 11">
            <a:extLst>
              <a:ext uri="{FF2B5EF4-FFF2-40B4-BE49-F238E27FC236}">
                <a16:creationId xmlns:a16="http://schemas.microsoft.com/office/drawing/2014/main" id="{826C547F-8314-07C3-C382-30AEC33866BF}"/>
              </a:ext>
            </a:extLst>
          </p:cNvPr>
          <p:cNvSpPr>
            <a:spLocks noGrp="1"/>
          </p:cNvSpPr>
          <p:nvPr>
            <p:ph type="body" sz="quarter" idx="19" hasCustomPrompt="1"/>
          </p:nvPr>
        </p:nvSpPr>
        <p:spPr>
          <a:xfrm>
            <a:off x="2958278" y="3092140"/>
            <a:ext cx="1485164" cy="815975"/>
          </a:xfrm>
        </p:spPr>
        <p:txBody>
          <a:bodyPr/>
          <a:lstStyle>
            <a:lvl1pPr>
              <a:defRPr sz="1200">
                <a:solidFill>
                  <a:schemeClr val="bg2"/>
                </a:solidFill>
              </a:defRPr>
            </a:lvl1pPr>
            <a:lvl2pPr>
              <a:defRPr sz="1200">
                <a:solidFill>
                  <a:schemeClr val="bg2"/>
                </a:solidFill>
              </a:defRPr>
            </a:lvl2pPr>
            <a:lvl3pPr>
              <a:defRPr sz="1100">
                <a:solidFill>
                  <a:schemeClr val="bg2"/>
                </a:solidFill>
              </a:defRPr>
            </a:lvl3pPr>
            <a:lvl4pPr>
              <a:defRPr sz="1050">
                <a:solidFill>
                  <a:schemeClr val="bg2"/>
                </a:solidFill>
              </a:defRPr>
            </a:lvl4pPr>
            <a:lvl5pPr>
              <a:defRPr sz="1200">
                <a:solidFill>
                  <a:schemeClr val="bg2"/>
                </a:solidFill>
              </a:defRPr>
            </a:lvl5pPr>
          </a:lstStyle>
          <a:p>
            <a:pPr lvl="0"/>
            <a:r>
              <a:rPr lang="en-GB"/>
              <a:t>Insert text here</a:t>
            </a:r>
          </a:p>
          <a:p>
            <a:pPr lvl="1"/>
            <a:r>
              <a:rPr lang="en-GB"/>
              <a:t>Second level</a:t>
            </a:r>
          </a:p>
          <a:p>
            <a:pPr lvl="2"/>
            <a:r>
              <a:rPr lang="en-GB"/>
              <a:t>Third level</a:t>
            </a:r>
          </a:p>
          <a:p>
            <a:pPr lvl="3"/>
            <a:r>
              <a:rPr lang="en-GB"/>
              <a:t>Fourth level</a:t>
            </a:r>
          </a:p>
          <a:p>
            <a:pPr lvl="4"/>
            <a:r>
              <a:rPr lang="en-GB"/>
              <a:t>Fifth level</a:t>
            </a:r>
          </a:p>
        </p:txBody>
      </p:sp>
      <p:sp>
        <p:nvSpPr>
          <p:cNvPr id="60" name="Picture Placeholder 13">
            <a:extLst>
              <a:ext uri="{FF2B5EF4-FFF2-40B4-BE49-F238E27FC236}">
                <a16:creationId xmlns:a16="http://schemas.microsoft.com/office/drawing/2014/main" id="{1782941B-1C2E-9817-7315-C8B327C543B7}"/>
              </a:ext>
            </a:extLst>
          </p:cNvPr>
          <p:cNvSpPr>
            <a:spLocks noGrp="1"/>
          </p:cNvSpPr>
          <p:nvPr>
            <p:ph type="pic" sz="quarter" idx="20" hasCustomPrompt="1"/>
          </p:nvPr>
        </p:nvSpPr>
        <p:spPr>
          <a:xfrm>
            <a:off x="3217037" y="4306384"/>
            <a:ext cx="914162" cy="914400"/>
          </a:xfrm>
        </p:spPr>
        <p:txBody>
          <a:bodyPr/>
          <a:lstStyle>
            <a:lvl1pPr algn="ctr">
              <a:defRPr>
                <a:solidFill>
                  <a:schemeClr val="bg2"/>
                </a:solidFill>
              </a:defRPr>
            </a:lvl1pPr>
          </a:lstStyle>
          <a:p>
            <a:r>
              <a:rPr lang="en-GB"/>
              <a:t>Insert icon</a:t>
            </a:r>
          </a:p>
        </p:txBody>
      </p:sp>
      <p:sp>
        <p:nvSpPr>
          <p:cNvPr id="61" name="Text Placeholder 7">
            <a:extLst>
              <a:ext uri="{FF2B5EF4-FFF2-40B4-BE49-F238E27FC236}">
                <a16:creationId xmlns:a16="http://schemas.microsoft.com/office/drawing/2014/main" id="{2F4752BC-C761-5CE2-38E4-99C120B57425}"/>
              </a:ext>
            </a:extLst>
          </p:cNvPr>
          <p:cNvSpPr>
            <a:spLocks noGrp="1"/>
          </p:cNvSpPr>
          <p:nvPr>
            <p:ph type="body" sz="quarter" idx="21" hasCustomPrompt="1"/>
          </p:nvPr>
        </p:nvSpPr>
        <p:spPr>
          <a:xfrm>
            <a:off x="5244773" y="2096399"/>
            <a:ext cx="642510" cy="723616"/>
          </a:xfrm>
        </p:spPr>
        <p:txBody>
          <a:bodyPr/>
          <a:lstStyle>
            <a:lvl1pPr>
              <a:defRPr sz="3199">
                <a:solidFill>
                  <a:schemeClr val="bg2"/>
                </a:solidFill>
                <a:latin typeface="Gotham Medium" panose="02000604030000020004" pitchFamily="50" charset="0"/>
              </a:defRPr>
            </a:lvl1pPr>
          </a:lstStyle>
          <a:p>
            <a:pPr lvl="0"/>
            <a:r>
              <a:rPr lang="en-GB"/>
              <a:t>3</a:t>
            </a:r>
          </a:p>
        </p:txBody>
      </p:sp>
      <p:sp>
        <p:nvSpPr>
          <p:cNvPr id="62" name="Text Placeholder 9">
            <a:extLst>
              <a:ext uri="{FF2B5EF4-FFF2-40B4-BE49-F238E27FC236}">
                <a16:creationId xmlns:a16="http://schemas.microsoft.com/office/drawing/2014/main" id="{78C5F41C-C6DB-13A1-DD45-F8B3CAD81191}"/>
              </a:ext>
            </a:extLst>
          </p:cNvPr>
          <p:cNvSpPr>
            <a:spLocks noGrp="1"/>
          </p:cNvSpPr>
          <p:nvPr>
            <p:ph type="body" sz="quarter" idx="22" hasCustomPrompt="1"/>
          </p:nvPr>
        </p:nvSpPr>
        <p:spPr>
          <a:xfrm>
            <a:off x="5244772" y="2839066"/>
            <a:ext cx="1485164" cy="221325"/>
          </a:xfrm>
        </p:spPr>
        <p:txBody>
          <a:bodyPr/>
          <a:lstStyle>
            <a:lvl1pPr>
              <a:defRPr sz="1200" cap="all" baseline="0">
                <a:solidFill>
                  <a:schemeClr val="bg2"/>
                </a:solidFill>
                <a:latin typeface="+mj-lt"/>
              </a:defRPr>
            </a:lvl1pPr>
            <a:lvl2pPr>
              <a:defRPr cap="all" baseline="0">
                <a:solidFill>
                  <a:schemeClr val="bg2"/>
                </a:solidFill>
                <a:latin typeface="Gotham Medium" panose="02000604030000020004" pitchFamily="50" charset="0"/>
              </a:defRPr>
            </a:lvl2pPr>
            <a:lvl3pPr>
              <a:defRPr cap="all" baseline="0">
                <a:solidFill>
                  <a:schemeClr val="bg2"/>
                </a:solidFill>
                <a:latin typeface="Gotham Medium" panose="02000604030000020004" pitchFamily="50" charset="0"/>
              </a:defRPr>
            </a:lvl3pPr>
            <a:lvl4pPr>
              <a:defRPr cap="all" baseline="0">
                <a:solidFill>
                  <a:schemeClr val="bg2"/>
                </a:solidFill>
                <a:latin typeface="Gotham Medium" panose="02000604030000020004" pitchFamily="50" charset="0"/>
              </a:defRPr>
            </a:lvl4pPr>
            <a:lvl5pPr>
              <a:defRPr cap="all" baseline="0">
                <a:solidFill>
                  <a:schemeClr val="bg2"/>
                </a:solidFill>
                <a:latin typeface="Gotham Medium" panose="02000604030000020004" pitchFamily="50" charset="0"/>
              </a:defRPr>
            </a:lvl5pPr>
          </a:lstStyle>
          <a:p>
            <a:pPr lvl="0"/>
            <a:r>
              <a:rPr lang="en-GB"/>
              <a:t>Insert title</a:t>
            </a:r>
          </a:p>
        </p:txBody>
      </p:sp>
      <p:sp>
        <p:nvSpPr>
          <p:cNvPr id="63" name="Text Placeholder 11">
            <a:extLst>
              <a:ext uri="{FF2B5EF4-FFF2-40B4-BE49-F238E27FC236}">
                <a16:creationId xmlns:a16="http://schemas.microsoft.com/office/drawing/2014/main" id="{D07B2EFF-7071-6CA2-06EF-1ED45FD500FB}"/>
              </a:ext>
            </a:extLst>
          </p:cNvPr>
          <p:cNvSpPr>
            <a:spLocks noGrp="1"/>
          </p:cNvSpPr>
          <p:nvPr>
            <p:ph type="body" sz="quarter" idx="23" hasCustomPrompt="1"/>
          </p:nvPr>
        </p:nvSpPr>
        <p:spPr>
          <a:xfrm>
            <a:off x="5244772" y="3092140"/>
            <a:ext cx="1485164" cy="815975"/>
          </a:xfrm>
        </p:spPr>
        <p:txBody>
          <a:bodyPr/>
          <a:lstStyle>
            <a:lvl1pPr>
              <a:defRPr sz="1200">
                <a:solidFill>
                  <a:schemeClr val="bg2"/>
                </a:solidFill>
              </a:defRPr>
            </a:lvl1pPr>
            <a:lvl2pPr>
              <a:defRPr sz="1200">
                <a:solidFill>
                  <a:schemeClr val="bg2"/>
                </a:solidFill>
              </a:defRPr>
            </a:lvl2pPr>
            <a:lvl3pPr>
              <a:defRPr sz="1100">
                <a:solidFill>
                  <a:schemeClr val="bg2"/>
                </a:solidFill>
              </a:defRPr>
            </a:lvl3pPr>
            <a:lvl4pPr>
              <a:defRPr sz="1050">
                <a:solidFill>
                  <a:schemeClr val="bg2"/>
                </a:solidFill>
              </a:defRPr>
            </a:lvl4pPr>
            <a:lvl5pPr>
              <a:defRPr sz="1200">
                <a:solidFill>
                  <a:schemeClr val="bg2"/>
                </a:solidFill>
              </a:defRPr>
            </a:lvl5pPr>
          </a:lstStyle>
          <a:p>
            <a:pPr lvl="0"/>
            <a:r>
              <a:rPr lang="en-GB"/>
              <a:t>Insert text here</a:t>
            </a:r>
          </a:p>
          <a:p>
            <a:pPr lvl="1"/>
            <a:r>
              <a:rPr lang="en-GB"/>
              <a:t>Second level</a:t>
            </a:r>
          </a:p>
          <a:p>
            <a:pPr lvl="2"/>
            <a:r>
              <a:rPr lang="en-GB"/>
              <a:t>Third level</a:t>
            </a:r>
          </a:p>
          <a:p>
            <a:pPr lvl="3"/>
            <a:r>
              <a:rPr lang="en-GB"/>
              <a:t>Fourth level</a:t>
            </a:r>
          </a:p>
          <a:p>
            <a:pPr lvl="4"/>
            <a:r>
              <a:rPr lang="en-GB"/>
              <a:t>Fifth level</a:t>
            </a:r>
          </a:p>
        </p:txBody>
      </p:sp>
      <p:sp>
        <p:nvSpPr>
          <p:cNvPr id="64" name="Picture Placeholder 13">
            <a:extLst>
              <a:ext uri="{FF2B5EF4-FFF2-40B4-BE49-F238E27FC236}">
                <a16:creationId xmlns:a16="http://schemas.microsoft.com/office/drawing/2014/main" id="{AAF2F368-AE97-FD33-09F1-B639A6412CC8}"/>
              </a:ext>
            </a:extLst>
          </p:cNvPr>
          <p:cNvSpPr>
            <a:spLocks noGrp="1"/>
          </p:cNvSpPr>
          <p:nvPr>
            <p:ph type="pic" sz="quarter" idx="24" hasCustomPrompt="1"/>
          </p:nvPr>
        </p:nvSpPr>
        <p:spPr>
          <a:xfrm>
            <a:off x="5493026" y="4306384"/>
            <a:ext cx="914162" cy="914400"/>
          </a:xfrm>
        </p:spPr>
        <p:txBody>
          <a:bodyPr/>
          <a:lstStyle>
            <a:lvl1pPr algn="ctr">
              <a:defRPr>
                <a:solidFill>
                  <a:schemeClr val="bg2"/>
                </a:solidFill>
              </a:defRPr>
            </a:lvl1pPr>
          </a:lstStyle>
          <a:p>
            <a:r>
              <a:rPr lang="en-GB"/>
              <a:t>Insert icon</a:t>
            </a:r>
          </a:p>
        </p:txBody>
      </p:sp>
      <p:sp>
        <p:nvSpPr>
          <p:cNvPr id="65" name="Text Placeholder 7">
            <a:extLst>
              <a:ext uri="{FF2B5EF4-FFF2-40B4-BE49-F238E27FC236}">
                <a16:creationId xmlns:a16="http://schemas.microsoft.com/office/drawing/2014/main" id="{BEE14E0B-5DC5-81DF-2C71-00AF81D8D8F7}"/>
              </a:ext>
            </a:extLst>
          </p:cNvPr>
          <p:cNvSpPr>
            <a:spLocks noGrp="1"/>
          </p:cNvSpPr>
          <p:nvPr>
            <p:ph type="body" sz="quarter" idx="25" hasCustomPrompt="1"/>
          </p:nvPr>
        </p:nvSpPr>
        <p:spPr>
          <a:xfrm>
            <a:off x="7503913" y="2096399"/>
            <a:ext cx="642510" cy="723616"/>
          </a:xfrm>
        </p:spPr>
        <p:txBody>
          <a:bodyPr/>
          <a:lstStyle>
            <a:lvl1pPr>
              <a:defRPr sz="3199">
                <a:solidFill>
                  <a:schemeClr val="bg2"/>
                </a:solidFill>
                <a:latin typeface="Gotham Medium" panose="02000604030000020004" pitchFamily="50" charset="0"/>
              </a:defRPr>
            </a:lvl1pPr>
          </a:lstStyle>
          <a:p>
            <a:pPr lvl="0"/>
            <a:r>
              <a:rPr lang="en-GB"/>
              <a:t>4</a:t>
            </a:r>
          </a:p>
        </p:txBody>
      </p:sp>
      <p:sp>
        <p:nvSpPr>
          <p:cNvPr id="66" name="Text Placeholder 9">
            <a:extLst>
              <a:ext uri="{FF2B5EF4-FFF2-40B4-BE49-F238E27FC236}">
                <a16:creationId xmlns:a16="http://schemas.microsoft.com/office/drawing/2014/main" id="{42584483-9283-C0A8-EEA0-9E556863EE5D}"/>
              </a:ext>
            </a:extLst>
          </p:cNvPr>
          <p:cNvSpPr>
            <a:spLocks noGrp="1"/>
          </p:cNvSpPr>
          <p:nvPr>
            <p:ph type="body" sz="quarter" idx="26" hasCustomPrompt="1"/>
          </p:nvPr>
        </p:nvSpPr>
        <p:spPr>
          <a:xfrm>
            <a:off x="7503912" y="2839066"/>
            <a:ext cx="1485164" cy="221325"/>
          </a:xfrm>
        </p:spPr>
        <p:txBody>
          <a:bodyPr/>
          <a:lstStyle>
            <a:lvl1pPr>
              <a:defRPr sz="1200" cap="all" baseline="0">
                <a:solidFill>
                  <a:schemeClr val="bg2"/>
                </a:solidFill>
                <a:latin typeface="+mj-lt"/>
              </a:defRPr>
            </a:lvl1pPr>
            <a:lvl2pPr>
              <a:defRPr cap="all" baseline="0">
                <a:solidFill>
                  <a:schemeClr val="bg2"/>
                </a:solidFill>
                <a:latin typeface="Gotham Medium" panose="02000604030000020004" pitchFamily="50" charset="0"/>
              </a:defRPr>
            </a:lvl2pPr>
            <a:lvl3pPr>
              <a:defRPr cap="all" baseline="0">
                <a:solidFill>
                  <a:schemeClr val="bg2"/>
                </a:solidFill>
                <a:latin typeface="Gotham Medium" panose="02000604030000020004" pitchFamily="50" charset="0"/>
              </a:defRPr>
            </a:lvl3pPr>
            <a:lvl4pPr>
              <a:defRPr cap="all" baseline="0">
                <a:solidFill>
                  <a:schemeClr val="bg2"/>
                </a:solidFill>
                <a:latin typeface="Gotham Medium" panose="02000604030000020004" pitchFamily="50" charset="0"/>
              </a:defRPr>
            </a:lvl4pPr>
            <a:lvl5pPr>
              <a:defRPr cap="all" baseline="0">
                <a:solidFill>
                  <a:schemeClr val="bg2"/>
                </a:solidFill>
                <a:latin typeface="Gotham Medium" panose="02000604030000020004" pitchFamily="50" charset="0"/>
              </a:defRPr>
            </a:lvl5pPr>
          </a:lstStyle>
          <a:p>
            <a:pPr lvl="0"/>
            <a:r>
              <a:rPr lang="en-GB"/>
              <a:t>Insert title</a:t>
            </a:r>
          </a:p>
        </p:txBody>
      </p:sp>
      <p:sp>
        <p:nvSpPr>
          <p:cNvPr id="67" name="Text Placeholder 11">
            <a:extLst>
              <a:ext uri="{FF2B5EF4-FFF2-40B4-BE49-F238E27FC236}">
                <a16:creationId xmlns:a16="http://schemas.microsoft.com/office/drawing/2014/main" id="{5B15B3FC-63EE-562F-8924-0EAABF3D3DA9}"/>
              </a:ext>
            </a:extLst>
          </p:cNvPr>
          <p:cNvSpPr>
            <a:spLocks noGrp="1"/>
          </p:cNvSpPr>
          <p:nvPr>
            <p:ph type="body" sz="quarter" idx="27" hasCustomPrompt="1"/>
          </p:nvPr>
        </p:nvSpPr>
        <p:spPr>
          <a:xfrm>
            <a:off x="7503912" y="3092140"/>
            <a:ext cx="1485164" cy="815975"/>
          </a:xfrm>
        </p:spPr>
        <p:txBody>
          <a:bodyPr/>
          <a:lstStyle>
            <a:lvl1pPr>
              <a:defRPr sz="1200">
                <a:solidFill>
                  <a:schemeClr val="bg2"/>
                </a:solidFill>
              </a:defRPr>
            </a:lvl1pPr>
            <a:lvl2pPr>
              <a:defRPr sz="1200">
                <a:solidFill>
                  <a:schemeClr val="bg2"/>
                </a:solidFill>
              </a:defRPr>
            </a:lvl2pPr>
            <a:lvl3pPr>
              <a:defRPr sz="1100">
                <a:solidFill>
                  <a:schemeClr val="bg2"/>
                </a:solidFill>
              </a:defRPr>
            </a:lvl3pPr>
            <a:lvl4pPr>
              <a:defRPr sz="1050">
                <a:solidFill>
                  <a:schemeClr val="bg2"/>
                </a:solidFill>
              </a:defRPr>
            </a:lvl4pPr>
            <a:lvl5pPr>
              <a:defRPr sz="1200">
                <a:solidFill>
                  <a:schemeClr val="bg2"/>
                </a:solidFill>
              </a:defRPr>
            </a:lvl5pPr>
          </a:lstStyle>
          <a:p>
            <a:pPr lvl="0"/>
            <a:r>
              <a:rPr lang="en-GB"/>
              <a:t>Insert text here</a:t>
            </a:r>
          </a:p>
          <a:p>
            <a:pPr lvl="1"/>
            <a:r>
              <a:rPr lang="en-GB"/>
              <a:t>Second level</a:t>
            </a:r>
          </a:p>
          <a:p>
            <a:pPr lvl="2"/>
            <a:r>
              <a:rPr lang="en-GB"/>
              <a:t>Third level</a:t>
            </a:r>
          </a:p>
          <a:p>
            <a:pPr lvl="3"/>
            <a:r>
              <a:rPr lang="en-GB"/>
              <a:t>Fourth level</a:t>
            </a:r>
          </a:p>
          <a:p>
            <a:pPr lvl="4"/>
            <a:r>
              <a:rPr lang="en-GB"/>
              <a:t>Fifth level</a:t>
            </a:r>
          </a:p>
        </p:txBody>
      </p:sp>
      <p:sp>
        <p:nvSpPr>
          <p:cNvPr id="68" name="Picture Placeholder 13">
            <a:extLst>
              <a:ext uri="{FF2B5EF4-FFF2-40B4-BE49-F238E27FC236}">
                <a16:creationId xmlns:a16="http://schemas.microsoft.com/office/drawing/2014/main" id="{3590F9B2-37FA-246F-F342-4A081233C751}"/>
              </a:ext>
            </a:extLst>
          </p:cNvPr>
          <p:cNvSpPr>
            <a:spLocks noGrp="1"/>
          </p:cNvSpPr>
          <p:nvPr>
            <p:ph type="pic" sz="quarter" idx="28" hasCustomPrompt="1"/>
          </p:nvPr>
        </p:nvSpPr>
        <p:spPr>
          <a:xfrm>
            <a:off x="7769015" y="4306384"/>
            <a:ext cx="914162" cy="914400"/>
          </a:xfrm>
        </p:spPr>
        <p:txBody>
          <a:bodyPr/>
          <a:lstStyle>
            <a:lvl1pPr algn="ctr">
              <a:defRPr>
                <a:solidFill>
                  <a:schemeClr val="bg2"/>
                </a:solidFill>
              </a:defRPr>
            </a:lvl1pPr>
          </a:lstStyle>
          <a:p>
            <a:r>
              <a:rPr lang="en-GB"/>
              <a:t>Insert icon</a:t>
            </a:r>
          </a:p>
        </p:txBody>
      </p:sp>
      <p:sp>
        <p:nvSpPr>
          <p:cNvPr id="69" name="Text Placeholder 7">
            <a:extLst>
              <a:ext uri="{FF2B5EF4-FFF2-40B4-BE49-F238E27FC236}">
                <a16:creationId xmlns:a16="http://schemas.microsoft.com/office/drawing/2014/main" id="{88F79921-9C63-0D0A-CEE1-282398030A37}"/>
              </a:ext>
            </a:extLst>
          </p:cNvPr>
          <p:cNvSpPr>
            <a:spLocks noGrp="1"/>
          </p:cNvSpPr>
          <p:nvPr>
            <p:ph type="body" sz="quarter" idx="29" hasCustomPrompt="1"/>
          </p:nvPr>
        </p:nvSpPr>
        <p:spPr>
          <a:xfrm>
            <a:off x="9790407" y="2096399"/>
            <a:ext cx="642510" cy="723616"/>
          </a:xfrm>
        </p:spPr>
        <p:txBody>
          <a:bodyPr/>
          <a:lstStyle>
            <a:lvl1pPr>
              <a:defRPr sz="3199">
                <a:solidFill>
                  <a:schemeClr val="tx1"/>
                </a:solidFill>
                <a:latin typeface="Gotham Medium" panose="02000604030000020004" pitchFamily="50" charset="0"/>
              </a:defRPr>
            </a:lvl1pPr>
          </a:lstStyle>
          <a:p>
            <a:pPr lvl="0"/>
            <a:r>
              <a:rPr lang="en-GB"/>
              <a:t>5</a:t>
            </a:r>
          </a:p>
        </p:txBody>
      </p:sp>
      <p:sp>
        <p:nvSpPr>
          <p:cNvPr id="70" name="Text Placeholder 9">
            <a:extLst>
              <a:ext uri="{FF2B5EF4-FFF2-40B4-BE49-F238E27FC236}">
                <a16:creationId xmlns:a16="http://schemas.microsoft.com/office/drawing/2014/main" id="{51197F54-4E46-997F-322C-5E1564FFF4CE}"/>
              </a:ext>
            </a:extLst>
          </p:cNvPr>
          <p:cNvSpPr>
            <a:spLocks noGrp="1"/>
          </p:cNvSpPr>
          <p:nvPr>
            <p:ph type="body" sz="quarter" idx="30" hasCustomPrompt="1"/>
          </p:nvPr>
        </p:nvSpPr>
        <p:spPr>
          <a:xfrm>
            <a:off x="9790406" y="2839066"/>
            <a:ext cx="1485164" cy="221325"/>
          </a:xfrm>
        </p:spPr>
        <p:txBody>
          <a:bodyPr/>
          <a:lstStyle>
            <a:lvl1pPr>
              <a:defRPr sz="1200" cap="all" baseline="0">
                <a:solidFill>
                  <a:schemeClr val="tx1"/>
                </a:solidFill>
                <a:latin typeface="+mj-lt"/>
              </a:defRPr>
            </a:lvl1pPr>
            <a:lvl2pPr>
              <a:defRPr cap="all" baseline="0">
                <a:solidFill>
                  <a:schemeClr val="bg2"/>
                </a:solidFill>
                <a:latin typeface="Gotham Medium" panose="02000604030000020004" pitchFamily="50" charset="0"/>
              </a:defRPr>
            </a:lvl2pPr>
            <a:lvl3pPr>
              <a:defRPr cap="all" baseline="0">
                <a:solidFill>
                  <a:schemeClr val="bg2"/>
                </a:solidFill>
                <a:latin typeface="Gotham Medium" panose="02000604030000020004" pitchFamily="50" charset="0"/>
              </a:defRPr>
            </a:lvl3pPr>
            <a:lvl4pPr>
              <a:defRPr cap="all" baseline="0">
                <a:solidFill>
                  <a:schemeClr val="bg2"/>
                </a:solidFill>
                <a:latin typeface="Gotham Medium" panose="02000604030000020004" pitchFamily="50" charset="0"/>
              </a:defRPr>
            </a:lvl4pPr>
            <a:lvl5pPr>
              <a:defRPr cap="all" baseline="0">
                <a:solidFill>
                  <a:schemeClr val="bg2"/>
                </a:solidFill>
                <a:latin typeface="Gotham Medium" panose="02000604030000020004" pitchFamily="50" charset="0"/>
              </a:defRPr>
            </a:lvl5pPr>
          </a:lstStyle>
          <a:p>
            <a:pPr lvl="0"/>
            <a:r>
              <a:rPr lang="en-GB"/>
              <a:t>Insert title</a:t>
            </a:r>
          </a:p>
        </p:txBody>
      </p:sp>
      <p:sp>
        <p:nvSpPr>
          <p:cNvPr id="71" name="Text Placeholder 11">
            <a:extLst>
              <a:ext uri="{FF2B5EF4-FFF2-40B4-BE49-F238E27FC236}">
                <a16:creationId xmlns:a16="http://schemas.microsoft.com/office/drawing/2014/main" id="{25DB0DCD-751F-55C8-7238-3C51ACF91726}"/>
              </a:ext>
            </a:extLst>
          </p:cNvPr>
          <p:cNvSpPr>
            <a:spLocks noGrp="1"/>
          </p:cNvSpPr>
          <p:nvPr>
            <p:ph type="body" sz="quarter" idx="31" hasCustomPrompt="1"/>
          </p:nvPr>
        </p:nvSpPr>
        <p:spPr>
          <a:xfrm>
            <a:off x="9790406" y="3092140"/>
            <a:ext cx="1485164" cy="815975"/>
          </a:xfrm>
        </p:spPr>
        <p:txBody>
          <a:bodyPr/>
          <a:lstStyle>
            <a:lvl1pPr>
              <a:defRPr sz="1200">
                <a:solidFill>
                  <a:schemeClr val="tx1"/>
                </a:solidFill>
              </a:defRPr>
            </a:lvl1pPr>
            <a:lvl2pPr>
              <a:buClr>
                <a:schemeClr val="accent3"/>
              </a:buClr>
              <a:defRPr sz="1200">
                <a:solidFill>
                  <a:schemeClr val="tx1"/>
                </a:solidFill>
              </a:defRPr>
            </a:lvl2pPr>
            <a:lvl3pPr>
              <a:buClr>
                <a:schemeClr val="accent3"/>
              </a:buClr>
              <a:defRPr sz="1100">
                <a:solidFill>
                  <a:schemeClr val="tx1"/>
                </a:solidFill>
              </a:defRPr>
            </a:lvl3pPr>
            <a:lvl4pPr>
              <a:buClr>
                <a:schemeClr val="accent3"/>
              </a:buClr>
              <a:defRPr sz="1050">
                <a:solidFill>
                  <a:schemeClr val="tx1"/>
                </a:solidFill>
              </a:defRPr>
            </a:lvl4pPr>
            <a:lvl5pPr>
              <a:buClr>
                <a:schemeClr val="accent3"/>
              </a:buClr>
              <a:defRPr sz="1200">
                <a:solidFill>
                  <a:schemeClr val="tx1"/>
                </a:solidFill>
              </a:defRPr>
            </a:lvl5pPr>
          </a:lstStyle>
          <a:p>
            <a:pPr lvl="0"/>
            <a:r>
              <a:rPr lang="en-GB"/>
              <a:t>Insert text here</a:t>
            </a:r>
          </a:p>
          <a:p>
            <a:pPr lvl="1"/>
            <a:r>
              <a:rPr lang="en-GB"/>
              <a:t>Second level</a:t>
            </a:r>
          </a:p>
          <a:p>
            <a:pPr lvl="2"/>
            <a:r>
              <a:rPr lang="en-GB"/>
              <a:t>Third level</a:t>
            </a:r>
          </a:p>
          <a:p>
            <a:pPr lvl="3"/>
            <a:r>
              <a:rPr lang="en-GB"/>
              <a:t>Fourth level</a:t>
            </a:r>
          </a:p>
          <a:p>
            <a:pPr lvl="4"/>
            <a:r>
              <a:rPr lang="en-GB"/>
              <a:t>Fifth level</a:t>
            </a:r>
          </a:p>
        </p:txBody>
      </p:sp>
      <p:sp>
        <p:nvSpPr>
          <p:cNvPr id="72" name="Picture Placeholder 13">
            <a:extLst>
              <a:ext uri="{FF2B5EF4-FFF2-40B4-BE49-F238E27FC236}">
                <a16:creationId xmlns:a16="http://schemas.microsoft.com/office/drawing/2014/main" id="{E3D3817C-5157-FC46-02D0-B35E90D81C51}"/>
              </a:ext>
            </a:extLst>
          </p:cNvPr>
          <p:cNvSpPr>
            <a:spLocks noGrp="1"/>
          </p:cNvSpPr>
          <p:nvPr>
            <p:ph type="pic" sz="quarter" idx="32" hasCustomPrompt="1"/>
          </p:nvPr>
        </p:nvSpPr>
        <p:spPr>
          <a:xfrm>
            <a:off x="10045004" y="4306384"/>
            <a:ext cx="914162" cy="914400"/>
          </a:xfrm>
        </p:spPr>
        <p:txBody>
          <a:bodyPr/>
          <a:lstStyle>
            <a:lvl1pPr algn="ctr">
              <a:defRPr>
                <a:solidFill>
                  <a:schemeClr val="tx2"/>
                </a:solidFill>
              </a:defRPr>
            </a:lvl1pPr>
          </a:lstStyle>
          <a:p>
            <a:r>
              <a:rPr lang="en-GB"/>
              <a:t>Insert icon</a:t>
            </a:r>
          </a:p>
        </p:txBody>
      </p:sp>
      <p:sp>
        <p:nvSpPr>
          <p:cNvPr id="73" name="Text Placeholder 10">
            <a:extLst>
              <a:ext uri="{FF2B5EF4-FFF2-40B4-BE49-F238E27FC236}">
                <a16:creationId xmlns:a16="http://schemas.microsoft.com/office/drawing/2014/main" id="{35A33C85-6F6B-0BBB-6FD8-2501D73175E9}"/>
              </a:ext>
            </a:extLst>
          </p:cNvPr>
          <p:cNvSpPr>
            <a:spLocks noGrp="1"/>
          </p:cNvSpPr>
          <p:nvPr>
            <p:ph type="body" sz="quarter" idx="38" hasCustomPrompt="1"/>
          </p:nvPr>
        </p:nvSpPr>
        <p:spPr>
          <a:xfrm rot="5400000">
            <a:off x="2482515" y="3511454"/>
            <a:ext cx="141468" cy="96159"/>
          </a:xfrm>
          <a:prstGeom prst="triangle">
            <a:avLst/>
          </a:prstGeom>
          <a:solidFill>
            <a:schemeClr val="accent3"/>
          </a:solidFill>
        </p:spPr>
        <p:txBody>
          <a:bodyPr/>
          <a:lstStyle>
            <a:lvl1pPr>
              <a:defRPr/>
            </a:lvl1pPr>
          </a:lstStyle>
          <a:p>
            <a:pPr lvl="0"/>
            <a:r>
              <a:rPr lang="en-GB"/>
              <a:t> </a:t>
            </a:r>
          </a:p>
        </p:txBody>
      </p:sp>
      <p:sp>
        <p:nvSpPr>
          <p:cNvPr id="74" name="Text Placeholder 10">
            <a:extLst>
              <a:ext uri="{FF2B5EF4-FFF2-40B4-BE49-F238E27FC236}">
                <a16:creationId xmlns:a16="http://schemas.microsoft.com/office/drawing/2014/main" id="{EB88080D-E107-4AA8-947A-4C25BDB5BACE}"/>
              </a:ext>
            </a:extLst>
          </p:cNvPr>
          <p:cNvSpPr>
            <a:spLocks noGrp="1"/>
          </p:cNvSpPr>
          <p:nvPr>
            <p:ph type="body" sz="quarter" idx="39" hasCustomPrompt="1"/>
          </p:nvPr>
        </p:nvSpPr>
        <p:spPr>
          <a:xfrm rot="5400000">
            <a:off x="4741379" y="3522833"/>
            <a:ext cx="141468" cy="96159"/>
          </a:xfrm>
          <a:prstGeom prst="triangle">
            <a:avLst/>
          </a:prstGeom>
          <a:solidFill>
            <a:schemeClr val="accent3"/>
          </a:solidFill>
        </p:spPr>
        <p:txBody>
          <a:bodyPr/>
          <a:lstStyle>
            <a:lvl1pPr>
              <a:defRPr/>
            </a:lvl1pPr>
          </a:lstStyle>
          <a:p>
            <a:pPr lvl="0"/>
            <a:r>
              <a:rPr lang="en-GB"/>
              <a:t> </a:t>
            </a:r>
          </a:p>
        </p:txBody>
      </p:sp>
      <p:sp>
        <p:nvSpPr>
          <p:cNvPr id="75" name="Text Placeholder 10">
            <a:extLst>
              <a:ext uri="{FF2B5EF4-FFF2-40B4-BE49-F238E27FC236}">
                <a16:creationId xmlns:a16="http://schemas.microsoft.com/office/drawing/2014/main" id="{7C391006-DC5C-0D20-D113-F072B8712977}"/>
              </a:ext>
            </a:extLst>
          </p:cNvPr>
          <p:cNvSpPr>
            <a:spLocks noGrp="1"/>
          </p:cNvSpPr>
          <p:nvPr>
            <p:ph type="body" sz="quarter" idx="40" hasCustomPrompt="1"/>
          </p:nvPr>
        </p:nvSpPr>
        <p:spPr>
          <a:xfrm rot="5400000">
            <a:off x="7000242" y="3534211"/>
            <a:ext cx="141468" cy="96159"/>
          </a:xfrm>
          <a:prstGeom prst="triangle">
            <a:avLst/>
          </a:prstGeom>
          <a:solidFill>
            <a:schemeClr val="accent3"/>
          </a:solidFill>
        </p:spPr>
        <p:txBody>
          <a:bodyPr/>
          <a:lstStyle>
            <a:lvl1pPr>
              <a:defRPr/>
            </a:lvl1pPr>
          </a:lstStyle>
          <a:p>
            <a:pPr lvl="0"/>
            <a:r>
              <a:rPr lang="en-GB"/>
              <a:t> </a:t>
            </a:r>
          </a:p>
        </p:txBody>
      </p:sp>
      <p:sp>
        <p:nvSpPr>
          <p:cNvPr id="76" name="Text Placeholder 10">
            <a:extLst>
              <a:ext uri="{FF2B5EF4-FFF2-40B4-BE49-F238E27FC236}">
                <a16:creationId xmlns:a16="http://schemas.microsoft.com/office/drawing/2014/main" id="{6D19F4B6-2AE2-B556-CCD8-6969F2F8A8F8}"/>
              </a:ext>
            </a:extLst>
          </p:cNvPr>
          <p:cNvSpPr>
            <a:spLocks noGrp="1"/>
          </p:cNvSpPr>
          <p:nvPr>
            <p:ph type="body" sz="quarter" idx="41" hasCustomPrompt="1"/>
          </p:nvPr>
        </p:nvSpPr>
        <p:spPr>
          <a:xfrm rot="5400000">
            <a:off x="9259106" y="3545589"/>
            <a:ext cx="141468" cy="96159"/>
          </a:xfrm>
          <a:prstGeom prst="triangle">
            <a:avLst/>
          </a:prstGeom>
          <a:solidFill>
            <a:schemeClr val="accent3"/>
          </a:solidFill>
        </p:spPr>
        <p:txBody>
          <a:bodyPr/>
          <a:lstStyle>
            <a:lvl1pPr>
              <a:defRPr/>
            </a:lvl1pPr>
          </a:lstStyle>
          <a:p>
            <a:pPr lvl="0"/>
            <a:r>
              <a:rPr lang="en-GB"/>
              <a:t> </a:t>
            </a:r>
          </a:p>
        </p:txBody>
      </p:sp>
      <p:pic>
        <p:nvPicPr>
          <p:cNvPr id="15" name="Graphic 14">
            <a:extLst>
              <a:ext uri="{FF2B5EF4-FFF2-40B4-BE49-F238E27FC236}">
                <a16:creationId xmlns:a16="http://schemas.microsoft.com/office/drawing/2014/main" id="{57C2C552-DE18-E9BB-0F96-5D01157245DA}"/>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169916" y="259080"/>
            <a:ext cx="558018" cy="558163"/>
          </a:xfrm>
          <a:prstGeom prst="rect">
            <a:avLst/>
          </a:prstGeom>
        </p:spPr>
      </p:pic>
      <p:grpSp>
        <p:nvGrpSpPr>
          <p:cNvPr id="2" name="Group 1">
            <a:extLst>
              <a:ext uri="{FF2B5EF4-FFF2-40B4-BE49-F238E27FC236}">
                <a16:creationId xmlns:a16="http://schemas.microsoft.com/office/drawing/2014/main" id="{E043DF4B-913D-5D6F-98C4-142FFABAE606}"/>
              </a:ext>
            </a:extLst>
          </p:cNvPr>
          <p:cNvGrpSpPr/>
          <p:nvPr userDrawn="1"/>
        </p:nvGrpSpPr>
        <p:grpSpPr>
          <a:xfrm>
            <a:off x="12334791" y="0"/>
            <a:ext cx="2094408" cy="3914775"/>
            <a:chOff x="-2178418" y="4487679"/>
            <a:chExt cx="2094954" cy="3914775"/>
          </a:xfrm>
        </p:grpSpPr>
        <p:sp>
          <p:nvSpPr>
            <p:cNvPr id="3" name="Rectangle 2">
              <a:extLst>
                <a:ext uri="{FF2B5EF4-FFF2-40B4-BE49-F238E27FC236}">
                  <a16:creationId xmlns:a16="http://schemas.microsoft.com/office/drawing/2014/main" id="{56A7FAFB-44BC-C20E-62B6-0E99AFC176A0}"/>
                </a:ext>
              </a:extLst>
            </p:cNvPr>
            <p:cNvSpPr/>
            <p:nvPr/>
          </p:nvSpPr>
          <p:spPr>
            <a:xfrm>
              <a:off x="-2178418" y="4487680"/>
              <a:ext cx="2094954" cy="3914774"/>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333333"/>
                </a:solidFill>
              </a:endParaRPr>
            </a:p>
          </p:txBody>
        </p:sp>
        <p:sp>
          <p:nvSpPr>
            <p:cNvPr id="8" name="Rectangle 7">
              <a:extLst>
                <a:ext uri="{FF2B5EF4-FFF2-40B4-BE49-F238E27FC236}">
                  <a16:creationId xmlns:a16="http://schemas.microsoft.com/office/drawing/2014/main" id="{F71F9BDD-AAA6-14D4-A63D-6A34C19C199C}"/>
                </a:ext>
              </a:extLst>
            </p:cNvPr>
            <p:cNvSpPr/>
            <p:nvPr/>
          </p:nvSpPr>
          <p:spPr>
            <a:xfrm>
              <a:off x="-2178418" y="4487679"/>
              <a:ext cx="2094954" cy="55616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799">
                <a:solidFill>
                  <a:srgbClr val="333333"/>
                </a:solidFill>
              </a:endParaRPr>
            </a:p>
          </p:txBody>
        </p:sp>
        <p:sp>
          <p:nvSpPr>
            <p:cNvPr id="10" name="TextBox 9">
              <a:extLst>
                <a:ext uri="{FF2B5EF4-FFF2-40B4-BE49-F238E27FC236}">
                  <a16:creationId xmlns:a16="http://schemas.microsoft.com/office/drawing/2014/main" id="{27256C9B-B6D6-3720-D046-A3037A5F8B76}"/>
                </a:ext>
              </a:extLst>
            </p:cNvPr>
            <p:cNvSpPr txBox="1"/>
            <p:nvPr/>
          </p:nvSpPr>
          <p:spPr>
            <a:xfrm>
              <a:off x="-1943077" y="4533656"/>
              <a:ext cx="1668186" cy="461665"/>
            </a:xfrm>
            <a:prstGeom prst="rect">
              <a:avLst/>
            </a:prstGeom>
            <a:noFill/>
          </p:spPr>
          <p:txBody>
            <a:bodyPr wrap="square" rtlCol="0">
              <a:spAutoFit/>
            </a:bodyPr>
            <a:lstStyle/>
            <a:p>
              <a:pPr algn="ctr"/>
              <a:r>
                <a:rPr lang="en-GB" sz="1200">
                  <a:solidFill>
                    <a:srgbClr val="333333"/>
                  </a:solidFill>
                  <a:latin typeface="+mn-lt"/>
                </a:rPr>
                <a:t>HOW TO INSERT AN ICON</a:t>
              </a:r>
            </a:p>
          </p:txBody>
        </p:sp>
        <p:sp>
          <p:nvSpPr>
            <p:cNvPr id="11" name="TextBox 10">
              <a:extLst>
                <a:ext uri="{FF2B5EF4-FFF2-40B4-BE49-F238E27FC236}">
                  <a16:creationId xmlns:a16="http://schemas.microsoft.com/office/drawing/2014/main" id="{58170350-21CF-07CE-CE14-DB287979169F}"/>
                </a:ext>
              </a:extLst>
            </p:cNvPr>
            <p:cNvSpPr txBox="1"/>
            <p:nvPr/>
          </p:nvSpPr>
          <p:spPr>
            <a:xfrm>
              <a:off x="-2156460" y="5847658"/>
              <a:ext cx="1976174" cy="861774"/>
            </a:xfrm>
            <a:prstGeom prst="rect">
              <a:avLst/>
            </a:prstGeom>
            <a:noFill/>
          </p:spPr>
          <p:txBody>
            <a:bodyPr wrap="square" rtlCol="0">
              <a:spAutoFit/>
            </a:bodyPr>
            <a:lstStyle/>
            <a:p>
              <a:r>
                <a:rPr lang="en-GB" sz="1000" b="1">
                  <a:solidFill>
                    <a:srgbClr val="333333"/>
                  </a:solidFill>
                </a:rPr>
                <a:t>2. </a:t>
              </a:r>
              <a:r>
                <a:rPr lang="en-GB" sz="1000">
                  <a:solidFill>
                    <a:srgbClr val="333333"/>
                  </a:solidFill>
                </a:rPr>
                <a:t>Click on the </a:t>
              </a:r>
              <a:r>
                <a:rPr lang="en-GB" sz="1000" b="0">
                  <a:solidFill>
                    <a:srgbClr val="333333"/>
                  </a:solidFill>
                  <a:latin typeface="Gotham Medium" pitchFamily="50" charset="0"/>
                </a:rPr>
                <a:t>shape </a:t>
              </a:r>
              <a:r>
                <a:rPr lang="en-GB" sz="1000">
                  <a:solidFill>
                    <a:srgbClr val="333333"/>
                  </a:solidFill>
                </a:rPr>
                <a:t>you wish to add your icon to and choose the icon needed from the PPT Icon Library.</a:t>
              </a:r>
              <a:br>
                <a:rPr lang="en-GB" sz="1000">
                  <a:solidFill>
                    <a:srgbClr val="333333"/>
                  </a:solidFill>
                </a:rPr>
              </a:br>
              <a:r>
                <a:rPr lang="en-GB" sz="1000">
                  <a:solidFill>
                    <a:srgbClr val="333333"/>
                  </a:solidFill>
                </a:rPr>
                <a:t>Insert &gt; Icons</a:t>
              </a:r>
            </a:p>
          </p:txBody>
        </p:sp>
        <p:sp>
          <p:nvSpPr>
            <p:cNvPr id="12" name="TextBox 11">
              <a:extLst>
                <a:ext uri="{FF2B5EF4-FFF2-40B4-BE49-F238E27FC236}">
                  <a16:creationId xmlns:a16="http://schemas.microsoft.com/office/drawing/2014/main" id="{CCBCEAAC-B75C-2B7F-86D3-71A1C152002F}"/>
                </a:ext>
              </a:extLst>
            </p:cNvPr>
            <p:cNvSpPr txBox="1"/>
            <p:nvPr/>
          </p:nvSpPr>
          <p:spPr>
            <a:xfrm>
              <a:off x="-2156460" y="6706540"/>
              <a:ext cx="1881569" cy="1015663"/>
            </a:xfrm>
            <a:prstGeom prst="rect">
              <a:avLst/>
            </a:prstGeom>
            <a:noFill/>
          </p:spPr>
          <p:txBody>
            <a:bodyPr wrap="square" rtlCol="0">
              <a:spAutoFit/>
            </a:bodyPr>
            <a:lstStyle/>
            <a:p>
              <a:r>
                <a:rPr lang="en-GB" sz="1000" b="1">
                  <a:solidFill>
                    <a:srgbClr val="333333"/>
                  </a:solidFill>
                </a:rPr>
                <a:t>3. </a:t>
              </a:r>
              <a:r>
                <a:rPr lang="en-GB" sz="1000">
                  <a:solidFill>
                    <a:srgbClr val="333333"/>
                  </a:solidFill>
                </a:rPr>
                <a:t>Click on the </a:t>
              </a:r>
              <a:r>
                <a:rPr lang="en-GB" sz="1000" b="0">
                  <a:solidFill>
                    <a:srgbClr val="333333"/>
                  </a:solidFill>
                  <a:latin typeface="Gotham Medium" pitchFamily="50" charset="0"/>
                </a:rPr>
                <a:t>Format Picture/Format Graphic </a:t>
              </a:r>
              <a:r>
                <a:rPr lang="en-GB" sz="1000">
                  <a:solidFill>
                    <a:srgbClr val="333333"/>
                  </a:solidFill>
                </a:rPr>
                <a:t>tab in the ribbon and choose </a:t>
              </a:r>
              <a:r>
                <a:rPr lang="en-GB" sz="1000" b="0">
                  <a:solidFill>
                    <a:srgbClr val="333333"/>
                  </a:solidFill>
                  <a:latin typeface="Gotham Medium" pitchFamily="50" charset="0"/>
                </a:rPr>
                <a:t>Crop</a:t>
              </a:r>
              <a:r>
                <a:rPr lang="en-GB" sz="1000">
                  <a:solidFill>
                    <a:srgbClr val="333333"/>
                  </a:solidFill>
                </a:rPr>
                <a:t> option to edit the position and composition of your icon.</a:t>
              </a:r>
            </a:p>
          </p:txBody>
        </p:sp>
        <p:sp>
          <p:nvSpPr>
            <p:cNvPr id="13" name="TextBox 12">
              <a:extLst>
                <a:ext uri="{FF2B5EF4-FFF2-40B4-BE49-F238E27FC236}">
                  <a16:creationId xmlns:a16="http://schemas.microsoft.com/office/drawing/2014/main" id="{11637604-EF59-1EF6-222C-3ED6A3E1A031}"/>
                </a:ext>
              </a:extLst>
            </p:cNvPr>
            <p:cNvSpPr txBox="1"/>
            <p:nvPr/>
          </p:nvSpPr>
          <p:spPr>
            <a:xfrm>
              <a:off x="-2156460" y="7748950"/>
              <a:ext cx="2032272" cy="553998"/>
            </a:xfrm>
            <a:prstGeom prst="rect">
              <a:avLst/>
            </a:prstGeom>
            <a:noFill/>
          </p:spPr>
          <p:txBody>
            <a:bodyPr wrap="square" rtlCol="0">
              <a:spAutoFit/>
            </a:bodyPr>
            <a:lstStyle/>
            <a:p>
              <a:r>
                <a:rPr lang="en-GB" sz="1000" b="1">
                  <a:solidFill>
                    <a:srgbClr val="333333"/>
                  </a:solidFill>
                </a:rPr>
                <a:t>4. </a:t>
              </a:r>
              <a:r>
                <a:rPr lang="en-GB" sz="1000">
                  <a:solidFill>
                    <a:srgbClr val="333333"/>
                  </a:solidFill>
                </a:rPr>
                <a:t>Click on the drop down arrow and choose </a:t>
              </a:r>
              <a:r>
                <a:rPr lang="en-GB" sz="1000" b="0">
                  <a:solidFill>
                    <a:srgbClr val="333333"/>
                  </a:solidFill>
                  <a:latin typeface="Gotham Medium" pitchFamily="50" charset="0"/>
                </a:rPr>
                <a:t>Fit</a:t>
              </a:r>
              <a:r>
                <a:rPr lang="en-GB" sz="1000">
                  <a:solidFill>
                    <a:srgbClr val="333333"/>
                  </a:solidFill>
                </a:rPr>
                <a:t> to fit the icon to the placeholder.</a:t>
              </a:r>
            </a:p>
          </p:txBody>
        </p:sp>
        <p:sp>
          <p:nvSpPr>
            <p:cNvPr id="14" name="TextBox 13">
              <a:extLst>
                <a:ext uri="{FF2B5EF4-FFF2-40B4-BE49-F238E27FC236}">
                  <a16:creationId xmlns:a16="http://schemas.microsoft.com/office/drawing/2014/main" id="{C1095820-C07A-A04B-5F29-75D7CC57401B}"/>
                </a:ext>
              </a:extLst>
            </p:cNvPr>
            <p:cNvSpPr txBox="1"/>
            <p:nvPr/>
          </p:nvSpPr>
          <p:spPr>
            <a:xfrm>
              <a:off x="-2156460" y="5119692"/>
              <a:ext cx="1976174" cy="707886"/>
            </a:xfrm>
            <a:prstGeom prst="rect">
              <a:avLst/>
            </a:prstGeom>
            <a:noFill/>
          </p:spPr>
          <p:txBody>
            <a:bodyPr wrap="square" rtlCol="0">
              <a:spAutoFit/>
            </a:bodyPr>
            <a:lstStyle/>
            <a:p>
              <a:r>
                <a:rPr lang="en-GB" sz="1000" b="1">
                  <a:solidFill>
                    <a:srgbClr val="333333"/>
                  </a:solidFill>
                </a:rPr>
                <a:t>1. </a:t>
              </a:r>
              <a:r>
                <a:rPr lang="en-GB" sz="1000">
                  <a:solidFill>
                    <a:srgbClr val="333333"/>
                  </a:solidFill>
                </a:rPr>
                <a:t>To replace an existing icon, first delete it. Only use icons from the PowerPoint icon library: </a:t>
              </a:r>
              <a:r>
                <a:rPr lang="en-GB" sz="1000">
                  <a:solidFill>
                    <a:srgbClr val="333333"/>
                  </a:solidFill>
                  <a:latin typeface="Gotham Medium" pitchFamily="50" charset="0"/>
                </a:rPr>
                <a:t>Insert &gt; Icons. </a:t>
              </a:r>
            </a:p>
          </p:txBody>
        </p:sp>
      </p:grpSp>
    </p:spTree>
    <p:custDataLst>
      <p:tags r:id="rId1"/>
    </p:custDataLst>
    <p:extLst>
      <p:ext uri="{BB962C8B-B14F-4D97-AF65-F5344CB8AC3E}">
        <p14:creationId xmlns:p14="http://schemas.microsoft.com/office/powerpoint/2010/main" val="3239836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8.xml><?xml version="1.0" encoding="utf-8"?>
<p:sldLayout xmlns:a="http://schemas.openxmlformats.org/drawingml/2006/main" xmlns:r="http://schemas.openxmlformats.org/officeDocument/2006/relationships" xmlns:p="http://schemas.openxmlformats.org/presentationml/2006/main" showMasterSp="0">
  <p:cSld name="5 step process (2)">
    <p:spTree>
      <p:nvGrpSpPr>
        <p:cNvPr id="1" name=""/>
        <p:cNvGrpSpPr/>
        <p:nvPr/>
      </p:nvGrpSpPr>
      <p:grpSpPr>
        <a:xfrm>
          <a:off x="0" y="0"/>
          <a:ext cx="0" cy="0"/>
          <a:chOff x="0" y="0"/>
          <a:chExt cx="0" cy="0"/>
        </a:xfrm>
      </p:grpSpPr>
      <p:sp>
        <p:nvSpPr>
          <p:cNvPr id="38" name="Text Placeholder 3">
            <a:extLst>
              <a:ext uri="{FF2B5EF4-FFF2-40B4-BE49-F238E27FC236}">
                <a16:creationId xmlns:a16="http://schemas.microsoft.com/office/drawing/2014/main" id="{88C92526-ACB7-DA5B-9187-1863BB089060}"/>
              </a:ext>
            </a:extLst>
          </p:cNvPr>
          <p:cNvSpPr>
            <a:spLocks noGrp="1"/>
          </p:cNvSpPr>
          <p:nvPr>
            <p:ph type="body" sz="quarter" idx="43" hasCustomPrompt="1"/>
          </p:nvPr>
        </p:nvSpPr>
        <p:spPr>
          <a:xfrm rot="5400000">
            <a:off x="8649149" y="3318754"/>
            <a:ext cx="6858430" cy="220922"/>
          </a:xfrm>
          <a:solidFill>
            <a:schemeClr val="accent1"/>
          </a:solidFill>
        </p:spPr>
        <p:txBody>
          <a:bodyPr anchor="ctr"/>
          <a:lstStyle>
            <a:lvl1pPr algn="ctr">
              <a:defRPr sz="900" cap="all" spc="100" baseline="0"/>
            </a:lvl1pPr>
          </a:lstStyle>
          <a:p>
            <a:pPr lvl="0"/>
            <a:r>
              <a:rPr lang="en-GB"/>
              <a:t>Section Title</a:t>
            </a:r>
          </a:p>
        </p:txBody>
      </p:sp>
      <p:sp>
        <p:nvSpPr>
          <p:cNvPr id="3" name="Text Placeholder 7">
            <a:extLst>
              <a:ext uri="{FF2B5EF4-FFF2-40B4-BE49-F238E27FC236}">
                <a16:creationId xmlns:a16="http://schemas.microsoft.com/office/drawing/2014/main" id="{A14F3B30-87BB-5963-960F-B9877012DB30}"/>
              </a:ext>
            </a:extLst>
          </p:cNvPr>
          <p:cNvSpPr>
            <a:spLocks noGrp="1"/>
          </p:cNvSpPr>
          <p:nvPr>
            <p:ph type="body" sz="quarter" idx="13" hasCustomPrompt="1"/>
          </p:nvPr>
        </p:nvSpPr>
        <p:spPr>
          <a:xfrm>
            <a:off x="450733" y="2094612"/>
            <a:ext cx="642510" cy="723616"/>
          </a:xfrm>
        </p:spPr>
        <p:txBody>
          <a:bodyPr/>
          <a:lstStyle>
            <a:lvl1pPr>
              <a:defRPr sz="3199">
                <a:solidFill>
                  <a:schemeClr val="tx2"/>
                </a:solidFill>
                <a:latin typeface="Gotham Medium" panose="02000604030000020004" pitchFamily="50" charset="0"/>
              </a:defRPr>
            </a:lvl1pPr>
          </a:lstStyle>
          <a:p>
            <a:pPr lvl="0"/>
            <a:r>
              <a:rPr lang="en-GB"/>
              <a:t>1</a:t>
            </a:r>
          </a:p>
        </p:txBody>
      </p:sp>
      <p:sp>
        <p:nvSpPr>
          <p:cNvPr id="6" name="Text Placeholder 9">
            <a:extLst>
              <a:ext uri="{FF2B5EF4-FFF2-40B4-BE49-F238E27FC236}">
                <a16:creationId xmlns:a16="http://schemas.microsoft.com/office/drawing/2014/main" id="{1AC2F3AB-F8FF-BCB6-4598-C9F623C4B969}"/>
              </a:ext>
            </a:extLst>
          </p:cNvPr>
          <p:cNvSpPr>
            <a:spLocks noGrp="1"/>
          </p:cNvSpPr>
          <p:nvPr>
            <p:ph type="body" sz="quarter" idx="14" hasCustomPrompt="1"/>
          </p:nvPr>
        </p:nvSpPr>
        <p:spPr>
          <a:xfrm>
            <a:off x="450732" y="2837279"/>
            <a:ext cx="1573781" cy="221325"/>
          </a:xfrm>
        </p:spPr>
        <p:txBody>
          <a:bodyPr/>
          <a:lstStyle>
            <a:lvl1pPr>
              <a:defRPr sz="1200" cap="all" baseline="0">
                <a:solidFill>
                  <a:schemeClr val="tx2"/>
                </a:solidFill>
                <a:latin typeface="+mj-lt"/>
              </a:defRPr>
            </a:lvl1pPr>
            <a:lvl2pPr>
              <a:defRPr cap="all" baseline="0">
                <a:solidFill>
                  <a:schemeClr val="bg2"/>
                </a:solidFill>
                <a:latin typeface="Gotham Medium" panose="02000604030000020004" pitchFamily="50" charset="0"/>
              </a:defRPr>
            </a:lvl2pPr>
            <a:lvl3pPr>
              <a:defRPr cap="all" baseline="0">
                <a:solidFill>
                  <a:schemeClr val="bg2"/>
                </a:solidFill>
                <a:latin typeface="Gotham Medium" panose="02000604030000020004" pitchFamily="50" charset="0"/>
              </a:defRPr>
            </a:lvl3pPr>
            <a:lvl4pPr>
              <a:defRPr cap="all" baseline="0">
                <a:solidFill>
                  <a:schemeClr val="bg2"/>
                </a:solidFill>
                <a:latin typeface="Gotham Medium" panose="02000604030000020004" pitchFamily="50" charset="0"/>
              </a:defRPr>
            </a:lvl4pPr>
            <a:lvl5pPr>
              <a:defRPr cap="all" baseline="0">
                <a:solidFill>
                  <a:schemeClr val="bg2"/>
                </a:solidFill>
                <a:latin typeface="Gotham Medium" panose="02000604030000020004" pitchFamily="50" charset="0"/>
              </a:defRPr>
            </a:lvl5pPr>
          </a:lstStyle>
          <a:p>
            <a:pPr lvl="0"/>
            <a:r>
              <a:rPr lang="en-GB"/>
              <a:t>Insert title</a:t>
            </a:r>
          </a:p>
        </p:txBody>
      </p:sp>
      <p:sp>
        <p:nvSpPr>
          <p:cNvPr id="7" name="Text Placeholder 11">
            <a:extLst>
              <a:ext uri="{FF2B5EF4-FFF2-40B4-BE49-F238E27FC236}">
                <a16:creationId xmlns:a16="http://schemas.microsoft.com/office/drawing/2014/main" id="{4F44D246-54FA-810D-AAB8-29E001D313CF}"/>
              </a:ext>
            </a:extLst>
          </p:cNvPr>
          <p:cNvSpPr>
            <a:spLocks noGrp="1"/>
          </p:cNvSpPr>
          <p:nvPr>
            <p:ph type="body" sz="quarter" idx="15" hasCustomPrompt="1"/>
          </p:nvPr>
        </p:nvSpPr>
        <p:spPr>
          <a:xfrm>
            <a:off x="450732" y="3090353"/>
            <a:ext cx="1573781" cy="815975"/>
          </a:xfrm>
        </p:spPr>
        <p:txBody>
          <a:bodyPr/>
          <a:lstStyle>
            <a:lvl1pPr>
              <a:defRPr sz="1200">
                <a:solidFill>
                  <a:schemeClr val="tx2"/>
                </a:solidFill>
              </a:defRPr>
            </a:lvl1pPr>
            <a:lvl2pPr>
              <a:defRPr sz="1200">
                <a:solidFill>
                  <a:schemeClr val="tx2"/>
                </a:solidFill>
              </a:defRPr>
            </a:lvl2pPr>
            <a:lvl3pPr>
              <a:defRPr sz="1100">
                <a:solidFill>
                  <a:schemeClr val="tx2"/>
                </a:solidFill>
              </a:defRPr>
            </a:lvl3pPr>
            <a:lvl4pPr>
              <a:defRPr sz="1050">
                <a:solidFill>
                  <a:schemeClr val="tx2"/>
                </a:solidFill>
              </a:defRPr>
            </a:lvl4pPr>
            <a:lvl5pPr>
              <a:defRPr sz="1200">
                <a:solidFill>
                  <a:schemeClr val="tx2"/>
                </a:solidFill>
              </a:defRPr>
            </a:lvl5pPr>
          </a:lstStyle>
          <a:p>
            <a:pPr lvl="0"/>
            <a:r>
              <a:rPr lang="en-GB"/>
              <a:t>Insert text here</a:t>
            </a:r>
          </a:p>
          <a:p>
            <a:pPr lvl="1"/>
            <a:r>
              <a:rPr lang="en-GB"/>
              <a:t>Second level</a:t>
            </a:r>
          </a:p>
          <a:p>
            <a:pPr lvl="2"/>
            <a:r>
              <a:rPr lang="en-GB"/>
              <a:t>Third level</a:t>
            </a:r>
          </a:p>
          <a:p>
            <a:pPr lvl="3"/>
            <a:r>
              <a:rPr lang="en-GB"/>
              <a:t>Fourth level</a:t>
            </a:r>
          </a:p>
          <a:p>
            <a:pPr lvl="4"/>
            <a:r>
              <a:rPr lang="en-GB"/>
              <a:t>Fifth level</a:t>
            </a:r>
          </a:p>
        </p:txBody>
      </p:sp>
      <p:sp>
        <p:nvSpPr>
          <p:cNvPr id="10" name="Text Placeholder 7">
            <a:extLst>
              <a:ext uri="{FF2B5EF4-FFF2-40B4-BE49-F238E27FC236}">
                <a16:creationId xmlns:a16="http://schemas.microsoft.com/office/drawing/2014/main" id="{75F125C8-8689-FC8E-408A-5A084D6B12F7}"/>
              </a:ext>
            </a:extLst>
          </p:cNvPr>
          <p:cNvSpPr>
            <a:spLocks noGrp="1"/>
          </p:cNvSpPr>
          <p:nvPr>
            <p:ph type="body" sz="quarter" idx="17" hasCustomPrompt="1"/>
          </p:nvPr>
        </p:nvSpPr>
        <p:spPr>
          <a:xfrm>
            <a:off x="2721210" y="2094612"/>
            <a:ext cx="642510" cy="723616"/>
          </a:xfrm>
        </p:spPr>
        <p:txBody>
          <a:bodyPr/>
          <a:lstStyle>
            <a:lvl1pPr>
              <a:defRPr sz="3199">
                <a:solidFill>
                  <a:schemeClr val="tx2"/>
                </a:solidFill>
                <a:latin typeface="Gotham Medium" panose="02000604030000020004" pitchFamily="50" charset="0"/>
              </a:defRPr>
            </a:lvl1pPr>
          </a:lstStyle>
          <a:p>
            <a:pPr lvl="0"/>
            <a:r>
              <a:rPr lang="en-GB"/>
              <a:t>2</a:t>
            </a:r>
          </a:p>
        </p:txBody>
      </p:sp>
      <p:sp>
        <p:nvSpPr>
          <p:cNvPr id="11" name="Text Placeholder 9">
            <a:extLst>
              <a:ext uri="{FF2B5EF4-FFF2-40B4-BE49-F238E27FC236}">
                <a16:creationId xmlns:a16="http://schemas.microsoft.com/office/drawing/2014/main" id="{5CB225C5-9F98-63B4-CAAE-1EB5A831979E}"/>
              </a:ext>
            </a:extLst>
          </p:cNvPr>
          <p:cNvSpPr>
            <a:spLocks noGrp="1"/>
          </p:cNvSpPr>
          <p:nvPr>
            <p:ph type="body" sz="quarter" idx="18" hasCustomPrompt="1"/>
          </p:nvPr>
        </p:nvSpPr>
        <p:spPr>
          <a:xfrm>
            <a:off x="2721210" y="2837279"/>
            <a:ext cx="1573781" cy="221325"/>
          </a:xfrm>
        </p:spPr>
        <p:txBody>
          <a:bodyPr/>
          <a:lstStyle>
            <a:lvl1pPr>
              <a:defRPr sz="1200" cap="all" baseline="0">
                <a:solidFill>
                  <a:schemeClr val="tx2"/>
                </a:solidFill>
                <a:latin typeface="+mj-lt"/>
              </a:defRPr>
            </a:lvl1pPr>
            <a:lvl2pPr>
              <a:defRPr cap="all" baseline="0">
                <a:solidFill>
                  <a:schemeClr val="bg2"/>
                </a:solidFill>
                <a:latin typeface="Gotham Medium" panose="02000604030000020004" pitchFamily="50" charset="0"/>
              </a:defRPr>
            </a:lvl2pPr>
            <a:lvl3pPr>
              <a:defRPr cap="all" baseline="0">
                <a:solidFill>
                  <a:schemeClr val="bg2"/>
                </a:solidFill>
                <a:latin typeface="Gotham Medium" panose="02000604030000020004" pitchFamily="50" charset="0"/>
              </a:defRPr>
            </a:lvl3pPr>
            <a:lvl4pPr>
              <a:defRPr cap="all" baseline="0">
                <a:solidFill>
                  <a:schemeClr val="bg2"/>
                </a:solidFill>
                <a:latin typeface="Gotham Medium" panose="02000604030000020004" pitchFamily="50" charset="0"/>
              </a:defRPr>
            </a:lvl4pPr>
            <a:lvl5pPr>
              <a:defRPr cap="all" baseline="0">
                <a:solidFill>
                  <a:schemeClr val="bg2"/>
                </a:solidFill>
                <a:latin typeface="Gotham Medium" panose="02000604030000020004" pitchFamily="50" charset="0"/>
              </a:defRPr>
            </a:lvl5pPr>
          </a:lstStyle>
          <a:p>
            <a:pPr lvl="0"/>
            <a:r>
              <a:rPr lang="en-GB"/>
              <a:t>Insert title</a:t>
            </a:r>
          </a:p>
        </p:txBody>
      </p:sp>
      <p:sp>
        <p:nvSpPr>
          <p:cNvPr id="12" name="Text Placeholder 11">
            <a:extLst>
              <a:ext uri="{FF2B5EF4-FFF2-40B4-BE49-F238E27FC236}">
                <a16:creationId xmlns:a16="http://schemas.microsoft.com/office/drawing/2014/main" id="{E828843E-6F13-CF8E-8A5F-C43597BE9678}"/>
              </a:ext>
            </a:extLst>
          </p:cNvPr>
          <p:cNvSpPr>
            <a:spLocks noGrp="1"/>
          </p:cNvSpPr>
          <p:nvPr>
            <p:ph type="body" sz="quarter" idx="19" hasCustomPrompt="1"/>
          </p:nvPr>
        </p:nvSpPr>
        <p:spPr>
          <a:xfrm>
            <a:off x="2721210" y="3090353"/>
            <a:ext cx="1573781" cy="815975"/>
          </a:xfrm>
        </p:spPr>
        <p:txBody>
          <a:bodyPr/>
          <a:lstStyle>
            <a:lvl1pPr>
              <a:defRPr sz="1200">
                <a:solidFill>
                  <a:schemeClr val="tx2"/>
                </a:solidFill>
              </a:defRPr>
            </a:lvl1pPr>
            <a:lvl2pPr>
              <a:defRPr sz="1200">
                <a:solidFill>
                  <a:schemeClr val="tx2"/>
                </a:solidFill>
              </a:defRPr>
            </a:lvl2pPr>
            <a:lvl3pPr>
              <a:defRPr sz="1100">
                <a:solidFill>
                  <a:schemeClr val="tx2"/>
                </a:solidFill>
              </a:defRPr>
            </a:lvl3pPr>
            <a:lvl4pPr>
              <a:defRPr sz="1050">
                <a:solidFill>
                  <a:schemeClr val="tx2"/>
                </a:solidFill>
              </a:defRPr>
            </a:lvl4pPr>
            <a:lvl5pPr>
              <a:defRPr sz="1200">
                <a:solidFill>
                  <a:schemeClr val="tx2"/>
                </a:solidFill>
              </a:defRPr>
            </a:lvl5pPr>
          </a:lstStyle>
          <a:p>
            <a:pPr lvl="0"/>
            <a:r>
              <a:rPr lang="en-GB"/>
              <a:t>Insert text here</a:t>
            </a:r>
          </a:p>
          <a:p>
            <a:pPr lvl="1"/>
            <a:r>
              <a:rPr lang="en-GB"/>
              <a:t>Second level</a:t>
            </a:r>
          </a:p>
          <a:p>
            <a:pPr lvl="2"/>
            <a:r>
              <a:rPr lang="en-GB"/>
              <a:t>Third level</a:t>
            </a:r>
          </a:p>
          <a:p>
            <a:pPr lvl="3"/>
            <a:r>
              <a:rPr lang="en-GB"/>
              <a:t>Fourth level</a:t>
            </a:r>
          </a:p>
          <a:p>
            <a:pPr lvl="4"/>
            <a:r>
              <a:rPr lang="en-GB"/>
              <a:t>Fifth level</a:t>
            </a:r>
          </a:p>
        </p:txBody>
      </p:sp>
      <p:sp>
        <p:nvSpPr>
          <p:cNvPr id="14" name="Text Placeholder 7">
            <a:extLst>
              <a:ext uri="{FF2B5EF4-FFF2-40B4-BE49-F238E27FC236}">
                <a16:creationId xmlns:a16="http://schemas.microsoft.com/office/drawing/2014/main" id="{7C63A5E3-801A-201A-F9B0-2B8EFC43CDD4}"/>
              </a:ext>
            </a:extLst>
          </p:cNvPr>
          <p:cNvSpPr>
            <a:spLocks noGrp="1"/>
          </p:cNvSpPr>
          <p:nvPr>
            <p:ph type="body" sz="quarter" idx="21" hasCustomPrompt="1"/>
          </p:nvPr>
        </p:nvSpPr>
        <p:spPr>
          <a:xfrm>
            <a:off x="5007705" y="2094612"/>
            <a:ext cx="642510" cy="723616"/>
          </a:xfrm>
        </p:spPr>
        <p:txBody>
          <a:bodyPr/>
          <a:lstStyle>
            <a:lvl1pPr>
              <a:defRPr sz="3199">
                <a:solidFill>
                  <a:schemeClr val="tx2"/>
                </a:solidFill>
                <a:latin typeface="Gotham Medium" panose="02000604030000020004" pitchFamily="50" charset="0"/>
              </a:defRPr>
            </a:lvl1pPr>
          </a:lstStyle>
          <a:p>
            <a:pPr lvl="0"/>
            <a:r>
              <a:rPr lang="en-GB"/>
              <a:t>3</a:t>
            </a:r>
          </a:p>
        </p:txBody>
      </p:sp>
      <p:sp>
        <p:nvSpPr>
          <p:cNvPr id="15" name="Text Placeholder 9">
            <a:extLst>
              <a:ext uri="{FF2B5EF4-FFF2-40B4-BE49-F238E27FC236}">
                <a16:creationId xmlns:a16="http://schemas.microsoft.com/office/drawing/2014/main" id="{35453983-AD94-E2E2-262F-4B914BC40FEC}"/>
              </a:ext>
            </a:extLst>
          </p:cNvPr>
          <p:cNvSpPr>
            <a:spLocks noGrp="1"/>
          </p:cNvSpPr>
          <p:nvPr>
            <p:ph type="body" sz="quarter" idx="22" hasCustomPrompt="1"/>
          </p:nvPr>
        </p:nvSpPr>
        <p:spPr>
          <a:xfrm>
            <a:off x="5007704" y="2837279"/>
            <a:ext cx="1573781" cy="221325"/>
          </a:xfrm>
        </p:spPr>
        <p:txBody>
          <a:bodyPr/>
          <a:lstStyle>
            <a:lvl1pPr>
              <a:defRPr sz="1200" cap="all" baseline="0">
                <a:solidFill>
                  <a:schemeClr val="tx2"/>
                </a:solidFill>
                <a:latin typeface="+mj-lt"/>
              </a:defRPr>
            </a:lvl1pPr>
            <a:lvl2pPr>
              <a:defRPr cap="all" baseline="0">
                <a:solidFill>
                  <a:schemeClr val="bg2"/>
                </a:solidFill>
                <a:latin typeface="Gotham Medium" panose="02000604030000020004" pitchFamily="50" charset="0"/>
              </a:defRPr>
            </a:lvl2pPr>
            <a:lvl3pPr>
              <a:defRPr cap="all" baseline="0">
                <a:solidFill>
                  <a:schemeClr val="bg2"/>
                </a:solidFill>
                <a:latin typeface="Gotham Medium" panose="02000604030000020004" pitchFamily="50" charset="0"/>
              </a:defRPr>
            </a:lvl3pPr>
            <a:lvl4pPr>
              <a:defRPr cap="all" baseline="0">
                <a:solidFill>
                  <a:schemeClr val="bg2"/>
                </a:solidFill>
                <a:latin typeface="Gotham Medium" panose="02000604030000020004" pitchFamily="50" charset="0"/>
              </a:defRPr>
            </a:lvl4pPr>
            <a:lvl5pPr>
              <a:defRPr cap="all" baseline="0">
                <a:solidFill>
                  <a:schemeClr val="bg2"/>
                </a:solidFill>
                <a:latin typeface="Gotham Medium" panose="02000604030000020004" pitchFamily="50" charset="0"/>
              </a:defRPr>
            </a:lvl5pPr>
          </a:lstStyle>
          <a:p>
            <a:pPr lvl="0"/>
            <a:r>
              <a:rPr lang="en-GB"/>
              <a:t>Insert title</a:t>
            </a:r>
          </a:p>
        </p:txBody>
      </p:sp>
      <p:sp>
        <p:nvSpPr>
          <p:cNvPr id="16" name="Text Placeholder 11">
            <a:extLst>
              <a:ext uri="{FF2B5EF4-FFF2-40B4-BE49-F238E27FC236}">
                <a16:creationId xmlns:a16="http://schemas.microsoft.com/office/drawing/2014/main" id="{EF7D8AE6-DA99-3C78-36BD-F740E6DB11CD}"/>
              </a:ext>
            </a:extLst>
          </p:cNvPr>
          <p:cNvSpPr>
            <a:spLocks noGrp="1"/>
          </p:cNvSpPr>
          <p:nvPr>
            <p:ph type="body" sz="quarter" idx="23" hasCustomPrompt="1"/>
          </p:nvPr>
        </p:nvSpPr>
        <p:spPr>
          <a:xfrm>
            <a:off x="5007704" y="3090353"/>
            <a:ext cx="1573781" cy="815975"/>
          </a:xfrm>
        </p:spPr>
        <p:txBody>
          <a:bodyPr/>
          <a:lstStyle>
            <a:lvl1pPr>
              <a:defRPr sz="1200">
                <a:solidFill>
                  <a:schemeClr val="tx2"/>
                </a:solidFill>
              </a:defRPr>
            </a:lvl1pPr>
            <a:lvl2pPr>
              <a:defRPr sz="1200">
                <a:solidFill>
                  <a:schemeClr val="tx2"/>
                </a:solidFill>
              </a:defRPr>
            </a:lvl2pPr>
            <a:lvl3pPr>
              <a:defRPr sz="1100">
                <a:solidFill>
                  <a:schemeClr val="tx2"/>
                </a:solidFill>
              </a:defRPr>
            </a:lvl3pPr>
            <a:lvl4pPr>
              <a:defRPr sz="1050">
                <a:solidFill>
                  <a:schemeClr val="tx2"/>
                </a:solidFill>
              </a:defRPr>
            </a:lvl4pPr>
            <a:lvl5pPr>
              <a:defRPr sz="1200">
                <a:solidFill>
                  <a:schemeClr val="tx2"/>
                </a:solidFill>
              </a:defRPr>
            </a:lvl5pPr>
          </a:lstStyle>
          <a:p>
            <a:pPr lvl="0"/>
            <a:r>
              <a:rPr lang="en-GB"/>
              <a:t>Insert text here</a:t>
            </a:r>
          </a:p>
          <a:p>
            <a:pPr lvl="1"/>
            <a:r>
              <a:rPr lang="en-GB"/>
              <a:t>Second level</a:t>
            </a:r>
          </a:p>
          <a:p>
            <a:pPr lvl="2"/>
            <a:r>
              <a:rPr lang="en-GB"/>
              <a:t>Third level</a:t>
            </a:r>
          </a:p>
          <a:p>
            <a:pPr lvl="3"/>
            <a:r>
              <a:rPr lang="en-GB"/>
              <a:t>Fourth level</a:t>
            </a:r>
          </a:p>
          <a:p>
            <a:pPr lvl="4"/>
            <a:r>
              <a:rPr lang="en-GB"/>
              <a:t>Fifth level</a:t>
            </a:r>
          </a:p>
        </p:txBody>
      </p:sp>
      <p:sp>
        <p:nvSpPr>
          <p:cNvPr id="18" name="Text Placeholder 7">
            <a:extLst>
              <a:ext uri="{FF2B5EF4-FFF2-40B4-BE49-F238E27FC236}">
                <a16:creationId xmlns:a16="http://schemas.microsoft.com/office/drawing/2014/main" id="{9C6FD5A0-FFE5-962C-E8B4-7CE69FDF3EC3}"/>
              </a:ext>
            </a:extLst>
          </p:cNvPr>
          <p:cNvSpPr>
            <a:spLocks noGrp="1"/>
          </p:cNvSpPr>
          <p:nvPr>
            <p:ph type="body" sz="quarter" idx="25" hasCustomPrompt="1"/>
          </p:nvPr>
        </p:nvSpPr>
        <p:spPr>
          <a:xfrm>
            <a:off x="7266844" y="2094612"/>
            <a:ext cx="642510" cy="723616"/>
          </a:xfrm>
        </p:spPr>
        <p:txBody>
          <a:bodyPr/>
          <a:lstStyle>
            <a:lvl1pPr>
              <a:defRPr sz="3199">
                <a:solidFill>
                  <a:schemeClr val="tx2"/>
                </a:solidFill>
                <a:latin typeface="Gotham Medium" panose="02000604030000020004" pitchFamily="50" charset="0"/>
              </a:defRPr>
            </a:lvl1pPr>
          </a:lstStyle>
          <a:p>
            <a:pPr lvl="0"/>
            <a:r>
              <a:rPr lang="en-GB"/>
              <a:t>4</a:t>
            </a:r>
          </a:p>
        </p:txBody>
      </p:sp>
      <p:sp>
        <p:nvSpPr>
          <p:cNvPr id="19" name="Text Placeholder 9">
            <a:extLst>
              <a:ext uri="{FF2B5EF4-FFF2-40B4-BE49-F238E27FC236}">
                <a16:creationId xmlns:a16="http://schemas.microsoft.com/office/drawing/2014/main" id="{462B3EBC-DC71-4F02-8F7A-580C065AAE9B}"/>
              </a:ext>
            </a:extLst>
          </p:cNvPr>
          <p:cNvSpPr>
            <a:spLocks noGrp="1"/>
          </p:cNvSpPr>
          <p:nvPr>
            <p:ph type="body" sz="quarter" idx="26" hasCustomPrompt="1"/>
          </p:nvPr>
        </p:nvSpPr>
        <p:spPr>
          <a:xfrm>
            <a:off x="7266844" y="2837279"/>
            <a:ext cx="1573781" cy="221325"/>
          </a:xfrm>
        </p:spPr>
        <p:txBody>
          <a:bodyPr/>
          <a:lstStyle>
            <a:lvl1pPr>
              <a:defRPr sz="1200" cap="all" baseline="0">
                <a:solidFill>
                  <a:schemeClr val="tx2"/>
                </a:solidFill>
                <a:latin typeface="+mj-lt"/>
              </a:defRPr>
            </a:lvl1pPr>
            <a:lvl2pPr>
              <a:defRPr cap="all" baseline="0">
                <a:solidFill>
                  <a:schemeClr val="bg2"/>
                </a:solidFill>
                <a:latin typeface="Gotham Medium" panose="02000604030000020004" pitchFamily="50" charset="0"/>
              </a:defRPr>
            </a:lvl2pPr>
            <a:lvl3pPr>
              <a:defRPr cap="all" baseline="0">
                <a:solidFill>
                  <a:schemeClr val="bg2"/>
                </a:solidFill>
                <a:latin typeface="Gotham Medium" panose="02000604030000020004" pitchFamily="50" charset="0"/>
              </a:defRPr>
            </a:lvl3pPr>
            <a:lvl4pPr>
              <a:defRPr cap="all" baseline="0">
                <a:solidFill>
                  <a:schemeClr val="bg2"/>
                </a:solidFill>
                <a:latin typeface="Gotham Medium" panose="02000604030000020004" pitchFamily="50" charset="0"/>
              </a:defRPr>
            </a:lvl4pPr>
            <a:lvl5pPr>
              <a:defRPr cap="all" baseline="0">
                <a:solidFill>
                  <a:schemeClr val="bg2"/>
                </a:solidFill>
                <a:latin typeface="Gotham Medium" panose="02000604030000020004" pitchFamily="50" charset="0"/>
              </a:defRPr>
            </a:lvl5pPr>
          </a:lstStyle>
          <a:p>
            <a:pPr lvl="0"/>
            <a:r>
              <a:rPr lang="en-GB"/>
              <a:t>Insert title</a:t>
            </a:r>
          </a:p>
        </p:txBody>
      </p:sp>
      <p:sp>
        <p:nvSpPr>
          <p:cNvPr id="20" name="Text Placeholder 11">
            <a:extLst>
              <a:ext uri="{FF2B5EF4-FFF2-40B4-BE49-F238E27FC236}">
                <a16:creationId xmlns:a16="http://schemas.microsoft.com/office/drawing/2014/main" id="{F17E87F2-920B-C576-61B8-D7BEF4D03AE6}"/>
              </a:ext>
            </a:extLst>
          </p:cNvPr>
          <p:cNvSpPr>
            <a:spLocks noGrp="1"/>
          </p:cNvSpPr>
          <p:nvPr>
            <p:ph type="body" sz="quarter" idx="27" hasCustomPrompt="1"/>
          </p:nvPr>
        </p:nvSpPr>
        <p:spPr>
          <a:xfrm>
            <a:off x="7266844" y="3090353"/>
            <a:ext cx="1573781" cy="815975"/>
          </a:xfrm>
        </p:spPr>
        <p:txBody>
          <a:bodyPr/>
          <a:lstStyle>
            <a:lvl1pPr>
              <a:defRPr sz="1200">
                <a:solidFill>
                  <a:schemeClr val="tx2"/>
                </a:solidFill>
              </a:defRPr>
            </a:lvl1pPr>
            <a:lvl2pPr>
              <a:defRPr sz="1200">
                <a:solidFill>
                  <a:schemeClr val="tx2"/>
                </a:solidFill>
              </a:defRPr>
            </a:lvl2pPr>
            <a:lvl3pPr>
              <a:defRPr sz="1100">
                <a:solidFill>
                  <a:schemeClr val="tx2"/>
                </a:solidFill>
              </a:defRPr>
            </a:lvl3pPr>
            <a:lvl4pPr>
              <a:defRPr sz="1050">
                <a:solidFill>
                  <a:schemeClr val="tx2"/>
                </a:solidFill>
              </a:defRPr>
            </a:lvl4pPr>
            <a:lvl5pPr>
              <a:defRPr sz="1200">
                <a:solidFill>
                  <a:schemeClr val="tx2"/>
                </a:solidFill>
              </a:defRPr>
            </a:lvl5pPr>
          </a:lstStyle>
          <a:p>
            <a:pPr lvl="0"/>
            <a:r>
              <a:rPr lang="en-GB"/>
              <a:t>Insert text here</a:t>
            </a:r>
          </a:p>
          <a:p>
            <a:pPr lvl="1"/>
            <a:r>
              <a:rPr lang="en-GB"/>
              <a:t>Second level</a:t>
            </a:r>
          </a:p>
          <a:p>
            <a:pPr lvl="2"/>
            <a:r>
              <a:rPr lang="en-GB"/>
              <a:t>Third level</a:t>
            </a:r>
          </a:p>
          <a:p>
            <a:pPr lvl="3"/>
            <a:r>
              <a:rPr lang="en-GB"/>
              <a:t>Fourth level</a:t>
            </a:r>
          </a:p>
          <a:p>
            <a:pPr lvl="4"/>
            <a:r>
              <a:rPr lang="en-GB"/>
              <a:t>Fifth level</a:t>
            </a:r>
          </a:p>
        </p:txBody>
      </p:sp>
      <p:sp>
        <p:nvSpPr>
          <p:cNvPr id="22" name="Text Placeholder 7">
            <a:extLst>
              <a:ext uri="{FF2B5EF4-FFF2-40B4-BE49-F238E27FC236}">
                <a16:creationId xmlns:a16="http://schemas.microsoft.com/office/drawing/2014/main" id="{0301DFFD-87CF-690D-D487-FD658A55A4F0}"/>
              </a:ext>
            </a:extLst>
          </p:cNvPr>
          <p:cNvSpPr>
            <a:spLocks noGrp="1"/>
          </p:cNvSpPr>
          <p:nvPr>
            <p:ph type="body" sz="quarter" idx="29" hasCustomPrompt="1"/>
          </p:nvPr>
        </p:nvSpPr>
        <p:spPr>
          <a:xfrm>
            <a:off x="9553339" y="2094612"/>
            <a:ext cx="642510" cy="723616"/>
          </a:xfrm>
        </p:spPr>
        <p:txBody>
          <a:bodyPr/>
          <a:lstStyle>
            <a:lvl1pPr>
              <a:defRPr sz="3199">
                <a:solidFill>
                  <a:schemeClr val="tx2"/>
                </a:solidFill>
                <a:latin typeface="Gotham Medium" panose="02000604030000020004" pitchFamily="50" charset="0"/>
              </a:defRPr>
            </a:lvl1pPr>
          </a:lstStyle>
          <a:p>
            <a:pPr lvl="0"/>
            <a:r>
              <a:rPr lang="en-GB"/>
              <a:t>5</a:t>
            </a:r>
          </a:p>
        </p:txBody>
      </p:sp>
      <p:sp>
        <p:nvSpPr>
          <p:cNvPr id="23" name="Text Placeholder 9">
            <a:extLst>
              <a:ext uri="{FF2B5EF4-FFF2-40B4-BE49-F238E27FC236}">
                <a16:creationId xmlns:a16="http://schemas.microsoft.com/office/drawing/2014/main" id="{5BE81C40-08DA-07FE-66E4-CE61FA828143}"/>
              </a:ext>
            </a:extLst>
          </p:cNvPr>
          <p:cNvSpPr>
            <a:spLocks noGrp="1"/>
          </p:cNvSpPr>
          <p:nvPr>
            <p:ph type="body" sz="quarter" idx="30" hasCustomPrompt="1"/>
          </p:nvPr>
        </p:nvSpPr>
        <p:spPr>
          <a:xfrm>
            <a:off x="9553338" y="2837279"/>
            <a:ext cx="1573781" cy="221325"/>
          </a:xfrm>
        </p:spPr>
        <p:txBody>
          <a:bodyPr/>
          <a:lstStyle>
            <a:lvl1pPr>
              <a:defRPr sz="1200" cap="all" baseline="0">
                <a:solidFill>
                  <a:schemeClr val="tx2"/>
                </a:solidFill>
                <a:latin typeface="+mj-lt"/>
              </a:defRPr>
            </a:lvl1pPr>
            <a:lvl2pPr>
              <a:defRPr cap="all" baseline="0">
                <a:solidFill>
                  <a:schemeClr val="bg2"/>
                </a:solidFill>
                <a:latin typeface="Gotham Medium" panose="02000604030000020004" pitchFamily="50" charset="0"/>
              </a:defRPr>
            </a:lvl2pPr>
            <a:lvl3pPr>
              <a:defRPr cap="all" baseline="0">
                <a:solidFill>
                  <a:schemeClr val="bg2"/>
                </a:solidFill>
                <a:latin typeface="Gotham Medium" panose="02000604030000020004" pitchFamily="50" charset="0"/>
              </a:defRPr>
            </a:lvl3pPr>
            <a:lvl4pPr>
              <a:defRPr cap="all" baseline="0">
                <a:solidFill>
                  <a:schemeClr val="bg2"/>
                </a:solidFill>
                <a:latin typeface="Gotham Medium" panose="02000604030000020004" pitchFamily="50" charset="0"/>
              </a:defRPr>
            </a:lvl4pPr>
            <a:lvl5pPr>
              <a:defRPr cap="all" baseline="0">
                <a:solidFill>
                  <a:schemeClr val="bg2"/>
                </a:solidFill>
                <a:latin typeface="Gotham Medium" panose="02000604030000020004" pitchFamily="50" charset="0"/>
              </a:defRPr>
            </a:lvl5pPr>
          </a:lstStyle>
          <a:p>
            <a:pPr lvl="0"/>
            <a:r>
              <a:rPr lang="en-GB"/>
              <a:t>Insert title</a:t>
            </a:r>
          </a:p>
        </p:txBody>
      </p:sp>
      <p:sp>
        <p:nvSpPr>
          <p:cNvPr id="24" name="Text Placeholder 11">
            <a:extLst>
              <a:ext uri="{FF2B5EF4-FFF2-40B4-BE49-F238E27FC236}">
                <a16:creationId xmlns:a16="http://schemas.microsoft.com/office/drawing/2014/main" id="{AA1B2F19-65C4-396A-9667-57D045B532E0}"/>
              </a:ext>
            </a:extLst>
          </p:cNvPr>
          <p:cNvSpPr>
            <a:spLocks noGrp="1"/>
          </p:cNvSpPr>
          <p:nvPr>
            <p:ph type="body" sz="quarter" idx="31" hasCustomPrompt="1"/>
          </p:nvPr>
        </p:nvSpPr>
        <p:spPr>
          <a:xfrm>
            <a:off x="9553338" y="3090353"/>
            <a:ext cx="1573781" cy="815975"/>
          </a:xfrm>
        </p:spPr>
        <p:txBody>
          <a:bodyPr/>
          <a:lstStyle>
            <a:lvl1pPr>
              <a:defRPr sz="1200">
                <a:solidFill>
                  <a:schemeClr val="tx2"/>
                </a:solidFill>
              </a:defRPr>
            </a:lvl1pPr>
            <a:lvl2pPr>
              <a:buClr>
                <a:schemeClr val="accent1"/>
              </a:buClr>
              <a:defRPr sz="1200">
                <a:solidFill>
                  <a:schemeClr val="tx2"/>
                </a:solidFill>
              </a:defRPr>
            </a:lvl2pPr>
            <a:lvl3pPr>
              <a:buClr>
                <a:schemeClr val="accent1"/>
              </a:buClr>
              <a:defRPr sz="1100">
                <a:solidFill>
                  <a:schemeClr val="tx2"/>
                </a:solidFill>
              </a:defRPr>
            </a:lvl3pPr>
            <a:lvl4pPr>
              <a:buClr>
                <a:schemeClr val="accent1"/>
              </a:buClr>
              <a:defRPr sz="1050">
                <a:solidFill>
                  <a:schemeClr val="tx2"/>
                </a:solidFill>
              </a:defRPr>
            </a:lvl4pPr>
            <a:lvl5pPr>
              <a:buClr>
                <a:schemeClr val="accent1"/>
              </a:buClr>
              <a:defRPr sz="1200">
                <a:solidFill>
                  <a:schemeClr val="tx2"/>
                </a:solidFill>
              </a:defRPr>
            </a:lvl5pPr>
          </a:lstStyle>
          <a:p>
            <a:pPr lvl="0"/>
            <a:r>
              <a:rPr lang="en-GB"/>
              <a:t>Insert text here</a:t>
            </a:r>
          </a:p>
          <a:p>
            <a:pPr lvl="1"/>
            <a:r>
              <a:rPr lang="en-GB"/>
              <a:t>Second level</a:t>
            </a:r>
          </a:p>
          <a:p>
            <a:pPr lvl="2"/>
            <a:r>
              <a:rPr lang="en-GB"/>
              <a:t>Third level</a:t>
            </a:r>
          </a:p>
          <a:p>
            <a:pPr lvl="3"/>
            <a:r>
              <a:rPr lang="en-GB"/>
              <a:t>Fourth level</a:t>
            </a:r>
          </a:p>
          <a:p>
            <a:pPr lvl="4"/>
            <a:r>
              <a:rPr lang="en-GB"/>
              <a:t>Fifth level</a:t>
            </a:r>
          </a:p>
        </p:txBody>
      </p:sp>
      <p:sp>
        <p:nvSpPr>
          <p:cNvPr id="26" name="Text Placeholder 10">
            <a:extLst>
              <a:ext uri="{FF2B5EF4-FFF2-40B4-BE49-F238E27FC236}">
                <a16:creationId xmlns:a16="http://schemas.microsoft.com/office/drawing/2014/main" id="{CDF33B04-EAC3-6D0A-8296-3F763389F484}"/>
              </a:ext>
            </a:extLst>
          </p:cNvPr>
          <p:cNvSpPr>
            <a:spLocks noGrp="1"/>
          </p:cNvSpPr>
          <p:nvPr>
            <p:ph type="body" sz="quarter" idx="38" hasCustomPrompt="1"/>
          </p:nvPr>
        </p:nvSpPr>
        <p:spPr>
          <a:xfrm rot="5400000">
            <a:off x="2459661" y="3899240"/>
            <a:ext cx="141468" cy="96159"/>
          </a:xfrm>
          <a:prstGeom prst="triangle">
            <a:avLst/>
          </a:prstGeom>
          <a:solidFill>
            <a:schemeClr val="accent3"/>
          </a:solidFill>
        </p:spPr>
        <p:txBody>
          <a:bodyPr/>
          <a:lstStyle>
            <a:lvl1pPr>
              <a:defRPr/>
            </a:lvl1pPr>
          </a:lstStyle>
          <a:p>
            <a:pPr lvl="0"/>
            <a:r>
              <a:rPr lang="en-GB"/>
              <a:t> </a:t>
            </a:r>
          </a:p>
        </p:txBody>
      </p:sp>
      <p:sp>
        <p:nvSpPr>
          <p:cNvPr id="27" name="Text Placeholder 10">
            <a:extLst>
              <a:ext uri="{FF2B5EF4-FFF2-40B4-BE49-F238E27FC236}">
                <a16:creationId xmlns:a16="http://schemas.microsoft.com/office/drawing/2014/main" id="{EAF7958B-FB29-AA52-E1F1-7DAAE9737C1A}"/>
              </a:ext>
            </a:extLst>
          </p:cNvPr>
          <p:cNvSpPr>
            <a:spLocks noGrp="1"/>
          </p:cNvSpPr>
          <p:nvPr>
            <p:ph type="body" sz="quarter" idx="39" hasCustomPrompt="1"/>
          </p:nvPr>
        </p:nvSpPr>
        <p:spPr>
          <a:xfrm rot="5400000">
            <a:off x="4718524" y="3910618"/>
            <a:ext cx="141468" cy="96159"/>
          </a:xfrm>
          <a:prstGeom prst="triangle">
            <a:avLst/>
          </a:prstGeom>
          <a:solidFill>
            <a:schemeClr val="accent3"/>
          </a:solidFill>
        </p:spPr>
        <p:txBody>
          <a:bodyPr/>
          <a:lstStyle>
            <a:lvl1pPr>
              <a:defRPr/>
            </a:lvl1pPr>
          </a:lstStyle>
          <a:p>
            <a:pPr lvl="0"/>
            <a:r>
              <a:rPr lang="en-GB"/>
              <a:t> </a:t>
            </a:r>
          </a:p>
        </p:txBody>
      </p:sp>
      <p:sp>
        <p:nvSpPr>
          <p:cNvPr id="28" name="Text Placeholder 10">
            <a:extLst>
              <a:ext uri="{FF2B5EF4-FFF2-40B4-BE49-F238E27FC236}">
                <a16:creationId xmlns:a16="http://schemas.microsoft.com/office/drawing/2014/main" id="{FFA64061-50CA-E1EA-6465-B429F1CFA8F4}"/>
              </a:ext>
            </a:extLst>
          </p:cNvPr>
          <p:cNvSpPr>
            <a:spLocks noGrp="1"/>
          </p:cNvSpPr>
          <p:nvPr>
            <p:ph type="body" sz="quarter" idx="40" hasCustomPrompt="1"/>
          </p:nvPr>
        </p:nvSpPr>
        <p:spPr>
          <a:xfrm rot="5400000">
            <a:off x="6977388" y="3921996"/>
            <a:ext cx="141468" cy="96159"/>
          </a:xfrm>
          <a:prstGeom prst="triangle">
            <a:avLst/>
          </a:prstGeom>
          <a:solidFill>
            <a:schemeClr val="accent3"/>
          </a:solidFill>
        </p:spPr>
        <p:txBody>
          <a:bodyPr/>
          <a:lstStyle>
            <a:lvl1pPr>
              <a:defRPr/>
            </a:lvl1pPr>
          </a:lstStyle>
          <a:p>
            <a:pPr lvl="0"/>
            <a:r>
              <a:rPr lang="en-GB"/>
              <a:t> </a:t>
            </a:r>
          </a:p>
        </p:txBody>
      </p:sp>
      <p:sp>
        <p:nvSpPr>
          <p:cNvPr id="29" name="Text Placeholder 10">
            <a:extLst>
              <a:ext uri="{FF2B5EF4-FFF2-40B4-BE49-F238E27FC236}">
                <a16:creationId xmlns:a16="http://schemas.microsoft.com/office/drawing/2014/main" id="{CCD0CC69-FA11-AEC7-B40B-A35D23042516}"/>
              </a:ext>
            </a:extLst>
          </p:cNvPr>
          <p:cNvSpPr>
            <a:spLocks noGrp="1"/>
          </p:cNvSpPr>
          <p:nvPr>
            <p:ph type="body" sz="quarter" idx="41" hasCustomPrompt="1"/>
          </p:nvPr>
        </p:nvSpPr>
        <p:spPr>
          <a:xfrm rot="5400000">
            <a:off x="9236252" y="3933374"/>
            <a:ext cx="141468" cy="96159"/>
          </a:xfrm>
          <a:prstGeom prst="triangle">
            <a:avLst/>
          </a:prstGeom>
          <a:solidFill>
            <a:schemeClr val="accent3"/>
          </a:solidFill>
        </p:spPr>
        <p:txBody>
          <a:bodyPr/>
          <a:lstStyle>
            <a:lvl1pPr>
              <a:defRPr/>
            </a:lvl1pPr>
          </a:lstStyle>
          <a:p>
            <a:pPr lvl="0"/>
            <a:r>
              <a:rPr lang="en-GB"/>
              <a:t> </a:t>
            </a:r>
          </a:p>
        </p:txBody>
      </p:sp>
      <p:sp>
        <p:nvSpPr>
          <p:cNvPr id="52" name="Date Placeholder 51">
            <a:extLst>
              <a:ext uri="{FF2B5EF4-FFF2-40B4-BE49-F238E27FC236}">
                <a16:creationId xmlns:a16="http://schemas.microsoft.com/office/drawing/2014/main" id="{3A366E5A-9E95-647C-00C3-522B09804C61}"/>
              </a:ext>
            </a:extLst>
          </p:cNvPr>
          <p:cNvSpPr>
            <a:spLocks noGrp="1"/>
          </p:cNvSpPr>
          <p:nvPr>
            <p:ph type="dt" sz="half" idx="45"/>
          </p:nvPr>
        </p:nvSpPr>
        <p:spPr/>
        <p:txBody>
          <a:bodyPr/>
          <a:lstStyle/>
          <a:p>
            <a:endParaRPr lang="en-GB"/>
          </a:p>
        </p:txBody>
      </p:sp>
      <p:sp>
        <p:nvSpPr>
          <p:cNvPr id="53" name="Footer Placeholder 52">
            <a:extLst>
              <a:ext uri="{FF2B5EF4-FFF2-40B4-BE49-F238E27FC236}">
                <a16:creationId xmlns:a16="http://schemas.microsoft.com/office/drawing/2014/main" id="{8BD2FD4C-E569-62EE-F493-82EA4A03BB92}"/>
              </a:ext>
            </a:extLst>
          </p:cNvPr>
          <p:cNvSpPr>
            <a:spLocks noGrp="1"/>
          </p:cNvSpPr>
          <p:nvPr>
            <p:ph type="ftr" sz="quarter" idx="46"/>
          </p:nvPr>
        </p:nvSpPr>
        <p:spPr>
          <a:xfrm>
            <a:off x="450733" y="6501388"/>
            <a:ext cx="6856644" cy="270074"/>
          </a:xfrm>
          <a:prstGeom prst="rect">
            <a:avLst/>
          </a:prstGeom>
        </p:spPr>
        <p:txBody>
          <a:bodyPr/>
          <a:lstStyle/>
          <a:p>
            <a:pPr>
              <a:lnSpc>
                <a:spcPct val="120000"/>
              </a:lnSpc>
              <a:spcAft>
                <a:spcPts val="1000"/>
              </a:spcAft>
            </a:pPr>
            <a:r>
              <a:rPr lang="en-US"/>
              <a:t>Footer</a:t>
            </a:r>
          </a:p>
        </p:txBody>
      </p:sp>
      <p:sp>
        <p:nvSpPr>
          <p:cNvPr id="54" name="Slide Number Placeholder 53">
            <a:extLst>
              <a:ext uri="{FF2B5EF4-FFF2-40B4-BE49-F238E27FC236}">
                <a16:creationId xmlns:a16="http://schemas.microsoft.com/office/drawing/2014/main" id="{8C2DD7D1-38D7-50B8-16D7-57367CDFBDCF}"/>
              </a:ext>
            </a:extLst>
          </p:cNvPr>
          <p:cNvSpPr>
            <a:spLocks noGrp="1"/>
          </p:cNvSpPr>
          <p:nvPr>
            <p:ph type="sldNum" sz="quarter" idx="47"/>
          </p:nvPr>
        </p:nvSpPr>
        <p:spPr/>
        <p:txBody>
          <a:bodyPr/>
          <a:lstStyle/>
          <a:p>
            <a:fld id="{BB07EAE1-021A-493C-B07F-6FE9E5D11BEB}" type="slidenum">
              <a:rPr lang="en-GB" smtClean="0"/>
              <a:pPr/>
              <a:t>‹#›</a:t>
            </a:fld>
            <a:endParaRPr lang="en-GB"/>
          </a:p>
        </p:txBody>
      </p:sp>
      <p:pic>
        <p:nvPicPr>
          <p:cNvPr id="5" name="Graphic 4">
            <a:extLst>
              <a:ext uri="{FF2B5EF4-FFF2-40B4-BE49-F238E27FC236}">
                <a16:creationId xmlns:a16="http://schemas.microsoft.com/office/drawing/2014/main" id="{2DF9BDAF-A737-AFB5-AB95-FD5AEABB222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169916" y="259080"/>
            <a:ext cx="558018" cy="558163"/>
          </a:xfrm>
          <a:prstGeom prst="rect">
            <a:avLst/>
          </a:prstGeom>
        </p:spPr>
      </p:pic>
      <p:sp>
        <p:nvSpPr>
          <p:cNvPr id="8" name="Picture Placeholder 13">
            <a:extLst>
              <a:ext uri="{FF2B5EF4-FFF2-40B4-BE49-F238E27FC236}">
                <a16:creationId xmlns:a16="http://schemas.microsoft.com/office/drawing/2014/main" id="{5244619E-4293-4031-7F53-A5F11848AC14}"/>
              </a:ext>
            </a:extLst>
          </p:cNvPr>
          <p:cNvSpPr>
            <a:spLocks noGrp="1"/>
          </p:cNvSpPr>
          <p:nvPr>
            <p:ph type="pic" sz="quarter" idx="16" hasCustomPrompt="1"/>
          </p:nvPr>
        </p:nvSpPr>
        <p:spPr>
          <a:xfrm>
            <a:off x="549251" y="4009232"/>
            <a:ext cx="1610593" cy="1611013"/>
          </a:xfrm>
          <a:solidFill>
            <a:schemeClr val="accent2"/>
          </a:solidFill>
        </p:spPr>
        <p:txBody>
          <a:bodyPr/>
          <a:lstStyle>
            <a:lvl1pPr algn="ctr">
              <a:defRPr>
                <a:solidFill>
                  <a:schemeClr val="bg2"/>
                </a:solidFill>
              </a:defRPr>
            </a:lvl1pPr>
          </a:lstStyle>
          <a:p>
            <a:r>
              <a:rPr lang="en-GB"/>
              <a:t>Insert icon</a:t>
            </a:r>
          </a:p>
        </p:txBody>
      </p:sp>
      <p:sp>
        <p:nvSpPr>
          <p:cNvPr id="30" name="Picture Placeholder 13">
            <a:extLst>
              <a:ext uri="{FF2B5EF4-FFF2-40B4-BE49-F238E27FC236}">
                <a16:creationId xmlns:a16="http://schemas.microsoft.com/office/drawing/2014/main" id="{0A2CD3B3-EE96-29D3-A42E-CA4DFB441B8A}"/>
              </a:ext>
            </a:extLst>
          </p:cNvPr>
          <p:cNvSpPr>
            <a:spLocks noGrp="1"/>
          </p:cNvSpPr>
          <p:nvPr>
            <p:ph type="pic" sz="quarter" idx="20" hasCustomPrompt="1"/>
          </p:nvPr>
        </p:nvSpPr>
        <p:spPr>
          <a:xfrm>
            <a:off x="2819957" y="4009232"/>
            <a:ext cx="1610593" cy="1611013"/>
          </a:xfrm>
          <a:solidFill>
            <a:schemeClr val="accent2"/>
          </a:solidFill>
        </p:spPr>
        <p:txBody>
          <a:bodyPr/>
          <a:lstStyle>
            <a:lvl1pPr algn="ctr">
              <a:defRPr>
                <a:solidFill>
                  <a:schemeClr val="bg2"/>
                </a:solidFill>
              </a:defRPr>
            </a:lvl1pPr>
          </a:lstStyle>
          <a:p>
            <a:r>
              <a:rPr lang="en-GB"/>
              <a:t>Insert icon</a:t>
            </a:r>
          </a:p>
        </p:txBody>
      </p:sp>
      <p:sp>
        <p:nvSpPr>
          <p:cNvPr id="31" name="Picture Placeholder 13">
            <a:extLst>
              <a:ext uri="{FF2B5EF4-FFF2-40B4-BE49-F238E27FC236}">
                <a16:creationId xmlns:a16="http://schemas.microsoft.com/office/drawing/2014/main" id="{458A5F2A-9BC6-4C63-BD15-0C69BB199B27}"/>
              </a:ext>
            </a:extLst>
          </p:cNvPr>
          <p:cNvSpPr>
            <a:spLocks noGrp="1"/>
          </p:cNvSpPr>
          <p:nvPr>
            <p:ph type="pic" sz="quarter" idx="24" hasCustomPrompt="1"/>
          </p:nvPr>
        </p:nvSpPr>
        <p:spPr>
          <a:xfrm>
            <a:off x="5095946" y="4009232"/>
            <a:ext cx="1610593" cy="1611013"/>
          </a:xfrm>
          <a:solidFill>
            <a:schemeClr val="accent2"/>
          </a:solidFill>
        </p:spPr>
        <p:txBody>
          <a:bodyPr/>
          <a:lstStyle>
            <a:lvl1pPr algn="ctr">
              <a:defRPr>
                <a:solidFill>
                  <a:schemeClr val="bg2"/>
                </a:solidFill>
              </a:defRPr>
            </a:lvl1pPr>
          </a:lstStyle>
          <a:p>
            <a:r>
              <a:rPr lang="en-GB"/>
              <a:t>Insert icon</a:t>
            </a:r>
          </a:p>
        </p:txBody>
      </p:sp>
      <p:sp>
        <p:nvSpPr>
          <p:cNvPr id="32" name="Picture Placeholder 13">
            <a:extLst>
              <a:ext uri="{FF2B5EF4-FFF2-40B4-BE49-F238E27FC236}">
                <a16:creationId xmlns:a16="http://schemas.microsoft.com/office/drawing/2014/main" id="{FE8F0730-BA93-E188-48C3-F7563D544E29}"/>
              </a:ext>
            </a:extLst>
          </p:cNvPr>
          <p:cNvSpPr>
            <a:spLocks noGrp="1"/>
          </p:cNvSpPr>
          <p:nvPr>
            <p:ph type="pic" sz="quarter" idx="28" hasCustomPrompt="1"/>
          </p:nvPr>
        </p:nvSpPr>
        <p:spPr>
          <a:xfrm>
            <a:off x="7371935" y="4009232"/>
            <a:ext cx="1610593" cy="1611013"/>
          </a:xfrm>
          <a:solidFill>
            <a:schemeClr val="accent2"/>
          </a:solidFill>
        </p:spPr>
        <p:txBody>
          <a:bodyPr/>
          <a:lstStyle>
            <a:lvl1pPr algn="ctr">
              <a:defRPr>
                <a:solidFill>
                  <a:schemeClr val="bg2"/>
                </a:solidFill>
              </a:defRPr>
            </a:lvl1pPr>
          </a:lstStyle>
          <a:p>
            <a:r>
              <a:rPr lang="en-GB"/>
              <a:t>Insert icon</a:t>
            </a:r>
          </a:p>
        </p:txBody>
      </p:sp>
      <p:sp>
        <p:nvSpPr>
          <p:cNvPr id="33" name="Picture Placeholder 13">
            <a:extLst>
              <a:ext uri="{FF2B5EF4-FFF2-40B4-BE49-F238E27FC236}">
                <a16:creationId xmlns:a16="http://schemas.microsoft.com/office/drawing/2014/main" id="{77B673D6-483E-F019-DF4D-7894835475CD}"/>
              </a:ext>
            </a:extLst>
          </p:cNvPr>
          <p:cNvSpPr>
            <a:spLocks noGrp="1"/>
          </p:cNvSpPr>
          <p:nvPr>
            <p:ph type="pic" sz="quarter" idx="32" hasCustomPrompt="1"/>
          </p:nvPr>
        </p:nvSpPr>
        <p:spPr>
          <a:xfrm>
            <a:off x="9647925" y="4009232"/>
            <a:ext cx="1610593" cy="1611013"/>
          </a:xfrm>
          <a:solidFill>
            <a:schemeClr val="accent1"/>
          </a:solidFill>
        </p:spPr>
        <p:txBody>
          <a:bodyPr/>
          <a:lstStyle>
            <a:lvl1pPr algn="ctr">
              <a:defRPr>
                <a:solidFill>
                  <a:schemeClr val="tx2"/>
                </a:solidFill>
              </a:defRPr>
            </a:lvl1pPr>
          </a:lstStyle>
          <a:p>
            <a:r>
              <a:rPr lang="en-GB"/>
              <a:t>Insert icon</a:t>
            </a:r>
          </a:p>
        </p:txBody>
      </p:sp>
      <p:sp>
        <p:nvSpPr>
          <p:cNvPr id="36" name="Text Placeholder 5">
            <a:extLst>
              <a:ext uri="{FF2B5EF4-FFF2-40B4-BE49-F238E27FC236}">
                <a16:creationId xmlns:a16="http://schemas.microsoft.com/office/drawing/2014/main" id="{11CD2F53-351B-6A2E-01D9-1B49FD281ECC}"/>
              </a:ext>
            </a:extLst>
          </p:cNvPr>
          <p:cNvSpPr>
            <a:spLocks noGrp="1"/>
          </p:cNvSpPr>
          <p:nvPr>
            <p:ph type="body" sz="quarter" idx="71" hasCustomPrompt="1"/>
          </p:nvPr>
        </p:nvSpPr>
        <p:spPr>
          <a:xfrm>
            <a:off x="450732" y="1125736"/>
            <a:ext cx="10323999" cy="581145"/>
          </a:xfrm>
        </p:spPr>
        <p:txBody>
          <a:bodyPr/>
          <a:lstStyle>
            <a:lvl1pPr>
              <a:defRPr sz="1200"/>
            </a:lvl1pPr>
            <a:lvl2pPr>
              <a:defRPr sz="1200"/>
            </a:lvl2pPr>
            <a:lvl3pPr>
              <a:defRPr sz="1100"/>
            </a:lvl3pPr>
            <a:lvl4pPr>
              <a:defRPr sz="1050"/>
            </a:lvl4pPr>
            <a:lvl5pPr>
              <a:defRPr sz="1200"/>
            </a:lvl5pPr>
          </a:lstStyle>
          <a:p>
            <a:pPr lvl="0"/>
            <a:r>
              <a:rPr lang="en-GB"/>
              <a:t>Insert text</a:t>
            </a:r>
          </a:p>
          <a:p>
            <a:pPr lvl="1"/>
            <a:r>
              <a:rPr lang="en-GB"/>
              <a:t>Second level</a:t>
            </a:r>
          </a:p>
          <a:p>
            <a:pPr lvl="2"/>
            <a:r>
              <a:rPr lang="en-GB"/>
              <a:t>Third level</a:t>
            </a:r>
          </a:p>
          <a:p>
            <a:pPr lvl="3"/>
            <a:r>
              <a:rPr lang="en-GB"/>
              <a:t>Fourth level</a:t>
            </a:r>
          </a:p>
          <a:p>
            <a:pPr lvl="4"/>
            <a:r>
              <a:rPr lang="en-GB"/>
              <a:t>Fifth level</a:t>
            </a:r>
          </a:p>
        </p:txBody>
      </p:sp>
      <p:sp>
        <p:nvSpPr>
          <p:cNvPr id="37" name="Title 1">
            <a:extLst>
              <a:ext uri="{FF2B5EF4-FFF2-40B4-BE49-F238E27FC236}">
                <a16:creationId xmlns:a16="http://schemas.microsoft.com/office/drawing/2014/main" id="{E79323C6-F3FC-E3CF-8BB4-D591AFA9B7D2}"/>
              </a:ext>
            </a:extLst>
          </p:cNvPr>
          <p:cNvSpPr>
            <a:spLocks noGrp="1"/>
          </p:cNvSpPr>
          <p:nvPr>
            <p:ph type="title" hasCustomPrompt="1"/>
          </p:nvPr>
        </p:nvSpPr>
        <p:spPr>
          <a:xfrm>
            <a:off x="450732" y="422671"/>
            <a:ext cx="10323999" cy="558404"/>
          </a:xfrm>
        </p:spPr>
        <p:txBody>
          <a:bodyPr/>
          <a:lstStyle>
            <a:lvl1pPr>
              <a:defRPr sz="3199"/>
            </a:lvl1pPr>
          </a:lstStyle>
          <a:p>
            <a:r>
              <a:rPr lang="en-GB"/>
              <a:t>Insert title here</a:t>
            </a:r>
          </a:p>
        </p:txBody>
      </p:sp>
      <p:pic>
        <p:nvPicPr>
          <p:cNvPr id="35" name="Graphic 34">
            <a:extLst>
              <a:ext uri="{FF2B5EF4-FFF2-40B4-BE49-F238E27FC236}">
                <a16:creationId xmlns:a16="http://schemas.microsoft.com/office/drawing/2014/main" id="{0E0CBFB2-EE2D-4DB5-32EF-82F2857840A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169916" y="259080"/>
            <a:ext cx="558018" cy="558163"/>
          </a:xfrm>
          <a:prstGeom prst="rect">
            <a:avLst/>
          </a:prstGeom>
        </p:spPr>
      </p:pic>
      <p:grpSp>
        <p:nvGrpSpPr>
          <p:cNvPr id="2" name="Group 1">
            <a:extLst>
              <a:ext uri="{FF2B5EF4-FFF2-40B4-BE49-F238E27FC236}">
                <a16:creationId xmlns:a16="http://schemas.microsoft.com/office/drawing/2014/main" id="{96A4BE9C-7DAB-D191-97CA-E7CA6C617CB8}"/>
              </a:ext>
            </a:extLst>
          </p:cNvPr>
          <p:cNvGrpSpPr/>
          <p:nvPr userDrawn="1"/>
        </p:nvGrpSpPr>
        <p:grpSpPr>
          <a:xfrm>
            <a:off x="12334791" y="0"/>
            <a:ext cx="2094408" cy="3914775"/>
            <a:chOff x="-2178418" y="4487679"/>
            <a:chExt cx="2094954" cy="3914775"/>
          </a:xfrm>
        </p:grpSpPr>
        <p:sp>
          <p:nvSpPr>
            <p:cNvPr id="4" name="Rectangle 3">
              <a:extLst>
                <a:ext uri="{FF2B5EF4-FFF2-40B4-BE49-F238E27FC236}">
                  <a16:creationId xmlns:a16="http://schemas.microsoft.com/office/drawing/2014/main" id="{8A0067B1-A2D2-D3CD-4ACE-236DF14200E9}"/>
                </a:ext>
              </a:extLst>
            </p:cNvPr>
            <p:cNvSpPr/>
            <p:nvPr/>
          </p:nvSpPr>
          <p:spPr>
            <a:xfrm>
              <a:off x="-2178418" y="4487680"/>
              <a:ext cx="2094954" cy="3914774"/>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333333"/>
                </a:solidFill>
              </a:endParaRPr>
            </a:p>
          </p:txBody>
        </p:sp>
        <p:sp>
          <p:nvSpPr>
            <p:cNvPr id="9" name="Rectangle 8">
              <a:extLst>
                <a:ext uri="{FF2B5EF4-FFF2-40B4-BE49-F238E27FC236}">
                  <a16:creationId xmlns:a16="http://schemas.microsoft.com/office/drawing/2014/main" id="{AB4BE847-894D-7D46-6220-83F2FBFFE1EE}"/>
                </a:ext>
              </a:extLst>
            </p:cNvPr>
            <p:cNvSpPr/>
            <p:nvPr/>
          </p:nvSpPr>
          <p:spPr>
            <a:xfrm>
              <a:off x="-2178418" y="4487679"/>
              <a:ext cx="2094954" cy="55616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799">
                <a:solidFill>
                  <a:srgbClr val="333333"/>
                </a:solidFill>
              </a:endParaRPr>
            </a:p>
          </p:txBody>
        </p:sp>
        <p:sp>
          <p:nvSpPr>
            <p:cNvPr id="13" name="TextBox 12">
              <a:extLst>
                <a:ext uri="{FF2B5EF4-FFF2-40B4-BE49-F238E27FC236}">
                  <a16:creationId xmlns:a16="http://schemas.microsoft.com/office/drawing/2014/main" id="{D4C55C4D-FBEA-6115-22F7-C2D3C3B95C90}"/>
                </a:ext>
              </a:extLst>
            </p:cNvPr>
            <p:cNvSpPr txBox="1"/>
            <p:nvPr/>
          </p:nvSpPr>
          <p:spPr>
            <a:xfrm>
              <a:off x="-1943077" y="4533656"/>
              <a:ext cx="1668186" cy="461665"/>
            </a:xfrm>
            <a:prstGeom prst="rect">
              <a:avLst/>
            </a:prstGeom>
            <a:noFill/>
          </p:spPr>
          <p:txBody>
            <a:bodyPr wrap="square" rtlCol="0">
              <a:spAutoFit/>
            </a:bodyPr>
            <a:lstStyle/>
            <a:p>
              <a:pPr algn="ctr"/>
              <a:r>
                <a:rPr lang="en-GB" sz="1200">
                  <a:solidFill>
                    <a:srgbClr val="333333"/>
                  </a:solidFill>
                  <a:latin typeface="+mn-lt"/>
                </a:rPr>
                <a:t>HOW TO INSERT AN ICON</a:t>
              </a:r>
            </a:p>
          </p:txBody>
        </p:sp>
        <p:sp>
          <p:nvSpPr>
            <p:cNvPr id="17" name="TextBox 16">
              <a:extLst>
                <a:ext uri="{FF2B5EF4-FFF2-40B4-BE49-F238E27FC236}">
                  <a16:creationId xmlns:a16="http://schemas.microsoft.com/office/drawing/2014/main" id="{3F002EBF-24F7-3C58-4A11-0CDC711A579A}"/>
                </a:ext>
              </a:extLst>
            </p:cNvPr>
            <p:cNvSpPr txBox="1"/>
            <p:nvPr/>
          </p:nvSpPr>
          <p:spPr>
            <a:xfrm>
              <a:off x="-2156460" y="5847658"/>
              <a:ext cx="1976174" cy="861774"/>
            </a:xfrm>
            <a:prstGeom prst="rect">
              <a:avLst/>
            </a:prstGeom>
            <a:noFill/>
          </p:spPr>
          <p:txBody>
            <a:bodyPr wrap="square" rtlCol="0">
              <a:spAutoFit/>
            </a:bodyPr>
            <a:lstStyle/>
            <a:p>
              <a:r>
                <a:rPr lang="en-GB" sz="1000" b="1">
                  <a:solidFill>
                    <a:srgbClr val="333333"/>
                  </a:solidFill>
                </a:rPr>
                <a:t>2. </a:t>
              </a:r>
              <a:r>
                <a:rPr lang="en-GB" sz="1000">
                  <a:solidFill>
                    <a:srgbClr val="333333"/>
                  </a:solidFill>
                </a:rPr>
                <a:t>Click on the </a:t>
              </a:r>
              <a:r>
                <a:rPr lang="en-GB" sz="1000" b="0">
                  <a:solidFill>
                    <a:srgbClr val="333333"/>
                  </a:solidFill>
                  <a:latin typeface="Gotham Medium" pitchFamily="50" charset="0"/>
                </a:rPr>
                <a:t>shape </a:t>
              </a:r>
              <a:r>
                <a:rPr lang="en-GB" sz="1000">
                  <a:solidFill>
                    <a:srgbClr val="333333"/>
                  </a:solidFill>
                </a:rPr>
                <a:t>you wish to add your icon to and choose the icon needed from the PPT Icon Library.</a:t>
              </a:r>
              <a:br>
                <a:rPr lang="en-GB" sz="1000">
                  <a:solidFill>
                    <a:srgbClr val="333333"/>
                  </a:solidFill>
                </a:rPr>
              </a:br>
              <a:r>
                <a:rPr lang="en-GB" sz="1000">
                  <a:solidFill>
                    <a:srgbClr val="333333"/>
                  </a:solidFill>
                </a:rPr>
                <a:t>Insert &gt; Icons</a:t>
              </a:r>
            </a:p>
          </p:txBody>
        </p:sp>
        <p:sp>
          <p:nvSpPr>
            <p:cNvPr id="21" name="TextBox 20">
              <a:extLst>
                <a:ext uri="{FF2B5EF4-FFF2-40B4-BE49-F238E27FC236}">
                  <a16:creationId xmlns:a16="http://schemas.microsoft.com/office/drawing/2014/main" id="{3D07F57D-CBCF-F039-B23E-6827BDF8DEBA}"/>
                </a:ext>
              </a:extLst>
            </p:cNvPr>
            <p:cNvSpPr txBox="1"/>
            <p:nvPr/>
          </p:nvSpPr>
          <p:spPr>
            <a:xfrm>
              <a:off x="-2156460" y="6706540"/>
              <a:ext cx="1881569" cy="1015663"/>
            </a:xfrm>
            <a:prstGeom prst="rect">
              <a:avLst/>
            </a:prstGeom>
            <a:noFill/>
          </p:spPr>
          <p:txBody>
            <a:bodyPr wrap="square" rtlCol="0">
              <a:spAutoFit/>
            </a:bodyPr>
            <a:lstStyle/>
            <a:p>
              <a:r>
                <a:rPr lang="en-GB" sz="1000" b="1">
                  <a:solidFill>
                    <a:srgbClr val="333333"/>
                  </a:solidFill>
                </a:rPr>
                <a:t>3. </a:t>
              </a:r>
              <a:r>
                <a:rPr lang="en-GB" sz="1000">
                  <a:solidFill>
                    <a:srgbClr val="333333"/>
                  </a:solidFill>
                </a:rPr>
                <a:t>Click on the </a:t>
              </a:r>
              <a:r>
                <a:rPr lang="en-GB" sz="1000" b="0">
                  <a:solidFill>
                    <a:srgbClr val="333333"/>
                  </a:solidFill>
                  <a:latin typeface="Gotham Medium" pitchFamily="50" charset="0"/>
                </a:rPr>
                <a:t>Format Picture/Format Graphic </a:t>
              </a:r>
              <a:r>
                <a:rPr lang="en-GB" sz="1000">
                  <a:solidFill>
                    <a:srgbClr val="333333"/>
                  </a:solidFill>
                </a:rPr>
                <a:t>tab in the ribbon and choose </a:t>
              </a:r>
              <a:r>
                <a:rPr lang="en-GB" sz="1000" b="0">
                  <a:solidFill>
                    <a:srgbClr val="333333"/>
                  </a:solidFill>
                  <a:latin typeface="Gotham Medium" pitchFamily="50" charset="0"/>
                </a:rPr>
                <a:t>Crop</a:t>
              </a:r>
              <a:r>
                <a:rPr lang="en-GB" sz="1000">
                  <a:solidFill>
                    <a:srgbClr val="333333"/>
                  </a:solidFill>
                </a:rPr>
                <a:t> option to edit the position and composition of your icon.</a:t>
              </a:r>
            </a:p>
          </p:txBody>
        </p:sp>
        <p:sp>
          <p:nvSpPr>
            <p:cNvPr id="25" name="TextBox 24">
              <a:extLst>
                <a:ext uri="{FF2B5EF4-FFF2-40B4-BE49-F238E27FC236}">
                  <a16:creationId xmlns:a16="http://schemas.microsoft.com/office/drawing/2014/main" id="{82EFEB9A-D124-CE86-61A1-72D3D3D28786}"/>
                </a:ext>
              </a:extLst>
            </p:cNvPr>
            <p:cNvSpPr txBox="1"/>
            <p:nvPr/>
          </p:nvSpPr>
          <p:spPr>
            <a:xfrm>
              <a:off x="-2156460" y="7748950"/>
              <a:ext cx="2032272" cy="553998"/>
            </a:xfrm>
            <a:prstGeom prst="rect">
              <a:avLst/>
            </a:prstGeom>
            <a:noFill/>
          </p:spPr>
          <p:txBody>
            <a:bodyPr wrap="square" rtlCol="0">
              <a:spAutoFit/>
            </a:bodyPr>
            <a:lstStyle/>
            <a:p>
              <a:r>
                <a:rPr lang="en-GB" sz="1000" b="1">
                  <a:solidFill>
                    <a:srgbClr val="333333"/>
                  </a:solidFill>
                </a:rPr>
                <a:t>4. </a:t>
              </a:r>
              <a:r>
                <a:rPr lang="en-GB" sz="1000">
                  <a:solidFill>
                    <a:srgbClr val="333333"/>
                  </a:solidFill>
                </a:rPr>
                <a:t>Click on the drop down arrow and choose </a:t>
              </a:r>
              <a:r>
                <a:rPr lang="en-GB" sz="1000" b="0">
                  <a:solidFill>
                    <a:srgbClr val="333333"/>
                  </a:solidFill>
                  <a:latin typeface="Gotham Medium" pitchFamily="50" charset="0"/>
                </a:rPr>
                <a:t>Fit</a:t>
              </a:r>
              <a:r>
                <a:rPr lang="en-GB" sz="1000">
                  <a:solidFill>
                    <a:srgbClr val="333333"/>
                  </a:solidFill>
                </a:rPr>
                <a:t> to fit the icon to the placeholder.</a:t>
              </a:r>
            </a:p>
          </p:txBody>
        </p:sp>
        <p:sp>
          <p:nvSpPr>
            <p:cNvPr id="34" name="TextBox 33">
              <a:extLst>
                <a:ext uri="{FF2B5EF4-FFF2-40B4-BE49-F238E27FC236}">
                  <a16:creationId xmlns:a16="http://schemas.microsoft.com/office/drawing/2014/main" id="{DD3D8CE2-C8BC-8E66-9A47-AE429DFAB908}"/>
                </a:ext>
              </a:extLst>
            </p:cNvPr>
            <p:cNvSpPr txBox="1"/>
            <p:nvPr/>
          </p:nvSpPr>
          <p:spPr>
            <a:xfrm>
              <a:off x="-2156460" y="5119692"/>
              <a:ext cx="1976174" cy="707886"/>
            </a:xfrm>
            <a:prstGeom prst="rect">
              <a:avLst/>
            </a:prstGeom>
            <a:noFill/>
          </p:spPr>
          <p:txBody>
            <a:bodyPr wrap="square" rtlCol="0">
              <a:spAutoFit/>
            </a:bodyPr>
            <a:lstStyle/>
            <a:p>
              <a:r>
                <a:rPr lang="en-GB" sz="1000" b="1">
                  <a:solidFill>
                    <a:srgbClr val="333333"/>
                  </a:solidFill>
                </a:rPr>
                <a:t>1. </a:t>
              </a:r>
              <a:r>
                <a:rPr lang="en-GB" sz="1000">
                  <a:solidFill>
                    <a:srgbClr val="333333"/>
                  </a:solidFill>
                </a:rPr>
                <a:t>To replace an existing icon, first delete it. Only use icons from the PowerPoint icon library: </a:t>
              </a:r>
              <a:r>
                <a:rPr lang="en-GB" sz="1000">
                  <a:solidFill>
                    <a:srgbClr val="333333"/>
                  </a:solidFill>
                  <a:latin typeface="Gotham Medium" pitchFamily="50" charset="0"/>
                </a:rPr>
                <a:t>Insert &gt; Icons. </a:t>
              </a:r>
            </a:p>
          </p:txBody>
        </p:sp>
      </p:grpSp>
    </p:spTree>
    <p:custDataLst>
      <p:tags r:id="rId1"/>
    </p:custDataLst>
    <p:extLst>
      <p:ext uri="{BB962C8B-B14F-4D97-AF65-F5344CB8AC3E}">
        <p14:creationId xmlns:p14="http://schemas.microsoft.com/office/powerpoint/2010/main" val="31518106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9.xml><?xml version="1.0" encoding="utf-8"?>
<p:sldLayout xmlns:a="http://schemas.openxmlformats.org/drawingml/2006/main" xmlns:r="http://schemas.openxmlformats.org/officeDocument/2006/relationships" xmlns:p="http://schemas.openxmlformats.org/presentationml/2006/main" showMasterSp="0">
  <p:cSld name="5 step process (3)">
    <p:spTree>
      <p:nvGrpSpPr>
        <p:cNvPr id="1" name=""/>
        <p:cNvGrpSpPr/>
        <p:nvPr/>
      </p:nvGrpSpPr>
      <p:grpSpPr>
        <a:xfrm>
          <a:off x="0" y="0"/>
          <a:ext cx="0" cy="0"/>
          <a:chOff x="0" y="0"/>
          <a:chExt cx="0" cy="0"/>
        </a:xfrm>
      </p:grpSpPr>
      <p:sp>
        <p:nvSpPr>
          <p:cNvPr id="43" name="Text Placeholder 3">
            <a:extLst>
              <a:ext uri="{FF2B5EF4-FFF2-40B4-BE49-F238E27FC236}">
                <a16:creationId xmlns:a16="http://schemas.microsoft.com/office/drawing/2014/main" id="{CB8A0789-C993-7DB5-37FB-D67803B62572}"/>
              </a:ext>
            </a:extLst>
          </p:cNvPr>
          <p:cNvSpPr>
            <a:spLocks noGrp="1"/>
          </p:cNvSpPr>
          <p:nvPr>
            <p:ph type="body" sz="quarter" idx="43" hasCustomPrompt="1"/>
          </p:nvPr>
        </p:nvSpPr>
        <p:spPr>
          <a:xfrm rot="5400000">
            <a:off x="8649149" y="3318754"/>
            <a:ext cx="6858430" cy="220922"/>
          </a:xfrm>
          <a:solidFill>
            <a:schemeClr val="accent1"/>
          </a:solidFill>
        </p:spPr>
        <p:txBody>
          <a:bodyPr anchor="ctr"/>
          <a:lstStyle>
            <a:lvl1pPr algn="ctr">
              <a:defRPr sz="900" cap="all" spc="100" baseline="0"/>
            </a:lvl1pPr>
          </a:lstStyle>
          <a:p>
            <a:pPr lvl="0"/>
            <a:r>
              <a:rPr lang="en-GB"/>
              <a:t>Section Title</a:t>
            </a:r>
          </a:p>
        </p:txBody>
      </p:sp>
      <p:sp>
        <p:nvSpPr>
          <p:cNvPr id="3" name="Text Placeholder 33">
            <a:extLst>
              <a:ext uri="{FF2B5EF4-FFF2-40B4-BE49-F238E27FC236}">
                <a16:creationId xmlns:a16="http://schemas.microsoft.com/office/drawing/2014/main" id="{A7CA929C-1520-6C82-85F8-94E6951EB50B}"/>
              </a:ext>
            </a:extLst>
          </p:cNvPr>
          <p:cNvSpPr>
            <a:spLocks noGrp="1"/>
          </p:cNvSpPr>
          <p:nvPr>
            <p:ph type="body" sz="quarter" idx="33" hasCustomPrompt="1"/>
          </p:nvPr>
        </p:nvSpPr>
        <p:spPr>
          <a:xfrm>
            <a:off x="572205" y="2779269"/>
            <a:ext cx="1662413" cy="2152025"/>
          </a:xfrm>
          <a:solidFill>
            <a:schemeClr val="accent2"/>
          </a:solidFill>
        </p:spPr>
        <p:txBody>
          <a:bodyPr/>
          <a:lstStyle>
            <a:lvl1pPr>
              <a:defRPr/>
            </a:lvl1pPr>
          </a:lstStyle>
          <a:p>
            <a:pPr lvl="0"/>
            <a:r>
              <a:rPr lang="en-GB"/>
              <a:t> </a:t>
            </a:r>
          </a:p>
        </p:txBody>
      </p:sp>
      <p:sp>
        <p:nvSpPr>
          <p:cNvPr id="6" name="Text Placeholder 33">
            <a:extLst>
              <a:ext uri="{FF2B5EF4-FFF2-40B4-BE49-F238E27FC236}">
                <a16:creationId xmlns:a16="http://schemas.microsoft.com/office/drawing/2014/main" id="{5F747ECF-2936-7F8C-47EB-ED308241FE8B}"/>
              </a:ext>
            </a:extLst>
          </p:cNvPr>
          <p:cNvSpPr>
            <a:spLocks noGrp="1"/>
          </p:cNvSpPr>
          <p:nvPr>
            <p:ph type="body" sz="quarter" idx="34" hasCustomPrompt="1"/>
          </p:nvPr>
        </p:nvSpPr>
        <p:spPr>
          <a:xfrm>
            <a:off x="2842911" y="2784958"/>
            <a:ext cx="1662413" cy="2152025"/>
          </a:xfrm>
          <a:solidFill>
            <a:schemeClr val="accent2"/>
          </a:solidFill>
        </p:spPr>
        <p:txBody>
          <a:bodyPr/>
          <a:lstStyle>
            <a:lvl1pPr>
              <a:defRPr/>
            </a:lvl1pPr>
          </a:lstStyle>
          <a:p>
            <a:pPr lvl="0"/>
            <a:r>
              <a:rPr lang="en-GB"/>
              <a:t> </a:t>
            </a:r>
          </a:p>
        </p:txBody>
      </p:sp>
      <p:sp>
        <p:nvSpPr>
          <p:cNvPr id="8" name="Text Placeholder 33">
            <a:extLst>
              <a:ext uri="{FF2B5EF4-FFF2-40B4-BE49-F238E27FC236}">
                <a16:creationId xmlns:a16="http://schemas.microsoft.com/office/drawing/2014/main" id="{D9356183-A3EF-C9B4-D2FD-584BFEBCC365}"/>
              </a:ext>
            </a:extLst>
          </p:cNvPr>
          <p:cNvSpPr>
            <a:spLocks noGrp="1"/>
          </p:cNvSpPr>
          <p:nvPr>
            <p:ph type="body" sz="quarter" idx="35" hasCustomPrompt="1"/>
          </p:nvPr>
        </p:nvSpPr>
        <p:spPr>
          <a:xfrm>
            <a:off x="5118901" y="2779269"/>
            <a:ext cx="1662413" cy="2152025"/>
          </a:xfrm>
          <a:solidFill>
            <a:schemeClr val="accent2"/>
          </a:solidFill>
        </p:spPr>
        <p:txBody>
          <a:bodyPr/>
          <a:lstStyle>
            <a:lvl1pPr>
              <a:defRPr/>
            </a:lvl1pPr>
          </a:lstStyle>
          <a:p>
            <a:pPr lvl="0"/>
            <a:r>
              <a:rPr lang="en-GB"/>
              <a:t> </a:t>
            </a:r>
          </a:p>
        </p:txBody>
      </p:sp>
      <p:sp>
        <p:nvSpPr>
          <p:cNvPr id="9" name="Text Placeholder 33">
            <a:extLst>
              <a:ext uri="{FF2B5EF4-FFF2-40B4-BE49-F238E27FC236}">
                <a16:creationId xmlns:a16="http://schemas.microsoft.com/office/drawing/2014/main" id="{F8A8C620-72A7-5925-5DE0-2621FB022F2D}"/>
              </a:ext>
            </a:extLst>
          </p:cNvPr>
          <p:cNvSpPr>
            <a:spLocks noGrp="1"/>
          </p:cNvSpPr>
          <p:nvPr>
            <p:ph type="body" sz="quarter" idx="36" hasCustomPrompt="1"/>
          </p:nvPr>
        </p:nvSpPr>
        <p:spPr>
          <a:xfrm>
            <a:off x="7394890" y="2773580"/>
            <a:ext cx="1662413" cy="2152025"/>
          </a:xfrm>
          <a:solidFill>
            <a:schemeClr val="accent2"/>
          </a:solidFill>
        </p:spPr>
        <p:txBody>
          <a:bodyPr/>
          <a:lstStyle>
            <a:lvl1pPr>
              <a:defRPr/>
            </a:lvl1pPr>
          </a:lstStyle>
          <a:p>
            <a:pPr lvl="0"/>
            <a:r>
              <a:rPr lang="en-GB"/>
              <a:t> </a:t>
            </a:r>
          </a:p>
        </p:txBody>
      </p:sp>
      <p:sp>
        <p:nvSpPr>
          <p:cNvPr id="10" name="Text Placeholder 33">
            <a:extLst>
              <a:ext uri="{FF2B5EF4-FFF2-40B4-BE49-F238E27FC236}">
                <a16:creationId xmlns:a16="http://schemas.microsoft.com/office/drawing/2014/main" id="{DD531F87-000D-A0D0-CBBE-90CB77291E53}"/>
              </a:ext>
            </a:extLst>
          </p:cNvPr>
          <p:cNvSpPr>
            <a:spLocks noGrp="1"/>
          </p:cNvSpPr>
          <p:nvPr>
            <p:ph type="body" sz="quarter" idx="37" hasCustomPrompt="1"/>
          </p:nvPr>
        </p:nvSpPr>
        <p:spPr>
          <a:xfrm>
            <a:off x="9670879" y="2767891"/>
            <a:ext cx="1662413" cy="2163403"/>
          </a:xfrm>
          <a:solidFill>
            <a:schemeClr val="accent1"/>
          </a:solidFill>
        </p:spPr>
        <p:txBody>
          <a:bodyPr/>
          <a:lstStyle>
            <a:lvl1pPr>
              <a:defRPr/>
            </a:lvl1pPr>
          </a:lstStyle>
          <a:p>
            <a:pPr lvl="0"/>
            <a:r>
              <a:rPr lang="en-GB"/>
              <a:t> </a:t>
            </a:r>
          </a:p>
        </p:txBody>
      </p:sp>
      <p:sp>
        <p:nvSpPr>
          <p:cNvPr id="11" name="Text Placeholder 7">
            <a:extLst>
              <a:ext uri="{FF2B5EF4-FFF2-40B4-BE49-F238E27FC236}">
                <a16:creationId xmlns:a16="http://schemas.microsoft.com/office/drawing/2014/main" id="{1E4E2CF2-ABD9-E098-410C-49115C558CC4}"/>
              </a:ext>
            </a:extLst>
          </p:cNvPr>
          <p:cNvSpPr>
            <a:spLocks noGrp="1"/>
          </p:cNvSpPr>
          <p:nvPr>
            <p:ph type="body" sz="quarter" idx="13" hasCustomPrompt="1"/>
          </p:nvPr>
        </p:nvSpPr>
        <p:spPr>
          <a:xfrm>
            <a:off x="687801" y="2791308"/>
            <a:ext cx="642510" cy="723616"/>
          </a:xfrm>
        </p:spPr>
        <p:txBody>
          <a:bodyPr/>
          <a:lstStyle>
            <a:lvl1pPr>
              <a:defRPr sz="3199">
                <a:solidFill>
                  <a:schemeClr val="bg2"/>
                </a:solidFill>
                <a:latin typeface="Gotham Medium" panose="02000604030000020004" pitchFamily="50" charset="0"/>
              </a:defRPr>
            </a:lvl1pPr>
          </a:lstStyle>
          <a:p>
            <a:pPr lvl="0"/>
            <a:r>
              <a:rPr lang="en-GB"/>
              <a:t>1</a:t>
            </a:r>
          </a:p>
        </p:txBody>
      </p:sp>
      <p:sp>
        <p:nvSpPr>
          <p:cNvPr id="12" name="Text Placeholder 9">
            <a:extLst>
              <a:ext uri="{FF2B5EF4-FFF2-40B4-BE49-F238E27FC236}">
                <a16:creationId xmlns:a16="http://schemas.microsoft.com/office/drawing/2014/main" id="{55C69A34-714A-F49C-168F-A21DD80BF8E0}"/>
              </a:ext>
            </a:extLst>
          </p:cNvPr>
          <p:cNvSpPr>
            <a:spLocks noGrp="1"/>
          </p:cNvSpPr>
          <p:nvPr>
            <p:ph type="body" sz="quarter" idx="14" hasCustomPrompt="1"/>
          </p:nvPr>
        </p:nvSpPr>
        <p:spPr>
          <a:xfrm>
            <a:off x="687801" y="3533975"/>
            <a:ext cx="1461114" cy="221325"/>
          </a:xfrm>
        </p:spPr>
        <p:txBody>
          <a:bodyPr/>
          <a:lstStyle>
            <a:lvl1pPr>
              <a:defRPr sz="1200" cap="all" baseline="0">
                <a:solidFill>
                  <a:schemeClr val="bg2"/>
                </a:solidFill>
                <a:latin typeface="+mj-lt"/>
              </a:defRPr>
            </a:lvl1pPr>
            <a:lvl2pPr>
              <a:defRPr cap="all" baseline="0">
                <a:solidFill>
                  <a:schemeClr val="bg2"/>
                </a:solidFill>
                <a:latin typeface="Gotham Medium" panose="02000604030000020004" pitchFamily="50" charset="0"/>
              </a:defRPr>
            </a:lvl2pPr>
            <a:lvl3pPr>
              <a:defRPr cap="all" baseline="0">
                <a:solidFill>
                  <a:schemeClr val="bg2"/>
                </a:solidFill>
                <a:latin typeface="Gotham Medium" panose="02000604030000020004" pitchFamily="50" charset="0"/>
              </a:defRPr>
            </a:lvl3pPr>
            <a:lvl4pPr>
              <a:defRPr cap="all" baseline="0">
                <a:solidFill>
                  <a:schemeClr val="bg2"/>
                </a:solidFill>
                <a:latin typeface="Gotham Medium" panose="02000604030000020004" pitchFamily="50" charset="0"/>
              </a:defRPr>
            </a:lvl4pPr>
            <a:lvl5pPr>
              <a:defRPr cap="all" baseline="0">
                <a:solidFill>
                  <a:schemeClr val="bg2"/>
                </a:solidFill>
                <a:latin typeface="Gotham Medium" panose="02000604030000020004" pitchFamily="50" charset="0"/>
              </a:defRPr>
            </a:lvl5pPr>
          </a:lstStyle>
          <a:p>
            <a:pPr lvl="0"/>
            <a:r>
              <a:rPr lang="en-GB"/>
              <a:t>Insert title</a:t>
            </a:r>
          </a:p>
        </p:txBody>
      </p:sp>
      <p:sp>
        <p:nvSpPr>
          <p:cNvPr id="13" name="Text Placeholder 11">
            <a:extLst>
              <a:ext uri="{FF2B5EF4-FFF2-40B4-BE49-F238E27FC236}">
                <a16:creationId xmlns:a16="http://schemas.microsoft.com/office/drawing/2014/main" id="{B4D4C1F6-F7BE-5251-58A4-59FD1AAD98DF}"/>
              </a:ext>
            </a:extLst>
          </p:cNvPr>
          <p:cNvSpPr>
            <a:spLocks noGrp="1"/>
          </p:cNvSpPr>
          <p:nvPr>
            <p:ph type="body" sz="quarter" idx="15" hasCustomPrompt="1"/>
          </p:nvPr>
        </p:nvSpPr>
        <p:spPr>
          <a:xfrm>
            <a:off x="687801" y="3787049"/>
            <a:ext cx="1461114" cy="815975"/>
          </a:xfrm>
        </p:spPr>
        <p:txBody>
          <a:bodyPr/>
          <a:lstStyle>
            <a:lvl1pPr>
              <a:defRPr sz="1200">
                <a:solidFill>
                  <a:schemeClr val="bg2"/>
                </a:solidFill>
              </a:defRPr>
            </a:lvl1pPr>
            <a:lvl2pPr>
              <a:defRPr sz="1200">
                <a:solidFill>
                  <a:schemeClr val="bg2"/>
                </a:solidFill>
              </a:defRPr>
            </a:lvl2pPr>
            <a:lvl3pPr>
              <a:defRPr sz="1100">
                <a:solidFill>
                  <a:schemeClr val="bg2"/>
                </a:solidFill>
              </a:defRPr>
            </a:lvl3pPr>
            <a:lvl4pPr>
              <a:defRPr sz="1050">
                <a:solidFill>
                  <a:schemeClr val="bg2"/>
                </a:solidFill>
              </a:defRPr>
            </a:lvl4pPr>
            <a:lvl5pPr>
              <a:defRPr sz="1200">
                <a:solidFill>
                  <a:schemeClr val="bg2"/>
                </a:solidFill>
              </a:defRPr>
            </a:lvl5pPr>
          </a:lstStyle>
          <a:p>
            <a:pPr lvl="0"/>
            <a:r>
              <a:rPr lang="en-GB"/>
              <a:t>Insert text here</a:t>
            </a:r>
          </a:p>
          <a:p>
            <a:pPr lvl="1"/>
            <a:r>
              <a:rPr lang="en-GB"/>
              <a:t>Second level</a:t>
            </a:r>
          </a:p>
          <a:p>
            <a:pPr lvl="2"/>
            <a:r>
              <a:rPr lang="en-GB"/>
              <a:t>Third level</a:t>
            </a:r>
          </a:p>
          <a:p>
            <a:pPr lvl="3"/>
            <a:r>
              <a:rPr lang="en-GB"/>
              <a:t>Fourth level</a:t>
            </a:r>
          </a:p>
          <a:p>
            <a:pPr lvl="4"/>
            <a:r>
              <a:rPr lang="en-GB"/>
              <a:t>Fifth level</a:t>
            </a:r>
          </a:p>
        </p:txBody>
      </p:sp>
      <p:sp>
        <p:nvSpPr>
          <p:cNvPr id="14" name="Picture Placeholder 13">
            <a:extLst>
              <a:ext uri="{FF2B5EF4-FFF2-40B4-BE49-F238E27FC236}">
                <a16:creationId xmlns:a16="http://schemas.microsoft.com/office/drawing/2014/main" id="{60BD1BB1-DA36-6E5D-4C54-483BAA2BA0DA}"/>
              </a:ext>
            </a:extLst>
          </p:cNvPr>
          <p:cNvSpPr>
            <a:spLocks noGrp="1"/>
          </p:cNvSpPr>
          <p:nvPr>
            <p:ph type="pic" sz="quarter" idx="16" hasCustomPrompt="1"/>
          </p:nvPr>
        </p:nvSpPr>
        <p:spPr>
          <a:xfrm>
            <a:off x="1507840" y="2274919"/>
            <a:ext cx="914162" cy="914400"/>
          </a:xfrm>
          <a:prstGeom prst="rect">
            <a:avLst/>
          </a:prstGeom>
          <a:solidFill>
            <a:schemeClr val="bg2"/>
          </a:solidFill>
          <a:ln>
            <a:noFill/>
          </a:ln>
        </p:spPr>
        <p:txBody>
          <a:bodyPr/>
          <a:lstStyle>
            <a:lvl1pPr algn="ctr">
              <a:defRPr sz="1200">
                <a:solidFill>
                  <a:schemeClr val="tx2"/>
                </a:solidFill>
              </a:defRPr>
            </a:lvl1pPr>
          </a:lstStyle>
          <a:p>
            <a:r>
              <a:rPr lang="en-GB"/>
              <a:t>Insert icon</a:t>
            </a:r>
          </a:p>
        </p:txBody>
      </p:sp>
      <p:sp>
        <p:nvSpPr>
          <p:cNvPr id="15" name="Text Placeholder 7">
            <a:extLst>
              <a:ext uri="{FF2B5EF4-FFF2-40B4-BE49-F238E27FC236}">
                <a16:creationId xmlns:a16="http://schemas.microsoft.com/office/drawing/2014/main" id="{3B1B0E6A-0850-F84B-67B0-87BB272F19F0}"/>
              </a:ext>
            </a:extLst>
          </p:cNvPr>
          <p:cNvSpPr>
            <a:spLocks noGrp="1"/>
          </p:cNvSpPr>
          <p:nvPr>
            <p:ph type="body" sz="quarter" idx="17" hasCustomPrompt="1"/>
          </p:nvPr>
        </p:nvSpPr>
        <p:spPr>
          <a:xfrm>
            <a:off x="2958279" y="2791308"/>
            <a:ext cx="642510" cy="723616"/>
          </a:xfrm>
        </p:spPr>
        <p:txBody>
          <a:bodyPr/>
          <a:lstStyle>
            <a:lvl1pPr>
              <a:defRPr sz="3199">
                <a:solidFill>
                  <a:schemeClr val="bg2"/>
                </a:solidFill>
                <a:latin typeface="Gotham Medium" panose="02000604030000020004" pitchFamily="50" charset="0"/>
              </a:defRPr>
            </a:lvl1pPr>
          </a:lstStyle>
          <a:p>
            <a:pPr lvl="0"/>
            <a:r>
              <a:rPr lang="en-GB"/>
              <a:t>2</a:t>
            </a:r>
          </a:p>
        </p:txBody>
      </p:sp>
      <p:sp>
        <p:nvSpPr>
          <p:cNvPr id="16" name="Text Placeholder 9">
            <a:extLst>
              <a:ext uri="{FF2B5EF4-FFF2-40B4-BE49-F238E27FC236}">
                <a16:creationId xmlns:a16="http://schemas.microsoft.com/office/drawing/2014/main" id="{6A0002A2-7D20-144D-554B-138BC875F55A}"/>
              </a:ext>
            </a:extLst>
          </p:cNvPr>
          <p:cNvSpPr>
            <a:spLocks noGrp="1"/>
          </p:cNvSpPr>
          <p:nvPr>
            <p:ph type="body" sz="quarter" idx="18" hasCustomPrompt="1"/>
          </p:nvPr>
        </p:nvSpPr>
        <p:spPr>
          <a:xfrm>
            <a:off x="2958278" y="3533975"/>
            <a:ext cx="1461114" cy="221325"/>
          </a:xfrm>
        </p:spPr>
        <p:txBody>
          <a:bodyPr/>
          <a:lstStyle>
            <a:lvl1pPr>
              <a:defRPr sz="1200" cap="all" baseline="0">
                <a:solidFill>
                  <a:schemeClr val="bg2"/>
                </a:solidFill>
                <a:latin typeface="+mj-lt"/>
              </a:defRPr>
            </a:lvl1pPr>
            <a:lvl2pPr>
              <a:defRPr cap="all" baseline="0">
                <a:solidFill>
                  <a:schemeClr val="bg2"/>
                </a:solidFill>
                <a:latin typeface="Gotham Medium" panose="02000604030000020004" pitchFamily="50" charset="0"/>
              </a:defRPr>
            </a:lvl2pPr>
            <a:lvl3pPr>
              <a:defRPr cap="all" baseline="0">
                <a:solidFill>
                  <a:schemeClr val="bg2"/>
                </a:solidFill>
                <a:latin typeface="Gotham Medium" panose="02000604030000020004" pitchFamily="50" charset="0"/>
              </a:defRPr>
            </a:lvl3pPr>
            <a:lvl4pPr>
              <a:defRPr cap="all" baseline="0">
                <a:solidFill>
                  <a:schemeClr val="bg2"/>
                </a:solidFill>
                <a:latin typeface="Gotham Medium" panose="02000604030000020004" pitchFamily="50" charset="0"/>
              </a:defRPr>
            </a:lvl4pPr>
            <a:lvl5pPr>
              <a:defRPr cap="all" baseline="0">
                <a:solidFill>
                  <a:schemeClr val="bg2"/>
                </a:solidFill>
                <a:latin typeface="Gotham Medium" panose="02000604030000020004" pitchFamily="50" charset="0"/>
              </a:defRPr>
            </a:lvl5pPr>
          </a:lstStyle>
          <a:p>
            <a:pPr lvl="0"/>
            <a:r>
              <a:rPr lang="en-GB"/>
              <a:t>Insert title</a:t>
            </a:r>
          </a:p>
        </p:txBody>
      </p:sp>
      <p:sp>
        <p:nvSpPr>
          <p:cNvPr id="17" name="Text Placeholder 11">
            <a:extLst>
              <a:ext uri="{FF2B5EF4-FFF2-40B4-BE49-F238E27FC236}">
                <a16:creationId xmlns:a16="http://schemas.microsoft.com/office/drawing/2014/main" id="{C60591A8-5DF0-580B-C504-30CB69EEE542}"/>
              </a:ext>
            </a:extLst>
          </p:cNvPr>
          <p:cNvSpPr>
            <a:spLocks noGrp="1"/>
          </p:cNvSpPr>
          <p:nvPr>
            <p:ph type="body" sz="quarter" idx="19" hasCustomPrompt="1"/>
          </p:nvPr>
        </p:nvSpPr>
        <p:spPr>
          <a:xfrm>
            <a:off x="2958278" y="3787049"/>
            <a:ext cx="1461114" cy="815975"/>
          </a:xfrm>
        </p:spPr>
        <p:txBody>
          <a:bodyPr/>
          <a:lstStyle>
            <a:lvl1pPr>
              <a:defRPr sz="1200">
                <a:solidFill>
                  <a:schemeClr val="bg2"/>
                </a:solidFill>
              </a:defRPr>
            </a:lvl1pPr>
            <a:lvl2pPr>
              <a:defRPr sz="1200">
                <a:solidFill>
                  <a:schemeClr val="bg2"/>
                </a:solidFill>
              </a:defRPr>
            </a:lvl2pPr>
            <a:lvl3pPr>
              <a:defRPr sz="1100">
                <a:solidFill>
                  <a:schemeClr val="bg2"/>
                </a:solidFill>
              </a:defRPr>
            </a:lvl3pPr>
            <a:lvl4pPr>
              <a:defRPr sz="1050">
                <a:solidFill>
                  <a:schemeClr val="bg2"/>
                </a:solidFill>
              </a:defRPr>
            </a:lvl4pPr>
            <a:lvl5pPr>
              <a:defRPr sz="1200">
                <a:solidFill>
                  <a:schemeClr val="bg2"/>
                </a:solidFill>
              </a:defRPr>
            </a:lvl5pPr>
          </a:lstStyle>
          <a:p>
            <a:pPr lvl="0"/>
            <a:r>
              <a:rPr lang="en-GB"/>
              <a:t>Insert text here</a:t>
            </a:r>
          </a:p>
          <a:p>
            <a:pPr lvl="1"/>
            <a:r>
              <a:rPr lang="en-GB"/>
              <a:t>Second level</a:t>
            </a:r>
          </a:p>
          <a:p>
            <a:pPr lvl="2"/>
            <a:r>
              <a:rPr lang="en-GB"/>
              <a:t>Third level</a:t>
            </a:r>
          </a:p>
          <a:p>
            <a:pPr lvl="3"/>
            <a:r>
              <a:rPr lang="en-GB"/>
              <a:t>Fourth level</a:t>
            </a:r>
          </a:p>
          <a:p>
            <a:pPr lvl="4"/>
            <a:r>
              <a:rPr lang="en-GB"/>
              <a:t>Fifth level</a:t>
            </a:r>
          </a:p>
        </p:txBody>
      </p:sp>
      <p:sp>
        <p:nvSpPr>
          <p:cNvPr id="18" name="Picture Placeholder 13">
            <a:extLst>
              <a:ext uri="{FF2B5EF4-FFF2-40B4-BE49-F238E27FC236}">
                <a16:creationId xmlns:a16="http://schemas.microsoft.com/office/drawing/2014/main" id="{F7D55C68-1947-EDB9-C043-6D80668F4B89}"/>
              </a:ext>
            </a:extLst>
          </p:cNvPr>
          <p:cNvSpPr>
            <a:spLocks noGrp="1"/>
          </p:cNvSpPr>
          <p:nvPr>
            <p:ph type="pic" sz="quarter" idx="20" hasCustomPrompt="1"/>
          </p:nvPr>
        </p:nvSpPr>
        <p:spPr>
          <a:xfrm>
            <a:off x="3778547" y="2274919"/>
            <a:ext cx="914162" cy="914400"/>
          </a:xfrm>
          <a:prstGeom prst="rect">
            <a:avLst/>
          </a:prstGeom>
          <a:solidFill>
            <a:schemeClr val="bg2"/>
          </a:solidFill>
          <a:ln>
            <a:noFill/>
          </a:ln>
        </p:spPr>
        <p:txBody>
          <a:bodyPr/>
          <a:lstStyle>
            <a:lvl1pPr algn="ctr">
              <a:defRPr sz="1200">
                <a:solidFill>
                  <a:schemeClr val="tx2"/>
                </a:solidFill>
              </a:defRPr>
            </a:lvl1pPr>
          </a:lstStyle>
          <a:p>
            <a:r>
              <a:rPr lang="en-GB"/>
              <a:t>Insert icon</a:t>
            </a:r>
          </a:p>
        </p:txBody>
      </p:sp>
      <p:sp>
        <p:nvSpPr>
          <p:cNvPr id="19" name="Text Placeholder 7">
            <a:extLst>
              <a:ext uri="{FF2B5EF4-FFF2-40B4-BE49-F238E27FC236}">
                <a16:creationId xmlns:a16="http://schemas.microsoft.com/office/drawing/2014/main" id="{8FE54522-3BBA-3E48-6C47-855E7A3F2AE2}"/>
              </a:ext>
            </a:extLst>
          </p:cNvPr>
          <p:cNvSpPr>
            <a:spLocks noGrp="1"/>
          </p:cNvSpPr>
          <p:nvPr>
            <p:ph type="body" sz="quarter" idx="21" hasCustomPrompt="1"/>
          </p:nvPr>
        </p:nvSpPr>
        <p:spPr>
          <a:xfrm>
            <a:off x="5244773" y="2791308"/>
            <a:ext cx="642510" cy="723616"/>
          </a:xfrm>
        </p:spPr>
        <p:txBody>
          <a:bodyPr/>
          <a:lstStyle>
            <a:lvl1pPr>
              <a:defRPr sz="3199">
                <a:solidFill>
                  <a:schemeClr val="bg2"/>
                </a:solidFill>
                <a:latin typeface="Gotham Medium" panose="02000604030000020004" pitchFamily="50" charset="0"/>
              </a:defRPr>
            </a:lvl1pPr>
          </a:lstStyle>
          <a:p>
            <a:pPr lvl="0"/>
            <a:r>
              <a:rPr lang="en-GB"/>
              <a:t>3</a:t>
            </a:r>
          </a:p>
        </p:txBody>
      </p:sp>
      <p:sp>
        <p:nvSpPr>
          <p:cNvPr id="20" name="Text Placeholder 9">
            <a:extLst>
              <a:ext uri="{FF2B5EF4-FFF2-40B4-BE49-F238E27FC236}">
                <a16:creationId xmlns:a16="http://schemas.microsoft.com/office/drawing/2014/main" id="{7B9988F6-D58C-C16E-43E7-E51E501C2153}"/>
              </a:ext>
            </a:extLst>
          </p:cNvPr>
          <p:cNvSpPr>
            <a:spLocks noGrp="1"/>
          </p:cNvSpPr>
          <p:nvPr>
            <p:ph type="body" sz="quarter" idx="22" hasCustomPrompt="1"/>
          </p:nvPr>
        </p:nvSpPr>
        <p:spPr>
          <a:xfrm>
            <a:off x="5244773" y="3533975"/>
            <a:ext cx="1461114" cy="221325"/>
          </a:xfrm>
        </p:spPr>
        <p:txBody>
          <a:bodyPr/>
          <a:lstStyle>
            <a:lvl1pPr>
              <a:defRPr sz="1200" cap="all" baseline="0">
                <a:solidFill>
                  <a:schemeClr val="bg2"/>
                </a:solidFill>
                <a:latin typeface="+mj-lt"/>
              </a:defRPr>
            </a:lvl1pPr>
            <a:lvl2pPr>
              <a:defRPr cap="all" baseline="0">
                <a:solidFill>
                  <a:schemeClr val="bg2"/>
                </a:solidFill>
                <a:latin typeface="Gotham Medium" panose="02000604030000020004" pitchFamily="50" charset="0"/>
              </a:defRPr>
            </a:lvl2pPr>
            <a:lvl3pPr>
              <a:defRPr cap="all" baseline="0">
                <a:solidFill>
                  <a:schemeClr val="bg2"/>
                </a:solidFill>
                <a:latin typeface="Gotham Medium" panose="02000604030000020004" pitchFamily="50" charset="0"/>
              </a:defRPr>
            </a:lvl3pPr>
            <a:lvl4pPr>
              <a:defRPr cap="all" baseline="0">
                <a:solidFill>
                  <a:schemeClr val="bg2"/>
                </a:solidFill>
                <a:latin typeface="Gotham Medium" panose="02000604030000020004" pitchFamily="50" charset="0"/>
              </a:defRPr>
            </a:lvl4pPr>
            <a:lvl5pPr>
              <a:defRPr cap="all" baseline="0">
                <a:solidFill>
                  <a:schemeClr val="bg2"/>
                </a:solidFill>
                <a:latin typeface="Gotham Medium" panose="02000604030000020004" pitchFamily="50" charset="0"/>
              </a:defRPr>
            </a:lvl5pPr>
          </a:lstStyle>
          <a:p>
            <a:pPr lvl="0"/>
            <a:r>
              <a:rPr lang="en-GB"/>
              <a:t>Insert title</a:t>
            </a:r>
          </a:p>
        </p:txBody>
      </p:sp>
      <p:sp>
        <p:nvSpPr>
          <p:cNvPr id="21" name="Text Placeholder 11">
            <a:extLst>
              <a:ext uri="{FF2B5EF4-FFF2-40B4-BE49-F238E27FC236}">
                <a16:creationId xmlns:a16="http://schemas.microsoft.com/office/drawing/2014/main" id="{4FE2D75C-9EA3-FA85-F25C-DA6712E0D089}"/>
              </a:ext>
            </a:extLst>
          </p:cNvPr>
          <p:cNvSpPr>
            <a:spLocks noGrp="1"/>
          </p:cNvSpPr>
          <p:nvPr>
            <p:ph type="body" sz="quarter" idx="23" hasCustomPrompt="1"/>
          </p:nvPr>
        </p:nvSpPr>
        <p:spPr>
          <a:xfrm>
            <a:off x="5244773" y="3787049"/>
            <a:ext cx="1461114" cy="815975"/>
          </a:xfrm>
        </p:spPr>
        <p:txBody>
          <a:bodyPr/>
          <a:lstStyle>
            <a:lvl1pPr>
              <a:defRPr sz="1200">
                <a:solidFill>
                  <a:schemeClr val="bg2"/>
                </a:solidFill>
              </a:defRPr>
            </a:lvl1pPr>
            <a:lvl2pPr>
              <a:defRPr sz="1200">
                <a:solidFill>
                  <a:schemeClr val="bg2"/>
                </a:solidFill>
              </a:defRPr>
            </a:lvl2pPr>
            <a:lvl3pPr>
              <a:defRPr sz="1100">
                <a:solidFill>
                  <a:schemeClr val="bg2"/>
                </a:solidFill>
              </a:defRPr>
            </a:lvl3pPr>
            <a:lvl4pPr>
              <a:defRPr sz="1050">
                <a:solidFill>
                  <a:schemeClr val="bg2"/>
                </a:solidFill>
              </a:defRPr>
            </a:lvl4pPr>
            <a:lvl5pPr>
              <a:defRPr sz="1200">
                <a:solidFill>
                  <a:schemeClr val="bg2"/>
                </a:solidFill>
              </a:defRPr>
            </a:lvl5pPr>
          </a:lstStyle>
          <a:p>
            <a:pPr lvl="0"/>
            <a:r>
              <a:rPr lang="en-GB"/>
              <a:t>Insert text here</a:t>
            </a:r>
          </a:p>
          <a:p>
            <a:pPr lvl="1"/>
            <a:r>
              <a:rPr lang="en-GB"/>
              <a:t>Second level</a:t>
            </a:r>
          </a:p>
          <a:p>
            <a:pPr lvl="2"/>
            <a:r>
              <a:rPr lang="en-GB"/>
              <a:t>Third level</a:t>
            </a:r>
          </a:p>
          <a:p>
            <a:pPr lvl="3"/>
            <a:r>
              <a:rPr lang="en-GB"/>
              <a:t>Fourth level</a:t>
            </a:r>
          </a:p>
          <a:p>
            <a:pPr lvl="4"/>
            <a:r>
              <a:rPr lang="en-GB"/>
              <a:t>Fifth level</a:t>
            </a:r>
          </a:p>
        </p:txBody>
      </p:sp>
      <p:sp>
        <p:nvSpPr>
          <p:cNvPr id="22" name="Picture Placeholder 13">
            <a:extLst>
              <a:ext uri="{FF2B5EF4-FFF2-40B4-BE49-F238E27FC236}">
                <a16:creationId xmlns:a16="http://schemas.microsoft.com/office/drawing/2014/main" id="{2E5CC591-A703-C5D5-D1A0-5A03D019DD35}"/>
              </a:ext>
            </a:extLst>
          </p:cNvPr>
          <p:cNvSpPr>
            <a:spLocks noGrp="1"/>
          </p:cNvSpPr>
          <p:nvPr>
            <p:ph type="pic" sz="quarter" idx="24" hasCustomPrompt="1"/>
          </p:nvPr>
        </p:nvSpPr>
        <p:spPr>
          <a:xfrm>
            <a:off x="6054536" y="2274919"/>
            <a:ext cx="914162" cy="914400"/>
          </a:xfrm>
          <a:prstGeom prst="rect">
            <a:avLst/>
          </a:prstGeom>
          <a:solidFill>
            <a:schemeClr val="bg2"/>
          </a:solidFill>
          <a:ln>
            <a:noFill/>
          </a:ln>
        </p:spPr>
        <p:txBody>
          <a:bodyPr/>
          <a:lstStyle>
            <a:lvl1pPr algn="ctr">
              <a:defRPr sz="1200">
                <a:solidFill>
                  <a:schemeClr val="tx2"/>
                </a:solidFill>
              </a:defRPr>
            </a:lvl1pPr>
          </a:lstStyle>
          <a:p>
            <a:r>
              <a:rPr lang="en-GB"/>
              <a:t>Insert icon</a:t>
            </a:r>
          </a:p>
        </p:txBody>
      </p:sp>
      <p:sp>
        <p:nvSpPr>
          <p:cNvPr id="23" name="Text Placeholder 7">
            <a:extLst>
              <a:ext uri="{FF2B5EF4-FFF2-40B4-BE49-F238E27FC236}">
                <a16:creationId xmlns:a16="http://schemas.microsoft.com/office/drawing/2014/main" id="{8D0BFD0D-4882-9051-B4B8-F204C85A54D3}"/>
              </a:ext>
            </a:extLst>
          </p:cNvPr>
          <p:cNvSpPr>
            <a:spLocks noGrp="1"/>
          </p:cNvSpPr>
          <p:nvPr>
            <p:ph type="body" sz="quarter" idx="25" hasCustomPrompt="1"/>
          </p:nvPr>
        </p:nvSpPr>
        <p:spPr>
          <a:xfrm>
            <a:off x="7503913" y="2791308"/>
            <a:ext cx="642510" cy="723616"/>
          </a:xfrm>
        </p:spPr>
        <p:txBody>
          <a:bodyPr/>
          <a:lstStyle>
            <a:lvl1pPr>
              <a:defRPr sz="3199">
                <a:solidFill>
                  <a:schemeClr val="bg2"/>
                </a:solidFill>
                <a:latin typeface="Gotham Medium" panose="02000604030000020004" pitchFamily="50" charset="0"/>
              </a:defRPr>
            </a:lvl1pPr>
          </a:lstStyle>
          <a:p>
            <a:pPr lvl="0"/>
            <a:r>
              <a:rPr lang="en-GB"/>
              <a:t>4</a:t>
            </a:r>
          </a:p>
        </p:txBody>
      </p:sp>
      <p:sp>
        <p:nvSpPr>
          <p:cNvPr id="24" name="Text Placeholder 9">
            <a:extLst>
              <a:ext uri="{FF2B5EF4-FFF2-40B4-BE49-F238E27FC236}">
                <a16:creationId xmlns:a16="http://schemas.microsoft.com/office/drawing/2014/main" id="{B3158F37-3FD0-F594-FED8-FB4649A95231}"/>
              </a:ext>
            </a:extLst>
          </p:cNvPr>
          <p:cNvSpPr>
            <a:spLocks noGrp="1"/>
          </p:cNvSpPr>
          <p:nvPr>
            <p:ph type="body" sz="quarter" idx="26" hasCustomPrompt="1"/>
          </p:nvPr>
        </p:nvSpPr>
        <p:spPr>
          <a:xfrm>
            <a:off x="7503912" y="3533975"/>
            <a:ext cx="1461114" cy="221325"/>
          </a:xfrm>
        </p:spPr>
        <p:txBody>
          <a:bodyPr/>
          <a:lstStyle>
            <a:lvl1pPr>
              <a:defRPr sz="1200" cap="all" baseline="0">
                <a:solidFill>
                  <a:schemeClr val="bg2"/>
                </a:solidFill>
                <a:latin typeface="+mj-lt"/>
              </a:defRPr>
            </a:lvl1pPr>
            <a:lvl2pPr>
              <a:defRPr cap="all" baseline="0">
                <a:solidFill>
                  <a:schemeClr val="bg2"/>
                </a:solidFill>
                <a:latin typeface="Gotham Medium" panose="02000604030000020004" pitchFamily="50" charset="0"/>
              </a:defRPr>
            </a:lvl2pPr>
            <a:lvl3pPr>
              <a:defRPr cap="all" baseline="0">
                <a:solidFill>
                  <a:schemeClr val="bg2"/>
                </a:solidFill>
                <a:latin typeface="Gotham Medium" panose="02000604030000020004" pitchFamily="50" charset="0"/>
              </a:defRPr>
            </a:lvl3pPr>
            <a:lvl4pPr>
              <a:defRPr cap="all" baseline="0">
                <a:solidFill>
                  <a:schemeClr val="bg2"/>
                </a:solidFill>
                <a:latin typeface="Gotham Medium" panose="02000604030000020004" pitchFamily="50" charset="0"/>
              </a:defRPr>
            </a:lvl4pPr>
            <a:lvl5pPr>
              <a:defRPr cap="all" baseline="0">
                <a:solidFill>
                  <a:schemeClr val="bg2"/>
                </a:solidFill>
                <a:latin typeface="Gotham Medium" panose="02000604030000020004" pitchFamily="50" charset="0"/>
              </a:defRPr>
            </a:lvl5pPr>
          </a:lstStyle>
          <a:p>
            <a:pPr lvl="0"/>
            <a:r>
              <a:rPr lang="en-GB"/>
              <a:t>Insert title</a:t>
            </a:r>
          </a:p>
        </p:txBody>
      </p:sp>
      <p:sp>
        <p:nvSpPr>
          <p:cNvPr id="25" name="Text Placeholder 11">
            <a:extLst>
              <a:ext uri="{FF2B5EF4-FFF2-40B4-BE49-F238E27FC236}">
                <a16:creationId xmlns:a16="http://schemas.microsoft.com/office/drawing/2014/main" id="{EB1AC817-93FF-C4C8-4377-7D02B95FDC11}"/>
              </a:ext>
            </a:extLst>
          </p:cNvPr>
          <p:cNvSpPr>
            <a:spLocks noGrp="1"/>
          </p:cNvSpPr>
          <p:nvPr>
            <p:ph type="body" sz="quarter" idx="27" hasCustomPrompt="1"/>
          </p:nvPr>
        </p:nvSpPr>
        <p:spPr>
          <a:xfrm>
            <a:off x="7503912" y="3787049"/>
            <a:ext cx="1461114" cy="815975"/>
          </a:xfrm>
        </p:spPr>
        <p:txBody>
          <a:bodyPr/>
          <a:lstStyle>
            <a:lvl1pPr>
              <a:defRPr sz="1200">
                <a:solidFill>
                  <a:schemeClr val="bg2"/>
                </a:solidFill>
              </a:defRPr>
            </a:lvl1pPr>
            <a:lvl2pPr>
              <a:defRPr sz="1200">
                <a:solidFill>
                  <a:schemeClr val="bg2"/>
                </a:solidFill>
              </a:defRPr>
            </a:lvl2pPr>
            <a:lvl3pPr>
              <a:defRPr sz="1100">
                <a:solidFill>
                  <a:schemeClr val="bg2"/>
                </a:solidFill>
              </a:defRPr>
            </a:lvl3pPr>
            <a:lvl4pPr>
              <a:defRPr sz="1050">
                <a:solidFill>
                  <a:schemeClr val="bg2"/>
                </a:solidFill>
              </a:defRPr>
            </a:lvl4pPr>
            <a:lvl5pPr>
              <a:defRPr sz="1200">
                <a:solidFill>
                  <a:schemeClr val="bg2"/>
                </a:solidFill>
              </a:defRPr>
            </a:lvl5pPr>
          </a:lstStyle>
          <a:p>
            <a:pPr lvl="0"/>
            <a:r>
              <a:rPr lang="en-GB"/>
              <a:t>Insert text here</a:t>
            </a:r>
          </a:p>
          <a:p>
            <a:pPr lvl="1"/>
            <a:r>
              <a:rPr lang="en-GB"/>
              <a:t>Second level</a:t>
            </a:r>
          </a:p>
          <a:p>
            <a:pPr lvl="2"/>
            <a:r>
              <a:rPr lang="en-GB"/>
              <a:t>Third level</a:t>
            </a:r>
          </a:p>
          <a:p>
            <a:pPr lvl="3"/>
            <a:r>
              <a:rPr lang="en-GB"/>
              <a:t>Fourth level</a:t>
            </a:r>
          </a:p>
          <a:p>
            <a:pPr lvl="4"/>
            <a:r>
              <a:rPr lang="en-GB"/>
              <a:t>Fifth level</a:t>
            </a:r>
          </a:p>
        </p:txBody>
      </p:sp>
      <p:sp>
        <p:nvSpPr>
          <p:cNvPr id="26" name="Picture Placeholder 13">
            <a:extLst>
              <a:ext uri="{FF2B5EF4-FFF2-40B4-BE49-F238E27FC236}">
                <a16:creationId xmlns:a16="http://schemas.microsoft.com/office/drawing/2014/main" id="{5CC1BB1A-6699-7200-269C-A377370E10A6}"/>
              </a:ext>
            </a:extLst>
          </p:cNvPr>
          <p:cNvSpPr>
            <a:spLocks noGrp="1"/>
          </p:cNvSpPr>
          <p:nvPr>
            <p:ph type="pic" sz="quarter" idx="28" hasCustomPrompt="1"/>
          </p:nvPr>
        </p:nvSpPr>
        <p:spPr>
          <a:xfrm>
            <a:off x="8330525" y="2274919"/>
            <a:ext cx="914162" cy="914400"/>
          </a:xfrm>
          <a:prstGeom prst="rect">
            <a:avLst/>
          </a:prstGeom>
          <a:solidFill>
            <a:schemeClr val="bg2"/>
          </a:solidFill>
          <a:ln>
            <a:noFill/>
          </a:ln>
        </p:spPr>
        <p:txBody>
          <a:bodyPr/>
          <a:lstStyle>
            <a:lvl1pPr algn="ctr">
              <a:defRPr sz="1200">
                <a:solidFill>
                  <a:schemeClr val="tx2"/>
                </a:solidFill>
              </a:defRPr>
            </a:lvl1pPr>
          </a:lstStyle>
          <a:p>
            <a:r>
              <a:rPr lang="en-GB"/>
              <a:t>Insert icon</a:t>
            </a:r>
          </a:p>
        </p:txBody>
      </p:sp>
      <p:sp>
        <p:nvSpPr>
          <p:cNvPr id="27" name="Text Placeholder 7">
            <a:extLst>
              <a:ext uri="{FF2B5EF4-FFF2-40B4-BE49-F238E27FC236}">
                <a16:creationId xmlns:a16="http://schemas.microsoft.com/office/drawing/2014/main" id="{5CDCC5EA-A252-C5CA-3BA1-49E801B1EE4F}"/>
              </a:ext>
            </a:extLst>
          </p:cNvPr>
          <p:cNvSpPr>
            <a:spLocks noGrp="1"/>
          </p:cNvSpPr>
          <p:nvPr>
            <p:ph type="body" sz="quarter" idx="29" hasCustomPrompt="1"/>
          </p:nvPr>
        </p:nvSpPr>
        <p:spPr>
          <a:xfrm>
            <a:off x="9790407" y="2791308"/>
            <a:ext cx="642510" cy="723616"/>
          </a:xfrm>
        </p:spPr>
        <p:txBody>
          <a:bodyPr/>
          <a:lstStyle>
            <a:lvl1pPr>
              <a:defRPr sz="3199">
                <a:solidFill>
                  <a:schemeClr val="tx1"/>
                </a:solidFill>
                <a:latin typeface="Gotham Medium" panose="02000604030000020004" pitchFamily="50" charset="0"/>
              </a:defRPr>
            </a:lvl1pPr>
          </a:lstStyle>
          <a:p>
            <a:pPr lvl="0"/>
            <a:r>
              <a:rPr lang="en-GB"/>
              <a:t>5</a:t>
            </a:r>
          </a:p>
        </p:txBody>
      </p:sp>
      <p:sp>
        <p:nvSpPr>
          <p:cNvPr id="28" name="Text Placeholder 9">
            <a:extLst>
              <a:ext uri="{FF2B5EF4-FFF2-40B4-BE49-F238E27FC236}">
                <a16:creationId xmlns:a16="http://schemas.microsoft.com/office/drawing/2014/main" id="{B0EE9759-4778-F947-47C4-0491D03E2C68}"/>
              </a:ext>
            </a:extLst>
          </p:cNvPr>
          <p:cNvSpPr>
            <a:spLocks noGrp="1"/>
          </p:cNvSpPr>
          <p:nvPr>
            <p:ph type="body" sz="quarter" idx="30" hasCustomPrompt="1"/>
          </p:nvPr>
        </p:nvSpPr>
        <p:spPr>
          <a:xfrm>
            <a:off x="9790406" y="3533975"/>
            <a:ext cx="1461114" cy="221325"/>
          </a:xfrm>
        </p:spPr>
        <p:txBody>
          <a:bodyPr/>
          <a:lstStyle>
            <a:lvl1pPr>
              <a:defRPr sz="1200" cap="all" baseline="0">
                <a:solidFill>
                  <a:schemeClr val="tx1"/>
                </a:solidFill>
                <a:latin typeface="+mj-lt"/>
              </a:defRPr>
            </a:lvl1pPr>
            <a:lvl2pPr>
              <a:defRPr cap="all" baseline="0">
                <a:solidFill>
                  <a:schemeClr val="bg2"/>
                </a:solidFill>
                <a:latin typeface="Gotham Medium" panose="02000604030000020004" pitchFamily="50" charset="0"/>
              </a:defRPr>
            </a:lvl2pPr>
            <a:lvl3pPr>
              <a:defRPr cap="all" baseline="0">
                <a:solidFill>
                  <a:schemeClr val="bg2"/>
                </a:solidFill>
                <a:latin typeface="Gotham Medium" panose="02000604030000020004" pitchFamily="50" charset="0"/>
              </a:defRPr>
            </a:lvl3pPr>
            <a:lvl4pPr>
              <a:defRPr cap="all" baseline="0">
                <a:solidFill>
                  <a:schemeClr val="bg2"/>
                </a:solidFill>
                <a:latin typeface="Gotham Medium" panose="02000604030000020004" pitchFamily="50" charset="0"/>
              </a:defRPr>
            </a:lvl4pPr>
            <a:lvl5pPr>
              <a:defRPr cap="all" baseline="0">
                <a:solidFill>
                  <a:schemeClr val="bg2"/>
                </a:solidFill>
                <a:latin typeface="Gotham Medium" panose="02000604030000020004" pitchFamily="50" charset="0"/>
              </a:defRPr>
            </a:lvl5pPr>
          </a:lstStyle>
          <a:p>
            <a:pPr lvl="0"/>
            <a:r>
              <a:rPr lang="en-GB"/>
              <a:t>Insert title</a:t>
            </a:r>
          </a:p>
        </p:txBody>
      </p:sp>
      <p:sp>
        <p:nvSpPr>
          <p:cNvPr id="29" name="Text Placeholder 11">
            <a:extLst>
              <a:ext uri="{FF2B5EF4-FFF2-40B4-BE49-F238E27FC236}">
                <a16:creationId xmlns:a16="http://schemas.microsoft.com/office/drawing/2014/main" id="{4D7CB5F6-494B-8EC5-2C3A-BC87F9C00778}"/>
              </a:ext>
            </a:extLst>
          </p:cNvPr>
          <p:cNvSpPr>
            <a:spLocks noGrp="1"/>
          </p:cNvSpPr>
          <p:nvPr>
            <p:ph type="body" sz="quarter" idx="31" hasCustomPrompt="1"/>
          </p:nvPr>
        </p:nvSpPr>
        <p:spPr>
          <a:xfrm>
            <a:off x="9790406" y="3787049"/>
            <a:ext cx="1461114" cy="815975"/>
          </a:xfrm>
        </p:spPr>
        <p:txBody>
          <a:bodyPr/>
          <a:lstStyle>
            <a:lvl1pPr>
              <a:defRPr sz="1200">
                <a:solidFill>
                  <a:schemeClr val="tx1"/>
                </a:solidFill>
              </a:defRPr>
            </a:lvl1pPr>
            <a:lvl2pPr>
              <a:buClr>
                <a:schemeClr val="accent3"/>
              </a:buClr>
              <a:defRPr sz="1200">
                <a:solidFill>
                  <a:schemeClr val="tx1"/>
                </a:solidFill>
              </a:defRPr>
            </a:lvl2pPr>
            <a:lvl3pPr>
              <a:buClr>
                <a:schemeClr val="accent3"/>
              </a:buClr>
              <a:defRPr sz="1100">
                <a:solidFill>
                  <a:schemeClr val="tx1"/>
                </a:solidFill>
              </a:defRPr>
            </a:lvl3pPr>
            <a:lvl4pPr>
              <a:buClr>
                <a:schemeClr val="accent3"/>
              </a:buClr>
              <a:defRPr sz="1050">
                <a:solidFill>
                  <a:schemeClr val="tx1"/>
                </a:solidFill>
              </a:defRPr>
            </a:lvl4pPr>
            <a:lvl5pPr>
              <a:buClr>
                <a:schemeClr val="accent3"/>
              </a:buClr>
              <a:defRPr sz="1200">
                <a:solidFill>
                  <a:schemeClr val="tx1"/>
                </a:solidFill>
              </a:defRPr>
            </a:lvl5pPr>
          </a:lstStyle>
          <a:p>
            <a:pPr lvl="0"/>
            <a:r>
              <a:rPr lang="en-GB"/>
              <a:t>Insert text here</a:t>
            </a:r>
          </a:p>
          <a:p>
            <a:pPr lvl="1"/>
            <a:r>
              <a:rPr lang="en-GB"/>
              <a:t>Second level</a:t>
            </a:r>
          </a:p>
          <a:p>
            <a:pPr lvl="2"/>
            <a:r>
              <a:rPr lang="en-GB"/>
              <a:t>Third level</a:t>
            </a:r>
          </a:p>
          <a:p>
            <a:pPr lvl="3"/>
            <a:r>
              <a:rPr lang="en-GB"/>
              <a:t>Fourth level</a:t>
            </a:r>
          </a:p>
          <a:p>
            <a:pPr lvl="4"/>
            <a:r>
              <a:rPr lang="en-GB"/>
              <a:t>Fifth level</a:t>
            </a:r>
          </a:p>
        </p:txBody>
      </p:sp>
      <p:sp>
        <p:nvSpPr>
          <p:cNvPr id="30" name="Picture Placeholder 13">
            <a:extLst>
              <a:ext uri="{FF2B5EF4-FFF2-40B4-BE49-F238E27FC236}">
                <a16:creationId xmlns:a16="http://schemas.microsoft.com/office/drawing/2014/main" id="{F9CB2AC9-FDAC-C5BC-C48D-896AD492C41D}"/>
              </a:ext>
            </a:extLst>
          </p:cNvPr>
          <p:cNvSpPr>
            <a:spLocks noGrp="1"/>
          </p:cNvSpPr>
          <p:nvPr>
            <p:ph type="pic" sz="quarter" idx="32" hasCustomPrompt="1"/>
          </p:nvPr>
        </p:nvSpPr>
        <p:spPr>
          <a:xfrm>
            <a:off x="10606514" y="2274919"/>
            <a:ext cx="914162" cy="914400"/>
          </a:xfrm>
          <a:prstGeom prst="rect">
            <a:avLst/>
          </a:prstGeom>
          <a:solidFill>
            <a:schemeClr val="bg2"/>
          </a:solidFill>
          <a:ln>
            <a:noFill/>
          </a:ln>
        </p:spPr>
        <p:txBody>
          <a:bodyPr/>
          <a:lstStyle>
            <a:lvl1pPr algn="ctr">
              <a:defRPr sz="1200">
                <a:solidFill>
                  <a:schemeClr val="tx2"/>
                </a:solidFill>
              </a:defRPr>
            </a:lvl1pPr>
          </a:lstStyle>
          <a:p>
            <a:r>
              <a:rPr lang="en-GB"/>
              <a:t>Insert icon</a:t>
            </a:r>
          </a:p>
        </p:txBody>
      </p:sp>
      <p:sp>
        <p:nvSpPr>
          <p:cNvPr id="31" name="Text Placeholder 10">
            <a:extLst>
              <a:ext uri="{FF2B5EF4-FFF2-40B4-BE49-F238E27FC236}">
                <a16:creationId xmlns:a16="http://schemas.microsoft.com/office/drawing/2014/main" id="{F928AB10-4479-6B67-9202-2F9CBE6C2573}"/>
              </a:ext>
            </a:extLst>
          </p:cNvPr>
          <p:cNvSpPr>
            <a:spLocks noGrp="1"/>
          </p:cNvSpPr>
          <p:nvPr>
            <p:ph type="body" sz="quarter" idx="38" hasCustomPrompt="1"/>
          </p:nvPr>
        </p:nvSpPr>
        <p:spPr>
          <a:xfrm rot="5400000">
            <a:off x="2482515" y="3435684"/>
            <a:ext cx="141468" cy="96159"/>
          </a:xfrm>
          <a:prstGeom prst="triangle">
            <a:avLst/>
          </a:prstGeom>
          <a:solidFill>
            <a:schemeClr val="accent3"/>
          </a:solidFill>
        </p:spPr>
        <p:txBody>
          <a:bodyPr/>
          <a:lstStyle>
            <a:lvl1pPr>
              <a:defRPr>
                <a:latin typeface="+mj-lt"/>
              </a:defRPr>
            </a:lvl1pPr>
          </a:lstStyle>
          <a:p>
            <a:pPr lvl="0"/>
            <a:r>
              <a:rPr lang="en-GB"/>
              <a:t> </a:t>
            </a:r>
          </a:p>
        </p:txBody>
      </p:sp>
      <p:sp>
        <p:nvSpPr>
          <p:cNvPr id="32" name="Text Placeholder 10">
            <a:extLst>
              <a:ext uri="{FF2B5EF4-FFF2-40B4-BE49-F238E27FC236}">
                <a16:creationId xmlns:a16="http://schemas.microsoft.com/office/drawing/2014/main" id="{BBCA49DB-E4D6-DE2F-87B4-A10F6FC15EDC}"/>
              </a:ext>
            </a:extLst>
          </p:cNvPr>
          <p:cNvSpPr>
            <a:spLocks noGrp="1"/>
          </p:cNvSpPr>
          <p:nvPr>
            <p:ph type="body" sz="quarter" idx="39" hasCustomPrompt="1"/>
          </p:nvPr>
        </p:nvSpPr>
        <p:spPr>
          <a:xfrm rot="5400000">
            <a:off x="4741379" y="3447062"/>
            <a:ext cx="141468" cy="96159"/>
          </a:xfrm>
          <a:prstGeom prst="triangle">
            <a:avLst/>
          </a:prstGeom>
          <a:solidFill>
            <a:schemeClr val="accent3"/>
          </a:solidFill>
        </p:spPr>
        <p:txBody>
          <a:bodyPr/>
          <a:lstStyle>
            <a:lvl1pPr>
              <a:defRPr>
                <a:latin typeface="+mj-lt"/>
              </a:defRPr>
            </a:lvl1pPr>
          </a:lstStyle>
          <a:p>
            <a:pPr lvl="0"/>
            <a:r>
              <a:rPr lang="en-GB"/>
              <a:t> </a:t>
            </a:r>
          </a:p>
        </p:txBody>
      </p:sp>
      <p:sp>
        <p:nvSpPr>
          <p:cNvPr id="33" name="Text Placeholder 10">
            <a:extLst>
              <a:ext uri="{FF2B5EF4-FFF2-40B4-BE49-F238E27FC236}">
                <a16:creationId xmlns:a16="http://schemas.microsoft.com/office/drawing/2014/main" id="{8B3BA996-7FA3-8DD2-4C61-99170527CEE1}"/>
              </a:ext>
            </a:extLst>
          </p:cNvPr>
          <p:cNvSpPr>
            <a:spLocks noGrp="1"/>
          </p:cNvSpPr>
          <p:nvPr>
            <p:ph type="body" sz="quarter" idx="40" hasCustomPrompt="1"/>
          </p:nvPr>
        </p:nvSpPr>
        <p:spPr>
          <a:xfrm rot="5400000">
            <a:off x="7000242" y="3458439"/>
            <a:ext cx="141468" cy="96159"/>
          </a:xfrm>
          <a:prstGeom prst="triangle">
            <a:avLst/>
          </a:prstGeom>
          <a:solidFill>
            <a:schemeClr val="accent3"/>
          </a:solidFill>
        </p:spPr>
        <p:txBody>
          <a:bodyPr/>
          <a:lstStyle>
            <a:lvl1pPr>
              <a:defRPr>
                <a:latin typeface="+mj-lt"/>
              </a:defRPr>
            </a:lvl1pPr>
          </a:lstStyle>
          <a:p>
            <a:pPr lvl="0"/>
            <a:r>
              <a:rPr lang="en-GB"/>
              <a:t> </a:t>
            </a:r>
          </a:p>
        </p:txBody>
      </p:sp>
      <p:sp>
        <p:nvSpPr>
          <p:cNvPr id="34" name="Text Placeholder 10">
            <a:extLst>
              <a:ext uri="{FF2B5EF4-FFF2-40B4-BE49-F238E27FC236}">
                <a16:creationId xmlns:a16="http://schemas.microsoft.com/office/drawing/2014/main" id="{68B82C4C-19AF-3FBB-21C0-1C1E0E52DF52}"/>
              </a:ext>
            </a:extLst>
          </p:cNvPr>
          <p:cNvSpPr>
            <a:spLocks noGrp="1"/>
          </p:cNvSpPr>
          <p:nvPr>
            <p:ph type="body" sz="quarter" idx="41" hasCustomPrompt="1"/>
          </p:nvPr>
        </p:nvSpPr>
        <p:spPr>
          <a:xfrm rot="5400000">
            <a:off x="9259106" y="3469818"/>
            <a:ext cx="141468" cy="96159"/>
          </a:xfrm>
          <a:prstGeom prst="triangle">
            <a:avLst/>
          </a:prstGeom>
          <a:solidFill>
            <a:schemeClr val="accent3"/>
          </a:solidFill>
        </p:spPr>
        <p:txBody>
          <a:bodyPr/>
          <a:lstStyle>
            <a:lvl1pPr>
              <a:defRPr>
                <a:latin typeface="+mj-lt"/>
              </a:defRPr>
            </a:lvl1pPr>
          </a:lstStyle>
          <a:p>
            <a:pPr lvl="0"/>
            <a:r>
              <a:rPr lang="en-GB"/>
              <a:t> </a:t>
            </a:r>
          </a:p>
        </p:txBody>
      </p:sp>
      <p:sp>
        <p:nvSpPr>
          <p:cNvPr id="57" name="Date Placeholder 56">
            <a:extLst>
              <a:ext uri="{FF2B5EF4-FFF2-40B4-BE49-F238E27FC236}">
                <a16:creationId xmlns:a16="http://schemas.microsoft.com/office/drawing/2014/main" id="{F435C87F-C23B-1AD8-CA51-A2D91502A682}"/>
              </a:ext>
            </a:extLst>
          </p:cNvPr>
          <p:cNvSpPr>
            <a:spLocks noGrp="1"/>
          </p:cNvSpPr>
          <p:nvPr>
            <p:ph type="dt" sz="half" idx="45"/>
          </p:nvPr>
        </p:nvSpPr>
        <p:spPr/>
        <p:txBody>
          <a:bodyPr/>
          <a:lstStyle/>
          <a:p>
            <a:endParaRPr lang="en-GB"/>
          </a:p>
        </p:txBody>
      </p:sp>
      <p:sp>
        <p:nvSpPr>
          <p:cNvPr id="58" name="Footer Placeholder 57">
            <a:extLst>
              <a:ext uri="{FF2B5EF4-FFF2-40B4-BE49-F238E27FC236}">
                <a16:creationId xmlns:a16="http://schemas.microsoft.com/office/drawing/2014/main" id="{61216CE3-F492-9B14-3419-3FC378033038}"/>
              </a:ext>
            </a:extLst>
          </p:cNvPr>
          <p:cNvSpPr>
            <a:spLocks noGrp="1"/>
          </p:cNvSpPr>
          <p:nvPr>
            <p:ph type="ftr" sz="quarter" idx="46"/>
          </p:nvPr>
        </p:nvSpPr>
        <p:spPr>
          <a:xfrm>
            <a:off x="450733" y="6501388"/>
            <a:ext cx="6856644" cy="270074"/>
          </a:xfrm>
          <a:prstGeom prst="rect">
            <a:avLst/>
          </a:prstGeom>
        </p:spPr>
        <p:txBody>
          <a:bodyPr/>
          <a:lstStyle/>
          <a:p>
            <a:pPr>
              <a:lnSpc>
                <a:spcPct val="120000"/>
              </a:lnSpc>
              <a:spcAft>
                <a:spcPts val="1000"/>
              </a:spcAft>
            </a:pPr>
            <a:r>
              <a:rPr lang="en-US"/>
              <a:t>Footer</a:t>
            </a:r>
          </a:p>
        </p:txBody>
      </p:sp>
      <p:sp>
        <p:nvSpPr>
          <p:cNvPr id="59" name="Slide Number Placeholder 58">
            <a:extLst>
              <a:ext uri="{FF2B5EF4-FFF2-40B4-BE49-F238E27FC236}">
                <a16:creationId xmlns:a16="http://schemas.microsoft.com/office/drawing/2014/main" id="{BE84BDB3-083B-0899-5B68-798FD2E3986E}"/>
              </a:ext>
            </a:extLst>
          </p:cNvPr>
          <p:cNvSpPr>
            <a:spLocks noGrp="1"/>
          </p:cNvSpPr>
          <p:nvPr>
            <p:ph type="sldNum" sz="quarter" idx="47"/>
          </p:nvPr>
        </p:nvSpPr>
        <p:spPr/>
        <p:txBody>
          <a:bodyPr/>
          <a:lstStyle/>
          <a:p>
            <a:fld id="{BB07EAE1-021A-493C-B07F-6FE9E5D11BEB}" type="slidenum">
              <a:rPr lang="en-GB" smtClean="0"/>
              <a:pPr/>
              <a:t>‹#›</a:t>
            </a:fld>
            <a:endParaRPr lang="en-GB"/>
          </a:p>
        </p:txBody>
      </p:sp>
      <p:pic>
        <p:nvPicPr>
          <p:cNvPr id="5" name="Graphic 4">
            <a:extLst>
              <a:ext uri="{FF2B5EF4-FFF2-40B4-BE49-F238E27FC236}">
                <a16:creationId xmlns:a16="http://schemas.microsoft.com/office/drawing/2014/main" id="{B8141A50-F14D-1A07-5484-A8490AC0CB9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169916" y="259080"/>
            <a:ext cx="558018" cy="558163"/>
          </a:xfrm>
          <a:prstGeom prst="rect">
            <a:avLst/>
          </a:prstGeom>
        </p:spPr>
      </p:pic>
      <p:sp>
        <p:nvSpPr>
          <p:cNvPr id="36" name="Text Placeholder 5">
            <a:extLst>
              <a:ext uri="{FF2B5EF4-FFF2-40B4-BE49-F238E27FC236}">
                <a16:creationId xmlns:a16="http://schemas.microsoft.com/office/drawing/2014/main" id="{C1305206-F814-B5DB-1C45-776B63C99EE0}"/>
              </a:ext>
            </a:extLst>
          </p:cNvPr>
          <p:cNvSpPr>
            <a:spLocks noGrp="1"/>
          </p:cNvSpPr>
          <p:nvPr>
            <p:ph type="body" sz="quarter" idx="71" hasCustomPrompt="1"/>
          </p:nvPr>
        </p:nvSpPr>
        <p:spPr>
          <a:xfrm>
            <a:off x="450732" y="1125736"/>
            <a:ext cx="10323999" cy="581145"/>
          </a:xfrm>
        </p:spPr>
        <p:txBody>
          <a:bodyPr/>
          <a:lstStyle>
            <a:lvl1pPr>
              <a:defRPr sz="1200"/>
            </a:lvl1pPr>
            <a:lvl2pPr>
              <a:defRPr sz="1200"/>
            </a:lvl2pPr>
            <a:lvl3pPr>
              <a:defRPr sz="1100"/>
            </a:lvl3pPr>
            <a:lvl4pPr>
              <a:defRPr sz="1050"/>
            </a:lvl4pPr>
            <a:lvl5pPr>
              <a:defRPr sz="1200"/>
            </a:lvl5pPr>
          </a:lstStyle>
          <a:p>
            <a:pPr lvl="0"/>
            <a:r>
              <a:rPr lang="en-GB"/>
              <a:t>Insert text</a:t>
            </a:r>
          </a:p>
          <a:p>
            <a:pPr lvl="1"/>
            <a:r>
              <a:rPr lang="en-GB"/>
              <a:t>Second level</a:t>
            </a:r>
          </a:p>
          <a:p>
            <a:pPr lvl="2"/>
            <a:r>
              <a:rPr lang="en-GB"/>
              <a:t>Third level</a:t>
            </a:r>
          </a:p>
          <a:p>
            <a:pPr lvl="3"/>
            <a:r>
              <a:rPr lang="en-GB"/>
              <a:t>Fourth level</a:t>
            </a:r>
          </a:p>
          <a:p>
            <a:pPr lvl="4"/>
            <a:r>
              <a:rPr lang="en-GB"/>
              <a:t>Fifth level</a:t>
            </a:r>
          </a:p>
        </p:txBody>
      </p:sp>
      <p:sp>
        <p:nvSpPr>
          <p:cNvPr id="37" name="Title 1">
            <a:extLst>
              <a:ext uri="{FF2B5EF4-FFF2-40B4-BE49-F238E27FC236}">
                <a16:creationId xmlns:a16="http://schemas.microsoft.com/office/drawing/2014/main" id="{CA782D64-9793-B5D7-1E8C-A3B508FEEF6C}"/>
              </a:ext>
            </a:extLst>
          </p:cNvPr>
          <p:cNvSpPr>
            <a:spLocks noGrp="1"/>
          </p:cNvSpPr>
          <p:nvPr>
            <p:ph type="title" hasCustomPrompt="1"/>
          </p:nvPr>
        </p:nvSpPr>
        <p:spPr>
          <a:xfrm>
            <a:off x="450732" y="422672"/>
            <a:ext cx="10323999" cy="558163"/>
          </a:xfrm>
        </p:spPr>
        <p:txBody>
          <a:bodyPr/>
          <a:lstStyle>
            <a:lvl1pPr>
              <a:defRPr sz="3199"/>
            </a:lvl1pPr>
          </a:lstStyle>
          <a:p>
            <a:r>
              <a:rPr lang="en-GB"/>
              <a:t>Insert title here</a:t>
            </a:r>
          </a:p>
        </p:txBody>
      </p:sp>
      <p:pic>
        <p:nvPicPr>
          <p:cNvPr id="42" name="Graphic 41">
            <a:extLst>
              <a:ext uri="{FF2B5EF4-FFF2-40B4-BE49-F238E27FC236}">
                <a16:creationId xmlns:a16="http://schemas.microsoft.com/office/drawing/2014/main" id="{7A116AFB-80A3-00CD-96A0-EE9A778ACDB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169916" y="259080"/>
            <a:ext cx="558018" cy="558163"/>
          </a:xfrm>
          <a:prstGeom prst="rect">
            <a:avLst/>
          </a:prstGeom>
        </p:spPr>
      </p:pic>
      <p:grpSp>
        <p:nvGrpSpPr>
          <p:cNvPr id="2" name="Group 1">
            <a:extLst>
              <a:ext uri="{FF2B5EF4-FFF2-40B4-BE49-F238E27FC236}">
                <a16:creationId xmlns:a16="http://schemas.microsoft.com/office/drawing/2014/main" id="{C5B14667-CB64-875E-3BC3-9DD874A6FFAE}"/>
              </a:ext>
            </a:extLst>
          </p:cNvPr>
          <p:cNvGrpSpPr/>
          <p:nvPr userDrawn="1"/>
        </p:nvGrpSpPr>
        <p:grpSpPr>
          <a:xfrm>
            <a:off x="12334791" y="0"/>
            <a:ext cx="2094408" cy="3914775"/>
            <a:chOff x="-2178418" y="4487679"/>
            <a:chExt cx="2094954" cy="3914775"/>
          </a:xfrm>
        </p:grpSpPr>
        <p:sp>
          <p:nvSpPr>
            <p:cNvPr id="4" name="Rectangle 3">
              <a:extLst>
                <a:ext uri="{FF2B5EF4-FFF2-40B4-BE49-F238E27FC236}">
                  <a16:creationId xmlns:a16="http://schemas.microsoft.com/office/drawing/2014/main" id="{39897D6A-A61F-747D-4878-1D4A10A21EDB}"/>
                </a:ext>
              </a:extLst>
            </p:cNvPr>
            <p:cNvSpPr/>
            <p:nvPr/>
          </p:nvSpPr>
          <p:spPr>
            <a:xfrm>
              <a:off x="-2178418" y="4487680"/>
              <a:ext cx="2094954" cy="3914774"/>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333333"/>
                </a:solidFill>
              </a:endParaRPr>
            </a:p>
          </p:txBody>
        </p:sp>
        <p:sp>
          <p:nvSpPr>
            <p:cNvPr id="7" name="Rectangle 6">
              <a:extLst>
                <a:ext uri="{FF2B5EF4-FFF2-40B4-BE49-F238E27FC236}">
                  <a16:creationId xmlns:a16="http://schemas.microsoft.com/office/drawing/2014/main" id="{59E07964-CAE9-9C7F-844E-F1A0B2ABD736}"/>
                </a:ext>
              </a:extLst>
            </p:cNvPr>
            <p:cNvSpPr/>
            <p:nvPr/>
          </p:nvSpPr>
          <p:spPr>
            <a:xfrm>
              <a:off x="-2178418" y="4487679"/>
              <a:ext cx="2094954" cy="55616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799">
                <a:solidFill>
                  <a:srgbClr val="333333"/>
                </a:solidFill>
              </a:endParaRPr>
            </a:p>
          </p:txBody>
        </p:sp>
        <p:sp>
          <p:nvSpPr>
            <p:cNvPr id="35" name="TextBox 34">
              <a:extLst>
                <a:ext uri="{FF2B5EF4-FFF2-40B4-BE49-F238E27FC236}">
                  <a16:creationId xmlns:a16="http://schemas.microsoft.com/office/drawing/2014/main" id="{0A4DF141-C2DE-13A3-38A1-334B252B39D9}"/>
                </a:ext>
              </a:extLst>
            </p:cNvPr>
            <p:cNvSpPr txBox="1"/>
            <p:nvPr/>
          </p:nvSpPr>
          <p:spPr>
            <a:xfrm>
              <a:off x="-1943077" y="4533656"/>
              <a:ext cx="1668186" cy="461665"/>
            </a:xfrm>
            <a:prstGeom prst="rect">
              <a:avLst/>
            </a:prstGeom>
            <a:noFill/>
          </p:spPr>
          <p:txBody>
            <a:bodyPr wrap="square" rtlCol="0">
              <a:spAutoFit/>
            </a:bodyPr>
            <a:lstStyle/>
            <a:p>
              <a:pPr algn="ctr"/>
              <a:r>
                <a:rPr lang="en-GB" sz="1200">
                  <a:solidFill>
                    <a:srgbClr val="333333"/>
                  </a:solidFill>
                  <a:latin typeface="+mn-lt"/>
                </a:rPr>
                <a:t>HOW TO INSERT AN ICON</a:t>
              </a:r>
            </a:p>
          </p:txBody>
        </p:sp>
        <p:sp>
          <p:nvSpPr>
            <p:cNvPr id="38" name="TextBox 37">
              <a:extLst>
                <a:ext uri="{FF2B5EF4-FFF2-40B4-BE49-F238E27FC236}">
                  <a16:creationId xmlns:a16="http://schemas.microsoft.com/office/drawing/2014/main" id="{CDBE81DD-C223-75DF-508B-3CE280864081}"/>
                </a:ext>
              </a:extLst>
            </p:cNvPr>
            <p:cNvSpPr txBox="1"/>
            <p:nvPr/>
          </p:nvSpPr>
          <p:spPr>
            <a:xfrm>
              <a:off x="-2156460" y="5847658"/>
              <a:ext cx="1976174" cy="861774"/>
            </a:xfrm>
            <a:prstGeom prst="rect">
              <a:avLst/>
            </a:prstGeom>
            <a:noFill/>
          </p:spPr>
          <p:txBody>
            <a:bodyPr wrap="square" rtlCol="0">
              <a:spAutoFit/>
            </a:bodyPr>
            <a:lstStyle/>
            <a:p>
              <a:r>
                <a:rPr lang="en-GB" sz="1000" b="1">
                  <a:solidFill>
                    <a:srgbClr val="333333"/>
                  </a:solidFill>
                </a:rPr>
                <a:t>2. </a:t>
              </a:r>
              <a:r>
                <a:rPr lang="en-GB" sz="1000">
                  <a:solidFill>
                    <a:srgbClr val="333333"/>
                  </a:solidFill>
                </a:rPr>
                <a:t>Click on the </a:t>
              </a:r>
              <a:r>
                <a:rPr lang="en-GB" sz="1000" b="0">
                  <a:solidFill>
                    <a:srgbClr val="333333"/>
                  </a:solidFill>
                  <a:latin typeface="Gotham Medium" pitchFamily="50" charset="0"/>
                </a:rPr>
                <a:t>shape </a:t>
              </a:r>
              <a:r>
                <a:rPr lang="en-GB" sz="1000">
                  <a:solidFill>
                    <a:srgbClr val="333333"/>
                  </a:solidFill>
                </a:rPr>
                <a:t>you wish to add your icon to and choose the icon needed from the PPT Icon Library.</a:t>
              </a:r>
              <a:br>
                <a:rPr lang="en-GB" sz="1000">
                  <a:solidFill>
                    <a:srgbClr val="333333"/>
                  </a:solidFill>
                </a:rPr>
              </a:br>
              <a:r>
                <a:rPr lang="en-GB" sz="1000">
                  <a:solidFill>
                    <a:srgbClr val="333333"/>
                  </a:solidFill>
                </a:rPr>
                <a:t>Insert &gt; Icons</a:t>
              </a:r>
            </a:p>
          </p:txBody>
        </p:sp>
        <p:sp>
          <p:nvSpPr>
            <p:cNvPr id="39" name="TextBox 38">
              <a:extLst>
                <a:ext uri="{FF2B5EF4-FFF2-40B4-BE49-F238E27FC236}">
                  <a16:creationId xmlns:a16="http://schemas.microsoft.com/office/drawing/2014/main" id="{763166F9-38FD-43AD-9D6C-FA7B8C82FC85}"/>
                </a:ext>
              </a:extLst>
            </p:cNvPr>
            <p:cNvSpPr txBox="1"/>
            <p:nvPr/>
          </p:nvSpPr>
          <p:spPr>
            <a:xfrm>
              <a:off x="-2156460" y="6706540"/>
              <a:ext cx="1881569" cy="1015663"/>
            </a:xfrm>
            <a:prstGeom prst="rect">
              <a:avLst/>
            </a:prstGeom>
            <a:noFill/>
          </p:spPr>
          <p:txBody>
            <a:bodyPr wrap="square" rtlCol="0">
              <a:spAutoFit/>
            </a:bodyPr>
            <a:lstStyle/>
            <a:p>
              <a:r>
                <a:rPr lang="en-GB" sz="1000" b="1">
                  <a:solidFill>
                    <a:srgbClr val="333333"/>
                  </a:solidFill>
                </a:rPr>
                <a:t>3. </a:t>
              </a:r>
              <a:r>
                <a:rPr lang="en-GB" sz="1000">
                  <a:solidFill>
                    <a:srgbClr val="333333"/>
                  </a:solidFill>
                </a:rPr>
                <a:t>Click on the </a:t>
              </a:r>
              <a:r>
                <a:rPr lang="en-GB" sz="1000" b="0">
                  <a:solidFill>
                    <a:srgbClr val="333333"/>
                  </a:solidFill>
                  <a:latin typeface="Gotham Medium" pitchFamily="50" charset="0"/>
                </a:rPr>
                <a:t>Format Picture/Format Graphic </a:t>
              </a:r>
              <a:r>
                <a:rPr lang="en-GB" sz="1000">
                  <a:solidFill>
                    <a:srgbClr val="333333"/>
                  </a:solidFill>
                </a:rPr>
                <a:t>tab in the ribbon and choose </a:t>
              </a:r>
              <a:r>
                <a:rPr lang="en-GB" sz="1000" b="0">
                  <a:solidFill>
                    <a:srgbClr val="333333"/>
                  </a:solidFill>
                  <a:latin typeface="Gotham Medium" pitchFamily="50" charset="0"/>
                </a:rPr>
                <a:t>Crop</a:t>
              </a:r>
              <a:r>
                <a:rPr lang="en-GB" sz="1000">
                  <a:solidFill>
                    <a:srgbClr val="333333"/>
                  </a:solidFill>
                </a:rPr>
                <a:t> option to edit the position and composition of your icon.</a:t>
              </a:r>
            </a:p>
          </p:txBody>
        </p:sp>
        <p:sp>
          <p:nvSpPr>
            <p:cNvPr id="40" name="TextBox 39">
              <a:extLst>
                <a:ext uri="{FF2B5EF4-FFF2-40B4-BE49-F238E27FC236}">
                  <a16:creationId xmlns:a16="http://schemas.microsoft.com/office/drawing/2014/main" id="{85C8601C-84CA-38E0-72CB-D45B85D433A0}"/>
                </a:ext>
              </a:extLst>
            </p:cNvPr>
            <p:cNvSpPr txBox="1"/>
            <p:nvPr/>
          </p:nvSpPr>
          <p:spPr>
            <a:xfrm>
              <a:off x="-2156460" y="7748950"/>
              <a:ext cx="2032272" cy="553998"/>
            </a:xfrm>
            <a:prstGeom prst="rect">
              <a:avLst/>
            </a:prstGeom>
            <a:noFill/>
          </p:spPr>
          <p:txBody>
            <a:bodyPr wrap="square" rtlCol="0">
              <a:spAutoFit/>
            </a:bodyPr>
            <a:lstStyle/>
            <a:p>
              <a:r>
                <a:rPr lang="en-GB" sz="1000" b="1">
                  <a:solidFill>
                    <a:srgbClr val="333333"/>
                  </a:solidFill>
                </a:rPr>
                <a:t>4. </a:t>
              </a:r>
              <a:r>
                <a:rPr lang="en-GB" sz="1000">
                  <a:solidFill>
                    <a:srgbClr val="333333"/>
                  </a:solidFill>
                </a:rPr>
                <a:t>Click on the drop down arrow and choose </a:t>
              </a:r>
              <a:r>
                <a:rPr lang="en-GB" sz="1000" b="0">
                  <a:solidFill>
                    <a:srgbClr val="333333"/>
                  </a:solidFill>
                  <a:latin typeface="Gotham Medium" pitchFamily="50" charset="0"/>
                </a:rPr>
                <a:t>Fit</a:t>
              </a:r>
              <a:r>
                <a:rPr lang="en-GB" sz="1000">
                  <a:solidFill>
                    <a:srgbClr val="333333"/>
                  </a:solidFill>
                </a:rPr>
                <a:t> to fit the icon to the placeholder.</a:t>
              </a:r>
            </a:p>
          </p:txBody>
        </p:sp>
        <p:sp>
          <p:nvSpPr>
            <p:cNvPr id="41" name="TextBox 40">
              <a:extLst>
                <a:ext uri="{FF2B5EF4-FFF2-40B4-BE49-F238E27FC236}">
                  <a16:creationId xmlns:a16="http://schemas.microsoft.com/office/drawing/2014/main" id="{85B519BF-5A41-C3A7-293B-5537C7C1EB60}"/>
                </a:ext>
              </a:extLst>
            </p:cNvPr>
            <p:cNvSpPr txBox="1"/>
            <p:nvPr/>
          </p:nvSpPr>
          <p:spPr>
            <a:xfrm>
              <a:off x="-2156460" y="5119692"/>
              <a:ext cx="1976174" cy="707886"/>
            </a:xfrm>
            <a:prstGeom prst="rect">
              <a:avLst/>
            </a:prstGeom>
            <a:noFill/>
          </p:spPr>
          <p:txBody>
            <a:bodyPr wrap="square" rtlCol="0">
              <a:spAutoFit/>
            </a:bodyPr>
            <a:lstStyle/>
            <a:p>
              <a:r>
                <a:rPr lang="en-GB" sz="1000" b="1">
                  <a:solidFill>
                    <a:srgbClr val="333333"/>
                  </a:solidFill>
                </a:rPr>
                <a:t>1. </a:t>
              </a:r>
              <a:r>
                <a:rPr lang="en-GB" sz="1000">
                  <a:solidFill>
                    <a:srgbClr val="333333"/>
                  </a:solidFill>
                </a:rPr>
                <a:t>To replace an existing icon, first delete it. Only use icons from the PowerPoint icon library: </a:t>
              </a:r>
              <a:r>
                <a:rPr lang="en-GB" sz="1000">
                  <a:solidFill>
                    <a:srgbClr val="333333"/>
                  </a:solidFill>
                  <a:latin typeface="Gotham Medium" pitchFamily="50" charset="0"/>
                </a:rPr>
                <a:t>Insert &gt; Icons. </a:t>
              </a:r>
            </a:p>
          </p:txBody>
        </p:sp>
      </p:grpSp>
    </p:spTree>
    <p:custDataLst>
      <p:tags r:id="rId1"/>
    </p:custDataLst>
    <p:extLst>
      <p:ext uri="{BB962C8B-B14F-4D97-AF65-F5344CB8AC3E}">
        <p14:creationId xmlns:p14="http://schemas.microsoft.com/office/powerpoint/2010/main" val="3107933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6" name="Text Placeholder 7">
            <a:extLst>
              <a:ext uri="{FF2B5EF4-FFF2-40B4-BE49-F238E27FC236}">
                <a16:creationId xmlns:a16="http://schemas.microsoft.com/office/drawing/2014/main" id="{FCA4868D-DEBA-37A6-4C44-F3DAEABD968F}"/>
              </a:ext>
            </a:extLst>
          </p:cNvPr>
          <p:cNvSpPr>
            <a:spLocks noGrp="1"/>
          </p:cNvSpPr>
          <p:nvPr>
            <p:ph type="body" sz="quarter" idx="13" hasCustomPrompt="1"/>
          </p:nvPr>
        </p:nvSpPr>
        <p:spPr>
          <a:xfrm>
            <a:off x="545165" y="1829725"/>
            <a:ext cx="276153" cy="276225"/>
          </a:xfrm>
          <a:solidFill>
            <a:schemeClr val="accent1"/>
          </a:solidFill>
        </p:spPr>
        <p:txBody>
          <a:bodyPr anchor="ctr"/>
          <a:lstStyle>
            <a:lvl1pPr algn="ctr">
              <a:defRPr sz="1200">
                <a:latin typeface="Arial" panose="020B0604020202020204" pitchFamily="34" charset="0"/>
              </a:defRPr>
            </a:lvl1pPr>
          </a:lstStyle>
          <a:p>
            <a:pPr lvl="0"/>
            <a:r>
              <a:rPr lang="en-GB"/>
              <a:t>1</a:t>
            </a:r>
          </a:p>
        </p:txBody>
      </p:sp>
      <p:sp>
        <p:nvSpPr>
          <p:cNvPr id="8" name="Text Placeholder 9">
            <a:extLst>
              <a:ext uri="{FF2B5EF4-FFF2-40B4-BE49-F238E27FC236}">
                <a16:creationId xmlns:a16="http://schemas.microsoft.com/office/drawing/2014/main" id="{952FF8C7-258B-8108-27E9-D4FAFF7F97D7}"/>
              </a:ext>
            </a:extLst>
          </p:cNvPr>
          <p:cNvSpPr>
            <a:spLocks noGrp="1"/>
          </p:cNvSpPr>
          <p:nvPr>
            <p:ph type="body" sz="quarter" idx="14" hasCustomPrompt="1"/>
          </p:nvPr>
        </p:nvSpPr>
        <p:spPr>
          <a:xfrm>
            <a:off x="893530" y="1772576"/>
            <a:ext cx="3527478" cy="276225"/>
          </a:xfrm>
        </p:spPr>
        <p:txBody>
          <a:bodyPr anchor="ctr"/>
          <a:lstStyle>
            <a:lvl1pPr>
              <a:defRPr sz="1100" cap="all" baseline="0">
                <a:latin typeface="+mj-lt"/>
              </a:defRPr>
            </a:lvl1pPr>
          </a:lstStyle>
          <a:p>
            <a:pPr lvl="0"/>
            <a:r>
              <a:rPr lang="en-GB"/>
              <a:t>Section title</a:t>
            </a:r>
          </a:p>
        </p:txBody>
      </p:sp>
      <p:sp>
        <p:nvSpPr>
          <p:cNvPr id="9" name="Text Placeholder 11">
            <a:extLst>
              <a:ext uri="{FF2B5EF4-FFF2-40B4-BE49-F238E27FC236}">
                <a16:creationId xmlns:a16="http://schemas.microsoft.com/office/drawing/2014/main" id="{113262C7-3149-FDFA-A14E-29CBFD6E12BD}"/>
              </a:ext>
            </a:extLst>
          </p:cNvPr>
          <p:cNvSpPr>
            <a:spLocks noGrp="1"/>
          </p:cNvSpPr>
          <p:nvPr>
            <p:ph type="body" sz="quarter" idx="15" hasCustomPrompt="1"/>
          </p:nvPr>
        </p:nvSpPr>
        <p:spPr>
          <a:xfrm>
            <a:off x="893529" y="2003342"/>
            <a:ext cx="3527476" cy="456621"/>
          </a:xfrm>
        </p:spPr>
        <p:txBody>
          <a:bodyPr/>
          <a:lstStyle>
            <a:lvl1pPr>
              <a:defRPr/>
            </a:lvl1pPr>
          </a:lstStyle>
          <a:p>
            <a:pPr lvl="0"/>
            <a:r>
              <a:rPr lang="en-GB"/>
              <a:t>Insert text here</a:t>
            </a:r>
          </a:p>
          <a:p>
            <a:pPr lvl="1"/>
            <a:r>
              <a:rPr lang="en-GB"/>
              <a:t>Second level</a:t>
            </a:r>
          </a:p>
          <a:p>
            <a:pPr lvl="2"/>
            <a:r>
              <a:rPr lang="en-GB"/>
              <a:t>Third level</a:t>
            </a:r>
          </a:p>
          <a:p>
            <a:pPr lvl="3"/>
            <a:r>
              <a:rPr lang="en-GB"/>
              <a:t>Fourth level</a:t>
            </a:r>
          </a:p>
          <a:p>
            <a:pPr lvl="4"/>
            <a:r>
              <a:rPr lang="en-GB"/>
              <a:t>Fifth level</a:t>
            </a:r>
          </a:p>
        </p:txBody>
      </p:sp>
      <p:sp>
        <p:nvSpPr>
          <p:cNvPr id="10" name="Text Placeholder 7">
            <a:extLst>
              <a:ext uri="{FF2B5EF4-FFF2-40B4-BE49-F238E27FC236}">
                <a16:creationId xmlns:a16="http://schemas.microsoft.com/office/drawing/2014/main" id="{6BAC8A9D-CC5A-A2B0-C57D-4E1E82C49BDE}"/>
              </a:ext>
            </a:extLst>
          </p:cNvPr>
          <p:cNvSpPr>
            <a:spLocks noGrp="1"/>
          </p:cNvSpPr>
          <p:nvPr>
            <p:ph type="body" sz="quarter" idx="16" hasCustomPrompt="1"/>
          </p:nvPr>
        </p:nvSpPr>
        <p:spPr>
          <a:xfrm>
            <a:off x="545165" y="2747205"/>
            <a:ext cx="276153" cy="276225"/>
          </a:xfrm>
          <a:solidFill>
            <a:schemeClr val="accent1"/>
          </a:solidFill>
        </p:spPr>
        <p:txBody>
          <a:bodyPr anchor="ctr"/>
          <a:lstStyle>
            <a:lvl1pPr algn="ctr">
              <a:defRPr sz="1200">
                <a:latin typeface="Arial" panose="020B0604020202020204" pitchFamily="34" charset="0"/>
              </a:defRPr>
            </a:lvl1pPr>
          </a:lstStyle>
          <a:p>
            <a:pPr lvl="0"/>
            <a:r>
              <a:rPr lang="en-GB"/>
              <a:t>2</a:t>
            </a:r>
          </a:p>
        </p:txBody>
      </p:sp>
      <p:sp>
        <p:nvSpPr>
          <p:cNvPr id="11" name="Text Placeholder 9">
            <a:extLst>
              <a:ext uri="{FF2B5EF4-FFF2-40B4-BE49-F238E27FC236}">
                <a16:creationId xmlns:a16="http://schemas.microsoft.com/office/drawing/2014/main" id="{C63F1A73-0B3A-C9AF-9A38-0A8126450680}"/>
              </a:ext>
            </a:extLst>
          </p:cNvPr>
          <p:cNvSpPr>
            <a:spLocks noGrp="1"/>
          </p:cNvSpPr>
          <p:nvPr>
            <p:ph type="body" sz="quarter" idx="17" hasCustomPrompt="1"/>
          </p:nvPr>
        </p:nvSpPr>
        <p:spPr>
          <a:xfrm>
            <a:off x="893530" y="2690055"/>
            <a:ext cx="3527478" cy="276225"/>
          </a:xfrm>
        </p:spPr>
        <p:txBody>
          <a:bodyPr anchor="ctr"/>
          <a:lstStyle>
            <a:lvl1pPr>
              <a:defRPr sz="1100" cap="all" baseline="0">
                <a:latin typeface="+mj-lt"/>
              </a:defRPr>
            </a:lvl1pPr>
          </a:lstStyle>
          <a:p>
            <a:pPr lvl="0"/>
            <a:r>
              <a:rPr lang="en-GB"/>
              <a:t>Section title</a:t>
            </a:r>
          </a:p>
        </p:txBody>
      </p:sp>
      <p:sp>
        <p:nvSpPr>
          <p:cNvPr id="12" name="Text Placeholder 11">
            <a:extLst>
              <a:ext uri="{FF2B5EF4-FFF2-40B4-BE49-F238E27FC236}">
                <a16:creationId xmlns:a16="http://schemas.microsoft.com/office/drawing/2014/main" id="{D548648C-481B-8EB2-8A59-DAED0430A5F8}"/>
              </a:ext>
            </a:extLst>
          </p:cNvPr>
          <p:cNvSpPr>
            <a:spLocks noGrp="1"/>
          </p:cNvSpPr>
          <p:nvPr>
            <p:ph type="body" sz="quarter" idx="18" hasCustomPrompt="1"/>
          </p:nvPr>
        </p:nvSpPr>
        <p:spPr>
          <a:xfrm>
            <a:off x="893529" y="2920821"/>
            <a:ext cx="3527476" cy="456621"/>
          </a:xfrm>
        </p:spPr>
        <p:txBody>
          <a:bodyPr/>
          <a:lstStyle>
            <a:lvl1pPr>
              <a:defRPr/>
            </a:lvl1pPr>
          </a:lstStyle>
          <a:p>
            <a:pPr lvl="0"/>
            <a:r>
              <a:rPr lang="en-GB"/>
              <a:t>Insert text here</a:t>
            </a:r>
          </a:p>
          <a:p>
            <a:pPr lvl="1"/>
            <a:r>
              <a:rPr lang="en-GB"/>
              <a:t>Second level</a:t>
            </a:r>
          </a:p>
          <a:p>
            <a:pPr lvl="2"/>
            <a:r>
              <a:rPr lang="en-GB"/>
              <a:t>Third level</a:t>
            </a:r>
          </a:p>
          <a:p>
            <a:pPr lvl="3"/>
            <a:r>
              <a:rPr lang="en-GB"/>
              <a:t>Fourth level</a:t>
            </a:r>
          </a:p>
          <a:p>
            <a:pPr lvl="4"/>
            <a:r>
              <a:rPr lang="en-GB"/>
              <a:t>Fifth level</a:t>
            </a:r>
          </a:p>
        </p:txBody>
      </p:sp>
      <p:sp>
        <p:nvSpPr>
          <p:cNvPr id="13" name="Text Placeholder 7">
            <a:extLst>
              <a:ext uri="{FF2B5EF4-FFF2-40B4-BE49-F238E27FC236}">
                <a16:creationId xmlns:a16="http://schemas.microsoft.com/office/drawing/2014/main" id="{EDD909B5-BA74-C330-A3FB-3974BBFD91E5}"/>
              </a:ext>
            </a:extLst>
          </p:cNvPr>
          <p:cNvSpPr>
            <a:spLocks noGrp="1"/>
          </p:cNvSpPr>
          <p:nvPr>
            <p:ph type="body" sz="quarter" idx="19" hasCustomPrompt="1"/>
          </p:nvPr>
        </p:nvSpPr>
        <p:spPr>
          <a:xfrm>
            <a:off x="545165" y="3659023"/>
            <a:ext cx="276153" cy="276225"/>
          </a:xfrm>
          <a:solidFill>
            <a:schemeClr val="accent1"/>
          </a:solidFill>
        </p:spPr>
        <p:txBody>
          <a:bodyPr anchor="ctr"/>
          <a:lstStyle>
            <a:lvl1pPr algn="ctr">
              <a:defRPr sz="1200">
                <a:latin typeface="Arial" panose="020B0604020202020204" pitchFamily="34" charset="0"/>
              </a:defRPr>
            </a:lvl1pPr>
          </a:lstStyle>
          <a:p>
            <a:pPr lvl="0"/>
            <a:r>
              <a:rPr lang="en-GB"/>
              <a:t>3</a:t>
            </a:r>
          </a:p>
        </p:txBody>
      </p:sp>
      <p:sp>
        <p:nvSpPr>
          <p:cNvPr id="14" name="Text Placeholder 9">
            <a:extLst>
              <a:ext uri="{FF2B5EF4-FFF2-40B4-BE49-F238E27FC236}">
                <a16:creationId xmlns:a16="http://schemas.microsoft.com/office/drawing/2014/main" id="{92DAF816-5DD2-0F8D-D926-8F9973DAED3E}"/>
              </a:ext>
            </a:extLst>
          </p:cNvPr>
          <p:cNvSpPr>
            <a:spLocks noGrp="1"/>
          </p:cNvSpPr>
          <p:nvPr>
            <p:ph type="body" sz="quarter" idx="20" hasCustomPrompt="1"/>
          </p:nvPr>
        </p:nvSpPr>
        <p:spPr>
          <a:xfrm>
            <a:off x="893530" y="3601873"/>
            <a:ext cx="3527478" cy="276225"/>
          </a:xfrm>
        </p:spPr>
        <p:txBody>
          <a:bodyPr anchor="ctr"/>
          <a:lstStyle>
            <a:lvl1pPr>
              <a:defRPr sz="1100" cap="all" baseline="0">
                <a:latin typeface="+mj-lt"/>
              </a:defRPr>
            </a:lvl1pPr>
          </a:lstStyle>
          <a:p>
            <a:pPr lvl="0"/>
            <a:r>
              <a:rPr lang="en-GB"/>
              <a:t>Section title</a:t>
            </a:r>
          </a:p>
        </p:txBody>
      </p:sp>
      <p:sp>
        <p:nvSpPr>
          <p:cNvPr id="15" name="Text Placeholder 11">
            <a:extLst>
              <a:ext uri="{FF2B5EF4-FFF2-40B4-BE49-F238E27FC236}">
                <a16:creationId xmlns:a16="http://schemas.microsoft.com/office/drawing/2014/main" id="{027051BA-4C61-E92F-A7F5-6C1CB55788C5}"/>
              </a:ext>
            </a:extLst>
          </p:cNvPr>
          <p:cNvSpPr>
            <a:spLocks noGrp="1"/>
          </p:cNvSpPr>
          <p:nvPr>
            <p:ph type="body" sz="quarter" idx="21" hasCustomPrompt="1"/>
          </p:nvPr>
        </p:nvSpPr>
        <p:spPr>
          <a:xfrm>
            <a:off x="893529" y="3832639"/>
            <a:ext cx="3527476" cy="456621"/>
          </a:xfrm>
        </p:spPr>
        <p:txBody>
          <a:bodyPr/>
          <a:lstStyle>
            <a:lvl1pPr>
              <a:defRPr/>
            </a:lvl1pPr>
          </a:lstStyle>
          <a:p>
            <a:pPr lvl="0"/>
            <a:r>
              <a:rPr lang="en-GB"/>
              <a:t>Insert text here</a:t>
            </a:r>
          </a:p>
          <a:p>
            <a:pPr lvl="1"/>
            <a:r>
              <a:rPr lang="en-GB"/>
              <a:t>Second level</a:t>
            </a:r>
          </a:p>
          <a:p>
            <a:pPr lvl="2"/>
            <a:r>
              <a:rPr lang="en-GB"/>
              <a:t>Third level</a:t>
            </a:r>
          </a:p>
          <a:p>
            <a:pPr lvl="3"/>
            <a:r>
              <a:rPr lang="en-GB"/>
              <a:t>Fourth level</a:t>
            </a:r>
          </a:p>
          <a:p>
            <a:pPr lvl="4"/>
            <a:r>
              <a:rPr lang="en-GB"/>
              <a:t>Fifth level</a:t>
            </a:r>
          </a:p>
        </p:txBody>
      </p:sp>
      <p:sp>
        <p:nvSpPr>
          <p:cNvPr id="16" name="Text Placeholder 7">
            <a:extLst>
              <a:ext uri="{FF2B5EF4-FFF2-40B4-BE49-F238E27FC236}">
                <a16:creationId xmlns:a16="http://schemas.microsoft.com/office/drawing/2014/main" id="{BA1C8AFE-8CE3-811C-8B86-780AAAC35CD0}"/>
              </a:ext>
            </a:extLst>
          </p:cNvPr>
          <p:cNvSpPr>
            <a:spLocks noGrp="1"/>
          </p:cNvSpPr>
          <p:nvPr>
            <p:ph type="body" sz="quarter" idx="22" hasCustomPrompt="1"/>
          </p:nvPr>
        </p:nvSpPr>
        <p:spPr>
          <a:xfrm>
            <a:off x="545165" y="4570841"/>
            <a:ext cx="276153" cy="276225"/>
          </a:xfrm>
          <a:solidFill>
            <a:schemeClr val="accent1"/>
          </a:solidFill>
        </p:spPr>
        <p:txBody>
          <a:bodyPr anchor="ctr"/>
          <a:lstStyle>
            <a:lvl1pPr algn="ctr">
              <a:defRPr sz="1200">
                <a:latin typeface="Arial" panose="020B0604020202020204" pitchFamily="34" charset="0"/>
              </a:defRPr>
            </a:lvl1pPr>
          </a:lstStyle>
          <a:p>
            <a:pPr lvl="0"/>
            <a:r>
              <a:rPr lang="en-GB"/>
              <a:t>4</a:t>
            </a:r>
          </a:p>
        </p:txBody>
      </p:sp>
      <p:sp>
        <p:nvSpPr>
          <p:cNvPr id="17" name="Text Placeholder 9">
            <a:extLst>
              <a:ext uri="{FF2B5EF4-FFF2-40B4-BE49-F238E27FC236}">
                <a16:creationId xmlns:a16="http://schemas.microsoft.com/office/drawing/2014/main" id="{C706D2B9-741A-8B7F-C739-7207025D6FFA}"/>
              </a:ext>
            </a:extLst>
          </p:cNvPr>
          <p:cNvSpPr>
            <a:spLocks noGrp="1"/>
          </p:cNvSpPr>
          <p:nvPr>
            <p:ph type="body" sz="quarter" idx="23" hasCustomPrompt="1"/>
          </p:nvPr>
        </p:nvSpPr>
        <p:spPr>
          <a:xfrm>
            <a:off x="893530" y="4513691"/>
            <a:ext cx="3527478" cy="276225"/>
          </a:xfrm>
        </p:spPr>
        <p:txBody>
          <a:bodyPr anchor="ctr"/>
          <a:lstStyle>
            <a:lvl1pPr>
              <a:defRPr sz="1100" cap="all" baseline="0">
                <a:latin typeface="+mj-lt"/>
              </a:defRPr>
            </a:lvl1pPr>
          </a:lstStyle>
          <a:p>
            <a:pPr lvl="0"/>
            <a:r>
              <a:rPr lang="en-GB"/>
              <a:t>Section title</a:t>
            </a:r>
          </a:p>
        </p:txBody>
      </p:sp>
      <p:sp>
        <p:nvSpPr>
          <p:cNvPr id="18" name="Text Placeholder 11">
            <a:extLst>
              <a:ext uri="{FF2B5EF4-FFF2-40B4-BE49-F238E27FC236}">
                <a16:creationId xmlns:a16="http://schemas.microsoft.com/office/drawing/2014/main" id="{E69F419A-6201-C49C-EEF6-96D70FBAFC57}"/>
              </a:ext>
            </a:extLst>
          </p:cNvPr>
          <p:cNvSpPr>
            <a:spLocks noGrp="1"/>
          </p:cNvSpPr>
          <p:nvPr>
            <p:ph type="body" sz="quarter" idx="24" hasCustomPrompt="1"/>
          </p:nvPr>
        </p:nvSpPr>
        <p:spPr>
          <a:xfrm>
            <a:off x="893529" y="4744457"/>
            <a:ext cx="3527476" cy="456621"/>
          </a:xfrm>
        </p:spPr>
        <p:txBody>
          <a:bodyPr/>
          <a:lstStyle>
            <a:lvl1pPr>
              <a:defRPr/>
            </a:lvl1pPr>
          </a:lstStyle>
          <a:p>
            <a:pPr lvl="0"/>
            <a:r>
              <a:rPr lang="en-GB"/>
              <a:t>Insert text here</a:t>
            </a:r>
          </a:p>
          <a:p>
            <a:pPr lvl="1"/>
            <a:r>
              <a:rPr lang="en-GB"/>
              <a:t>Second level</a:t>
            </a:r>
          </a:p>
          <a:p>
            <a:pPr lvl="2"/>
            <a:r>
              <a:rPr lang="en-GB"/>
              <a:t>Third level</a:t>
            </a:r>
          </a:p>
          <a:p>
            <a:pPr lvl="3"/>
            <a:r>
              <a:rPr lang="en-GB"/>
              <a:t>Fourth level</a:t>
            </a:r>
          </a:p>
          <a:p>
            <a:pPr lvl="4"/>
            <a:r>
              <a:rPr lang="en-GB"/>
              <a:t>Fifth level</a:t>
            </a:r>
          </a:p>
        </p:txBody>
      </p:sp>
      <p:sp>
        <p:nvSpPr>
          <p:cNvPr id="19" name="Text Placeholder 7">
            <a:extLst>
              <a:ext uri="{FF2B5EF4-FFF2-40B4-BE49-F238E27FC236}">
                <a16:creationId xmlns:a16="http://schemas.microsoft.com/office/drawing/2014/main" id="{977F5034-212C-D157-F7B0-D68A6487D3F4}"/>
              </a:ext>
            </a:extLst>
          </p:cNvPr>
          <p:cNvSpPr>
            <a:spLocks noGrp="1"/>
          </p:cNvSpPr>
          <p:nvPr>
            <p:ph type="body" sz="quarter" idx="25" hasCustomPrompt="1"/>
          </p:nvPr>
        </p:nvSpPr>
        <p:spPr>
          <a:xfrm>
            <a:off x="5156622" y="1829725"/>
            <a:ext cx="276153" cy="276225"/>
          </a:xfrm>
          <a:solidFill>
            <a:schemeClr val="accent1"/>
          </a:solidFill>
        </p:spPr>
        <p:txBody>
          <a:bodyPr anchor="ctr"/>
          <a:lstStyle>
            <a:lvl1pPr algn="ctr">
              <a:defRPr sz="1200">
                <a:latin typeface="Arial" panose="020B0604020202020204" pitchFamily="34" charset="0"/>
              </a:defRPr>
            </a:lvl1pPr>
          </a:lstStyle>
          <a:p>
            <a:pPr lvl="0"/>
            <a:r>
              <a:rPr lang="en-GB"/>
              <a:t>5</a:t>
            </a:r>
          </a:p>
        </p:txBody>
      </p:sp>
      <p:sp>
        <p:nvSpPr>
          <p:cNvPr id="20" name="Text Placeholder 9">
            <a:extLst>
              <a:ext uri="{FF2B5EF4-FFF2-40B4-BE49-F238E27FC236}">
                <a16:creationId xmlns:a16="http://schemas.microsoft.com/office/drawing/2014/main" id="{56A3E17A-D29A-E2EA-CDBF-8297851B94CC}"/>
              </a:ext>
            </a:extLst>
          </p:cNvPr>
          <p:cNvSpPr>
            <a:spLocks noGrp="1"/>
          </p:cNvSpPr>
          <p:nvPr>
            <p:ph type="body" sz="quarter" idx="26" hasCustomPrompt="1"/>
          </p:nvPr>
        </p:nvSpPr>
        <p:spPr>
          <a:xfrm>
            <a:off x="5504988" y="1772576"/>
            <a:ext cx="3527478" cy="276225"/>
          </a:xfrm>
        </p:spPr>
        <p:txBody>
          <a:bodyPr anchor="ctr"/>
          <a:lstStyle>
            <a:lvl1pPr>
              <a:defRPr sz="1100" cap="all" baseline="0">
                <a:latin typeface="+mj-lt"/>
              </a:defRPr>
            </a:lvl1pPr>
          </a:lstStyle>
          <a:p>
            <a:pPr lvl="0"/>
            <a:r>
              <a:rPr lang="en-GB"/>
              <a:t>Section title</a:t>
            </a:r>
          </a:p>
        </p:txBody>
      </p:sp>
      <p:sp>
        <p:nvSpPr>
          <p:cNvPr id="21" name="Text Placeholder 11">
            <a:extLst>
              <a:ext uri="{FF2B5EF4-FFF2-40B4-BE49-F238E27FC236}">
                <a16:creationId xmlns:a16="http://schemas.microsoft.com/office/drawing/2014/main" id="{63FCAEF4-AADB-383B-8210-850E93B453F1}"/>
              </a:ext>
            </a:extLst>
          </p:cNvPr>
          <p:cNvSpPr>
            <a:spLocks noGrp="1"/>
          </p:cNvSpPr>
          <p:nvPr>
            <p:ph type="body" sz="quarter" idx="27" hasCustomPrompt="1"/>
          </p:nvPr>
        </p:nvSpPr>
        <p:spPr>
          <a:xfrm>
            <a:off x="5504987" y="2003342"/>
            <a:ext cx="3527476" cy="456621"/>
          </a:xfrm>
        </p:spPr>
        <p:txBody>
          <a:bodyPr/>
          <a:lstStyle>
            <a:lvl1pPr>
              <a:defRPr/>
            </a:lvl1pPr>
          </a:lstStyle>
          <a:p>
            <a:pPr lvl="0"/>
            <a:r>
              <a:rPr lang="en-GB"/>
              <a:t>Insert text here</a:t>
            </a:r>
          </a:p>
          <a:p>
            <a:pPr lvl="1"/>
            <a:r>
              <a:rPr lang="en-GB"/>
              <a:t>Second level</a:t>
            </a:r>
          </a:p>
          <a:p>
            <a:pPr lvl="2"/>
            <a:r>
              <a:rPr lang="en-GB"/>
              <a:t>Third level</a:t>
            </a:r>
          </a:p>
          <a:p>
            <a:pPr lvl="3"/>
            <a:r>
              <a:rPr lang="en-GB"/>
              <a:t>Fourth level</a:t>
            </a:r>
          </a:p>
          <a:p>
            <a:pPr lvl="4"/>
            <a:r>
              <a:rPr lang="en-GB"/>
              <a:t>Fifth level</a:t>
            </a:r>
          </a:p>
        </p:txBody>
      </p:sp>
      <p:sp>
        <p:nvSpPr>
          <p:cNvPr id="22" name="Text Placeholder 7">
            <a:extLst>
              <a:ext uri="{FF2B5EF4-FFF2-40B4-BE49-F238E27FC236}">
                <a16:creationId xmlns:a16="http://schemas.microsoft.com/office/drawing/2014/main" id="{753A57F8-0F31-4ACC-3A21-90537823C454}"/>
              </a:ext>
            </a:extLst>
          </p:cNvPr>
          <p:cNvSpPr>
            <a:spLocks noGrp="1"/>
          </p:cNvSpPr>
          <p:nvPr>
            <p:ph type="body" sz="quarter" idx="28" hasCustomPrompt="1"/>
          </p:nvPr>
        </p:nvSpPr>
        <p:spPr>
          <a:xfrm>
            <a:off x="5156622" y="2747205"/>
            <a:ext cx="276153" cy="276225"/>
          </a:xfrm>
          <a:solidFill>
            <a:schemeClr val="accent1"/>
          </a:solidFill>
        </p:spPr>
        <p:txBody>
          <a:bodyPr anchor="ctr"/>
          <a:lstStyle>
            <a:lvl1pPr algn="ctr">
              <a:defRPr sz="1200">
                <a:latin typeface="Arial" panose="020B0604020202020204" pitchFamily="34" charset="0"/>
              </a:defRPr>
            </a:lvl1pPr>
          </a:lstStyle>
          <a:p>
            <a:pPr lvl="0"/>
            <a:r>
              <a:rPr lang="en-GB"/>
              <a:t>6</a:t>
            </a:r>
          </a:p>
        </p:txBody>
      </p:sp>
      <p:sp>
        <p:nvSpPr>
          <p:cNvPr id="23" name="Text Placeholder 9">
            <a:extLst>
              <a:ext uri="{FF2B5EF4-FFF2-40B4-BE49-F238E27FC236}">
                <a16:creationId xmlns:a16="http://schemas.microsoft.com/office/drawing/2014/main" id="{421A704A-744A-9183-B68A-F99894D4BBD6}"/>
              </a:ext>
            </a:extLst>
          </p:cNvPr>
          <p:cNvSpPr>
            <a:spLocks noGrp="1"/>
          </p:cNvSpPr>
          <p:nvPr>
            <p:ph type="body" sz="quarter" idx="29" hasCustomPrompt="1"/>
          </p:nvPr>
        </p:nvSpPr>
        <p:spPr>
          <a:xfrm>
            <a:off x="5504988" y="2690055"/>
            <a:ext cx="3527478" cy="276225"/>
          </a:xfrm>
        </p:spPr>
        <p:txBody>
          <a:bodyPr anchor="ctr"/>
          <a:lstStyle>
            <a:lvl1pPr>
              <a:defRPr sz="1100" cap="all" baseline="0">
                <a:latin typeface="+mj-lt"/>
              </a:defRPr>
            </a:lvl1pPr>
          </a:lstStyle>
          <a:p>
            <a:pPr lvl="0"/>
            <a:r>
              <a:rPr lang="en-GB"/>
              <a:t>Section title</a:t>
            </a:r>
          </a:p>
        </p:txBody>
      </p:sp>
      <p:sp>
        <p:nvSpPr>
          <p:cNvPr id="24" name="Text Placeholder 11">
            <a:extLst>
              <a:ext uri="{FF2B5EF4-FFF2-40B4-BE49-F238E27FC236}">
                <a16:creationId xmlns:a16="http://schemas.microsoft.com/office/drawing/2014/main" id="{1460EFB8-BB43-7B17-B7A8-52B0DF6A5AE2}"/>
              </a:ext>
            </a:extLst>
          </p:cNvPr>
          <p:cNvSpPr>
            <a:spLocks noGrp="1"/>
          </p:cNvSpPr>
          <p:nvPr>
            <p:ph type="body" sz="quarter" idx="30" hasCustomPrompt="1"/>
          </p:nvPr>
        </p:nvSpPr>
        <p:spPr>
          <a:xfrm>
            <a:off x="5504987" y="2920821"/>
            <a:ext cx="3527476" cy="456621"/>
          </a:xfrm>
        </p:spPr>
        <p:txBody>
          <a:bodyPr/>
          <a:lstStyle>
            <a:lvl1pPr>
              <a:defRPr/>
            </a:lvl1pPr>
          </a:lstStyle>
          <a:p>
            <a:pPr lvl="0"/>
            <a:r>
              <a:rPr lang="en-GB"/>
              <a:t>Insert text here</a:t>
            </a:r>
          </a:p>
          <a:p>
            <a:pPr lvl="1"/>
            <a:r>
              <a:rPr lang="en-GB"/>
              <a:t>Second level</a:t>
            </a:r>
          </a:p>
          <a:p>
            <a:pPr lvl="2"/>
            <a:r>
              <a:rPr lang="en-GB"/>
              <a:t>Third level</a:t>
            </a:r>
          </a:p>
          <a:p>
            <a:pPr lvl="3"/>
            <a:r>
              <a:rPr lang="en-GB"/>
              <a:t>Fourth level</a:t>
            </a:r>
          </a:p>
          <a:p>
            <a:pPr lvl="4"/>
            <a:r>
              <a:rPr lang="en-GB"/>
              <a:t>Fifth level</a:t>
            </a:r>
          </a:p>
        </p:txBody>
      </p:sp>
      <p:sp>
        <p:nvSpPr>
          <p:cNvPr id="25" name="Text Placeholder 7">
            <a:extLst>
              <a:ext uri="{FF2B5EF4-FFF2-40B4-BE49-F238E27FC236}">
                <a16:creationId xmlns:a16="http://schemas.microsoft.com/office/drawing/2014/main" id="{FCCE3438-A7CA-2825-F782-72B6C150E11C}"/>
              </a:ext>
            </a:extLst>
          </p:cNvPr>
          <p:cNvSpPr>
            <a:spLocks noGrp="1"/>
          </p:cNvSpPr>
          <p:nvPr>
            <p:ph type="body" sz="quarter" idx="31" hasCustomPrompt="1"/>
          </p:nvPr>
        </p:nvSpPr>
        <p:spPr>
          <a:xfrm>
            <a:off x="5156622" y="3659023"/>
            <a:ext cx="276153" cy="276225"/>
          </a:xfrm>
          <a:solidFill>
            <a:schemeClr val="accent1"/>
          </a:solidFill>
        </p:spPr>
        <p:txBody>
          <a:bodyPr anchor="ctr"/>
          <a:lstStyle>
            <a:lvl1pPr algn="ctr">
              <a:defRPr sz="1200">
                <a:latin typeface="Arial" panose="020B0604020202020204" pitchFamily="34" charset="0"/>
              </a:defRPr>
            </a:lvl1pPr>
          </a:lstStyle>
          <a:p>
            <a:pPr lvl="0"/>
            <a:r>
              <a:rPr lang="en-GB"/>
              <a:t>7</a:t>
            </a:r>
          </a:p>
        </p:txBody>
      </p:sp>
      <p:sp>
        <p:nvSpPr>
          <p:cNvPr id="26" name="Text Placeholder 9">
            <a:extLst>
              <a:ext uri="{FF2B5EF4-FFF2-40B4-BE49-F238E27FC236}">
                <a16:creationId xmlns:a16="http://schemas.microsoft.com/office/drawing/2014/main" id="{2DFA0BBB-16FA-4FA7-B8CB-40CBA0BF6511}"/>
              </a:ext>
            </a:extLst>
          </p:cNvPr>
          <p:cNvSpPr>
            <a:spLocks noGrp="1"/>
          </p:cNvSpPr>
          <p:nvPr>
            <p:ph type="body" sz="quarter" idx="32" hasCustomPrompt="1"/>
          </p:nvPr>
        </p:nvSpPr>
        <p:spPr>
          <a:xfrm>
            <a:off x="5504988" y="3601873"/>
            <a:ext cx="3527478" cy="276225"/>
          </a:xfrm>
        </p:spPr>
        <p:txBody>
          <a:bodyPr anchor="ctr"/>
          <a:lstStyle>
            <a:lvl1pPr>
              <a:defRPr sz="1100" cap="all" baseline="0">
                <a:latin typeface="+mj-lt"/>
              </a:defRPr>
            </a:lvl1pPr>
          </a:lstStyle>
          <a:p>
            <a:pPr lvl="0"/>
            <a:r>
              <a:rPr lang="en-GB"/>
              <a:t>Section title</a:t>
            </a:r>
          </a:p>
        </p:txBody>
      </p:sp>
      <p:sp>
        <p:nvSpPr>
          <p:cNvPr id="27" name="Text Placeholder 11">
            <a:extLst>
              <a:ext uri="{FF2B5EF4-FFF2-40B4-BE49-F238E27FC236}">
                <a16:creationId xmlns:a16="http://schemas.microsoft.com/office/drawing/2014/main" id="{8631198D-5AE5-9D57-5BA5-0AEF1779ED93}"/>
              </a:ext>
            </a:extLst>
          </p:cNvPr>
          <p:cNvSpPr>
            <a:spLocks noGrp="1"/>
          </p:cNvSpPr>
          <p:nvPr>
            <p:ph type="body" sz="quarter" idx="33" hasCustomPrompt="1"/>
          </p:nvPr>
        </p:nvSpPr>
        <p:spPr>
          <a:xfrm>
            <a:off x="5504987" y="3832639"/>
            <a:ext cx="3527476" cy="456621"/>
          </a:xfrm>
        </p:spPr>
        <p:txBody>
          <a:bodyPr/>
          <a:lstStyle>
            <a:lvl1pPr>
              <a:defRPr/>
            </a:lvl1pPr>
          </a:lstStyle>
          <a:p>
            <a:pPr lvl="0"/>
            <a:r>
              <a:rPr lang="en-GB"/>
              <a:t>Insert text here</a:t>
            </a:r>
          </a:p>
          <a:p>
            <a:pPr lvl="1"/>
            <a:r>
              <a:rPr lang="en-GB"/>
              <a:t>Second level</a:t>
            </a:r>
          </a:p>
          <a:p>
            <a:pPr lvl="2"/>
            <a:r>
              <a:rPr lang="en-GB"/>
              <a:t>Third level</a:t>
            </a:r>
          </a:p>
          <a:p>
            <a:pPr lvl="3"/>
            <a:r>
              <a:rPr lang="en-GB"/>
              <a:t>Fourth level</a:t>
            </a:r>
          </a:p>
          <a:p>
            <a:pPr lvl="4"/>
            <a:r>
              <a:rPr lang="en-GB"/>
              <a:t>Fifth level</a:t>
            </a:r>
          </a:p>
        </p:txBody>
      </p:sp>
      <p:sp>
        <p:nvSpPr>
          <p:cNvPr id="28" name="Text Placeholder 7">
            <a:extLst>
              <a:ext uri="{FF2B5EF4-FFF2-40B4-BE49-F238E27FC236}">
                <a16:creationId xmlns:a16="http://schemas.microsoft.com/office/drawing/2014/main" id="{32CF8DFD-D0E7-3CA4-D60F-C67DE8F866C8}"/>
              </a:ext>
            </a:extLst>
          </p:cNvPr>
          <p:cNvSpPr>
            <a:spLocks noGrp="1"/>
          </p:cNvSpPr>
          <p:nvPr>
            <p:ph type="body" sz="quarter" idx="34" hasCustomPrompt="1"/>
          </p:nvPr>
        </p:nvSpPr>
        <p:spPr>
          <a:xfrm>
            <a:off x="5156622" y="4570841"/>
            <a:ext cx="276153" cy="276225"/>
          </a:xfrm>
          <a:solidFill>
            <a:schemeClr val="accent1"/>
          </a:solidFill>
        </p:spPr>
        <p:txBody>
          <a:bodyPr anchor="ctr"/>
          <a:lstStyle>
            <a:lvl1pPr algn="ctr">
              <a:defRPr sz="1200">
                <a:latin typeface="Arial" panose="020B0604020202020204" pitchFamily="34" charset="0"/>
              </a:defRPr>
            </a:lvl1pPr>
          </a:lstStyle>
          <a:p>
            <a:pPr lvl="0"/>
            <a:r>
              <a:rPr lang="en-GB"/>
              <a:t>8</a:t>
            </a:r>
          </a:p>
        </p:txBody>
      </p:sp>
      <p:sp>
        <p:nvSpPr>
          <p:cNvPr id="29" name="Text Placeholder 9">
            <a:extLst>
              <a:ext uri="{FF2B5EF4-FFF2-40B4-BE49-F238E27FC236}">
                <a16:creationId xmlns:a16="http://schemas.microsoft.com/office/drawing/2014/main" id="{01F29383-6BB4-BD35-51E8-4C6C54F60718}"/>
              </a:ext>
            </a:extLst>
          </p:cNvPr>
          <p:cNvSpPr>
            <a:spLocks noGrp="1"/>
          </p:cNvSpPr>
          <p:nvPr>
            <p:ph type="body" sz="quarter" idx="35" hasCustomPrompt="1"/>
          </p:nvPr>
        </p:nvSpPr>
        <p:spPr>
          <a:xfrm>
            <a:off x="5504988" y="4513691"/>
            <a:ext cx="3527478" cy="276225"/>
          </a:xfrm>
        </p:spPr>
        <p:txBody>
          <a:bodyPr anchor="ctr"/>
          <a:lstStyle>
            <a:lvl1pPr>
              <a:defRPr sz="1100" cap="all" baseline="0">
                <a:latin typeface="+mj-lt"/>
              </a:defRPr>
            </a:lvl1pPr>
          </a:lstStyle>
          <a:p>
            <a:pPr lvl="0"/>
            <a:r>
              <a:rPr lang="en-GB"/>
              <a:t>Section title</a:t>
            </a:r>
          </a:p>
        </p:txBody>
      </p:sp>
      <p:sp>
        <p:nvSpPr>
          <p:cNvPr id="30" name="Text Placeholder 11">
            <a:extLst>
              <a:ext uri="{FF2B5EF4-FFF2-40B4-BE49-F238E27FC236}">
                <a16:creationId xmlns:a16="http://schemas.microsoft.com/office/drawing/2014/main" id="{4F0639AD-B834-F463-E8C0-BF9613395030}"/>
              </a:ext>
            </a:extLst>
          </p:cNvPr>
          <p:cNvSpPr>
            <a:spLocks noGrp="1"/>
          </p:cNvSpPr>
          <p:nvPr>
            <p:ph type="body" sz="quarter" idx="36" hasCustomPrompt="1"/>
          </p:nvPr>
        </p:nvSpPr>
        <p:spPr>
          <a:xfrm>
            <a:off x="5504987" y="4744457"/>
            <a:ext cx="3527476" cy="456621"/>
          </a:xfrm>
        </p:spPr>
        <p:txBody>
          <a:bodyPr/>
          <a:lstStyle>
            <a:lvl1pPr>
              <a:defRPr/>
            </a:lvl1pPr>
          </a:lstStyle>
          <a:p>
            <a:pPr lvl="0"/>
            <a:r>
              <a:rPr lang="en-GB"/>
              <a:t>Insert text here</a:t>
            </a:r>
          </a:p>
          <a:p>
            <a:pPr lvl="1"/>
            <a:r>
              <a:rPr lang="en-GB"/>
              <a:t>Second level</a:t>
            </a:r>
          </a:p>
          <a:p>
            <a:pPr lvl="2"/>
            <a:r>
              <a:rPr lang="en-GB"/>
              <a:t>Third level</a:t>
            </a:r>
          </a:p>
          <a:p>
            <a:pPr lvl="3"/>
            <a:r>
              <a:rPr lang="en-GB"/>
              <a:t>Fourth level</a:t>
            </a:r>
          </a:p>
          <a:p>
            <a:pPr lvl="4"/>
            <a:r>
              <a:rPr lang="en-GB"/>
              <a:t>Fifth level</a:t>
            </a:r>
          </a:p>
        </p:txBody>
      </p:sp>
      <p:sp>
        <p:nvSpPr>
          <p:cNvPr id="2" name="Title 1">
            <a:extLst>
              <a:ext uri="{FF2B5EF4-FFF2-40B4-BE49-F238E27FC236}">
                <a16:creationId xmlns:a16="http://schemas.microsoft.com/office/drawing/2014/main" id="{801CF6A3-FEFC-D8B3-3264-C476B1EF4DA3}"/>
              </a:ext>
            </a:extLst>
          </p:cNvPr>
          <p:cNvSpPr>
            <a:spLocks noGrp="1"/>
          </p:cNvSpPr>
          <p:nvPr>
            <p:ph type="title" hasCustomPrompt="1"/>
          </p:nvPr>
        </p:nvSpPr>
        <p:spPr>
          <a:xfrm>
            <a:off x="450732" y="460771"/>
            <a:ext cx="10214490" cy="558405"/>
          </a:xfrm>
        </p:spPr>
        <p:txBody>
          <a:bodyPr/>
          <a:lstStyle>
            <a:lvl1pPr>
              <a:defRPr sz="3199"/>
            </a:lvl1pPr>
          </a:lstStyle>
          <a:p>
            <a:r>
              <a:rPr lang="en-GB"/>
              <a:t>Insert title here</a:t>
            </a:r>
          </a:p>
        </p:txBody>
      </p:sp>
      <p:sp>
        <p:nvSpPr>
          <p:cNvPr id="3" name="Footer Placeholder 4">
            <a:extLst>
              <a:ext uri="{FF2B5EF4-FFF2-40B4-BE49-F238E27FC236}">
                <a16:creationId xmlns:a16="http://schemas.microsoft.com/office/drawing/2014/main" id="{2C7C3C90-9706-6E5F-6B8A-5918D4B25293}"/>
              </a:ext>
            </a:extLst>
          </p:cNvPr>
          <p:cNvSpPr>
            <a:spLocks noGrp="1"/>
          </p:cNvSpPr>
          <p:nvPr>
            <p:ph type="ftr" sz="quarter" idx="3"/>
          </p:nvPr>
        </p:nvSpPr>
        <p:spPr>
          <a:xfrm rot="5400000">
            <a:off x="8770654" y="3198629"/>
            <a:ext cx="6616800" cy="219543"/>
          </a:xfrm>
          <a:prstGeom prst="rect">
            <a:avLst/>
          </a:prstGeom>
          <a:solidFill>
            <a:schemeClr val="accent1"/>
          </a:solidFill>
        </p:spPr>
        <p:txBody>
          <a:bodyPr wrap="square" rtlCol="0" anchor="ctr">
            <a:noAutofit/>
          </a:bodyPr>
          <a:lstStyle>
            <a:lvl1pPr algn="ctr">
              <a:lnSpc>
                <a:spcPct val="100000"/>
              </a:lnSpc>
              <a:spcAft>
                <a:spcPts val="1200"/>
              </a:spcAft>
              <a:defRPr lang="en-GB" sz="900" b="0" spc="100" baseline="0" smtClean="0"/>
            </a:lvl1pPr>
          </a:lstStyle>
          <a:p>
            <a:r>
              <a:rPr lang="en-IN"/>
              <a:t>SECTION TITLE</a:t>
            </a:r>
          </a:p>
        </p:txBody>
      </p:sp>
      <p:sp>
        <p:nvSpPr>
          <p:cNvPr id="4" name="Slide Number Placeholder 46">
            <a:extLst>
              <a:ext uri="{FF2B5EF4-FFF2-40B4-BE49-F238E27FC236}">
                <a16:creationId xmlns:a16="http://schemas.microsoft.com/office/drawing/2014/main" id="{1B9826FD-09CA-ACAB-FF29-FC5149D5C566}"/>
              </a:ext>
            </a:extLst>
          </p:cNvPr>
          <p:cNvSpPr>
            <a:spLocks noGrp="1"/>
          </p:cNvSpPr>
          <p:nvPr>
            <p:ph type="sldNum" sz="quarter" idx="37"/>
          </p:nvPr>
        </p:nvSpPr>
        <p:spPr>
          <a:xfrm>
            <a:off x="11967901" y="6617924"/>
            <a:ext cx="220924" cy="240077"/>
          </a:xfrm>
          <a:prstGeom prst="rect">
            <a:avLst/>
          </a:prstGeom>
          <a:solidFill>
            <a:schemeClr val="accent1"/>
          </a:solidFill>
        </p:spPr>
        <p:txBody>
          <a:bodyPr/>
          <a:lstStyle/>
          <a:p>
            <a:fld id="{BB07EAE1-021A-493C-B07F-6FE9E5D11BEB}" type="slidenum">
              <a:rPr lang="en-GB" smtClean="0"/>
              <a:pPr/>
              <a:t>‹#›</a:t>
            </a:fld>
            <a:endParaRPr lang="en-GB"/>
          </a:p>
        </p:txBody>
      </p:sp>
    </p:spTree>
    <p:custDataLst>
      <p:tags r:id="rId1"/>
    </p:custDataLst>
    <p:extLst>
      <p:ext uri="{BB962C8B-B14F-4D97-AF65-F5344CB8AC3E}">
        <p14:creationId xmlns:p14="http://schemas.microsoft.com/office/powerpoint/2010/main" val="18767532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0.xml><?xml version="1.0" encoding="utf-8"?>
<p:sldLayout xmlns:a="http://schemas.openxmlformats.org/drawingml/2006/main" xmlns:r="http://schemas.openxmlformats.org/officeDocument/2006/relationships" xmlns:p="http://schemas.openxmlformats.org/presentationml/2006/main" showMasterSp="0">
  <p:cSld name="5 step process (4)">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069115E4-EE1C-1883-AB39-F165CAD0DB59}"/>
              </a:ext>
            </a:extLst>
          </p:cNvPr>
          <p:cNvCxnSpPr>
            <a:cxnSpLocks/>
          </p:cNvCxnSpPr>
          <p:nvPr/>
        </p:nvCxnSpPr>
        <p:spPr>
          <a:xfrm>
            <a:off x="-9284" y="2768779"/>
            <a:ext cx="12198110" cy="0"/>
          </a:xfrm>
          <a:prstGeom prst="line">
            <a:avLst/>
          </a:prstGeom>
          <a:ln w="9525" cap="flat" cmpd="sng" algn="ctr">
            <a:solidFill>
              <a:schemeClr val="bg2">
                <a:lumMod val="75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3" name="Text Placeholder 3">
            <a:extLst>
              <a:ext uri="{FF2B5EF4-FFF2-40B4-BE49-F238E27FC236}">
                <a16:creationId xmlns:a16="http://schemas.microsoft.com/office/drawing/2014/main" id="{5E5361D6-A790-C82D-472C-B0A811B930BE}"/>
              </a:ext>
            </a:extLst>
          </p:cNvPr>
          <p:cNvSpPr>
            <a:spLocks noGrp="1"/>
          </p:cNvSpPr>
          <p:nvPr>
            <p:ph type="body" sz="quarter" idx="43" hasCustomPrompt="1"/>
          </p:nvPr>
        </p:nvSpPr>
        <p:spPr>
          <a:xfrm rot="5400000">
            <a:off x="8649149" y="3318754"/>
            <a:ext cx="6858430" cy="220922"/>
          </a:xfrm>
          <a:solidFill>
            <a:schemeClr val="accent1"/>
          </a:solidFill>
        </p:spPr>
        <p:txBody>
          <a:bodyPr anchor="ctr"/>
          <a:lstStyle>
            <a:lvl1pPr algn="ctr">
              <a:defRPr sz="900" cap="all" spc="100" baseline="0"/>
            </a:lvl1pPr>
          </a:lstStyle>
          <a:p>
            <a:pPr lvl="0"/>
            <a:r>
              <a:rPr lang="en-GB"/>
              <a:t>Section Title</a:t>
            </a:r>
          </a:p>
        </p:txBody>
      </p:sp>
      <p:sp>
        <p:nvSpPr>
          <p:cNvPr id="4" name="Text Placeholder 3">
            <a:extLst>
              <a:ext uri="{FF2B5EF4-FFF2-40B4-BE49-F238E27FC236}">
                <a16:creationId xmlns:a16="http://schemas.microsoft.com/office/drawing/2014/main" id="{8A59912C-47B7-F7CE-CD7A-9F77BA3BAE59}"/>
              </a:ext>
            </a:extLst>
          </p:cNvPr>
          <p:cNvSpPr>
            <a:spLocks noGrp="1"/>
          </p:cNvSpPr>
          <p:nvPr>
            <p:ph type="body" sz="quarter" idx="72" hasCustomPrompt="1"/>
          </p:nvPr>
        </p:nvSpPr>
        <p:spPr>
          <a:xfrm>
            <a:off x="1067537" y="2655423"/>
            <a:ext cx="239938" cy="226715"/>
          </a:xfr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lvl1pPr>
              <a:defRPr lang="en-GB" sz="1799" dirty="0">
                <a:solidFill>
                  <a:schemeClr val="lt1"/>
                </a:solidFill>
              </a:defRPr>
            </a:lvl1pPr>
          </a:lstStyle>
          <a:p>
            <a:pPr lvl="0" algn="ctr"/>
            <a:r>
              <a:rPr lang="en-US"/>
              <a:t>  </a:t>
            </a:r>
            <a:endParaRPr lang="en-GB"/>
          </a:p>
        </p:txBody>
      </p:sp>
      <p:sp>
        <p:nvSpPr>
          <p:cNvPr id="7" name="Text Placeholder 3">
            <a:extLst>
              <a:ext uri="{FF2B5EF4-FFF2-40B4-BE49-F238E27FC236}">
                <a16:creationId xmlns:a16="http://schemas.microsoft.com/office/drawing/2014/main" id="{F0ED41E3-9A2D-F664-F24B-58F4A6EBF6F4}"/>
              </a:ext>
            </a:extLst>
          </p:cNvPr>
          <p:cNvSpPr>
            <a:spLocks noGrp="1"/>
          </p:cNvSpPr>
          <p:nvPr>
            <p:ph type="body" sz="quarter" idx="73" hasCustomPrompt="1"/>
          </p:nvPr>
        </p:nvSpPr>
        <p:spPr>
          <a:xfrm>
            <a:off x="3470402" y="2655423"/>
            <a:ext cx="239938" cy="226715"/>
          </a:xfr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lvl1pPr>
              <a:defRPr lang="en-GB" sz="1799" dirty="0">
                <a:solidFill>
                  <a:schemeClr val="lt1"/>
                </a:solidFill>
              </a:defRPr>
            </a:lvl1pPr>
          </a:lstStyle>
          <a:p>
            <a:pPr lvl="0" algn="ctr"/>
            <a:r>
              <a:rPr lang="en-US"/>
              <a:t>  </a:t>
            </a:r>
            <a:endParaRPr lang="en-GB"/>
          </a:p>
        </p:txBody>
      </p:sp>
      <p:sp>
        <p:nvSpPr>
          <p:cNvPr id="10" name="Text Placeholder 3">
            <a:extLst>
              <a:ext uri="{FF2B5EF4-FFF2-40B4-BE49-F238E27FC236}">
                <a16:creationId xmlns:a16="http://schemas.microsoft.com/office/drawing/2014/main" id="{2967DC6F-33CD-E1AD-EA3D-B5C5992454C6}"/>
              </a:ext>
            </a:extLst>
          </p:cNvPr>
          <p:cNvSpPr>
            <a:spLocks noGrp="1"/>
          </p:cNvSpPr>
          <p:nvPr>
            <p:ph type="body" sz="quarter" idx="74" hasCustomPrompt="1"/>
          </p:nvPr>
        </p:nvSpPr>
        <p:spPr>
          <a:xfrm>
            <a:off x="5863981" y="2655423"/>
            <a:ext cx="239938" cy="226715"/>
          </a:xfr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lvl1pPr>
              <a:defRPr lang="en-GB" sz="1799" dirty="0">
                <a:solidFill>
                  <a:schemeClr val="lt1"/>
                </a:solidFill>
              </a:defRPr>
            </a:lvl1pPr>
          </a:lstStyle>
          <a:p>
            <a:pPr lvl="0" algn="ctr"/>
            <a:r>
              <a:rPr lang="en-US"/>
              <a:t>  </a:t>
            </a:r>
            <a:endParaRPr lang="en-GB"/>
          </a:p>
        </p:txBody>
      </p:sp>
      <p:sp>
        <p:nvSpPr>
          <p:cNvPr id="11" name="Text Placeholder 3">
            <a:extLst>
              <a:ext uri="{FF2B5EF4-FFF2-40B4-BE49-F238E27FC236}">
                <a16:creationId xmlns:a16="http://schemas.microsoft.com/office/drawing/2014/main" id="{66507898-3D8A-FF6B-02AC-44005EF63566}"/>
              </a:ext>
            </a:extLst>
          </p:cNvPr>
          <p:cNvSpPr>
            <a:spLocks noGrp="1"/>
          </p:cNvSpPr>
          <p:nvPr>
            <p:ph type="body" sz="quarter" idx="75" hasCustomPrompt="1"/>
          </p:nvPr>
        </p:nvSpPr>
        <p:spPr>
          <a:xfrm>
            <a:off x="8257563" y="2655423"/>
            <a:ext cx="239938" cy="226715"/>
          </a:xfr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lvl1pPr>
              <a:defRPr lang="en-GB" sz="1799" dirty="0">
                <a:solidFill>
                  <a:schemeClr val="lt1"/>
                </a:solidFill>
              </a:defRPr>
            </a:lvl1pPr>
          </a:lstStyle>
          <a:p>
            <a:pPr lvl="0" algn="ctr"/>
            <a:r>
              <a:rPr lang="en-US"/>
              <a:t>  </a:t>
            </a:r>
            <a:endParaRPr lang="en-GB"/>
          </a:p>
        </p:txBody>
      </p:sp>
      <p:sp>
        <p:nvSpPr>
          <p:cNvPr id="12" name="Text Placeholder 3">
            <a:extLst>
              <a:ext uri="{FF2B5EF4-FFF2-40B4-BE49-F238E27FC236}">
                <a16:creationId xmlns:a16="http://schemas.microsoft.com/office/drawing/2014/main" id="{E4E739F5-CA94-88D1-3942-05A9DBEEB612}"/>
              </a:ext>
            </a:extLst>
          </p:cNvPr>
          <p:cNvSpPr>
            <a:spLocks noGrp="1"/>
          </p:cNvSpPr>
          <p:nvPr>
            <p:ph type="body" sz="quarter" idx="76" hasCustomPrompt="1"/>
          </p:nvPr>
        </p:nvSpPr>
        <p:spPr>
          <a:xfrm>
            <a:off x="10651141" y="2655423"/>
            <a:ext cx="239938" cy="226715"/>
          </a:xfr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lvl1pPr>
              <a:defRPr lang="en-GB" sz="1799" dirty="0">
                <a:solidFill>
                  <a:schemeClr val="lt1"/>
                </a:solidFill>
              </a:defRPr>
            </a:lvl1pPr>
          </a:lstStyle>
          <a:p>
            <a:pPr lvl="0" algn="ctr"/>
            <a:r>
              <a:rPr lang="en-US"/>
              <a:t>  </a:t>
            </a:r>
            <a:endParaRPr lang="en-GB"/>
          </a:p>
        </p:txBody>
      </p:sp>
      <p:sp>
        <p:nvSpPr>
          <p:cNvPr id="53" name="Text Placeholder 52">
            <a:extLst>
              <a:ext uri="{FF2B5EF4-FFF2-40B4-BE49-F238E27FC236}">
                <a16:creationId xmlns:a16="http://schemas.microsoft.com/office/drawing/2014/main" id="{B247D97E-DB79-B0F1-1E6A-D16EDF9058A2}"/>
              </a:ext>
            </a:extLst>
          </p:cNvPr>
          <p:cNvSpPr>
            <a:spLocks noGrp="1"/>
          </p:cNvSpPr>
          <p:nvPr>
            <p:ph type="body" sz="quarter" idx="45" hasCustomPrompt="1"/>
          </p:nvPr>
        </p:nvSpPr>
        <p:spPr>
          <a:xfrm>
            <a:off x="703688" y="2078205"/>
            <a:ext cx="967637" cy="291888"/>
          </a:xfrm>
          <a:solidFill>
            <a:schemeClr val="tx1"/>
          </a:solidFill>
        </p:spPr>
        <p:txBody>
          <a:bodyPr anchor="ctr"/>
          <a:lstStyle>
            <a:lvl1pPr algn="ctr">
              <a:defRPr sz="1600">
                <a:solidFill>
                  <a:schemeClr val="bg2"/>
                </a:solidFill>
                <a:latin typeface="Gotham Medium" pitchFamily="50" charset="0"/>
              </a:defRPr>
            </a:lvl1pPr>
          </a:lstStyle>
          <a:p>
            <a:pPr lvl="0"/>
            <a:r>
              <a:rPr lang="en-GB"/>
              <a:t>20XX</a:t>
            </a:r>
          </a:p>
        </p:txBody>
      </p:sp>
      <p:sp>
        <p:nvSpPr>
          <p:cNvPr id="56" name="Text Placeholder 55">
            <a:extLst>
              <a:ext uri="{FF2B5EF4-FFF2-40B4-BE49-F238E27FC236}">
                <a16:creationId xmlns:a16="http://schemas.microsoft.com/office/drawing/2014/main" id="{8689ACBA-E167-A301-7E1B-78CD9630EEEB}"/>
              </a:ext>
            </a:extLst>
          </p:cNvPr>
          <p:cNvSpPr>
            <a:spLocks noGrp="1"/>
          </p:cNvSpPr>
          <p:nvPr>
            <p:ph type="body" sz="quarter" idx="46" hasCustomPrompt="1"/>
          </p:nvPr>
        </p:nvSpPr>
        <p:spPr>
          <a:xfrm>
            <a:off x="231957" y="3145549"/>
            <a:ext cx="1911098" cy="586404"/>
          </a:xfrm>
        </p:spPr>
        <p:txBody>
          <a:bodyPr/>
          <a:lstStyle>
            <a:lvl1pPr algn="ctr">
              <a:defRPr sz="1600">
                <a:latin typeface="+mj-lt"/>
              </a:defRPr>
            </a:lvl1pPr>
          </a:lstStyle>
          <a:p>
            <a:pPr lvl="0"/>
            <a:r>
              <a:rPr lang="en-GB"/>
              <a:t>Insert Title</a:t>
            </a:r>
          </a:p>
        </p:txBody>
      </p:sp>
      <p:sp>
        <p:nvSpPr>
          <p:cNvPr id="59" name="Text Placeholder 58">
            <a:extLst>
              <a:ext uri="{FF2B5EF4-FFF2-40B4-BE49-F238E27FC236}">
                <a16:creationId xmlns:a16="http://schemas.microsoft.com/office/drawing/2014/main" id="{CC1A6EFA-E09E-5BD2-740A-629CD4AA4575}"/>
              </a:ext>
            </a:extLst>
          </p:cNvPr>
          <p:cNvSpPr>
            <a:spLocks noGrp="1"/>
          </p:cNvSpPr>
          <p:nvPr>
            <p:ph type="body" sz="quarter" idx="47" hasCustomPrompt="1"/>
          </p:nvPr>
        </p:nvSpPr>
        <p:spPr>
          <a:xfrm>
            <a:off x="231957" y="3796366"/>
            <a:ext cx="1911098" cy="1439844"/>
          </a:xfrm>
        </p:spPr>
        <p:txBody>
          <a:bodyPr/>
          <a:lstStyle>
            <a:lvl1pPr algn="ctr">
              <a:defRPr sz="1200"/>
            </a:lvl1pPr>
            <a:lvl2pPr algn="ctr">
              <a:defRPr sz="1200"/>
            </a:lvl2pPr>
            <a:lvl3pPr algn="ctr">
              <a:defRPr sz="1100"/>
            </a:lvl3pPr>
            <a:lvl4pPr algn="ctr">
              <a:defRPr sz="1050"/>
            </a:lvl4pPr>
            <a:lvl5pPr algn="ctr">
              <a:defRPr sz="1050"/>
            </a:lvl5pPr>
          </a:lstStyle>
          <a:p>
            <a:pPr lvl="0"/>
            <a:r>
              <a:rPr lang="en-GB"/>
              <a:t>Insert text</a:t>
            </a:r>
          </a:p>
          <a:p>
            <a:pPr lvl="1"/>
            <a:r>
              <a:rPr lang="en-GB"/>
              <a:t>Second level</a:t>
            </a:r>
          </a:p>
          <a:p>
            <a:pPr lvl="2"/>
            <a:r>
              <a:rPr lang="en-GB"/>
              <a:t>Third level</a:t>
            </a:r>
          </a:p>
          <a:p>
            <a:pPr lvl="3"/>
            <a:r>
              <a:rPr lang="en-GB"/>
              <a:t>Fourth level</a:t>
            </a:r>
          </a:p>
          <a:p>
            <a:pPr lvl="4"/>
            <a:r>
              <a:rPr lang="en-GB"/>
              <a:t>Fifth level</a:t>
            </a:r>
          </a:p>
        </p:txBody>
      </p:sp>
      <p:sp>
        <p:nvSpPr>
          <p:cNvPr id="62" name="Picture Placeholder 61">
            <a:extLst>
              <a:ext uri="{FF2B5EF4-FFF2-40B4-BE49-F238E27FC236}">
                <a16:creationId xmlns:a16="http://schemas.microsoft.com/office/drawing/2014/main" id="{A33BFF6D-73C4-7DD9-BE84-171237422DC0}"/>
              </a:ext>
            </a:extLst>
          </p:cNvPr>
          <p:cNvSpPr>
            <a:spLocks noGrp="1"/>
          </p:cNvSpPr>
          <p:nvPr>
            <p:ph type="pic" sz="quarter" idx="48" hasCustomPrompt="1"/>
          </p:nvPr>
        </p:nvSpPr>
        <p:spPr>
          <a:xfrm>
            <a:off x="0" y="5347554"/>
            <a:ext cx="2369201" cy="826692"/>
          </a:xfrm>
        </p:spPr>
        <p:txBody>
          <a:bodyPr/>
          <a:lstStyle>
            <a:lvl1pPr algn="ctr">
              <a:defRPr sz="900"/>
            </a:lvl1pPr>
          </a:lstStyle>
          <a:p>
            <a:r>
              <a:rPr lang="en-GB"/>
              <a:t>Click to insert image</a:t>
            </a:r>
          </a:p>
        </p:txBody>
      </p:sp>
      <p:sp>
        <p:nvSpPr>
          <p:cNvPr id="69" name="Text Placeholder 52">
            <a:extLst>
              <a:ext uri="{FF2B5EF4-FFF2-40B4-BE49-F238E27FC236}">
                <a16:creationId xmlns:a16="http://schemas.microsoft.com/office/drawing/2014/main" id="{DA108E02-B2AC-A7B4-74B2-DEF169E81613}"/>
              </a:ext>
            </a:extLst>
          </p:cNvPr>
          <p:cNvSpPr>
            <a:spLocks noGrp="1"/>
          </p:cNvSpPr>
          <p:nvPr>
            <p:ph type="body" sz="quarter" idx="49" hasCustomPrompt="1"/>
          </p:nvPr>
        </p:nvSpPr>
        <p:spPr>
          <a:xfrm>
            <a:off x="3106552" y="2078205"/>
            <a:ext cx="967637" cy="291888"/>
          </a:xfrm>
          <a:solidFill>
            <a:schemeClr val="tx1"/>
          </a:solidFill>
        </p:spPr>
        <p:txBody>
          <a:bodyPr anchor="ctr"/>
          <a:lstStyle>
            <a:lvl1pPr algn="ctr">
              <a:defRPr sz="1600">
                <a:solidFill>
                  <a:schemeClr val="bg2"/>
                </a:solidFill>
                <a:latin typeface="Gotham Medium" pitchFamily="50" charset="0"/>
              </a:defRPr>
            </a:lvl1pPr>
          </a:lstStyle>
          <a:p>
            <a:pPr lvl="0"/>
            <a:r>
              <a:rPr lang="en-GB"/>
              <a:t>20XX</a:t>
            </a:r>
          </a:p>
        </p:txBody>
      </p:sp>
      <p:sp>
        <p:nvSpPr>
          <p:cNvPr id="70" name="Text Placeholder 55">
            <a:extLst>
              <a:ext uri="{FF2B5EF4-FFF2-40B4-BE49-F238E27FC236}">
                <a16:creationId xmlns:a16="http://schemas.microsoft.com/office/drawing/2014/main" id="{5F951AA2-0581-6377-0789-DA8AE9E83B58}"/>
              </a:ext>
            </a:extLst>
          </p:cNvPr>
          <p:cNvSpPr>
            <a:spLocks noGrp="1"/>
          </p:cNvSpPr>
          <p:nvPr>
            <p:ph type="body" sz="quarter" idx="50" hasCustomPrompt="1"/>
          </p:nvPr>
        </p:nvSpPr>
        <p:spPr>
          <a:xfrm>
            <a:off x="2634822" y="3145549"/>
            <a:ext cx="1911098" cy="586404"/>
          </a:xfrm>
        </p:spPr>
        <p:txBody>
          <a:bodyPr/>
          <a:lstStyle>
            <a:lvl1pPr algn="ctr">
              <a:defRPr sz="1600">
                <a:latin typeface="+mj-lt"/>
              </a:defRPr>
            </a:lvl1pPr>
          </a:lstStyle>
          <a:p>
            <a:pPr lvl="0"/>
            <a:r>
              <a:rPr lang="en-GB"/>
              <a:t>Insert Title</a:t>
            </a:r>
          </a:p>
        </p:txBody>
      </p:sp>
      <p:sp>
        <p:nvSpPr>
          <p:cNvPr id="71" name="Text Placeholder 58">
            <a:extLst>
              <a:ext uri="{FF2B5EF4-FFF2-40B4-BE49-F238E27FC236}">
                <a16:creationId xmlns:a16="http://schemas.microsoft.com/office/drawing/2014/main" id="{41690464-1422-8E19-D4EF-AE83ACCD4E4F}"/>
              </a:ext>
            </a:extLst>
          </p:cNvPr>
          <p:cNvSpPr>
            <a:spLocks noGrp="1"/>
          </p:cNvSpPr>
          <p:nvPr>
            <p:ph type="body" sz="quarter" idx="51" hasCustomPrompt="1"/>
          </p:nvPr>
        </p:nvSpPr>
        <p:spPr>
          <a:xfrm>
            <a:off x="2634822" y="3796366"/>
            <a:ext cx="1911098" cy="1439844"/>
          </a:xfrm>
        </p:spPr>
        <p:txBody>
          <a:bodyPr/>
          <a:lstStyle>
            <a:lvl1pPr algn="ctr">
              <a:defRPr sz="1200"/>
            </a:lvl1pPr>
            <a:lvl2pPr algn="ctr">
              <a:defRPr sz="1200"/>
            </a:lvl2pPr>
            <a:lvl3pPr algn="ctr">
              <a:defRPr sz="1100"/>
            </a:lvl3pPr>
            <a:lvl4pPr algn="ctr">
              <a:defRPr sz="1050"/>
            </a:lvl4pPr>
            <a:lvl5pPr algn="ctr">
              <a:defRPr sz="1050"/>
            </a:lvl5pPr>
          </a:lstStyle>
          <a:p>
            <a:pPr lvl="0"/>
            <a:r>
              <a:rPr lang="en-GB"/>
              <a:t>Insert text</a:t>
            </a:r>
          </a:p>
          <a:p>
            <a:pPr lvl="1"/>
            <a:r>
              <a:rPr lang="en-GB"/>
              <a:t>Second level</a:t>
            </a:r>
          </a:p>
          <a:p>
            <a:pPr lvl="2"/>
            <a:r>
              <a:rPr lang="en-GB"/>
              <a:t>Third level</a:t>
            </a:r>
          </a:p>
          <a:p>
            <a:pPr lvl="3"/>
            <a:r>
              <a:rPr lang="en-GB"/>
              <a:t>Fourth level</a:t>
            </a:r>
          </a:p>
          <a:p>
            <a:pPr lvl="4"/>
            <a:r>
              <a:rPr lang="en-GB"/>
              <a:t>Fifth level</a:t>
            </a:r>
          </a:p>
        </p:txBody>
      </p:sp>
      <p:sp>
        <p:nvSpPr>
          <p:cNvPr id="72" name="Picture Placeholder 61">
            <a:extLst>
              <a:ext uri="{FF2B5EF4-FFF2-40B4-BE49-F238E27FC236}">
                <a16:creationId xmlns:a16="http://schemas.microsoft.com/office/drawing/2014/main" id="{8D05D26D-7330-E657-4E10-2D4B3BAE7282}"/>
              </a:ext>
            </a:extLst>
          </p:cNvPr>
          <p:cNvSpPr>
            <a:spLocks noGrp="1"/>
          </p:cNvSpPr>
          <p:nvPr>
            <p:ph type="pic" sz="quarter" idx="52" hasCustomPrompt="1"/>
          </p:nvPr>
        </p:nvSpPr>
        <p:spPr>
          <a:xfrm>
            <a:off x="2399675" y="5347554"/>
            <a:ext cx="2369201" cy="826692"/>
          </a:xfrm>
        </p:spPr>
        <p:txBody>
          <a:bodyPr/>
          <a:lstStyle>
            <a:lvl1pPr algn="ctr">
              <a:defRPr sz="900"/>
            </a:lvl1pPr>
          </a:lstStyle>
          <a:p>
            <a:r>
              <a:rPr lang="en-GB"/>
              <a:t>Click to insert image</a:t>
            </a:r>
          </a:p>
        </p:txBody>
      </p:sp>
      <p:sp>
        <p:nvSpPr>
          <p:cNvPr id="73" name="Text Placeholder 52">
            <a:extLst>
              <a:ext uri="{FF2B5EF4-FFF2-40B4-BE49-F238E27FC236}">
                <a16:creationId xmlns:a16="http://schemas.microsoft.com/office/drawing/2014/main" id="{DC92369E-B940-145B-EB76-B019BB6F06D9}"/>
              </a:ext>
            </a:extLst>
          </p:cNvPr>
          <p:cNvSpPr>
            <a:spLocks noGrp="1"/>
          </p:cNvSpPr>
          <p:nvPr>
            <p:ph type="body" sz="quarter" idx="53" hasCustomPrompt="1"/>
          </p:nvPr>
        </p:nvSpPr>
        <p:spPr>
          <a:xfrm>
            <a:off x="5500133" y="2078205"/>
            <a:ext cx="967637" cy="291888"/>
          </a:xfrm>
          <a:solidFill>
            <a:schemeClr val="tx1"/>
          </a:solidFill>
        </p:spPr>
        <p:txBody>
          <a:bodyPr anchor="ctr"/>
          <a:lstStyle>
            <a:lvl1pPr algn="ctr">
              <a:defRPr sz="1600">
                <a:solidFill>
                  <a:schemeClr val="bg2"/>
                </a:solidFill>
                <a:latin typeface="Gotham Medium" pitchFamily="50" charset="0"/>
              </a:defRPr>
            </a:lvl1pPr>
          </a:lstStyle>
          <a:p>
            <a:pPr lvl="0"/>
            <a:r>
              <a:rPr lang="en-GB"/>
              <a:t>20XX</a:t>
            </a:r>
          </a:p>
        </p:txBody>
      </p:sp>
      <p:sp>
        <p:nvSpPr>
          <p:cNvPr id="74" name="Text Placeholder 55">
            <a:extLst>
              <a:ext uri="{FF2B5EF4-FFF2-40B4-BE49-F238E27FC236}">
                <a16:creationId xmlns:a16="http://schemas.microsoft.com/office/drawing/2014/main" id="{EFFE6F4C-33A5-B716-5C5C-FD4F6222FB0D}"/>
              </a:ext>
            </a:extLst>
          </p:cNvPr>
          <p:cNvSpPr>
            <a:spLocks noGrp="1"/>
          </p:cNvSpPr>
          <p:nvPr>
            <p:ph type="body" sz="quarter" idx="54" hasCustomPrompt="1"/>
          </p:nvPr>
        </p:nvSpPr>
        <p:spPr>
          <a:xfrm>
            <a:off x="5028401" y="3145549"/>
            <a:ext cx="1911098" cy="586404"/>
          </a:xfrm>
        </p:spPr>
        <p:txBody>
          <a:bodyPr/>
          <a:lstStyle>
            <a:lvl1pPr algn="ctr">
              <a:defRPr sz="1600">
                <a:latin typeface="+mj-lt"/>
              </a:defRPr>
            </a:lvl1pPr>
          </a:lstStyle>
          <a:p>
            <a:pPr lvl="0"/>
            <a:r>
              <a:rPr lang="en-GB"/>
              <a:t>Insert Title</a:t>
            </a:r>
          </a:p>
        </p:txBody>
      </p:sp>
      <p:sp>
        <p:nvSpPr>
          <p:cNvPr id="75" name="Text Placeholder 58">
            <a:extLst>
              <a:ext uri="{FF2B5EF4-FFF2-40B4-BE49-F238E27FC236}">
                <a16:creationId xmlns:a16="http://schemas.microsoft.com/office/drawing/2014/main" id="{999F1FB9-5BE3-3709-D659-2557D4129EB3}"/>
              </a:ext>
            </a:extLst>
          </p:cNvPr>
          <p:cNvSpPr>
            <a:spLocks noGrp="1"/>
          </p:cNvSpPr>
          <p:nvPr>
            <p:ph type="body" sz="quarter" idx="55" hasCustomPrompt="1"/>
          </p:nvPr>
        </p:nvSpPr>
        <p:spPr>
          <a:xfrm>
            <a:off x="5028401" y="3796366"/>
            <a:ext cx="1911098" cy="1439844"/>
          </a:xfrm>
        </p:spPr>
        <p:txBody>
          <a:bodyPr/>
          <a:lstStyle>
            <a:lvl1pPr algn="ctr">
              <a:defRPr sz="1200"/>
            </a:lvl1pPr>
            <a:lvl2pPr algn="ctr">
              <a:defRPr sz="1200"/>
            </a:lvl2pPr>
            <a:lvl3pPr algn="ctr">
              <a:defRPr sz="1100"/>
            </a:lvl3pPr>
            <a:lvl4pPr algn="ctr">
              <a:defRPr sz="1050"/>
            </a:lvl4pPr>
            <a:lvl5pPr algn="ctr">
              <a:defRPr sz="1050"/>
            </a:lvl5pPr>
          </a:lstStyle>
          <a:p>
            <a:pPr lvl="0"/>
            <a:r>
              <a:rPr lang="en-GB"/>
              <a:t>Insert text</a:t>
            </a:r>
          </a:p>
          <a:p>
            <a:pPr lvl="1"/>
            <a:r>
              <a:rPr lang="en-GB"/>
              <a:t>Second level</a:t>
            </a:r>
          </a:p>
          <a:p>
            <a:pPr lvl="2"/>
            <a:r>
              <a:rPr lang="en-GB"/>
              <a:t>Third level</a:t>
            </a:r>
          </a:p>
          <a:p>
            <a:pPr lvl="3"/>
            <a:r>
              <a:rPr lang="en-GB"/>
              <a:t>Fourth level</a:t>
            </a:r>
          </a:p>
          <a:p>
            <a:pPr lvl="4"/>
            <a:r>
              <a:rPr lang="en-GB"/>
              <a:t>Fifth level</a:t>
            </a:r>
          </a:p>
        </p:txBody>
      </p:sp>
      <p:sp>
        <p:nvSpPr>
          <p:cNvPr id="76" name="Picture Placeholder 61">
            <a:extLst>
              <a:ext uri="{FF2B5EF4-FFF2-40B4-BE49-F238E27FC236}">
                <a16:creationId xmlns:a16="http://schemas.microsoft.com/office/drawing/2014/main" id="{98F3A3D7-8C3B-4279-598E-B52ABE57FFC2}"/>
              </a:ext>
            </a:extLst>
          </p:cNvPr>
          <p:cNvSpPr>
            <a:spLocks noGrp="1"/>
          </p:cNvSpPr>
          <p:nvPr>
            <p:ph type="pic" sz="quarter" idx="56" hasCustomPrompt="1"/>
          </p:nvPr>
        </p:nvSpPr>
        <p:spPr>
          <a:xfrm>
            <a:off x="4799350" y="5347554"/>
            <a:ext cx="2369201" cy="826692"/>
          </a:xfrm>
        </p:spPr>
        <p:txBody>
          <a:bodyPr/>
          <a:lstStyle>
            <a:lvl1pPr algn="ctr">
              <a:defRPr sz="900"/>
            </a:lvl1pPr>
          </a:lstStyle>
          <a:p>
            <a:r>
              <a:rPr lang="en-GB"/>
              <a:t>Click to insert image</a:t>
            </a:r>
          </a:p>
        </p:txBody>
      </p:sp>
      <p:sp>
        <p:nvSpPr>
          <p:cNvPr id="77" name="Text Placeholder 52">
            <a:extLst>
              <a:ext uri="{FF2B5EF4-FFF2-40B4-BE49-F238E27FC236}">
                <a16:creationId xmlns:a16="http://schemas.microsoft.com/office/drawing/2014/main" id="{303C9691-18D8-5F97-ADBB-94000A560CB8}"/>
              </a:ext>
            </a:extLst>
          </p:cNvPr>
          <p:cNvSpPr>
            <a:spLocks noGrp="1"/>
          </p:cNvSpPr>
          <p:nvPr>
            <p:ph type="body" sz="quarter" idx="57" hasCustomPrompt="1"/>
          </p:nvPr>
        </p:nvSpPr>
        <p:spPr>
          <a:xfrm>
            <a:off x="7893713" y="2078205"/>
            <a:ext cx="967637" cy="291888"/>
          </a:xfrm>
          <a:solidFill>
            <a:schemeClr val="tx1"/>
          </a:solidFill>
        </p:spPr>
        <p:txBody>
          <a:bodyPr anchor="ctr"/>
          <a:lstStyle>
            <a:lvl1pPr algn="ctr">
              <a:defRPr sz="1600">
                <a:solidFill>
                  <a:schemeClr val="bg2"/>
                </a:solidFill>
                <a:latin typeface="Gotham Medium" pitchFamily="50" charset="0"/>
              </a:defRPr>
            </a:lvl1pPr>
          </a:lstStyle>
          <a:p>
            <a:pPr lvl="0"/>
            <a:r>
              <a:rPr lang="en-GB"/>
              <a:t>20XX</a:t>
            </a:r>
          </a:p>
        </p:txBody>
      </p:sp>
      <p:sp>
        <p:nvSpPr>
          <p:cNvPr id="78" name="Text Placeholder 55">
            <a:extLst>
              <a:ext uri="{FF2B5EF4-FFF2-40B4-BE49-F238E27FC236}">
                <a16:creationId xmlns:a16="http://schemas.microsoft.com/office/drawing/2014/main" id="{980AA052-26F4-44EE-B1B5-4289DFFA0FDE}"/>
              </a:ext>
            </a:extLst>
          </p:cNvPr>
          <p:cNvSpPr>
            <a:spLocks noGrp="1"/>
          </p:cNvSpPr>
          <p:nvPr>
            <p:ph type="body" sz="quarter" idx="58" hasCustomPrompt="1"/>
          </p:nvPr>
        </p:nvSpPr>
        <p:spPr>
          <a:xfrm>
            <a:off x="7421982" y="3145549"/>
            <a:ext cx="1911098" cy="586404"/>
          </a:xfrm>
        </p:spPr>
        <p:txBody>
          <a:bodyPr/>
          <a:lstStyle>
            <a:lvl1pPr algn="ctr">
              <a:defRPr sz="1600">
                <a:latin typeface="+mj-lt"/>
              </a:defRPr>
            </a:lvl1pPr>
          </a:lstStyle>
          <a:p>
            <a:pPr lvl="0"/>
            <a:r>
              <a:rPr lang="en-GB"/>
              <a:t>Insert Title</a:t>
            </a:r>
          </a:p>
        </p:txBody>
      </p:sp>
      <p:sp>
        <p:nvSpPr>
          <p:cNvPr id="79" name="Text Placeholder 58">
            <a:extLst>
              <a:ext uri="{FF2B5EF4-FFF2-40B4-BE49-F238E27FC236}">
                <a16:creationId xmlns:a16="http://schemas.microsoft.com/office/drawing/2014/main" id="{303C6A17-0ACD-B7FC-74CB-B69C174509B4}"/>
              </a:ext>
            </a:extLst>
          </p:cNvPr>
          <p:cNvSpPr>
            <a:spLocks noGrp="1"/>
          </p:cNvSpPr>
          <p:nvPr>
            <p:ph type="body" sz="quarter" idx="59" hasCustomPrompt="1"/>
          </p:nvPr>
        </p:nvSpPr>
        <p:spPr>
          <a:xfrm>
            <a:off x="7421982" y="3796366"/>
            <a:ext cx="1911098" cy="1439844"/>
          </a:xfrm>
        </p:spPr>
        <p:txBody>
          <a:bodyPr/>
          <a:lstStyle>
            <a:lvl1pPr algn="ctr">
              <a:defRPr sz="1200"/>
            </a:lvl1pPr>
            <a:lvl2pPr algn="ctr">
              <a:defRPr sz="1200"/>
            </a:lvl2pPr>
            <a:lvl3pPr algn="ctr">
              <a:defRPr sz="1100"/>
            </a:lvl3pPr>
            <a:lvl4pPr algn="ctr">
              <a:defRPr sz="1050"/>
            </a:lvl4pPr>
            <a:lvl5pPr algn="ctr">
              <a:defRPr sz="1050"/>
            </a:lvl5pPr>
          </a:lstStyle>
          <a:p>
            <a:pPr lvl="0"/>
            <a:r>
              <a:rPr lang="en-GB"/>
              <a:t>Insert text</a:t>
            </a:r>
          </a:p>
          <a:p>
            <a:pPr lvl="1"/>
            <a:r>
              <a:rPr lang="en-GB"/>
              <a:t>Second level</a:t>
            </a:r>
          </a:p>
          <a:p>
            <a:pPr lvl="2"/>
            <a:r>
              <a:rPr lang="en-GB"/>
              <a:t>Third level</a:t>
            </a:r>
          </a:p>
          <a:p>
            <a:pPr lvl="3"/>
            <a:r>
              <a:rPr lang="en-GB"/>
              <a:t>Fourth level</a:t>
            </a:r>
          </a:p>
          <a:p>
            <a:pPr lvl="4"/>
            <a:r>
              <a:rPr lang="en-GB"/>
              <a:t>Fifth level</a:t>
            </a:r>
          </a:p>
        </p:txBody>
      </p:sp>
      <p:sp>
        <p:nvSpPr>
          <p:cNvPr id="80" name="Picture Placeholder 61">
            <a:extLst>
              <a:ext uri="{FF2B5EF4-FFF2-40B4-BE49-F238E27FC236}">
                <a16:creationId xmlns:a16="http://schemas.microsoft.com/office/drawing/2014/main" id="{649C5360-DC73-3BB2-21DF-D1D939A6553A}"/>
              </a:ext>
            </a:extLst>
          </p:cNvPr>
          <p:cNvSpPr>
            <a:spLocks noGrp="1"/>
          </p:cNvSpPr>
          <p:nvPr>
            <p:ph type="pic" sz="quarter" idx="60" hasCustomPrompt="1"/>
          </p:nvPr>
        </p:nvSpPr>
        <p:spPr>
          <a:xfrm>
            <a:off x="7199025" y="5347554"/>
            <a:ext cx="2369201" cy="826692"/>
          </a:xfrm>
        </p:spPr>
        <p:txBody>
          <a:bodyPr/>
          <a:lstStyle>
            <a:lvl1pPr algn="ctr">
              <a:defRPr sz="900"/>
            </a:lvl1pPr>
          </a:lstStyle>
          <a:p>
            <a:r>
              <a:rPr lang="en-GB"/>
              <a:t>Click to insert image</a:t>
            </a:r>
          </a:p>
        </p:txBody>
      </p:sp>
      <p:sp>
        <p:nvSpPr>
          <p:cNvPr id="81" name="Text Placeholder 52">
            <a:extLst>
              <a:ext uri="{FF2B5EF4-FFF2-40B4-BE49-F238E27FC236}">
                <a16:creationId xmlns:a16="http://schemas.microsoft.com/office/drawing/2014/main" id="{912268BC-7224-7AD3-349D-BF0DE9F8456D}"/>
              </a:ext>
            </a:extLst>
          </p:cNvPr>
          <p:cNvSpPr>
            <a:spLocks noGrp="1"/>
          </p:cNvSpPr>
          <p:nvPr>
            <p:ph type="body" sz="quarter" idx="61" hasCustomPrompt="1"/>
          </p:nvPr>
        </p:nvSpPr>
        <p:spPr>
          <a:xfrm>
            <a:off x="10287293" y="2078205"/>
            <a:ext cx="967637" cy="291888"/>
          </a:xfrm>
          <a:solidFill>
            <a:schemeClr val="tx1"/>
          </a:solidFill>
        </p:spPr>
        <p:txBody>
          <a:bodyPr anchor="ctr"/>
          <a:lstStyle>
            <a:lvl1pPr algn="ctr">
              <a:defRPr sz="1600">
                <a:solidFill>
                  <a:schemeClr val="bg2"/>
                </a:solidFill>
                <a:latin typeface="Gotham Medium" pitchFamily="50" charset="0"/>
              </a:defRPr>
            </a:lvl1pPr>
          </a:lstStyle>
          <a:p>
            <a:pPr lvl="0"/>
            <a:r>
              <a:rPr lang="en-GB"/>
              <a:t>20XX</a:t>
            </a:r>
          </a:p>
        </p:txBody>
      </p:sp>
      <p:sp>
        <p:nvSpPr>
          <p:cNvPr id="82" name="Text Placeholder 55">
            <a:extLst>
              <a:ext uri="{FF2B5EF4-FFF2-40B4-BE49-F238E27FC236}">
                <a16:creationId xmlns:a16="http://schemas.microsoft.com/office/drawing/2014/main" id="{EC791B11-92B5-7F48-9E92-4A763C66C222}"/>
              </a:ext>
            </a:extLst>
          </p:cNvPr>
          <p:cNvSpPr>
            <a:spLocks noGrp="1"/>
          </p:cNvSpPr>
          <p:nvPr>
            <p:ph type="body" sz="quarter" idx="62" hasCustomPrompt="1"/>
          </p:nvPr>
        </p:nvSpPr>
        <p:spPr>
          <a:xfrm>
            <a:off x="9815561" y="3145549"/>
            <a:ext cx="1911098" cy="586404"/>
          </a:xfrm>
        </p:spPr>
        <p:txBody>
          <a:bodyPr/>
          <a:lstStyle>
            <a:lvl1pPr algn="ctr">
              <a:defRPr sz="1600">
                <a:latin typeface="+mj-lt"/>
              </a:defRPr>
            </a:lvl1pPr>
          </a:lstStyle>
          <a:p>
            <a:pPr lvl="0"/>
            <a:r>
              <a:rPr lang="en-GB"/>
              <a:t>Insert Title</a:t>
            </a:r>
          </a:p>
        </p:txBody>
      </p:sp>
      <p:sp>
        <p:nvSpPr>
          <p:cNvPr id="83" name="Text Placeholder 58">
            <a:extLst>
              <a:ext uri="{FF2B5EF4-FFF2-40B4-BE49-F238E27FC236}">
                <a16:creationId xmlns:a16="http://schemas.microsoft.com/office/drawing/2014/main" id="{CA53D82C-9181-4BA0-F84C-6717AF7804B8}"/>
              </a:ext>
            </a:extLst>
          </p:cNvPr>
          <p:cNvSpPr>
            <a:spLocks noGrp="1"/>
          </p:cNvSpPr>
          <p:nvPr>
            <p:ph type="body" sz="quarter" idx="63" hasCustomPrompt="1"/>
          </p:nvPr>
        </p:nvSpPr>
        <p:spPr>
          <a:xfrm>
            <a:off x="9815561" y="3796366"/>
            <a:ext cx="1911098" cy="1439844"/>
          </a:xfrm>
        </p:spPr>
        <p:txBody>
          <a:bodyPr/>
          <a:lstStyle>
            <a:lvl1pPr algn="ctr">
              <a:defRPr sz="1200"/>
            </a:lvl1pPr>
            <a:lvl2pPr algn="ctr">
              <a:defRPr sz="1200"/>
            </a:lvl2pPr>
            <a:lvl3pPr algn="ctr">
              <a:defRPr sz="1100"/>
            </a:lvl3pPr>
            <a:lvl4pPr algn="ctr">
              <a:defRPr sz="1050"/>
            </a:lvl4pPr>
            <a:lvl5pPr algn="ctr">
              <a:defRPr sz="1050"/>
            </a:lvl5pPr>
          </a:lstStyle>
          <a:p>
            <a:pPr lvl="0"/>
            <a:r>
              <a:rPr lang="en-GB"/>
              <a:t>Insert text</a:t>
            </a:r>
          </a:p>
          <a:p>
            <a:pPr lvl="1"/>
            <a:r>
              <a:rPr lang="en-GB"/>
              <a:t>Second level</a:t>
            </a:r>
          </a:p>
          <a:p>
            <a:pPr lvl="2"/>
            <a:r>
              <a:rPr lang="en-GB"/>
              <a:t>Third level</a:t>
            </a:r>
          </a:p>
          <a:p>
            <a:pPr lvl="3"/>
            <a:r>
              <a:rPr lang="en-GB"/>
              <a:t>Fourth level</a:t>
            </a:r>
          </a:p>
          <a:p>
            <a:pPr lvl="4"/>
            <a:r>
              <a:rPr lang="en-GB"/>
              <a:t>Fifth level</a:t>
            </a:r>
          </a:p>
        </p:txBody>
      </p:sp>
      <p:sp>
        <p:nvSpPr>
          <p:cNvPr id="84" name="Picture Placeholder 61">
            <a:extLst>
              <a:ext uri="{FF2B5EF4-FFF2-40B4-BE49-F238E27FC236}">
                <a16:creationId xmlns:a16="http://schemas.microsoft.com/office/drawing/2014/main" id="{D6D3FD59-4D92-8F96-E70C-64E262FCFE73}"/>
              </a:ext>
            </a:extLst>
          </p:cNvPr>
          <p:cNvSpPr>
            <a:spLocks noGrp="1"/>
          </p:cNvSpPr>
          <p:nvPr>
            <p:ph type="pic" sz="quarter" idx="64" hasCustomPrompt="1"/>
          </p:nvPr>
        </p:nvSpPr>
        <p:spPr>
          <a:xfrm>
            <a:off x="9598700" y="5347554"/>
            <a:ext cx="2369201" cy="826692"/>
          </a:xfrm>
        </p:spPr>
        <p:txBody>
          <a:bodyPr/>
          <a:lstStyle>
            <a:lvl1pPr algn="ctr">
              <a:defRPr sz="900"/>
            </a:lvl1pPr>
          </a:lstStyle>
          <a:p>
            <a:r>
              <a:rPr lang="en-GB"/>
              <a:t>Click to insert image</a:t>
            </a:r>
          </a:p>
        </p:txBody>
      </p:sp>
      <p:grpSp>
        <p:nvGrpSpPr>
          <p:cNvPr id="85" name="Group 84">
            <a:extLst>
              <a:ext uri="{FF2B5EF4-FFF2-40B4-BE49-F238E27FC236}">
                <a16:creationId xmlns:a16="http://schemas.microsoft.com/office/drawing/2014/main" id="{67E980D5-30DB-88DE-79F2-ACE9EBA502C4}"/>
              </a:ext>
            </a:extLst>
          </p:cNvPr>
          <p:cNvGrpSpPr/>
          <p:nvPr/>
        </p:nvGrpSpPr>
        <p:grpSpPr>
          <a:xfrm>
            <a:off x="12284372" y="0"/>
            <a:ext cx="2174455" cy="4839558"/>
            <a:chOff x="838200" y="1150069"/>
            <a:chExt cx="2175021" cy="4839558"/>
          </a:xfrm>
        </p:grpSpPr>
        <p:sp>
          <p:nvSpPr>
            <p:cNvPr id="86" name="Rectangle 85">
              <a:extLst>
                <a:ext uri="{FF2B5EF4-FFF2-40B4-BE49-F238E27FC236}">
                  <a16:creationId xmlns:a16="http://schemas.microsoft.com/office/drawing/2014/main" id="{40432C77-B5DD-2E00-246E-8F3BE680A934}"/>
                </a:ext>
              </a:extLst>
            </p:cNvPr>
            <p:cNvSpPr/>
            <p:nvPr/>
          </p:nvSpPr>
          <p:spPr>
            <a:xfrm>
              <a:off x="838200" y="1150069"/>
              <a:ext cx="2146445" cy="4839558"/>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333333"/>
                </a:solidFill>
              </a:endParaRPr>
            </a:p>
          </p:txBody>
        </p:sp>
        <p:sp>
          <p:nvSpPr>
            <p:cNvPr id="87" name="Rectangle 86">
              <a:extLst>
                <a:ext uri="{FF2B5EF4-FFF2-40B4-BE49-F238E27FC236}">
                  <a16:creationId xmlns:a16="http://schemas.microsoft.com/office/drawing/2014/main" id="{13301AD8-7B3D-CE88-A813-4670087A9EE4}"/>
                </a:ext>
              </a:extLst>
            </p:cNvPr>
            <p:cNvSpPr/>
            <p:nvPr/>
          </p:nvSpPr>
          <p:spPr>
            <a:xfrm flipV="1">
              <a:off x="838200" y="1150069"/>
              <a:ext cx="2146445" cy="52016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799">
                <a:solidFill>
                  <a:srgbClr val="333333"/>
                </a:solidFill>
              </a:endParaRPr>
            </a:p>
          </p:txBody>
        </p:sp>
        <p:sp>
          <p:nvSpPr>
            <p:cNvPr id="88" name="TextBox 87">
              <a:extLst>
                <a:ext uri="{FF2B5EF4-FFF2-40B4-BE49-F238E27FC236}">
                  <a16:creationId xmlns:a16="http://schemas.microsoft.com/office/drawing/2014/main" id="{EAC42824-A77F-E887-3ED0-61A74431BCE9}"/>
                </a:ext>
              </a:extLst>
            </p:cNvPr>
            <p:cNvSpPr txBox="1"/>
            <p:nvPr/>
          </p:nvSpPr>
          <p:spPr>
            <a:xfrm>
              <a:off x="866775" y="2189496"/>
              <a:ext cx="2087197" cy="707886"/>
            </a:xfrm>
            <a:prstGeom prst="rect">
              <a:avLst/>
            </a:prstGeom>
            <a:noFill/>
          </p:spPr>
          <p:txBody>
            <a:bodyPr wrap="square" rtlCol="0">
              <a:spAutoFit/>
            </a:bodyPr>
            <a:lstStyle/>
            <a:p>
              <a:r>
                <a:rPr lang="en-GB" sz="1000" b="1">
                  <a:solidFill>
                    <a:srgbClr val="333333"/>
                  </a:solidFill>
                </a:rPr>
                <a:t>2. </a:t>
              </a:r>
              <a:r>
                <a:rPr lang="en-GB" sz="1000">
                  <a:solidFill>
                    <a:srgbClr val="333333"/>
                  </a:solidFill>
                </a:rPr>
                <a:t>Click on the </a:t>
              </a:r>
              <a:r>
                <a:rPr lang="en-GB" sz="1000" b="0">
                  <a:solidFill>
                    <a:srgbClr val="333333"/>
                  </a:solidFill>
                  <a:latin typeface="Gotham Medium" pitchFamily="50" charset="0"/>
                </a:rPr>
                <a:t>icon</a:t>
              </a:r>
              <a:r>
                <a:rPr lang="en-GB" sz="1000">
                  <a:solidFill>
                    <a:srgbClr val="333333"/>
                  </a:solidFill>
                </a:rPr>
                <a:t> in the middle of the placeholder and choose the image from your computer.</a:t>
              </a:r>
            </a:p>
          </p:txBody>
        </p:sp>
        <p:sp>
          <p:nvSpPr>
            <p:cNvPr id="89" name="TextBox 88">
              <a:extLst>
                <a:ext uri="{FF2B5EF4-FFF2-40B4-BE49-F238E27FC236}">
                  <a16:creationId xmlns:a16="http://schemas.microsoft.com/office/drawing/2014/main" id="{2A79D606-3AB2-0B16-3034-09A3CC54756D}"/>
                </a:ext>
              </a:extLst>
            </p:cNvPr>
            <p:cNvSpPr txBox="1"/>
            <p:nvPr/>
          </p:nvSpPr>
          <p:spPr>
            <a:xfrm>
              <a:off x="866774" y="2943679"/>
              <a:ext cx="2146447" cy="553998"/>
            </a:xfrm>
            <a:prstGeom prst="rect">
              <a:avLst/>
            </a:prstGeom>
            <a:noFill/>
          </p:spPr>
          <p:txBody>
            <a:bodyPr wrap="square" rtlCol="0">
              <a:spAutoFit/>
            </a:bodyPr>
            <a:lstStyle/>
            <a:p>
              <a:r>
                <a:rPr lang="en-GB" sz="1000" b="1">
                  <a:solidFill>
                    <a:srgbClr val="333333"/>
                  </a:solidFill>
                </a:rPr>
                <a:t>3. </a:t>
              </a:r>
              <a:r>
                <a:rPr lang="en-GB" sz="1000">
                  <a:solidFill>
                    <a:srgbClr val="333333"/>
                  </a:solidFill>
                </a:rPr>
                <a:t>Click on the </a:t>
              </a:r>
              <a:r>
                <a:rPr lang="en-GB" sz="1000" b="0">
                  <a:solidFill>
                    <a:srgbClr val="333333"/>
                  </a:solidFill>
                  <a:latin typeface="Gotham Medium" pitchFamily="50" charset="0"/>
                </a:rPr>
                <a:t>Format Picture </a:t>
              </a:r>
              <a:r>
                <a:rPr lang="en-GB" sz="1000">
                  <a:solidFill>
                    <a:srgbClr val="333333"/>
                  </a:solidFill>
                </a:rPr>
                <a:t>tab in the ribbon and use the tools to edit the image.</a:t>
              </a:r>
            </a:p>
          </p:txBody>
        </p:sp>
        <p:sp>
          <p:nvSpPr>
            <p:cNvPr id="90" name="TextBox 89">
              <a:extLst>
                <a:ext uri="{FF2B5EF4-FFF2-40B4-BE49-F238E27FC236}">
                  <a16:creationId xmlns:a16="http://schemas.microsoft.com/office/drawing/2014/main" id="{310C6248-EEA6-8290-AEBC-1794DEDDBE83}"/>
                </a:ext>
              </a:extLst>
            </p:cNvPr>
            <p:cNvSpPr txBox="1"/>
            <p:nvPr/>
          </p:nvSpPr>
          <p:spPr>
            <a:xfrm>
              <a:off x="866773" y="3543974"/>
              <a:ext cx="2146447" cy="1169551"/>
            </a:xfrm>
            <a:prstGeom prst="rect">
              <a:avLst/>
            </a:prstGeom>
            <a:noFill/>
          </p:spPr>
          <p:txBody>
            <a:bodyPr wrap="square" rtlCol="0">
              <a:spAutoFit/>
            </a:bodyPr>
            <a:lstStyle/>
            <a:p>
              <a:r>
                <a:rPr lang="en-GB" sz="1000" b="1">
                  <a:solidFill>
                    <a:srgbClr val="333333"/>
                  </a:solidFill>
                </a:rPr>
                <a:t>4. </a:t>
              </a:r>
              <a:r>
                <a:rPr lang="en-GB" sz="1000">
                  <a:solidFill>
                    <a:srgbClr val="333333"/>
                  </a:solidFill>
                </a:rPr>
                <a:t>Choose </a:t>
              </a:r>
              <a:r>
                <a:rPr lang="en-GB" sz="1000" b="0">
                  <a:solidFill>
                    <a:srgbClr val="333333"/>
                  </a:solidFill>
                  <a:latin typeface="Gotham Medium" pitchFamily="50" charset="0"/>
                </a:rPr>
                <a:t>Crop</a:t>
              </a:r>
              <a:r>
                <a:rPr lang="en-GB" sz="1000">
                  <a:solidFill>
                    <a:srgbClr val="333333"/>
                  </a:solidFill>
                </a:rPr>
                <a:t> to resize and move the image within the placeholder, using the white circles in the corners of the image. Click on the drop down arrow and choose </a:t>
              </a:r>
              <a:r>
                <a:rPr lang="en-GB" sz="1000" b="0">
                  <a:solidFill>
                    <a:srgbClr val="333333"/>
                  </a:solidFill>
                  <a:latin typeface="Gotham Medium" pitchFamily="50" charset="0"/>
                </a:rPr>
                <a:t>Fit </a:t>
              </a:r>
              <a:r>
                <a:rPr lang="en-GB" sz="1000">
                  <a:solidFill>
                    <a:srgbClr val="333333"/>
                  </a:solidFill>
                </a:rPr>
                <a:t>to fit the image to the placeholder.</a:t>
              </a:r>
            </a:p>
          </p:txBody>
        </p:sp>
        <p:sp>
          <p:nvSpPr>
            <p:cNvPr id="91" name="TextBox 90">
              <a:extLst>
                <a:ext uri="{FF2B5EF4-FFF2-40B4-BE49-F238E27FC236}">
                  <a16:creationId xmlns:a16="http://schemas.microsoft.com/office/drawing/2014/main" id="{732D434E-ECE4-7A4F-DB62-EA217B6EDE38}"/>
                </a:ext>
              </a:extLst>
            </p:cNvPr>
            <p:cNvSpPr txBox="1"/>
            <p:nvPr/>
          </p:nvSpPr>
          <p:spPr>
            <a:xfrm>
              <a:off x="866774" y="4759822"/>
              <a:ext cx="2146447" cy="553998"/>
            </a:xfrm>
            <a:prstGeom prst="rect">
              <a:avLst/>
            </a:prstGeom>
            <a:noFill/>
          </p:spPr>
          <p:txBody>
            <a:bodyPr wrap="square" rtlCol="0">
              <a:spAutoFit/>
            </a:bodyPr>
            <a:lstStyle/>
            <a:p>
              <a:r>
                <a:rPr lang="en-GB" sz="1000" b="1">
                  <a:solidFill>
                    <a:srgbClr val="333333"/>
                  </a:solidFill>
                </a:rPr>
                <a:t>5. </a:t>
              </a:r>
              <a:r>
                <a:rPr lang="en-GB" sz="1000">
                  <a:solidFill>
                    <a:srgbClr val="333333"/>
                  </a:solidFill>
                </a:rPr>
                <a:t>Choose </a:t>
              </a:r>
              <a:r>
                <a:rPr lang="en-GB" sz="1000" b="0">
                  <a:solidFill>
                    <a:srgbClr val="333333"/>
                  </a:solidFill>
                  <a:latin typeface="Gotham Medium" pitchFamily="50" charset="0"/>
                </a:rPr>
                <a:t>Picture Colour </a:t>
              </a:r>
              <a:r>
                <a:rPr lang="en-GB" sz="1000">
                  <a:solidFill>
                    <a:srgbClr val="333333"/>
                  </a:solidFill>
                </a:rPr>
                <a:t>to adjust the Saturation, Tone, and Colour.</a:t>
              </a:r>
            </a:p>
          </p:txBody>
        </p:sp>
        <p:sp>
          <p:nvSpPr>
            <p:cNvPr id="92" name="TextBox 91">
              <a:extLst>
                <a:ext uri="{FF2B5EF4-FFF2-40B4-BE49-F238E27FC236}">
                  <a16:creationId xmlns:a16="http://schemas.microsoft.com/office/drawing/2014/main" id="{86ACAC47-E209-5B38-47BB-AFEF0981E4A8}"/>
                </a:ext>
              </a:extLst>
            </p:cNvPr>
            <p:cNvSpPr txBox="1"/>
            <p:nvPr/>
          </p:nvSpPr>
          <p:spPr>
            <a:xfrm>
              <a:off x="866774" y="5360117"/>
              <a:ext cx="2146447" cy="553998"/>
            </a:xfrm>
            <a:prstGeom prst="rect">
              <a:avLst/>
            </a:prstGeom>
            <a:noFill/>
          </p:spPr>
          <p:txBody>
            <a:bodyPr wrap="square" rtlCol="0">
              <a:spAutoFit/>
            </a:bodyPr>
            <a:lstStyle/>
            <a:p>
              <a:r>
                <a:rPr lang="en-GB" sz="1000" b="1">
                  <a:solidFill>
                    <a:srgbClr val="333333"/>
                  </a:solidFill>
                </a:rPr>
                <a:t>6. </a:t>
              </a:r>
              <a:r>
                <a:rPr lang="en-GB" sz="1000">
                  <a:solidFill>
                    <a:srgbClr val="333333"/>
                  </a:solidFill>
                </a:rPr>
                <a:t>Choose </a:t>
              </a:r>
              <a:r>
                <a:rPr lang="en-GB" sz="1000" b="0">
                  <a:solidFill>
                    <a:srgbClr val="333333"/>
                  </a:solidFill>
                  <a:latin typeface="Gotham Medium" pitchFamily="50" charset="0"/>
                </a:rPr>
                <a:t>Picture Correction </a:t>
              </a:r>
              <a:r>
                <a:rPr lang="en-GB" sz="1000">
                  <a:solidFill>
                    <a:srgbClr val="333333"/>
                  </a:solidFill>
                </a:rPr>
                <a:t>to adjust the Sharpness, Brightness, and Contrast.</a:t>
              </a:r>
            </a:p>
          </p:txBody>
        </p:sp>
        <p:sp>
          <p:nvSpPr>
            <p:cNvPr id="93" name="TextBox 92">
              <a:extLst>
                <a:ext uri="{FF2B5EF4-FFF2-40B4-BE49-F238E27FC236}">
                  <a16:creationId xmlns:a16="http://schemas.microsoft.com/office/drawing/2014/main" id="{48D35EAF-A835-3FB4-2BC5-9742D13DCE8D}"/>
                </a:ext>
              </a:extLst>
            </p:cNvPr>
            <p:cNvSpPr txBox="1"/>
            <p:nvPr/>
          </p:nvSpPr>
          <p:spPr>
            <a:xfrm>
              <a:off x="1072610" y="1179173"/>
              <a:ext cx="1734772" cy="461665"/>
            </a:xfrm>
            <a:prstGeom prst="rect">
              <a:avLst/>
            </a:prstGeom>
            <a:noFill/>
          </p:spPr>
          <p:txBody>
            <a:bodyPr wrap="square" rtlCol="0">
              <a:spAutoFit/>
            </a:bodyPr>
            <a:lstStyle/>
            <a:p>
              <a:pPr algn="ctr"/>
              <a:r>
                <a:rPr lang="en-GB" sz="1200">
                  <a:solidFill>
                    <a:srgbClr val="333333"/>
                  </a:solidFill>
                  <a:latin typeface="+mn-lt"/>
                </a:rPr>
                <a:t>HOW TO INSERT AN IMAGE</a:t>
              </a:r>
            </a:p>
          </p:txBody>
        </p:sp>
        <p:sp>
          <p:nvSpPr>
            <p:cNvPr id="94" name="TextBox 93">
              <a:extLst>
                <a:ext uri="{FF2B5EF4-FFF2-40B4-BE49-F238E27FC236}">
                  <a16:creationId xmlns:a16="http://schemas.microsoft.com/office/drawing/2014/main" id="{1EEE198E-19ED-96BE-9E40-23A62CB85C5A}"/>
                </a:ext>
              </a:extLst>
            </p:cNvPr>
            <p:cNvSpPr txBox="1"/>
            <p:nvPr/>
          </p:nvSpPr>
          <p:spPr>
            <a:xfrm>
              <a:off x="866775" y="1759910"/>
              <a:ext cx="2087197" cy="400110"/>
            </a:xfrm>
            <a:prstGeom prst="rect">
              <a:avLst/>
            </a:prstGeom>
            <a:noFill/>
          </p:spPr>
          <p:txBody>
            <a:bodyPr wrap="square" rtlCol="0">
              <a:spAutoFit/>
            </a:bodyPr>
            <a:lstStyle/>
            <a:p>
              <a:r>
                <a:rPr lang="en-GB" sz="1000" b="1">
                  <a:solidFill>
                    <a:srgbClr val="333333"/>
                  </a:solidFill>
                </a:rPr>
                <a:t>1. </a:t>
              </a:r>
              <a:r>
                <a:rPr lang="en-GB" sz="1000">
                  <a:solidFill>
                    <a:srgbClr val="333333"/>
                  </a:solidFill>
                </a:rPr>
                <a:t>If there is already an image present, </a:t>
              </a:r>
              <a:r>
                <a:rPr lang="en-GB" sz="1000">
                  <a:solidFill>
                    <a:srgbClr val="333333"/>
                  </a:solidFill>
                  <a:latin typeface="Gotham Medium" pitchFamily="50" charset="0"/>
                </a:rPr>
                <a:t>delete this first.</a:t>
              </a:r>
            </a:p>
          </p:txBody>
        </p:sp>
      </p:grpSp>
      <p:sp>
        <p:nvSpPr>
          <p:cNvPr id="96" name="Date Placeholder 95">
            <a:extLst>
              <a:ext uri="{FF2B5EF4-FFF2-40B4-BE49-F238E27FC236}">
                <a16:creationId xmlns:a16="http://schemas.microsoft.com/office/drawing/2014/main" id="{7B051B3D-3EA4-758B-7B9C-99FDDB2344E4}"/>
              </a:ext>
            </a:extLst>
          </p:cNvPr>
          <p:cNvSpPr>
            <a:spLocks noGrp="1"/>
          </p:cNvSpPr>
          <p:nvPr>
            <p:ph type="dt" sz="half" idx="65"/>
          </p:nvPr>
        </p:nvSpPr>
        <p:spPr/>
        <p:txBody>
          <a:bodyPr/>
          <a:lstStyle/>
          <a:p>
            <a:endParaRPr lang="en-GB"/>
          </a:p>
        </p:txBody>
      </p:sp>
      <p:sp>
        <p:nvSpPr>
          <p:cNvPr id="97" name="Footer Placeholder 96">
            <a:extLst>
              <a:ext uri="{FF2B5EF4-FFF2-40B4-BE49-F238E27FC236}">
                <a16:creationId xmlns:a16="http://schemas.microsoft.com/office/drawing/2014/main" id="{C12A842C-FA5D-6B7D-044F-435F8CE32D80}"/>
              </a:ext>
            </a:extLst>
          </p:cNvPr>
          <p:cNvSpPr>
            <a:spLocks noGrp="1"/>
          </p:cNvSpPr>
          <p:nvPr>
            <p:ph type="ftr" sz="quarter" idx="66"/>
          </p:nvPr>
        </p:nvSpPr>
        <p:spPr>
          <a:xfrm>
            <a:off x="450733" y="6501388"/>
            <a:ext cx="6856644" cy="270074"/>
          </a:xfrm>
          <a:prstGeom prst="rect">
            <a:avLst/>
          </a:prstGeom>
        </p:spPr>
        <p:txBody>
          <a:bodyPr/>
          <a:lstStyle/>
          <a:p>
            <a:pPr>
              <a:lnSpc>
                <a:spcPct val="120000"/>
              </a:lnSpc>
              <a:spcAft>
                <a:spcPts val="1000"/>
              </a:spcAft>
            </a:pPr>
            <a:r>
              <a:rPr lang="en-US"/>
              <a:t>Footer</a:t>
            </a:r>
          </a:p>
        </p:txBody>
      </p:sp>
      <p:sp>
        <p:nvSpPr>
          <p:cNvPr id="98" name="Slide Number Placeholder 97">
            <a:extLst>
              <a:ext uri="{FF2B5EF4-FFF2-40B4-BE49-F238E27FC236}">
                <a16:creationId xmlns:a16="http://schemas.microsoft.com/office/drawing/2014/main" id="{7CDC611D-9CDA-4820-A728-FAA5C5F6D306}"/>
              </a:ext>
            </a:extLst>
          </p:cNvPr>
          <p:cNvSpPr>
            <a:spLocks noGrp="1"/>
          </p:cNvSpPr>
          <p:nvPr>
            <p:ph type="sldNum" sz="quarter" idx="67"/>
          </p:nvPr>
        </p:nvSpPr>
        <p:spPr/>
        <p:txBody>
          <a:bodyPr/>
          <a:lstStyle/>
          <a:p>
            <a:fld id="{BB07EAE1-021A-493C-B07F-6FE9E5D11BEB}" type="slidenum">
              <a:rPr lang="en-GB" smtClean="0"/>
              <a:pPr/>
              <a:t>‹#›</a:t>
            </a:fld>
            <a:endParaRPr lang="en-GB"/>
          </a:p>
        </p:txBody>
      </p:sp>
      <p:pic>
        <p:nvPicPr>
          <p:cNvPr id="5" name="Graphic 4">
            <a:extLst>
              <a:ext uri="{FF2B5EF4-FFF2-40B4-BE49-F238E27FC236}">
                <a16:creationId xmlns:a16="http://schemas.microsoft.com/office/drawing/2014/main" id="{CBD6D240-29DE-C426-4C5C-6479BE05860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169916" y="259080"/>
            <a:ext cx="558018" cy="558163"/>
          </a:xfrm>
          <a:prstGeom prst="rect">
            <a:avLst/>
          </a:prstGeom>
        </p:spPr>
      </p:pic>
      <p:sp>
        <p:nvSpPr>
          <p:cNvPr id="15" name="Text Placeholder 5">
            <a:extLst>
              <a:ext uri="{FF2B5EF4-FFF2-40B4-BE49-F238E27FC236}">
                <a16:creationId xmlns:a16="http://schemas.microsoft.com/office/drawing/2014/main" id="{574D27D7-18BE-E628-8B60-E83DA83DF89F}"/>
              </a:ext>
            </a:extLst>
          </p:cNvPr>
          <p:cNvSpPr>
            <a:spLocks noGrp="1"/>
          </p:cNvSpPr>
          <p:nvPr>
            <p:ph type="body" sz="quarter" idx="71" hasCustomPrompt="1"/>
          </p:nvPr>
        </p:nvSpPr>
        <p:spPr>
          <a:xfrm>
            <a:off x="450732" y="1125736"/>
            <a:ext cx="10323999" cy="581145"/>
          </a:xfrm>
        </p:spPr>
        <p:txBody>
          <a:bodyPr/>
          <a:lstStyle>
            <a:lvl1pPr>
              <a:defRPr sz="1200"/>
            </a:lvl1pPr>
            <a:lvl2pPr>
              <a:defRPr sz="1200"/>
            </a:lvl2pPr>
            <a:lvl3pPr>
              <a:defRPr sz="1100"/>
            </a:lvl3pPr>
            <a:lvl4pPr>
              <a:defRPr sz="1050"/>
            </a:lvl4pPr>
            <a:lvl5pPr>
              <a:defRPr sz="1200"/>
            </a:lvl5pPr>
          </a:lstStyle>
          <a:p>
            <a:pPr lvl="0"/>
            <a:r>
              <a:rPr lang="en-GB"/>
              <a:t>Insert text</a:t>
            </a:r>
          </a:p>
          <a:p>
            <a:pPr lvl="1"/>
            <a:r>
              <a:rPr lang="en-GB"/>
              <a:t>Second level</a:t>
            </a:r>
          </a:p>
          <a:p>
            <a:pPr lvl="2"/>
            <a:r>
              <a:rPr lang="en-GB"/>
              <a:t>Third level</a:t>
            </a:r>
          </a:p>
          <a:p>
            <a:pPr lvl="3"/>
            <a:r>
              <a:rPr lang="en-GB"/>
              <a:t>Fourth level</a:t>
            </a:r>
          </a:p>
          <a:p>
            <a:pPr lvl="4"/>
            <a:r>
              <a:rPr lang="en-GB"/>
              <a:t>Fifth level</a:t>
            </a:r>
          </a:p>
        </p:txBody>
      </p:sp>
      <p:sp>
        <p:nvSpPr>
          <p:cNvPr id="16" name="Title 1">
            <a:extLst>
              <a:ext uri="{FF2B5EF4-FFF2-40B4-BE49-F238E27FC236}">
                <a16:creationId xmlns:a16="http://schemas.microsoft.com/office/drawing/2014/main" id="{C9274D77-77AF-29D1-9E39-BF34C03A3F0E}"/>
              </a:ext>
            </a:extLst>
          </p:cNvPr>
          <p:cNvSpPr>
            <a:spLocks noGrp="1"/>
          </p:cNvSpPr>
          <p:nvPr>
            <p:ph type="title" hasCustomPrompt="1"/>
          </p:nvPr>
        </p:nvSpPr>
        <p:spPr>
          <a:xfrm>
            <a:off x="450732" y="422671"/>
            <a:ext cx="10323999" cy="558404"/>
          </a:xfrm>
        </p:spPr>
        <p:txBody>
          <a:bodyPr/>
          <a:lstStyle>
            <a:lvl1pPr>
              <a:defRPr sz="3199"/>
            </a:lvl1pPr>
          </a:lstStyle>
          <a:p>
            <a:r>
              <a:rPr lang="en-GB"/>
              <a:t>Insert title here</a:t>
            </a:r>
          </a:p>
        </p:txBody>
      </p:sp>
      <p:cxnSp>
        <p:nvCxnSpPr>
          <p:cNvPr id="3" name="Straight Connector 2">
            <a:extLst>
              <a:ext uri="{FF2B5EF4-FFF2-40B4-BE49-F238E27FC236}">
                <a16:creationId xmlns:a16="http://schemas.microsoft.com/office/drawing/2014/main" id="{1535A9D4-EF62-8A1A-9D4B-D34DE6D12A8B}"/>
              </a:ext>
            </a:extLst>
          </p:cNvPr>
          <p:cNvCxnSpPr>
            <a:cxnSpLocks/>
          </p:cNvCxnSpPr>
          <p:nvPr userDrawn="1"/>
        </p:nvCxnSpPr>
        <p:spPr>
          <a:xfrm>
            <a:off x="-9284" y="2768779"/>
            <a:ext cx="12198110" cy="0"/>
          </a:xfrm>
          <a:prstGeom prst="line">
            <a:avLst/>
          </a:prstGeom>
          <a:ln w="9525" cap="flat" cmpd="sng" algn="ctr">
            <a:solidFill>
              <a:schemeClr val="bg2">
                <a:lumMod val="75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nvGrpSpPr>
          <p:cNvPr id="6" name="Group 5">
            <a:extLst>
              <a:ext uri="{FF2B5EF4-FFF2-40B4-BE49-F238E27FC236}">
                <a16:creationId xmlns:a16="http://schemas.microsoft.com/office/drawing/2014/main" id="{443C1782-4584-4235-B22E-E2EB5B0AC590}"/>
              </a:ext>
            </a:extLst>
          </p:cNvPr>
          <p:cNvGrpSpPr/>
          <p:nvPr userDrawn="1"/>
        </p:nvGrpSpPr>
        <p:grpSpPr>
          <a:xfrm>
            <a:off x="12284372" y="0"/>
            <a:ext cx="2174455" cy="4839558"/>
            <a:chOff x="838200" y="1150069"/>
            <a:chExt cx="2175021" cy="4839558"/>
          </a:xfrm>
        </p:grpSpPr>
        <p:sp>
          <p:nvSpPr>
            <p:cNvPr id="8" name="Rectangle 7">
              <a:extLst>
                <a:ext uri="{FF2B5EF4-FFF2-40B4-BE49-F238E27FC236}">
                  <a16:creationId xmlns:a16="http://schemas.microsoft.com/office/drawing/2014/main" id="{9FDEDCC2-1BF4-1AB8-639A-92AF93A80A1C}"/>
                </a:ext>
              </a:extLst>
            </p:cNvPr>
            <p:cNvSpPr/>
            <p:nvPr/>
          </p:nvSpPr>
          <p:spPr>
            <a:xfrm>
              <a:off x="838200" y="1150069"/>
              <a:ext cx="2146445" cy="4839558"/>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333333"/>
                </a:solidFill>
              </a:endParaRPr>
            </a:p>
          </p:txBody>
        </p:sp>
        <p:sp>
          <p:nvSpPr>
            <p:cNvPr id="9" name="Rectangle 8">
              <a:extLst>
                <a:ext uri="{FF2B5EF4-FFF2-40B4-BE49-F238E27FC236}">
                  <a16:creationId xmlns:a16="http://schemas.microsoft.com/office/drawing/2014/main" id="{9955694B-D5AC-ADAC-AF61-29966B807745}"/>
                </a:ext>
              </a:extLst>
            </p:cNvPr>
            <p:cNvSpPr/>
            <p:nvPr/>
          </p:nvSpPr>
          <p:spPr>
            <a:xfrm flipV="1">
              <a:off x="838200" y="1150069"/>
              <a:ext cx="2146445" cy="52016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799">
                <a:solidFill>
                  <a:srgbClr val="333333"/>
                </a:solidFill>
              </a:endParaRPr>
            </a:p>
          </p:txBody>
        </p:sp>
        <p:sp>
          <p:nvSpPr>
            <p:cNvPr id="13" name="TextBox 12">
              <a:extLst>
                <a:ext uri="{FF2B5EF4-FFF2-40B4-BE49-F238E27FC236}">
                  <a16:creationId xmlns:a16="http://schemas.microsoft.com/office/drawing/2014/main" id="{3BC06F30-97D3-26F3-1DA0-EE2ADB50E2C0}"/>
                </a:ext>
              </a:extLst>
            </p:cNvPr>
            <p:cNvSpPr txBox="1"/>
            <p:nvPr/>
          </p:nvSpPr>
          <p:spPr>
            <a:xfrm>
              <a:off x="866775" y="2189496"/>
              <a:ext cx="2087197" cy="707886"/>
            </a:xfrm>
            <a:prstGeom prst="rect">
              <a:avLst/>
            </a:prstGeom>
            <a:noFill/>
          </p:spPr>
          <p:txBody>
            <a:bodyPr wrap="square" rtlCol="0">
              <a:spAutoFit/>
            </a:bodyPr>
            <a:lstStyle/>
            <a:p>
              <a:r>
                <a:rPr lang="en-GB" sz="1000" b="1">
                  <a:solidFill>
                    <a:srgbClr val="333333"/>
                  </a:solidFill>
                </a:rPr>
                <a:t>2. </a:t>
              </a:r>
              <a:r>
                <a:rPr lang="en-GB" sz="1000">
                  <a:solidFill>
                    <a:srgbClr val="333333"/>
                  </a:solidFill>
                </a:rPr>
                <a:t>Click on the </a:t>
              </a:r>
              <a:r>
                <a:rPr lang="en-GB" sz="1000" b="0">
                  <a:solidFill>
                    <a:srgbClr val="333333"/>
                  </a:solidFill>
                  <a:latin typeface="Gotham Medium" pitchFamily="50" charset="0"/>
                </a:rPr>
                <a:t>icon</a:t>
              </a:r>
              <a:r>
                <a:rPr lang="en-GB" sz="1000">
                  <a:solidFill>
                    <a:srgbClr val="333333"/>
                  </a:solidFill>
                </a:rPr>
                <a:t> in the middle of the placeholder and choose the image from your computer.</a:t>
              </a:r>
            </a:p>
          </p:txBody>
        </p:sp>
        <p:sp>
          <p:nvSpPr>
            <p:cNvPr id="14" name="TextBox 13">
              <a:extLst>
                <a:ext uri="{FF2B5EF4-FFF2-40B4-BE49-F238E27FC236}">
                  <a16:creationId xmlns:a16="http://schemas.microsoft.com/office/drawing/2014/main" id="{D8CC394E-F7A6-2457-94E1-FD78F3CEBBE8}"/>
                </a:ext>
              </a:extLst>
            </p:cNvPr>
            <p:cNvSpPr txBox="1"/>
            <p:nvPr/>
          </p:nvSpPr>
          <p:spPr>
            <a:xfrm>
              <a:off x="866774" y="2943679"/>
              <a:ext cx="2146447" cy="553998"/>
            </a:xfrm>
            <a:prstGeom prst="rect">
              <a:avLst/>
            </a:prstGeom>
            <a:noFill/>
          </p:spPr>
          <p:txBody>
            <a:bodyPr wrap="square" rtlCol="0">
              <a:spAutoFit/>
            </a:bodyPr>
            <a:lstStyle/>
            <a:p>
              <a:r>
                <a:rPr lang="en-GB" sz="1000" b="1">
                  <a:solidFill>
                    <a:srgbClr val="333333"/>
                  </a:solidFill>
                </a:rPr>
                <a:t>3. </a:t>
              </a:r>
              <a:r>
                <a:rPr lang="en-GB" sz="1000">
                  <a:solidFill>
                    <a:srgbClr val="333333"/>
                  </a:solidFill>
                </a:rPr>
                <a:t>Click on the </a:t>
              </a:r>
              <a:r>
                <a:rPr lang="en-GB" sz="1000" b="0">
                  <a:solidFill>
                    <a:srgbClr val="333333"/>
                  </a:solidFill>
                  <a:latin typeface="Gotham Medium" pitchFamily="50" charset="0"/>
                </a:rPr>
                <a:t>Format Picture </a:t>
              </a:r>
              <a:r>
                <a:rPr lang="en-GB" sz="1000">
                  <a:solidFill>
                    <a:srgbClr val="333333"/>
                  </a:solidFill>
                </a:rPr>
                <a:t>tab in the ribbon and use the tools to edit the image.</a:t>
              </a:r>
            </a:p>
          </p:txBody>
        </p:sp>
        <p:sp>
          <p:nvSpPr>
            <p:cNvPr id="17" name="TextBox 16">
              <a:extLst>
                <a:ext uri="{FF2B5EF4-FFF2-40B4-BE49-F238E27FC236}">
                  <a16:creationId xmlns:a16="http://schemas.microsoft.com/office/drawing/2014/main" id="{A31CC4A4-A1A5-81B4-722C-0251D3EE05AE}"/>
                </a:ext>
              </a:extLst>
            </p:cNvPr>
            <p:cNvSpPr txBox="1"/>
            <p:nvPr/>
          </p:nvSpPr>
          <p:spPr>
            <a:xfrm>
              <a:off x="866773" y="3543974"/>
              <a:ext cx="2146447" cy="1169551"/>
            </a:xfrm>
            <a:prstGeom prst="rect">
              <a:avLst/>
            </a:prstGeom>
            <a:noFill/>
          </p:spPr>
          <p:txBody>
            <a:bodyPr wrap="square" rtlCol="0">
              <a:spAutoFit/>
            </a:bodyPr>
            <a:lstStyle/>
            <a:p>
              <a:r>
                <a:rPr lang="en-GB" sz="1000" b="1">
                  <a:solidFill>
                    <a:srgbClr val="333333"/>
                  </a:solidFill>
                </a:rPr>
                <a:t>4. </a:t>
              </a:r>
              <a:r>
                <a:rPr lang="en-GB" sz="1000">
                  <a:solidFill>
                    <a:srgbClr val="333333"/>
                  </a:solidFill>
                </a:rPr>
                <a:t>Choose </a:t>
              </a:r>
              <a:r>
                <a:rPr lang="en-GB" sz="1000" b="0">
                  <a:solidFill>
                    <a:srgbClr val="333333"/>
                  </a:solidFill>
                  <a:latin typeface="Gotham Medium" pitchFamily="50" charset="0"/>
                </a:rPr>
                <a:t>Crop</a:t>
              </a:r>
              <a:r>
                <a:rPr lang="en-GB" sz="1000">
                  <a:solidFill>
                    <a:srgbClr val="333333"/>
                  </a:solidFill>
                </a:rPr>
                <a:t> to resize and move the image within the placeholder, using the white circles in the corners of the image. Click on the drop down arrow and choose </a:t>
              </a:r>
              <a:r>
                <a:rPr lang="en-GB" sz="1000" b="0">
                  <a:solidFill>
                    <a:srgbClr val="333333"/>
                  </a:solidFill>
                  <a:latin typeface="Gotham Medium" pitchFamily="50" charset="0"/>
                </a:rPr>
                <a:t>Fit </a:t>
              </a:r>
              <a:r>
                <a:rPr lang="en-GB" sz="1000">
                  <a:solidFill>
                    <a:srgbClr val="333333"/>
                  </a:solidFill>
                </a:rPr>
                <a:t>to fit the image to the placeholder.</a:t>
              </a:r>
            </a:p>
          </p:txBody>
        </p:sp>
        <p:sp>
          <p:nvSpPr>
            <p:cNvPr id="18" name="TextBox 17">
              <a:extLst>
                <a:ext uri="{FF2B5EF4-FFF2-40B4-BE49-F238E27FC236}">
                  <a16:creationId xmlns:a16="http://schemas.microsoft.com/office/drawing/2014/main" id="{B0C84B05-201F-B7AB-9E0D-3582DD4FA7D3}"/>
                </a:ext>
              </a:extLst>
            </p:cNvPr>
            <p:cNvSpPr txBox="1"/>
            <p:nvPr/>
          </p:nvSpPr>
          <p:spPr>
            <a:xfrm>
              <a:off x="866774" y="4759822"/>
              <a:ext cx="2146447" cy="553998"/>
            </a:xfrm>
            <a:prstGeom prst="rect">
              <a:avLst/>
            </a:prstGeom>
            <a:noFill/>
          </p:spPr>
          <p:txBody>
            <a:bodyPr wrap="square" rtlCol="0">
              <a:spAutoFit/>
            </a:bodyPr>
            <a:lstStyle/>
            <a:p>
              <a:r>
                <a:rPr lang="en-GB" sz="1000" b="1">
                  <a:solidFill>
                    <a:srgbClr val="333333"/>
                  </a:solidFill>
                </a:rPr>
                <a:t>5. </a:t>
              </a:r>
              <a:r>
                <a:rPr lang="en-GB" sz="1000">
                  <a:solidFill>
                    <a:srgbClr val="333333"/>
                  </a:solidFill>
                </a:rPr>
                <a:t>Choose </a:t>
              </a:r>
              <a:r>
                <a:rPr lang="en-GB" sz="1000" b="0">
                  <a:solidFill>
                    <a:srgbClr val="333333"/>
                  </a:solidFill>
                  <a:latin typeface="Gotham Medium" pitchFamily="50" charset="0"/>
                </a:rPr>
                <a:t>Picture Colour </a:t>
              </a:r>
              <a:r>
                <a:rPr lang="en-GB" sz="1000">
                  <a:solidFill>
                    <a:srgbClr val="333333"/>
                  </a:solidFill>
                </a:rPr>
                <a:t>to adjust the Saturation, Tone, and Colour.</a:t>
              </a:r>
            </a:p>
          </p:txBody>
        </p:sp>
        <p:sp>
          <p:nvSpPr>
            <p:cNvPr id="19" name="TextBox 18">
              <a:extLst>
                <a:ext uri="{FF2B5EF4-FFF2-40B4-BE49-F238E27FC236}">
                  <a16:creationId xmlns:a16="http://schemas.microsoft.com/office/drawing/2014/main" id="{C35CFAC1-CECF-602B-62C2-FB4AC5CA1377}"/>
                </a:ext>
              </a:extLst>
            </p:cNvPr>
            <p:cNvSpPr txBox="1"/>
            <p:nvPr/>
          </p:nvSpPr>
          <p:spPr>
            <a:xfrm>
              <a:off x="866774" y="5360117"/>
              <a:ext cx="2146447" cy="553998"/>
            </a:xfrm>
            <a:prstGeom prst="rect">
              <a:avLst/>
            </a:prstGeom>
            <a:noFill/>
          </p:spPr>
          <p:txBody>
            <a:bodyPr wrap="square" rtlCol="0">
              <a:spAutoFit/>
            </a:bodyPr>
            <a:lstStyle/>
            <a:p>
              <a:r>
                <a:rPr lang="en-GB" sz="1000" b="1">
                  <a:solidFill>
                    <a:srgbClr val="333333"/>
                  </a:solidFill>
                </a:rPr>
                <a:t>6. </a:t>
              </a:r>
              <a:r>
                <a:rPr lang="en-GB" sz="1000">
                  <a:solidFill>
                    <a:srgbClr val="333333"/>
                  </a:solidFill>
                </a:rPr>
                <a:t>Choose </a:t>
              </a:r>
              <a:r>
                <a:rPr lang="en-GB" sz="1000" b="0">
                  <a:solidFill>
                    <a:srgbClr val="333333"/>
                  </a:solidFill>
                  <a:latin typeface="Gotham Medium" pitchFamily="50" charset="0"/>
                </a:rPr>
                <a:t>Picture Correction </a:t>
              </a:r>
              <a:r>
                <a:rPr lang="en-GB" sz="1000">
                  <a:solidFill>
                    <a:srgbClr val="333333"/>
                  </a:solidFill>
                </a:rPr>
                <a:t>to adjust the Sharpness, Brightness, and Contrast.</a:t>
              </a:r>
            </a:p>
          </p:txBody>
        </p:sp>
        <p:sp>
          <p:nvSpPr>
            <p:cNvPr id="20" name="TextBox 19">
              <a:extLst>
                <a:ext uri="{FF2B5EF4-FFF2-40B4-BE49-F238E27FC236}">
                  <a16:creationId xmlns:a16="http://schemas.microsoft.com/office/drawing/2014/main" id="{32904176-66BB-53CA-1A56-437057FAD464}"/>
                </a:ext>
              </a:extLst>
            </p:cNvPr>
            <p:cNvSpPr txBox="1"/>
            <p:nvPr/>
          </p:nvSpPr>
          <p:spPr>
            <a:xfrm>
              <a:off x="1072610" y="1179173"/>
              <a:ext cx="1734772" cy="461665"/>
            </a:xfrm>
            <a:prstGeom prst="rect">
              <a:avLst/>
            </a:prstGeom>
            <a:noFill/>
          </p:spPr>
          <p:txBody>
            <a:bodyPr wrap="square" rtlCol="0">
              <a:spAutoFit/>
            </a:bodyPr>
            <a:lstStyle/>
            <a:p>
              <a:pPr algn="ctr"/>
              <a:r>
                <a:rPr lang="en-GB" sz="1200">
                  <a:solidFill>
                    <a:srgbClr val="333333"/>
                  </a:solidFill>
                  <a:latin typeface="+mn-lt"/>
                </a:rPr>
                <a:t>HOW TO INSERT AN IMAGE</a:t>
              </a:r>
            </a:p>
          </p:txBody>
        </p:sp>
        <p:sp>
          <p:nvSpPr>
            <p:cNvPr id="21" name="TextBox 20">
              <a:extLst>
                <a:ext uri="{FF2B5EF4-FFF2-40B4-BE49-F238E27FC236}">
                  <a16:creationId xmlns:a16="http://schemas.microsoft.com/office/drawing/2014/main" id="{CDBCF3E5-DE1D-096A-003B-DE490715D1E4}"/>
                </a:ext>
              </a:extLst>
            </p:cNvPr>
            <p:cNvSpPr txBox="1"/>
            <p:nvPr userDrawn="1"/>
          </p:nvSpPr>
          <p:spPr>
            <a:xfrm>
              <a:off x="866775" y="1759910"/>
              <a:ext cx="2087197" cy="400110"/>
            </a:xfrm>
            <a:prstGeom prst="rect">
              <a:avLst/>
            </a:prstGeom>
            <a:noFill/>
          </p:spPr>
          <p:txBody>
            <a:bodyPr wrap="square" rtlCol="0">
              <a:spAutoFit/>
            </a:bodyPr>
            <a:lstStyle/>
            <a:p>
              <a:r>
                <a:rPr lang="en-GB" sz="1000" b="1">
                  <a:solidFill>
                    <a:srgbClr val="333333"/>
                  </a:solidFill>
                </a:rPr>
                <a:t>1. </a:t>
              </a:r>
              <a:r>
                <a:rPr lang="en-GB" sz="1000">
                  <a:solidFill>
                    <a:srgbClr val="333333"/>
                  </a:solidFill>
                </a:rPr>
                <a:t>If there is already an image present, </a:t>
              </a:r>
              <a:r>
                <a:rPr lang="en-GB" sz="1000">
                  <a:solidFill>
                    <a:srgbClr val="333333"/>
                  </a:solidFill>
                  <a:latin typeface="Gotham Medium" pitchFamily="50" charset="0"/>
                </a:rPr>
                <a:t>delete this first.</a:t>
              </a:r>
            </a:p>
          </p:txBody>
        </p:sp>
      </p:grpSp>
      <p:pic>
        <p:nvPicPr>
          <p:cNvPr id="22" name="Graphic 21">
            <a:extLst>
              <a:ext uri="{FF2B5EF4-FFF2-40B4-BE49-F238E27FC236}">
                <a16:creationId xmlns:a16="http://schemas.microsoft.com/office/drawing/2014/main" id="{1A96D30E-E4ED-440B-F202-68EE191202A0}"/>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169916" y="259080"/>
            <a:ext cx="558018" cy="558163"/>
          </a:xfrm>
          <a:prstGeom prst="rect">
            <a:avLst/>
          </a:prstGeom>
        </p:spPr>
      </p:pic>
    </p:spTree>
    <p:custDataLst>
      <p:tags r:id="rId1"/>
    </p:custDataLst>
    <p:extLst>
      <p:ext uri="{BB962C8B-B14F-4D97-AF65-F5344CB8AC3E}">
        <p14:creationId xmlns:p14="http://schemas.microsoft.com/office/powerpoint/2010/main" val="2865708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1.xml><?xml version="1.0" encoding="utf-8"?>
<p:sldLayout xmlns:a="http://schemas.openxmlformats.org/drawingml/2006/main" xmlns:r="http://schemas.openxmlformats.org/officeDocument/2006/relationships" xmlns:p="http://schemas.openxmlformats.org/presentationml/2006/main" showMasterSp="0" userDrawn="1">
  <p:cSld name="8 point graphic">
    <p:spTree>
      <p:nvGrpSpPr>
        <p:cNvPr id="1" name=""/>
        <p:cNvGrpSpPr/>
        <p:nvPr/>
      </p:nvGrpSpPr>
      <p:grpSpPr>
        <a:xfrm>
          <a:off x="0" y="0"/>
          <a:ext cx="0" cy="0"/>
          <a:chOff x="0" y="0"/>
          <a:chExt cx="0" cy="0"/>
        </a:xfrm>
      </p:grpSpPr>
      <p:sp>
        <p:nvSpPr>
          <p:cNvPr id="43" name="Text Placeholder 3">
            <a:extLst>
              <a:ext uri="{FF2B5EF4-FFF2-40B4-BE49-F238E27FC236}">
                <a16:creationId xmlns:a16="http://schemas.microsoft.com/office/drawing/2014/main" id="{CB8A0789-C993-7DB5-37FB-D67803B62572}"/>
              </a:ext>
            </a:extLst>
          </p:cNvPr>
          <p:cNvSpPr>
            <a:spLocks noGrp="1"/>
          </p:cNvSpPr>
          <p:nvPr>
            <p:ph type="body" sz="quarter" idx="43" hasCustomPrompt="1"/>
          </p:nvPr>
        </p:nvSpPr>
        <p:spPr>
          <a:xfrm rot="5400000">
            <a:off x="8649149" y="3318754"/>
            <a:ext cx="6858430" cy="220922"/>
          </a:xfrm>
          <a:solidFill>
            <a:schemeClr val="accent1"/>
          </a:solidFill>
        </p:spPr>
        <p:txBody>
          <a:bodyPr anchor="ctr"/>
          <a:lstStyle>
            <a:lvl1pPr algn="ctr">
              <a:defRPr sz="900" cap="all" spc="100" baseline="0"/>
            </a:lvl1pPr>
          </a:lstStyle>
          <a:p>
            <a:pPr lvl="0"/>
            <a:r>
              <a:rPr lang="en-GB"/>
              <a:t>Section Title</a:t>
            </a:r>
          </a:p>
        </p:txBody>
      </p:sp>
      <p:sp>
        <p:nvSpPr>
          <p:cNvPr id="3" name="Text Placeholder 33">
            <a:extLst>
              <a:ext uri="{FF2B5EF4-FFF2-40B4-BE49-F238E27FC236}">
                <a16:creationId xmlns:a16="http://schemas.microsoft.com/office/drawing/2014/main" id="{A7CA929C-1520-6C82-85F8-94E6951EB50B}"/>
              </a:ext>
            </a:extLst>
          </p:cNvPr>
          <p:cNvSpPr>
            <a:spLocks noGrp="1"/>
          </p:cNvSpPr>
          <p:nvPr>
            <p:ph type="body" sz="quarter" idx="33" hasCustomPrompt="1"/>
          </p:nvPr>
        </p:nvSpPr>
        <p:spPr>
          <a:xfrm>
            <a:off x="448743" y="2035510"/>
            <a:ext cx="2359039" cy="1609391"/>
          </a:xfrm>
          <a:solidFill>
            <a:schemeClr val="accent2"/>
          </a:solidFill>
        </p:spPr>
        <p:txBody>
          <a:bodyPr/>
          <a:lstStyle>
            <a:lvl1pPr>
              <a:defRPr/>
            </a:lvl1pPr>
          </a:lstStyle>
          <a:p>
            <a:pPr lvl="0"/>
            <a:r>
              <a:rPr lang="en-GB"/>
              <a:t> </a:t>
            </a:r>
          </a:p>
        </p:txBody>
      </p:sp>
      <p:sp>
        <p:nvSpPr>
          <p:cNvPr id="12" name="Text Placeholder 9">
            <a:extLst>
              <a:ext uri="{FF2B5EF4-FFF2-40B4-BE49-F238E27FC236}">
                <a16:creationId xmlns:a16="http://schemas.microsoft.com/office/drawing/2014/main" id="{55C69A34-714A-F49C-168F-A21DD80BF8E0}"/>
              </a:ext>
            </a:extLst>
          </p:cNvPr>
          <p:cNvSpPr>
            <a:spLocks noGrp="1"/>
          </p:cNvSpPr>
          <p:nvPr>
            <p:ph type="body" sz="quarter" idx="14" hasCustomPrompt="1"/>
          </p:nvPr>
        </p:nvSpPr>
        <p:spPr>
          <a:xfrm>
            <a:off x="555514" y="2255854"/>
            <a:ext cx="2145498" cy="221325"/>
          </a:xfrm>
        </p:spPr>
        <p:txBody>
          <a:bodyPr/>
          <a:lstStyle>
            <a:lvl1pPr algn="ctr">
              <a:defRPr sz="1200" cap="all" baseline="0">
                <a:solidFill>
                  <a:schemeClr val="bg2"/>
                </a:solidFill>
                <a:latin typeface="+mj-lt"/>
              </a:defRPr>
            </a:lvl1pPr>
            <a:lvl2pPr>
              <a:defRPr cap="all" baseline="0">
                <a:solidFill>
                  <a:schemeClr val="bg2"/>
                </a:solidFill>
                <a:latin typeface="Gotham Medium" panose="02000604030000020004" pitchFamily="50" charset="0"/>
              </a:defRPr>
            </a:lvl2pPr>
            <a:lvl3pPr>
              <a:defRPr cap="all" baseline="0">
                <a:solidFill>
                  <a:schemeClr val="bg2"/>
                </a:solidFill>
                <a:latin typeface="Gotham Medium" panose="02000604030000020004" pitchFamily="50" charset="0"/>
              </a:defRPr>
            </a:lvl3pPr>
            <a:lvl4pPr>
              <a:defRPr cap="all" baseline="0">
                <a:solidFill>
                  <a:schemeClr val="bg2"/>
                </a:solidFill>
                <a:latin typeface="Gotham Medium" panose="02000604030000020004" pitchFamily="50" charset="0"/>
              </a:defRPr>
            </a:lvl4pPr>
            <a:lvl5pPr>
              <a:defRPr cap="all" baseline="0">
                <a:solidFill>
                  <a:schemeClr val="bg2"/>
                </a:solidFill>
                <a:latin typeface="Gotham Medium" panose="02000604030000020004" pitchFamily="50" charset="0"/>
              </a:defRPr>
            </a:lvl5pPr>
          </a:lstStyle>
          <a:p>
            <a:pPr lvl="0"/>
            <a:r>
              <a:rPr lang="en-GB"/>
              <a:t>Insert title</a:t>
            </a:r>
          </a:p>
        </p:txBody>
      </p:sp>
      <p:sp>
        <p:nvSpPr>
          <p:cNvPr id="13" name="Text Placeholder 11">
            <a:extLst>
              <a:ext uri="{FF2B5EF4-FFF2-40B4-BE49-F238E27FC236}">
                <a16:creationId xmlns:a16="http://schemas.microsoft.com/office/drawing/2014/main" id="{B4D4C1F6-F7BE-5251-58A4-59FD1AAD98DF}"/>
              </a:ext>
            </a:extLst>
          </p:cNvPr>
          <p:cNvSpPr>
            <a:spLocks noGrp="1"/>
          </p:cNvSpPr>
          <p:nvPr>
            <p:ph type="body" sz="quarter" idx="15" hasCustomPrompt="1"/>
          </p:nvPr>
        </p:nvSpPr>
        <p:spPr>
          <a:xfrm>
            <a:off x="555514" y="2508927"/>
            <a:ext cx="2145498" cy="1022926"/>
          </a:xfrm>
        </p:spPr>
        <p:txBody>
          <a:bodyPr/>
          <a:lstStyle>
            <a:lvl1pPr algn="ctr">
              <a:defRPr sz="1200">
                <a:solidFill>
                  <a:schemeClr val="bg2"/>
                </a:solidFill>
              </a:defRPr>
            </a:lvl1pPr>
            <a:lvl2pPr algn="ctr">
              <a:defRPr sz="1200">
                <a:solidFill>
                  <a:schemeClr val="bg2"/>
                </a:solidFill>
              </a:defRPr>
            </a:lvl2pPr>
            <a:lvl3pPr>
              <a:defRPr sz="1100">
                <a:solidFill>
                  <a:schemeClr val="bg2"/>
                </a:solidFill>
              </a:defRPr>
            </a:lvl3pPr>
            <a:lvl4pPr>
              <a:defRPr sz="1050">
                <a:solidFill>
                  <a:schemeClr val="bg2"/>
                </a:solidFill>
              </a:defRPr>
            </a:lvl4pPr>
            <a:lvl5pPr>
              <a:defRPr sz="1200">
                <a:solidFill>
                  <a:schemeClr val="bg2"/>
                </a:solidFill>
              </a:defRPr>
            </a:lvl5pPr>
          </a:lstStyle>
          <a:p>
            <a:pPr lvl="0"/>
            <a:r>
              <a:rPr lang="en-GB"/>
              <a:t>Insert text here</a:t>
            </a:r>
          </a:p>
          <a:p>
            <a:pPr lvl="1"/>
            <a:endParaRPr lang="en-GB"/>
          </a:p>
        </p:txBody>
      </p:sp>
      <p:sp>
        <p:nvSpPr>
          <p:cNvPr id="14" name="Picture Placeholder 13">
            <a:extLst>
              <a:ext uri="{FF2B5EF4-FFF2-40B4-BE49-F238E27FC236}">
                <a16:creationId xmlns:a16="http://schemas.microsoft.com/office/drawing/2014/main" id="{60BD1BB1-DA36-6E5D-4C54-483BAA2BA0DA}"/>
              </a:ext>
            </a:extLst>
          </p:cNvPr>
          <p:cNvSpPr>
            <a:spLocks noGrp="1"/>
          </p:cNvSpPr>
          <p:nvPr>
            <p:ph type="pic" sz="quarter" idx="16" hasCustomPrompt="1"/>
          </p:nvPr>
        </p:nvSpPr>
        <p:spPr>
          <a:xfrm>
            <a:off x="1307726" y="1706881"/>
            <a:ext cx="641074" cy="465521"/>
          </a:xfrm>
          <a:prstGeom prst="rect">
            <a:avLst/>
          </a:prstGeom>
          <a:solidFill>
            <a:schemeClr val="bg2"/>
          </a:solidFill>
          <a:ln>
            <a:noFill/>
          </a:ln>
        </p:spPr>
        <p:txBody>
          <a:bodyPr/>
          <a:lstStyle>
            <a:lvl1pPr algn="ctr">
              <a:defRPr sz="1200">
                <a:solidFill>
                  <a:schemeClr val="tx2"/>
                </a:solidFill>
              </a:defRPr>
            </a:lvl1pPr>
          </a:lstStyle>
          <a:p>
            <a:r>
              <a:rPr lang="en-GB"/>
              <a:t>Insert icon</a:t>
            </a:r>
          </a:p>
        </p:txBody>
      </p:sp>
      <p:sp>
        <p:nvSpPr>
          <p:cNvPr id="57" name="Date Placeholder 56">
            <a:extLst>
              <a:ext uri="{FF2B5EF4-FFF2-40B4-BE49-F238E27FC236}">
                <a16:creationId xmlns:a16="http://schemas.microsoft.com/office/drawing/2014/main" id="{F435C87F-C23B-1AD8-CA51-A2D91502A682}"/>
              </a:ext>
            </a:extLst>
          </p:cNvPr>
          <p:cNvSpPr>
            <a:spLocks noGrp="1"/>
          </p:cNvSpPr>
          <p:nvPr>
            <p:ph type="dt" sz="half" idx="45"/>
          </p:nvPr>
        </p:nvSpPr>
        <p:spPr/>
        <p:txBody>
          <a:bodyPr/>
          <a:lstStyle/>
          <a:p>
            <a:endParaRPr lang="en-GB"/>
          </a:p>
        </p:txBody>
      </p:sp>
      <p:sp>
        <p:nvSpPr>
          <p:cNvPr id="58" name="Footer Placeholder 57">
            <a:extLst>
              <a:ext uri="{FF2B5EF4-FFF2-40B4-BE49-F238E27FC236}">
                <a16:creationId xmlns:a16="http://schemas.microsoft.com/office/drawing/2014/main" id="{61216CE3-F492-9B14-3419-3FC378033038}"/>
              </a:ext>
            </a:extLst>
          </p:cNvPr>
          <p:cNvSpPr>
            <a:spLocks noGrp="1"/>
          </p:cNvSpPr>
          <p:nvPr>
            <p:ph type="ftr" sz="quarter" idx="46"/>
          </p:nvPr>
        </p:nvSpPr>
        <p:spPr>
          <a:xfrm>
            <a:off x="450733" y="6501388"/>
            <a:ext cx="6856644" cy="270074"/>
          </a:xfrm>
          <a:prstGeom prst="rect">
            <a:avLst/>
          </a:prstGeom>
        </p:spPr>
        <p:txBody>
          <a:bodyPr/>
          <a:lstStyle/>
          <a:p>
            <a:pPr>
              <a:lnSpc>
                <a:spcPct val="120000"/>
              </a:lnSpc>
              <a:spcAft>
                <a:spcPts val="1000"/>
              </a:spcAft>
            </a:pPr>
            <a:r>
              <a:rPr lang="en-US"/>
              <a:t>Footer</a:t>
            </a:r>
          </a:p>
        </p:txBody>
      </p:sp>
      <p:sp>
        <p:nvSpPr>
          <p:cNvPr id="59" name="Slide Number Placeholder 58">
            <a:extLst>
              <a:ext uri="{FF2B5EF4-FFF2-40B4-BE49-F238E27FC236}">
                <a16:creationId xmlns:a16="http://schemas.microsoft.com/office/drawing/2014/main" id="{BE84BDB3-083B-0899-5B68-798FD2E3986E}"/>
              </a:ext>
            </a:extLst>
          </p:cNvPr>
          <p:cNvSpPr>
            <a:spLocks noGrp="1"/>
          </p:cNvSpPr>
          <p:nvPr>
            <p:ph type="sldNum" sz="quarter" idx="47"/>
          </p:nvPr>
        </p:nvSpPr>
        <p:spPr/>
        <p:txBody>
          <a:bodyPr/>
          <a:lstStyle/>
          <a:p>
            <a:fld id="{BB07EAE1-021A-493C-B07F-6FE9E5D11BEB}" type="slidenum">
              <a:rPr lang="en-GB" smtClean="0"/>
              <a:pPr/>
              <a:t>‹#›</a:t>
            </a:fld>
            <a:endParaRPr lang="en-GB"/>
          </a:p>
        </p:txBody>
      </p:sp>
      <p:pic>
        <p:nvPicPr>
          <p:cNvPr id="5" name="Graphic 4">
            <a:extLst>
              <a:ext uri="{FF2B5EF4-FFF2-40B4-BE49-F238E27FC236}">
                <a16:creationId xmlns:a16="http://schemas.microsoft.com/office/drawing/2014/main" id="{B8141A50-F14D-1A07-5484-A8490AC0CB9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169916" y="259080"/>
            <a:ext cx="558018" cy="558163"/>
          </a:xfrm>
          <a:prstGeom prst="rect">
            <a:avLst/>
          </a:prstGeom>
        </p:spPr>
      </p:pic>
      <p:sp>
        <p:nvSpPr>
          <p:cNvPr id="37" name="Title 1">
            <a:extLst>
              <a:ext uri="{FF2B5EF4-FFF2-40B4-BE49-F238E27FC236}">
                <a16:creationId xmlns:a16="http://schemas.microsoft.com/office/drawing/2014/main" id="{CA782D64-9793-B5D7-1E8C-A3B508FEEF6C}"/>
              </a:ext>
            </a:extLst>
          </p:cNvPr>
          <p:cNvSpPr>
            <a:spLocks noGrp="1"/>
          </p:cNvSpPr>
          <p:nvPr>
            <p:ph type="title" hasCustomPrompt="1"/>
          </p:nvPr>
        </p:nvSpPr>
        <p:spPr>
          <a:xfrm>
            <a:off x="450732" y="422672"/>
            <a:ext cx="10323999" cy="558163"/>
          </a:xfrm>
        </p:spPr>
        <p:txBody>
          <a:bodyPr/>
          <a:lstStyle>
            <a:lvl1pPr>
              <a:defRPr sz="3199"/>
            </a:lvl1pPr>
          </a:lstStyle>
          <a:p>
            <a:r>
              <a:rPr lang="en-GB"/>
              <a:t>Insert title here</a:t>
            </a:r>
          </a:p>
        </p:txBody>
      </p:sp>
      <p:pic>
        <p:nvPicPr>
          <p:cNvPr id="42" name="Graphic 41">
            <a:extLst>
              <a:ext uri="{FF2B5EF4-FFF2-40B4-BE49-F238E27FC236}">
                <a16:creationId xmlns:a16="http://schemas.microsoft.com/office/drawing/2014/main" id="{7A116AFB-80A3-00CD-96A0-EE9A778ACDB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169916" y="259080"/>
            <a:ext cx="558018" cy="558163"/>
          </a:xfrm>
          <a:prstGeom prst="rect">
            <a:avLst/>
          </a:prstGeom>
        </p:spPr>
      </p:pic>
      <p:sp>
        <p:nvSpPr>
          <p:cNvPr id="56" name="Text Placeholder 33">
            <a:extLst>
              <a:ext uri="{FF2B5EF4-FFF2-40B4-BE49-F238E27FC236}">
                <a16:creationId xmlns:a16="http://schemas.microsoft.com/office/drawing/2014/main" id="{E6208FB4-40CD-312E-E6D6-2A16EF3CD770}"/>
              </a:ext>
            </a:extLst>
          </p:cNvPr>
          <p:cNvSpPr>
            <a:spLocks noGrp="1"/>
          </p:cNvSpPr>
          <p:nvPr>
            <p:ph type="body" sz="quarter" idx="72" hasCustomPrompt="1"/>
          </p:nvPr>
        </p:nvSpPr>
        <p:spPr>
          <a:xfrm>
            <a:off x="3141971" y="2035510"/>
            <a:ext cx="2359039" cy="1609391"/>
          </a:xfrm>
          <a:solidFill>
            <a:schemeClr val="accent2"/>
          </a:solidFill>
        </p:spPr>
        <p:txBody>
          <a:bodyPr/>
          <a:lstStyle>
            <a:lvl1pPr>
              <a:defRPr/>
            </a:lvl1pPr>
          </a:lstStyle>
          <a:p>
            <a:pPr lvl="0"/>
            <a:r>
              <a:rPr lang="en-GB"/>
              <a:t> </a:t>
            </a:r>
          </a:p>
        </p:txBody>
      </p:sp>
      <p:sp>
        <p:nvSpPr>
          <p:cNvPr id="60" name="Text Placeholder 9">
            <a:extLst>
              <a:ext uri="{FF2B5EF4-FFF2-40B4-BE49-F238E27FC236}">
                <a16:creationId xmlns:a16="http://schemas.microsoft.com/office/drawing/2014/main" id="{9B47F36B-D6D4-6C3E-8E51-90792F122CCF}"/>
              </a:ext>
            </a:extLst>
          </p:cNvPr>
          <p:cNvSpPr>
            <a:spLocks noGrp="1"/>
          </p:cNvSpPr>
          <p:nvPr>
            <p:ph type="body" sz="quarter" idx="73" hasCustomPrompt="1"/>
          </p:nvPr>
        </p:nvSpPr>
        <p:spPr>
          <a:xfrm>
            <a:off x="3248741" y="2255854"/>
            <a:ext cx="2145498" cy="221325"/>
          </a:xfrm>
        </p:spPr>
        <p:txBody>
          <a:bodyPr/>
          <a:lstStyle>
            <a:lvl1pPr algn="ctr">
              <a:defRPr sz="1200" cap="all" baseline="0">
                <a:solidFill>
                  <a:schemeClr val="bg2"/>
                </a:solidFill>
                <a:latin typeface="+mj-lt"/>
              </a:defRPr>
            </a:lvl1pPr>
            <a:lvl2pPr>
              <a:defRPr cap="all" baseline="0">
                <a:solidFill>
                  <a:schemeClr val="bg2"/>
                </a:solidFill>
                <a:latin typeface="Gotham Medium" panose="02000604030000020004" pitchFamily="50" charset="0"/>
              </a:defRPr>
            </a:lvl2pPr>
            <a:lvl3pPr>
              <a:defRPr cap="all" baseline="0">
                <a:solidFill>
                  <a:schemeClr val="bg2"/>
                </a:solidFill>
                <a:latin typeface="Gotham Medium" panose="02000604030000020004" pitchFamily="50" charset="0"/>
              </a:defRPr>
            </a:lvl3pPr>
            <a:lvl4pPr>
              <a:defRPr cap="all" baseline="0">
                <a:solidFill>
                  <a:schemeClr val="bg2"/>
                </a:solidFill>
                <a:latin typeface="Gotham Medium" panose="02000604030000020004" pitchFamily="50" charset="0"/>
              </a:defRPr>
            </a:lvl4pPr>
            <a:lvl5pPr>
              <a:defRPr cap="all" baseline="0">
                <a:solidFill>
                  <a:schemeClr val="bg2"/>
                </a:solidFill>
                <a:latin typeface="Gotham Medium" panose="02000604030000020004" pitchFamily="50" charset="0"/>
              </a:defRPr>
            </a:lvl5pPr>
          </a:lstStyle>
          <a:p>
            <a:pPr lvl="0"/>
            <a:r>
              <a:rPr lang="en-GB"/>
              <a:t>Insert title</a:t>
            </a:r>
          </a:p>
        </p:txBody>
      </p:sp>
      <p:sp>
        <p:nvSpPr>
          <p:cNvPr id="61" name="Text Placeholder 11">
            <a:extLst>
              <a:ext uri="{FF2B5EF4-FFF2-40B4-BE49-F238E27FC236}">
                <a16:creationId xmlns:a16="http://schemas.microsoft.com/office/drawing/2014/main" id="{A8F053DB-0D83-6509-CF0C-27B86D6F29AF}"/>
              </a:ext>
            </a:extLst>
          </p:cNvPr>
          <p:cNvSpPr>
            <a:spLocks noGrp="1"/>
          </p:cNvSpPr>
          <p:nvPr>
            <p:ph type="body" sz="quarter" idx="74" hasCustomPrompt="1"/>
          </p:nvPr>
        </p:nvSpPr>
        <p:spPr>
          <a:xfrm>
            <a:off x="3248741" y="2508927"/>
            <a:ext cx="2145498" cy="1022926"/>
          </a:xfrm>
        </p:spPr>
        <p:txBody>
          <a:bodyPr/>
          <a:lstStyle>
            <a:lvl1pPr algn="ctr">
              <a:defRPr sz="1200">
                <a:solidFill>
                  <a:schemeClr val="bg2"/>
                </a:solidFill>
              </a:defRPr>
            </a:lvl1pPr>
            <a:lvl2pPr algn="ctr">
              <a:defRPr sz="1200">
                <a:solidFill>
                  <a:schemeClr val="bg2"/>
                </a:solidFill>
              </a:defRPr>
            </a:lvl2pPr>
            <a:lvl3pPr>
              <a:defRPr sz="1100">
                <a:solidFill>
                  <a:schemeClr val="bg2"/>
                </a:solidFill>
              </a:defRPr>
            </a:lvl3pPr>
            <a:lvl4pPr>
              <a:defRPr sz="1050">
                <a:solidFill>
                  <a:schemeClr val="bg2"/>
                </a:solidFill>
              </a:defRPr>
            </a:lvl4pPr>
            <a:lvl5pPr>
              <a:defRPr sz="1200">
                <a:solidFill>
                  <a:schemeClr val="bg2"/>
                </a:solidFill>
              </a:defRPr>
            </a:lvl5pPr>
          </a:lstStyle>
          <a:p>
            <a:pPr lvl="0"/>
            <a:r>
              <a:rPr lang="en-GB"/>
              <a:t>Insert text here</a:t>
            </a:r>
          </a:p>
          <a:p>
            <a:pPr lvl="1"/>
            <a:endParaRPr lang="en-GB"/>
          </a:p>
        </p:txBody>
      </p:sp>
      <p:sp>
        <p:nvSpPr>
          <p:cNvPr id="62" name="Picture Placeholder 13">
            <a:extLst>
              <a:ext uri="{FF2B5EF4-FFF2-40B4-BE49-F238E27FC236}">
                <a16:creationId xmlns:a16="http://schemas.microsoft.com/office/drawing/2014/main" id="{64C51C13-BDBF-77B3-C4C7-DF3B70531B72}"/>
              </a:ext>
            </a:extLst>
          </p:cNvPr>
          <p:cNvSpPr>
            <a:spLocks noGrp="1"/>
          </p:cNvSpPr>
          <p:nvPr>
            <p:ph type="pic" sz="quarter" idx="75" hasCustomPrompt="1"/>
          </p:nvPr>
        </p:nvSpPr>
        <p:spPr>
          <a:xfrm>
            <a:off x="4000953" y="1706881"/>
            <a:ext cx="641074" cy="465521"/>
          </a:xfrm>
          <a:prstGeom prst="rect">
            <a:avLst/>
          </a:prstGeom>
          <a:solidFill>
            <a:schemeClr val="bg2"/>
          </a:solidFill>
          <a:ln>
            <a:noFill/>
          </a:ln>
        </p:spPr>
        <p:txBody>
          <a:bodyPr/>
          <a:lstStyle>
            <a:lvl1pPr algn="ctr">
              <a:defRPr sz="1200">
                <a:solidFill>
                  <a:schemeClr val="tx2"/>
                </a:solidFill>
              </a:defRPr>
            </a:lvl1pPr>
          </a:lstStyle>
          <a:p>
            <a:r>
              <a:rPr lang="en-GB"/>
              <a:t>Insert icon</a:t>
            </a:r>
          </a:p>
        </p:txBody>
      </p:sp>
      <p:sp>
        <p:nvSpPr>
          <p:cNvPr id="63" name="Text Placeholder 33">
            <a:extLst>
              <a:ext uri="{FF2B5EF4-FFF2-40B4-BE49-F238E27FC236}">
                <a16:creationId xmlns:a16="http://schemas.microsoft.com/office/drawing/2014/main" id="{E15BACBB-3B34-E32B-8BDB-5C0E564F6839}"/>
              </a:ext>
            </a:extLst>
          </p:cNvPr>
          <p:cNvSpPr>
            <a:spLocks noGrp="1"/>
          </p:cNvSpPr>
          <p:nvPr>
            <p:ph type="body" sz="quarter" idx="76" hasCustomPrompt="1"/>
          </p:nvPr>
        </p:nvSpPr>
        <p:spPr>
          <a:xfrm>
            <a:off x="5835198" y="2035510"/>
            <a:ext cx="2359039" cy="1609391"/>
          </a:xfrm>
          <a:solidFill>
            <a:schemeClr val="accent2"/>
          </a:solidFill>
        </p:spPr>
        <p:txBody>
          <a:bodyPr/>
          <a:lstStyle>
            <a:lvl1pPr>
              <a:defRPr/>
            </a:lvl1pPr>
          </a:lstStyle>
          <a:p>
            <a:pPr lvl="0"/>
            <a:r>
              <a:rPr lang="en-GB"/>
              <a:t> </a:t>
            </a:r>
          </a:p>
        </p:txBody>
      </p:sp>
      <p:sp>
        <p:nvSpPr>
          <p:cNvPr id="64" name="Text Placeholder 9">
            <a:extLst>
              <a:ext uri="{FF2B5EF4-FFF2-40B4-BE49-F238E27FC236}">
                <a16:creationId xmlns:a16="http://schemas.microsoft.com/office/drawing/2014/main" id="{8DB0D40D-C452-2BC6-A5A8-BB4C54AB5358}"/>
              </a:ext>
            </a:extLst>
          </p:cNvPr>
          <p:cNvSpPr>
            <a:spLocks noGrp="1"/>
          </p:cNvSpPr>
          <p:nvPr>
            <p:ph type="body" sz="quarter" idx="77" hasCustomPrompt="1"/>
          </p:nvPr>
        </p:nvSpPr>
        <p:spPr>
          <a:xfrm>
            <a:off x="5941969" y="2255854"/>
            <a:ext cx="2145498" cy="221325"/>
          </a:xfrm>
        </p:spPr>
        <p:txBody>
          <a:bodyPr/>
          <a:lstStyle>
            <a:lvl1pPr algn="ctr">
              <a:defRPr sz="1200" cap="all" baseline="0">
                <a:solidFill>
                  <a:schemeClr val="bg2"/>
                </a:solidFill>
                <a:latin typeface="+mj-lt"/>
              </a:defRPr>
            </a:lvl1pPr>
            <a:lvl2pPr>
              <a:defRPr cap="all" baseline="0">
                <a:solidFill>
                  <a:schemeClr val="bg2"/>
                </a:solidFill>
                <a:latin typeface="Gotham Medium" panose="02000604030000020004" pitchFamily="50" charset="0"/>
              </a:defRPr>
            </a:lvl2pPr>
            <a:lvl3pPr>
              <a:defRPr cap="all" baseline="0">
                <a:solidFill>
                  <a:schemeClr val="bg2"/>
                </a:solidFill>
                <a:latin typeface="Gotham Medium" panose="02000604030000020004" pitchFamily="50" charset="0"/>
              </a:defRPr>
            </a:lvl3pPr>
            <a:lvl4pPr>
              <a:defRPr cap="all" baseline="0">
                <a:solidFill>
                  <a:schemeClr val="bg2"/>
                </a:solidFill>
                <a:latin typeface="Gotham Medium" panose="02000604030000020004" pitchFamily="50" charset="0"/>
              </a:defRPr>
            </a:lvl4pPr>
            <a:lvl5pPr>
              <a:defRPr cap="all" baseline="0">
                <a:solidFill>
                  <a:schemeClr val="bg2"/>
                </a:solidFill>
                <a:latin typeface="Gotham Medium" panose="02000604030000020004" pitchFamily="50" charset="0"/>
              </a:defRPr>
            </a:lvl5pPr>
          </a:lstStyle>
          <a:p>
            <a:pPr lvl="0"/>
            <a:r>
              <a:rPr lang="en-GB"/>
              <a:t>Insert title</a:t>
            </a:r>
          </a:p>
        </p:txBody>
      </p:sp>
      <p:sp>
        <p:nvSpPr>
          <p:cNvPr id="65" name="Text Placeholder 11">
            <a:extLst>
              <a:ext uri="{FF2B5EF4-FFF2-40B4-BE49-F238E27FC236}">
                <a16:creationId xmlns:a16="http://schemas.microsoft.com/office/drawing/2014/main" id="{30070ADC-3723-223B-5FF6-5670962C2180}"/>
              </a:ext>
            </a:extLst>
          </p:cNvPr>
          <p:cNvSpPr>
            <a:spLocks noGrp="1"/>
          </p:cNvSpPr>
          <p:nvPr>
            <p:ph type="body" sz="quarter" idx="78" hasCustomPrompt="1"/>
          </p:nvPr>
        </p:nvSpPr>
        <p:spPr>
          <a:xfrm>
            <a:off x="5941969" y="2508927"/>
            <a:ext cx="2145498" cy="1022926"/>
          </a:xfrm>
        </p:spPr>
        <p:txBody>
          <a:bodyPr/>
          <a:lstStyle>
            <a:lvl1pPr algn="ctr">
              <a:defRPr sz="1200">
                <a:solidFill>
                  <a:schemeClr val="bg2"/>
                </a:solidFill>
              </a:defRPr>
            </a:lvl1pPr>
            <a:lvl2pPr algn="ctr">
              <a:defRPr sz="1200">
                <a:solidFill>
                  <a:schemeClr val="bg2"/>
                </a:solidFill>
              </a:defRPr>
            </a:lvl2pPr>
            <a:lvl3pPr>
              <a:defRPr sz="1100">
                <a:solidFill>
                  <a:schemeClr val="bg2"/>
                </a:solidFill>
              </a:defRPr>
            </a:lvl3pPr>
            <a:lvl4pPr>
              <a:defRPr sz="1050">
                <a:solidFill>
                  <a:schemeClr val="bg2"/>
                </a:solidFill>
              </a:defRPr>
            </a:lvl4pPr>
            <a:lvl5pPr>
              <a:defRPr sz="1200">
                <a:solidFill>
                  <a:schemeClr val="bg2"/>
                </a:solidFill>
              </a:defRPr>
            </a:lvl5pPr>
          </a:lstStyle>
          <a:p>
            <a:pPr lvl="0"/>
            <a:r>
              <a:rPr lang="en-GB"/>
              <a:t>Insert text here</a:t>
            </a:r>
          </a:p>
          <a:p>
            <a:pPr lvl="1"/>
            <a:endParaRPr lang="en-GB"/>
          </a:p>
        </p:txBody>
      </p:sp>
      <p:sp>
        <p:nvSpPr>
          <p:cNvPr id="66" name="Picture Placeholder 13">
            <a:extLst>
              <a:ext uri="{FF2B5EF4-FFF2-40B4-BE49-F238E27FC236}">
                <a16:creationId xmlns:a16="http://schemas.microsoft.com/office/drawing/2014/main" id="{A6E7DE20-59B9-BBFC-369B-2C820FD08C60}"/>
              </a:ext>
            </a:extLst>
          </p:cNvPr>
          <p:cNvSpPr>
            <a:spLocks noGrp="1"/>
          </p:cNvSpPr>
          <p:nvPr>
            <p:ph type="pic" sz="quarter" idx="79" hasCustomPrompt="1"/>
          </p:nvPr>
        </p:nvSpPr>
        <p:spPr>
          <a:xfrm>
            <a:off x="6694181" y="1706881"/>
            <a:ext cx="641074" cy="465521"/>
          </a:xfrm>
          <a:prstGeom prst="rect">
            <a:avLst/>
          </a:prstGeom>
          <a:solidFill>
            <a:schemeClr val="bg2"/>
          </a:solidFill>
          <a:ln>
            <a:noFill/>
          </a:ln>
        </p:spPr>
        <p:txBody>
          <a:bodyPr/>
          <a:lstStyle>
            <a:lvl1pPr algn="ctr">
              <a:defRPr sz="1200">
                <a:solidFill>
                  <a:schemeClr val="tx2"/>
                </a:solidFill>
              </a:defRPr>
            </a:lvl1pPr>
          </a:lstStyle>
          <a:p>
            <a:r>
              <a:rPr lang="en-GB"/>
              <a:t>Insert icon</a:t>
            </a:r>
          </a:p>
        </p:txBody>
      </p:sp>
      <p:sp>
        <p:nvSpPr>
          <p:cNvPr id="67" name="Text Placeholder 33">
            <a:extLst>
              <a:ext uri="{FF2B5EF4-FFF2-40B4-BE49-F238E27FC236}">
                <a16:creationId xmlns:a16="http://schemas.microsoft.com/office/drawing/2014/main" id="{5B4B4600-A12D-989C-BFC2-103872583114}"/>
              </a:ext>
            </a:extLst>
          </p:cNvPr>
          <p:cNvSpPr>
            <a:spLocks noGrp="1"/>
          </p:cNvSpPr>
          <p:nvPr>
            <p:ph type="body" sz="quarter" idx="80" hasCustomPrompt="1"/>
          </p:nvPr>
        </p:nvSpPr>
        <p:spPr>
          <a:xfrm>
            <a:off x="8528426" y="2035510"/>
            <a:ext cx="2359039" cy="1609391"/>
          </a:xfrm>
          <a:solidFill>
            <a:schemeClr val="accent2"/>
          </a:solidFill>
        </p:spPr>
        <p:txBody>
          <a:bodyPr/>
          <a:lstStyle>
            <a:lvl1pPr>
              <a:defRPr/>
            </a:lvl1pPr>
          </a:lstStyle>
          <a:p>
            <a:pPr lvl="0"/>
            <a:r>
              <a:rPr lang="en-GB"/>
              <a:t> </a:t>
            </a:r>
          </a:p>
        </p:txBody>
      </p:sp>
      <p:sp>
        <p:nvSpPr>
          <p:cNvPr id="68" name="Text Placeholder 9">
            <a:extLst>
              <a:ext uri="{FF2B5EF4-FFF2-40B4-BE49-F238E27FC236}">
                <a16:creationId xmlns:a16="http://schemas.microsoft.com/office/drawing/2014/main" id="{6BB32777-C341-01B3-7328-CED5E8E1C95D}"/>
              </a:ext>
            </a:extLst>
          </p:cNvPr>
          <p:cNvSpPr>
            <a:spLocks noGrp="1"/>
          </p:cNvSpPr>
          <p:nvPr>
            <p:ph type="body" sz="quarter" idx="81" hasCustomPrompt="1"/>
          </p:nvPr>
        </p:nvSpPr>
        <p:spPr>
          <a:xfrm>
            <a:off x="8635196" y="2255854"/>
            <a:ext cx="2145498" cy="221325"/>
          </a:xfrm>
        </p:spPr>
        <p:txBody>
          <a:bodyPr/>
          <a:lstStyle>
            <a:lvl1pPr algn="ctr">
              <a:defRPr sz="1200" cap="all" baseline="0">
                <a:solidFill>
                  <a:schemeClr val="bg2"/>
                </a:solidFill>
                <a:latin typeface="+mj-lt"/>
              </a:defRPr>
            </a:lvl1pPr>
            <a:lvl2pPr>
              <a:defRPr cap="all" baseline="0">
                <a:solidFill>
                  <a:schemeClr val="bg2"/>
                </a:solidFill>
                <a:latin typeface="Gotham Medium" panose="02000604030000020004" pitchFamily="50" charset="0"/>
              </a:defRPr>
            </a:lvl2pPr>
            <a:lvl3pPr>
              <a:defRPr cap="all" baseline="0">
                <a:solidFill>
                  <a:schemeClr val="bg2"/>
                </a:solidFill>
                <a:latin typeface="Gotham Medium" panose="02000604030000020004" pitchFamily="50" charset="0"/>
              </a:defRPr>
            </a:lvl3pPr>
            <a:lvl4pPr>
              <a:defRPr cap="all" baseline="0">
                <a:solidFill>
                  <a:schemeClr val="bg2"/>
                </a:solidFill>
                <a:latin typeface="Gotham Medium" panose="02000604030000020004" pitchFamily="50" charset="0"/>
              </a:defRPr>
            </a:lvl4pPr>
            <a:lvl5pPr>
              <a:defRPr cap="all" baseline="0">
                <a:solidFill>
                  <a:schemeClr val="bg2"/>
                </a:solidFill>
                <a:latin typeface="Gotham Medium" panose="02000604030000020004" pitchFamily="50" charset="0"/>
              </a:defRPr>
            </a:lvl5pPr>
          </a:lstStyle>
          <a:p>
            <a:pPr lvl="0"/>
            <a:r>
              <a:rPr lang="en-GB"/>
              <a:t>Insert title</a:t>
            </a:r>
          </a:p>
        </p:txBody>
      </p:sp>
      <p:sp>
        <p:nvSpPr>
          <p:cNvPr id="69" name="Text Placeholder 11">
            <a:extLst>
              <a:ext uri="{FF2B5EF4-FFF2-40B4-BE49-F238E27FC236}">
                <a16:creationId xmlns:a16="http://schemas.microsoft.com/office/drawing/2014/main" id="{B29EE702-65E3-D896-1D07-D9BD08DFD968}"/>
              </a:ext>
            </a:extLst>
          </p:cNvPr>
          <p:cNvSpPr>
            <a:spLocks noGrp="1"/>
          </p:cNvSpPr>
          <p:nvPr>
            <p:ph type="body" sz="quarter" idx="82" hasCustomPrompt="1"/>
          </p:nvPr>
        </p:nvSpPr>
        <p:spPr>
          <a:xfrm>
            <a:off x="8635196" y="2508927"/>
            <a:ext cx="2145498" cy="1022926"/>
          </a:xfrm>
        </p:spPr>
        <p:txBody>
          <a:bodyPr/>
          <a:lstStyle>
            <a:lvl1pPr algn="ctr">
              <a:defRPr sz="1200">
                <a:solidFill>
                  <a:schemeClr val="bg2"/>
                </a:solidFill>
              </a:defRPr>
            </a:lvl1pPr>
            <a:lvl2pPr algn="ctr">
              <a:defRPr sz="1200">
                <a:solidFill>
                  <a:schemeClr val="bg2"/>
                </a:solidFill>
              </a:defRPr>
            </a:lvl2pPr>
            <a:lvl3pPr>
              <a:defRPr sz="1100">
                <a:solidFill>
                  <a:schemeClr val="bg2"/>
                </a:solidFill>
              </a:defRPr>
            </a:lvl3pPr>
            <a:lvl4pPr>
              <a:defRPr sz="1050">
                <a:solidFill>
                  <a:schemeClr val="bg2"/>
                </a:solidFill>
              </a:defRPr>
            </a:lvl4pPr>
            <a:lvl5pPr>
              <a:defRPr sz="1200">
                <a:solidFill>
                  <a:schemeClr val="bg2"/>
                </a:solidFill>
              </a:defRPr>
            </a:lvl5pPr>
          </a:lstStyle>
          <a:p>
            <a:pPr lvl="0"/>
            <a:r>
              <a:rPr lang="en-GB"/>
              <a:t>Insert text here</a:t>
            </a:r>
          </a:p>
          <a:p>
            <a:pPr lvl="1"/>
            <a:endParaRPr lang="en-GB"/>
          </a:p>
        </p:txBody>
      </p:sp>
      <p:sp>
        <p:nvSpPr>
          <p:cNvPr id="70" name="Picture Placeholder 13">
            <a:extLst>
              <a:ext uri="{FF2B5EF4-FFF2-40B4-BE49-F238E27FC236}">
                <a16:creationId xmlns:a16="http://schemas.microsoft.com/office/drawing/2014/main" id="{60237F4C-AA2E-408E-3DCB-327CB9861437}"/>
              </a:ext>
            </a:extLst>
          </p:cNvPr>
          <p:cNvSpPr>
            <a:spLocks noGrp="1"/>
          </p:cNvSpPr>
          <p:nvPr>
            <p:ph type="pic" sz="quarter" idx="83" hasCustomPrompt="1"/>
          </p:nvPr>
        </p:nvSpPr>
        <p:spPr>
          <a:xfrm>
            <a:off x="9387408" y="1706881"/>
            <a:ext cx="641074" cy="465521"/>
          </a:xfrm>
          <a:prstGeom prst="rect">
            <a:avLst/>
          </a:prstGeom>
          <a:solidFill>
            <a:schemeClr val="bg2"/>
          </a:solidFill>
          <a:ln>
            <a:noFill/>
          </a:ln>
        </p:spPr>
        <p:txBody>
          <a:bodyPr/>
          <a:lstStyle>
            <a:lvl1pPr algn="ctr">
              <a:defRPr sz="1200">
                <a:solidFill>
                  <a:schemeClr val="tx2"/>
                </a:solidFill>
              </a:defRPr>
            </a:lvl1pPr>
          </a:lstStyle>
          <a:p>
            <a:r>
              <a:rPr lang="en-GB"/>
              <a:t>Insert icon</a:t>
            </a:r>
          </a:p>
        </p:txBody>
      </p:sp>
      <p:sp>
        <p:nvSpPr>
          <p:cNvPr id="71" name="Text Placeholder 33">
            <a:extLst>
              <a:ext uri="{FF2B5EF4-FFF2-40B4-BE49-F238E27FC236}">
                <a16:creationId xmlns:a16="http://schemas.microsoft.com/office/drawing/2014/main" id="{F6578EC0-BAF8-A16E-CA3F-E461C765789F}"/>
              </a:ext>
            </a:extLst>
          </p:cNvPr>
          <p:cNvSpPr>
            <a:spLocks noGrp="1"/>
          </p:cNvSpPr>
          <p:nvPr>
            <p:ph type="body" sz="quarter" idx="84" hasCustomPrompt="1"/>
          </p:nvPr>
        </p:nvSpPr>
        <p:spPr>
          <a:xfrm>
            <a:off x="448743" y="4224194"/>
            <a:ext cx="2359039" cy="1609391"/>
          </a:xfrm>
          <a:solidFill>
            <a:schemeClr val="accent2"/>
          </a:solidFill>
        </p:spPr>
        <p:txBody>
          <a:bodyPr/>
          <a:lstStyle>
            <a:lvl1pPr>
              <a:defRPr/>
            </a:lvl1pPr>
          </a:lstStyle>
          <a:p>
            <a:pPr lvl="0"/>
            <a:r>
              <a:rPr lang="en-GB"/>
              <a:t> </a:t>
            </a:r>
          </a:p>
        </p:txBody>
      </p:sp>
      <p:sp>
        <p:nvSpPr>
          <p:cNvPr id="72" name="Text Placeholder 9">
            <a:extLst>
              <a:ext uri="{FF2B5EF4-FFF2-40B4-BE49-F238E27FC236}">
                <a16:creationId xmlns:a16="http://schemas.microsoft.com/office/drawing/2014/main" id="{BBEC9738-9250-8047-E724-24FBCABF0C92}"/>
              </a:ext>
            </a:extLst>
          </p:cNvPr>
          <p:cNvSpPr>
            <a:spLocks noGrp="1"/>
          </p:cNvSpPr>
          <p:nvPr>
            <p:ph type="body" sz="quarter" idx="85" hasCustomPrompt="1"/>
          </p:nvPr>
        </p:nvSpPr>
        <p:spPr>
          <a:xfrm>
            <a:off x="555514" y="4444538"/>
            <a:ext cx="2145498" cy="221325"/>
          </a:xfrm>
        </p:spPr>
        <p:txBody>
          <a:bodyPr/>
          <a:lstStyle>
            <a:lvl1pPr algn="ctr">
              <a:defRPr sz="1200" cap="all" baseline="0">
                <a:solidFill>
                  <a:schemeClr val="bg2"/>
                </a:solidFill>
                <a:latin typeface="+mj-lt"/>
              </a:defRPr>
            </a:lvl1pPr>
            <a:lvl2pPr>
              <a:defRPr cap="all" baseline="0">
                <a:solidFill>
                  <a:schemeClr val="bg2"/>
                </a:solidFill>
                <a:latin typeface="Gotham Medium" panose="02000604030000020004" pitchFamily="50" charset="0"/>
              </a:defRPr>
            </a:lvl2pPr>
            <a:lvl3pPr>
              <a:defRPr cap="all" baseline="0">
                <a:solidFill>
                  <a:schemeClr val="bg2"/>
                </a:solidFill>
                <a:latin typeface="Gotham Medium" panose="02000604030000020004" pitchFamily="50" charset="0"/>
              </a:defRPr>
            </a:lvl3pPr>
            <a:lvl4pPr>
              <a:defRPr cap="all" baseline="0">
                <a:solidFill>
                  <a:schemeClr val="bg2"/>
                </a:solidFill>
                <a:latin typeface="Gotham Medium" panose="02000604030000020004" pitchFamily="50" charset="0"/>
              </a:defRPr>
            </a:lvl4pPr>
            <a:lvl5pPr>
              <a:defRPr cap="all" baseline="0">
                <a:solidFill>
                  <a:schemeClr val="bg2"/>
                </a:solidFill>
                <a:latin typeface="Gotham Medium" panose="02000604030000020004" pitchFamily="50" charset="0"/>
              </a:defRPr>
            </a:lvl5pPr>
          </a:lstStyle>
          <a:p>
            <a:pPr lvl="0"/>
            <a:r>
              <a:rPr lang="en-GB"/>
              <a:t>Insert title</a:t>
            </a:r>
          </a:p>
        </p:txBody>
      </p:sp>
      <p:sp>
        <p:nvSpPr>
          <p:cNvPr id="73" name="Text Placeholder 11">
            <a:extLst>
              <a:ext uri="{FF2B5EF4-FFF2-40B4-BE49-F238E27FC236}">
                <a16:creationId xmlns:a16="http://schemas.microsoft.com/office/drawing/2014/main" id="{A6DE3B5F-8938-4F51-50E1-D12FE90F5048}"/>
              </a:ext>
            </a:extLst>
          </p:cNvPr>
          <p:cNvSpPr>
            <a:spLocks noGrp="1"/>
          </p:cNvSpPr>
          <p:nvPr>
            <p:ph type="body" sz="quarter" idx="86" hasCustomPrompt="1"/>
          </p:nvPr>
        </p:nvSpPr>
        <p:spPr>
          <a:xfrm>
            <a:off x="555514" y="4697611"/>
            <a:ext cx="2145498" cy="1022926"/>
          </a:xfrm>
        </p:spPr>
        <p:txBody>
          <a:bodyPr/>
          <a:lstStyle>
            <a:lvl1pPr algn="ctr">
              <a:defRPr sz="1200">
                <a:solidFill>
                  <a:schemeClr val="bg2"/>
                </a:solidFill>
              </a:defRPr>
            </a:lvl1pPr>
            <a:lvl2pPr algn="ctr">
              <a:defRPr sz="1200">
                <a:solidFill>
                  <a:schemeClr val="bg2"/>
                </a:solidFill>
              </a:defRPr>
            </a:lvl2pPr>
            <a:lvl3pPr>
              <a:defRPr sz="1100">
                <a:solidFill>
                  <a:schemeClr val="bg2"/>
                </a:solidFill>
              </a:defRPr>
            </a:lvl3pPr>
            <a:lvl4pPr>
              <a:defRPr sz="1050">
                <a:solidFill>
                  <a:schemeClr val="bg2"/>
                </a:solidFill>
              </a:defRPr>
            </a:lvl4pPr>
            <a:lvl5pPr>
              <a:defRPr sz="1200">
                <a:solidFill>
                  <a:schemeClr val="bg2"/>
                </a:solidFill>
              </a:defRPr>
            </a:lvl5pPr>
          </a:lstStyle>
          <a:p>
            <a:pPr lvl="0"/>
            <a:r>
              <a:rPr lang="en-GB"/>
              <a:t>Insert text here</a:t>
            </a:r>
          </a:p>
          <a:p>
            <a:pPr lvl="1"/>
            <a:endParaRPr lang="en-GB"/>
          </a:p>
        </p:txBody>
      </p:sp>
      <p:sp>
        <p:nvSpPr>
          <p:cNvPr id="74" name="Picture Placeholder 13">
            <a:extLst>
              <a:ext uri="{FF2B5EF4-FFF2-40B4-BE49-F238E27FC236}">
                <a16:creationId xmlns:a16="http://schemas.microsoft.com/office/drawing/2014/main" id="{8F976E9F-D74B-ACF4-B02D-1FAFB1CAD25E}"/>
              </a:ext>
            </a:extLst>
          </p:cNvPr>
          <p:cNvSpPr>
            <a:spLocks noGrp="1"/>
          </p:cNvSpPr>
          <p:nvPr>
            <p:ph type="pic" sz="quarter" idx="87" hasCustomPrompt="1"/>
          </p:nvPr>
        </p:nvSpPr>
        <p:spPr>
          <a:xfrm>
            <a:off x="1307726" y="3895565"/>
            <a:ext cx="641074" cy="465521"/>
          </a:xfrm>
          <a:prstGeom prst="rect">
            <a:avLst/>
          </a:prstGeom>
          <a:solidFill>
            <a:schemeClr val="bg2"/>
          </a:solidFill>
          <a:ln>
            <a:noFill/>
          </a:ln>
        </p:spPr>
        <p:txBody>
          <a:bodyPr/>
          <a:lstStyle>
            <a:lvl1pPr algn="ctr">
              <a:defRPr sz="1200">
                <a:solidFill>
                  <a:schemeClr val="tx2"/>
                </a:solidFill>
              </a:defRPr>
            </a:lvl1pPr>
          </a:lstStyle>
          <a:p>
            <a:r>
              <a:rPr lang="en-GB"/>
              <a:t>Insert icon</a:t>
            </a:r>
          </a:p>
        </p:txBody>
      </p:sp>
      <p:sp>
        <p:nvSpPr>
          <p:cNvPr id="75" name="Text Placeholder 33">
            <a:extLst>
              <a:ext uri="{FF2B5EF4-FFF2-40B4-BE49-F238E27FC236}">
                <a16:creationId xmlns:a16="http://schemas.microsoft.com/office/drawing/2014/main" id="{446937A5-FA66-575D-89D6-EAC5B36D7548}"/>
              </a:ext>
            </a:extLst>
          </p:cNvPr>
          <p:cNvSpPr>
            <a:spLocks noGrp="1"/>
          </p:cNvSpPr>
          <p:nvPr>
            <p:ph type="body" sz="quarter" idx="88" hasCustomPrompt="1"/>
          </p:nvPr>
        </p:nvSpPr>
        <p:spPr>
          <a:xfrm>
            <a:off x="3141971" y="4224194"/>
            <a:ext cx="2359039" cy="1609391"/>
          </a:xfrm>
          <a:solidFill>
            <a:schemeClr val="accent2"/>
          </a:solidFill>
        </p:spPr>
        <p:txBody>
          <a:bodyPr/>
          <a:lstStyle>
            <a:lvl1pPr>
              <a:defRPr/>
            </a:lvl1pPr>
          </a:lstStyle>
          <a:p>
            <a:pPr lvl="0"/>
            <a:r>
              <a:rPr lang="en-GB"/>
              <a:t> </a:t>
            </a:r>
          </a:p>
        </p:txBody>
      </p:sp>
      <p:sp>
        <p:nvSpPr>
          <p:cNvPr id="76" name="Text Placeholder 9">
            <a:extLst>
              <a:ext uri="{FF2B5EF4-FFF2-40B4-BE49-F238E27FC236}">
                <a16:creationId xmlns:a16="http://schemas.microsoft.com/office/drawing/2014/main" id="{182BD1E5-ED65-7636-7694-FE713D3AEBE4}"/>
              </a:ext>
            </a:extLst>
          </p:cNvPr>
          <p:cNvSpPr>
            <a:spLocks noGrp="1"/>
          </p:cNvSpPr>
          <p:nvPr>
            <p:ph type="body" sz="quarter" idx="89" hasCustomPrompt="1"/>
          </p:nvPr>
        </p:nvSpPr>
        <p:spPr>
          <a:xfrm>
            <a:off x="3248741" y="4444538"/>
            <a:ext cx="2145498" cy="221325"/>
          </a:xfrm>
        </p:spPr>
        <p:txBody>
          <a:bodyPr/>
          <a:lstStyle>
            <a:lvl1pPr algn="ctr">
              <a:defRPr sz="1200" cap="all" baseline="0">
                <a:solidFill>
                  <a:schemeClr val="bg2"/>
                </a:solidFill>
                <a:latin typeface="+mj-lt"/>
              </a:defRPr>
            </a:lvl1pPr>
            <a:lvl2pPr>
              <a:defRPr cap="all" baseline="0">
                <a:solidFill>
                  <a:schemeClr val="bg2"/>
                </a:solidFill>
                <a:latin typeface="Gotham Medium" panose="02000604030000020004" pitchFamily="50" charset="0"/>
              </a:defRPr>
            </a:lvl2pPr>
            <a:lvl3pPr>
              <a:defRPr cap="all" baseline="0">
                <a:solidFill>
                  <a:schemeClr val="bg2"/>
                </a:solidFill>
                <a:latin typeface="Gotham Medium" panose="02000604030000020004" pitchFamily="50" charset="0"/>
              </a:defRPr>
            </a:lvl3pPr>
            <a:lvl4pPr>
              <a:defRPr cap="all" baseline="0">
                <a:solidFill>
                  <a:schemeClr val="bg2"/>
                </a:solidFill>
                <a:latin typeface="Gotham Medium" panose="02000604030000020004" pitchFamily="50" charset="0"/>
              </a:defRPr>
            </a:lvl4pPr>
            <a:lvl5pPr>
              <a:defRPr cap="all" baseline="0">
                <a:solidFill>
                  <a:schemeClr val="bg2"/>
                </a:solidFill>
                <a:latin typeface="Gotham Medium" panose="02000604030000020004" pitchFamily="50" charset="0"/>
              </a:defRPr>
            </a:lvl5pPr>
          </a:lstStyle>
          <a:p>
            <a:pPr lvl="0"/>
            <a:r>
              <a:rPr lang="en-GB"/>
              <a:t>Insert title</a:t>
            </a:r>
          </a:p>
        </p:txBody>
      </p:sp>
      <p:sp>
        <p:nvSpPr>
          <p:cNvPr id="77" name="Text Placeholder 11">
            <a:extLst>
              <a:ext uri="{FF2B5EF4-FFF2-40B4-BE49-F238E27FC236}">
                <a16:creationId xmlns:a16="http://schemas.microsoft.com/office/drawing/2014/main" id="{E1B87B7A-5702-FB58-3F79-1944DD19C082}"/>
              </a:ext>
            </a:extLst>
          </p:cNvPr>
          <p:cNvSpPr>
            <a:spLocks noGrp="1"/>
          </p:cNvSpPr>
          <p:nvPr>
            <p:ph type="body" sz="quarter" idx="90" hasCustomPrompt="1"/>
          </p:nvPr>
        </p:nvSpPr>
        <p:spPr>
          <a:xfrm>
            <a:off x="3248741" y="4697611"/>
            <a:ext cx="2145498" cy="1022926"/>
          </a:xfrm>
        </p:spPr>
        <p:txBody>
          <a:bodyPr/>
          <a:lstStyle>
            <a:lvl1pPr algn="ctr">
              <a:defRPr sz="1200">
                <a:solidFill>
                  <a:schemeClr val="bg2"/>
                </a:solidFill>
              </a:defRPr>
            </a:lvl1pPr>
            <a:lvl2pPr algn="ctr">
              <a:defRPr sz="1200">
                <a:solidFill>
                  <a:schemeClr val="bg2"/>
                </a:solidFill>
              </a:defRPr>
            </a:lvl2pPr>
            <a:lvl3pPr>
              <a:defRPr sz="1100">
                <a:solidFill>
                  <a:schemeClr val="bg2"/>
                </a:solidFill>
              </a:defRPr>
            </a:lvl3pPr>
            <a:lvl4pPr>
              <a:defRPr sz="1050">
                <a:solidFill>
                  <a:schemeClr val="bg2"/>
                </a:solidFill>
              </a:defRPr>
            </a:lvl4pPr>
            <a:lvl5pPr>
              <a:defRPr sz="1200">
                <a:solidFill>
                  <a:schemeClr val="bg2"/>
                </a:solidFill>
              </a:defRPr>
            </a:lvl5pPr>
          </a:lstStyle>
          <a:p>
            <a:pPr lvl="0"/>
            <a:r>
              <a:rPr lang="en-GB"/>
              <a:t>Insert text here</a:t>
            </a:r>
          </a:p>
          <a:p>
            <a:pPr lvl="1"/>
            <a:endParaRPr lang="en-GB"/>
          </a:p>
        </p:txBody>
      </p:sp>
      <p:sp>
        <p:nvSpPr>
          <p:cNvPr id="78" name="Picture Placeholder 13">
            <a:extLst>
              <a:ext uri="{FF2B5EF4-FFF2-40B4-BE49-F238E27FC236}">
                <a16:creationId xmlns:a16="http://schemas.microsoft.com/office/drawing/2014/main" id="{5ECBD990-1457-0043-019F-80E8A982537B}"/>
              </a:ext>
            </a:extLst>
          </p:cNvPr>
          <p:cNvSpPr>
            <a:spLocks noGrp="1"/>
          </p:cNvSpPr>
          <p:nvPr>
            <p:ph type="pic" sz="quarter" idx="91" hasCustomPrompt="1"/>
          </p:nvPr>
        </p:nvSpPr>
        <p:spPr>
          <a:xfrm>
            <a:off x="4000953" y="3895565"/>
            <a:ext cx="641074" cy="465521"/>
          </a:xfrm>
          <a:prstGeom prst="rect">
            <a:avLst/>
          </a:prstGeom>
          <a:solidFill>
            <a:schemeClr val="bg2"/>
          </a:solidFill>
          <a:ln>
            <a:noFill/>
          </a:ln>
        </p:spPr>
        <p:txBody>
          <a:bodyPr/>
          <a:lstStyle>
            <a:lvl1pPr algn="ctr">
              <a:defRPr sz="1200">
                <a:solidFill>
                  <a:schemeClr val="tx2"/>
                </a:solidFill>
              </a:defRPr>
            </a:lvl1pPr>
          </a:lstStyle>
          <a:p>
            <a:r>
              <a:rPr lang="en-GB"/>
              <a:t>Insert icon</a:t>
            </a:r>
          </a:p>
        </p:txBody>
      </p:sp>
      <p:sp>
        <p:nvSpPr>
          <p:cNvPr id="79" name="Text Placeholder 33">
            <a:extLst>
              <a:ext uri="{FF2B5EF4-FFF2-40B4-BE49-F238E27FC236}">
                <a16:creationId xmlns:a16="http://schemas.microsoft.com/office/drawing/2014/main" id="{959853BA-3CD6-E6C2-9579-7E2F4E830E61}"/>
              </a:ext>
            </a:extLst>
          </p:cNvPr>
          <p:cNvSpPr>
            <a:spLocks noGrp="1"/>
          </p:cNvSpPr>
          <p:nvPr>
            <p:ph type="body" sz="quarter" idx="92" hasCustomPrompt="1"/>
          </p:nvPr>
        </p:nvSpPr>
        <p:spPr>
          <a:xfrm>
            <a:off x="5835198" y="4224194"/>
            <a:ext cx="2359039" cy="1609391"/>
          </a:xfrm>
          <a:solidFill>
            <a:schemeClr val="accent2"/>
          </a:solidFill>
        </p:spPr>
        <p:txBody>
          <a:bodyPr/>
          <a:lstStyle>
            <a:lvl1pPr>
              <a:defRPr/>
            </a:lvl1pPr>
          </a:lstStyle>
          <a:p>
            <a:pPr lvl="0"/>
            <a:r>
              <a:rPr lang="en-GB"/>
              <a:t> </a:t>
            </a:r>
          </a:p>
        </p:txBody>
      </p:sp>
      <p:sp>
        <p:nvSpPr>
          <p:cNvPr id="80" name="Text Placeholder 9">
            <a:extLst>
              <a:ext uri="{FF2B5EF4-FFF2-40B4-BE49-F238E27FC236}">
                <a16:creationId xmlns:a16="http://schemas.microsoft.com/office/drawing/2014/main" id="{0C65B273-E4CE-FBA3-513D-9671802463F0}"/>
              </a:ext>
            </a:extLst>
          </p:cNvPr>
          <p:cNvSpPr>
            <a:spLocks noGrp="1"/>
          </p:cNvSpPr>
          <p:nvPr>
            <p:ph type="body" sz="quarter" idx="93" hasCustomPrompt="1"/>
          </p:nvPr>
        </p:nvSpPr>
        <p:spPr>
          <a:xfrm>
            <a:off x="5941969" y="4444538"/>
            <a:ext cx="2145498" cy="221325"/>
          </a:xfrm>
        </p:spPr>
        <p:txBody>
          <a:bodyPr/>
          <a:lstStyle>
            <a:lvl1pPr algn="ctr">
              <a:defRPr sz="1200" cap="all" baseline="0">
                <a:solidFill>
                  <a:schemeClr val="bg2"/>
                </a:solidFill>
                <a:latin typeface="+mj-lt"/>
              </a:defRPr>
            </a:lvl1pPr>
            <a:lvl2pPr>
              <a:defRPr cap="all" baseline="0">
                <a:solidFill>
                  <a:schemeClr val="bg2"/>
                </a:solidFill>
                <a:latin typeface="Gotham Medium" panose="02000604030000020004" pitchFamily="50" charset="0"/>
              </a:defRPr>
            </a:lvl2pPr>
            <a:lvl3pPr>
              <a:defRPr cap="all" baseline="0">
                <a:solidFill>
                  <a:schemeClr val="bg2"/>
                </a:solidFill>
                <a:latin typeface="Gotham Medium" panose="02000604030000020004" pitchFamily="50" charset="0"/>
              </a:defRPr>
            </a:lvl3pPr>
            <a:lvl4pPr>
              <a:defRPr cap="all" baseline="0">
                <a:solidFill>
                  <a:schemeClr val="bg2"/>
                </a:solidFill>
                <a:latin typeface="Gotham Medium" panose="02000604030000020004" pitchFamily="50" charset="0"/>
              </a:defRPr>
            </a:lvl4pPr>
            <a:lvl5pPr>
              <a:defRPr cap="all" baseline="0">
                <a:solidFill>
                  <a:schemeClr val="bg2"/>
                </a:solidFill>
                <a:latin typeface="Gotham Medium" panose="02000604030000020004" pitchFamily="50" charset="0"/>
              </a:defRPr>
            </a:lvl5pPr>
          </a:lstStyle>
          <a:p>
            <a:pPr lvl="0"/>
            <a:r>
              <a:rPr lang="en-GB"/>
              <a:t>Insert title</a:t>
            </a:r>
          </a:p>
        </p:txBody>
      </p:sp>
      <p:sp>
        <p:nvSpPr>
          <p:cNvPr id="81" name="Text Placeholder 11">
            <a:extLst>
              <a:ext uri="{FF2B5EF4-FFF2-40B4-BE49-F238E27FC236}">
                <a16:creationId xmlns:a16="http://schemas.microsoft.com/office/drawing/2014/main" id="{6FB953C2-8C1C-138A-FCB0-9CAF2D9DBDEA}"/>
              </a:ext>
            </a:extLst>
          </p:cNvPr>
          <p:cNvSpPr>
            <a:spLocks noGrp="1"/>
          </p:cNvSpPr>
          <p:nvPr>
            <p:ph type="body" sz="quarter" idx="94" hasCustomPrompt="1"/>
          </p:nvPr>
        </p:nvSpPr>
        <p:spPr>
          <a:xfrm>
            <a:off x="5941969" y="4697611"/>
            <a:ext cx="2145498" cy="1022926"/>
          </a:xfrm>
        </p:spPr>
        <p:txBody>
          <a:bodyPr/>
          <a:lstStyle>
            <a:lvl1pPr algn="ctr">
              <a:defRPr sz="1200">
                <a:solidFill>
                  <a:schemeClr val="bg2"/>
                </a:solidFill>
              </a:defRPr>
            </a:lvl1pPr>
            <a:lvl2pPr algn="ctr">
              <a:defRPr sz="1200">
                <a:solidFill>
                  <a:schemeClr val="bg2"/>
                </a:solidFill>
              </a:defRPr>
            </a:lvl2pPr>
            <a:lvl3pPr>
              <a:defRPr sz="1100">
                <a:solidFill>
                  <a:schemeClr val="bg2"/>
                </a:solidFill>
              </a:defRPr>
            </a:lvl3pPr>
            <a:lvl4pPr>
              <a:defRPr sz="1050">
                <a:solidFill>
                  <a:schemeClr val="bg2"/>
                </a:solidFill>
              </a:defRPr>
            </a:lvl4pPr>
            <a:lvl5pPr>
              <a:defRPr sz="1200">
                <a:solidFill>
                  <a:schemeClr val="bg2"/>
                </a:solidFill>
              </a:defRPr>
            </a:lvl5pPr>
          </a:lstStyle>
          <a:p>
            <a:pPr lvl="0"/>
            <a:r>
              <a:rPr lang="en-GB"/>
              <a:t>Insert text here</a:t>
            </a:r>
          </a:p>
          <a:p>
            <a:pPr lvl="1"/>
            <a:endParaRPr lang="en-GB"/>
          </a:p>
        </p:txBody>
      </p:sp>
      <p:sp>
        <p:nvSpPr>
          <p:cNvPr id="82" name="Picture Placeholder 13">
            <a:extLst>
              <a:ext uri="{FF2B5EF4-FFF2-40B4-BE49-F238E27FC236}">
                <a16:creationId xmlns:a16="http://schemas.microsoft.com/office/drawing/2014/main" id="{73335552-4766-A778-44CA-5B3A1ECE797D}"/>
              </a:ext>
            </a:extLst>
          </p:cNvPr>
          <p:cNvSpPr>
            <a:spLocks noGrp="1"/>
          </p:cNvSpPr>
          <p:nvPr>
            <p:ph type="pic" sz="quarter" idx="95" hasCustomPrompt="1"/>
          </p:nvPr>
        </p:nvSpPr>
        <p:spPr>
          <a:xfrm>
            <a:off x="6694181" y="3895565"/>
            <a:ext cx="641074" cy="465521"/>
          </a:xfrm>
          <a:prstGeom prst="rect">
            <a:avLst/>
          </a:prstGeom>
          <a:solidFill>
            <a:schemeClr val="bg2"/>
          </a:solidFill>
          <a:ln>
            <a:noFill/>
          </a:ln>
        </p:spPr>
        <p:txBody>
          <a:bodyPr/>
          <a:lstStyle>
            <a:lvl1pPr algn="ctr">
              <a:defRPr sz="1200">
                <a:solidFill>
                  <a:schemeClr val="tx2"/>
                </a:solidFill>
              </a:defRPr>
            </a:lvl1pPr>
          </a:lstStyle>
          <a:p>
            <a:r>
              <a:rPr lang="en-GB"/>
              <a:t>Insert icon</a:t>
            </a:r>
          </a:p>
        </p:txBody>
      </p:sp>
      <p:sp>
        <p:nvSpPr>
          <p:cNvPr id="83" name="Text Placeholder 33">
            <a:extLst>
              <a:ext uri="{FF2B5EF4-FFF2-40B4-BE49-F238E27FC236}">
                <a16:creationId xmlns:a16="http://schemas.microsoft.com/office/drawing/2014/main" id="{7D49D4CB-5BEE-BEDF-2ED2-F861239194B7}"/>
              </a:ext>
            </a:extLst>
          </p:cNvPr>
          <p:cNvSpPr>
            <a:spLocks noGrp="1"/>
          </p:cNvSpPr>
          <p:nvPr>
            <p:ph type="body" sz="quarter" idx="96" hasCustomPrompt="1"/>
          </p:nvPr>
        </p:nvSpPr>
        <p:spPr>
          <a:xfrm>
            <a:off x="8528426" y="4224194"/>
            <a:ext cx="2359039" cy="1609391"/>
          </a:xfrm>
          <a:solidFill>
            <a:schemeClr val="accent2"/>
          </a:solidFill>
        </p:spPr>
        <p:txBody>
          <a:bodyPr/>
          <a:lstStyle>
            <a:lvl1pPr>
              <a:defRPr/>
            </a:lvl1pPr>
          </a:lstStyle>
          <a:p>
            <a:pPr lvl="0"/>
            <a:r>
              <a:rPr lang="en-GB"/>
              <a:t> </a:t>
            </a:r>
          </a:p>
        </p:txBody>
      </p:sp>
      <p:sp>
        <p:nvSpPr>
          <p:cNvPr id="84" name="Text Placeholder 9">
            <a:extLst>
              <a:ext uri="{FF2B5EF4-FFF2-40B4-BE49-F238E27FC236}">
                <a16:creationId xmlns:a16="http://schemas.microsoft.com/office/drawing/2014/main" id="{A56A22D4-87CC-DAFF-F68C-07E7526F2808}"/>
              </a:ext>
            </a:extLst>
          </p:cNvPr>
          <p:cNvSpPr>
            <a:spLocks noGrp="1"/>
          </p:cNvSpPr>
          <p:nvPr>
            <p:ph type="body" sz="quarter" idx="97" hasCustomPrompt="1"/>
          </p:nvPr>
        </p:nvSpPr>
        <p:spPr>
          <a:xfrm>
            <a:off x="8635196" y="4444538"/>
            <a:ext cx="2145498" cy="221325"/>
          </a:xfrm>
        </p:spPr>
        <p:txBody>
          <a:bodyPr/>
          <a:lstStyle>
            <a:lvl1pPr algn="ctr">
              <a:defRPr sz="1200" cap="all" baseline="0">
                <a:solidFill>
                  <a:schemeClr val="bg2"/>
                </a:solidFill>
                <a:latin typeface="+mj-lt"/>
              </a:defRPr>
            </a:lvl1pPr>
            <a:lvl2pPr>
              <a:defRPr cap="all" baseline="0">
                <a:solidFill>
                  <a:schemeClr val="bg2"/>
                </a:solidFill>
                <a:latin typeface="Gotham Medium" panose="02000604030000020004" pitchFamily="50" charset="0"/>
              </a:defRPr>
            </a:lvl2pPr>
            <a:lvl3pPr>
              <a:defRPr cap="all" baseline="0">
                <a:solidFill>
                  <a:schemeClr val="bg2"/>
                </a:solidFill>
                <a:latin typeface="Gotham Medium" panose="02000604030000020004" pitchFamily="50" charset="0"/>
              </a:defRPr>
            </a:lvl3pPr>
            <a:lvl4pPr>
              <a:defRPr cap="all" baseline="0">
                <a:solidFill>
                  <a:schemeClr val="bg2"/>
                </a:solidFill>
                <a:latin typeface="Gotham Medium" panose="02000604030000020004" pitchFamily="50" charset="0"/>
              </a:defRPr>
            </a:lvl4pPr>
            <a:lvl5pPr>
              <a:defRPr cap="all" baseline="0">
                <a:solidFill>
                  <a:schemeClr val="bg2"/>
                </a:solidFill>
                <a:latin typeface="Gotham Medium" panose="02000604030000020004" pitchFamily="50" charset="0"/>
              </a:defRPr>
            </a:lvl5pPr>
          </a:lstStyle>
          <a:p>
            <a:pPr lvl="0"/>
            <a:r>
              <a:rPr lang="en-GB"/>
              <a:t>Insert title</a:t>
            </a:r>
          </a:p>
        </p:txBody>
      </p:sp>
      <p:sp>
        <p:nvSpPr>
          <p:cNvPr id="85" name="Text Placeholder 11">
            <a:extLst>
              <a:ext uri="{FF2B5EF4-FFF2-40B4-BE49-F238E27FC236}">
                <a16:creationId xmlns:a16="http://schemas.microsoft.com/office/drawing/2014/main" id="{22295C03-84D6-4A28-E7FF-8A7F6E8B4392}"/>
              </a:ext>
            </a:extLst>
          </p:cNvPr>
          <p:cNvSpPr>
            <a:spLocks noGrp="1"/>
          </p:cNvSpPr>
          <p:nvPr>
            <p:ph type="body" sz="quarter" idx="98" hasCustomPrompt="1"/>
          </p:nvPr>
        </p:nvSpPr>
        <p:spPr>
          <a:xfrm>
            <a:off x="8635196" y="4697611"/>
            <a:ext cx="2145498" cy="1022926"/>
          </a:xfrm>
        </p:spPr>
        <p:txBody>
          <a:bodyPr/>
          <a:lstStyle>
            <a:lvl1pPr algn="ctr">
              <a:defRPr sz="1200">
                <a:solidFill>
                  <a:schemeClr val="bg2"/>
                </a:solidFill>
              </a:defRPr>
            </a:lvl1pPr>
            <a:lvl2pPr algn="ctr">
              <a:defRPr sz="1200">
                <a:solidFill>
                  <a:schemeClr val="bg2"/>
                </a:solidFill>
              </a:defRPr>
            </a:lvl2pPr>
            <a:lvl3pPr>
              <a:defRPr sz="1100">
                <a:solidFill>
                  <a:schemeClr val="bg2"/>
                </a:solidFill>
              </a:defRPr>
            </a:lvl3pPr>
            <a:lvl4pPr>
              <a:defRPr sz="1050">
                <a:solidFill>
                  <a:schemeClr val="bg2"/>
                </a:solidFill>
              </a:defRPr>
            </a:lvl4pPr>
            <a:lvl5pPr>
              <a:defRPr sz="1200">
                <a:solidFill>
                  <a:schemeClr val="bg2"/>
                </a:solidFill>
              </a:defRPr>
            </a:lvl5pPr>
          </a:lstStyle>
          <a:p>
            <a:pPr lvl="0"/>
            <a:r>
              <a:rPr lang="en-GB"/>
              <a:t>Insert text here</a:t>
            </a:r>
          </a:p>
          <a:p>
            <a:pPr lvl="1"/>
            <a:endParaRPr lang="en-GB"/>
          </a:p>
        </p:txBody>
      </p:sp>
      <p:sp>
        <p:nvSpPr>
          <p:cNvPr id="86" name="Picture Placeholder 13">
            <a:extLst>
              <a:ext uri="{FF2B5EF4-FFF2-40B4-BE49-F238E27FC236}">
                <a16:creationId xmlns:a16="http://schemas.microsoft.com/office/drawing/2014/main" id="{5D011CCE-3B3D-04F7-106A-993AAD84DBD2}"/>
              </a:ext>
            </a:extLst>
          </p:cNvPr>
          <p:cNvSpPr>
            <a:spLocks noGrp="1"/>
          </p:cNvSpPr>
          <p:nvPr>
            <p:ph type="pic" sz="quarter" idx="99" hasCustomPrompt="1"/>
          </p:nvPr>
        </p:nvSpPr>
        <p:spPr>
          <a:xfrm>
            <a:off x="9387408" y="3895565"/>
            <a:ext cx="641074" cy="465521"/>
          </a:xfrm>
          <a:prstGeom prst="rect">
            <a:avLst/>
          </a:prstGeom>
          <a:solidFill>
            <a:schemeClr val="bg2"/>
          </a:solidFill>
          <a:ln>
            <a:noFill/>
          </a:ln>
        </p:spPr>
        <p:txBody>
          <a:bodyPr/>
          <a:lstStyle>
            <a:lvl1pPr algn="ctr">
              <a:defRPr sz="1200">
                <a:solidFill>
                  <a:schemeClr val="tx2"/>
                </a:solidFill>
              </a:defRPr>
            </a:lvl1pPr>
          </a:lstStyle>
          <a:p>
            <a:r>
              <a:rPr lang="en-GB"/>
              <a:t>Insert icon</a:t>
            </a:r>
          </a:p>
        </p:txBody>
      </p:sp>
      <p:sp>
        <p:nvSpPr>
          <p:cNvPr id="6" name="Text Placeholder 5">
            <a:extLst>
              <a:ext uri="{FF2B5EF4-FFF2-40B4-BE49-F238E27FC236}">
                <a16:creationId xmlns:a16="http://schemas.microsoft.com/office/drawing/2014/main" id="{FA93B444-750D-6E57-A474-77260E3CB5D6}"/>
              </a:ext>
            </a:extLst>
          </p:cNvPr>
          <p:cNvSpPr>
            <a:spLocks noGrp="1"/>
          </p:cNvSpPr>
          <p:nvPr>
            <p:ph type="body" sz="quarter" idx="71" hasCustomPrompt="1"/>
          </p:nvPr>
        </p:nvSpPr>
        <p:spPr>
          <a:xfrm>
            <a:off x="450732" y="1125736"/>
            <a:ext cx="10323999" cy="581145"/>
          </a:xfrm>
        </p:spPr>
        <p:txBody>
          <a:bodyPr/>
          <a:lstStyle>
            <a:lvl1pPr>
              <a:defRPr sz="1200"/>
            </a:lvl1pPr>
            <a:lvl2pPr>
              <a:defRPr sz="1200"/>
            </a:lvl2pPr>
            <a:lvl3pPr>
              <a:defRPr sz="1100"/>
            </a:lvl3pPr>
            <a:lvl4pPr>
              <a:defRPr sz="1050"/>
            </a:lvl4pPr>
            <a:lvl5pPr>
              <a:defRPr sz="1200"/>
            </a:lvl5pPr>
          </a:lstStyle>
          <a:p>
            <a:pPr lvl="0"/>
            <a:r>
              <a:rPr lang="en-GB"/>
              <a:t>Insert text</a:t>
            </a:r>
          </a:p>
          <a:p>
            <a:pPr lvl="1"/>
            <a:r>
              <a:rPr lang="en-GB"/>
              <a:t>Second level</a:t>
            </a:r>
          </a:p>
          <a:p>
            <a:pPr lvl="2"/>
            <a:r>
              <a:rPr lang="en-GB"/>
              <a:t>Third level</a:t>
            </a:r>
          </a:p>
          <a:p>
            <a:pPr lvl="3"/>
            <a:r>
              <a:rPr lang="en-GB"/>
              <a:t>Fourth level</a:t>
            </a:r>
          </a:p>
          <a:p>
            <a:pPr lvl="4"/>
            <a:r>
              <a:rPr lang="en-GB"/>
              <a:t>Fifth level</a:t>
            </a:r>
          </a:p>
        </p:txBody>
      </p:sp>
      <p:grpSp>
        <p:nvGrpSpPr>
          <p:cNvPr id="2" name="Group 1">
            <a:extLst>
              <a:ext uri="{FF2B5EF4-FFF2-40B4-BE49-F238E27FC236}">
                <a16:creationId xmlns:a16="http://schemas.microsoft.com/office/drawing/2014/main" id="{1ABA23F4-A317-F18C-3096-4A7468A25B35}"/>
              </a:ext>
            </a:extLst>
          </p:cNvPr>
          <p:cNvGrpSpPr/>
          <p:nvPr userDrawn="1"/>
        </p:nvGrpSpPr>
        <p:grpSpPr>
          <a:xfrm>
            <a:off x="12334791" y="0"/>
            <a:ext cx="2094408" cy="3914775"/>
            <a:chOff x="-2178418" y="4487679"/>
            <a:chExt cx="2094954" cy="3914775"/>
          </a:xfrm>
        </p:grpSpPr>
        <p:sp>
          <p:nvSpPr>
            <p:cNvPr id="4" name="Rectangle 3">
              <a:extLst>
                <a:ext uri="{FF2B5EF4-FFF2-40B4-BE49-F238E27FC236}">
                  <a16:creationId xmlns:a16="http://schemas.microsoft.com/office/drawing/2014/main" id="{408E9E27-5822-2FEC-8117-A2B5D9BD7F7C}"/>
                </a:ext>
              </a:extLst>
            </p:cNvPr>
            <p:cNvSpPr/>
            <p:nvPr/>
          </p:nvSpPr>
          <p:spPr>
            <a:xfrm>
              <a:off x="-2178418" y="4487680"/>
              <a:ext cx="2094954" cy="3914774"/>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333333"/>
                </a:solidFill>
              </a:endParaRPr>
            </a:p>
          </p:txBody>
        </p:sp>
        <p:sp>
          <p:nvSpPr>
            <p:cNvPr id="7" name="Rectangle 6">
              <a:extLst>
                <a:ext uri="{FF2B5EF4-FFF2-40B4-BE49-F238E27FC236}">
                  <a16:creationId xmlns:a16="http://schemas.microsoft.com/office/drawing/2014/main" id="{4A56F760-9B03-A4EB-39FA-F25DC5655592}"/>
                </a:ext>
              </a:extLst>
            </p:cNvPr>
            <p:cNvSpPr/>
            <p:nvPr/>
          </p:nvSpPr>
          <p:spPr>
            <a:xfrm>
              <a:off x="-2178418" y="4487679"/>
              <a:ext cx="2094954" cy="55616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799">
                <a:solidFill>
                  <a:srgbClr val="333333"/>
                </a:solidFill>
              </a:endParaRPr>
            </a:p>
          </p:txBody>
        </p:sp>
        <p:sp>
          <p:nvSpPr>
            <p:cNvPr id="19" name="TextBox 18">
              <a:extLst>
                <a:ext uri="{FF2B5EF4-FFF2-40B4-BE49-F238E27FC236}">
                  <a16:creationId xmlns:a16="http://schemas.microsoft.com/office/drawing/2014/main" id="{778EC7F6-A1A3-AB6E-043E-2CEEDD2F1CA9}"/>
                </a:ext>
              </a:extLst>
            </p:cNvPr>
            <p:cNvSpPr txBox="1"/>
            <p:nvPr/>
          </p:nvSpPr>
          <p:spPr>
            <a:xfrm>
              <a:off x="-1943077" y="4533656"/>
              <a:ext cx="1668186" cy="461665"/>
            </a:xfrm>
            <a:prstGeom prst="rect">
              <a:avLst/>
            </a:prstGeom>
            <a:noFill/>
          </p:spPr>
          <p:txBody>
            <a:bodyPr wrap="square" rtlCol="0">
              <a:spAutoFit/>
            </a:bodyPr>
            <a:lstStyle/>
            <a:p>
              <a:pPr algn="ctr"/>
              <a:r>
                <a:rPr lang="en-GB" sz="1200">
                  <a:solidFill>
                    <a:srgbClr val="333333"/>
                  </a:solidFill>
                  <a:latin typeface="+mn-lt"/>
                </a:rPr>
                <a:t>HOW TO INSERT AN ICON</a:t>
              </a:r>
            </a:p>
          </p:txBody>
        </p:sp>
        <p:sp>
          <p:nvSpPr>
            <p:cNvPr id="20" name="TextBox 19">
              <a:extLst>
                <a:ext uri="{FF2B5EF4-FFF2-40B4-BE49-F238E27FC236}">
                  <a16:creationId xmlns:a16="http://schemas.microsoft.com/office/drawing/2014/main" id="{F6824C58-B563-B58B-FAB3-1139B4AEF15F}"/>
                </a:ext>
              </a:extLst>
            </p:cNvPr>
            <p:cNvSpPr txBox="1"/>
            <p:nvPr/>
          </p:nvSpPr>
          <p:spPr>
            <a:xfrm>
              <a:off x="-2156460" y="5847658"/>
              <a:ext cx="1976174" cy="861774"/>
            </a:xfrm>
            <a:prstGeom prst="rect">
              <a:avLst/>
            </a:prstGeom>
            <a:noFill/>
          </p:spPr>
          <p:txBody>
            <a:bodyPr wrap="square" rtlCol="0">
              <a:spAutoFit/>
            </a:bodyPr>
            <a:lstStyle/>
            <a:p>
              <a:r>
                <a:rPr lang="en-GB" sz="1000" b="1">
                  <a:solidFill>
                    <a:srgbClr val="333333"/>
                  </a:solidFill>
                </a:rPr>
                <a:t>2. </a:t>
              </a:r>
              <a:r>
                <a:rPr lang="en-GB" sz="1000">
                  <a:solidFill>
                    <a:srgbClr val="333333"/>
                  </a:solidFill>
                </a:rPr>
                <a:t>Click on the </a:t>
              </a:r>
              <a:r>
                <a:rPr lang="en-GB" sz="1000" b="0">
                  <a:solidFill>
                    <a:srgbClr val="333333"/>
                  </a:solidFill>
                  <a:latin typeface="Gotham Medium" pitchFamily="50" charset="0"/>
                </a:rPr>
                <a:t>shape </a:t>
              </a:r>
              <a:r>
                <a:rPr lang="en-GB" sz="1000">
                  <a:solidFill>
                    <a:srgbClr val="333333"/>
                  </a:solidFill>
                </a:rPr>
                <a:t>you wish to add your icon to and choose the icon needed from the PPT Icon Library.</a:t>
              </a:r>
              <a:br>
                <a:rPr lang="en-GB" sz="1000">
                  <a:solidFill>
                    <a:srgbClr val="333333"/>
                  </a:solidFill>
                </a:rPr>
              </a:br>
              <a:r>
                <a:rPr lang="en-GB" sz="1000">
                  <a:solidFill>
                    <a:srgbClr val="333333"/>
                  </a:solidFill>
                </a:rPr>
                <a:t>Insert &gt; Icons</a:t>
              </a:r>
            </a:p>
          </p:txBody>
        </p:sp>
        <p:sp>
          <p:nvSpPr>
            <p:cNvPr id="21" name="TextBox 20">
              <a:extLst>
                <a:ext uri="{FF2B5EF4-FFF2-40B4-BE49-F238E27FC236}">
                  <a16:creationId xmlns:a16="http://schemas.microsoft.com/office/drawing/2014/main" id="{D3C778C1-E13C-B26E-3ECE-F43DC2BE5F8F}"/>
                </a:ext>
              </a:extLst>
            </p:cNvPr>
            <p:cNvSpPr txBox="1"/>
            <p:nvPr/>
          </p:nvSpPr>
          <p:spPr>
            <a:xfrm>
              <a:off x="-2156460" y="6706540"/>
              <a:ext cx="1881569" cy="1015663"/>
            </a:xfrm>
            <a:prstGeom prst="rect">
              <a:avLst/>
            </a:prstGeom>
            <a:noFill/>
          </p:spPr>
          <p:txBody>
            <a:bodyPr wrap="square" rtlCol="0">
              <a:spAutoFit/>
            </a:bodyPr>
            <a:lstStyle/>
            <a:p>
              <a:r>
                <a:rPr lang="en-GB" sz="1000" b="1">
                  <a:solidFill>
                    <a:srgbClr val="333333"/>
                  </a:solidFill>
                </a:rPr>
                <a:t>3. </a:t>
              </a:r>
              <a:r>
                <a:rPr lang="en-GB" sz="1000">
                  <a:solidFill>
                    <a:srgbClr val="333333"/>
                  </a:solidFill>
                </a:rPr>
                <a:t>Click on the </a:t>
              </a:r>
              <a:r>
                <a:rPr lang="en-GB" sz="1000" b="0">
                  <a:solidFill>
                    <a:srgbClr val="333333"/>
                  </a:solidFill>
                  <a:latin typeface="Gotham Medium" pitchFamily="50" charset="0"/>
                </a:rPr>
                <a:t>Format Picture/Format Graphic </a:t>
              </a:r>
              <a:r>
                <a:rPr lang="en-GB" sz="1000">
                  <a:solidFill>
                    <a:srgbClr val="333333"/>
                  </a:solidFill>
                </a:rPr>
                <a:t>tab in the ribbon and choose </a:t>
              </a:r>
              <a:r>
                <a:rPr lang="en-GB" sz="1000" b="0">
                  <a:solidFill>
                    <a:srgbClr val="333333"/>
                  </a:solidFill>
                  <a:latin typeface="Gotham Medium" pitchFamily="50" charset="0"/>
                </a:rPr>
                <a:t>Crop</a:t>
              </a:r>
              <a:r>
                <a:rPr lang="en-GB" sz="1000">
                  <a:solidFill>
                    <a:srgbClr val="333333"/>
                  </a:solidFill>
                </a:rPr>
                <a:t> option to edit the position and composition of your icon.</a:t>
              </a:r>
            </a:p>
          </p:txBody>
        </p:sp>
        <p:sp>
          <p:nvSpPr>
            <p:cNvPr id="22" name="TextBox 21">
              <a:extLst>
                <a:ext uri="{FF2B5EF4-FFF2-40B4-BE49-F238E27FC236}">
                  <a16:creationId xmlns:a16="http://schemas.microsoft.com/office/drawing/2014/main" id="{0669B15E-B107-18B7-E60E-853500B30B24}"/>
                </a:ext>
              </a:extLst>
            </p:cNvPr>
            <p:cNvSpPr txBox="1"/>
            <p:nvPr/>
          </p:nvSpPr>
          <p:spPr>
            <a:xfrm>
              <a:off x="-2156460" y="7748950"/>
              <a:ext cx="2032272" cy="553998"/>
            </a:xfrm>
            <a:prstGeom prst="rect">
              <a:avLst/>
            </a:prstGeom>
            <a:noFill/>
          </p:spPr>
          <p:txBody>
            <a:bodyPr wrap="square" rtlCol="0">
              <a:spAutoFit/>
            </a:bodyPr>
            <a:lstStyle/>
            <a:p>
              <a:r>
                <a:rPr lang="en-GB" sz="1000" b="1">
                  <a:solidFill>
                    <a:srgbClr val="333333"/>
                  </a:solidFill>
                </a:rPr>
                <a:t>4. </a:t>
              </a:r>
              <a:r>
                <a:rPr lang="en-GB" sz="1000">
                  <a:solidFill>
                    <a:srgbClr val="333333"/>
                  </a:solidFill>
                </a:rPr>
                <a:t>Click on the drop down arrow and choose </a:t>
              </a:r>
              <a:r>
                <a:rPr lang="en-GB" sz="1000" b="0">
                  <a:solidFill>
                    <a:srgbClr val="333333"/>
                  </a:solidFill>
                  <a:latin typeface="Gotham Medium" pitchFamily="50" charset="0"/>
                </a:rPr>
                <a:t>Fit</a:t>
              </a:r>
              <a:r>
                <a:rPr lang="en-GB" sz="1000">
                  <a:solidFill>
                    <a:srgbClr val="333333"/>
                  </a:solidFill>
                </a:rPr>
                <a:t> to fit the icon to the placeholder.</a:t>
              </a:r>
            </a:p>
          </p:txBody>
        </p:sp>
        <p:sp>
          <p:nvSpPr>
            <p:cNvPr id="23" name="TextBox 22">
              <a:extLst>
                <a:ext uri="{FF2B5EF4-FFF2-40B4-BE49-F238E27FC236}">
                  <a16:creationId xmlns:a16="http://schemas.microsoft.com/office/drawing/2014/main" id="{91A2E684-4D1E-AA10-B2DF-8334B0BCA338}"/>
                </a:ext>
              </a:extLst>
            </p:cNvPr>
            <p:cNvSpPr txBox="1"/>
            <p:nvPr/>
          </p:nvSpPr>
          <p:spPr>
            <a:xfrm>
              <a:off x="-2156460" y="5119692"/>
              <a:ext cx="1976174" cy="707886"/>
            </a:xfrm>
            <a:prstGeom prst="rect">
              <a:avLst/>
            </a:prstGeom>
            <a:noFill/>
          </p:spPr>
          <p:txBody>
            <a:bodyPr wrap="square" rtlCol="0">
              <a:spAutoFit/>
            </a:bodyPr>
            <a:lstStyle/>
            <a:p>
              <a:r>
                <a:rPr lang="en-GB" sz="1000" b="1">
                  <a:solidFill>
                    <a:srgbClr val="333333"/>
                  </a:solidFill>
                </a:rPr>
                <a:t>1. </a:t>
              </a:r>
              <a:r>
                <a:rPr lang="en-GB" sz="1000">
                  <a:solidFill>
                    <a:srgbClr val="333333"/>
                  </a:solidFill>
                </a:rPr>
                <a:t>To replace an existing icon, first delete it. Only use icons from the PowerPoint icon library: </a:t>
              </a:r>
              <a:r>
                <a:rPr lang="en-GB" sz="1000">
                  <a:solidFill>
                    <a:srgbClr val="333333"/>
                  </a:solidFill>
                  <a:latin typeface="Gotham Medium" pitchFamily="50" charset="0"/>
                </a:rPr>
                <a:t>Insert &gt; Icons. </a:t>
              </a:r>
            </a:p>
          </p:txBody>
        </p:sp>
      </p:grpSp>
    </p:spTree>
    <p:custDataLst>
      <p:tags r:id="rId1"/>
    </p:custDataLst>
    <p:extLst>
      <p:ext uri="{BB962C8B-B14F-4D97-AF65-F5344CB8AC3E}">
        <p14:creationId xmlns:p14="http://schemas.microsoft.com/office/powerpoint/2010/main" val="38125102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2.xml><?xml version="1.0" encoding="utf-8"?>
<p:sldLayout xmlns:a="http://schemas.openxmlformats.org/drawingml/2006/main" xmlns:r="http://schemas.openxmlformats.org/officeDocument/2006/relationships" xmlns:p="http://schemas.openxmlformats.org/presentationml/2006/main" showMasterSp="0">
  <p:cSld name="Project timeline (left)">
    <p:spTree>
      <p:nvGrpSpPr>
        <p:cNvPr id="1" name=""/>
        <p:cNvGrpSpPr/>
        <p:nvPr/>
      </p:nvGrpSpPr>
      <p:grpSpPr>
        <a:xfrm>
          <a:off x="0" y="0"/>
          <a:ext cx="0" cy="0"/>
          <a:chOff x="0" y="0"/>
          <a:chExt cx="0" cy="0"/>
        </a:xfrm>
      </p:grpSpPr>
      <p:sp>
        <p:nvSpPr>
          <p:cNvPr id="43" name="Text Placeholder 3">
            <a:extLst>
              <a:ext uri="{FF2B5EF4-FFF2-40B4-BE49-F238E27FC236}">
                <a16:creationId xmlns:a16="http://schemas.microsoft.com/office/drawing/2014/main" id="{5E5361D6-A790-C82D-472C-B0A811B930BE}"/>
              </a:ext>
            </a:extLst>
          </p:cNvPr>
          <p:cNvSpPr>
            <a:spLocks noGrp="1"/>
          </p:cNvSpPr>
          <p:nvPr>
            <p:ph type="body" sz="quarter" idx="43" hasCustomPrompt="1"/>
          </p:nvPr>
        </p:nvSpPr>
        <p:spPr>
          <a:xfrm rot="5400000">
            <a:off x="8649149" y="3318754"/>
            <a:ext cx="6858430" cy="220922"/>
          </a:xfrm>
          <a:solidFill>
            <a:schemeClr val="accent1"/>
          </a:solidFill>
        </p:spPr>
        <p:txBody>
          <a:bodyPr anchor="ctr"/>
          <a:lstStyle>
            <a:lvl1pPr algn="ctr">
              <a:defRPr sz="900" cap="all" spc="100" baseline="0"/>
            </a:lvl1pPr>
          </a:lstStyle>
          <a:p>
            <a:pPr lvl="0"/>
            <a:r>
              <a:rPr lang="en-GB"/>
              <a:t>Section Title</a:t>
            </a:r>
          </a:p>
        </p:txBody>
      </p:sp>
      <p:sp>
        <p:nvSpPr>
          <p:cNvPr id="10" name="Table Placeholder 9">
            <a:extLst>
              <a:ext uri="{FF2B5EF4-FFF2-40B4-BE49-F238E27FC236}">
                <a16:creationId xmlns:a16="http://schemas.microsoft.com/office/drawing/2014/main" id="{6F746FA9-DF98-BBA1-2336-774F6D665B76}"/>
              </a:ext>
            </a:extLst>
          </p:cNvPr>
          <p:cNvSpPr>
            <a:spLocks noGrp="1"/>
          </p:cNvSpPr>
          <p:nvPr>
            <p:ph type="tbl" sz="quarter" idx="45" hasCustomPrompt="1"/>
          </p:nvPr>
        </p:nvSpPr>
        <p:spPr>
          <a:xfrm>
            <a:off x="450733" y="2446219"/>
            <a:ext cx="7186328" cy="3717120"/>
          </a:xfrm>
        </p:spPr>
        <p:txBody>
          <a:bodyPr/>
          <a:lstStyle>
            <a:lvl1pPr algn="ctr">
              <a:defRPr sz="900"/>
            </a:lvl1pPr>
          </a:lstStyle>
          <a:p>
            <a:r>
              <a:rPr lang="en-GB"/>
              <a:t>Click icon to insert table</a:t>
            </a:r>
          </a:p>
        </p:txBody>
      </p:sp>
      <p:sp>
        <p:nvSpPr>
          <p:cNvPr id="14" name="Text Placeholder 13">
            <a:extLst>
              <a:ext uri="{FF2B5EF4-FFF2-40B4-BE49-F238E27FC236}">
                <a16:creationId xmlns:a16="http://schemas.microsoft.com/office/drawing/2014/main" id="{95E81567-A11B-CCB3-59E3-74E44EFEFCA3}"/>
              </a:ext>
            </a:extLst>
          </p:cNvPr>
          <p:cNvSpPr>
            <a:spLocks noGrp="1"/>
          </p:cNvSpPr>
          <p:nvPr>
            <p:ph type="body" sz="quarter" idx="46" hasCustomPrompt="1"/>
          </p:nvPr>
        </p:nvSpPr>
        <p:spPr>
          <a:xfrm>
            <a:off x="8062267" y="2346496"/>
            <a:ext cx="3383802" cy="481981"/>
          </a:xfrm>
        </p:spPr>
        <p:txBody>
          <a:bodyPr/>
          <a:lstStyle>
            <a:lvl1pPr>
              <a:defRPr sz="1600">
                <a:latin typeface="+mj-lt"/>
              </a:defRPr>
            </a:lvl1pPr>
          </a:lstStyle>
          <a:p>
            <a:pPr lvl="0"/>
            <a:r>
              <a:rPr lang="en-GB"/>
              <a:t>Project Timeline:</a:t>
            </a:r>
          </a:p>
        </p:txBody>
      </p:sp>
      <p:sp>
        <p:nvSpPr>
          <p:cNvPr id="16" name="Text Placeholder 15">
            <a:extLst>
              <a:ext uri="{FF2B5EF4-FFF2-40B4-BE49-F238E27FC236}">
                <a16:creationId xmlns:a16="http://schemas.microsoft.com/office/drawing/2014/main" id="{6ABAB0EA-9FBF-872D-8247-E44F3221BEB1}"/>
              </a:ext>
            </a:extLst>
          </p:cNvPr>
          <p:cNvSpPr>
            <a:spLocks noGrp="1"/>
          </p:cNvSpPr>
          <p:nvPr>
            <p:ph type="body" sz="quarter" idx="47" hasCustomPrompt="1"/>
          </p:nvPr>
        </p:nvSpPr>
        <p:spPr>
          <a:xfrm>
            <a:off x="8062266" y="2909967"/>
            <a:ext cx="3383803" cy="3252788"/>
          </a:xfrm>
        </p:spPr>
        <p:txBody>
          <a:bodyPr/>
          <a:lstStyle>
            <a:lvl1pPr>
              <a:defRPr sz="800"/>
            </a:lvl1pPr>
            <a:lvl2pPr>
              <a:defRPr sz="800"/>
            </a:lvl2pPr>
            <a:lvl3pPr>
              <a:defRPr sz="700"/>
            </a:lvl3pPr>
            <a:lvl4pPr>
              <a:defRPr sz="600"/>
            </a:lvl4pPr>
            <a:lvl5pPr>
              <a:defRPr sz="800"/>
            </a:lvl5pPr>
          </a:lstStyle>
          <a:p>
            <a:pPr lvl="0"/>
            <a:r>
              <a:rPr lang="en-GB"/>
              <a:t>Insert text</a:t>
            </a:r>
          </a:p>
          <a:p>
            <a:pPr lvl="1"/>
            <a:r>
              <a:rPr lang="en-GB"/>
              <a:t>Second level</a:t>
            </a:r>
          </a:p>
          <a:p>
            <a:pPr lvl="2"/>
            <a:r>
              <a:rPr lang="en-GB"/>
              <a:t>Third level</a:t>
            </a:r>
          </a:p>
          <a:p>
            <a:pPr lvl="3"/>
            <a:r>
              <a:rPr lang="en-GB"/>
              <a:t>Fourth level</a:t>
            </a:r>
          </a:p>
          <a:p>
            <a:pPr lvl="4"/>
            <a:r>
              <a:rPr lang="en-GB"/>
              <a:t>Fifth level</a:t>
            </a:r>
          </a:p>
        </p:txBody>
      </p:sp>
      <p:grpSp>
        <p:nvGrpSpPr>
          <p:cNvPr id="28" name="Group 27">
            <a:extLst>
              <a:ext uri="{FF2B5EF4-FFF2-40B4-BE49-F238E27FC236}">
                <a16:creationId xmlns:a16="http://schemas.microsoft.com/office/drawing/2014/main" id="{2C388B61-90F2-9A45-CE09-A5C1FE56AE01}"/>
              </a:ext>
            </a:extLst>
          </p:cNvPr>
          <p:cNvGrpSpPr/>
          <p:nvPr/>
        </p:nvGrpSpPr>
        <p:grpSpPr>
          <a:xfrm>
            <a:off x="12284372" y="-2519"/>
            <a:ext cx="2158893" cy="6092540"/>
            <a:chOff x="-2179314" y="4463260"/>
            <a:chExt cx="2159455" cy="6092540"/>
          </a:xfrm>
        </p:grpSpPr>
        <p:sp>
          <p:nvSpPr>
            <p:cNvPr id="30" name="Rectangle 29">
              <a:extLst>
                <a:ext uri="{FF2B5EF4-FFF2-40B4-BE49-F238E27FC236}">
                  <a16:creationId xmlns:a16="http://schemas.microsoft.com/office/drawing/2014/main" id="{AF22611D-3F1A-0E41-84FA-F76AFC5760CE}"/>
                </a:ext>
              </a:extLst>
            </p:cNvPr>
            <p:cNvSpPr/>
            <p:nvPr/>
          </p:nvSpPr>
          <p:spPr>
            <a:xfrm>
              <a:off x="-2178628" y="4464456"/>
              <a:ext cx="2094954" cy="6091344"/>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chemeClr val="bg1"/>
                </a:solidFill>
              </a:endParaRPr>
            </a:p>
          </p:txBody>
        </p:sp>
        <p:sp>
          <p:nvSpPr>
            <p:cNvPr id="31" name="Rectangle 30">
              <a:extLst>
                <a:ext uri="{FF2B5EF4-FFF2-40B4-BE49-F238E27FC236}">
                  <a16:creationId xmlns:a16="http://schemas.microsoft.com/office/drawing/2014/main" id="{E46CAACF-802E-3DDE-E377-4B9E5A273C22}"/>
                </a:ext>
              </a:extLst>
            </p:cNvPr>
            <p:cNvSpPr/>
            <p:nvPr/>
          </p:nvSpPr>
          <p:spPr>
            <a:xfrm>
              <a:off x="-2178417" y="4463260"/>
              <a:ext cx="2094743" cy="7043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799">
                <a:solidFill>
                  <a:schemeClr val="bg1"/>
                </a:solidFill>
              </a:endParaRPr>
            </a:p>
          </p:txBody>
        </p:sp>
        <p:sp>
          <p:nvSpPr>
            <p:cNvPr id="32" name="TextBox 31">
              <a:extLst>
                <a:ext uri="{FF2B5EF4-FFF2-40B4-BE49-F238E27FC236}">
                  <a16:creationId xmlns:a16="http://schemas.microsoft.com/office/drawing/2014/main" id="{69BC9EEB-A8AC-B709-3FF4-3C4484C8F630}"/>
                </a:ext>
              </a:extLst>
            </p:cNvPr>
            <p:cNvSpPr txBox="1"/>
            <p:nvPr/>
          </p:nvSpPr>
          <p:spPr>
            <a:xfrm>
              <a:off x="-1906847" y="4580276"/>
              <a:ext cx="1526050" cy="461665"/>
            </a:xfrm>
            <a:prstGeom prst="rect">
              <a:avLst/>
            </a:prstGeom>
            <a:noFill/>
          </p:spPr>
          <p:txBody>
            <a:bodyPr wrap="square" rtlCol="0">
              <a:spAutoFit/>
            </a:bodyPr>
            <a:lstStyle/>
            <a:p>
              <a:pPr algn="ctr"/>
              <a:r>
                <a:rPr lang="en-GB" sz="1200">
                  <a:solidFill>
                    <a:srgbClr val="333333"/>
                  </a:solidFill>
                  <a:latin typeface="+mn-lt"/>
                </a:rPr>
                <a:t>HOW TO INSERT A TABLE</a:t>
              </a:r>
            </a:p>
          </p:txBody>
        </p:sp>
        <p:sp>
          <p:nvSpPr>
            <p:cNvPr id="35" name="TextBox 34">
              <a:extLst>
                <a:ext uri="{FF2B5EF4-FFF2-40B4-BE49-F238E27FC236}">
                  <a16:creationId xmlns:a16="http://schemas.microsoft.com/office/drawing/2014/main" id="{36B82E9F-8DBF-74B3-D4B7-F1719CB661D8}"/>
                </a:ext>
              </a:extLst>
            </p:cNvPr>
            <p:cNvSpPr txBox="1"/>
            <p:nvPr/>
          </p:nvSpPr>
          <p:spPr>
            <a:xfrm>
              <a:off x="-2179314" y="5881307"/>
              <a:ext cx="2159455" cy="707886"/>
            </a:xfrm>
            <a:prstGeom prst="rect">
              <a:avLst/>
            </a:prstGeom>
            <a:noFill/>
          </p:spPr>
          <p:txBody>
            <a:bodyPr wrap="square" rtlCol="0">
              <a:normAutofit/>
            </a:bodyPr>
            <a:lstStyle/>
            <a:p>
              <a:r>
                <a:rPr lang="en-GB" sz="1000" b="0">
                  <a:solidFill>
                    <a:srgbClr val="333333"/>
                  </a:solidFill>
                </a:rPr>
                <a:t>1. To use the table we have designed for you,  click on the table and go to Table Tools &gt; Format in the top ribbon. </a:t>
              </a:r>
            </a:p>
          </p:txBody>
        </p:sp>
        <p:sp>
          <p:nvSpPr>
            <p:cNvPr id="38" name="TextBox 37">
              <a:extLst>
                <a:ext uri="{FF2B5EF4-FFF2-40B4-BE49-F238E27FC236}">
                  <a16:creationId xmlns:a16="http://schemas.microsoft.com/office/drawing/2014/main" id="{8756CD1E-2B44-0AEE-7E32-47E77F691098}"/>
                </a:ext>
              </a:extLst>
            </p:cNvPr>
            <p:cNvSpPr txBox="1"/>
            <p:nvPr/>
          </p:nvSpPr>
          <p:spPr>
            <a:xfrm>
              <a:off x="-2179314" y="6549357"/>
              <a:ext cx="1922139" cy="707886"/>
            </a:xfrm>
            <a:prstGeom prst="rect">
              <a:avLst/>
            </a:prstGeom>
            <a:noFill/>
          </p:spPr>
          <p:txBody>
            <a:bodyPr wrap="square" rtlCol="0">
              <a:normAutofit/>
            </a:bodyPr>
            <a:lstStyle/>
            <a:p>
              <a:r>
                <a:rPr lang="en-GB" sz="1000" b="0">
                  <a:solidFill>
                    <a:srgbClr val="333333"/>
                  </a:solidFill>
                </a:rPr>
                <a:t>2.  You can choose to delete or insert more rows and columns to your table to suit your content.</a:t>
              </a:r>
            </a:p>
          </p:txBody>
        </p:sp>
        <p:sp>
          <p:nvSpPr>
            <p:cNvPr id="44" name="TextBox 43">
              <a:extLst>
                <a:ext uri="{FF2B5EF4-FFF2-40B4-BE49-F238E27FC236}">
                  <a16:creationId xmlns:a16="http://schemas.microsoft.com/office/drawing/2014/main" id="{06F032FA-8753-4D60-02D8-0EA5B0E302AA}"/>
                </a:ext>
              </a:extLst>
            </p:cNvPr>
            <p:cNvSpPr txBox="1"/>
            <p:nvPr/>
          </p:nvSpPr>
          <p:spPr>
            <a:xfrm>
              <a:off x="-2179314" y="7252770"/>
              <a:ext cx="2159455" cy="553998"/>
            </a:xfrm>
            <a:prstGeom prst="rect">
              <a:avLst/>
            </a:prstGeom>
            <a:noFill/>
          </p:spPr>
          <p:txBody>
            <a:bodyPr wrap="square" rtlCol="0">
              <a:normAutofit/>
            </a:bodyPr>
            <a:lstStyle/>
            <a:p>
              <a:r>
                <a:rPr lang="en-GB" sz="1000" b="0">
                  <a:solidFill>
                    <a:srgbClr val="333333"/>
                  </a:solidFill>
                </a:rPr>
                <a:t>3. You can either copy old content from another table or type straight into this one.</a:t>
              </a:r>
            </a:p>
          </p:txBody>
        </p:sp>
        <p:sp>
          <p:nvSpPr>
            <p:cNvPr id="47" name="TextBox 46">
              <a:extLst>
                <a:ext uri="{FF2B5EF4-FFF2-40B4-BE49-F238E27FC236}">
                  <a16:creationId xmlns:a16="http://schemas.microsoft.com/office/drawing/2014/main" id="{044A36E5-6298-5926-F4D6-FBDA2840C993}"/>
                </a:ext>
              </a:extLst>
            </p:cNvPr>
            <p:cNvSpPr txBox="1"/>
            <p:nvPr/>
          </p:nvSpPr>
          <p:spPr>
            <a:xfrm>
              <a:off x="-2179314" y="5182194"/>
              <a:ext cx="2159455" cy="707886"/>
            </a:xfrm>
            <a:prstGeom prst="rect">
              <a:avLst/>
            </a:prstGeom>
            <a:noFill/>
          </p:spPr>
          <p:txBody>
            <a:bodyPr wrap="square" rtlCol="0">
              <a:spAutoFit/>
            </a:bodyPr>
            <a:lstStyle/>
            <a:p>
              <a:r>
                <a:rPr lang="en-GB" sz="1000" b="0">
                  <a:solidFill>
                    <a:srgbClr val="333333"/>
                  </a:solidFill>
                </a:rPr>
                <a:t>We have designed and created a table for you. This can be found on the table slide when you open your template.</a:t>
              </a:r>
              <a:endParaRPr lang="en-GB" sz="1000" b="0">
                <a:solidFill>
                  <a:schemeClr val="accent1"/>
                </a:solidFill>
              </a:endParaRPr>
            </a:p>
          </p:txBody>
        </p:sp>
        <p:sp>
          <p:nvSpPr>
            <p:cNvPr id="48" name="Rectangle 47">
              <a:extLst>
                <a:ext uri="{FF2B5EF4-FFF2-40B4-BE49-F238E27FC236}">
                  <a16:creationId xmlns:a16="http://schemas.microsoft.com/office/drawing/2014/main" id="{B01F67EC-9693-1E6F-74AE-CA6CAF97CF02}"/>
                </a:ext>
              </a:extLst>
            </p:cNvPr>
            <p:cNvSpPr/>
            <p:nvPr/>
          </p:nvSpPr>
          <p:spPr>
            <a:xfrm>
              <a:off x="-2178628" y="7884820"/>
              <a:ext cx="2094954" cy="3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fontScale="25000" lnSpcReduction="20000"/>
            </a:bodyPr>
            <a:lstStyle/>
            <a:p>
              <a:pPr algn="ctr"/>
              <a:endParaRPr lang="en-GB" sz="1799">
                <a:solidFill>
                  <a:schemeClr val="bg1"/>
                </a:solidFill>
              </a:endParaRPr>
            </a:p>
          </p:txBody>
        </p:sp>
        <p:sp>
          <p:nvSpPr>
            <p:cNvPr id="49" name="TextBox 48">
              <a:extLst>
                <a:ext uri="{FF2B5EF4-FFF2-40B4-BE49-F238E27FC236}">
                  <a16:creationId xmlns:a16="http://schemas.microsoft.com/office/drawing/2014/main" id="{7A83CEE0-9E85-2FE6-53D2-FEF403FF767D}"/>
                </a:ext>
              </a:extLst>
            </p:cNvPr>
            <p:cNvSpPr txBox="1"/>
            <p:nvPr/>
          </p:nvSpPr>
          <p:spPr>
            <a:xfrm>
              <a:off x="-2179314" y="7976349"/>
              <a:ext cx="2159455" cy="553998"/>
            </a:xfrm>
            <a:prstGeom prst="rect">
              <a:avLst/>
            </a:prstGeom>
            <a:noFill/>
          </p:spPr>
          <p:txBody>
            <a:bodyPr wrap="square" rtlCol="0">
              <a:normAutofit/>
            </a:bodyPr>
            <a:lstStyle/>
            <a:p>
              <a:r>
                <a:rPr lang="en-GB" sz="1000" b="0">
                  <a:solidFill>
                    <a:srgbClr val="333333"/>
                  </a:solidFill>
                  <a:latin typeface="Gotham Medium" pitchFamily="50" charset="0"/>
                </a:rPr>
                <a:t>You can insert the default table design into the placeholder.</a:t>
              </a:r>
              <a:endParaRPr lang="en-GB" sz="1000" b="0">
                <a:solidFill>
                  <a:schemeClr val="accent1"/>
                </a:solidFill>
                <a:latin typeface="Gotham Medium" pitchFamily="50" charset="0"/>
              </a:endParaRPr>
            </a:p>
          </p:txBody>
        </p:sp>
        <p:sp>
          <p:nvSpPr>
            <p:cNvPr id="50" name="TextBox 49">
              <a:extLst>
                <a:ext uri="{FF2B5EF4-FFF2-40B4-BE49-F238E27FC236}">
                  <a16:creationId xmlns:a16="http://schemas.microsoft.com/office/drawing/2014/main" id="{74B1CE96-A4D4-7AB8-B68E-BC20FE61BBBB}"/>
                </a:ext>
              </a:extLst>
            </p:cNvPr>
            <p:cNvSpPr txBox="1"/>
            <p:nvPr/>
          </p:nvSpPr>
          <p:spPr>
            <a:xfrm>
              <a:off x="-2179313" y="8502483"/>
              <a:ext cx="1998696" cy="707886"/>
            </a:xfrm>
            <a:prstGeom prst="rect">
              <a:avLst/>
            </a:prstGeom>
            <a:noFill/>
          </p:spPr>
          <p:txBody>
            <a:bodyPr wrap="square" rtlCol="0">
              <a:spAutoFit/>
            </a:bodyPr>
            <a:lstStyle>
              <a:defPPr>
                <a:defRPr lang="en-US"/>
              </a:defPPr>
              <a:lvl1pPr>
                <a:defRPr sz="1000" b="0">
                  <a:solidFill>
                    <a:srgbClr val="333333"/>
                  </a:solidFill>
                </a:defRPr>
              </a:lvl1pPr>
            </a:lstStyle>
            <a:p>
              <a:pPr lvl="0"/>
              <a:r>
                <a:rPr lang="en-GB" sz="1000"/>
                <a:t>1. Click on the icon in the middle of the placeholder and choose the amount of rows and columns you need.</a:t>
              </a:r>
            </a:p>
          </p:txBody>
        </p:sp>
        <p:sp>
          <p:nvSpPr>
            <p:cNvPr id="52" name="TextBox 51">
              <a:extLst>
                <a:ext uri="{FF2B5EF4-FFF2-40B4-BE49-F238E27FC236}">
                  <a16:creationId xmlns:a16="http://schemas.microsoft.com/office/drawing/2014/main" id="{6C54AFD1-7B77-A528-11DD-92B4B9980DB8}"/>
                </a:ext>
              </a:extLst>
            </p:cNvPr>
            <p:cNvSpPr txBox="1"/>
            <p:nvPr/>
          </p:nvSpPr>
          <p:spPr>
            <a:xfrm>
              <a:off x="-2179313" y="9713030"/>
              <a:ext cx="1846141" cy="707886"/>
            </a:xfrm>
            <a:prstGeom prst="rect">
              <a:avLst/>
            </a:prstGeom>
            <a:noFill/>
          </p:spPr>
          <p:txBody>
            <a:bodyPr wrap="square" rtlCol="0">
              <a:spAutoFit/>
            </a:bodyPr>
            <a:lstStyle>
              <a:defPPr>
                <a:defRPr lang="en-US"/>
              </a:defPPr>
              <a:lvl1pPr>
                <a:defRPr sz="1000" b="0">
                  <a:solidFill>
                    <a:srgbClr val="333333"/>
                  </a:solidFill>
                </a:defRPr>
              </a:lvl1pPr>
            </a:lstStyle>
            <a:p>
              <a:pPr lvl="0"/>
              <a:r>
                <a:rPr lang="en-GB" sz="1000"/>
                <a:t>3. You can also use tools on the Layout tab to evenly distribute your rows and columns.</a:t>
              </a:r>
            </a:p>
          </p:txBody>
        </p:sp>
        <p:sp>
          <p:nvSpPr>
            <p:cNvPr id="53" name="TextBox 52">
              <a:extLst>
                <a:ext uri="{FF2B5EF4-FFF2-40B4-BE49-F238E27FC236}">
                  <a16:creationId xmlns:a16="http://schemas.microsoft.com/office/drawing/2014/main" id="{C9D70E4F-7B57-ED34-6CC7-4750E65DAAAD}"/>
                </a:ext>
              </a:extLst>
            </p:cNvPr>
            <p:cNvSpPr txBox="1"/>
            <p:nvPr/>
          </p:nvSpPr>
          <p:spPr>
            <a:xfrm>
              <a:off x="-2179313" y="9208158"/>
              <a:ext cx="1998696" cy="553998"/>
            </a:xfrm>
            <a:prstGeom prst="rect">
              <a:avLst/>
            </a:prstGeom>
            <a:noFill/>
          </p:spPr>
          <p:txBody>
            <a:bodyPr wrap="square" rtlCol="0">
              <a:spAutoFit/>
            </a:bodyPr>
            <a:lstStyle>
              <a:defPPr>
                <a:defRPr lang="en-US"/>
              </a:defPPr>
              <a:lvl1pPr>
                <a:defRPr sz="1000" b="0">
                  <a:solidFill>
                    <a:srgbClr val="333333"/>
                  </a:solidFill>
                </a:defRPr>
              </a:lvl1pPr>
            </a:lstStyle>
            <a:p>
              <a:pPr lvl="0"/>
              <a:r>
                <a:rPr lang="en-GB" sz="1000"/>
                <a:t>2. Use the other table style options to design the table to how you need it.</a:t>
              </a:r>
            </a:p>
          </p:txBody>
        </p:sp>
      </p:grpSp>
      <p:sp>
        <p:nvSpPr>
          <p:cNvPr id="59" name="Date Placeholder 58">
            <a:extLst>
              <a:ext uri="{FF2B5EF4-FFF2-40B4-BE49-F238E27FC236}">
                <a16:creationId xmlns:a16="http://schemas.microsoft.com/office/drawing/2014/main" id="{14DA02A6-3E0A-A93C-C3D5-2473C61F60E7}"/>
              </a:ext>
            </a:extLst>
          </p:cNvPr>
          <p:cNvSpPr>
            <a:spLocks noGrp="1"/>
          </p:cNvSpPr>
          <p:nvPr>
            <p:ph type="dt" sz="half" idx="48"/>
          </p:nvPr>
        </p:nvSpPr>
        <p:spPr/>
        <p:txBody>
          <a:bodyPr/>
          <a:lstStyle/>
          <a:p>
            <a:endParaRPr lang="en-GB"/>
          </a:p>
        </p:txBody>
      </p:sp>
      <p:sp>
        <p:nvSpPr>
          <p:cNvPr id="62" name="Footer Placeholder 61">
            <a:extLst>
              <a:ext uri="{FF2B5EF4-FFF2-40B4-BE49-F238E27FC236}">
                <a16:creationId xmlns:a16="http://schemas.microsoft.com/office/drawing/2014/main" id="{9B016D9B-F521-77FF-957E-FD1122F5F53D}"/>
              </a:ext>
            </a:extLst>
          </p:cNvPr>
          <p:cNvSpPr>
            <a:spLocks noGrp="1"/>
          </p:cNvSpPr>
          <p:nvPr>
            <p:ph type="ftr" sz="quarter" idx="49"/>
          </p:nvPr>
        </p:nvSpPr>
        <p:spPr>
          <a:xfrm>
            <a:off x="450733" y="6501388"/>
            <a:ext cx="6856644" cy="270074"/>
          </a:xfrm>
          <a:prstGeom prst="rect">
            <a:avLst/>
          </a:prstGeom>
        </p:spPr>
        <p:txBody>
          <a:bodyPr/>
          <a:lstStyle/>
          <a:p>
            <a:pPr>
              <a:lnSpc>
                <a:spcPct val="120000"/>
              </a:lnSpc>
              <a:spcAft>
                <a:spcPts val="1000"/>
              </a:spcAft>
            </a:pPr>
            <a:r>
              <a:rPr lang="en-US"/>
              <a:t>Footer</a:t>
            </a:r>
          </a:p>
        </p:txBody>
      </p:sp>
      <p:sp>
        <p:nvSpPr>
          <p:cNvPr id="69" name="Slide Number Placeholder 68">
            <a:extLst>
              <a:ext uri="{FF2B5EF4-FFF2-40B4-BE49-F238E27FC236}">
                <a16:creationId xmlns:a16="http://schemas.microsoft.com/office/drawing/2014/main" id="{B8A70AB5-338A-8356-E035-A0664BF84309}"/>
              </a:ext>
            </a:extLst>
          </p:cNvPr>
          <p:cNvSpPr>
            <a:spLocks noGrp="1"/>
          </p:cNvSpPr>
          <p:nvPr>
            <p:ph type="sldNum" sz="quarter" idx="50"/>
          </p:nvPr>
        </p:nvSpPr>
        <p:spPr/>
        <p:txBody>
          <a:bodyPr/>
          <a:lstStyle/>
          <a:p>
            <a:fld id="{BB07EAE1-021A-493C-B07F-6FE9E5D11BEB}" type="slidenum">
              <a:rPr lang="en-GB" smtClean="0"/>
              <a:pPr/>
              <a:t>‹#›</a:t>
            </a:fld>
            <a:endParaRPr lang="en-GB"/>
          </a:p>
        </p:txBody>
      </p:sp>
      <p:pic>
        <p:nvPicPr>
          <p:cNvPr id="4" name="Graphic 3">
            <a:extLst>
              <a:ext uri="{FF2B5EF4-FFF2-40B4-BE49-F238E27FC236}">
                <a16:creationId xmlns:a16="http://schemas.microsoft.com/office/drawing/2014/main" id="{06A4BCF5-4FE1-C7C6-0275-9AA00AD0AAD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169916" y="259080"/>
            <a:ext cx="558018" cy="558163"/>
          </a:xfrm>
          <a:prstGeom prst="rect">
            <a:avLst/>
          </a:prstGeom>
        </p:spPr>
      </p:pic>
      <p:sp>
        <p:nvSpPr>
          <p:cNvPr id="5" name="Text Placeholder 5">
            <a:extLst>
              <a:ext uri="{FF2B5EF4-FFF2-40B4-BE49-F238E27FC236}">
                <a16:creationId xmlns:a16="http://schemas.microsoft.com/office/drawing/2014/main" id="{15E70E20-4FD7-5DCD-97E2-E76F0B86EB21}"/>
              </a:ext>
            </a:extLst>
          </p:cNvPr>
          <p:cNvSpPr>
            <a:spLocks noGrp="1"/>
          </p:cNvSpPr>
          <p:nvPr>
            <p:ph type="body" sz="quarter" idx="71" hasCustomPrompt="1"/>
          </p:nvPr>
        </p:nvSpPr>
        <p:spPr>
          <a:xfrm>
            <a:off x="450732" y="1125736"/>
            <a:ext cx="10323999" cy="581145"/>
          </a:xfrm>
        </p:spPr>
        <p:txBody>
          <a:bodyPr/>
          <a:lstStyle>
            <a:lvl1pPr>
              <a:defRPr sz="1200"/>
            </a:lvl1pPr>
            <a:lvl2pPr>
              <a:defRPr sz="1200"/>
            </a:lvl2pPr>
            <a:lvl3pPr>
              <a:defRPr sz="1100"/>
            </a:lvl3pPr>
            <a:lvl4pPr>
              <a:defRPr sz="1050"/>
            </a:lvl4pPr>
            <a:lvl5pPr>
              <a:defRPr sz="1200"/>
            </a:lvl5pPr>
          </a:lstStyle>
          <a:p>
            <a:pPr lvl="0"/>
            <a:r>
              <a:rPr lang="en-GB"/>
              <a:t>Insert text</a:t>
            </a:r>
          </a:p>
          <a:p>
            <a:pPr lvl="1"/>
            <a:r>
              <a:rPr lang="en-GB"/>
              <a:t>Second level</a:t>
            </a:r>
          </a:p>
          <a:p>
            <a:pPr lvl="2"/>
            <a:r>
              <a:rPr lang="en-GB"/>
              <a:t>Third level</a:t>
            </a:r>
          </a:p>
          <a:p>
            <a:pPr lvl="3"/>
            <a:r>
              <a:rPr lang="en-GB"/>
              <a:t>Fourth level</a:t>
            </a:r>
          </a:p>
          <a:p>
            <a:pPr lvl="4"/>
            <a:r>
              <a:rPr lang="en-GB"/>
              <a:t>Fifth level</a:t>
            </a:r>
          </a:p>
        </p:txBody>
      </p:sp>
      <p:sp>
        <p:nvSpPr>
          <p:cNvPr id="8" name="Title 1">
            <a:extLst>
              <a:ext uri="{FF2B5EF4-FFF2-40B4-BE49-F238E27FC236}">
                <a16:creationId xmlns:a16="http://schemas.microsoft.com/office/drawing/2014/main" id="{ED0B5CB7-8F78-9365-477E-81E7E62535ED}"/>
              </a:ext>
            </a:extLst>
          </p:cNvPr>
          <p:cNvSpPr>
            <a:spLocks noGrp="1"/>
          </p:cNvSpPr>
          <p:nvPr>
            <p:ph type="title" hasCustomPrompt="1"/>
          </p:nvPr>
        </p:nvSpPr>
        <p:spPr>
          <a:xfrm>
            <a:off x="450732" y="422671"/>
            <a:ext cx="10323999" cy="558404"/>
          </a:xfrm>
        </p:spPr>
        <p:txBody>
          <a:bodyPr/>
          <a:lstStyle>
            <a:lvl1pPr>
              <a:defRPr sz="3199"/>
            </a:lvl1pPr>
          </a:lstStyle>
          <a:p>
            <a:r>
              <a:rPr lang="en-GB"/>
              <a:t>Insert title here</a:t>
            </a:r>
          </a:p>
        </p:txBody>
      </p:sp>
      <p:grpSp>
        <p:nvGrpSpPr>
          <p:cNvPr id="2" name="Group 1">
            <a:extLst>
              <a:ext uri="{FF2B5EF4-FFF2-40B4-BE49-F238E27FC236}">
                <a16:creationId xmlns:a16="http://schemas.microsoft.com/office/drawing/2014/main" id="{A7A34D2F-DE93-7D0B-DE35-A0D45AA5CA3E}"/>
              </a:ext>
            </a:extLst>
          </p:cNvPr>
          <p:cNvGrpSpPr/>
          <p:nvPr userDrawn="1"/>
        </p:nvGrpSpPr>
        <p:grpSpPr>
          <a:xfrm>
            <a:off x="12284372" y="-2519"/>
            <a:ext cx="2158893" cy="6092540"/>
            <a:chOff x="-2179314" y="4463260"/>
            <a:chExt cx="2159455" cy="6092540"/>
          </a:xfrm>
        </p:grpSpPr>
        <p:sp>
          <p:nvSpPr>
            <p:cNvPr id="3" name="Rectangle 2">
              <a:extLst>
                <a:ext uri="{FF2B5EF4-FFF2-40B4-BE49-F238E27FC236}">
                  <a16:creationId xmlns:a16="http://schemas.microsoft.com/office/drawing/2014/main" id="{E6BED13F-110F-9CB0-B074-8426AB810E03}"/>
                </a:ext>
              </a:extLst>
            </p:cNvPr>
            <p:cNvSpPr/>
            <p:nvPr/>
          </p:nvSpPr>
          <p:spPr>
            <a:xfrm>
              <a:off x="-2178628" y="4464456"/>
              <a:ext cx="2094954" cy="6091344"/>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chemeClr val="bg1"/>
                </a:solidFill>
              </a:endParaRPr>
            </a:p>
          </p:txBody>
        </p:sp>
        <p:sp>
          <p:nvSpPr>
            <p:cNvPr id="6" name="Rectangle 5">
              <a:extLst>
                <a:ext uri="{FF2B5EF4-FFF2-40B4-BE49-F238E27FC236}">
                  <a16:creationId xmlns:a16="http://schemas.microsoft.com/office/drawing/2014/main" id="{EF30C988-7D46-A8E8-13BD-57D958D29242}"/>
                </a:ext>
              </a:extLst>
            </p:cNvPr>
            <p:cNvSpPr/>
            <p:nvPr/>
          </p:nvSpPr>
          <p:spPr>
            <a:xfrm>
              <a:off x="-2178417" y="4463260"/>
              <a:ext cx="2094743" cy="7043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799">
                <a:solidFill>
                  <a:schemeClr val="bg1"/>
                </a:solidFill>
              </a:endParaRPr>
            </a:p>
          </p:txBody>
        </p:sp>
        <p:sp>
          <p:nvSpPr>
            <p:cNvPr id="7" name="TextBox 6">
              <a:extLst>
                <a:ext uri="{FF2B5EF4-FFF2-40B4-BE49-F238E27FC236}">
                  <a16:creationId xmlns:a16="http://schemas.microsoft.com/office/drawing/2014/main" id="{B16C4937-9716-CE14-3D94-2EE5CC648C57}"/>
                </a:ext>
              </a:extLst>
            </p:cNvPr>
            <p:cNvSpPr txBox="1"/>
            <p:nvPr/>
          </p:nvSpPr>
          <p:spPr>
            <a:xfrm>
              <a:off x="-1906847" y="4580276"/>
              <a:ext cx="1526050" cy="461665"/>
            </a:xfrm>
            <a:prstGeom prst="rect">
              <a:avLst/>
            </a:prstGeom>
            <a:noFill/>
          </p:spPr>
          <p:txBody>
            <a:bodyPr wrap="square" rtlCol="0">
              <a:spAutoFit/>
            </a:bodyPr>
            <a:lstStyle/>
            <a:p>
              <a:pPr algn="ctr"/>
              <a:r>
                <a:rPr lang="en-GB" sz="1200">
                  <a:solidFill>
                    <a:srgbClr val="333333"/>
                  </a:solidFill>
                  <a:latin typeface="+mn-lt"/>
                </a:rPr>
                <a:t>HOW TO INSERT A TABLE</a:t>
              </a:r>
            </a:p>
          </p:txBody>
        </p:sp>
        <p:sp>
          <p:nvSpPr>
            <p:cNvPr id="9" name="TextBox 8">
              <a:extLst>
                <a:ext uri="{FF2B5EF4-FFF2-40B4-BE49-F238E27FC236}">
                  <a16:creationId xmlns:a16="http://schemas.microsoft.com/office/drawing/2014/main" id="{EB1203A3-3989-8395-CFF3-A03026451D27}"/>
                </a:ext>
              </a:extLst>
            </p:cNvPr>
            <p:cNvSpPr txBox="1"/>
            <p:nvPr/>
          </p:nvSpPr>
          <p:spPr>
            <a:xfrm>
              <a:off x="-2179314" y="5881307"/>
              <a:ext cx="2159455" cy="707886"/>
            </a:xfrm>
            <a:prstGeom prst="rect">
              <a:avLst/>
            </a:prstGeom>
            <a:noFill/>
          </p:spPr>
          <p:txBody>
            <a:bodyPr wrap="square" rtlCol="0">
              <a:normAutofit/>
            </a:bodyPr>
            <a:lstStyle/>
            <a:p>
              <a:r>
                <a:rPr lang="en-GB" sz="1000" b="0">
                  <a:solidFill>
                    <a:srgbClr val="333333"/>
                  </a:solidFill>
                </a:rPr>
                <a:t>1. To use the table we have designed for you,  click on the table and go to Table Tools &gt; Format in the top ribbon. </a:t>
              </a:r>
            </a:p>
          </p:txBody>
        </p:sp>
        <p:sp>
          <p:nvSpPr>
            <p:cNvPr id="11" name="TextBox 10">
              <a:extLst>
                <a:ext uri="{FF2B5EF4-FFF2-40B4-BE49-F238E27FC236}">
                  <a16:creationId xmlns:a16="http://schemas.microsoft.com/office/drawing/2014/main" id="{431B89CD-5318-5399-22E2-E26AA54468A4}"/>
                </a:ext>
              </a:extLst>
            </p:cNvPr>
            <p:cNvSpPr txBox="1"/>
            <p:nvPr/>
          </p:nvSpPr>
          <p:spPr>
            <a:xfrm>
              <a:off x="-2179314" y="6549357"/>
              <a:ext cx="1922139" cy="707886"/>
            </a:xfrm>
            <a:prstGeom prst="rect">
              <a:avLst/>
            </a:prstGeom>
            <a:noFill/>
          </p:spPr>
          <p:txBody>
            <a:bodyPr wrap="square" rtlCol="0">
              <a:normAutofit/>
            </a:bodyPr>
            <a:lstStyle/>
            <a:p>
              <a:r>
                <a:rPr lang="en-GB" sz="1000" b="0">
                  <a:solidFill>
                    <a:srgbClr val="333333"/>
                  </a:solidFill>
                </a:rPr>
                <a:t>2.  You can choose to delete or insert more rows and columns to your table to suit your content.</a:t>
              </a:r>
            </a:p>
          </p:txBody>
        </p:sp>
        <p:sp>
          <p:nvSpPr>
            <p:cNvPr id="12" name="TextBox 11">
              <a:extLst>
                <a:ext uri="{FF2B5EF4-FFF2-40B4-BE49-F238E27FC236}">
                  <a16:creationId xmlns:a16="http://schemas.microsoft.com/office/drawing/2014/main" id="{E4781B25-977B-AEBA-7CF8-98E1774EF925}"/>
                </a:ext>
              </a:extLst>
            </p:cNvPr>
            <p:cNvSpPr txBox="1"/>
            <p:nvPr/>
          </p:nvSpPr>
          <p:spPr>
            <a:xfrm>
              <a:off x="-2179314" y="7252770"/>
              <a:ext cx="2159455" cy="553998"/>
            </a:xfrm>
            <a:prstGeom prst="rect">
              <a:avLst/>
            </a:prstGeom>
            <a:noFill/>
          </p:spPr>
          <p:txBody>
            <a:bodyPr wrap="square" rtlCol="0">
              <a:normAutofit/>
            </a:bodyPr>
            <a:lstStyle/>
            <a:p>
              <a:r>
                <a:rPr lang="en-GB" sz="1000" b="0">
                  <a:solidFill>
                    <a:srgbClr val="333333"/>
                  </a:solidFill>
                </a:rPr>
                <a:t>3. You can either copy old content from another table or type straight into this one.</a:t>
              </a:r>
            </a:p>
          </p:txBody>
        </p:sp>
        <p:sp>
          <p:nvSpPr>
            <p:cNvPr id="13" name="TextBox 12">
              <a:extLst>
                <a:ext uri="{FF2B5EF4-FFF2-40B4-BE49-F238E27FC236}">
                  <a16:creationId xmlns:a16="http://schemas.microsoft.com/office/drawing/2014/main" id="{BB2718F8-BCCB-94E9-018B-894F5A526B6D}"/>
                </a:ext>
              </a:extLst>
            </p:cNvPr>
            <p:cNvSpPr txBox="1"/>
            <p:nvPr/>
          </p:nvSpPr>
          <p:spPr>
            <a:xfrm>
              <a:off x="-2179314" y="5182194"/>
              <a:ext cx="2159455" cy="707886"/>
            </a:xfrm>
            <a:prstGeom prst="rect">
              <a:avLst/>
            </a:prstGeom>
            <a:noFill/>
          </p:spPr>
          <p:txBody>
            <a:bodyPr wrap="square" rtlCol="0">
              <a:spAutoFit/>
            </a:bodyPr>
            <a:lstStyle/>
            <a:p>
              <a:r>
                <a:rPr lang="en-GB" sz="1000" b="0">
                  <a:solidFill>
                    <a:srgbClr val="333333"/>
                  </a:solidFill>
                </a:rPr>
                <a:t>We have designed and created a table for you. This can be found on the table slide when you open your template.</a:t>
              </a:r>
              <a:endParaRPr lang="en-GB" sz="1000" b="0">
                <a:solidFill>
                  <a:schemeClr val="accent1"/>
                </a:solidFill>
              </a:endParaRPr>
            </a:p>
          </p:txBody>
        </p:sp>
        <p:sp>
          <p:nvSpPr>
            <p:cNvPr id="15" name="Rectangle 14">
              <a:extLst>
                <a:ext uri="{FF2B5EF4-FFF2-40B4-BE49-F238E27FC236}">
                  <a16:creationId xmlns:a16="http://schemas.microsoft.com/office/drawing/2014/main" id="{DB7EEBFD-6B41-BF54-09C2-48D209AA164B}"/>
                </a:ext>
              </a:extLst>
            </p:cNvPr>
            <p:cNvSpPr/>
            <p:nvPr/>
          </p:nvSpPr>
          <p:spPr>
            <a:xfrm>
              <a:off x="-2178628" y="7884820"/>
              <a:ext cx="2094954" cy="3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fontScale="25000" lnSpcReduction="20000"/>
            </a:bodyPr>
            <a:lstStyle/>
            <a:p>
              <a:pPr algn="ctr"/>
              <a:endParaRPr lang="en-GB" sz="1799">
                <a:solidFill>
                  <a:schemeClr val="bg1"/>
                </a:solidFill>
              </a:endParaRPr>
            </a:p>
          </p:txBody>
        </p:sp>
        <p:sp>
          <p:nvSpPr>
            <p:cNvPr id="17" name="TextBox 16">
              <a:extLst>
                <a:ext uri="{FF2B5EF4-FFF2-40B4-BE49-F238E27FC236}">
                  <a16:creationId xmlns:a16="http://schemas.microsoft.com/office/drawing/2014/main" id="{7AD38F72-174B-1AAA-BED9-0772EC995C53}"/>
                </a:ext>
              </a:extLst>
            </p:cNvPr>
            <p:cNvSpPr txBox="1"/>
            <p:nvPr userDrawn="1"/>
          </p:nvSpPr>
          <p:spPr>
            <a:xfrm>
              <a:off x="-2179314" y="7976349"/>
              <a:ext cx="2159455" cy="553998"/>
            </a:xfrm>
            <a:prstGeom prst="rect">
              <a:avLst/>
            </a:prstGeom>
            <a:noFill/>
          </p:spPr>
          <p:txBody>
            <a:bodyPr wrap="square" rtlCol="0">
              <a:normAutofit/>
            </a:bodyPr>
            <a:lstStyle/>
            <a:p>
              <a:r>
                <a:rPr lang="en-GB" sz="1000" b="0">
                  <a:solidFill>
                    <a:srgbClr val="333333"/>
                  </a:solidFill>
                  <a:latin typeface="Gotham Medium" pitchFamily="50" charset="0"/>
                </a:rPr>
                <a:t>You can insert the default table design into the placeholder.</a:t>
              </a:r>
              <a:endParaRPr lang="en-GB" sz="1000" b="0">
                <a:solidFill>
                  <a:schemeClr val="accent1"/>
                </a:solidFill>
                <a:latin typeface="Gotham Medium" pitchFamily="50" charset="0"/>
              </a:endParaRPr>
            </a:p>
          </p:txBody>
        </p:sp>
        <p:sp>
          <p:nvSpPr>
            <p:cNvPr id="18" name="TextBox 17">
              <a:extLst>
                <a:ext uri="{FF2B5EF4-FFF2-40B4-BE49-F238E27FC236}">
                  <a16:creationId xmlns:a16="http://schemas.microsoft.com/office/drawing/2014/main" id="{E951AE25-045A-945A-7D75-225691EBD4B1}"/>
                </a:ext>
              </a:extLst>
            </p:cNvPr>
            <p:cNvSpPr txBox="1"/>
            <p:nvPr userDrawn="1"/>
          </p:nvSpPr>
          <p:spPr>
            <a:xfrm>
              <a:off x="-2179313" y="8502483"/>
              <a:ext cx="1998696" cy="707886"/>
            </a:xfrm>
            <a:prstGeom prst="rect">
              <a:avLst/>
            </a:prstGeom>
            <a:noFill/>
          </p:spPr>
          <p:txBody>
            <a:bodyPr wrap="square" rtlCol="0">
              <a:spAutoFit/>
            </a:bodyPr>
            <a:lstStyle>
              <a:defPPr>
                <a:defRPr lang="en-US"/>
              </a:defPPr>
              <a:lvl1pPr>
                <a:defRPr sz="1000" b="0">
                  <a:solidFill>
                    <a:srgbClr val="333333"/>
                  </a:solidFill>
                </a:defRPr>
              </a:lvl1pPr>
            </a:lstStyle>
            <a:p>
              <a:pPr lvl="0"/>
              <a:r>
                <a:rPr lang="en-GB" sz="1000"/>
                <a:t>1. Click on the icon in the middle of the placeholder and choose the amount of rows and columns you need.</a:t>
              </a:r>
            </a:p>
          </p:txBody>
        </p:sp>
        <p:sp>
          <p:nvSpPr>
            <p:cNvPr id="19" name="TextBox 18">
              <a:extLst>
                <a:ext uri="{FF2B5EF4-FFF2-40B4-BE49-F238E27FC236}">
                  <a16:creationId xmlns:a16="http://schemas.microsoft.com/office/drawing/2014/main" id="{9E395467-772C-2773-987E-6BD711DD5201}"/>
                </a:ext>
              </a:extLst>
            </p:cNvPr>
            <p:cNvSpPr txBox="1"/>
            <p:nvPr userDrawn="1"/>
          </p:nvSpPr>
          <p:spPr>
            <a:xfrm>
              <a:off x="-2179313" y="9713030"/>
              <a:ext cx="1846141" cy="707886"/>
            </a:xfrm>
            <a:prstGeom prst="rect">
              <a:avLst/>
            </a:prstGeom>
            <a:noFill/>
          </p:spPr>
          <p:txBody>
            <a:bodyPr wrap="square" rtlCol="0">
              <a:spAutoFit/>
            </a:bodyPr>
            <a:lstStyle>
              <a:defPPr>
                <a:defRPr lang="en-US"/>
              </a:defPPr>
              <a:lvl1pPr>
                <a:defRPr sz="1000" b="0">
                  <a:solidFill>
                    <a:srgbClr val="333333"/>
                  </a:solidFill>
                </a:defRPr>
              </a:lvl1pPr>
            </a:lstStyle>
            <a:p>
              <a:pPr lvl="0"/>
              <a:r>
                <a:rPr lang="en-GB" sz="1000"/>
                <a:t>3. You can also use tools on the Layout tab to evenly distribute your rows and columns.</a:t>
              </a:r>
            </a:p>
          </p:txBody>
        </p:sp>
        <p:sp>
          <p:nvSpPr>
            <p:cNvPr id="20" name="TextBox 19">
              <a:extLst>
                <a:ext uri="{FF2B5EF4-FFF2-40B4-BE49-F238E27FC236}">
                  <a16:creationId xmlns:a16="http://schemas.microsoft.com/office/drawing/2014/main" id="{A0715AE0-9B43-52C6-1F3A-0160E298730C}"/>
                </a:ext>
              </a:extLst>
            </p:cNvPr>
            <p:cNvSpPr txBox="1"/>
            <p:nvPr userDrawn="1"/>
          </p:nvSpPr>
          <p:spPr>
            <a:xfrm>
              <a:off x="-2179313" y="9208158"/>
              <a:ext cx="1998696" cy="553998"/>
            </a:xfrm>
            <a:prstGeom prst="rect">
              <a:avLst/>
            </a:prstGeom>
            <a:noFill/>
          </p:spPr>
          <p:txBody>
            <a:bodyPr wrap="square" rtlCol="0">
              <a:spAutoFit/>
            </a:bodyPr>
            <a:lstStyle>
              <a:defPPr>
                <a:defRPr lang="en-US"/>
              </a:defPPr>
              <a:lvl1pPr>
                <a:defRPr sz="1000" b="0">
                  <a:solidFill>
                    <a:srgbClr val="333333"/>
                  </a:solidFill>
                </a:defRPr>
              </a:lvl1pPr>
            </a:lstStyle>
            <a:p>
              <a:pPr lvl="0"/>
              <a:r>
                <a:rPr lang="en-GB" sz="1000"/>
                <a:t>2. Use the other table style options to design the table to how you need it.</a:t>
              </a:r>
            </a:p>
          </p:txBody>
        </p:sp>
      </p:grpSp>
      <p:pic>
        <p:nvPicPr>
          <p:cNvPr id="21" name="Graphic 20">
            <a:extLst>
              <a:ext uri="{FF2B5EF4-FFF2-40B4-BE49-F238E27FC236}">
                <a16:creationId xmlns:a16="http://schemas.microsoft.com/office/drawing/2014/main" id="{417ADAAD-7AE6-7631-5993-9E9DDB2FA24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169916" y="259080"/>
            <a:ext cx="558018" cy="558163"/>
          </a:xfrm>
          <a:prstGeom prst="rect">
            <a:avLst/>
          </a:prstGeom>
        </p:spPr>
      </p:pic>
    </p:spTree>
    <p:custDataLst>
      <p:tags r:id="rId1"/>
    </p:custDataLst>
    <p:extLst>
      <p:ext uri="{BB962C8B-B14F-4D97-AF65-F5344CB8AC3E}">
        <p14:creationId xmlns:p14="http://schemas.microsoft.com/office/powerpoint/2010/main" val="2452379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3.xml><?xml version="1.0" encoding="utf-8"?>
<p:sldLayout xmlns:a="http://schemas.openxmlformats.org/drawingml/2006/main" xmlns:r="http://schemas.openxmlformats.org/officeDocument/2006/relationships" xmlns:p="http://schemas.openxmlformats.org/presentationml/2006/main" showMasterSp="0">
  <p:cSld name="Project timeline (right)">
    <p:spTree>
      <p:nvGrpSpPr>
        <p:cNvPr id="1" name=""/>
        <p:cNvGrpSpPr/>
        <p:nvPr/>
      </p:nvGrpSpPr>
      <p:grpSpPr>
        <a:xfrm>
          <a:off x="0" y="0"/>
          <a:ext cx="0" cy="0"/>
          <a:chOff x="0" y="0"/>
          <a:chExt cx="0" cy="0"/>
        </a:xfrm>
      </p:grpSpPr>
      <p:sp>
        <p:nvSpPr>
          <p:cNvPr id="43" name="Text Placeholder 3">
            <a:extLst>
              <a:ext uri="{FF2B5EF4-FFF2-40B4-BE49-F238E27FC236}">
                <a16:creationId xmlns:a16="http://schemas.microsoft.com/office/drawing/2014/main" id="{5E5361D6-A790-C82D-472C-B0A811B930BE}"/>
              </a:ext>
            </a:extLst>
          </p:cNvPr>
          <p:cNvSpPr>
            <a:spLocks noGrp="1"/>
          </p:cNvSpPr>
          <p:nvPr>
            <p:ph type="body" sz="quarter" idx="43" hasCustomPrompt="1"/>
          </p:nvPr>
        </p:nvSpPr>
        <p:spPr>
          <a:xfrm rot="5400000">
            <a:off x="8649149" y="3318754"/>
            <a:ext cx="6858430" cy="220922"/>
          </a:xfrm>
          <a:solidFill>
            <a:schemeClr val="accent1"/>
          </a:solidFill>
        </p:spPr>
        <p:txBody>
          <a:bodyPr anchor="ctr"/>
          <a:lstStyle>
            <a:lvl1pPr algn="ctr">
              <a:defRPr sz="900" cap="all" spc="100" baseline="0"/>
            </a:lvl1pPr>
          </a:lstStyle>
          <a:p>
            <a:pPr lvl="0"/>
            <a:r>
              <a:rPr lang="en-GB"/>
              <a:t>Section Title</a:t>
            </a:r>
          </a:p>
        </p:txBody>
      </p:sp>
      <p:sp>
        <p:nvSpPr>
          <p:cNvPr id="14" name="Text Placeholder 13">
            <a:extLst>
              <a:ext uri="{FF2B5EF4-FFF2-40B4-BE49-F238E27FC236}">
                <a16:creationId xmlns:a16="http://schemas.microsoft.com/office/drawing/2014/main" id="{95E81567-A11B-CCB3-59E3-74E44EFEFCA3}"/>
              </a:ext>
            </a:extLst>
          </p:cNvPr>
          <p:cNvSpPr>
            <a:spLocks noGrp="1"/>
          </p:cNvSpPr>
          <p:nvPr>
            <p:ph type="body" sz="quarter" idx="46" hasCustomPrompt="1"/>
          </p:nvPr>
        </p:nvSpPr>
        <p:spPr>
          <a:xfrm>
            <a:off x="450731" y="2342289"/>
            <a:ext cx="3321583" cy="481981"/>
          </a:xfrm>
        </p:spPr>
        <p:txBody>
          <a:bodyPr/>
          <a:lstStyle>
            <a:lvl1pPr>
              <a:defRPr sz="1600">
                <a:latin typeface="+mj-lt"/>
              </a:defRPr>
            </a:lvl1pPr>
          </a:lstStyle>
          <a:p>
            <a:pPr lvl="0"/>
            <a:r>
              <a:rPr lang="en-GB"/>
              <a:t>Project Timeline:</a:t>
            </a:r>
          </a:p>
        </p:txBody>
      </p:sp>
      <p:sp>
        <p:nvSpPr>
          <p:cNvPr id="16" name="Text Placeholder 15">
            <a:extLst>
              <a:ext uri="{FF2B5EF4-FFF2-40B4-BE49-F238E27FC236}">
                <a16:creationId xmlns:a16="http://schemas.microsoft.com/office/drawing/2014/main" id="{6ABAB0EA-9FBF-872D-8247-E44F3221BEB1}"/>
              </a:ext>
            </a:extLst>
          </p:cNvPr>
          <p:cNvSpPr>
            <a:spLocks noGrp="1"/>
          </p:cNvSpPr>
          <p:nvPr>
            <p:ph type="body" sz="quarter" idx="47" hasCustomPrompt="1"/>
          </p:nvPr>
        </p:nvSpPr>
        <p:spPr>
          <a:xfrm>
            <a:off x="450731" y="2905760"/>
            <a:ext cx="3321583" cy="3252788"/>
          </a:xfrm>
        </p:spPr>
        <p:txBody>
          <a:bodyPr/>
          <a:lstStyle>
            <a:lvl1pPr>
              <a:defRPr sz="800"/>
            </a:lvl1pPr>
            <a:lvl2pPr>
              <a:defRPr sz="800"/>
            </a:lvl2pPr>
            <a:lvl3pPr>
              <a:defRPr sz="700"/>
            </a:lvl3pPr>
            <a:lvl4pPr>
              <a:defRPr sz="600"/>
            </a:lvl4pPr>
            <a:lvl5pPr>
              <a:defRPr sz="800"/>
            </a:lvl5pPr>
          </a:lstStyle>
          <a:p>
            <a:pPr lvl="0"/>
            <a:r>
              <a:rPr lang="en-GB"/>
              <a:t>Insert text</a:t>
            </a:r>
          </a:p>
          <a:p>
            <a:pPr lvl="1"/>
            <a:r>
              <a:rPr lang="en-GB"/>
              <a:t>Second level</a:t>
            </a:r>
          </a:p>
          <a:p>
            <a:pPr lvl="2"/>
            <a:r>
              <a:rPr lang="en-GB"/>
              <a:t>Third level</a:t>
            </a:r>
          </a:p>
          <a:p>
            <a:pPr lvl="3"/>
            <a:r>
              <a:rPr lang="en-GB"/>
              <a:t>Fourth level</a:t>
            </a:r>
          </a:p>
          <a:p>
            <a:pPr lvl="4"/>
            <a:r>
              <a:rPr lang="en-GB"/>
              <a:t>Fifth level</a:t>
            </a:r>
          </a:p>
        </p:txBody>
      </p:sp>
      <p:sp>
        <p:nvSpPr>
          <p:cNvPr id="2" name="Table Placeholder 9">
            <a:extLst>
              <a:ext uri="{FF2B5EF4-FFF2-40B4-BE49-F238E27FC236}">
                <a16:creationId xmlns:a16="http://schemas.microsoft.com/office/drawing/2014/main" id="{8F3F18DA-371A-3D85-8986-0C1011237A8C}"/>
              </a:ext>
            </a:extLst>
          </p:cNvPr>
          <p:cNvSpPr>
            <a:spLocks noGrp="1"/>
          </p:cNvSpPr>
          <p:nvPr>
            <p:ph type="tbl" sz="quarter" idx="45" hasCustomPrompt="1"/>
          </p:nvPr>
        </p:nvSpPr>
        <p:spPr>
          <a:xfrm>
            <a:off x="4021747" y="2442012"/>
            <a:ext cx="7424321" cy="3717120"/>
          </a:xfrm>
        </p:spPr>
        <p:txBody>
          <a:bodyPr/>
          <a:lstStyle>
            <a:lvl1pPr algn="ctr">
              <a:defRPr sz="900"/>
            </a:lvl1pPr>
          </a:lstStyle>
          <a:p>
            <a:r>
              <a:rPr lang="en-GB"/>
              <a:t>Click icon to insert table</a:t>
            </a:r>
          </a:p>
        </p:txBody>
      </p:sp>
      <p:grpSp>
        <p:nvGrpSpPr>
          <p:cNvPr id="11" name="Group 10">
            <a:extLst>
              <a:ext uri="{FF2B5EF4-FFF2-40B4-BE49-F238E27FC236}">
                <a16:creationId xmlns:a16="http://schemas.microsoft.com/office/drawing/2014/main" id="{5B43AD58-8644-838B-95A4-9A7E31AEFD65}"/>
              </a:ext>
            </a:extLst>
          </p:cNvPr>
          <p:cNvGrpSpPr/>
          <p:nvPr/>
        </p:nvGrpSpPr>
        <p:grpSpPr>
          <a:xfrm>
            <a:off x="12284372" y="-2519"/>
            <a:ext cx="2158893" cy="6092540"/>
            <a:chOff x="-2179314" y="4463260"/>
            <a:chExt cx="2159455" cy="6092540"/>
          </a:xfrm>
        </p:grpSpPr>
        <p:sp>
          <p:nvSpPr>
            <p:cNvPr id="12" name="Rectangle 11">
              <a:extLst>
                <a:ext uri="{FF2B5EF4-FFF2-40B4-BE49-F238E27FC236}">
                  <a16:creationId xmlns:a16="http://schemas.microsoft.com/office/drawing/2014/main" id="{65EA3FC6-F844-AE79-FC87-8D40E03485B9}"/>
                </a:ext>
              </a:extLst>
            </p:cNvPr>
            <p:cNvSpPr/>
            <p:nvPr/>
          </p:nvSpPr>
          <p:spPr>
            <a:xfrm>
              <a:off x="-2178628" y="4464456"/>
              <a:ext cx="2094954" cy="6091344"/>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chemeClr val="bg1"/>
                </a:solidFill>
              </a:endParaRPr>
            </a:p>
          </p:txBody>
        </p:sp>
        <p:sp>
          <p:nvSpPr>
            <p:cNvPr id="13" name="Rectangle 12">
              <a:extLst>
                <a:ext uri="{FF2B5EF4-FFF2-40B4-BE49-F238E27FC236}">
                  <a16:creationId xmlns:a16="http://schemas.microsoft.com/office/drawing/2014/main" id="{BF78BF6F-8B30-EC3E-070A-394013A6E55E}"/>
                </a:ext>
              </a:extLst>
            </p:cNvPr>
            <p:cNvSpPr/>
            <p:nvPr/>
          </p:nvSpPr>
          <p:spPr>
            <a:xfrm>
              <a:off x="-2178417" y="4463260"/>
              <a:ext cx="2094743" cy="7043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799">
                <a:solidFill>
                  <a:schemeClr val="bg1"/>
                </a:solidFill>
              </a:endParaRPr>
            </a:p>
          </p:txBody>
        </p:sp>
        <p:sp>
          <p:nvSpPr>
            <p:cNvPr id="15" name="TextBox 14">
              <a:extLst>
                <a:ext uri="{FF2B5EF4-FFF2-40B4-BE49-F238E27FC236}">
                  <a16:creationId xmlns:a16="http://schemas.microsoft.com/office/drawing/2014/main" id="{597DD929-0FF7-0090-CCBB-96D257B8CEEA}"/>
                </a:ext>
              </a:extLst>
            </p:cNvPr>
            <p:cNvSpPr txBox="1"/>
            <p:nvPr/>
          </p:nvSpPr>
          <p:spPr>
            <a:xfrm>
              <a:off x="-1906847" y="4580276"/>
              <a:ext cx="1526050" cy="461665"/>
            </a:xfrm>
            <a:prstGeom prst="rect">
              <a:avLst/>
            </a:prstGeom>
            <a:noFill/>
          </p:spPr>
          <p:txBody>
            <a:bodyPr wrap="square" rtlCol="0">
              <a:spAutoFit/>
            </a:bodyPr>
            <a:lstStyle/>
            <a:p>
              <a:pPr algn="ctr"/>
              <a:r>
                <a:rPr lang="en-GB" sz="1200">
                  <a:solidFill>
                    <a:srgbClr val="333333"/>
                  </a:solidFill>
                  <a:latin typeface="+mn-lt"/>
                </a:rPr>
                <a:t>HOW TO INSERT A TABLE</a:t>
              </a:r>
            </a:p>
          </p:txBody>
        </p:sp>
        <p:sp>
          <p:nvSpPr>
            <p:cNvPr id="17" name="TextBox 16">
              <a:extLst>
                <a:ext uri="{FF2B5EF4-FFF2-40B4-BE49-F238E27FC236}">
                  <a16:creationId xmlns:a16="http://schemas.microsoft.com/office/drawing/2014/main" id="{921124A8-97C9-52AD-949F-5258FEF1A891}"/>
                </a:ext>
              </a:extLst>
            </p:cNvPr>
            <p:cNvSpPr txBox="1"/>
            <p:nvPr/>
          </p:nvSpPr>
          <p:spPr>
            <a:xfrm>
              <a:off x="-2179314" y="5881307"/>
              <a:ext cx="2159455" cy="707886"/>
            </a:xfrm>
            <a:prstGeom prst="rect">
              <a:avLst/>
            </a:prstGeom>
            <a:noFill/>
          </p:spPr>
          <p:txBody>
            <a:bodyPr wrap="square" rtlCol="0">
              <a:normAutofit/>
            </a:bodyPr>
            <a:lstStyle/>
            <a:p>
              <a:r>
                <a:rPr lang="en-GB" sz="1000" b="0">
                  <a:solidFill>
                    <a:srgbClr val="333333"/>
                  </a:solidFill>
                </a:rPr>
                <a:t>1. To use the table we have designed for you,  click on the table and go to Table Tools &gt; Format in the top ribbon. </a:t>
              </a:r>
            </a:p>
          </p:txBody>
        </p:sp>
        <p:sp>
          <p:nvSpPr>
            <p:cNvPr id="18" name="TextBox 17">
              <a:extLst>
                <a:ext uri="{FF2B5EF4-FFF2-40B4-BE49-F238E27FC236}">
                  <a16:creationId xmlns:a16="http://schemas.microsoft.com/office/drawing/2014/main" id="{F79A189D-0E70-9B88-93C4-963401FA20E3}"/>
                </a:ext>
              </a:extLst>
            </p:cNvPr>
            <p:cNvSpPr txBox="1"/>
            <p:nvPr/>
          </p:nvSpPr>
          <p:spPr>
            <a:xfrm>
              <a:off x="-2179314" y="6549357"/>
              <a:ext cx="1922139" cy="707886"/>
            </a:xfrm>
            <a:prstGeom prst="rect">
              <a:avLst/>
            </a:prstGeom>
            <a:noFill/>
          </p:spPr>
          <p:txBody>
            <a:bodyPr wrap="square" rtlCol="0">
              <a:normAutofit/>
            </a:bodyPr>
            <a:lstStyle/>
            <a:p>
              <a:r>
                <a:rPr lang="en-GB" sz="1000" b="0">
                  <a:solidFill>
                    <a:srgbClr val="333333"/>
                  </a:solidFill>
                </a:rPr>
                <a:t>2.  You can choose to delete or insert more rows and columns to your table to suit your content.</a:t>
              </a:r>
            </a:p>
          </p:txBody>
        </p:sp>
        <p:sp>
          <p:nvSpPr>
            <p:cNvPr id="19" name="TextBox 18">
              <a:extLst>
                <a:ext uri="{FF2B5EF4-FFF2-40B4-BE49-F238E27FC236}">
                  <a16:creationId xmlns:a16="http://schemas.microsoft.com/office/drawing/2014/main" id="{3F16A094-AD24-3456-E173-F3EA2BCD4ECB}"/>
                </a:ext>
              </a:extLst>
            </p:cNvPr>
            <p:cNvSpPr txBox="1"/>
            <p:nvPr/>
          </p:nvSpPr>
          <p:spPr>
            <a:xfrm>
              <a:off x="-2179314" y="7252770"/>
              <a:ext cx="2159455" cy="553998"/>
            </a:xfrm>
            <a:prstGeom prst="rect">
              <a:avLst/>
            </a:prstGeom>
            <a:noFill/>
          </p:spPr>
          <p:txBody>
            <a:bodyPr wrap="square" rtlCol="0">
              <a:normAutofit/>
            </a:bodyPr>
            <a:lstStyle/>
            <a:p>
              <a:r>
                <a:rPr lang="en-GB" sz="1000" b="0">
                  <a:solidFill>
                    <a:srgbClr val="333333"/>
                  </a:solidFill>
                </a:rPr>
                <a:t>3. You can either copy old content from another table or type straight into this one.</a:t>
              </a:r>
            </a:p>
          </p:txBody>
        </p:sp>
        <p:sp>
          <p:nvSpPr>
            <p:cNvPr id="20" name="TextBox 19">
              <a:extLst>
                <a:ext uri="{FF2B5EF4-FFF2-40B4-BE49-F238E27FC236}">
                  <a16:creationId xmlns:a16="http://schemas.microsoft.com/office/drawing/2014/main" id="{F572901D-53F1-32B0-B634-F4D7D93A147B}"/>
                </a:ext>
              </a:extLst>
            </p:cNvPr>
            <p:cNvSpPr txBox="1"/>
            <p:nvPr/>
          </p:nvSpPr>
          <p:spPr>
            <a:xfrm>
              <a:off x="-2179314" y="5182194"/>
              <a:ext cx="2159455" cy="707886"/>
            </a:xfrm>
            <a:prstGeom prst="rect">
              <a:avLst/>
            </a:prstGeom>
            <a:noFill/>
          </p:spPr>
          <p:txBody>
            <a:bodyPr wrap="square" rtlCol="0">
              <a:spAutoFit/>
            </a:bodyPr>
            <a:lstStyle/>
            <a:p>
              <a:r>
                <a:rPr lang="en-GB" sz="1000" b="0">
                  <a:solidFill>
                    <a:srgbClr val="333333"/>
                  </a:solidFill>
                </a:rPr>
                <a:t>We have designed and created a table for you. This can be found on the table slide when you open your template.</a:t>
              </a:r>
              <a:endParaRPr lang="en-GB" sz="1000" b="0">
                <a:solidFill>
                  <a:schemeClr val="accent1"/>
                </a:solidFill>
              </a:endParaRPr>
            </a:p>
          </p:txBody>
        </p:sp>
        <p:sp>
          <p:nvSpPr>
            <p:cNvPr id="21" name="Rectangle 20">
              <a:extLst>
                <a:ext uri="{FF2B5EF4-FFF2-40B4-BE49-F238E27FC236}">
                  <a16:creationId xmlns:a16="http://schemas.microsoft.com/office/drawing/2014/main" id="{31D57293-68FA-C673-403F-5323856B1A56}"/>
                </a:ext>
              </a:extLst>
            </p:cNvPr>
            <p:cNvSpPr/>
            <p:nvPr/>
          </p:nvSpPr>
          <p:spPr>
            <a:xfrm>
              <a:off x="-2178628" y="7884820"/>
              <a:ext cx="2094954" cy="3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fontScale="25000" lnSpcReduction="20000"/>
            </a:bodyPr>
            <a:lstStyle/>
            <a:p>
              <a:pPr algn="ctr"/>
              <a:endParaRPr lang="en-GB" sz="1799">
                <a:solidFill>
                  <a:schemeClr val="bg1"/>
                </a:solidFill>
              </a:endParaRPr>
            </a:p>
          </p:txBody>
        </p:sp>
        <p:sp>
          <p:nvSpPr>
            <p:cNvPr id="22" name="TextBox 21">
              <a:extLst>
                <a:ext uri="{FF2B5EF4-FFF2-40B4-BE49-F238E27FC236}">
                  <a16:creationId xmlns:a16="http://schemas.microsoft.com/office/drawing/2014/main" id="{FB36B940-1B49-6AD1-8081-2E0B76A3A579}"/>
                </a:ext>
              </a:extLst>
            </p:cNvPr>
            <p:cNvSpPr txBox="1"/>
            <p:nvPr/>
          </p:nvSpPr>
          <p:spPr>
            <a:xfrm>
              <a:off x="-2179314" y="7976349"/>
              <a:ext cx="2159455" cy="553998"/>
            </a:xfrm>
            <a:prstGeom prst="rect">
              <a:avLst/>
            </a:prstGeom>
            <a:noFill/>
          </p:spPr>
          <p:txBody>
            <a:bodyPr wrap="square" rtlCol="0">
              <a:normAutofit/>
            </a:bodyPr>
            <a:lstStyle/>
            <a:p>
              <a:r>
                <a:rPr lang="en-GB" sz="1000" b="0">
                  <a:solidFill>
                    <a:srgbClr val="333333"/>
                  </a:solidFill>
                  <a:latin typeface="Gotham Medium" pitchFamily="50" charset="0"/>
                </a:rPr>
                <a:t>You can insert the default table design into the placeholder.</a:t>
              </a:r>
              <a:endParaRPr lang="en-GB" sz="1000" b="0">
                <a:solidFill>
                  <a:schemeClr val="accent1"/>
                </a:solidFill>
                <a:latin typeface="Gotham Medium" pitchFamily="50" charset="0"/>
              </a:endParaRPr>
            </a:p>
          </p:txBody>
        </p:sp>
        <p:sp>
          <p:nvSpPr>
            <p:cNvPr id="23" name="TextBox 22">
              <a:extLst>
                <a:ext uri="{FF2B5EF4-FFF2-40B4-BE49-F238E27FC236}">
                  <a16:creationId xmlns:a16="http://schemas.microsoft.com/office/drawing/2014/main" id="{5A12E059-56EE-D532-6E83-C3664A97CBBF}"/>
                </a:ext>
              </a:extLst>
            </p:cNvPr>
            <p:cNvSpPr txBox="1"/>
            <p:nvPr/>
          </p:nvSpPr>
          <p:spPr>
            <a:xfrm>
              <a:off x="-2179313" y="8502483"/>
              <a:ext cx="1998696" cy="707886"/>
            </a:xfrm>
            <a:prstGeom prst="rect">
              <a:avLst/>
            </a:prstGeom>
            <a:noFill/>
          </p:spPr>
          <p:txBody>
            <a:bodyPr wrap="square" rtlCol="0">
              <a:spAutoFit/>
            </a:bodyPr>
            <a:lstStyle>
              <a:defPPr>
                <a:defRPr lang="en-US"/>
              </a:defPPr>
              <a:lvl1pPr>
                <a:defRPr sz="1000" b="0">
                  <a:solidFill>
                    <a:srgbClr val="333333"/>
                  </a:solidFill>
                </a:defRPr>
              </a:lvl1pPr>
            </a:lstStyle>
            <a:p>
              <a:pPr lvl="0"/>
              <a:r>
                <a:rPr lang="en-GB" sz="1000"/>
                <a:t>1. Click on the icon in the middle of the placeholder and choose the amount of rows and columns you need.</a:t>
              </a:r>
            </a:p>
          </p:txBody>
        </p:sp>
        <p:sp>
          <p:nvSpPr>
            <p:cNvPr id="24" name="TextBox 23">
              <a:extLst>
                <a:ext uri="{FF2B5EF4-FFF2-40B4-BE49-F238E27FC236}">
                  <a16:creationId xmlns:a16="http://schemas.microsoft.com/office/drawing/2014/main" id="{F8BA6D34-BB62-7DF8-B94F-13A84FAD9CD4}"/>
                </a:ext>
              </a:extLst>
            </p:cNvPr>
            <p:cNvSpPr txBox="1"/>
            <p:nvPr/>
          </p:nvSpPr>
          <p:spPr>
            <a:xfrm>
              <a:off x="-2179313" y="9713030"/>
              <a:ext cx="1846141" cy="707886"/>
            </a:xfrm>
            <a:prstGeom prst="rect">
              <a:avLst/>
            </a:prstGeom>
            <a:noFill/>
          </p:spPr>
          <p:txBody>
            <a:bodyPr wrap="square" rtlCol="0">
              <a:spAutoFit/>
            </a:bodyPr>
            <a:lstStyle>
              <a:defPPr>
                <a:defRPr lang="en-US"/>
              </a:defPPr>
              <a:lvl1pPr>
                <a:defRPr sz="1000" b="0">
                  <a:solidFill>
                    <a:srgbClr val="333333"/>
                  </a:solidFill>
                </a:defRPr>
              </a:lvl1pPr>
            </a:lstStyle>
            <a:p>
              <a:pPr lvl="0"/>
              <a:r>
                <a:rPr lang="en-GB" sz="1000"/>
                <a:t>3. You can also use tools on the Layout tab to evenly distribute your rows and columns.</a:t>
              </a:r>
            </a:p>
          </p:txBody>
        </p:sp>
        <p:sp>
          <p:nvSpPr>
            <p:cNvPr id="25" name="TextBox 24">
              <a:extLst>
                <a:ext uri="{FF2B5EF4-FFF2-40B4-BE49-F238E27FC236}">
                  <a16:creationId xmlns:a16="http://schemas.microsoft.com/office/drawing/2014/main" id="{3642B6FA-9D8C-441E-89CC-BAA656C4A2AE}"/>
                </a:ext>
              </a:extLst>
            </p:cNvPr>
            <p:cNvSpPr txBox="1"/>
            <p:nvPr/>
          </p:nvSpPr>
          <p:spPr>
            <a:xfrm>
              <a:off x="-2179313" y="9208158"/>
              <a:ext cx="1998696" cy="553998"/>
            </a:xfrm>
            <a:prstGeom prst="rect">
              <a:avLst/>
            </a:prstGeom>
            <a:noFill/>
          </p:spPr>
          <p:txBody>
            <a:bodyPr wrap="square" rtlCol="0">
              <a:spAutoFit/>
            </a:bodyPr>
            <a:lstStyle>
              <a:defPPr>
                <a:defRPr lang="en-US"/>
              </a:defPPr>
              <a:lvl1pPr>
                <a:defRPr sz="1000" b="0">
                  <a:solidFill>
                    <a:srgbClr val="333333"/>
                  </a:solidFill>
                </a:defRPr>
              </a:lvl1pPr>
            </a:lstStyle>
            <a:p>
              <a:pPr lvl="0"/>
              <a:r>
                <a:rPr lang="en-GB" sz="1000"/>
                <a:t>2. Use the other table style options to design the table to how you need it.</a:t>
              </a:r>
            </a:p>
          </p:txBody>
        </p:sp>
      </p:grpSp>
      <p:sp>
        <p:nvSpPr>
          <p:cNvPr id="27" name="Date Placeholder 26">
            <a:extLst>
              <a:ext uri="{FF2B5EF4-FFF2-40B4-BE49-F238E27FC236}">
                <a16:creationId xmlns:a16="http://schemas.microsoft.com/office/drawing/2014/main" id="{F8D8647E-5203-399A-D1A0-D0EE8A0A6706}"/>
              </a:ext>
            </a:extLst>
          </p:cNvPr>
          <p:cNvSpPr>
            <a:spLocks noGrp="1"/>
          </p:cNvSpPr>
          <p:nvPr>
            <p:ph type="dt" sz="half" idx="48"/>
          </p:nvPr>
        </p:nvSpPr>
        <p:spPr/>
        <p:txBody>
          <a:bodyPr/>
          <a:lstStyle/>
          <a:p>
            <a:endParaRPr lang="en-GB"/>
          </a:p>
        </p:txBody>
      </p:sp>
      <p:sp>
        <p:nvSpPr>
          <p:cNvPr id="28" name="Footer Placeholder 27">
            <a:extLst>
              <a:ext uri="{FF2B5EF4-FFF2-40B4-BE49-F238E27FC236}">
                <a16:creationId xmlns:a16="http://schemas.microsoft.com/office/drawing/2014/main" id="{DF0730C4-CC0D-9C96-1119-B12AEE725FD7}"/>
              </a:ext>
            </a:extLst>
          </p:cNvPr>
          <p:cNvSpPr>
            <a:spLocks noGrp="1"/>
          </p:cNvSpPr>
          <p:nvPr>
            <p:ph type="ftr" sz="quarter" idx="49"/>
          </p:nvPr>
        </p:nvSpPr>
        <p:spPr>
          <a:xfrm>
            <a:off x="450733" y="6501388"/>
            <a:ext cx="6856644" cy="270074"/>
          </a:xfrm>
          <a:prstGeom prst="rect">
            <a:avLst/>
          </a:prstGeom>
        </p:spPr>
        <p:txBody>
          <a:bodyPr/>
          <a:lstStyle/>
          <a:p>
            <a:pPr>
              <a:lnSpc>
                <a:spcPct val="120000"/>
              </a:lnSpc>
              <a:spcAft>
                <a:spcPts val="1000"/>
              </a:spcAft>
            </a:pPr>
            <a:r>
              <a:rPr lang="en-US"/>
              <a:t>Footer</a:t>
            </a:r>
          </a:p>
        </p:txBody>
      </p:sp>
      <p:sp>
        <p:nvSpPr>
          <p:cNvPr id="29" name="Slide Number Placeholder 28">
            <a:extLst>
              <a:ext uri="{FF2B5EF4-FFF2-40B4-BE49-F238E27FC236}">
                <a16:creationId xmlns:a16="http://schemas.microsoft.com/office/drawing/2014/main" id="{0B3F76B7-7BB0-F4A0-206E-B38F2AB14BB5}"/>
              </a:ext>
            </a:extLst>
          </p:cNvPr>
          <p:cNvSpPr>
            <a:spLocks noGrp="1"/>
          </p:cNvSpPr>
          <p:nvPr>
            <p:ph type="sldNum" sz="quarter" idx="50"/>
          </p:nvPr>
        </p:nvSpPr>
        <p:spPr/>
        <p:txBody>
          <a:bodyPr/>
          <a:lstStyle/>
          <a:p>
            <a:fld id="{BB07EAE1-021A-493C-B07F-6FE9E5D11BEB}" type="slidenum">
              <a:rPr lang="en-GB" smtClean="0"/>
              <a:pPr/>
              <a:t>‹#›</a:t>
            </a:fld>
            <a:endParaRPr lang="en-GB"/>
          </a:p>
        </p:txBody>
      </p:sp>
      <p:pic>
        <p:nvPicPr>
          <p:cNvPr id="5" name="Graphic 4">
            <a:extLst>
              <a:ext uri="{FF2B5EF4-FFF2-40B4-BE49-F238E27FC236}">
                <a16:creationId xmlns:a16="http://schemas.microsoft.com/office/drawing/2014/main" id="{01A28904-983D-7271-A855-B9ABC514CD3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169916" y="259080"/>
            <a:ext cx="558018" cy="558163"/>
          </a:xfrm>
          <a:prstGeom prst="rect">
            <a:avLst/>
          </a:prstGeom>
        </p:spPr>
      </p:pic>
      <p:sp>
        <p:nvSpPr>
          <p:cNvPr id="3" name="Text Placeholder 5">
            <a:extLst>
              <a:ext uri="{FF2B5EF4-FFF2-40B4-BE49-F238E27FC236}">
                <a16:creationId xmlns:a16="http://schemas.microsoft.com/office/drawing/2014/main" id="{D89F6E4F-E319-302D-15D7-5D7C1D49C401}"/>
              </a:ext>
            </a:extLst>
          </p:cNvPr>
          <p:cNvSpPr>
            <a:spLocks noGrp="1"/>
          </p:cNvSpPr>
          <p:nvPr>
            <p:ph type="body" sz="quarter" idx="71" hasCustomPrompt="1"/>
          </p:nvPr>
        </p:nvSpPr>
        <p:spPr>
          <a:xfrm>
            <a:off x="450732" y="1125736"/>
            <a:ext cx="10323999" cy="581145"/>
          </a:xfrm>
        </p:spPr>
        <p:txBody>
          <a:bodyPr/>
          <a:lstStyle>
            <a:lvl1pPr>
              <a:defRPr sz="1200"/>
            </a:lvl1pPr>
            <a:lvl2pPr>
              <a:defRPr sz="1200"/>
            </a:lvl2pPr>
            <a:lvl3pPr>
              <a:defRPr sz="1100"/>
            </a:lvl3pPr>
            <a:lvl4pPr>
              <a:defRPr sz="1050"/>
            </a:lvl4pPr>
            <a:lvl5pPr>
              <a:defRPr sz="1200"/>
            </a:lvl5pPr>
          </a:lstStyle>
          <a:p>
            <a:pPr lvl="0"/>
            <a:r>
              <a:rPr lang="en-GB"/>
              <a:t>Insert text</a:t>
            </a:r>
          </a:p>
          <a:p>
            <a:pPr lvl="1"/>
            <a:r>
              <a:rPr lang="en-GB"/>
              <a:t>Second level</a:t>
            </a:r>
          </a:p>
          <a:p>
            <a:pPr lvl="2"/>
            <a:r>
              <a:rPr lang="en-GB"/>
              <a:t>Third level</a:t>
            </a:r>
          </a:p>
          <a:p>
            <a:pPr lvl="3"/>
            <a:r>
              <a:rPr lang="en-GB"/>
              <a:t>Fourth level</a:t>
            </a:r>
          </a:p>
          <a:p>
            <a:pPr lvl="4"/>
            <a:r>
              <a:rPr lang="en-GB"/>
              <a:t>Fifth level</a:t>
            </a:r>
          </a:p>
        </p:txBody>
      </p:sp>
      <p:sp>
        <p:nvSpPr>
          <p:cNvPr id="4" name="Title 1">
            <a:extLst>
              <a:ext uri="{FF2B5EF4-FFF2-40B4-BE49-F238E27FC236}">
                <a16:creationId xmlns:a16="http://schemas.microsoft.com/office/drawing/2014/main" id="{F00029A9-2913-286E-669A-F585225BBC24}"/>
              </a:ext>
            </a:extLst>
          </p:cNvPr>
          <p:cNvSpPr>
            <a:spLocks noGrp="1"/>
          </p:cNvSpPr>
          <p:nvPr>
            <p:ph type="title" hasCustomPrompt="1"/>
          </p:nvPr>
        </p:nvSpPr>
        <p:spPr>
          <a:xfrm>
            <a:off x="450732" y="422672"/>
            <a:ext cx="10323999" cy="558163"/>
          </a:xfrm>
        </p:spPr>
        <p:txBody>
          <a:bodyPr/>
          <a:lstStyle>
            <a:lvl1pPr>
              <a:defRPr sz="3199"/>
            </a:lvl1pPr>
          </a:lstStyle>
          <a:p>
            <a:r>
              <a:rPr lang="en-GB"/>
              <a:t>Insert title here</a:t>
            </a:r>
          </a:p>
        </p:txBody>
      </p:sp>
      <p:grpSp>
        <p:nvGrpSpPr>
          <p:cNvPr id="6" name="Group 5">
            <a:extLst>
              <a:ext uri="{FF2B5EF4-FFF2-40B4-BE49-F238E27FC236}">
                <a16:creationId xmlns:a16="http://schemas.microsoft.com/office/drawing/2014/main" id="{75C31B57-A29F-DFD8-0CCC-84A3C61F1CF1}"/>
              </a:ext>
            </a:extLst>
          </p:cNvPr>
          <p:cNvGrpSpPr/>
          <p:nvPr userDrawn="1"/>
        </p:nvGrpSpPr>
        <p:grpSpPr>
          <a:xfrm>
            <a:off x="12284372" y="-2519"/>
            <a:ext cx="2158893" cy="6092540"/>
            <a:chOff x="-2179314" y="4463260"/>
            <a:chExt cx="2159455" cy="6092540"/>
          </a:xfrm>
        </p:grpSpPr>
        <p:sp>
          <p:nvSpPr>
            <p:cNvPr id="7" name="Rectangle 6">
              <a:extLst>
                <a:ext uri="{FF2B5EF4-FFF2-40B4-BE49-F238E27FC236}">
                  <a16:creationId xmlns:a16="http://schemas.microsoft.com/office/drawing/2014/main" id="{5DF6CB13-E87B-F4E1-8602-C1A39161C65A}"/>
                </a:ext>
              </a:extLst>
            </p:cNvPr>
            <p:cNvSpPr/>
            <p:nvPr/>
          </p:nvSpPr>
          <p:spPr>
            <a:xfrm>
              <a:off x="-2178628" y="4464456"/>
              <a:ext cx="2094954" cy="6091344"/>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chemeClr val="bg1"/>
                </a:solidFill>
              </a:endParaRPr>
            </a:p>
          </p:txBody>
        </p:sp>
        <p:sp>
          <p:nvSpPr>
            <p:cNvPr id="8" name="Rectangle 7">
              <a:extLst>
                <a:ext uri="{FF2B5EF4-FFF2-40B4-BE49-F238E27FC236}">
                  <a16:creationId xmlns:a16="http://schemas.microsoft.com/office/drawing/2014/main" id="{EC4F1C6E-BD71-85C6-7B97-B2AD4D945721}"/>
                </a:ext>
              </a:extLst>
            </p:cNvPr>
            <p:cNvSpPr/>
            <p:nvPr/>
          </p:nvSpPr>
          <p:spPr>
            <a:xfrm>
              <a:off x="-2178417" y="4463260"/>
              <a:ext cx="2094743" cy="7043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799">
                <a:solidFill>
                  <a:schemeClr val="bg1"/>
                </a:solidFill>
              </a:endParaRPr>
            </a:p>
          </p:txBody>
        </p:sp>
        <p:sp>
          <p:nvSpPr>
            <p:cNvPr id="9" name="TextBox 8">
              <a:extLst>
                <a:ext uri="{FF2B5EF4-FFF2-40B4-BE49-F238E27FC236}">
                  <a16:creationId xmlns:a16="http://schemas.microsoft.com/office/drawing/2014/main" id="{DB85A4A4-65A4-D730-914C-8D7077758FAC}"/>
                </a:ext>
              </a:extLst>
            </p:cNvPr>
            <p:cNvSpPr txBox="1"/>
            <p:nvPr/>
          </p:nvSpPr>
          <p:spPr>
            <a:xfrm>
              <a:off x="-1906847" y="4580276"/>
              <a:ext cx="1526050" cy="461665"/>
            </a:xfrm>
            <a:prstGeom prst="rect">
              <a:avLst/>
            </a:prstGeom>
            <a:noFill/>
          </p:spPr>
          <p:txBody>
            <a:bodyPr wrap="square" rtlCol="0">
              <a:spAutoFit/>
            </a:bodyPr>
            <a:lstStyle/>
            <a:p>
              <a:pPr algn="ctr"/>
              <a:r>
                <a:rPr lang="en-GB" sz="1200">
                  <a:solidFill>
                    <a:srgbClr val="333333"/>
                  </a:solidFill>
                  <a:latin typeface="+mn-lt"/>
                </a:rPr>
                <a:t>HOW TO INSERT A TABLE</a:t>
              </a:r>
            </a:p>
          </p:txBody>
        </p:sp>
        <p:sp>
          <p:nvSpPr>
            <p:cNvPr id="10" name="TextBox 9">
              <a:extLst>
                <a:ext uri="{FF2B5EF4-FFF2-40B4-BE49-F238E27FC236}">
                  <a16:creationId xmlns:a16="http://schemas.microsoft.com/office/drawing/2014/main" id="{0458ACFE-0C8D-30A7-F06C-377199AE1E8B}"/>
                </a:ext>
              </a:extLst>
            </p:cNvPr>
            <p:cNvSpPr txBox="1"/>
            <p:nvPr/>
          </p:nvSpPr>
          <p:spPr>
            <a:xfrm>
              <a:off x="-2179314" y="5881307"/>
              <a:ext cx="2159455" cy="707886"/>
            </a:xfrm>
            <a:prstGeom prst="rect">
              <a:avLst/>
            </a:prstGeom>
            <a:noFill/>
          </p:spPr>
          <p:txBody>
            <a:bodyPr wrap="square" rtlCol="0">
              <a:normAutofit/>
            </a:bodyPr>
            <a:lstStyle/>
            <a:p>
              <a:r>
                <a:rPr lang="en-GB" sz="1000" b="0">
                  <a:solidFill>
                    <a:srgbClr val="333333"/>
                  </a:solidFill>
                </a:rPr>
                <a:t>1. To use the table we have designed for you,  click on the table and go to Table Tools &gt; Format in the top ribbon. </a:t>
              </a:r>
            </a:p>
          </p:txBody>
        </p:sp>
        <p:sp>
          <p:nvSpPr>
            <p:cNvPr id="26" name="TextBox 25">
              <a:extLst>
                <a:ext uri="{FF2B5EF4-FFF2-40B4-BE49-F238E27FC236}">
                  <a16:creationId xmlns:a16="http://schemas.microsoft.com/office/drawing/2014/main" id="{9D3BBEC8-9A19-115E-7B61-09FC7D7B460B}"/>
                </a:ext>
              </a:extLst>
            </p:cNvPr>
            <p:cNvSpPr txBox="1"/>
            <p:nvPr/>
          </p:nvSpPr>
          <p:spPr>
            <a:xfrm>
              <a:off x="-2179314" y="6549357"/>
              <a:ext cx="1922139" cy="707886"/>
            </a:xfrm>
            <a:prstGeom prst="rect">
              <a:avLst/>
            </a:prstGeom>
            <a:noFill/>
          </p:spPr>
          <p:txBody>
            <a:bodyPr wrap="square" rtlCol="0">
              <a:normAutofit/>
            </a:bodyPr>
            <a:lstStyle/>
            <a:p>
              <a:r>
                <a:rPr lang="en-GB" sz="1000" b="0">
                  <a:solidFill>
                    <a:srgbClr val="333333"/>
                  </a:solidFill>
                </a:rPr>
                <a:t>2.  You can choose to delete or insert more rows and columns to your table to suit your content.</a:t>
              </a:r>
            </a:p>
          </p:txBody>
        </p:sp>
        <p:sp>
          <p:nvSpPr>
            <p:cNvPr id="30" name="TextBox 29">
              <a:extLst>
                <a:ext uri="{FF2B5EF4-FFF2-40B4-BE49-F238E27FC236}">
                  <a16:creationId xmlns:a16="http://schemas.microsoft.com/office/drawing/2014/main" id="{8108095F-9EF6-07F5-F8CF-73E9AB35BF6F}"/>
                </a:ext>
              </a:extLst>
            </p:cNvPr>
            <p:cNvSpPr txBox="1"/>
            <p:nvPr/>
          </p:nvSpPr>
          <p:spPr>
            <a:xfrm>
              <a:off x="-2179314" y="7252770"/>
              <a:ext cx="2159455" cy="553998"/>
            </a:xfrm>
            <a:prstGeom prst="rect">
              <a:avLst/>
            </a:prstGeom>
            <a:noFill/>
          </p:spPr>
          <p:txBody>
            <a:bodyPr wrap="square" rtlCol="0">
              <a:normAutofit/>
            </a:bodyPr>
            <a:lstStyle/>
            <a:p>
              <a:r>
                <a:rPr lang="en-GB" sz="1000" b="0">
                  <a:solidFill>
                    <a:srgbClr val="333333"/>
                  </a:solidFill>
                </a:rPr>
                <a:t>3. You can either copy old content from another table or type straight into this one.</a:t>
              </a:r>
            </a:p>
          </p:txBody>
        </p:sp>
        <p:sp>
          <p:nvSpPr>
            <p:cNvPr id="31" name="TextBox 30">
              <a:extLst>
                <a:ext uri="{FF2B5EF4-FFF2-40B4-BE49-F238E27FC236}">
                  <a16:creationId xmlns:a16="http://schemas.microsoft.com/office/drawing/2014/main" id="{37023456-0A6A-F5F7-C226-2A9690C9F734}"/>
                </a:ext>
              </a:extLst>
            </p:cNvPr>
            <p:cNvSpPr txBox="1"/>
            <p:nvPr/>
          </p:nvSpPr>
          <p:spPr>
            <a:xfrm>
              <a:off x="-2179314" y="5182194"/>
              <a:ext cx="2159455" cy="707886"/>
            </a:xfrm>
            <a:prstGeom prst="rect">
              <a:avLst/>
            </a:prstGeom>
            <a:noFill/>
          </p:spPr>
          <p:txBody>
            <a:bodyPr wrap="square" rtlCol="0">
              <a:spAutoFit/>
            </a:bodyPr>
            <a:lstStyle/>
            <a:p>
              <a:r>
                <a:rPr lang="en-GB" sz="1000" b="0">
                  <a:solidFill>
                    <a:srgbClr val="333333"/>
                  </a:solidFill>
                </a:rPr>
                <a:t>We have designed and created a table for you. This can be found on the table slide when you open your template.</a:t>
              </a:r>
              <a:endParaRPr lang="en-GB" sz="1000" b="0">
                <a:solidFill>
                  <a:schemeClr val="accent1"/>
                </a:solidFill>
              </a:endParaRPr>
            </a:p>
          </p:txBody>
        </p:sp>
        <p:sp>
          <p:nvSpPr>
            <p:cNvPr id="32" name="Rectangle 31">
              <a:extLst>
                <a:ext uri="{FF2B5EF4-FFF2-40B4-BE49-F238E27FC236}">
                  <a16:creationId xmlns:a16="http://schemas.microsoft.com/office/drawing/2014/main" id="{AC95E6F7-1935-DD30-BAA1-B1ABD9E0D94C}"/>
                </a:ext>
              </a:extLst>
            </p:cNvPr>
            <p:cNvSpPr/>
            <p:nvPr/>
          </p:nvSpPr>
          <p:spPr>
            <a:xfrm>
              <a:off x="-2178628" y="7884820"/>
              <a:ext cx="2094954" cy="3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fontScale="25000" lnSpcReduction="20000"/>
            </a:bodyPr>
            <a:lstStyle/>
            <a:p>
              <a:pPr algn="ctr"/>
              <a:endParaRPr lang="en-GB" sz="1799">
                <a:solidFill>
                  <a:schemeClr val="bg1"/>
                </a:solidFill>
              </a:endParaRPr>
            </a:p>
          </p:txBody>
        </p:sp>
        <p:sp>
          <p:nvSpPr>
            <p:cNvPr id="33" name="TextBox 32">
              <a:extLst>
                <a:ext uri="{FF2B5EF4-FFF2-40B4-BE49-F238E27FC236}">
                  <a16:creationId xmlns:a16="http://schemas.microsoft.com/office/drawing/2014/main" id="{EEDEF348-BA6E-7634-9D4B-9589588A5160}"/>
                </a:ext>
              </a:extLst>
            </p:cNvPr>
            <p:cNvSpPr txBox="1"/>
            <p:nvPr userDrawn="1"/>
          </p:nvSpPr>
          <p:spPr>
            <a:xfrm>
              <a:off x="-2179314" y="7976349"/>
              <a:ext cx="2159455" cy="553998"/>
            </a:xfrm>
            <a:prstGeom prst="rect">
              <a:avLst/>
            </a:prstGeom>
            <a:noFill/>
          </p:spPr>
          <p:txBody>
            <a:bodyPr wrap="square" rtlCol="0">
              <a:normAutofit/>
            </a:bodyPr>
            <a:lstStyle/>
            <a:p>
              <a:r>
                <a:rPr lang="en-GB" sz="1000" b="0">
                  <a:solidFill>
                    <a:srgbClr val="333333"/>
                  </a:solidFill>
                  <a:latin typeface="Gotham Medium" pitchFamily="50" charset="0"/>
                </a:rPr>
                <a:t>You can insert the default table design into the placeholder.</a:t>
              </a:r>
              <a:endParaRPr lang="en-GB" sz="1000" b="0">
                <a:solidFill>
                  <a:schemeClr val="accent1"/>
                </a:solidFill>
                <a:latin typeface="Gotham Medium" pitchFamily="50" charset="0"/>
              </a:endParaRPr>
            </a:p>
          </p:txBody>
        </p:sp>
        <p:sp>
          <p:nvSpPr>
            <p:cNvPr id="34" name="TextBox 33">
              <a:extLst>
                <a:ext uri="{FF2B5EF4-FFF2-40B4-BE49-F238E27FC236}">
                  <a16:creationId xmlns:a16="http://schemas.microsoft.com/office/drawing/2014/main" id="{9CC94B47-FD23-F890-E207-49DABF49516B}"/>
                </a:ext>
              </a:extLst>
            </p:cNvPr>
            <p:cNvSpPr txBox="1"/>
            <p:nvPr userDrawn="1"/>
          </p:nvSpPr>
          <p:spPr>
            <a:xfrm>
              <a:off x="-2179313" y="8502483"/>
              <a:ext cx="1998696" cy="707886"/>
            </a:xfrm>
            <a:prstGeom prst="rect">
              <a:avLst/>
            </a:prstGeom>
            <a:noFill/>
          </p:spPr>
          <p:txBody>
            <a:bodyPr wrap="square" rtlCol="0">
              <a:spAutoFit/>
            </a:bodyPr>
            <a:lstStyle>
              <a:defPPr>
                <a:defRPr lang="en-US"/>
              </a:defPPr>
              <a:lvl1pPr>
                <a:defRPr sz="1000" b="0">
                  <a:solidFill>
                    <a:srgbClr val="333333"/>
                  </a:solidFill>
                </a:defRPr>
              </a:lvl1pPr>
            </a:lstStyle>
            <a:p>
              <a:pPr lvl="0"/>
              <a:r>
                <a:rPr lang="en-GB" sz="1000"/>
                <a:t>1. Click on the icon in the middle of the placeholder and choose the amount of rows and columns you need.</a:t>
              </a:r>
            </a:p>
          </p:txBody>
        </p:sp>
        <p:sp>
          <p:nvSpPr>
            <p:cNvPr id="35" name="TextBox 34">
              <a:extLst>
                <a:ext uri="{FF2B5EF4-FFF2-40B4-BE49-F238E27FC236}">
                  <a16:creationId xmlns:a16="http://schemas.microsoft.com/office/drawing/2014/main" id="{151B5200-6A76-DD02-08D6-EC98FA6883DB}"/>
                </a:ext>
              </a:extLst>
            </p:cNvPr>
            <p:cNvSpPr txBox="1"/>
            <p:nvPr userDrawn="1"/>
          </p:nvSpPr>
          <p:spPr>
            <a:xfrm>
              <a:off x="-2179313" y="9713030"/>
              <a:ext cx="1846141" cy="707886"/>
            </a:xfrm>
            <a:prstGeom prst="rect">
              <a:avLst/>
            </a:prstGeom>
            <a:noFill/>
          </p:spPr>
          <p:txBody>
            <a:bodyPr wrap="square" rtlCol="0">
              <a:spAutoFit/>
            </a:bodyPr>
            <a:lstStyle>
              <a:defPPr>
                <a:defRPr lang="en-US"/>
              </a:defPPr>
              <a:lvl1pPr>
                <a:defRPr sz="1000" b="0">
                  <a:solidFill>
                    <a:srgbClr val="333333"/>
                  </a:solidFill>
                </a:defRPr>
              </a:lvl1pPr>
            </a:lstStyle>
            <a:p>
              <a:pPr lvl="0"/>
              <a:r>
                <a:rPr lang="en-GB" sz="1000"/>
                <a:t>3. You can also use tools on the Layout tab to evenly distribute your rows and columns.</a:t>
              </a:r>
            </a:p>
          </p:txBody>
        </p:sp>
        <p:sp>
          <p:nvSpPr>
            <p:cNvPr id="36" name="TextBox 35">
              <a:extLst>
                <a:ext uri="{FF2B5EF4-FFF2-40B4-BE49-F238E27FC236}">
                  <a16:creationId xmlns:a16="http://schemas.microsoft.com/office/drawing/2014/main" id="{5B1D17F0-182E-2A99-2EB4-6265987FBE21}"/>
                </a:ext>
              </a:extLst>
            </p:cNvPr>
            <p:cNvSpPr txBox="1"/>
            <p:nvPr userDrawn="1"/>
          </p:nvSpPr>
          <p:spPr>
            <a:xfrm>
              <a:off x="-2179313" y="9208158"/>
              <a:ext cx="1998696" cy="553998"/>
            </a:xfrm>
            <a:prstGeom prst="rect">
              <a:avLst/>
            </a:prstGeom>
            <a:noFill/>
          </p:spPr>
          <p:txBody>
            <a:bodyPr wrap="square" rtlCol="0">
              <a:spAutoFit/>
            </a:bodyPr>
            <a:lstStyle>
              <a:defPPr>
                <a:defRPr lang="en-US"/>
              </a:defPPr>
              <a:lvl1pPr>
                <a:defRPr sz="1000" b="0">
                  <a:solidFill>
                    <a:srgbClr val="333333"/>
                  </a:solidFill>
                </a:defRPr>
              </a:lvl1pPr>
            </a:lstStyle>
            <a:p>
              <a:pPr lvl="0"/>
              <a:r>
                <a:rPr lang="en-GB" sz="1000"/>
                <a:t>2. Use the other table style options to design the table to how you need it.</a:t>
              </a:r>
            </a:p>
          </p:txBody>
        </p:sp>
      </p:grpSp>
      <p:pic>
        <p:nvPicPr>
          <p:cNvPr id="37" name="Graphic 36">
            <a:extLst>
              <a:ext uri="{FF2B5EF4-FFF2-40B4-BE49-F238E27FC236}">
                <a16:creationId xmlns:a16="http://schemas.microsoft.com/office/drawing/2014/main" id="{E024305E-D96A-FE17-3E57-6D324DA95BE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169916" y="259080"/>
            <a:ext cx="558018" cy="558163"/>
          </a:xfrm>
          <a:prstGeom prst="rect">
            <a:avLst/>
          </a:prstGeom>
        </p:spPr>
      </p:pic>
    </p:spTree>
    <p:custDataLst>
      <p:tags r:id="rId1"/>
    </p:custDataLst>
    <p:extLst>
      <p:ext uri="{BB962C8B-B14F-4D97-AF65-F5344CB8AC3E}">
        <p14:creationId xmlns:p14="http://schemas.microsoft.com/office/powerpoint/2010/main" val="30127678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4.xml><?xml version="1.0" encoding="utf-8"?>
<p:sldLayout xmlns:a="http://schemas.openxmlformats.org/drawingml/2006/main" xmlns:r="http://schemas.openxmlformats.org/officeDocument/2006/relationships" xmlns:p="http://schemas.openxmlformats.org/presentationml/2006/main" showMasterSp="0" userDrawn="1">
  <p:cSld name="Circular 8 step process">
    <p:spTree>
      <p:nvGrpSpPr>
        <p:cNvPr id="1" name=""/>
        <p:cNvGrpSpPr/>
        <p:nvPr/>
      </p:nvGrpSpPr>
      <p:grpSpPr>
        <a:xfrm>
          <a:off x="0" y="0"/>
          <a:ext cx="0" cy="0"/>
          <a:chOff x="0" y="0"/>
          <a:chExt cx="0" cy="0"/>
        </a:xfrm>
      </p:grpSpPr>
      <p:sp>
        <p:nvSpPr>
          <p:cNvPr id="58" name="Footer Placeholder 57">
            <a:extLst>
              <a:ext uri="{FF2B5EF4-FFF2-40B4-BE49-F238E27FC236}">
                <a16:creationId xmlns:a16="http://schemas.microsoft.com/office/drawing/2014/main" id="{61216CE3-F492-9B14-3419-3FC378033038}"/>
              </a:ext>
            </a:extLst>
          </p:cNvPr>
          <p:cNvSpPr>
            <a:spLocks noGrp="1"/>
          </p:cNvSpPr>
          <p:nvPr>
            <p:ph type="ftr" sz="quarter" idx="46"/>
          </p:nvPr>
        </p:nvSpPr>
        <p:spPr/>
        <p:txBody>
          <a:bodyPr/>
          <a:lstStyle/>
          <a:p>
            <a:pPr>
              <a:lnSpc>
                <a:spcPct val="120000"/>
              </a:lnSpc>
              <a:spcAft>
                <a:spcPts val="1000"/>
              </a:spcAft>
            </a:pPr>
            <a:r>
              <a:rPr lang="en-US"/>
              <a:t>Footer</a:t>
            </a:r>
          </a:p>
        </p:txBody>
      </p:sp>
      <p:sp>
        <p:nvSpPr>
          <p:cNvPr id="43" name="Text Placeholder 3">
            <a:extLst>
              <a:ext uri="{FF2B5EF4-FFF2-40B4-BE49-F238E27FC236}">
                <a16:creationId xmlns:a16="http://schemas.microsoft.com/office/drawing/2014/main" id="{CB8A0789-C993-7DB5-37FB-D67803B62572}"/>
              </a:ext>
            </a:extLst>
          </p:cNvPr>
          <p:cNvSpPr>
            <a:spLocks noGrp="1"/>
          </p:cNvSpPr>
          <p:nvPr>
            <p:ph type="body" sz="quarter" idx="43" hasCustomPrompt="1"/>
          </p:nvPr>
        </p:nvSpPr>
        <p:spPr>
          <a:xfrm rot="5400000">
            <a:off x="8649149" y="3318754"/>
            <a:ext cx="6858430" cy="220922"/>
          </a:xfrm>
          <a:solidFill>
            <a:schemeClr val="accent1"/>
          </a:solidFill>
        </p:spPr>
        <p:txBody>
          <a:bodyPr anchor="ctr"/>
          <a:lstStyle>
            <a:lvl1pPr algn="ctr">
              <a:defRPr sz="900" cap="all" spc="100" baseline="0"/>
            </a:lvl1pPr>
          </a:lstStyle>
          <a:p>
            <a:pPr lvl="0"/>
            <a:r>
              <a:rPr lang="en-GB"/>
              <a:t>Section Title</a:t>
            </a:r>
          </a:p>
        </p:txBody>
      </p:sp>
      <p:sp>
        <p:nvSpPr>
          <p:cNvPr id="57" name="Date Placeholder 56">
            <a:extLst>
              <a:ext uri="{FF2B5EF4-FFF2-40B4-BE49-F238E27FC236}">
                <a16:creationId xmlns:a16="http://schemas.microsoft.com/office/drawing/2014/main" id="{F435C87F-C23B-1AD8-CA51-A2D91502A682}"/>
              </a:ext>
            </a:extLst>
          </p:cNvPr>
          <p:cNvSpPr>
            <a:spLocks noGrp="1"/>
          </p:cNvSpPr>
          <p:nvPr>
            <p:ph type="dt" sz="half" idx="45"/>
          </p:nvPr>
        </p:nvSpPr>
        <p:spPr/>
        <p:txBody>
          <a:bodyPr/>
          <a:lstStyle/>
          <a:p>
            <a:endParaRPr lang="en-GB"/>
          </a:p>
        </p:txBody>
      </p:sp>
      <p:sp>
        <p:nvSpPr>
          <p:cNvPr id="59" name="Slide Number Placeholder 58">
            <a:extLst>
              <a:ext uri="{FF2B5EF4-FFF2-40B4-BE49-F238E27FC236}">
                <a16:creationId xmlns:a16="http://schemas.microsoft.com/office/drawing/2014/main" id="{BE84BDB3-083B-0899-5B68-798FD2E3986E}"/>
              </a:ext>
            </a:extLst>
          </p:cNvPr>
          <p:cNvSpPr>
            <a:spLocks noGrp="1"/>
          </p:cNvSpPr>
          <p:nvPr>
            <p:ph type="sldNum" sz="quarter" idx="47"/>
          </p:nvPr>
        </p:nvSpPr>
        <p:spPr/>
        <p:txBody>
          <a:bodyPr/>
          <a:lstStyle/>
          <a:p>
            <a:fld id="{BB07EAE1-021A-493C-B07F-6FE9E5D11BEB}" type="slidenum">
              <a:rPr lang="en-GB" smtClean="0"/>
              <a:pPr/>
              <a:t>‹#›</a:t>
            </a:fld>
            <a:endParaRPr lang="en-GB"/>
          </a:p>
        </p:txBody>
      </p:sp>
      <p:sp>
        <p:nvSpPr>
          <p:cNvPr id="4" name="Title 1">
            <a:extLst>
              <a:ext uri="{FF2B5EF4-FFF2-40B4-BE49-F238E27FC236}">
                <a16:creationId xmlns:a16="http://schemas.microsoft.com/office/drawing/2014/main" id="{98791AE1-DF17-3796-AF77-011DAE4805AF}"/>
              </a:ext>
            </a:extLst>
          </p:cNvPr>
          <p:cNvSpPr>
            <a:spLocks noGrp="1"/>
          </p:cNvSpPr>
          <p:nvPr>
            <p:ph type="title" hasCustomPrompt="1"/>
          </p:nvPr>
        </p:nvSpPr>
        <p:spPr>
          <a:xfrm>
            <a:off x="450732" y="422671"/>
            <a:ext cx="10479213" cy="558164"/>
          </a:xfrm>
        </p:spPr>
        <p:txBody>
          <a:bodyPr/>
          <a:lstStyle>
            <a:lvl1pPr>
              <a:defRPr sz="3199"/>
            </a:lvl1pPr>
          </a:lstStyle>
          <a:p>
            <a:r>
              <a:rPr lang="en-GB"/>
              <a:t>Insert title here</a:t>
            </a:r>
          </a:p>
        </p:txBody>
      </p:sp>
      <p:pic>
        <p:nvPicPr>
          <p:cNvPr id="5" name="Graphic 4">
            <a:extLst>
              <a:ext uri="{FF2B5EF4-FFF2-40B4-BE49-F238E27FC236}">
                <a16:creationId xmlns:a16="http://schemas.microsoft.com/office/drawing/2014/main" id="{B8141A50-F14D-1A07-5484-A8490AC0CB92}"/>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169916" y="259080"/>
            <a:ext cx="558018" cy="558163"/>
          </a:xfrm>
          <a:prstGeom prst="rect">
            <a:avLst/>
          </a:prstGeom>
        </p:spPr>
      </p:pic>
      <p:sp>
        <p:nvSpPr>
          <p:cNvPr id="7" name="Text Placeholder 5">
            <a:extLst>
              <a:ext uri="{FF2B5EF4-FFF2-40B4-BE49-F238E27FC236}">
                <a16:creationId xmlns:a16="http://schemas.microsoft.com/office/drawing/2014/main" id="{412994AB-9581-A99A-2CD8-BF823BA498B8}"/>
              </a:ext>
            </a:extLst>
          </p:cNvPr>
          <p:cNvSpPr>
            <a:spLocks noGrp="1"/>
          </p:cNvSpPr>
          <p:nvPr>
            <p:ph type="body" sz="quarter" idx="48" hasCustomPrompt="1"/>
          </p:nvPr>
        </p:nvSpPr>
        <p:spPr>
          <a:xfrm>
            <a:off x="450732" y="1688043"/>
            <a:ext cx="2467892" cy="4361775"/>
          </a:xfrm>
        </p:spPr>
        <p:txBody>
          <a:bodyPr/>
          <a:lstStyle>
            <a:lvl1pPr>
              <a:defRPr sz="1200"/>
            </a:lvl1pPr>
            <a:lvl2pPr>
              <a:defRPr sz="1200"/>
            </a:lvl2pPr>
            <a:lvl3pPr>
              <a:defRPr sz="1100"/>
            </a:lvl3pPr>
            <a:lvl4pPr>
              <a:defRPr sz="1050"/>
            </a:lvl4pPr>
            <a:lvl5pPr>
              <a:defRPr sz="1050"/>
            </a:lvl5pPr>
          </a:lstStyle>
          <a:p>
            <a:pPr lvl="0"/>
            <a:r>
              <a:rPr lang="en-GB"/>
              <a:t>Insert text</a:t>
            </a:r>
          </a:p>
          <a:p>
            <a:pPr lvl="1"/>
            <a:r>
              <a:rPr lang="en-GB"/>
              <a:t>Second level</a:t>
            </a:r>
          </a:p>
          <a:p>
            <a:pPr lvl="2"/>
            <a:r>
              <a:rPr lang="en-GB"/>
              <a:t>Third level</a:t>
            </a:r>
          </a:p>
          <a:p>
            <a:pPr lvl="3"/>
            <a:r>
              <a:rPr lang="en-GB"/>
              <a:t>Fourth level</a:t>
            </a:r>
          </a:p>
          <a:p>
            <a:pPr lvl="4"/>
            <a:r>
              <a:rPr lang="en-GB"/>
              <a:t>Fifth level</a:t>
            </a:r>
          </a:p>
        </p:txBody>
      </p:sp>
      <p:sp>
        <p:nvSpPr>
          <p:cNvPr id="35" name="Freeform: Shape 34">
            <a:extLst>
              <a:ext uri="{FF2B5EF4-FFF2-40B4-BE49-F238E27FC236}">
                <a16:creationId xmlns:a16="http://schemas.microsoft.com/office/drawing/2014/main" id="{64BBB326-B9DA-A85A-64F7-7B91B63BB05D}"/>
              </a:ext>
            </a:extLst>
          </p:cNvPr>
          <p:cNvSpPr/>
          <p:nvPr userDrawn="1"/>
        </p:nvSpPr>
        <p:spPr>
          <a:xfrm>
            <a:off x="6977326" y="723793"/>
            <a:ext cx="9223" cy="1053394"/>
          </a:xfrm>
          <a:custGeom>
            <a:avLst/>
            <a:gdLst>
              <a:gd name="connsiteX0" fmla="*/ 0 w 8315"/>
              <a:gd name="connsiteY0" fmla="*/ 0 h 949445"/>
              <a:gd name="connsiteX1" fmla="*/ 8316 w 8315"/>
              <a:gd name="connsiteY1" fmla="*/ 0 h 949445"/>
              <a:gd name="connsiteX2" fmla="*/ 8316 w 8315"/>
              <a:gd name="connsiteY2" fmla="*/ 949445 h 949445"/>
              <a:gd name="connsiteX3" fmla="*/ 0 w 8315"/>
              <a:gd name="connsiteY3" fmla="*/ 949445 h 949445"/>
            </a:gdLst>
            <a:ahLst/>
            <a:cxnLst>
              <a:cxn ang="0">
                <a:pos x="connsiteX0" y="connsiteY0"/>
              </a:cxn>
              <a:cxn ang="0">
                <a:pos x="connsiteX1" y="connsiteY1"/>
              </a:cxn>
              <a:cxn ang="0">
                <a:pos x="connsiteX2" y="connsiteY2"/>
              </a:cxn>
              <a:cxn ang="0">
                <a:pos x="connsiteX3" y="connsiteY3"/>
              </a:cxn>
            </a:cxnLst>
            <a:rect l="l" t="t" r="r" b="b"/>
            <a:pathLst>
              <a:path w="8315" h="949445">
                <a:moveTo>
                  <a:pt x="0" y="0"/>
                </a:moveTo>
                <a:lnTo>
                  <a:pt x="8316" y="0"/>
                </a:lnTo>
                <a:lnTo>
                  <a:pt x="8316" y="949445"/>
                </a:lnTo>
                <a:lnTo>
                  <a:pt x="0" y="949445"/>
                </a:lnTo>
                <a:close/>
              </a:path>
            </a:pathLst>
          </a:custGeom>
          <a:noFill/>
          <a:ln w="9525" cap="flat">
            <a:solidFill>
              <a:schemeClr val="accent1"/>
            </a:solidFill>
            <a:prstDash val="sysDot"/>
            <a:miter/>
          </a:ln>
        </p:spPr>
        <p:txBody>
          <a:bodyPr rtlCol="0" anchor="ctr"/>
          <a:lstStyle/>
          <a:p>
            <a:endParaRPr lang="en-GB" sz="1799"/>
          </a:p>
        </p:txBody>
      </p:sp>
      <p:sp>
        <p:nvSpPr>
          <p:cNvPr id="36" name="Freeform: Shape 35">
            <a:extLst>
              <a:ext uri="{FF2B5EF4-FFF2-40B4-BE49-F238E27FC236}">
                <a16:creationId xmlns:a16="http://schemas.microsoft.com/office/drawing/2014/main" id="{49F22C13-0E39-994D-D00E-4E2E81C8FE9A}"/>
              </a:ext>
            </a:extLst>
          </p:cNvPr>
          <p:cNvSpPr/>
          <p:nvPr userDrawn="1"/>
        </p:nvSpPr>
        <p:spPr>
          <a:xfrm>
            <a:off x="6977326" y="5424431"/>
            <a:ext cx="9223" cy="1053394"/>
          </a:xfrm>
          <a:custGeom>
            <a:avLst/>
            <a:gdLst>
              <a:gd name="connsiteX0" fmla="*/ 0 w 8315"/>
              <a:gd name="connsiteY0" fmla="*/ 0 h 949445"/>
              <a:gd name="connsiteX1" fmla="*/ 8316 w 8315"/>
              <a:gd name="connsiteY1" fmla="*/ 0 h 949445"/>
              <a:gd name="connsiteX2" fmla="*/ 8316 w 8315"/>
              <a:gd name="connsiteY2" fmla="*/ 949445 h 949445"/>
              <a:gd name="connsiteX3" fmla="*/ 0 w 8315"/>
              <a:gd name="connsiteY3" fmla="*/ 949445 h 949445"/>
            </a:gdLst>
            <a:ahLst/>
            <a:cxnLst>
              <a:cxn ang="0">
                <a:pos x="connsiteX0" y="connsiteY0"/>
              </a:cxn>
              <a:cxn ang="0">
                <a:pos x="connsiteX1" y="connsiteY1"/>
              </a:cxn>
              <a:cxn ang="0">
                <a:pos x="connsiteX2" y="connsiteY2"/>
              </a:cxn>
              <a:cxn ang="0">
                <a:pos x="connsiteX3" y="connsiteY3"/>
              </a:cxn>
            </a:cxnLst>
            <a:rect l="l" t="t" r="r" b="b"/>
            <a:pathLst>
              <a:path w="8315" h="949445">
                <a:moveTo>
                  <a:pt x="0" y="0"/>
                </a:moveTo>
                <a:lnTo>
                  <a:pt x="8316" y="0"/>
                </a:lnTo>
                <a:lnTo>
                  <a:pt x="8316" y="949445"/>
                </a:lnTo>
                <a:lnTo>
                  <a:pt x="0" y="949445"/>
                </a:lnTo>
                <a:close/>
              </a:path>
            </a:pathLst>
          </a:custGeom>
          <a:noFill/>
          <a:ln w="9525" cap="flat">
            <a:solidFill>
              <a:schemeClr val="accent1"/>
            </a:solidFill>
            <a:prstDash val="sysDot"/>
            <a:miter/>
          </a:ln>
        </p:spPr>
        <p:txBody>
          <a:bodyPr rtlCol="0" anchor="ctr"/>
          <a:lstStyle/>
          <a:p>
            <a:endParaRPr lang="en-GB" sz="1799"/>
          </a:p>
        </p:txBody>
      </p:sp>
      <p:sp>
        <p:nvSpPr>
          <p:cNvPr id="37" name="Freeform: Shape 36">
            <a:extLst>
              <a:ext uri="{FF2B5EF4-FFF2-40B4-BE49-F238E27FC236}">
                <a16:creationId xmlns:a16="http://schemas.microsoft.com/office/drawing/2014/main" id="{584AB6AC-DB53-BC52-2952-5A12FD59889C}"/>
              </a:ext>
            </a:extLst>
          </p:cNvPr>
          <p:cNvSpPr/>
          <p:nvPr userDrawn="1"/>
        </p:nvSpPr>
        <p:spPr>
          <a:xfrm>
            <a:off x="8805086" y="3614649"/>
            <a:ext cx="1683255" cy="9225"/>
          </a:xfrm>
          <a:custGeom>
            <a:avLst/>
            <a:gdLst>
              <a:gd name="connsiteX0" fmla="*/ 0 w 1517546"/>
              <a:gd name="connsiteY0" fmla="*/ 0 h 8315"/>
              <a:gd name="connsiteX1" fmla="*/ 1517546 w 1517546"/>
              <a:gd name="connsiteY1" fmla="*/ 0 h 8315"/>
              <a:gd name="connsiteX2" fmla="*/ 1517546 w 1517546"/>
              <a:gd name="connsiteY2" fmla="*/ 8316 h 8315"/>
              <a:gd name="connsiteX3" fmla="*/ 0 w 1517546"/>
              <a:gd name="connsiteY3" fmla="*/ 8316 h 8315"/>
            </a:gdLst>
            <a:ahLst/>
            <a:cxnLst>
              <a:cxn ang="0">
                <a:pos x="connsiteX0" y="connsiteY0"/>
              </a:cxn>
              <a:cxn ang="0">
                <a:pos x="connsiteX1" y="connsiteY1"/>
              </a:cxn>
              <a:cxn ang="0">
                <a:pos x="connsiteX2" y="connsiteY2"/>
              </a:cxn>
              <a:cxn ang="0">
                <a:pos x="connsiteX3" y="connsiteY3"/>
              </a:cxn>
            </a:cxnLst>
            <a:rect l="l" t="t" r="r" b="b"/>
            <a:pathLst>
              <a:path w="1517546" h="8315">
                <a:moveTo>
                  <a:pt x="0" y="0"/>
                </a:moveTo>
                <a:lnTo>
                  <a:pt x="1517546" y="0"/>
                </a:lnTo>
                <a:lnTo>
                  <a:pt x="1517546" y="8316"/>
                </a:lnTo>
                <a:lnTo>
                  <a:pt x="0" y="8316"/>
                </a:lnTo>
                <a:close/>
              </a:path>
            </a:pathLst>
          </a:custGeom>
          <a:noFill/>
          <a:ln w="9525" cap="flat">
            <a:solidFill>
              <a:schemeClr val="accent1"/>
            </a:solidFill>
            <a:prstDash val="sysDot"/>
            <a:miter/>
          </a:ln>
        </p:spPr>
        <p:txBody>
          <a:bodyPr rtlCol="0" anchor="ctr"/>
          <a:lstStyle/>
          <a:p>
            <a:endParaRPr lang="en-GB" sz="1799"/>
          </a:p>
        </p:txBody>
      </p:sp>
      <p:sp>
        <p:nvSpPr>
          <p:cNvPr id="38" name="Freeform: Shape 37">
            <a:extLst>
              <a:ext uri="{FF2B5EF4-FFF2-40B4-BE49-F238E27FC236}">
                <a16:creationId xmlns:a16="http://schemas.microsoft.com/office/drawing/2014/main" id="{C4552822-0A7B-E281-E930-9E449254CAAB}"/>
              </a:ext>
            </a:extLst>
          </p:cNvPr>
          <p:cNvSpPr/>
          <p:nvPr userDrawn="1"/>
        </p:nvSpPr>
        <p:spPr>
          <a:xfrm>
            <a:off x="3479072" y="3614649"/>
            <a:ext cx="1683255" cy="9225"/>
          </a:xfrm>
          <a:custGeom>
            <a:avLst/>
            <a:gdLst>
              <a:gd name="connsiteX0" fmla="*/ 0 w 1517546"/>
              <a:gd name="connsiteY0" fmla="*/ 0 h 8315"/>
              <a:gd name="connsiteX1" fmla="*/ 1517547 w 1517546"/>
              <a:gd name="connsiteY1" fmla="*/ 0 h 8315"/>
              <a:gd name="connsiteX2" fmla="*/ 1517547 w 1517546"/>
              <a:gd name="connsiteY2" fmla="*/ 8316 h 8315"/>
              <a:gd name="connsiteX3" fmla="*/ 0 w 1517546"/>
              <a:gd name="connsiteY3" fmla="*/ 8316 h 8315"/>
            </a:gdLst>
            <a:ahLst/>
            <a:cxnLst>
              <a:cxn ang="0">
                <a:pos x="connsiteX0" y="connsiteY0"/>
              </a:cxn>
              <a:cxn ang="0">
                <a:pos x="connsiteX1" y="connsiteY1"/>
              </a:cxn>
              <a:cxn ang="0">
                <a:pos x="connsiteX2" y="connsiteY2"/>
              </a:cxn>
              <a:cxn ang="0">
                <a:pos x="connsiteX3" y="connsiteY3"/>
              </a:cxn>
            </a:cxnLst>
            <a:rect l="l" t="t" r="r" b="b"/>
            <a:pathLst>
              <a:path w="1517546" h="8315">
                <a:moveTo>
                  <a:pt x="0" y="0"/>
                </a:moveTo>
                <a:lnTo>
                  <a:pt x="1517547" y="0"/>
                </a:lnTo>
                <a:lnTo>
                  <a:pt x="1517547" y="8316"/>
                </a:lnTo>
                <a:lnTo>
                  <a:pt x="0" y="8316"/>
                </a:lnTo>
                <a:close/>
              </a:path>
            </a:pathLst>
          </a:custGeom>
          <a:noFill/>
          <a:ln w="9525" cap="flat">
            <a:solidFill>
              <a:schemeClr val="accent1"/>
            </a:solidFill>
            <a:prstDash val="sysDot"/>
            <a:miter/>
          </a:ln>
        </p:spPr>
        <p:txBody>
          <a:bodyPr rtlCol="0" anchor="ctr"/>
          <a:lstStyle/>
          <a:p>
            <a:endParaRPr lang="en-GB" sz="1799"/>
          </a:p>
        </p:txBody>
      </p:sp>
      <p:sp>
        <p:nvSpPr>
          <p:cNvPr id="39" name="Freeform: Shape 38">
            <a:extLst>
              <a:ext uri="{FF2B5EF4-FFF2-40B4-BE49-F238E27FC236}">
                <a16:creationId xmlns:a16="http://schemas.microsoft.com/office/drawing/2014/main" id="{A003CE83-9A2A-3051-9407-9D373D2F39C1}"/>
              </a:ext>
            </a:extLst>
          </p:cNvPr>
          <p:cNvSpPr/>
          <p:nvPr userDrawn="1"/>
        </p:nvSpPr>
        <p:spPr>
          <a:xfrm>
            <a:off x="8274876" y="1781878"/>
            <a:ext cx="1605237" cy="551645"/>
          </a:xfrm>
          <a:custGeom>
            <a:avLst/>
            <a:gdLst>
              <a:gd name="connsiteX0" fmla="*/ 5891 w 1447209"/>
              <a:gd name="connsiteY0" fmla="*/ 497210 h 497209"/>
              <a:gd name="connsiteX1" fmla="*/ 0 w 1447209"/>
              <a:gd name="connsiteY1" fmla="*/ 491319 h 497209"/>
              <a:gd name="connsiteX2" fmla="*/ 491250 w 1447209"/>
              <a:gd name="connsiteY2" fmla="*/ 0 h 497209"/>
              <a:gd name="connsiteX3" fmla="*/ 1447210 w 1447209"/>
              <a:gd name="connsiteY3" fmla="*/ 0 h 497209"/>
              <a:gd name="connsiteX4" fmla="*/ 1447210 w 1447209"/>
              <a:gd name="connsiteY4" fmla="*/ 8316 h 497209"/>
              <a:gd name="connsiteX5" fmla="*/ 494715 w 1447209"/>
              <a:gd name="connsiteY5" fmla="*/ 8316 h 497209"/>
              <a:gd name="connsiteX6" fmla="*/ 5891 w 1447209"/>
              <a:gd name="connsiteY6" fmla="*/ 497210 h 497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7209" h="497209">
                <a:moveTo>
                  <a:pt x="5891" y="497210"/>
                </a:moveTo>
                <a:lnTo>
                  <a:pt x="0" y="491319"/>
                </a:lnTo>
                <a:lnTo>
                  <a:pt x="491250" y="0"/>
                </a:lnTo>
                <a:lnTo>
                  <a:pt x="1447210" y="0"/>
                </a:lnTo>
                <a:lnTo>
                  <a:pt x="1447210" y="8316"/>
                </a:lnTo>
                <a:lnTo>
                  <a:pt x="494715" y="8316"/>
                </a:lnTo>
                <a:lnTo>
                  <a:pt x="5891" y="497210"/>
                </a:lnTo>
                <a:close/>
              </a:path>
            </a:pathLst>
          </a:custGeom>
          <a:noFill/>
          <a:ln w="9525" cap="flat">
            <a:solidFill>
              <a:schemeClr val="accent1"/>
            </a:solidFill>
            <a:prstDash val="sysDot"/>
            <a:miter/>
          </a:ln>
        </p:spPr>
        <p:txBody>
          <a:bodyPr rtlCol="0" anchor="ctr"/>
          <a:lstStyle/>
          <a:p>
            <a:endParaRPr lang="en-GB" sz="1799"/>
          </a:p>
        </p:txBody>
      </p:sp>
      <p:sp>
        <p:nvSpPr>
          <p:cNvPr id="40" name="Freeform: Shape 39">
            <a:extLst>
              <a:ext uri="{FF2B5EF4-FFF2-40B4-BE49-F238E27FC236}">
                <a16:creationId xmlns:a16="http://schemas.microsoft.com/office/drawing/2014/main" id="{FF532A98-7626-7AB7-C895-AAE41EE15F5A}"/>
              </a:ext>
            </a:extLst>
          </p:cNvPr>
          <p:cNvSpPr/>
          <p:nvPr userDrawn="1"/>
        </p:nvSpPr>
        <p:spPr>
          <a:xfrm>
            <a:off x="3898177" y="4905462"/>
            <a:ext cx="1822568" cy="551645"/>
          </a:xfrm>
          <a:custGeom>
            <a:avLst/>
            <a:gdLst>
              <a:gd name="connsiteX0" fmla="*/ 955959 w 1447278"/>
              <a:gd name="connsiteY0" fmla="*/ 497210 h 497209"/>
              <a:gd name="connsiteX1" fmla="*/ 0 w 1447278"/>
              <a:gd name="connsiteY1" fmla="*/ 497210 h 497209"/>
              <a:gd name="connsiteX2" fmla="*/ 0 w 1447278"/>
              <a:gd name="connsiteY2" fmla="*/ 488894 h 497209"/>
              <a:gd name="connsiteX3" fmla="*/ 952564 w 1447278"/>
              <a:gd name="connsiteY3" fmla="*/ 488894 h 497209"/>
              <a:gd name="connsiteX4" fmla="*/ 1441389 w 1447278"/>
              <a:gd name="connsiteY4" fmla="*/ 0 h 497209"/>
              <a:gd name="connsiteX5" fmla="*/ 1447279 w 1447278"/>
              <a:gd name="connsiteY5" fmla="*/ 5890 h 497209"/>
              <a:gd name="connsiteX6" fmla="*/ 955959 w 1447278"/>
              <a:gd name="connsiteY6" fmla="*/ 497210 h 497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7278" h="497209">
                <a:moveTo>
                  <a:pt x="955959" y="497210"/>
                </a:moveTo>
                <a:lnTo>
                  <a:pt x="0" y="497210"/>
                </a:lnTo>
                <a:lnTo>
                  <a:pt x="0" y="488894"/>
                </a:lnTo>
                <a:lnTo>
                  <a:pt x="952564" y="488894"/>
                </a:lnTo>
                <a:lnTo>
                  <a:pt x="1441389" y="0"/>
                </a:lnTo>
                <a:lnTo>
                  <a:pt x="1447279" y="5890"/>
                </a:lnTo>
                <a:lnTo>
                  <a:pt x="955959" y="497210"/>
                </a:lnTo>
                <a:close/>
              </a:path>
            </a:pathLst>
          </a:custGeom>
          <a:noFill/>
          <a:ln w="9525" cap="flat">
            <a:solidFill>
              <a:schemeClr val="accent1"/>
            </a:solidFill>
            <a:prstDash val="sysDot"/>
            <a:miter/>
          </a:ln>
        </p:spPr>
        <p:txBody>
          <a:bodyPr rtlCol="0" anchor="ctr"/>
          <a:lstStyle/>
          <a:p>
            <a:endParaRPr lang="en-GB" sz="1799"/>
          </a:p>
        </p:txBody>
      </p:sp>
      <p:sp>
        <p:nvSpPr>
          <p:cNvPr id="41" name="Freeform: Shape 40">
            <a:extLst>
              <a:ext uri="{FF2B5EF4-FFF2-40B4-BE49-F238E27FC236}">
                <a16:creationId xmlns:a16="http://schemas.microsoft.com/office/drawing/2014/main" id="{DBC634A4-50CE-86B3-52A2-911E51E62E5C}"/>
              </a:ext>
            </a:extLst>
          </p:cNvPr>
          <p:cNvSpPr/>
          <p:nvPr userDrawn="1"/>
        </p:nvSpPr>
        <p:spPr>
          <a:xfrm>
            <a:off x="8258733" y="4896236"/>
            <a:ext cx="1838514" cy="551645"/>
          </a:xfrm>
          <a:custGeom>
            <a:avLst/>
            <a:gdLst>
              <a:gd name="connsiteX0" fmla="*/ 1447279 w 1447278"/>
              <a:gd name="connsiteY0" fmla="*/ 497210 h 497209"/>
              <a:gd name="connsiteX1" fmla="*/ 491250 w 1447278"/>
              <a:gd name="connsiteY1" fmla="*/ 497210 h 497209"/>
              <a:gd name="connsiteX2" fmla="*/ 0 w 1447278"/>
              <a:gd name="connsiteY2" fmla="*/ 5890 h 497209"/>
              <a:gd name="connsiteX3" fmla="*/ 5890 w 1447278"/>
              <a:gd name="connsiteY3" fmla="*/ 0 h 497209"/>
              <a:gd name="connsiteX4" fmla="*/ 494715 w 1447278"/>
              <a:gd name="connsiteY4" fmla="*/ 488894 h 497209"/>
              <a:gd name="connsiteX5" fmla="*/ 1447279 w 1447278"/>
              <a:gd name="connsiteY5" fmla="*/ 488894 h 497209"/>
              <a:gd name="connsiteX6" fmla="*/ 1447279 w 1447278"/>
              <a:gd name="connsiteY6" fmla="*/ 497210 h 497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7278" h="497209">
                <a:moveTo>
                  <a:pt x="1447279" y="497210"/>
                </a:moveTo>
                <a:lnTo>
                  <a:pt x="491250" y="497210"/>
                </a:lnTo>
                <a:lnTo>
                  <a:pt x="0" y="5890"/>
                </a:lnTo>
                <a:lnTo>
                  <a:pt x="5890" y="0"/>
                </a:lnTo>
                <a:lnTo>
                  <a:pt x="494715" y="488894"/>
                </a:lnTo>
                <a:lnTo>
                  <a:pt x="1447279" y="488894"/>
                </a:lnTo>
                <a:lnTo>
                  <a:pt x="1447279" y="497210"/>
                </a:lnTo>
                <a:close/>
              </a:path>
            </a:pathLst>
          </a:custGeom>
          <a:noFill/>
          <a:ln w="9525" cap="flat">
            <a:solidFill>
              <a:schemeClr val="accent1"/>
            </a:solidFill>
            <a:prstDash val="sysDot"/>
            <a:miter/>
          </a:ln>
        </p:spPr>
        <p:txBody>
          <a:bodyPr rtlCol="0" anchor="ctr"/>
          <a:lstStyle/>
          <a:p>
            <a:endParaRPr lang="en-GB" sz="1799"/>
          </a:p>
        </p:txBody>
      </p:sp>
      <p:sp>
        <p:nvSpPr>
          <p:cNvPr id="42" name="Freeform: Shape 41">
            <a:extLst>
              <a:ext uri="{FF2B5EF4-FFF2-40B4-BE49-F238E27FC236}">
                <a16:creationId xmlns:a16="http://schemas.microsoft.com/office/drawing/2014/main" id="{8E816EFF-BD34-8334-91D6-75A37AA0061C}"/>
              </a:ext>
            </a:extLst>
          </p:cNvPr>
          <p:cNvSpPr/>
          <p:nvPr userDrawn="1"/>
        </p:nvSpPr>
        <p:spPr>
          <a:xfrm>
            <a:off x="4078614" y="1750996"/>
            <a:ext cx="1605237" cy="551645"/>
          </a:xfrm>
          <a:custGeom>
            <a:avLst/>
            <a:gdLst>
              <a:gd name="connsiteX0" fmla="*/ 1441389 w 1447209"/>
              <a:gd name="connsiteY0" fmla="*/ 497210 h 497209"/>
              <a:gd name="connsiteX1" fmla="*/ 952494 w 1447209"/>
              <a:gd name="connsiteY1" fmla="*/ 8316 h 497209"/>
              <a:gd name="connsiteX2" fmla="*/ 0 w 1447209"/>
              <a:gd name="connsiteY2" fmla="*/ 8316 h 497209"/>
              <a:gd name="connsiteX3" fmla="*/ 0 w 1447209"/>
              <a:gd name="connsiteY3" fmla="*/ 0 h 497209"/>
              <a:gd name="connsiteX4" fmla="*/ 955959 w 1447209"/>
              <a:gd name="connsiteY4" fmla="*/ 0 h 497209"/>
              <a:gd name="connsiteX5" fmla="*/ 1447209 w 1447209"/>
              <a:gd name="connsiteY5" fmla="*/ 491319 h 497209"/>
              <a:gd name="connsiteX6" fmla="*/ 1441389 w 1447209"/>
              <a:gd name="connsiteY6" fmla="*/ 497210 h 497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7209" h="497209">
                <a:moveTo>
                  <a:pt x="1441389" y="497210"/>
                </a:moveTo>
                <a:lnTo>
                  <a:pt x="952494" y="8316"/>
                </a:lnTo>
                <a:lnTo>
                  <a:pt x="0" y="8316"/>
                </a:lnTo>
                <a:lnTo>
                  <a:pt x="0" y="0"/>
                </a:lnTo>
                <a:lnTo>
                  <a:pt x="955959" y="0"/>
                </a:lnTo>
                <a:lnTo>
                  <a:pt x="1447209" y="491319"/>
                </a:lnTo>
                <a:lnTo>
                  <a:pt x="1441389" y="497210"/>
                </a:lnTo>
                <a:close/>
              </a:path>
            </a:pathLst>
          </a:custGeom>
          <a:noFill/>
          <a:ln w="9525" cap="flat">
            <a:solidFill>
              <a:schemeClr val="accent1"/>
            </a:solidFill>
            <a:prstDash val="sysDot"/>
            <a:miter/>
          </a:ln>
        </p:spPr>
        <p:txBody>
          <a:bodyPr rtlCol="0" anchor="ctr"/>
          <a:lstStyle/>
          <a:p>
            <a:endParaRPr lang="en-GB" sz="1799"/>
          </a:p>
        </p:txBody>
      </p:sp>
      <p:sp>
        <p:nvSpPr>
          <p:cNvPr id="44" name="Freeform: Shape 43">
            <a:extLst>
              <a:ext uri="{FF2B5EF4-FFF2-40B4-BE49-F238E27FC236}">
                <a16:creationId xmlns:a16="http://schemas.microsoft.com/office/drawing/2014/main" id="{1FCACC20-8AB7-83A2-72A6-ED827F428EDD}"/>
              </a:ext>
            </a:extLst>
          </p:cNvPr>
          <p:cNvSpPr/>
          <p:nvPr userDrawn="1"/>
        </p:nvSpPr>
        <p:spPr>
          <a:xfrm>
            <a:off x="5089842" y="2395646"/>
            <a:ext cx="544200" cy="1052625"/>
          </a:xfrm>
          <a:custGeom>
            <a:avLst/>
            <a:gdLst>
              <a:gd name="connsiteX0" fmla="*/ 390214 w 490626"/>
              <a:gd name="connsiteY0" fmla="*/ 0 h 948752"/>
              <a:gd name="connsiteX1" fmla="*/ 0 w 490626"/>
              <a:gd name="connsiteY1" fmla="*/ 942585 h 948752"/>
              <a:gd name="connsiteX2" fmla="*/ 59596 w 490626"/>
              <a:gd name="connsiteY2" fmla="*/ 931220 h 948752"/>
              <a:gd name="connsiteX3" fmla="*/ 132843 w 490626"/>
              <a:gd name="connsiteY3" fmla="*/ 948752 h 948752"/>
              <a:gd name="connsiteX4" fmla="*/ 490626 w 490626"/>
              <a:gd name="connsiteY4" fmla="*/ 87038 h 948752"/>
              <a:gd name="connsiteX5" fmla="*/ 390214 w 490626"/>
              <a:gd name="connsiteY5" fmla="*/ 69 h 9487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0626" h="948752">
                <a:moveTo>
                  <a:pt x="390214" y="0"/>
                </a:moveTo>
                <a:cubicBezTo>
                  <a:pt x="173036" y="260351"/>
                  <a:pt x="31530" y="585841"/>
                  <a:pt x="0" y="942585"/>
                </a:cubicBezTo>
                <a:cubicBezTo>
                  <a:pt x="18502" y="935309"/>
                  <a:pt x="38529" y="931220"/>
                  <a:pt x="59596" y="931220"/>
                </a:cubicBezTo>
                <a:cubicBezTo>
                  <a:pt x="85998" y="931220"/>
                  <a:pt x="110807" y="937595"/>
                  <a:pt x="132843" y="948752"/>
                </a:cubicBezTo>
                <a:cubicBezTo>
                  <a:pt x="162849" y="622846"/>
                  <a:pt x="292436" y="325421"/>
                  <a:pt x="490626" y="87038"/>
                </a:cubicBezTo>
                <a:cubicBezTo>
                  <a:pt x="446068" y="73594"/>
                  <a:pt x="409687" y="41579"/>
                  <a:pt x="390214" y="69"/>
                </a:cubicBezTo>
                <a:close/>
              </a:path>
            </a:pathLst>
          </a:custGeom>
          <a:solidFill>
            <a:schemeClr val="accent1">
              <a:lumMod val="40000"/>
              <a:lumOff val="60000"/>
            </a:schemeClr>
          </a:solidFill>
          <a:ln w="0" cap="flat">
            <a:noFill/>
            <a:prstDash val="solid"/>
            <a:miter/>
          </a:ln>
        </p:spPr>
        <p:txBody>
          <a:bodyPr rtlCol="0" anchor="ctr"/>
          <a:lstStyle/>
          <a:p>
            <a:endParaRPr lang="en-GB" sz="1799"/>
          </a:p>
        </p:txBody>
      </p:sp>
      <p:sp>
        <p:nvSpPr>
          <p:cNvPr id="45" name="Freeform: Shape 44">
            <a:extLst>
              <a:ext uri="{FF2B5EF4-FFF2-40B4-BE49-F238E27FC236}">
                <a16:creationId xmlns:a16="http://schemas.microsoft.com/office/drawing/2014/main" id="{9EC0578C-69AE-C42C-D5DD-0C557C22F209}"/>
              </a:ext>
            </a:extLst>
          </p:cNvPr>
          <p:cNvSpPr/>
          <p:nvPr userDrawn="1"/>
        </p:nvSpPr>
        <p:spPr>
          <a:xfrm>
            <a:off x="5763022" y="1719293"/>
            <a:ext cx="1058960" cy="546494"/>
          </a:xfrm>
          <a:custGeom>
            <a:avLst/>
            <a:gdLst>
              <a:gd name="connsiteX0" fmla="*/ 69 w 954711"/>
              <a:gd name="connsiteY0" fmla="*/ 392363 h 492566"/>
              <a:gd name="connsiteX1" fmla="*/ 87246 w 954711"/>
              <a:gd name="connsiteY1" fmla="*/ 492567 h 492566"/>
              <a:gd name="connsiteX2" fmla="*/ 954712 w 954711"/>
              <a:gd name="connsiteY2" fmla="*/ 132358 h 492566"/>
              <a:gd name="connsiteX3" fmla="*/ 933992 w 954711"/>
              <a:gd name="connsiteY3" fmla="*/ 52874 h 492566"/>
              <a:gd name="connsiteX4" fmla="*/ 942931 w 954711"/>
              <a:gd name="connsiteY4" fmla="*/ 0 h 492566"/>
              <a:gd name="connsiteX5" fmla="*/ 0 w 954711"/>
              <a:gd name="connsiteY5" fmla="*/ 392363 h 492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4711" h="492566">
                <a:moveTo>
                  <a:pt x="69" y="392363"/>
                </a:moveTo>
                <a:cubicBezTo>
                  <a:pt x="41648" y="411835"/>
                  <a:pt x="73732" y="448078"/>
                  <a:pt x="87246" y="492567"/>
                </a:cubicBezTo>
                <a:cubicBezTo>
                  <a:pt x="326876" y="292505"/>
                  <a:pt x="626450" y="161948"/>
                  <a:pt x="954712" y="132358"/>
                </a:cubicBezTo>
                <a:cubicBezTo>
                  <a:pt x="941545" y="108797"/>
                  <a:pt x="933992" y="81702"/>
                  <a:pt x="933992" y="52874"/>
                </a:cubicBezTo>
                <a:cubicBezTo>
                  <a:pt x="933992" y="34372"/>
                  <a:pt x="937249" y="16562"/>
                  <a:pt x="942931" y="0"/>
                </a:cubicBezTo>
                <a:cubicBezTo>
                  <a:pt x="585910" y="32085"/>
                  <a:pt x="260212" y="174353"/>
                  <a:pt x="0" y="392363"/>
                </a:cubicBezTo>
                <a:close/>
              </a:path>
            </a:pathLst>
          </a:custGeom>
          <a:solidFill>
            <a:schemeClr val="accent1">
              <a:lumMod val="40000"/>
              <a:lumOff val="60000"/>
            </a:schemeClr>
          </a:solidFill>
          <a:ln w="0" cap="flat">
            <a:noFill/>
            <a:prstDash val="solid"/>
            <a:miter/>
          </a:ln>
        </p:spPr>
        <p:txBody>
          <a:bodyPr rtlCol="0" anchor="ctr"/>
          <a:lstStyle/>
          <a:p>
            <a:endParaRPr lang="en-GB" sz="1799"/>
          </a:p>
        </p:txBody>
      </p:sp>
      <p:sp>
        <p:nvSpPr>
          <p:cNvPr id="46" name="Freeform: Shape 45">
            <a:extLst>
              <a:ext uri="{FF2B5EF4-FFF2-40B4-BE49-F238E27FC236}">
                <a16:creationId xmlns:a16="http://schemas.microsoft.com/office/drawing/2014/main" id="{AD63C22F-AB0E-1A56-776C-4AF0FB4866DC}"/>
              </a:ext>
            </a:extLst>
          </p:cNvPr>
          <p:cNvSpPr/>
          <p:nvPr userDrawn="1"/>
        </p:nvSpPr>
        <p:spPr>
          <a:xfrm>
            <a:off x="8326297" y="3769033"/>
            <a:ext cx="544354" cy="1060621"/>
          </a:xfrm>
          <a:custGeom>
            <a:avLst/>
            <a:gdLst>
              <a:gd name="connsiteX0" fmla="*/ 96947 w 490765"/>
              <a:gd name="connsiteY0" fmla="*/ 955890 h 955959"/>
              <a:gd name="connsiteX1" fmla="*/ 490765 w 490765"/>
              <a:gd name="connsiteY1" fmla="*/ 10880 h 955959"/>
              <a:gd name="connsiteX2" fmla="*/ 436990 w 490765"/>
              <a:gd name="connsiteY2" fmla="*/ 20166 h 955959"/>
              <a:gd name="connsiteX3" fmla="*/ 358338 w 490765"/>
              <a:gd name="connsiteY3" fmla="*/ 0 h 955959"/>
              <a:gd name="connsiteX4" fmla="*/ 0 w 490765"/>
              <a:gd name="connsiteY4" fmla="*/ 864833 h 955959"/>
              <a:gd name="connsiteX5" fmla="*/ 96947 w 490765"/>
              <a:gd name="connsiteY5" fmla="*/ 955960 h 955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0765" h="955959">
                <a:moveTo>
                  <a:pt x="96947" y="955890"/>
                </a:moveTo>
                <a:cubicBezTo>
                  <a:pt x="315858" y="695331"/>
                  <a:pt x="458680" y="368801"/>
                  <a:pt x="490765" y="10880"/>
                </a:cubicBezTo>
                <a:cubicBezTo>
                  <a:pt x="473926" y="16770"/>
                  <a:pt x="455839" y="20166"/>
                  <a:pt x="436990" y="20166"/>
                </a:cubicBezTo>
                <a:cubicBezTo>
                  <a:pt x="408440" y="20166"/>
                  <a:pt x="381691" y="12820"/>
                  <a:pt x="358338" y="0"/>
                </a:cubicBezTo>
                <a:cubicBezTo>
                  <a:pt x="328747" y="327084"/>
                  <a:pt x="198953" y="625687"/>
                  <a:pt x="0" y="864833"/>
                </a:cubicBezTo>
                <a:cubicBezTo>
                  <a:pt x="43796" y="880148"/>
                  <a:pt x="79138" y="913411"/>
                  <a:pt x="96947" y="955960"/>
                </a:cubicBezTo>
                <a:close/>
              </a:path>
            </a:pathLst>
          </a:custGeom>
          <a:solidFill>
            <a:schemeClr val="accent1">
              <a:lumMod val="40000"/>
              <a:lumOff val="60000"/>
            </a:schemeClr>
          </a:solidFill>
          <a:ln w="0" cap="flat">
            <a:noFill/>
            <a:prstDash val="solid"/>
            <a:miter/>
          </a:ln>
        </p:spPr>
        <p:txBody>
          <a:bodyPr rtlCol="0" anchor="ctr"/>
          <a:lstStyle/>
          <a:p>
            <a:endParaRPr lang="en-GB" sz="1799"/>
          </a:p>
        </p:txBody>
      </p:sp>
      <p:sp>
        <p:nvSpPr>
          <p:cNvPr id="47" name="Freeform: Shape 46">
            <a:extLst>
              <a:ext uri="{FF2B5EF4-FFF2-40B4-BE49-F238E27FC236}">
                <a16:creationId xmlns:a16="http://schemas.microsoft.com/office/drawing/2014/main" id="{F4A52C32-1B29-9371-7743-F7930ADB99BC}"/>
              </a:ext>
            </a:extLst>
          </p:cNvPr>
          <p:cNvSpPr/>
          <p:nvPr userDrawn="1"/>
        </p:nvSpPr>
        <p:spPr>
          <a:xfrm>
            <a:off x="7144584" y="4958820"/>
            <a:ext cx="1051813" cy="542496"/>
          </a:xfrm>
          <a:custGeom>
            <a:avLst/>
            <a:gdLst>
              <a:gd name="connsiteX0" fmla="*/ 948267 w 948267"/>
              <a:gd name="connsiteY0" fmla="*/ 97155 h 488963"/>
              <a:gd name="connsiteX1" fmla="*/ 857349 w 948267"/>
              <a:gd name="connsiteY1" fmla="*/ 0 h 488963"/>
              <a:gd name="connsiteX2" fmla="*/ 0 w 948267"/>
              <a:gd name="connsiteY2" fmla="*/ 355773 h 488963"/>
              <a:gd name="connsiteX3" fmla="*/ 15315 w 948267"/>
              <a:gd name="connsiteY3" fmla="*/ 424586 h 488963"/>
              <a:gd name="connsiteX4" fmla="*/ 2079 w 948267"/>
              <a:gd name="connsiteY4" fmla="*/ 488963 h 488963"/>
              <a:gd name="connsiteX5" fmla="*/ 948267 w 948267"/>
              <a:gd name="connsiteY5" fmla="*/ 97155 h 488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48267" h="488963">
                <a:moveTo>
                  <a:pt x="948267" y="97155"/>
                </a:moveTo>
                <a:cubicBezTo>
                  <a:pt x="905719" y="79276"/>
                  <a:pt x="872525" y="43865"/>
                  <a:pt x="857349" y="0"/>
                </a:cubicBezTo>
                <a:cubicBezTo>
                  <a:pt x="619866" y="196805"/>
                  <a:pt x="324035" y="325490"/>
                  <a:pt x="0" y="355773"/>
                </a:cubicBezTo>
                <a:cubicBezTo>
                  <a:pt x="9771" y="376701"/>
                  <a:pt x="15315" y="399985"/>
                  <a:pt x="15315" y="424586"/>
                </a:cubicBezTo>
                <a:cubicBezTo>
                  <a:pt x="15315" y="447454"/>
                  <a:pt x="10603" y="469213"/>
                  <a:pt x="2079" y="488963"/>
                </a:cubicBezTo>
                <a:cubicBezTo>
                  <a:pt x="360278" y="457641"/>
                  <a:pt x="687154" y="315511"/>
                  <a:pt x="948267" y="97155"/>
                </a:cubicBezTo>
                <a:close/>
              </a:path>
            </a:pathLst>
          </a:custGeom>
          <a:solidFill>
            <a:schemeClr val="accent1">
              <a:lumMod val="40000"/>
              <a:lumOff val="60000"/>
            </a:schemeClr>
          </a:solidFill>
          <a:ln w="0" cap="flat">
            <a:noFill/>
            <a:prstDash val="solid"/>
            <a:miter/>
          </a:ln>
        </p:spPr>
        <p:txBody>
          <a:bodyPr rtlCol="0" anchor="ctr"/>
          <a:lstStyle/>
          <a:p>
            <a:endParaRPr lang="en-GB" sz="1799"/>
          </a:p>
        </p:txBody>
      </p:sp>
      <p:sp>
        <p:nvSpPr>
          <p:cNvPr id="56" name="Freeform: Shape 55">
            <a:extLst>
              <a:ext uri="{FF2B5EF4-FFF2-40B4-BE49-F238E27FC236}">
                <a16:creationId xmlns:a16="http://schemas.microsoft.com/office/drawing/2014/main" id="{E3705C10-184D-90D9-6156-0F3EAD0B6FA5}"/>
              </a:ext>
            </a:extLst>
          </p:cNvPr>
          <p:cNvSpPr/>
          <p:nvPr userDrawn="1"/>
        </p:nvSpPr>
        <p:spPr>
          <a:xfrm>
            <a:off x="7138589" y="1719293"/>
            <a:ext cx="1069952" cy="552414"/>
          </a:xfrm>
          <a:custGeom>
            <a:avLst/>
            <a:gdLst>
              <a:gd name="connsiteX0" fmla="*/ 873772 w 964621"/>
              <a:gd name="connsiteY0" fmla="*/ 497833 h 497902"/>
              <a:gd name="connsiteX1" fmla="*/ 964621 w 964621"/>
              <a:gd name="connsiteY1" fmla="*/ 400748 h 497902"/>
              <a:gd name="connsiteX2" fmla="*/ 11780 w 964621"/>
              <a:gd name="connsiteY2" fmla="*/ 0 h 497902"/>
              <a:gd name="connsiteX3" fmla="*/ 20720 w 964621"/>
              <a:gd name="connsiteY3" fmla="*/ 52943 h 497902"/>
              <a:gd name="connsiteX4" fmla="*/ 0 w 964621"/>
              <a:gd name="connsiteY4" fmla="*/ 132428 h 497902"/>
              <a:gd name="connsiteX5" fmla="*/ 873772 w 964621"/>
              <a:gd name="connsiteY5" fmla="*/ 497903 h 497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64621" h="497902">
                <a:moveTo>
                  <a:pt x="873772" y="497833"/>
                </a:moveTo>
                <a:cubicBezTo>
                  <a:pt x="889018" y="454037"/>
                  <a:pt x="922142" y="418626"/>
                  <a:pt x="964621" y="400748"/>
                </a:cubicBezTo>
                <a:cubicBezTo>
                  <a:pt x="702816" y="177956"/>
                  <a:pt x="373375" y="32501"/>
                  <a:pt x="11780" y="0"/>
                </a:cubicBezTo>
                <a:cubicBezTo>
                  <a:pt x="17463" y="16631"/>
                  <a:pt x="20720" y="34372"/>
                  <a:pt x="20720" y="52943"/>
                </a:cubicBezTo>
                <a:cubicBezTo>
                  <a:pt x="20720" y="81840"/>
                  <a:pt x="13166" y="108866"/>
                  <a:pt x="0" y="132428"/>
                </a:cubicBezTo>
                <a:cubicBezTo>
                  <a:pt x="331173" y="162226"/>
                  <a:pt x="633171" y="294792"/>
                  <a:pt x="873772" y="497903"/>
                </a:cubicBezTo>
                <a:close/>
              </a:path>
            </a:pathLst>
          </a:custGeom>
          <a:solidFill>
            <a:schemeClr val="accent1">
              <a:lumMod val="40000"/>
              <a:lumOff val="60000"/>
            </a:schemeClr>
          </a:solidFill>
          <a:ln w="0" cap="flat">
            <a:noFill/>
            <a:prstDash val="solid"/>
            <a:miter/>
          </a:ln>
        </p:spPr>
        <p:txBody>
          <a:bodyPr rtlCol="0" anchor="ctr"/>
          <a:lstStyle/>
          <a:p>
            <a:endParaRPr lang="en-GB" sz="1799"/>
          </a:p>
        </p:txBody>
      </p:sp>
      <p:sp>
        <p:nvSpPr>
          <p:cNvPr id="60" name="Freeform: Shape 59">
            <a:extLst>
              <a:ext uri="{FF2B5EF4-FFF2-40B4-BE49-F238E27FC236}">
                <a16:creationId xmlns:a16="http://schemas.microsoft.com/office/drawing/2014/main" id="{69C5D8FC-4C72-EA04-A78E-CF0CB55B7DB8}"/>
              </a:ext>
            </a:extLst>
          </p:cNvPr>
          <p:cNvSpPr/>
          <p:nvPr userDrawn="1"/>
        </p:nvSpPr>
        <p:spPr>
          <a:xfrm>
            <a:off x="8335598" y="2403794"/>
            <a:ext cx="534976" cy="1047396"/>
          </a:xfrm>
          <a:custGeom>
            <a:avLst/>
            <a:gdLst>
              <a:gd name="connsiteX0" fmla="*/ 98403 w 482310"/>
              <a:gd name="connsiteY0" fmla="*/ 0 h 944039"/>
              <a:gd name="connsiteX1" fmla="*/ 0 w 482310"/>
              <a:gd name="connsiteY1" fmla="*/ 89463 h 944039"/>
              <a:gd name="connsiteX2" fmla="*/ 349883 w 482310"/>
              <a:gd name="connsiteY2" fmla="*/ 944040 h 944039"/>
              <a:gd name="connsiteX3" fmla="*/ 428536 w 482310"/>
              <a:gd name="connsiteY3" fmla="*/ 923874 h 944039"/>
              <a:gd name="connsiteX4" fmla="*/ 482311 w 482310"/>
              <a:gd name="connsiteY4" fmla="*/ 933160 h 944039"/>
              <a:gd name="connsiteX5" fmla="*/ 98333 w 482310"/>
              <a:gd name="connsiteY5" fmla="*/ 69 h 944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2310" h="944039">
                <a:moveTo>
                  <a:pt x="98403" y="0"/>
                </a:moveTo>
                <a:cubicBezTo>
                  <a:pt x="79900" y="42133"/>
                  <a:pt x="44142" y="74911"/>
                  <a:pt x="0" y="89463"/>
                </a:cubicBezTo>
                <a:cubicBezTo>
                  <a:pt x="194171" y="326807"/>
                  <a:pt x="320778" y="621599"/>
                  <a:pt x="349883" y="944040"/>
                </a:cubicBezTo>
                <a:cubicBezTo>
                  <a:pt x="373236" y="931220"/>
                  <a:pt x="399985" y="923874"/>
                  <a:pt x="428536" y="923874"/>
                </a:cubicBezTo>
                <a:cubicBezTo>
                  <a:pt x="447454" y="923874"/>
                  <a:pt x="465471" y="927270"/>
                  <a:pt x="482311" y="933160"/>
                </a:cubicBezTo>
                <a:cubicBezTo>
                  <a:pt x="450711" y="580644"/>
                  <a:pt x="311631" y="258618"/>
                  <a:pt x="98333" y="69"/>
                </a:cubicBezTo>
                <a:close/>
              </a:path>
            </a:pathLst>
          </a:custGeom>
          <a:solidFill>
            <a:schemeClr val="accent1">
              <a:lumMod val="40000"/>
              <a:lumOff val="60000"/>
            </a:schemeClr>
          </a:solidFill>
          <a:ln w="0" cap="flat">
            <a:noFill/>
            <a:prstDash val="solid"/>
            <a:miter/>
          </a:ln>
        </p:spPr>
        <p:txBody>
          <a:bodyPr rtlCol="0" anchor="ctr"/>
          <a:lstStyle/>
          <a:p>
            <a:endParaRPr lang="en-GB" sz="1799"/>
          </a:p>
        </p:txBody>
      </p:sp>
      <p:sp>
        <p:nvSpPr>
          <p:cNvPr id="61" name="Freeform: Shape 60">
            <a:extLst>
              <a:ext uri="{FF2B5EF4-FFF2-40B4-BE49-F238E27FC236}">
                <a16:creationId xmlns:a16="http://schemas.microsoft.com/office/drawing/2014/main" id="{A26FBF63-DBE5-CA48-1C42-5E4F99881A27}"/>
              </a:ext>
            </a:extLst>
          </p:cNvPr>
          <p:cNvSpPr/>
          <p:nvPr userDrawn="1"/>
        </p:nvSpPr>
        <p:spPr>
          <a:xfrm>
            <a:off x="5089766" y="3771879"/>
            <a:ext cx="552270" cy="1066925"/>
          </a:xfrm>
          <a:custGeom>
            <a:avLst/>
            <a:gdLst>
              <a:gd name="connsiteX0" fmla="*/ 497903 w 497902"/>
              <a:gd name="connsiteY0" fmla="*/ 870515 h 961641"/>
              <a:gd name="connsiteX1" fmla="*/ 132843 w 497902"/>
              <a:gd name="connsiteY1" fmla="*/ 0 h 961641"/>
              <a:gd name="connsiteX2" fmla="*/ 59596 w 497902"/>
              <a:gd name="connsiteY2" fmla="*/ 17532 h 961641"/>
              <a:gd name="connsiteX3" fmla="*/ 0 w 497902"/>
              <a:gd name="connsiteY3" fmla="*/ 6167 h 961641"/>
              <a:gd name="connsiteX4" fmla="*/ 401094 w 497902"/>
              <a:gd name="connsiteY4" fmla="*/ 961641 h 961641"/>
              <a:gd name="connsiteX5" fmla="*/ 497903 w 497902"/>
              <a:gd name="connsiteY5" fmla="*/ 870515 h 961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7902" h="961641">
                <a:moveTo>
                  <a:pt x="497903" y="870515"/>
                </a:moveTo>
                <a:cubicBezTo>
                  <a:pt x="295554" y="630677"/>
                  <a:pt x="163196" y="329925"/>
                  <a:pt x="132843" y="0"/>
                </a:cubicBezTo>
                <a:cubicBezTo>
                  <a:pt x="110807" y="11087"/>
                  <a:pt x="85929" y="17532"/>
                  <a:pt x="59596" y="17532"/>
                </a:cubicBezTo>
                <a:cubicBezTo>
                  <a:pt x="38529" y="17532"/>
                  <a:pt x="18502" y="13444"/>
                  <a:pt x="0" y="6167"/>
                </a:cubicBezTo>
                <a:cubicBezTo>
                  <a:pt x="32085" y="368801"/>
                  <a:pt x="177748" y="699212"/>
                  <a:pt x="401094" y="961641"/>
                </a:cubicBezTo>
                <a:cubicBezTo>
                  <a:pt x="418904" y="919093"/>
                  <a:pt x="454176" y="885830"/>
                  <a:pt x="497903" y="870515"/>
                </a:cubicBezTo>
                <a:close/>
              </a:path>
            </a:pathLst>
          </a:custGeom>
          <a:solidFill>
            <a:schemeClr val="accent1">
              <a:lumMod val="40000"/>
              <a:lumOff val="60000"/>
            </a:schemeClr>
          </a:solidFill>
          <a:ln w="0" cap="flat">
            <a:noFill/>
            <a:prstDash val="solid"/>
            <a:miter/>
          </a:ln>
        </p:spPr>
        <p:txBody>
          <a:bodyPr rtlCol="0" anchor="ctr"/>
          <a:lstStyle/>
          <a:p>
            <a:endParaRPr lang="en-GB" sz="1799"/>
          </a:p>
        </p:txBody>
      </p:sp>
      <p:sp>
        <p:nvSpPr>
          <p:cNvPr id="62" name="Freeform: Shape 61">
            <a:extLst>
              <a:ext uri="{FF2B5EF4-FFF2-40B4-BE49-F238E27FC236}">
                <a16:creationId xmlns:a16="http://schemas.microsoft.com/office/drawing/2014/main" id="{8C5240B2-02B7-260E-1441-6A8943108BC3}"/>
              </a:ext>
            </a:extLst>
          </p:cNvPr>
          <p:cNvSpPr/>
          <p:nvPr userDrawn="1"/>
        </p:nvSpPr>
        <p:spPr>
          <a:xfrm>
            <a:off x="5774321" y="4965893"/>
            <a:ext cx="1041898" cy="535422"/>
          </a:xfrm>
          <a:custGeom>
            <a:avLst/>
            <a:gdLst>
              <a:gd name="connsiteX0" fmla="*/ 939328 w 939328"/>
              <a:gd name="connsiteY0" fmla="*/ 349329 h 482587"/>
              <a:gd name="connsiteX1" fmla="*/ 89671 w 939328"/>
              <a:gd name="connsiteY1" fmla="*/ 0 h 482587"/>
              <a:gd name="connsiteX2" fmla="*/ 0 w 939328"/>
              <a:gd name="connsiteY2" fmla="*/ 98194 h 482587"/>
              <a:gd name="connsiteX3" fmla="*/ 937180 w 939328"/>
              <a:gd name="connsiteY3" fmla="*/ 482588 h 482587"/>
              <a:gd name="connsiteX4" fmla="*/ 923944 w 939328"/>
              <a:gd name="connsiteY4" fmla="*/ 418210 h 482587"/>
              <a:gd name="connsiteX5" fmla="*/ 939328 w 939328"/>
              <a:gd name="connsiteY5" fmla="*/ 349329 h 482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39328" h="482587">
                <a:moveTo>
                  <a:pt x="939328" y="349329"/>
                </a:moveTo>
                <a:cubicBezTo>
                  <a:pt x="618827" y="319392"/>
                  <a:pt x="325837" y="193132"/>
                  <a:pt x="89671" y="0"/>
                </a:cubicBezTo>
                <a:cubicBezTo>
                  <a:pt x="74980" y="44073"/>
                  <a:pt x="42202" y="79762"/>
                  <a:pt x="0" y="98194"/>
                </a:cubicBezTo>
                <a:cubicBezTo>
                  <a:pt x="259589" y="312324"/>
                  <a:pt x="583069" y="451681"/>
                  <a:pt x="937180" y="482588"/>
                </a:cubicBezTo>
                <a:cubicBezTo>
                  <a:pt x="928726" y="462838"/>
                  <a:pt x="923944" y="441079"/>
                  <a:pt x="923944" y="418210"/>
                </a:cubicBezTo>
                <a:cubicBezTo>
                  <a:pt x="923944" y="393610"/>
                  <a:pt x="929557" y="370326"/>
                  <a:pt x="939328" y="349329"/>
                </a:cubicBezTo>
                <a:close/>
              </a:path>
            </a:pathLst>
          </a:custGeom>
          <a:solidFill>
            <a:schemeClr val="accent1">
              <a:lumMod val="40000"/>
              <a:lumOff val="60000"/>
            </a:schemeClr>
          </a:solidFill>
          <a:ln w="0" cap="flat">
            <a:noFill/>
            <a:prstDash val="solid"/>
            <a:miter/>
          </a:ln>
        </p:spPr>
        <p:txBody>
          <a:bodyPr rtlCol="0" anchor="ctr"/>
          <a:lstStyle/>
          <a:p>
            <a:endParaRPr lang="en-GB" sz="1799"/>
          </a:p>
        </p:txBody>
      </p:sp>
      <p:sp>
        <p:nvSpPr>
          <p:cNvPr id="79" name="Oval 78">
            <a:extLst>
              <a:ext uri="{FF2B5EF4-FFF2-40B4-BE49-F238E27FC236}">
                <a16:creationId xmlns:a16="http://schemas.microsoft.com/office/drawing/2014/main" id="{E15BB9F8-F848-E5FF-B6D2-5B3D67B08E79}"/>
              </a:ext>
            </a:extLst>
          </p:cNvPr>
          <p:cNvSpPr/>
          <p:nvPr userDrawn="1"/>
        </p:nvSpPr>
        <p:spPr>
          <a:xfrm>
            <a:off x="6116752" y="2769052"/>
            <a:ext cx="1709197" cy="1709642"/>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GB" sz="1799">
              <a:solidFill>
                <a:schemeClr val="tx1"/>
              </a:solidFill>
              <a:latin typeface="Gotham Medium" pitchFamily="50" charset="0"/>
            </a:endParaRPr>
          </a:p>
        </p:txBody>
      </p:sp>
      <p:sp>
        <p:nvSpPr>
          <p:cNvPr id="80" name="Rectangle 79">
            <a:extLst>
              <a:ext uri="{FF2B5EF4-FFF2-40B4-BE49-F238E27FC236}">
                <a16:creationId xmlns:a16="http://schemas.microsoft.com/office/drawing/2014/main" id="{FD7D02A0-BBCD-1B03-1C70-0194C05D9373}"/>
              </a:ext>
            </a:extLst>
          </p:cNvPr>
          <p:cNvSpPr/>
          <p:nvPr userDrawn="1"/>
        </p:nvSpPr>
        <p:spPr>
          <a:xfrm>
            <a:off x="6858341" y="1666877"/>
            <a:ext cx="244120" cy="24418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799"/>
          </a:p>
        </p:txBody>
      </p:sp>
      <p:sp>
        <p:nvSpPr>
          <p:cNvPr id="81" name="Rectangle 80">
            <a:extLst>
              <a:ext uri="{FF2B5EF4-FFF2-40B4-BE49-F238E27FC236}">
                <a16:creationId xmlns:a16="http://schemas.microsoft.com/office/drawing/2014/main" id="{1BBF5675-19EB-A0F6-5AC8-4156C47E9471}"/>
              </a:ext>
            </a:extLst>
          </p:cNvPr>
          <p:cNvSpPr/>
          <p:nvPr userDrawn="1"/>
        </p:nvSpPr>
        <p:spPr>
          <a:xfrm>
            <a:off x="8165468" y="2222190"/>
            <a:ext cx="244120" cy="24418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799"/>
          </a:p>
        </p:txBody>
      </p:sp>
      <p:sp>
        <p:nvSpPr>
          <p:cNvPr id="82" name="Rectangle 81">
            <a:extLst>
              <a:ext uri="{FF2B5EF4-FFF2-40B4-BE49-F238E27FC236}">
                <a16:creationId xmlns:a16="http://schemas.microsoft.com/office/drawing/2014/main" id="{E32F1FCE-0864-E409-6E00-83D053D729D3}"/>
              </a:ext>
            </a:extLst>
          </p:cNvPr>
          <p:cNvSpPr/>
          <p:nvPr userDrawn="1"/>
        </p:nvSpPr>
        <p:spPr>
          <a:xfrm>
            <a:off x="8669483" y="3489691"/>
            <a:ext cx="244120" cy="24418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799"/>
          </a:p>
        </p:txBody>
      </p:sp>
      <p:sp>
        <p:nvSpPr>
          <p:cNvPr id="83" name="Rectangle 82">
            <a:extLst>
              <a:ext uri="{FF2B5EF4-FFF2-40B4-BE49-F238E27FC236}">
                <a16:creationId xmlns:a16="http://schemas.microsoft.com/office/drawing/2014/main" id="{A1C4F6E4-EBB7-E728-18C9-D0B52A64DE58}"/>
              </a:ext>
            </a:extLst>
          </p:cNvPr>
          <p:cNvSpPr/>
          <p:nvPr userDrawn="1"/>
        </p:nvSpPr>
        <p:spPr>
          <a:xfrm>
            <a:off x="5032534" y="3489691"/>
            <a:ext cx="244120" cy="24418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799"/>
          </a:p>
        </p:txBody>
      </p:sp>
      <p:sp>
        <p:nvSpPr>
          <p:cNvPr id="84" name="Rectangle 83">
            <a:extLst>
              <a:ext uri="{FF2B5EF4-FFF2-40B4-BE49-F238E27FC236}">
                <a16:creationId xmlns:a16="http://schemas.microsoft.com/office/drawing/2014/main" id="{614B8C65-FA10-B4DB-A7B5-3F36DD89A815}"/>
              </a:ext>
            </a:extLst>
          </p:cNvPr>
          <p:cNvSpPr/>
          <p:nvPr userDrawn="1"/>
        </p:nvSpPr>
        <p:spPr>
          <a:xfrm>
            <a:off x="5618422" y="2222190"/>
            <a:ext cx="244120" cy="24418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799"/>
          </a:p>
        </p:txBody>
      </p:sp>
      <p:sp>
        <p:nvSpPr>
          <p:cNvPr id="85" name="Rectangle 84">
            <a:extLst>
              <a:ext uri="{FF2B5EF4-FFF2-40B4-BE49-F238E27FC236}">
                <a16:creationId xmlns:a16="http://schemas.microsoft.com/office/drawing/2014/main" id="{7FFE0204-0E7B-7DB8-A674-6F43B75B5281}"/>
              </a:ext>
            </a:extLst>
          </p:cNvPr>
          <p:cNvSpPr/>
          <p:nvPr userDrawn="1"/>
        </p:nvSpPr>
        <p:spPr>
          <a:xfrm>
            <a:off x="6858341" y="5342099"/>
            <a:ext cx="244120" cy="24418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799"/>
          </a:p>
        </p:txBody>
      </p:sp>
      <p:sp>
        <p:nvSpPr>
          <p:cNvPr id="86" name="Rectangle 85">
            <a:extLst>
              <a:ext uri="{FF2B5EF4-FFF2-40B4-BE49-F238E27FC236}">
                <a16:creationId xmlns:a16="http://schemas.microsoft.com/office/drawing/2014/main" id="{1FA36539-04CD-8F33-3454-612449E61256}"/>
              </a:ext>
            </a:extLst>
          </p:cNvPr>
          <p:cNvSpPr/>
          <p:nvPr userDrawn="1"/>
        </p:nvSpPr>
        <p:spPr>
          <a:xfrm>
            <a:off x="8158751" y="4775749"/>
            <a:ext cx="244120" cy="24418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799"/>
          </a:p>
        </p:txBody>
      </p:sp>
      <p:sp>
        <p:nvSpPr>
          <p:cNvPr id="87" name="Rectangle 86">
            <a:extLst>
              <a:ext uri="{FF2B5EF4-FFF2-40B4-BE49-F238E27FC236}">
                <a16:creationId xmlns:a16="http://schemas.microsoft.com/office/drawing/2014/main" id="{718E9DEA-D996-1409-6679-C7515D7D2722}"/>
              </a:ext>
            </a:extLst>
          </p:cNvPr>
          <p:cNvSpPr/>
          <p:nvPr userDrawn="1"/>
        </p:nvSpPr>
        <p:spPr>
          <a:xfrm>
            <a:off x="5581892" y="4775749"/>
            <a:ext cx="244120" cy="24418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799"/>
          </a:p>
        </p:txBody>
      </p:sp>
      <p:sp>
        <p:nvSpPr>
          <p:cNvPr id="89" name="Text Placeholder 88">
            <a:extLst>
              <a:ext uri="{FF2B5EF4-FFF2-40B4-BE49-F238E27FC236}">
                <a16:creationId xmlns:a16="http://schemas.microsoft.com/office/drawing/2014/main" id="{F5303CE2-A546-0392-EB09-18C3B94D6561}"/>
              </a:ext>
            </a:extLst>
          </p:cNvPr>
          <p:cNvSpPr>
            <a:spLocks noGrp="1"/>
          </p:cNvSpPr>
          <p:nvPr>
            <p:ph type="body" sz="quarter" idx="49" hasCustomPrompt="1"/>
          </p:nvPr>
        </p:nvSpPr>
        <p:spPr>
          <a:xfrm>
            <a:off x="3465778" y="2559222"/>
            <a:ext cx="1217296" cy="227013"/>
          </a:xfrm>
        </p:spPr>
        <p:txBody>
          <a:bodyPr lIns="0" tIns="0" rIns="0" bIns="0" anchor="ctr"/>
          <a:lstStyle>
            <a:lvl1pPr>
              <a:defRPr sz="1050" b="0" cap="all" baseline="0">
                <a:latin typeface="+mj-lt"/>
              </a:defRPr>
            </a:lvl1pPr>
          </a:lstStyle>
          <a:p>
            <a:pPr lvl="0"/>
            <a:r>
              <a:rPr lang="en-US"/>
              <a:t>Insert heading</a:t>
            </a:r>
            <a:endParaRPr lang="en-GB"/>
          </a:p>
        </p:txBody>
      </p:sp>
      <p:sp>
        <p:nvSpPr>
          <p:cNvPr id="91" name="Text Placeholder 90">
            <a:extLst>
              <a:ext uri="{FF2B5EF4-FFF2-40B4-BE49-F238E27FC236}">
                <a16:creationId xmlns:a16="http://schemas.microsoft.com/office/drawing/2014/main" id="{2880C657-A84F-4369-1DD4-9ABDA392FDAC}"/>
              </a:ext>
            </a:extLst>
          </p:cNvPr>
          <p:cNvSpPr>
            <a:spLocks noGrp="1"/>
          </p:cNvSpPr>
          <p:nvPr>
            <p:ph type="body" sz="quarter" idx="50"/>
          </p:nvPr>
        </p:nvSpPr>
        <p:spPr>
          <a:xfrm>
            <a:off x="3466198" y="2862346"/>
            <a:ext cx="1217296" cy="622300"/>
          </a:xfrm>
        </p:spPr>
        <p:txBody>
          <a:bodyPr lIns="0" tIns="0" rIns="0" bIns="0"/>
          <a:lstStyle>
            <a:lvl1pPr>
              <a:defRPr sz="1000">
                <a:latin typeface="+mn-lt"/>
              </a:defRPr>
            </a:lvl1pPr>
            <a:lvl2pPr marL="0" indent="0">
              <a:buNone/>
              <a:defRPr/>
            </a:lvl2pPr>
          </a:lstStyle>
          <a:p>
            <a:pPr lvl="0"/>
            <a:r>
              <a:rPr lang="en-US"/>
              <a:t>Click to edit Master text styles</a:t>
            </a:r>
          </a:p>
        </p:txBody>
      </p:sp>
      <p:sp>
        <p:nvSpPr>
          <p:cNvPr id="93" name="Text Placeholder 92">
            <a:extLst>
              <a:ext uri="{FF2B5EF4-FFF2-40B4-BE49-F238E27FC236}">
                <a16:creationId xmlns:a16="http://schemas.microsoft.com/office/drawing/2014/main" id="{1DC01F95-4F67-14E0-414D-778984170D19}"/>
              </a:ext>
            </a:extLst>
          </p:cNvPr>
          <p:cNvSpPr>
            <a:spLocks noGrp="1"/>
          </p:cNvSpPr>
          <p:nvPr>
            <p:ph type="body" sz="quarter" idx="51"/>
          </p:nvPr>
        </p:nvSpPr>
        <p:spPr>
          <a:xfrm>
            <a:off x="6216619" y="3006726"/>
            <a:ext cx="1529951" cy="1236663"/>
          </a:xfrm>
        </p:spPr>
        <p:txBody>
          <a:bodyPr anchor="ctr"/>
          <a:lstStyle>
            <a:lvl1pPr algn="ctr">
              <a:defRPr sz="1799">
                <a:latin typeface="Gotham Medium" pitchFamily="50" charset="0"/>
              </a:defRPr>
            </a:lvl1pPr>
            <a:lvl2pPr marL="0" indent="0">
              <a:buNone/>
              <a:defRPr/>
            </a:lvl2pPr>
          </a:lstStyle>
          <a:p>
            <a:pPr lvl="0"/>
            <a:r>
              <a:rPr lang="en-US"/>
              <a:t>Click to edit Master text styles</a:t>
            </a:r>
          </a:p>
        </p:txBody>
      </p:sp>
      <p:sp>
        <p:nvSpPr>
          <p:cNvPr id="94" name="Text Placeholder 88">
            <a:extLst>
              <a:ext uri="{FF2B5EF4-FFF2-40B4-BE49-F238E27FC236}">
                <a16:creationId xmlns:a16="http://schemas.microsoft.com/office/drawing/2014/main" id="{4B3D3F1E-1B40-C2A5-00A8-B30025F531E0}"/>
              </a:ext>
            </a:extLst>
          </p:cNvPr>
          <p:cNvSpPr>
            <a:spLocks noGrp="1"/>
          </p:cNvSpPr>
          <p:nvPr>
            <p:ph type="body" sz="quarter" idx="52" hasCustomPrompt="1"/>
          </p:nvPr>
        </p:nvSpPr>
        <p:spPr>
          <a:xfrm>
            <a:off x="4059359" y="713532"/>
            <a:ext cx="1217296" cy="227013"/>
          </a:xfrm>
        </p:spPr>
        <p:txBody>
          <a:bodyPr lIns="0" tIns="0" rIns="0" bIns="0" anchor="ctr"/>
          <a:lstStyle>
            <a:lvl1pPr>
              <a:defRPr sz="1050" b="0" cap="all" baseline="0">
                <a:latin typeface="+mj-lt"/>
              </a:defRPr>
            </a:lvl1pPr>
          </a:lstStyle>
          <a:p>
            <a:pPr lvl="0"/>
            <a:r>
              <a:rPr lang="en-US"/>
              <a:t>Insert heading</a:t>
            </a:r>
            <a:endParaRPr lang="en-GB"/>
          </a:p>
        </p:txBody>
      </p:sp>
      <p:sp>
        <p:nvSpPr>
          <p:cNvPr id="95" name="Text Placeholder 90">
            <a:extLst>
              <a:ext uri="{FF2B5EF4-FFF2-40B4-BE49-F238E27FC236}">
                <a16:creationId xmlns:a16="http://schemas.microsoft.com/office/drawing/2014/main" id="{AFB4235E-C1BA-2A3C-60BC-85751807CDA0}"/>
              </a:ext>
            </a:extLst>
          </p:cNvPr>
          <p:cNvSpPr>
            <a:spLocks noGrp="1"/>
          </p:cNvSpPr>
          <p:nvPr>
            <p:ph type="body" sz="quarter" idx="53"/>
          </p:nvPr>
        </p:nvSpPr>
        <p:spPr>
          <a:xfrm>
            <a:off x="4059779" y="1016656"/>
            <a:ext cx="1217296" cy="622300"/>
          </a:xfrm>
        </p:spPr>
        <p:txBody>
          <a:bodyPr lIns="0" tIns="0" rIns="0" bIns="0"/>
          <a:lstStyle>
            <a:lvl1pPr>
              <a:defRPr sz="1000">
                <a:latin typeface="+mn-lt"/>
              </a:defRPr>
            </a:lvl1pPr>
            <a:lvl2pPr marL="0" indent="0">
              <a:buNone/>
              <a:defRPr/>
            </a:lvl2pPr>
          </a:lstStyle>
          <a:p>
            <a:pPr lvl="0"/>
            <a:r>
              <a:rPr lang="en-US"/>
              <a:t>Click to edit Master text styles</a:t>
            </a:r>
          </a:p>
        </p:txBody>
      </p:sp>
      <p:sp>
        <p:nvSpPr>
          <p:cNvPr id="96" name="Text Placeholder 88">
            <a:extLst>
              <a:ext uri="{FF2B5EF4-FFF2-40B4-BE49-F238E27FC236}">
                <a16:creationId xmlns:a16="http://schemas.microsoft.com/office/drawing/2014/main" id="{B2963045-D9C1-7066-4204-20C378656313}"/>
              </a:ext>
            </a:extLst>
          </p:cNvPr>
          <p:cNvSpPr>
            <a:spLocks noGrp="1"/>
          </p:cNvSpPr>
          <p:nvPr>
            <p:ph type="body" sz="quarter" idx="54" hasCustomPrompt="1"/>
          </p:nvPr>
        </p:nvSpPr>
        <p:spPr>
          <a:xfrm>
            <a:off x="7083027" y="626140"/>
            <a:ext cx="1217296" cy="227013"/>
          </a:xfrm>
        </p:spPr>
        <p:txBody>
          <a:bodyPr lIns="0" tIns="0" rIns="0" bIns="0" anchor="ctr"/>
          <a:lstStyle>
            <a:lvl1pPr>
              <a:defRPr sz="1050" b="0" cap="all" baseline="0">
                <a:latin typeface="+mj-lt"/>
              </a:defRPr>
            </a:lvl1pPr>
          </a:lstStyle>
          <a:p>
            <a:pPr lvl="0"/>
            <a:r>
              <a:rPr lang="en-US"/>
              <a:t>Insert heading</a:t>
            </a:r>
            <a:endParaRPr lang="en-GB"/>
          </a:p>
        </p:txBody>
      </p:sp>
      <p:sp>
        <p:nvSpPr>
          <p:cNvPr id="97" name="Text Placeholder 90">
            <a:extLst>
              <a:ext uri="{FF2B5EF4-FFF2-40B4-BE49-F238E27FC236}">
                <a16:creationId xmlns:a16="http://schemas.microsoft.com/office/drawing/2014/main" id="{B3072D39-4BA8-66B4-CA41-7A8C77585A4C}"/>
              </a:ext>
            </a:extLst>
          </p:cNvPr>
          <p:cNvSpPr>
            <a:spLocks noGrp="1"/>
          </p:cNvSpPr>
          <p:nvPr>
            <p:ph type="body" sz="quarter" idx="55"/>
          </p:nvPr>
        </p:nvSpPr>
        <p:spPr>
          <a:xfrm>
            <a:off x="7083447" y="929264"/>
            <a:ext cx="1217296" cy="622300"/>
          </a:xfrm>
        </p:spPr>
        <p:txBody>
          <a:bodyPr lIns="0" tIns="0" rIns="0" bIns="0"/>
          <a:lstStyle>
            <a:lvl1pPr>
              <a:defRPr sz="1000">
                <a:latin typeface="+mn-lt"/>
              </a:defRPr>
            </a:lvl1pPr>
            <a:lvl2pPr marL="0" indent="0">
              <a:buNone/>
              <a:defRPr/>
            </a:lvl2pPr>
          </a:lstStyle>
          <a:p>
            <a:pPr lvl="0"/>
            <a:r>
              <a:rPr lang="en-US"/>
              <a:t>Click to edit Master text styles</a:t>
            </a:r>
          </a:p>
        </p:txBody>
      </p:sp>
      <p:sp>
        <p:nvSpPr>
          <p:cNvPr id="98" name="Text Placeholder 88">
            <a:extLst>
              <a:ext uri="{FF2B5EF4-FFF2-40B4-BE49-F238E27FC236}">
                <a16:creationId xmlns:a16="http://schemas.microsoft.com/office/drawing/2014/main" id="{3462CCB8-367F-888D-5172-A48E72119D3D}"/>
              </a:ext>
            </a:extLst>
          </p:cNvPr>
          <p:cNvSpPr>
            <a:spLocks noGrp="1"/>
          </p:cNvSpPr>
          <p:nvPr>
            <p:ph type="body" sz="quarter" idx="56" hasCustomPrompt="1"/>
          </p:nvPr>
        </p:nvSpPr>
        <p:spPr>
          <a:xfrm>
            <a:off x="9262912" y="2559222"/>
            <a:ext cx="1217296" cy="227013"/>
          </a:xfrm>
        </p:spPr>
        <p:txBody>
          <a:bodyPr lIns="0" tIns="0" rIns="0" bIns="0" anchor="ctr"/>
          <a:lstStyle>
            <a:lvl1pPr>
              <a:defRPr sz="1050" b="0" cap="all" baseline="0">
                <a:latin typeface="+mj-lt"/>
              </a:defRPr>
            </a:lvl1pPr>
          </a:lstStyle>
          <a:p>
            <a:pPr lvl="0"/>
            <a:r>
              <a:rPr lang="en-US"/>
              <a:t>Insert heading</a:t>
            </a:r>
            <a:endParaRPr lang="en-GB"/>
          </a:p>
        </p:txBody>
      </p:sp>
      <p:sp>
        <p:nvSpPr>
          <p:cNvPr id="99" name="Text Placeholder 90">
            <a:extLst>
              <a:ext uri="{FF2B5EF4-FFF2-40B4-BE49-F238E27FC236}">
                <a16:creationId xmlns:a16="http://schemas.microsoft.com/office/drawing/2014/main" id="{FB82C885-9875-1E25-BA17-62C073EA3FC4}"/>
              </a:ext>
            </a:extLst>
          </p:cNvPr>
          <p:cNvSpPr>
            <a:spLocks noGrp="1"/>
          </p:cNvSpPr>
          <p:nvPr>
            <p:ph type="body" sz="quarter" idx="57"/>
          </p:nvPr>
        </p:nvSpPr>
        <p:spPr>
          <a:xfrm>
            <a:off x="9263332" y="2862346"/>
            <a:ext cx="1217296" cy="622300"/>
          </a:xfrm>
        </p:spPr>
        <p:txBody>
          <a:bodyPr lIns="0" tIns="0" rIns="0" bIns="0"/>
          <a:lstStyle>
            <a:lvl1pPr>
              <a:defRPr sz="1000">
                <a:latin typeface="+mn-lt"/>
              </a:defRPr>
            </a:lvl1pPr>
            <a:lvl2pPr marL="0" indent="0">
              <a:buNone/>
              <a:defRPr/>
            </a:lvl2pPr>
          </a:lstStyle>
          <a:p>
            <a:pPr lvl="0"/>
            <a:r>
              <a:rPr lang="en-US"/>
              <a:t>Click to edit Master text styles</a:t>
            </a:r>
          </a:p>
        </p:txBody>
      </p:sp>
      <p:sp>
        <p:nvSpPr>
          <p:cNvPr id="100" name="Text Placeholder 88">
            <a:extLst>
              <a:ext uri="{FF2B5EF4-FFF2-40B4-BE49-F238E27FC236}">
                <a16:creationId xmlns:a16="http://schemas.microsoft.com/office/drawing/2014/main" id="{27497940-6DA6-6DC3-BC85-9245252ECC2B}"/>
              </a:ext>
            </a:extLst>
          </p:cNvPr>
          <p:cNvSpPr>
            <a:spLocks noGrp="1"/>
          </p:cNvSpPr>
          <p:nvPr>
            <p:ph type="body" sz="quarter" idx="58" hasCustomPrompt="1"/>
          </p:nvPr>
        </p:nvSpPr>
        <p:spPr>
          <a:xfrm>
            <a:off x="8903220" y="4390349"/>
            <a:ext cx="1217296" cy="227013"/>
          </a:xfrm>
        </p:spPr>
        <p:txBody>
          <a:bodyPr lIns="0" tIns="0" rIns="0" bIns="0" anchor="ctr"/>
          <a:lstStyle>
            <a:lvl1pPr>
              <a:defRPr sz="1050" b="0" cap="all" baseline="0">
                <a:latin typeface="+mj-lt"/>
              </a:defRPr>
            </a:lvl1pPr>
          </a:lstStyle>
          <a:p>
            <a:pPr lvl="0"/>
            <a:r>
              <a:rPr lang="en-US"/>
              <a:t>Insert heading</a:t>
            </a:r>
            <a:endParaRPr lang="en-GB"/>
          </a:p>
        </p:txBody>
      </p:sp>
      <p:sp>
        <p:nvSpPr>
          <p:cNvPr id="101" name="Text Placeholder 90">
            <a:extLst>
              <a:ext uri="{FF2B5EF4-FFF2-40B4-BE49-F238E27FC236}">
                <a16:creationId xmlns:a16="http://schemas.microsoft.com/office/drawing/2014/main" id="{45E68B3F-F356-7334-E78A-EC8CE29B8134}"/>
              </a:ext>
            </a:extLst>
          </p:cNvPr>
          <p:cNvSpPr>
            <a:spLocks noGrp="1"/>
          </p:cNvSpPr>
          <p:nvPr>
            <p:ph type="body" sz="quarter" idx="59"/>
          </p:nvPr>
        </p:nvSpPr>
        <p:spPr>
          <a:xfrm>
            <a:off x="8903640" y="4693473"/>
            <a:ext cx="1217296" cy="622300"/>
          </a:xfrm>
        </p:spPr>
        <p:txBody>
          <a:bodyPr lIns="0" tIns="0" rIns="0" bIns="0"/>
          <a:lstStyle>
            <a:lvl1pPr>
              <a:defRPr sz="1000">
                <a:latin typeface="+mn-lt"/>
              </a:defRPr>
            </a:lvl1pPr>
            <a:lvl2pPr marL="0" indent="0">
              <a:buNone/>
              <a:defRPr/>
            </a:lvl2pPr>
          </a:lstStyle>
          <a:p>
            <a:pPr lvl="0"/>
            <a:r>
              <a:rPr lang="en-US"/>
              <a:t>Click to edit Master text styles</a:t>
            </a:r>
          </a:p>
        </p:txBody>
      </p:sp>
      <p:sp>
        <p:nvSpPr>
          <p:cNvPr id="104" name="Text Placeholder 88">
            <a:extLst>
              <a:ext uri="{FF2B5EF4-FFF2-40B4-BE49-F238E27FC236}">
                <a16:creationId xmlns:a16="http://schemas.microsoft.com/office/drawing/2014/main" id="{315EBCF2-ACFC-C44F-02E1-64677680839D}"/>
              </a:ext>
            </a:extLst>
          </p:cNvPr>
          <p:cNvSpPr>
            <a:spLocks noGrp="1"/>
          </p:cNvSpPr>
          <p:nvPr>
            <p:ph type="body" sz="quarter" idx="60" hasCustomPrompt="1"/>
          </p:nvPr>
        </p:nvSpPr>
        <p:spPr>
          <a:xfrm>
            <a:off x="3850221" y="4390349"/>
            <a:ext cx="1217296" cy="227013"/>
          </a:xfrm>
        </p:spPr>
        <p:txBody>
          <a:bodyPr lIns="0" tIns="0" rIns="0" bIns="0" anchor="ctr"/>
          <a:lstStyle>
            <a:lvl1pPr>
              <a:defRPr sz="1050" b="0" cap="all" baseline="0">
                <a:latin typeface="+mj-lt"/>
              </a:defRPr>
            </a:lvl1pPr>
          </a:lstStyle>
          <a:p>
            <a:pPr lvl="0"/>
            <a:r>
              <a:rPr lang="en-US"/>
              <a:t>Insert heading</a:t>
            </a:r>
            <a:endParaRPr lang="en-GB"/>
          </a:p>
        </p:txBody>
      </p:sp>
      <p:sp>
        <p:nvSpPr>
          <p:cNvPr id="105" name="Text Placeholder 90">
            <a:extLst>
              <a:ext uri="{FF2B5EF4-FFF2-40B4-BE49-F238E27FC236}">
                <a16:creationId xmlns:a16="http://schemas.microsoft.com/office/drawing/2014/main" id="{D3BFA53A-33CF-ADA5-1285-7A36D49ED6A3}"/>
              </a:ext>
            </a:extLst>
          </p:cNvPr>
          <p:cNvSpPr>
            <a:spLocks noGrp="1"/>
          </p:cNvSpPr>
          <p:nvPr>
            <p:ph type="body" sz="quarter" idx="61"/>
          </p:nvPr>
        </p:nvSpPr>
        <p:spPr>
          <a:xfrm>
            <a:off x="3850640" y="4693473"/>
            <a:ext cx="1217296" cy="622300"/>
          </a:xfrm>
        </p:spPr>
        <p:txBody>
          <a:bodyPr lIns="0" tIns="0" rIns="0" bIns="0"/>
          <a:lstStyle>
            <a:lvl1pPr>
              <a:defRPr sz="1000">
                <a:latin typeface="+mn-lt"/>
              </a:defRPr>
            </a:lvl1pPr>
            <a:lvl2pPr marL="0" indent="0">
              <a:buNone/>
              <a:defRPr/>
            </a:lvl2pPr>
          </a:lstStyle>
          <a:p>
            <a:pPr lvl="0"/>
            <a:r>
              <a:rPr lang="en-US"/>
              <a:t>Click to edit Master text styles</a:t>
            </a:r>
          </a:p>
        </p:txBody>
      </p:sp>
      <p:sp>
        <p:nvSpPr>
          <p:cNvPr id="106" name="Text Placeholder 88">
            <a:extLst>
              <a:ext uri="{FF2B5EF4-FFF2-40B4-BE49-F238E27FC236}">
                <a16:creationId xmlns:a16="http://schemas.microsoft.com/office/drawing/2014/main" id="{5A47BBBB-4F82-CFE6-F7E6-39730A1DBF57}"/>
              </a:ext>
            </a:extLst>
          </p:cNvPr>
          <p:cNvSpPr>
            <a:spLocks noGrp="1"/>
          </p:cNvSpPr>
          <p:nvPr>
            <p:ph type="body" sz="quarter" idx="62" hasCustomPrompt="1"/>
          </p:nvPr>
        </p:nvSpPr>
        <p:spPr>
          <a:xfrm>
            <a:off x="7083027" y="5754430"/>
            <a:ext cx="1217296" cy="227013"/>
          </a:xfrm>
        </p:spPr>
        <p:txBody>
          <a:bodyPr lIns="0" tIns="0" rIns="0" bIns="0" anchor="ctr"/>
          <a:lstStyle>
            <a:lvl1pPr>
              <a:defRPr sz="1050" b="0" cap="all" baseline="0">
                <a:latin typeface="+mj-lt"/>
              </a:defRPr>
            </a:lvl1pPr>
          </a:lstStyle>
          <a:p>
            <a:pPr lvl="0"/>
            <a:r>
              <a:rPr lang="en-US"/>
              <a:t>Insert heading</a:t>
            </a:r>
            <a:endParaRPr lang="en-GB"/>
          </a:p>
        </p:txBody>
      </p:sp>
      <p:sp>
        <p:nvSpPr>
          <p:cNvPr id="107" name="Text Placeholder 90">
            <a:extLst>
              <a:ext uri="{FF2B5EF4-FFF2-40B4-BE49-F238E27FC236}">
                <a16:creationId xmlns:a16="http://schemas.microsoft.com/office/drawing/2014/main" id="{686C76A5-2B25-BF44-8426-7FE0AA84D0F5}"/>
              </a:ext>
            </a:extLst>
          </p:cNvPr>
          <p:cNvSpPr>
            <a:spLocks noGrp="1"/>
          </p:cNvSpPr>
          <p:nvPr>
            <p:ph type="body" sz="quarter" idx="63"/>
          </p:nvPr>
        </p:nvSpPr>
        <p:spPr>
          <a:xfrm>
            <a:off x="7083447" y="6057554"/>
            <a:ext cx="1217296" cy="622300"/>
          </a:xfrm>
        </p:spPr>
        <p:txBody>
          <a:bodyPr lIns="0" tIns="0" rIns="0" bIns="0"/>
          <a:lstStyle>
            <a:lvl1pPr>
              <a:defRPr sz="1000">
                <a:latin typeface="+mn-lt"/>
              </a:defRPr>
            </a:lvl1pPr>
            <a:lvl2pPr marL="0" indent="0">
              <a:buNone/>
              <a:defRPr/>
            </a:lvl2pPr>
          </a:lstStyle>
          <a:p>
            <a:pPr lvl="0"/>
            <a:r>
              <a:rPr lang="en-US"/>
              <a:t>Click to edit Master text styles</a:t>
            </a:r>
          </a:p>
        </p:txBody>
      </p:sp>
      <p:sp>
        <p:nvSpPr>
          <p:cNvPr id="108" name="Text Placeholder 88">
            <a:extLst>
              <a:ext uri="{FF2B5EF4-FFF2-40B4-BE49-F238E27FC236}">
                <a16:creationId xmlns:a16="http://schemas.microsoft.com/office/drawing/2014/main" id="{1E3F96FB-91B4-EF20-6A41-AF3FE51BD84A}"/>
              </a:ext>
            </a:extLst>
          </p:cNvPr>
          <p:cNvSpPr>
            <a:spLocks noGrp="1"/>
          </p:cNvSpPr>
          <p:nvPr>
            <p:ph type="body" sz="quarter" idx="64" hasCustomPrompt="1"/>
          </p:nvPr>
        </p:nvSpPr>
        <p:spPr>
          <a:xfrm>
            <a:off x="8834549" y="710795"/>
            <a:ext cx="1217296" cy="227013"/>
          </a:xfrm>
        </p:spPr>
        <p:txBody>
          <a:bodyPr lIns="0" tIns="0" rIns="0" bIns="0" anchor="ctr"/>
          <a:lstStyle>
            <a:lvl1pPr>
              <a:defRPr sz="1050" b="0" cap="all" baseline="0">
                <a:latin typeface="+mj-lt"/>
              </a:defRPr>
            </a:lvl1pPr>
          </a:lstStyle>
          <a:p>
            <a:pPr lvl="0"/>
            <a:r>
              <a:rPr lang="en-US"/>
              <a:t>Insert heading</a:t>
            </a:r>
            <a:endParaRPr lang="en-GB"/>
          </a:p>
        </p:txBody>
      </p:sp>
      <p:sp>
        <p:nvSpPr>
          <p:cNvPr id="109" name="Text Placeholder 90">
            <a:extLst>
              <a:ext uri="{FF2B5EF4-FFF2-40B4-BE49-F238E27FC236}">
                <a16:creationId xmlns:a16="http://schemas.microsoft.com/office/drawing/2014/main" id="{B679F2FD-3DC8-755F-A405-500938D2FFE7}"/>
              </a:ext>
            </a:extLst>
          </p:cNvPr>
          <p:cNvSpPr>
            <a:spLocks noGrp="1"/>
          </p:cNvSpPr>
          <p:nvPr>
            <p:ph type="body" sz="quarter" idx="65"/>
          </p:nvPr>
        </p:nvSpPr>
        <p:spPr>
          <a:xfrm>
            <a:off x="8834969" y="1013919"/>
            <a:ext cx="1217296" cy="622300"/>
          </a:xfrm>
        </p:spPr>
        <p:txBody>
          <a:bodyPr lIns="0" tIns="0" rIns="0" bIns="0"/>
          <a:lstStyle>
            <a:lvl1pPr>
              <a:defRPr sz="1000">
                <a:latin typeface="+mn-lt"/>
              </a:defRPr>
            </a:lvl1pPr>
            <a:lvl2pPr marL="0" indent="0">
              <a:buNone/>
              <a:defRPr/>
            </a:lvl2pPr>
          </a:lstStyle>
          <a:p>
            <a:pPr lvl="0"/>
            <a:r>
              <a:rPr lang="en-US"/>
              <a:t>Click to edit Master text styles</a:t>
            </a:r>
          </a:p>
        </p:txBody>
      </p:sp>
    </p:spTree>
    <p:custDataLst>
      <p:tags r:id="rId1"/>
    </p:custDataLst>
    <p:extLst>
      <p:ext uri="{BB962C8B-B14F-4D97-AF65-F5344CB8AC3E}">
        <p14:creationId xmlns:p14="http://schemas.microsoft.com/office/powerpoint/2010/main" val="938441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55.xml><?xml version="1.0" encoding="utf-8"?>
<p:sldLayout xmlns:a="http://schemas.openxmlformats.org/drawingml/2006/main" xmlns:r="http://schemas.openxmlformats.org/officeDocument/2006/relationships" xmlns:p="http://schemas.openxmlformats.org/presentationml/2006/main" showMasterSp="0" userDrawn="1">
  <p:cSld name="Circular 5 step process">
    <p:spTree>
      <p:nvGrpSpPr>
        <p:cNvPr id="1" name=""/>
        <p:cNvGrpSpPr/>
        <p:nvPr/>
      </p:nvGrpSpPr>
      <p:grpSpPr>
        <a:xfrm>
          <a:off x="0" y="0"/>
          <a:ext cx="0" cy="0"/>
          <a:chOff x="0" y="0"/>
          <a:chExt cx="0" cy="0"/>
        </a:xfrm>
      </p:grpSpPr>
      <p:sp>
        <p:nvSpPr>
          <p:cNvPr id="58" name="Footer Placeholder 57">
            <a:extLst>
              <a:ext uri="{FF2B5EF4-FFF2-40B4-BE49-F238E27FC236}">
                <a16:creationId xmlns:a16="http://schemas.microsoft.com/office/drawing/2014/main" id="{61216CE3-F492-9B14-3419-3FC378033038}"/>
              </a:ext>
            </a:extLst>
          </p:cNvPr>
          <p:cNvSpPr>
            <a:spLocks noGrp="1"/>
          </p:cNvSpPr>
          <p:nvPr>
            <p:ph type="ftr" sz="quarter" idx="46"/>
          </p:nvPr>
        </p:nvSpPr>
        <p:spPr/>
        <p:txBody>
          <a:bodyPr/>
          <a:lstStyle/>
          <a:p>
            <a:pPr>
              <a:lnSpc>
                <a:spcPct val="120000"/>
              </a:lnSpc>
              <a:spcAft>
                <a:spcPts val="1000"/>
              </a:spcAft>
            </a:pPr>
            <a:r>
              <a:rPr lang="en-US"/>
              <a:t>Footer</a:t>
            </a:r>
          </a:p>
        </p:txBody>
      </p:sp>
      <p:sp>
        <p:nvSpPr>
          <p:cNvPr id="43" name="Text Placeholder 3">
            <a:extLst>
              <a:ext uri="{FF2B5EF4-FFF2-40B4-BE49-F238E27FC236}">
                <a16:creationId xmlns:a16="http://schemas.microsoft.com/office/drawing/2014/main" id="{CB8A0789-C993-7DB5-37FB-D67803B62572}"/>
              </a:ext>
            </a:extLst>
          </p:cNvPr>
          <p:cNvSpPr>
            <a:spLocks noGrp="1"/>
          </p:cNvSpPr>
          <p:nvPr>
            <p:ph type="body" sz="quarter" idx="43" hasCustomPrompt="1"/>
          </p:nvPr>
        </p:nvSpPr>
        <p:spPr>
          <a:xfrm rot="5400000">
            <a:off x="8649149" y="3318754"/>
            <a:ext cx="6858430" cy="220922"/>
          </a:xfrm>
          <a:solidFill>
            <a:schemeClr val="accent1"/>
          </a:solidFill>
        </p:spPr>
        <p:txBody>
          <a:bodyPr anchor="ctr"/>
          <a:lstStyle>
            <a:lvl1pPr algn="ctr">
              <a:defRPr sz="900" cap="all" spc="100" baseline="0"/>
            </a:lvl1pPr>
          </a:lstStyle>
          <a:p>
            <a:pPr lvl="0"/>
            <a:r>
              <a:rPr lang="en-GB"/>
              <a:t>Section Title</a:t>
            </a:r>
          </a:p>
        </p:txBody>
      </p:sp>
      <p:sp>
        <p:nvSpPr>
          <p:cNvPr id="57" name="Date Placeholder 56">
            <a:extLst>
              <a:ext uri="{FF2B5EF4-FFF2-40B4-BE49-F238E27FC236}">
                <a16:creationId xmlns:a16="http://schemas.microsoft.com/office/drawing/2014/main" id="{F435C87F-C23B-1AD8-CA51-A2D91502A682}"/>
              </a:ext>
            </a:extLst>
          </p:cNvPr>
          <p:cNvSpPr>
            <a:spLocks noGrp="1"/>
          </p:cNvSpPr>
          <p:nvPr>
            <p:ph type="dt" sz="half" idx="45"/>
          </p:nvPr>
        </p:nvSpPr>
        <p:spPr/>
        <p:txBody>
          <a:bodyPr/>
          <a:lstStyle/>
          <a:p>
            <a:endParaRPr lang="en-GB"/>
          </a:p>
        </p:txBody>
      </p:sp>
      <p:sp>
        <p:nvSpPr>
          <p:cNvPr id="59" name="Slide Number Placeholder 58">
            <a:extLst>
              <a:ext uri="{FF2B5EF4-FFF2-40B4-BE49-F238E27FC236}">
                <a16:creationId xmlns:a16="http://schemas.microsoft.com/office/drawing/2014/main" id="{BE84BDB3-083B-0899-5B68-798FD2E3986E}"/>
              </a:ext>
            </a:extLst>
          </p:cNvPr>
          <p:cNvSpPr>
            <a:spLocks noGrp="1"/>
          </p:cNvSpPr>
          <p:nvPr>
            <p:ph type="sldNum" sz="quarter" idx="47"/>
          </p:nvPr>
        </p:nvSpPr>
        <p:spPr/>
        <p:txBody>
          <a:bodyPr/>
          <a:lstStyle/>
          <a:p>
            <a:fld id="{BB07EAE1-021A-493C-B07F-6FE9E5D11BEB}" type="slidenum">
              <a:rPr lang="en-GB" smtClean="0"/>
              <a:pPr/>
              <a:t>‹#›</a:t>
            </a:fld>
            <a:endParaRPr lang="en-GB"/>
          </a:p>
        </p:txBody>
      </p:sp>
      <p:sp>
        <p:nvSpPr>
          <p:cNvPr id="4" name="Title 1">
            <a:extLst>
              <a:ext uri="{FF2B5EF4-FFF2-40B4-BE49-F238E27FC236}">
                <a16:creationId xmlns:a16="http://schemas.microsoft.com/office/drawing/2014/main" id="{98791AE1-DF17-3796-AF77-011DAE4805AF}"/>
              </a:ext>
            </a:extLst>
          </p:cNvPr>
          <p:cNvSpPr>
            <a:spLocks noGrp="1"/>
          </p:cNvSpPr>
          <p:nvPr>
            <p:ph type="title" hasCustomPrompt="1"/>
          </p:nvPr>
        </p:nvSpPr>
        <p:spPr>
          <a:xfrm>
            <a:off x="450732" y="422671"/>
            <a:ext cx="10479213" cy="558164"/>
          </a:xfrm>
        </p:spPr>
        <p:txBody>
          <a:bodyPr/>
          <a:lstStyle>
            <a:lvl1pPr>
              <a:defRPr sz="3199"/>
            </a:lvl1pPr>
          </a:lstStyle>
          <a:p>
            <a:r>
              <a:rPr lang="en-GB"/>
              <a:t>Insert title here</a:t>
            </a:r>
          </a:p>
        </p:txBody>
      </p:sp>
      <p:pic>
        <p:nvPicPr>
          <p:cNvPr id="5" name="Graphic 4">
            <a:extLst>
              <a:ext uri="{FF2B5EF4-FFF2-40B4-BE49-F238E27FC236}">
                <a16:creationId xmlns:a16="http://schemas.microsoft.com/office/drawing/2014/main" id="{B8141A50-F14D-1A07-5484-A8490AC0CB92}"/>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169916" y="259080"/>
            <a:ext cx="558018" cy="558163"/>
          </a:xfrm>
          <a:prstGeom prst="rect">
            <a:avLst/>
          </a:prstGeom>
        </p:spPr>
      </p:pic>
      <p:sp>
        <p:nvSpPr>
          <p:cNvPr id="7" name="Text Placeholder 5">
            <a:extLst>
              <a:ext uri="{FF2B5EF4-FFF2-40B4-BE49-F238E27FC236}">
                <a16:creationId xmlns:a16="http://schemas.microsoft.com/office/drawing/2014/main" id="{412994AB-9581-A99A-2CD8-BF823BA498B8}"/>
              </a:ext>
            </a:extLst>
          </p:cNvPr>
          <p:cNvSpPr>
            <a:spLocks noGrp="1"/>
          </p:cNvSpPr>
          <p:nvPr>
            <p:ph type="body" sz="quarter" idx="48" hasCustomPrompt="1"/>
          </p:nvPr>
        </p:nvSpPr>
        <p:spPr>
          <a:xfrm>
            <a:off x="450732" y="1688043"/>
            <a:ext cx="3013817" cy="4361775"/>
          </a:xfrm>
        </p:spPr>
        <p:txBody>
          <a:bodyPr/>
          <a:lstStyle>
            <a:lvl1pPr>
              <a:defRPr sz="1200"/>
            </a:lvl1pPr>
            <a:lvl2pPr>
              <a:defRPr sz="1200"/>
            </a:lvl2pPr>
            <a:lvl3pPr>
              <a:defRPr sz="1100"/>
            </a:lvl3pPr>
            <a:lvl4pPr>
              <a:defRPr sz="1050"/>
            </a:lvl4pPr>
            <a:lvl5pPr>
              <a:defRPr sz="1050"/>
            </a:lvl5pPr>
          </a:lstStyle>
          <a:p>
            <a:pPr lvl="0"/>
            <a:r>
              <a:rPr lang="en-GB"/>
              <a:t>Insert text</a:t>
            </a:r>
          </a:p>
          <a:p>
            <a:pPr lvl="1"/>
            <a:r>
              <a:rPr lang="en-GB"/>
              <a:t>Second level</a:t>
            </a:r>
          </a:p>
          <a:p>
            <a:pPr lvl="2"/>
            <a:r>
              <a:rPr lang="en-GB"/>
              <a:t>Third level</a:t>
            </a:r>
          </a:p>
          <a:p>
            <a:pPr lvl="3"/>
            <a:r>
              <a:rPr lang="en-GB"/>
              <a:t>Fourth level</a:t>
            </a:r>
          </a:p>
          <a:p>
            <a:pPr lvl="4"/>
            <a:r>
              <a:rPr lang="en-GB"/>
              <a:t>Fifth level</a:t>
            </a:r>
          </a:p>
        </p:txBody>
      </p:sp>
      <p:sp>
        <p:nvSpPr>
          <p:cNvPr id="17" name="Freeform: Shape 16">
            <a:extLst>
              <a:ext uri="{FF2B5EF4-FFF2-40B4-BE49-F238E27FC236}">
                <a16:creationId xmlns:a16="http://schemas.microsoft.com/office/drawing/2014/main" id="{76ACCA0E-731D-52E0-915C-C4D4C4D280A5}"/>
              </a:ext>
            </a:extLst>
          </p:cNvPr>
          <p:cNvSpPr/>
          <p:nvPr userDrawn="1"/>
        </p:nvSpPr>
        <p:spPr>
          <a:xfrm>
            <a:off x="5149215" y="507029"/>
            <a:ext cx="2511754" cy="1730649"/>
          </a:xfrm>
          <a:custGeom>
            <a:avLst/>
            <a:gdLst>
              <a:gd name="connsiteX0" fmla="*/ 2512409 w 2512408"/>
              <a:gd name="connsiteY0" fmla="*/ 0 h 1730649"/>
              <a:gd name="connsiteX1" fmla="*/ 2512409 w 2512408"/>
              <a:gd name="connsiteY1" fmla="*/ 561061 h 1730649"/>
              <a:gd name="connsiteX2" fmla="*/ 485991 w 2512408"/>
              <a:gd name="connsiteY2" fmla="*/ 1730649 h 1730649"/>
              <a:gd name="connsiteX3" fmla="*/ 0 w 2512408"/>
              <a:gd name="connsiteY3" fmla="*/ 1450051 h 1730649"/>
              <a:gd name="connsiteX4" fmla="*/ 2512409 w 2512408"/>
              <a:gd name="connsiteY4" fmla="*/ 0 h 17306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12408" h="1730649">
                <a:moveTo>
                  <a:pt x="2512409" y="0"/>
                </a:moveTo>
                <a:lnTo>
                  <a:pt x="2512409" y="561061"/>
                </a:lnTo>
                <a:cubicBezTo>
                  <a:pt x="1648151" y="565482"/>
                  <a:pt x="893770" y="1034260"/>
                  <a:pt x="485991" y="1730649"/>
                </a:cubicBezTo>
                <a:lnTo>
                  <a:pt x="0" y="1450051"/>
                </a:lnTo>
                <a:cubicBezTo>
                  <a:pt x="504820" y="585995"/>
                  <a:pt x="1440513" y="4421"/>
                  <a:pt x="2512409" y="0"/>
                </a:cubicBezTo>
                <a:close/>
              </a:path>
            </a:pathLst>
          </a:custGeom>
          <a:solidFill>
            <a:schemeClr val="accent2">
              <a:lumMod val="50000"/>
              <a:lumOff val="50000"/>
              <a:alpha val="80000"/>
            </a:schemeClr>
          </a:solidFill>
          <a:ln w="0" cap="flat">
            <a:noFill/>
            <a:prstDash val="solid"/>
            <a:miter/>
          </a:ln>
        </p:spPr>
        <p:txBody>
          <a:bodyPr rtlCol="0" anchor="ctr"/>
          <a:lstStyle/>
          <a:p>
            <a:endParaRPr lang="en-GB" sz="1799"/>
          </a:p>
        </p:txBody>
      </p:sp>
      <p:sp>
        <p:nvSpPr>
          <p:cNvPr id="18" name="Freeform: Shape 17">
            <a:extLst>
              <a:ext uri="{FF2B5EF4-FFF2-40B4-BE49-F238E27FC236}">
                <a16:creationId xmlns:a16="http://schemas.microsoft.com/office/drawing/2014/main" id="{406083A8-18F5-121C-CDDA-2AD408884972}"/>
              </a:ext>
            </a:extLst>
          </p:cNvPr>
          <p:cNvSpPr/>
          <p:nvPr userDrawn="1"/>
        </p:nvSpPr>
        <p:spPr>
          <a:xfrm>
            <a:off x="7685650" y="507028"/>
            <a:ext cx="2511732" cy="1730626"/>
          </a:xfrm>
          <a:custGeom>
            <a:avLst/>
            <a:gdLst>
              <a:gd name="connsiteX0" fmla="*/ 2512387 w 2512386"/>
              <a:gd name="connsiteY0" fmla="*/ 1450051 h 1730626"/>
              <a:gd name="connsiteX1" fmla="*/ 2026418 w 2512386"/>
              <a:gd name="connsiteY1" fmla="*/ 1730627 h 1730626"/>
              <a:gd name="connsiteX2" fmla="*/ 0 w 2512386"/>
              <a:gd name="connsiteY2" fmla="*/ 561061 h 1730626"/>
              <a:gd name="connsiteX3" fmla="*/ 0 w 2512386"/>
              <a:gd name="connsiteY3" fmla="*/ 0 h 1730626"/>
              <a:gd name="connsiteX4" fmla="*/ 2512387 w 2512386"/>
              <a:gd name="connsiteY4" fmla="*/ 1450051 h 17306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12386" h="1730626">
                <a:moveTo>
                  <a:pt x="2512387" y="1450051"/>
                </a:moveTo>
                <a:lnTo>
                  <a:pt x="2026418" y="1730627"/>
                </a:lnTo>
                <a:cubicBezTo>
                  <a:pt x="1618616" y="1034238"/>
                  <a:pt x="864236" y="565482"/>
                  <a:pt x="0" y="561061"/>
                </a:cubicBezTo>
                <a:lnTo>
                  <a:pt x="0" y="0"/>
                </a:lnTo>
                <a:cubicBezTo>
                  <a:pt x="1071874" y="4421"/>
                  <a:pt x="2007566" y="585995"/>
                  <a:pt x="2512387" y="1450051"/>
                </a:cubicBezTo>
                <a:close/>
              </a:path>
            </a:pathLst>
          </a:custGeom>
          <a:solidFill>
            <a:schemeClr val="accent3">
              <a:lumMod val="60000"/>
              <a:lumOff val="40000"/>
              <a:alpha val="80000"/>
            </a:schemeClr>
          </a:solidFill>
          <a:ln w="0" cap="flat">
            <a:noFill/>
            <a:prstDash val="solid"/>
            <a:miter/>
          </a:ln>
        </p:spPr>
        <p:txBody>
          <a:bodyPr rtlCol="0" anchor="ctr"/>
          <a:lstStyle/>
          <a:p>
            <a:endParaRPr lang="en-GB" sz="1799"/>
          </a:p>
        </p:txBody>
      </p:sp>
      <p:sp>
        <p:nvSpPr>
          <p:cNvPr id="19" name="Freeform: Shape 18">
            <a:extLst>
              <a:ext uri="{FF2B5EF4-FFF2-40B4-BE49-F238E27FC236}">
                <a16:creationId xmlns:a16="http://schemas.microsoft.com/office/drawing/2014/main" id="{C4CAF7CC-5058-D519-B0FA-982FDB9B3CC5}"/>
              </a:ext>
            </a:extLst>
          </p:cNvPr>
          <p:cNvSpPr/>
          <p:nvPr userDrawn="1"/>
        </p:nvSpPr>
        <p:spPr>
          <a:xfrm>
            <a:off x="9723881" y="1978421"/>
            <a:ext cx="870674" cy="2901134"/>
          </a:xfrm>
          <a:custGeom>
            <a:avLst/>
            <a:gdLst>
              <a:gd name="connsiteX0" fmla="*/ 870902 w 870901"/>
              <a:gd name="connsiteY0" fmla="*/ 1450567 h 2901134"/>
              <a:gd name="connsiteX1" fmla="*/ 485991 w 870901"/>
              <a:gd name="connsiteY1" fmla="*/ 2901135 h 2901134"/>
              <a:gd name="connsiteX2" fmla="*/ 0 w 870901"/>
              <a:gd name="connsiteY2" fmla="*/ 2620537 h 2901134"/>
              <a:gd name="connsiteX3" fmla="*/ 309841 w 870901"/>
              <a:gd name="connsiteY3" fmla="*/ 1450567 h 2901134"/>
              <a:gd name="connsiteX4" fmla="*/ 0 w 870901"/>
              <a:gd name="connsiteY4" fmla="*/ 280598 h 2901134"/>
              <a:gd name="connsiteX5" fmla="*/ 485991 w 870901"/>
              <a:gd name="connsiteY5" fmla="*/ 0 h 2901134"/>
              <a:gd name="connsiteX6" fmla="*/ 870902 w 870901"/>
              <a:gd name="connsiteY6" fmla="*/ 1450567 h 2901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901" h="2901134">
                <a:moveTo>
                  <a:pt x="870902" y="1450567"/>
                </a:moveTo>
                <a:cubicBezTo>
                  <a:pt x="870902" y="1978481"/>
                  <a:pt x="730906" y="2473718"/>
                  <a:pt x="485991" y="2901135"/>
                </a:cubicBezTo>
                <a:lnTo>
                  <a:pt x="0" y="2620537"/>
                </a:lnTo>
                <a:cubicBezTo>
                  <a:pt x="197180" y="2275664"/>
                  <a:pt x="309841" y="1876278"/>
                  <a:pt x="309841" y="1450567"/>
                </a:cubicBezTo>
                <a:cubicBezTo>
                  <a:pt x="309841" y="1024857"/>
                  <a:pt x="197180" y="625471"/>
                  <a:pt x="0" y="280598"/>
                </a:cubicBezTo>
                <a:lnTo>
                  <a:pt x="485991" y="0"/>
                </a:lnTo>
                <a:cubicBezTo>
                  <a:pt x="730906" y="427416"/>
                  <a:pt x="870902" y="922654"/>
                  <a:pt x="870902" y="1450567"/>
                </a:cubicBezTo>
                <a:close/>
              </a:path>
            </a:pathLst>
          </a:custGeom>
          <a:solidFill>
            <a:schemeClr val="accent4">
              <a:lumMod val="90000"/>
              <a:alpha val="80000"/>
            </a:schemeClr>
          </a:solidFill>
          <a:ln w="0" cap="flat">
            <a:noFill/>
            <a:prstDash val="solid"/>
            <a:miter/>
          </a:ln>
        </p:spPr>
        <p:txBody>
          <a:bodyPr rtlCol="0" anchor="ctr"/>
          <a:lstStyle/>
          <a:p>
            <a:endParaRPr lang="en-GB" sz="1799"/>
          </a:p>
        </p:txBody>
      </p:sp>
      <p:sp>
        <p:nvSpPr>
          <p:cNvPr id="20" name="Freeform: Shape 19">
            <a:extLst>
              <a:ext uri="{FF2B5EF4-FFF2-40B4-BE49-F238E27FC236}">
                <a16:creationId xmlns:a16="http://schemas.microsoft.com/office/drawing/2014/main" id="{4FF55C72-F692-C4AF-AA3F-855F374A2975}"/>
              </a:ext>
            </a:extLst>
          </p:cNvPr>
          <p:cNvSpPr/>
          <p:nvPr userDrawn="1"/>
        </p:nvSpPr>
        <p:spPr>
          <a:xfrm>
            <a:off x="7685650" y="4620323"/>
            <a:ext cx="2511732" cy="1730626"/>
          </a:xfrm>
          <a:custGeom>
            <a:avLst/>
            <a:gdLst>
              <a:gd name="connsiteX0" fmla="*/ 2512387 w 2512386"/>
              <a:gd name="connsiteY0" fmla="*/ 280575 h 1730626"/>
              <a:gd name="connsiteX1" fmla="*/ 0 w 2512386"/>
              <a:gd name="connsiteY1" fmla="*/ 1730627 h 1730626"/>
              <a:gd name="connsiteX2" fmla="*/ 0 w 2512386"/>
              <a:gd name="connsiteY2" fmla="*/ 1169566 h 1730626"/>
              <a:gd name="connsiteX3" fmla="*/ 2026418 w 2512386"/>
              <a:gd name="connsiteY3" fmla="*/ 0 h 1730626"/>
              <a:gd name="connsiteX4" fmla="*/ 2512387 w 2512386"/>
              <a:gd name="connsiteY4" fmla="*/ 280575 h 17306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12386" h="1730626">
                <a:moveTo>
                  <a:pt x="2512387" y="280575"/>
                </a:moveTo>
                <a:cubicBezTo>
                  <a:pt x="2007566" y="1144632"/>
                  <a:pt x="1071874" y="1726206"/>
                  <a:pt x="0" y="1730627"/>
                </a:cubicBezTo>
                <a:lnTo>
                  <a:pt x="0" y="1169566"/>
                </a:lnTo>
                <a:cubicBezTo>
                  <a:pt x="864236" y="1165144"/>
                  <a:pt x="1618616" y="696389"/>
                  <a:pt x="2026418" y="0"/>
                </a:cubicBezTo>
                <a:lnTo>
                  <a:pt x="2512387" y="280575"/>
                </a:lnTo>
                <a:close/>
              </a:path>
            </a:pathLst>
          </a:custGeom>
          <a:solidFill>
            <a:schemeClr val="accent5">
              <a:lumMod val="90000"/>
              <a:alpha val="80000"/>
            </a:schemeClr>
          </a:solidFill>
          <a:ln w="0" cap="flat">
            <a:noFill/>
            <a:prstDash val="solid"/>
            <a:miter/>
          </a:ln>
        </p:spPr>
        <p:txBody>
          <a:bodyPr rtlCol="0" anchor="ctr"/>
          <a:lstStyle/>
          <a:p>
            <a:endParaRPr lang="en-GB" sz="1799"/>
          </a:p>
        </p:txBody>
      </p:sp>
      <p:sp>
        <p:nvSpPr>
          <p:cNvPr id="21" name="Freeform: Shape 20">
            <a:extLst>
              <a:ext uri="{FF2B5EF4-FFF2-40B4-BE49-F238E27FC236}">
                <a16:creationId xmlns:a16="http://schemas.microsoft.com/office/drawing/2014/main" id="{6E0122C8-71BF-3ABC-AFD8-D97DB6F4AAFE}"/>
              </a:ext>
            </a:extLst>
          </p:cNvPr>
          <p:cNvSpPr/>
          <p:nvPr userDrawn="1"/>
        </p:nvSpPr>
        <p:spPr>
          <a:xfrm>
            <a:off x="5149215" y="4620301"/>
            <a:ext cx="2511754" cy="1730648"/>
          </a:xfrm>
          <a:custGeom>
            <a:avLst/>
            <a:gdLst>
              <a:gd name="connsiteX0" fmla="*/ 2512409 w 2512408"/>
              <a:gd name="connsiteY0" fmla="*/ 1169588 h 1730648"/>
              <a:gd name="connsiteX1" fmla="*/ 2512409 w 2512408"/>
              <a:gd name="connsiteY1" fmla="*/ 1730649 h 1730648"/>
              <a:gd name="connsiteX2" fmla="*/ 0 w 2512408"/>
              <a:gd name="connsiteY2" fmla="*/ 280598 h 1730648"/>
              <a:gd name="connsiteX3" fmla="*/ 485991 w 2512408"/>
              <a:gd name="connsiteY3" fmla="*/ 0 h 1730648"/>
              <a:gd name="connsiteX4" fmla="*/ 2512409 w 2512408"/>
              <a:gd name="connsiteY4" fmla="*/ 1169588 h 17306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12408" h="1730648">
                <a:moveTo>
                  <a:pt x="2512409" y="1169588"/>
                </a:moveTo>
                <a:lnTo>
                  <a:pt x="2512409" y="1730649"/>
                </a:lnTo>
                <a:cubicBezTo>
                  <a:pt x="1440513" y="1726228"/>
                  <a:pt x="504820" y="1144654"/>
                  <a:pt x="0" y="280598"/>
                </a:cubicBezTo>
                <a:lnTo>
                  <a:pt x="485991" y="0"/>
                </a:lnTo>
                <a:cubicBezTo>
                  <a:pt x="893770" y="696389"/>
                  <a:pt x="1648151" y="1165167"/>
                  <a:pt x="2512409" y="1169588"/>
                </a:cubicBezTo>
                <a:close/>
              </a:path>
            </a:pathLst>
          </a:custGeom>
          <a:solidFill>
            <a:schemeClr val="bg1">
              <a:lumMod val="75000"/>
              <a:alpha val="80000"/>
            </a:schemeClr>
          </a:solidFill>
          <a:ln w="0" cap="flat">
            <a:noFill/>
            <a:prstDash val="solid"/>
            <a:miter/>
          </a:ln>
        </p:spPr>
        <p:txBody>
          <a:bodyPr rtlCol="0" anchor="ctr"/>
          <a:lstStyle/>
          <a:p>
            <a:endParaRPr lang="en-GB" sz="1799"/>
          </a:p>
        </p:txBody>
      </p:sp>
      <p:sp>
        <p:nvSpPr>
          <p:cNvPr id="22" name="Freeform: Shape 21">
            <a:extLst>
              <a:ext uri="{FF2B5EF4-FFF2-40B4-BE49-F238E27FC236}">
                <a16:creationId xmlns:a16="http://schemas.microsoft.com/office/drawing/2014/main" id="{DD110687-9D5B-E0B9-8E6E-F03946C16A70}"/>
              </a:ext>
            </a:extLst>
          </p:cNvPr>
          <p:cNvSpPr/>
          <p:nvPr userDrawn="1"/>
        </p:nvSpPr>
        <p:spPr>
          <a:xfrm>
            <a:off x="4752065" y="1978445"/>
            <a:ext cx="870651" cy="2901089"/>
          </a:xfrm>
          <a:custGeom>
            <a:avLst/>
            <a:gdLst>
              <a:gd name="connsiteX0" fmla="*/ 561061 w 870878"/>
              <a:gd name="connsiteY0" fmla="*/ 1450545 h 2901089"/>
              <a:gd name="connsiteX1" fmla="*/ 870879 w 870878"/>
              <a:gd name="connsiteY1" fmla="*/ 2620514 h 2901089"/>
              <a:gd name="connsiteX2" fmla="*/ 384910 w 870878"/>
              <a:gd name="connsiteY2" fmla="*/ 2901090 h 2901089"/>
              <a:gd name="connsiteX3" fmla="*/ 0 w 870878"/>
              <a:gd name="connsiteY3" fmla="*/ 1450545 h 2901089"/>
              <a:gd name="connsiteX4" fmla="*/ 384910 w 870878"/>
              <a:gd name="connsiteY4" fmla="*/ 0 h 2901089"/>
              <a:gd name="connsiteX5" fmla="*/ 870879 w 870878"/>
              <a:gd name="connsiteY5" fmla="*/ 280575 h 2901089"/>
              <a:gd name="connsiteX6" fmla="*/ 561061 w 870878"/>
              <a:gd name="connsiteY6" fmla="*/ 1450545 h 2901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878" h="2901089">
                <a:moveTo>
                  <a:pt x="561061" y="1450545"/>
                </a:moveTo>
                <a:cubicBezTo>
                  <a:pt x="561061" y="1876256"/>
                  <a:pt x="673722" y="2275641"/>
                  <a:pt x="870879" y="2620514"/>
                </a:cubicBezTo>
                <a:lnTo>
                  <a:pt x="384910" y="2901090"/>
                </a:lnTo>
                <a:cubicBezTo>
                  <a:pt x="139996" y="2473673"/>
                  <a:pt x="0" y="1978458"/>
                  <a:pt x="0" y="1450545"/>
                </a:cubicBezTo>
                <a:cubicBezTo>
                  <a:pt x="0" y="922631"/>
                  <a:pt x="139996" y="427416"/>
                  <a:pt x="384910" y="0"/>
                </a:cubicBezTo>
                <a:lnTo>
                  <a:pt x="870879" y="280575"/>
                </a:lnTo>
                <a:cubicBezTo>
                  <a:pt x="673722" y="625448"/>
                  <a:pt x="561061" y="1024834"/>
                  <a:pt x="561061" y="1450545"/>
                </a:cubicBezTo>
                <a:close/>
              </a:path>
            </a:pathLst>
          </a:custGeom>
          <a:solidFill>
            <a:schemeClr val="accent2">
              <a:alpha val="65000"/>
            </a:schemeClr>
          </a:solidFill>
          <a:ln w="0" cap="flat">
            <a:noFill/>
            <a:prstDash val="solid"/>
            <a:miter/>
          </a:ln>
        </p:spPr>
        <p:txBody>
          <a:bodyPr rtlCol="0" anchor="ctr"/>
          <a:lstStyle/>
          <a:p>
            <a:endParaRPr lang="en-GB" sz="1799"/>
          </a:p>
        </p:txBody>
      </p:sp>
      <p:sp>
        <p:nvSpPr>
          <p:cNvPr id="23" name="Freeform: Shape 22">
            <a:extLst>
              <a:ext uri="{FF2B5EF4-FFF2-40B4-BE49-F238E27FC236}">
                <a16:creationId xmlns:a16="http://schemas.microsoft.com/office/drawing/2014/main" id="{A2AD0984-9119-C6C6-930F-FA94C94499CC}"/>
              </a:ext>
            </a:extLst>
          </p:cNvPr>
          <p:cNvSpPr/>
          <p:nvPr userDrawn="1"/>
        </p:nvSpPr>
        <p:spPr>
          <a:xfrm>
            <a:off x="5312980" y="2259020"/>
            <a:ext cx="1340744" cy="2339961"/>
          </a:xfrm>
          <a:custGeom>
            <a:avLst/>
            <a:gdLst>
              <a:gd name="connsiteX0" fmla="*/ 1190572 w 1341093"/>
              <a:gd name="connsiteY0" fmla="*/ 1169969 h 2339961"/>
              <a:gd name="connsiteX1" fmla="*/ 1341093 w 1341093"/>
              <a:gd name="connsiteY1" fmla="*/ 1744563 h 2339961"/>
              <a:gd name="connsiteX2" fmla="*/ 309818 w 1341093"/>
              <a:gd name="connsiteY2" fmla="*/ 2339962 h 2339961"/>
              <a:gd name="connsiteX3" fmla="*/ 0 w 1341093"/>
              <a:gd name="connsiteY3" fmla="*/ 1169992 h 2339961"/>
              <a:gd name="connsiteX4" fmla="*/ 309818 w 1341093"/>
              <a:gd name="connsiteY4" fmla="*/ 0 h 2339961"/>
              <a:gd name="connsiteX5" fmla="*/ 1341093 w 1341093"/>
              <a:gd name="connsiteY5" fmla="*/ 595420 h 2339961"/>
              <a:gd name="connsiteX6" fmla="*/ 1190572 w 1341093"/>
              <a:gd name="connsiteY6" fmla="*/ 1169969 h 2339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1093" h="2339961">
                <a:moveTo>
                  <a:pt x="1190572" y="1169969"/>
                </a:moveTo>
                <a:cubicBezTo>
                  <a:pt x="1190572" y="1378797"/>
                  <a:pt x="1245264" y="1574854"/>
                  <a:pt x="1341093" y="1744563"/>
                </a:cubicBezTo>
                <a:lnTo>
                  <a:pt x="309818" y="2339962"/>
                </a:lnTo>
                <a:cubicBezTo>
                  <a:pt x="112661" y="1995066"/>
                  <a:pt x="0" y="1595680"/>
                  <a:pt x="0" y="1169992"/>
                </a:cubicBezTo>
                <a:cubicBezTo>
                  <a:pt x="0" y="744304"/>
                  <a:pt x="112661" y="344873"/>
                  <a:pt x="309818" y="0"/>
                </a:cubicBezTo>
                <a:lnTo>
                  <a:pt x="1341093" y="595420"/>
                </a:lnTo>
                <a:cubicBezTo>
                  <a:pt x="1245241" y="765130"/>
                  <a:pt x="1190572" y="961165"/>
                  <a:pt x="1190572" y="1169969"/>
                </a:cubicBezTo>
                <a:close/>
              </a:path>
            </a:pathLst>
          </a:custGeom>
          <a:solidFill>
            <a:schemeClr val="accent2"/>
          </a:solidFill>
          <a:ln w="0" cap="flat">
            <a:noFill/>
            <a:prstDash val="solid"/>
            <a:miter/>
          </a:ln>
        </p:spPr>
        <p:txBody>
          <a:bodyPr rtlCol="0" anchor="ctr"/>
          <a:lstStyle/>
          <a:p>
            <a:endParaRPr lang="en-GB" sz="1799"/>
          </a:p>
        </p:txBody>
      </p:sp>
      <p:sp>
        <p:nvSpPr>
          <p:cNvPr id="24" name="Freeform: Shape 23">
            <a:extLst>
              <a:ext uri="{FF2B5EF4-FFF2-40B4-BE49-F238E27FC236}">
                <a16:creationId xmlns:a16="http://schemas.microsoft.com/office/drawing/2014/main" id="{253FF3DA-8A49-395A-AD5E-03EFA7D36F73}"/>
              </a:ext>
            </a:extLst>
          </p:cNvPr>
          <p:cNvSpPr/>
          <p:nvPr userDrawn="1"/>
        </p:nvSpPr>
        <p:spPr>
          <a:xfrm>
            <a:off x="5635080" y="1068067"/>
            <a:ext cx="2025889" cy="1764985"/>
          </a:xfrm>
          <a:custGeom>
            <a:avLst/>
            <a:gdLst>
              <a:gd name="connsiteX0" fmla="*/ 2026418 w 2026417"/>
              <a:gd name="connsiteY0" fmla="*/ 0 h 1764985"/>
              <a:gd name="connsiteX1" fmla="*/ 2026418 w 2026417"/>
              <a:gd name="connsiteY1" fmla="*/ 1190594 h 1764985"/>
              <a:gd name="connsiteX2" fmla="*/ 1031230 w 2026417"/>
              <a:gd name="connsiteY2" fmla="*/ 1764986 h 1764985"/>
              <a:gd name="connsiteX3" fmla="*/ 0 w 2026417"/>
              <a:gd name="connsiteY3" fmla="*/ 1169588 h 1764985"/>
              <a:gd name="connsiteX4" fmla="*/ 2026418 w 2026417"/>
              <a:gd name="connsiteY4" fmla="*/ 0 h 17649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6417" h="1764985">
                <a:moveTo>
                  <a:pt x="2026418" y="0"/>
                </a:moveTo>
                <a:lnTo>
                  <a:pt x="2026418" y="1190594"/>
                </a:lnTo>
                <a:cubicBezTo>
                  <a:pt x="1602817" y="1194970"/>
                  <a:pt x="1233123" y="1424399"/>
                  <a:pt x="1031230" y="1764986"/>
                </a:cubicBezTo>
                <a:lnTo>
                  <a:pt x="0" y="1169588"/>
                </a:lnTo>
                <a:cubicBezTo>
                  <a:pt x="407779" y="473221"/>
                  <a:pt x="1162160" y="4444"/>
                  <a:pt x="2026418" y="0"/>
                </a:cubicBezTo>
                <a:close/>
              </a:path>
            </a:pathLst>
          </a:custGeom>
          <a:solidFill>
            <a:schemeClr val="accent2">
              <a:lumMod val="75000"/>
              <a:lumOff val="25000"/>
            </a:schemeClr>
          </a:solidFill>
          <a:ln w="0" cap="flat">
            <a:noFill/>
            <a:prstDash val="solid"/>
            <a:miter/>
          </a:ln>
        </p:spPr>
        <p:txBody>
          <a:bodyPr rtlCol="0" anchor="ctr"/>
          <a:lstStyle/>
          <a:p>
            <a:endParaRPr lang="en-GB" sz="1799"/>
          </a:p>
        </p:txBody>
      </p:sp>
      <p:sp>
        <p:nvSpPr>
          <p:cNvPr id="25" name="Freeform: Shape 24">
            <a:extLst>
              <a:ext uri="{FF2B5EF4-FFF2-40B4-BE49-F238E27FC236}">
                <a16:creationId xmlns:a16="http://schemas.microsoft.com/office/drawing/2014/main" id="{D68E8B6B-AD73-C0AD-1797-86BB1E4B446E}"/>
              </a:ext>
            </a:extLst>
          </p:cNvPr>
          <p:cNvSpPr/>
          <p:nvPr userDrawn="1"/>
        </p:nvSpPr>
        <p:spPr>
          <a:xfrm>
            <a:off x="7685651" y="1068067"/>
            <a:ext cx="2025889" cy="1764985"/>
          </a:xfrm>
          <a:custGeom>
            <a:avLst/>
            <a:gdLst>
              <a:gd name="connsiteX0" fmla="*/ 2026418 w 2026417"/>
              <a:gd name="connsiteY0" fmla="*/ 1169566 h 1764985"/>
              <a:gd name="connsiteX1" fmla="*/ 995165 w 2026417"/>
              <a:gd name="connsiteY1" fmla="*/ 1764986 h 1764985"/>
              <a:gd name="connsiteX2" fmla="*/ 0 w 2026417"/>
              <a:gd name="connsiteY2" fmla="*/ 1190594 h 1764985"/>
              <a:gd name="connsiteX3" fmla="*/ 0 w 2026417"/>
              <a:gd name="connsiteY3" fmla="*/ 0 h 1764985"/>
              <a:gd name="connsiteX4" fmla="*/ 2026418 w 2026417"/>
              <a:gd name="connsiteY4" fmla="*/ 1169566 h 17649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6417" h="1764985">
                <a:moveTo>
                  <a:pt x="2026418" y="1169566"/>
                </a:moveTo>
                <a:lnTo>
                  <a:pt x="995165" y="1764986"/>
                </a:lnTo>
                <a:cubicBezTo>
                  <a:pt x="793295" y="1424399"/>
                  <a:pt x="423601" y="1194970"/>
                  <a:pt x="0" y="1190594"/>
                </a:cubicBezTo>
                <a:lnTo>
                  <a:pt x="0" y="0"/>
                </a:lnTo>
                <a:cubicBezTo>
                  <a:pt x="864236" y="4444"/>
                  <a:pt x="1618616" y="473199"/>
                  <a:pt x="2026418" y="1169566"/>
                </a:cubicBezTo>
                <a:close/>
              </a:path>
            </a:pathLst>
          </a:custGeom>
          <a:solidFill>
            <a:schemeClr val="accent3"/>
          </a:solidFill>
          <a:ln w="0" cap="flat">
            <a:noFill/>
            <a:prstDash val="solid"/>
            <a:miter/>
          </a:ln>
        </p:spPr>
        <p:txBody>
          <a:bodyPr rtlCol="0" anchor="ctr"/>
          <a:lstStyle/>
          <a:p>
            <a:endParaRPr lang="en-GB" sz="1799"/>
          </a:p>
        </p:txBody>
      </p:sp>
      <p:sp>
        <p:nvSpPr>
          <p:cNvPr id="26" name="Freeform: Shape 25">
            <a:extLst>
              <a:ext uri="{FF2B5EF4-FFF2-40B4-BE49-F238E27FC236}">
                <a16:creationId xmlns:a16="http://schemas.microsoft.com/office/drawing/2014/main" id="{C6523406-1BB2-FA86-073B-A6CFA6EF87F0}"/>
              </a:ext>
            </a:extLst>
          </p:cNvPr>
          <p:cNvSpPr/>
          <p:nvPr userDrawn="1"/>
        </p:nvSpPr>
        <p:spPr>
          <a:xfrm>
            <a:off x="8692897" y="2259020"/>
            <a:ext cx="1340743" cy="2339961"/>
          </a:xfrm>
          <a:custGeom>
            <a:avLst/>
            <a:gdLst>
              <a:gd name="connsiteX0" fmla="*/ 1341093 w 1341092"/>
              <a:gd name="connsiteY0" fmla="*/ 1169992 h 2339961"/>
              <a:gd name="connsiteX1" fmla="*/ 1031252 w 1341092"/>
              <a:gd name="connsiteY1" fmla="*/ 2339962 h 2339961"/>
              <a:gd name="connsiteX2" fmla="*/ 0 w 1341092"/>
              <a:gd name="connsiteY2" fmla="*/ 1744563 h 2339961"/>
              <a:gd name="connsiteX3" fmla="*/ 150521 w 1341092"/>
              <a:gd name="connsiteY3" fmla="*/ 1169969 h 2339961"/>
              <a:gd name="connsiteX4" fmla="*/ 0 w 1341092"/>
              <a:gd name="connsiteY4" fmla="*/ 595398 h 2339961"/>
              <a:gd name="connsiteX5" fmla="*/ 1031252 w 1341092"/>
              <a:gd name="connsiteY5" fmla="*/ 0 h 2339961"/>
              <a:gd name="connsiteX6" fmla="*/ 1341093 w 1341092"/>
              <a:gd name="connsiteY6" fmla="*/ 1169992 h 2339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1092" h="2339961">
                <a:moveTo>
                  <a:pt x="1341093" y="1169992"/>
                </a:moveTo>
                <a:cubicBezTo>
                  <a:pt x="1341093" y="1595680"/>
                  <a:pt x="1228432" y="1995066"/>
                  <a:pt x="1031252" y="2339962"/>
                </a:cubicBezTo>
                <a:lnTo>
                  <a:pt x="0" y="1744563"/>
                </a:lnTo>
                <a:cubicBezTo>
                  <a:pt x="95829" y="1574854"/>
                  <a:pt x="150521" y="1378797"/>
                  <a:pt x="150521" y="1169969"/>
                </a:cubicBezTo>
                <a:cubicBezTo>
                  <a:pt x="150521" y="961143"/>
                  <a:pt x="95829" y="765130"/>
                  <a:pt x="0" y="595398"/>
                </a:cubicBezTo>
                <a:lnTo>
                  <a:pt x="1031252" y="0"/>
                </a:lnTo>
                <a:cubicBezTo>
                  <a:pt x="1228432" y="344873"/>
                  <a:pt x="1341093" y="744281"/>
                  <a:pt x="1341093" y="1169992"/>
                </a:cubicBezTo>
                <a:close/>
              </a:path>
            </a:pathLst>
          </a:custGeom>
          <a:solidFill>
            <a:schemeClr val="accent4">
              <a:lumMod val="75000"/>
            </a:schemeClr>
          </a:solidFill>
          <a:ln w="0" cap="flat">
            <a:noFill/>
            <a:prstDash val="solid"/>
            <a:miter/>
          </a:ln>
        </p:spPr>
        <p:txBody>
          <a:bodyPr rtlCol="0" anchor="ctr"/>
          <a:lstStyle/>
          <a:p>
            <a:endParaRPr lang="en-GB" sz="1799"/>
          </a:p>
        </p:txBody>
      </p:sp>
      <p:sp>
        <p:nvSpPr>
          <p:cNvPr id="35" name="Freeform: Shape 34">
            <a:extLst>
              <a:ext uri="{FF2B5EF4-FFF2-40B4-BE49-F238E27FC236}">
                <a16:creationId xmlns:a16="http://schemas.microsoft.com/office/drawing/2014/main" id="{BA6ACF67-0CC4-2574-4928-FD24184420B8}"/>
              </a:ext>
            </a:extLst>
          </p:cNvPr>
          <p:cNvSpPr/>
          <p:nvPr userDrawn="1"/>
        </p:nvSpPr>
        <p:spPr>
          <a:xfrm>
            <a:off x="7685651" y="4024904"/>
            <a:ext cx="2025889" cy="1764963"/>
          </a:xfrm>
          <a:custGeom>
            <a:avLst/>
            <a:gdLst>
              <a:gd name="connsiteX0" fmla="*/ 2026418 w 2026417"/>
              <a:gd name="connsiteY0" fmla="*/ 595398 h 1764963"/>
              <a:gd name="connsiteX1" fmla="*/ 0 w 2026417"/>
              <a:gd name="connsiteY1" fmla="*/ 1764963 h 1764963"/>
              <a:gd name="connsiteX2" fmla="*/ 0 w 2026417"/>
              <a:gd name="connsiteY2" fmla="*/ 574369 h 1764963"/>
              <a:gd name="connsiteX3" fmla="*/ 995165 w 2026417"/>
              <a:gd name="connsiteY3" fmla="*/ 0 h 1764963"/>
              <a:gd name="connsiteX4" fmla="*/ 2026418 w 2026417"/>
              <a:gd name="connsiteY4" fmla="*/ 595398 h 17649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6417" h="1764963">
                <a:moveTo>
                  <a:pt x="2026418" y="595398"/>
                </a:moveTo>
                <a:cubicBezTo>
                  <a:pt x="1618616" y="1291810"/>
                  <a:pt x="864236" y="1760565"/>
                  <a:pt x="0" y="1764963"/>
                </a:cubicBezTo>
                <a:lnTo>
                  <a:pt x="0" y="574369"/>
                </a:lnTo>
                <a:cubicBezTo>
                  <a:pt x="423601" y="569993"/>
                  <a:pt x="793273" y="340587"/>
                  <a:pt x="995165" y="0"/>
                </a:cubicBezTo>
                <a:lnTo>
                  <a:pt x="2026418" y="595398"/>
                </a:lnTo>
                <a:close/>
              </a:path>
            </a:pathLst>
          </a:custGeom>
          <a:solidFill>
            <a:schemeClr val="accent5">
              <a:lumMod val="75000"/>
            </a:schemeClr>
          </a:solidFill>
          <a:ln w="0" cap="flat">
            <a:noFill/>
            <a:prstDash val="solid"/>
            <a:miter/>
          </a:ln>
        </p:spPr>
        <p:txBody>
          <a:bodyPr rtlCol="0" anchor="ctr"/>
          <a:lstStyle/>
          <a:p>
            <a:endParaRPr lang="en-GB" sz="1799"/>
          </a:p>
        </p:txBody>
      </p:sp>
      <p:sp>
        <p:nvSpPr>
          <p:cNvPr id="36" name="Freeform: Shape 35">
            <a:extLst>
              <a:ext uri="{FF2B5EF4-FFF2-40B4-BE49-F238E27FC236}">
                <a16:creationId xmlns:a16="http://schemas.microsoft.com/office/drawing/2014/main" id="{8A78989F-643D-20AC-2786-8BDDC886803B}"/>
              </a:ext>
            </a:extLst>
          </p:cNvPr>
          <p:cNvSpPr/>
          <p:nvPr userDrawn="1"/>
        </p:nvSpPr>
        <p:spPr>
          <a:xfrm>
            <a:off x="5635080" y="4024904"/>
            <a:ext cx="2025889" cy="1764963"/>
          </a:xfrm>
          <a:custGeom>
            <a:avLst/>
            <a:gdLst>
              <a:gd name="connsiteX0" fmla="*/ 2026418 w 2026417"/>
              <a:gd name="connsiteY0" fmla="*/ 574369 h 1764963"/>
              <a:gd name="connsiteX1" fmla="*/ 2026418 w 2026417"/>
              <a:gd name="connsiteY1" fmla="*/ 1764963 h 1764963"/>
              <a:gd name="connsiteX2" fmla="*/ 0 w 2026417"/>
              <a:gd name="connsiteY2" fmla="*/ 595398 h 1764963"/>
              <a:gd name="connsiteX3" fmla="*/ 1031253 w 2026417"/>
              <a:gd name="connsiteY3" fmla="*/ 0 h 1764963"/>
              <a:gd name="connsiteX4" fmla="*/ 2026418 w 2026417"/>
              <a:gd name="connsiteY4" fmla="*/ 574369 h 17649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6417" h="1764963">
                <a:moveTo>
                  <a:pt x="2026418" y="574369"/>
                </a:moveTo>
                <a:lnTo>
                  <a:pt x="2026418" y="1764963"/>
                </a:lnTo>
                <a:cubicBezTo>
                  <a:pt x="1162160" y="1760565"/>
                  <a:pt x="407779" y="1291765"/>
                  <a:pt x="0" y="595398"/>
                </a:cubicBezTo>
                <a:lnTo>
                  <a:pt x="1031253" y="0"/>
                </a:lnTo>
                <a:cubicBezTo>
                  <a:pt x="1233145" y="340587"/>
                  <a:pt x="1602817" y="569993"/>
                  <a:pt x="2026418" y="574369"/>
                </a:cubicBezTo>
                <a:close/>
              </a:path>
            </a:pathLst>
          </a:custGeom>
          <a:solidFill>
            <a:schemeClr val="bg1">
              <a:lumMod val="65000"/>
            </a:schemeClr>
          </a:solidFill>
          <a:ln w="0" cap="flat">
            <a:noFill/>
            <a:prstDash val="solid"/>
            <a:miter/>
          </a:ln>
        </p:spPr>
        <p:txBody>
          <a:bodyPr rtlCol="0" anchor="ctr"/>
          <a:lstStyle/>
          <a:p>
            <a:endParaRPr lang="en-GB" sz="1799"/>
          </a:p>
        </p:txBody>
      </p:sp>
      <p:sp>
        <p:nvSpPr>
          <p:cNvPr id="37" name="Freeform: Shape 36">
            <a:extLst>
              <a:ext uri="{FF2B5EF4-FFF2-40B4-BE49-F238E27FC236}">
                <a16:creationId xmlns:a16="http://schemas.microsoft.com/office/drawing/2014/main" id="{C6723CE6-0018-5D7C-5ACD-8CFDAFE0080A}"/>
              </a:ext>
            </a:extLst>
          </p:cNvPr>
          <p:cNvSpPr/>
          <p:nvPr userDrawn="1"/>
        </p:nvSpPr>
        <p:spPr>
          <a:xfrm>
            <a:off x="7685650" y="2258661"/>
            <a:ext cx="994906" cy="766903"/>
          </a:xfrm>
          <a:custGeom>
            <a:avLst/>
            <a:gdLst>
              <a:gd name="connsiteX0" fmla="*/ 995165 w 995165"/>
              <a:gd name="connsiteY0" fmla="*/ 574392 h 766903"/>
              <a:gd name="connsiteX1" fmla="*/ 661738 w 995165"/>
              <a:gd name="connsiteY1" fmla="*/ 766903 h 766903"/>
              <a:gd name="connsiteX2" fmla="*/ 0 w 995165"/>
              <a:gd name="connsiteY2" fmla="*/ 384955 h 766903"/>
              <a:gd name="connsiteX3" fmla="*/ 0 w 995165"/>
              <a:gd name="connsiteY3" fmla="*/ 0 h 766903"/>
              <a:gd name="connsiteX4" fmla="*/ 995165 w 995165"/>
              <a:gd name="connsiteY4" fmla="*/ 574392 h 7669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5165" h="766903">
                <a:moveTo>
                  <a:pt x="995165" y="574392"/>
                </a:moveTo>
                <a:lnTo>
                  <a:pt x="661738" y="766903"/>
                </a:lnTo>
                <a:cubicBezTo>
                  <a:pt x="526455" y="541289"/>
                  <a:pt x="281137" y="389242"/>
                  <a:pt x="0" y="384955"/>
                </a:cubicBezTo>
                <a:lnTo>
                  <a:pt x="0" y="0"/>
                </a:lnTo>
                <a:cubicBezTo>
                  <a:pt x="423601" y="4376"/>
                  <a:pt x="793295" y="233805"/>
                  <a:pt x="995165" y="574392"/>
                </a:cubicBezTo>
                <a:close/>
              </a:path>
            </a:pathLst>
          </a:custGeom>
          <a:solidFill>
            <a:schemeClr val="accent3">
              <a:lumMod val="60000"/>
              <a:lumOff val="40000"/>
              <a:alpha val="80000"/>
            </a:schemeClr>
          </a:solidFill>
          <a:ln w="0" cap="flat">
            <a:noFill/>
            <a:prstDash val="solid"/>
            <a:miter/>
          </a:ln>
        </p:spPr>
        <p:txBody>
          <a:bodyPr rtlCol="0" anchor="ctr"/>
          <a:lstStyle/>
          <a:p>
            <a:endParaRPr lang="en-GB" sz="1799"/>
          </a:p>
        </p:txBody>
      </p:sp>
      <p:sp>
        <p:nvSpPr>
          <p:cNvPr id="38" name="Freeform: Shape 37">
            <a:extLst>
              <a:ext uri="{FF2B5EF4-FFF2-40B4-BE49-F238E27FC236}">
                <a16:creationId xmlns:a16="http://schemas.microsoft.com/office/drawing/2014/main" id="{97602E63-DE68-9F25-8C48-6265A9E2BC3B}"/>
              </a:ext>
            </a:extLst>
          </p:cNvPr>
          <p:cNvSpPr/>
          <p:nvPr userDrawn="1"/>
        </p:nvSpPr>
        <p:spPr>
          <a:xfrm>
            <a:off x="8359577" y="2854418"/>
            <a:ext cx="483800" cy="1149165"/>
          </a:xfrm>
          <a:custGeom>
            <a:avLst/>
            <a:gdLst>
              <a:gd name="connsiteX0" fmla="*/ 483926 w 483926"/>
              <a:gd name="connsiteY0" fmla="*/ 574571 h 1149165"/>
              <a:gd name="connsiteX1" fmla="*/ 333405 w 483926"/>
              <a:gd name="connsiteY1" fmla="*/ 1149165 h 1149165"/>
              <a:gd name="connsiteX2" fmla="*/ 0 w 483926"/>
              <a:gd name="connsiteY2" fmla="*/ 956677 h 1149165"/>
              <a:gd name="connsiteX3" fmla="*/ 99039 w 483926"/>
              <a:gd name="connsiteY3" fmla="*/ 574594 h 1149165"/>
              <a:gd name="connsiteX4" fmla="*/ 0 w 483926"/>
              <a:gd name="connsiteY4" fmla="*/ 192511 h 1149165"/>
              <a:gd name="connsiteX5" fmla="*/ 333405 w 483926"/>
              <a:gd name="connsiteY5" fmla="*/ 0 h 1149165"/>
              <a:gd name="connsiteX6" fmla="*/ 483926 w 483926"/>
              <a:gd name="connsiteY6" fmla="*/ 574571 h 11491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3926" h="1149165">
                <a:moveTo>
                  <a:pt x="483926" y="574571"/>
                </a:moveTo>
                <a:cubicBezTo>
                  <a:pt x="483926" y="783399"/>
                  <a:pt x="429234" y="979456"/>
                  <a:pt x="333405" y="1149165"/>
                </a:cubicBezTo>
                <a:lnTo>
                  <a:pt x="0" y="956677"/>
                </a:lnTo>
                <a:cubicBezTo>
                  <a:pt x="63086" y="843567"/>
                  <a:pt x="99039" y="713288"/>
                  <a:pt x="99039" y="574594"/>
                </a:cubicBezTo>
                <a:cubicBezTo>
                  <a:pt x="99039" y="435900"/>
                  <a:pt x="63086" y="305599"/>
                  <a:pt x="0" y="192511"/>
                </a:cubicBezTo>
                <a:lnTo>
                  <a:pt x="333405" y="0"/>
                </a:lnTo>
                <a:cubicBezTo>
                  <a:pt x="429234" y="169732"/>
                  <a:pt x="483926" y="365767"/>
                  <a:pt x="483926" y="574571"/>
                </a:cubicBezTo>
                <a:close/>
              </a:path>
            </a:pathLst>
          </a:custGeom>
          <a:solidFill>
            <a:schemeClr val="accent4">
              <a:lumMod val="90000"/>
              <a:alpha val="80000"/>
            </a:schemeClr>
          </a:solidFill>
          <a:ln w="0" cap="flat">
            <a:noFill/>
            <a:prstDash val="solid"/>
            <a:miter/>
          </a:ln>
        </p:spPr>
        <p:txBody>
          <a:bodyPr rtlCol="0" anchor="ctr"/>
          <a:lstStyle/>
          <a:p>
            <a:endParaRPr lang="en-GB" sz="1799"/>
          </a:p>
        </p:txBody>
      </p:sp>
      <p:sp>
        <p:nvSpPr>
          <p:cNvPr id="39" name="Freeform: Shape 38">
            <a:extLst>
              <a:ext uri="{FF2B5EF4-FFF2-40B4-BE49-F238E27FC236}">
                <a16:creationId xmlns:a16="http://schemas.microsoft.com/office/drawing/2014/main" id="{13BF60D5-5293-A8B3-006B-8B76667B781E}"/>
              </a:ext>
            </a:extLst>
          </p:cNvPr>
          <p:cNvSpPr/>
          <p:nvPr userDrawn="1"/>
        </p:nvSpPr>
        <p:spPr>
          <a:xfrm>
            <a:off x="7685650" y="3832414"/>
            <a:ext cx="994906" cy="766858"/>
          </a:xfrm>
          <a:custGeom>
            <a:avLst/>
            <a:gdLst>
              <a:gd name="connsiteX0" fmla="*/ 995165 w 995165"/>
              <a:gd name="connsiteY0" fmla="*/ 192489 h 766858"/>
              <a:gd name="connsiteX1" fmla="*/ 0 w 995165"/>
              <a:gd name="connsiteY1" fmla="*/ 766858 h 766858"/>
              <a:gd name="connsiteX2" fmla="*/ 0 w 995165"/>
              <a:gd name="connsiteY2" fmla="*/ 381926 h 766858"/>
              <a:gd name="connsiteX3" fmla="*/ 661738 w 995165"/>
              <a:gd name="connsiteY3" fmla="*/ 0 h 766858"/>
              <a:gd name="connsiteX4" fmla="*/ 995165 w 995165"/>
              <a:gd name="connsiteY4" fmla="*/ 192489 h 7668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5165" h="766858">
                <a:moveTo>
                  <a:pt x="995165" y="192489"/>
                </a:moveTo>
                <a:cubicBezTo>
                  <a:pt x="793273" y="533075"/>
                  <a:pt x="423601" y="762482"/>
                  <a:pt x="0" y="766858"/>
                </a:cubicBezTo>
                <a:lnTo>
                  <a:pt x="0" y="381926"/>
                </a:lnTo>
                <a:cubicBezTo>
                  <a:pt x="281137" y="377639"/>
                  <a:pt x="526455" y="225591"/>
                  <a:pt x="661738" y="0"/>
                </a:cubicBezTo>
                <a:lnTo>
                  <a:pt x="995165" y="192489"/>
                </a:lnTo>
                <a:close/>
              </a:path>
            </a:pathLst>
          </a:custGeom>
          <a:solidFill>
            <a:schemeClr val="accent5">
              <a:lumMod val="90000"/>
              <a:alpha val="80000"/>
            </a:schemeClr>
          </a:solidFill>
          <a:ln w="0" cap="flat">
            <a:noFill/>
            <a:prstDash val="solid"/>
            <a:miter/>
          </a:ln>
        </p:spPr>
        <p:txBody>
          <a:bodyPr rtlCol="0" anchor="ctr"/>
          <a:lstStyle/>
          <a:p>
            <a:endParaRPr lang="en-GB" sz="1799"/>
          </a:p>
        </p:txBody>
      </p:sp>
      <p:sp>
        <p:nvSpPr>
          <p:cNvPr id="40" name="Freeform: Shape 39">
            <a:extLst>
              <a:ext uri="{FF2B5EF4-FFF2-40B4-BE49-F238E27FC236}">
                <a16:creationId xmlns:a16="http://schemas.microsoft.com/office/drawing/2014/main" id="{1C4B6286-B90F-148A-275A-A87216FA9D56}"/>
              </a:ext>
            </a:extLst>
          </p:cNvPr>
          <p:cNvSpPr/>
          <p:nvPr userDrawn="1"/>
        </p:nvSpPr>
        <p:spPr>
          <a:xfrm>
            <a:off x="6666064" y="3832436"/>
            <a:ext cx="994906" cy="766858"/>
          </a:xfrm>
          <a:custGeom>
            <a:avLst/>
            <a:gdLst>
              <a:gd name="connsiteX0" fmla="*/ 995165 w 995165"/>
              <a:gd name="connsiteY0" fmla="*/ 381926 h 766858"/>
              <a:gd name="connsiteX1" fmla="*/ 995165 w 995165"/>
              <a:gd name="connsiteY1" fmla="*/ 766858 h 766858"/>
              <a:gd name="connsiteX2" fmla="*/ 0 w 995165"/>
              <a:gd name="connsiteY2" fmla="*/ 192489 h 766858"/>
              <a:gd name="connsiteX3" fmla="*/ 333405 w 995165"/>
              <a:gd name="connsiteY3" fmla="*/ 0 h 766858"/>
              <a:gd name="connsiteX4" fmla="*/ 995165 w 995165"/>
              <a:gd name="connsiteY4" fmla="*/ 381926 h 7668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5165" h="766858">
                <a:moveTo>
                  <a:pt x="995165" y="381926"/>
                </a:moveTo>
                <a:lnTo>
                  <a:pt x="995165" y="766858"/>
                </a:lnTo>
                <a:cubicBezTo>
                  <a:pt x="571564" y="762482"/>
                  <a:pt x="201892" y="533075"/>
                  <a:pt x="0" y="192489"/>
                </a:cubicBezTo>
                <a:lnTo>
                  <a:pt x="333405" y="0"/>
                </a:lnTo>
                <a:cubicBezTo>
                  <a:pt x="468688" y="225591"/>
                  <a:pt x="714006" y="377639"/>
                  <a:pt x="995165" y="381926"/>
                </a:cubicBezTo>
                <a:close/>
              </a:path>
            </a:pathLst>
          </a:custGeom>
          <a:solidFill>
            <a:schemeClr val="bg1">
              <a:lumMod val="75000"/>
              <a:alpha val="80000"/>
            </a:schemeClr>
          </a:solidFill>
          <a:ln w="0" cap="flat">
            <a:noFill/>
            <a:prstDash val="solid"/>
            <a:miter/>
          </a:ln>
        </p:spPr>
        <p:txBody>
          <a:bodyPr rtlCol="0" anchor="ctr"/>
          <a:lstStyle/>
          <a:p>
            <a:endParaRPr lang="en-GB" sz="1799"/>
          </a:p>
        </p:txBody>
      </p:sp>
      <p:sp>
        <p:nvSpPr>
          <p:cNvPr id="41" name="Freeform: Shape 40">
            <a:extLst>
              <a:ext uri="{FF2B5EF4-FFF2-40B4-BE49-F238E27FC236}">
                <a16:creationId xmlns:a16="http://schemas.microsoft.com/office/drawing/2014/main" id="{08AD7859-C410-D45A-3460-D00BBD3A8190}"/>
              </a:ext>
            </a:extLst>
          </p:cNvPr>
          <p:cNvSpPr/>
          <p:nvPr userDrawn="1"/>
        </p:nvSpPr>
        <p:spPr>
          <a:xfrm>
            <a:off x="6503241" y="2854440"/>
            <a:ext cx="483800" cy="1149142"/>
          </a:xfrm>
          <a:custGeom>
            <a:avLst/>
            <a:gdLst>
              <a:gd name="connsiteX0" fmla="*/ 384888 w 483926"/>
              <a:gd name="connsiteY0" fmla="*/ 574571 h 1149142"/>
              <a:gd name="connsiteX1" fmla="*/ 483926 w 483926"/>
              <a:gd name="connsiteY1" fmla="*/ 956654 h 1149142"/>
              <a:gd name="connsiteX2" fmla="*/ 150521 w 483926"/>
              <a:gd name="connsiteY2" fmla="*/ 1149143 h 1149142"/>
              <a:gd name="connsiteX3" fmla="*/ 0 w 483926"/>
              <a:gd name="connsiteY3" fmla="*/ 574549 h 1149142"/>
              <a:gd name="connsiteX4" fmla="*/ 150521 w 483926"/>
              <a:gd name="connsiteY4" fmla="*/ 0 h 1149142"/>
              <a:gd name="connsiteX5" fmla="*/ 483926 w 483926"/>
              <a:gd name="connsiteY5" fmla="*/ 192489 h 1149142"/>
              <a:gd name="connsiteX6" fmla="*/ 384888 w 483926"/>
              <a:gd name="connsiteY6" fmla="*/ 574571 h 1149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3926" h="1149142">
                <a:moveTo>
                  <a:pt x="384888" y="574571"/>
                </a:moveTo>
                <a:cubicBezTo>
                  <a:pt x="384888" y="713266"/>
                  <a:pt x="420841" y="843544"/>
                  <a:pt x="483926" y="956654"/>
                </a:cubicBezTo>
                <a:lnTo>
                  <a:pt x="150521" y="1149143"/>
                </a:lnTo>
                <a:cubicBezTo>
                  <a:pt x="54692" y="979433"/>
                  <a:pt x="0" y="783376"/>
                  <a:pt x="0" y="574549"/>
                </a:cubicBezTo>
                <a:cubicBezTo>
                  <a:pt x="0" y="365722"/>
                  <a:pt x="54670" y="169710"/>
                  <a:pt x="150521" y="0"/>
                </a:cubicBezTo>
                <a:lnTo>
                  <a:pt x="483926" y="192489"/>
                </a:lnTo>
                <a:cubicBezTo>
                  <a:pt x="420841" y="305576"/>
                  <a:pt x="384888" y="435855"/>
                  <a:pt x="384888" y="574571"/>
                </a:cubicBezTo>
                <a:close/>
              </a:path>
            </a:pathLst>
          </a:custGeom>
          <a:solidFill>
            <a:schemeClr val="accent2">
              <a:alpha val="65000"/>
            </a:schemeClr>
          </a:solidFill>
          <a:ln w="0" cap="flat">
            <a:noFill/>
            <a:prstDash val="solid"/>
            <a:miter/>
          </a:ln>
        </p:spPr>
        <p:txBody>
          <a:bodyPr rtlCol="0" anchor="ctr"/>
          <a:lstStyle/>
          <a:p>
            <a:endParaRPr lang="en-GB" sz="1799"/>
          </a:p>
        </p:txBody>
      </p:sp>
      <p:sp>
        <p:nvSpPr>
          <p:cNvPr id="42" name="Freeform: Shape 41">
            <a:extLst>
              <a:ext uri="{FF2B5EF4-FFF2-40B4-BE49-F238E27FC236}">
                <a16:creationId xmlns:a16="http://schemas.microsoft.com/office/drawing/2014/main" id="{E17F8FC5-E4EF-407D-8224-0C8C1A7080E4}"/>
              </a:ext>
            </a:extLst>
          </p:cNvPr>
          <p:cNvSpPr/>
          <p:nvPr userDrawn="1"/>
        </p:nvSpPr>
        <p:spPr>
          <a:xfrm>
            <a:off x="6666041" y="2258661"/>
            <a:ext cx="994928" cy="766903"/>
          </a:xfrm>
          <a:custGeom>
            <a:avLst/>
            <a:gdLst>
              <a:gd name="connsiteX0" fmla="*/ 995188 w 995187"/>
              <a:gd name="connsiteY0" fmla="*/ 0 h 766903"/>
              <a:gd name="connsiteX1" fmla="*/ 995188 w 995187"/>
              <a:gd name="connsiteY1" fmla="*/ 384955 h 766903"/>
              <a:gd name="connsiteX2" fmla="*/ 333427 w 995187"/>
              <a:gd name="connsiteY2" fmla="*/ 766903 h 766903"/>
              <a:gd name="connsiteX3" fmla="*/ 0 w 995187"/>
              <a:gd name="connsiteY3" fmla="*/ 574392 h 766903"/>
              <a:gd name="connsiteX4" fmla="*/ 995188 w 995187"/>
              <a:gd name="connsiteY4" fmla="*/ 0 h 7669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5187" h="766903">
                <a:moveTo>
                  <a:pt x="995188" y="0"/>
                </a:moveTo>
                <a:lnTo>
                  <a:pt x="995188" y="384955"/>
                </a:lnTo>
                <a:cubicBezTo>
                  <a:pt x="714029" y="389242"/>
                  <a:pt x="468711" y="541289"/>
                  <a:pt x="333427" y="766903"/>
                </a:cubicBezTo>
                <a:lnTo>
                  <a:pt x="0" y="574392"/>
                </a:lnTo>
                <a:cubicBezTo>
                  <a:pt x="201892" y="233805"/>
                  <a:pt x="571587" y="4376"/>
                  <a:pt x="995188" y="0"/>
                </a:cubicBezTo>
                <a:close/>
              </a:path>
            </a:pathLst>
          </a:custGeom>
          <a:solidFill>
            <a:schemeClr val="accent2">
              <a:lumMod val="50000"/>
              <a:lumOff val="50000"/>
              <a:alpha val="80000"/>
            </a:schemeClr>
          </a:solidFill>
          <a:ln w="0" cap="flat">
            <a:noFill/>
            <a:prstDash val="solid"/>
            <a:miter/>
          </a:ln>
        </p:spPr>
        <p:txBody>
          <a:bodyPr rtlCol="0" anchor="ctr"/>
          <a:lstStyle/>
          <a:p>
            <a:endParaRPr lang="en-GB" sz="1799"/>
          </a:p>
        </p:txBody>
      </p:sp>
      <p:sp>
        <p:nvSpPr>
          <p:cNvPr id="66" name="Text Placeholder 64">
            <a:extLst>
              <a:ext uri="{FF2B5EF4-FFF2-40B4-BE49-F238E27FC236}">
                <a16:creationId xmlns:a16="http://schemas.microsoft.com/office/drawing/2014/main" id="{7C009ABE-1287-E817-19FB-DF503677EFC3}"/>
              </a:ext>
            </a:extLst>
          </p:cNvPr>
          <p:cNvSpPr>
            <a:spLocks noGrp="1"/>
          </p:cNvSpPr>
          <p:nvPr>
            <p:ph type="body" sz="quarter" idx="56" hasCustomPrompt="1"/>
          </p:nvPr>
        </p:nvSpPr>
        <p:spPr>
          <a:xfrm>
            <a:off x="7921504" y="2388117"/>
            <a:ext cx="512263" cy="404813"/>
          </a:xfrm>
        </p:spPr>
        <p:txBody>
          <a:bodyPr anchor="ctr"/>
          <a:lstStyle>
            <a:lvl1pPr algn="ctr">
              <a:defRPr sz="1400">
                <a:solidFill>
                  <a:schemeClr val="accent2"/>
                </a:solidFill>
                <a:latin typeface="Gotham Medium" panose="02000603030000020004" pitchFamily="2" charset="0"/>
              </a:defRPr>
            </a:lvl1pPr>
          </a:lstStyle>
          <a:p>
            <a:pPr lvl="0"/>
            <a:r>
              <a:rPr lang="en-GB"/>
              <a:t>02</a:t>
            </a:r>
          </a:p>
        </p:txBody>
      </p:sp>
      <p:sp>
        <p:nvSpPr>
          <p:cNvPr id="72" name="Text Placeholder 64">
            <a:extLst>
              <a:ext uri="{FF2B5EF4-FFF2-40B4-BE49-F238E27FC236}">
                <a16:creationId xmlns:a16="http://schemas.microsoft.com/office/drawing/2014/main" id="{08576306-B59B-E01B-DD3F-DBD877F058A8}"/>
              </a:ext>
            </a:extLst>
          </p:cNvPr>
          <p:cNvSpPr>
            <a:spLocks noGrp="1"/>
          </p:cNvSpPr>
          <p:nvPr>
            <p:ph type="body" sz="quarter" idx="57" hasCustomPrompt="1"/>
          </p:nvPr>
        </p:nvSpPr>
        <p:spPr>
          <a:xfrm>
            <a:off x="6893781" y="2388117"/>
            <a:ext cx="512263" cy="404813"/>
          </a:xfrm>
        </p:spPr>
        <p:txBody>
          <a:bodyPr anchor="ctr"/>
          <a:lstStyle>
            <a:lvl1pPr algn="ctr">
              <a:defRPr sz="1400">
                <a:solidFill>
                  <a:schemeClr val="accent2"/>
                </a:solidFill>
                <a:latin typeface="Gotham Medium" panose="02000603030000020004" pitchFamily="2" charset="0"/>
              </a:defRPr>
            </a:lvl1pPr>
          </a:lstStyle>
          <a:p>
            <a:pPr lvl="0"/>
            <a:r>
              <a:rPr lang="en-GB"/>
              <a:t>01</a:t>
            </a:r>
          </a:p>
        </p:txBody>
      </p:sp>
      <p:sp>
        <p:nvSpPr>
          <p:cNvPr id="73" name="Text Placeholder 64">
            <a:extLst>
              <a:ext uri="{FF2B5EF4-FFF2-40B4-BE49-F238E27FC236}">
                <a16:creationId xmlns:a16="http://schemas.microsoft.com/office/drawing/2014/main" id="{917DB034-AE77-DE45-7983-54A3406B2BCD}"/>
              </a:ext>
            </a:extLst>
          </p:cNvPr>
          <p:cNvSpPr>
            <a:spLocks noGrp="1"/>
          </p:cNvSpPr>
          <p:nvPr>
            <p:ph type="body" sz="quarter" idx="58" hasCustomPrompt="1"/>
          </p:nvPr>
        </p:nvSpPr>
        <p:spPr>
          <a:xfrm>
            <a:off x="6440508" y="3235241"/>
            <a:ext cx="512263" cy="404813"/>
          </a:xfrm>
        </p:spPr>
        <p:txBody>
          <a:bodyPr anchor="ctr"/>
          <a:lstStyle>
            <a:lvl1pPr algn="ctr">
              <a:defRPr sz="1400">
                <a:solidFill>
                  <a:schemeClr val="accent2"/>
                </a:solidFill>
                <a:latin typeface="Gotham Medium" panose="02000603030000020004" pitchFamily="2" charset="0"/>
              </a:defRPr>
            </a:lvl1pPr>
          </a:lstStyle>
          <a:p>
            <a:pPr lvl="0"/>
            <a:r>
              <a:rPr lang="en-GB"/>
              <a:t>06</a:t>
            </a:r>
          </a:p>
        </p:txBody>
      </p:sp>
      <p:sp>
        <p:nvSpPr>
          <p:cNvPr id="74" name="Text Placeholder 64">
            <a:extLst>
              <a:ext uri="{FF2B5EF4-FFF2-40B4-BE49-F238E27FC236}">
                <a16:creationId xmlns:a16="http://schemas.microsoft.com/office/drawing/2014/main" id="{19BE1D30-DEDD-BB6A-FA15-D61E6462C8BB}"/>
              </a:ext>
            </a:extLst>
          </p:cNvPr>
          <p:cNvSpPr>
            <a:spLocks noGrp="1"/>
          </p:cNvSpPr>
          <p:nvPr>
            <p:ph type="body" sz="quarter" idx="59" hasCustomPrompt="1"/>
          </p:nvPr>
        </p:nvSpPr>
        <p:spPr>
          <a:xfrm>
            <a:off x="8396052" y="3216774"/>
            <a:ext cx="512263" cy="404813"/>
          </a:xfrm>
        </p:spPr>
        <p:txBody>
          <a:bodyPr anchor="ctr"/>
          <a:lstStyle>
            <a:lvl1pPr algn="ctr">
              <a:defRPr sz="1400">
                <a:solidFill>
                  <a:schemeClr val="accent2"/>
                </a:solidFill>
                <a:latin typeface="Gotham Medium" panose="02000603030000020004" pitchFamily="2" charset="0"/>
              </a:defRPr>
            </a:lvl1pPr>
          </a:lstStyle>
          <a:p>
            <a:pPr lvl="0"/>
            <a:r>
              <a:rPr lang="en-GB"/>
              <a:t>03</a:t>
            </a:r>
          </a:p>
        </p:txBody>
      </p:sp>
      <p:sp>
        <p:nvSpPr>
          <p:cNvPr id="75" name="Text Placeholder 64">
            <a:extLst>
              <a:ext uri="{FF2B5EF4-FFF2-40B4-BE49-F238E27FC236}">
                <a16:creationId xmlns:a16="http://schemas.microsoft.com/office/drawing/2014/main" id="{5781D23B-AB0E-A1AE-E449-820E01F7DDC3}"/>
              </a:ext>
            </a:extLst>
          </p:cNvPr>
          <p:cNvSpPr>
            <a:spLocks noGrp="1"/>
          </p:cNvSpPr>
          <p:nvPr>
            <p:ph type="body" sz="quarter" idx="60" hasCustomPrompt="1"/>
          </p:nvPr>
        </p:nvSpPr>
        <p:spPr>
          <a:xfrm>
            <a:off x="7900938" y="4068766"/>
            <a:ext cx="512263" cy="404813"/>
          </a:xfrm>
        </p:spPr>
        <p:txBody>
          <a:bodyPr anchor="ctr"/>
          <a:lstStyle>
            <a:lvl1pPr algn="ctr">
              <a:defRPr sz="1400">
                <a:solidFill>
                  <a:schemeClr val="accent2"/>
                </a:solidFill>
                <a:latin typeface="Gotham Medium" panose="02000603030000020004" pitchFamily="2" charset="0"/>
              </a:defRPr>
            </a:lvl1pPr>
          </a:lstStyle>
          <a:p>
            <a:pPr lvl="0"/>
            <a:r>
              <a:rPr lang="en-GB"/>
              <a:t>04</a:t>
            </a:r>
          </a:p>
        </p:txBody>
      </p:sp>
      <p:sp>
        <p:nvSpPr>
          <p:cNvPr id="76" name="Text Placeholder 64">
            <a:extLst>
              <a:ext uri="{FF2B5EF4-FFF2-40B4-BE49-F238E27FC236}">
                <a16:creationId xmlns:a16="http://schemas.microsoft.com/office/drawing/2014/main" id="{09D58797-D74C-C589-60FC-EDE66BD9964B}"/>
              </a:ext>
            </a:extLst>
          </p:cNvPr>
          <p:cNvSpPr>
            <a:spLocks noGrp="1"/>
          </p:cNvSpPr>
          <p:nvPr>
            <p:ph type="body" sz="quarter" idx="61" hasCustomPrompt="1"/>
          </p:nvPr>
        </p:nvSpPr>
        <p:spPr>
          <a:xfrm>
            <a:off x="6940049" y="4068766"/>
            <a:ext cx="512263" cy="404813"/>
          </a:xfrm>
        </p:spPr>
        <p:txBody>
          <a:bodyPr anchor="ctr"/>
          <a:lstStyle>
            <a:lvl1pPr algn="ctr">
              <a:defRPr sz="1400">
                <a:solidFill>
                  <a:schemeClr val="accent2"/>
                </a:solidFill>
                <a:latin typeface="Gotham Medium" panose="02000603030000020004" pitchFamily="2" charset="0"/>
              </a:defRPr>
            </a:lvl1pPr>
          </a:lstStyle>
          <a:p>
            <a:pPr lvl="0"/>
            <a:r>
              <a:rPr lang="en-GB"/>
              <a:t>05</a:t>
            </a:r>
          </a:p>
        </p:txBody>
      </p:sp>
      <p:sp>
        <p:nvSpPr>
          <p:cNvPr id="79" name="Text Placeholder 88">
            <a:extLst>
              <a:ext uri="{FF2B5EF4-FFF2-40B4-BE49-F238E27FC236}">
                <a16:creationId xmlns:a16="http://schemas.microsoft.com/office/drawing/2014/main" id="{58FB01F9-E2E0-0D38-1B0E-C9DB2F4A764C}"/>
              </a:ext>
            </a:extLst>
          </p:cNvPr>
          <p:cNvSpPr>
            <a:spLocks noGrp="1"/>
          </p:cNvSpPr>
          <p:nvPr>
            <p:ph type="body" sz="quarter" idx="62" hasCustomPrompt="1"/>
          </p:nvPr>
        </p:nvSpPr>
        <p:spPr>
          <a:xfrm>
            <a:off x="5471600" y="3175868"/>
            <a:ext cx="1182100" cy="227013"/>
          </a:xfrm>
        </p:spPr>
        <p:txBody>
          <a:bodyPr lIns="0" tIns="0" rIns="0" bIns="0" anchor="ctr"/>
          <a:lstStyle>
            <a:lvl1pPr>
              <a:defRPr sz="1000" b="0" cap="all" baseline="0">
                <a:solidFill>
                  <a:schemeClr val="bg1"/>
                </a:solidFill>
                <a:latin typeface="Gotham Medium" pitchFamily="50" charset="0"/>
              </a:defRPr>
            </a:lvl1pPr>
          </a:lstStyle>
          <a:p>
            <a:pPr lvl="0"/>
            <a:r>
              <a:rPr lang="en-US"/>
              <a:t>Insert heading</a:t>
            </a:r>
            <a:endParaRPr lang="en-GB"/>
          </a:p>
        </p:txBody>
      </p:sp>
      <p:sp>
        <p:nvSpPr>
          <p:cNvPr id="80" name="Text Placeholder 90">
            <a:extLst>
              <a:ext uri="{FF2B5EF4-FFF2-40B4-BE49-F238E27FC236}">
                <a16:creationId xmlns:a16="http://schemas.microsoft.com/office/drawing/2014/main" id="{C14FCF61-5011-9D99-10C4-8E907833E5E6}"/>
              </a:ext>
            </a:extLst>
          </p:cNvPr>
          <p:cNvSpPr>
            <a:spLocks noGrp="1"/>
          </p:cNvSpPr>
          <p:nvPr>
            <p:ph type="body" sz="quarter" idx="63"/>
          </p:nvPr>
        </p:nvSpPr>
        <p:spPr>
          <a:xfrm>
            <a:off x="5472020" y="3478992"/>
            <a:ext cx="1006541" cy="437807"/>
          </a:xfrm>
        </p:spPr>
        <p:txBody>
          <a:bodyPr lIns="0" tIns="0" rIns="0" bIns="0"/>
          <a:lstStyle>
            <a:lvl1pPr>
              <a:defRPr sz="900">
                <a:solidFill>
                  <a:schemeClr val="bg1"/>
                </a:solidFill>
                <a:latin typeface="+mn-lt"/>
              </a:defRPr>
            </a:lvl1pPr>
            <a:lvl2pPr marL="0" indent="0">
              <a:buNone/>
              <a:defRPr/>
            </a:lvl2pPr>
          </a:lstStyle>
          <a:p>
            <a:pPr lvl="0"/>
            <a:r>
              <a:rPr lang="en-US"/>
              <a:t>Click to edit Master text styles</a:t>
            </a:r>
          </a:p>
        </p:txBody>
      </p:sp>
      <p:sp>
        <p:nvSpPr>
          <p:cNvPr id="81" name="Text Placeholder 88">
            <a:extLst>
              <a:ext uri="{FF2B5EF4-FFF2-40B4-BE49-F238E27FC236}">
                <a16:creationId xmlns:a16="http://schemas.microsoft.com/office/drawing/2014/main" id="{4658628F-30DC-A955-7812-CDB08A4EB2F3}"/>
              </a:ext>
            </a:extLst>
          </p:cNvPr>
          <p:cNvSpPr>
            <a:spLocks noGrp="1"/>
          </p:cNvSpPr>
          <p:nvPr>
            <p:ph type="body" sz="quarter" idx="64" hasCustomPrompt="1"/>
          </p:nvPr>
        </p:nvSpPr>
        <p:spPr>
          <a:xfrm>
            <a:off x="6352295" y="1539081"/>
            <a:ext cx="1164148" cy="227013"/>
          </a:xfrm>
        </p:spPr>
        <p:txBody>
          <a:bodyPr lIns="0" tIns="0" rIns="0" bIns="0" anchor="ctr"/>
          <a:lstStyle>
            <a:lvl1pPr>
              <a:defRPr sz="1000" b="0" cap="all" baseline="0">
                <a:solidFill>
                  <a:schemeClr val="bg1"/>
                </a:solidFill>
                <a:latin typeface="Gotham Medium" pitchFamily="50" charset="0"/>
              </a:defRPr>
            </a:lvl1pPr>
          </a:lstStyle>
          <a:p>
            <a:pPr lvl="0"/>
            <a:r>
              <a:rPr lang="en-US"/>
              <a:t>Insert heading</a:t>
            </a:r>
            <a:endParaRPr lang="en-GB"/>
          </a:p>
        </p:txBody>
      </p:sp>
      <p:sp>
        <p:nvSpPr>
          <p:cNvPr id="82" name="Text Placeholder 90">
            <a:extLst>
              <a:ext uri="{FF2B5EF4-FFF2-40B4-BE49-F238E27FC236}">
                <a16:creationId xmlns:a16="http://schemas.microsoft.com/office/drawing/2014/main" id="{2BB6E848-77CF-DFC1-FD03-A6C53B38E085}"/>
              </a:ext>
            </a:extLst>
          </p:cNvPr>
          <p:cNvSpPr>
            <a:spLocks noGrp="1"/>
          </p:cNvSpPr>
          <p:nvPr>
            <p:ph type="body" sz="quarter" idx="65"/>
          </p:nvPr>
        </p:nvSpPr>
        <p:spPr>
          <a:xfrm>
            <a:off x="6352714" y="1842206"/>
            <a:ext cx="1008065" cy="437807"/>
          </a:xfrm>
        </p:spPr>
        <p:txBody>
          <a:bodyPr lIns="0" tIns="0" rIns="0" bIns="0"/>
          <a:lstStyle>
            <a:lvl1pPr>
              <a:defRPr sz="900">
                <a:solidFill>
                  <a:schemeClr val="bg1"/>
                </a:solidFill>
                <a:latin typeface="+mn-lt"/>
              </a:defRPr>
            </a:lvl1pPr>
            <a:lvl2pPr marL="0" indent="0">
              <a:buNone/>
              <a:defRPr/>
            </a:lvl2pPr>
          </a:lstStyle>
          <a:p>
            <a:pPr lvl="0"/>
            <a:r>
              <a:rPr lang="en-US"/>
              <a:t>Click to edit Master text styles</a:t>
            </a:r>
          </a:p>
        </p:txBody>
      </p:sp>
      <p:sp>
        <p:nvSpPr>
          <p:cNvPr id="83" name="Text Placeholder 88">
            <a:extLst>
              <a:ext uri="{FF2B5EF4-FFF2-40B4-BE49-F238E27FC236}">
                <a16:creationId xmlns:a16="http://schemas.microsoft.com/office/drawing/2014/main" id="{6CD7B320-78EA-09A1-6166-6F298EE6FD25}"/>
              </a:ext>
            </a:extLst>
          </p:cNvPr>
          <p:cNvSpPr>
            <a:spLocks noGrp="1"/>
          </p:cNvSpPr>
          <p:nvPr>
            <p:ph type="body" sz="quarter" idx="66" hasCustomPrompt="1"/>
          </p:nvPr>
        </p:nvSpPr>
        <p:spPr>
          <a:xfrm>
            <a:off x="8142655" y="1539081"/>
            <a:ext cx="1144095" cy="227013"/>
          </a:xfrm>
        </p:spPr>
        <p:txBody>
          <a:bodyPr lIns="0" tIns="0" rIns="0" bIns="0" anchor="ctr"/>
          <a:lstStyle>
            <a:lvl1pPr>
              <a:defRPr sz="1000" b="0" cap="all" baseline="0">
                <a:solidFill>
                  <a:schemeClr val="bg1"/>
                </a:solidFill>
                <a:latin typeface="Gotham Medium" pitchFamily="50" charset="0"/>
              </a:defRPr>
            </a:lvl1pPr>
          </a:lstStyle>
          <a:p>
            <a:pPr lvl="0"/>
            <a:r>
              <a:rPr lang="en-US"/>
              <a:t>Insert heading</a:t>
            </a:r>
            <a:endParaRPr lang="en-GB"/>
          </a:p>
        </p:txBody>
      </p:sp>
      <p:sp>
        <p:nvSpPr>
          <p:cNvPr id="84" name="Text Placeholder 90">
            <a:extLst>
              <a:ext uri="{FF2B5EF4-FFF2-40B4-BE49-F238E27FC236}">
                <a16:creationId xmlns:a16="http://schemas.microsoft.com/office/drawing/2014/main" id="{4D19082D-7482-0261-30D0-334A8E99D56B}"/>
              </a:ext>
            </a:extLst>
          </p:cNvPr>
          <p:cNvSpPr>
            <a:spLocks noGrp="1"/>
          </p:cNvSpPr>
          <p:nvPr>
            <p:ph type="body" sz="quarter" idx="67"/>
          </p:nvPr>
        </p:nvSpPr>
        <p:spPr>
          <a:xfrm>
            <a:off x="8143076" y="1842206"/>
            <a:ext cx="1008065" cy="437807"/>
          </a:xfrm>
        </p:spPr>
        <p:txBody>
          <a:bodyPr lIns="0" tIns="0" rIns="0" bIns="0"/>
          <a:lstStyle>
            <a:lvl1pPr>
              <a:defRPr sz="900">
                <a:solidFill>
                  <a:schemeClr val="bg1"/>
                </a:solidFill>
                <a:latin typeface="+mn-lt"/>
              </a:defRPr>
            </a:lvl1pPr>
            <a:lvl2pPr marL="0" indent="0">
              <a:buNone/>
              <a:defRPr/>
            </a:lvl2pPr>
          </a:lstStyle>
          <a:p>
            <a:pPr lvl="0"/>
            <a:r>
              <a:rPr lang="en-US"/>
              <a:t>Click to edit Master text styles</a:t>
            </a:r>
          </a:p>
        </p:txBody>
      </p:sp>
      <p:sp>
        <p:nvSpPr>
          <p:cNvPr id="85" name="Text Placeholder 88">
            <a:extLst>
              <a:ext uri="{FF2B5EF4-FFF2-40B4-BE49-F238E27FC236}">
                <a16:creationId xmlns:a16="http://schemas.microsoft.com/office/drawing/2014/main" id="{FD6122AA-A4E1-00D6-926C-2DC14196AE04}"/>
              </a:ext>
            </a:extLst>
          </p:cNvPr>
          <p:cNvSpPr>
            <a:spLocks noGrp="1"/>
          </p:cNvSpPr>
          <p:nvPr>
            <p:ph type="body" sz="quarter" idx="68" hasCustomPrompt="1"/>
          </p:nvPr>
        </p:nvSpPr>
        <p:spPr>
          <a:xfrm>
            <a:off x="8987391" y="3175868"/>
            <a:ext cx="1141796" cy="253133"/>
          </a:xfrm>
        </p:spPr>
        <p:txBody>
          <a:bodyPr lIns="0" tIns="0" rIns="0" bIns="0" anchor="ctr"/>
          <a:lstStyle>
            <a:lvl1pPr>
              <a:defRPr sz="1000" b="0" cap="all" baseline="0">
                <a:solidFill>
                  <a:schemeClr val="bg1"/>
                </a:solidFill>
                <a:latin typeface="Gotham Medium" pitchFamily="50" charset="0"/>
              </a:defRPr>
            </a:lvl1pPr>
          </a:lstStyle>
          <a:p>
            <a:pPr lvl="0"/>
            <a:r>
              <a:rPr lang="en-US"/>
              <a:t>Insert heading</a:t>
            </a:r>
            <a:endParaRPr lang="en-GB"/>
          </a:p>
        </p:txBody>
      </p:sp>
      <p:sp>
        <p:nvSpPr>
          <p:cNvPr id="86" name="Text Placeholder 90">
            <a:extLst>
              <a:ext uri="{FF2B5EF4-FFF2-40B4-BE49-F238E27FC236}">
                <a16:creationId xmlns:a16="http://schemas.microsoft.com/office/drawing/2014/main" id="{433C2F9D-F280-D4DB-90D8-9DAFEC977D76}"/>
              </a:ext>
            </a:extLst>
          </p:cNvPr>
          <p:cNvSpPr>
            <a:spLocks noGrp="1"/>
          </p:cNvSpPr>
          <p:nvPr>
            <p:ph type="body" sz="quarter" idx="69"/>
          </p:nvPr>
        </p:nvSpPr>
        <p:spPr>
          <a:xfrm>
            <a:off x="8987811" y="3478992"/>
            <a:ext cx="1036113" cy="437807"/>
          </a:xfrm>
        </p:spPr>
        <p:txBody>
          <a:bodyPr lIns="0" tIns="0" rIns="0" bIns="0"/>
          <a:lstStyle>
            <a:lvl1pPr>
              <a:defRPr sz="900">
                <a:solidFill>
                  <a:schemeClr val="bg1"/>
                </a:solidFill>
                <a:latin typeface="+mn-lt"/>
              </a:defRPr>
            </a:lvl1pPr>
            <a:lvl2pPr marL="0" indent="0">
              <a:buNone/>
              <a:defRPr/>
            </a:lvl2pPr>
          </a:lstStyle>
          <a:p>
            <a:pPr lvl="0"/>
            <a:r>
              <a:rPr lang="en-US"/>
              <a:t>Click to edit Master text styles</a:t>
            </a:r>
          </a:p>
        </p:txBody>
      </p:sp>
      <p:sp>
        <p:nvSpPr>
          <p:cNvPr id="87" name="Text Placeholder 88">
            <a:extLst>
              <a:ext uri="{FF2B5EF4-FFF2-40B4-BE49-F238E27FC236}">
                <a16:creationId xmlns:a16="http://schemas.microsoft.com/office/drawing/2014/main" id="{AFAC10F1-EA84-FB85-4168-F9CD5EF52A5B}"/>
              </a:ext>
            </a:extLst>
          </p:cNvPr>
          <p:cNvSpPr>
            <a:spLocks noGrp="1"/>
          </p:cNvSpPr>
          <p:nvPr>
            <p:ph type="body" sz="quarter" idx="70" hasCustomPrompt="1"/>
          </p:nvPr>
        </p:nvSpPr>
        <p:spPr>
          <a:xfrm>
            <a:off x="6352295" y="4586250"/>
            <a:ext cx="1164148" cy="227013"/>
          </a:xfrm>
        </p:spPr>
        <p:txBody>
          <a:bodyPr lIns="0" tIns="0" rIns="0" bIns="0" anchor="ctr"/>
          <a:lstStyle>
            <a:lvl1pPr>
              <a:defRPr sz="1000" b="0" cap="all" baseline="0">
                <a:solidFill>
                  <a:schemeClr val="bg1"/>
                </a:solidFill>
                <a:latin typeface="Gotham Medium" pitchFamily="50" charset="0"/>
              </a:defRPr>
            </a:lvl1pPr>
          </a:lstStyle>
          <a:p>
            <a:pPr lvl="0"/>
            <a:r>
              <a:rPr lang="en-US"/>
              <a:t>Insert heading</a:t>
            </a:r>
            <a:endParaRPr lang="en-GB"/>
          </a:p>
        </p:txBody>
      </p:sp>
      <p:sp>
        <p:nvSpPr>
          <p:cNvPr id="89" name="Text Placeholder 90">
            <a:extLst>
              <a:ext uri="{FF2B5EF4-FFF2-40B4-BE49-F238E27FC236}">
                <a16:creationId xmlns:a16="http://schemas.microsoft.com/office/drawing/2014/main" id="{159303F5-B16F-D7B9-8AF2-0AC50344DEA0}"/>
              </a:ext>
            </a:extLst>
          </p:cNvPr>
          <p:cNvSpPr>
            <a:spLocks noGrp="1"/>
          </p:cNvSpPr>
          <p:nvPr>
            <p:ph type="body" sz="quarter" idx="71"/>
          </p:nvPr>
        </p:nvSpPr>
        <p:spPr>
          <a:xfrm>
            <a:off x="6352294" y="4889748"/>
            <a:ext cx="1008485" cy="437807"/>
          </a:xfrm>
        </p:spPr>
        <p:txBody>
          <a:bodyPr lIns="0" tIns="0" rIns="0" bIns="0"/>
          <a:lstStyle>
            <a:lvl1pPr>
              <a:defRPr sz="900">
                <a:solidFill>
                  <a:schemeClr val="bg1"/>
                </a:solidFill>
                <a:latin typeface="+mn-lt"/>
              </a:defRPr>
            </a:lvl1pPr>
            <a:lvl2pPr marL="0" indent="0">
              <a:buNone/>
              <a:defRPr/>
            </a:lvl2pPr>
          </a:lstStyle>
          <a:p>
            <a:pPr lvl="0"/>
            <a:r>
              <a:rPr lang="en-US"/>
              <a:t>Click to edit Master text styles</a:t>
            </a:r>
          </a:p>
        </p:txBody>
      </p:sp>
      <p:sp>
        <p:nvSpPr>
          <p:cNvPr id="91" name="Text Placeholder 88">
            <a:extLst>
              <a:ext uri="{FF2B5EF4-FFF2-40B4-BE49-F238E27FC236}">
                <a16:creationId xmlns:a16="http://schemas.microsoft.com/office/drawing/2014/main" id="{722A3D24-EDC0-A37B-4749-359BE024CFDE}"/>
              </a:ext>
            </a:extLst>
          </p:cNvPr>
          <p:cNvSpPr>
            <a:spLocks noGrp="1"/>
          </p:cNvSpPr>
          <p:nvPr>
            <p:ph type="body" sz="quarter" idx="72" hasCustomPrompt="1"/>
          </p:nvPr>
        </p:nvSpPr>
        <p:spPr>
          <a:xfrm>
            <a:off x="8142656" y="4586250"/>
            <a:ext cx="1167363" cy="262129"/>
          </a:xfrm>
        </p:spPr>
        <p:txBody>
          <a:bodyPr lIns="0" tIns="0" rIns="0" bIns="0" anchor="ctr"/>
          <a:lstStyle>
            <a:lvl1pPr>
              <a:defRPr sz="1000" b="0" cap="all" baseline="0">
                <a:solidFill>
                  <a:schemeClr val="bg1"/>
                </a:solidFill>
                <a:latin typeface="Gotham Medium" pitchFamily="50" charset="0"/>
              </a:defRPr>
            </a:lvl1pPr>
          </a:lstStyle>
          <a:p>
            <a:pPr lvl="0"/>
            <a:r>
              <a:rPr lang="en-US"/>
              <a:t>Insert heading</a:t>
            </a:r>
            <a:endParaRPr lang="en-GB"/>
          </a:p>
        </p:txBody>
      </p:sp>
      <p:sp>
        <p:nvSpPr>
          <p:cNvPr id="93" name="Text Placeholder 90">
            <a:extLst>
              <a:ext uri="{FF2B5EF4-FFF2-40B4-BE49-F238E27FC236}">
                <a16:creationId xmlns:a16="http://schemas.microsoft.com/office/drawing/2014/main" id="{3376EE18-BEE2-9281-94C2-204FA6CBBA58}"/>
              </a:ext>
            </a:extLst>
          </p:cNvPr>
          <p:cNvSpPr>
            <a:spLocks noGrp="1"/>
          </p:cNvSpPr>
          <p:nvPr>
            <p:ph type="body" sz="quarter" idx="73"/>
          </p:nvPr>
        </p:nvSpPr>
        <p:spPr>
          <a:xfrm>
            <a:off x="8142656" y="4889748"/>
            <a:ext cx="1008485" cy="437807"/>
          </a:xfrm>
        </p:spPr>
        <p:txBody>
          <a:bodyPr lIns="0" tIns="0" rIns="0" bIns="0"/>
          <a:lstStyle>
            <a:lvl1pPr>
              <a:defRPr sz="900">
                <a:solidFill>
                  <a:schemeClr val="bg1"/>
                </a:solidFill>
                <a:latin typeface="+mn-lt"/>
              </a:defRPr>
            </a:lvl1pPr>
            <a:lvl2pPr marL="0" indent="0">
              <a:buNone/>
              <a:defRPr/>
            </a:lvl2pPr>
          </a:lstStyle>
          <a:p>
            <a:pPr lvl="0"/>
            <a:r>
              <a:rPr lang="en-US"/>
              <a:t>Click to edit Master text styles</a:t>
            </a:r>
          </a:p>
        </p:txBody>
      </p:sp>
      <p:sp>
        <p:nvSpPr>
          <p:cNvPr id="95" name="Text Placeholder 94">
            <a:extLst>
              <a:ext uri="{FF2B5EF4-FFF2-40B4-BE49-F238E27FC236}">
                <a16:creationId xmlns:a16="http://schemas.microsoft.com/office/drawing/2014/main" id="{D2ACD8B7-CB78-84E1-AEC8-3E8FB6584EFD}"/>
              </a:ext>
            </a:extLst>
          </p:cNvPr>
          <p:cNvSpPr>
            <a:spLocks noGrp="1"/>
          </p:cNvSpPr>
          <p:nvPr>
            <p:ph type="body" sz="quarter" idx="74"/>
          </p:nvPr>
        </p:nvSpPr>
        <p:spPr>
          <a:xfrm>
            <a:off x="7056187" y="2996162"/>
            <a:ext cx="1269669" cy="884238"/>
          </a:xfrm>
        </p:spPr>
        <p:txBody>
          <a:bodyPr anchor="ctr"/>
          <a:lstStyle>
            <a:lvl1pPr algn="ctr">
              <a:defRPr sz="1400">
                <a:latin typeface="Gotham Medium" pitchFamily="50" charset="0"/>
              </a:defRPr>
            </a:lvl1pPr>
          </a:lstStyle>
          <a:p>
            <a:pPr lvl="0"/>
            <a:r>
              <a:rPr lang="en-US"/>
              <a:t>Click to edit Master text styles</a:t>
            </a:r>
          </a:p>
        </p:txBody>
      </p:sp>
      <p:sp>
        <p:nvSpPr>
          <p:cNvPr id="97" name="Picture Placeholder 96">
            <a:extLst>
              <a:ext uri="{FF2B5EF4-FFF2-40B4-BE49-F238E27FC236}">
                <a16:creationId xmlns:a16="http://schemas.microsoft.com/office/drawing/2014/main" id="{80344229-5EDF-7448-1F2B-541BDC2B18F8}"/>
              </a:ext>
            </a:extLst>
          </p:cNvPr>
          <p:cNvSpPr>
            <a:spLocks noGrp="1"/>
          </p:cNvSpPr>
          <p:nvPr>
            <p:ph type="pic" sz="quarter" idx="75" hasCustomPrompt="1"/>
          </p:nvPr>
        </p:nvSpPr>
        <p:spPr>
          <a:xfrm>
            <a:off x="6030105" y="1000838"/>
            <a:ext cx="446198" cy="405605"/>
          </a:xfrm>
        </p:spPr>
        <p:txBody>
          <a:bodyPr wrap="none" anchor="ctr"/>
          <a:lstStyle>
            <a:lvl1pPr algn="ctr">
              <a:defRPr/>
            </a:lvl1pPr>
          </a:lstStyle>
          <a:p>
            <a:r>
              <a:rPr lang="en-GB"/>
              <a:t>icon</a:t>
            </a:r>
          </a:p>
        </p:txBody>
      </p:sp>
      <p:sp>
        <p:nvSpPr>
          <p:cNvPr id="13" name="Picture Placeholder 96">
            <a:extLst>
              <a:ext uri="{FF2B5EF4-FFF2-40B4-BE49-F238E27FC236}">
                <a16:creationId xmlns:a16="http://schemas.microsoft.com/office/drawing/2014/main" id="{45A41E7A-E362-75FC-372B-D0F44D5BFA96}"/>
              </a:ext>
            </a:extLst>
          </p:cNvPr>
          <p:cNvSpPr>
            <a:spLocks noGrp="1"/>
          </p:cNvSpPr>
          <p:nvPr>
            <p:ph type="pic" sz="quarter" idx="76" hasCustomPrompt="1"/>
          </p:nvPr>
        </p:nvSpPr>
        <p:spPr>
          <a:xfrm>
            <a:off x="8811218" y="948379"/>
            <a:ext cx="446198" cy="405605"/>
          </a:xfrm>
        </p:spPr>
        <p:txBody>
          <a:bodyPr wrap="none" anchor="ctr"/>
          <a:lstStyle>
            <a:lvl1pPr algn="ctr">
              <a:defRPr/>
            </a:lvl1pPr>
          </a:lstStyle>
          <a:p>
            <a:r>
              <a:rPr lang="en-GB"/>
              <a:t>icon</a:t>
            </a:r>
          </a:p>
        </p:txBody>
      </p:sp>
      <p:sp>
        <p:nvSpPr>
          <p:cNvPr id="14" name="Picture Placeholder 96">
            <a:extLst>
              <a:ext uri="{FF2B5EF4-FFF2-40B4-BE49-F238E27FC236}">
                <a16:creationId xmlns:a16="http://schemas.microsoft.com/office/drawing/2014/main" id="{F81A0079-21A0-E89D-5B7D-8227CEE69D16}"/>
              </a:ext>
            </a:extLst>
          </p:cNvPr>
          <p:cNvSpPr>
            <a:spLocks noGrp="1"/>
          </p:cNvSpPr>
          <p:nvPr>
            <p:ph type="pic" sz="quarter" idx="77" hasCustomPrompt="1"/>
          </p:nvPr>
        </p:nvSpPr>
        <p:spPr>
          <a:xfrm>
            <a:off x="10098151" y="3260272"/>
            <a:ext cx="446198" cy="405605"/>
          </a:xfrm>
        </p:spPr>
        <p:txBody>
          <a:bodyPr wrap="none" anchor="ctr"/>
          <a:lstStyle>
            <a:lvl1pPr algn="ctr">
              <a:defRPr/>
            </a:lvl1pPr>
          </a:lstStyle>
          <a:p>
            <a:r>
              <a:rPr lang="en-GB"/>
              <a:t>icon</a:t>
            </a:r>
          </a:p>
        </p:txBody>
      </p:sp>
      <p:sp>
        <p:nvSpPr>
          <p:cNvPr id="15" name="Picture Placeholder 96">
            <a:extLst>
              <a:ext uri="{FF2B5EF4-FFF2-40B4-BE49-F238E27FC236}">
                <a16:creationId xmlns:a16="http://schemas.microsoft.com/office/drawing/2014/main" id="{0F60053B-837F-ECF5-FF6E-A481D570E721}"/>
              </a:ext>
            </a:extLst>
          </p:cNvPr>
          <p:cNvSpPr>
            <a:spLocks noGrp="1"/>
          </p:cNvSpPr>
          <p:nvPr>
            <p:ph type="pic" sz="quarter" idx="78" hasCustomPrompt="1"/>
          </p:nvPr>
        </p:nvSpPr>
        <p:spPr>
          <a:xfrm>
            <a:off x="8863821" y="5437612"/>
            <a:ext cx="446198" cy="405605"/>
          </a:xfrm>
        </p:spPr>
        <p:txBody>
          <a:bodyPr wrap="none" anchor="ctr"/>
          <a:lstStyle>
            <a:lvl1pPr algn="ctr">
              <a:defRPr/>
            </a:lvl1pPr>
          </a:lstStyle>
          <a:p>
            <a:r>
              <a:rPr lang="en-GB"/>
              <a:t>icon</a:t>
            </a:r>
          </a:p>
        </p:txBody>
      </p:sp>
      <p:sp>
        <p:nvSpPr>
          <p:cNvPr id="16" name="Picture Placeholder 96">
            <a:extLst>
              <a:ext uri="{FF2B5EF4-FFF2-40B4-BE49-F238E27FC236}">
                <a16:creationId xmlns:a16="http://schemas.microsoft.com/office/drawing/2014/main" id="{E71C7B83-78E9-876D-D6EA-E63863C76E61}"/>
              </a:ext>
            </a:extLst>
          </p:cNvPr>
          <p:cNvSpPr>
            <a:spLocks noGrp="1"/>
          </p:cNvSpPr>
          <p:nvPr>
            <p:ph type="pic" sz="quarter" idx="79" hasCustomPrompt="1"/>
          </p:nvPr>
        </p:nvSpPr>
        <p:spPr>
          <a:xfrm>
            <a:off x="6032363" y="5423706"/>
            <a:ext cx="446198" cy="405605"/>
          </a:xfrm>
        </p:spPr>
        <p:txBody>
          <a:bodyPr wrap="none" anchor="ctr"/>
          <a:lstStyle>
            <a:lvl1pPr algn="ctr">
              <a:defRPr/>
            </a:lvl1pPr>
          </a:lstStyle>
          <a:p>
            <a:r>
              <a:rPr lang="en-GB"/>
              <a:t>icon</a:t>
            </a:r>
          </a:p>
        </p:txBody>
      </p:sp>
      <p:sp>
        <p:nvSpPr>
          <p:cNvPr id="27" name="Picture Placeholder 96">
            <a:extLst>
              <a:ext uri="{FF2B5EF4-FFF2-40B4-BE49-F238E27FC236}">
                <a16:creationId xmlns:a16="http://schemas.microsoft.com/office/drawing/2014/main" id="{565D7A79-1EE1-1D23-6A1D-A66C98F18CE0}"/>
              </a:ext>
            </a:extLst>
          </p:cNvPr>
          <p:cNvSpPr>
            <a:spLocks noGrp="1"/>
          </p:cNvSpPr>
          <p:nvPr>
            <p:ph type="pic" sz="quarter" idx="80" hasCustomPrompt="1"/>
          </p:nvPr>
        </p:nvSpPr>
        <p:spPr>
          <a:xfrm>
            <a:off x="4803081" y="3260271"/>
            <a:ext cx="446198" cy="405605"/>
          </a:xfrm>
        </p:spPr>
        <p:txBody>
          <a:bodyPr wrap="none" anchor="ctr"/>
          <a:lstStyle>
            <a:lvl1pPr algn="ctr">
              <a:defRPr/>
            </a:lvl1pPr>
          </a:lstStyle>
          <a:p>
            <a:r>
              <a:rPr lang="en-GB"/>
              <a:t>icon</a:t>
            </a:r>
          </a:p>
        </p:txBody>
      </p:sp>
      <p:grpSp>
        <p:nvGrpSpPr>
          <p:cNvPr id="28" name="Group 27">
            <a:extLst>
              <a:ext uri="{FF2B5EF4-FFF2-40B4-BE49-F238E27FC236}">
                <a16:creationId xmlns:a16="http://schemas.microsoft.com/office/drawing/2014/main" id="{2ECFF1AB-790B-FB78-53B2-29138BED54A0}"/>
              </a:ext>
            </a:extLst>
          </p:cNvPr>
          <p:cNvGrpSpPr/>
          <p:nvPr userDrawn="1"/>
        </p:nvGrpSpPr>
        <p:grpSpPr>
          <a:xfrm>
            <a:off x="12334791" y="0"/>
            <a:ext cx="2094408" cy="3914775"/>
            <a:chOff x="-2178418" y="4487679"/>
            <a:chExt cx="2094954" cy="3914775"/>
          </a:xfrm>
        </p:grpSpPr>
        <p:sp>
          <p:nvSpPr>
            <p:cNvPr id="29" name="Rectangle 28">
              <a:extLst>
                <a:ext uri="{FF2B5EF4-FFF2-40B4-BE49-F238E27FC236}">
                  <a16:creationId xmlns:a16="http://schemas.microsoft.com/office/drawing/2014/main" id="{577B094B-666A-689D-4E98-C378BAF1DAC6}"/>
                </a:ext>
              </a:extLst>
            </p:cNvPr>
            <p:cNvSpPr/>
            <p:nvPr/>
          </p:nvSpPr>
          <p:spPr>
            <a:xfrm>
              <a:off x="-2178418" y="4487680"/>
              <a:ext cx="2094954" cy="3914774"/>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333333"/>
                </a:solidFill>
              </a:endParaRPr>
            </a:p>
          </p:txBody>
        </p:sp>
        <p:sp>
          <p:nvSpPr>
            <p:cNvPr id="30" name="Rectangle 29">
              <a:extLst>
                <a:ext uri="{FF2B5EF4-FFF2-40B4-BE49-F238E27FC236}">
                  <a16:creationId xmlns:a16="http://schemas.microsoft.com/office/drawing/2014/main" id="{ED14A3A6-5680-D407-60FF-1556B0E760C8}"/>
                </a:ext>
              </a:extLst>
            </p:cNvPr>
            <p:cNvSpPr/>
            <p:nvPr/>
          </p:nvSpPr>
          <p:spPr>
            <a:xfrm>
              <a:off x="-2178418" y="4487679"/>
              <a:ext cx="2094954" cy="55616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799">
                <a:solidFill>
                  <a:srgbClr val="333333"/>
                </a:solidFill>
              </a:endParaRPr>
            </a:p>
          </p:txBody>
        </p:sp>
        <p:sp>
          <p:nvSpPr>
            <p:cNvPr id="31" name="TextBox 30">
              <a:extLst>
                <a:ext uri="{FF2B5EF4-FFF2-40B4-BE49-F238E27FC236}">
                  <a16:creationId xmlns:a16="http://schemas.microsoft.com/office/drawing/2014/main" id="{625B49CD-2C34-829A-95C4-439629680565}"/>
                </a:ext>
              </a:extLst>
            </p:cNvPr>
            <p:cNvSpPr txBox="1"/>
            <p:nvPr/>
          </p:nvSpPr>
          <p:spPr>
            <a:xfrm>
              <a:off x="-1943077" y="4533656"/>
              <a:ext cx="1668186" cy="461665"/>
            </a:xfrm>
            <a:prstGeom prst="rect">
              <a:avLst/>
            </a:prstGeom>
            <a:noFill/>
          </p:spPr>
          <p:txBody>
            <a:bodyPr wrap="square" rtlCol="0">
              <a:spAutoFit/>
            </a:bodyPr>
            <a:lstStyle/>
            <a:p>
              <a:pPr algn="ctr"/>
              <a:r>
                <a:rPr lang="en-GB" sz="1200">
                  <a:solidFill>
                    <a:srgbClr val="333333"/>
                  </a:solidFill>
                  <a:latin typeface="+mn-lt"/>
                </a:rPr>
                <a:t>HOW TO INSERT AN ICON</a:t>
              </a:r>
            </a:p>
          </p:txBody>
        </p:sp>
        <p:sp>
          <p:nvSpPr>
            <p:cNvPr id="32" name="TextBox 31">
              <a:extLst>
                <a:ext uri="{FF2B5EF4-FFF2-40B4-BE49-F238E27FC236}">
                  <a16:creationId xmlns:a16="http://schemas.microsoft.com/office/drawing/2014/main" id="{AC1658E5-93B6-6051-26FF-04D25FFACBFB}"/>
                </a:ext>
              </a:extLst>
            </p:cNvPr>
            <p:cNvSpPr txBox="1"/>
            <p:nvPr/>
          </p:nvSpPr>
          <p:spPr>
            <a:xfrm>
              <a:off x="-2156460" y="5847658"/>
              <a:ext cx="1976174" cy="861774"/>
            </a:xfrm>
            <a:prstGeom prst="rect">
              <a:avLst/>
            </a:prstGeom>
            <a:noFill/>
          </p:spPr>
          <p:txBody>
            <a:bodyPr wrap="square" rtlCol="0">
              <a:spAutoFit/>
            </a:bodyPr>
            <a:lstStyle/>
            <a:p>
              <a:r>
                <a:rPr lang="en-GB" sz="1000" b="1">
                  <a:solidFill>
                    <a:srgbClr val="333333"/>
                  </a:solidFill>
                </a:rPr>
                <a:t>2. </a:t>
              </a:r>
              <a:r>
                <a:rPr lang="en-GB" sz="1000">
                  <a:solidFill>
                    <a:srgbClr val="333333"/>
                  </a:solidFill>
                </a:rPr>
                <a:t>Click on the </a:t>
              </a:r>
              <a:r>
                <a:rPr lang="en-GB" sz="1000" b="0">
                  <a:solidFill>
                    <a:srgbClr val="333333"/>
                  </a:solidFill>
                  <a:latin typeface="Gotham Medium" pitchFamily="50" charset="0"/>
                </a:rPr>
                <a:t>shape </a:t>
              </a:r>
              <a:r>
                <a:rPr lang="en-GB" sz="1000">
                  <a:solidFill>
                    <a:srgbClr val="333333"/>
                  </a:solidFill>
                </a:rPr>
                <a:t>you wish to add your icon to and choose the icon needed from the PPT Icon Library.</a:t>
              </a:r>
              <a:br>
                <a:rPr lang="en-GB" sz="1000">
                  <a:solidFill>
                    <a:srgbClr val="333333"/>
                  </a:solidFill>
                </a:rPr>
              </a:br>
              <a:r>
                <a:rPr lang="en-GB" sz="1000">
                  <a:solidFill>
                    <a:srgbClr val="333333"/>
                  </a:solidFill>
                </a:rPr>
                <a:t>Insert &gt; Icons</a:t>
              </a:r>
            </a:p>
          </p:txBody>
        </p:sp>
        <p:sp>
          <p:nvSpPr>
            <p:cNvPr id="33" name="TextBox 32">
              <a:extLst>
                <a:ext uri="{FF2B5EF4-FFF2-40B4-BE49-F238E27FC236}">
                  <a16:creationId xmlns:a16="http://schemas.microsoft.com/office/drawing/2014/main" id="{48675525-B1C2-8360-098E-C1ACCE8787BC}"/>
                </a:ext>
              </a:extLst>
            </p:cNvPr>
            <p:cNvSpPr txBox="1"/>
            <p:nvPr/>
          </p:nvSpPr>
          <p:spPr>
            <a:xfrm>
              <a:off x="-2156460" y="6706540"/>
              <a:ext cx="1881569" cy="1015663"/>
            </a:xfrm>
            <a:prstGeom prst="rect">
              <a:avLst/>
            </a:prstGeom>
            <a:noFill/>
          </p:spPr>
          <p:txBody>
            <a:bodyPr wrap="square" rtlCol="0">
              <a:spAutoFit/>
            </a:bodyPr>
            <a:lstStyle/>
            <a:p>
              <a:r>
                <a:rPr lang="en-GB" sz="1000" b="1">
                  <a:solidFill>
                    <a:srgbClr val="333333"/>
                  </a:solidFill>
                </a:rPr>
                <a:t>3. </a:t>
              </a:r>
              <a:r>
                <a:rPr lang="en-GB" sz="1000">
                  <a:solidFill>
                    <a:srgbClr val="333333"/>
                  </a:solidFill>
                </a:rPr>
                <a:t>Click on the </a:t>
              </a:r>
              <a:r>
                <a:rPr lang="en-GB" sz="1000" b="0">
                  <a:solidFill>
                    <a:srgbClr val="333333"/>
                  </a:solidFill>
                  <a:latin typeface="Gotham Medium" pitchFamily="50" charset="0"/>
                </a:rPr>
                <a:t>Format Picture/Format Graphic </a:t>
              </a:r>
              <a:r>
                <a:rPr lang="en-GB" sz="1000">
                  <a:solidFill>
                    <a:srgbClr val="333333"/>
                  </a:solidFill>
                </a:rPr>
                <a:t>tab in the ribbon and choose </a:t>
              </a:r>
              <a:r>
                <a:rPr lang="en-GB" sz="1000" b="0">
                  <a:solidFill>
                    <a:srgbClr val="333333"/>
                  </a:solidFill>
                  <a:latin typeface="Gotham Medium" pitchFamily="50" charset="0"/>
                </a:rPr>
                <a:t>Crop</a:t>
              </a:r>
              <a:r>
                <a:rPr lang="en-GB" sz="1000">
                  <a:solidFill>
                    <a:srgbClr val="333333"/>
                  </a:solidFill>
                </a:rPr>
                <a:t> option to edit the position and composition of your icon.</a:t>
              </a:r>
            </a:p>
          </p:txBody>
        </p:sp>
        <p:sp>
          <p:nvSpPr>
            <p:cNvPr id="34" name="TextBox 33">
              <a:extLst>
                <a:ext uri="{FF2B5EF4-FFF2-40B4-BE49-F238E27FC236}">
                  <a16:creationId xmlns:a16="http://schemas.microsoft.com/office/drawing/2014/main" id="{E3E9F938-8000-5468-939E-6DE8EE271F17}"/>
                </a:ext>
              </a:extLst>
            </p:cNvPr>
            <p:cNvSpPr txBox="1"/>
            <p:nvPr/>
          </p:nvSpPr>
          <p:spPr>
            <a:xfrm>
              <a:off x="-2156460" y="7748950"/>
              <a:ext cx="2032272" cy="553998"/>
            </a:xfrm>
            <a:prstGeom prst="rect">
              <a:avLst/>
            </a:prstGeom>
            <a:noFill/>
          </p:spPr>
          <p:txBody>
            <a:bodyPr wrap="square" rtlCol="0">
              <a:spAutoFit/>
            </a:bodyPr>
            <a:lstStyle/>
            <a:p>
              <a:r>
                <a:rPr lang="en-GB" sz="1000" b="1">
                  <a:solidFill>
                    <a:srgbClr val="333333"/>
                  </a:solidFill>
                </a:rPr>
                <a:t>4. </a:t>
              </a:r>
              <a:r>
                <a:rPr lang="en-GB" sz="1000">
                  <a:solidFill>
                    <a:srgbClr val="333333"/>
                  </a:solidFill>
                </a:rPr>
                <a:t>Click on the drop down arrow and choose </a:t>
              </a:r>
              <a:r>
                <a:rPr lang="en-GB" sz="1000" b="0">
                  <a:solidFill>
                    <a:srgbClr val="333333"/>
                  </a:solidFill>
                  <a:latin typeface="Gotham Medium" pitchFamily="50" charset="0"/>
                </a:rPr>
                <a:t>Fit</a:t>
              </a:r>
              <a:r>
                <a:rPr lang="en-GB" sz="1000">
                  <a:solidFill>
                    <a:srgbClr val="333333"/>
                  </a:solidFill>
                </a:rPr>
                <a:t> to fit the icon to the placeholder.</a:t>
              </a:r>
            </a:p>
          </p:txBody>
        </p:sp>
        <p:sp>
          <p:nvSpPr>
            <p:cNvPr id="44" name="TextBox 43">
              <a:extLst>
                <a:ext uri="{FF2B5EF4-FFF2-40B4-BE49-F238E27FC236}">
                  <a16:creationId xmlns:a16="http://schemas.microsoft.com/office/drawing/2014/main" id="{ABEDA492-BDC6-84CD-97BA-DF606D08F32D}"/>
                </a:ext>
              </a:extLst>
            </p:cNvPr>
            <p:cNvSpPr txBox="1"/>
            <p:nvPr/>
          </p:nvSpPr>
          <p:spPr>
            <a:xfrm>
              <a:off x="-2156460" y="5119692"/>
              <a:ext cx="1976174" cy="707886"/>
            </a:xfrm>
            <a:prstGeom prst="rect">
              <a:avLst/>
            </a:prstGeom>
            <a:noFill/>
          </p:spPr>
          <p:txBody>
            <a:bodyPr wrap="square" rtlCol="0">
              <a:spAutoFit/>
            </a:bodyPr>
            <a:lstStyle/>
            <a:p>
              <a:r>
                <a:rPr lang="en-GB" sz="1000" b="1">
                  <a:solidFill>
                    <a:srgbClr val="333333"/>
                  </a:solidFill>
                </a:rPr>
                <a:t>1. </a:t>
              </a:r>
              <a:r>
                <a:rPr lang="en-GB" sz="1000">
                  <a:solidFill>
                    <a:srgbClr val="333333"/>
                  </a:solidFill>
                </a:rPr>
                <a:t>To replace an existing icon, first delete it. Only use icons from the PowerPoint icon library: </a:t>
              </a:r>
              <a:r>
                <a:rPr lang="en-GB" sz="1000">
                  <a:solidFill>
                    <a:srgbClr val="333333"/>
                  </a:solidFill>
                  <a:latin typeface="Gotham Medium" pitchFamily="50" charset="0"/>
                </a:rPr>
                <a:t>Insert &gt; Icons. </a:t>
              </a:r>
            </a:p>
          </p:txBody>
        </p:sp>
      </p:grpSp>
    </p:spTree>
    <p:custDataLst>
      <p:tags r:id="rId1"/>
    </p:custDataLst>
    <p:extLst>
      <p:ext uri="{BB962C8B-B14F-4D97-AF65-F5344CB8AC3E}">
        <p14:creationId xmlns:p14="http://schemas.microsoft.com/office/powerpoint/2010/main" val="2454792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56.xml><?xml version="1.0" encoding="utf-8"?>
<p:sldLayout xmlns:a="http://schemas.openxmlformats.org/drawingml/2006/main" xmlns:r="http://schemas.openxmlformats.org/officeDocument/2006/relationships" xmlns:p="http://schemas.openxmlformats.org/presentationml/2006/main" showMasterSp="0">
  <p:cSld name="1x chart">
    <p:spTree>
      <p:nvGrpSpPr>
        <p:cNvPr id="1" name=""/>
        <p:cNvGrpSpPr/>
        <p:nvPr/>
      </p:nvGrpSpPr>
      <p:grpSpPr>
        <a:xfrm>
          <a:off x="0" y="0"/>
          <a:ext cx="0" cy="0"/>
          <a:chOff x="0" y="0"/>
          <a:chExt cx="0" cy="0"/>
        </a:xfrm>
      </p:grpSpPr>
      <p:sp>
        <p:nvSpPr>
          <p:cNvPr id="8" name="Text Placeholder 3">
            <a:extLst>
              <a:ext uri="{FF2B5EF4-FFF2-40B4-BE49-F238E27FC236}">
                <a16:creationId xmlns:a16="http://schemas.microsoft.com/office/drawing/2014/main" id="{F1791BA3-591C-E896-7295-3BF36FBD338D}"/>
              </a:ext>
            </a:extLst>
          </p:cNvPr>
          <p:cNvSpPr>
            <a:spLocks noGrp="1"/>
          </p:cNvSpPr>
          <p:nvPr>
            <p:ph type="body" sz="quarter" idx="30" hasCustomPrompt="1"/>
          </p:nvPr>
        </p:nvSpPr>
        <p:spPr>
          <a:xfrm rot="5400000">
            <a:off x="8649149" y="3318754"/>
            <a:ext cx="6858430" cy="220922"/>
          </a:xfrm>
          <a:solidFill>
            <a:schemeClr val="accent1"/>
          </a:solidFill>
        </p:spPr>
        <p:txBody>
          <a:bodyPr anchor="ctr"/>
          <a:lstStyle>
            <a:lvl1pPr algn="ctr">
              <a:defRPr sz="900" cap="all" spc="100" baseline="0"/>
            </a:lvl1pPr>
          </a:lstStyle>
          <a:p>
            <a:pPr lvl="0"/>
            <a:r>
              <a:rPr lang="en-GB"/>
              <a:t>Section Title</a:t>
            </a:r>
          </a:p>
        </p:txBody>
      </p:sp>
      <p:sp>
        <p:nvSpPr>
          <p:cNvPr id="9" name="Chart Placeholder 8">
            <a:extLst>
              <a:ext uri="{FF2B5EF4-FFF2-40B4-BE49-F238E27FC236}">
                <a16:creationId xmlns:a16="http://schemas.microsoft.com/office/drawing/2014/main" id="{4AC86339-BABA-F963-2576-185E08911C35}"/>
              </a:ext>
            </a:extLst>
          </p:cNvPr>
          <p:cNvSpPr>
            <a:spLocks noGrp="1"/>
          </p:cNvSpPr>
          <p:nvPr>
            <p:ph type="chart" sz="quarter" idx="13" hasCustomPrompt="1"/>
          </p:nvPr>
        </p:nvSpPr>
        <p:spPr>
          <a:xfrm>
            <a:off x="450732" y="1520826"/>
            <a:ext cx="10323999" cy="4375150"/>
          </a:xfrm>
        </p:spPr>
        <p:txBody>
          <a:bodyPr/>
          <a:lstStyle>
            <a:lvl1pPr algn="ctr">
              <a:defRPr/>
            </a:lvl1pPr>
          </a:lstStyle>
          <a:p>
            <a:r>
              <a:rPr lang="en-GB"/>
              <a:t>Copy and paste a chart from your chart colours slides into this placeholder</a:t>
            </a:r>
          </a:p>
        </p:txBody>
      </p:sp>
      <p:grpSp>
        <p:nvGrpSpPr>
          <p:cNvPr id="2" name="Group 1">
            <a:extLst>
              <a:ext uri="{FF2B5EF4-FFF2-40B4-BE49-F238E27FC236}">
                <a16:creationId xmlns:a16="http://schemas.microsoft.com/office/drawing/2014/main" id="{BECEA1AA-27FB-BB9C-F813-E08CA8E1843A}"/>
              </a:ext>
            </a:extLst>
          </p:cNvPr>
          <p:cNvGrpSpPr/>
          <p:nvPr/>
        </p:nvGrpSpPr>
        <p:grpSpPr>
          <a:xfrm>
            <a:off x="12284372" y="-2519"/>
            <a:ext cx="2095094" cy="3935275"/>
            <a:chOff x="-2179314" y="4463260"/>
            <a:chExt cx="2095640" cy="3935275"/>
          </a:xfrm>
        </p:grpSpPr>
        <p:sp>
          <p:nvSpPr>
            <p:cNvPr id="17" name="Rectangle 16">
              <a:extLst>
                <a:ext uri="{FF2B5EF4-FFF2-40B4-BE49-F238E27FC236}">
                  <a16:creationId xmlns:a16="http://schemas.microsoft.com/office/drawing/2014/main" id="{14311544-A12F-644A-675B-DA10B3BAF5C1}"/>
                </a:ext>
              </a:extLst>
            </p:cNvPr>
            <p:cNvSpPr/>
            <p:nvPr/>
          </p:nvSpPr>
          <p:spPr>
            <a:xfrm>
              <a:off x="-2178628" y="4464455"/>
              <a:ext cx="2094954" cy="393408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chemeClr val="bg1"/>
                </a:solidFill>
              </a:endParaRPr>
            </a:p>
          </p:txBody>
        </p:sp>
        <p:sp>
          <p:nvSpPr>
            <p:cNvPr id="23" name="Rectangle 22">
              <a:extLst>
                <a:ext uri="{FF2B5EF4-FFF2-40B4-BE49-F238E27FC236}">
                  <a16:creationId xmlns:a16="http://schemas.microsoft.com/office/drawing/2014/main" id="{8A2B5A49-C3A1-4DC1-ED02-6E63CC7E2DBF}"/>
                </a:ext>
              </a:extLst>
            </p:cNvPr>
            <p:cNvSpPr/>
            <p:nvPr/>
          </p:nvSpPr>
          <p:spPr>
            <a:xfrm>
              <a:off x="-2178417" y="4463260"/>
              <a:ext cx="2094743" cy="7043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799">
                <a:solidFill>
                  <a:schemeClr val="bg1"/>
                </a:solidFill>
              </a:endParaRPr>
            </a:p>
          </p:txBody>
        </p:sp>
        <p:sp>
          <p:nvSpPr>
            <p:cNvPr id="24" name="TextBox 23">
              <a:extLst>
                <a:ext uri="{FF2B5EF4-FFF2-40B4-BE49-F238E27FC236}">
                  <a16:creationId xmlns:a16="http://schemas.microsoft.com/office/drawing/2014/main" id="{207F0911-33EF-4C99-E634-F529A80467D4}"/>
                </a:ext>
              </a:extLst>
            </p:cNvPr>
            <p:cNvSpPr txBox="1"/>
            <p:nvPr/>
          </p:nvSpPr>
          <p:spPr>
            <a:xfrm>
              <a:off x="-1906847" y="4580276"/>
              <a:ext cx="1526050" cy="461665"/>
            </a:xfrm>
            <a:prstGeom prst="rect">
              <a:avLst/>
            </a:prstGeom>
            <a:noFill/>
          </p:spPr>
          <p:txBody>
            <a:bodyPr wrap="square" rtlCol="0">
              <a:spAutoFit/>
            </a:bodyPr>
            <a:lstStyle/>
            <a:p>
              <a:pPr algn="ctr"/>
              <a:r>
                <a:rPr lang="en-GB" sz="1200">
                  <a:solidFill>
                    <a:srgbClr val="333333"/>
                  </a:solidFill>
                  <a:latin typeface="+mn-lt"/>
                </a:rPr>
                <a:t>HOW TO INSERT A CHART</a:t>
              </a:r>
            </a:p>
          </p:txBody>
        </p:sp>
        <p:sp>
          <p:nvSpPr>
            <p:cNvPr id="25" name="TextBox 24">
              <a:extLst>
                <a:ext uri="{FF2B5EF4-FFF2-40B4-BE49-F238E27FC236}">
                  <a16:creationId xmlns:a16="http://schemas.microsoft.com/office/drawing/2014/main" id="{D10075CE-02DF-0A92-BE22-374C5239E968}"/>
                </a:ext>
              </a:extLst>
            </p:cNvPr>
            <p:cNvSpPr txBox="1"/>
            <p:nvPr/>
          </p:nvSpPr>
          <p:spPr>
            <a:xfrm>
              <a:off x="-2179313" y="5881307"/>
              <a:ext cx="1931663" cy="707886"/>
            </a:xfrm>
            <a:prstGeom prst="rect">
              <a:avLst/>
            </a:prstGeom>
            <a:noFill/>
          </p:spPr>
          <p:txBody>
            <a:bodyPr wrap="square" rtlCol="0">
              <a:noAutofit/>
            </a:bodyPr>
            <a:lstStyle/>
            <a:p>
              <a:r>
                <a:rPr lang="en-GB" sz="1000" b="0">
                  <a:solidFill>
                    <a:srgbClr val="333333"/>
                  </a:solidFill>
                </a:rPr>
                <a:t>1. To use the chart and edit the data, click on the chart and go to </a:t>
              </a:r>
              <a:r>
                <a:rPr lang="en-GB" sz="1000" b="0">
                  <a:solidFill>
                    <a:srgbClr val="333333"/>
                  </a:solidFill>
                  <a:latin typeface="Gotham Medium" pitchFamily="50" charset="0"/>
                </a:rPr>
                <a:t>Chart Design</a:t>
              </a:r>
              <a:r>
                <a:rPr lang="en-GB" sz="1000" b="0">
                  <a:solidFill>
                    <a:srgbClr val="333333"/>
                  </a:solidFill>
                </a:rPr>
                <a:t> &gt; </a:t>
              </a:r>
              <a:r>
                <a:rPr lang="en-GB" sz="1000" b="0">
                  <a:solidFill>
                    <a:srgbClr val="333333"/>
                  </a:solidFill>
                  <a:latin typeface="Gotham Medium" pitchFamily="50" charset="0"/>
                </a:rPr>
                <a:t>Edit Data </a:t>
              </a:r>
              <a:r>
                <a:rPr lang="en-GB" sz="1000" b="0">
                  <a:solidFill>
                    <a:srgbClr val="333333"/>
                  </a:solidFill>
                </a:rPr>
                <a:t>in the top ribbon. </a:t>
              </a:r>
            </a:p>
          </p:txBody>
        </p:sp>
        <p:sp>
          <p:nvSpPr>
            <p:cNvPr id="26" name="TextBox 25">
              <a:extLst>
                <a:ext uri="{FF2B5EF4-FFF2-40B4-BE49-F238E27FC236}">
                  <a16:creationId xmlns:a16="http://schemas.microsoft.com/office/drawing/2014/main" id="{88DB8115-30D4-7184-52A4-CA1C2B67A399}"/>
                </a:ext>
              </a:extLst>
            </p:cNvPr>
            <p:cNvSpPr txBox="1"/>
            <p:nvPr/>
          </p:nvSpPr>
          <p:spPr>
            <a:xfrm>
              <a:off x="-2179314" y="6549357"/>
              <a:ext cx="1798517" cy="841667"/>
            </a:xfrm>
            <a:prstGeom prst="rect">
              <a:avLst/>
            </a:prstGeom>
            <a:noFill/>
          </p:spPr>
          <p:txBody>
            <a:bodyPr wrap="square" rtlCol="0">
              <a:noAutofit/>
            </a:bodyPr>
            <a:lstStyle/>
            <a:p>
              <a:r>
                <a:rPr lang="en-GB" sz="1000" b="0">
                  <a:solidFill>
                    <a:srgbClr val="333333"/>
                  </a:solidFill>
                </a:rPr>
                <a:t>2.  You can choose to insert fresh data into the excel document or copy and paste a table of data from another excel.</a:t>
              </a:r>
            </a:p>
          </p:txBody>
        </p:sp>
        <p:sp>
          <p:nvSpPr>
            <p:cNvPr id="27" name="TextBox 26">
              <a:extLst>
                <a:ext uri="{FF2B5EF4-FFF2-40B4-BE49-F238E27FC236}">
                  <a16:creationId xmlns:a16="http://schemas.microsoft.com/office/drawing/2014/main" id="{B763E027-8990-DD79-D5A3-94134AA959C4}"/>
                </a:ext>
              </a:extLst>
            </p:cNvPr>
            <p:cNvSpPr txBox="1"/>
            <p:nvPr/>
          </p:nvSpPr>
          <p:spPr>
            <a:xfrm>
              <a:off x="-2179314" y="5182194"/>
              <a:ext cx="2094743" cy="707886"/>
            </a:xfrm>
            <a:prstGeom prst="rect">
              <a:avLst/>
            </a:prstGeom>
            <a:noFill/>
          </p:spPr>
          <p:txBody>
            <a:bodyPr wrap="square" rtlCol="0">
              <a:spAutoFit/>
            </a:bodyPr>
            <a:lstStyle/>
            <a:p>
              <a:r>
                <a:rPr lang="en-GB" sz="1000" b="0">
                  <a:solidFill>
                    <a:srgbClr val="333333"/>
                  </a:solidFill>
                </a:rPr>
                <a:t>We have designed and charts for you. These can be found on the chart slides when you open your template.</a:t>
              </a:r>
              <a:endParaRPr lang="en-GB" sz="1000" b="0">
                <a:solidFill>
                  <a:schemeClr val="accent1"/>
                </a:solidFill>
              </a:endParaRPr>
            </a:p>
          </p:txBody>
        </p:sp>
        <p:sp>
          <p:nvSpPr>
            <p:cNvPr id="28" name="Rectangle 27">
              <a:extLst>
                <a:ext uri="{FF2B5EF4-FFF2-40B4-BE49-F238E27FC236}">
                  <a16:creationId xmlns:a16="http://schemas.microsoft.com/office/drawing/2014/main" id="{BE7CD4FD-3D7F-4766-3CA1-8EE66EF1D683}"/>
                </a:ext>
              </a:extLst>
            </p:cNvPr>
            <p:cNvSpPr/>
            <p:nvPr/>
          </p:nvSpPr>
          <p:spPr>
            <a:xfrm>
              <a:off x="-2178628" y="7441493"/>
              <a:ext cx="2094954" cy="3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fontScale="25000" lnSpcReduction="20000"/>
            </a:bodyPr>
            <a:lstStyle/>
            <a:p>
              <a:pPr algn="ctr"/>
              <a:endParaRPr lang="en-GB" sz="1799">
                <a:solidFill>
                  <a:schemeClr val="bg1"/>
                </a:solidFill>
              </a:endParaRPr>
            </a:p>
          </p:txBody>
        </p:sp>
        <p:sp>
          <p:nvSpPr>
            <p:cNvPr id="29" name="TextBox 28">
              <a:extLst>
                <a:ext uri="{FF2B5EF4-FFF2-40B4-BE49-F238E27FC236}">
                  <a16:creationId xmlns:a16="http://schemas.microsoft.com/office/drawing/2014/main" id="{A2220EB5-D221-6387-A500-BDD30FE07FAB}"/>
                </a:ext>
              </a:extLst>
            </p:cNvPr>
            <p:cNvSpPr txBox="1"/>
            <p:nvPr/>
          </p:nvSpPr>
          <p:spPr>
            <a:xfrm>
              <a:off x="-2179314" y="7496303"/>
              <a:ext cx="1798517" cy="553998"/>
            </a:xfrm>
            <a:prstGeom prst="rect">
              <a:avLst/>
            </a:prstGeom>
            <a:noFill/>
          </p:spPr>
          <p:txBody>
            <a:bodyPr wrap="square" rtlCol="0">
              <a:noAutofit/>
            </a:bodyPr>
            <a:lstStyle/>
            <a:p>
              <a:r>
                <a:rPr lang="en-GB" sz="1000" b="0">
                  <a:solidFill>
                    <a:srgbClr val="333333"/>
                  </a:solidFill>
                  <a:latin typeface="Gotham Medium" pitchFamily="50" charset="0"/>
                </a:rPr>
                <a:t>You can copy and paste the designed chart into the another placeholder to create more charts in this style.</a:t>
              </a:r>
              <a:endParaRPr lang="en-GB" sz="1000" b="0">
                <a:solidFill>
                  <a:schemeClr val="accent1"/>
                </a:solidFill>
                <a:latin typeface="Gotham Medium" pitchFamily="50" charset="0"/>
              </a:endParaRPr>
            </a:p>
          </p:txBody>
        </p:sp>
      </p:grpSp>
      <p:sp>
        <p:nvSpPr>
          <p:cNvPr id="31" name="Date Placeholder 30">
            <a:extLst>
              <a:ext uri="{FF2B5EF4-FFF2-40B4-BE49-F238E27FC236}">
                <a16:creationId xmlns:a16="http://schemas.microsoft.com/office/drawing/2014/main" id="{D27FC04F-D101-8DEE-9601-9A5089FE95B9}"/>
              </a:ext>
            </a:extLst>
          </p:cNvPr>
          <p:cNvSpPr>
            <a:spLocks noGrp="1"/>
          </p:cNvSpPr>
          <p:nvPr>
            <p:ph type="dt" sz="half" idx="31"/>
          </p:nvPr>
        </p:nvSpPr>
        <p:spPr/>
        <p:txBody>
          <a:bodyPr/>
          <a:lstStyle/>
          <a:p>
            <a:endParaRPr lang="en-GB"/>
          </a:p>
        </p:txBody>
      </p:sp>
      <p:sp>
        <p:nvSpPr>
          <p:cNvPr id="32" name="Footer Placeholder 31">
            <a:extLst>
              <a:ext uri="{FF2B5EF4-FFF2-40B4-BE49-F238E27FC236}">
                <a16:creationId xmlns:a16="http://schemas.microsoft.com/office/drawing/2014/main" id="{83CDCC9C-6DC9-7665-3022-CB3A2CA840C7}"/>
              </a:ext>
            </a:extLst>
          </p:cNvPr>
          <p:cNvSpPr>
            <a:spLocks noGrp="1"/>
          </p:cNvSpPr>
          <p:nvPr>
            <p:ph type="ftr" sz="quarter" idx="32"/>
          </p:nvPr>
        </p:nvSpPr>
        <p:spPr>
          <a:xfrm>
            <a:off x="450733" y="6501388"/>
            <a:ext cx="6856644" cy="270074"/>
          </a:xfrm>
          <a:prstGeom prst="rect">
            <a:avLst/>
          </a:prstGeom>
        </p:spPr>
        <p:txBody>
          <a:bodyPr/>
          <a:lstStyle/>
          <a:p>
            <a:pPr>
              <a:lnSpc>
                <a:spcPct val="120000"/>
              </a:lnSpc>
              <a:spcAft>
                <a:spcPts val="1000"/>
              </a:spcAft>
            </a:pPr>
            <a:r>
              <a:rPr lang="en-US"/>
              <a:t>Footer</a:t>
            </a:r>
          </a:p>
        </p:txBody>
      </p:sp>
      <p:sp>
        <p:nvSpPr>
          <p:cNvPr id="33" name="Slide Number Placeholder 32">
            <a:extLst>
              <a:ext uri="{FF2B5EF4-FFF2-40B4-BE49-F238E27FC236}">
                <a16:creationId xmlns:a16="http://schemas.microsoft.com/office/drawing/2014/main" id="{51C71FB5-5240-D537-D712-D7F9241440FC}"/>
              </a:ext>
            </a:extLst>
          </p:cNvPr>
          <p:cNvSpPr>
            <a:spLocks noGrp="1"/>
          </p:cNvSpPr>
          <p:nvPr>
            <p:ph type="sldNum" sz="quarter" idx="33"/>
          </p:nvPr>
        </p:nvSpPr>
        <p:spPr/>
        <p:txBody>
          <a:bodyPr/>
          <a:lstStyle/>
          <a:p>
            <a:fld id="{BB07EAE1-021A-493C-B07F-6FE9E5D11BEB}" type="slidenum">
              <a:rPr lang="en-GB" smtClean="0"/>
              <a:pPr/>
              <a:t>‹#›</a:t>
            </a:fld>
            <a:endParaRPr lang="en-GB"/>
          </a:p>
        </p:txBody>
      </p:sp>
      <p:sp>
        <p:nvSpPr>
          <p:cNvPr id="3" name="Title 1">
            <a:extLst>
              <a:ext uri="{FF2B5EF4-FFF2-40B4-BE49-F238E27FC236}">
                <a16:creationId xmlns:a16="http://schemas.microsoft.com/office/drawing/2014/main" id="{938CEC7A-B72B-BA52-053C-8A98EDACC430}"/>
              </a:ext>
            </a:extLst>
          </p:cNvPr>
          <p:cNvSpPr>
            <a:spLocks noGrp="1"/>
          </p:cNvSpPr>
          <p:nvPr>
            <p:ph type="title" hasCustomPrompt="1"/>
          </p:nvPr>
        </p:nvSpPr>
        <p:spPr>
          <a:xfrm>
            <a:off x="450732" y="422671"/>
            <a:ext cx="10326690" cy="558405"/>
          </a:xfrm>
        </p:spPr>
        <p:txBody>
          <a:bodyPr/>
          <a:lstStyle>
            <a:lvl1pPr>
              <a:defRPr sz="3199"/>
            </a:lvl1pPr>
          </a:lstStyle>
          <a:p>
            <a:r>
              <a:rPr lang="en-GB"/>
              <a:t>Insert title here</a:t>
            </a:r>
          </a:p>
        </p:txBody>
      </p:sp>
      <p:pic>
        <p:nvPicPr>
          <p:cNvPr id="4" name="Graphic 3">
            <a:extLst>
              <a:ext uri="{FF2B5EF4-FFF2-40B4-BE49-F238E27FC236}">
                <a16:creationId xmlns:a16="http://schemas.microsoft.com/office/drawing/2014/main" id="{0896FAFF-6DF0-B0AD-F9E0-0187C655CB1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169916" y="259080"/>
            <a:ext cx="558018" cy="558163"/>
          </a:xfrm>
          <a:prstGeom prst="rect">
            <a:avLst/>
          </a:prstGeom>
        </p:spPr>
      </p:pic>
      <p:grpSp>
        <p:nvGrpSpPr>
          <p:cNvPr id="5" name="Group 4">
            <a:extLst>
              <a:ext uri="{FF2B5EF4-FFF2-40B4-BE49-F238E27FC236}">
                <a16:creationId xmlns:a16="http://schemas.microsoft.com/office/drawing/2014/main" id="{741EA3CF-A4D9-6ACC-C64D-904C999C49BB}"/>
              </a:ext>
            </a:extLst>
          </p:cNvPr>
          <p:cNvGrpSpPr/>
          <p:nvPr userDrawn="1"/>
        </p:nvGrpSpPr>
        <p:grpSpPr>
          <a:xfrm>
            <a:off x="12284372" y="-2519"/>
            <a:ext cx="2095094" cy="3935275"/>
            <a:chOff x="-2179314" y="4463260"/>
            <a:chExt cx="2095640" cy="3935275"/>
          </a:xfrm>
        </p:grpSpPr>
        <p:sp>
          <p:nvSpPr>
            <p:cNvPr id="6" name="Rectangle 5">
              <a:extLst>
                <a:ext uri="{FF2B5EF4-FFF2-40B4-BE49-F238E27FC236}">
                  <a16:creationId xmlns:a16="http://schemas.microsoft.com/office/drawing/2014/main" id="{02ED8F61-43AB-96CD-7FBF-2560031CC9ED}"/>
                </a:ext>
              </a:extLst>
            </p:cNvPr>
            <p:cNvSpPr/>
            <p:nvPr/>
          </p:nvSpPr>
          <p:spPr>
            <a:xfrm>
              <a:off x="-2178628" y="4464455"/>
              <a:ext cx="2094954" cy="393408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chemeClr val="bg1"/>
                </a:solidFill>
              </a:endParaRPr>
            </a:p>
          </p:txBody>
        </p:sp>
        <p:sp>
          <p:nvSpPr>
            <p:cNvPr id="7" name="Rectangle 6">
              <a:extLst>
                <a:ext uri="{FF2B5EF4-FFF2-40B4-BE49-F238E27FC236}">
                  <a16:creationId xmlns:a16="http://schemas.microsoft.com/office/drawing/2014/main" id="{CDDD40A1-178C-36DA-8962-F1B909E6B684}"/>
                </a:ext>
              </a:extLst>
            </p:cNvPr>
            <p:cNvSpPr/>
            <p:nvPr/>
          </p:nvSpPr>
          <p:spPr>
            <a:xfrm>
              <a:off x="-2178417" y="4463260"/>
              <a:ext cx="2094743" cy="7043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799">
                <a:solidFill>
                  <a:schemeClr val="bg1"/>
                </a:solidFill>
              </a:endParaRPr>
            </a:p>
          </p:txBody>
        </p:sp>
        <p:sp>
          <p:nvSpPr>
            <p:cNvPr id="10" name="TextBox 9">
              <a:extLst>
                <a:ext uri="{FF2B5EF4-FFF2-40B4-BE49-F238E27FC236}">
                  <a16:creationId xmlns:a16="http://schemas.microsoft.com/office/drawing/2014/main" id="{53755AB0-CEE7-334A-378C-F8059ED51D7F}"/>
                </a:ext>
              </a:extLst>
            </p:cNvPr>
            <p:cNvSpPr txBox="1"/>
            <p:nvPr/>
          </p:nvSpPr>
          <p:spPr>
            <a:xfrm>
              <a:off x="-1906847" y="4580276"/>
              <a:ext cx="1526050" cy="461665"/>
            </a:xfrm>
            <a:prstGeom prst="rect">
              <a:avLst/>
            </a:prstGeom>
            <a:noFill/>
          </p:spPr>
          <p:txBody>
            <a:bodyPr wrap="square" rtlCol="0">
              <a:spAutoFit/>
            </a:bodyPr>
            <a:lstStyle/>
            <a:p>
              <a:pPr algn="ctr"/>
              <a:r>
                <a:rPr lang="en-GB" sz="1200">
                  <a:solidFill>
                    <a:srgbClr val="333333"/>
                  </a:solidFill>
                  <a:latin typeface="+mn-lt"/>
                </a:rPr>
                <a:t>HOW TO INSERT A CHART</a:t>
              </a:r>
            </a:p>
          </p:txBody>
        </p:sp>
        <p:sp>
          <p:nvSpPr>
            <p:cNvPr id="11" name="TextBox 10">
              <a:extLst>
                <a:ext uri="{FF2B5EF4-FFF2-40B4-BE49-F238E27FC236}">
                  <a16:creationId xmlns:a16="http://schemas.microsoft.com/office/drawing/2014/main" id="{3F938C8A-F325-F6BC-A00D-97FEDAC9C459}"/>
                </a:ext>
              </a:extLst>
            </p:cNvPr>
            <p:cNvSpPr txBox="1"/>
            <p:nvPr/>
          </p:nvSpPr>
          <p:spPr>
            <a:xfrm>
              <a:off x="-2179313" y="5881307"/>
              <a:ext cx="1931663" cy="707886"/>
            </a:xfrm>
            <a:prstGeom prst="rect">
              <a:avLst/>
            </a:prstGeom>
            <a:noFill/>
          </p:spPr>
          <p:txBody>
            <a:bodyPr wrap="square" rtlCol="0">
              <a:noAutofit/>
            </a:bodyPr>
            <a:lstStyle/>
            <a:p>
              <a:r>
                <a:rPr lang="en-GB" sz="1000" b="0">
                  <a:solidFill>
                    <a:srgbClr val="333333"/>
                  </a:solidFill>
                </a:rPr>
                <a:t>1. To use the chart and edit the data, click on the chart and go to </a:t>
              </a:r>
              <a:r>
                <a:rPr lang="en-GB" sz="1000" b="0">
                  <a:solidFill>
                    <a:srgbClr val="333333"/>
                  </a:solidFill>
                  <a:latin typeface="Gotham Medium" pitchFamily="50" charset="0"/>
                </a:rPr>
                <a:t>Chart Design</a:t>
              </a:r>
              <a:r>
                <a:rPr lang="en-GB" sz="1000" b="0">
                  <a:solidFill>
                    <a:srgbClr val="333333"/>
                  </a:solidFill>
                </a:rPr>
                <a:t> &gt; </a:t>
              </a:r>
              <a:r>
                <a:rPr lang="en-GB" sz="1000" b="0">
                  <a:solidFill>
                    <a:srgbClr val="333333"/>
                  </a:solidFill>
                  <a:latin typeface="Gotham Medium" pitchFamily="50" charset="0"/>
                </a:rPr>
                <a:t>Edit Data </a:t>
              </a:r>
              <a:r>
                <a:rPr lang="en-GB" sz="1000" b="0">
                  <a:solidFill>
                    <a:srgbClr val="333333"/>
                  </a:solidFill>
                </a:rPr>
                <a:t>in the top ribbon. </a:t>
              </a:r>
            </a:p>
          </p:txBody>
        </p:sp>
        <p:sp>
          <p:nvSpPr>
            <p:cNvPr id="12" name="TextBox 11">
              <a:extLst>
                <a:ext uri="{FF2B5EF4-FFF2-40B4-BE49-F238E27FC236}">
                  <a16:creationId xmlns:a16="http://schemas.microsoft.com/office/drawing/2014/main" id="{170EEEC8-3E21-70D3-9015-D9A48C110B9C}"/>
                </a:ext>
              </a:extLst>
            </p:cNvPr>
            <p:cNvSpPr txBox="1"/>
            <p:nvPr/>
          </p:nvSpPr>
          <p:spPr>
            <a:xfrm>
              <a:off x="-2179314" y="6549357"/>
              <a:ext cx="1798517" cy="841667"/>
            </a:xfrm>
            <a:prstGeom prst="rect">
              <a:avLst/>
            </a:prstGeom>
            <a:noFill/>
          </p:spPr>
          <p:txBody>
            <a:bodyPr wrap="square" rtlCol="0">
              <a:noAutofit/>
            </a:bodyPr>
            <a:lstStyle/>
            <a:p>
              <a:r>
                <a:rPr lang="en-GB" sz="1000" b="0">
                  <a:solidFill>
                    <a:srgbClr val="333333"/>
                  </a:solidFill>
                </a:rPr>
                <a:t>2.  You can choose to insert fresh data into the excel document or copy and paste a table of data from another excel.</a:t>
              </a:r>
            </a:p>
          </p:txBody>
        </p:sp>
        <p:sp>
          <p:nvSpPr>
            <p:cNvPr id="13" name="TextBox 12">
              <a:extLst>
                <a:ext uri="{FF2B5EF4-FFF2-40B4-BE49-F238E27FC236}">
                  <a16:creationId xmlns:a16="http://schemas.microsoft.com/office/drawing/2014/main" id="{74798AB2-860A-328B-2EE2-FF20BB8B950A}"/>
                </a:ext>
              </a:extLst>
            </p:cNvPr>
            <p:cNvSpPr txBox="1"/>
            <p:nvPr/>
          </p:nvSpPr>
          <p:spPr>
            <a:xfrm>
              <a:off x="-2179314" y="5182194"/>
              <a:ext cx="2094743" cy="707886"/>
            </a:xfrm>
            <a:prstGeom prst="rect">
              <a:avLst/>
            </a:prstGeom>
            <a:noFill/>
          </p:spPr>
          <p:txBody>
            <a:bodyPr wrap="square" rtlCol="0">
              <a:spAutoFit/>
            </a:bodyPr>
            <a:lstStyle/>
            <a:p>
              <a:r>
                <a:rPr lang="en-GB" sz="1000" b="0">
                  <a:solidFill>
                    <a:srgbClr val="333333"/>
                  </a:solidFill>
                </a:rPr>
                <a:t>We have designed and charts for you. These can be found on the chart slides when you open your template.</a:t>
              </a:r>
              <a:endParaRPr lang="en-GB" sz="1000" b="0">
                <a:solidFill>
                  <a:schemeClr val="accent1"/>
                </a:solidFill>
              </a:endParaRPr>
            </a:p>
          </p:txBody>
        </p:sp>
        <p:sp>
          <p:nvSpPr>
            <p:cNvPr id="14" name="Rectangle 13">
              <a:extLst>
                <a:ext uri="{FF2B5EF4-FFF2-40B4-BE49-F238E27FC236}">
                  <a16:creationId xmlns:a16="http://schemas.microsoft.com/office/drawing/2014/main" id="{BB7C0F8E-73B0-EBF9-09AA-24A006514FFC}"/>
                </a:ext>
              </a:extLst>
            </p:cNvPr>
            <p:cNvSpPr/>
            <p:nvPr/>
          </p:nvSpPr>
          <p:spPr>
            <a:xfrm>
              <a:off x="-2178628" y="7441493"/>
              <a:ext cx="2094954" cy="3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fontScale="25000" lnSpcReduction="20000"/>
            </a:bodyPr>
            <a:lstStyle/>
            <a:p>
              <a:pPr algn="ctr"/>
              <a:endParaRPr lang="en-GB" sz="1799">
                <a:solidFill>
                  <a:schemeClr val="bg1"/>
                </a:solidFill>
              </a:endParaRPr>
            </a:p>
          </p:txBody>
        </p:sp>
        <p:sp>
          <p:nvSpPr>
            <p:cNvPr id="15" name="TextBox 14">
              <a:extLst>
                <a:ext uri="{FF2B5EF4-FFF2-40B4-BE49-F238E27FC236}">
                  <a16:creationId xmlns:a16="http://schemas.microsoft.com/office/drawing/2014/main" id="{6644D1A8-EE6E-A649-EF52-9A49B72A291A}"/>
                </a:ext>
              </a:extLst>
            </p:cNvPr>
            <p:cNvSpPr txBox="1"/>
            <p:nvPr userDrawn="1"/>
          </p:nvSpPr>
          <p:spPr>
            <a:xfrm>
              <a:off x="-2179314" y="7496303"/>
              <a:ext cx="1798517" cy="553998"/>
            </a:xfrm>
            <a:prstGeom prst="rect">
              <a:avLst/>
            </a:prstGeom>
            <a:noFill/>
          </p:spPr>
          <p:txBody>
            <a:bodyPr wrap="square" rtlCol="0">
              <a:noAutofit/>
            </a:bodyPr>
            <a:lstStyle/>
            <a:p>
              <a:r>
                <a:rPr lang="en-GB" sz="1000" b="0">
                  <a:solidFill>
                    <a:srgbClr val="333333"/>
                  </a:solidFill>
                  <a:latin typeface="Gotham Medium" pitchFamily="50" charset="0"/>
                </a:rPr>
                <a:t>You can copy and paste the designed chart into the another placeholder to create more charts in this style.</a:t>
              </a:r>
              <a:endParaRPr lang="en-GB" sz="1000" b="0">
                <a:solidFill>
                  <a:schemeClr val="accent1"/>
                </a:solidFill>
                <a:latin typeface="Gotham Medium" pitchFamily="50" charset="0"/>
              </a:endParaRPr>
            </a:p>
          </p:txBody>
        </p:sp>
      </p:grpSp>
      <p:pic>
        <p:nvPicPr>
          <p:cNvPr id="16" name="Graphic 15">
            <a:extLst>
              <a:ext uri="{FF2B5EF4-FFF2-40B4-BE49-F238E27FC236}">
                <a16:creationId xmlns:a16="http://schemas.microsoft.com/office/drawing/2014/main" id="{B8349DF8-69AB-9E6D-F34E-14036D03423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169916" y="259080"/>
            <a:ext cx="558018" cy="558163"/>
          </a:xfrm>
          <a:prstGeom prst="rect">
            <a:avLst/>
          </a:prstGeom>
        </p:spPr>
      </p:pic>
    </p:spTree>
    <p:custDataLst>
      <p:tags r:id="rId1"/>
    </p:custDataLst>
    <p:extLst>
      <p:ext uri="{BB962C8B-B14F-4D97-AF65-F5344CB8AC3E}">
        <p14:creationId xmlns:p14="http://schemas.microsoft.com/office/powerpoint/2010/main" val="448560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7.xml><?xml version="1.0" encoding="utf-8"?>
<p:sldLayout xmlns:a="http://schemas.openxmlformats.org/drawingml/2006/main" xmlns:r="http://schemas.openxmlformats.org/officeDocument/2006/relationships" xmlns:p="http://schemas.openxmlformats.org/presentationml/2006/main" showMasterSp="0">
  <p:cSld name="4x chart">
    <p:spTree>
      <p:nvGrpSpPr>
        <p:cNvPr id="1" name=""/>
        <p:cNvGrpSpPr/>
        <p:nvPr/>
      </p:nvGrpSpPr>
      <p:grpSpPr>
        <a:xfrm>
          <a:off x="0" y="0"/>
          <a:ext cx="0" cy="0"/>
          <a:chOff x="0" y="0"/>
          <a:chExt cx="0" cy="0"/>
        </a:xfrm>
      </p:grpSpPr>
      <p:sp>
        <p:nvSpPr>
          <p:cNvPr id="8" name="Text Placeholder 3">
            <a:extLst>
              <a:ext uri="{FF2B5EF4-FFF2-40B4-BE49-F238E27FC236}">
                <a16:creationId xmlns:a16="http://schemas.microsoft.com/office/drawing/2014/main" id="{F1791BA3-591C-E896-7295-3BF36FBD338D}"/>
              </a:ext>
            </a:extLst>
          </p:cNvPr>
          <p:cNvSpPr>
            <a:spLocks noGrp="1"/>
          </p:cNvSpPr>
          <p:nvPr>
            <p:ph type="body" sz="quarter" idx="30" hasCustomPrompt="1"/>
          </p:nvPr>
        </p:nvSpPr>
        <p:spPr>
          <a:xfrm rot="5400000">
            <a:off x="8649149" y="3318754"/>
            <a:ext cx="6858430" cy="220922"/>
          </a:xfrm>
          <a:solidFill>
            <a:schemeClr val="accent1"/>
          </a:solidFill>
        </p:spPr>
        <p:txBody>
          <a:bodyPr anchor="ctr"/>
          <a:lstStyle>
            <a:lvl1pPr algn="ctr">
              <a:defRPr sz="900" cap="all" spc="100" baseline="0"/>
            </a:lvl1pPr>
          </a:lstStyle>
          <a:p>
            <a:pPr lvl="0"/>
            <a:r>
              <a:rPr lang="en-GB"/>
              <a:t>Section Title</a:t>
            </a:r>
          </a:p>
        </p:txBody>
      </p:sp>
      <p:sp>
        <p:nvSpPr>
          <p:cNvPr id="3" name="Text Placeholder 25">
            <a:extLst>
              <a:ext uri="{FF2B5EF4-FFF2-40B4-BE49-F238E27FC236}">
                <a16:creationId xmlns:a16="http://schemas.microsoft.com/office/drawing/2014/main" id="{B0A50E40-759B-C4FB-9292-1882A3FCCD1B}"/>
              </a:ext>
            </a:extLst>
          </p:cNvPr>
          <p:cNvSpPr>
            <a:spLocks noGrp="1"/>
          </p:cNvSpPr>
          <p:nvPr>
            <p:ph type="body" sz="quarter" idx="34" hasCustomPrompt="1"/>
          </p:nvPr>
        </p:nvSpPr>
        <p:spPr>
          <a:xfrm>
            <a:off x="6002996" y="0"/>
            <a:ext cx="5964904" cy="6858000"/>
          </a:xfr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lvl1pPr>
              <a:defRPr lang="en-GB" sz="1799" dirty="0">
                <a:solidFill>
                  <a:schemeClr val="lt1"/>
                </a:solidFill>
              </a:defRPr>
            </a:lvl1pPr>
          </a:lstStyle>
          <a:p>
            <a:pPr lvl="0" algn="ctr"/>
            <a:r>
              <a:rPr lang="en-US"/>
              <a:t> </a:t>
            </a:r>
            <a:endParaRPr lang="en-GB"/>
          </a:p>
        </p:txBody>
      </p:sp>
      <p:sp>
        <p:nvSpPr>
          <p:cNvPr id="9" name="Chart Placeholder 8">
            <a:extLst>
              <a:ext uri="{FF2B5EF4-FFF2-40B4-BE49-F238E27FC236}">
                <a16:creationId xmlns:a16="http://schemas.microsoft.com/office/drawing/2014/main" id="{4AC86339-BABA-F963-2576-185E08911C35}"/>
              </a:ext>
            </a:extLst>
          </p:cNvPr>
          <p:cNvSpPr>
            <a:spLocks noGrp="1"/>
          </p:cNvSpPr>
          <p:nvPr>
            <p:ph type="chart" sz="quarter" idx="13" hasCustomPrompt="1"/>
          </p:nvPr>
        </p:nvSpPr>
        <p:spPr>
          <a:xfrm>
            <a:off x="450732" y="2124075"/>
            <a:ext cx="5110419" cy="1771650"/>
          </a:xfrm>
        </p:spPr>
        <p:txBody>
          <a:bodyPr/>
          <a:lstStyle>
            <a:lvl1pPr algn="ctr">
              <a:defRPr/>
            </a:lvl1pPr>
          </a:lstStyle>
          <a:p>
            <a:r>
              <a:rPr lang="en-GB"/>
              <a:t>Copy and paste a chart from your chart colours slides into this placeholder</a:t>
            </a:r>
          </a:p>
        </p:txBody>
      </p:sp>
      <p:sp>
        <p:nvSpPr>
          <p:cNvPr id="10" name="Chart Placeholder 8">
            <a:extLst>
              <a:ext uri="{FF2B5EF4-FFF2-40B4-BE49-F238E27FC236}">
                <a16:creationId xmlns:a16="http://schemas.microsoft.com/office/drawing/2014/main" id="{A31241CD-BDB5-D973-09E1-C9DA8FC89CBE}"/>
              </a:ext>
            </a:extLst>
          </p:cNvPr>
          <p:cNvSpPr>
            <a:spLocks noGrp="1"/>
          </p:cNvSpPr>
          <p:nvPr>
            <p:ph type="chart" sz="quarter" idx="14" hasCustomPrompt="1"/>
          </p:nvPr>
        </p:nvSpPr>
        <p:spPr>
          <a:xfrm>
            <a:off x="450732" y="4124325"/>
            <a:ext cx="5110419" cy="1771650"/>
          </a:xfrm>
        </p:spPr>
        <p:txBody>
          <a:bodyPr/>
          <a:lstStyle>
            <a:lvl1pPr algn="ctr">
              <a:defRPr/>
            </a:lvl1pPr>
          </a:lstStyle>
          <a:p>
            <a:r>
              <a:rPr lang="en-GB"/>
              <a:t>Copy and paste a chart from your chart colours slides into this placeholder</a:t>
            </a:r>
          </a:p>
        </p:txBody>
      </p:sp>
      <p:sp>
        <p:nvSpPr>
          <p:cNvPr id="11" name="Chart Placeholder 8">
            <a:extLst>
              <a:ext uri="{FF2B5EF4-FFF2-40B4-BE49-F238E27FC236}">
                <a16:creationId xmlns:a16="http://schemas.microsoft.com/office/drawing/2014/main" id="{A7C50374-6086-FF6E-E082-B1970A3E44CB}"/>
              </a:ext>
            </a:extLst>
          </p:cNvPr>
          <p:cNvSpPr>
            <a:spLocks noGrp="1"/>
          </p:cNvSpPr>
          <p:nvPr>
            <p:ph type="chart" sz="quarter" idx="15" hasCustomPrompt="1"/>
          </p:nvPr>
        </p:nvSpPr>
        <p:spPr>
          <a:xfrm>
            <a:off x="6430875" y="2124075"/>
            <a:ext cx="5110419" cy="1771650"/>
          </a:xfrm>
        </p:spPr>
        <p:txBody>
          <a:bodyPr/>
          <a:lstStyle>
            <a:lvl1pPr algn="ctr">
              <a:defRPr>
                <a:solidFill>
                  <a:schemeClr val="bg2"/>
                </a:solidFill>
              </a:defRPr>
            </a:lvl1pPr>
          </a:lstStyle>
          <a:p>
            <a:r>
              <a:rPr lang="en-GB"/>
              <a:t>Copy and paste a chart from your chart colours slides into this placeholder</a:t>
            </a:r>
          </a:p>
        </p:txBody>
      </p:sp>
      <p:sp>
        <p:nvSpPr>
          <p:cNvPr id="12" name="Chart Placeholder 8">
            <a:extLst>
              <a:ext uri="{FF2B5EF4-FFF2-40B4-BE49-F238E27FC236}">
                <a16:creationId xmlns:a16="http://schemas.microsoft.com/office/drawing/2014/main" id="{65CB6768-FE93-D165-C485-4BF678349CF0}"/>
              </a:ext>
            </a:extLst>
          </p:cNvPr>
          <p:cNvSpPr>
            <a:spLocks noGrp="1"/>
          </p:cNvSpPr>
          <p:nvPr>
            <p:ph type="chart" sz="quarter" idx="16" hasCustomPrompt="1"/>
          </p:nvPr>
        </p:nvSpPr>
        <p:spPr>
          <a:xfrm>
            <a:off x="6430875" y="4124325"/>
            <a:ext cx="5110419" cy="1771650"/>
          </a:xfrm>
        </p:spPr>
        <p:txBody>
          <a:bodyPr/>
          <a:lstStyle>
            <a:lvl1pPr algn="ctr">
              <a:defRPr>
                <a:solidFill>
                  <a:schemeClr val="bg2"/>
                </a:solidFill>
              </a:defRPr>
            </a:lvl1pPr>
          </a:lstStyle>
          <a:p>
            <a:r>
              <a:rPr lang="en-GB"/>
              <a:t>Copy and paste a chart from your chart colours slides into this placeholder</a:t>
            </a:r>
          </a:p>
        </p:txBody>
      </p:sp>
      <p:sp>
        <p:nvSpPr>
          <p:cNvPr id="22" name="Title 1">
            <a:extLst>
              <a:ext uri="{FF2B5EF4-FFF2-40B4-BE49-F238E27FC236}">
                <a16:creationId xmlns:a16="http://schemas.microsoft.com/office/drawing/2014/main" id="{F5A8285A-81E1-32FF-DA7F-F16CCDA7216D}"/>
              </a:ext>
            </a:extLst>
          </p:cNvPr>
          <p:cNvSpPr>
            <a:spLocks noGrp="1"/>
          </p:cNvSpPr>
          <p:nvPr>
            <p:ph type="title" hasCustomPrompt="1"/>
          </p:nvPr>
        </p:nvSpPr>
        <p:spPr>
          <a:xfrm>
            <a:off x="450732" y="422671"/>
            <a:ext cx="5178570" cy="558405"/>
          </a:xfrm>
        </p:spPr>
        <p:txBody>
          <a:bodyPr/>
          <a:lstStyle>
            <a:lvl1pPr>
              <a:defRPr sz="3199"/>
            </a:lvl1pPr>
          </a:lstStyle>
          <a:p>
            <a:r>
              <a:rPr lang="en-GB"/>
              <a:t>Insert title here</a:t>
            </a:r>
          </a:p>
        </p:txBody>
      </p:sp>
      <p:grpSp>
        <p:nvGrpSpPr>
          <p:cNvPr id="23" name="Group 22">
            <a:extLst>
              <a:ext uri="{FF2B5EF4-FFF2-40B4-BE49-F238E27FC236}">
                <a16:creationId xmlns:a16="http://schemas.microsoft.com/office/drawing/2014/main" id="{7A8E7EB5-38CE-0BE7-4A35-5B9925C3C8F2}"/>
              </a:ext>
            </a:extLst>
          </p:cNvPr>
          <p:cNvGrpSpPr/>
          <p:nvPr/>
        </p:nvGrpSpPr>
        <p:grpSpPr>
          <a:xfrm>
            <a:off x="12284372" y="-2519"/>
            <a:ext cx="2095094" cy="3935275"/>
            <a:chOff x="-2179314" y="4463260"/>
            <a:chExt cx="2095640" cy="3935275"/>
          </a:xfrm>
        </p:grpSpPr>
        <p:sp>
          <p:nvSpPr>
            <p:cNvPr id="24" name="Rectangle 23">
              <a:extLst>
                <a:ext uri="{FF2B5EF4-FFF2-40B4-BE49-F238E27FC236}">
                  <a16:creationId xmlns:a16="http://schemas.microsoft.com/office/drawing/2014/main" id="{56BF063A-CE42-9BD8-A771-01CD769678EF}"/>
                </a:ext>
              </a:extLst>
            </p:cNvPr>
            <p:cNvSpPr/>
            <p:nvPr/>
          </p:nvSpPr>
          <p:spPr>
            <a:xfrm>
              <a:off x="-2178628" y="4464455"/>
              <a:ext cx="2094954" cy="393408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chemeClr val="bg1"/>
                </a:solidFill>
              </a:endParaRPr>
            </a:p>
          </p:txBody>
        </p:sp>
        <p:sp>
          <p:nvSpPr>
            <p:cNvPr id="25" name="Rectangle 24">
              <a:extLst>
                <a:ext uri="{FF2B5EF4-FFF2-40B4-BE49-F238E27FC236}">
                  <a16:creationId xmlns:a16="http://schemas.microsoft.com/office/drawing/2014/main" id="{5ACAAD29-558D-7D83-FF8F-CD6BC06ABFD8}"/>
                </a:ext>
              </a:extLst>
            </p:cNvPr>
            <p:cNvSpPr/>
            <p:nvPr/>
          </p:nvSpPr>
          <p:spPr>
            <a:xfrm>
              <a:off x="-2178417" y="4463260"/>
              <a:ext cx="2094743" cy="7043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799">
                <a:solidFill>
                  <a:schemeClr val="bg1"/>
                </a:solidFill>
              </a:endParaRPr>
            </a:p>
          </p:txBody>
        </p:sp>
        <p:sp>
          <p:nvSpPr>
            <p:cNvPr id="26" name="TextBox 25">
              <a:extLst>
                <a:ext uri="{FF2B5EF4-FFF2-40B4-BE49-F238E27FC236}">
                  <a16:creationId xmlns:a16="http://schemas.microsoft.com/office/drawing/2014/main" id="{BF693337-C570-FAF0-C257-F266D5654410}"/>
                </a:ext>
              </a:extLst>
            </p:cNvPr>
            <p:cNvSpPr txBox="1"/>
            <p:nvPr/>
          </p:nvSpPr>
          <p:spPr>
            <a:xfrm>
              <a:off x="-1906847" y="4580276"/>
              <a:ext cx="1526050" cy="461665"/>
            </a:xfrm>
            <a:prstGeom prst="rect">
              <a:avLst/>
            </a:prstGeom>
            <a:noFill/>
          </p:spPr>
          <p:txBody>
            <a:bodyPr wrap="square" rtlCol="0">
              <a:spAutoFit/>
            </a:bodyPr>
            <a:lstStyle/>
            <a:p>
              <a:pPr algn="ctr"/>
              <a:r>
                <a:rPr lang="en-GB" sz="1200">
                  <a:solidFill>
                    <a:srgbClr val="333333"/>
                  </a:solidFill>
                  <a:latin typeface="+mn-lt"/>
                </a:rPr>
                <a:t>HOW TO INSERT A CHART</a:t>
              </a:r>
            </a:p>
          </p:txBody>
        </p:sp>
        <p:sp>
          <p:nvSpPr>
            <p:cNvPr id="27" name="TextBox 26">
              <a:extLst>
                <a:ext uri="{FF2B5EF4-FFF2-40B4-BE49-F238E27FC236}">
                  <a16:creationId xmlns:a16="http://schemas.microsoft.com/office/drawing/2014/main" id="{E2C4F3CF-92F5-B6D9-3903-56DE14F95DE8}"/>
                </a:ext>
              </a:extLst>
            </p:cNvPr>
            <p:cNvSpPr txBox="1"/>
            <p:nvPr/>
          </p:nvSpPr>
          <p:spPr>
            <a:xfrm>
              <a:off x="-2179313" y="5881307"/>
              <a:ext cx="1931663" cy="707886"/>
            </a:xfrm>
            <a:prstGeom prst="rect">
              <a:avLst/>
            </a:prstGeom>
            <a:noFill/>
          </p:spPr>
          <p:txBody>
            <a:bodyPr wrap="square" rtlCol="0">
              <a:noAutofit/>
            </a:bodyPr>
            <a:lstStyle/>
            <a:p>
              <a:r>
                <a:rPr lang="en-GB" sz="1000" b="0">
                  <a:solidFill>
                    <a:srgbClr val="333333"/>
                  </a:solidFill>
                </a:rPr>
                <a:t>1. To use the chart and edit the data, click on the chart and go to </a:t>
              </a:r>
              <a:r>
                <a:rPr lang="en-GB" sz="1000" b="0">
                  <a:solidFill>
                    <a:srgbClr val="333333"/>
                  </a:solidFill>
                  <a:latin typeface="Gotham Medium" pitchFamily="50" charset="0"/>
                </a:rPr>
                <a:t>Chart Design</a:t>
              </a:r>
              <a:r>
                <a:rPr lang="en-GB" sz="1000" b="0">
                  <a:solidFill>
                    <a:srgbClr val="333333"/>
                  </a:solidFill>
                </a:rPr>
                <a:t> &gt; </a:t>
              </a:r>
              <a:r>
                <a:rPr lang="en-GB" sz="1000" b="0">
                  <a:solidFill>
                    <a:srgbClr val="333333"/>
                  </a:solidFill>
                  <a:latin typeface="Gotham Medium" pitchFamily="50" charset="0"/>
                </a:rPr>
                <a:t>Edit Data </a:t>
              </a:r>
              <a:r>
                <a:rPr lang="en-GB" sz="1000" b="0">
                  <a:solidFill>
                    <a:srgbClr val="333333"/>
                  </a:solidFill>
                </a:rPr>
                <a:t>in the top ribbon. </a:t>
              </a:r>
            </a:p>
          </p:txBody>
        </p:sp>
        <p:sp>
          <p:nvSpPr>
            <p:cNvPr id="28" name="TextBox 27">
              <a:extLst>
                <a:ext uri="{FF2B5EF4-FFF2-40B4-BE49-F238E27FC236}">
                  <a16:creationId xmlns:a16="http://schemas.microsoft.com/office/drawing/2014/main" id="{FB1B8702-1A5D-32E6-0844-841BE25DFA3B}"/>
                </a:ext>
              </a:extLst>
            </p:cNvPr>
            <p:cNvSpPr txBox="1"/>
            <p:nvPr/>
          </p:nvSpPr>
          <p:spPr>
            <a:xfrm>
              <a:off x="-2179314" y="6549357"/>
              <a:ext cx="1798517" cy="841667"/>
            </a:xfrm>
            <a:prstGeom prst="rect">
              <a:avLst/>
            </a:prstGeom>
            <a:noFill/>
          </p:spPr>
          <p:txBody>
            <a:bodyPr wrap="square" rtlCol="0">
              <a:noAutofit/>
            </a:bodyPr>
            <a:lstStyle/>
            <a:p>
              <a:r>
                <a:rPr lang="en-GB" sz="1000" b="0">
                  <a:solidFill>
                    <a:srgbClr val="333333"/>
                  </a:solidFill>
                </a:rPr>
                <a:t>2.  You can choose to insert fresh data into the excel document or copy and paste a table of data from another excel.</a:t>
              </a:r>
            </a:p>
          </p:txBody>
        </p:sp>
        <p:sp>
          <p:nvSpPr>
            <p:cNvPr id="29" name="TextBox 28">
              <a:extLst>
                <a:ext uri="{FF2B5EF4-FFF2-40B4-BE49-F238E27FC236}">
                  <a16:creationId xmlns:a16="http://schemas.microsoft.com/office/drawing/2014/main" id="{3BCB833A-CC7A-66B9-FCAA-BE60CF3E16CC}"/>
                </a:ext>
              </a:extLst>
            </p:cNvPr>
            <p:cNvSpPr txBox="1"/>
            <p:nvPr/>
          </p:nvSpPr>
          <p:spPr>
            <a:xfrm>
              <a:off x="-2179314" y="5182194"/>
              <a:ext cx="2094743" cy="707886"/>
            </a:xfrm>
            <a:prstGeom prst="rect">
              <a:avLst/>
            </a:prstGeom>
            <a:noFill/>
          </p:spPr>
          <p:txBody>
            <a:bodyPr wrap="square" rtlCol="0">
              <a:spAutoFit/>
            </a:bodyPr>
            <a:lstStyle/>
            <a:p>
              <a:r>
                <a:rPr lang="en-GB" sz="1000" b="0">
                  <a:solidFill>
                    <a:srgbClr val="333333"/>
                  </a:solidFill>
                </a:rPr>
                <a:t>We have designed and charts for you. These can be found on the chart slides when you open your template.</a:t>
              </a:r>
              <a:endParaRPr lang="en-GB" sz="1000" b="0">
                <a:solidFill>
                  <a:schemeClr val="accent1"/>
                </a:solidFill>
              </a:endParaRPr>
            </a:p>
          </p:txBody>
        </p:sp>
        <p:sp>
          <p:nvSpPr>
            <p:cNvPr id="30" name="Rectangle 29">
              <a:extLst>
                <a:ext uri="{FF2B5EF4-FFF2-40B4-BE49-F238E27FC236}">
                  <a16:creationId xmlns:a16="http://schemas.microsoft.com/office/drawing/2014/main" id="{DED4FAE4-B463-7047-656C-AF5FED1AC4FE}"/>
                </a:ext>
              </a:extLst>
            </p:cNvPr>
            <p:cNvSpPr/>
            <p:nvPr/>
          </p:nvSpPr>
          <p:spPr>
            <a:xfrm>
              <a:off x="-2178628" y="7441493"/>
              <a:ext cx="2094954" cy="3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fontScale="25000" lnSpcReduction="20000"/>
            </a:bodyPr>
            <a:lstStyle/>
            <a:p>
              <a:pPr algn="ctr"/>
              <a:endParaRPr lang="en-GB" sz="1799">
                <a:solidFill>
                  <a:schemeClr val="bg1"/>
                </a:solidFill>
              </a:endParaRPr>
            </a:p>
          </p:txBody>
        </p:sp>
        <p:sp>
          <p:nvSpPr>
            <p:cNvPr id="31" name="TextBox 30">
              <a:extLst>
                <a:ext uri="{FF2B5EF4-FFF2-40B4-BE49-F238E27FC236}">
                  <a16:creationId xmlns:a16="http://schemas.microsoft.com/office/drawing/2014/main" id="{EC834FFF-4AB6-483D-DC37-479F57164D49}"/>
                </a:ext>
              </a:extLst>
            </p:cNvPr>
            <p:cNvSpPr txBox="1"/>
            <p:nvPr/>
          </p:nvSpPr>
          <p:spPr>
            <a:xfrm>
              <a:off x="-2179314" y="7496303"/>
              <a:ext cx="1798517" cy="553998"/>
            </a:xfrm>
            <a:prstGeom prst="rect">
              <a:avLst/>
            </a:prstGeom>
            <a:noFill/>
          </p:spPr>
          <p:txBody>
            <a:bodyPr wrap="square" rtlCol="0">
              <a:noAutofit/>
            </a:bodyPr>
            <a:lstStyle/>
            <a:p>
              <a:r>
                <a:rPr lang="en-GB" sz="1000" b="0">
                  <a:solidFill>
                    <a:srgbClr val="333333"/>
                  </a:solidFill>
                  <a:latin typeface="Gotham Medium" pitchFamily="50" charset="0"/>
                </a:rPr>
                <a:t>You can copy and paste the designed chart into the another placeholder to create more charts in this style.</a:t>
              </a:r>
              <a:endParaRPr lang="en-GB" sz="1000" b="0">
                <a:solidFill>
                  <a:schemeClr val="accent1"/>
                </a:solidFill>
                <a:latin typeface="Gotham Medium" pitchFamily="50" charset="0"/>
              </a:endParaRPr>
            </a:p>
          </p:txBody>
        </p:sp>
      </p:grpSp>
      <p:sp>
        <p:nvSpPr>
          <p:cNvPr id="33" name="Date Placeholder 32">
            <a:extLst>
              <a:ext uri="{FF2B5EF4-FFF2-40B4-BE49-F238E27FC236}">
                <a16:creationId xmlns:a16="http://schemas.microsoft.com/office/drawing/2014/main" id="{460AF3E5-F4D4-CCBA-FACD-3BD1FD7DE6A9}"/>
              </a:ext>
            </a:extLst>
          </p:cNvPr>
          <p:cNvSpPr>
            <a:spLocks noGrp="1"/>
          </p:cNvSpPr>
          <p:nvPr>
            <p:ph type="dt" sz="half" idx="31"/>
          </p:nvPr>
        </p:nvSpPr>
        <p:spPr/>
        <p:txBody>
          <a:bodyPr/>
          <a:lstStyle/>
          <a:p>
            <a:endParaRPr lang="en-GB"/>
          </a:p>
        </p:txBody>
      </p:sp>
      <p:sp>
        <p:nvSpPr>
          <p:cNvPr id="34" name="Footer Placeholder 33">
            <a:extLst>
              <a:ext uri="{FF2B5EF4-FFF2-40B4-BE49-F238E27FC236}">
                <a16:creationId xmlns:a16="http://schemas.microsoft.com/office/drawing/2014/main" id="{0A3949C1-DF62-000C-9D94-0E643E99B378}"/>
              </a:ext>
            </a:extLst>
          </p:cNvPr>
          <p:cNvSpPr>
            <a:spLocks noGrp="1"/>
          </p:cNvSpPr>
          <p:nvPr>
            <p:ph type="ftr" sz="quarter" idx="32"/>
          </p:nvPr>
        </p:nvSpPr>
        <p:spPr>
          <a:xfrm>
            <a:off x="450733" y="6501388"/>
            <a:ext cx="6856644" cy="270074"/>
          </a:xfrm>
          <a:prstGeom prst="rect">
            <a:avLst/>
          </a:prstGeom>
        </p:spPr>
        <p:txBody>
          <a:bodyPr/>
          <a:lstStyle/>
          <a:p>
            <a:pPr>
              <a:lnSpc>
                <a:spcPct val="120000"/>
              </a:lnSpc>
              <a:spcAft>
                <a:spcPts val="1000"/>
              </a:spcAft>
            </a:pPr>
            <a:r>
              <a:rPr lang="en-US"/>
              <a:t>Footer</a:t>
            </a:r>
          </a:p>
        </p:txBody>
      </p:sp>
      <p:sp>
        <p:nvSpPr>
          <p:cNvPr id="35" name="Slide Number Placeholder 34">
            <a:extLst>
              <a:ext uri="{FF2B5EF4-FFF2-40B4-BE49-F238E27FC236}">
                <a16:creationId xmlns:a16="http://schemas.microsoft.com/office/drawing/2014/main" id="{3C1BAA1B-4EF4-6248-F7CF-2D19E0CEBA39}"/>
              </a:ext>
            </a:extLst>
          </p:cNvPr>
          <p:cNvSpPr>
            <a:spLocks noGrp="1"/>
          </p:cNvSpPr>
          <p:nvPr>
            <p:ph type="sldNum" sz="quarter" idx="33"/>
          </p:nvPr>
        </p:nvSpPr>
        <p:spPr/>
        <p:txBody>
          <a:bodyPr/>
          <a:lstStyle/>
          <a:p>
            <a:fld id="{BB07EAE1-021A-493C-B07F-6FE9E5D11BEB}" type="slidenum">
              <a:rPr lang="en-GB" smtClean="0"/>
              <a:pPr/>
              <a:t>‹#›</a:t>
            </a:fld>
            <a:endParaRPr lang="en-GB"/>
          </a:p>
        </p:txBody>
      </p:sp>
      <p:pic>
        <p:nvPicPr>
          <p:cNvPr id="2" name="Graphic 1">
            <a:extLst>
              <a:ext uri="{FF2B5EF4-FFF2-40B4-BE49-F238E27FC236}">
                <a16:creationId xmlns:a16="http://schemas.microsoft.com/office/drawing/2014/main" id="{C18859A9-C62A-64C5-52BA-67A861B5603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169916" y="259080"/>
            <a:ext cx="558018" cy="558163"/>
          </a:xfrm>
          <a:prstGeom prst="rect">
            <a:avLst/>
          </a:prstGeom>
        </p:spPr>
      </p:pic>
      <p:grpSp>
        <p:nvGrpSpPr>
          <p:cNvPr id="4" name="Group 3">
            <a:extLst>
              <a:ext uri="{FF2B5EF4-FFF2-40B4-BE49-F238E27FC236}">
                <a16:creationId xmlns:a16="http://schemas.microsoft.com/office/drawing/2014/main" id="{2746900F-81DB-6057-DFA8-D5018B7732B7}"/>
              </a:ext>
            </a:extLst>
          </p:cNvPr>
          <p:cNvGrpSpPr/>
          <p:nvPr userDrawn="1"/>
        </p:nvGrpSpPr>
        <p:grpSpPr>
          <a:xfrm>
            <a:off x="12284372" y="-2519"/>
            <a:ext cx="2095094" cy="3935275"/>
            <a:chOff x="-2179314" y="4463260"/>
            <a:chExt cx="2095640" cy="3935275"/>
          </a:xfrm>
        </p:grpSpPr>
        <p:sp>
          <p:nvSpPr>
            <p:cNvPr id="5" name="Rectangle 4">
              <a:extLst>
                <a:ext uri="{FF2B5EF4-FFF2-40B4-BE49-F238E27FC236}">
                  <a16:creationId xmlns:a16="http://schemas.microsoft.com/office/drawing/2014/main" id="{8F64A5B0-DFD1-1F9B-EC23-187E3FECF8B6}"/>
                </a:ext>
              </a:extLst>
            </p:cNvPr>
            <p:cNvSpPr/>
            <p:nvPr/>
          </p:nvSpPr>
          <p:spPr>
            <a:xfrm>
              <a:off x="-2178628" y="4464455"/>
              <a:ext cx="2094954" cy="393408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chemeClr val="bg1"/>
                </a:solidFill>
              </a:endParaRPr>
            </a:p>
          </p:txBody>
        </p:sp>
        <p:sp>
          <p:nvSpPr>
            <p:cNvPr id="6" name="Rectangle 5">
              <a:extLst>
                <a:ext uri="{FF2B5EF4-FFF2-40B4-BE49-F238E27FC236}">
                  <a16:creationId xmlns:a16="http://schemas.microsoft.com/office/drawing/2014/main" id="{F2141FAC-3292-DF8D-09CB-44DFEB856280}"/>
                </a:ext>
              </a:extLst>
            </p:cNvPr>
            <p:cNvSpPr/>
            <p:nvPr/>
          </p:nvSpPr>
          <p:spPr>
            <a:xfrm>
              <a:off x="-2178417" y="4463260"/>
              <a:ext cx="2094743" cy="7043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799">
                <a:solidFill>
                  <a:schemeClr val="bg1"/>
                </a:solidFill>
              </a:endParaRPr>
            </a:p>
          </p:txBody>
        </p:sp>
        <p:sp>
          <p:nvSpPr>
            <p:cNvPr id="7" name="TextBox 6">
              <a:extLst>
                <a:ext uri="{FF2B5EF4-FFF2-40B4-BE49-F238E27FC236}">
                  <a16:creationId xmlns:a16="http://schemas.microsoft.com/office/drawing/2014/main" id="{627B22D0-C974-1E6D-7376-8D2CDD74E8EC}"/>
                </a:ext>
              </a:extLst>
            </p:cNvPr>
            <p:cNvSpPr txBox="1"/>
            <p:nvPr/>
          </p:nvSpPr>
          <p:spPr>
            <a:xfrm>
              <a:off x="-1906847" y="4580276"/>
              <a:ext cx="1526050" cy="461665"/>
            </a:xfrm>
            <a:prstGeom prst="rect">
              <a:avLst/>
            </a:prstGeom>
            <a:noFill/>
          </p:spPr>
          <p:txBody>
            <a:bodyPr wrap="square" rtlCol="0">
              <a:spAutoFit/>
            </a:bodyPr>
            <a:lstStyle/>
            <a:p>
              <a:pPr algn="ctr"/>
              <a:r>
                <a:rPr lang="en-GB" sz="1200">
                  <a:solidFill>
                    <a:srgbClr val="333333"/>
                  </a:solidFill>
                  <a:latin typeface="+mn-lt"/>
                </a:rPr>
                <a:t>HOW TO INSERT A CHART</a:t>
              </a:r>
            </a:p>
          </p:txBody>
        </p:sp>
        <p:sp>
          <p:nvSpPr>
            <p:cNvPr id="13" name="TextBox 12">
              <a:extLst>
                <a:ext uri="{FF2B5EF4-FFF2-40B4-BE49-F238E27FC236}">
                  <a16:creationId xmlns:a16="http://schemas.microsoft.com/office/drawing/2014/main" id="{87816682-49B2-FE00-91FD-B0F250388883}"/>
                </a:ext>
              </a:extLst>
            </p:cNvPr>
            <p:cNvSpPr txBox="1"/>
            <p:nvPr/>
          </p:nvSpPr>
          <p:spPr>
            <a:xfrm>
              <a:off x="-2179313" y="5881307"/>
              <a:ext cx="1931663" cy="707886"/>
            </a:xfrm>
            <a:prstGeom prst="rect">
              <a:avLst/>
            </a:prstGeom>
            <a:noFill/>
          </p:spPr>
          <p:txBody>
            <a:bodyPr wrap="square" rtlCol="0">
              <a:noAutofit/>
            </a:bodyPr>
            <a:lstStyle/>
            <a:p>
              <a:r>
                <a:rPr lang="en-GB" sz="1000" b="0">
                  <a:solidFill>
                    <a:srgbClr val="333333"/>
                  </a:solidFill>
                </a:rPr>
                <a:t>1. To use the chart and edit the data, click on the chart and go to </a:t>
              </a:r>
              <a:r>
                <a:rPr lang="en-GB" sz="1000" b="0">
                  <a:solidFill>
                    <a:srgbClr val="333333"/>
                  </a:solidFill>
                  <a:latin typeface="Gotham Medium" pitchFamily="50" charset="0"/>
                </a:rPr>
                <a:t>Chart Design</a:t>
              </a:r>
              <a:r>
                <a:rPr lang="en-GB" sz="1000" b="0">
                  <a:solidFill>
                    <a:srgbClr val="333333"/>
                  </a:solidFill>
                </a:rPr>
                <a:t> &gt; </a:t>
              </a:r>
              <a:r>
                <a:rPr lang="en-GB" sz="1000" b="0">
                  <a:solidFill>
                    <a:srgbClr val="333333"/>
                  </a:solidFill>
                  <a:latin typeface="Gotham Medium" pitchFamily="50" charset="0"/>
                </a:rPr>
                <a:t>Edit Data </a:t>
              </a:r>
              <a:r>
                <a:rPr lang="en-GB" sz="1000" b="0">
                  <a:solidFill>
                    <a:srgbClr val="333333"/>
                  </a:solidFill>
                </a:rPr>
                <a:t>in the top ribbon. </a:t>
              </a:r>
            </a:p>
          </p:txBody>
        </p:sp>
        <p:sp>
          <p:nvSpPr>
            <p:cNvPr id="14" name="TextBox 13">
              <a:extLst>
                <a:ext uri="{FF2B5EF4-FFF2-40B4-BE49-F238E27FC236}">
                  <a16:creationId xmlns:a16="http://schemas.microsoft.com/office/drawing/2014/main" id="{873844F8-D66C-684C-61A1-379E31F24D15}"/>
                </a:ext>
              </a:extLst>
            </p:cNvPr>
            <p:cNvSpPr txBox="1"/>
            <p:nvPr/>
          </p:nvSpPr>
          <p:spPr>
            <a:xfrm>
              <a:off x="-2179314" y="6549357"/>
              <a:ext cx="1798517" cy="841667"/>
            </a:xfrm>
            <a:prstGeom prst="rect">
              <a:avLst/>
            </a:prstGeom>
            <a:noFill/>
          </p:spPr>
          <p:txBody>
            <a:bodyPr wrap="square" rtlCol="0">
              <a:noAutofit/>
            </a:bodyPr>
            <a:lstStyle/>
            <a:p>
              <a:r>
                <a:rPr lang="en-GB" sz="1000" b="0">
                  <a:solidFill>
                    <a:srgbClr val="333333"/>
                  </a:solidFill>
                </a:rPr>
                <a:t>2.  You can choose to insert fresh data into the excel document or copy and paste a table of data from another excel.</a:t>
              </a:r>
            </a:p>
          </p:txBody>
        </p:sp>
        <p:sp>
          <p:nvSpPr>
            <p:cNvPr id="15" name="TextBox 14">
              <a:extLst>
                <a:ext uri="{FF2B5EF4-FFF2-40B4-BE49-F238E27FC236}">
                  <a16:creationId xmlns:a16="http://schemas.microsoft.com/office/drawing/2014/main" id="{FE4A89A1-EB61-286F-145B-3D0A55ACAD66}"/>
                </a:ext>
              </a:extLst>
            </p:cNvPr>
            <p:cNvSpPr txBox="1"/>
            <p:nvPr/>
          </p:nvSpPr>
          <p:spPr>
            <a:xfrm>
              <a:off x="-2179314" y="5182194"/>
              <a:ext cx="2094743" cy="707886"/>
            </a:xfrm>
            <a:prstGeom prst="rect">
              <a:avLst/>
            </a:prstGeom>
            <a:noFill/>
          </p:spPr>
          <p:txBody>
            <a:bodyPr wrap="square" rtlCol="0">
              <a:spAutoFit/>
            </a:bodyPr>
            <a:lstStyle/>
            <a:p>
              <a:r>
                <a:rPr lang="en-GB" sz="1000" b="0">
                  <a:solidFill>
                    <a:srgbClr val="333333"/>
                  </a:solidFill>
                </a:rPr>
                <a:t>We have designed and charts for you. These can be found on the chart slides when you open your template.</a:t>
              </a:r>
              <a:endParaRPr lang="en-GB" sz="1000" b="0">
                <a:solidFill>
                  <a:schemeClr val="accent1"/>
                </a:solidFill>
              </a:endParaRPr>
            </a:p>
          </p:txBody>
        </p:sp>
        <p:sp>
          <p:nvSpPr>
            <p:cNvPr id="16" name="Rectangle 15">
              <a:extLst>
                <a:ext uri="{FF2B5EF4-FFF2-40B4-BE49-F238E27FC236}">
                  <a16:creationId xmlns:a16="http://schemas.microsoft.com/office/drawing/2014/main" id="{362A82E2-8B36-1EF5-C548-A7465A5434CF}"/>
                </a:ext>
              </a:extLst>
            </p:cNvPr>
            <p:cNvSpPr/>
            <p:nvPr/>
          </p:nvSpPr>
          <p:spPr>
            <a:xfrm>
              <a:off x="-2178628" y="7441493"/>
              <a:ext cx="2094954" cy="3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fontScale="25000" lnSpcReduction="20000"/>
            </a:bodyPr>
            <a:lstStyle/>
            <a:p>
              <a:pPr algn="ctr"/>
              <a:endParaRPr lang="en-GB" sz="1799">
                <a:solidFill>
                  <a:schemeClr val="bg1"/>
                </a:solidFill>
              </a:endParaRPr>
            </a:p>
          </p:txBody>
        </p:sp>
        <p:sp>
          <p:nvSpPr>
            <p:cNvPr id="17" name="TextBox 16">
              <a:extLst>
                <a:ext uri="{FF2B5EF4-FFF2-40B4-BE49-F238E27FC236}">
                  <a16:creationId xmlns:a16="http://schemas.microsoft.com/office/drawing/2014/main" id="{F87392B9-44B3-DB07-FD50-3B320D8DA6CD}"/>
                </a:ext>
              </a:extLst>
            </p:cNvPr>
            <p:cNvSpPr txBox="1"/>
            <p:nvPr userDrawn="1"/>
          </p:nvSpPr>
          <p:spPr>
            <a:xfrm>
              <a:off x="-2179314" y="7496303"/>
              <a:ext cx="1798517" cy="553998"/>
            </a:xfrm>
            <a:prstGeom prst="rect">
              <a:avLst/>
            </a:prstGeom>
            <a:noFill/>
          </p:spPr>
          <p:txBody>
            <a:bodyPr wrap="square" rtlCol="0">
              <a:noAutofit/>
            </a:bodyPr>
            <a:lstStyle/>
            <a:p>
              <a:r>
                <a:rPr lang="en-GB" sz="1000" b="0">
                  <a:solidFill>
                    <a:srgbClr val="333333"/>
                  </a:solidFill>
                  <a:latin typeface="Gotham Medium" pitchFamily="50" charset="0"/>
                </a:rPr>
                <a:t>You can copy and paste the designed chart into the another placeholder to create more charts in this style.</a:t>
              </a:r>
              <a:endParaRPr lang="en-GB" sz="1000" b="0">
                <a:solidFill>
                  <a:schemeClr val="accent1"/>
                </a:solidFill>
                <a:latin typeface="Gotham Medium" pitchFamily="50" charset="0"/>
              </a:endParaRPr>
            </a:p>
          </p:txBody>
        </p:sp>
      </p:grpSp>
      <p:pic>
        <p:nvPicPr>
          <p:cNvPr id="18" name="Graphic 17">
            <a:extLst>
              <a:ext uri="{FF2B5EF4-FFF2-40B4-BE49-F238E27FC236}">
                <a16:creationId xmlns:a16="http://schemas.microsoft.com/office/drawing/2014/main" id="{D8398F80-07E2-687E-86F5-7ABB7F9D83B2}"/>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169916" y="259080"/>
            <a:ext cx="558018" cy="558163"/>
          </a:xfrm>
          <a:prstGeom prst="rect">
            <a:avLst/>
          </a:prstGeom>
        </p:spPr>
      </p:pic>
    </p:spTree>
    <p:custDataLst>
      <p:tags r:id="rId1"/>
    </p:custDataLst>
    <p:extLst>
      <p:ext uri="{BB962C8B-B14F-4D97-AF65-F5344CB8AC3E}">
        <p14:creationId xmlns:p14="http://schemas.microsoft.com/office/powerpoint/2010/main" val="1343456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8.xml><?xml version="1.0" encoding="utf-8"?>
<p:sldLayout xmlns:a="http://schemas.openxmlformats.org/drawingml/2006/main" xmlns:r="http://schemas.openxmlformats.org/officeDocument/2006/relationships" xmlns:p="http://schemas.openxmlformats.org/presentationml/2006/main" showMasterSp="0">
  <p:cSld name="Chart with text">
    <p:spTree>
      <p:nvGrpSpPr>
        <p:cNvPr id="1" name=""/>
        <p:cNvGrpSpPr/>
        <p:nvPr/>
      </p:nvGrpSpPr>
      <p:grpSpPr>
        <a:xfrm>
          <a:off x="0" y="0"/>
          <a:ext cx="0" cy="0"/>
          <a:chOff x="0" y="0"/>
          <a:chExt cx="0" cy="0"/>
        </a:xfrm>
      </p:grpSpPr>
      <p:sp>
        <p:nvSpPr>
          <p:cNvPr id="32" name="Text Placeholder 3">
            <a:extLst>
              <a:ext uri="{FF2B5EF4-FFF2-40B4-BE49-F238E27FC236}">
                <a16:creationId xmlns:a16="http://schemas.microsoft.com/office/drawing/2014/main" id="{07FA4671-BED7-49C7-651E-F6894BCDFB37}"/>
              </a:ext>
            </a:extLst>
          </p:cNvPr>
          <p:cNvSpPr>
            <a:spLocks noGrp="1"/>
          </p:cNvSpPr>
          <p:nvPr>
            <p:ph type="body" sz="quarter" idx="30" hasCustomPrompt="1"/>
          </p:nvPr>
        </p:nvSpPr>
        <p:spPr>
          <a:xfrm rot="5400000">
            <a:off x="8649149" y="3318754"/>
            <a:ext cx="6858430" cy="220922"/>
          </a:xfrm>
          <a:solidFill>
            <a:schemeClr val="accent1"/>
          </a:solidFill>
        </p:spPr>
        <p:txBody>
          <a:bodyPr anchor="ctr"/>
          <a:lstStyle>
            <a:lvl1pPr algn="ctr">
              <a:defRPr sz="900" cap="all" spc="100" baseline="0"/>
            </a:lvl1pPr>
          </a:lstStyle>
          <a:p>
            <a:pPr lvl="0"/>
            <a:r>
              <a:rPr lang="en-GB"/>
              <a:t>Section Title</a:t>
            </a:r>
          </a:p>
        </p:txBody>
      </p:sp>
      <p:sp>
        <p:nvSpPr>
          <p:cNvPr id="5" name="Text Placeholder 25">
            <a:extLst>
              <a:ext uri="{FF2B5EF4-FFF2-40B4-BE49-F238E27FC236}">
                <a16:creationId xmlns:a16="http://schemas.microsoft.com/office/drawing/2014/main" id="{42D90D63-930B-80AD-9CA4-B67E1B444D2F}"/>
              </a:ext>
            </a:extLst>
          </p:cNvPr>
          <p:cNvSpPr>
            <a:spLocks noGrp="1"/>
          </p:cNvSpPr>
          <p:nvPr>
            <p:ph type="body" sz="quarter" idx="34" hasCustomPrompt="1"/>
          </p:nvPr>
        </p:nvSpPr>
        <p:spPr>
          <a:xfrm>
            <a:off x="5656377" y="1571625"/>
            <a:ext cx="6311524" cy="4267200"/>
          </a:xfr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lvl1pPr>
              <a:defRPr lang="en-GB" sz="1799" dirty="0">
                <a:solidFill>
                  <a:schemeClr val="lt1"/>
                </a:solidFill>
              </a:defRPr>
            </a:lvl1pPr>
          </a:lstStyle>
          <a:p>
            <a:pPr lvl="0" algn="ctr"/>
            <a:r>
              <a:rPr lang="en-US"/>
              <a:t> </a:t>
            </a:r>
            <a:endParaRPr lang="en-GB"/>
          </a:p>
        </p:txBody>
      </p:sp>
      <p:sp>
        <p:nvSpPr>
          <p:cNvPr id="7" name="Chart Placeholder 6">
            <a:extLst>
              <a:ext uri="{FF2B5EF4-FFF2-40B4-BE49-F238E27FC236}">
                <a16:creationId xmlns:a16="http://schemas.microsoft.com/office/drawing/2014/main" id="{E5B028CA-E615-8931-F93C-F0C7DADF08C8}"/>
              </a:ext>
            </a:extLst>
          </p:cNvPr>
          <p:cNvSpPr>
            <a:spLocks noGrp="1"/>
          </p:cNvSpPr>
          <p:nvPr>
            <p:ph type="chart" sz="quarter" idx="13" hasCustomPrompt="1"/>
          </p:nvPr>
        </p:nvSpPr>
        <p:spPr>
          <a:xfrm>
            <a:off x="447558" y="1881188"/>
            <a:ext cx="4818395" cy="3700462"/>
          </a:xfrm>
        </p:spPr>
        <p:txBody>
          <a:bodyPr/>
          <a:lstStyle>
            <a:lvl1pPr algn="ctr">
              <a:defRPr/>
            </a:lvl1pPr>
          </a:lstStyle>
          <a:p>
            <a:r>
              <a:rPr lang="en-GB"/>
              <a:t>Copy and paste a chart from your chart colours slides into this placeholder</a:t>
            </a:r>
          </a:p>
        </p:txBody>
      </p:sp>
      <p:sp>
        <p:nvSpPr>
          <p:cNvPr id="11" name="Text Placeholder 10">
            <a:extLst>
              <a:ext uri="{FF2B5EF4-FFF2-40B4-BE49-F238E27FC236}">
                <a16:creationId xmlns:a16="http://schemas.microsoft.com/office/drawing/2014/main" id="{53729E2C-C3F3-10AC-A9A2-473172FC09BC}"/>
              </a:ext>
            </a:extLst>
          </p:cNvPr>
          <p:cNvSpPr>
            <a:spLocks noGrp="1"/>
          </p:cNvSpPr>
          <p:nvPr>
            <p:ph type="body" sz="quarter" idx="14" hasCustomPrompt="1"/>
          </p:nvPr>
        </p:nvSpPr>
        <p:spPr>
          <a:xfrm>
            <a:off x="6351520" y="2100263"/>
            <a:ext cx="3170999" cy="290512"/>
          </a:xfrm>
        </p:spPr>
        <p:txBody>
          <a:bodyPr/>
          <a:lstStyle>
            <a:lvl1pPr>
              <a:defRPr cap="all" baseline="0">
                <a:solidFill>
                  <a:schemeClr val="tx1"/>
                </a:solidFill>
                <a:latin typeface="+mj-lt"/>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GB"/>
              <a:t>Insert heading here</a:t>
            </a:r>
          </a:p>
        </p:txBody>
      </p:sp>
      <p:sp>
        <p:nvSpPr>
          <p:cNvPr id="13" name="Text Placeholder 12">
            <a:extLst>
              <a:ext uri="{FF2B5EF4-FFF2-40B4-BE49-F238E27FC236}">
                <a16:creationId xmlns:a16="http://schemas.microsoft.com/office/drawing/2014/main" id="{266F6208-42E6-FAA2-F1F3-80A38ED0F5CC}"/>
              </a:ext>
            </a:extLst>
          </p:cNvPr>
          <p:cNvSpPr>
            <a:spLocks noGrp="1"/>
          </p:cNvSpPr>
          <p:nvPr>
            <p:ph type="body" sz="quarter" idx="15" hasCustomPrompt="1"/>
          </p:nvPr>
        </p:nvSpPr>
        <p:spPr>
          <a:xfrm>
            <a:off x="6351520" y="2545556"/>
            <a:ext cx="4866008" cy="2597945"/>
          </a:xfrm>
        </p:spPr>
        <p:txBody>
          <a:bodyPr/>
          <a:lstStyle>
            <a:lvl1pPr>
              <a:defRPr sz="1050">
                <a:solidFill>
                  <a:schemeClr val="tx1"/>
                </a:solidFill>
              </a:defRPr>
            </a:lvl1pPr>
            <a:lvl2pPr>
              <a:defRPr sz="1050">
                <a:solidFill>
                  <a:schemeClr val="tx1"/>
                </a:solidFill>
              </a:defRPr>
            </a:lvl2pPr>
            <a:lvl3pPr>
              <a:defRPr sz="1000">
                <a:solidFill>
                  <a:schemeClr val="tx1"/>
                </a:solidFill>
              </a:defRPr>
            </a:lvl3pPr>
            <a:lvl4pPr>
              <a:defRPr sz="900">
                <a:solidFill>
                  <a:schemeClr val="tx1"/>
                </a:solidFill>
              </a:defRPr>
            </a:lvl4pPr>
            <a:lvl5pPr>
              <a:defRPr sz="1050">
                <a:solidFill>
                  <a:schemeClr val="tx1"/>
                </a:solidFill>
              </a:defRPr>
            </a:lvl5pPr>
          </a:lstStyle>
          <a:p>
            <a:pPr lvl="0"/>
            <a:r>
              <a:rPr lang="en-GB"/>
              <a:t>Insert text here</a:t>
            </a:r>
          </a:p>
          <a:p>
            <a:pPr lvl="1"/>
            <a:r>
              <a:rPr lang="en-GB"/>
              <a:t>Second level</a:t>
            </a:r>
          </a:p>
          <a:p>
            <a:pPr lvl="2"/>
            <a:r>
              <a:rPr lang="en-GB"/>
              <a:t>Third level</a:t>
            </a:r>
          </a:p>
          <a:p>
            <a:pPr lvl="3"/>
            <a:r>
              <a:rPr lang="en-GB"/>
              <a:t>Fourth level</a:t>
            </a:r>
          </a:p>
          <a:p>
            <a:pPr lvl="4"/>
            <a:r>
              <a:rPr lang="en-GB"/>
              <a:t>Fifth level</a:t>
            </a:r>
          </a:p>
        </p:txBody>
      </p:sp>
      <p:grpSp>
        <p:nvGrpSpPr>
          <p:cNvPr id="6" name="Group 5">
            <a:extLst>
              <a:ext uri="{FF2B5EF4-FFF2-40B4-BE49-F238E27FC236}">
                <a16:creationId xmlns:a16="http://schemas.microsoft.com/office/drawing/2014/main" id="{58C98F3C-3130-EC1F-0D2D-9BF7BCC4D3B6}"/>
              </a:ext>
            </a:extLst>
          </p:cNvPr>
          <p:cNvGrpSpPr/>
          <p:nvPr/>
        </p:nvGrpSpPr>
        <p:grpSpPr>
          <a:xfrm>
            <a:off x="-2177850" y="1"/>
            <a:ext cx="2116359" cy="4354799"/>
            <a:chOff x="-2170726" y="0"/>
            <a:chExt cx="2116910" cy="4354799"/>
          </a:xfrm>
        </p:grpSpPr>
        <p:grpSp>
          <p:nvGrpSpPr>
            <p:cNvPr id="8" name="Group 7">
              <a:extLst>
                <a:ext uri="{FF2B5EF4-FFF2-40B4-BE49-F238E27FC236}">
                  <a16:creationId xmlns:a16="http://schemas.microsoft.com/office/drawing/2014/main" id="{801B9C7E-6B69-CB68-B5DF-F46D75560C13}"/>
                </a:ext>
              </a:extLst>
            </p:cNvPr>
            <p:cNvGrpSpPr/>
            <p:nvPr/>
          </p:nvGrpSpPr>
          <p:grpSpPr>
            <a:xfrm>
              <a:off x="-2170726" y="0"/>
              <a:ext cx="2116910" cy="4354799"/>
              <a:chOff x="1841345" y="1593847"/>
              <a:chExt cx="2116910" cy="4354799"/>
            </a:xfrm>
          </p:grpSpPr>
          <p:sp>
            <p:nvSpPr>
              <p:cNvPr id="15" name="Rectangle 14">
                <a:extLst>
                  <a:ext uri="{FF2B5EF4-FFF2-40B4-BE49-F238E27FC236}">
                    <a16:creationId xmlns:a16="http://schemas.microsoft.com/office/drawing/2014/main" id="{DF43166B-D4DC-ECD2-949C-29E87CA4E5A0}"/>
                  </a:ext>
                </a:extLst>
              </p:cNvPr>
              <p:cNvSpPr/>
              <p:nvPr/>
            </p:nvSpPr>
            <p:spPr>
              <a:xfrm>
                <a:off x="1841345" y="1593847"/>
                <a:ext cx="2094954" cy="4354799"/>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333333"/>
                  </a:solidFill>
                </a:endParaRPr>
              </a:p>
            </p:txBody>
          </p:sp>
          <p:sp>
            <p:nvSpPr>
              <p:cNvPr id="16" name="Rectangle 15">
                <a:extLst>
                  <a:ext uri="{FF2B5EF4-FFF2-40B4-BE49-F238E27FC236}">
                    <a16:creationId xmlns:a16="http://schemas.microsoft.com/office/drawing/2014/main" id="{32D71D93-A96C-7D53-D9C9-0B66C930EF37}"/>
                  </a:ext>
                </a:extLst>
              </p:cNvPr>
              <p:cNvSpPr/>
              <p:nvPr/>
            </p:nvSpPr>
            <p:spPr>
              <a:xfrm>
                <a:off x="1841345" y="1593847"/>
                <a:ext cx="2094953" cy="6882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799">
                  <a:solidFill>
                    <a:srgbClr val="333333"/>
                  </a:solidFill>
                </a:endParaRPr>
              </a:p>
            </p:txBody>
          </p:sp>
          <p:sp>
            <p:nvSpPr>
              <p:cNvPr id="17" name="TextBox 16">
                <a:extLst>
                  <a:ext uri="{FF2B5EF4-FFF2-40B4-BE49-F238E27FC236}">
                    <a16:creationId xmlns:a16="http://schemas.microsoft.com/office/drawing/2014/main" id="{3798FC2D-A5F4-16DB-9733-552A784DA663}"/>
                  </a:ext>
                </a:extLst>
              </p:cNvPr>
              <p:cNvSpPr txBox="1"/>
              <p:nvPr/>
            </p:nvSpPr>
            <p:spPr>
              <a:xfrm>
                <a:off x="1986125" y="1707138"/>
                <a:ext cx="1805394" cy="461665"/>
              </a:xfrm>
              <a:prstGeom prst="rect">
                <a:avLst/>
              </a:prstGeom>
              <a:noFill/>
            </p:spPr>
            <p:txBody>
              <a:bodyPr wrap="square" rtlCol="0">
                <a:spAutoFit/>
              </a:bodyPr>
              <a:lstStyle/>
              <a:p>
                <a:pPr algn="ctr"/>
                <a:r>
                  <a:rPr lang="en-GB" sz="1200">
                    <a:solidFill>
                      <a:srgbClr val="333333"/>
                    </a:solidFill>
                    <a:latin typeface="+mn-lt"/>
                  </a:rPr>
                  <a:t>HOW TO USE BULLET POINTS</a:t>
                </a:r>
              </a:p>
            </p:txBody>
          </p:sp>
          <p:sp>
            <p:nvSpPr>
              <p:cNvPr id="18" name="TextBox 17">
                <a:extLst>
                  <a:ext uri="{FF2B5EF4-FFF2-40B4-BE49-F238E27FC236}">
                    <a16:creationId xmlns:a16="http://schemas.microsoft.com/office/drawing/2014/main" id="{E68A757E-82C1-7297-47C8-0C731294AF54}"/>
                  </a:ext>
                </a:extLst>
              </p:cNvPr>
              <p:cNvSpPr txBox="1"/>
              <p:nvPr/>
            </p:nvSpPr>
            <p:spPr>
              <a:xfrm>
                <a:off x="1863302" y="4421432"/>
                <a:ext cx="2094953" cy="553998"/>
              </a:xfrm>
              <a:prstGeom prst="rect">
                <a:avLst/>
              </a:prstGeom>
              <a:noFill/>
            </p:spPr>
            <p:txBody>
              <a:bodyPr wrap="square" rtlCol="0">
                <a:spAutoFit/>
              </a:bodyPr>
              <a:lstStyle/>
              <a:p>
                <a:r>
                  <a:rPr lang="en-GB" sz="1000" b="1">
                    <a:solidFill>
                      <a:srgbClr val="333333"/>
                    </a:solidFill>
                  </a:rPr>
                  <a:t>3. </a:t>
                </a:r>
                <a:r>
                  <a:rPr lang="en-GB" sz="1000">
                    <a:solidFill>
                      <a:srgbClr val="333333"/>
                    </a:solidFill>
                  </a:rPr>
                  <a:t>If you want to remove them, just click the </a:t>
                </a:r>
                <a:r>
                  <a:rPr lang="en-GB" sz="1000" b="0">
                    <a:solidFill>
                      <a:srgbClr val="333333"/>
                    </a:solidFill>
                    <a:latin typeface="Gotham Medium" pitchFamily="50" charset="0"/>
                  </a:rPr>
                  <a:t>Decrease List Level </a:t>
                </a:r>
                <a:r>
                  <a:rPr lang="en-GB" sz="1000" b="0">
                    <a:solidFill>
                      <a:srgbClr val="333333"/>
                    </a:solidFill>
                  </a:rPr>
                  <a:t>button.</a:t>
                </a:r>
                <a:endParaRPr lang="en-GB" sz="1000" b="1">
                  <a:solidFill>
                    <a:srgbClr val="333333"/>
                  </a:solidFill>
                </a:endParaRPr>
              </a:p>
            </p:txBody>
          </p:sp>
          <p:sp>
            <p:nvSpPr>
              <p:cNvPr id="19" name="TextBox 18">
                <a:extLst>
                  <a:ext uri="{FF2B5EF4-FFF2-40B4-BE49-F238E27FC236}">
                    <a16:creationId xmlns:a16="http://schemas.microsoft.com/office/drawing/2014/main" id="{B89524CB-EAF3-8F2D-43D0-DA0C0744385B}"/>
                  </a:ext>
                </a:extLst>
              </p:cNvPr>
              <p:cNvSpPr txBox="1"/>
              <p:nvPr/>
            </p:nvSpPr>
            <p:spPr>
              <a:xfrm>
                <a:off x="1863302" y="2358061"/>
                <a:ext cx="2094953" cy="553998"/>
              </a:xfrm>
              <a:prstGeom prst="rect">
                <a:avLst/>
              </a:prstGeom>
              <a:noFill/>
            </p:spPr>
            <p:txBody>
              <a:bodyPr wrap="square" rtlCol="0">
                <a:spAutoFit/>
              </a:bodyPr>
              <a:lstStyle/>
              <a:p>
                <a:r>
                  <a:rPr lang="en-GB" sz="1000" b="1">
                    <a:solidFill>
                      <a:srgbClr val="333333"/>
                    </a:solidFill>
                  </a:rPr>
                  <a:t>1. </a:t>
                </a:r>
                <a:r>
                  <a:rPr lang="en-GB" sz="1000">
                    <a:solidFill>
                      <a:srgbClr val="333333"/>
                    </a:solidFill>
                  </a:rPr>
                  <a:t>If you want to use your pre-formatted bullets, click on the </a:t>
                </a:r>
                <a:r>
                  <a:rPr lang="en-GB" sz="1000" b="0">
                    <a:solidFill>
                      <a:srgbClr val="333333"/>
                    </a:solidFill>
                    <a:latin typeface="Gotham Medium" pitchFamily="50" charset="0"/>
                  </a:rPr>
                  <a:t>Increase List Level </a:t>
                </a:r>
                <a:r>
                  <a:rPr lang="en-GB" sz="1000" b="0">
                    <a:solidFill>
                      <a:srgbClr val="333333"/>
                    </a:solidFill>
                  </a:rPr>
                  <a:t>button.</a:t>
                </a:r>
              </a:p>
            </p:txBody>
          </p:sp>
          <p:sp>
            <p:nvSpPr>
              <p:cNvPr id="20" name="TextBox 19">
                <a:extLst>
                  <a:ext uri="{FF2B5EF4-FFF2-40B4-BE49-F238E27FC236}">
                    <a16:creationId xmlns:a16="http://schemas.microsoft.com/office/drawing/2014/main" id="{7406364B-B373-E93F-E211-BD3B3B5C4455}"/>
                  </a:ext>
                </a:extLst>
              </p:cNvPr>
              <p:cNvSpPr txBox="1"/>
              <p:nvPr/>
            </p:nvSpPr>
            <p:spPr>
              <a:xfrm>
                <a:off x="1863302" y="3822005"/>
                <a:ext cx="2094953" cy="553998"/>
              </a:xfrm>
              <a:prstGeom prst="rect">
                <a:avLst/>
              </a:prstGeom>
              <a:noFill/>
            </p:spPr>
            <p:txBody>
              <a:bodyPr wrap="square" rtlCol="0">
                <a:spAutoFit/>
              </a:bodyPr>
              <a:lstStyle/>
              <a:p>
                <a:r>
                  <a:rPr lang="en-GB" sz="1000" b="1">
                    <a:solidFill>
                      <a:srgbClr val="333333"/>
                    </a:solidFill>
                  </a:rPr>
                  <a:t>2. </a:t>
                </a:r>
                <a:r>
                  <a:rPr lang="en-GB" sz="1000">
                    <a:solidFill>
                      <a:srgbClr val="333333"/>
                    </a:solidFill>
                  </a:rPr>
                  <a:t>To indent your bullets </a:t>
                </a:r>
                <a:br>
                  <a:rPr lang="en-GB" sz="1000">
                    <a:solidFill>
                      <a:srgbClr val="333333"/>
                    </a:solidFill>
                  </a:rPr>
                </a:br>
                <a:r>
                  <a:rPr lang="en-GB" sz="1000">
                    <a:solidFill>
                      <a:srgbClr val="333333"/>
                    </a:solidFill>
                  </a:rPr>
                  <a:t>to the next level, click on</a:t>
                </a:r>
                <a:r>
                  <a:rPr lang="en-GB" sz="1000" b="1">
                    <a:solidFill>
                      <a:srgbClr val="333333"/>
                    </a:solidFill>
                  </a:rPr>
                  <a:t> </a:t>
                </a:r>
                <a:r>
                  <a:rPr lang="en-GB" sz="1000" b="0">
                    <a:solidFill>
                      <a:srgbClr val="333333"/>
                    </a:solidFill>
                    <a:latin typeface="Gotham Medium" pitchFamily="50" charset="0"/>
                  </a:rPr>
                  <a:t>Increase List Level </a:t>
                </a:r>
                <a:r>
                  <a:rPr lang="en-GB" sz="1000" b="0">
                    <a:solidFill>
                      <a:srgbClr val="333333"/>
                    </a:solidFill>
                  </a:rPr>
                  <a:t>again</a:t>
                </a:r>
                <a:r>
                  <a:rPr lang="en-GB" sz="1000">
                    <a:solidFill>
                      <a:srgbClr val="333333"/>
                    </a:solidFill>
                  </a:rPr>
                  <a:t>.</a:t>
                </a:r>
              </a:p>
            </p:txBody>
          </p:sp>
        </p:grpSp>
        <p:pic>
          <p:nvPicPr>
            <p:cNvPr id="9" name="Picture 8">
              <a:extLst>
                <a:ext uri="{FF2B5EF4-FFF2-40B4-BE49-F238E27FC236}">
                  <a16:creationId xmlns:a16="http://schemas.microsoft.com/office/drawing/2014/main" id="{0074D8A1-9DDF-78B0-6A22-9522EAD47497}"/>
                </a:ext>
              </a:extLst>
            </p:cNvPr>
            <p:cNvPicPr>
              <a:picLocks noChangeAspect="1"/>
            </p:cNvPicPr>
            <p:nvPr/>
          </p:nvPicPr>
          <p:blipFill>
            <a:blip r:embed="rId3"/>
            <a:stretch>
              <a:fillRect/>
            </a:stretch>
          </p:blipFill>
          <p:spPr>
            <a:xfrm>
              <a:off x="-1743959" y="1421385"/>
              <a:ext cx="1257300" cy="733425"/>
            </a:xfrm>
            <a:prstGeom prst="rect">
              <a:avLst/>
            </a:prstGeom>
          </p:spPr>
        </p:pic>
        <p:sp>
          <p:nvSpPr>
            <p:cNvPr id="10" name="Oval 9">
              <a:extLst>
                <a:ext uri="{FF2B5EF4-FFF2-40B4-BE49-F238E27FC236}">
                  <a16:creationId xmlns:a16="http://schemas.microsoft.com/office/drawing/2014/main" id="{469DE702-30A4-CCEF-FB4A-9EFF6DE42157}"/>
                </a:ext>
              </a:extLst>
            </p:cNvPr>
            <p:cNvSpPr/>
            <p:nvPr/>
          </p:nvSpPr>
          <p:spPr>
            <a:xfrm>
              <a:off x="-833829" y="1427869"/>
              <a:ext cx="365461" cy="365461"/>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Aft>
                  <a:spcPts val="600"/>
                </a:spcAft>
              </a:pPr>
              <a:endParaRPr lang="en-GB" sz="1400"/>
            </a:p>
          </p:txBody>
        </p:sp>
        <p:pic>
          <p:nvPicPr>
            <p:cNvPr id="12" name="Picture 11">
              <a:extLst>
                <a:ext uri="{FF2B5EF4-FFF2-40B4-BE49-F238E27FC236}">
                  <a16:creationId xmlns:a16="http://schemas.microsoft.com/office/drawing/2014/main" id="{196827CA-910E-64D6-30B2-02EEC5DE7FE0}"/>
                </a:ext>
              </a:extLst>
            </p:cNvPr>
            <p:cNvPicPr>
              <a:picLocks noChangeAspect="1"/>
            </p:cNvPicPr>
            <p:nvPr/>
          </p:nvPicPr>
          <p:blipFill>
            <a:blip r:embed="rId4"/>
            <a:stretch>
              <a:fillRect/>
            </a:stretch>
          </p:blipFill>
          <p:spPr>
            <a:xfrm>
              <a:off x="-1743959" y="3490852"/>
              <a:ext cx="1257300" cy="723900"/>
            </a:xfrm>
            <a:prstGeom prst="rect">
              <a:avLst/>
            </a:prstGeom>
          </p:spPr>
        </p:pic>
        <p:sp>
          <p:nvSpPr>
            <p:cNvPr id="14" name="Oval 13">
              <a:extLst>
                <a:ext uri="{FF2B5EF4-FFF2-40B4-BE49-F238E27FC236}">
                  <a16:creationId xmlns:a16="http://schemas.microsoft.com/office/drawing/2014/main" id="{486102CF-0440-D149-D7FB-D296068A10AD}"/>
                </a:ext>
              </a:extLst>
            </p:cNvPr>
            <p:cNvSpPr/>
            <p:nvPr/>
          </p:nvSpPr>
          <p:spPr>
            <a:xfrm>
              <a:off x="-1055285" y="3502818"/>
              <a:ext cx="365461" cy="365461"/>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Aft>
                  <a:spcPts val="600"/>
                </a:spcAft>
              </a:pPr>
              <a:endParaRPr lang="en-GB" sz="1400"/>
            </a:p>
          </p:txBody>
        </p:sp>
      </p:grpSp>
      <p:grpSp>
        <p:nvGrpSpPr>
          <p:cNvPr id="34" name="Group 33">
            <a:extLst>
              <a:ext uri="{FF2B5EF4-FFF2-40B4-BE49-F238E27FC236}">
                <a16:creationId xmlns:a16="http://schemas.microsoft.com/office/drawing/2014/main" id="{FD9B9349-D947-918C-E49E-B79A88ED31F1}"/>
              </a:ext>
            </a:extLst>
          </p:cNvPr>
          <p:cNvGrpSpPr/>
          <p:nvPr/>
        </p:nvGrpSpPr>
        <p:grpSpPr>
          <a:xfrm>
            <a:off x="12284372" y="-2519"/>
            <a:ext cx="2095094" cy="3935275"/>
            <a:chOff x="-2179314" y="4463260"/>
            <a:chExt cx="2095640" cy="3935275"/>
          </a:xfrm>
        </p:grpSpPr>
        <p:sp>
          <p:nvSpPr>
            <p:cNvPr id="35" name="Rectangle 34">
              <a:extLst>
                <a:ext uri="{FF2B5EF4-FFF2-40B4-BE49-F238E27FC236}">
                  <a16:creationId xmlns:a16="http://schemas.microsoft.com/office/drawing/2014/main" id="{D354248D-C5E6-6495-50DA-601BD9F341A5}"/>
                </a:ext>
              </a:extLst>
            </p:cNvPr>
            <p:cNvSpPr/>
            <p:nvPr/>
          </p:nvSpPr>
          <p:spPr>
            <a:xfrm>
              <a:off x="-2178628" y="4464455"/>
              <a:ext cx="2094954" cy="393408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chemeClr val="bg1"/>
                </a:solidFill>
              </a:endParaRPr>
            </a:p>
          </p:txBody>
        </p:sp>
        <p:sp>
          <p:nvSpPr>
            <p:cNvPr id="36" name="Rectangle 35">
              <a:extLst>
                <a:ext uri="{FF2B5EF4-FFF2-40B4-BE49-F238E27FC236}">
                  <a16:creationId xmlns:a16="http://schemas.microsoft.com/office/drawing/2014/main" id="{ED39501C-8391-D47E-13BA-145A638BBCD8}"/>
                </a:ext>
              </a:extLst>
            </p:cNvPr>
            <p:cNvSpPr/>
            <p:nvPr/>
          </p:nvSpPr>
          <p:spPr>
            <a:xfrm>
              <a:off x="-2178417" y="4463260"/>
              <a:ext cx="2094743" cy="7043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799">
                <a:solidFill>
                  <a:schemeClr val="bg1"/>
                </a:solidFill>
              </a:endParaRPr>
            </a:p>
          </p:txBody>
        </p:sp>
        <p:sp>
          <p:nvSpPr>
            <p:cNvPr id="37" name="TextBox 36">
              <a:extLst>
                <a:ext uri="{FF2B5EF4-FFF2-40B4-BE49-F238E27FC236}">
                  <a16:creationId xmlns:a16="http://schemas.microsoft.com/office/drawing/2014/main" id="{332E3B56-AA2B-F098-250F-BDCCE753AFCC}"/>
                </a:ext>
              </a:extLst>
            </p:cNvPr>
            <p:cNvSpPr txBox="1"/>
            <p:nvPr/>
          </p:nvSpPr>
          <p:spPr>
            <a:xfrm>
              <a:off x="-1906847" y="4580276"/>
              <a:ext cx="1526050" cy="461665"/>
            </a:xfrm>
            <a:prstGeom prst="rect">
              <a:avLst/>
            </a:prstGeom>
            <a:noFill/>
          </p:spPr>
          <p:txBody>
            <a:bodyPr wrap="square" rtlCol="0">
              <a:spAutoFit/>
            </a:bodyPr>
            <a:lstStyle/>
            <a:p>
              <a:pPr algn="ctr"/>
              <a:r>
                <a:rPr lang="en-GB" sz="1200">
                  <a:solidFill>
                    <a:srgbClr val="333333"/>
                  </a:solidFill>
                  <a:latin typeface="+mn-lt"/>
                </a:rPr>
                <a:t>HOW TO INSERT A CHART</a:t>
              </a:r>
            </a:p>
          </p:txBody>
        </p:sp>
        <p:sp>
          <p:nvSpPr>
            <p:cNvPr id="38" name="TextBox 37">
              <a:extLst>
                <a:ext uri="{FF2B5EF4-FFF2-40B4-BE49-F238E27FC236}">
                  <a16:creationId xmlns:a16="http://schemas.microsoft.com/office/drawing/2014/main" id="{AFE11991-C41E-44F7-9374-EFFA42C4890F}"/>
                </a:ext>
              </a:extLst>
            </p:cNvPr>
            <p:cNvSpPr txBox="1"/>
            <p:nvPr/>
          </p:nvSpPr>
          <p:spPr>
            <a:xfrm>
              <a:off x="-2179313" y="5881307"/>
              <a:ext cx="1931663" cy="707886"/>
            </a:xfrm>
            <a:prstGeom prst="rect">
              <a:avLst/>
            </a:prstGeom>
            <a:noFill/>
          </p:spPr>
          <p:txBody>
            <a:bodyPr wrap="square" rtlCol="0">
              <a:noAutofit/>
            </a:bodyPr>
            <a:lstStyle/>
            <a:p>
              <a:r>
                <a:rPr lang="en-GB" sz="1000" b="0">
                  <a:solidFill>
                    <a:srgbClr val="333333"/>
                  </a:solidFill>
                </a:rPr>
                <a:t>1. To use the chart and edit the data, click on the chart and go to </a:t>
              </a:r>
              <a:r>
                <a:rPr lang="en-GB" sz="1000" b="0">
                  <a:solidFill>
                    <a:srgbClr val="333333"/>
                  </a:solidFill>
                  <a:latin typeface="Gotham Medium" pitchFamily="50" charset="0"/>
                </a:rPr>
                <a:t>Chart Design</a:t>
              </a:r>
              <a:r>
                <a:rPr lang="en-GB" sz="1000" b="0">
                  <a:solidFill>
                    <a:srgbClr val="333333"/>
                  </a:solidFill>
                </a:rPr>
                <a:t> &gt; </a:t>
              </a:r>
              <a:r>
                <a:rPr lang="en-GB" sz="1000" b="0">
                  <a:solidFill>
                    <a:srgbClr val="333333"/>
                  </a:solidFill>
                  <a:latin typeface="Gotham Medium" pitchFamily="50" charset="0"/>
                </a:rPr>
                <a:t>Edit Data </a:t>
              </a:r>
              <a:r>
                <a:rPr lang="en-GB" sz="1000" b="0">
                  <a:solidFill>
                    <a:srgbClr val="333333"/>
                  </a:solidFill>
                </a:rPr>
                <a:t>in the top ribbon. </a:t>
              </a:r>
            </a:p>
          </p:txBody>
        </p:sp>
        <p:sp>
          <p:nvSpPr>
            <p:cNvPr id="39" name="TextBox 38">
              <a:extLst>
                <a:ext uri="{FF2B5EF4-FFF2-40B4-BE49-F238E27FC236}">
                  <a16:creationId xmlns:a16="http://schemas.microsoft.com/office/drawing/2014/main" id="{902D3F8E-B960-E936-5272-68AC6813E43F}"/>
                </a:ext>
              </a:extLst>
            </p:cNvPr>
            <p:cNvSpPr txBox="1"/>
            <p:nvPr/>
          </p:nvSpPr>
          <p:spPr>
            <a:xfrm>
              <a:off x="-2179314" y="6549357"/>
              <a:ext cx="1798517" cy="841667"/>
            </a:xfrm>
            <a:prstGeom prst="rect">
              <a:avLst/>
            </a:prstGeom>
            <a:noFill/>
          </p:spPr>
          <p:txBody>
            <a:bodyPr wrap="square" rtlCol="0">
              <a:noAutofit/>
            </a:bodyPr>
            <a:lstStyle/>
            <a:p>
              <a:r>
                <a:rPr lang="en-GB" sz="1000" b="0">
                  <a:solidFill>
                    <a:srgbClr val="333333"/>
                  </a:solidFill>
                </a:rPr>
                <a:t>2.  You can choose to insert fresh data into the excel document or copy and paste a table of data from another excel.</a:t>
              </a:r>
            </a:p>
          </p:txBody>
        </p:sp>
        <p:sp>
          <p:nvSpPr>
            <p:cNvPr id="40" name="TextBox 39">
              <a:extLst>
                <a:ext uri="{FF2B5EF4-FFF2-40B4-BE49-F238E27FC236}">
                  <a16:creationId xmlns:a16="http://schemas.microsoft.com/office/drawing/2014/main" id="{41B8C3C1-01EE-EE03-62D5-7B9B04062CA8}"/>
                </a:ext>
              </a:extLst>
            </p:cNvPr>
            <p:cNvSpPr txBox="1"/>
            <p:nvPr/>
          </p:nvSpPr>
          <p:spPr>
            <a:xfrm>
              <a:off x="-2179314" y="5182194"/>
              <a:ext cx="2094743" cy="707886"/>
            </a:xfrm>
            <a:prstGeom prst="rect">
              <a:avLst/>
            </a:prstGeom>
            <a:noFill/>
          </p:spPr>
          <p:txBody>
            <a:bodyPr wrap="square" rtlCol="0">
              <a:spAutoFit/>
            </a:bodyPr>
            <a:lstStyle/>
            <a:p>
              <a:r>
                <a:rPr lang="en-GB" sz="1000" b="0">
                  <a:solidFill>
                    <a:srgbClr val="333333"/>
                  </a:solidFill>
                </a:rPr>
                <a:t>We have designed and charts for you. These can be found on the chart slides when you open your template.</a:t>
              </a:r>
              <a:endParaRPr lang="en-GB" sz="1000" b="0">
                <a:solidFill>
                  <a:schemeClr val="accent1"/>
                </a:solidFill>
              </a:endParaRPr>
            </a:p>
          </p:txBody>
        </p:sp>
        <p:sp>
          <p:nvSpPr>
            <p:cNvPr id="41" name="Rectangle 40">
              <a:extLst>
                <a:ext uri="{FF2B5EF4-FFF2-40B4-BE49-F238E27FC236}">
                  <a16:creationId xmlns:a16="http://schemas.microsoft.com/office/drawing/2014/main" id="{BD66603D-5940-4477-2C96-C2E19C14C6A7}"/>
                </a:ext>
              </a:extLst>
            </p:cNvPr>
            <p:cNvSpPr/>
            <p:nvPr/>
          </p:nvSpPr>
          <p:spPr>
            <a:xfrm>
              <a:off x="-2178628" y="7441493"/>
              <a:ext cx="2094954" cy="3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fontScale="25000" lnSpcReduction="20000"/>
            </a:bodyPr>
            <a:lstStyle/>
            <a:p>
              <a:pPr algn="ctr"/>
              <a:endParaRPr lang="en-GB" sz="1799">
                <a:solidFill>
                  <a:schemeClr val="bg1"/>
                </a:solidFill>
              </a:endParaRPr>
            </a:p>
          </p:txBody>
        </p:sp>
        <p:sp>
          <p:nvSpPr>
            <p:cNvPr id="42" name="TextBox 41">
              <a:extLst>
                <a:ext uri="{FF2B5EF4-FFF2-40B4-BE49-F238E27FC236}">
                  <a16:creationId xmlns:a16="http://schemas.microsoft.com/office/drawing/2014/main" id="{667D2B5D-2823-DBD5-E91B-D1C99D5EF393}"/>
                </a:ext>
              </a:extLst>
            </p:cNvPr>
            <p:cNvSpPr txBox="1"/>
            <p:nvPr/>
          </p:nvSpPr>
          <p:spPr>
            <a:xfrm>
              <a:off x="-2179314" y="7496303"/>
              <a:ext cx="1798517" cy="553998"/>
            </a:xfrm>
            <a:prstGeom prst="rect">
              <a:avLst/>
            </a:prstGeom>
            <a:noFill/>
          </p:spPr>
          <p:txBody>
            <a:bodyPr wrap="square" rtlCol="0">
              <a:noAutofit/>
            </a:bodyPr>
            <a:lstStyle/>
            <a:p>
              <a:r>
                <a:rPr lang="en-GB" sz="1000" b="0">
                  <a:solidFill>
                    <a:srgbClr val="333333"/>
                  </a:solidFill>
                  <a:latin typeface="Gotham Medium" pitchFamily="50" charset="0"/>
                </a:rPr>
                <a:t>You can copy and paste the designed chart into the another placeholder to create more charts in this style.</a:t>
              </a:r>
              <a:endParaRPr lang="en-GB" sz="1000" b="0">
                <a:solidFill>
                  <a:schemeClr val="accent1"/>
                </a:solidFill>
                <a:latin typeface="Gotham Medium" pitchFamily="50" charset="0"/>
              </a:endParaRPr>
            </a:p>
          </p:txBody>
        </p:sp>
      </p:grpSp>
      <p:sp>
        <p:nvSpPr>
          <p:cNvPr id="44" name="Date Placeholder 43">
            <a:extLst>
              <a:ext uri="{FF2B5EF4-FFF2-40B4-BE49-F238E27FC236}">
                <a16:creationId xmlns:a16="http://schemas.microsoft.com/office/drawing/2014/main" id="{B22F9DA6-0904-F492-345E-BE97BD73EB4D}"/>
              </a:ext>
            </a:extLst>
          </p:cNvPr>
          <p:cNvSpPr>
            <a:spLocks noGrp="1"/>
          </p:cNvSpPr>
          <p:nvPr>
            <p:ph type="dt" sz="half" idx="31"/>
          </p:nvPr>
        </p:nvSpPr>
        <p:spPr/>
        <p:txBody>
          <a:bodyPr/>
          <a:lstStyle/>
          <a:p>
            <a:endParaRPr lang="en-GB"/>
          </a:p>
        </p:txBody>
      </p:sp>
      <p:sp>
        <p:nvSpPr>
          <p:cNvPr id="45" name="Footer Placeholder 44">
            <a:extLst>
              <a:ext uri="{FF2B5EF4-FFF2-40B4-BE49-F238E27FC236}">
                <a16:creationId xmlns:a16="http://schemas.microsoft.com/office/drawing/2014/main" id="{B5FA42C4-72EE-ED1D-7075-72F38666665B}"/>
              </a:ext>
            </a:extLst>
          </p:cNvPr>
          <p:cNvSpPr>
            <a:spLocks noGrp="1"/>
          </p:cNvSpPr>
          <p:nvPr>
            <p:ph type="ftr" sz="quarter" idx="32"/>
          </p:nvPr>
        </p:nvSpPr>
        <p:spPr>
          <a:xfrm>
            <a:off x="450733" y="6501388"/>
            <a:ext cx="6856644" cy="270074"/>
          </a:xfrm>
          <a:prstGeom prst="rect">
            <a:avLst/>
          </a:prstGeom>
        </p:spPr>
        <p:txBody>
          <a:bodyPr/>
          <a:lstStyle/>
          <a:p>
            <a:pPr>
              <a:lnSpc>
                <a:spcPct val="120000"/>
              </a:lnSpc>
              <a:spcAft>
                <a:spcPts val="1000"/>
              </a:spcAft>
            </a:pPr>
            <a:r>
              <a:rPr lang="en-US"/>
              <a:t>Footer</a:t>
            </a:r>
          </a:p>
        </p:txBody>
      </p:sp>
      <p:sp>
        <p:nvSpPr>
          <p:cNvPr id="46" name="Slide Number Placeholder 45">
            <a:extLst>
              <a:ext uri="{FF2B5EF4-FFF2-40B4-BE49-F238E27FC236}">
                <a16:creationId xmlns:a16="http://schemas.microsoft.com/office/drawing/2014/main" id="{5647FEC4-2739-25C6-657A-2CB4BCE1B3A4}"/>
              </a:ext>
            </a:extLst>
          </p:cNvPr>
          <p:cNvSpPr>
            <a:spLocks noGrp="1"/>
          </p:cNvSpPr>
          <p:nvPr>
            <p:ph type="sldNum" sz="quarter" idx="33"/>
          </p:nvPr>
        </p:nvSpPr>
        <p:spPr/>
        <p:txBody>
          <a:bodyPr/>
          <a:lstStyle/>
          <a:p>
            <a:fld id="{BB07EAE1-021A-493C-B07F-6FE9E5D11BEB}" type="slidenum">
              <a:rPr lang="en-GB" smtClean="0"/>
              <a:pPr/>
              <a:t>‹#›</a:t>
            </a:fld>
            <a:endParaRPr lang="en-GB"/>
          </a:p>
        </p:txBody>
      </p:sp>
      <p:sp>
        <p:nvSpPr>
          <p:cNvPr id="2" name="Title 1">
            <a:extLst>
              <a:ext uri="{FF2B5EF4-FFF2-40B4-BE49-F238E27FC236}">
                <a16:creationId xmlns:a16="http://schemas.microsoft.com/office/drawing/2014/main" id="{B5885162-F105-A351-E01A-EBAF12F2F4A3}"/>
              </a:ext>
            </a:extLst>
          </p:cNvPr>
          <p:cNvSpPr>
            <a:spLocks noGrp="1"/>
          </p:cNvSpPr>
          <p:nvPr>
            <p:ph type="title" hasCustomPrompt="1"/>
          </p:nvPr>
        </p:nvSpPr>
        <p:spPr>
          <a:xfrm>
            <a:off x="450732" y="422671"/>
            <a:ext cx="10326690" cy="558405"/>
          </a:xfrm>
        </p:spPr>
        <p:txBody>
          <a:bodyPr/>
          <a:lstStyle>
            <a:lvl1pPr>
              <a:defRPr sz="3199"/>
            </a:lvl1pPr>
          </a:lstStyle>
          <a:p>
            <a:r>
              <a:rPr lang="en-GB"/>
              <a:t>Insert title here</a:t>
            </a:r>
          </a:p>
        </p:txBody>
      </p:sp>
      <p:pic>
        <p:nvPicPr>
          <p:cNvPr id="4" name="Graphic 3">
            <a:extLst>
              <a:ext uri="{FF2B5EF4-FFF2-40B4-BE49-F238E27FC236}">
                <a16:creationId xmlns:a16="http://schemas.microsoft.com/office/drawing/2014/main" id="{1B937869-4E71-5D6E-A177-9B5DDB5F690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169916" y="259080"/>
            <a:ext cx="558018" cy="558163"/>
          </a:xfrm>
          <a:prstGeom prst="rect">
            <a:avLst/>
          </a:prstGeom>
        </p:spPr>
      </p:pic>
      <p:grpSp>
        <p:nvGrpSpPr>
          <p:cNvPr id="3" name="Group 2">
            <a:extLst>
              <a:ext uri="{FF2B5EF4-FFF2-40B4-BE49-F238E27FC236}">
                <a16:creationId xmlns:a16="http://schemas.microsoft.com/office/drawing/2014/main" id="{04B09DE2-5E96-A392-1106-40452C177F41}"/>
              </a:ext>
            </a:extLst>
          </p:cNvPr>
          <p:cNvGrpSpPr/>
          <p:nvPr userDrawn="1"/>
        </p:nvGrpSpPr>
        <p:grpSpPr>
          <a:xfrm>
            <a:off x="-2177850" y="1"/>
            <a:ext cx="2116359" cy="4354799"/>
            <a:chOff x="-2170726" y="0"/>
            <a:chExt cx="2116910" cy="4354799"/>
          </a:xfrm>
        </p:grpSpPr>
        <p:grpSp>
          <p:nvGrpSpPr>
            <p:cNvPr id="21" name="Group 20">
              <a:extLst>
                <a:ext uri="{FF2B5EF4-FFF2-40B4-BE49-F238E27FC236}">
                  <a16:creationId xmlns:a16="http://schemas.microsoft.com/office/drawing/2014/main" id="{ACC43856-16D0-0956-4BC9-2D6C9472D048}"/>
                </a:ext>
              </a:extLst>
            </p:cNvPr>
            <p:cNvGrpSpPr/>
            <p:nvPr userDrawn="1"/>
          </p:nvGrpSpPr>
          <p:grpSpPr>
            <a:xfrm>
              <a:off x="-2170726" y="0"/>
              <a:ext cx="2116910" cy="4354799"/>
              <a:chOff x="1841345" y="1593847"/>
              <a:chExt cx="2116910" cy="4354799"/>
            </a:xfrm>
          </p:grpSpPr>
          <p:sp>
            <p:nvSpPr>
              <p:cNvPr id="26" name="Rectangle 25">
                <a:extLst>
                  <a:ext uri="{FF2B5EF4-FFF2-40B4-BE49-F238E27FC236}">
                    <a16:creationId xmlns:a16="http://schemas.microsoft.com/office/drawing/2014/main" id="{7DC35888-81BA-9F18-838A-98215E2C9D1B}"/>
                  </a:ext>
                </a:extLst>
              </p:cNvPr>
              <p:cNvSpPr/>
              <p:nvPr/>
            </p:nvSpPr>
            <p:spPr>
              <a:xfrm>
                <a:off x="1841345" y="1593847"/>
                <a:ext cx="2094954" cy="4354799"/>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333333"/>
                  </a:solidFill>
                </a:endParaRPr>
              </a:p>
            </p:txBody>
          </p:sp>
          <p:sp>
            <p:nvSpPr>
              <p:cNvPr id="27" name="Rectangle 26">
                <a:extLst>
                  <a:ext uri="{FF2B5EF4-FFF2-40B4-BE49-F238E27FC236}">
                    <a16:creationId xmlns:a16="http://schemas.microsoft.com/office/drawing/2014/main" id="{82FCE36D-21BB-DDBF-114C-5A94F3627BCB}"/>
                  </a:ext>
                </a:extLst>
              </p:cNvPr>
              <p:cNvSpPr/>
              <p:nvPr/>
            </p:nvSpPr>
            <p:spPr>
              <a:xfrm>
                <a:off x="1841345" y="1593847"/>
                <a:ext cx="2094953" cy="6882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799">
                  <a:solidFill>
                    <a:srgbClr val="333333"/>
                  </a:solidFill>
                </a:endParaRPr>
              </a:p>
            </p:txBody>
          </p:sp>
          <p:sp>
            <p:nvSpPr>
              <p:cNvPr id="28" name="TextBox 27">
                <a:extLst>
                  <a:ext uri="{FF2B5EF4-FFF2-40B4-BE49-F238E27FC236}">
                    <a16:creationId xmlns:a16="http://schemas.microsoft.com/office/drawing/2014/main" id="{7B9F0F09-E372-ABB7-61ED-E690E3A2167F}"/>
                  </a:ext>
                </a:extLst>
              </p:cNvPr>
              <p:cNvSpPr txBox="1"/>
              <p:nvPr/>
            </p:nvSpPr>
            <p:spPr>
              <a:xfrm>
                <a:off x="1986125" y="1707138"/>
                <a:ext cx="1805394" cy="461665"/>
              </a:xfrm>
              <a:prstGeom prst="rect">
                <a:avLst/>
              </a:prstGeom>
              <a:noFill/>
            </p:spPr>
            <p:txBody>
              <a:bodyPr wrap="square" rtlCol="0">
                <a:spAutoFit/>
              </a:bodyPr>
              <a:lstStyle/>
              <a:p>
                <a:pPr algn="ctr"/>
                <a:r>
                  <a:rPr lang="en-GB" sz="1200">
                    <a:solidFill>
                      <a:srgbClr val="333333"/>
                    </a:solidFill>
                    <a:latin typeface="+mn-lt"/>
                  </a:rPr>
                  <a:t>HOW TO USE BULLET POINTS</a:t>
                </a:r>
              </a:p>
            </p:txBody>
          </p:sp>
          <p:sp>
            <p:nvSpPr>
              <p:cNvPr id="29" name="TextBox 28">
                <a:extLst>
                  <a:ext uri="{FF2B5EF4-FFF2-40B4-BE49-F238E27FC236}">
                    <a16:creationId xmlns:a16="http://schemas.microsoft.com/office/drawing/2014/main" id="{31C130BA-9241-90FF-7C34-B8E176EA6E5F}"/>
                  </a:ext>
                </a:extLst>
              </p:cNvPr>
              <p:cNvSpPr txBox="1"/>
              <p:nvPr/>
            </p:nvSpPr>
            <p:spPr>
              <a:xfrm>
                <a:off x="1863302" y="4421432"/>
                <a:ext cx="2094953" cy="553998"/>
              </a:xfrm>
              <a:prstGeom prst="rect">
                <a:avLst/>
              </a:prstGeom>
              <a:noFill/>
            </p:spPr>
            <p:txBody>
              <a:bodyPr wrap="square" rtlCol="0">
                <a:spAutoFit/>
              </a:bodyPr>
              <a:lstStyle/>
              <a:p>
                <a:r>
                  <a:rPr lang="en-GB" sz="1000" b="1">
                    <a:solidFill>
                      <a:srgbClr val="333333"/>
                    </a:solidFill>
                  </a:rPr>
                  <a:t>3. </a:t>
                </a:r>
                <a:r>
                  <a:rPr lang="en-GB" sz="1000">
                    <a:solidFill>
                      <a:srgbClr val="333333"/>
                    </a:solidFill>
                  </a:rPr>
                  <a:t>If you want to remove them, just click the </a:t>
                </a:r>
                <a:r>
                  <a:rPr lang="en-GB" sz="1000" b="0">
                    <a:solidFill>
                      <a:srgbClr val="333333"/>
                    </a:solidFill>
                    <a:latin typeface="Gotham Medium" pitchFamily="50" charset="0"/>
                  </a:rPr>
                  <a:t>Decrease List Level </a:t>
                </a:r>
                <a:r>
                  <a:rPr lang="en-GB" sz="1000" b="0">
                    <a:solidFill>
                      <a:srgbClr val="333333"/>
                    </a:solidFill>
                  </a:rPr>
                  <a:t>button.</a:t>
                </a:r>
                <a:endParaRPr lang="en-GB" sz="1000" b="1">
                  <a:solidFill>
                    <a:srgbClr val="333333"/>
                  </a:solidFill>
                </a:endParaRPr>
              </a:p>
            </p:txBody>
          </p:sp>
          <p:sp>
            <p:nvSpPr>
              <p:cNvPr id="30" name="TextBox 29">
                <a:extLst>
                  <a:ext uri="{FF2B5EF4-FFF2-40B4-BE49-F238E27FC236}">
                    <a16:creationId xmlns:a16="http://schemas.microsoft.com/office/drawing/2014/main" id="{637B85F5-FBA3-A5DE-1D55-E99282ABF054}"/>
                  </a:ext>
                </a:extLst>
              </p:cNvPr>
              <p:cNvSpPr txBox="1"/>
              <p:nvPr/>
            </p:nvSpPr>
            <p:spPr>
              <a:xfrm>
                <a:off x="1863302" y="2358061"/>
                <a:ext cx="2094953" cy="553998"/>
              </a:xfrm>
              <a:prstGeom prst="rect">
                <a:avLst/>
              </a:prstGeom>
              <a:noFill/>
            </p:spPr>
            <p:txBody>
              <a:bodyPr wrap="square" rtlCol="0">
                <a:spAutoFit/>
              </a:bodyPr>
              <a:lstStyle/>
              <a:p>
                <a:r>
                  <a:rPr lang="en-GB" sz="1000" b="1">
                    <a:solidFill>
                      <a:srgbClr val="333333"/>
                    </a:solidFill>
                  </a:rPr>
                  <a:t>1. </a:t>
                </a:r>
                <a:r>
                  <a:rPr lang="en-GB" sz="1000">
                    <a:solidFill>
                      <a:srgbClr val="333333"/>
                    </a:solidFill>
                  </a:rPr>
                  <a:t>If you want to use your pre-formatted bullets, click on the </a:t>
                </a:r>
                <a:r>
                  <a:rPr lang="en-GB" sz="1000" b="0">
                    <a:solidFill>
                      <a:srgbClr val="333333"/>
                    </a:solidFill>
                    <a:latin typeface="Gotham Medium" pitchFamily="50" charset="0"/>
                  </a:rPr>
                  <a:t>Increase List Level </a:t>
                </a:r>
                <a:r>
                  <a:rPr lang="en-GB" sz="1000" b="0">
                    <a:solidFill>
                      <a:srgbClr val="333333"/>
                    </a:solidFill>
                  </a:rPr>
                  <a:t>button.</a:t>
                </a:r>
              </a:p>
            </p:txBody>
          </p:sp>
          <p:sp>
            <p:nvSpPr>
              <p:cNvPr id="31" name="TextBox 30">
                <a:extLst>
                  <a:ext uri="{FF2B5EF4-FFF2-40B4-BE49-F238E27FC236}">
                    <a16:creationId xmlns:a16="http://schemas.microsoft.com/office/drawing/2014/main" id="{A9D2E4B9-6C16-C34E-F3E4-C1E9303EA12C}"/>
                  </a:ext>
                </a:extLst>
              </p:cNvPr>
              <p:cNvSpPr txBox="1"/>
              <p:nvPr/>
            </p:nvSpPr>
            <p:spPr>
              <a:xfrm>
                <a:off x="1863302" y="3822005"/>
                <a:ext cx="2094953" cy="553998"/>
              </a:xfrm>
              <a:prstGeom prst="rect">
                <a:avLst/>
              </a:prstGeom>
              <a:noFill/>
            </p:spPr>
            <p:txBody>
              <a:bodyPr wrap="square" rtlCol="0">
                <a:spAutoFit/>
              </a:bodyPr>
              <a:lstStyle/>
              <a:p>
                <a:r>
                  <a:rPr lang="en-GB" sz="1000" b="1">
                    <a:solidFill>
                      <a:srgbClr val="333333"/>
                    </a:solidFill>
                  </a:rPr>
                  <a:t>2. </a:t>
                </a:r>
                <a:r>
                  <a:rPr lang="en-GB" sz="1000">
                    <a:solidFill>
                      <a:srgbClr val="333333"/>
                    </a:solidFill>
                  </a:rPr>
                  <a:t>To indent your bullets </a:t>
                </a:r>
                <a:br>
                  <a:rPr lang="en-GB" sz="1000">
                    <a:solidFill>
                      <a:srgbClr val="333333"/>
                    </a:solidFill>
                  </a:rPr>
                </a:br>
                <a:r>
                  <a:rPr lang="en-GB" sz="1000">
                    <a:solidFill>
                      <a:srgbClr val="333333"/>
                    </a:solidFill>
                  </a:rPr>
                  <a:t>to the next level, click on</a:t>
                </a:r>
                <a:r>
                  <a:rPr lang="en-GB" sz="1000" b="1">
                    <a:solidFill>
                      <a:srgbClr val="333333"/>
                    </a:solidFill>
                  </a:rPr>
                  <a:t> </a:t>
                </a:r>
                <a:r>
                  <a:rPr lang="en-GB" sz="1000" b="0">
                    <a:solidFill>
                      <a:srgbClr val="333333"/>
                    </a:solidFill>
                    <a:latin typeface="Gotham Medium" pitchFamily="50" charset="0"/>
                  </a:rPr>
                  <a:t>Increase List Level </a:t>
                </a:r>
                <a:r>
                  <a:rPr lang="en-GB" sz="1000" b="0">
                    <a:solidFill>
                      <a:srgbClr val="333333"/>
                    </a:solidFill>
                  </a:rPr>
                  <a:t>again</a:t>
                </a:r>
                <a:r>
                  <a:rPr lang="en-GB" sz="1000">
                    <a:solidFill>
                      <a:srgbClr val="333333"/>
                    </a:solidFill>
                  </a:rPr>
                  <a:t>.</a:t>
                </a:r>
              </a:p>
            </p:txBody>
          </p:sp>
        </p:grpSp>
        <p:pic>
          <p:nvPicPr>
            <p:cNvPr id="22" name="Picture 21">
              <a:extLst>
                <a:ext uri="{FF2B5EF4-FFF2-40B4-BE49-F238E27FC236}">
                  <a16:creationId xmlns:a16="http://schemas.microsoft.com/office/drawing/2014/main" id="{E80F3885-ECD4-1813-09F3-2B932D3CB5A2}"/>
                </a:ext>
              </a:extLst>
            </p:cNvPr>
            <p:cNvPicPr>
              <a:picLocks noChangeAspect="1"/>
            </p:cNvPicPr>
            <p:nvPr userDrawn="1"/>
          </p:nvPicPr>
          <p:blipFill>
            <a:blip r:embed="rId3"/>
            <a:stretch>
              <a:fillRect/>
            </a:stretch>
          </p:blipFill>
          <p:spPr>
            <a:xfrm>
              <a:off x="-1743959" y="1421385"/>
              <a:ext cx="1257300" cy="733425"/>
            </a:xfrm>
            <a:prstGeom prst="rect">
              <a:avLst/>
            </a:prstGeom>
          </p:spPr>
        </p:pic>
        <p:sp>
          <p:nvSpPr>
            <p:cNvPr id="23" name="Oval 22">
              <a:extLst>
                <a:ext uri="{FF2B5EF4-FFF2-40B4-BE49-F238E27FC236}">
                  <a16:creationId xmlns:a16="http://schemas.microsoft.com/office/drawing/2014/main" id="{70BC14D8-17E6-15E5-4B76-88B225C2F109}"/>
                </a:ext>
              </a:extLst>
            </p:cNvPr>
            <p:cNvSpPr/>
            <p:nvPr userDrawn="1"/>
          </p:nvSpPr>
          <p:spPr>
            <a:xfrm>
              <a:off x="-833829" y="1427869"/>
              <a:ext cx="365461" cy="365461"/>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Aft>
                  <a:spcPts val="600"/>
                </a:spcAft>
              </a:pPr>
              <a:endParaRPr lang="en-GB" sz="1400"/>
            </a:p>
          </p:txBody>
        </p:sp>
        <p:pic>
          <p:nvPicPr>
            <p:cNvPr id="24" name="Picture 23">
              <a:extLst>
                <a:ext uri="{FF2B5EF4-FFF2-40B4-BE49-F238E27FC236}">
                  <a16:creationId xmlns:a16="http://schemas.microsoft.com/office/drawing/2014/main" id="{07A181C8-9888-C664-C83D-63401239955E}"/>
                </a:ext>
              </a:extLst>
            </p:cNvPr>
            <p:cNvPicPr>
              <a:picLocks noChangeAspect="1"/>
            </p:cNvPicPr>
            <p:nvPr userDrawn="1"/>
          </p:nvPicPr>
          <p:blipFill>
            <a:blip r:embed="rId4"/>
            <a:stretch>
              <a:fillRect/>
            </a:stretch>
          </p:blipFill>
          <p:spPr>
            <a:xfrm>
              <a:off x="-1743959" y="3490852"/>
              <a:ext cx="1257300" cy="723900"/>
            </a:xfrm>
            <a:prstGeom prst="rect">
              <a:avLst/>
            </a:prstGeom>
          </p:spPr>
        </p:pic>
        <p:sp>
          <p:nvSpPr>
            <p:cNvPr id="25" name="Oval 24">
              <a:extLst>
                <a:ext uri="{FF2B5EF4-FFF2-40B4-BE49-F238E27FC236}">
                  <a16:creationId xmlns:a16="http://schemas.microsoft.com/office/drawing/2014/main" id="{75D7301A-B015-C95A-1244-81D647F6E7B2}"/>
                </a:ext>
              </a:extLst>
            </p:cNvPr>
            <p:cNvSpPr/>
            <p:nvPr userDrawn="1"/>
          </p:nvSpPr>
          <p:spPr>
            <a:xfrm>
              <a:off x="-1055285" y="3502818"/>
              <a:ext cx="365461" cy="365461"/>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Aft>
                  <a:spcPts val="600"/>
                </a:spcAft>
              </a:pPr>
              <a:endParaRPr lang="en-GB" sz="1400"/>
            </a:p>
          </p:txBody>
        </p:sp>
      </p:grpSp>
      <p:grpSp>
        <p:nvGrpSpPr>
          <p:cNvPr id="33" name="Group 32">
            <a:extLst>
              <a:ext uri="{FF2B5EF4-FFF2-40B4-BE49-F238E27FC236}">
                <a16:creationId xmlns:a16="http://schemas.microsoft.com/office/drawing/2014/main" id="{DAC00E55-1967-2142-917A-84F6A79060ED}"/>
              </a:ext>
            </a:extLst>
          </p:cNvPr>
          <p:cNvGrpSpPr/>
          <p:nvPr userDrawn="1"/>
        </p:nvGrpSpPr>
        <p:grpSpPr>
          <a:xfrm>
            <a:off x="12284372" y="-2519"/>
            <a:ext cx="2095094" cy="3935275"/>
            <a:chOff x="-2179314" y="4463260"/>
            <a:chExt cx="2095640" cy="3935275"/>
          </a:xfrm>
        </p:grpSpPr>
        <p:sp>
          <p:nvSpPr>
            <p:cNvPr id="43" name="Rectangle 42">
              <a:extLst>
                <a:ext uri="{FF2B5EF4-FFF2-40B4-BE49-F238E27FC236}">
                  <a16:creationId xmlns:a16="http://schemas.microsoft.com/office/drawing/2014/main" id="{3A1DC875-B98B-C634-EB57-54D0E87FE4F3}"/>
                </a:ext>
              </a:extLst>
            </p:cNvPr>
            <p:cNvSpPr/>
            <p:nvPr/>
          </p:nvSpPr>
          <p:spPr>
            <a:xfrm>
              <a:off x="-2178628" y="4464455"/>
              <a:ext cx="2094954" cy="393408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chemeClr val="bg1"/>
                </a:solidFill>
              </a:endParaRPr>
            </a:p>
          </p:txBody>
        </p:sp>
        <p:sp>
          <p:nvSpPr>
            <p:cNvPr id="47" name="Rectangle 46">
              <a:extLst>
                <a:ext uri="{FF2B5EF4-FFF2-40B4-BE49-F238E27FC236}">
                  <a16:creationId xmlns:a16="http://schemas.microsoft.com/office/drawing/2014/main" id="{1CB0894A-D1E3-20FA-5C40-DB53E314ABEC}"/>
                </a:ext>
              </a:extLst>
            </p:cNvPr>
            <p:cNvSpPr/>
            <p:nvPr/>
          </p:nvSpPr>
          <p:spPr>
            <a:xfrm>
              <a:off x="-2178417" y="4463260"/>
              <a:ext cx="2094743" cy="7043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799">
                <a:solidFill>
                  <a:schemeClr val="bg1"/>
                </a:solidFill>
              </a:endParaRPr>
            </a:p>
          </p:txBody>
        </p:sp>
        <p:sp>
          <p:nvSpPr>
            <p:cNvPr id="48" name="TextBox 47">
              <a:extLst>
                <a:ext uri="{FF2B5EF4-FFF2-40B4-BE49-F238E27FC236}">
                  <a16:creationId xmlns:a16="http://schemas.microsoft.com/office/drawing/2014/main" id="{59C25084-FDEE-DA2C-3B4A-788F6B55E56C}"/>
                </a:ext>
              </a:extLst>
            </p:cNvPr>
            <p:cNvSpPr txBox="1"/>
            <p:nvPr/>
          </p:nvSpPr>
          <p:spPr>
            <a:xfrm>
              <a:off x="-1906847" y="4580276"/>
              <a:ext cx="1526050" cy="461665"/>
            </a:xfrm>
            <a:prstGeom prst="rect">
              <a:avLst/>
            </a:prstGeom>
            <a:noFill/>
          </p:spPr>
          <p:txBody>
            <a:bodyPr wrap="square" rtlCol="0">
              <a:spAutoFit/>
            </a:bodyPr>
            <a:lstStyle/>
            <a:p>
              <a:pPr algn="ctr"/>
              <a:r>
                <a:rPr lang="en-GB" sz="1200">
                  <a:solidFill>
                    <a:srgbClr val="333333"/>
                  </a:solidFill>
                  <a:latin typeface="+mn-lt"/>
                </a:rPr>
                <a:t>HOW TO INSERT A CHART</a:t>
              </a:r>
            </a:p>
          </p:txBody>
        </p:sp>
        <p:sp>
          <p:nvSpPr>
            <p:cNvPr id="49" name="TextBox 48">
              <a:extLst>
                <a:ext uri="{FF2B5EF4-FFF2-40B4-BE49-F238E27FC236}">
                  <a16:creationId xmlns:a16="http://schemas.microsoft.com/office/drawing/2014/main" id="{717463E8-8A95-9E1F-8291-3F5CA5B52A7F}"/>
                </a:ext>
              </a:extLst>
            </p:cNvPr>
            <p:cNvSpPr txBox="1"/>
            <p:nvPr/>
          </p:nvSpPr>
          <p:spPr>
            <a:xfrm>
              <a:off x="-2179313" y="5881307"/>
              <a:ext cx="1931663" cy="707886"/>
            </a:xfrm>
            <a:prstGeom prst="rect">
              <a:avLst/>
            </a:prstGeom>
            <a:noFill/>
          </p:spPr>
          <p:txBody>
            <a:bodyPr wrap="square" rtlCol="0">
              <a:noAutofit/>
            </a:bodyPr>
            <a:lstStyle/>
            <a:p>
              <a:r>
                <a:rPr lang="en-GB" sz="1000" b="0">
                  <a:solidFill>
                    <a:srgbClr val="333333"/>
                  </a:solidFill>
                </a:rPr>
                <a:t>1. To use the chart and edit the data, click on the chart and go to </a:t>
              </a:r>
              <a:r>
                <a:rPr lang="en-GB" sz="1000" b="0">
                  <a:solidFill>
                    <a:srgbClr val="333333"/>
                  </a:solidFill>
                  <a:latin typeface="Gotham Medium" pitchFamily="50" charset="0"/>
                </a:rPr>
                <a:t>Chart Design</a:t>
              </a:r>
              <a:r>
                <a:rPr lang="en-GB" sz="1000" b="0">
                  <a:solidFill>
                    <a:srgbClr val="333333"/>
                  </a:solidFill>
                </a:rPr>
                <a:t> &gt; </a:t>
              </a:r>
              <a:r>
                <a:rPr lang="en-GB" sz="1000" b="0">
                  <a:solidFill>
                    <a:srgbClr val="333333"/>
                  </a:solidFill>
                  <a:latin typeface="Gotham Medium" pitchFamily="50" charset="0"/>
                </a:rPr>
                <a:t>Edit Data </a:t>
              </a:r>
              <a:r>
                <a:rPr lang="en-GB" sz="1000" b="0">
                  <a:solidFill>
                    <a:srgbClr val="333333"/>
                  </a:solidFill>
                </a:rPr>
                <a:t>in the top ribbon. </a:t>
              </a:r>
            </a:p>
          </p:txBody>
        </p:sp>
        <p:sp>
          <p:nvSpPr>
            <p:cNvPr id="50" name="TextBox 49">
              <a:extLst>
                <a:ext uri="{FF2B5EF4-FFF2-40B4-BE49-F238E27FC236}">
                  <a16:creationId xmlns:a16="http://schemas.microsoft.com/office/drawing/2014/main" id="{8064B283-1DB8-54A6-897E-6B0229931ECE}"/>
                </a:ext>
              </a:extLst>
            </p:cNvPr>
            <p:cNvSpPr txBox="1"/>
            <p:nvPr/>
          </p:nvSpPr>
          <p:spPr>
            <a:xfrm>
              <a:off x="-2179314" y="6549357"/>
              <a:ext cx="1798517" cy="841667"/>
            </a:xfrm>
            <a:prstGeom prst="rect">
              <a:avLst/>
            </a:prstGeom>
            <a:noFill/>
          </p:spPr>
          <p:txBody>
            <a:bodyPr wrap="square" rtlCol="0">
              <a:noAutofit/>
            </a:bodyPr>
            <a:lstStyle/>
            <a:p>
              <a:r>
                <a:rPr lang="en-GB" sz="1000" b="0">
                  <a:solidFill>
                    <a:srgbClr val="333333"/>
                  </a:solidFill>
                </a:rPr>
                <a:t>2.  You can choose to insert fresh data into the excel document or copy and paste a table of data from another excel.</a:t>
              </a:r>
            </a:p>
          </p:txBody>
        </p:sp>
        <p:sp>
          <p:nvSpPr>
            <p:cNvPr id="51" name="TextBox 50">
              <a:extLst>
                <a:ext uri="{FF2B5EF4-FFF2-40B4-BE49-F238E27FC236}">
                  <a16:creationId xmlns:a16="http://schemas.microsoft.com/office/drawing/2014/main" id="{65362B8D-C3F0-9124-5FEE-0A6BEEECB79C}"/>
                </a:ext>
              </a:extLst>
            </p:cNvPr>
            <p:cNvSpPr txBox="1"/>
            <p:nvPr/>
          </p:nvSpPr>
          <p:spPr>
            <a:xfrm>
              <a:off x="-2179314" y="5182194"/>
              <a:ext cx="2094743" cy="707886"/>
            </a:xfrm>
            <a:prstGeom prst="rect">
              <a:avLst/>
            </a:prstGeom>
            <a:noFill/>
          </p:spPr>
          <p:txBody>
            <a:bodyPr wrap="square" rtlCol="0">
              <a:spAutoFit/>
            </a:bodyPr>
            <a:lstStyle/>
            <a:p>
              <a:r>
                <a:rPr lang="en-GB" sz="1000" b="0">
                  <a:solidFill>
                    <a:srgbClr val="333333"/>
                  </a:solidFill>
                </a:rPr>
                <a:t>We have designed and charts for you. These can be found on the chart slides when you open your template.</a:t>
              </a:r>
              <a:endParaRPr lang="en-GB" sz="1000" b="0">
                <a:solidFill>
                  <a:schemeClr val="accent1"/>
                </a:solidFill>
              </a:endParaRPr>
            </a:p>
          </p:txBody>
        </p:sp>
        <p:sp>
          <p:nvSpPr>
            <p:cNvPr id="52" name="Rectangle 51">
              <a:extLst>
                <a:ext uri="{FF2B5EF4-FFF2-40B4-BE49-F238E27FC236}">
                  <a16:creationId xmlns:a16="http://schemas.microsoft.com/office/drawing/2014/main" id="{4A5A9598-9657-5B23-356E-EE7712A6542B}"/>
                </a:ext>
              </a:extLst>
            </p:cNvPr>
            <p:cNvSpPr/>
            <p:nvPr/>
          </p:nvSpPr>
          <p:spPr>
            <a:xfrm>
              <a:off x="-2178628" y="7441493"/>
              <a:ext cx="2094954" cy="3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fontScale="25000" lnSpcReduction="20000"/>
            </a:bodyPr>
            <a:lstStyle/>
            <a:p>
              <a:pPr algn="ctr"/>
              <a:endParaRPr lang="en-GB" sz="1799">
                <a:solidFill>
                  <a:schemeClr val="bg1"/>
                </a:solidFill>
              </a:endParaRPr>
            </a:p>
          </p:txBody>
        </p:sp>
        <p:sp>
          <p:nvSpPr>
            <p:cNvPr id="53" name="TextBox 52">
              <a:extLst>
                <a:ext uri="{FF2B5EF4-FFF2-40B4-BE49-F238E27FC236}">
                  <a16:creationId xmlns:a16="http://schemas.microsoft.com/office/drawing/2014/main" id="{21B96923-BFB6-C8D3-98D8-608FF4BCA12E}"/>
                </a:ext>
              </a:extLst>
            </p:cNvPr>
            <p:cNvSpPr txBox="1"/>
            <p:nvPr userDrawn="1"/>
          </p:nvSpPr>
          <p:spPr>
            <a:xfrm>
              <a:off x="-2179314" y="7496303"/>
              <a:ext cx="1798517" cy="553998"/>
            </a:xfrm>
            <a:prstGeom prst="rect">
              <a:avLst/>
            </a:prstGeom>
            <a:noFill/>
          </p:spPr>
          <p:txBody>
            <a:bodyPr wrap="square" rtlCol="0">
              <a:noAutofit/>
            </a:bodyPr>
            <a:lstStyle/>
            <a:p>
              <a:r>
                <a:rPr lang="en-GB" sz="1000" b="0">
                  <a:solidFill>
                    <a:srgbClr val="333333"/>
                  </a:solidFill>
                  <a:latin typeface="Gotham Medium" pitchFamily="50" charset="0"/>
                </a:rPr>
                <a:t>You can copy and paste the designed chart into the another placeholder to create more charts in this style.</a:t>
              </a:r>
              <a:endParaRPr lang="en-GB" sz="1000" b="0">
                <a:solidFill>
                  <a:schemeClr val="accent1"/>
                </a:solidFill>
                <a:latin typeface="Gotham Medium" pitchFamily="50" charset="0"/>
              </a:endParaRPr>
            </a:p>
          </p:txBody>
        </p:sp>
      </p:grpSp>
      <p:pic>
        <p:nvPicPr>
          <p:cNvPr id="54" name="Graphic 53">
            <a:extLst>
              <a:ext uri="{FF2B5EF4-FFF2-40B4-BE49-F238E27FC236}">
                <a16:creationId xmlns:a16="http://schemas.microsoft.com/office/drawing/2014/main" id="{ADEEA5C8-69C3-8DBB-8787-F0F3EEEDAC4E}"/>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1169916" y="259080"/>
            <a:ext cx="558018" cy="558163"/>
          </a:xfrm>
          <a:prstGeom prst="rect">
            <a:avLst/>
          </a:prstGeom>
        </p:spPr>
      </p:pic>
    </p:spTree>
    <p:custDataLst>
      <p:tags r:id="rId1"/>
    </p:custDataLst>
    <p:extLst>
      <p:ext uri="{BB962C8B-B14F-4D97-AF65-F5344CB8AC3E}">
        <p14:creationId xmlns:p14="http://schemas.microsoft.com/office/powerpoint/2010/main" val="4228270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9.xml><?xml version="1.0" encoding="utf-8"?>
<p:sldLayout xmlns:a="http://schemas.openxmlformats.org/drawingml/2006/main" xmlns:r="http://schemas.openxmlformats.org/officeDocument/2006/relationships" xmlns:p="http://schemas.openxmlformats.org/presentationml/2006/main" showMasterSp="0">
  <p:cSld name="2x charts with text">
    <p:spTree>
      <p:nvGrpSpPr>
        <p:cNvPr id="1" name=""/>
        <p:cNvGrpSpPr/>
        <p:nvPr/>
      </p:nvGrpSpPr>
      <p:grpSpPr>
        <a:xfrm>
          <a:off x="0" y="0"/>
          <a:ext cx="0" cy="0"/>
          <a:chOff x="0" y="0"/>
          <a:chExt cx="0" cy="0"/>
        </a:xfrm>
      </p:grpSpPr>
      <p:sp>
        <p:nvSpPr>
          <p:cNvPr id="35" name="Text Placeholder 3">
            <a:extLst>
              <a:ext uri="{FF2B5EF4-FFF2-40B4-BE49-F238E27FC236}">
                <a16:creationId xmlns:a16="http://schemas.microsoft.com/office/drawing/2014/main" id="{20035386-99CB-102F-47B0-785F64CBE606}"/>
              </a:ext>
            </a:extLst>
          </p:cNvPr>
          <p:cNvSpPr>
            <a:spLocks noGrp="1"/>
          </p:cNvSpPr>
          <p:nvPr>
            <p:ph type="body" sz="quarter" idx="13" hasCustomPrompt="1"/>
          </p:nvPr>
        </p:nvSpPr>
        <p:spPr>
          <a:xfrm rot="5400000">
            <a:off x="8649149" y="3318754"/>
            <a:ext cx="6858430" cy="220922"/>
          </a:xfrm>
          <a:solidFill>
            <a:schemeClr val="accent1"/>
          </a:solidFill>
        </p:spPr>
        <p:txBody>
          <a:bodyPr anchor="ctr"/>
          <a:lstStyle>
            <a:lvl1pPr algn="ctr">
              <a:defRPr sz="900" cap="all" spc="100" baseline="0"/>
            </a:lvl1pPr>
          </a:lstStyle>
          <a:p>
            <a:pPr lvl="0"/>
            <a:r>
              <a:rPr lang="en-GB"/>
              <a:t>Section Title</a:t>
            </a:r>
          </a:p>
        </p:txBody>
      </p:sp>
      <p:sp>
        <p:nvSpPr>
          <p:cNvPr id="5" name="Text Placeholder 25">
            <a:extLst>
              <a:ext uri="{FF2B5EF4-FFF2-40B4-BE49-F238E27FC236}">
                <a16:creationId xmlns:a16="http://schemas.microsoft.com/office/drawing/2014/main" id="{AB85155B-4E43-92BC-C601-90832B92EA46}"/>
              </a:ext>
            </a:extLst>
          </p:cNvPr>
          <p:cNvSpPr>
            <a:spLocks noGrp="1"/>
          </p:cNvSpPr>
          <p:nvPr>
            <p:ph type="body" sz="quarter" idx="33" hasCustomPrompt="1"/>
          </p:nvPr>
        </p:nvSpPr>
        <p:spPr>
          <a:xfrm>
            <a:off x="450732" y="4191000"/>
            <a:ext cx="11517169" cy="2085975"/>
          </a:xfr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lvl1pPr>
              <a:defRPr lang="en-GB" sz="1799" dirty="0">
                <a:solidFill>
                  <a:schemeClr val="lt1"/>
                </a:solidFill>
              </a:defRPr>
            </a:lvl1pPr>
          </a:lstStyle>
          <a:p>
            <a:pPr lvl="0" algn="ctr"/>
            <a:r>
              <a:rPr lang="en-US"/>
              <a:t> </a:t>
            </a:r>
            <a:endParaRPr lang="en-GB"/>
          </a:p>
        </p:txBody>
      </p:sp>
      <p:sp>
        <p:nvSpPr>
          <p:cNvPr id="6" name="Text Placeholder 10">
            <a:extLst>
              <a:ext uri="{FF2B5EF4-FFF2-40B4-BE49-F238E27FC236}">
                <a16:creationId xmlns:a16="http://schemas.microsoft.com/office/drawing/2014/main" id="{6DF4DC13-A447-BE05-F261-1F2BFB794834}"/>
              </a:ext>
            </a:extLst>
          </p:cNvPr>
          <p:cNvSpPr>
            <a:spLocks noGrp="1"/>
          </p:cNvSpPr>
          <p:nvPr>
            <p:ph type="body" sz="quarter" idx="14" hasCustomPrompt="1"/>
          </p:nvPr>
        </p:nvSpPr>
        <p:spPr>
          <a:xfrm>
            <a:off x="818936" y="4422409"/>
            <a:ext cx="3170999" cy="290512"/>
          </a:xfrm>
        </p:spPr>
        <p:txBody>
          <a:bodyPr/>
          <a:lstStyle>
            <a:lvl1pPr>
              <a:defRPr cap="all" baseline="0">
                <a:solidFill>
                  <a:schemeClr val="tx1"/>
                </a:solidFill>
                <a:latin typeface="+mj-lt"/>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GB"/>
              <a:t>Insert heading here</a:t>
            </a:r>
          </a:p>
        </p:txBody>
      </p:sp>
      <p:sp>
        <p:nvSpPr>
          <p:cNvPr id="8" name="Text Placeholder 12">
            <a:extLst>
              <a:ext uri="{FF2B5EF4-FFF2-40B4-BE49-F238E27FC236}">
                <a16:creationId xmlns:a16="http://schemas.microsoft.com/office/drawing/2014/main" id="{8DAB926E-E8F3-2AEA-215D-266C6B0CFA6F}"/>
              </a:ext>
            </a:extLst>
          </p:cNvPr>
          <p:cNvSpPr>
            <a:spLocks noGrp="1"/>
          </p:cNvSpPr>
          <p:nvPr>
            <p:ph type="body" sz="quarter" idx="15" hasCustomPrompt="1"/>
          </p:nvPr>
        </p:nvSpPr>
        <p:spPr>
          <a:xfrm>
            <a:off x="818936" y="4867703"/>
            <a:ext cx="10903286" cy="1133048"/>
          </a:xfrm>
        </p:spPr>
        <p:txBody>
          <a:bodyPr numCol="3" spcCol="360000"/>
          <a:lstStyle>
            <a:lvl1pPr>
              <a:defRPr sz="1200">
                <a:solidFill>
                  <a:schemeClr val="tx1"/>
                </a:solidFill>
              </a:defRPr>
            </a:lvl1pPr>
            <a:lvl2pPr>
              <a:defRPr sz="1200">
                <a:solidFill>
                  <a:schemeClr val="tx1"/>
                </a:solidFill>
              </a:defRPr>
            </a:lvl2pPr>
            <a:lvl3pPr>
              <a:defRPr sz="1100">
                <a:solidFill>
                  <a:schemeClr val="tx1"/>
                </a:solidFill>
              </a:defRPr>
            </a:lvl3pPr>
            <a:lvl4pPr>
              <a:defRPr sz="1050">
                <a:solidFill>
                  <a:schemeClr val="tx1"/>
                </a:solidFill>
              </a:defRPr>
            </a:lvl4pPr>
            <a:lvl5pPr>
              <a:defRPr sz="1200">
                <a:solidFill>
                  <a:schemeClr val="tx1"/>
                </a:solidFill>
              </a:defRPr>
            </a:lvl5pPr>
          </a:lstStyle>
          <a:p>
            <a:pPr lvl="0"/>
            <a:r>
              <a:rPr lang="en-GB"/>
              <a:t>Insert text here</a:t>
            </a:r>
          </a:p>
          <a:p>
            <a:pPr lvl="1"/>
            <a:r>
              <a:rPr lang="en-GB"/>
              <a:t>Second level</a:t>
            </a:r>
          </a:p>
          <a:p>
            <a:pPr lvl="2"/>
            <a:r>
              <a:rPr lang="en-GB"/>
              <a:t>Third level</a:t>
            </a:r>
          </a:p>
          <a:p>
            <a:pPr lvl="3"/>
            <a:r>
              <a:rPr lang="en-GB"/>
              <a:t>Fourth level</a:t>
            </a:r>
          </a:p>
          <a:p>
            <a:pPr lvl="4"/>
            <a:r>
              <a:rPr lang="en-GB"/>
              <a:t>Fifth level</a:t>
            </a:r>
          </a:p>
        </p:txBody>
      </p:sp>
      <p:sp>
        <p:nvSpPr>
          <p:cNvPr id="10" name="Chart Placeholder 9">
            <a:extLst>
              <a:ext uri="{FF2B5EF4-FFF2-40B4-BE49-F238E27FC236}">
                <a16:creationId xmlns:a16="http://schemas.microsoft.com/office/drawing/2014/main" id="{F15B1DCE-F239-351B-B464-613FFD91721B}"/>
              </a:ext>
            </a:extLst>
          </p:cNvPr>
          <p:cNvSpPr>
            <a:spLocks noGrp="1"/>
          </p:cNvSpPr>
          <p:nvPr>
            <p:ph type="chart" sz="quarter" idx="16" hasCustomPrompt="1"/>
          </p:nvPr>
        </p:nvSpPr>
        <p:spPr>
          <a:xfrm>
            <a:off x="450733" y="2024493"/>
            <a:ext cx="4469236" cy="2011724"/>
          </a:xfrm>
        </p:spPr>
        <p:txBody>
          <a:bodyPr/>
          <a:lstStyle>
            <a:lvl1pPr algn="ctr">
              <a:defRPr/>
            </a:lvl1pPr>
          </a:lstStyle>
          <a:p>
            <a:r>
              <a:rPr lang="en-GB"/>
              <a:t>Copy and paste a chart from your chart colours slides into this placeholder</a:t>
            </a:r>
          </a:p>
        </p:txBody>
      </p:sp>
      <p:sp>
        <p:nvSpPr>
          <p:cNvPr id="12" name="Text Placeholder 11">
            <a:extLst>
              <a:ext uri="{FF2B5EF4-FFF2-40B4-BE49-F238E27FC236}">
                <a16:creationId xmlns:a16="http://schemas.microsoft.com/office/drawing/2014/main" id="{C1F83549-8D77-1A23-CE48-9D9F2CC38D87}"/>
              </a:ext>
            </a:extLst>
          </p:cNvPr>
          <p:cNvSpPr>
            <a:spLocks noGrp="1"/>
          </p:cNvSpPr>
          <p:nvPr>
            <p:ph type="body" sz="quarter" idx="17" hasCustomPrompt="1"/>
          </p:nvPr>
        </p:nvSpPr>
        <p:spPr>
          <a:xfrm>
            <a:off x="5389747" y="2024493"/>
            <a:ext cx="5964263" cy="2011724"/>
          </a:xfrm>
        </p:spPr>
        <p:txBody>
          <a:bodyPr/>
          <a:lstStyle>
            <a:lvl1pPr>
              <a:defRPr sz="1200"/>
            </a:lvl1pPr>
            <a:lvl2pPr>
              <a:defRPr sz="1200"/>
            </a:lvl2pPr>
            <a:lvl3pPr>
              <a:defRPr sz="1100"/>
            </a:lvl3pPr>
            <a:lvl4pPr>
              <a:defRPr sz="1050"/>
            </a:lvl4pPr>
            <a:lvl5pPr>
              <a:defRPr sz="1200"/>
            </a:lvl5pPr>
          </a:lstStyle>
          <a:p>
            <a:pPr lvl="0"/>
            <a:r>
              <a:rPr lang="en-GB"/>
              <a:t>Insert text here</a:t>
            </a:r>
          </a:p>
          <a:p>
            <a:pPr lvl="1"/>
            <a:r>
              <a:rPr lang="en-GB"/>
              <a:t>Second level</a:t>
            </a:r>
          </a:p>
          <a:p>
            <a:pPr lvl="2"/>
            <a:r>
              <a:rPr lang="en-GB"/>
              <a:t>Third level</a:t>
            </a:r>
          </a:p>
          <a:p>
            <a:pPr lvl="3"/>
            <a:r>
              <a:rPr lang="en-GB"/>
              <a:t>Fourth level</a:t>
            </a:r>
          </a:p>
          <a:p>
            <a:pPr lvl="4"/>
            <a:r>
              <a:rPr lang="en-GB"/>
              <a:t>Fifth level</a:t>
            </a:r>
          </a:p>
        </p:txBody>
      </p:sp>
      <p:grpSp>
        <p:nvGrpSpPr>
          <p:cNvPr id="7" name="Group 6">
            <a:extLst>
              <a:ext uri="{FF2B5EF4-FFF2-40B4-BE49-F238E27FC236}">
                <a16:creationId xmlns:a16="http://schemas.microsoft.com/office/drawing/2014/main" id="{F70F6725-FB42-BDA8-7F56-3803E4DABB93}"/>
              </a:ext>
            </a:extLst>
          </p:cNvPr>
          <p:cNvGrpSpPr/>
          <p:nvPr/>
        </p:nvGrpSpPr>
        <p:grpSpPr>
          <a:xfrm>
            <a:off x="-2177850" y="1"/>
            <a:ext cx="2116359" cy="4354799"/>
            <a:chOff x="-2170726" y="0"/>
            <a:chExt cx="2116910" cy="4354799"/>
          </a:xfrm>
        </p:grpSpPr>
        <p:grpSp>
          <p:nvGrpSpPr>
            <p:cNvPr id="9" name="Group 8">
              <a:extLst>
                <a:ext uri="{FF2B5EF4-FFF2-40B4-BE49-F238E27FC236}">
                  <a16:creationId xmlns:a16="http://schemas.microsoft.com/office/drawing/2014/main" id="{BBAD82BC-D162-E55A-9558-52BECAAEF173}"/>
                </a:ext>
              </a:extLst>
            </p:cNvPr>
            <p:cNvGrpSpPr/>
            <p:nvPr/>
          </p:nvGrpSpPr>
          <p:grpSpPr>
            <a:xfrm>
              <a:off x="-2170726" y="0"/>
              <a:ext cx="2116910" cy="4354799"/>
              <a:chOff x="1841345" y="1593847"/>
              <a:chExt cx="2116910" cy="4354799"/>
            </a:xfrm>
          </p:grpSpPr>
          <p:sp>
            <p:nvSpPr>
              <p:cNvPr id="18" name="Rectangle 17">
                <a:extLst>
                  <a:ext uri="{FF2B5EF4-FFF2-40B4-BE49-F238E27FC236}">
                    <a16:creationId xmlns:a16="http://schemas.microsoft.com/office/drawing/2014/main" id="{2A78C5F8-2EBD-2E37-437F-9A05F283D087}"/>
                  </a:ext>
                </a:extLst>
              </p:cNvPr>
              <p:cNvSpPr/>
              <p:nvPr/>
            </p:nvSpPr>
            <p:spPr>
              <a:xfrm>
                <a:off x="1841345" y="1593847"/>
                <a:ext cx="2094954" cy="4354799"/>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333333"/>
                  </a:solidFill>
                </a:endParaRPr>
              </a:p>
            </p:txBody>
          </p:sp>
          <p:sp>
            <p:nvSpPr>
              <p:cNvPr id="19" name="Rectangle 18">
                <a:extLst>
                  <a:ext uri="{FF2B5EF4-FFF2-40B4-BE49-F238E27FC236}">
                    <a16:creationId xmlns:a16="http://schemas.microsoft.com/office/drawing/2014/main" id="{1F3F3397-2E41-A186-7F4B-1C10CF159529}"/>
                  </a:ext>
                </a:extLst>
              </p:cNvPr>
              <p:cNvSpPr/>
              <p:nvPr/>
            </p:nvSpPr>
            <p:spPr>
              <a:xfrm>
                <a:off x="1841345" y="1593847"/>
                <a:ext cx="2094953" cy="6882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799">
                  <a:solidFill>
                    <a:srgbClr val="333333"/>
                  </a:solidFill>
                </a:endParaRPr>
              </a:p>
            </p:txBody>
          </p:sp>
          <p:sp>
            <p:nvSpPr>
              <p:cNvPr id="20" name="TextBox 19">
                <a:extLst>
                  <a:ext uri="{FF2B5EF4-FFF2-40B4-BE49-F238E27FC236}">
                    <a16:creationId xmlns:a16="http://schemas.microsoft.com/office/drawing/2014/main" id="{D586A012-FA15-C26C-65A0-51DF6611AF73}"/>
                  </a:ext>
                </a:extLst>
              </p:cNvPr>
              <p:cNvSpPr txBox="1"/>
              <p:nvPr/>
            </p:nvSpPr>
            <p:spPr>
              <a:xfrm>
                <a:off x="1986125" y="1707138"/>
                <a:ext cx="1805394" cy="461665"/>
              </a:xfrm>
              <a:prstGeom prst="rect">
                <a:avLst/>
              </a:prstGeom>
              <a:noFill/>
            </p:spPr>
            <p:txBody>
              <a:bodyPr wrap="square" rtlCol="0">
                <a:spAutoFit/>
              </a:bodyPr>
              <a:lstStyle/>
              <a:p>
                <a:pPr algn="ctr"/>
                <a:r>
                  <a:rPr lang="en-GB" sz="1200">
                    <a:solidFill>
                      <a:srgbClr val="333333"/>
                    </a:solidFill>
                    <a:latin typeface="+mn-lt"/>
                  </a:rPr>
                  <a:t>HOW TO USE BULLET POINTS</a:t>
                </a:r>
              </a:p>
            </p:txBody>
          </p:sp>
          <p:sp>
            <p:nvSpPr>
              <p:cNvPr id="21" name="TextBox 20">
                <a:extLst>
                  <a:ext uri="{FF2B5EF4-FFF2-40B4-BE49-F238E27FC236}">
                    <a16:creationId xmlns:a16="http://schemas.microsoft.com/office/drawing/2014/main" id="{DCFBFF1C-CC81-0FD6-BD72-1784ACF9BB72}"/>
                  </a:ext>
                </a:extLst>
              </p:cNvPr>
              <p:cNvSpPr txBox="1"/>
              <p:nvPr/>
            </p:nvSpPr>
            <p:spPr>
              <a:xfrm>
                <a:off x="1863302" y="4421432"/>
                <a:ext cx="2094953" cy="553998"/>
              </a:xfrm>
              <a:prstGeom prst="rect">
                <a:avLst/>
              </a:prstGeom>
              <a:noFill/>
            </p:spPr>
            <p:txBody>
              <a:bodyPr wrap="square" rtlCol="0">
                <a:spAutoFit/>
              </a:bodyPr>
              <a:lstStyle/>
              <a:p>
                <a:r>
                  <a:rPr lang="en-GB" sz="1000" b="1">
                    <a:solidFill>
                      <a:srgbClr val="333333"/>
                    </a:solidFill>
                  </a:rPr>
                  <a:t>3. </a:t>
                </a:r>
                <a:r>
                  <a:rPr lang="en-GB" sz="1000">
                    <a:solidFill>
                      <a:srgbClr val="333333"/>
                    </a:solidFill>
                  </a:rPr>
                  <a:t>If you want to remove them, just click the </a:t>
                </a:r>
                <a:r>
                  <a:rPr lang="en-GB" sz="1000" b="0">
                    <a:solidFill>
                      <a:srgbClr val="333333"/>
                    </a:solidFill>
                    <a:latin typeface="Gotham Medium" pitchFamily="50" charset="0"/>
                  </a:rPr>
                  <a:t>Decrease List Level </a:t>
                </a:r>
                <a:r>
                  <a:rPr lang="en-GB" sz="1000" b="0">
                    <a:solidFill>
                      <a:srgbClr val="333333"/>
                    </a:solidFill>
                  </a:rPr>
                  <a:t>button.</a:t>
                </a:r>
                <a:endParaRPr lang="en-GB" sz="1000" b="1">
                  <a:solidFill>
                    <a:srgbClr val="333333"/>
                  </a:solidFill>
                </a:endParaRPr>
              </a:p>
            </p:txBody>
          </p:sp>
          <p:sp>
            <p:nvSpPr>
              <p:cNvPr id="22" name="TextBox 21">
                <a:extLst>
                  <a:ext uri="{FF2B5EF4-FFF2-40B4-BE49-F238E27FC236}">
                    <a16:creationId xmlns:a16="http://schemas.microsoft.com/office/drawing/2014/main" id="{8EB944FA-7FAB-2650-FF92-0A3281A262F4}"/>
                  </a:ext>
                </a:extLst>
              </p:cNvPr>
              <p:cNvSpPr txBox="1"/>
              <p:nvPr/>
            </p:nvSpPr>
            <p:spPr>
              <a:xfrm>
                <a:off x="1863302" y="2358061"/>
                <a:ext cx="2094953" cy="553998"/>
              </a:xfrm>
              <a:prstGeom prst="rect">
                <a:avLst/>
              </a:prstGeom>
              <a:noFill/>
            </p:spPr>
            <p:txBody>
              <a:bodyPr wrap="square" rtlCol="0">
                <a:spAutoFit/>
              </a:bodyPr>
              <a:lstStyle/>
              <a:p>
                <a:r>
                  <a:rPr lang="en-GB" sz="1000" b="1">
                    <a:solidFill>
                      <a:srgbClr val="333333"/>
                    </a:solidFill>
                  </a:rPr>
                  <a:t>1. </a:t>
                </a:r>
                <a:r>
                  <a:rPr lang="en-GB" sz="1000">
                    <a:solidFill>
                      <a:srgbClr val="333333"/>
                    </a:solidFill>
                  </a:rPr>
                  <a:t>If you want to use your pre-formatted bullets, click on the </a:t>
                </a:r>
                <a:r>
                  <a:rPr lang="en-GB" sz="1000" b="0">
                    <a:solidFill>
                      <a:srgbClr val="333333"/>
                    </a:solidFill>
                    <a:latin typeface="Gotham Medium" pitchFamily="50" charset="0"/>
                  </a:rPr>
                  <a:t>Increase List Level </a:t>
                </a:r>
                <a:r>
                  <a:rPr lang="en-GB" sz="1000" b="0">
                    <a:solidFill>
                      <a:srgbClr val="333333"/>
                    </a:solidFill>
                  </a:rPr>
                  <a:t>button.</a:t>
                </a:r>
              </a:p>
            </p:txBody>
          </p:sp>
          <p:sp>
            <p:nvSpPr>
              <p:cNvPr id="23" name="TextBox 22">
                <a:extLst>
                  <a:ext uri="{FF2B5EF4-FFF2-40B4-BE49-F238E27FC236}">
                    <a16:creationId xmlns:a16="http://schemas.microsoft.com/office/drawing/2014/main" id="{EF276755-83F1-0843-0EB4-26B980F7D80E}"/>
                  </a:ext>
                </a:extLst>
              </p:cNvPr>
              <p:cNvSpPr txBox="1"/>
              <p:nvPr/>
            </p:nvSpPr>
            <p:spPr>
              <a:xfrm>
                <a:off x="1863302" y="3822005"/>
                <a:ext cx="2094953" cy="553998"/>
              </a:xfrm>
              <a:prstGeom prst="rect">
                <a:avLst/>
              </a:prstGeom>
              <a:noFill/>
            </p:spPr>
            <p:txBody>
              <a:bodyPr wrap="square" rtlCol="0">
                <a:spAutoFit/>
              </a:bodyPr>
              <a:lstStyle/>
              <a:p>
                <a:r>
                  <a:rPr lang="en-GB" sz="1000" b="1">
                    <a:solidFill>
                      <a:srgbClr val="333333"/>
                    </a:solidFill>
                  </a:rPr>
                  <a:t>2. </a:t>
                </a:r>
                <a:r>
                  <a:rPr lang="en-GB" sz="1000">
                    <a:solidFill>
                      <a:srgbClr val="333333"/>
                    </a:solidFill>
                  </a:rPr>
                  <a:t>To indent your bullets </a:t>
                </a:r>
                <a:br>
                  <a:rPr lang="en-GB" sz="1000">
                    <a:solidFill>
                      <a:srgbClr val="333333"/>
                    </a:solidFill>
                  </a:rPr>
                </a:br>
                <a:r>
                  <a:rPr lang="en-GB" sz="1000">
                    <a:solidFill>
                      <a:srgbClr val="333333"/>
                    </a:solidFill>
                  </a:rPr>
                  <a:t>to the next level, click on</a:t>
                </a:r>
                <a:r>
                  <a:rPr lang="en-GB" sz="1000" b="1">
                    <a:solidFill>
                      <a:srgbClr val="333333"/>
                    </a:solidFill>
                  </a:rPr>
                  <a:t> </a:t>
                </a:r>
                <a:r>
                  <a:rPr lang="en-GB" sz="1000" b="0">
                    <a:solidFill>
                      <a:srgbClr val="333333"/>
                    </a:solidFill>
                    <a:latin typeface="Gotham Medium" pitchFamily="50" charset="0"/>
                  </a:rPr>
                  <a:t>Increase List Level </a:t>
                </a:r>
                <a:r>
                  <a:rPr lang="en-GB" sz="1000" b="0">
                    <a:solidFill>
                      <a:srgbClr val="333333"/>
                    </a:solidFill>
                  </a:rPr>
                  <a:t>again</a:t>
                </a:r>
                <a:r>
                  <a:rPr lang="en-GB" sz="1000">
                    <a:solidFill>
                      <a:srgbClr val="333333"/>
                    </a:solidFill>
                  </a:rPr>
                  <a:t>.</a:t>
                </a:r>
              </a:p>
            </p:txBody>
          </p:sp>
        </p:grpSp>
        <p:pic>
          <p:nvPicPr>
            <p:cNvPr id="11" name="Picture 10">
              <a:extLst>
                <a:ext uri="{FF2B5EF4-FFF2-40B4-BE49-F238E27FC236}">
                  <a16:creationId xmlns:a16="http://schemas.microsoft.com/office/drawing/2014/main" id="{4CD220C7-0B81-C274-12CD-E83DCE8C0BF9}"/>
                </a:ext>
              </a:extLst>
            </p:cNvPr>
            <p:cNvPicPr>
              <a:picLocks noChangeAspect="1"/>
            </p:cNvPicPr>
            <p:nvPr/>
          </p:nvPicPr>
          <p:blipFill>
            <a:blip r:embed="rId3"/>
            <a:stretch>
              <a:fillRect/>
            </a:stretch>
          </p:blipFill>
          <p:spPr>
            <a:xfrm>
              <a:off x="-1743959" y="1421385"/>
              <a:ext cx="1257300" cy="733425"/>
            </a:xfrm>
            <a:prstGeom prst="rect">
              <a:avLst/>
            </a:prstGeom>
          </p:spPr>
        </p:pic>
        <p:sp>
          <p:nvSpPr>
            <p:cNvPr id="13" name="Oval 12">
              <a:extLst>
                <a:ext uri="{FF2B5EF4-FFF2-40B4-BE49-F238E27FC236}">
                  <a16:creationId xmlns:a16="http://schemas.microsoft.com/office/drawing/2014/main" id="{F3F41181-6327-9B34-4990-6233EC004999}"/>
                </a:ext>
              </a:extLst>
            </p:cNvPr>
            <p:cNvSpPr/>
            <p:nvPr/>
          </p:nvSpPr>
          <p:spPr>
            <a:xfrm>
              <a:off x="-833829" y="1427869"/>
              <a:ext cx="365461" cy="365461"/>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Aft>
                  <a:spcPts val="600"/>
                </a:spcAft>
              </a:pPr>
              <a:endParaRPr lang="en-GB" sz="1400"/>
            </a:p>
          </p:txBody>
        </p:sp>
        <p:pic>
          <p:nvPicPr>
            <p:cNvPr id="14" name="Picture 13">
              <a:extLst>
                <a:ext uri="{FF2B5EF4-FFF2-40B4-BE49-F238E27FC236}">
                  <a16:creationId xmlns:a16="http://schemas.microsoft.com/office/drawing/2014/main" id="{9583F5BD-EEF0-6986-4037-C99DBFA02CFE}"/>
                </a:ext>
              </a:extLst>
            </p:cNvPr>
            <p:cNvPicPr>
              <a:picLocks noChangeAspect="1"/>
            </p:cNvPicPr>
            <p:nvPr/>
          </p:nvPicPr>
          <p:blipFill>
            <a:blip r:embed="rId4"/>
            <a:stretch>
              <a:fillRect/>
            </a:stretch>
          </p:blipFill>
          <p:spPr>
            <a:xfrm>
              <a:off x="-1743959" y="3490852"/>
              <a:ext cx="1257300" cy="723900"/>
            </a:xfrm>
            <a:prstGeom prst="rect">
              <a:avLst/>
            </a:prstGeom>
          </p:spPr>
        </p:pic>
        <p:sp>
          <p:nvSpPr>
            <p:cNvPr id="17" name="Oval 16">
              <a:extLst>
                <a:ext uri="{FF2B5EF4-FFF2-40B4-BE49-F238E27FC236}">
                  <a16:creationId xmlns:a16="http://schemas.microsoft.com/office/drawing/2014/main" id="{DAD4003B-753A-ACDB-719C-9E2A45312027}"/>
                </a:ext>
              </a:extLst>
            </p:cNvPr>
            <p:cNvSpPr/>
            <p:nvPr/>
          </p:nvSpPr>
          <p:spPr>
            <a:xfrm>
              <a:off x="-1055285" y="3502818"/>
              <a:ext cx="365461" cy="365461"/>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Aft>
                  <a:spcPts val="600"/>
                </a:spcAft>
              </a:pPr>
              <a:endParaRPr lang="en-GB" sz="1400"/>
            </a:p>
          </p:txBody>
        </p:sp>
      </p:grpSp>
      <p:grpSp>
        <p:nvGrpSpPr>
          <p:cNvPr id="37" name="Group 36">
            <a:extLst>
              <a:ext uri="{FF2B5EF4-FFF2-40B4-BE49-F238E27FC236}">
                <a16:creationId xmlns:a16="http://schemas.microsoft.com/office/drawing/2014/main" id="{597D9306-44DC-A144-BF86-00E5BD1595AF}"/>
              </a:ext>
            </a:extLst>
          </p:cNvPr>
          <p:cNvGrpSpPr/>
          <p:nvPr/>
        </p:nvGrpSpPr>
        <p:grpSpPr>
          <a:xfrm>
            <a:off x="12284372" y="-2519"/>
            <a:ext cx="2095094" cy="3935275"/>
            <a:chOff x="-2179314" y="4463260"/>
            <a:chExt cx="2095640" cy="3935275"/>
          </a:xfrm>
        </p:grpSpPr>
        <p:sp>
          <p:nvSpPr>
            <p:cNvPr id="38" name="Rectangle 37">
              <a:extLst>
                <a:ext uri="{FF2B5EF4-FFF2-40B4-BE49-F238E27FC236}">
                  <a16:creationId xmlns:a16="http://schemas.microsoft.com/office/drawing/2014/main" id="{75105D1D-0B58-FBD2-28B1-C31372A837F4}"/>
                </a:ext>
              </a:extLst>
            </p:cNvPr>
            <p:cNvSpPr/>
            <p:nvPr/>
          </p:nvSpPr>
          <p:spPr>
            <a:xfrm>
              <a:off x="-2178628" y="4464455"/>
              <a:ext cx="2094954" cy="393408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chemeClr val="bg1"/>
                </a:solidFill>
              </a:endParaRPr>
            </a:p>
          </p:txBody>
        </p:sp>
        <p:sp>
          <p:nvSpPr>
            <p:cNvPr id="39" name="Rectangle 38">
              <a:extLst>
                <a:ext uri="{FF2B5EF4-FFF2-40B4-BE49-F238E27FC236}">
                  <a16:creationId xmlns:a16="http://schemas.microsoft.com/office/drawing/2014/main" id="{C6440F10-2115-606A-349D-307B02C351BA}"/>
                </a:ext>
              </a:extLst>
            </p:cNvPr>
            <p:cNvSpPr/>
            <p:nvPr/>
          </p:nvSpPr>
          <p:spPr>
            <a:xfrm>
              <a:off x="-2178417" y="4463260"/>
              <a:ext cx="2094743" cy="7043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799">
                <a:solidFill>
                  <a:schemeClr val="bg1"/>
                </a:solidFill>
              </a:endParaRPr>
            </a:p>
          </p:txBody>
        </p:sp>
        <p:sp>
          <p:nvSpPr>
            <p:cNvPr id="40" name="TextBox 39">
              <a:extLst>
                <a:ext uri="{FF2B5EF4-FFF2-40B4-BE49-F238E27FC236}">
                  <a16:creationId xmlns:a16="http://schemas.microsoft.com/office/drawing/2014/main" id="{F1F7A1A5-0F4E-49C3-03BA-86E775327944}"/>
                </a:ext>
              </a:extLst>
            </p:cNvPr>
            <p:cNvSpPr txBox="1"/>
            <p:nvPr/>
          </p:nvSpPr>
          <p:spPr>
            <a:xfrm>
              <a:off x="-1906847" y="4580276"/>
              <a:ext cx="1526050" cy="461665"/>
            </a:xfrm>
            <a:prstGeom prst="rect">
              <a:avLst/>
            </a:prstGeom>
            <a:noFill/>
          </p:spPr>
          <p:txBody>
            <a:bodyPr wrap="square" rtlCol="0">
              <a:spAutoFit/>
            </a:bodyPr>
            <a:lstStyle/>
            <a:p>
              <a:pPr algn="ctr"/>
              <a:r>
                <a:rPr lang="en-GB" sz="1200">
                  <a:solidFill>
                    <a:srgbClr val="333333"/>
                  </a:solidFill>
                  <a:latin typeface="+mn-lt"/>
                </a:rPr>
                <a:t>HOW TO INSERT A CHART</a:t>
              </a:r>
            </a:p>
          </p:txBody>
        </p:sp>
        <p:sp>
          <p:nvSpPr>
            <p:cNvPr id="41" name="TextBox 40">
              <a:extLst>
                <a:ext uri="{FF2B5EF4-FFF2-40B4-BE49-F238E27FC236}">
                  <a16:creationId xmlns:a16="http://schemas.microsoft.com/office/drawing/2014/main" id="{3259CFA4-84B9-037F-4FF3-C30F41E0D8C8}"/>
                </a:ext>
              </a:extLst>
            </p:cNvPr>
            <p:cNvSpPr txBox="1"/>
            <p:nvPr/>
          </p:nvSpPr>
          <p:spPr>
            <a:xfrm>
              <a:off x="-2179313" y="5881307"/>
              <a:ext cx="1931663" cy="707886"/>
            </a:xfrm>
            <a:prstGeom prst="rect">
              <a:avLst/>
            </a:prstGeom>
            <a:noFill/>
          </p:spPr>
          <p:txBody>
            <a:bodyPr wrap="square" rtlCol="0">
              <a:noAutofit/>
            </a:bodyPr>
            <a:lstStyle/>
            <a:p>
              <a:r>
                <a:rPr lang="en-GB" sz="1000" b="0">
                  <a:solidFill>
                    <a:srgbClr val="333333"/>
                  </a:solidFill>
                </a:rPr>
                <a:t>1. To use the chart and edit the data, click on the chart and go to </a:t>
              </a:r>
              <a:r>
                <a:rPr lang="en-GB" sz="1000" b="0">
                  <a:solidFill>
                    <a:srgbClr val="333333"/>
                  </a:solidFill>
                  <a:latin typeface="Gotham Medium" pitchFamily="50" charset="0"/>
                </a:rPr>
                <a:t>Chart Design</a:t>
              </a:r>
              <a:r>
                <a:rPr lang="en-GB" sz="1000" b="0">
                  <a:solidFill>
                    <a:srgbClr val="333333"/>
                  </a:solidFill>
                </a:rPr>
                <a:t> &gt; </a:t>
              </a:r>
              <a:r>
                <a:rPr lang="en-GB" sz="1000" b="0">
                  <a:solidFill>
                    <a:srgbClr val="333333"/>
                  </a:solidFill>
                  <a:latin typeface="Gotham Medium" pitchFamily="50" charset="0"/>
                </a:rPr>
                <a:t>Edit Data </a:t>
              </a:r>
              <a:r>
                <a:rPr lang="en-GB" sz="1000" b="0">
                  <a:solidFill>
                    <a:srgbClr val="333333"/>
                  </a:solidFill>
                </a:rPr>
                <a:t>in the top ribbon. </a:t>
              </a:r>
            </a:p>
          </p:txBody>
        </p:sp>
        <p:sp>
          <p:nvSpPr>
            <p:cNvPr id="42" name="TextBox 41">
              <a:extLst>
                <a:ext uri="{FF2B5EF4-FFF2-40B4-BE49-F238E27FC236}">
                  <a16:creationId xmlns:a16="http://schemas.microsoft.com/office/drawing/2014/main" id="{99CFA1F9-2C42-D743-9851-113512ED6FFF}"/>
                </a:ext>
              </a:extLst>
            </p:cNvPr>
            <p:cNvSpPr txBox="1"/>
            <p:nvPr/>
          </p:nvSpPr>
          <p:spPr>
            <a:xfrm>
              <a:off x="-2179314" y="6549357"/>
              <a:ext cx="1798517" cy="841667"/>
            </a:xfrm>
            <a:prstGeom prst="rect">
              <a:avLst/>
            </a:prstGeom>
            <a:noFill/>
          </p:spPr>
          <p:txBody>
            <a:bodyPr wrap="square" rtlCol="0">
              <a:noAutofit/>
            </a:bodyPr>
            <a:lstStyle/>
            <a:p>
              <a:r>
                <a:rPr lang="en-GB" sz="1000" b="0">
                  <a:solidFill>
                    <a:srgbClr val="333333"/>
                  </a:solidFill>
                </a:rPr>
                <a:t>2.  You can choose to insert fresh data into the excel document or copy and paste a table of data from another excel.</a:t>
              </a:r>
            </a:p>
          </p:txBody>
        </p:sp>
        <p:sp>
          <p:nvSpPr>
            <p:cNvPr id="43" name="TextBox 42">
              <a:extLst>
                <a:ext uri="{FF2B5EF4-FFF2-40B4-BE49-F238E27FC236}">
                  <a16:creationId xmlns:a16="http://schemas.microsoft.com/office/drawing/2014/main" id="{AC31842D-7B86-224E-EDD4-8993C8C2C5E6}"/>
                </a:ext>
              </a:extLst>
            </p:cNvPr>
            <p:cNvSpPr txBox="1"/>
            <p:nvPr/>
          </p:nvSpPr>
          <p:spPr>
            <a:xfrm>
              <a:off x="-2179314" y="5182194"/>
              <a:ext cx="2094743" cy="707886"/>
            </a:xfrm>
            <a:prstGeom prst="rect">
              <a:avLst/>
            </a:prstGeom>
            <a:noFill/>
          </p:spPr>
          <p:txBody>
            <a:bodyPr wrap="square" rtlCol="0">
              <a:spAutoFit/>
            </a:bodyPr>
            <a:lstStyle/>
            <a:p>
              <a:r>
                <a:rPr lang="en-GB" sz="1000" b="0">
                  <a:solidFill>
                    <a:srgbClr val="333333"/>
                  </a:solidFill>
                </a:rPr>
                <a:t>We have designed and charts for you. These can be found on the chart slides when you open your template.</a:t>
              </a:r>
              <a:endParaRPr lang="en-GB" sz="1000" b="0">
                <a:solidFill>
                  <a:schemeClr val="accent1"/>
                </a:solidFill>
              </a:endParaRPr>
            </a:p>
          </p:txBody>
        </p:sp>
        <p:sp>
          <p:nvSpPr>
            <p:cNvPr id="44" name="Rectangle 43">
              <a:extLst>
                <a:ext uri="{FF2B5EF4-FFF2-40B4-BE49-F238E27FC236}">
                  <a16:creationId xmlns:a16="http://schemas.microsoft.com/office/drawing/2014/main" id="{85AF4553-74EF-23C6-1FE8-4ACC57A6ED8B}"/>
                </a:ext>
              </a:extLst>
            </p:cNvPr>
            <p:cNvSpPr/>
            <p:nvPr/>
          </p:nvSpPr>
          <p:spPr>
            <a:xfrm>
              <a:off x="-2178628" y="7441493"/>
              <a:ext cx="2094954" cy="3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fontScale="25000" lnSpcReduction="20000"/>
            </a:bodyPr>
            <a:lstStyle/>
            <a:p>
              <a:pPr algn="ctr"/>
              <a:endParaRPr lang="en-GB" sz="1799">
                <a:solidFill>
                  <a:schemeClr val="bg1"/>
                </a:solidFill>
              </a:endParaRPr>
            </a:p>
          </p:txBody>
        </p:sp>
        <p:sp>
          <p:nvSpPr>
            <p:cNvPr id="45" name="TextBox 44">
              <a:extLst>
                <a:ext uri="{FF2B5EF4-FFF2-40B4-BE49-F238E27FC236}">
                  <a16:creationId xmlns:a16="http://schemas.microsoft.com/office/drawing/2014/main" id="{263FCE50-619C-F7B6-9A50-463309E21B99}"/>
                </a:ext>
              </a:extLst>
            </p:cNvPr>
            <p:cNvSpPr txBox="1"/>
            <p:nvPr/>
          </p:nvSpPr>
          <p:spPr>
            <a:xfrm>
              <a:off x="-2179314" y="7496303"/>
              <a:ext cx="1798517" cy="553998"/>
            </a:xfrm>
            <a:prstGeom prst="rect">
              <a:avLst/>
            </a:prstGeom>
            <a:noFill/>
          </p:spPr>
          <p:txBody>
            <a:bodyPr wrap="square" rtlCol="0">
              <a:noAutofit/>
            </a:bodyPr>
            <a:lstStyle/>
            <a:p>
              <a:r>
                <a:rPr lang="en-GB" sz="1000" b="0">
                  <a:solidFill>
                    <a:srgbClr val="333333"/>
                  </a:solidFill>
                  <a:latin typeface="Gotham Medium" pitchFamily="50" charset="0"/>
                </a:rPr>
                <a:t>You can copy and paste the designed chart into the another placeholder to create more charts in this style.</a:t>
              </a:r>
              <a:endParaRPr lang="en-GB" sz="1000" b="0">
                <a:solidFill>
                  <a:schemeClr val="accent1"/>
                </a:solidFill>
                <a:latin typeface="Gotham Medium" pitchFamily="50" charset="0"/>
              </a:endParaRPr>
            </a:p>
          </p:txBody>
        </p:sp>
      </p:grpSp>
      <p:sp>
        <p:nvSpPr>
          <p:cNvPr id="47" name="Date Placeholder 46">
            <a:extLst>
              <a:ext uri="{FF2B5EF4-FFF2-40B4-BE49-F238E27FC236}">
                <a16:creationId xmlns:a16="http://schemas.microsoft.com/office/drawing/2014/main" id="{A36EAD2F-0A8E-CBB9-7C18-D5F7CDB16044}"/>
              </a:ext>
            </a:extLst>
          </p:cNvPr>
          <p:cNvSpPr>
            <a:spLocks noGrp="1"/>
          </p:cNvSpPr>
          <p:nvPr>
            <p:ph type="dt" sz="half" idx="30"/>
          </p:nvPr>
        </p:nvSpPr>
        <p:spPr/>
        <p:txBody>
          <a:bodyPr/>
          <a:lstStyle/>
          <a:p>
            <a:endParaRPr lang="en-GB"/>
          </a:p>
        </p:txBody>
      </p:sp>
      <p:sp>
        <p:nvSpPr>
          <p:cNvPr id="48" name="Footer Placeholder 47">
            <a:extLst>
              <a:ext uri="{FF2B5EF4-FFF2-40B4-BE49-F238E27FC236}">
                <a16:creationId xmlns:a16="http://schemas.microsoft.com/office/drawing/2014/main" id="{6A91D38F-3D8C-A905-F7FE-BAA5DADDDBF2}"/>
              </a:ext>
            </a:extLst>
          </p:cNvPr>
          <p:cNvSpPr>
            <a:spLocks noGrp="1"/>
          </p:cNvSpPr>
          <p:nvPr>
            <p:ph type="ftr" sz="quarter" idx="31"/>
          </p:nvPr>
        </p:nvSpPr>
        <p:spPr>
          <a:xfrm>
            <a:off x="450733" y="6501388"/>
            <a:ext cx="6856644" cy="270074"/>
          </a:xfrm>
          <a:prstGeom prst="rect">
            <a:avLst/>
          </a:prstGeom>
        </p:spPr>
        <p:txBody>
          <a:bodyPr/>
          <a:lstStyle/>
          <a:p>
            <a:pPr>
              <a:lnSpc>
                <a:spcPct val="120000"/>
              </a:lnSpc>
              <a:spcAft>
                <a:spcPts val="1000"/>
              </a:spcAft>
            </a:pPr>
            <a:r>
              <a:rPr lang="en-US"/>
              <a:t>Footer</a:t>
            </a:r>
          </a:p>
        </p:txBody>
      </p:sp>
      <p:sp>
        <p:nvSpPr>
          <p:cNvPr id="49" name="Slide Number Placeholder 48">
            <a:extLst>
              <a:ext uri="{FF2B5EF4-FFF2-40B4-BE49-F238E27FC236}">
                <a16:creationId xmlns:a16="http://schemas.microsoft.com/office/drawing/2014/main" id="{612E5B86-1192-5591-3140-4822562494F4}"/>
              </a:ext>
            </a:extLst>
          </p:cNvPr>
          <p:cNvSpPr>
            <a:spLocks noGrp="1"/>
          </p:cNvSpPr>
          <p:nvPr>
            <p:ph type="sldNum" sz="quarter" idx="32"/>
          </p:nvPr>
        </p:nvSpPr>
        <p:spPr/>
        <p:txBody>
          <a:bodyPr/>
          <a:lstStyle/>
          <a:p>
            <a:fld id="{BB07EAE1-021A-493C-B07F-6FE9E5D11BEB}" type="slidenum">
              <a:rPr lang="en-GB" smtClean="0"/>
              <a:pPr/>
              <a:t>‹#›</a:t>
            </a:fld>
            <a:endParaRPr lang="en-GB"/>
          </a:p>
        </p:txBody>
      </p:sp>
      <p:sp>
        <p:nvSpPr>
          <p:cNvPr id="2" name="Title 1">
            <a:extLst>
              <a:ext uri="{FF2B5EF4-FFF2-40B4-BE49-F238E27FC236}">
                <a16:creationId xmlns:a16="http://schemas.microsoft.com/office/drawing/2014/main" id="{5E6FC00E-2CBD-0488-1F5F-EE2F4B5CA9F8}"/>
              </a:ext>
            </a:extLst>
          </p:cNvPr>
          <p:cNvSpPr>
            <a:spLocks noGrp="1"/>
          </p:cNvSpPr>
          <p:nvPr>
            <p:ph type="title" hasCustomPrompt="1"/>
          </p:nvPr>
        </p:nvSpPr>
        <p:spPr>
          <a:xfrm>
            <a:off x="450732" y="422671"/>
            <a:ext cx="10326690" cy="558405"/>
          </a:xfrm>
        </p:spPr>
        <p:txBody>
          <a:bodyPr/>
          <a:lstStyle>
            <a:lvl1pPr>
              <a:defRPr sz="3199"/>
            </a:lvl1pPr>
          </a:lstStyle>
          <a:p>
            <a:r>
              <a:rPr lang="en-GB"/>
              <a:t>Insert title here</a:t>
            </a:r>
          </a:p>
        </p:txBody>
      </p:sp>
      <p:pic>
        <p:nvPicPr>
          <p:cNvPr id="4" name="Graphic 3">
            <a:extLst>
              <a:ext uri="{FF2B5EF4-FFF2-40B4-BE49-F238E27FC236}">
                <a16:creationId xmlns:a16="http://schemas.microsoft.com/office/drawing/2014/main" id="{6A0608C1-BFA9-EAAA-0C6E-CFC2AF56B62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169916" y="259080"/>
            <a:ext cx="558018" cy="558163"/>
          </a:xfrm>
          <a:prstGeom prst="rect">
            <a:avLst/>
          </a:prstGeom>
        </p:spPr>
      </p:pic>
      <p:grpSp>
        <p:nvGrpSpPr>
          <p:cNvPr id="3" name="Group 2">
            <a:extLst>
              <a:ext uri="{FF2B5EF4-FFF2-40B4-BE49-F238E27FC236}">
                <a16:creationId xmlns:a16="http://schemas.microsoft.com/office/drawing/2014/main" id="{CE96B69E-815D-1607-12FC-6AC35D92A221}"/>
              </a:ext>
            </a:extLst>
          </p:cNvPr>
          <p:cNvGrpSpPr/>
          <p:nvPr userDrawn="1"/>
        </p:nvGrpSpPr>
        <p:grpSpPr>
          <a:xfrm>
            <a:off x="-2177850" y="1"/>
            <a:ext cx="2116359" cy="4354799"/>
            <a:chOff x="-2170726" y="0"/>
            <a:chExt cx="2116910" cy="4354799"/>
          </a:xfrm>
        </p:grpSpPr>
        <p:grpSp>
          <p:nvGrpSpPr>
            <p:cNvPr id="15" name="Group 14">
              <a:extLst>
                <a:ext uri="{FF2B5EF4-FFF2-40B4-BE49-F238E27FC236}">
                  <a16:creationId xmlns:a16="http://schemas.microsoft.com/office/drawing/2014/main" id="{889FFEBA-AD2E-F9F7-B387-01DC4B27718F}"/>
                </a:ext>
              </a:extLst>
            </p:cNvPr>
            <p:cNvGrpSpPr/>
            <p:nvPr userDrawn="1"/>
          </p:nvGrpSpPr>
          <p:grpSpPr>
            <a:xfrm>
              <a:off x="-2170726" y="0"/>
              <a:ext cx="2116910" cy="4354799"/>
              <a:chOff x="1841345" y="1593847"/>
              <a:chExt cx="2116910" cy="4354799"/>
            </a:xfrm>
          </p:grpSpPr>
          <p:sp>
            <p:nvSpPr>
              <p:cNvPr id="27" name="Rectangle 26">
                <a:extLst>
                  <a:ext uri="{FF2B5EF4-FFF2-40B4-BE49-F238E27FC236}">
                    <a16:creationId xmlns:a16="http://schemas.microsoft.com/office/drawing/2014/main" id="{9408EB5B-6D05-A198-6C01-2BECDE6C1B93}"/>
                  </a:ext>
                </a:extLst>
              </p:cNvPr>
              <p:cNvSpPr/>
              <p:nvPr/>
            </p:nvSpPr>
            <p:spPr>
              <a:xfrm>
                <a:off x="1841345" y="1593847"/>
                <a:ext cx="2094954" cy="4354799"/>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333333"/>
                  </a:solidFill>
                </a:endParaRPr>
              </a:p>
            </p:txBody>
          </p:sp>
          <p:sp>
            <p:nvSpPr>
              <p:cNvPr id="28" name="Rectangle 27">
                <a:extLst>
                  <a:ext uri="{FF2B5EF4-FFF2-40B4-BE49-F238E27FC236}">
                    <a16:creationId xmlns:a16="http://schemas.microsoft.com/office/drawing/2014/main" id="{A79835A2-8682-99C2-E138-AF280609BCA7}"/>
                  </a:ext>
                </a:extLst>
              </p:cNvPr>
              <p:cNvSpPr/>
              <p:nvPr/>
            </p:nvSpPr>
            <p:spPr>
              <a:xfrm>
                <a:off x="1841345" y="1593847"/>
                <a:ext cx="2094953" cy="6882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799">
                  <a:solidFill>
                    <a:srgbClr val="333333"/>
                  </a:solidFill>
                </a:endParaRPr>
              </a:p>
            </p:txBody>
          </p:sp>
          <p:sp>
            <p:nvSpPr>
              <p:cNvPr id="29" name="TextBox 28">
                <a:extLst>
                  <a:ext uri="{FF2B5EF4-FFF2-40B4-BE49-F238E27FC236}">
                    <a16:creationId xmlns:a16="http://schemas.microsoft.com/office/drawing/2014/main" id="{E8A7AE5B-39D1-30B5-33DB-7998B07551FF}"/>
                  </a:ext>
                </a:extLst>
              </p:cNvPr>
              <p:cNvSpPr txBox="1"/>
              <p:nvPr/>
            </p:nvSpPr>
            <p:spPr>
              <a:xfrm>
                <a:off x="1986125" y="1707138"/>
                <a:ext cx="1805394" cy="461665"/>
              </a:xfrm>
              <a:prstGeom prst="rect">
                <a:avLst/>
              </a:prstGeom>
              <a:noFill/>
            </p:spPr>
            <p:txBody>
              <a:bodyPr wrap="square" rtlCol="0">
                <a:spAutoFit/>
              </a:bodyPr>
              <a:lstStyle/>
              <a:p>
                <a:pPr algn="ctr"/>
                <a:r>
                  <a:rPr lang="en-GB" sz="1200">
                    <a:solidFill>
                      <a:srgbClr val="333333"/>
                    </a:solidFill>
                    <a:latin typeface="+mn-lt"/>
                  </a:rPr>
                  <a:t>HOW TO USE BULLET POINTS</a:t>
                </a:r>
              </a:p>
            </p:txBody>
          </p:sp>
          <p:sp>
            <p:nvSpPr>
              <p:cNvPr id="30" name="TextBox 29">
                <a:extLst>
                  <a:ext uri="{FF2B5EF4-FFF2-40B4-BE49-F238E27FC236}">
                    <a16:creationId xmlns:a16="http://schemas.microsoft.com/office/drawing/2014/main" id="{3F98A57F-374E-B5DD-7410-36DD64B32AFC}"/>
                  </a:ext>
                </a:extLst>
              </p:cNvPr>
              <p:cNvSpPr txBox="1"/>
              <p:nvPr/>
            </p:nvSpPr>
            <p:spPr>
              <a:xfrm>
                <a:off x="1863302" y="4421432"/>
                <a:ext cx="2094953" cy="553998"/>
              </a:xfrm>
              <a:prstGeom prst="rect">
                <a:avLst/>
              </a:prstGeom>
              <a:noFill/>
            </p:spPr>
            <p:txBody>
              <a:bodyPr wrap="square" rtlCol="0">
                <a:spAutoFit/>
              </a:bodyPr>
              <a:lstStyle/>
              <a:p>
                <a:r>
                  <a:rPr lang="en-GB" sz="1000" b="1">
                    <a:solidFill>
                      <a:srgbClr val="333333"/>
                    </a:solidFill>
                  </a:rPr>
                  <a:t>3. </a:t>
                </a:r>
                <a:r>
                  <a:rPr lang="en-GB" sz="1000">
                    <a:solidFill>
                      <a:srgbClr val="333333"/>
                    </a:solidFill>
                  </a:rPr>
                  <a:t>If you want to remove them, just click the </a:t>
                </a:r>
                <a:r>
                  <a:rPr lang="en-GB" sz="1000" b="0">
                    <a:solidFill>
                      <a:srgbClr val="333333"/>
                    </a:solidFill>
                    <a:latin typeface="Gotham Medium" pitchFamily="50" charset="0"/>
                  </a:rPr>
                  <a:t>Decrease List Level </a:t>
                </a:r>
                <a:r>
                  <a:rPr lang="en-GB" sz="1000" b="0">
                    <a:solidFill>
                      <a:srgbClr val="333333"/>
                    </a:solidFill>
                  </a:rPr>
                  <a:t>button.</a:t>
                </a:r>
                <a:endParaRPr lang="en-GB" sz="1000" b="1">
                  <a:solidFill>
                    <a:srgbClr val="333333"/>
                  </a:solidFill>
                </a:endParaRPr>
              </a:p>
            </p:txBody>
          </p:sp>
          <p:sp>
            <p:nvSpPr>
              <p:cNvPr id="31" name="TextBox 30">
                <a:extLst>
                  <a:ext uri="{FF2B5EF4-FFF2-40B4-BE49-F238E27FC236}">
                    <a16:creationId xmlns:a16="http://schemas.microsoft.com/office/drawing/2014/main" id="{43E3EE92-F9FE-6602-EECC-1CFBCD38DB63}"/>
                  </a:ext>
                </a:extLst>
              </p:cNvPr>
              <p:cNvSpPr txBox="1"/>
              <p:nvPr/>
            </p:nvSpPr>
            <p:spPr>
              <a:xfrm>
                <a:off x="1863302" y="2358061"/>
                <a:ext cx="2094953" cy="553998"/>
              </a:xfrm>
              <a:prstGeom prst="rect">
                <a:avLst/>
              </a:prstGeom>
              <a:noFill/>
            </p:spPr>
            <p:txBody>
              <a:bodyPr wrap="square" rtlCol="0">
                <a:spAutoFit/>
              </a:bodyPr>
              <a:lstStyle/>
              <a:p>
                <a:r>
                  <a:rPr lang="en-GB" sz="1000" b="1">
                    <a:solidFill>
                      <a:srgbClr val="333333"/>
                    </a:solidFill>
                  </a:rPr>
                  <a:t>1. </a:t>
                </a:r>
                <a:r>
                  <a:rPr lang="en-GB" sz="1000">
                    <a:solidFill>
                      <a:srgbClr val="333333"/>
                    </a:solidFill>
                  </a:rPr>
                  <a:t>If you want to use your pre-formatted bullets, click on the </a:t>
                </a:r>
                <a:r>
                  <a:rPr lang="en-GB" sz="1000" b="0">
                    <a:solidFill>
                      <a:srgbClr val="333333"/>
                    </a:solidFill>
                    <a:latin typeface="Gotham Medium" pitchFamily="50" charset="0"/>
                  </a:rPr>
                  <a:t>Increase List Level </a:t>
                </a:r>
                <a:r>
                  <a:rPr lang="en-GB" sz="1000" b="0">
                    <a:solidFill>
                      <a:srgbClr val="333333"/>
                    </a:solidFill>
                  </a:rPr>
                  <a:t>button.</a:t>
                </a:r>
              </a:p>
            </p:txBody>
          </p:sp>
          <p:sp>
            <p:nvSpPr>
              <p:cNvPr id="32" name="TextBox 31">
                <a:extLst>
                  <a:ext uri="{FF2B5EF4-FFF2-40B4-BE49-F238E27FC236}">
                    <a16:creationId xmlns:a16="http://schemas.microsoft.com/office/drawing/2014/main" id="{959AD5C0-E007-83EC-87BB-EB4D5848E031}"/>
                  </a:ext>
                </a:extLst>
              </p:cNvPr>
              <p:cNvSpPr txBox="1"/>
              <p:nvPr/>
            </p:nvSpPr>
            <p:spPr>
              <a:xfrm>
                <a:off x="1863302" y="3822005"/>
                <a:ext cx="2094953" cy="553998"/>
              </a:xfrm>
              <a:prstGeom prst="rect">
                <a:avLst/>
              </a:prstGeom>
              <a:noFill/>
            </p:spPr>
            <p:txBody>
              <a:bodyPr wrap="square" rtlCol="0">
                <a:spAutoFit/>
              </a:bodyPr>
              <a:lstStyle/>
              <a:p>
                <a:r>
                  <a:rPr lang="en-GB" sz="1000" b="1">
                    <a:solidFill>
                      <a:srgbClr val="333333"/>
                    </a:solidFill>
                  </a:rPr>
                  <a:t>2. </a:t>
                </a:r>
                <a:r>
                  <a:rPr lang="en-GB" sz="1000">
                    <a:solidFill>
                      <a:srgbClr val="333333"/>
                    </a:solidFill>
                  </a:rPr>
                  <a:t>To indent your bullets </a:t>
                </a:r>
                <a:br>
                  <a:rPr lang="en-GB" sz="1000">
                    <a:solidFill>
                      <a:srgbClr val="333333"/>
                    </a:solidFill>
                  </a:rPr>
                </a:br>
                <a:r>
                  <a:rPr lang="en-GB" sz="1000">
                    <a:solidFill>
                      <a:srgbClr val="333333"/>
                    </a:solidFill>
                  </a:rPr>
                  <a:t>to the next level, click on</a:t>
                </a:r>
                <a:r>
                  <a:rPr lang="en-GB" sz="1000" b="1">
                    <a:solidFill>
                      <a:srgbClr val="333333"/>
                    </a:solidFill>
                  </a:rPr>
                  <a:t> </a:t>
                </a:r>
                <a:r>
                  <a:rPr lang="en-GB" sz="1000" b="0">
                    <a:solidFill>
                      <a:srgbClr val="333333"/>
                    </a:solidFill>
                    <a:latin typeface="Gotham Medium" pitchFamily="50" charset="0"/>
                  </a:rPr>
                  <a:t>Increase List Level </a:t>
                </a:r>
                <a:r>
                  <a:rPr lang="en-GB" sz="1000" b="0">
                    <a:solidFill>
                      <a:srgbClr val="333333"/>
                    </a:solidFill>
                  </a:rPr>
                  <a:t>again</a:t>
                </a:r>
                <a:r>
                  <a:rPr lang="en-GB" sz="1000">
                    <a:solidFill>
                      <a:srgbClr val="333333"/>
                    </a:solidFill>
                  </a:rPr>
                  <a:t>.</a:t>
                </a:r>
              </a:p>
            </p:txBody>
          </p:sp>
        </p:grpSp>
        <p:pic>
          <p:nvPicPr>
            <p:cNvPr id="16" name="Picture 15">
              <a:extLst>
                <a:ext uri="{FF2B5EF4-FFF2-40B4-BE49-F238E27FC236}">
                  <a16:creationId xmlns:a16="http://schemas.microsoft.com/office/drawing/2014/main" id="{5B68EE0E-3CD0-5A8D-967E-04F1F123E9A6}"/>
                </a:ext>
              </a:extLst>
            </p:cNvPr>
            <p:cNvPicPr>
              <a:picLocks noChangeAspect="1"/>
            </p:cNvPicPr>
            <p:nvPr userDrawn="1"/>
          </p:nvPicPr>
          <p:blipFill>
            <a:blip r:embed="rId3"/>
            <a:stretch>
              <a:fillRect/>
            </a:stretch>
          </p:blipFill>
          <p:spPr>
            <a:xfrm>
              <a:off x="-1743959" y="1421385"/>
              <a:ext cx="1257300" cy="733425"/>
            </a:xfrm>
            <a:prstGeom prst="rect">
              <a:avLst/>
            </a:prstGeom>
          </p:spPr>
        </p:pic>
        <p:sp>
          <p:nvSpPr>
            <p:cNvPr id="24" name="Oval 23">
              <a:extLst>
                <a:ext uri="{FF2B5EF4-FFF2-40B4-BE49-F238E27FC236}">
                  <a16:creationId xmlns:a16="http://schemas.microsoft.com/office/drawing/2014/main" id="{715E38CB-1C60-6BF4-88D9-DC0CF4EF4F3E}"/>
                </a:ext>
              </a:extLst>
            </p:cNvPr>
            <p:cNvSpPr/>
            <p:nvPr userDrawn="1"/>
          </p:nvSpPr>
          <p:spPr>
            <a:xfrm>
              <a:off x="-833829" y="1427869"/>
              <a:ext cx="365461" cy="365461"/>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Aft>
                  <a:spcPts val="600"/>
                </a:spcAft>
              </a:pPr>
              <a:endParaRPr lang="en-GB" sz="1400"/>
            </a:p>
          </p:txBody>
        </p:sp>
        <p:pic>
          <p:nvPicPr>
            <p:cNvPr id="25" name="Picture 24">
              <a:extLst>
                <a:ext uri="{FF2B5EF4-FFF2-40B4-BE49-F238E27FC236}">
                  <a16:creationId xmlns:a16="http://schemas.microsoft.com/office/drawing/2014/main" id="{848D05B1-99EF-43BC-FE94-530FFB95F038}"/>
                </a:ext>
              </a:extLst>
            </p:cNvPr>
            <p:cNvPicPr>
              <a:picLocks noChangeAspect="1"/>
            </p:cNvPicPr>
            <p:nvPr userDrawn="1"/>
          </p:nvPicPr>
          <p:blipFill>
            <a:blip r:embed="rId4"/>
            <a:stretch>
              <a:fillRect/>
            </a:stretch>
          </p:blipFill>
          <p:spPr>
            <a:xfrm>
              <a:off x="-1743959" y="3490852"/>
              <a:ext cx="1257300" cy="723900"/>
            </a:xfrm>
            <a:prstGeom prst="rect">
              <a:avLst/>
            </a:prstGeom>
          </p:spPr>
        </p:pic>
        <p:sp>
          <p:nvSpPr>
            <p:cNvPr id="26" name="Oval 25">
              <a:extLst>
                <a:ext uri="{FF2B5EF4-FFF2-40B4-BE49-F238E27FC236}">
                  <a16:creationId xmlns:a16="http://schemas.microsoft.com/office/drawing/2014/main" id="{02AF3188-4791-1235-A902-72547E214114}"/>
                </a:ext>
              </a:extLst>
            </p:cNvPr>
            <p:cNvSpPr/>
            <p:nvPr userDrawn="1"/>
          </p:nvSpPr>
          <p:spPr>
            <a:xfrm>
              <a:off x="-1055285" y="3502818"/>
              <a:ext cx="365461" cy="365461"/>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Aft>
                  <a:spcPts val="600"/>
                </a:spcAft>
              </a:pPr>
              <a:endParaRPr lang="en-GB" sz="1400"/>
            </a:p>
          </p:txBody>
        </p:sp>
      </p:grpSp>
      <p:grpSp>
        <p:nvGrpSpPr>
          <p:cNvPr id="33" name="Group 32">
            <a:extLst>
              <a:ext uri="{FF2B5EF4-FFF2-40B4-BE49-F238E27FC236}">
                <a16:creationId xmlns:a16="http://schemas.microsoft.com/office/drawing/2014/main" id="{DB5BB920-F52B-800E-0DF0-6415CF3C6CD6}"/>
              </a:ext>
            </a:extLst>
          </p:cNvPr>
          <p:cNvGrpSpPr/>
          <p:nvPr userDrawn="1"/>
        </p:nvGrpSpPr>
        <p:grpSpPr>
          <a:xfrm>
            <a:off x="12284372" y="-2519"/>
            <a:ext cx="2095094" cy="3935275"/>
            <a:chOff x="-2179314" y="4463260"/>
            <a:chExt cx="2095640" cy="3935275"/>
          </a:xfrm>
        </p:grpSpPr>
        <p:sp>
          <p:nvSpPr>
            <p:cNvPr id="34" name="Rectangle 33">
              <a:extLst>
                <a:ext uri="{FF2B5EF4-FFF2-40B4-BE49-F238E27FC236}">
                  <a16:creationId xmlns:a16="http://schemas.microsoft.com/office/drawing/2014/main" id="{A60DB3AE-CB99-3E3E-4296-633D9FF3282B}"/>
                </a:ext>
              </a:extLst>
            </p:cNvPr>
            <p:cNvSpPr/>
            <p:nvPr/>
          </p:nvSpPr>
          <p:spPr>
            <a:xfrm>
              <a:off x="-2178628" y="4464455"/>
              <a:ext cx="2094954" cy="393408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chemeClr val="bg1"/>
                </a:solidFill>
              </a:endParaRPr>
            </a:p>
          </p:txBody>
        </p:sp>
        <p:sp>
          <p:nvSpPr>
            <p:cNvPr id="36" name="Rectangle 35">
              <a:extLst>
                <a:ext uri="{FF2B5EF4-FFF2-40B4-BE49-F238E27FC236}">
                  <a16:creationId xmlns:a16="http://schemas.microsoft.com/office/drawing/2014/main" id="{0F6CE1B1-3ED1-60E8-61B0-331C80946895}"/>
                </a:ext>
              </a:extLst>
            </p:cNvPr>
            <p:cNvSpPr/>
            <p:nvPr/>
          </p:nvSpPr>
          <p:spPr>
            <a:xfrm>
              <a:off x="-2178417" y="4463260"/>
              <a:ext cx="2094743" cy="7043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799">
                <a:solidFill>
                  <a:schemeClr val="bg1"/>
                </a:solidFill>
              </a:endParaRPr>
            </a:p>
          </p:txBody>
        </p:sp>
        <p:sp>
          <p:nvSpPr>
            <p:cNvPr id="46" name="TextBox 45">
              <a:extLst>
                <a:ext uri="{FF2B5EF4-FFF2-40B4-BE49-F238E27FC236}">
                  <a16:creationId xmlns:a16="http://schemas.microsoft.com/office/drawing/2014/main" id="{CB079FC5-C635-82AB-7A9E-F1ADF95B2FEA}"/>
                </a:ext>
              </a:extLst>
            </p:cNvPr>
            <p:cNvSpPr txBox="1"/>
            <p:nvPr/>
          </p:nvSpPr>
          <p:spPr>
            <a:xfrm>
              <a:off x="-1906847" y="4580276"/>
              <a:ext cx="1526050" cy="461665"/>
            </a:xfrm>
            <a:prstGeom prst="rect">
              <a:avLst/>
            </a:prstGeom>
            <a:noFill/>
          </p:spPr>
          <p:txBody>
            <a:bodyPr wrap="square" rtlCol="0">
              <a:spAutoFit/>
            </a:bodyPr>
            <a:lstStyle/>
            <a:p>
              <a:pPr algn="ctr"/>
              <a:r>
                <a:rPr lang="en-GB" sz="1200">
                  <a:solidFill>
                    <a:srgbClr val="333333"/>
                  </a:solidFill>
                  <a:latin typeface="+mn-lt"/>
                </a:rPr>
                <a:t>HOW TO INSERT A CHART</a:t>
              </a:r>
            </a:p>
          </p:txBody>
        </p:sp>
        <p:sp>
          <p:nvSpPr>
            <p:cNvPr id="50" name="TextBox 49">
              <a:extLst>
                <a:ext uri="{FF2B5EF4-FFF2-40B4-BE49-F238E27FC236}">
                  <a16:creationId xmlns:a16="http://schemas.microsoft.com/office/drawing/2014/main" id="{9F5F0F5E-AB45-4278-C76B-BFAC4ADAC238}"/>
                </a:ext>
              </a:extLst>
            </p:cNvPr>
            <p:cNvSpPr txBox="1"/>
            <p:nvPr/>
          </p:nvSpPr>
          <p:spPr>
            <a:xfrm>
              <a:off x="-2179313" y="5881307"/>
              <a:ext cx="1931663" cy="707886"/>
            </a:xfrm>
            <a:prstGeom prst="rect">
              <a:avLst/>
            </a:prstGeom>
            <a:noFill/>
          </p:spPr>
          <p:txBody>
            <a:bodyPr wrap="square" rtlCol="0">
              <a:noAutofit/>
            </a:bodyPr>
            <a:lstStyle/>
            <a:p>
              <a:r>
                <a:rPr lang="en-GB" sz="1000" b="0">
                  <a:solidFill>
                    <a:srgbClr val="333333"/>
                  </a:solidFill>
                </a:rPr>
                <a:t>1. To use the chart and edit the data, click on the chart and go to </a:t>
              </a:r>
              <a:r>
                <a:rPr lang="en-GB" sz="1000" b="0">
                  <a:solidFill>
                    <a:srgbClr val="333333"/>
                  </a:solidFill>
                  <a:latin typeface="Gotham Medium" pitchFamily="50" charset="0"/>
                </a:rPr>
                <a:t>Chart Design</a:t>
              </a:r>
              <a:r>
                <a:rPr lang="en-GB" sz="1000" b="0">
                  <a:solidFill>
                    <a:srgbClr val="333333"/>
                  </a:solidFill>
                </a:rPr>
                <a:t> &gt; </a:t>
              </a:r>
              <a:r>
                <a:rPr lang="en-GB" sz="1000" b="0">
                  <a:solidFill>
                    <a:srgbClr val="333333"/>
                  </a:solidFill>
                  <a:latin typeface="Gotham Medium" pitchFamily="50" charset="0"/>
                </a:rPr>
                <a:t>Edit Data </a:t>
              </a:r>
              <a:r>
                <a:rPr lang="en-GB" sz="1000" b="0">
                  <a:solidFill>
                    <a:srgbClr val="333333"/>
                  </a:solidFill>
                </a:rPr>
                <a:t>in the top ribbon. </a:t>
              </a:r>
            </a:p>
          </p:txBody>
        </p:sp>
        <p:sp>
          <p:nvSpPr>
            <p:cNvPr id="51" name="TextBox 50">
              <a:extLst>
                <a:ext uri="{FF2B5EF4-FFF2-40B4-BE49-F238E27FC236}">
                  <a16:creationId xmlns:a16="http://schemas.microsoft.com/office/drawing/2014/main" id="{5C3B8BE5-B626-4E7C-6AC9-E4581EA77C35}"/>
                </a:ext>
              </a:extLst>
            </p:cNvPr>
            <p:cNvSpPr txBox="1"/>
            <p:nvPr/>
          </p:nvSpPr>
          <p:spPr>
            <a:xfrm>
              <a:off x="-2179314" y="6549357"/>
              <a:ext cx="1798517" cy="841667"/>
            </a:xfrm>
            <a:prstGeom prst="rect">
              <a:avLst/>
            </a:prstGeom>
            <a:noFill/>
          </p:spPr>
          <p:txBody>
            <a:bodyPr wrap="square" rtlCol="0">
              <a:noAutofit/>
            </a:bodyPr>
            <a:lstStyle/>
            <a:p>
              <a:r>
                <a:rPr lang="en-GB" sz="1000" b="0">
                  <a:solidFill>
                    <a:srgbClr val="333333"/>
                  </a:solidFill>
                </a:rPr>
                <a:t>2.  You can choose to insert fresh data into the excel document or copy and paste a table of data from another excel.</a:t>
              </a:r>
            </a:p>
          </p:txBody>
        </p:sp>
        <p:sp>
          <p:nvSpPr>
            <p:cNvPr id="52" name="TextBox 51">
              <a:extLst>
                <a:ext uri="{FF2B5EF4-FFF2-40B4-BE49-F238E27FC236}">
                  <a16:creationId xmlns:a16="http://schemas.microsoft.com/office/drawing/2014/main" id="{F8455BCF-8136-C347-6CF9-CA990E4B7C6B}"/>
                </a:ext>
              </a:extLst>
            </p:cNvPr>
            <p:cNvSpPr txBox="1"/>
            <p:nvPr/>
          </p:nvSpPr>
          <p:spPr>
            <a:xfrm>
              <a:off x="-2179314" y="5182194"/>
              <a:ext cx="2094743" cy="707886"/>
            </a:xfrm>
            <a:prstGeom prst="rect">
              <a:avLst/>
            </a:prstGeom>
            <a:noFill/>
          </p:spPr>
          <p:txBody>
            <a:bodyPr wrap="square" rtlCol="0">
              <a:spAutoFit/>
            </a:bodyPr>
            <a:lstStyle/>
            <a:p>
              <a:r>
                <a:rPr lang="en-GB" sz="1000" b="0">
                  <a:solidFill>
                    <a:srgbClr val="333333"/>
                  </a:solidFill>
                </a:rPr>
                <a:t>We have designed and charts for you. These can be found on the chart slides when you open your template.</a:t>
              </a:r>
              <a:endParaRPr lang="en-GB" sz="1000" b="0">
                <a:solidFill>
                  <a:schemeClr val="accent1"/>
                </a:solidFill>
              </a:endParaRPr>
            </a:p>
          </p:txBody>
        </p:sp>
        <p:sp>
          <p:nvSpPr>
            <p:cNvPr id="53" name="Rectangle 52">
              <a:extLst>
                <a:ext uri="{FF2B5EF4-FFF2-40B4-BE49-F238E27FC236}">
                  <a16:creationId xmlns:a16="http://schemas.microsoft.com/office/drawing/2014/main" id="{88C1CB1C-E369-FF9E-873C-32314019231D}"/>
                </a:ext>
              </a:extLst>
            </p:cNvPr>
            <p:cNvSpPr/>
            <p:nvPr/>
          </p:nvSpPr>
          <p:spPr>
            <a:xfrm>
              <a:off x="-2178628" y="7441493"/>
              <a:ext cx="2094954" cy="3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fontScale="25000" lnSpcReduction="20000"/>
            </a:bodyPr>
            <a:lstStyle/>
            <a:p>
              <a:pPr algn="ctr"/>
              <a:endParaRPr lang="en-GB" sz="1799">
                <a:solidFill>
                  <a:schemeClr val="bg1"/>
                </a:solidFill>
              </a:endParaRPr>
            </a:p>
          </p:txBody>
        </p:sp>
        <p:sp>
          <p:nvSpPr>
            <p:cNvPr id="54" name="TextBox 53">
              <a:extLst>
                <a:ext uri="{FF2B5EF4-FFF2-40B4-BE49-F238E27FC236}">
                  <a16:creationId xmlns:a16="http://schemas.microsoft.com/office/drawing/2014/main" id="{03E0C8E0-59A0-00F8-23F6-BC2311BEACCF}"/>
                </a:ext>
              </a:extLst>
            </p:cNvPr>
            <p:cNvSpPr txBox="1"/>
            <p:nvPr userDrawn="1"/>
          </p:nvSpPr>
          <p:spPr>
            <a:xfrm>
              <a:off x="-2179314" y="7496303"/>
              <a:ext cx="1798517" cy="553998"/>
            </a:xfrm>
            <a:prstGeom prst="rect">
              <a:avLst/>
            </a:prstGeom>
            <a:noFill/>
          </p:spPr>
          <p:txBody>
            <a:bodyPr wrap="square" rtlCol="0">
              <a:noAutofit/>
            </a:bodyPr>
            <a:lstStyle/>
            <a:p>
              <a:r>
                <a:rPr lang="en-GB" sz="1000" b="0">
                  <a:solidFill>
                    <a:srgbClr val="333333"/>
                  </a:solidFill>
                  <a:latin typeface="Gotham Medium" pitchFamily="50" charset="0"/>
                </a:rPr>
                <a:t>You can copy and paste the designed chart into the another placeholder to create more charts in this style.</a:t>
              </a:r>
              <a:endParaRPr lang="en-GB" sz="1000" b="0">
                <a:solidFill>
                  <a:schemeClr val="accent1"/>
                </a:solidFill>
                <a:latin typeface="Gotham Medium" pitchFamily="50" charset="0"/>
              </a:endParaRPr>
            </a:p>
          </p:txBody>
        </p:sp>
      </p:grpSp>
      <p:pic>
        <p:nvPicPr>
          <p:cNvPr id="55" name="Graphic 54">
            <a:extLst>
              <a:ext uri="{FF2B5EF4-FFF2-40B4-BE49-F238E27FC236}">
                <a16:creationId xmlns:a16="http://schemas.microsoft.com/office/drawing/2014/main" id="{DC1352C4-D234-120C-03AE-492C9C6A8B9D}"/>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1169916" y="259080"/>
            <a:ext cx="558018" cy="558163"/>
          </a:xfrm>
          <a:prstGeom prst="rect">
            <a:avLst/>
          </a:prstGeom>
        </p:spPr>
      </p:pic>
    </p:spTree>
    <p:custDataLst>
      <p:tags r:id="rId1"/>
    </p:custDataLst>
    <p:extLst>
      <p:ext uri="{BB962C8B-B14F-4D97-AF65-F5344CB8AC3E}">
        <p14:creationId xmlns:p14="http://schemas.microsoft.com/office/powerpoint/2010/main" val="1399320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Agenda with imag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78A7B9-A33F-BC5F-1E5E-72DF76483157}"/>
              </a:ext>
            </a:extLst>
          </p:cNvPr>
          <p:cNvSpPr>
            <a:spLocks noGrp="1"/>
          </p:cNvSpPr>
          <p:nvPr>
            <p:ph type="title" hasCustomPrompt="1"/>
          </p:nvPr>
        </p:nvSpPr>
        <p:spPr>
          <a:xfrm>
            <a:off x="450731" y="460771"/>
            <a:ext cx="4815222" cy="558405"/>
          </a:xfrm>
        </p:spPr>
        <p:txBody>
          <a:bodyPr/>
          <a:lstStyle>
            <a:lvl1pPr>
              <a:defRPr sz="3599"/>
            </a:lvl1pPr>
          </a:lstStyle>
          <a:p>
            <a:r>
              <a:rPr lang="en-GB"/>
              <a:t>Insert title here</a:t>
            </a:r>
          </a:p>
        </p:txBody>
      </p:sp>
      <p:sp>
        <p:nvSpPr>
          <p:cNvPr id="4" name="Text Placeholder 9">
            <a:extLst>
              <a:ext uri="{FF2B5EF4-FFF2-40B4-BE49-F238E27FC236}">
                <a16:creationId xmlns:a16="http://schemas.microsoft.com/office/drawing/2014/main" id="{C56D362B-090C-EB45-8EE9-7EE3DCEC14C1}"/>
              </a:ext>
            </a:extLst>
          </p:cNvPr>
          <p:cNvSpPr>
            <a:spLocks noGrp="1"/>
          </p:cNvSpPr>
          <p:nvPr>
            <p:ph type="body" sz="quarter" idx="45" hasCustomPrompt="1"/>
          </p:nvPr>
        </p:nvSpPr>
        <p:spPr>
          <a:xfrm>
            <a:off x="886985" y="1977960"/>
            <a:ext cx="2054232" cy="276225"/>
          </a:xfrm>
        </p:spPr>
        <p:txBody>
          <a:bodyPr anchor="ctr"/>
          <a:lstStyle>
            <a:lvl1pPr>
              <a:defRPr sz="1100" cap="all" baseline="0">
                <a:latin typeface="+mj-lt"/>
              </a:defRPr>
            </a:lvl1pPr>
          </a:lstStyle>
          <a:p>
            <a:pPr lvl="0"/>
            <a:r>
              <a:rPr lang="en-GB"/>
              <a:t>Section title</a:t>
            </a:r>
          </a:p>
        </p:txBody>
      </p:sp>
      <p:sp>
        <p:nvSpPr>
          <p:cNvPr id="8" name="Text Placeholder 11">
            <a:extLst>
              <a:ext uri="{FF2B5EF4-FFF2-40B4-BE49-F238E27FC236}">
                <a16:creationId xmlns:a16="http://schemas.microsoft.com/office/drawing/2014/main" id="{0E1D31CE-69C9-7E40-603F-321CE4AE5A60}"/>
              </a:ext>
            </a:extLst>
          </p:cNvPr>
          <p:cNvSpPr>
            <a:spLocks noGrp="1"/>
          </p:cNvSpPr>
          <p:nvPr>
            <p:ph type="body" sz="quarter" idx="46" hasCustomPrompt="1"/>
          </p:nvPr>
        </p:nvSpPr>
        <p:spPr>
          <a:xfrm>
            <a:off x="886985" y="2208726"/>
            <a:ext cx="2054231" cy="456621"/>
          </a:xfrm>
        </p:spPr>
        <p:txBody>
          <a:bodyPr/>
          <a:lstStyle>
            <a:lvl1pPr>
              <a:defRPr/>
            </a:lvl1pPr>
            <a:lvl2pPr>
              <a:buClr>
                <a:schemeClr val="accent3"/>
              </a:buClr>
              <a:defRPr/>
            </a:lvl2pPr>
            <a:lvl3pPr>
              <a:buClr>
                <a:schemeClr val="accent3"/>
              </a:buClr>
              <a:defRPr/>
            </a:lvl3pPr>
            <a:lvl4pPr>
              <a:buClr>
                <a:schemeClr val="accent3"/>
              </a:buClr>
              <a:defRPr/>
            </a:lvl4pPr>
          </a:lstStyle>
          <a:p>
            <a:pPr lvl="0"/>
            <a:r>
              <a:rPr lang="en-US"/>
              <a:t>Insert text here</a:t>
            </a:r>
          </a:p>
        </p:txBody>
      </p:sp>
      <p:sp>
        <p:nvSpPr>
          <p:cNvPr id="11" name="Text Placeholder 9">
            <a:extLst>
              <a:ext uri="{FF2B5EF4-FFF2-40B4-BE49-F238E27FC236}">
                <a16:creationId xmlns:a16="http://schemas.microsoft.com/office/drawing/2014/main" id="{0C25969E-2982-7CDB-EE81-6085026811F4}"/>
              </a:ext>
            </a:extLst>
          </p:cNvPr>
          <p:cNvSpPr>
            <a:spLocks noGrp="1"/>
          </p:cNvSpPr>
          <p:nvPr>
            <p:ph type="body" sz="quarter" idx="47" hasCustomPrompt="1"/>
          </p:nvPr>
        </p:nvSpPr>
        <p:spPr>
          <a:xfrm>
            <a:off x="886985" y="2895439"/>
            <a:ext cx="2054232" cy="276225"/>
          </a:xfrm>
        </p:spPr>
        <p:txBody>
          <a:bodyPr anchor="ctr"/>
          <a:lstStyle>
            <a:lvl1pPr>
              <a:defRPr sz="1100" cap="all" baseline="0">
                <a:latin typeface="+mj-lt"/>
              </a:defRPr>
            </a:lvl1pPr>
          </a:lstStyle>
          <a:p>
            <a:pPr lvl="0"/>
            <a:r>
              <a:rPr lang="en-GB"/>
              <a:t>Section title</a:t>
            </a:r>
          </a:p>
        </p:txBody>
      </p:sp>
      <p:sp>
        <p:nvSpPr>
          <p:cNvPr id="14" name="Text Placeholder 11">
            <a:extLst>
              <a:ext uri="{FF2B5EF4-FFF2-40B4-BE49-F238E27FC236}">
                <a16:creationId xmlns:a16="http://schemas.microsoft.com/office/drawing/2014/main" id="{7D027648-369E-8049-3E89-3274D6DF0645}"/>
              </a:ext>
            </a:extLst>
          </p:cNvPr>
          <p:cNvSpPr>
            <a:spLocks noGrp="1"/>
          </p:cNvSpPr>
          <p:nvPr>
            <p:ph type="body" sz="quarter" idx="48" hasCustomPrompt="1"/>
          </p:nvPr>
        </p:nvSpPr>
        <p:spPr>
          <a:xfrm>
            <a:off x="886985" y="3126205"/>
            <a:ext cx="2054231" cy="456621"/>
          </a:xfrm>
        </p:spPr>
        <p:txBody>
          <a:bodyPr/>
          <a:lstStyle>
            <a:lvl1pPr>
              <a:defRPr/>
            </a:lvl1pPr>
            <a:lvl2pPr>
              <a:buClr>
                <a:schemeClr val="accent3"/>
              </a:buClr>
              <a:defRPr/>
            </a:lvl2pPr>
            <a:lvl3pPr>
              <a:buClr>
                <a:schemeClr val="accent3"/>
              </a:buClr>
              <a:defRPr/>
            </a:lvl3pPr>
            <a:lvl4pPr>
              <a:buClr>
                <a:schemeClr val="accent3"/>
              </a:buClr>
              <a:defRPr/>
            </a:lvl4pPr>
          </a:lstStyle>
          <a:p>
            <a:pPr lvl="0"/>
            <a:r>
              <a:rPr lang="en-GB"/>
              <a:t>Insert text here</a:t>
            </a:r>
          </a:p>
        </p:txBody>
      </p:sp>
      <p:sp>
        <p:nvSpPr>
          <p:cNvPr id="17" name="Text Placeholder 9">
            <a:extLst>
              <a:ext uri="{FF2B5EF4-FFF2-40B4-BE49-F238E27FC236}">
                <a16:creationId xmlns:a16="http://schemas.microsoft.com/office/drawing/2014/main" id="{5B705DC4-D792-B8DA-8182-C502FD6D7861}"/>
              </a:ext>
            </a:extLst>
          </p:cNvPr>
          <p:cNvSpPr>
            <a:spLocks noGrp="1"/>
          </p:cNvSpPr>
          <p:nvPr>
            <p:ph type="body" sz="quarter" idx="49" hasCustomPrompt="1"/>
          </p:nvPr>
        </p:nvSpPr>
        <p:spPr>
          <a:xfrm>
            <a:off x="886985" y="3807257"/>
            <a:ext cx="2054232" cy="276225"/>
          </a:xfrm>
        </p:spPr>
        <p:txBody>
          <a:bodyPr anchor="ctr"/>
          <a:lstStyle>
            <a:lvl1pPr>
              <a:defRPr sz="1100" cap="all" baseline="0">
                <a:latin typeface="+mj-lt"/>
              </a:defRPr>
            </a:lvl1pPr>
          </a:lstStyle>
          <a:p>
            <a:pPr lvl="0"/>
            <a:r>
              <a:rPr lang="en-GB"/>
              <a:t>Section title</a:t>
            </a:r>
          </a:p>
        </p:txBody>
      </p:sp>
      <p:sp>
        <p:nvSpPr>
          <p:cNvPr id="20" name="Text Placeholder 11">
            <a:extLst>
              <a:ext uri="{FF2B5EF4-FFF2-40B4-BE49-F238E27FC236}">
                <a16:creationId xmlns:a16="http://schemas.microsoft.com/office/drawing/2014/main" id="{242E2370-E4F8-6B70-6769-014807E32D22}"/>
              </a:ext>
            </a:extLst>
          </p:cNvPr>
          <p:cNvSpPr>
            <a:spLocks noGrp="1"/>
          </p:cNvSpPr>
          <p:nvPr>
            <p:ph type="body" sz="quarter" idx="50" hasCustomPrompt="1"/>
          </p:nvPr>
        </p:nvSpPr>
        <p:spPr>
          <a:xfrm>
            <a:off x="886985" y="4038023"/>
            <a:ext cx="2054231" cy="456621"/>
          </a:xfrm>
        </p:spPr>
        <p:txBody>
          <a:bodyPr/>
          <a:lstStyle>
            <a:lvl1pPr>
              <a:defRPr/>
            </a:lvl1pPr>
            <a:lvl2pPr>
              <a:buClr>
                <a:schemeClr val="accent3"/>
              </a:buClr>
              <a:defRPr/>
            </a:lvl2pPr>
            <a:lvl3pPr>
              <a:buClr>
                <a:schemeClr val="accent3"/>
              </a:buClr>
              <a:defRPr/>
            </a:lvl3pPr>
            <a:lvl4pPr>
              <a:buClr>
                <a:schemeClr val="accent3"/>
              </a:buClr>
              <a:defRPr/>
            </a:lvl4pPr>
          </a:lstStyle>
          <a:p>
            <a:pPr lvl="0"/>
            <a:r>
              <a:rPr lang="en-GB"/>
              <a:t>Insert text here</a:t>
            </a:r>
          </a:p>
        </p:txBody>
      </p:sp>
      <p:sp>
        <p:nvSpPr>
          <p:cNvPr id="23" name="Text Placeholder 9">
            <a:extLst>
              <a:ext uri="{FF2B5EF4-FFF2-40B4-BE49-F238E27FC236}">
                <a16:creationId xmlns:a16="http://schemas.microsoft.com/office/drawing/2014/main" id="{815A47D5-A3FF-DE93-7704-5F533F667225}"/>
              </a:ext>
            </a:extLst>
          </p:cNvPr>
          <p:cNvSpPr>
            <a:spLocks noGrp="1"/>
          </p:cNvSpPr>
          <p:nvPr>
            <p:ph type="body" sz="quarter" idx="51" hasCustomPrompt="1"/>
          </p:nvPr>
        </p:nvSpPr>
        <p:spPr>
          <a:xfrm>
            <a:off x="886985" y="4719075"/>
            <a:ext cx="2054232" cy="276225"/>
          </a:xfrm>
        </p:spPr>
        <p:txBody>
          <a:bodyPr anchor="ctr"/>
          <a:lstStyle>
            <a:lvl1pPr>
              <a:defRPr sz="1100" cap="all" baseline="0">
                <a:latin typeface="+mj-lt"/>
              </a:defRPr>
            </a:lvl1pPr>
          </a:lstStyle>
          <a:p>
            <a:pPr lvl="0"/>
            <a:r>
              <a:rPr lang="en-GB"/>
              <a:t>Section title</a:t>
            </a:r>
          </a:p>
        </p:txBody>
      </p:sp>
      <p:sp>
        <p:nvSpPr>
          <p:cNvPr id="26" name="Text Placeholder 11">
            <a:extLst>
              <a:ext uri="{FF2B5EF4-FFF2-40B4-BE49-F238E27FC236}">
                <a16:creationId xmlns:a16="http://schemas.microsoft.com/office/drawing/2014/main" id="{527E6501-3D24-590E-20C0-0FBD1951F1DC}"/>
              </a:ext>
            </a:extLst>
          </p:cNvPr>
          <p:cNvSpPr>
            <a:spLocks noGrp="1"/>
          </p:cNvSpPr>
          <p:nvPr>
            <p:ph type="body" sz="quarter" idx="52" hasCustomPrompt="1"/>
          </p:nvPr>
        </p:nvSpPr>
        <p:spPr>
          <a:xfrm>
            <a:off x="886985" y="4949841"/>
            <a:ext cx="2054231" cy="456621"/>
          </a:xfrm>
        </p:spPr>
        <p:txBody>
          <a:bodyPr/>
          <a:lstStyle>
            <a:lvl1pPr>
              <a:defRPr/>
            </a:lvl1pPr>
            <a:lvl2pPr>
              <a:buClr>
                <a:schemeClr val="accent3"/>
              </a:buClr>
              <a:defRPr/>
            </a:lvl2pPr>
            <a:lvl3pPr>
              <a:buClr>
                <a:schemeClr val="accent3"/>
              </a:buClr>
              <a:defRPr/>
            </a:lvl3pPr>
            <a:lvl4pPr>
              <a:buClr>
                <a:schemeClr val="accent3"/>
              </a:buClr>
              <a:defRPr/>
            </a:lvl4pPr>
          </a:lstStyle>
          <a:p>
            <a:pPr lvl="0"/>
            <a:r>
              <a:rPr lang="en-GB"/>
              <a:t>Insert text here</a:t>
            </a:r>
          </a:p>
        </p:txBody>
      </p:sp>
      <p:sp>
        <p:nvSpPr>
          <p:cNvPr id="3" name="Picture Placeholder 34">
            <a:extLst>
              <a:ext uri="{FF2B5EF4-FFF2-40B4-BE49-F238E27FC236}">
                <a16:creationId xmlns:a16="http://schemas.microsoft.com/office/drawing/2014/main" id="{B5B18B07-98DC-88F5-E02B-9188F5EE4996}"/>
              </a:ext>
            </a:extLst>
          </p:cNvPr>
          <p:cNvSpPr>
            <a:spLocks noGrp="1"/>
          </p:cNvSpPr>
          <p:nvPr>
            <p:ph type="pic" sz="quarter" idx="37" hasCustomPrompt="1"/>
          </p:nvPr>
        </p:nvSpPr>
        <p:spPr>
          <a:xfrm>
            <a:off x="8477078" y="1019477"/>
            <a:ext cx="2469887" cy="2449347"/>
          </a:xfrm>
        </p:spPr>
        <p:txBody>
          <a:bodyPr/>
          <a:lstStyle>
            <a:lvl1pPr algn="ctr">
              <a:defRPr/>
            </a:lvl1pPr>
          </a:lstStyle>
          <a:p>
            <a:r>
              <a:rPr lang="en-GB"/>
              <a:t>Click icon to insert image</a:t>
            </a:r>
          </a:p>
        </p:txBody>
      </p:sp>
      <p:sp>
        <p:nvSpPr>
          <p:cNvPr id="5" name="Picture Placeholder 34">
            <a:extLst>
              <a:ext uri="{FF2B5EF4-FFF2-40B4-BE49-F238E27FC236}">
                <a16:creationId xmlns:a16="http://schemas.microsoft.com/office/drawing/2014/main" id="{5EAECFEA-05F0-7758-A49F-DE20E5168615}"/>
              </a:ext>
            </a:extLst>
          </p:cNvPr>
          <p:cNvSpPr>
            <a:spLocks noGrp="1"/>
          </p:cNvSpPr>
          <p:nvPr>
            <p:ph type="pic" sz="quarter" idx="38" hasCustomPrompt="1"/>
          </p:nvPr>
        </p:nvSpPr>
        <p:spPr>
          <a:xfrm>
            <a:off x="6522044" y="1635474"/>
            <a:ext cx="1848724" cy="1833350"/>
          </a:xfrm>
        </p:spPr>
        <p:txBody>
          <a:bodyPr/>
          <a:lstStyle>
            <a:lvl1pPr algn="ctr">
              <a:defRPr/>
            </a:lvl1pPr>
          </a:lstStyle>
          <a:p>
            <a:r>
              <a:rPr lang="en-GB"/>
              <a:t>Click icon to insert image</a:t>
            </a:r>
          </a:p>
        </p:txBody>
      </p:sp>
      <p:sp>
        <p:nvSpPr>
          <p:cNvPr id="9" name="Picture Placeholder 34">
            <a:extLst>
              <a:ext uri="{FF2B5EF4-FFF2-40B4-BE49-F238E27FC236}">
                <a16:creationId xmlns:a16="http://schemas.microsoft.com/office/drawing/2014/main" id="{7FDB59B0-276F-F1B7-ABA9-7D5E259DA7C5}"/>
              </a:ext>
            </a:extLst>
          </p:cNvPr>
          <p:cNvSpPr>
            <a:spLocks noGrp="1"/>
          </p:cNvSpPr>
          <p:nvPr>
            <p:ph type="pic" sz="quarter" idx="53" hasCustomPrompt="1"/>
          </p:nvPr>
        </p:nvSpPr>
        <p:spPr>
          <a:xfrm>
            <a:off x="5734877" y="3560316"/>
            <a:ext cx="2635891" cy="2613971"/>
          </a:xfrm>
        </p:spPr>
        <p:txBody>
          <a:bodyPr/>
          <a:lstStyle>
            <a:lvl1pPr algn="ctr">
              <a:defRPr/>
            </a:lvl1pPr>
          </a:lstStyle>
          <a:p>
            <a:r>
              <a:rPr lang="en-GB"/>
              <a:t>Click icon to insert image</a:t>
            </a:r>
          </a:p>
        </p:txBody>
      </p:sp>
      <p:sp>
        <p:nvSpPr>
          <p:cNvPr id="10" name="Picture Placeholder 34">
            <a:extLst>
              <a:ext uri="{FF2B5EF4-FFF2-40B4-BE49-F238E27FC236}">
                <a16:creationId xmlns:a16="http://schemas.microsoft.com/office/drawing/2014/main" id="{3B8855A9-20BF-AA93-86DD-05819564C2F3}"/>
              </a:ext>
            </a:extLst>
          </p:cNvPr>
          <p:cNvSpPr>
            <a:spLocks noGrp="1"/>
          </p:cNvSpPr>
          <p:nvPr>
            <p:ph type="pic" sz="quarter" idx="40" hasCustomPrompt="1"/>
          </p:nvPr>
        </p:nvSpPr>
        <p:spPr>
          <a:xfrm>
            <a:off x="8477078" y="3560315"/>
            <a:ext cx="1848724" cy="1833350"/>
          </a:xfrm>
        </p:spPr>
        <p:txBody>
          <a:bodyPr/>
          <a:lstStyle>
            <a:lvl1pPr algn="ctr">
              <a:defRPr/>
            </a:lvl1pPr>
          </a:lstStyle>
          <a:p>
            <a:r>
              <a:rPr lang="en-GB"/>
              <a:t>Click icon to insert image</a:t>
            </a:r>
          </a:p>
        </p:txBody>
      </p:sp>
      <p:sp>
        <p:nvSpPr>
          <p:cNvPr id="38" name="Text Placeholder 9">
            <a:extLst>
              <a:ext uri="{FF2B5EF4-FFF2-40B4-BE49-F238E27FC236}">
                <a16:creationId xmlns:a16="http://schemas.microsoft.com/office/drawing/2014/main" id="{73AD67BF-1215-81AF-997B-07E51CE7D542}"/>
              </a:ext>
            </a:extLst>
          </p:cNvPr>
          <p:cNvSpPr>
            <a:spLocks noGrp="1"/>
          </p:cNvSpPr>
          <p:nvPr>
            <p:ph type="body" sz="quarter" idx="57" hasCustomPrompt="1"/>
          </p:nvPr>
        </p:nvSpPr>
        <p:spPr>
          <a:xfrm>
            <a:off x="3356815" y="1977960"/>
            <a:ext cx="2054232" cy="276225"/>
          </a:xfrm>
        </p:spPr>
        <p:txBody>
          <a:bodyPr anchor="ctr"/>
          <a:lstStyle>
            <a:lvl1pPr>
              <a:defRPr sz="1100" cap="all" baseline="0">
                <a:latin typeface="+mj-lt"/>
              </a:defRPr>
            </a:lvl1pPr>
          </a:lstStyle>
          <a:p>
            <a:pPr lvl="0"/>
            <a:r>
              <a:rPr lang="en-GB"/>
              <a:t>Section title</a:t>
            </a:r>
          </a:p>
        </p:txBody>
      </p:sp>
      <p:sp>
        <p:nvSpPr>
          <p:cNvPr id="40" name="Text Placeholder 11">
            <a:extLst>
              <a:ext uri="{FF2B5EF4-FFF2-40B4-BE49-F238E27FC236}">
                <a16:creationId xmlns:a16="http://schemas.microsoft.com/office/drawing/2014/main" id="{F788E534-836C-FE0E-30D3-13BBDC067F14}"/>
              </a:ext>
            </a:extLst>
          </p:cNvPr>
          <p:cNvSpPr>
            <a:spLocks noGrp="1"/>
          </p:cNvSpPr>
          <p:nvPr>
            <p:ph type="body" sz="quarter" idx="58" hasCustomPrompt="1"/>
          </p:nvPr>
        </p:nvSpPr>
        <p:spPr>
          <a:xfrm>
            <a:off x="3356815" y="2208726"/>
            <a:ext cx="2054231" cy="456621"/>
          </a:xfrm>
        </p:spPr>
        <p:txBody>
          <a:bodyPr/>
          <a:lstStyle>
            <a:lvl1pPr>
              <a:defRPr/>
            </a:lvl1pPr>
            <a:lvl2pPr>
              <a:buClr>
                <a:schemeClr val="accent3"/>
              </a:buClr>
              <a:defRPr/>
            </a:lvl2pPr>
            <a:lvl3pPr>
              <a:buClr>
                <a:schemeClr val="accent3"/>
              </a:buClr>
              <a:defRPr/>
            </a:lvl3pPr>
            <a:lvl4pPr>
              <a:buClr>
                <a:schemeClr val="accent3"/>
              </a:buClr>
              <a:defRPr/>
            </a:lvl4pPr>
          </a:lstStyle>
          <a:p>
            <a:pPr lvl="0"/>
            <a:r>
              <a:rPr lang="en-US"/>
              <a:t>Insert text here</a:t>
            </a:r>
          </a:p>
        </p:txBody>
      </p:sp>
      <p:sp>
        <p:nvSpPr>
          <p:cNvPr id="42" name="Text Placeholder 9">
            <a:extLst>
              <a:ext uri="{FF2B5EF4-FFF2-40B4-BE49-F238E27FC236}">
                <a16:creationId xmlns:a16="http://schemas.microsoft.com/office/drawing/2014/main" id="{3F7662E7-81E9-303B-85F0-0525321464C9}"/>
              </a:ext>
            </a:extLst>
          </p:cNvPr>
          <p:cNvSpPr>
            <a:spLocks noGrp="1"/>
          </p:cNvSpPr>
          <p:nvPr>
            <p:ph type="body" sz="quarter" idx="59" hasCustomPrompt="1"/>
          </p:nvPr>
        </p:nvSpPr>
        <p:spPr>
          <a:xfrm>
            <a:off x="3356815" y="2895439"/>
            <a:ext cx="2054232" cy="276225"/>
          </a:xfrm>
        </p:spPr>
        <p:txBody>
          <a:bodyPr anchor="ctr"/>
          <a:lstStyle>
            <a:lvl1pPr>
              <a:defRPr sz="1100" cap="all" baseline="0">
                <a:latin typeface="+mj-lt"/>
              </a:defRPr>
            </a:lvl1pPr>
          </a:lstStyle>
          <a:p>
            <a:pPr lvl="0"/>
            <a:r>
              <a:rPr lang="en-GB"/>
              <a:t>Section title</a:t>
            </a:r>
          </a:p>
        </p:txBody>
      </p:sp>
      <p:sp>
        <p:nvSpPr>
          <p:cNvPr id="43" name="Text Placeholder 11">
            <a:extLst>
              <a:ext uri="{FF2B5EF4-FFF2-40B4-BE49-F238E27FC236}">
                <a16:creationId xmlns:a16="http://schemas.microsoft.com/office/drawing/2014/main" id="{D9AF409B-97FD-710D-3D13-A627EA995FBC}"/>
              </a:ext>
            </a:extLst>
          </p:cNvPr>
          <p:cNvSpPr>
            <a:spLocks noGrp="1"/>
          </p:cNvSpPr>
          <p:nvPr>
            <p:ph type="body" sz="quarter" idx="60" hasCustomPrompt="1"/>
          </p:nvPr>
        </p:nvSpPr>
        <p:spPr>
          <a:xfrm>
            <a:off x="3356815" y="3126205"/>
            <a:ext cx="2054231" cy="456621"/>
          </a:xfrm>
        </p:spPr>
        <p:txBody>
          <a:bodyPr/>
          <a:lstStyle>
            <a:lvl1pPr>
              <a:defRPr/>
            </a:lvl1pPr>
            <a:lvl2pPr>
              <a:buClr>
                <a:schemeClr val="accent3"/>
              </a:buClr>
              <a:defRPr/>
            </a:lvl2pPr>
            <a:lvl3pPr>
              <a:buClr>
                <a:schemeClr val="accent3"/>
              </a:buClr>
              <a:defRPr/>
            </a:lvl3pPr>
            <a:lvl4pPr>
              <a:buClr>
                <a:schemeClr val="accent3"/>
              </a:buClr>
              <a:defRPr/>
            </a:lvl4pPr>
          </a:lstStyle>
          <a:p>
            <a:pPr lvl="0"/>
            <a:r>
              <a:rPr lang="en-GB"/>
              <a:t>Insert text here</a:t>
            </a:r>
          </a:p>
        </p:txBody>
      </p:sp>
      <p:sp>
        <p:nvSpPr>
          <p:cNvPr id="44" name="Text Placeholder 9">
            <a:extLst>
              <a:ext uri="{FF2B5EF4-FFF2-40B4-BE49-F238E27FC236}">
                <a16:creationId xmlns:a16="http://schemas.microsoft.com/office/drawing/2014/main" id="{792559D9-F199-3AAB-A090-528043DB592A}"/>
              </a:ext>
            </a:extLst>
          </p:cNvPr>
          <p:cNvSpPr>
            <a:spLocks noGrp="1"/>
          </p:cNvSpPr>
          <p:nvPr>
            <p:ph type="body" sz="quarter" idx="61" hasCustomPrompt="1"/>
          </p:nvPr>
        </p:nvSpPr>
        <p:spPr>
          <a:xfrm>
            <a:off x="3356815" y="3807257"/>
            <a:ext cx="2054232" cy="276225"/>
          </a:xfrm>
        </p:spPr>
        <p:txBody>
          <a:bodyPr anchor="ctr"/>
          <a:lstStyle>
            <a:lvl1pPr>
              <a:defRPr sz="1100" cap="all" baseline="0">
                <a:latin typeface="+mj-lt"/>
              </a:defRPr>
            </a:lvl1pPr>
          </a:lstStyle>
          <a:p>
            <a:pPr lvl="0"/>
            <a:r>
              <a:rPr lang="en-GB"/>
              <a:t>Section title</a:t>
            </a:r>
          </a:p>
        </p:txBody>
      </p:sp>
      <p:sp>
        <p:nvSpPr>
          <p:cNvPr id="45" name="Text Placeholder 11">
            <a:extLst>
              <a:ext uri="{FF2B5EF4-FFF2-40B4-BE49-F238E27FC236}">
                <a16:creationId xmlns:a16="http://schemas.microsoft.com/office/drawing/2014/main" id="{5D78A1F7-DBC8-961F-1794-6A70D5364B43}"/>
              </a:ext>
            </a:extLst>
          </p:cNvPr>
          <p:cNvSpPr>
            <a:spLocks noGrp="1"/>
          </p:cNvSpPr>
          <p:nvPr>
            <p:ph type="body" sz="quarter" idx="62" hasCustomPrompt="1"/>
          </p:nvPr>
        </p:nvSpPr>
        <p:spPr>
          <a:xfrm>
            <a:off x="3356815" y="4038023"/>
            <a:ext cx="2054231" cy="456621"/>
          </a:xfrm>
        </p:spPr>
        <p:txBody>
          <a:bodyPr/>
          <a:lstStyle>
            <a:lvl1pPr>
              <a:defRPr/>
            </a:lvl1pPr>
            <a:lvl2pPr>
              <a:buClr>
                <a:schemeClr val="accent3"/>
              </a:buClr>
              <a:defRPr/>
            </a:lvl2pPr>
            <a:lvl3pPr>
              <a:buClr>
                <a:schemeClr val="accent3"/>
              </a:buClr>
              <a:defRPr/>
            </a:lvl3pPr>
            <a:lvl4pPr>
              <a:buClr>
                <a:schemeClr val="accent3"/>
              </a:buClr>
              <a:defRPr/>
            </a:lvl4pPr>
          </a:lstStyle>
          <a:p>
            <a:pPr lvl="0"/>
            <a:r>
              <a:rPr lang="en-GB"/>
              <a:t>Insert text here</a:t>
            </a:r>
          </a:p>
        </p:txBody>
      </p:sp>
      <p:sp>
        <p:nvSpPr>
          <p:cNvPr id="46" name="Text Placeholder 9">
            <a:extLst>
              <a:ext uri="{FF2B5EF4-FFF2-40B4-BE49-F238E27FC236}">
                <a16:creationId xmlns:a16="http://schemas.microsoft.com/office/drawing/2014/main" id="{95904B2F-AB81-B64E-5947-BF343289F3FD}"/>
              </a:ext>
            </a:extLst>
          </p:cNvPr>
          <p:cNvSpPr>
            <a:spLocks noGrp="1"/>
          </p:cNvSpPr>
          <p:nvPr>
            <p:ph type="body" sz="quarter" idx="63" hasCustomPrompt="1"/>
          </p:nvPr>
        </p:nvSpPr>
        <p:spPr>
          <a:xfrm>
            <a:off x="3356815" y="4719075"/>
            <a:ext cx="2054232" cy="276225"/>
          </a:xfrm>
        </p:spPr>
        <p:txBody>
          <a:bodyPr anchor="ctr"/>
          <a:lstStyle>
            <a:lvl1pPr>
              <a:defRPr sz="1100" cap="all" baseline="0">
                <a:latin typeface="+mj-lt"/>
              </a:defRPr>
            </a:lvl1pPr>
          </a:lstStyle>
          <a:p>
            <a:pPr lvl="0"/>
            <a:r>
              <a:rPr lang="en-GB"/>
              <a:t>Section title</a:t>
            </a:r>
          </a:p>
        </p:txBody>
      </p:sp>
      <p:sp>
        <p:nvSpPr>
          <p:cNvPr id="47" name="Text Placeholder 11">
            <a:extLst>
              <a:ext uri="{FF2B5EF4-FFF2-40B4-BE49-F238E27FC236}">
                <a16:creationId xmlns:a16="http://schemas.microsoft.com/office/drawing/2014/main" id="{6B337E70-42F5-160C-71A8-FF1453CEF8F6}"/>
              </a:ext>
            </a:extLst>
          </p:cNvPr>
          <p:cNvSpPr>
            <a:spLocks noGrp="1"/>
          </p:cNvSpPr>
          <p:nvPr>
            <p:ph type="body" sz="quarter" idx="64" hasCustomPrompt="1"/>
          </p:nvPr>
        </p:nvSpPr>
        <p:spPr>
          <a:xfrm>
            <a:off x="3356815" y="4949841"/>
            <a:ext cx="2054231" cy="456621"/>
          </a:xfrm>
        </p:spPr>
        <p:txBody>
          <a:bodyPr/>
          <a:lstStyle>
            <a:lvl1pPr>
              <a:defRPr/>
            </a:lvl1pPr>
            <a:lvl2pPr>
              <a:buClr>
                <a:schemeClr val="accent3"/>
              </a:buClr>
              <a:defRPr/>
            </a:lvl2pPr>
            <a:lvl3pPr>
              <a:buClr>
                <a:schemeClr val="accent3"/>
              </a:buClr>
              <a:defRPr/>
            </a:lvl3pPr>
            <a:lvl4pPr>
              <a:buClr>
                <a:schemeClr val="accent3"/>
              </a:buClr>
              <a:defRPr/>
            </a:lvl4pPr>
          </a:lstStyle>
          <a:p>
            <a:pPr lvl="0"/>
            <a:r>
              <a:rPr lang="en-GB"/>
              <a:t>Insert text here</a:t>
            </a:r>
          </a:p>
        </p:txBody>
      </p:sp>
      <p:grpSp>
        <p:nvGrpSpPr>
          <p:cNvPr id="57" name="Group 56">
            <a:extLst>
              <a:ext uri="{FF2B5EF4-FFF2-40B4-BE49-F238E27FC236}">
                <a16:creationId xmlns:a16="http://schemas.microsoft.com/office/drawing/2014/main" id="{149AEB14-5479-6588-9F7B-00BF6EEC0F57}"/>
              </a:ext>
            </a:extLst>
          </p:cNvPr>
          <p:cNvGrpSpPr/>
          <p:nvPr userDrawn="1"/>
        </p:nvGrpSpPr>
        <p:grpSpPr>
          <a:xfrm>
            <a:off x="12284371" y="0"/>
            <a:ext cx="2174456" cy="5067300"/>
            <a:chOff x="838199" y="1150069"/>
            <a:chExt cx="2175022" cy="5067300"/>
          </a:xfrm>
        </p:grpSpPr>
        <p:sp>
          <p:nvSpPr>
            <p:cNvPr id="58" name="Rectangle 57">
              <a:extLst>
                <a:ext uri="{FF2B5EF4-FFF2-40B4-BE49-F238E27FC236}">
                  <a16:creationId xmlns:a16="http://schemas.microsoft.com/office/drawing/2014/main" id="{124861B4-0E7B-0D55-E340-AE5C59EF88B4}"/>
                </a:ext>
              </a:extLst>
            </p:cNvPr>
            <p:cNvSpPr/>
            <p:nvPr/>
          </p:nvSpPr>
          <p:spPr>
            <a:xfrm>
              <a:off x="838199" y="1669942"/>
              <a:ext cx="2146446" cy="4547427"/>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333333"/>
                </a:solidFill>
              </a:endParaRPr>
            </a:p>
          </p:txBody>
        </p:sp>
        <p:sp>
          <p:nvSpPr>
            <p:cNvPr id="59" name="Rectangle 58">
              <a:extLst>
                <a:ext uri="{FF2B5EF4-FFF2-40B4-BE49-F238E27FC236}">
                  <a16:creationId xmlns:a16="http://schemas.microsoft.com/office/drawing/2014/main" id="{4B6D7C8B-6543-0BE1-3AD9-4C13D5032032}"/>
                </a:ext>
              </a:extLst>
            </p:cNvPr>
            <p:cNvSpPr/>
            <p:nvPr/>
          </p:nvSpPr>
          <p:spPr>
            <a:xfrm flipV="1">
              <a:off x="838200" y="1150069"/>
              <a:ext cx="2146445" cy="52016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799">
                <a:solidFill>
                  <a:srgbClr val="333333"/>
                </a:solidFill>
              </a:endParaRPr>
            </a:p>
          </p:txBody>
        </p:sp>
        <p:sp>
          <p:nvSpPr>
            <p:cNvPr id="60" name="TextBox 59">
              <a:extLst>
                <a:ext uri="{FF2B5EF4-FFF2-40B4-BE49-F238E27FC236}">
                  <a16:creationId xmlns:a16="http://schemas.microsoft.com/office/drawing/2014/main" id="{3052082F-8BC1-6B5E-0470-EEF6B2660C63}"/>
                </a:ext>
              </a:extLst>
            </p:cNvPr>
            <p:cNvSpPr txBox="1"/>
            <p:nvPr/>
          </p:nvSpPr>
          <p:spPr>
            <a:xfrm>
              <a:off x="866775" y="1753646"/>
              <a:ext cx="2087197" cy="553998"/>
            </a:xfrm>
            <a:prstGeom prst="rect">
              <a:avLst/>
            </a:prstGeom>
            <a:noFill/>
          </p:spPr>
          <p:txBody>
            <a:bodyPr wrap="square" rtlCol="0">
              <a:spAutoFit/>
            </a:bodyPr>
            <a:lstStyle/>
            <a:p>
              <a:r>
                <a:rPr lang="en-GB" sz="1000" b="1">
                  <a:solidFill>
                    <a:srgbClr val="333333"/>
                  </a:solidFill>
                </a:rPr>
                <a:t>1. </a:t>
              </a:r>
              <a:r>
                <a:rPr lang="en-GB" sz="1000">
                  <a:solidFill>
                    <a:srgbClr val="333333"/>
                  </a:solidFill>
                </a:rPr>
                <a:t>Click on the </a:t>
              </a:r>
              <a:r>
                <a:rPr lang="en-GB" sz="1000" b="0">
                  <a:solidFill>
                    <a:srgbClr val="333333"/>
                  </a:solidFill>
                  <a:latin typeface="Arial" panose="020B0604020202020204" pitchFamily="34" charset="0"/>
                </a:rPr>
                <a:t>icon</a:t>
              </a:r>
              <a:r>
                <a:rPr lang="en-GB" sz="1000">
                  <a:solidFill>
                    <a:srgbClr val="333333"/>
                  </a:solidFill>
                </a:rPr>
                <a:t> in the middle of the placeholder and choose the image from your computer.</a:t>
              </a:r>
            </a:p>
          </p:txBody>
        </p:sp>
        <p:sp>
          <p:nvSpPr>
            <p:cNvPr id="61" name="TextBox 60">
              <a:extLst>
                <a:ext uri="{FF2B5EF4-FFF2-40B4-BE49-F238E27FC236}">
                  <a16:creationId xmlns:a16="http://schemas.microsoft.com/office/drawing/2014/main" id="{A4EAEC65-4039-CF55-E499-399937B29C01}"/>
                </a:ext>
              </a:extLst>
            </p:cNvPr>
            <p:cNvSpPr txBox="1"/>
            <p:nvPr/>
          </p:nvSpPr>
          <p:spPr>
            <a:xfrm>
              <a:off x="866774" y="2507829"/>
              <a:ext cx="2146447" cy="553998"/>
            </a:xfrm>
            <a:prstGeom prst="rect">
              <a:avLst/>
            </a:prstGeom>
            <a:noFill/>
          </p:spPr>
          <p:txBody>
            <a:bodyPr wrap="square" rtlCol="0">
              <a:spAutoFit/>
            </a:bodyPr>
            <a:lstStyle/>
            <a:p>
              <a:r>
                <a:rPr lang="en-GB" sz="1000" b="1">
                  <a:solidFill>
                    <a:srgbClr val="333333"/>
                  </a:solidFill>
                </a:rPr>
                <a:t>2. </a:t>
              </a:r>
              <a:r>
                <a:rPr lang="en-GB" sz="1000">
                  <a:solidFill>
                    <a:srgbClr val="333333"/>
                  </a:solidFill>
                </a:rPr>
                <a:t>Click on the </a:t>
              </a:r>
              <a:r>
                <a:rPr lang="en-GB" sz="1000" b="0">
                  <a:solidFill>
                    <a:srgbClr val="333333"/>
                  </a:solidFill>
                  <a:latin typeface="Arial" panose="020B0604020202020204" pitchFamily="34" charset="0"/>
                </a:rPr>
                <a:t>Format Picture </a:t>
              </a:r>
              <a:r>
                <a:rPr lang="en-GB" sz="1000">
                  <a:solidFill>
                    <a:srgbClr val="333333"/>
                  </a:solidFill>
                </a:rPr>
                <a:t>tab in the ribbon and use the tools to edit the image.</a:t>
              </a:r>
            </a:p>
          </p:txBody>
        </p:sp>
        <p:sp>
          <p:nvSpPr>
            <p:cNvPr id="62" name="TextBox 61">
              <a:extLst>
                <a:ext uri="{FF2B5EF4-FFF2-40B4-BE49-F238E27FC236}">
                  <a16:creationId xmlns:a16="http://schemas.microsoft.com/office/drawing/2014/main" id="{03794B6E-046B-0DBF-0917-38393B2A2900}"/>
                </a:ext>
              </a:extLst>
            </p:cNvPr>
            <p:cNvSpPr txBox="1"/>
            <p:nvPr/>
          </p:nvSpPr>
          <p:spPr>
            <a:xfrm>
              <a:off x="866773" y="3108124"/>
              <a:ext cx="2146447" cy="1169551"/>
            </a:xfrm>
            <a:prstGeom prst="rect">
              <a:avLst/>
            </a:prstGeom>
            <a:noFill/>
          </p:spPr>
          <p:txBody>
            <a:bodyPr wrap="square" rtlCol="0">
              <a:spAutoFit/>
            </a:bodyPr>
            <a:lstStyle/>
            <a:p>
              <a:r>
                <a:rPr lang="en-GB" sz="1000" b="1">
                  <a:solidFill>
                    <a:srgbClr val="333333"/>
                  </a:solidFill>
                </a:rPr>
                <a:t>3. </a:t>
              </a:r>
              <a:r>
                <a:rPr lang="en-GB" sz="1000">
                  <a:solidFill>
                    <a:srgbClr val="333333"/>
                  </a:solidFill>
                </a:rPr>
                <a:t>Choose </a:t>
              </a:r>
              <a:r>
                <a:rPr lang="en-GB" sz="1000" b="0">
                  <a:solidFill>
                    <a:srgbClr val="333333"/>
                  </a:solidFill>
                  <a:latin typeface="Arial" panose="020B0604020202020204" pitchFamily="34" charset="0"/>
                </a:rPr>
                <a:t>Crop</a:t>
              </a:r>
              <a:r>
                <a:rPr lang="en-GB" sz="1000">
                  <a:solidFill>
                    <a:srgbClr val="333333"/>
                  </a:solidFill>
                </a:rPr>
                <a:t> to resize and move the image within the placeholder, using the white circles in the corners of the image. Click on the drop down arrow and choose </a:t>
              </a:r>
              <a:r>
                <a:rPr lang="en-GB" sz="1000" b="0">
                  <a:solidFill>
                    <a:srgbClr val="333333"/>
                  </a:solidFill>
                  <a:latin typeface="Arial" panose="020B0604020202020204" pitchFamily="34" charset="0"/>
                </a:rPr>
                <a:t>Fit </a:t>
              </a:r>
              <a:r>
                <a:rPr lang="en-GB" sz="1000">
                  <a:solidFill>
                    <a:srgbClr val="333333"/>
                  </a:solidFill>
                </a:rPr>
                <a:t>to fit the image to the placeholder.</a:t>
              </a:r>
            </a:p>
          </p:txBody>
        </p:sp>
        <p:sp>
          <p:nvSpPr>
            <p:cNvPr id="63" name="TextBox 62">
              <a:extLst>
                <a:ext uri="{FF2B5EF4-FFF2-40B4-BE49-F238E27FC236}">
                  <a16:creationId xmlns:a16="http://schemas.microsoft.com/office/drawing/2014/main" id="{443E2FA9-92D1-FA90-3F9D-34C6B39CB32C}"/>
                </a:ext>
              </a:extLst>
            </p:cNvPr>
            <p:cNvSpPr txBox="1"/>
            <p:nvPr/>
          </p:nvSpPr>
          <p:spPr>
            <a:xfrm>
              <a:off x="866774" y="4323972"/>
              <a:ext cx="2146447" cy="400110"/>
            </a:xfrm>
            <a:prstGeom prst="rect">
              <a:avLst/>
            </a:prstGeom>
            <a:noFill/>
          </p:spPr>
          <p:txBody>
            <a:bodyPr wrap="square" rtlCol="0">
              <a:spAutoFit/>
            </a:bodyPr>
            <a:lstStyle/>
            <a:p>
              <a:r>
                <a:rPr lang="en-GB" sz="1000" b="1">
                  <a:solidFill>
                    <a:srgbClr val="333333"/>
                  </a:solidFill>
                </a:rPr>
                <a:t>4. </a:t>
              </a:r>
              <a:r>
                <a:rPr lang="en-GB" sz="1000">
                  <a:solidFill>
                    <a:srgbClr val="333333"/>
                  </a:solidFill>
                </a:rPr>
                <a:t>Choose </a:t>
              </a:r>
              <a:r>
                <a:rPr lang="en-GB" sz="1000" b="0">
                  <a:solidFill>
                    <a:srgbClr val="333333"/>
                  </a:solidFill>
                  <a:latin typeface="Arial" panose="020B0604020202020204" pitchFamily="34" charset="0"/>
                </a:rPr>
                <a:t>Picture Colour </a:t>
              </a:r>
              <a:r>
                <a:rPr lang="en-GB" sz="1000">
                  <a:solidFill>
                    <a:srgbClr val="333333"/>
                  </a:solidFill>
                </a:rPr>
                <a:t>to adjust the Saturation, Tone, and Colour.</a:t>
              </a:r>
            </a:p>
          </p:txBody>
        </p:sp>
        <p:sp>
          <p:nvSpPr>
            <p:cNvPr id="64" name="TextBox 63">
              <a:extLst>
                <a:ext uri="{FF2B5EF4-FFF2-40B4-BE49-F238E27FC236}">
                  <a16:creationId xmlns:a16="http://schemas.microsoft.com/office/drawing/2014/main" id="{A9691554-7F8A-CD05-7040-2686EE522F24}"/>
                </a:ext>
              </a:extLst>
            </p:cNvPr>
            <p:cNvSpPr txBox="1"/>
            <p:nvPr/>
          </p:nvSpPr>
          <p:spPr>
            <a:xfrm>
              <a:off x="866774" y="4924267"/>
              <a:ext cx="2146447" cy="553998"/>
            </a:xfrm>
            <a:prstGeom prst="rect">
              <a:avLst/>
            </a:prstGeom>
            <a:noFill/>
          </p:spPr>
          <p:txBody>
            <a:bodyPr wrap="square" rtlCol="0">
              <a:spAutoFit/>
            </a:bodyPr>
            <a:lstStyle/>
            <a:p>
              <a:r>
                <a:rPr lang="en-GB" sz="1000" b="1">
                  <a:solidFill>
                    <a:srgbClr val="333333"/>
                  </a:solidFill>
                </a:rPr>
                <a:t>5. </a:t>
              </a:r>
              <a:r>
                <a:rPr lang="en-GB" sz="1000">
                  <a:solidFill>
                    <a:srgbClr val="333333"/>
                  </a:solidFill>
                </a:rPr>
                <a:t>Choose </a:t>
              </a:r>
              <a:r>
                <a:rPr lang="en-GB" sz="1000" b="0">
                  <a:solidFill>
                    <a:srgbClr val="333333"/>
                  </a:solidFill>
                  <a:latin typeface="Arial" panose="020B0604020202020204" pitchFamily="34" charset="0"/>
                </a:rPr>
                <a:t>Picture Correction </a:t>
              </a:r>
              <a:r>
                <a:rPr lang="en-GB" sz="1000">
                  <a:solidFill>
                    <a:srgbClr val="333333"/>
                  </a:solidFill>
                </a:rPr>
                <a:t>to adjust the Sharpness, Brightness, and Contrast.</a:t>
              </a:r>
            </a:p>
          </p:txBody>
        </p:sp>
        <p:sp>
          <p:nvSpPr>
            <p:cNvPr id="65" name="TextBox 64">
              <a:extLst>
                <a:ext uri="{FF2B5EF4-FFF2-40B4-BE49-F238E27FC236}">
                  <a16:creationId xmlns:a16="http://schemas.microsoft.com/office/drawing/2014/main" id="{6F836A63-3BA5-8D93-4F4E-CFA4D6CEBC9E}"/>
                </a:ext>
              </a:extLst>
            </p:cNvPr>
            <p:cNvSpPr txBox="1"/>
            <p:nvPr/>
          </p:nvSpPr>
          <p:spPr>
            <a:xfrm>
              <a:off x="1026885" y="1179173"/>
              <a:ext cx="1826222" cy="461665"/>
            </a:xfrm>
            <a:prstGeom prst="rect">
              <a:avLst/>
            </a:prstGeom>
            <a:noFill/>
          </p:spPr>
          <p:txBody>
            <a:bodyPr wrap="square" rtlCol="0">
              <a:spAutoFit/>
            </a:bodyPr>
            <a:lstStyle/>
            <a:p>
              <a:pPr algn="ctr"/>
              <a:r>
                <a:rPr lang="en-GB" sz="1200">
                  <a:solidFill>
                    <a:srgbClr val="333333"/>
                  </a:solidFill>
                  <a:latin typeface="+mn-lt"/>
                </a:rPr>
                <a:t>HOW TO INSERT </a:t>
              </a:r>
              <a:br>
                <a:rPr lang="en-GB" sz="1200">
                  <a:solidFill>
                    <a:srgbClr val="333333"/>
                  </a:solidFill>
                  <a:latin typeface="+mn-lt"/>
                </a:rPr>
              </a:br>
              <a:r>
                <a:rPr lang="en-GB" sz="1200">
                  <a:solidFill>
                    <a:srgbClr val="333333"/>
                  </a:solidFill>
                  <a:latin typeface="+mn-lt"/>
                </a:rPr>
                <a:t>AN IMAGE</a:t>
              </a:r>
            </a:p>
          </p:txBody>
        </p:sp>
        <p:sp>
          <p:nvSpPr>
            <p:cNvPr id="66" name="TextBox 65">
              <a:extLst>
                <a:ext uri="{FF2B5EF4-FFF2-40B4-BE49-F238E27FC236}">
                  <a16:creationId xmlns:a16="http://schemas.microsoft.com/office/drawing/2014/main" id="{65446E17-2E9B-B123-DA86-21F1DB310EE2}"/>
                </a:ext>
              </a:extLst>
            </p:cNvPr>
            <p:cNvSpPr txBox="1"/>
            <p:nvPr userDrawn="1"/>
          </p:nvSpPr>
          <p:spPr>
            <a:xfrm>
              <a:off x="866774" y="5522715"/>
              <a:ext cx="2146447" cy="553998"/>
            </a:xfrm>
            <a:prstGeom prst="rect">
              <a:avLst/>
            </a:prstGeom>
            <a:noFill/>
          </p:spPr>
          <p:txBody>
            <a:bodyPr wrap="square" rtlCol="0">
              <a:spAutoFit/>
            </a:bodyPr>
            <a:lstStyle/>
            <a:p>
              <a:r>
                <a:rPr lang="en-GB" sz="1000" b="1">
                  <a:solidFill>
                    <a:srgbClr val="333333"/>
                  </a:solidFill>
                </a:rPr>
                <a:t>6. </a:t>
              </a:r>
              <a:r>
                <a:rPr lang="en-GB" sz="1000">
                  <a:solidFill>
                    <a:srgbClr val="333333"/>
                  </a:solidFill>
                </a:rPr>
                <a:t>Once you are happy with your image, right click on it and select ‘</a:t>
              </a:r>
              <a:r>
                <a:rPr lang="en-GB" sz="1000" b="0">
                  <a:solidFill>
                    <a:srgbClr val="333333"/>
                  </a:solidFill>
                  <a:latin typeface="Arial" panose="020B0604020202020204" pitchFamily="34" charset="0"/>
                </a:rPr>
                <a:t>Send to back</a:t>
              </a:r>
              <a:r>
                <a:rPr lang="en-GB" sz="1000">
                  <a:solidFill>
                    <a:srgbClr val="333333"/>
                  </a:solidFill>
                </a:rPr>
                <a:t>’. </a:t>
              </a:r>
              <a:endParaRPr lang="en-GB" sz="1000">
                <a:solidFill>
                  <a:srgbClr val="333333"/>
                </a:solidFill>
                <a:latin typeface="Arial" panose="020B0604020202020204" pitchFamily="34" charset="0"/>
              </a:endParaRPr>
            </a:p>
          </p:txBody>
        </p:sp>
      </p:grpSp>
      <p:grpSp>
        <p:nvGrpSpPr>
          <p:cNvPr id="67" name="Group 66">
            <a:extLst>
              <a:ext uri="{FF2B5EF4-FFF2-40B4-BE49-F238E27FC236}">
                <a16:creationId xmlns:a16="http://schemas.microsoft.com/office/drawing/2014/main" id="{C332373C-B71E-1FE4-418F-A54758D6FBD6}"/>
              </a:ext>
            </a:extLst>
          </p:cNvPr>
          <p:cNvGrpSpPr/>
          <p:nvPr userDrawn="1"/>
        </p:nvGrpSpPr>
        <p:grpSpPr>
          <a:xfrm>
            <a:off x="12284372" y="0"/>
            <a:ext cx="2174455" cy="5486150"/>
            <a:chOff x="12287572" y="0"/>
            <a:chExt cx="2175021" cy="5486150"/>
          </a:xfrm>
        </p:grpSpPr>
        <p:grpSp>
          <p:nvGrpSpPr>
            <p:cNvPr id="68" name="Group 67">
              <a:extLst>
                <a:ext uri="{FF2B5EF4-FFF2-40B4-BE49-F238E27FC236}">
                  <a16:creationId xmlns:a16="http://schemas.microsoft.com/office/drawing/2014/main" id="{E526D506-271C-209B-1D48-9213F29743FF}"/>
                </a:ext>
              </a:extLst>
            </p:cNvPr>
            <p:cNvGrpSpPr/>
            <p:nvPr/>
          </p:nvGrpSpPr>
          <p:grpSpPr>
            <a:xfrm>
              <a:off x="12287572" y="0"/>
              <a:ext cx="2175021" cy="4839558"/>
              <a:chOff x="838200" y="1150069"/>
              <a:chExt cx="2175021" cy="4839558"/>
            </a:xfrm>
          </p:grpSpPr>
          <p:sp>
            <p:nvSpPr>
              <p:cNvPr id="80" name="Rectangle 79">
                <a:extLst>
                  <a:ext uri="{FF2B5EF4-FFF2-40B4-BE49-F238E27FC236}">
                    <a16:creationId xmlns:a16="http://schemas.microsoft.com/office/drawing/2014/main" id="{098E8DF1-3D28-4C82-07E2-69FF93A2AA00}"/>
                  </a:ext>
                </a:extLst>
              </p:cNvPr>
              <p:cNvSpPr/>
              <p:nvPr/>
            </p:nvSpPr>
            <p:spPr>
              <a:xfrm>
                <a:off x="838200" y="1150069"/>
                <a:ext cx="2146445" cy="4839558"/>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333333"/>
                  </a:solidFill>
                </a:endParaRPr>
              </a:p>
            </p:txBody>
          </p:sp>
          <p:sp>
            <p:nvSpPr>
              <p:cNvPr id="81" name="Rectangle 80">
                <a:extLst>
                  <a:ext uri="{FF2B5EF4-FFF2-40B4-BE49-F238E27FC236}">
                    <a16:creationId xmlns:a16="http://schemas.microsoft.com/office/drawing/2014/main" id="{F271FCFC-158E-C7C5-7CD3-EA1656FE78A8}"/>
                  </a:ext>
                </a:extLst>
              </p:cNvPr>
              <p:cNvSpPr/>
              <p:nvPr/>
            </p:nvSpPr>
            <p:spPr>
              <a:xfrm flipV="1">
                <a:off x="838200" y="1150069"/>
                <a:ext cx="2146445" cy="52016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799">
                  <a:solidFill>
                    <a:srgbClr val="333333"/>
                  </a:solidFill>
                </a:endParaRPr>
              </a:p>
            </p:txBody>
          </p:sp>
          <p:sp>
            <p:nvSpPr>
              <p:cNvPr id="82" name="TextBox 81">
                <a:extLst>
                  <a:ext uri="{FF2B5EF4-FFF2-40B4-BE49-F238E27FC236}">
                    <a16:creationId xmlns:a16="http://schemas.microsoft.com/office/drawing/2014/main" id="{68508288-EDC5-7B01-D05A-71CDF26C93A2}"/>
                  </a:ext>
                </a:extLst>
              </p:cNvPr>
              <p:cNvSpPr txBox="1"/>
              <p:nvPr/>
            </p:nvSpPr>
            <p:spPr>
              <a:xfrm>
                <a:off x="866775" y="2189496"/>
                <a:ext cx="2087197" cy="553998"/>
              </a:xfrm>
              <a:prstGeom prst="rect">
                <a:avLst/>
              </a:prstGeom>
              <a:noFill/>
            </p:spPr>
            <p:txBody>
              <a:bodyPr wrap="square" rtlCol="0">
                <a:spAutoFit/>
              </a:bodyPr>
              <a:lstStyle/>
              <a:p>
                <a:r>
                  <a:rPr lang="en-GB" sz="1000" b="1">
                    <a:solidFill>
                      <a:srgbClr val="333333"/>
                    </a:solidFill>
                  </a:rPr>
                  <a:t>2. </a:t>
                </a:r>
                <a:r>
                  <a:rPr lang="en-GB" sz="1000">
                    <a:solidFill>
                      <a:srgbClr val="333333"/>
                    </a:solidFill>
                  </a:rPr>
                  <a:t>Click on the </a:t>
                </a:r>
                <a:r>
                  <a:rPr lang="en-GB" sz="1000" b="0">
                    <a:solidFill>
                      <a:srgbClr val="333333"/>
                    </a:solidFill>
                    <a:latin typeface="Arial" panose="020B0604020202020204" pitchFamily="34" charset="0"/>
                  </a:rPr>
                  <a:t>icon</a:t>
                </a:r>
                <a:r>
                  <a:rPr lang="en-GB" sz="1000">
                    <a:solidFill>
                      <a:srgbClr val="333333"/>
                    </a:solidFill>
                  </a:rPr>
                  <a:t> in the middle of the placeholder and choose the image from your computer.</a:t>
                </a:r>
              </a:p>
            </p:txBody>
          </p:sp>
          <p:sp>
            <p:nvSpPr>
              <p:cNvPr id="83" name="TextBox 82">
                <a:extLst>
                  <a:ext uri="{FF2B5EF4-FFF2-40B4-BE49-F238E27FC236}">
                    <a16:creationId xmlns:a16="http://schemas.microsoft.com/office/drawing/2014/main" id="{59BBDD5C-F516-7ED5-93DB-C5744B346DC0}"/>
                  </a:ext>
                </a:extLst>
              </p:cNvPr>
              <p:cNvSpPr txBox="1"/>
              <p:nvPr/>
            </p:nvSpPr>
            <p:spPr>
              <a:xfrm>
                <a:off x="866774" y="2943679"/>
                <a:ext cx="2146447" cy="553998"/>
              </a:xfrm>
              <a:prstGeom prst="rect">
                <a:avLst/>
              </a:prstGeom>
              <a:noFill/>
            </p:spPr>
            <p:txBody>
              <a:bodyPr wrap="square" rtlCol="0">
                <a:spAutoFit/>
              </a:bodyPr>
              <a:lstStyle/>
              <a:p>
                <a:r>
                  <a:rPr lang="en-GB" sz="1000" b="1">
                    <a:solidFill>
                      <a:srgbClr val="333333"/>
                    </a:solidFill>
                  </a:rPr>
                  <a:t>3. </a:t>
                </a:r>
                <a:r>
                  <a:rPr lang="en-GB" sz="1000">
                    <a:solidFill>
                      <a:srgbClr val="333333"/>
                    </a:solidFill>
                  </a:rPr>
                  <a:t>Click on the </a:t>
                </a:r>
                <a:r>
                  <a:rPr lang="en-GB" sz="1000" b="0">
                    <a:solidFill>
                      <a:srgbClr val="333333"/>
                    </a:solidFill>
                    <a:latin typeface="Arial" panose="020B0604020202020204" pitchFamily="34" charset="0"/>
                  </a:rPr>
                  <a:t>Format Picture </a:t>
                </a:r>
                <a:r>
                  <a:rPr lang="en-GB" sz="1000">
                    <a:solidFill>
                      <a:srgbClr val="333333"/>
                    </a:solidFill>
                  </a:rPr>
                  <a:t>tab in the ribbon and use the tools to edit the image.</a:t>
                </a:r>
              </a:p>
            </p:txBody>
          </p:sp>
          <p:sp>
            <p:nvSpPr>
              <p:cNvPr id="84" name="TextBox 83">
                <a:extLst>
                  <a:ext uri="{FF2B5EF4-FFF2-40B4-BE49-F238E27FC236}">
                    <a16:creationId xmlns:a16="http://schemas.microsoft.com/office/drawing/2014/main" id="{368E89B1-9998-03D5-9716-C30C9C390FC8}"/>
                  </a:ext>
                </a:extLst>
              </p:cNvPr>
              <p:cNvSpPr txBox="1"/>
              <p:nvPr/>
            </p:nvSpPr>
            <p:spPr>
              <a:xfrm>
                <a:off x="866773" y="3543974"/>
                <a:ext cx="2146447" cy="1169551"/>
              </a:xfrm>
              <a:prstGeom prst="rect">
                <a:avLst/>
              </a:prstGeom>
              <a:noFill/>
            </p:spPr>
            <p:txBody>
              <a:bodyPr wrap="square" rtlCol="0">
                <a:spAutoFit/>
              </a:bodyPr>
              <a:lstStyle/>
              <a:p>
                <a:r>
                  <a:rPr lang="en-GB" sz="1000" b="1">
                    <a:solidFill>
                      <a:srgbClr val="333333"/>
                    </a:solidFill>
                  </a:rPr>
                  <a:t>4. </a:t>
                </a:r>
                <a:r>
                  <a:rPr lang="en-GB" sz="1000">
                    <a:solidFill>
                      <a:srgbClr val="333333"/>
                    </a:solidFill>
                  </a:rPr>
                  <a:t>Choose </a:t>
                </a:r>
                <a:r>
                  <a:rPr lang="en-GB" sz="1000" b="0">
                    <a:solidFill>
                      <a:srgbClr val="333333"/>
                    </a:solidFill>
                    <a:latin typeface="Arial" panose="020B0604020202020204" pitchFamily="34" charset="0"/>
                  </a:rPr>
                  <a:t>Crop</a:t>
                </a:r>
                <a:r>
                  <a:rPr lang="en-GB" sz="1000">
                    <a:solidFill>
                      <a:srgbClr val="333333"/>
                    </a:solidFill>
                  </a:rPr>
                  <a:t> to resize and move the image within the placeholder, using the white circles in the corners of the image. Click on the drop down arrow and choose </a:t>
                </a:r>
                <a:r>
                  <a:rPr lang="en-GB" sz="1000" b="0">
                    <a:solidFill>
                      <a:srgbClr val="333333"/>
                    </a:solidFill>
                    <a:latin typeface="Arial" panose="020B0604020202020204" pitchFamily="34" charset="0"/>
                  </a:rPr>
                  <a:t>Fit </a:t>
                </a:r>
                <a:r>
                  <a:rPr lang="en-GB" sz="1000">
                    <a:solidFill>
                      <a:srgbClr val="333333"/>
                    </a:solidFill>
                  </a:rPr>
                  <a:t>to fit the image to the placeholder.</a:t>
                </a:r>
              </a:p>
            </p:txBody>
          </p:sp>
          <p:sp>
            <p:nvSpPr>
              <p:cNvPr id="85" name="TextBox 84">
                <a:extLst>
                  <a:ext uri="{FF2B5EF4-FFF2-40B4-BE49-F238E27FC236}">
                    <a16:creationId xmlns:a16="http://schemas.microsoft.com/office/drawing/2014/main" id="{63808E59-1A9A-FEC6-7C92-6C9F83136224}"/>
                  </a:ext>
                </a:extLst>
              </p:cNvPr>
              <p:cNvSpPr txBox="1"/>
              <p:nvPr/>
            </p:nvSpPr>
            <p:spPr>
              <a:xfrm>
                <a:off x="866774" y="4759822"/>
                <a:ext cx="2146447" cy="400110"/>
              </a:xfrm>
              <a:prstGeom prst="rect">
                <a:avLst/>
              </a:prstGeom>
              <a:noFill/>
            </p:spPr>
            <p:txBody>
              <a:bodyPr wrap="square" rtlCol="0">
                <a:spAutoFit/>
              </a:bodyPr>
              <a:lstStyle/>
              <a:p>
                <a:r>
                  <a:rPr lang="en-GB" sz="1000" b="1">
                    <a:solidFill>
                      <a:srgbClr val="333333"/>
                    </a:solidFill>
                  </a:rPr>
                  <a:t>5. </a:t>
                </a:r>
                <a:r>
                  <a:rPr lang="en-GB" sz="1000">
                    <a:solidFill>
                      <a:srgbClr val="333333"/>
                    </a:solidFill>
                  </a:rPr>
                  <a:t>Choose </a:t>
                </a:r>
                <a:r>
                  <a:rPr lang="en-GB" sz="1000" b="0">
                    <a:solidFill>
                      <a:srgbClr val="333333"/>
                    </a:solidFill>
                    <a:latin typeface="Arial" panose="020B0604020202020204" pitchFamily="34" charset="0"/>
                  </a:rPr>
                  <a:t>Picture Colour </a:t>
                </a:r>
                <a:r>
                  <a:rPr lang="en-GB" sz="1000">
                    <a:solidFill>
                      <a:srgbClr val="333333"/>
                    </a:solidFill>
                  </a:rPr>
                  <a:t>to adjust the Saturation, Tone, and Colour.</a:t>
                </a:r>
              </a:p>
            </p:txBody>
          </p:sp>
          <p:sp>
            <p:nvSpPr>
              <p:cNvPr id="86" name="TextBox 85">
                <a:extLst>
                  <a:ext uri="{FF2B5EF4-FFF2-40B4-BE49-F238E27FC236}">
                    <a16:creationId xmlns:a16="http://schemas.microsoft.com/office/drawing/2014/main" id="{914E0033-C25A-59AF-8583-005679C46B8C}"/>
                  </a:ext>
                </a:extLst>
              </p:cNvPr>
              <p:cNvSpPr txBox="1"/>
              <p:nvPr/>
            </p:nvSpPr>
            <p:spPr>
              <a:xfrm>
                <a:off x="866774" y="5360117"/>
                <a:ext cx="2146447" cy="553998"/>
              </a:xfrm>
              <a:prstGeom prst="rect">
                <a:avLst/>
              </a:prstGeom>
              <a:noFill/>
            </p:spPr>
            <p:txBody>
              <a:bodyPr wrap="square" rtlCol="0">
                <a:spAutoFit/>
              </a:bodyPr>
              <a:lstStyle/>
              <a:p>
                <a:r>
                  <a:rPr lang="en-GB" sz="1000" b="1">
                    <a:solidFill>
                      <a:srgbClr val="333333"/>
                    </a:solidFill>
                  </a:rPr>
                  <a:t>6. </a:t>
                </a:r>
                <a:r>
                  <a:rPr lang="en-GB" sz="1000">
                    <a:solidFill>
                      <a:srgbClr val="333333"/>
                    </a:solidFill>
                  </a:rPr>
                  <a:t>Choose </a:t>
                </a:r>
                <a:r>
                  <a:rPr lang="en-GB" sz="1000" b="0">
                    <a:solidFill>
                      <a:srgbClr val="333333"/>
                    </a:solidFill>
                    <a:latin typeface="Arial" panose="020B0604020202020204" pitchFamily="34" charset="0"/>
                  </a:rPr>
                  <a:t>Picture Correction </a:t>
                </a:r>
                <a:r>
                  <a:rPr lang="en-GB" sz="1000">
                    <a:solidFill>
                      <a:srgbClr val="333333"/>
                    </a:solidFill>
                  </a:rPr>
                  <a:t>to adjust the Sharpness, Brightness, and Contrast.</a:t>
                </a:r>
              </a:p>
            </p:txBody>
          </p:sp>
          <p:sp>
            <p:nvSpPr>
              <p:cNvPr id="87" name="TextBox 86">
                <a:extLst>
                  <a:ext uri="{FF2B5EF4-FFF2-40B4-BE49-F238E27FC236}">
                    <a16:creationId xmlns:a16="http://schemas.microsoft.com/office/drawing/2014/main" id="{54FF048A-567C-28BA-BEB7-ACB3FD18F251}"/>
                  </a:ext>
                </a:extLst>
              </p:cNvPr>
              <p:cNvSpPr txBox="1"/>
              <p:nvPr/>
            </p:nvSpPr>
            <p:spPr>
              <a:xfrm>
                <a:off x="1072610" y="1179173"/>
                <a:ext cx="1734772" cy="461665"/>
              </a:xfrm>
              <a:prstGeom prst="rect">
                <a:avLst/>
              </a:prstGeom>
              <a:noFill/>
            </p:spPr>
            <p:txBody>
              <a:bodyPr wrap="square" rtlCol="0">
                <a:spAutoFit/>
              </a:bodyPr>
              <a:lstStyle/>
              <a:p>
                <a:pPr algn="ctr"/>
                <a:r>
                  <a:rPr lang="en-GB" sz="1200">
                    <a:solidFill>
                      <a:srgbClr val="333333"/>
                    </a:solidFill>
                    <a:latin typeface="+mn-lt"/>
                  </a:rPr>
                  <a:t>HOW TO INSERT AN IMAGE</a:t>
                </a:r>
              </a:p>
            </p:txBody>
          </p:sp>
          <p:sp>
            <p:nvSpPr>
              <p:cNvPr id="88" name="TextBox 87">
                <a:extLst>
                  <a:ext uri="{FF2B5EF4-FFF2-40B4-BE49-F238E27FC236}">
                    <a16:creationId xmlns:a16="http://schemas.microsoft.com/office/drawing/2014/main" id="{C8B75B62-D9BF-08BE-2E86-73384F74A7E1}"/>
                  </a:ext>
                </a:extLst>
              </p:cNvPr>
              <p:cNvSpPr txBox="1"/>
              <p:nvPr/>
            </p:nvSpPr>
            <p:spPr>
              <a:xfrm>
                <a:off x="866775" y="1759910"/>
                <a:ext cx="2087197" cy="400110"/>
              </a:xfrm>
              <a:prstGeom prst="rect">
                <a:avLst/>
              </a:prstGeom>
              <a:noFill/>
            </p:spPr>
            <p:txBody>
              <a:bodyPr wrap="square" rtlCol="0">
                <a:spAutoFit/>
              </a:bodyPr>
              <a:lstStyle/>
              <a:p>
                <a:r>
                  <a:rPr lang="en-GB" sz="1000" b="1">
                    <a:solidFill>
                      <a:srgbClr val="333333"/>
                    </a:solidFill>
                  </a:rPr>
                  <a:t>1. </a:t>
                </a:r>
                <a:r>
                  <a:rPr lang="en-GB" sz="1000">
                    <a:solidFill>
                      <a:srgbClr val="333333"/>
                    </a:solidFill>
                  </a:rPr>
                  <a:t>If there is already an image present, </a:t>
                </a:r>
                <a:r>
                  <a:rPr lang="en-GB" sz="1000">
                    <a:solidFill>
                      <a:srgbClr val="333333"/>
                    </a:solidFill>
                    <a:latin typeface="Arial" panose="020B0604020202020204" pitchFamily="34" charset="0"/>
                  </a:rPr>
                  <a:t>delete this first.</a:t>
                </a:r>
              </a:p>
            </p:txBody>
          </p:sp>
        </p:grpSp>
        <p:grpSp>
          <p:nvGrpSpPr>
            <p:cNvPr id="69" name="Group 68">
              <a:extLst>
                <a:ext uri="{FF2B5EF4-FFF2-40B4-BE49-F238E27FC236}">
                  <a16:creationId xmlns:a16="http://schemas.microsoft.com/office/drawing/2014/main" id="{9C3749AC-3DDF-BD65-6A00-E1CC29A9607E}"/>
                </a:ext>
              </a:extLst>
            </p:cNvPr>
            <p:cNvGrpSpPr/>
            <p:nvPr userDrawn="1"/>
          </p:nvGrpSpPr>
          <p:grpSpPr>
            <a:xfrm>
              <a:off x="12287572" y="0"/>
              <a:ext cx="2175021" cy="5486150"/>
              <a:chOff x="838200" y="1150069"/>
              <a:chExt cx="2175021" cy="5486150"/>
            </a:xfrm>
          </p:grpSpPr>
          <p:sp>
            <p:nvSpPr>
              <p:cNvPr id="71" name="Rectangle 70">
                <a:extLst>
                  <a:ext uri="{FF2B5EF4-FFF2-40B4-BE49-F238E27FC236}">
                    <a16:creationId xmlns:a16="http://schemas.microsoft.com/office/drawing/2014/main" id="{26356954-47BE-E643-7D2E-CE2108A15C7E}"/>
                  </a:ext>
                </a:extLst>
              </p:cNvPr>
              <p:cNvSpPr/>
              <p:nvPr/>
            </p:nvSpPr>
            <p:spPr>
              <a:xfrm>
                <a:off x="838200" y="1150069"/>
                <a:ext cx="2146445" cy="548615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333333"/>
                  </a:solidFill>
                </a:endParaRPr>
              </a:p>
            </p:txBody>
          </p:sp>
          <p:sp>
            <p:nvSpPr>
              <p:cNvPr id="72" name="Rectangle 71">
                <a:extLst>
                  <a:ext uri="{FF2B5EF4-FFF2-40B4-BE49-F238E27FC236}">
                    <a16:creationId xmlns:a16="http://schemas.microsoft.com/office/drawing/2014/main" id="{A31617FF-9686-8F3E-73EF-DB44F5EA932B}"/>
                  </a:ext>
                </a:extLst>
              </p:cNvPr>
              <p:cNvSpPr/>
              <p:nvPr/>
            </p:nvSpPr>
            <p:spPr>
              <a:xfrm flipV="1">
                <a:off x="838200" y="1150069"/>
                <a:ext cx="2146445" cy="52016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799">
                  <a:solidFill>
                    <a:srgbClr val="333333"/>
                  </a:solidFill>
                </a:endParaRPr>
              </a:p>
            </p:txBody>
          </p:sp>
          <p:sp>
            <p:nvSpPr>
              <p:cNvPr id="73" name="TextBox 72">
                <a:extLst>
                  <a:ext uri="{FF2B5EF4-FFF2-40B4-BE49-F238E27FC236}">
                    <a16:creationId xmlns:a16="http://schemas.microsoft.com/office/drawing/2014/main" id="{7863402B-F493-5C7C-36D3-A2D01D687041}"/>
                  </a:ext>
                </a:extLst>
              </p:cNvPr>
              <p:cNvSpPr txBox="1"/>
              <p:nvPr/>
            </p:nvSpPr>
            <p:spPr>
              <a:xfrm>
                <a:off x="866775" y="2189496"/>
                <a:ext cx="2087197" cy="553998"/>
              </a:xfrm>
              <a:prstGeom prst="rect">
                <a:avLst/>
              </a:prstGeom>
              <a:noFill/>
            </p:spPr>
            <p:txBody>
              <a:bodyPr wrap="square" rtlCol="0">
                <a:spAutoFit/>
              </a:bodyPr>
              <a:lstStyle/>
              <a:p>
                <a:r>
                  <a:rPr lang="en-GB" sz="1000" b="1">
                    <a:solidFill>
                      <a:srgbClr val="333333"/>
                    </a:solidFill>
                  </a:rPr>
                  <a:t>2. </a:t>
                </a:r>
                <a:r>
                  <a:rPr lang="en-GB" sz="1000">
                    <a:solidFill>
                      <a:srgbClr val="333333"/>
                    </a:solidFill>
                  </a:rPr>
                  <a:t>Click on the </a:t>
                </a:r>
                <a:r>
                  <a:rPr lang="en-GB" sz="1000" b="0">
                    <a:solidFill>
                      <a:srgbClr val="333333"/>
                    </a:solidFill>
                    <a:latin typeface="Arial" panose="020B0604020202020204" pitchFamily="34" charset="0"/>
                  </a:rPr>
                  <a:t>icon</a:t>
                </a:r>
                <a:r>
                  <a:rPr lang="en-GB" sz="1000">
                    <a:solidFill>
                      <a:srgbClr val="333333"/>
                    </a:solidFill>
                  </a:rPr>
                  <a:t> in the middle of the placeholder and choose the image from your computer.</a:t>
                </a:r>
              </a:p>
            </p:txBody>
          </p:sp>
          <p:sp>
            <p:nvSpPr>
              <p:cNvPr id="74" name="TextBox 73">
                <a:extLst>
                  <a:ext uri="{FF2B5EF4-FFF2-40B4-BE49-F238E27FC236}">
                    <a16:creationId xmlns:a16="http://schemas.microsoft.com/office/drawing/2014/main" id="{644FEB50-9E98-1493-78BF-99687BC51E1B}"/>
                  </a:ext>
                </a:extLst>
              </p:cNvPr>
              <p:cNvSpPr txBox="1"/>
              <p:nvPr/>
            </p:nvSpPr>
            <p:spPr>
              <a:xfrm>
                <a:off x="866774" y="2943679"/>
                <a:ext cx="2146447" cy="553998"/>
              </a:xfrm>
              <a:prstGeom prst="rect">
                <a:avLst/>
              </a:prstGeom>
              <a:noFill/>
            </p:spPr>
            <p:txBody>
              <a:bodyPr wrap="square" rtlCol="0">
                <a:spAutoFit/>
              </a:bodyPr>
              <a:lstStyle/>
              <a:p>
                <a:r>
                  <a:rPr lang="en-GB" sz="1000" b="1">
                    <a:solidFill>
                      <a:srgbClr val="333333"/>
                    </a:solidFill>
                  </a:rPr>
                  <a:t>3. </a:t>
                </a:r>
                <a:r>
                  <a:rPr lang="en-GB" sz="1000">
                    <a:solidFill>
                      <a:srgbClr val="333333"/>
                    </a:solidFill>
                  </a:rPr>
                  <a:t>Click on the </a:t>
                </a:r>
                <a:r>
                  <a:rPr lang="en-GB" sz="1000" b="0">
                    <a:solidFill>
                      <a:srgbClr val="333333"/>
                    </a:solidFill>
                    <a:latin typeface="Arial" panose="020B0604020202020204" pitchFamily="34" charset="0"/>
                  </a:rPr>
                  <a:t>Format Picture </a:t>
                </a:r>
                <a:r>
                  <a:rPr lang="en-GB" sz="1000">
                    <a:solidFill>
                      <a:srgbClr val="333333"/>
                    </a:solidFill>
                  </a:rPr>
                  <a:t>tab in the ribbon and use the tools to edit the image.</a:t>
                </a:r>
              </a:p>
            </p:txBody>
          </p:sp>
          <p:sp>
            <p:nvSpPr>
              <p:cNvPr id="75" name="TextBox 74">
                <a:extLst>
                  <a:ext uri="{FF2B5EF4-FFF2-40B4-BE49-F238E27FC236}">
                    <a16:creationId xmlns:a16="http://schemas.microsoft.com/office/drawing/2014/main" id="{50170A10-3567-D9B9-E7D8-01DE2E3070D1}"/>
                  </a:ext>
                </a:extLst>
              </p:cNvPr>
              <p:cNvSpPr txBox="1"/>
              <p:nvPr/>
            </p:nvSpPr>
            <p:spPr>
              <a:xfrm>
                <a:off x="866773" y="3543974"/>
                <a:ext cx="2146447" cy="1169551"/>
              </a:xfrm>
              <a:prstGeom prst="rect">
                <a:avLst/>
              </a:prstGeom>
              <a:noFill/>
            </p:spPr>
            <p:txBody>
              <a:bodyPr wrap="square" rtlCol="0">
                <a:spAutoFit/>
              </a:bodyPr>
              <a:lstStyle/>
              <a:p>
                <a:r>
                  <a:rPr lang="en-GB" sz="1000" b="1">
                    <a:solidFill>
                      <a:srgbClr val="333333"/>
                    </a:solidFill>
                  </a:rPr>
                  <a:t>4. </a:t>
                </a:r>
                <a:r>
                  <a:rPr lang="en-GB" sz="1000">
                    <a:solidFill>
                      <a:srgbClr val="333333"/>
                    </a:solidFill>
                  </a:rPr>
                  <a:t>Choose </a:t>
                </a:r>
                <a:r>
                  <a:rPr lang="en-GB" sz="1000" b="0">
                    <a:solidFill>
                      <a:srgbClr val="333333"/>
                    </a:solidFill>
                    <a:latin typeface="Arial" panose="020B0604020202020204" pitchFamily="34" charset="0"/>
                  </a:rPr>
                  <a:t>Crop</a:t>
                </a:r>
                <a:r>
                  <a:rPr lang="en-GB" sz="1000">
                    <a:solidFill>
                      <a:srgbClr val="333333"/>
                    </a:solidFill>
                  </a:rPr>
                  <a:t> to resize and move the image within the placeholder, using the white circles in the corners of the image. Click on the drop down arrow and choose </a:t>
                </a:r>
                <a:r>
                  <a:rPr lang="en-GB" sz="1000" b="0">
                    <a:solidFill>
                      <a:srgbClr val="333333"/>
                    </a:solidFill>
                    <a:latin typeface="Arial" panose="020B0604020202020204" pitchFamily="34" charset="0"/>
                  </a:rPr>
                  <a:t>Fit </a:t>
                </a:r>
                <a:r>
                  <a:rPr lang="en-GB" sz="1000">
                    <a:solidFill>
                      <a:srgbClr val="333333"/>
                    </a:solidFill>
                  </a:rPr>
                  <a:t>to fit the image to the placeholder.</a:t>
                </a:r>
              </a:p>
            </p:txBody>
          </p:sp>
          <p:sp>
            <p:nvSpPr>
              <p:cNvPr id="76" name="TextBox 75">
                <a:extLst>
                  <a:ext uri="{FF2B5EF4-FFF2-40B4-BE49-F238E27FC236}">
                    <a16:creationId xmlns:a16="http://schemas.microsoft.com/office/drawing/2014/main" id="{8B48340A-4F94-0589-936A-2777AB8C2B8E}"/>
                  </a:ext>
                </a:extLst>
              </p:cNvPr>
              <p:cNvSpPr txBox="1"/>
              <p:nvPr/>
            </p:nvSpPr>
            <p:spPr>
              <a:xfrm>
                <a:off x="866774" y="4759822"/>
                <a:ext cx="2146447" cy="400110"/>
              </a:xfrm>
              <a:prstGeom prst="rect">
                <a:avLst/>
              </a:prstGeom>
              <a:noFill/>
            </p:spPr>
            <p:txBody>
              <a:bodyPr wrap="square" rtlCol="0">
                <a:spAutoFit/>
              </a:bodyPr>
              <a:lstStyle/>
              <a:p>
                <a:r>
                  <a:rPr lang="en-GB" sz="1000" b="1">
                    <a:solidFill>
                      <a:srgbClr val="333333"/>
                    </a:solidFill>
                  </a:rPr>
                  <a:t>5. </a:t>
                </a:r>
                <a:r>
                  <a:rPr lang="en-GB" sz="1000">
                    <a:solidFill>
                      <a:srgbClr val="333333"/>
                    </a:solidFill>
                  </a:rPr>
                  <a:t>Choose </a:t>
                </a:r>
                <a:r>
                  <a:rPr lang="en-GB" sz="1000" b="0">
                    <a:solidFill>
                      <a:srgbClr val="333333"/>
                    </a:solidFill>
                    <a:latin typeface="Arial" panose="020B0604020202020204" pitchFamily="34" charset="0"/>
                  </a:rPr>
                  <a:t>Picture Colour </a:t>
                </a:r>
                <a:r>
                  <a:rPr lang="en-GB" sz="1000">
                    <a:solidFill>
                      <a:srgbClr val="333333"/>
                    </a:solidFill>
                  </a:rPr>
                  <a:t>to adjust the Saturation, Tone, and Colour.</a:t>
                </a:r>
              </a:p>
            </p:txBody>
          </p:sp>
          <p:sp>
            <p:nvSpPr>
              <p:cNvPr id="77" name="TextBox 76">
                <a:extLst>
                  <a:ext uri="{FF2B5EF4-FFF2-40B4-BE49-F238E27FC236}">
                    <a16:creationId xmlns:a16="http://schemas.microsoft.com/office/drawing/2014/main" id="{640E4FE3-4371-C01E-FCA1-F22D396D5056}"/>
                  </a:ext>
                </a:extLst>
              </p:cNvPr>
              <p:cNvSpPr txBox="1"/>
              <p:nvPr/>
            </p:nvSpPr>
            <p:spPr>
              <a:xfrm>
                <a:off x="866774" y="5360117"/>
                <a:ext cx="2146447" cy="861774"/>
              </a:xfrm>
              <a:prstGeom prst="rect">
                <a:avLst/>
              </a:prstGeom>
              <a:noFill/>
            </p:spPr>
            <p:txBody>
              <a:bodyPr wrap="square" rtlCol="0">
                <a:spAutoFit/>
              </a:bodyPr>
              <a:lstStyle/>
              <a:p>
                <a:r>
                  <a:rPr lang="en-GB" sz="1000" b="1">
                    <a:solidFill>
                      <a:srgbClr val="333333"/>
                    </a:solidFill>
                  </a:rPr>
                  <a:t>6. </a:t>
                </a:r>
                <a:r>
                  <a:rPr lang="en-GB" sz="1000">
                    <a:solidFill>
                      <a:srgbClr val="333333"/>
                    </a:solidFill>
                  </a:rPr>
                  <a:t>Choose </a:t>
                </a:r>
                <a:r>
                  <a:rPr lang="en-GB" sz="1000" b="0">
                    <a:solidFill>
                      <a:srgbClr val="333333"/>
                    </a:solidFill>
                    <a:latin typeface="Arial" panose="020B0604020202020204" pitchFamily="34" charset="0"/>
                  </a:rPr>
                  <a:t>Picture Correction </a:t>
                </a:r>
                <a:r>
                  <a:rPr lang="en-GB" sz="1000">
                    <a:solidFill>
                      <a:srgbClr val="333333"/>
                    </a:solidFill>
                  </a:rPr>
                  <a:t>to adjust the Sharpness, Brightness, and Contrast.</a:t>
                </a:r>
              </a:p>
              <a:p>
                <a:endParaRPr lang="en-GB" sz="1000">
                  <a:solidFill>
                    <a:srgbClr val="333333"/>
                  </a:solidFill>
                </a:endParaRPr>
              </a:p>
              <a:p>
                <a:endParaRPr lang="en-GB" sz="1000">
                  <a:solidFill>
                    <a:srgbClr val="333333"/>
                  </a:solidFill>
                </a:endParaRPr>
              </a:p>
            </p:txBody>
          </p:sp>
          <p:sp>
            <p:nvSpPr>
              <p:cNvPr id="78" name="TextBox 77">
                <a:extLst>
                  <a:ext uri="{FF2B5EF4-FFF2-40B4-BE49-F238E27FC236}">
                    <a16:creationId xmlns:a16="http://schemas.microsoft.com/office/drawing/2014/main" id="{E7479E19-D146-74C7-FF64-6233E650369B}"/>
                  </a:ext>
                </a:extLst>
              </p:cNvPr>
              <p:cNvSpPr txBox="1"/>
              <p:nvPr/>
            </p:nvSpPr>
            <p:spPr>
              <a:xfrm>
                <a:off x="1072610" y="1179173"/>
                <a:ext cx="1734772" cy="461665"/>
              </a:xfrm>
              <a:prstGeom prst="rect">
                <a:avLst/>
              </a:prstGeom>
              <a:noFill/>
            </p:spPr>
            <p:txBody>
              <a:bodyPr wrap="square" rtlCol="0">
                <a:spAutoFit/>
              </a:bodyPr>
              <a:lstStyle/>
              <a:p>
                <a:pPr algn="ctr"/>
                <a:r>
                  <a:rPr lang="en-GB" sz="1200">
                    <a:solidFill>
                      <a:srgbClr val="333333"/>
                    </a:solidFill>
                    <a:latin typeface="+mn-lt"/>
                  </a:rPr>
                  <a:t>HOW TO INSERT AN IMAGE</a:t>
                </a:r>
              </a:p>
            </p:txBody>
          </p:sp>
          <p:sp>
            <p:nvSpPr>
              <p:cNvPr id="79" name="TextBox 78">
                <a:extLst>
                  <a:ext uri="{FF2B5EF4-FFF2-40B4-BE49-F238E27FC236}">
                    <a16:creationId xmlns:a16="http://schemas.microsoft.com/office/drawing/2014/main" id="{7452178E-C040-1FA5-5F54-53F3BB16C3D9}"/>
                  </a:ext>
                </a:extLst>
              </p:cNvPr>
              <p:cNvSpPr txBox="1"/>
              <p:nvPr userDrawn="1"/>
            </p:nvSpPr>
            <p:spPr>
              <a:xfrm>
                <a:off x="866775" y="1759910"/>
                <a:ext cx="2087197" cy="400110"/>
              </a:xfrm>
              <a:prstGeom prst="rect">
                <a:avLst/>
              </a:prstGeom>
              <a:noFill/>
            </p:spPr>
            <p:txBody>
              <a:bodyPr wrap="square" rtlCol="0">
                <a:spAutoFit/>
              </a:bodyPr>
              <a:lstStyle/>
              <a:p>
                <a:r>
                  <a:rPr lang="en-GB" sz="1000" b="1">
                    <a:solidFill>
                      <a:srgbClr val="333333"/>
                    </a:solidFill>
                  </a:rPr>
                  <a:t>1. </a:t>
                </a:r>
                <a:r>
                  <a:rPr lang="en-GB" sz="1000">
                    <a:solidFill>
                      <a:srgbClr val="333333"/>
                    </a:solidFill>
                  </a:rPr>
                  <a:t>If there is already an image present, </a:t>
                </a:r>
                <a:r>
                  <a:rPr lang="en-GB" sz="1000">
                    <a:solidFill>
                      <a:srgbClr val="333333"/>
                    </a:solidFill>
                    <a:latin typeface="Arial" panose="020B0604020202020204" pitchFamily="34" charset="0"/>
                  </a:rPr>
                  <a:t>delete this first.</a:t>
                </a:r>
              </a:p>
            </p:txBody>
          </p:sp>
        </p:grpSp>
        <p:sp>
          <p:nvSpPr>
            <p:cNvPr id="70" name="TextBox 69">
              <a:extLst>
                <a:ext uri="{FF2B5EF4-FFF2-40B4-BE49-F238E27FC236}">
                  <a16:creationId xmlns:a16="http://schemas.microsoft.com/office/drawing/2014/main" id="{B633CE6A-2A22-8F82-E3E6-32F0FE266B65}"/>
                </a:ext>
              </a:extLst>
            </p:cNvPr>
            <p:cNvSpPr txBox="1"/>
            <p:nvPr userDrawn="1"/>
          </p:nvSpPr>
          <p:spPr>
            <a:xfrm>
              <a:off x="12316146" y="4885855"/>
              <a:ext cx="2146447" cy="553998"/>
            </a:xfrm>
            <a:prstGeom prst="rect">
              <a:avLst/>
            </a:prstGeom>
            <a:noFill/>
          </p:spPr>
          <p:txBody>
            <a:bodyPr wrap="square" rtlCol="0">
              <a:spAutoFit/>
            </a:bodyPr>
            <a:lstStyle/>
            <a:p>
              <a:r>
                <a:rPr lang="en-GB" sz="1000" b="1">
                  <a:solidFill>
                    <a:srgbClr val="333333"/>
                  </a:solidFill>
                </a:rPr>
                <a:t>7. </a:t>
              </a:r>
              <a:r>
                <a:rPr lang="en-GB" sz="1000">
                  <a:solidFill>
                    <a:srgbClr val="333333"/>
                  </a:solidFill>
                </a:rPr>
                <a:t>Once you are happy with your image, right click on it and select ‘</a:t>
              </a:r>
              <a:r>
                <a:rPr lang="en-GB" sz="1000" b="0">
                  <a:solidFill>
                    <a:srgbClr val="333333"/>
                  </a:solidFill>
                  <a:latin typeface="Arial" panose="020B0604020202020204" pitchFamily="34" charset="0"/>
                </a:rPr>
                <a:t>Send to back</a:t>
              </a:r>
              <a:r>
                <a:rPr lang="en-GB" sz="1000">
                  <a:solidFill>
                    <a:srgbClr val="333333"/>
                  </a:solidFill>
                </a:rPr>
                <a:t>’. </a:t>
              </a:r>
              <a:endParaRPr lang="en-GB" sz="1000">
                <a:solidFill>
                  <a:srgbClr val="333333"/>
                </a:solidFill>
                <a:latin typeface="Arial" panose="020B0604020202020204" pitchFamily="34" charset="0"/>
              </a:endParaRPr>
            </a:p>
          </p:txBody>
        </p:sp>
      </p:grpSp>
      <p:sp>
        <p:nvSpPr>
          <p:cNvPr id="6" name="Text Placeholder 58">
            <a:extLst>
              <a:ext uri="{FF2B5EF4-FFF2-40B4-BE49-F238E27FC236}">
                <a16:creationId xmlns:a16="http://schemas.microsoft.com/office/drawing/2014/main" id="{36C76F99-5927-ACA6-169F-F206FDB452E2}"/>
              </a:ext>
            </a:extLst>
          </p:cNvPr>
          <p:cNvSpPr>
            <a:spLocks noGrp="1"/>
          </p:cNvSpPr>
          <p:nvPr>
            <p:ph type="body" sz="quarter" idx="65" hasCustomPrompt="1"/>
          </p:nvPr>
        </p:nvSpPr>
        <p:spPr>
          <a:xfrm>
            <a:off x="482475" y="1990725"/>
            <a:ext cx="276153" cy="274638"/>
          </a:xfrm>
          <a:solidFill>
            <a:schemeClr val="accent1"/>
          </a:solidFill>
        </p:spPr>
        <p:txBody>
          <a:bodyPr/>
          <a:lstStyle>
            <a:lvl1pPr>
              <a:defRPr/>
            </a:lvl1pPr>
          </a:lstStyle>
          <a:p>
            <a:pPr lvl="0"/>
            <a:r>
              <a:rPr lang="en-GB"/>
              <a:t> </a:t>
            </a:r>
          </a:p>
        </p:txBody>
      </p:sp>
      <p:sp>
        <p:nvSpPr>
          <p:cNvPr id="7" name="Text Placeholder 58">
            <a:extLst>
              <a:ext uri="{FF2B5EF4-FFF2-40B4-BE49-F238E27FC236}">
                <a16:creationId xmlns:a16="http://schemas.microsoft.com/office/drawing/2014/main" id="{8E3FB5C6-504D-E8A4-AF3E-D2EB5904D888}"/>
              </a:ext>
            </a:extLst>
          </p:cNvPr>
          <p:cNvSpPr>
            <a:spLocks noGrp="1"/>
          </p:cNvSpPr>
          <p:nvPr>
            <p:ph type="body" sz="quarter" idx="66" hasCustomPrompt="1"/>
          </p:nvPr>
        </p:nvSpPr>
        <p:spPr>
          <a:xfrm>
            <a:off x="2955189" y="1990725"/>
            <a:ext cx="276153" cy="274638"/>
          </a:xfrm>
          <a:solidFill>
            <a:schemeClr val="accent1"/>
          </a:solidFill>
        </p:spPr>
        <p:txBody>
          <a:bodyPr/>
          <a:lstStyle>
            <a:lvl1pPr>
              <a:defRPr/>
            </a:lvl1pPr>
          </a:lstStyle>
          <a:p>
            <a:pPr lvl="0"/>
            <a:r>
              <a:rPr lang="en-GB"/>
              <a:t> </a:t>
            </a:r>
          </a:p>
        </p:txBody>
      </p:sp>
      <p:sp>
        <p:nvSpPr>
          <p:cNvPr id="21" name="Text Placeholder 58">
            <a:extLst>
              <a:ext uri="{FF2B5EF4-FFF2-40B4-BE49-F238E27FC236}">
                <a16:creationId xmlns:a16="http://schemas.microsoft.com/office/drawing/2014/main" id="{BEE13ABA-CBE4-FEAE-368E-8A8EAA918D00}"/>
              </a:ext>
            </a:extLst>
          </p:cNvPr>
          <p:cNvSpPr>
            <a:spLocks noGrp="1"/>
          </p:cNvSpPr>
          <p:nvPr>
            <p:ph type="body" sz="quarter" idx="67" hasCustomPrompt="1"/>
          </p:nvPr>
        </p:nvSpPr>
        <p:spPr>
          <a:xfrm>
            <a:off x="482475" y="2906640"/>
            <a:ext cx="276153" cy="274638"/>
          </a:xfrm>
          <a:solidFill>
            <a:schemeClr val="accent1"/>
          </a:solidFill>
        </p:spPr>
        <p:txBody>
          <a:bodyPr/>
          <a:lstStyle>
            <a:lvl1pPr>
              <a:defRPr/>
            </a:lvl1pPr>
          </a:lstStyle>
          <a:p>
            <a:pPr lvl="0"/>
            <a:r>
              <a:rPr lang="en-GB"/>
              <a:t> </a:t>
            </a:r>
          </a:p>
        </p:txBody>
      </p:sp>
      <p:sp>
        <p:nvSpPr>
          <p:cNvPr id="22" name="Text Placeholder 58">
            <a:extLst>
              <a:ext uri="{FF2B5EF4-FFF2-40B4-BE49-F238E27FC236}">
                <a16:creationId xmlns:a16="http://schemas.microsoft.com/office/drawing/2014/main" id="{9A52B532-8EC1-9BC2-3506-D5C25A951A49}"/>
              </a:ext>
            </a:extLst>
          </p:cNvPr>
          <p:cNvSpPr>
            <a:spLocks noGrp="1"/>
          </p:cNvSpPr>
          <p:nvPr>
            <p:ph type="body" sz="quarter" idx="68" hasCustomPrompt="1"/>
          </p:nvPr>
        </p:nvSpPr>
        <p:spPr>
          <a:xfrm>
            <a:off x="2955189" y="2906640"/>
            <a:ext cx="276153" cy="274638"/>
          </a:xfrm>
          <a:solidFill>
            <a:schemeClr val="accent1"/>
          </a:solidFill>
        </p:spPr>
        <p:txBody>
          <a:bodyPr/>
          <a:lstStyle>
            <a:lvl1pPr>
              <a:defRPr/>
            </a:lvl1pPr>
          </a:lstStyle>
          <a:p>
            <a:pPr lvl="0"/>
            <a:r>
              <a:rPr lang="en-GB"/>
              <a:t> </a:t>
            </a:r>
          </a:p>
        </p:txBody>
      </p:sp>
      <p:sp>
        <p:nvSpPr>
          <p:cNvPr id="24" name="Text Placeholder 58">
            <a:extLst>
              <a:ext uri="{FF2B5EF4-FFF2-40B4-BE49-F238E27FC236}">
                <a16:creationId xmlns:a16="http://schemas.microsoft.com/office/drawing/2014/main" id="{22C55A98-31A8-D5A2-6D83-D37689DA4A8D}"/>
              </a:ext>
            </a:extLst>
          </p:cNvPr>
          <p:cNvSpPr>
            <a:spLocks noGrp="1"/>
          </p:cNvSpPr>
          <p:nvPr>
            <p:ph type="body" sz="quarter" idx="69" hasCustomPrompt="1"/>
          </p:nvPr>
        </p:nvSpPr>
        <p:spPr>
          <a:xfrm>
            <a:off x="482475" y="3827705"/>
            <a:ext cx="276153" cy="274638"/>
          </a:xfrm>
          <a:solidFill>
            <a:schemeClr val="accent1"/>
          </a:solidFill>
        </p:spPr>
        <p:txBody>
          <a:bodyPr/>
          <a:lstStyle>
            <a:lvl1pPr>
              <a:defRPr/>
            </a:lvl1pPr>
          </a:lstStyle>
          <a:p>
            <a:pPr lvl="0"/>
            <a:r>
              <a:rPr lang="en-GB"/>
              <a:t> </a:t>
            </a:r>
          </a:p>
        </p:txBody>
      </p:sp>
      <p:sp>
        <p:nvSpPr>
          <p:cNvPr id="25" name="Text Placeholder 58">
            <a:extLst>
              <a:ext uri="{FF2B5EF4-FFF2-40B4-BE49-F238E27FC236}">
                <a16:creationId xmlns:a16="http://schemas.microsoft.com/office/drawing/2014/main" id="{D409E4A2-C6A5-EB39-D5FE-C7E711263FEC}"/>
              </a:ext>
            </a:extLst>
          </p:cNvPr>
          <p:cNvSpPr>
            <a:spLocks noGrp="1"/>
          </p:cNvSpPr>
          <p:nvPr>
            <p:ph type="body" sz="quarter" idx="70" hasCustomPrompt="1"/>
          </p:nvPr>
        </p:nvSpPr>
        <p:spPr>
          <a:xfrm>
            <a:off x="2955189" y="3827705"/>
            <a:ext cx="276153" cy="274638"/>
          </a:xfrm>
          <a:solidFill>
            <a:schemeClr val="accent1"/>
          </a:solidFill>
        </p:spPr>
        <p:txBody>
          <a:bodyPr/>
          <a:lstStyle>
            <a:lvl1pPr>
              <a:defRPr/>
            </a:lvl1pPr>
          </a:lstStyle>
          <a:p>
            <a:pPr lvl="0"/>
            <a:r>
              <a:rPr lang="en-GB"/>
              <a:t> </a:t>
            </a:r>
          </a:p>
        </p:txBody>
      </p:sp>
      <p:sp>
        <p:nvSpPr>
          <p:cNvPr id="27" name="Text Placeholder 58">
            <a:extLst>
              <a:ext uri="{FF2B5EF4-FFF2-40B4-BE49-F238E27FC236}">
                <a16:creationId xmlns:a16="http://schemas.microsoft.com/office/drawing/2014/main" id="{22F55151-1043-149D-6EF3-A305E1B47EA6}"/>
              </a:ext>
            </a:extLst>
          </p:cNvPr>
          <p:cNvSpPr>
            <a:spLocks noGrp="1"/>
          </p:cNvSpPr>
          <p:nvPr>
            <p:ph type="body" sz="quarter" idx="71" hasCustomPrompt="1"/>
          </p:nvPr>
        </p:nvSpPr>
        <p:spPr>
          <a:xfrm>
            <a:off x="482475" y="4742231"/>
            <a:ext cx="276153" cy="274638"/>
          </a:xfrm>
          <a:solidFill>
            <a:schemeClr val="accent1"/>
          </a:solidFill>
        </p:spPr>
        <p:txBody>
          <a:bodyPr/>
          <a:lstStyle>
            <a:lvl1pPr>
              <a:defRPr/>
            </a:lvl1pPr>
          </a:lstStyle>
          <a:p>
            <a:pPr lvl="0"/>
            <a:r>
              <a:rPr lang="en-GB"/>
              <a:t> </a:t>
            </a:r>
          </a:p>
        </p:txBody>
      </p:sp>
      <p:sp>
        <p:nvSpPr>
          <p:cNvPr id="28" name="Text Placeholder 58">
            <a:extLst>
              <a:ext uri="{FF2B5EF4-FFF2-40B4-BE49-F238E27FC236}">
                <a16:creationId xmlns:a16="http://schemas.microsoft.com/office/drawing/2014/main" id="{8441CCDB-874F-4084-A861-891A73D9F9F1}"/>
              </a:ext>
            </a:extLst>
          </p:cNvPr>
          <p:cNvSpPr>
            <a:spLocks noGrp="1"/>
          </p:cNvSpPr>
          <p:nvPr>
            <p:ph type="body" sz="quarter" idx="72" hasCustomPrompt="1"/>
          </p:nvPr>
        </p:nvSpPr>
        <p:spPr>
          <a:xfrm>
            <a:off x="2955189" y="4742231"/>
            <a:ext cx="276153" cy="274638"/>
          </a:xfrm>
          <a:solidFill>
            <a:schemeClr val="accent1"/>
          </a:solidFill>
        </p:spPr>
        <p:txBody>
          <a:bodyPr/>
          <a:lstStyle>
            <a:lvl1pPr>
              <a:defRPr/>
            </a:lvl1pPr>
          </a:lstStyle>
          <a:p>
            <a:pPr lvl="0"/>
            <a:r>
              <a:rPr lang="en-GB"/>
              <a:t> </a:t>
            </a:r>
          </a:p>
        </p:txBody>
      </p:sp>
      <p:sp>
        <p:nvSpPr>
          <p:cNvPr id="18" name="Text Placeholder 10">
            <a:extLst>
              <a:ext uri="{FF2B5EF4-FFF2-40B4-BE49-F238E27FC236}">
                <a16:creationId xmlns:a16="http://schemas.microsoft.com/office/drawing/2014/main" id="{3A5C3318-F12A-EA82-8EE3-772AD185D97D}"/>
              </a:ext>
            </a:extLst>
          </p:cNvPr>
          <p:cNvSpPr>
            <a:spLocks noGrp="1"/>
          </p:cNvSpPr>
          <p:nvPr>
            <p:ph type="body" sz="quarter" idx="73" hasCustomPrompt="1"/>
          </p:nvPr>
        </p:nvSpPr>
        <p:spPr>
          <a:xfrm>
            <a:off x="9805804" y="4954312"/>
            <a:ext cx="998746" cy="995639"/>
          </a:xfrm>
          <a:blipFill>
            <a:blip r:embed="rId3">
              <a:extLst>
                <a:ext uri="{96DAC541-7B7A-43D3-8B79-37D633B846F1}">
                  <asvg:svgBlip xmlns:asvg="http://schemas.microsoft.com/office/drawing/2016/SVG/main" r:embed="rId4"/>
                </a:ext>
              </a:extLst>
            </a:blip>
            <a:stretch>
              <a:fillRect/>
            </a:stretch>
          </a:blipFill>
        </p:spPr>
        <p:txBody>
          <a:bodyPr>
            <a:noAutofit/>
          </a:bodyPr>
          <a:lstStyle>
            <a:lvl1pPr>
              <a:defRPr/>
            </a:lvl1pPr>
          </a:lstStyle>
          <a:p>
            <a:pPr lvl="0"/>
            <a:r>
              <a:rPr lang="en-GB"/>
              <a:t> </a:t>
            </a:r>
          </a:p>
        </p:txBody>
      </p:sp>
      <p:sp>
        <p:nvSpPr>
          <p:cNvPr id="13" name="Footer Placeholder 4">
            <a:extLst>
              <a:ext uri="{FF2B5EF4-FFF2-40B4-BE49-F238E27FC236}">
                <a16:creationId xmlns:a16="http://schemas.microsoft.com/office/drawing/2014/main" id="{4FFEF8A0-803B-6C8C-BD0B-3D06AC9115BB}"/>
              </a:ext>
            </a:extLst>
          </p:cNvPr>
          <p:cNvSpPr>
            <a:spLocks noGrp="1"/>
          </p:cNvSpPr>
          <p:nvPr>
            <p:ph type="ftr" sz="quarter" idx="3"/>
          </p:nvPr>
        </p:nvSpPr>
        <p:spPr>
          <a:xfrm rot="5400000">
            <a:off x="8770654" y="3198629"/>
            <a:ext cx="6616800" cy="219543"/>
          </a:xfrm>
          <a:prstGeom prst="rect">
            <a:avLst/>
          </a:prstGeom>
          <a:solidFill>
            <a:schemeClr val="accent1"/>
          </a:solidFill>
        </p:spPr>
        <p:txBody>
          <a:bodyPr wrap="square" rtlCol="0" anchor="ctr">
            <a:noAutofit/>
          </a:bodyPr>
          <a:lstStyle>
            <a:lvl1pPr algn="ctr">
              <a:lnSpc>
                <a:spcPct val="100000"/>
              </a:lnSpc>
              <a:spcAft>
                <a:spcPts val="1200"/>
              </a:spcAft>
              <a:defRPr lang="en-GB" sz="900" b="0" spc="100" baseline="0" smtClean="0"/>
            </a:lvl1pPr>
          </a:lstStyle>
          <a:p>
            <a:r>
              <a:rPr lang="en-IN"/>
              <a:t>SECTION TITLE</a:t>
            </a:r>
          </a:p>
        </p:txBody>
      </p:sp>
      <p:sp>
        <p:nvSpPr>
          <p:cNvPr id="15" name="Slide Number Placeholder 46">
            <a:extLst>
              <a:ext uri="{FF2B5EF4-FFF2-40B4-BE49-F238E27FC236}">
                <a16:creationId xmlns:a16="http://schemas.microsoft.com/office/drawing/2014/main" id="{6C0F6A34-58E6-CECE-DADE-BC712AB0A470}"/>
              </a:ext>
            </a:extLst>
          </p:cNvPr>
          <p:cNvSpPr>
            <a:spLocks noGrp="1"/>
          </p:cNvSpPr>
          <p:nvPr>
            <p:ph type="sldNum" sz="quarter" idx="34"/>
          </p:nvPr>
        </p:nvSpPr>
        <p:spPr>
          <a:xfrm>
            <a:off x="11967901" y="6617924"/>
            <a:ext cx="220924" cy="240077"/>
          </a:xfrm>
          <a:prstGeom prst="rect">
            <a:avLst/>
          </a:prstGeom>
          <a:solidFill>
            <a:schemeClr val="accent1"/>
          </a:solidFill>
        </p:spPr>
        <p:txBody>
          <a:bodyPr/>
          <a:lstStyle/>
          <a:p>
            <a:fld id="{BB07EAE1-021A-493C-B07F-6FE9E5D11BEB}" type="slidenum">
              <a:rPr lang="en-GB" smtClean="0"/>
              <a:pPr/>
              <a:t>‹#›</a:t>
            </a:fld>
            <a:endParaRPr lang="en-GB"/>
          </a:p>
        </p:txBody>
      </p:sp>
    </p:spTree>
    <p:custDataLst>
      <p:tags r:id="rId1"/>
    </p:custDataLst>
    <p:extLst>
      <p:ext uri="{BB962C8B-B14F-4D97-AF65-F5344CB8AC3E}">
        <p14:creationId xmlns:p14="http://schemas.microsoft.com/office/powerpoint/2010/main" val="2161670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0.xml><?xml version="1.0" encoding="utf-8"?>
<p:sldLayout xmlns:a="http://schemas.openxmlformats.org/drawingml/2006/main" xmlns:r="http://schemas.openxmlformats.org/officeDocument/2006/relationships" xmlns:p="http://schemas.openxmlformats.org/presentationml/2006/main" showMasterSp="0">
  <p:cSld name="Chart with text and icons">
    <p:spTree>
      <p:nvGrpSpPr>
        <p:cNvPr id="1" name=""/>
        <p:cNvGrpSpPr/>
        <p:nvPr/>
      </p:nvGrpSpPr>
      <p:grpSpPr>
        <a:xfrm>
          <a:off x="0" y="0"/>
          <a:ext cx="0" cy="0"/>
          <a:chOff x="0" y="0"/>
          <a:chExt cx="0" cy="0"/>
        </a:xfrm>
      </p:grpSpPr>
      <p:sp>
        <p:nvSpPr>
          <p:cNvPr id="44" name="Text Placeholder 3">
            <a:extLst>
              <a:ext uri="{FF2B5EF4-FFF2-40B4-BE49-F238E27FC236}">
                <a16:creationId xmlns:a16="http://schemas.microsoft.com/office/drawing/2014/main" id="{4824DC10-1C7E-334E-D972-57A2975195D9}"/>
              </a:ext>
            </a:extLst>
          </p:cNvPr>
          <p:cNvSpPr>
            <a:spLocks noGrp="1"/>
          </p:cNvSpPr>
          <p:nvPr>
            <p:ph type="body" sz="quarter" idx="13" hasCustomPrompt="1"/>
          </p:nvPr>
        </p:nvSpPr>
        <p:spPr>
          <a:xfrm rot="5400000">
            <a:off x="8649149" y="3318754"/>
            <a:ext cx="6858430" cy="220922"/>
          </a:xfrm>
          <a:solidFill>
            <a:schemeClr val="accent1"/>
          </a:solidFill>
        </p:spPr>
        <p:txBody>
          <a:bodyPr anchor="ctr"/>
          <a:lstStyle>
            <a:lvl1pPr algn="ctr">
              <a:defRPr sz="900" cap="all" spc="100" baseline="0"/>
            </a:lvl1pPr>
          </a:lstStyle>
          <a:p>
            <a:pPr lvl="0"/>
            <a:r>
              <a:rPr lang="en-GB"/>
              <a:t>Section Title</a:t>
            </a:r>
          </a:p>
        </p:txBody>
      </p:sp>
      <p:sp>
        <p:nvSpPr>
          <p:cNvPr id="26" name="Text Placeholder 25">
            <a:extLst>
              <a:ext uri="{FF2B5EF4-FFF2-40B4-BE49-F238E27FC236}">
                <a16:creationId xmlns:a16="http://schemas.microsoft.com/office/drawing/2014/main" id="{AA8AD41E-5666-944E-3D55-C31E1BF6CFCA}"/>
              </a:ext>
            </a:extLst>
          </p:cNvPr>
          <p:cNvSpPr>
            <a:spLocks noGrp="1"/>
          </p:cNvSpPr>
          <p:nvPr>
            <p:ph type="body" sz="quarter" idx="33" hasCustomPrompt="1"/>
          </p:nvPr>
        </p:nvSpPr>
        <p:spPr>
          <a:xfrm>
            <a:off x="450732" y="1685924"/>
            <a:ext cx="11517169" cy="2333626"/>
          </a:xfr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lvl1pPr>
              <a:defRPr lang="en-GB" sz="1799" dirty="0">
                <a:solidFill>
                  <a:schemeClr val="lt1"/>
                </a:solidFill>
              </a:defRPr>
            </a:lvl1pPr>
          </a:lstStyle>
          <a:p>
            <a:pPr lvl="0" algn="ctr"/>
            <a:r>
              <a:rPr lang="en-US"/>
              <a:t> </a:t>
            </a:r>
            <a:endParaRPr lang="en-GB"/>
          </a:p>
        </p:txBody>
      </p:sp>
      <p:sp>
        <p:nvSpPr>
          <p:cNvPr id="6" name="Chart Placeholder 9">
            <a:extLst>
              <a:ext uri="{FF2B5EF4-FFF2-40B4-BE49-F238E27FC236}">
                <a16:creationId xmlns:a16="http://schemas.microsoft.com/office/drawing/2014/main" id="{160CBE59-BE1C-CD4F-540A-F33977162378}"/>
              </a:ext>
            </a:extLst>
          </p:cNvPr>
          <p:cNvSpPr>
            <a:spLocks noGrp="1"/>
          </p:cNvSpPr>
          <p:nvPr>
            <p:ph type="chart" sz="quarter" idx="16" hasCustomPrompt="1"/>
          </p:nvPr>
        </p:nvSpPr>
        <p:spPr>
          <a:xfrm>
            <a:off x="780847" y="1871175"/>
            <a:ext cx="6570538" cy="1963124"/>
          </a:xfrm>
        </p:spPr>
        <p:txBody>
          <a:bodyPr/>
          <a:lstStyle>
            <a:lvl1pPr algn="ctr">
              <a:spcAft>
                <a:spcPts val="0"/>
              </a:spcAft>
              <a:defRPr>
                <a:solidFill>
                  <a:schemeClr val="tx1"/>
                </a:solidFill>
              </a:defRPr>
            </a:lvl1pPr>
          </a:lstStyle>
          <a:p>
            <a:r>
              <a:rPr lang="en-GB"/>
              <a:t>Copy and paste a chart from your chart colours slides </a:t>
            </a:r>
            <a:br>
              <a:rPr lang="en-GB"/>
            </a:br>
            <a:r>
              <a:rPr lang="en-GB"/>
              <a:t>into this placeholder</a:t>
            </a:r>
          </a:p>
        </p:txBody>
      </p:sp>
      <p:sp>
        <p:nvSpPr>
          <p:cNvPr id="7" name="Text Placeholder 12">
            <a:extLst>
              <a:ext uri="{FF2B5EF4-FFF2-40B4-BE49-F238E27FC236}">
                <a16:creationId xmlns:a16="http://schemas.microsoft.com/office/drawing/2014/main" id="{64C4AAA9-0AF6-47D7-66D7-F00F3CEDDEA0}"/>
              </a:ext>
            </a:extLst>
          </p:cNvPr>
          <p:cNvSpPr>
            <a:spLocks noGrp="1"/>
          </p:cNvSpPr>
          <p:nvPr>
            <p:ph type="body" sz="quarter" idx="15" hasCustomPrompt="1"/>
          </p:nvPr>
        </p:nvSpPr>
        <p:spPr>
          <a:xfrm>
            <a:off x="7798943" y="1871175"/>
            <a:ext cx="3351928" cy="1963124"/>
          </a:xfrm>
        </p:spPr>
        <p:txBody>
          <a:bodyPr/>
          <a:lstStyle>
            <a:lvl1pPr>
              <a:defRPr sz="1200">
                <a:solidFill>
                  <a:schemeClr val="tx1"/>
                </a:solidFill>
              </a:defRPr>
            </a:lvl1pPr>
            <a:lvl2pPr>
              <a:defRPr sz="1200">
                <a:solidFill>
                  <a:schemeClr val="tx1"/>
                </a:solidFill>
              </a:defRPr>
            </a:lvl2pPr>
            <a:lvl3pPr>
              <a:defRPr sz="1100">
                <a:solidFill>
                  <a:schemeClr val="tx1"/>
                </a:solidFill>
              </a:defRPr>
            </a:lvl3pPr>
            <a:lvl4pPr>
              <a:defRPr sz="1050">
                <a:solidFill>
                  <a:schemeClr val="tx1"/>
                </a:solidFill>
              </a:defRPr>
            </a:lvl4pPr>
            <a:lvl5pPr>
              <a:defRPr sz="1200">
                <a:solidFill>
                  <a:schemeClr val="tx1"/>
                </a:solidFill>
              </a:defRPr>
            </a:lvl5pPr>
          </a:lstStyle>
          <a:p>
            <a:pPr lvl="0"/>
            <a:r>
              <a:rPr lang="en-GB"/>
              <a:t>Insert text here</a:t>
            </a:r>
          </a:p>
          <a:p>
            <a:pPr lvl="1"/>
            <a:r>
              <a:rPr lang="en-GB"/>
              <a:t>Second level</a:t>
            </a:r>
          </a:p>
          <a:p>
            <a:pPr lvl="2"/>
            <a:r>
              <a:rPr lang="en-GB"/>
              <a:t>Third level</a:t>
            </a:r>
          </a:p>
          <a:p>
            <a:pPr lvl="3"/>
            <a:r>
              <a:rPr lang="en-GB"/>
              <a:t>Fourth level</a:t>
            </a:r>
          </a:p>
          <a:p>
            <a:pPr lvl="4"/>
            <a:r>
              <a:rPr lang="en-GB"/>
              <a:t>Fifth level</a:t>
            </a:r>
          </a:p>
        </p:txBody>
      </p:sp>
      <p:sp>
        <p:nvSpPr>
          <p:cNvPr id="9" name="Text Placeholder 10">
            <a:extLst>
              <a:ext uri="{FF2B5EF4-FFF2-40B4-BE49-F238E27FC236}">
                <a16:creationId xmlns:a16="http://schemas.microsoft.com/office/drawing/2014/main" id="{F584F3B4-D1EE-640A-1BFF-8036BDD59D87}"/>
              </a:ext>
            </a:extLst>
          </p:cNvPr>
          <p:cNvSpPr>
            <a:spLocks noGrp="1"/>
          </p:cNvSpPr>
          <p:nvPr>
            <p:ph type="body" sz="quarter" idx="14" hasCustomPrompt="1"/>
          </p:nvPr>
        </p:nvSpPr>
        <p:spPr>
          <a:xfrm>
            <a:off x="450733" y="4248148"/>
            <a:ext cx="3170999" cy="290512"/>
          </a:xfrm>
        </p:spPr>
        <p:txBody>
          <a:bodyPr/>
          <a:lstStyle>
            <a:lvl1pPr>
              <a:defRPr cap="all" baseline="0">
                <a:solidFill>
                  <a:schemeClr val="tx1"/>
                </a:solidFill>
                <a:latin typeface="+mj-lt"/>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GB"/>
              <a:t>Insert heading here</a:t>
            </a:r>
          </a:p>
        </p:txBody>
      </p:sp>
      <p:sp>
        <p:nvSpPr>
          <p:cNvPr id="10" name="Text Placeholder 12">
            <a:extLst>
              <a:ext uri="{FF2B5EF4-FFF2-40B4-BE49-F238E27FC236}">
                <a16:creationId xmlns:a16="http://schemas.microsoft.com/office/drawing/2014/main" id="{C1B2AEE8-274D-5D62-436C-B1D4893C0031}"/>
              </a:ext>
            </a:extLst>
          </p:cNvPr>
          <p:cNvSpPr>
            <a:spLocks noGrp="1"/>
          </p:cNvSpPr>
          <p:nvPr>
            <p:ph type="body" sz="quarter" idx="17" hasCustomPrompt="1"/>
          </p:nvPr>
        </p:nvSpPr>
        <p:spPr>
          <a:xfrm>
            <a:off x="450733" y="4693441"/>
            <a:ext cx="6900652" cy="1631160"/>
          </a:xfrm>
        </p:spPr>
        <p:txBody>
          <a:bodyPr numCol="2" spcCol="360000"/>
          <a:lstStyle>
            <a:lvl1pPr>
              <a:defRPr sz="1200">
                <a:solidFill>
                  <a:schemeClr val="tx1"/>
                </a:solidFill>
              </a:defRPr>
            </a:lvl1pPr>
            <a:lvl2pPr>
              <a:defRPr sz="1200">
                <a:solidFill>
                  <a:schemeClr val="tx1"/>
                </a:solidFill>
              </a:defRPr>
            </a:lvl2pPr>
            <a:lvl3pPr>
              <a:defRPr sz="1100">
                <a:solidFill>
                  <a:schemeClr val="tx1"/>
                </a:solidFill>
              </a:defRPr>
            </a:lvl3pPr>
            <a:lvl4pPr>
              <a:defRPr sz="1050">
                <a:solidFill>
                  <a:schemeClr val="tx1"/>
                </a:solidFill>
              </a:defRPr>
            </a:lvl4pPr>
            <a:lvl5pPr>
              <a:defRPr sz="1200">
                <a:solidFill>
                  <a:schemeClr val="tx1"/>
                </a:solidFill>
              </a:defRPr>
            </a:lvl5pPr>
          </a:lstStyle>
          <a:p>
            <a:pPr lvl="0"/>
            <a:r>
              <a:rPr lang="en-GB"/>
              <a:t>Insert text here</a:t>
            </a:r>
          </a:p>
          <a:p>
            <a:pPr lvl="1"/>
            <a:r>
              <a:rPr lang="en-GB"/>
              <a:t>Second level</a:t>
            </a:r>
          </a:p>
          <a:p>
            <a:pPr lvl="2"/>
            <a:r>
              <a:rPr lang="en-GB"/>
              <a:t>Third level</a:t>
            </a:r>
          </a:p>
          <a:p>
            <a:pPr lvl="3"/>
            <a:r>
              <a:rPr lang="en-GB"/>
              <a:t>Fourth level</a:t>
            </a:r>
          </a:p>
          <a:p>
            <a:pPr lvl="4"/>
            <a:r>
              <a:rPr lang="en-GB"/>
              <a:t>Fifth level</a:t>
            </a:r>
          </a:p>
        </p:txBody>
      </p:sp>
      <p:sp>
        <p:nvSpPr>
          <p:cNvPr id="12" name="Picture Placeholder 11">
            <a:extLst>
              <a:ext uri="{FF2B5EF4-FFF2-40B4-BE49-F238E27FC236}">
                <a16:creationId xmlns:a16="http://schemas.microsoft.com/office/drawing/2014/main" id="{34B99F58-D030-A4FA-50AB-51039587127B}"/>
              </a:ext>
            </a:extLst>
          </p:cNvPr>
          <p:cNvSpPr>
            <a:spLocks noGrp="1"/>
          </p:cNvSpPr>
          <p:nvPr>
            <p:ph type="pic" sz="quarter" idx="18" hasCustomPrompt="1"/>
          </p:nvPr>
        </p:nvSpPr>
        <p:spPr>
          <a:xfrm>
            <a:off x="7798941" y="4257676"/>
            <a:ext cx="768154" cy="768354"/>
          </a:xfrm>
          <a:solidFill>
            <a:schemeClr val="accent1"/>
          </a:solidFill>
        </p:spPr>
        <p:txBody>
          <a:bodyPr/>
          <a:lstStyle>
            <a:lvl1pPr algn="ctr">
              <a:defRPr/>
            </a:lvl1pPr>
          </a:lstStyle>
          <a:p>
            <a:r>
              <a:rPr lang="en-GB"/>
              <a:t>Icon</a:t>
            </a:r>
          </a:p>
        </p:txBody>
      </p:sp>
      <p:sp>
        <p:nvSpPr>
          <p:cNvPr id="15" name="Text Placeholder 14">
            <a:extLst>
              <a:ext uri="{FF2B5EF4-FFF2-40B4-BE49-F238E27FC236}">
                <a16:creationId xmlns:a16="http://schemas.microsoft.com/office/drawing/2014/main" id="{E9A8EC40-9E61-4649-B167-8D70AFB0F5D9}"/>
              </a:ext>
            </a:extLst>
          </p:cNvPr>
          <p:cNvSpPr>
            <a:spLocks noGrp="1"/>
          </p:cNvSpPr>
          <p:nvPr>
            <p:ph type="body" sz="quarter" idx="20" hasCustomPrompt="1"/>
          </p:nvPr>
        </p:nvSpPr>
        <p:spPr>
          <a:xfrm>
            <a:off x="7694193" y="5172076"/>
            <a:ext cx="1628354" cy="1152525"/>
          </a:xfrm>
        </p:spPr>
        <p:txBody>
          <a:bodyPr/>
          <a:lstStyle>
            <a:lvl1pPr>
              <a:defRPr sz="1200"/>
            </a:lvl1pPr>
            <a:lvl2pPr>
              <a:defRPr sz="1200"/>
            </a:lvl2pPr>
            <a:lvl3pPr>
              <a:defRPr sz="1100"/>
            </a:lvl3pPr>
            <a:lvl4pPr>
              <a:defRPr sz="1050"/>
            </a:lvl4pPr>
            <a:lvl5pPr>
              <a:defRPr sz="1200"/>
            </a:lvl5pPr>
          </a:lstStyle>
          <a:p>
            <a:pPr lvl="0"/>
            <a:r>
              <a:rPr lang="en-GB"/>
              <a:t>Insert text here</a:t>
            </a:r>
          </a:p>
          <a:p>
            <a:pPr lvl="1"/>
            <a:r>
              <a:rPr lang="en-GB"/>
              <a:t>Second level</a:t>
            </a:r>
          </a:p>
          <a:p>
            <a:pPr lvl="2"/>
            <a:r>
              <a:rPr lang="en-GB"/>
              <a:t>Third level</a:t>
            </a:r>
          </a:p>
          <a:p>
            <a:pPr lvl="3"/>
            <a:r>
              <a:rPr lang="en-GB"/>
              <a:t>Fourth level</a:t>
            </a:r>
          </a:p>
          <a:p>
            <a:pPr lvl="4"/>
            <a:r>
              <a:rPr lang="en-GB"/>
              <a:t>Fifth level</a:t>
            </a:r>
          </a:p>
        </p:txBody>
      </p:sp>
      <p:sp>
        <p:nvSpPr>
          <p:cNvPr id="16" name="Picture Placeholder 11">
            <a:extLst>
              <a:ext uri="{FF2B5EF4-FFF2-40B4-BE49-F238E27FC236}">
                <a16:creationId xmlns:a16="http://schemas.microsoft.com/office/drawing/2014/main" id="{53182933-3CA4-9D92-0A7F-B1F40B3CC695}"/>
              </a:ext>
            </a:extLst>
          </p:cNvPr>
          <p:cNvSpPr>
            <a:spLocks noGrp="1"/>
          </p:cNvSpPr>
          <p:nvPr>
            <p:ph type="pic" sz="quarter" idx="21" hasCustomPrompt="1"/>
          </p:nvPr>
        </p:nvSpPr>
        <p:spPr>
          <a:xfrm>
            <a:off x="9787244" y="4257676"/>
            <a:ext cx="768154" cy="768354"/>
          </a:xfrm>
          <a:solidFill>
            <a:schemeClr val="accent1"/>
          </a:solidFill>
        </p:spPr>
        <p:txBody>
          <a:bodyPr/>
          <a:lstStyle>
            <a:lvl1pPr algn="ctr">
              <a:defRPr/>
            </a:lvl1pPr>
          </a:lstStyle>
          <a:p>
            <a:r>
              <a:rPr lang="en-GB"/>
              <a:t>Icon</a:t>
            </a:r>
          </a:p>
        </p:txBody>
      </p:sp>
      <p:sp>
        <p:nvSpPr>
          <p:cNvPr id="17" name="Text Placeholder 14">
            <a:extLst>
              <a:ext uri="{FF2B5EF4-FFF2-40B4-BE49-F238E27FC236}">
                <a16:creationId xmlns:a16="http://schemas.microsoft.com/office/drawing/2014/main" id="{0C432785-9D81-AA30-3730-118AEC4040C2}"/>
              </a:ext>
            </a:extLst>
          </p:cNvPr>
          <p:cNvSpPr>
            <a:spLocks noGrp="1"/>
          </p:cNvSpPr>
          <p:nvPr>
            <p:ph type="body" sz="quarter" idx="22" hasCustomPrompt="1"/>
          </p:nvPr>
        </p:nvSpPr>
        <p:spPr>
          <a:xfrm>
            <a:off x="9682495" y="5172076"/>
            <a:ext cx="1628354" cy="1152525"/>
          </a:xfrm>
        </p:spPr>
        <p:txBody>
          <a:bodyPr/>
          <a:lstStyle>
            <a:lvl1pPr>
              <a:defRPr sz="1200"/>
            </a:lvl1pPr>
            <a:lvl2pPr>
              <a:defRPr sz="1200"/>
            </a:lvl2pPr>
            <a:lvl3pPr>
              <a:defRPr sz="1100"/>
            </a:lvl3pPr>
            <a:lvl4pPr>
              <a:defRPr sz="1050"/>
            </a:lvl4pPr>
            <a:lvl5pPr>
              <a:defRPr sz="1200"/>
            </a:lvl5pPr>
          </a:lstStyle>
          <a:p>
            <a:pPr lvl="0"/>
            <a:r>
              <a:rPr lang="en-GB"/>
              <a:t>Insert text here</a:t>
            </a:r>
          </a:p>
          <a:p>
            <a:pPr lvl="1"/>
            <a:r>
              <a:rPr lang="en-GB"/>
              <a:t>Second level</a:t>
            </a:r>
          </a:p>
          <a:p>
            <a:pPr lvl="2"/>
            <a:r>
              <a:rPr lang="en-GB"/>
              <a:t>Third level</a:t>
            </a:r>
          </a:p>
          <a:p>
            <a:pPr lvl="3"/>
            <a:r>
              <a:rPr lang="en-GB"/>
              <a:t>Fourth level</a:t>
            </a:r>
          </a:p>
          <a:p>
            <a:pPr lvl="4"/>
            <a:r>
              <a:rPr lang="en-GB"/>
              <a:t>Fifth level</a:t>
            </a:r>
          </a:p>
        </p:txBody>
      </p:sp>
      <p:grpSp>
        <p:nvGrpSpPr>
          <p:cNvPr id="8" name="Group 7">
            <a:extLst>
              <a:ext uri="{FF2B5EF4-FFF2-40B4-BE49-F238E27FC236}">
                <a16:creationId xmlns:a16="http://schemas.microsoft.com/office/drawing/2014/main" id="{B0D95AA3-82FF-9867-5D0E-455D8F8231CC}"/>
              </a:ext>
            </a:extLst>
          </p:cNvPr>
          <p:cNvGrpSpPr/>
          <p:nvPr/>
        </p:nvGrpSpPr>
        <p:grpSpPr>
          <a:xfrm>
            <a:off x="-2177850" y="1"/>
            <a:ext cx="2116359" cy="4354799"/>
            <a:chOff x="-2170726" y="0"/>
            <a:chExt cx="2116910" cy="4354799"/>
          </a:xfrm>
        </p:grpSpPr>
        <p:grpSp>
          <p:nvGrpSpPr>
            <p:cNvPr id="11" name="Group 10">
              <a:extLst>
                <a:ext uri="{FF2B5EF4-FFF2-40B4-BE49-F238E27FC236}">
                  <a16:creationId xmlns:a16="http://schemas.microsoft.com/office/drawing/2014/main" id="{44AF244E-3EE4-627C-5E1E-37491ED4E665}"/>
                </a:ext>
              </a:extLst>
            </p:cNvPr>
            <p:cNvGrpSpPr/>
            <p:nvPr/>
          </p:nvGrpSpPr>
          <p:grpSpPr>
            <a:xfrm>
              <a:off x="-2170726" y="0"/>
              <a:ext cx="2116910" cy="4354799"/>
              <a:chOff x="1841345" y="1593847"/>
              <a:chExt cx="2116910" cy="4354799"/>
            </a:xfrm>
          </p:grpSpPr>
          <p:sp>
            <p:nvSpPr>
              <p:cNvPr id="20" name="Rectangle 19">
                <a:extLst>
                  <a:ext uri="{FF2B5EF4-FFF2-40B4-BE49-F238E27FC236}">
                    <a16:creationId xmlns:a16="http://schemas.microsoft.com/office/drawing/2014/main" id="{45713D40-EF73-D5EC-888D-D286617B78CF}"/>
                  </a:ext>
                </a:extLst>
              </p:cNvPr>
              <p:cNvSpPr/>
              <p:nvPr/>
            </p:nvSpPr>
            <p:spPr>
              <a:xfrm>
                <a:off x="1841345" y="1593847"/>
                <a:ext cx="2094954" cy="4354799"/>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333333"/>
                  </a:solidFill>
                </a:endParaRPr>
              </a:p>
            </p:txBody>
          </p:sp>
          <p:sp>
            <p:nvSpPr>
              <p:cNvPr id="21" name="Rectangle 20">
                <a:extLst>
                  <a:ext uri="{FF2B5EF4-FFF2-40B4-BE49-F238E27FC236}">
                    <a16:creationId xmlns:a16="http://schemas.microsoft.com/office/drawing/2014/main" id="{887EDA15-AF32-78BC-4E59-69D5D5BB8401}"/>
                  </a:ext>
                </a:extLst>
              </p:cNvPr>
              <p:cNvSpPr/>
              <p:nvPr/>
            </p:nvSpPr>
            <p:spPr>
              <a:xfrm>
                <a:off x="1841345" y="1593847"/>
                <a:ext cx="2094953" cy="6882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799">
                  <a:solidFill>
                    <a:srgbClr val="333333"/>
                  </a:solidFill>
                </a:endParaRPr>
              </a:p>
            </p:txBody>
          </p:sp>
          <p:sp>
            <p:nvSpPr>
              <p:cNvPr id="22" name="TextBox 21">
                <a:extLst>
                  <a:ext uri="{FF2B5EF4-FFF2-40B4-BE49-F238E27FC236}">
                    <a16:creationId xmlns:a16="http://schemas.microsoft.com/office/drawing/2014/main" id="{FE840031-5E13-C96F-F7CD-11DFB905B63E}"/>
                  </a:ext>
                </a:extLst>
              </p:cNvPr>
              <p:cNvSpPr txBox="1"/>
              <p:nvPr/>
            </p:nvSpPr>
            <p:spPr>
              <a:xfrm>
                <a:off x="1986125" y="1707138"/>
                <a:ext cx="1805394" cy="461665"/>
              </a:xfrm>
              <a:prstGeom prst="rect">
                <a:avLst/>
              </a:prstGeom>
              <a:noFill/>
            </p:spPr>
            <p:txBody>
              <a:bodyPr wrap="square" rtlCol="0">
                <a:spAutoFit/>
              </a:bodyPr>
              <a:lstStyle/>
              <a:p>
                <a:pPr algn="ctr"/>
                <a:r>
                  <a:rPr lang="en-GB" sz="1200">
                    <a:solidFill>
                      <a:srgbClr val="333333"/>
                    </a:solidFill>
                    <a:latin typeface="+mn-lt"/>
                  </a:rPr>
                  <a:t>HOW TO USE BULLET POINTS</a:t>
                </a:r>
              </a:p>
            </p:txBody>
          </p:sp>
          <p:sp>
            <p:nvSpPr>
              <p:cNvPr id="23" name="TextBox 22">
                <a:extLst>
                  <a:ext uri="{FF2B5EF4-FFF2-40B4-BE49-F238E27FC236}">
                    <a16:creationId xmlns:a16="http://schemas.microsoft.com/office/drawing/2014/main" id="{AC7698C1-6052-5EEF-4948-0CC72996CC2C}"/>
                  </a:ext>
                </a:extLst>
              </p:cNvPr>
              <p:cNvSpPr txBox="1"/>
              <p:nvPr/>
            </p:nvSpPr>
            <p:spPr>
              <a:xfrm>
                <a:off x="1863302" y="4421432"/>
                <a:ext cx="2094953" cy="553998"/>
              </a:xfrm>
              <a:prstGeom prst="rect">
                <a:avLst/>
              </a:prstGeom>
              <a:noFill/>
            </p:spPr>
            <p:txBody>
              <a:bodyPr wrap="square" rtlCol="0">
                <a:spAutoFit/>
              </a:bodyPr>
              <a:lstStyle/>
              <a:p>
                <a:r>
                  <a:rPr lang="en-GB" sz="1000" b="1">
                    <a:solidFill>
                      <a:srgbClr val="333333"/>
                    </a:solidFill>
                  </a:rPr>
                  <a:t>3. </a:t>
                </a:r>
                <a:r>
                  <a:rPr lang="en-GB" sz="1000">
                    <a:solidFill>
                      <a:srgbClr val="333333"/>
                    </a:solidFill>
                  </a:rPr>
                  <a:t>If you want to remove them, just click the </a:t>
                </a:r>
                <a:r>
                  <a:rPr lang="en-GB" sz="1000" b="0">
                    <a:solidFill>
                      <a:srgbClr val="333333"/>
                    </a:solidFill>
                    <a:latin typeface="Gotham Medium" pitchFamily="50" charset="0"/>
                  </a:rPr>
                  <a:t>Decrease List Level </a:t>
                </a:r>
                <a:r>
                  <a:rPr lang="en-GB" sz="1000" b="0">
                    <a:solidFill>
                      <a:srgbClr val="333333"/>
                    </a:solidFill>
                  </a:rPr>
                  <a:t>button.</a:t>
                </a:r>
                <a:endParaRPr lang="en-GB" sz="1000" b="1">
                  <a:solidFill>
                    <a:srgbClr val="333333"/>
                  </a:solidFill>
                </a:endParaRPr>
              </a:p>
            </p:txBody>
          </p:sp>
          <p:sp>
            <p:nvSpPr>
              <p:cNvPr id="24" name="TextBox 23">
                <a:extLst>
                  <a:ext uri="{FF2B5EF4-FFF2-40B4-BE49-F238E27FC236}">
                    <a16:creationId xmlns:a16="http://schemas.microsoft.com/office/drawing/2014/main" id="{9C3A0CBD-0A9E-744D-8FA8-DF24D019333C}"/>
                  </a:ext>
                </a:extLst>
              </p:cNvPr>
              <p:cNvSpPr txBox="1"/>
              <p:nvPr/>
            </p:nvSpPr>
            <p:spPr>
              <a:xfrm>
                <a:off x="1863302" y="2358061"/>
                <a:ext cx="2094953" cy="553998"/>
              </a:xfrm>
              <a:prstGeom prst="rect">
                <a:avLst/>
              </a:prstGeom>
              <a:noFill/>
            </p:spPr>
            <p:txBody>
              <a:bodyPr wrap="square" rtlCol="0">
                <a:spAutoFit/>
              </a:bodyPr>
              <a:lstStyle/>
              <a:p>
                <a:r>
                  <a:rPr lang="en-GB" sz="1000" b="1">
                    <a:solidFill>
                      <a:srgbClr val="333333"/>
                    </a:solidFill>
                  </a:rPr>
                  <a:t>1. </a:t>
                </a:r>
                <a:r>
                  <a:rPr lang="en-GB" sz="1000">
                    <a:solidFill>
                      <a:srgbClr val="333333"/>
                    </a:solidFill>
                  </a:rPr>
                  <a:t>If you want to use your pre-formatted bullets, click on the </a:t>
                </a:r>
                <a:r>
                  <a:rPr lang="en-GB" sz="1000" b="0">
                    <a:solidFill>
                      <a:srgbClr val="333333"/>
                    </a:solidFill>
                    <a:latin typeface="Gotham Medium" pitchFamily="50" charset="0"/>
                  </a:rPr>
                  <a:t>Increase List Level </a:t>
                </a:r>
                <a:r>
                  <a:rPr lang="en-GB" sz="1000" b="0">
                    <a:solidFill>
                      <a:srgbClr val="333333"/>
                    </a:solidFill>
                  </a:rPr>
                  <a:t>button.</a:t>
                </a:r>
              </a:p>
            </p:txBody>
          </p:sp>
          <p:sp>
            <p:nvSpPr>
              <p:cNvPr id="25" name="TextBox 24">
                <a:extLst>
                  <a:ext uri="{FF2B5EF4-FFF2-40B4-BE49-F238E27FC236}">
                    <a16:creationId xmlns:a16="http://schemas.microsoft.com/office/drawing/2014/main" id="{AEA2B26A-A5D9-1353-2742-D468CEDDA0E3}"/>
                  </a:ext>
                </a:extLst>
              </p:cNvPr>
              <p:cNvSpPr txBox="1"/>
              <p:nvPr/>
            </p:nvSpPr>
            <p:spPr>
              <a:xfrm>
                <a:off x="1863302" y="3822005"/>
                <a:ext cx="2094953" cy="553998"/>
              </a:xfrm>
              <a:prstGeom prst="rect">
                <a:avLst/>
              </a:prstGeom>
              <a:noFill/>
            </p:spPr>
            <p:txBody>
              <a:bodyPr wrap="square" rtlCol="0">
                <a:spAutoFit/>
              </a:bodyPr>
              <a:lstStyle/>
              <a:p>
                <a:r>
                  <a:rPr lang="en-GB" sz="1000" b="1">
                    <a:solidFill>
                      <a:srgbClr val="333333"/>
                    </a:solidFill>
                  </a:rPr>
                  <a:t>2. </a:t>
                </a:r>
                <a:r>
                  <a:rPr lang="en-GB" sz="1000">
                    <a:solidFill>
                      <a:srgbClr val="333333"/>
                    </a:solidFill>
                  </a:rPr>
                  <a:t>To indent your bullets </a:t>
                </a:r>
                <a:br>
                  <a:rPr lang="en-GB" sz="1000">
                    <a:solidFill>
                      <a:srgbClr val="333333"/>
                    </a:solidFill>
                  </a:rPr>
                </a:br>
                <a:r>
                  <a:rPr lang="en-GB" sz="1000">
                    <a:solidFill>
                      <a:srgbClr val="333333"/>
                    </a:solidFill>
                  </a:rPr>
                  <a:t>to the next level, click on</a:t>
                </a:r>
                <a:r>
                  <a:rPr lang="en-GB" sz="1000" b="1">
                    <a:solidFill>
                      <a:srgbClr val="333333"/>
                    </a:solidFill>
                  </a:rPr>
                  <a:t> </a:t>
                </a:r>
                <a:r>
                  <a:rPr lang="en-GB" sz="1000" b="0">
                    <a:solidFill>
                      <a:srgbClr val="333333"/>
                    </a:solidFill>
                    <a:latin typeface="Gotham Medium" pitchFamily="50" charset="0"/>
                  </a:rPr>
                  <a:t>Increase List Level </a:t>
                </a:r>
                <a:r>
                  <a:rPr lang="en-GB" sz="1000" b="0">
                    <a:solidFill>
                      <a:srgbClr val="333333"/>
                    </a:solidFill>
                  </a:rPr>
                  <a:t>again</a:t>
                </a:r>
                <a:r>
                  <a:rPr lang="en-GB" sz="1000">
                    <a:solidFill>
                      <a:srgbClr val="333333"/>
                    </a:solidFill>
                  </a:rPr>
                  <a:t>.</a:t>
                </a:r>
              </a:p>
            </p:txBody>
          </p:sp>
        </p:grpSp>
        <p:pic>
          <p:nvPicPr>
            <p:cNvPr id="13" name="Picture 12">
              <a:extLst>
                <a:ext uri="{FF2B5EF4-FFF2-40B4-BE49-F238E27FC236}">
                  <a16:creationId xmlns:a16="http://schemas.microsoft.com/office/drawing/2014/main" id="{D0BC45F3-27E9-24EA-2D97-99696DA59045}"/>
                </a:ext>
              </a:extLst>
            </p:cNvPr>
            <p:cNvPicPr>
              <a:picLocks noChangeAspect="1"/>
            </p:cNvPicPr>
            <p:nvPr/>
          </p:nvPicPr>
          <p:blipFill>
            <a:blip r:embed="rId3"/>
            <a:stretch>
              <a:fillRect/>
            </a:stretch>
          </p:blipFill>
          <p:spPr>
            <a:xfrm>
              <a:off x="-1743959" y="1421385"/>
              <a:ext cx="1257300" cy="733425"/>
            </a:xfrm>
            <a:prstGeom prst="rect">
              <a:avLst/>
            </a:prstGeom>
          </p:spPr>
        </p:pic>
        <p:sp>
          <p:nvSpPr>
            <p:cNvPr id="14" name="Oval 13">
              <a:extLst>
                <a:ext uri="{FF2B5EF4-FFF2-40B4-BE49-F238E27FC236}">
                  <a16:creationId xmlns:a16="http://schemas.microsoft.com/office/drawing/2014/main" id="{A8B3A953-491A-001E-089B-641B79BDF501}"/>
                </a:ext>
              </a:extLst>
            </p:cNvPr>
            <p:cNvSpPr/>
            <p:nvPr/>
          </p:nvSpPr>
          <p:spPr>
            <a:xfrm>
              <a:off x="-833829" y="1427869"/>
              <a:ext cx="365461" cy="365461"/>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Aft>
                  <a:spcPts val="600"/>
                </a:spcAft>
              </a:pPr>
              <a:endParaRPr lang="en-GB" sz="1400"/>
            </a:p>
          </p:txBody>
        </p:sp>
        <p:pic>
          <p:nvPicPr>
            <p:cNvPr id="18" name="Picture 17">
              <a:extLst>
                <a:ext uri="{FF2B5EF4-FFF2-40B4-BE49-F238E27FC236}">
                  <a16:creationId xmlns:a16="http://schemas.microsoft.com/office/drawing/2014/main" id="{4A065D0B-8374-69D6-7339-6958FBCF8AF6}"/>
                </a:ext>
              </a:extLst>
            </p:cNvPr>
            <p:cNvPicPr>
              <a:picLocks noChangeAspect="1"/>
            </p:cNvPicPr>
            <p:nvPr/>
          </p:nvPicPr>
          <p:blipFill>
            <a:blip r:embed="rId4"/>
            <a:stretch>
              <a:fillRect/>
            </a:stretch>
          </p:blipFill>
          <p:spPr>
            <a:xfrm>
              <a:off x="-1743959" y="3490852"/>
              <a:ext cx="1257300" cy="723900"/>
            </a:xfrm>
            <a:prstGeom prst="rect">
              <a:avLst/>
            </a:prstGeom>
          </p:spPr>
        </p:pic>
        <p:sp>
          <p:nvSpPr>
            <p:cNvPr id="19" name="Oval 18">
              <a:extLst>
                <a:ext uri="{FF2B5EF4-FFF2-40B4-BE49-F238E27FC236}">
                  <a16:creationId xmlns:a16="http://schemas.microsoft.com/office/drawing/2014/main" id="{783DED78-1413-98AA-8B99-2CA8AC549FE1}"/>
                </a:ext>
              </a:extLst>
            </p:cNvPr>
            <p:cNvSpPr/>
            <p:nvPr/>
          </p:nvSpPr>
          <p:spPr>
            <a:xfrm>
              <a:off x="-1055285" y="3502818"/>
              <a:ext cx="365461" cy="365461"/>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Aft>
                  <a:spcPts val="600"/>
                </a:spcAft>
              </a:pPr>
              <a:endParaRPr lang="en-GB" sz="1400"/>
            </a:p>
          </p:txBody>
        </p:sp>
      </p:grpSp>
      <p:grpSp>
        <p:nvGrpSpPr>
          <p:cNvPr id="33" name="Group 32">
            <a:extLst>
              <a:ext uri="{FF2B5EF4-FFF2-40B4-BE49-F238E27FC236}">
                <a16:creationId xmlns:a16="http://schemas.microsoft.com/office/drawing/2014/main" id="{2B9F9896-6D79-3DE2-5ADC-C28B07F2F400}"/>
              </a:ext>
            </a:extLst>
          </p:cNvPr>
          <p:cNvGrpSpPr/>
          <p:nvPr/>
        </p:nvGrpSpPr>
        <p:grpSpPr>
          <a:xfrm>
            <a:off x="12284372" y="-2519"/>
            <a:ext cx="2095094" cy="3935275"/>
            <a:chOff x="-2179314" y="4463260"/>
            <a:chExt cx="2095640" cy="3935275"/>
          </a:xfrm>
        </p:grpSpPr>
        <p:sp>
          <p:nvSpPr>
            <p:cNvPr id="34" name="Rectangle 33">
              <a:extLst>
                <a:ext uri="{FF2B5EF4-FFF2-40B4-BE49-F238E27FC236}">
                  <a16:creationId xmlns:a16="http://schemas.microsoft.com/office/drawing/2014/main" id="{43DC7F89-6C60-D3BC-0A12-CC632851EF08}"/>
                </a:ext>
              </a:extLst>
            </p:cNvPr>
            <p:cNvSpPr/>
            <p:nvPr/>
          </p:nvSpPr>
          <p:spPr>
            <a:xfrm>
              <a:off x="-2178628" y="4464455"/>
              <a:ext cx="2094954" cy="393408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chemeClr val="bg1"/>
                </a:solidFill>
              </a:endParaRPr>
            </a:p>
          </p:txBody>
        </p:sp>
        <p:sp>
          <p:nvSpPr>
            <p:cNvPr id="35" name="Rectangle 34">
              <a:extLst>
                <a:ext uri="{FF2B5EF4-FFF2-40B4-BE49-F238E27FC236}">
                  <a16:creationId xmlns:a16="http://schemas.microsoft.com/office/drawing/2014/main" id="{C3F964C9-FDA5-E2B4-6E3A-049C88F97811}"/>
                </a:ext>
              </a:extLst>
            </p:cNvPr>
            <p:cNvSpPr/>
            <p:nvPr/>
          </p:nvSpPr>
          <p:spPr>
            <a:xfrm>
              <a:off x="-2178417" y="4463260"/>
              <a:ext cx="2094743" cy="7043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799">
                <a:solidFill>
                  <a:schemeClr val="bg1"/>
                </a:solidFill>
              </a:endParaRPr>
            </a:p>
          </p:txBody>
        </p:sp>
        <p:sp>
          <p:nvSpPr>
            <p:cNvPr id="36" name="TextBox 35">
              <a:extLst>
                <a:ext uri="{FF2B5EF4-FFF2-40B4-BE49-F238E27FC236}">
                  <a16:creationId xmlns:a16="http://schemas.microsoft.com/office/drawing/2014/main" id="{7F6C41A9-556A-AB1B-2AA0-018248088314}"/>
                </a:ext>
              </a:extLst>
            </p:cNvPr>
            <p:cNvSpPr txBox="1"/>
            <p:nvPr/>
          </p:nvSpPr>
          <p:spPr>
            <a:xfrm>
              <a:off x="-1906847" y="4580276"/>
              <a:ext cx="1526050" cy="461665"/>
            </a:xfrm>
            <a:prstGeom prst="rect">
              <a:avLst/>
            </a:prstGeom>
            <a:noFill/>
          </p:spPr>
          <p:txBody>
            <a:bodyPr wrap="square" rtlCol="0">
              <a:spAutoFit/>
            </a:bodyPr>
            <a:lstStyle/>
            <a:p>
              <a:pPr algn="ctr"/>
              <a:r>
                <a:rPr lang="en-GB" sz="1200">
                  <a:solidFill>
                    <a:srgbClr val="333333"/>
                  </a:solidFill>
                  <a:latin typeface="+mn-lt"/>
                </a:rPr>
                <a:t>HOW TO INSERT A CHART</a:t>
              </a:r>
            </a:p>
          </p:txBody>
        </p:sp>
        <p:sp>
          <p:nvSpPr>
            <p:cNvPr id="37" name="TextBox 36">
              <a:extLst>
                <a:ext uri="{FF2B5EF4-FFF2-40B4-BE49-F238E27FC236}">
                  <a16:creationId xmlns:a16="http://schemas.microsoft.com/office/drawing/2014/main" id="{D04DF1E5-4E98-5E85-A7BE-9012ACC534FA}"/>
                </a:ext>
              </a:extLst>
            </p:cNvPr>
            <p:cNvSpPr txBox="1"/>
            <p:nvPr/>
          </p:nvSpPr>
          <p:spPr>
            <a:xfrm>
              <a:off x="-2179313" y="5881307"/>
              <a:ext cx="1931663" cy="707886"/>
            </a:xfrm>
            <a:prstGeom prst="rect">
              <a:avLst/>
            </a:prstGeom>
            <a:noFill/>
          </p:spPr>
          <p:txBody>
            <a:bodyPr wrap="square" rtlCol="0">
              <a:noAutofit/>
            </a:bodyPr>
            <a:lstStyle/>
            <a:p>
              <a:r>
                <a:rPr lang="en-GB" sz="1000" b="0">
                  <a:solidFill>
                    <a:srgbClr val="333333"/>
                  </a:solidFill>
                </a:rPr>
                <a:t>1. To use the chart and edit the data, click on the chart and go to </a:t>
              </a:r>
              <a:r>
                <a:rPr lang="en-GB" sz="1000" b="0">
                  <a:solidFill>
                    <a:srgbClr val="333333"/>
                  </a:solidFill>
                  <a:latin typeface="Gotham Medium" pitchFamily="50" charset="0"/>
                </a:rPr>
                <a:t>Chart Design</a:t>
              </a:r>
              <a:r>
                <a:rPr lang="en-GB" sz="1000" b="0">
                  <a:solidFill>
                    <a:srgbClr val="333333"/>
                  </a:solidFill>
                </a:rPr>
                <a:t> &gt; </a:t>
              </a:r>
              <a:r>
                <a:rPr lang="en-GB" sz="1000" b="0">
                  <a:solidFill>
                    <a:srgbClr val="333333"/>
                  </a:solidFill>
                  <a:latin typeface="Gotham Medium" pitchFamily="50" charset="0"/>
                </a:rPr>
                <a:t>Edit Data </a:t>
              </a:r>
              <a:r>
                <a:rPr lang="en-GB" sz="1000" b="0">
                  <a:solidFill>
                    <a:srgbClr val="333333"/>
                  </a:solidFill>
                </a:rPr>
                <a:t>in the top ribbon. </a:t>
              </a:r>
            </a:p>
          </p:txBody>
        </p:sp>
        <p:sp>
          <p:nvSpPr>
            <p:cNvPr id="38" name="TextBox 37">
              <a:extLst>
                <a:ext uri="{FF2B5EF4-FFF2-40B4-BE49-F238E27FC236}">
                  <a16:creationId xmlns:a16="http://schemas.microsoft.com/office/drawing/2014/main" id="{EBEB097F-C691-43BC-055F-7D9EFA1DB7DA}"/>
                </a:ext>
              </a:extLst>
            </p:cNvPr>
            <p:cNvSpPr txBox="1"/>
            <p:nvPr/>
          </p:nvSpPr>
          <p:spPr>
            <a:xfrm>
              <a:off x="-2179314" y="6549357"/>
              <a:ext cx="1798517" cy="841667"/>
            </a:xfrm>
            <a:prstGeom prst="rect">
              <a:avLst/>
            </a:prstGeom>
            <a:noFill/>
          </p:spPr>
          <p:txBody>
            <a:bodyPr wrap="square" rtlCol="0">
              <a:noAutofit/>
            </a:bodyPr>
            <a:lstStyle/>
            <a:p>
              <a:r>
                <a:rPr lang="en-GB" sz="1000" b="0">
                  <a:solidFill>
                    <a:srgbClr val="333333"/>
                  </a:solidFill>
                </a:rPr>
                <a:t>2.  You can choose to insert fresh data into the excel document or copy and paste a table of data from another excel.</a:t>
              </a:r>
            </a:p>
          </p:txBody>
        </p:sp>
        <p:sp>
          <p:nvSpPr>
            <p:cNvPr id="39" name="TextBox 38">
              <a:extLst>
                <a:ext uri="{FF2B5EF4-FFF2-40B4-BE49-F238E27FC236}">
                  <a16:creationId xmlns:a16="http://schemas.microsoft.com/office/drawing/2014/main" id="{224D3472-137A-F7B3-6704-8C325E02BA12}"/>
                </a:ext>
              </a:extLst>
            </p:cNvPr>
            <p:cNvSpPr txBox="1"/>
            <p:nvPr/>
          </p:nvSpPr>
          <p:spPr>
            <a:xfrm>
              <a:off x="-2179314" y="5182194"/>
              <a:ext cx="2094743" cy="707886"/>
            </a:xfrm>
            <a:prstGeom prst="rect">
              <a:avLst/>
            </a:prstGeom>
            <a:noFill/>
          </p:spPr>
          <p:txBody>
            <a:bodyPr wrap="square" rtlCol="0">
              <a:spAutoFit/>
            </a:bodyPr>
            <a:lstStyle/>
            <a:p>
              <a:r>
                <a:rPr lang="en-GB" sz="1000" b="0">
                  <a:solidFill>
                    <a:srgbClr val="333333"/>
                  </a:solidFill>
                </a:rPr>
                <a:t>We have designed and charts for you. These can be found on the chart slides when you open your template.</a:t>
              </a:r>
              <a:endParaRPr lang="en-GB" sz="1000" b="0">
                <a:solidFill>
                  <a:schemeClr val="accent1"/>
                </a:solidFill>
              </a:endParaRPr>
            </a:p>
          </p:txBody>
        </p:sp>
        <p:sp>
          <p:nvSpPr>
            <p:cNvPr id="40" name="Rectangle 39">
              <a:extLst>
                <a:ext uri="{FF2B5EF4-FFF2-40B4-BE49-F238E27FC236}">
                  <a16:creationId xmlns:a16="http://schemas.microsoft.com/office/drawing/2014/main" id="{A2AACEE8-E098-32C2-DA8F-88DEDC3854E3}"/>
                </a:ext>
              </a:extLst>
            </p:cNvPr>
            <p:cNvSpPr/>
            <p:nvPr/>
          </p:nvSpPr>
          <p:spPr>
            <a:xfrm>
              <a:off x="-2178628" y="7441493"/>
              <a:ext cx="2094954" cy="3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fontScale="25000" lnSpcReduction="20000"/>
            </a:bodyPr>
            <a:lstStyle/>
            <a:p>
              <a:pPr algn="ctr"/>
              <a:endParaRPr lang="en-GB" sz="1799">
                <a:solidFill>
                  <a:schemeClr val="bg1"/>
                </a:solidFill>
              </a:endParaRPr>
            </a:p>
          </p:txBody>
        </p:sp>
        <p:sp>
          <p:nvSpPr>
            <p:cNvPr id="41" name="TextBox 40">
              <a:extLst>
                <a:ext uri="{FF2B5EF4-FFF2-40B4-BE49-F238E27FC236}">
                  <a16:creationId xmlns:a16="http://schemas.microsoft.com/office/drawing/2014/main" id="{E85F961C-F8B7-3EE4-ADDB-6080A14CA36B}"/>
                </a:ext>
              </a:extLst>
            </p:cNvPr>
            <p:cNvSpPr txBox="1"/>
            <p:nvPr/>
          </p:nvSpPr>
          <p:spPr>
            <a:xfrm>
              <a:off x="-2179314" y="7496303"/>
              <a:ext cx="1798517" cy="553998"/>
            </a:xfrm>
            <a:prstGeom prst="rect">
              <a:avLst/>
            </a:prstGeom>
            <a:noFill/>
          </p:spPr>
          <p:txBody>
            <a:bodyPr wrap="square" rtlCol="0">
              <a:noAutofit/>
            </a:bodyPr>
            <a:lstStyle/>
            <a:p>
              <a:r>
                <a:rPr lang="en-GB" sz="1000" b="0">
                  <a:solidFill>
                    <a:srgbClr val="333333"/>
                  </a:solidFill>
                  <a:latin typeface="Gotham Medium" pitchFamily="50" charset="0"/>
                </a:rPr>
                <a:t>You can copy and paste the designed chart into the another placeholder to create more charts in this style.</a:t>
              </a:r>
              <a:endParaRPr lang="en-GB" sz="1000" b="0">
                <a:solidFill>
                  <a:schemeClr val="accent1"/>
                </a:solidFill>
                <a:latin typeface="Gotham Medium" pitchFamily="50" charset="0"/>
              </a:endParaRPr>
            </a:p>
          </p:txBody>
        </p:sp>
      </p:grpSp>
      <p:sp>
        <p:nvSpPr>
          <p:cNvPr id="55" name="Date Placeholder 54">
            <a:extLst>
              <a:ext uri="{FF2B5EF4-FFF2-40B4-BE49-F238E27FC236}">
                <a16:creationId xmlns:a16="http://schemas.microsoft.com/office/drawing/2014/main" id="{544695F9-D902-DB90-6BEB-62C5EC14F1B3}"/>
              </a:ext>
            </a:extLst>
          </p:cNvPr>
          <p:cNvSpPr>
            <a:spLocks noGrp="1"/>
          </p:cNvSpPr>
          <p:nvPr>
            <p:ph type="dt" sz="half" idx="30"/>
          </p:nvPr>
        </p:nvSpPr>
        <p:spPr/>
        <p:txBody>
          <a:bodyPr/>
          <a:lstStyle/>
          <a:p>
            <a:endParaRPr lang="en-GB"/>
          </a:p>
        </p:txBody>
      </p:sp>
      <p:sp>
        <p:nvSpPr>
          <p:cNvPr id="56" name="Footer Placeholder 55">
            <a:extLst>
              <a:ext uri="{FF2B5EF4-FFF2-40B4-BE49-F238E27FC236}">
                <a16:creationId xmlns:a16="http://schemas.microsoft.com/office/drawing/2014/main" id="{E9074DBD-EAFB-5DA2-DB10-04C08DE8676D}"/>
              </a:ext>
            </a:extLst>
          </p:cNvPr>
          <p:cNvSpPr>
            <a:spLocks noGrp="1"/>
          </p:cNvSpPr>
          <p:nvPr>
            <p:ph type="ftr" sz="quarter" idx="31"/>
          </p:nvPr>
        </p:nvSpPr>
        <p:spPr>
          <a:xfrm>
            <a:off x="450733" y="6501388"/>
            <a:ext cx="6856644" cy="270074"/>
          </a:xfrm>
          <a:prstGeom prst="rect">
            <a:avLst/>
          </a:prstGeom>
        </p:spPr>
        <p:txBody>
          <a:bodyPr/>
          <a:lstStyle/>
          <a:p>
            <a:pPr>
              <a:lnSpc>
                <a:spcPct val="120000"/>
              </a:lnSpc>
              <a:spcAft>
                <a:spcPts val="1000"/>
              </a:spcAft>
            </a:pPr>
            <a:r>
              <a:rPr lang="en-US"/>
              <a:t>Footer</a:t>
            </a:r>
          </a:p>
        </p:txBody>
      </p:sp>
      <p:sp>
        <p:nvSpPr>
          <p:cNvPr id="57" name="Slide Number Placeholder 56">
            <a:extLst>
              <a:ext uri="{FF2B5EF4-FFF2-40B4-BE49-F238E27FC236}">
                <a16:creationId xmlns:a16="http://schemas.microsoft.com/office/drawing/2014/main" id="{1A008E62-D1BE-2FB1-78CB-CE62DBD69900}"/>
              </a:ext>
            </a:extLst>
          </p:cNvPr>
          <p:cNvSpPr>
            <a:spLocks noGrp="1"/>
          </p:cNvSpPr>
          <p:nvPr>
            <p:ph type="sldNum" sz="quarter" idx="32"/>
          </p:nvPr>
        </p:nvSpPr>
        <p:spPr/>
        <p:txBody>
          <a:bodyPr/>
          <a:lstStyle/>
          <a:p>
            <a:fld id="{BB07EAE1-021A-493C-B07F-6FE9E5D11BEB}" type="slidenum">
              <a:rPr lang="en-GB" smtClean="0"/>
              <a:pPr/>
              <a:t>‹#›</a:t>
            </a:fld>
            <a:endParaRPr lang="en-GB"/>
          </a:p>
        </p:txBody>
      </p:sp>
      <p:sp>
        <p:nvSpPr>
          <p:cNvPr id="2" name="Title 1">
            <a:extLst>
              <a:ext uri="{FF2B5EF4-FFF2-40B4-BE49-F238E27FC236}">
                <a16:creationId xmlns:a16="http://schemas.microsoft.com/office/drawing/2014/main" id="{229CEF8E-AADE-A7B0-5ADF-84D3B1D11462}"/>
              </a:ext>
            </a:extLst>
          </p:cNvPr>
          <p:cNvSpPr>
            <a:spLocks noGrp="1"/>
          </p:cNvSpPr>
          <p:nvPr>
            <p:ph type="title" hasCustomPrompt="1"/>
          </p:nvPr>
        </p:nvSpPr>
        <p:spPr>
          <a:xfrm>
            <a:off x="450732" y="422671"/>
            <a:ext cx="10326690" cy="553998"/>
          </a:xfrm>
        </p:spPr>
        <p:txBody>
          <a:bodyPr/>
          <a:lstStyle>
            <a:lvl1pPr>
              <a:defRPr sz="3199"/>
            </a:lvl1pPr>
          </a:lstStyle>
          <a:p>
            <a:r>
              <a:rPr lang="en-GB"/>
              <a:t>Insert title here</a:t>
            </a:r>
          </a:p>
        </p:txBody>
      </p:sp>
      <p:pic>
        <p:nvPicPr>
          <p:cNvPr id="4" name="Graphic 3">
            <a:extLst>
              <a:ext uri="{FF2B5EF4-FFF2-40B4-BE49-F238E27FC236}">
                <a16:creationId xmlns:a16="http://schemas.microsoft.com/office/drawing/2014/main" id="{626A4651-E393-FAD5-B4DC-3F965167DC9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169916" y="259080"/>
            <a:ext cx="558018" cy="558163"/>
          </a:xfrm>
          <a:prstGeom prst="rect">
            <a:avLst/>
          </a:prstGeom>
        </p:spPr>
      </p:pic>
      <p:grpSp>
        <p:nvGrpSpPr>
          <p:cNvPr id="3" name="Group 2">
            <a:extLst>
              <a:ext uri="{FF2B5EF4-FFF2-40B4-BE49-F238E27FC236}">
                <a16:creationId xmlns:a16="http://schemas.microsoft.com/office/drawing/2014/main" id="{87D4B5CE-8619-A05F-D9B7-E1FC9529EB95}"/>
              </a:ext>
            </a:extLst>
          </p:cNvPr>
          <p:cNvGrpSpPr/>
          <p:nvPr userDrawn="1"/>
        </p:nvGrpSpPr>
        <p:grpSpPr>
          <a:xfrm>
            <a:off x="-2177850" y="1"/>
            <a:ext cx="2116359" cy="4354799"/>
            <a:chOff x="-2170726" y="0"/>
            <a:chExt cx="2116910" cy="4354799"/>
          </a:xfrm>
        </p:grpSpPr>
        <p:grpSp>
          <p:nvGrpSpPr>
            <p:cNvPr id="5" name="Group 4">
              <a:extLst>
                <a:ext uri="{FF2B5EF4-FFF2-40B4-BE49-F238E27FC236}">
                  <a16:creationId xmlns:a16="http://schemas.microsoft.com/office/drawing/2014/main" id="{1B596A78-5E34-FF01-D053-887C281F5AFD}"/>
                </a:ext>
              </a:extLst>
            </p:cNvPr>
            <p:cNvGrpSpPr/>
            <p:nvPr userDrawn="1"/>
          </p:nvGrpSpPr>
          <p:grpSpPr>
            <a:xfrm>
              <a:off x="-2170726" y="0"/>
              <a:ext cx="2116910" cy="4354799"/>
              <a:chOff x="1841345" y="1593847"/>
              <a:chExt cx="2116910" cy="4354799"/>
            </a:xfrm>
          </p:grpSpPr>
          <p:sp>
            <p:nvSpPr>
              <p:cNvPr id="31" name="Rectangle 30">
                <a:extLst>
                  <a:ext uri="{FF2B5EF4-FFF2-40B4-BE49-F238E27FC236}">
                    <a16:creationId xmlns:a16="http://schemas.microsoft.com/office/drawing/2014/main" id="{7BAA35E1-D377-1FEC-E2B6-2FBCA5036373}"/>
                  </a:ext>
                </a:extLst>
              </p:cNvPr>
              <p:cNvSpPr/>
              <p:nvPr/>
            </p:nvSpPr>
            <p:spPr>
              <a:xfrm>
                <a:off x="1841345" y="1593847"/>
                <a:ext cx="2094954" cy="4354799"/>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333333"/>
                  </a:solidFill>
                </a:endParaRPr>
              </a:p>
            </p:txBody>
          </p:sp>
          <p:sp>
            <p:nvSpPr>
              <p:cNvPr id="32" name="Rectangle 31">
                <a:extLst>
                  <a:ext uri="{FF2B5EF4-FFF2-40B4-BE49-F238E27FC236}">
                    <a16:creationId xmlns:a16="http://schemas.microsoft.com/office/drawing/2014/main" id="{9B44324B-D8ED-1014-5709-DBB612539629}"/>
                  </a:ext>
                </a:extLst>
              </p:cNvPr>
              <p:cNvSpPr/>
              <p:nvPr/>
            </p:nvSpPr>
            <p:spPr>
              <a:xfrm>
                <a:off x="1841345" y="1593847"/>
                <a:ext cx="2094953" cy="6882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799">
                  <a:solidFill>
                    <a:srgbClr val="333333"/>
                  </a:solidFill>
                </a:endParaRPr>
              </a:p>
            </p:txBody>
          </p:sp>
          <p:sp>
            <p:nvSpPr>
              <p:cNvPr id="42" name="TextBox 41">
                <a:extLst>
                  <a:ext uri="{FF2B5EF4-FFF2-40B4-BE49-F238E27FC236}">
                    <a16:creationId xmlns:a16="http://schemas.microsoft.com/office/drawing/2014/main" id="{60A01D55-C003-4F38-63FA-A3E70DA671C2}"/>
                  </a:ext>
                </a:extLst>
              </p:cNvPr>
              <p:cNvSpPr txBox="1"/>
              <p:nvPr/>
            </p:nvSpPr>
            <p:spPr>
              <a:xfrm>
                <a:off x="1986125" y="1707138"/>
                <a:ext cx="1805394" cy="461665"/>
              </a:xfrm>
              <a:prstGeom prst="rect">
                <a:avLst/>
              </a:prstGeom>
              <a:noFill/>
            </p:spPr>
            <p:txBody>
              <a:bodyPr wrap="square" rtlCol="0">
                <a:spAutoFit/>
              </a:bodyPr>
              <a:lstStyle/>
              <a:p>
                <a:pPr algn="ctr"/>
                <a:r>
                  <a:rPr lang="en-GB" sz="1200">
                    <a:solidFill>
                      <a:srgbClr val="333333"/>
                    </a:solidFill>
                    <a:latin typeface="+mn-lt"/>
                  </a:rPr>
                  <a:t>HOW TO USE BULLET POINTS</a:t>
                </a:r>
              </a:p>
            </p:txBody>
          </p:sp>
          <p:sp>
            <p:nvSpPr>
              <p:cNvPr id="43" name="TextBox 42">
                <a:extLst>
                  <a:ext uri="{FF2B5EF4-FFF2-40B4-BE49-F238E27FC236}">
                    <a16:creationId xmlns:a16="http://schemas.microsoft.com/office/drawing/2014/main" id="{173DBB98-F1AC-E22C-AC06-5636E74DDB73}"/>
                  </a:ext>
                </a:extLst>
              </p:cNvPr>
              <p:cNvSpPr txBox="1"/>
              <p:nvPr/>
            </p:nvSpPr>
            <p:spPr>
              <a:xfrm>
                <a:off x="1863302" y="4421432"/>
                <a:ext cx="2094953" cy="553998"/>
              </a:xfrm>
              <a:prstGeom prst="rect">
                <a:avLst/>
              </a:prstGeom>
              <a:noFill/>
            </p:spPr>
            <p:txBody>
              <a:bodyPr wrap="square" rtlCol="0">
                <a:spAutoFit/>
              </a:bodyPr>
              <a:lstStyle/>
              <a:p>
                <a:r>
                  <a:rPr lang="en-GB" sz="1000" b="1">
                    <a:solidFill>
                      <a:srgbClr val="333333"/>
                    </a:solidFill>
                  </a:rPr>
                  <a:t>3. </a:t>
                </a:r>
                <a:r>
                  <a:rPr lang="en-GB" sz="1000">
                    <a:solidFill>
                      <a:srgbClr val="333333"/>
                    </a:solidFill>
                  </a:rPr>
                  <a:t>If you want to remove them, just click the </a:t>
                </a:r>
                <a:r>
                  <a:rPr lang="en-GB" sz="1000" b="0">
                    <a:solidFill>
                      <a:srgbClr val="333333"/>
                    </a:solidFill>
                    <a:latin typeface="Gotham Medium" pitchFamily="50" charset="0"/>
                  </a:rPr>
                  <a:t>Decrease List Level </a:t>
                </a:r>
                <a:r>
                  <a:rPr lang="en-GB" sz="1000" b="0">
                    <a:solidFill>
                      <a:srgbClr val="333333"/>
                    </a:solidFill>
                  </a:rPr>
                  <a:t>button.</a:t>
                </a:r>
                <a:endParaRPr lang="en-GB" sz="1000" b="1">
                  <a:solidFill>
                    <a:srgbClr val="333333"/>
                  </a:solidFill>
                </a:endParaRPr>
              </a:p>
            </p:txBody>
          </p:sp>
          <p:sp>
            <p:nvSpPr>
              <p:cNvPr id="45" name="TextBox 44">
                <a:extLst>
                  <a:ext uri="{FF2B5EF4-FFF2-40B4-BE49-F238E27FC236}">
                    <a16:creationId xmlns:a16="http://schemas.microsoft.com/office/drawing/2014/main" id="{C6B4F34F-FF37-6C68-DD57-5D07E7A0C762}"/>
                  </a:ext>
                </a:extLst>
              </p:cNvPr>
              <p:cNvSpPr txBox="1"/>
              <p:nvPr/>
            </p:nvSpPr>
            <p:spPr>
              <a:xfrm>
                <a:off x="1863302" y="2358061"/>
                <a:ext cx="2094953" cy="553998"/>
              </a:xfrm>
              <a:prstGeom prst="rect">
                <a:avLst/>
              </a:prstGeom>
              <a:noFill/>
            </p:spPr>
            <p:txBody>
              <a:bodyPr wrap="square" rtlCol="0">
                <a:spAutoFit/>
              </a:bodyPr>
              <a:lstStyle/>
              <a:p>
                <a:r>
                  <a:rPr lang="en-GB" sz="1000" b="1">
                    <a:solidFill>
                      <a:srgbClr val="333333"/>
                    </a:solidFill>
                  </a:rPr>
                  <a:t>1. </a:t>
                </a:r>
                <a:r>
                  <a:rPr lang="en-GB" sz="1000">
                    <a:solidFill>
                      <a:srgbClr val="333333"/>
                    </a:solidFill>
                  </a:rPr>
                  <a:t>If you want to use your pre-formatted bullets, click on the </a:t>
                </a:r>
                <a:r>
                  <a:rPr lang="en-GB" sz="1000" b="0">
                    <a:solidFill>
                      <a:srgbClr val="333333"/>
                    </a:solidFill>
                    <a:latin typeface="Gotham Medium" pitchFamily="50" charset="0"/>
                  </a:rPr>
                  <a:t>Increase List Level </a:t>
                </a:r>
                <a:r>
                  <a:rPr lang="en-GB" sz="1000" b="0">
                    <a:solidFill>
                      <a:srgbClr val="333333"/>
                    </a:solidFill>
                  </a:rPr>
                  <a:t>button.</a:t>
                </a:r>
              </a:p>
            </p:txBody>
          </p:sp>
          <p:sp>
            <p:nvSpPr>
              <p:cNvPr id="54" name="TextBox 53">
                <a:extLst>
                  <a:ext uri="{FF2B5EF4-FFF2-40B4-BE49-F238E27FC236}">
                    <a16:creationId xmlns:a16="http://schemas.microsoft.com/office/drawing/2014/main" id="{F1574834-CFDF-1607-2F98-54DCC8763B1E}"/>
                  </a:ext>
                </a:extLst>
              </p:cNvPr>
              <p:cNvSpPr txBox="1"/>
              <p:nvPr/>
            </p:nvSpPr>
            <p:spPr>
              <a:xfrm>
                <a:off x="1863302" y="3822005"/>
                <a:ext cx="2094953" cy="553998"/>
              </a:xfrm>
              <a:prstGeom prst="rect">
                <a:avLst/>
              </a:prstGeom>
              <a:noFill/>
            </p:spPr>
            <p:txBody>
              <a:bodyPr wrap="square" rtlCol="0">
                <a:spAutoFit/>
              </a:bodyPr>
              <a:lstStyle/>
              <a:p>
                <a:r>
                  <a:rPr lang="en-GB" sz="1000" b="1">
                    <a:solidFill>
                      <a:srgbClr val="333333"/>
                    </a:solidFill>
                  </a:rPr>
                  <a:t>2. </a:t>
                </a:r>
                <a:r>
                  <a:rPr lang="en-GB" sz="1000">
                    <a:solidFill>
                      <a:srgbClr val="333333"/>
                    </a:solidFill>
                  </a:rPr>
                  <a:t>To indent your bullets </a:t>
                </a:r>
                <a:br>
                  <a:rPr lang="en-GB" sz="1000">
                    <a:solidFill>
                      <a:srgbClr val="333333"/>
                    </a:solidFill>
                  </a:rPr>
                </a:br>
                <a:r>
                  <a:rPr lang="en-GB" sz="1000">
                    <a:solidFill>
                      <a:srgbClr val="333333"/>
                    </a:solidFill>
                  </a:rPr>
                  <a:t>to the next level, click on</a:t>
                </a:r>
                <a:r>
                  <a:rPr lang="en-GB" sz="1000" b="1">
                    <a:solidFill>
                      <a:srgbClr val="333333"/>
                    </a:solidFill>
                  </a:rPr>
                  <a:t> </a:t>
                </a:r>
                <a:r>
                  <a:rPr lang="en-GB" sz="1000" b="0">
                    <a:solidFill>
                      <a:srgbClr val="333333"/>
                    </a:solidFill>
                    <a:latin typeface="Gotham Medium" pitchFamily="50" charset="0"/>
                  </a:rPr>
                  <a:t>Increase List Level </a:t>
                </a:r>
                <a:r>
                  <a:rPr lang="en-GB" sz="1000" b="0">
                    <a:solidFill>
                      <a:srgbClr val="333333"/>
                    </a:solidFill>
                  </a:rPr>
                  <a:t>again</a:t>
                </a:r>
                <a:r>
                  <a:rPr lang="en-GB" sz="1000">
                    <a:solidFill>
                      <a:srgbClr val="333333"/>
                    </a:solidFill>
                  </a:rPr>
                  <a:t>.</a:t>
                </a:r>
              </a:p>
            </p:txBody>
          </p:sp>
        </p:grpSp>
        <p:pic>
          <p:nvPicPr>
            <p:cNvPr id="27" name="Picture 26">
              <a:extLst>
                <a:ext uri="{FF2B5EF4-FFF2-40B4-BE49-F238E27FC236}">
                  <a16:creationId xmlns:a16="http://schemas.microsoft.com/office/drawing/2014/main" id="{F04EF39F-6A7E-2F23-6956-BA8471BC9C2D}"/>
                </a:ext>
              </a:extLst>
            </p:cNvPr>
            <p:cNvPicPr>
              <a:picLocks noChangeAspect="1"/>
            </p:cNvPicPr>
            <p:nvPr userDrawn="1"/>
          </p:nvPicPr>
          <p:blipFill>
            <a:blip r:embed="rId3"/>
            <a:stretch>
              <a:fillRect/>
            </a:stretch>
          </p:blipFill>
          <p:spPr>
            <a:xfrm>
              <a:off x="-1743959" y="1421385"/>
              <a:ext cx="1257300" cy="733425"/>
            </a:xfrm>
            <a:prstGeom prst="rect">
              <a:avLst/>
            </a:prstGeom>
          </p:spPr>
        </p:pic>
        <p:sp>
          <p:nvSpPr>
            <p:cNvPr id="28" name="Oval 27">
              <a:extLst>
                <a:ext uri="{FF2B5EF4-FFF2-40B4-BE49-F238E27FC236}">
                  <a16:creationId xmlns:a16="http://schemas.microsoft.com/office/drawing/2014/main" id="{C56AFE4C-9CE3-F802-9DF1-9073C9497EF8}"/>
                </a:ext>
              </a:extLst>
            </p:cNvPr>
            <p:cNvSpPr/>
            <p:nvPr userDrawn="1"/>
          </p:nvSpPr>
          <p:spPr>
            <a:xfrm>
              <a:off x="-833829" y="1427869"/>
              <a:ext cx="365461" cy="365461"/>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Aft>
                  <a:spcPts val="600"/>
                </a:spcAft>
              </a:pPr>
              <a:endParaRPr lang="en-GB" sz="1400"/>
            </a:p>
          </p:txBody>
        </p:sp>
        <p:pic>
          <p:nvPicPr>
            <p:cNvPr id="29" name="Picture 28">
              <a:extLst>
                <a:ext uri="{FF2B5EF4-FFF2-40B4-BE49-F238E27FC236}">
                  <a16:creationId xmlns:a16="http://schemas.microsoft.com/office/drawing/2014/main" id="{5C4C3223-7942-EA71-4870-6DE707F6AABC}"/>
                </a:ext>
              </a:extLst>
            </p:cNvPr>
            <p:cNvPicPr>
              <a:picLocks noChangeAspect="1"/>
            </p:cNvPicPr>
            <p:nvPr userDrawn="1"/>
          </p:nvPicPr>
          <p:blipFill>
            <a:blip r:embed="rId4"/>
            <a:stretch>
              <a:fillRect/>
            </a:stretch>
          </p:blipFill>
          <p:spPr>
            <a:xfrm>
              <a:off x="-1743959" y="3490852"/>
              <a:ext cx="1257300" cy="723900"/>
            </a:xfrm>
            <a:prstGeom prst="rect">
              <a:avLst/>
            </a:prstGeom>
          </p:spPr>
        </p:pic>
        <p:sp>
          <p:nvSpPr>
            <p:cNvPr id="30" name="Oval 29">
              <a:extLst>
                <a:ext uri="{FF2B5EF4-FFF2-40B4-BE49-F238E27FC236}">
                  <a16:creationId xmlns:a16="http://schemas.microsoft.com/office/drawing/2014/main" id="{C1E64CEE-DB89-81A0-A266-B9A786E6C176}"/>
                </a:ext>
              </a:extLst>
            </p:cNvPr>
            <p:cNvSpPr/>
            <p:nvPr userDrawn="1"/>
          </p:nvSpPr>
          <p:spPr>
            <a:xfrm>
              <a:off x="-1055285" y="3502818"/>
              <a:ext cx="365461" cy="365461"/>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Aft>
                  <a:spcPts val="600"/>
                </a:spcAft>
              </a:pPr>
              <a:endParaRPr lang="en-GB" sz="1400"/>
            </a:p>
          </p:txBody>
        </p:sp>
      </p:grpSp>
      <p:grpSp>
        <p:nvGrpSpPr>
          <p:cNvPr id="58" name="Group 57">
            <a:extLst>
              <a:ext uri="{FF2B5EF4-FFF2-40B4-BE49-F238E27FC236}">
                <a16:creationId xmlns:a16="http://schemas.microsoft.com/office/drawing/2014/main" id="{9D06FFD7-9C42-D71D-8F53-8195DDED5CCE}"/>
              </a:ext>
            </a:extLst>
          </p:cNvPr>
          <p:cNvGrpSpPr/>
          <p:nvPr userDrawn="1"/>
        </p:nvGrpSpPr>
        <p:grpSpPr>
          <a:xfrm>
            <a:off x="12284372" y="-2519"/>
            <a:ext cx="2095094" cy="3935275"/>
            <a:chOff x="-2179314" y="4463260"/>
            <a:chExt cx="2095640" cy="3935275"/>
          </a:xfrm>
        </p:grpSpPr>
        <p:sp>
          <p:nvSpPr>
            <p:cNvPr id="59" name="Rectangle 58">
              <a:extLst>
                <a:ext uri="{FF2B5EF4-FFF2-40B4-BE49-F238E27FC236}">
                  <a16:creationId xmlns:a16="http://schemas.microsoft.com/office/drawing/2014/main" id="{7131FB88-28D4-AD0C-2DBD-B06AF7EB451C}"/>
                </a:ext>
              </a:extLst>
            </p:cNvPr>
            <p:cNvSpPr/>
            <p:nvPr/>
          </p:nvSpPr>
          <p:spPr>
            <a:xfrm>
              <a:off x="-2178628" y="4464455"/>
              <a:ext cx="2094954" cy="393408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chemeClr val="bg1"/>
                </a:solidFill>
              </a:endParaRPr>
            </a:p>
          </p:txBody>
        </p:sp>
        <p:sp>
          <p:nvSpPr>
            <p:cNvPr id="60" name="Rectangle 59">
              <a:extLst>
                <a:ext uri="{FF2B5EF4-FFF2-40B4-BE49-F238E27FC236}">
                  <a16:creationId xmlns:a16="http://schemas.microsoft.com/office/drawing/2014/main" id="{2A0C4A9D-5A5C-8AA5-815A-D7952C5A20F3}"/>
                </a:ext>
              </a:extLst>
            </p:cNvPr>
            <p:cNvSpPr/>
            <p:nvPr/>
          </p:nvSpPr>
          <p:spPr>
            <a:xfrm>
              <a:off x="-2178417" y="4463260"/>
              <a:ext cx="2094743" cy="7043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799">
                <a:solidFill>
                  <a:schemeClr val="bg1"/>
                </a:solidFill>
              </a:endParaRPr>
            </a:p>
          </p:txBody>
        </p:sp>
        <p:sp>
          <p:nvSpPr>
            <p:cNvPr id="61" name="TextBox 60">
              <a:extLst>
                <a:ext uri="{FF2B5EF4-FFF2-40B4-BE49-F238E27FC236}">
                  <a16:creationId xmlns:a16="http://schemas.microsoft.com/office/drawing/2014/main" id="{9560B0ED-E3C1-F518-6C46-F6BE9FCB724B}"/>
                </a:ext>
              </a:extLst>
            </p:cNvPr>
            <p:cNvSpPr txBox="1"/>
            <p:nvPr/>
          </p:nvSpPr>
          <p:spPr>
            <a:xfrm>
              <a:off x="-1906847" y="4580276"/>
              <a:ext cx="1526050" cy="461665"/>
            </a:xfrm>
            <a:prstGeom prst="rect">
              <a:avLst/>
            </a:prstGeom>
            <a:noFill/>
          </p:spPr>
          <p:txBody>
            <a:bodyPr wrap="square" rtlCol="0">
              <a:spAutoFit/>
            </a:bodyPr>
            <a:lstStyle/>
            <a:p>
              <a:pPr algn="ctr"/>
              <a:r>
                <a:rPr lang="en-GB" sz="1200">
                  <a:solidFill>
                    <a:srgbClr val="333333"/>
                  </a:solidFill>
                  <a:latin typeface="+mn-lt"/>
                </a:rPr>
                <a:t>HOW TO INSERT A CHART</a:t>
              </a:r>
            </a:p>
          </p:txBody>
        </p:sp>
        <p:sp>
          <p:nvSpPr>
            <p:cNvPr id="62" name="TextBox 61">
              <a:extLst>
                <a:ext uri="{FF2B5EF4-FFF2-40B4-BE49-F238E27FC236}">
                  <a16:creationId xmlns:a16="http://schemas.microsoft.com/office/drawing/2014/main" id="{923790EE-8114-F77D-D956-F518F3D5CCA0}"/>
                </a:ext>
              </a:extLst>
            </p:cNvPr>
            <p:cNvSpPr txBox="1"/>
            <p:nvPr/>
          </p:nvSpPr>
          <p:spPr>
            <a:xfrm>
              <a:off x="-2179313" y="5881307"/>
              <a:ext cx="1931663" cy="707886"/>
            </a:xfrm>
            <a:prstGeom prst="rect">
              <a:avLst/>
            </a:prstGeom>
            <a:noFill/>
          </p:spPr>
          <p:txBody>
            <a:bodyPr wrap="square" rtlCol="0">
              <a:noAutofit/>
            </a:bodyPr>
            <a:lstStyle/>
            <a:p>
              <a:r>
                <a:rPr lang="en-GB" sz="1000" b="0">
                  <a:solidFill>
                    <a:srgbClr val="333333"/>
                  </a:solidFill>
                </a:rPr>
                <a:t>1. To use the chart and edit the data, click on the chart and go to </a:t>
              </a:r>
              <a:r>
                <a:rPr lang="en-GB" sz="1000" b="0">
                  <a:solidFill>
                    <a:srgbClr val="333333"/>
                  </a:solidFill>
                  <a:latin typeface="Gotham Medium" pitchFamily="50" charset="0"/>
                </a:rPr>
                <a:t>Chart Design</a:t>
              </a:r>
              <a:r>
                <a:rPr lang="en-GB" sz="1000" b="0">
                  <a:solidFill>
                    <a:srgbClr val="333333"/>
                  </a:solidFill>
                </a:rPr>
                <a:t> &gt; </a:t>
              </a:r>
              <a:r>
                <a:rPr lang="en-GB" sz="1000" b="0">
                  <a:solidFill>
                    <a:srgbClr val="333333"/>
                  </a:solidFill>
                  <a:latin typeface="Gotham Medium" pitchFamily="50" charset="0"/>
                </a:rPr>
                <a:t>Edit Data </a:t>
              </a:r>
              <a:r>
                <a:rPr lang="en-GB" sz="1000" b="0">
                  <a:solidFill>
                    <a:srgbClr val="333333"/>
                  </a:solidFill>
                </a:rPr>
                <a:t>in the top ribbon. </a:t>
              </a:r>
            </a:p>
          </p:txBody>
        </p:sp>
        <p:sp>
          <p:nvSpPr>
            <p:cNvPr id="63" name="TextBox 62">
              <a:extLst>
                <a:ext uri="{FF2B5EF4-FFF2-40B4-BE49-F238E27FC236}">
                  <a16:creationId xmlns:a16="http://schemas.microsoft.com/office/drawing/2014/main" id="{EA252654-89B1-AAA0-7B1A-E765DB3D21AC}"/>
                </a:ext>
              </a:extLst>
            </p:cNvPr>
            <p:cNvSpPr txBox="1"/>
            <p:nvPr/>
          </p:nvSpPr>
          <p:spPr>
            <a:xfrm>
              <a:off x="-2179314" y="6549357"/>
              <a:ext cx="1798517" cy="841667"/>
            </a:xfrm>
            <a:prstGeom prst="rect">
              <a:avLst/>
            </a:prstGeom>
            <a:noFill/>
          </p:spPr>
          <p:txBody>
            <a:bodyPr wrap="square" rtlCol="0">
              <a:noAutofit/>
            </a:bodyPr>
            <a:lstStyle/>
            <a:p>
              <a:r>
                <a:rPr lang="en-GB" sz="1000" b="0">
                  <a:solidFill>
                    <a:srgbClr val="333333"/>
                  </a:solidFill>
                </a:rPr>
                <a:t>2.  You can choose to insert fresh data into the excel document or copy and paste a table of data from another excel.</a:t>
              </a:r>
            </a:p>
          </p:txBody>
        </p:sp>
        <p:sp>
          <p:nvSpPr>
            <p:cNvPr id="64" name="TextBox 63">
              <a:extLst>
                <a:ext uri="{FF2B5EF4-FFF2-40B4-BE49-F238E27FC236}">
                  <a16:creationId xmlns:a16="http://schemas.microsoft.com/office/drawing/2014/main" id="{D8B89292-0B3F-6318-D0E3-E8C410EDDE3E}"/>
                </a:ext>
              </a:extLst>
            </p:cNvPr>
            <p:cNvSpPr txBox="1"/>
            <p:nvPr/>
          </p:nvSpPr>
          <p:spPr>
            <a:xfrm>
              <a:off x="-2179314" y="5182194"/>
              <a:ext cx="2094743" cy="707886"/>
            </a:xfrm>
            <a:prstGeom prst="rect">
              <a:avLst/>
            </a:prstGeom>
            <a:noFill/>
          </p:spPr>
          <p:txBody>
            <a:bodyPr wrap="square" rtlCol="0">
              <a:spAutoFit/>
            </a:bodyPr>
            <a:lstStyle/>
            <a:p>
              <a:r>
                <a:rPr lang="en-GB" sz="1000" b="0">
                  <a:solidFill>
                    <a:srgbClr val="333333"/>
                  </a:solidFill>
                </a:rPr>
                <a:t>We have designed and charts for you. These can be found on the chart slides when you open your template.</a:t>
              </a:r>
              <a:endParaRPr lang="en-GB" sz="1000" b="0">
                <a:solidFill>
                  <a:schemeClr val="accent1"/>
                </a:solidFill>
              </a:endParaRPr>
            </a:p>
          </p:txBody>
        </p:sp>
        <p:sp>
          <p:nvSpPr>
            <p:cNvPr id="65" name="Rectangle 64">
              <a:extLst>
                <a:ext uri="{FF2B5EF4-FFF2-40B4-BE49-F238E27FC236}">
                  <a16:creationId xmlns:a16="http://schemas.microsoft.com/office/drawing/2014/main" id="{EA131665-E9F1-8CE5-A045-CA207189D130}"/>
                </a:ext>
              </a:extLst>
            </p:cNvPr>
            <p:cNvSpPr/>
            <p:nvPr/>
          </p:nvSpPr>
          <p:spPr>
            <a:xfrm>
              <a:off x="-2178628" y="7441493"/>
              <a:ext cx="2094954" cy="3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fontScale="25000" lnSpcReduction="20000"/>
            </a:bodyPr>
            <a:lstStyle/>
            <a:p>
              <a:pPr algn="ctr"/>
              <a:endParaRPr lang="en-GB" sz="1799">
                <a:solidFill>
                  <a:schemeClr val="bg1"/>
                </a:solidFill>
              </a:endParaRPr>
            </a:p>
          </p:txBody>
        </p:sp>
        <p:sp>
          <p:nvSpPr>
            <p:cNvPr id="66" name="TextBox 65">
              <a:extLst>
                <a:ext uri="{FF2B5EF4-FFF2-40B4-BE49-F238E27FC236}">
                  <a16:creationId xmlns:a16="http://schemas.microsoft.com/office/drawing/2014/main" id="{A7A573CD-813A-A146-4538-10AF8D9D77D2}"/>
                </a:ext>
              </a:extLst>
            </p:cNvPr>
            <p:cNvSpPr txBox="1"/>
            <p:nvPr userDrawn="1"/>
          </p:nvSpPr>
          <p:spPr>
            <a:xfrm>
              <a:off x="-2179314" y="7496303"/>
              <a:ext cx="1798517" cy="553998"/>
            </a:xfrm>
            <a:prstGeom prst="rect">
              <a:avLst/>
            </a:prstGeom>
            <a:noFill/>
          </p:spPr>
          <p:txBody>
            <a:bodyPr wrap="square" rtlCol="0">
              <a:noAutofit/>
            </a:bodyPr>
            <a:lstStyle/>
            <a:p>
              <a:r>
                <a:rPr lang="en-GB" sz="1000" b="0">
                  <a:solidFill>
                    <a:srgbClr val="333333"/>
                  </a:solidFill>
                  <a:latin typeface="Gotham Medium" pitchFamily="50" charset="0"/>
                </a:rPr>
                <a:t>You can copy and paste the designed chart into the another placeholder to create more charts in this style.</a:t>
              </a:r>
              <a:endParaRPr lang="en-GB" sz="1000" b="0">
                <a:solidFill>
                  <a:schemeClr val="accent1"/>
                </a:solidFill>
                <a:latin typeface="Gotham Medium" pitchFamily="50" charset="0"/>
              </a:endParaRPr>
            </a:p>
          </p:txBody>
        </p:sp>
      </p:grpSp>
      <p:pic>
        <p:nvPicPr>
          <p:cNvPr id="75" name="Graphic 74">
            <a:extLst>
              <a:ext uri="{FF2B5EF4-FFF2-40B4-BE49-F238E27FC236}">
                <a16:creationId xmlns:a16="http://schemas.microsoft.com/office/drawing/2014/main" id="{D5C5AC61-2B55-CD0E-6A18-21D30A563D11}"/>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1169916" y="259080"/>
            <a:ext cx="558018" cy="558163"/>
          </a:xfrm>
          <a:prstGeom prst="rect">
            <a:avLst/>
          </a:prstGeom>
        </p:spPr>
      </p:pic>
      <p:grpSp>
        <p:nvGrpSpPr>
          <p:cNvPr id="67" name="Group 66">
            <a:extLst>
              <a:ext uri="{FF2B5EF4-FFF2-40B4-BE49-F238E27FC236}">
                <a16:creationId xmlns:a16="http://schemas.microsoft.com/office/drawing/2014/main" id="{19D03893-44B8-9671-8EE0-5D3CCD22595A}"/>
              </a:ext>
            </a:extLst>
          </p:cNvPr>
          <p:cNvGrpSpPr/>
          <p:nvPr userDrawn="1"/>
        </p:nvGrpSpPr>
        <p:grpSpPr>
          <a:xfrm>
            <a:off x="12284161" y="4048578"/>
            <a:ext cx="2094408" cy="3914775"/>
            <a:chOff x="-2178418" y="4487679"/>
            <a:chExt cx="2094954" cy="3914775"/>
          </a:xfrm>
        </p:grpSpPr>
        <p:sp>
          <p:nvSpPr>
            <p:cNvPr id="68" name="Rectangle 67">
              <a:extLst>
                <a:ext uri="{FF2B5EF4-FFF2-40B4-BE49-F238E27FC236}">
                  <a16:creationId xmlns:a16="http://schemas.microsoft.com/office/drawing/2014/main" id="{0B3B4903-B976-A3A6-DF96-2F79BEFE5E9C}"/>
                </a:ext>
              </a:extLst>
            </p:cNvPr>
            <p:cNvSpPr/>
            <p:nvPr/>
          </p:nvSpPr>
          <p:spPr>
            <a:xfrm>
              <a:off x="-2178418" y="4487680"/>
              <a:ext cx="2094954" cy="3914774"/>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333333"/>
                </a:solidFill>
              </a:endParaRPr>
            </a:p>
          </p:txBody>
        </p:sp>
        <p:sp>
          <p:nvSpPr>
            <p:cNvPr id="69" name="Rectangle 68">
              <a:extLst>
                <a:ext uri="{FF2B5EF4-FFF2-40B4-BE49-F238E27FC236}">
                  <a16:creationId xmlns:a16="http://schemas.microsoft.com/office/drawing/2014/main" id="{90277959-CCEC-DBCE-970C-BB199AF391CB}"/>
                </a:ext>
              </a:extLst>
            </p:cNvPr>
            <p:cNvSpPr/>
            <p:nvPr/>
          </p:nvSpPr>
          <p:spPr>
            <a:xfrm>
              <a:off x="-2178418" y="4487679"/>
              <a:ext cx="2094954" cy="55616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799">
                <a:solidFill>
                  <a:srgbClr val="333333"/>
                </a:solidFill>
              </a:endParaRPr>
            </a:p>
          </p:txBody>
        </p:sp>
        <p:sp>
          <p:nvSpPr>
            <p:cNvPr id="70" name="TextBox 69">
              <a:extLst>
                <a:ext uri="{FF2B5EF4-FFF2-40B4-BE49-F238E27FC236}">
                  <a16:creationId xmlns:a16="http://schemas.microsoft.com/office/drawing/2014/main" id="{42EB318F-9E11-884A-4D22-5CC6406736D8}"/>
                </a:ext>
              </a:extLst>
            </p:cNvPr>
            <p:cNvSpPr txBox="1"/>
            <p:nvPr/>
          </p:nvSpPr>
          <p:spPr>
            <a:xfrm>
              <a:off x="-1943077" y="4533656"/>
              <a:ext cx="1668186" cy="461665"/>
            </a:xfrm>
            <a:prstGeom prst="rect">
              <a:avLst/>
            </a:prstGeom>
            <a:noFill/>
          </p:spPr>
          <p:txBody>
            <a:bodyPr wrap="square" rtlCol="0">
              <a:spAutoFit/>
            </a:bodyPr>
            <a:lstStyle/>
            <a:p>
              <a:pPr algn="ctr"/>
              <a:r>
                <a:rPr lang="en-GB" sz="1200">
                  <a:solidFill>
                    <a:srgbClr val="333333"/>
                  </a:solidFill>
                  <a:latin typeface="+mn-lt"/>
                </a:rPr>
                <a:t>HOW TO INSERT AN ICON</a:t>
              </a:r>
            </a:p>
          </p:txBody>
        </p:sp>
        <p:sp>
          <p:nvSpPr>
            <p:cNvPr id="71" name="TextBox 70">
              <a:extLst>
                <a:ext uri="{FF2B5EF4-FFF2-40B4-BE49-F238E27FC236}">
                  <a16:creationId xmlns:a16="http://schemas.microsoft.com/office/drawing/2014/main" id="{ECF35C79-7C5E-FBCD-2C2D-B3CDD31E7233}"/>
                </a:ext>
              </a:extLst>
            </p:cNvPr>
            <p:cNvSpPr txBox="1"/>
            <p:nvPr/>
          </p:nvSpPr>
          <p:spPr>
            <a:xfrm>
              <a:off x="-2156460" y="5847658"/>
              <a:ext cx="1976174" cy="861774"/>
            </a:xfrm>
            <a:prstGeom prst="rect">
              <a:avLst/>
            </a:prstGeom>
            <a:noFill/>
          </p:spPr>
          <p:txBody>
            <a:bodyPr wrap="square" rtlCol="0">
              <a:spAutoFit/>
            </a:bodyPr>
            <a:lstStyle/>
            <a:p>
              <a:r>
                <a:rPr lang="en-GB" sz="1000" b="1">
                  <a:solidFill>
                    <a:srgbClr val="333333"/>
                  </a:solidFill>
                </a:rPr>
                <a:t>2. </a:t>
              </a:r>
              <a:r>
                <a:rPr lang="en-GB" sz="1000">
                  <a:solidFill>
                    <a:srgbClr val="333333"/>
                  </a:solidFill>
                </a:rPr>
                <a:t>Click on the </a:t>
              </a:r>
              <a:r>
                <a:rPr lang="en-GB" sz="1000" b="0">
                  <a:solidFill>
                    <a:srgbClr val="333333"/>
                  </a:solidFill>
                  <a:latin typeface="Gotham Medium" pitchFamily="50" charset="0"/>
                </a:rPr>
                <a:t>shape </a:t>
              </a:r>
              <a:r>
                <a:rPr lang="en-GB" sz="1000">
                  <a:solidFill>
                    <a:srgbClr val="333333"/>
                  </a:solidFill>
                </a:rPr>
                <a:t>you wish to add your icon to and choose the icon needed from the PPT Icon Library.</a:t>
              </a:r>
              <a:br>
                <a:rPr lang="en-GB" sz="1000">
                  <a:solidFill>
                    <a:srgbClr val="333333"/>
                  </a:solidFill>
                </a:rPr>
              </a:br>
              <a:r>
                <a:rPr lang="en-GB" sz="1000">
                  <a:solidFill>
                    <a:srgbClr val="333333"/>
                  </a:solidFill>
                </a:rPr>
                <a:t>Insert &gt; Icons</a:t>
              </a:r>
            </a:p>
          </p:txBody>
        </p:sp>
        <p:sp>
          <p:nvSpPr>
            <p:cNvPr id="72" name="TextBox 71">
              <a:extLst>
                <a:ext uri="{FF2B5EF4-FFF2-40B4-BE49-F238E27FC236}">
                  <a16:creationId xmlns:a16="http://schemas.microsoft.com/office/drawing/2014/main" id="{B3CABC3A-22AB-1450-3E5C-420B24D8AE52}"/>
                </a:ext>
              </a:extLst>
            </p:cNvPr>
            <p:cNvSpPr txBox="1"/>
            <p:nvPr/>
          </p:nvSpPr>
          <p:spPr>
            <a:xfrm>
              <a:off x="-2156460" y="6706540"/>
              <a:ext cx="1881569" cy="1015663"/>
            </a:xfrm>
            <a:prstGeom prst="rect">
              <a:avLst/>
            </a:prstGeom>
            <a:noFill/>
          </p:spPr>
          <p:txBody>
            <a:bodyPr wrap="square" rtlCol="0">
              <a:spAutoFit/>
            </a:bodyPr>
            <a:lstStyle/>
            <a:p>
              <a:r>
                <a:rPr lang="en-GB" sz="1000" b="1">
                  <a:solidFill>
                    <a:srgbClr val="333333"/>
                  </a:solidFill>
                </a:rPr>
                <a:t>3. </a:t>
              </a:r>
              <a:r>
                <a:rPr lang="en-GB" sz="1000">
                  <a:solidFill>
                    <a:srgbClr val="333333"/>
                  </a:solidFill>
                </a:rPr>
                <a:t>Click on the </a:t>
              </a:r>
              <a:r>
                <a:rPr lang="en-GB" sz="1000" b="0">
                  <a:solidFill>
                    <a:srgbClr val="333333"/>
                  </a:solidFill>
                  <a:latin typeface="Gotham Medium" pitchFamily="50" charset="0"/>
                </a:rPr>
                <a:t>Format Picture/Format Graphic </a:t>
              </a:r>
              <a:r>
                <a:rPr lang="en-GB" sz="1000">
                  <a:solidFill>
                    <a:srgbClr val="333333"/>
                  </a:solidFill>
                </a:rPr>
                <a:t>tab in the ribbon and choose </a:t>
              </a:r>
              <a:r>
                <a:rPr lang="en-GB" sz="1000" b="0">
                  <a:solidFill>
                    <a:srgbClr val="333333"/>
                  </a:solidFill>
                  <a:latin typeface="Gotham Medium" pitchFamily="50" charset="0"/>
                </a:rPr>
                <a:t>Crop</a:t>
              </a:r>
              <a:r>
                <a:rPr lang="en-GB" sz="1000">
                  <a:solidFill>
                    <a:srgbClr val="333333"/>
                  </a:solidFill>
                </a:rPr>
                <a:t> option to edit the position and composition of your icon.</a:t>
              </a:r>
            </a:p>
          </p:txBody>
        </p:sp>
        <p:sp>
          <p:nvSpPr>
            <p:cNvPr id="73" name="TextBox 72">
              <a:extLst>
                <a:ext uri="{FF2B5EF4-FFF2-40B4-BE49-F238E27FC236}">
                  <a16:creationId xmlns:a16="http://schemas.microsoft.com/office/drawing/2014/main" id="{64B5862F-ADBC-D197-5D5E-7685C8DACC06}"/>
                </a:ext>
              </a:extLst>
            </p:cNvPr>
            <p:cNvSpPr txBox="1"/>
            <p:nvPr/>
          </p:nvSpPr>
          <p:spPr>
            <a:xfrm>
              <a:off x="-2156460" y="7748950"/>
              <a:ext cx="2032272" cy="553998"/>
            </a:xfrm>
            <a:prstGeom prst="rect">
              <a:avLst/>
            </a:prstGeom>
            <a:noFill/>
          </p:spPr>
          <p:txBody>
            <a:bodyPr wrap="square" rtlCol="0">
              <a:spAutoFit/>
            </a:bodyPr>
            <a:lstStyle/>
            <a:p>
              <a:r>
                <a:rPr lang="en-GB" sz="1000" b="1">
                  <a:solidFill>
                    <a:srgbClr val="333333"/>
                  </a:solidFill>
                </a:rPr>
                <a:t>4. </a:t>
              </a:r>
              <a:r>
                <a:rPr lang="en-GB" sz="1000">
                  <a:solidFill>
                    <a:srgbClr val="333333"/>
                  </a:solidFill>
                </a:rPr>
                <a:t>Click on the drop down arrow and choose </a:t>
              </a:r>
              <a:r>
                <a:rPr lang="en-GB" sz="1000" b="0">
                  <a:solidFill>
                    <a:srgbClr val="333333"/>
                  </a:solidFill>
                  <a:latin typeface="Gotham Medium" pitchFamily="50" charset="0"/>
                </a:rPr>
                <a:t>Fit</a:t>
              </a:r>
              <a:r>
                <a:rPr lang="en-GB" sz="1000">
                  <a:solidFill>
                    <a:srgbClr val="333333"/>
                  </a:solidFill>
                </a:rPr>
                <a:t> to fit the icon to the placeholder.</a:t>
              </a:r>
            </a:p>
          </p:txBody>
        </p:sp>
        <p:sp>
          <p:nvSpPr>
            <p:cNvPr id="74" name="TextBox 73">
              <a:extLst>
                <a:ext uri="{FF2B5EF4-FFF2-40B4-BE49-F238E27FC236}">
                  <a16:creationId xmlns:a16="http://schemas.microsoft.com/office/drawing/2014/main" id="{A69E9487-6DAF-73CF-2CFC-EB61D4E5D9E9}"/>
                </a:ext>
              </a:extLst>
            </p:cNvPr>
            <p:cNvSpPr txBox="1"/>
            <p:nvPr/>
          </p:nvSpPr>
          <p:spPr>
            <a:xfrm>
              <a:off x="-2156460" y="5119692"/>
              <a:ext cx="1976174" cy="707886"/>
            </a:xfrm>
            <a:prstGeom prst="rect">
              <a:avLst/>
            </a:prstGeom>
            <a:noFill/>
          </p:spPr>
          <p:txBody>
            <a:bodyPr wrap="square" rtlCol="0">
              <a:spAutoFit/>
            </a:bodyPr>
            <a:lstStyle/>
            <a:p>
              <a:r>
                <a:rPr lang="en-GB" sz="1000" b="1">
                  <a:solidFill>
                    <a:srgbClr val="333333"/>
                  </a:solidFill>
                </a:rPr>
                <a:t>1. </a:t>
              </a:r>
              <a:r>
                <a:rPr lang="en-GB" sz="1000">
                  <a:solidFill>
                    <a:srgbClr val="333333"/>
                  </a:solidFill>
                </a:rPr>
                <a:t>To replace an existing icon, first delete it. Only use icons from the PowerPoint icon library: </a:t>
              </a:r>
              <a:r>
                <a:rPr lang="en-GB" sz="1000">
                  <a:solidFill>
                    <a:srgbClr val="333333"/>
                  </a:solidFill>
                  <a:latin typeface="Gotham Medium" pitchFamily="50" charset="0"/>
                </a:rPr>
                <a:t>Insert &gt; Icons. </a:t>
              </a:r>
            </a:p>
          </p:txBody>
        </p:sp>
      </p:grpSp>
    </p:spTree>
    <p:custDataLst>
      <p:tags r:id="rId1"/>
    </p:custDataLst>
    <p:extLst>
      <p:ext uri="{BB962C8B-B14F-4D97-AF65-F5344CB8AC3E}">
        <p14:creationId xmlns:p14="http://schemas.microsoft.com/office/powerpoint/2010/main" val="3562425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1.xml><?xml version="1.0" encoding="utf-8"?>
<p:sldLayout xmlns:a="http://schemas.openxmlformats.org/drawingml/2006/main" xmlns:r="http://schemas.openxmlformats.org/officeDocument/2006/relationships" xmlns:p="http://schemas.openxmlformats.org/presentationml/2006/main" showMasterSp="0" userDrawn="1">
  <p:cSld name="4x chart with text ">
    <p:spTree>
      <p:nvGrpSpPr>
        <p:cNvPr id="1" name=""/>
        <p:cNvGrpSpPr/>
        <p:nvPr/>
      </p:nvGrpSpPr>
      <p:grpSpPr>
        <a:xfrm>
          <a:off x="0" y="0"/>
          <a:ext cx="0" cy="0"/>
          <a:chOff x="0" y="0"/>
          <a:chExt cx="0" cy="0"/>
        </a:xfrm>
      </p:grpSpPr>
      <p:sp>
        <p:nvSpPr>
          <p:cNvPr id="44" name="Text Placeholder 3">
            <a:extLst>
              <a:ext uri="{FF2B5EF4-FFF2-40B4-BE49-F238E27FC236}">
                <a16:creationId xmlns:a16="http://schemas.microsoft.com/office/drawing/2014/main" id="{4824DC10-1C7E-334E-D972-57A2975195D9}"/>
              </a:ext>
            </a:extLst>
          </p:cNvPr>
          <p:cNvSpPr>
            <a:spLocks noGrp="1"/>
          </p:cNvSpPr>
          <p:nvPr>
            <p:ph type="body" sz="quarter" idx="13" hasCustomPrompt="1"/>
          </p:nvPr>
        </p:nvSpPr>
        <p:spPr>
          <a:xfrm rot="5400000">
            <a:off x="8649149" y="3318754"/>
            <a:ext cx="6858430" cy="220922"/>
          </a:xfrm>
          <a:solidFill>
            <a:schemeClr val="accent1"/>
          </a:solidFill>
        </p:spPr>
        <p:txBody>
          <a:bodyPr anchor="ctr"/>
          <a:lstStyle>
            <a:lvl1pPr algn="ctr">
              <a:defRPr sz="900" cap="all" spc="100" baseline="0"/>
            </a:lvl1pPr>
          </a:lstStyle>
          <a:p>
            <a:pPr lvl="0"/>
            <a:r>
              <a:rPr lang="en-GB"/>
              <a:t>Section Title</a:t>
            </a:r>
          </a:p>
        </p:txBody>
      </p:sp>
      <p:sp>
        <p:nvSpPr>
          <p:cNvPr id="3" name="Rectangle 2">
            <a:extLst>
              <a:ext uri="{FF2B5EF4-FFF2-40B4-BE49-F238E27FC236}">
                <a16:creationId xmlns:a16="http://schemas.microsoft.com/office/drawing/2014/main" id="{DD99884C-40AC-9D34-CB40-93B255FD7900}"/>
              </a:ext>
            </a:extLst>
          </p:cNvPr>
          <p:cNvSpPr/>
          <p:nvPr userDrawn="1"/>
        </p:nvSpPr>
        <p:spPr>
          <a:xfrm>
            <a:off x="450732" y="1242010"/>
            <a:ext cx="5643681" cy="686778"/>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799"/>
          </a:p>
        </p:txBody>
      </p:sp>
      <p:sp>
        <p:nvSpPr>
          <p:cNvPr id="6" name="Chart Placeholder 9">
            <a:extLst>
              <a:ext uri="{FF2B5EF4-FFF2-40B4-BE49-F238E27FC236}">
                <a16:creationId xmlns:a16="http://schemas.microsoft.com/office/drawing/2014/main" id="{160CBE59-BE1C-CD4F-540A-F33977162378}"/>
              </a:ext>
            </a:extLst>
          </p:cNvPr>
          <p:cNvSpPr>
            <a:spLocks noGrp="1"/>
          </p:cNvSpPr>
          <p:nvPr>
            <p:ph type="chart" sz="quarter" idx="16" hasCustomPrompt="1"/>
          </p:nvPr>
        </p:nvSpPr>
        <p:spPr>
          <a:xfrm>
            <a:off x="450732" y="2056662"/>
            <a:ext cx="5643681" cy="1679408"/>
          </a:xfrm>
        </p:spPr>
        <p:txBody>
          <a:bodyPr/>
          <a:lstStyle>
            <a:lvl1pPr algn="ctr">
              <a:spcAft>
                <a:spcPts val="0"/>
              </a:spcAft>
              <a:defRPr>
                <a:solidFill>
                  <a:schemeClr val="bg2"/>
                </a:solidFill>
              </a:defRPr>
            </a:lvl1pPr>
          </a:lstStyle>
          <a:p>
            <a:r>
              <a:rPr lang="en-GB"/>
              <a:t>Copy and paste a chart from your chart colours slides </a:t>
            </a:r>
            <a:br>
              <a:rPr lang="en-GB"/>
            </a:br>
            <a:r>
              <a:rPr lang="en-GB"/>
              <a:t>into this placeholder</a:t>
            </a:r>
          </a:p>
        </p:txBody>
      </p:sp>
      <p:sp>
        <p:nvSpPr>
          <p:cNvPr id="7" name="Text Placeholder 12">
            <a:extLst>
              <a:ext uri="{FF2B5EF4-FFF2-40B4-BE49-F238E27FC236}">
                <a16:creationId xmlns:a16="http://schemas.microsoft.com/office/drawing/2014/main" id="{64C4AAA9-0AF6-47D7-66D7-F00F3CEDDEA0}"/>
              </a:ext>
            </a:extLst>
          </p:cNvPr>
          <p:cNvSpPr>
            <a:spLocks noGrp="1"/>
          </p:cNvSpPr>
          <p:nvPr>
            <p:ph type="body" sz="quarter" idx="15" hasCustomPrompt="1"/>
          </p:nvPr>
        </p:nvSpPr>
        <p:spPr>
          <a:xfrm>
            <a:off x="826452" y="1348099"/>
            <a:ext cx="5159132" cy="458928"/>
          </a:xfrm>
        </p:spPr>
        <p:txBody>
          <a:bodyPr anchor="ctr"/>
          <a:lstStyle>
            <a:lvl1pPr>
              <a:defRPr sz="1050">
                <a:solidFill>
                  <a:schemeClr val="tx1"/>
                </a:solidFill>
              </a:defRPr>
            </a:lvl1pPr>
            <a:lvl2pPr marL="0" indent="0">
              <a:buNone/>
              <a:defRPr sz="1200">
                <a:solidFill>
                  <a:schemeClr val="bg1"/>
                </a:solidFill>
              </a:defRPr>
            </a:lvl2pPr>
            <a:lvl3pPr>
              <a:defRPr sz="1100">
                <a:solidFill>
                  <a:schemeClr val="bg1"/>
                </a:solidFill>
              </a:defRPr>
            </a:lvl3pPr>
            <a:lvl4pPr>
              <a:defRPr sz="1050">
                <a:solidFill>
                  <a:schemeClr val="bg1"/>
                </a:solidFill>
              </a:defRPr>
            </a:lvl4pPr>
            <a:lvl5pPr>
              <a:defRPr sz="1050">
                <a:solidFill>
                  <a:schemeClr val="bg1"/>
                </a:solidFill>
              </a:defRPr>
            </a:lvl5pPr>
          </a:lstStyle>
          <a:p>
            <a:pPr lvl="0"/>
            <a:r>
              <a:rPr lang="en-GB"/>
              <a:t>Insert text here</a:t>
            </a:r>
          </a:p>
        </p:txBody>
      </p:sp>
      <p:grpSp>
        <p:nvGrpSpPr>
          <p:cNvPr id="8" name="Group 7">
            <a:extLst>
              <a:ext uri="{FF2B5EF4-FFF2-40B4-BE49-F238E27FC236}">
                <a16:creationId xmlns:a16="http://schemas.microsoft.com/office/drawing/2014/main" id="{B0D95AA3-82FF-9867-5D0E-455D8F8231CC}"/>
              </a:ext>
            </a:extLst>
          </p:cNvPr>
          <p:cNvGrpSpPr/>
          <p:nvPr userDrawn="1"/>
        </p:nvGrpSpPr>
        <p:grpSpPr>
          <a:xfrm>
            <a:off x="-2177850" y="1"/>
            <a:ext cx="2116359" cy="4354799"/>
            <a:chOff x="-2170726" y="0"/>
            <a:chExt cx="2116910" cy="4354799"/>
          </a:xfrm>
        </p:grpSpPr>
        <p:grpSp>
          <p:nvGrpSpPr>
            <p:cNvPr id="11" name="Group 10">
              <a:extLst>
                <a:ext uri="{FF2B5EF4-FFF2-40B4-BE49-F238E27FC236}">
                  <a16:creationId xmlns:a16="http://schemas.microsoft.com/office/drawing/2014/main" id="{44AF244E-3EE4-627C-5E1E-37491ED4E665}"/>
                </a:ext>
              </a:extLst>
            </p:cNvPr>
            <p:cNvGrpSpPr/>
            <p:nvPr userDrawn="1"/>
          </p:nvGrpSpPr>
          <p:grpSpPr>
            <a:xfrm>
              <a:off x="-2170726" y="0"/>
              <a:ext cx="2116910" cy="4354799"/>
              <a:chOff x="1841345" y="1593847"/>
              <a:chExt cx="2116910" cy="4354799"/>
            </a:xfrm>
          </p:grpSpPr>
          <p:sp>
            <p:nvSpPr>
              <p:cNvPr id="20" name="Rectangle 19">
                <a:extLst>
                  <a:ext uri="{FF2B5EF4-FFF2-40B4-BE49-F238E27FC236}">
                    <a16:creationId xmlns:a16="http://schemas.microsoft.com/office/drawing/2014/main" id="{45713D40-EF73-D5EC-888D-D286617B78CF}"/>
                  </a:ext>
                </a:extLst>
              </p:cNvPr>
              <p:cNvSpPr/>
              <p:nvPr/>
            </p:nvSpPr>
            <p:spPr>
              <a:xfrm>
                <a:off x="1841345" y="1593847"/>
                <a:ext cx="2094954" cy="4354799"/>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333333"/>
                  </a:solidFill>
                </a:endParaRPr>
              </a:p>
            </p:txBody>
          </p:sp>
          <p:sp>
            <p:nvSpPr>
              <p:cNvPr id="21" name="Rectangle 20">
                <a:extLst>
                  <a:ext uri="{FF2B5EF4-FFF2-40B4-BE49-F238E27FC236}">
                    <a16:creationId xmlns:a16="http://schemas.microsoft.com/office/drawing/2014/main" id="{887EDA15-AF32-78BC-4E59-69D5D5BB8401}"/>
                  </a:ext>
                </a:extLst>
              </p:cNvPr>
              <p:cNvSpPr/>
              <p:nvPr/>
            </p:nvSpPr>
            <p:spPr>
              <a:xfrm>
                <a:off x="1841345" y="1593847"/>
                <a:ext cx="2094953" cy="6882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799">
                  <a:solidFill>
                    <a:srgbClr val="333333"/>
                  </a:solidFill>
                </a:endParaRPr>
              </a:p>
            </p:txBody>
          </p:sp>
          <p:sp>
            <p:nvSpPr>
              <p:cNvPr id="22" name="TextBox 21">
                <a:extLst>
                  <a:ext uri="{FF2B5EF4-FFF2-40B4-BE49-F238E27FC236}">
                    <a16:creationId xmlns:a16="http://schemas.microsoft.com/office/drawing/2014/main" id="{FE840031-5E13-C96F-F7CD-11DFB905B63E}"/>
                  </a:ext>
                </a:extLst>
              </p:cNvPr>
              <p:cNvSpPr txBox="1"/>
              <p:nvPr/>
            </p:nvSpPr>
            <p:spPr>
              <a:xfrm>
                <a:off x="1986125" y="1707138"/>
                <a:ext cx="1805394" cy="461665"/>
              </a:xfrm>
              <a:prstGeom prst="rect">
                <a:avLst/>
              </a:prstGeom>
              <a:noFill/>
            </p:spPr>
            <p:txBody>
              <a:bodyPr wrap="square" rtlCol="0">
                <a:spAutoFit/>
              </a:bodyPr>
              <a:lstStyle/>
              <a:p>
                <a:pPr algn="ctr"/>
                <a:r>
                  <a:rPr lang="en-GB" sz="1200">
                    <a:solidFill>
                      <a:srgbClr val="333333"/>
                    </a:solidFill>
                    <a:latin typeface="+mn-lt"/>
                  </a:rPr>
                  <a:t>HOW TO USE BULLET POINTS</a:t>
                </a:r>
              </a:p>
            </p:txBody>
          </p:sp>
          <p:sp>
            <p:nvSpPr>
              <p:cNvPr id="23" name="TextBox 22">
                <a:extLst>
                  <a:ext uri="{FF2B5EF4-FFF2-40B4-BE49-F238E27FC236}">
                    <a16:creationId xmlns:a16="http://schemas.microsoft.com/office/drawing/2014/main" id="{AC7698C1-6052-5EEF-4948-0CC72996CC2C}"/>
                  </a:ext>
                </a:extLst>
              </p:cNvPr>
              <p:cNvSpPr txBox="1"/>
              <p:nvPr/>
            </p:nvSpPr>
            <p:spPr>
              <a:xfrm>
                <a:off x="1863302" y="4421432"/>
                <a:ext cx="2094953" cy="553998"/>
              </a:xfrm>
              <a:prstGeom prst="rect">
                <a:avLst/>
              </a:prstGeom>
              <a:noFill/>
            </p:spPr>
            <p:txBody>
              <a:bodyPr wrap="square" rtlCol="0">
                <a:spAutoFit/>
              </a:bodyPr>
              <a:lstStyle/>
              <a:p>
                <a:r>
                  <a:rPr lang="en-GB" sz="1000" b="1">
                    <a:solidFill>
                      <a:srgbClr val="333333"/>
                    </a:solidFill>
                  </a:rPr>
                  <a:t>3. </a:t>
                </a:r>
                <a:r>
                  <a:rPr lang="en-GB" sz="1000">
                    <a:solidFill>
                      <a:srgbClr val="333333"/>
                    </a:solidFill>
                  </a:rPr>
                  <a:t>If you want to remove them, just click the </a:t>
                </a:r>
                <a:r>
                  <a:rPr lang="en-GB" sz="1000" b="0">
                    <a:solidFill>
                      <a:srgbClr val="333333"/>
                    </a:solidFill>
                    <a:latin typeface="Gotham Medium" pitchFamily="50" charset="0"/>
                  </a:rPr>
                  <a:t>Decrease List Level </a:t>
                </a:r>
                <a:r>
                  <a:rPr lang="en-GB" sz="1000" b="0">
                    <a:solidFill>
                      <a:srgbClr val="333333"/>
                    </a:solidFill>
                  </a:rPr>
                  <a:t>button.</a:t>
                </a:r>
                <a:endParaRPr lang="en-GB" sz="1000" b="1">
                  <a:solidFill>
                    <a:srgbClr val="333333"/>
                  </a:solidFill>
                </a:endParaRPr>
              </a:p>
            </p:txBody>
          </p:sp>
          <p:sp>
            <p:nvSpPr>
              <p:cNvPr id="24" name="TextBox 23">
                <a:extLst>
                  <a:ext uri="{FF2B5EF4-FFF2-40B4-BE49-F238E27FC236}">
                    <a16:creationId xmlns:a16="http://schemas.microsoft.com/office/drawing/2014/main" id="{9C3A0CBD-0A9E-744D-8FA8-DF24D019333C}"/>
                  </a:ext>
                </a:extLst>
              </p:cNvPr>
              <p:cNvSpPr txBox="1"/>
              <p:nvPr/>
            </p:nvSpPr>
            <p:spPr>
              <a:xfrm>
                <a:off x="1863302" y="2358061"/>
                <a:ext cx="2094953" cy="553998"/>
              </a:xfrm>
              <a:prstGeom prst="rect">
                <a:avLst/>
              </a:prstGeom>
              <a:noFill/>
            </p:spPr>
            <p:txBody>
              <a:bodyPr wrap="square" rtlCol="0">
                <a:spAutoFit/>
              </a:bodyPr>
              <a:lstStyle/>
              <a:p>
                <a:r>
                  <a:rPr lang="en-GB" sz="1000" b="1">
                    <a:solidFill>
                      <a:srgbClr val="333333"/>
                    </a:solidFill>
                  </a:rPr>
                  <a:t>1. </a:t>
                </a:r>
                <a:r>
                  <a:rPr lang="en-GB" sz="1000">
                    <a:solidFill>
                      <a:srgbClr val="333333"/>
                    </a:solidFill>
                  </a:rPr>
                  <a:t>If you want to use your pre-formatted bullets, click on the </a:t>
                </a:r>
                <a:r>
                  <a:rPr lang="en-GB" sz="1000" b="0">
                    <a:solidFill>
                      <a:srgbClr val="333333"/>
                    </a:solidFill>
                    <a:latin typeface="Gotham Medium" pitchFamily="50" charset="0"/>
                  </a:rPr>
                  <a:t>Increase List Level </a:t>
                </a:r>
                <a:r>
                  <a:rPr lang="en-GB" sz="1000" b="0">
                    <a:solidFill>
                      <a:srgbClr val="333333"/>
                    </a:solidFill>
                  </a:rPr>
                  <a:t>button.</a:t>
                </a:r>
              </a:p>
            </p:txBody>
          </p:sp>
          <p:sp>
            <p:nvSpPr>
              <p:cNvPr id="25" name="TextBox 24">
                <a:extLst>
                  <a:ext uri="{FF2B5EF4-FFF2-40B4-BE49-F238E27FC236}">
                    <a16:creationId xmlns:a16="http://schemas.microsoft.com/office/drawing/2014/main" id="{AEA2B26A-A5D9-1353-2742-D468CEDDA0E3}"/>
                  </a:ext>
                </a:extLst>
              </p:cNvPr>
              <p:cNvSpPr txBox="1"/>
              <p:nvPr/>
            </p:nvSpPr>
            <p:spPr>
              <a:xfrm>
                <a:off x="1863302" y="3822005"/>
                <a:ext cx="2094953" cy="553998"/>
              </a:xfrm>
              <a:prstGeom prst="rect">
                <a:avLst/>
              </a:prstGeom>
              <a:noFill/>
            </p:spPr>
            <p:txBody>
              <a:bodyPr wrap="square" rtlCol="0">
                <a:spAutoFit/>
              </a:bodyPr>
              <a:lstStyle/>
              <a:p>
                <a:r>
                  <a:rPr lang="en-GB" sz="1000" b="1">
                    <a:solidFill>
                      <a:srgbClr val="333333"/>
                    </a:solidFill>
                  </a:rPr>
                  <a:t>2. </a:t>
                </a:r>
                <a:r>
                  <a:rPr lang="en-GB" sz="1000">
                    <a:solidFill>
                      <a:srgbClr val="333333"/>
                    </a:solidFill>
                  </a:rPr>
                  <a:t>To indent your bullets </a:t>
                </a:r>
                <a:br>
                  <a:rPr lang="en-GB" sz="1000">
                    <a:solidFill>
                      <a:srgbClr val="333333"/>
                    </a:solidFill>
                  </a:rPr>
                </a:br>
                <a:r>
                  <a:rPr lang="en-GB" sz="1000">
                    <a:solidFill>
                      <a:srgbClr val="333333"/>
                    </a:solidFill>
                  </a:rPr>
                  <a:t>to the next level, click on</a:t>
                </a:r>
                <a:r>
                  <a:rPr lang="en-GB" sz="1000" b="1">
                    <a:solidFill>
                      <a:srgbClr val="333333"/>
                    </a:solidFill>
                  </a:rPr>
                  <a:t> </a:t>
                </a:r>
                <a:r>
                  <a:rPr lang="en-GB" sz="1000" b="0">
                    <a:solidFill>
                      <a:srgbClr val="333333"/>
                    </a:solidFill>
                    <a:latin typeface="Gotham Medium" pitchFamily="50" charset="0"/>
                  </a:rPr>
                  <a:t>Increase List Level </a:t>
                </a:r>
                <a:r>
                  <a:rPr lang="en-GB" sz="1000" b="0">
                    <a:solidFill>
                      <a:srgbClr val="333333"/>
                    </a:solidFill>
                  </a:rPr>
                  <a:t>again</a:t>
                </a:r>
                <a:r>
                  <a:rPr lang="en-GB" sz="1000">
                    <a:solidFill>
                      <a:srgbClr val="333333"/>
                    </a:solidFill>
                  </a:rPr>
                  <a:t>.</a:t>
                </a:r>
              </a:p>
            </p:txBody>
          </p:sp>
        </p:grpSp>
        <p:pic>
          <p:nvPicPr>
            <p:cNvPr id="13" name="Picture 12">
              <a:extLst>
                <a:ext uri="{FF2B5EF4-FFF2-40B4-BE49-F238E27FC236}">
                  <a16:creationId xmlns:a16="http://schemas.microsoft.com/office/drawing/2014/main" id="{D0BC45F3-27E9-24EA-2D97-99696DA59045}"/>
                </a:ext>
              </a:extLst>
            </p:cNvPr>
            <p:cNvPicPr>
              <a:picLocks noChangeAspect="1"/>
            </p:cNvPicPr>
            <p:nvPr userDrawn="1"/>
          </p:nvPicPr>
          <p:blipFill>
            <a:blip r:embed="rId3"/>
            <a:stretch>
              <a:fillRect/>
            </a:stretch>
          </p:blipFill>
          <p:spPr>
            <a:xfrm>
              <a:off x="-1743959" y="1421385"/>
              <a:ext cx="1257300" cy="733425"/>
            </a:xfrm>
            <a:prstGeom prst="rect">
              <a:avLst/>
            </a:prstGeom>
          </p:spPr>
        </p:pic>
        <p:sp>
          <p:nvSpPr>
            <p:cNvPr id="14" name="Oval 13">
              <a:extLst>
                <a:ext uri="{FF2B5EF4-FFF2-40B4-BE49-F238E27FC236}">
                  <a16:creationId xmlns:a16="http://schemas.microsoft.com/office/drawing/2014/main" id="{A8B3A953-491A-001E-089B-641B79BDF501}"/>
                </a:ext>
              </a:extLst>
            </p:cNvPr>
            <p:cNvSpPr/>
            <p:nvPr userDrawn="1"/>
          </p:nvSpPr>
          <p:spPr>
            <a:xfrm>
              <a:off x="-833829" y="1427869"/>
              <a:ext cx="365461" cy="365461"/>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Aft>
                  <a:spcPts val="600"/>
                </a:spcAft>
              </a:pPr>
              <a:endParaRPr lang="en-GB" sz="1400"/>
            </a:p>
          </p:txBody>
        </p:sp>
        <p:pic>
          <p:nvPicPr>
            <p:cNvPr id="18" name="Picture 17">
              <a:extLst>
                <a:ext uri="{FF2B5EF4-FFF2-40B4-BE49-F238E27FC236}">
                  <a16:creationId xmlns:a16="http://schemas.microsoft.com/office/drawing/2014/main" id="{4A065D0B-8374-69D6-7339-6958FBCF8AF6}"/>
                </a:ext>
              </a:extLst>
            </p:cNvPr>
            <p:cNvPicPr>
              <a:picLocks noChangeAspect="1"/>
            </p:cNvPicPr>
            <p:nvPr userDrawn="1"/>
          </p:nvPicPr>
          <p:blipFill>
            <a:blip r:embed="rId4"/>
            <a:stretch>
              <a:fillRect/>
            </a:stretch>
          </p:blipFill>
          <p:spPr>
            <a:xfrm>
              <a:off x="-1743959" y="3490852"/>
              <a:ext cx="1257300" cy="723900"/>
            </a:xfrm>
            <a:prstGeom prst="rect">
              <a:avLst/>
            </a:prstGeom>
          </p:spPr>
        </p:pic>
        <p:sp>
          <p:nvSpPr>
            <p:cNvPr id="19" name="Oval 18">
              <a:extLst>
                <a:ext uri="{FF2B5EF4-FFF2-40B4-BE49-F238E27FC236}">
                  <a16:creationId xmlns:a16="http://schemas.microsoft.com/office/drawing/2014/main" id="{783DED78-1413-98AA-8B99-2CA8AC549FE1}"/>
                </a:ext>
              </a:extLst>
            </p:cNvPr>
            <p:cNvSpPr/>
            <p:nvPr userDrawn="1"/>
          </p:nvSpPr>
          <p:spPr>
            <a:xfrm>
              <a:off x="-1055285" y="3502818"/>
              <a:ext cx="365461" cy="365461"/>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Aft>
                  <a:spcPts val="600"/>
                </a:spcAft>
              </a:pPr>
              <a:endParaRPr lang="en-GB" sz="1400"/>
            </a:p>
          </p:txBody>
        </p:sp>
      </p:grpSp>
      <p:grpSp>
        <p:nvGrpSpPr>
          <p:cNvPr id="33" name="Group 32">
            <a:extLst>
              <a:ext uri="{FF2B5EF4-FFF2-40B4-BE49-F238E27FC236}">
                <a16:creationId xmlns:a16="http://schemas.microsoft.com/office/drawing/2014/main" id="{2B9F9896-6D79-3DE2-5ADC-C28B07F2F400}"/>
              </a:ext>
            </a:extLst>
          </p:cNvPr>
          <p:cNvGrpSpPr/>
          <p:nvPr userDrawn="1"/>
        </p:nvGrpSpPr>
        <p:grpSpPr>
          <a:xfrm>
            <a:off x="12284372" y="-2519"/>
            <a:ext cx="2095094" cy="3935275"/>
            <a:chOff x="-2179314" y="4463260"/>
            <a:chExt cx="2095640" cy="3935275"/>
          </a:xfrm>
        </p:grpSpPr>
        <p:sp>
          <p:nvSpPr>
            <p:cNvPr id="34" name="Rectangle 33">
              <a:extLst>
                <a:ext uri="{FF2B5EF4-FFF2-40B4-BE49-F238E27FC236}">
                  <a16:creationId xmlns:a16="http://schemas.microsoft.com/office/drawing/2014/main" id="{43DC7F89-6C60-D3BC-0A12-CC632851EF08}"/>
                </a:ext>
              </a:extLst>
            </p:cNvPr>
            <p:cNvSpPr/>
            <p:nvPr/>
          </p:nvSpPr>
          <p:spPr>
            <a:xfrm>
              <a:off x="-2178628" y="4464455"/>
              <a:ext cx="2094954" cy="393408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chemeClr val="bg1"/>
                </a:solidFill>
              </a:endParaRPr>
            </a:p>
          </p:txBody>
        </p:sp>
        <p:sp>
          <p:nvSpPr>
            <p:cNvPr id="35" name="Rectangle 34">
              <a:extLst>
                <a:ext uri="{FF2B5EF4-FFF2-40B4-BE49-F238E27FC236}">
                  <a16:creationId xmlns:a16="http://schemas.microsoft.com/office/drawing/2014/main" id="{C3F964C9-FDA5-E2B4-6E3A-049C88F97811}"/>
                </a:ext>
              </a:extLst>
            </p:cNvPr>
            <p:cNvSpPr/>
            <p:nvPr/>
          </p:nvSpPr>
          <p:spPr>
            <a:xfrm>
              <a:off x="-2178417" y="4463260"/>
              <a:ext cx="2094743" cy="7043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799">
                <a:solidFill>
                  <a:schemeClr val="bg1"/>
                </a:solidFill>
              </a:endParaRPr>
            </a:p>
          </p:txBody>
        </p:sp>
        <p:sp>
          <p:nvSpPr>
            <p:cNvPr id="36" name="TextBox 35">
              <a:extLst>
                <a:ext uri="{FF2B5EF4-FFF2-40B4-BE49-F238E27FC236}">
                  <a16:creationId xmlns:a16="http://schemas.microsoft.com/office/drawing/2014/main" id="{7F6C41A9-556A-AB1B-2AA0-018248088314}"/>
                </a:ext>
              </a:extLst>
            </p:cNvPr>
            <p:cNvSpPr txBox="1"/>
            <p:nvPr/>
          </p:nvSpPr>
          <p:spPr>
            <a:xfrm>
              <a:off x="-1906847" y="4580276"/>
              <a:ext cx="1526050" cy="461665"/>
            </a:xfrm>
            <a:prstGeom prst="rect">
              <a:avLst/>
            </a:prstGeom>
            <a:noFill/>
          </p:spPr>
          <p:txBody>
            <a:bodyPr wrap="square" rtlCol="0">
              <a:spAutoFit/>
            </a:bodyPr>
            <a:lstStyle/>
            <a:p>
              <a:pPr algn="ctr"/>
              <a:r>
                <a:rPr lang="en-GB" sz="1200">
                  <a:solidFill>
                    <a:srgbClr val="333333"/>
                  </a:solidFill>
                  <a:latin typeface="+mn-lt"/>
                </a:rPr>
                <a:t>HOW TO INSERT A CHART</a:t>
              </a:r>
            </a:p>
          </p:txBody>
        </p:sp>
        <p:sp>
          <p:nvSpPr>
            <p:cNvPr id="37" name="TextBox 36">
              <a:extLst>
                <a:ext uri="{FF2B5EF4-FFF2-40B4-BE49-F238E27FC236}">
                  <a16:creationId xmlns:a16="http://schemas.microsoft.com/office/drawing/2014/main" id="{D04DF1E5-4E98-5E85-A7BE-9012ACC534FA}"/>
                </a:ext>
              </a:extLst>
            </p:cNvPr>
            <p:cNvSpPr txBox="1"/>
            <p:nvPr/>
          </p:nvSpPr>
          <p:spPr>
            <a:xfrm>
              <a:off x="-2179313" y="5881307"/>
              <a:ext cx="1931663" cy="707886"/>
            </a:xfrm>
            <a:prstGeom prst="rect">
              <a:avLst/>
            </a:prstGeom>
            <a:noFill/>
          </p:spPr>
          <p:txBody>
            <a:bodyPr wrap="square" rtlCol="0">
              <a:noAutofit/>
            </a:bodyPr>
            <a:lstStyle/>
            <a:p>
              <a:r>
                <a:rPr lang="en-GB" sz="1000" b="0">
                  <a:solidFill>
                    <a:srgbClr val="333333"/>
                  </a:solidFill>
                </a:rPr>
                <a:t>1. To use the chart and edit the data, click on the chart and go to </a:t>
              </a:r>
              <a:r>
                <a:rPr lang="en-GB" sz="1000" b="0">
                  <a:solidFill>
                    <a:srgbClr val="333333"/>
                  </a:solidFill>
                  <a:latin typeface="Gotham Medium" pitchFamily="50" charset="0"/>
                </a:rPr>
                <a:t>Chart Design</a:t>
              </a:r>
              <a:r>
                <a:rPr lang="en-GB" sz="1000" b="0">
                  <a:solidFill>
                    <a:srgbClr val="333333"/>
                  </a:solidFill>
                </a:rPr>
                <a:t> &gt; </a:t>
              </a:r>
              <a:r>
                <a:rPr lang="en-GB" sz="1000" b="0">
                  <a:solidFill>
                    <a:srgbClr val="333333"/>
                  </a:solidFill>
                  <a:latin typeface="Gotham Medium" pitchFamily="50" charset="0"/>
                </a:rPr>
                <a:t>Edit Data </a:t>
              </a:r>
              <a:r>
                <a:rPr lang="en-GB" sz="1000" b="0">
                  <a:solidFill>
                    <a:srgbClr val="333333"/>
                  </a:solidFill>
                </a:rPr>
                <a:t>in the top ribbon. </a:t>
              </a:r>
            </a:p>
          </p:txBody>
        </p:sp>
        <p:sp>
          <p:nvSpPr>
            <p:cNvPr id="38" name="TextBox 37">
              <a:extLst>
                <a:ext uri="{FF2B5EF4-FFF2-40B4-BE49-F238E27FC236}">
                  <a16:creationId xmlns:a16="http://schemas.microsoft.com/office/drawing/2014/main" id="{EBEB097F-C691-43BC-055F-7D9EFA1DB7DA}"/>
                </a:ext>
              </a:extLst>
            </p:cNvPr>
            <p:cNvSpPr txBox="1"/>
            <p:nvPr/>
          </p:nvSpPr>
          <p:spPr>
            <a:xfrm>
              <a:off x="-2179314" y="6549357"/>
              <a:ext cx="1798517" cy="841667"/>
            </a:xfrm>
            <a:prstGeom prst="rect">
              <a:avLst/>
            </a:prstGeom>
            <a:noFill/>
          </p:spPr>
          <p:txBody>
            <a:bodyPr wrap="square" rtlCol="0">
              <a:noAutofit/>
            </a:bodyPr>
            <a:lstStyle/>
            <a:p>
              <a:r>
                <a:rPr lang="en-GB" sz="1000" b="0">
                  <a:solidFill>
                    <a:srgbClr val="333333"/>
                  </a:solidFill>
                </a:rPr>
                <a:t>2.  You can choose to insert fresh data into the excel document or copy and paste a table of data from another excel.</a:t>
              </a:r>
            </a:p>
          </p:txBody>
        </p:sp>
        <p:sp>
          <p:nvSpPr>
            <p:cNvPr id="39" name="TextBox 38">
              <a:extLst>
                <a:ext uri="{FF2B5EF4-FFF2-40B4-BE49-F238E27FC236}">
                  <a16:creationId xmlns:a16="http://schemas.microsoft.com/office/drawing/2014/main" id="{224D3472-137A-F7B3-6704-8C325E02BA12}"/>
                </a:ext>
              </a:extLst>
            </p:cNvPr>
            <p:cNvSpPr txBox="1"/>
            <p:nvPr/>
          </p:nvSpPr>
          <p:spPr>
            <a:xfrm>
              <a:off x="-2179314" y="5182194"/>
              <a:ext cx="2094743" cy="707886"/>
            </a:xfrm>
            <a:prstGeom prst="rect">
              <a:avLst/>
            </a:prstGeom>
            <a:noFill/>
          </p:spPr>
          <p:txBody>
            <a:bodyPr wrap="square" rtlCol="0">
              <a:spAutoFit/>
            </a:bodyPr>
            <a:lstStyle/>
            <a:p>
              <a:r>
                <a:rPr lang="en-GB" sz="1000" b="0">
                  <a:solidFill>
                    <a:srgbClr val="333333"/>
                  </a:solidFill>
                </a:rPr>
                <a:t>We have designed and charts for you. These can be found on the chart slides when you open your template.</a:t>
              </a:r>
              <a:endParaRPr lang="en-GB" sz="1000" b="0">
                <a:solidFill>
                  <a:schemeClr val="accent1"/>
                </a:solidFill>
              </a:endParaRPr>
            </a:p>
          </p:txBody>
        </p:sp>
        <p:sp>
          <p:nvSpPr>
            <p:cNvPr id="40" name="Rectangle 39">
              <a:extLst>
                <a:ext uri="{FF2B5EF4-FFF2-40B4-BE49-F238E27FC236}">
                  <a16:creationId xmlns:a16="http://schemas.microsoft.com/office/drawing/2014/main" id="{A2AACEE8-E098-32C2-DA8F-88DEDC3854E3}"/>
                </a:ext>
              </a:extLst>
            </p:cNvPr>
            <p:cNvSpPr/>
            <p:nvPr/>
          </p:nvSpPr>
          <p:spPr>
            <a:xfrm>
              <a:off x="-2178628" y="7441493"/>
              <a:ext cx="2094954" cy="3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fontScale="25000" lnSpcReduction="20000"/>
            </a:bodyPr>
            <a:lstStyle/>
            <a:p>
              <a:pPr algn="ctr"/>
              <a:endParaRPr lang="en-GB" sz="1799">
                <a:solidFill>
                  <a:schemeClr val="bg1"/>
                </a:solidFill>
              </a:endParaRPr>
            </a:p>
          </p:txBody>
        </p:sp>
        <p:sp>
          <p:nvSpPr>
            <p:cNvPr id="41" name="TextBox 40">
              <a:extLst>
                <a:ext uri="{FF2B5EF4-FFF2-40B4-BE49-F238E27FC236}">
                  <a16:creationId xmlns:a16="http://schemas.microsoft.com/office/drawing/2014/main" id="{E85F961C-F8B7-3EE4-ADDB-6080A14CA36B}"/>
                </a:ext>
              </a:extLst>
            </p:cNvPr>
            <p:cNvSpPr txBox="1"/>
            <p:nvPr userDrawn="1"/>
          </p:nvSpPr>
          <p:spPr>
            <a:xfrm>
              <a:off x="-2179314" y="7496303"/>
              <a:ext cx="1798517" cy="553998"/>
            </a:xfrm>
            <a:prstGeom prst="rect">
              <a:avLst/>
            </a:prstGeom>
            <a:noFill/>
          </p:spPr>
          <p:txBody>
            <a:bodyPr wrap="square" rtlCol="0">
              <a:noAutofit/>
            </a:bodyPr>
            <a:lstStyle/>
            <a:p>
              <a:r>
                <a:rPr lang="en-GB" sz="1000" b="0">
                  <a:solidFill>
                    <a:srgbClr val="333333"/>
                  </a:solidFill>
                  <a:latin typeface="Gotham Medium" pitchFamily="50" charset="0"/>
                </a:rPr>
                <a:t>You can copy and paste the designed chart into the another placeholder to create more charts in this style.</a:t>
              </a:r>
              <a:endParaRPr lang="en-GB" sz="1000" b="0">
                <a:solidFill>
                  <a:schemeClr val="accent1"/>
                </a:solidFill>
                <a:latin typeface="Gotham Medium" pitchFamily="50" charset="0"/>
              </a:endParaRPr>
            </a:p>
          </p:txBody>
        </p:sp>
      </p:grpSp>
      <p:sp>
        <p:nvSpPr>
          <p:cNvPr id="55" name="Date Placeholder 54">
            <a:extLst>
              <a:ext uri="{FF2B5EF4-FFF2-40B4-BE49-F238E27FC236}">
                <a16:creationId xmlns:a16="http://schemas.microsoft.com/office/drawing/2014/main" id="{544695F9-D902-DB90-6BEB-62C5EC14F1B3}"/>
              </a:ext>
            </a:extLst>
          </p:cNvPr>
          <p:cNvSpPr>
            <a:spLocks noGrp="1"/>
          </p:cNvSpPr>
          <p:nvPr>
            <p:ph type="dt" sz="half" idx="30"/>
          </p:nvPr>
        </p:nvSpPr>
        <p:spPr/>
        <p:txBody>
          <a:bodyPr/>
          <a:lstStyle/>
          <a:p>
            <a:endParaRPr lang="en-GB"/>
          </a:p>
        </p:txBody>
      </p:sp>
      <p:sp>
        <p:nvSpPr>
          <p:cNvPr id="56" name="Footer Placeholder 55">
            <a:extLst>
              <a:ext uri="{FF2B5EF4-FFF2-40B4-BE49-F238E27FC236}">
                <a16:creationId xmlns:a16="http://schemas.microsoft.com/office/drawing/2014/main" id="{E9074DBD-EAFB-5DA2-DB10-04C08DE8676D}"/>
              </a:ext>
            </a:extLst>
          </p:cNvPr>
          <p:cNvSpPr>
            <a:spLocks noGrp="1"/>
          </p:cNvSpPr>
          <p:nvPr>
            <p:ph type="ftr" sz="quarter" idx="31"/>
          </p:nvPr>
        </p:nvSpPr>
        <p:spPr/>
        <p:txBody>
          <a:bodyPr/>
          <a:lstStyle/>
          <a:p>
            <a:pPr>
              <a:lnSpc>
                <a:spcPct val="120000"/>
              </a:lnSpc>
              <a:spcAft>
                <a:spcPts val="1000"/>
              </a:spcAft>
            </a:pPr>
            <a:r>
              <a:rPr lang="en-US"/>
              <a:t>Footer</a:t>
            </a:r>
          </a:p>
        </p:txBody>
      </p:sp>
      <p:sp>
        <p:nvSpPr>
          <p:cNvPr id="57" name="Slide Number Placeholder 56">
            <a:extLst>
              <a:ext uri="{FF2B5EF4-FFF2-40B4-BE49-F238E27FC236}">
                <a16:creationId xmlns:a16="http://schemas.microsoft.com/office/drawing/2014/main" id="{1A008E62-D1BE-2FB1-78CB-CE62DBD69900}"/>
              </a:ext>
            </a:extLst>
          </p:cNvPr>
          <p:cNvSpPr>
            <a:spLocks noGrp="1"/>
          </p:cNvSpPr>
          <p:nvPr>
            <p:ph type="sldNum" sz="quarter" idx="32"/>
          </p:nvPr>
        </p:nvSpPr>
        <p:spPr/>
        <p:txBody>
          <a:bodyPr/>
          <a:lstStyle/>
          <a:p>
            <a:fld id="{BB07EAE1-021A-493C-B07F-6FE9E5D11BEB}" type="slidenum">
              <a:rPr lang="en-GB" smtClean="0"/>
              <a:pPr/>
              <a:t>‹#›</a:t>
            </a:fld>
            <a:endParaRPr lang="en-GB"/>
          </a:p>
        </p:txBody>
      </p:sp>
      <p:sp>
        <p:nvSpPr>
          <p:cNvPr id="2" name="Title 1">
            <a:extLst>
              <a:ext uri="{FF2B5EF4-FFF2-40B4-BE49-F238E27FC236}">
                <a16:creationId xmlns:a16="http://schemas.microsoft.com/office/drawing/2014/main" id="{229CEF8E-AADE-A7B0-5ADF-84D3B1D11462}"/>
              </a:ext>
            </a:extLst>
          </p:cNvPr>
          <p:cNvSpPr>
            <a:spLocks noGrp="1"/>
          </p:cNvSpPr>
          <p:nvPr>
            <p:ph type="title" hasCustomPrompt="1"/>
          </p:nvPr>
        </p:nvSpPr>
        <p:spPr>
          <a:xfrm>
            <a:off x="450732" y="422671"/>
            <a:ext cx="10326690" cy="553999"/>
          </a:xfrm>
        </p:spPr>
        <p:txBody>
          <a:bodyPr/>
          <a:lstStyle>
            <a:lvl1pPr>
              <a:defRPr sz="3199"/>
            </a:lvl1pPr>
          </a:lstStyle>
          <a:p>
            <a:r>
              <a:rPr lang="en-GB"/>
              <a:t>Insert title here</a:t>
            </a:r>
          </a:p>
        </p:txBody>
      </p:sp>
      <p:pic>
        <p:nvPicPr>
          <p:cNvPr id="4" name="Graphic 3">
            <a:extLst>
              <a:ext uri="{FF2B5EF4-FFF2-40B4-BE49-F238E27FC236}">
                <a16:creationId xmlns:a16="http://schemas.microsoft.com/office/drawing/2014/main" id="{626A4651-E393-FAD5-B4DC-3F965167DC9E}"/>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1169916" y="259080"/>
            <a:ext cx="558018" cy="558163"/>
          </a:xfrm>
          <a:prstGeom prst="rect">
            <a:avLst/>
          </a:prstGeom>
        </p:spPr>
      </p:pic>
      <p:sp>
        <p:nvSpPr>
          <p:cNvPr id="5" name="Rectangle 4">
            <a:extLst>
              <a:ext uri="{FF2B5EF4-FFF2-40B4-BE49-F238E27FC236}">
                <a16:creationId xmlns:a16="http://schemas.microsoft.com/office/drawing/2014/main" id="{A1ED5193-7AE3-5965-3E8E-5B05B3A2EF01}"/>
              </a:ext>
            </a:extLst>
          </p:cNvPr>
          <p:cNvSpPr/>
          <p:nvPr userDrawn="1"/>
        </p:nvSpPr>
        <p:spPr>
          <a:xfrm>
            <a:off x="450732" y="1242010"/>
            <a:ext cx="245528" cy="686778"/>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799"/>
          </a:p>
        </p:txBody>
      </p:sp>
      <p:sp>
        <p:nvSpPr>
          <p:cNvPr id="30" name="Rectangle 29">
            <a:extLst>
              <a:ext uri="{FF2B5EF4-FFF2-40B4-BE49-F238E27FC236}">
                <a16:creationId xmlns:a16="http://schemas.microsoft.com/office/drawing/2014/main" id="{9D80F8CF-ABE0-ECCE-4542-AA139605A6B7}"/>
              </a:ext>
            </a:extLst>
          </p:cNvPr>
          <p:cNvSpPr/>
          <p:nvPr userDrawn="1"/>
        </p:nvSpPr>
        <p:spPr>
          <a:xfrm>
            <a:off x="450732" y="3931126"/>
            <a:ext cx="5643681" cy="686778"/>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799"/>
          </a:p>
        </p:txBody>
      </p:sp>
      <p:sp>
        <p:nvSpPr>
          <p:cNvPr id="31" name="Chart Placeholder 9">
            <a:extLst>
              <a:ext uri="{FF2B5EF4-FFF2-40B4-BE49-F238E27FC236}">
                <a16:creationId xmlns:a16="http://schemas.microsoft.com/office/drawing/2014/main" id="{4AEF7B87-2A13-0D5D-AAA7-6FAC95F27E00}"/>
              </a:ext>
            </a:extLst>
          </p:cNvPr>
          <p:cNvSpPr>
            <a:spLocks noGrp="1"/>
          </p:cNvSpPr>
          <p:nvPr>
            <p:ph type="chart" sz="quarter" idx="33" hasCustomPrompt="1"/>
          </p:nvPr>
        </p:nvSpPr>
        <p:spPr>
          <a:xfrm>
            <a:off x="450732" y="4745778"/>
            <a:ext cx="5643681" cy="1679408"/>
          </a:xfrm>
        </p:spPr>
        <p:txBody>
          <a:bodyPr/>
          <a:lstStyle>
            <a:lvl1pPr algn="ctr">
              <a:spcAft>
                <a:spcPts val="0"/>
              </a:spcAft>
              <a:defRPr>
                <a:solidFill>
                  <a:schemeClr val="bg2"/>
                </a:solidFill>
              </a:defRPr>
            </a:lvl1pPr>
          </a:lstStyle>
          <a:p>
            <a:r>
              <a:rPr lang="en-GB"/>
              <a:t>Copy and paste a chart from your chart colours slides </a:t>
            </a:r>
            <a:br>
              <a:rPr lang="en-GB"/>
            </a:br>
            <a:r>
              <a:rPr lang="en-GB"/>
              <a:t>into this placeholder</a:t>
            </a:r>
          </a:p>
        </p:txBody>
      </p:sp>
      <p:sp>
        <p:nvSpPr>
          <p:cNvPr id="32" name="Text Placeholder 12">
            <a:extLst>
              <a:ext uri="{FF2B5EF4-FFF2-40B4-BE49-F238E27FC236}">
                <a16:creationId xmlns:a16="http://schemas.microsoft.com/office/drawing/2014/main" id="{153B208F-D715-4064-19AF-84F8DC51AD11}"/>
              </a:ext>
            </a:extLst>
          </p:cNvPr>
          <p:cNvSpPr>
            <a:spLocks noGrp="1"/>
          </p:cNvSpPr>
          <p:nvPr>
            <p:ph type="body" sz="quarter" idx="34" hasCustomPrompt="1"/>
          </p:nvPr>
        </p:nvSpPr>
        <p:spPr>
          <a:xfrm>
            <a:off x="826452" y="4037215"/>
            <a:ext cx="5159132" cy="458928"/>
          </a:xfrm>
        </p:spPr>
        <p:txBody>
          <a:bodyPr anchor="ctr"/>
          <a:lstStyle>
            <a:lvl1pPr>
              <a:defRPr sz="1050">
                <a:solidFill>
                  <a:schemeClr val="tx1"/>
                </a:solidFill>
              </a:defRPr>
            </a:lvl1pPr>
            <a:lvl2pPr marL="0" indent="0">
              <a:buNone/>
              <a:defRPr sz="1200">
                <a:solidFill>
                  <a:schemeClr val="bg1"/>
                </a:solidFill>
              </a:defRPr>
            </a:lvl2pPr>
            <a:lvl3pPr>
              <a:defRPr sz="1100">
                <a:solidFill>
                  <a:schemeClr val="bg1"/>
                </a:solidFill>
              </a:defRPr>
            </a:lvl3pPr>
            <a:lvl4pPr>
              <a:defRPr sz="1050">
                <a:solidFill>
                  <a:schemeClr val="bg1"/>
                </a:solidFill>
              </a:defRPr>
            </a:lvl4pPr>
            <a:lvl5pPr>
              <a:defRPr sz="1050">
                <a:solidFill>
                  <a:schemeClr val="bg1"/>
                </a:solidFill>
              </a:defRPr>
            </a:lvl5pPr>
          </a:lstStyle>
          <a:p>
            <a:pPr lvl="0"/>
            <a:r>
              <a:rPr lang="en-GB"/>
              <a:t>Insert text here</a:t>
            </a:r>
          </a:p>
        </p:txBody>
      </p:sp>
      <p:sp>
        <p:nvSpPr>
          <p:cNvPr id="42" name="Rectangle 41">
            <a:extLst>
              <a:ext uri="{FF2B5EF4-FFF2-40B4-BE49-F238E27FC236}">
                <a16:creationId xmlns:a16="http://schemas.microsoft.com/office/drawing/2014/main" id="{3A0C5BEB-D0C9-014B-A8E5-41B945018AA0}"/>
              </a:ext>
            </a:extLst>
          </p:cNvPr>
          <p:cNvSpPr/>
          <p:nvPr userDrawn="1"/>
        </p:nvSpPr>
        <p:spPr>
          <a:xfrm>
            <a:off x="450732" y="3931126"/>
            <a:ext cx="245528" cy="686778"/>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799"/>
          </a:p>
        </p:txBody>
      </p:sp>
      <p:sp>
        <p:nvSpPr>
          <p:cNvPr id="43" name="Rectangle 42">
            <a:extLst>
              <a:ext uri="{FF2B5EF4-FFF2-40B4-BE49-F238E27FC236}">
                <a16:creationId xmlns:a16="http://schemas.microsoft.com/office/drawing/2014/main" id="{275AEB1B-EAC6-D776-AE2B-E603DCC33649}"/>
              </a:ext>
            </a:extLst>
          </p:cNvPr>
          <p:cNvSpPr/>
          <p:nvPr userDrawn="1"/>
        </p:nvSpPr>
        <p:spPr>
          <a:xfrm>
            <a:off x="6227425" y="1242010"/>
            <a:ext cx="5643681" cy="686778"/>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799"/>
          </a:p>
        </p:txBody>
      </p:sp>
      <p:sp>
        <p:nvSpPr>
          <p:cNvPr id="45" name="Chart Placeholder 9">
            <a:extLst>
              <a:ext uri="{FF2B5EF4-FFF2-40B4-BE49-F238E27FC236}">
                <a16:creationId xmlns:a16="http://schemas.microsoft.com/office/drawing/2014/main" id="{D2F23D69-FD89-57BA-8370-94850C9E4989}"/>
              </a:ext>
            </a:extLst>
          </p:cNvPr>
          <p:cNvSpPr>
            <a:spLocks noGrp="1"/>
          </p:cNvSpPr>
          <p:nvPr>
            <p:ph type="chart" sz="quarter" idx="35" hasCustomPrompt="1"/>
          </p:nvPr>
        </p:nvSpPr>
        <p:spPr>
          <a:xfrm>
            <a:off x="6227425" y="2056662"/>
            <a:ext cx="5643681" cy="1679408"/>
          </a:xfrm>
        </p:spPr>
        <p:txBody>
          <a:bodyPr/>
          <a:lstStyle>
            <a:lvl1pPr algn="ctr">
              <a:spcAft>
                <a:spcPts val="0"/>
              </a:spcAft>
              <a:defRPr>
                <a:solidFill>
                  <a:schemeClr val="bg2"/>
                </a:solidFill>
              </a:defRPr>
            </a:lvl1pPr>
          </a:lstStyle>
          <a:p>
            <a:r>
              <a:rPr lang="en-GB"/>
              <a:t>Copy and paste a chart from your chart colours slides </a:t>
            </a:r>
            <a:br>
              <a:rPr lang="en-GB"/>
            </a:br>
            <a:r>
              <a:rPr lang="en-GB"/>
              <a:t>into this placeholder</a:t>
            </a:r>
          </a:p>
        </p:txBody>
      </p:sp>
      <p:sp>
        <p:nvSpPr>
          <p:cNvPr id="54" name="Text Placeholder 12">
            <a:extLst>
              <a:ext uri="{FF2B5EF4-FFF2-40B4-BE49-F238E27FC236}">
                <a16:creationId xmlns:a16="http://schemas.microsoft.com/office/drawing/2014/main" id="{6B308319-7E67-5C9E-3456-C72019C3DBE7}"/>
              </a:ext>
            </a:extLst>
          </p:cNvPr>
          <p:cNvSpPr>
            <a:spLocks noGrp="1"/>
          </p:cNvSpPr>
          <p:nvPr>
            <p:ph type="body" sz="quarter" idx="36" hasCustomPrompt="1"/>
          </p:nvPr>
        </p:nvSpPr>
        <p:spPr>
          <a:xfrm>
            <a:off x="6603145" y="1348099"/>
            <a:ext cx="5159132" cy="458928"/>
          </a:xfrm>
        </p:spPr>
        <p:txBody>
          <a:bodyPr anchor="ctr"/>
          <a:lstStyle>
            <a:lvl1pPr>
              <a:defRPr sz="1050">
                <a:solidFill>
                  <a:schemeClr val="tx1"/>
                </a:solidFill>
              </a:defRPr>
            </a:lvl1pPr>
            <a:lvl2pPr marL="0" indent="0">
              <a:buNone/>
              <a:defRPr sz="1200">
                <a:solidFill>
                  <a:schemeClr val="bg1"/>
                </a:solidFill>
              </a:defRPr>
            </a:lvl2pPr>
            <a:lvl3pPr>
              <a:defRPr sz="1100">
                <a:solidFill>
                  <a:schemeClr val="bg1"/>
                </a:solidFill>
              </a:defRPr>
            </a:lvl3pPr>
            <a:lvl4pPr>
              <a:defRPr sz="1050">
                <a:solidFill>
                  <a:schemeClr val="bg1"/>
                </a:solidFill>
              </a:defRPr>
            </a:lvl4pPr>
            <a:lvl5pPr>
              <a:defRPr sz="1050">
                <a:solidFill>
                  <a:schemeClr val="bg1"/>
                </a:solidFill>
              </a:defRPr>
            </a:lvl5pPr>
          </a:lstStyle>
          <a:p>
            <a:pPr lvl="0"/>
            <a:r>
              <a:rPr lang="en-GB"/>
              <a:t>Insert text here</a:t>
            </a:r>
          </a:p>
        </p:txBody>
      </p:sp>
      <p:sp>
        <p:nvSpPr>
          <p:cNvPr id="58" name="Rectangle 57">
            <a:extLst>
              <a:ext uri="{FF2B5EF4-FFF2-40B4-BE49-F238E27FC236}">
                <a16:creationId xmlns:a16="http://schemas.microsoft.com/office/drawing/2014/main" id="{2F1B51B0-F263-3E62-CDB4-7122E460E568}"/>
              </a:ext>
            </a:extLst>
          </p:cNvPr>
          <p:cNvSpPr/>
          <p:nvPr userDrawn="1"/>
        </p:nvSpPr>
        <p:spPr>
          <a:xfrm>
            <a:off x="6227425" y="1242010"/>
            <a:ext cx="245528" cy="686778"/>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799"/>
          </a:p>
        </p:txBody>
      </p:sp>
      <p:sp>
        <p:nvSpPr>
          <p:cNvPr id="59" name="Rectangle 58">
            <a:extLst>
              <a:ext uri="{FF2B5EF4-FFF2-40B4-BE49-F238E27FC236}">
                <a16:creationId xmlns:a16="http://schemas.microsoft.com/office/drawing/2014/main" id="{C362BA6B-8FE9-6543-4B96-EEF15FD66315}"/>
              </a:ext>
            </a:extLst>
          </p:cNvPr>
          <p:cNvSpPr/>
          <p:nvPr userDrawn="1"/>
        </p:nvSpPr>
        <p:spPr>
          <a:xfrm>
            <a:off x="6227425" y="3931126"/>
            <a:ext cx="5643681" cy="686778"/>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799"/>
          </a:p>
        </p:txBody>
      </p:sp>
      <p:sp>
        <p:nvSpPr>
          <p:cNvPr id="60" name="Chart Placeholder 9">
            <a:extLst>
              <a:ext uri="{FF2B5EF4-FFF2-40B4-BE49-F238E27FC236}">
                <a16:creationId xmlns:a16="http://schemas.microsoft.com/office/drawing/2014/main" id="{928E533B-2AE9-C6E9-B6AE-B7A0C73E4EC1}"/>
              </a:ext>
            </a:extLst>
          </p:cNvPr>
          <p:cNvSpPr>
            <a:spLocks noGrp="1"/>
          </p:cNvSpPr>
          <p:nvPr>
            <p:ph type="chart" sz="quarter" idx="37" hasCustomPrompt="1"/>
          </p:nvPr>
        </p:nvSpPr>
        <p:spPr>
          <a:xfrm>
            <a:off x="6227425" y="4745778"/>
            <a:ext cx="5643681" cy="1679408"/>
          </a:xfrm>
        </p:spPr>
        <p:txBody>
          <a:bodyPr/>
          <a:lstStyle>
            <a:lvl1pPr algn="ctr">
              <a:spcAft>
                <a:spcPts val="0"/>
              </a:spcAft>
              <a:defRPr>
                <a:solidFill>
                  <a:schemeClr val="bg2"/>
                </a:solidFill>
              </a:defRPr>
            </a:lvl1pPr>
          </a:lstStyle>
          <a:p>
            <a:r>
              <a:rPr lang="en-GB"/>
              <a:t>Copy and paste a chart from your chart colours slides </a:t>
            </a:r>
            <a:br>
              <a:rPr lang="en-GB"/>
            </a:br>
            <a:r>
              <a:rPr lang="en-GB"/>
              <a:t>into this placeholder</a:t>
            </a:r>
          </a:p>
        </p:txBody>
      </p:sp>
      <p:sp>
        <p:nvSpPr>
          <p:cNvPr id="61" name="Text Placeholder 12">
            <a:extLst>
              <a:ext uri="{FF2B5EF4-FFF2-40B4-BE49-F238E27FC236}">
                <a16:creationId xmlns:a16="http://schemas.microsoft.com/office/drawing/2014/main" id="{23E0C745-B724-B892-79D6-DCE8201CA721}"/>
              </a:ext>
            </a:extLst>
          </p:cNvPr>
          <p:cNvSpPr>
            <a:spLocks noGrp="1"/>
          </p:cNvSpPr>
          <p:nvPr>
            <p:ph type="body" sz="quarter" idx="38" hasCustomPrompt="1"/>
          </p:nvPr>
        </p:nvSpPr>
        <p:spPr>
          <a:xfrm>
            <a:off x="6603145" y="4037215"/>
            <a:ext cx="5159132" cy="458928"/>
          </a:xfrm>
        </p:spPr>
        <p:txBody>
          <a:bodyPr anchor="ctr"/>
          <a:lstStyle>
            <a:lvl1pPr>
              <a:defRPr sz="1050">
                <a:solidFill>
                  <a:schemeClr val="tx1"/>
                </a:solidFill>
              </a:defRPr>
            </a:lvl1pPr>
            <a:lvl2pPr marL="0" indent="0">
              <a:buNone/>
              <a:defRPr sz="1200">
                <a:solidFill>
                  <a:schemeClr val="bg1"/>
                </a:solidFill>
              </a:defRPr>
            </a:lvl2pPr>
            <a:lvl3pPr>
              <a:defRPr sz="1100">
                <a:solidFill>
                  <a:schemeClr val="bg1"/>
                </a:solidFill>
              </a:defRPr>
            </a:lvl3pPr>
            <a:lvl4pPr>
              <a:defRPr sz="1050">
                <a:solidFill>
                  <a:schemeClr val="bg1"/>
                </a:solidFill>
              </a:defRPr>
            </a:lvl4pPr>
            <a:lvl5pPr>
              <a:defRPr sz="1050">
                <a:solidFill>
                  <a:schemeClr val="bg1"/>
                </a:solidFill>
              </a:defRPr>
            </a:lvl5pPr>
          </a:lstStyle>
          <a:p>
            <a:pPr lvl="0"/>
            <a:r>
              <a:rPr lang="en-GB"/>
              <a:t>Insert text here</a:t>
            </a:r>
          </a:p>
        </p:txBody>
      </p:sp>
      <p:sp>
        <p:nvSpPr>
          <p:cNvPr id="62" name="Rectangle 61">
            <a:extLst>
              <a:ext uri="{FF2B5EF4-FFF2-40B4-BE49-F238E27FC236}">
                <a16:creationId xmlns:a16="http://schemas.microsoft.com/office/drawing/2014/main" id="{1C0C05DB-3072-2A20-252A-A263FF4A0423}"/>
              </a:ext>
            </a:extLst>
          </p:cNvPr>
          <p:cNvSpPr/>
          <p:nvPr userDrawn="1"/>
        </p:nvSpPr>
        <p:spPr>
          <a:xfrm>
            <a:off x="6227425" y="3931126"/>
            <a:ext cx="245528" cy="686778"/>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799"/>
          </a:p>
        </p:txBody>
      </p:sp>
    </p:spTree>
    <p:custDataLst>
      <p:tags r:id="rId1"/>
    </p:custDataLst>
    <p:extLst>
      <p:ext uri="{BB962C8B-B14F-4D97-AF65-F5344CB8AC3E}">
        <p14:creationId xmlns:p14="http://schemas.microsoft.com/office/powerpoint/2010/main" val="1719768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2.xml><?xml version="1.0" encoding="utf-8"?>
<p:sldLayout xmlns:a="http://schemas.openxmlformats.org/drawingml/2006/main" xmlns:r="http://schemas.openxmlformats.org/officeDocument/2006/relationships" xmlns:p="http://schemas.openxmlformats.org/presentationml/2006/main" showMasterSp="0" userDrawn="1">
  <p:cSld name="Two column + chart/image">
    <p:spTree>
      <p:nvGrpSpPr>
        <p:cNvPr id="1" name=""/>
        <p:cNvGrpSpPr/>
        <p:nvPr/>
      </p:nvGrpSpPr>
      <p:grpSpPr>
        <a:xfrm>
          <a:off x="0" y="0"/>
          <a:ext cx="0" cy="0"/>
          <a:chOff x="0" y="0"/>
          <a:chExt cx="0" cy="0"/>
        </a:xfrm>
      </p:grpSpPr>
      <p:sp>
        <p:nvSpPr>
          <p:cNvPr id="44" name="Text Placeholder 3">
            <a:extLst>
              <a:ext uri="{FF2B5EF4-FFF2-40B4-BE49-F238E27FC236}">
                <a16:creationId xmlns:a16="http://schemas.microsoft.com/office/drawing/2014/main" id="{4824DC10-1C7E-334E-D972-57A2975195D9}"/>
              </a:ext>
            </a:extLst>
          </p:cNvPr>
          <p:cNvSpPr>
            <a:spLocks noGrp="1"/>
          </p:cNvSpPr>
          <p:nvPr>
            <p:ph type="body" sz="quarter" idx="13" hasCustomPrompt="1"/>
          </p:nvPr>
        </p:nvSpPr>
        <p:spPr>
          <a:xfrm rot="5400000">
            <a:off x="8649149" y="3318754"/>
            <a:ext cx="6858430" cy="220922"/>
          </a:xfrm>
          <a:solidFill>
            <a:schemeClr val="accent1"/>
          </a:solidFill>
        </p:spPr>
        <p:txBody>
          <a:bodyPr anchor="ctr"/>
          <a:lstStyle>
            <a:lvl1pPr algn="ctr">
              <a:defRPr sz="900" cap="all" spc="100" baseline="0"/>
            </a:lvl1pPr>
          </a:lstStyle>
          <a:p>
            <a:pPr lvl="0"/>
            <a:r>
              <a:rPr lang="en-GB"/>
              <a:t>Section Title</a:t>
            </a:r>
          </a:p>
        </p:txBody>
      </p:sp>
      <p:grpSp>
        <p:nvGrpSpPr>
          <p:cNvPr id="8" name="Group 7">
            <a:extLst>
              <a:ext uri="{FF2B5EF4-FFF2-40B4-BE49-F238E27FC236}">
                <a16:creationId xmlns:a16="http://schemas.microsoft.com/office/drawing/2014/main" id="{B0D95AA3-82FF-9867-5D0E-455D8F8231CC}"/>
              </a:ext>
            </a:extLst>
          </p:cNvPr>
          <p:cNvGrpSpPr/>
          <p:nvPr userDrawn="1"/>
        </p:nvGrpSpPr>
        <p:grpSpPr>
          <a:xfrm>
            <a:off x="-2177850" y="1"/>
            <a:ext cx="2116359" cy="4354799"/>
            <a:chOff x="-2170726" y="0"/>
            <a:chExt cx="2116910" cy="4354799"/>
          </a:xfrm>
        </p:grpSpPr>
        <p:grpSp>
          <p:nvGrpSpPr>
            <p:cNvPr id="11" name="Group 10">
              <a:extLst>
                <a:ext uri="{FF2B5EF4-FFF2-40B4-BE49-F238E27FC236}">
                  <a16:creationId xmlns:a16="http://schemas.microsoft.com/office/drawing/2014/main" id="{44AF244E-3EE4-627C-5E1E-37491ED4E665}"/>
                </a:ext>
              </a:extLst>
            </p:cNvPr>
            <p:cNvGrpSpPr/>
            <p:nvPr userDrawn="1"/>
          </p:nvGrpSpPr>
          <p:grpSpPr>
            <a:xfrm>
              <a:off x="-2170726" y="0"/>
              <a:ext cx="2116910" cy="4354799"/>
              <a:chOff x="1841345" y="1593847"/>
              <a:chExt cx="2116910" cy="4354799"/>
            </a:xfrm>
          </p:grpSpPr>
          <p:sp>
            <p:nvSpPr>
              <p:cNvPr id="20" name="Rectangle 19">
                <a:extLst>
                  <a:ext uri="{FF2B5EF4-FFF2-40B4-BE49-F238E27FC236}">
                    <a16:creationId xmlns:a16="http://schemas.microsoft.com/office/drawing/2014/main" id="{45713D40-EF73-D5EC-888D-D286617B78CF}"/>
                  </a:ext>
                </a:extLst>
              </p:cNvPr>
              <p:cNvSpPr/>
              <p:nvPr/>
            </p:nvSpPr>
            <p:spPr>
              <a:xfrm>
                <a:off x="1841345" y="1593847"/>
                <a:ext cx="2094954" cy="4354799"/>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333333"/>
                  </a:solidFill>
                </a:endParaRPr>
              </a:p>
            </p:txBody>
          </p:sp>
          <p:sp>
            <p:nvSpPr>
              <p:cNvPr id="21" name="Rectangle 20">
                <a:extLst>
                  <a:ext uri="{FF2B5EF4-FFF2-40B4-BE49-F238E27FC236}">
                    <a16:creationId xmlns:a16="http://schemas.microsoft.com/office/drawing/2014/main" id="{887EDA15-AF32-78BC-4E59-69D5D5BB8401}"/>
                  </a:ext>
                </a:extLst>
              </p:cNvPr>
              <p:cNvSpPr/>
              <p:nvPr/>
            </p:nvSpPr>
            <p:spPr>
              <a:xfrm>
                <a:off x="1841345" y="1593847"/>
                <a:ext cx="2094953" cy="6882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799">
                  <a:solidFill>
                    <a:srgbClr val="333333"/>
                  </a:solidFill>
                </a:endParaRPr>
              </a:p>
            </p:txBody>
          </p:sp>
          <p:sp>
            <p:nvSpPr>
              <p:cNvPr id="22" name="TextBox 21">
                <a:extLst>
                  <a:ext uri="{FF2B5EF4-FFF2-40B4-BE49-F238E27FC236}">
                    <a16:creationId xmlns:a16="http://schemas.microsoft.com/office/drawing/2014/main" id="{FE840031-5E13-C96F-F7CD-11DFB905B63E}"/>
                  </a:ext>
                </a:extLst>
              </p:cNvPr>
              <p:cNvSpPr txBox="1"/>
              <p:nvPr/>
            </p:nvSpPr>
            <p:spPr>
              <a:xfrm>
                <a:off x="1986125" y="1707138"/>
                <a:ext cx="1805394" cy="461665"/>
              </a:xfrm>
              <a:prstGeom prst="rect">
                <a:avLst/>
              </a:prstGeom>
              <a:noFill/>
            </p:spPr>
            <p:txBody>
              <a:bodyPr wrap="square" rtlCol="0">
                <a:spAutoFit/>
              </a:bodyPr>
              <a:lstStyle/>
              <a:p>
                <a:pPr algn="ctr"/>
                <a:r>
                  <a:rPr lang="en-GB" sz="1200">
                    <a:solidFill>
                      <a:srgbClr val="333333"/>
                    </a:solidFill>
                    <a:latin typeface="+mn-lt"/>
                  </a:rPr>
                  <a:t>HOW TO USE BULLET POINTS</a:t>
                </a:r>
              </a:p>
            </p:txBody>
          </p:sp>
          <p:sp>
            <p:nvSpPr>
              <p:cNvPr id="23" name="TextBox 22">
                <a:extLst>
                  <a:ext uri="{FF2B5EF4-FFF2-40B4-BE49-F238E27FC236}">
                    <a16:creationId xmlns:a16="http://schemas.microsoft.com/office/drawing/2014/main" id="{AC7698C1-6052-5EEF-4948-0CC72996CC2C}"/>
                  </a:ext>
                </a:extLst>
              </p:cNvPr>
              <p:cNvSpPr txBox="1"/>
              <p:nvPr/>
            </p:nvSpPr>
            <p:spPr>
              <a:xfrm>
                <a:off x="1863302" y="4421432"/>
                <a:ext cx="2094953" cy="553998"/>
              </a:xfrm>
              <a:prstGeom prst="rect">
                <a:avLst/>
              </a:prstGeom>
              <a:noFill/>
            </p:spPr>
            <p:txBody>
              <a:bodyPr wrap="square" rtlCol="0">
                <a:spAutoFit/>
              </a:bodyPr>
              <a:lstStyle/>
              <a:p>
                <a:r>
                  <a:rPr lang="en-GB" sz="1000" b="1">
                    <a:solidFill>
                      <a:srgbClr val="333333"/>
                    </a:solidFill>
                  </a:rPr>
                  <a:t>3. </a:t>
                </a:r>
                <a:r>
                  <a:rPr lang="en-GB" sz="1000">
                    <a:solidFill>
                      <a:srgbClr val="333333"/>
                    </a:solidFill>
                  </a:rPr>
                  <a:t>If you want to remove them, just click the </a:t>
                </a:r>
                <a:r>
                  <a:rPr lang="en-GB" sz="1000" b="0">
                    <a:solidFill>
                      <a:srgbClr val="333333"/>
                    </a:solidFill>
                    <a:latin typeface="Gotham Medium" pitchFamily="50" charset="0"/>
                  </a:rPr>
                  <a:t>Decrease List Level </a:t>
                </a:r>
                <a:r>
                  <a:rPr lang="en-GB" sz="1000" b="0">
                    <a:solidFill>
                      <a:srgbClr val="333333"/>
                    </a:solidFill>
                  </a:rPr>
                  <a:t>button.</a:t>
                </a:r>
                <a:endParaRPr lang="en-GB" sz="1000" b="1">
                  <a:solidFill>
                    <a:srgbClr val="333333"/>
                  </a:solidFill>
                </a:endParaRPr>
              </a:p>
            </p:txBody>
          </p:sp>
          <p:sp>
            <p:nvSpPr>
              <p:cNvPr id="24" name="TextBox 23">
                <a:extLst>
                  <a:ext uri="{FF2B5EF4-FFF2-40B4-BE49-F238E27FC236}">
                    <a16:creationId xmlns:a16="http://schemas.microsoft.com/office/drawing/2014/main" id="{9C3A0CBD-0A9E-744D-8FA8-DF24D019333C}"/>
                  </a:ext>
                </a:extLst>
              </p:cNvPr>
              <p:cNvSpPr txBox="1"/>
              <p:nvPr/>
            </p:nvSpPr>
            <p:spPr>
              <a:xfrm>
                <a:off x="1863302" y="2358061"/>
                <a:ext cx="2094953" cy="553998"/>
              </a:xfrm>
              <a:prstGeom prst="rect">
                <a:avLst/>
              </a:prstGeom>
              <a:noFill/>
            </p:spPr>
            <p:txBody>
              <a:bodyPr wrap="square" rtlCol="0">
                <a:spAutoFit/>
              </a:bodyPr>
              <a:lstStyle/>
              <a:p>
                <a:r>
                  <a:rPr lang="en-GB" sz="1000" b="1">
                    <a:solidFill>
                      <a:srgbClr val="333333"/>
                    </a:solidFill>
                  </a:rPr>
                  <a:t>1. </a:t>
                </a:r>
                <a:r>
                  <a:rPr lang="en-GB" sz="1000">
                    <a:solidFill>
                      <a:srgbClr val="333333"/>
                    </a:solidFill>
                  </a:rPr>
                  <a:t>If you want to use your pre-formatted bullets, click on the </a:t>
                </a:r>
                <a:r>
                  <a:rPr lang="en-GB" sz="1000" b="0">
                    <a:solidFill>
                      <a:srgbClr val="333333"/>
                    </a:solidFill>
                    <a:latin typeface="Gotham Medium" pitchFamily="50" charset="0"/>
                  </a:rPr>
                  <a:t>Increase List Level </a:t>
                </a:r>
                <a:r>
                  <a:rPr lang="en-GB" sz="1000" b="0">
                    <a:solidFill>
                      <a:srgbClr val="333333"/>
                    </a:solidFill>
                  </a:rPr>
                  <a:t>button.</a:t>
                </a:r>
              </a:p>
            </p:txBody>
          </p:sp>
          <p:sp>
            <p:nvSpPr>
              <p:cNvPr id="25" name="TextBox 24">
                <a:extLst>
                  <a:ext uri="{FF2B5EF4-FFF2-40B4-BE49-F238E27FC236}">
                    <a16:creationId xmlns:a16="http://schemas.microsoft.com/office/drawing/2014/main" id="{AEA2B26A-A5D9-1353-2742-D468CEDDA0E3}"/>
                  </a:ext>
                </a:extLst>
              </p:cNvPr>
              <p:cNvSpPr txBox="1"/>
              <p:nvPr/>
            </p:nvSpPr>
            <p:spPr>
              <a:xfrm>
                <a:off x="1863302" y="3822005"/>
                <a:ext cx="2094953" cy="553998"/>
              </a:xfrm>
              <a:prstGeom prst="rect">
                <a:avLst/>
              </a:prstGeom>
              <a:noFill/>
            </p:spPr>
            <p:txBody>
              <a:bodyPr wrap="square" rtlCol="0">
                <a:spAutoFit/>
              </a:bodyPr>
              <a:lstStyle/>
              <a:p>
                <a:r>
                  <a:rPr lang="en-GB" sz="1000" b="1">
                    <a:solidFill>
                      <a:srgbClr val="333333"/>
                    </a:solidFill>
                  </a:rPr>
                  <a:t>2. </a:t>
                </a:r>
                <a:r>
                  <a:rPr lang="en-GB" sz="1000">
                    <a:solidFill>
                      <a:srgbClr val="333333"/>
                    </a:solidFill>
                  </a:rPr>
                  <a:t>To indent your bullets </a:t>
                </a:r>
                <a:br>
                  <a:rPr lang="en-GB" sz="1000">
                    <a:solidFill>
                      <a:srgbClr val="333333"/>
                    </a:solidFill>
                  </a:rPr>
                </a:br>
                <a:r>
                  <a:rPr lang="en-GB" sz="1000">
                    <a:solidFill>
                      <a:srgbClr val="333333"/>
                    </a:solidFill>
                  </a:rPr>
                  <a:t>to the next level, click on</a:t>
                </a:r>
                <a:r>
                  <a:rPr lang="en-GB" sz="1000" b="1">
                    <a:solidFill>
                      <a:srgbClr val="333333"/>
                    </a:solidFill>
                  </a:rPr>
                  <a:t> </a:t>
                </a:r>
                <a:r>
                  <a:rPr lang="en-GB" sz="1000" b="0">
                    <a:solidFill>
                      <a:srgbClr val="333333"/>
                    </a:solidFill>
                    <a:latin typeface="Gotham Medium" pitchFamily="50" charset="0"/>
                  </a:rPr>
                  <a:t>Increase List Level </a:t>
                </a:r>
                <a:r>
                  <a:rPr lang="en-GB" sz="1000" b="0">
                    <a:solidFill>
                      <a:srgbClr val="333333"/>
                    </a:solidFill>
                  </a:rPr>
                  <a:t>again</a:t>
                </a:r>
                <a:r>
                  <a:rPr lang="en-GB" sz="1000">
                    <a:solidFill>
                      <a:srgbClr val="333333"/>
                    </a:solidFill>
                  </a:rPr>
                  <a:t>.</a:t>
                </a:r>
              </a:p>
            </p:txBody>
          </p:sp>
        </p:grpSp>
        <p:pic>
          <p:nvPicPr>
            <p:cNvPr id="13" name="Picture 12">
              <a:extLst>
                <a:ext uri="{FF2B5EF4-FFF2-40B4-BE49-F238E27FC236}">
                  <a16:creationId xmlns:a16="http://schemas.microsoft.com/office/drawing/2014/main" id="{D0BC45F3-27E9-24EA-2D97-99696DA59045}"/>
                </a:ext>
              </a:extLst>
            </p:cNvPr>
            <p:cNvPicPr>
              <a:picLocks noChangeAspect="1"/>
            </p:cNvPicPr>
            <p:nvPr userDrawn="1"/>
          </p:nvPicPr>
          <p:blipFill>
            <a:blip r:embed="rId3"/>
            <a:stretch>
              <a:fillRect/>
            </a:stretch>
          </p:blipFill>
          <p:spPr>
            <a:xfrm>
              <a:off x="-1743959" y="1421385"/>
              <a:ext cx="1257300" cy="733425"/>
            </a:xfrm>
            <a:prstGeom prst="rect">
              <a:avLst/>
            </a:prstGeom>
          </p:spPr>
        </p:pic>
        <p:sp>
          <p:nvSpPr>
            <p:cNvPr id="14" name="Oval 13">
              <a:extLst>
                <a:ext uri="{FF2B5EF4-FFF2-40B4-BE49-F238E27FC236}">
                  <a16:creationId xmlns:a16="http://schemas.microsoft.com/office/drawing/2014/main" id="{A8B3A953-491A-001E-089B-641B79BDF501}"/>
                </a:ext>
              </a:extLst>
            </p:cNvPr>
            <p:cNvSpPr/>
            <p:nvPr userDrawn="1"/>
          </p:nvSpPr>
          <p:spPr>
            <a:xfrm>
              <a:off x="-833829" y="1427869"/>
              <a:ext cx="365461" cy="365461"/>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Aft>
                  <a:spcPts val="600"/>
                </a:spcAft>
              </a:pPr>
              <a:endParaRPr lang="en-GB" sz="1400"/>
            </a:p>
          </p:txBody>
        </p:sp>
        <p:pic>
          <p:nvPicPr>
            <p:cNvPr id="18" name="Picture 17">
              <a:extLst>
                <a:ext uri="{FF2B5EF4-FFF2-40B4-BE49-F238E27FC236}">
                  <a16:creationId xmlns:a16="http://schemas.microsoft.com/office/drawing/2014/main" id="{4A065D0B-8374-69D6-7339-6958FBCF8AF6}"/>
                </a:ext>
              </a:extLst>
            </p:cNvPr>
            <p:cNvPicPr>
              <a:picLocks noChangeAspect="1"/>
            </p:cNvPicPr>
            <p:nvPr userDrawn="1"/>
          </p:nvPicPr>
          <p:blipFill>
            <a:blip r:embed="rId4"/>
            <a:stretch>
              <a:fillRect/>
            </a:stretch>
          </p:blipFill>
          <p:spPr>
            <a:xfrm>
              <a:off x="-1743959" y="3490852"/>
              <a:ext cx="1257300" cy="723900"/>
            </a:xfrm>
            <a:prstGeom prst="rect">
              <a:avLst/>
            </a:prstGeom>
          </p:spPr>
        </p:pic>
        <p:sp>
          <p:nvSpPr>
            <p:cNvPr id="19" name="Oval 18">
              <a:extLst>
                <a:ext uri="{FF2B5EF4-FFF2-40B4-BE49-F238E27FC236}">
                  <a16:creationId xmlns:a16="http://schemas.microsoft.com/office/drawing/2014/main" id="{783DED78-1413-98AA-8B99-2CA8AC549FE1}"/>
                </a:ext>
              </a:extLst>
            </p:cNvPr>
            <p:cNvSpPr/>
            <p:nvPr userDrawn="1"/>
          </p:nvSpPr>
          <p:spPr>
            <a:xfrm>
              <a:off x="-1055285" y="3502818"/>
              <a:ext cx="365461" cy="365461"/>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Aft>
                  <a:spcPts val="600"/>
                </a:spcAft>
              </a:pPr>
              <a:endParaRPr lang="en-GB" sz="1400"/>
            </a:p>
          </p:txBody>
        </p:sp>
      </p:grpSp>
      <p:grpSp>
        <p:nvGrpSpPr>
          <p:cNvPr id="33" name="Group 32">
            <a:extLst>
              <a:ext uri="{FF2B5EF4-FFF2-40B4-BE49-F238E27FC236}">
                <a16:creationId xmlns:a16="http://schemas.microsoft.com/office/drawing/2014/main" id="{2B9F9896-6D79-3DE2-5ADC-C28B07F2F400}"/>
              </a:ext>
            </a:extLst>
          </p:cNvPr>
          <p:cNvGrpSpPr/>
          <p:nvPr userDrawn="1"/>
        </p:nvGrpSpPr>
        <p:grpSpPr>
          <a:xfrm>
            <a:off x="12284372" y="-2519"/>
            <a:ext cx="2095094" cy="3935275"/>
            <a:chOff x="-2179314" y="4463260"/>
            <a:chExt cx="2095640" cy="3935275"/>
          </a:xfrm>
        </p:grpSpPr>
        <p:sp>
          <p:nvSpPr>
            <p:cNvPr id="34" name="Rectangle 33">
              <a:extLst>
                <a:ext uri="{FF2B5EF4-FFF2-40B4-BE49-F238E27FC236}">
                  <a16:creationId xmlns:a16="http://schemas.microsoft.com/office/drawing/2014/main" id="{43DC7F89-6C60-D3BC-0A12-CC632851EF08}"/>
                </a:ext>
              </a:extLst>
            </p:cNvPr>
            <p:cNvSpPr/>
            <p:nvPr/>
          </p:nvSpPr>
          <p:spPr>
            <a:xfrm>
              <a:off x="-2178628" y="4464455"/>
              <a:ext cx="2094954" cy="393408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chemeClr val="bg1"/>
                </a:solidFill>
              </a:endParaRPr>
            </a:p>
          </p:txBody>
        </p:sp>
        <p:sp>
          <p:nvSpPr>
            <p:cNvPr id="35" name="Rectangle 34">
              <a:extLst>
                <a:ext uri="{FF2B5EF4-FFF2-40B4-BE49-F238E27FC236}">
                  <a16:creationId xmlns:a16="http://schemas.microsoft.com/office/drawing/2014/main" id="{C3F964C9-FDA5-E2B4-6E3A-049C88F97811}"/>
                </a:ext>
              </a:extLst>
            </p:cNvPr>
            <p:cNvSpPr/>
            <p:nvPr/>
          </p:nvSpPr>
          <p:spPr>
            <a:xfrm>
              <a:off x="-2178417" y="4463260"/>
              <a:ext cx="2094743" cy="7043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799">
                <a:solidFill>
                  <a:schemeClr val="bg1"/>
                </a:solidFill>
              </a:endParaRPr>
            </a:p>
          </p:txBody>
        </p:sp>
        <p:sp>
          <p:nvSpPr>
            <p:cNvPr id="36" name="TextBox 35">
              <a:extLst>
                <a:ext uri="{FF2B5EF4-FFF2-40B4-BE49-F238E27FC236}">
                  <a16:creationId xmlns:a16="http://schemas.microsoft.com/office/drawing/2014/main" id="{7F6C41A9-556A-AB1B-2AA0-018248088314}"/>
                </a:ext>
              </a:extLst>
            </p:cNvPr>
            <p:cNvSpPr txBox="1"/>
            <p:nvPr/>
          </p:nvSpPr>
          <p:spPr>
            <a:xfrm>
              <a:off x="-1906847" y="4580276"/>
              <a:ext cx="1526050" cy="461665"/>
            </a:xfrm>
            <a:prstGeom prst="rect">
              <a:avLst/>
            </a:prstGeom>
            <a:noFill/>
          </p:spPr>
          <p:txBody>
            <a:bodyPr wrap="square" rtlCol="0">
              <a:spAutoFit/>
            </a:bodyPr>
            <a:lstStyle/>
            <a:p>
              <a:pPr algn="ctr"/>
              <a:r>
                <a:rPr lang="en-GB" sz="1200">
                  <a:solidFill>
                    <a:srgbClr val="333333"/>
                  </a:solidFill>
                  <a:latin typeface="+mn-lt"/>
                </a:rPr>
                <a:t>HOW TO INSERT A CHART</a:t>
              </a:r>
            </a:p>
          </p:txBody>
        </p:sp>
        <p:sp>
          <p:nvSpPr>
            <p:cNvPr id="37" name="TextBox 36">
              <a:extLst>
                <a:ext uri="{FF2B5EF4-FFF2-40B4-BE49-F238E27FC236}">
                  <a16:creationId xmlns:a16="http://schemas.microsoft.com/office/drawing/2014/main" id="{D04DF1E5-4E98-5E85-A7BE-9012ACC534FA}"/>
                </a:ext>
              </a:extLst>
            </p:cNvPr>
            <p:cNvSpPr txBox="1"/>
            <p:nvPr/>
          </p:nvSpPr>
          <p:spPr>
            <a:xfrm>
              <a:off x="-2179313" y="5881307"/>
              <a:ext cx="1931663" cy="707886"/>
            </a:xfrm>
            <a:prstGeom prst="rect">
              <a:avLst/>
            </a:prstGeom>
            <a:noFill/>
          </p:spPr>
          <p:txBody>
            <a:bodyPr wrap="square" rtlCol="0">
              <a:noAutofit/>
            </a:bodyPr>
            <a:lstStyle/>
            <a:p>
              <a:r>
                <a:rPr lang="en-GB" sz="1000" b="0">
                  <a:solidFill>
                    <a:srgbClr val="333333"/>
                  </a:solidFill>
                </a:rPr>
                <a:t>1. To use the chart and edit the data, click on the chart and go to </a:t>
              </a:r>
              <a:r>
                <a:rPr lang="en-GB" sz="1000" b="0">
                  <a:solidFill>
                    <a:srgbClr val="333333"/>
                  </a:solidFill>
                  <a:latin typeface="Gotham Medium" pitchFamily="50" charset="0"/>
                </a:rPr>
                <a:t>Chart Design</a:t>
              </a:r>
              <a:r>
                <a:rPr lang="en-GB" sz="1000" b="0">
                  <a:solidFill>
                    <a:srgbClr val="333333"/>
                  </a:solidFill>
                </a:rPr>
                <a:t> &gt; </a:t>
              </a:r>
              <a:r>
                <a:rPr lang="en-GB" sz="1000" b="0">
                  <a:solidFill>
                    <a:srgbClr val="333333"/>
                  </a:solidFill>
                  <a:latin typeface="Gotham Medium" pitchFamily="50" charset="0"/>
                </a:rPr>
                <a:t>Edit Data </a:t>
              </a:r>
              <a:r>
                <a:rPr lang="en-GB" sz="1000" b="0">
                  <a:solidFill>
                    <a:srgbClr val="333333"/>
                  </a:solidFill>
                </a:rPr>
                <a:t>in the top ribbon. </a:t>
              </a:r>
            </a:p>
          </p:txBody>
        </p:sp>
        <p:sp>
          <p:nvSpPr>
            <p:cNvPr id="38" name="TextBox 37">
              <a:extLst>
                <a:ext uri="{FF2B5EF4-FFF2-40B4-BE49-F238E27FC236}">
                  <a16:creationId xmlns:a16="http://schemas.microsoft.com/office/drawing/2014/main" id="{EBEB097F-C691-43BC-055F-7D9EFA1DB7DA}"/>
                </a:ext>
              </a:extLst>
            </p:cNvPr>
            <p:cNvSpPr txBox="1"/>
            <p:nvPr/>
          </p:nvSpPr>
          <p:spPr>
            <a:xfrm>
              <a:off x="-2179314" y="6549357"/>
              <a:ext cx="1798517" cy="841667"/>
            </a:xfrm>
            <a:prstGeom prst="rect">
              <a:avLst/>
            </a:prstGeom>
            <a:noFill/>
          </p:spPr>
          <p:txBody>
            <a:bodyPr wrap="square" rtlCol="0">
              <a:noAutofit/>
            </a:bodyPr>
            <a:lstStyle/>
            <a:p>
              <a:r>
                <a:rPr lang="en-GB" sz="1000" b="0">
                  <a:solidFill>
                    <a:srgbClr val="333333"/>
                  </a:solidFill>
                </a:rPr>
                <a:t>2.  You can choose to insert fresh data into the excel document or copy and paste a table of data from another excel.</a:t>
              </a:r>
            </a:p>
          </p:txBody>
        </p:sp>
        <p:sp>
          <p:nvSpPr>
            <p:cNvPr id="39" name="TextBox 38">
              <a:extLst>
                <a:ext uri="{FF2B5EF4-FFF2-40B4-BE49-F238E27FC236}">
                  <a16:creationId xmlns:a16="http://schemas.microsoft.com/office/drawing/2014/main" id="{224D3472-137A-F7B3-6704-8C325E02BA12}"/>
                </a:ext>
              </a:extLst>
            </p:cNvPr>
            <p:cNvSpPr txBox="1"/>
            <p:nvPr/>
          </p:nvSpPr>
          <p:spPr>
            <a:xfrm>
              <a:off x="-2179314" y="5182194"/>
              <a:ext cx="2094743" cy="707886"/>
            </a:xfrm>
            <a:prstGeom prst="rect">
              <a:avLst/>
            </a:prstGeom>
            <a:noFill/>
          </p:spPr>
          <p:txBody>
            <a:bodyPr wrap="square" rtlCol="0">
              <a:spAutoFit/>
            </a:bodyPr>
            <a:lstStyle/>
            <a:p>
              <a:r>
                <a:rPr lang="en-GB" sz="1000" b="0">
                  <a:solidFill>
                    <a:srgbClr val="333333"/>
                  </a:solidFill>
                </a:rPr>
                <a:t>We have designed and charts for you. These can be found on the chart slides when you open your template.</a:t>
              </a:r>
              <a:endParaRPr lang="en-GB" sz="1000" b="0">
                <a:solidFill>
                  <a:schemeClr val="accent1"/>
                </a:solidFill>
              </a:endParaRPr>
            </a:p>
          </p:txBody>
        </p:sp>
        <p:sp>
          <p:nvSpPr>
            <p:cNvPr id="40" name="Rectangle 39">
              <a:extLst>
                <a:ext uri="{FF2B5EF4-FFF2-40B4-BE49-F238E27FC236}">
                  <a16:creationId xmlns:a16="http://schemas.microsoft.com/office/drawing/2014/main" id="{A2AACEE8-E098-32C2-DA8F-88DEDC3854E3}"/>
                </a:ext>
              </a:extLst>
            </p:cNvPr>
            <p:cNvSpPr/>
            <p:nvPr/>
          </p:nvSpPr>
          <p:spPr>
            <a:xfrm>
              <a:off x="-2178628" y="7441493"/>
              <a:ext cx="2094954" cy="3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fontScale="25000" lnSpcReduction="20000"/>
            </a:bodyPr>
            <a:lstStyle/>
            <a:p>
              <a:pPr algn="ctr"/>
              <a:endParaRPr lang="en-GB" sz="1799">
                <a:solidFill>
                  <a:schemeClr val="bg1"/>
                </a:solidFill>
              </a:endParaRPr>
            </a:p>
          </p:txBody>
        </p:sp>
        <p:sp>
          <p:nvSpPr>
            <p:cNvPr id="41" name="TextBox 40">
              <a:extLst>
                <a:ext uri="{FF2B5EF4-FFF2-40B4-BE49-F238E27FC236}">
                  <a16:creationId xmlns:a16="http://schemas.microsoft.com/office/drawing/2014/main" id="{E85F961C-F8B7-3EE4-ADDB-6080A14CA36B}"/>
                </a:ext>
              </a:extLst>
            </p:cNvPr>
            <p:cNvSpPr txBox="1"/>
            <p:nvPr userDrawn="1"/>
          </p:nvSpPr>
          <p:spPr>
            <a:xfrm>
              <a:off x="-2179314" y="7496303"/>
              <a:ext cx="1798517" cy="553998"/>
            </a:xfrm>
            <a:prstGeom prst="rect">
              <a:avLst/>
            </a:prstGeom>
            <a:noFill/>
          </p:spPr>
          <p:txBody>
            <a:bodyPr wrap="square" rtlCol="0">
              <a:noAutofit/>
            </a:bodyPr>
            <a:lstStyle/>
            <a:p>
              <a:r>
                <a:rPr lang="en-GB" sz="1000" b="0">
                  <a:solidFill>
                    <a:srgbClr val="333333"/>
                  </a:solidFill>
                  <a:latin typeface="Gotham Medium" pitchFamily="50" charset="0"/>
                </a:rPr>
                <a:t>You can copy and paste the designed chart into the another placeholder to create more charts in this style.</a:t>
              </a:r>
              <a:endParaRPr lang="en-GB" sz="1000" b="0">
                <a:solidFill>
                  <a:schemeClr val="accent1"/>
                </a:solidFill>
                <a:latin typeface="Gotham Medium" pitchFamily="50" charset="0"/>
              </a:endParaRPr>
            </a:p>
          </p:txBody>
        </p:sp>
      </p:grpSp>
      <p:sp>
        <p:nvSpPr>
          <p:cNvPr id="55" name="Date Placeholder 54">
            <a:extLst>
              <a:ext uri="{FF2B5EF4-FFF2-40B4-BE49-F238E27FC236}">
                <a16:creationId xmlns:a16="http://schemas.microsoft.com/office/drawing/2014/main" id="{544695F9-D902-DB90-6BEB-62C5EC14F1B3}"/>
              </a:ext>
            </a:extLst>
          </p:cNvPr>
          <p:cNvSpPr>
            <a:spLocks noGrp="1"/>
          </p:cNvSpPr>
          <p:nvPr>
            <p:ph type="dt" sz="half" idx="30"/>
          </p:nvPr>
        </p:nvSpPr>
        <p:spPr/>
        <p:txBody>
          <a:bodyPr/>
          <a:lstStyle/>
          <a:p>
            <a:endParaRPr lang="en-GB"/>
          </a:p>
        </p:txBody>
      </p:sp>
      <p:sp>
        <p:nvSpPr>
          <p:cNvPr id="56" name="Footer Placeholder 55">
            <a:extLst>
              <a:ext uri="{FF2B5EF4-FFF2-40B4-BE49-F238E27FC236}">
                <a16:creationId xmlns:a16="http://schemas.microsoft.com/office/drawing/2014/main" id="{E9074DBD-EAFB-5DA2-DB10-04C08DE8676D}"/>
              </a:ext>
            </a:extLst>
          </p:cNvPr>
          <p:cNvSpPr>
            <a:spLocks noGrp="1"/>
          </p:cNvSpPr>
          <p:nvPr>
            <p:ph type="ftr" sz="quarter" idx="31"/>
          </p:nvPr>
        </p:nvSpPr>
        <p:spPr/>
        <p:txBody>
          <a:bodyPr/>
          <a:lstStyle/>
          <a:p>
            <a:pPr>
              <a:lnSpc>
                <a:spcPct val="120000"/>
              </a:lnSpc>
              <a:spcAft>
                <a:spcPts val="1000"/>
              </a:spcAft>
            </a:pPr>
            <a:r>
              <a:rPr lang="en-US"/>
              <a:t>Footer</a:t>
            </a:r>
          </a:p>
        </p:txBody>
      </p:sp>
      <p:sp>
        <p:nvSpPr>
          <p:cNvPr id="57" name="Slide Number Placeholder 56">
            <a:extLst>
              <a:ext uri="{FF2B5EF4-FFF2-40B4-BE49-F238E27FC236}">
                <a16:creationId xmlns:a16="http://schemas.microsoft.com/office/drawing/2014/main" id="{1A008E62-D1BE-2FB1-78CB-CE62DBD69900}"/>
              </a:ext>
            </a:extLst>
          </p:cNvPr>
          <p:cNvSpPr>
            <a:spLocks noGrp="1"/>
          </p:cNvSpPr>
          <p:nvPr>
            <p:ph type="sldNum" sz="quarter" idx="32"/>
          </p:nvPr>
        </p:nvSpPr>
        <p:spPr/>
        <p:txBody>
          <a:bodyPr/>
          <a:lstStyle/>
          <a:p>
            <a:fld id="{BB07EAE1-021A-493C-B07F-6FE9E5D11BEB}" type="slidenum">
              <a:rPr lang="en-GB" smtClean="0"/>
              <a:pPr/>
              <a:t>‹#›</a:t>
            </a:fld>
            <a:endParaRPr lang="en-GB"/>
          </a:p>
        </p:txBody>
      </p:sp>
      <p:sp>
        <p:nvSpPr>
          <p:cNvPr id="2" name="Title 1">
            <a:extLst>
              <a:ext uri="{FF2B5EF4-FFF2-40B4-BE49-F238E27FC236}">
                <a16:creationId xmlns:a16="http://schemas.microsoft.com/office/drawing/2014/main" id="{229CEF8E-AADE-A7B0-5ADF-84D3B1D11462}"/>
              </a:ext>
            </a:extLst>
          </p:cNvPr>
          <p:cNvSpPr>
            <a:spLocks noGrp="1"/>
          </p:cNvSpPr>
          <p:nvPr>
            <p:ph type="title" hasCustomPrompt="1"/>
          </p:nvPr>
        </p:nvSpPr>
        <p:spPr>
          <a:xfrm>
            <a:off x="450732" y="422671"/>
            <a:ext cx="10326690" cy="1109663"/>
          </a:xfrm>
        </p:spPr>
        <p:txBody>
          <a:bodyPr/>
          <a:lstStyle>
            <a:lvl1pPr>
              <a:defRPr sz="3199"/>
            </a:lvl1pPr>
          </a:lstStyle>
          <a:p>
            <a:r>
              <a:rPr lang="en-GB"/>
              <a:t>Insert title here</a:t>
            </a:r>
          </a:p>
        </p:txBody>
      </p:sp>
      <p:pic>
        <p:nvPicPr>
          <p:cNvPr id="4" name="Graphic 3">
            <a:extLst>
              <a:ext uri="{FF2B5EF4-FFF2-40B4-BE49-F238E27FC236}">
                <a16:creationId xmlns:a16="http://schemas.microsoft.com/office/drawing/2014/main" id="{626A4651-E393-FAD5-B4DC-3F965167DC9E}"/>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1169916" y="259080"/>
            <a:ext cx="558018" cy="558163"/>
          </a:xfrm>
          <a:prstGeom prst="rect">
            <a:avLst/>
          </a:prstGeom>
        </p:spPr>
      </p:pic>
      <p:sp>
        <p:nvSpPr>
          <p:cNvPr id="5" name="Chart Placeholder 9">
            <a:extLst>
              <a:ext uri="{FF2B5EF4-FFF2-40B4-BE49-F238E27FC236}">
                <a16:creationId xmlns:a16="http://schemas.microsoft.com/office/drawing/2014/main" id="{11743A36-5EE1-D701-27CD-2E3ABA4332C5}"/>
              </a:ext>
            </a:extLst>
          </p:cNvPr>
          <p:cNvSpPr>
            <a:spLocks noGrp="1"/>
          </p:cNvSpPr>
          <p:nvPr>
            <p:ph type="chart" sz="quarter" idx="16" hasCustomPrompt="1"/>
          </p:nvPr>
        </p:nvSpPr>
        <p:spPr>
          <a:xfrm>
            <a:off x="6680150" y="1871175"/>
            <a:ext cx="5047783" cy="4453426"/>
          </a:xfrm>
        </p:spPr>
        <p:txBody>
          <a:bodyPr/>
          <a:lstStyle>
            <a:lvl1pPr algn="ctr">
              <a:spcAft>
                <a:spcPts val="0"/>
              </a:spcAft>
              <a:defRPr>
                <a:solidFill>
                  <a:schemeClr val="bg2"/>
                </a:solidFill>
              </a:defRPr>
            </a:lvl1pPr>
          </a:lstStyle>
          <a:p>
            <a:r>
              <a:rPr lang="en-GB"/>
              <a:t>Copy and paste a chart from your chart colours slides </a:t>
            </a:r>
            <a:br>
              <a:rPr lang="en-GB"/>
            </a:br>
            <a:r>
              <a:rPr lang="en-GB"/>
              <a:t>into this placeholder</a:t>
            </a:r>
          </a:p>
        </p:txBody>
      </p:sp>
      <p:sp>
        <p:nvSpPr>
          <p:cNvPr id="26" name="Text Placeholder 12">
            <a:extLst>
              <a:ext uri="{FF2B5EF4-FFF2-40B4-BE49-F238E27FC236}">
                <a16:creationId xmlns:a16="http://schemas.microsoft.com/office/drawing/2014/main" id="{FBC1C90A-C215-8662-96A6-C5202BB84F8E}"/>
              </a:ext>
            </a:extLst>
          </p:cNvPr>
          <p:cNvSpPr>
            <a:spLocks noGrp="1"/>
          </p:cNvSpPr>
          <p:nvPr>
            <p:ph type="body" sz="quarter" idx="17" hasCustomPrompt="1"/>
          </p:nvPr>
        </p:nvSpPr>
        <p:spPr>
          <a:xfrm>
            <a:off x="450733" y="1871175"/>
            <a:ext cx="2879429" cy="4453426"/>
          </a:xfrm>
        </p:spPr>
        <p:txBody>
          <a:bodyPr numCol="1" spcCol="360000"/>
          <a:lstStyle>
            <a:lvl1pPr>
              <a:defRPr sz="1200">
                <a:solidFill>
                  <a:schemeClr val="tx1"/>
                </a:solidFill>
              </a:defRPr>
            </a:lvl1pPr>
            <a:lvl2pPr>
              <a:defRPr sz="1200">
                <a:solidFill>
                  <a:schemeClr val="tx1"/>
                </a:solidFill>
              </a:defRPr>
            </a:lvl2pPr>
            <a:lvl3pPr>
              <a:defRPr sz="1100">
                <a:solidFill>
                  <a:schemeClr val="tx1"/>
                </a:solidFill>
              </a:defRPr>
            </a:lvl3pPr>
            <a:lvl4pPr>
              <a:defRPr sz="1050">
                <a:solidFill>
                  <a:schemeClr val="tx1"/>
                </a:solidFill>
              </a:defRPr>
            </a:lvl4pPr>
            <a:lvl5pPr>
              <a:defRPr sz="1050">
                <a:solidFill>
                  <a:schemeClr val="tx1"/>
                </a:solidFill>
              </a:defRPr>
            </a:lvl5pPr>
          </a:lstStyle>
          <a:p>
            <a:pPr lvl="0"/>
            <a:r>
              <a:rPr lang="en-GB"/>
              <a:t>Insert text here</a:t>
            </a:r>
          </a:p>
          <a:p>
            <a:pPr lvl="1"/>
            <a:r>
              <a:rPr lang="en-GB"/>
              <a:t>Second level</a:t>
            </a:r>
          </a:p>
          <a:p>
            <a:pPr lvl="2"/>
            <a:r>
              <a:rPr lang="en-GB"/>
              <a:t>Third level</a:t>
            </a:r>
          </a:p>
          <a:p>
            <a:pPr lvl="3"/>
            <a:r>
              <a:rPr lang="en-GB"/>
              <a:t>Fourth level</a:t>
            </a:r>
          </a:p>
          <a:p>
            <a:pPr lvl="4"/>
            <a:r>
              <a:rPr lang="en-GB"/>
              <a:t>Fifth level</a:t>
            </a:r>
          </a:p>
        </p:txBody>
      </p:sp>
      <p:sp>
        <p:nvSpPr>
          <p:cNvPr id="27" name="Text Placeholder 12">
            <a:extLst>
              <a:ext uri="{FF2B5EF4-FFF2-40B4-BE49-F238E27FC236}">
                <a16:creationId xmlns:a16="http://schemas.microsoft.com/office/drawing/2014/main" id="{9E27A693-400F-B3A4-B5FE-0F68527BE025}"/>
              </a:ext>
            </a:extLst>
          </p:cNvPr>
          <p:cNvSpPr>
            <a:spLocks noGrp="1"/>
          </p:cNvSpPr>
          <p:nvPr>
            <p:ph type="body" sz="quarter" idx="33" hasCustomPrompt="1"/>
          </p:nvPr>
        </p:nvSpPr>
        <p:spPr>
          <a:xfrm>
            <a:off x="3565442" y="1871175"/>
            <a:ext cx="2879429" cy="4453426"/>
          </a:xfrm>
        </p:spPr>
        <p:txBody>
          <a:bodyPr numCol="1" spcCol="360000"/>
          <a:lstStyle>
            <a:lvl1pPr>
              <a:defRPr sz="1200">
                <a:solidFill>
                  <a:schemeClr val="tx1"/>
                </a:solidFill>
              </a:defRPr>
            </a:lvl1pPr>
            <a:lvl2pPr>
              <a:defRPr sz="1200">
                <a:solidFill>
                  <a:schemeClr val="tx1"/>
                </a:solidFill>
              </a:defRPr>
            </a:lvl2pPr>
            <a:lvl3pPr>
              <a:defRPr sz="1100">
                <a:solidFill>
                  <a:schemeClr val="tx1"/>
                </a:solidFill>
              </a:defRPr>
            </a:lvl3pPr>
            <a:lvl4pPr>
              <a:defRPr sz="1050">
                <a:solidFill>
                  <a:schemeClr val="tx1"/>
                </a:solidFill>
              </a:defRPr>
            </a:lvl4pPr>
            <a:lvl5pPr>
              <a:defRPr sz="1050">
                <a:solidFill>
                  <a:schemeClr val="tx1"/>
                </a:solidFill>
              </a:defRPr>
            </a:lvl5pPr>
          </a:lstStyle>
          <a:p>
            <a:pPr lvl="0"/>
            <a:r>
              <a:rPr lang="en-GB"/>
              <a:t>Insert text here</a:t>
            </a:r>
          </a:p>
          <a:p>
            <a:pPr lvl="1"/>
            <a:r>
              <a:rPr lang="en-GB"/>
              <a:t>Second level</a:t>
            </a:r>
          </a:p>
          <a:p>
            <a:pPr lvl="2"/>
            <a:r>
              <a:rPr lang="en-GB"/>
              <a:t>Third level</a:t>
            </a:r>
          </a:p>
          <a:p>
            <a:pPr lvl="3"/>
            <a:r>
              <a:rPr lang="en-GB"/>
              <a:t>Fourth level</a:t>
            </a:r>
          </a:p>
          <a:p>
            <a:pPr lvl="4"/>
            <a:r>
              <a:rPr lang="en-GB"/>
              <a:t>Fifth level</a:t>
            </a:r>
          </a:p>
        </p:txBody>
      </p:sp>
    </p:spTree>
    <p:custDataLst>
      <p:tags r:id="rId1"/>
    </p:custDataLst>
    <p:extLst>
      <p:ext uri="{BB962C8B-B14F-4D97-AF65-F5344CB8AC3E}">
        <p14:creationId xmlns:p14="http://schemas.microsoft.com/office/powerpoint/2010/main" val="8490929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3.xml><?xml version="1.0" encoding="utf-8"?>
<p:sldLayout xmlns:a="http://schemas.openxmlformats.org/drawingml/2006/main" xmlns:r="http://schemas.openxmlformats.org/officeDocument/2006/relationships" xmlns:p="http://schemas.openxmlformats.org/presentationml/2006/main" showMasterSp="0" userDrawn="1">
  <p:cSld name="2x chart with text ">
    <p:spTree>
      <p:nvGrpSpPr>
        <p:cNvPr id="1" name=""/>
        <p:cNvGrpSpPr/>
        <p:nvPr/>
      </p:nvGrpSpPr>
      <p:grpSpPr>
        <a:xfrm>
          <a:off x="0" y="0"/>
          <a:ext cx="0" cy="0"/>
          <a:chOff x="0" y="0"/>
          <a:chExt cx="0" cy="0"/>
        </a:xfrm>
      </p:grpSpPr>
      <p:sp>
        <p:nvSpPr>
          <p:cNvPr id="44" name="Text Placeholder 3">
            <a:extLst>
              <a:ext uri="{FF2B5EF4-FFF2-40B4-BE49-F238E27FC236}">
                <a16:creationId xmlns:a16="http://schemas.microsoft.com/office/drawing/2014/main" id="{4824DC10-1C7E-334E-D972-57A2975195D9}"/>
              </a:ext>
            </a:extLst>
          </p:cNvPr>
          <p:cNvSpPr>
            <a:spLocks noGrp="1"/>
          </p:cNvSpPr>
          <p:nvPr>
            <p:ph type="body" sz="quarter" idx="13" hasCustomPrompt="1"/>
          </p:nvPr>
        </p:nvSpPr>
        <p:spPr>
          <a:xfrm rot="5400000">
            <a:off x="8649149" y="3318754"/>
            <a:ext cx="6858430" cy="220922"/>
          </a:xfrm>
          <a:solidFill>
            <a:schemeClr val="accent1"/>
          </a:solidFill>
        </p:spPr>
        <p:txBody>
          <a:bodyPr anchor="ctr"/>
          <a:lstStyle>
            <a:lvl1pPr algn="ctr">
              <a:defRPr sz="900" cap="all" spc="100" baseline="0"/>
            </a:lvl1pPr>
          </a:lstStyle>
          <a:p>
            <a:pPr lvl="0"/>
            <a:r>
              <a:rPr lang="en-GB"/>
              <a:t>Section Title</a:t>
            </a:r>
          </a:p>
        </p:txBody>
      </p:sp>
      <p:sp>
        <p:nvSpPr>
          <p:cNvPr id="3" name="Rectangle 2">
            <a:extLst>
              <a:ext uri="{FF2B5EF4-FFF2-40B4-BE49-F238E27FC236}">
                <a16:creationId xmlns:a16="http://schemas.microsoft.com/office/drawing/2014/main" id="{DD99884C-40AC-9D34-CB40-93B255FD7900}"/>
              </a:ext>
            </a:extLst>
          </p:cNvPr>
          <p:cNvSpPr/>
          <p:nvPr userDrawn="1"/>
        </p:nvSpPr>
        <p:spPr>
          <a:xfrm>
            <a:off x="450733" y="1432668"/>
            <a:ext cx="5443432" cy="1071201"/>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799"/>
          </a:p>
        </p:txBody>
      </p:sp>
      <p:sp>
        <p:nvSpPr>
          <p:cNvPr id="6" name="Chart Placeholder 9">
            <a:extLst>
              <a:ext uri="{FF2B5EF4-FFF2-40B4-BE49-F238E27FC236}">
                <a16:creationId xmlns:a16="http://schemas.microsoft.com/office/drawing/2014/main" id="{160CBE59-BE1C-CD4F-540A-F33977162378}"/>
              </a:ext>
            </a:extLst>
          </p:cNvPr>
          <p:cNvSpPr>
            <a:spLocks noGrp="1"/>
          </p:cNvSpPr>
          <p:nvPr>
            <p:ph type="chart" sz="quarter" idx="16" hasCustomPrompt="1"/>
          </p:nvPr>
        </p:nvSpPr>
        <p:spPr>
          <a:xfrm>
            <a:off x="450733" y="2688716"/>
            <a:ext cx="5443432" cy="3332167"/>
          </a:xfrm>
        </p:spPr>
        <p:txBody>
          <a:bodyPr/>
          <a:lstStyle>
            <a:lvl1pPr algn="ctr">
              <a:spcAft>
                <a:spcPts val="0"/>
              </a:spcAft>
              <a:defRPr>
                <a:solidFill>
                  <a:schemeClr val="bg2"/>
                </a:solidFill>
              </a:defRPr>
            </a:lvl1pPr>
          </a:lstStyle>
          <a:p>
            <a:r>
              <a:rPr lang="en-GB"/>
              <a:t>Copy and paste a chart from your chart colours slides </a:t>
            </a:r>
            <a:br>
              <a:rPr lang="en-GB"/>
            </a:br>
            <a:r>
              <a:rPr lang="en-GB"/>
              <a:t>into this placeholder</a:t>
            </a:r>
          </a:p>
        </p:txBody>
      </p:sp>
      <p:sp>
        <p:nvSpPr>
          <p:cNvPr id="7" name="Text Placeholder 12">
            <a:extLst>
              <a:ext uri="{FF2B5EF4-FFF2-40B4-BE49-F238E27FC236}">
                <a16:creationId xmlns:a16="http://schemas.microsoft.com/office/drawing/2014/main" id="{64C4AAA9-0AF6-47D7-66D7-F00F3CEDDEA0}"/>
              </a:ext>
            </a:extLst>
          </p:cNvPr>
          <p:cNvSpPr>
            <a:spLocks noGrp="1"/>
          </p:cNvSpPr>
          <p:nvPr>
            <p:ph type="body" sz="quarter" idx="15" hasCustomPrompt="1"/>
          </p:nvPr>
        </p:nvSpPr>
        <p:spPr>
          <a:xfrm>
            <a:off x="826452" y="1538757"/>
            <a:ext cx="4976076" cy="851216"/>
          </a:xfrm>
        </p:spPr>
        <p:txBody>
          <a:bodyPr anchor="ctr"/>
          <a:lstStyle>
            <a:lvl1pPr>
              <a:defRPr sz="1050">
                <a:solidFill>
                  <a:schemeClr val="tx1"/>
                </a:solidFill>
              </a:defRPr>
            </a:lvl1pPr>
            <a:lvl2pPr marL="0" indent="0">
              <a:buNone/>
              <a:defRPr sz="1200">
                <a:solidFill>
                  <a:schemeClr val="bg1"/>
                </a:solidFill>
              </a:defRPr>
            </a:lvl2pPr>
            <a:lvl3pPr>
              <a:defRPr sz="1100">
                <a:solidFill>
                  <a:schemeClr val="bg1"/>
                </a:solidFill>
              </a:defRPr>
            </a:lvl3pPr>
            <a:lvl4pPr>
              <a:defRPr sz="1050">
                <a:solidFill>
                  <a:schemeClr val="bg1"/>
                </a:solidFill>
              </a:defRPr>
            </a:lvl4pPr>
            <a:lvl5pPr>
              <a:defRPr sz="1050">
                <a:solidFill>
                  <a:schemeClr val="bg1"/>
                </a:solidFill>
              </a:defRPr>
            </a:lvl5pPr>
          </a:lstStyle>
          <a:p>
            <a:pPr lvl="0"/>
            <a:r>
              <a:rPr lang="en-GB"/>
              <a:t>Insert text here</a:t>
            </a:r>
          </a:p>
        </p:txBody>
      </p:sp>
      <p:grpSp>
        <p:nvGrpSpPr>
          <p:cNvPr id="8" name="Group 7">
            <a:extLst>
              <a:ext uri="{FF2B5EF4-FFF2-40B4-BE49-F238E27FC236}">
                <a16:creationId xmlns:a16="http://schemas.microsoft.com/office/drawing/2014/main" id="{B0D95AA3-82FF-9867-5D0E-455D8F8231CC}"/>
              </a:ext>
            </a:extLst>
          </p:cNvPr>
          <p:cNvGrpSpPr/>
          <p:nvPr userDrawn="1"/>
        </p:nvGrpSpPr>
        <p:grpSpPr>
          <a:xfrm>
            <a:off x="-2177850" y="1"/>
            <a:ext cx="2116359" cy="4354799"/>
            <a:chOff x="-2170726" y="0"/>
            <a:chExt cx="2116910" cy="4354799"/>
          </a:xfrm>
        </p:grpSpPr>
        <p:grpSp>
          <p:nvGrpSpPr>
            <p:cNvPr id="11" name="Group 10">
              <a:extLst>
                <a:ext uri="{FF2B5EF4-FFF2-40B4-BE49-F238E27FC236}">
                  <a16:creationId xmlns:a16="http://schemas.microsoft.com/office/drawing/2014/main" id="{44AF244E-3EE4-627C-5E1E-37491ED4E665}"/>
                </a:ext>
              </a:extLst>
            </p:cNvPr>
            <p:cNvGrpSpPr/>
            <p:nvPr userDrawn="1"/>
          </p:nvGrpSpPr>
          <p:grpSpPr>
            <a:xfrm>
              <a:off x="-2170726" y="0"/>
              <a:ext cx="2116910" cy="4354799"/>
              <a:chOff x="1841345" y="1593847"/>
              <a:chExt cx="2116910" cy="4354799"/>
            </a:xfrm>
          </p:grpSpPr>
          <p:sp>
            <p:nvSpPr>
              <p:cNvPr id="20" name="Rectangle 19">
                <a:extLst>
                  <a:ext uri="{FF2B5EF4-FFF2-40B4-BE49-F238E27FC236}">
                    <a16:creationId xmlns:a16="http://schemas.microsoft.com/office/drawing/2014/main" id="{45713D40-EF73-D5EC-888D-D286617B78CF}"/>
                  </a:ext>
                </a:extLst>
              </p:cNvPr>
              <p:cNvSpPr/>
              <p:nvPr/>
            </p:nvSpPr>
            <p:spPr>
              <a:xfrm>
                <a:off x="1841345" y="1593847"/>
                <a:ext cx="2094954" cy="4354799"/>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333333"/>
                  </a:solidFill>
                </a:endParaRPr>
              </a:p>
            </p:txBody>
          </p:sp>
          <p:sp>
            <p:nvSpPr>
              <p:cNvPr id="21" name="Rectangle 20">
                <a:extLst>
                  <a:ext uri="{FF2B5EF4-FFF2-40B4-BE49-F238E27FC236}">
                    <a16:creationId xmlns:a16="http://schemas.microsoft.com/office/drawing/2014/main" id="{887EDA15-AF32-78BC-4E59-69D5D5BB8401}"/>
                  </a:ext>
                </a:extLst>
              </p:cNvPr>
              <p:cNvSpPr/>
              <p:nvPr/>
            </p:nvSpPr>
            <p:spPr>
              <a:xfrm>
                <a:off x="1841345" y="1593847"/>
                <a:ext cx="2094953" cy="6882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799">
                  <a:solidFill>
                    <a:srgbClr val="333333"/>
                  </a:solidFill>
                </a:endParaRPr>
              </a:p>
            </p:txBody>
          </p:sp>
          <p:sp>
            <p:nvSpPr>
              <p:cNvPr id="22" name="TextBox 21">
                <a:extLst>
                  <a:ext uri="{FF2B5EF4-FFF2-40B4-BE49-F238E27FC236}">
                    <a16:creationId xmlns:a16="http://schemas.microsoft.com/office/drawing/2014/main" id="{FE840031-5E13-C96F-F7CD-11DFB905B63E}"/>
                  </a:ext>
                </a:extLst>
              </p:cNvPr>
              <p:cNvSpPr txBox="1"/>
              <p:nvPr/>
            </p:nvSpPr>
            <p:spPr>
              <a:xfrm>
                <a:off x="1986125" y="1707138"/>
                <a:ext cx="1805394" cy="461665"/>
              </a:xfrm>
              <a:prstGeom prst="rect">
                <a:avLst/>
              </a:prstGeom>
              <a:noFill/>
            </p:spPr>
            <p:txBody>
              <a:bodyPr wrap="square" rtlCol="0">
                <a:spAutoFit/>
              </a:bodyPr>
              <a:lstStyle/>
              <a:p>
                <a:pPr algn="ctr"/>
                <a:r>
                  <a:rPr lang="en-GB" sz="1200">
                    <a:solidFill>
                      <a:srgbClr val="333333"/>
                    </a:solidFill>
                    <a:latin typeface="+mn-lt"/>
                  </a:rPr>
                  <a:t>HOW TO USE BULLET POINTS</a:t>
                </a:r>
              </a:p>
            </p:txBody>
          </p:sp>
          <p:sp>
            <p:nvSpPr>
              <p:cNvPr id="23" name="TextBox 22">
                <a:extLst>
                  <a:ext uri="{FF2B5EF4-FFF2-40B4-BE49-F238E27FC236}">
                    <a16:creationId xmlns:a16="http://schemas.microsoft.com/office/drawing/2014/main" id="{AC7698C1-6052-5EEF-4948-0CC72996CC2C}"/>
                  </a:ext>
                </a:extLst>
              </p:cNvPr>
              <p:cNvSpPr txBox="1"/>
              <p:nvPr/>
            </p:nvSpPr>
            <p:spPr>
              <a:xfrm>
                <a:off x="1863302" y="4421432"/>
                <a:ext cx="2094953" cy="553998"/>
              </a:xfrm>
              <a:prstGeom prst="rect">
                <a:avLst/>
              </a:prstGeom>
              <a:noFill/>
            </p:spPr>
            <p:txBody>
              <a:bodyPr wrap="square" rtlCol="0">
                <a:spAutoFit/>
              </a:bodyPr>
              <a:lstStyle/>
              <a:p>
                <a:r>
                  <a:rPr lang="en-GB" sz="1000" b="1">
                    <a:solidFill>
                      <a:srgbClr val="333333"/>
                    </a:solidFill>
                  </a:rPr>
                  <a:t>3. </a:t>
                </a:r>
                <a:r>
                  <a:rPr lang="en-GB" sz="1000">
                    <a:solidFill>
                      <a:srgbClr val="333333"/>
                    </a:solidFill>
                  </a:rPr>
                  <a:t>If you want to remove them, just click the </a:t>
                </a:r>
                <a:r>
                  <a:rPr lang="en-GB" sz="1000" b="0">
                    <a:solidFill>
                      <a:srgbClr val="333333"/>
                    </a:solidFill>
                    <a:latin typeface="Gotham Medium" pitchFamily="50" charset="0"/>
                  </a:rPr>
                  <a:t>Decrease List Level </a:t>
                </a:r>
                <a:r>
                  <a:rPr lang="en-GB" sz="1000" b="0">
                    <a:solidFill>
                      <a:srgbClr val="333333"/>
                    </a:solidFill>
                  </a:rPr>
                  <a:t>button.</a:t>
                </a:r>
                <a:endParaRPr lang="en-GB" sz="1000" b="1">
                  <a:solidFill>
                    <a:srgbClr val="333333"/>
                  </a:solidFill>
                </a:endParaRPr>
              </a:p>
            </p:txBody>
          </p:sp>
          <p:sp>
            <p:nvSpPr>
              <p:cNvPr id="24" name="TextBox 23">
                <a:extLst>
                  <a:ext uri="{FF2B5EF4-FFF2-40B4-BE49-F238E27FC236}">
                    <a16:creationId xmlns:a16="http://schemas.microsoft.com/office/drawing/2014/main" id="{9C3A0CBD-0A9E-744D-8FA8-DF24D019333C}"/>
                  </a:ext>
                </a:extLst>
              </p:cNvPr>
              <p:cNvSpPr txBox="1"/>
              <p:nvPr/>
            </p:nvSpPr>
            <p:spPr>
              <a:xfrm>
                <a:off x="1863302" y="2358061"/>
                <a:ext cx="2094953" cy="553998"/>
              </a:xfrm>
              <a:prstGeom prst="rect">
                <a:avLst/>
              </a:prstGeom>
              <a:noFill/>
            </p:spPr>
            <p:txBody>
              <a:bodyPr wrap="square" rtlCol="0">
                <a:spAutoFit/>
              </a:bodyPr>
              <a:lstStyle/>
              <a:p>
                <a:r>
                  <a:rPr lang="en-GB" sz="1000" b="1">
                    <a:solidFill>
                      <a:srgbClr val="333333"/>
                    </a:solidFill>
                  </a:rPr>
                  <a:t>1. </a:t>
                </a:r>
                <a:r>
                  <a:rPr lang="en-GB" sz="1000">
                    <a:solidFill>
                      <a:srgbClr val="333333"/>
                    </a:solidFill>
                  </a:rPr>
                  <a:t>If you want to use your pre-formatted bullets, click on the </a:t>
                </a:r>
                <a:r>
                  <a:rPr lang="en-GB" sz="1000" b="0">
                    <a:solidFill>
                      <a:srgbClr val="333333"/>
                    </a:solidFill>
                    <a:latin typeface="Gotham Medium" pitchFamily="50" charset="0"/>
                  </a:rPr>
                  <a:t>Increase List Level </a:t>
                </a:r>
                <a:r>
                  <a:rPr lang="en-GB" sz="1000" b="0">
                    <a:solidFill>
                      <a:srgbClr val="333333"/>
                    </a:solidFill>
                  </a:rPr>
                  <a:t>button.</a:t>
                </a:r>
              </a:p>
            </p:txBody>
          </p:sp>
          <p:sp>
            <p:nvSpPr>
              <p:cNvPr id="25" name="TextBox 24">
                <a:extLst>
                  <a:ext uri="{FF2B5EF4-FFF2-40B4-BE49-F238E27FC236}">
                    <a16:creationId xmlns:a16="http://schemas.microsoft.com/office/drawing/2014/main" id="{AEA2B26A-A5D9-1353-2742-D468CEDDA0E3}"/>
                  </a:ext>
                </a:extLst>
              </p:cNvPr>
              <p:cNvSpPr txBox="1"/>
              <p:nvPr/>
            </p:nvSpPr>
            <p:spPr>
              <a:xfrm>
                <a:off x="1863302" y="3822005"/>
                <a:ext cx="2094953" cy="553998"/>
              </a:xfrm>
              <a:prstGeom prst="rect">
                <a:avLst/>
              </a:prstGeom>
              <a:noFill/>
            </p:spPr>
            <p:txBody>
              <a:bodyPr wrap="square" rtlCol="0">
                <a:spAutoFit/>
              </a:bodyPr>
              <a:lstStyle/>
              <a:p>
                <a:r>
                  <a:rPr lang="en-GB" sz="1000" b="1">
                    <a:solidFill>
                      <a:srgbClr val="333333"/>
                    </a:solidFill>
                  </a:rPr>
                  <a:t>2. </a:t>
                </a:r>
                <a:r>
                  <a:rPr lang="en-GB" sz="1000">
                    <a:solidFill>
                      <a:srgbClr val="333333"/>
                    </a:solidFill>
                  </a:rPr>
                  <a:t>To indent your bullets </a:t>
                </a:r>
                <a:br>
                  <a:rPr lang="en-GB" sz="1000">
                    <a:solidFill>
                      <a:srgbClr val="333333"/>
                    </a:solidFill>
                  </a:rPr>
                </a:br>
                <a:r>
                  <a:rPr lang="en-GB" sz="1000">
                    <a:solidFill>
                      <a:srgbClr val="333333"/>
                    </a:solidFill>
                  </a:rPr>
                  <a:t>to the next level, click on</a:t>
                </a:r>
                <a:r>
                  <a:rPr lang="en-GB" sz="1000" b="1">
                    <a:solidFill>
                      <a:srgbClr val="333333"/>
                    </a:solidFill>
                  </a:rPr>
                  <a:t> </a:t>
                </a:r>
                <a:r>
                  <a:rPr lang="en-GB" sz="1000" b="0">
                    <a:solidFill>
                      <a:srgbClr val="333333"/>
                    </a:solidFill>
                    <a:latin typeface="Gotham Medium" pitchFamily="50" charset="0"/>
                  </a:rPr>
                  <a:t>Increase List Level </a:t>
                </a:r>
                <a:r>
                  <a:rPr lang="en-GB" sz="1000" b="0">
                    <a:solidFill>
                      <a:srgbClr val="333333"/>
                    </a:solidFill>
                  </a:rPr>
                  <a:t>again</a:t>
                </a:r>
                <a:r>
                  <a:rPr lang="en-GB" sz="1000">
                    <a:solidFill>
                      <a:srgbClr val="333333"/>
                    </a:solidFill>
                  </a:rPr>
                  <a:t>.</a:t>
                </a:r>
              </a:p>
            </p:txBody>
          </p:sp>
        </p:grpSp>
        <p:pic>
          <p:nvPicPr>
            <p:cNvPr id="13" name="Picture 12">
              <a:extLst>
                <a:ext uri="{FF2B5EF4-FFF2-40B4-BE49-F238E27FC236}">
                  <a16:creationId xmlns:a16="http://schemas.microsoft.com/office/drawing/2014/main" id="{D0BC45F3-27E9-24EA-2D97-99696DA59045}"/>
                </a:ext>
              </a:extLst>
            </p:cNvPr>
            <p:cNvPicPr>
              <a:picLocks noChangeAspect="1"/>
            </p:cNvPicPr>
            <p:nvPr userDrawn="1"/>
          </p:nvPicPr>
          <p:blipFill>
            <a:blip r:embed="rId3"/>
            <a:stretch>
              <a:fillRect/>
            </a:stretch>
          </p:blipFill>
          <p:spPr>
            <a:xfrm>
              <a:off x="-1743959" y="1421385"/>
              <a:ext cx="1257300" cy="733425"/>
            </a:xfrm>
            <a:prstGeom prst="rect">
              <a:avLst/>
            </a:prstGeom>
          </p:spPr>
        </p:pic>
        <p:sp>
          <p:nvSpPr>
            <p:cNvPr id="14" name="Oval 13">
              <a:extLst>
                <a:ext uri="{FF2B5EF4-FFF2-40B4-BE49-F238E27FC236}">
                  <a16:creationId xmlns:a16="http://schemas.microsoft.com/office/drawing/2014/main" id="{A8B3A953-491A-001E-089B-641B79BDF501}"/>
                </a:ext>
              </a:extLst>
            </p:cNvPr>
            <p:cNvSpPr/>
            <p:nvPr userDrawn="1"/>
          </p:nvSpPr>
          <p:spPr>
            <a:xfrm>
              <a:off x="-833829" y="1427869"/>
              <a:ext cx="365461" cy="365461"/>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Aft>
                  <a:spcPts val="600"/>
                </a:spcAft>
              </a:pPr>
              <a:endParaRPr lang="en-GB" sz="1400"/>
            </a:p>
          </p:txBody>
        </p:sp>
        <p:pic>
          <p:nvPicPr>
            <p:cNvPr id="18" name="Picture 17">
              <a:extLst>
                <a:ext uri="{FF2B5EF4-FFF2-40B4-BE49-F238E27FC236}">
                  <a16:creationId xmlns:a16="http://schemas.microsoft.com/office/drawing/2014/main" id="{4A065D0B-8374-69D6-7339-6958FBCF8AF6}"/>
                </a:ext>
              </a:extLst>
            </p:cNvPr>
            <p:cNvPicPr>
              <a:picLocks noChangeAspect="1"/>
            </p:cNvPicPr>
            <p:nvPr userDrawn="1"/>
          </p:nvPicPr>
          <p:blipFill>
            <a:blip r:embed="rId4"/>
            <a:stretch>
              <a:fillRect/>
            </a:stretch>
          </p:blipFill>
          <p:spPr>
            <a:xfrm>
              <a:off x="-1743959" y="3490852"/>
              <a:ext cx="1257300" cy="723900"/>
            </a:xfrm>
            <a:prstGeom prst="rect">
              <a:avLst/>
            </a:prstGeom>
          </p:spPr>
        </p:pic>
        <p:sp>
          <p:nvSpPr>
            <p:cNvPr id="19" name="Oval 18">
              <a:extLst>
                <a:ext uri="{FF2B5EF4-FFF2-40B4-BE49-F238E27FC236}">
                  <a16:creationId xmlns:a16="http://schemas.microsoft.com/office/drawing/2014/main" id="{783DED78-1413-98AA-8B99-2CA8AC549FE1}"/>
                </a:ext>
              </a:extLst>
            </p:cNvPr>
            <p:cNvSpPr/>
            <p:nvPr userDrawn="1"/>
          </p:nvSpPr>
          <p:spPr>
            <a:xfrm>
              <a:off x="-1055285" y="3502818"/>
              <a:ext cx="365461" cy="365461"/>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Aft>
                  <a:spcPts val="600"/>
                </a:spcAft>
              </a:pPr>
              <a:endParaRPr lang="en-GB" sz="1400"/>
            </a:p>
          </p:txBody>
        </p:sp>
      </p:grpSp>
      <p:grpSp>
        <p:nvGrpSpPr>
          <p:cNvPr id="33" name="Group 32">
            <a:extLst>
              <a:ext uri="{FF2B5EF4-FFF2-40B4-BE49-F238E27FC236}">
                <a16:creationId xmlns:a16="http://schemas.microsoft.com/office/drawing/2014/main" id="{2B9F9896-6D79-3DE2-5ADC-C28B07F2F400}"/>
              </a:ext>
            </a:extLst>
          </p:cNvPr>
          <p:cNvGrpSpPr/>
          <p:nvPr userDrawn="1"/>
        </p:nvGrpSpPr>
        <p:grpSpPr>
          <a:xfrm>
            <a:off x="12284372" y="-2519"/>
            <a:ext cx="2095094" cy="3935275"/>
            <a:chOff x="-2179314" y="4463260"/>
            <a:chExt cx="2095640" cy="3935275"/>
          </a:xfrm>
        </p:grpSpPr>
        <p:sp>
          <p:nvSpPr>
            <p:cNvPr id="34" name="Rectangle 33">
              <a:extLst>
                <a:ext uri="{FF2B5EF4-FFF2-40B4-BE49-F238E27FC236}">
                  <a16:creationId xmlns:a16="http://schemas.microsoft.com/office/drawing/2014/main" id="{43DC7F89-6C60-D3BC-0A12-CC632851EF08}"/>
                </a:ext>
              </a:extLst>
            </p:cNvPr>
            <p:cNvSpPr/>
            <p:nvPr/>
          </p:nvSpPr>
          <p:spPr>
            <a:xfrm>
              <a:off x="-2178628" y="4464455"/>
              <a:ext cx="2094954" cy="393408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chemeClr val="bg1"/>
                </a:solidFill>
              </a:endParaRPr>
            </a:p>
          </p:txBody>
        </p:sp>
        <p:sp>
          <p:nvSpPr>
            <p:cNvPr id="35" name="Rectangle 34">
              <a:extLst>
                <a:ext uri="{FF2B5EF4-FFF2-40B4-BE49-F238E27FC236}">
                  <a16:creationId xmlns:a16="http://schemas.microsoft.com/office/drawing/2014/main" id="{C3F964C9-FDA5-E2B4-6E3A-049C88F97811}"/>
                </a:ext>
              </a:extLst>
            </p:cNvPr>
            <p:cNvSpPr/>
            <p:nvPr/>
          </p:nvSpPr>
          <p:spPr>
            <a:xfrm>
              <a:off x="-2178417" y="4463260"/>
              <a:ext cx="2094743" cy="7043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799">
                <a:solidFill>
                  <a:schemeClr val="bg1"/>
                </a:solidFill>
              </a:endParaRPr>
            </a:p>
          </p:txBody>
        </p:sp>
        <p:sp>
          <p:nvSpPr>
            <p:cNvPr id="36" name="TextBox 35">
              <a:extLst>
                <a:ext uri="{FF2B5EF4-FFF2-40B4-BE49-F238E27FC236}">
                  <a16:creationId xmlns:a16="http://schemas.microsoft.com/office/drawing/2014/main" id="{7F6C41A9-556A-AB1B-2AA0-018248088314}"/>
                </a:ext>
              </a:extLst>
            </p:cNvPr>
            <p:cNvSpPr txBox="1"/>
            <p:nvPr/>
          </p:nvSpPr>
          <p:spPr>
            <a:xfrm>
              <a:off x="-1906847" y="4580276"/>
              <a:ext cx="1526050" cy="461665"/>
            </a:xfrm>
            <a:prstGeom prst="rect">
              <a:avLst/>
            </a:prstGeom>
            <a:noFill/>
          </p:spPr>
          <p:txBody>
            <a:bodyPr wrap="square" rtlCol="0">
              <a:spAutoFit/>
            </a:bodyPr>
            <a:lstStyle/>
            <a:p>
              <a:pPr algn="ctr"/>
              <a:r>
                <a:rPr lang="en-GB" sz="1200">
                  <a:solidFill>
                    <a:srgbClr val="333333"/>
                  </a:solidFill>
                  <a:latin typeface="+mn-lt"/>
                </a:rPr>
                <a:t>HOW TO INSERT A CHART</a:t>
              </a:r>
            </a:p>
          </p:txBody>
        </p:sp>
        <p:sp>
          <p:nvSpPr>
            <p:cNvPr id="37" name="TextBox 36">
              <a:extLst>
                <a:ext uri="{FF2B5EF4-FFF2-40B4-BE49-F238E27FC236}">
                  <a16:creationId xmlns:a16="http://schemas.microsoft.com/office/drawing/2014/main" id="{D04DF1E5-4E98-5E85-A7BE-9012ACC534FA}"/>
                </a:ext>
              </a:extLst>
            </p:cNvPr>
            <p:cNvSpPr txBox="1"/>
            <p:nvPr/>
          </p:nvSpPr>
          <p:spPr>
            <a:xfrm>
              <a:off x="-2179313" y="5881307"/>
              <a:ext cx="1931663" cy="707886"/>
            </a:xfrm>
            <a:prstGeom prst="rect">
              <a:avLst/>
            </a:prstGeom>
            <a:noFill/>
          </p:spPr>
          <p:txBody>
            <a:bodyPr wrap="square" rtlCol="0">
              <a:noAutofit/>
            </a:bodyPr>
            <a:lstStyle/>
            <a:p>
              <a:r>
                <a:rPr lang="en-GB" sz="1000" b="0">
                  <a:solidFill>
                    <a:srgbClr val="333333"/>
                  </a:solidFill>
                </a:rPr>
                <a:t>1. To use the chart and edit the data, click on the chart and go to </a:t>
              </a:r>
              <a:r>
                <a:rPr lang="en-GB" sz="1000" b="0">
                  <a:solidFill>
                    <a:srgbClr val="333333"/>
                  </a:solidFill>
                  <a:latin typeface="Gotham Medium" pitchFamily="50" charset="0"/>
                </a:rPr>
                <a:t>Chart Design</a:t>
              </a:r>
              <a:r>
                <a:rPr lang="en-GB" sz="1000" b="0">
                  <a:solidFill>
                    <a:srgbClr val="333333"/>
                  </a:solidFill>
                </a:rPr>
                <a:t> &gt; </a:t>
              </a:r>
              <a:r>
                <a:rPr lang="en-GB" sz="1000" b="0">
                  <a:solidFill>
                    <a:srgbClr val="333333"/>
                  </a:solidFill>
                  <a:latin typeface="Gotham Medium" pitchFamily="50" charset="0"/>
                </a:rPr>
                <a:t>Edit Data </a:t>
              </a:r>
              <a:r>
                <a:rPr lang="en-GB" sz="1000" b="0">
                  <a:solidFill>
                    <a:srgbClr val="333333"/>
                  </a:solidFill>
                </a:rPr>
                <a:t>in the top ribbon. </a:t>
              </a:r>
            </a:p>
          </p:txBody>
        </p:sp>
        <p:sp>
          <p:nvSpPr>
            <p:cNvPr id="38" name="TextBox 37">
              <a:extLst>
                <a:ext uri="{FF2B5EF4-FFF2-40B4-BE49-F238E27FC236}">
                  <a16:creationId xmlns:a16="http://schemas.microsoft.com/office/drawing/2014/main" id="{EBEB097F-C691-43BC-055F-7D9EFA1DB7DA}"/>
                </a:ext>
              </a:extLst>
            </p:cNvPr>
            <p:cNvSpPr txBox="1"/>
            <p:nvPr/>
          </p:nvSpPr>
          <p:spPr>
            <a:xfrm>
              <a:off x="-2179314" y="6549357"/>
              <a:ext cx="1798517" cy="841667"/>
            </a:xfrm>
            <a:prstGeom prst="rect">
              <a:avLst/>
            </a:prstGeom>
            <a:noFill/>
          </p:spPr>
          <p:txBody>
            <a:bodyPr wrap="square" rtlCol="0">
              <a:noAutofit/>
            </a:bodyPr>
            <a:lstStyle/>
            <a:p>
              <a:r>
                <a:rPr lang="en-GB" sz="1000" b="0">
                  <a:solidFill>
                    <a:srgbClr val="333333"/>
                  </a:solidFill>
                </a:rPr>
                <a:t>2.  You can choose to insert fresh data into the excel document or copy and paste a table of data from another excel.</a:t>
              </a:r>
            </a:p>
          </p:txBody>
        </p:sp>
        <p:sp>
          <p:nvSpPr>
            <p:cNvPr id="39" name="TextBox 38">
              <a:extLst>
                <a:ext uri="{FF2B5EF4-FFF2-40B4-BE49-F238E27FC236}">
                  <a16:creationId xmlns:a16="http://schemas.microsoft.com/office/drawing/2014/main" id="{224D3472-137A-F7B3-6704-8C325E02BA12}"/>
                </a:ext>
              </a:extLst>
            </p:cNvPr>
            <p:cNvSpPr txBox="1"/>
            <p:nvPr/>
          </p:nvSpPr>
          <p:spPr>
            <a:xfrm>
              <a:off x="-2179314" y="5182194"/>
              <a:ext cx="2094743" cy="707886"/>
            </a:xfrm>
            <a:prstGeom prst="rect">
              <a:avLst/>
            </a:prstGeom>
            <a:noFill/>
          </p:spPr>
          <p:txBody>
            <a:bodyPr wrap="square" rtlCol="0">
              <a:spAutoFit/>
            </a:bodyPr>
            <a:lstStyle/>
            <a:p>
              <a:r>
                <a:rPr lang="en-GB" sz="1000" b="0">
                  <a:solidFill>
                    <a:srgbClr val="333333"/>
                  </a:solidFill>
                </a:rPr>
                <a:t>We have designed and charts for you. These can be found on the chart slides when you open your template.</a:t>
              </a:r>
              <a:endParaRPr lang="en-GB" sz="1000" b="0">
                <a:solidFill>
                  <a:schemeClr val="accent1"/>
                </a:solidFill>
              </a:endParaRPr>
            </a:p>
          </p:txBody>
        </p:sp>
        <p:sp>
          <p:nvSpPr>
            <p:cNvPr id="40" name="Rectangle 39">
              <a:extLst>
                <a:ext uri="{FF2B5EF4-FFF2-40B4-BE49-F238E27FC236}">
                  <a16:creationId xmlns:a16="http://schemas.microsoft.com/office/drawing/2014/main" id="{A2AACEE8-E098-32C2-DA8F-88DEDC3854E3}"/>
                </a:ext>
              </a:extLst>
            </p:cNvPr>
            <p:cNvSpPr/>
            <p:nvPr/>
          </p:nvSpPr>
          <p:spPr>
            <a:xfrm>
              <a:off x="-2178628" y="7441493"/>
              <a:ext cx="2094954" cy="3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fontScale="25000" lnSpcReduction="20000"/>
            </a:bodyPr>
            <a:lstStyle/>
            <a:p>
              <a:pPr algn="ctr"/>
              <a:endParaRPr lang="en-GB" sz="1799">
                <a:solidFill>
                  <a:schemeClr val="bg1"/>
                </a:solidFill>
              </a:endParaRPr>
            </a:p>
          </p:txBody>
        </p:sp>
        <p:sp>
          <p:nvSpPr>
            <p:cNvPr id="41" name="TextBox 40">
              <a:extLst>
                <a:ext uri="{FF2B5EF4-FFF2-40B4-BE49-F238E27FC236}">
                  <a16:creationId xmlns:a16="http://schemas.microsoft.com/office/drawing/2014/main" id="{E85F961C-F8B7-3EE4-ADDB-6080A14CA36B}"/>
                </a:ext>
              </a:extLst>
            </p:cNvPr>
            <p:cNvSpPr txBox="1"/>
            <p:nvPr userDrawn="1"/>
          </p:nvSpPr>
          <p:spPr>
            <a:xfrm>
              <a:off x="-2179314" y="7496303"/>
              <a:ext cx="1798517" cy="553998"/>
            </a:xfrm>
            <a:prstGeom prst="rect">
              <a:avLst/>
            </a:prstGeom>
            <a:noFill/>
          </p:spPr>
          <p:txBody>
            <a:bodyPr wrap="square" rtlCol="0">
              <a:noAutofit/>
            </a:bodyPr>
            <a:lstStyle/>
            <a:p>
              <a:r>
                <a:rPr lang="en-GB" sz="1000" b="0">
                  <a:solidFill>
                    <a:srgbClr val="333333"/>
                  </a:solidFill>
                  <a:latin typeface="Gotham Medium" pitchFamily="50" charset="0"/>
                </a:rPr>
                <a:t>You can copy and paste the designed chart into the another placeholder to create more charts in this style.</a:t>
              </a:r>
              <a:endParaRPr lang="en-GB" sz="1000" b="0">
                <a:solidFill>
                  <a:schemeClr val="accent1"/>
                </a:solidFill>
                <a:latin typeface="Gotham Medium" pitchFamily="50" charset="0"/>
              </a:endParaRPr>
            </a:p>
          </p:txBody>
        </p:sp>
      </p:grpSp>
      <p:sp>
        <p:nvSpPr>
          <p:cNvPr id="55" name="Date Placeholder 54">
            <a:extLst>
              <a:ext uri="{FF2B5EF4-FFF2-40B4-BE49-F238E27FC236}">
                <a16:creationId xmlns:a16="http://schemas.microsoft.com/office/drawing/2014/main" id="{544695F9-D902-DB90-6BEB-62C5EC14F1B3}"/>
              </a:ext>
            </a:extLst>
          </p:cNvPr>
          <p:cNvSpPr>
            <a:spLocks noGrp="1"/>
          </p:cNvSpPr>
          <p:nvPr>
            <p:ph type="dt" sz="half" idx="30"/>
          </p:nvPr>
        </p:nvSpPr>
        <p:spPr/>
        <p:txBody>
          <a:bodyPr/>
          <a:lstStyle/>
          <a:p>
            <a:endParaRPr lang="en-GB"/>
          </a:p>
        </p:txBody>
      </p:sp>
      <p:sp>
        <p:nvSpPr>
          <p:cNvPr id="56" name="Footer Placeholder 55">
            <a:extLst>
              <a:ext uri="{FF2B5EF4-FFF2-40B4-BE49-F238E27FC236}">
                <a16:creationId xmlns:a16="http://schemas.microsoft.com/office/drawing/2014/main" id="{E9074DBD-EAFB-5DA2-DB10-04C08DE8676D}"/>
              </a:ext>
            </a:extLst>
          </p:cNvPr>
          <p:cNvSpPr>
            <a:spLocks noGrp="1"/>
          </p:cNvSpPr>
          <p:nvPr>
            <p:ph type="ftr" sz="quarter" idx="31"/>
          </p:nvPr>
        </p:nvSpPr>
        <p:spPr/>
        <p:txBody>
          <a:bodyPr/>
          <a:lstStyle/>
          <a:p>
            <a:pPr>
              <a:lnSpc>
                <a:spcPct val="120000"/>
              </a:lnSpc>
              <a:spcAft>
                <a:spcPts val="1000"/>
              </a:spcAft>
            </a:pPr>
            <a:r>
              <a:rPr lang="en-US"/>
              <a:t>Footer</a:t>
            </a:r>
          </a:p>
        </p:txBody>
      </p:sp>
      <p:sp>
        <p:nvSpPr>
          <p:cNvPr id="57" name="Slide Number Placeholder 56">
            <a:extLst>
              <a:ext uri="{FF2B5EF4-FFF2-40B4-BE49-F238E27FC236}">
                <a16:creationId xmlns:a16="http://schemas.microsoft.com/office/drawing/2014/main" id="{1A008E62-D1BE-2FB1-78CB-CE62DBD69900}"/>
              </a:ext>
            </a:extLst>
          </p:cNvPr>
          <p:cNvSpPr>
            <a:spLocks noGrp="1"/>
          </p:cNvSpPr>
          <p:nvPr>
            <p:ph type="sldNum" sz="quarter" idx="32"/>
          </p:nvPr>
        </p:nvSpPr>
        <p:spPr/>
        <p:txBody>
          <a:bodyPr/>
          <a:lstStyle/>
          <a:p>
            <a:fld id="{BB07EAE1-021A-493C-B07F-6FE9E5D11BEB}" type="slidenum">
              <a:rPr lang="en-GB" smtClean="0"/>
              <a:pPr/>
              <a:t>‹#›</a:t>
            </a:fld>
            <a:endParaRPr lang="en-GB"/>
          </a:p>
        </p:txBody>
      </p:sp>
      <p:sp>
        <p:nvSpPr>
          <p:cNvPr id="2" name="Title 1">
            <a:extLst>
              <a:ext uri="{FF2B5EF4-FFF2-40B4-BE49-F238E27FC236}">
                <a16:creationId xmlns:a16="http://schemas.microsoft.com/office/drawing/2014/main" id="{229CEF8E-AADE-A7B0-5ADF-84D3B1D11462}"/>
              </a:ext>
            </a:extLst>
          </p:cNvPr>
          <p:cNvSpPr>
            <a:spLocks noGrp="1"/>
          </p:cNvSpPr>
          <p:nvPr>
            <p:ph type="title" hasCustomPrompt="1"/>
          </p:nvPr>
        </p:nvSpPr>
        <p:spPr>
          <a:xfrm>
            <a:off x="450732" y="422671"/>
            <a:ext cx="10326690" cy="553999"/>
          </a:xfrm>
        </p:spPr>
        <p:txBody>
          <a:bodyPr/>
          <a:lstStyle>
            <a:lvl1pPr>
              <a:defRPr sz="3199"/>
            </a:lvl1pPr>
          </a:lstStyle>
          <a:p>
            <a:r>
              <a:rPr lang="en-GB"/>
              <a:t>Insert title here</a:t>
            </a:r>
          </a:p>
        </p:txBody>
      </p:sp>
      <p:pic>
        <p:nvPicPr>
          <p:cNvPr id="4" name="Graphic 3">
            <a:extLst>
              <a:ext uri="{FF2B5EF4-FFF2-40B4-BE49-F238E27FC236}">
                <a16:creationId xmlns:a16="http://schemas.microsoft.com/office/drawing/2014/main" id="{626A4651-E393-FAD5-B4DC-3F965167DC9E}"/>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1169916" y="259080"/>
            <a:ext cx="558018" cy="558163"/>
          </a:xfrm>
          <a:prstGeom prst="rect">
            <a:avLst/>
          </a:prstGeom>
        </p:spPr>
      </p:pic>
      <p:sp>
        <p:nvSpPr>
          <p:cNvPr id="5" name="Rectangle 4">
            <a:extLst>
              <a:ext uri="{FF2B5EF4-FFF2-40B4-BE49-F238E27FC236}">
                <a16:creationId xmlns:a16="http://schemas.microsoft.com/office/drawing/2014/main" id="{A1ED5193-7AE3-5965-3E8E-5B05B3A2EF01}"/>
              </a:ext>
            </a:extLst>
          </p:cNvPr>
          <p:cNvSpPr/>
          <p:nvPr userDrawn="1"/>
        </p:nvSpPr>
        <p:spPr>
          <a:xfrm>
            <a:off x="450732" y="1432668"/>
            <a:ext cx="236816" cy="1071201"/>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799"/>
          </a:p>
        </p:txBody>
      </p:sp>
      <p:sp>
        <p:nvSpPr>
          <p:cNvPr id="43" name="Rectangle 42">
            <a:extLst>
              <a:ext uri="{FF2B5EF4-FFF2-40B4-BE49-F238E27FC236}">
                <a16:creationId xmlns:a16="http://schemas.microsoft.com/office/drawing/2014/main" id="{275AEB1B-EAC6-D776-AE2B-E603DCC33649}"/>
              </a:ext>
            </a:extLst>
          </p:cNvPr>
          <p:cNvSpPr/>
          <p:nvPr userDrawn="1"/>
        </p:nvSpPr>
        <p:spPr>
          <a:xfrm>
            <a:off x="6227426" y="1432668"/>
            <a:ext cx="5443432" cy="1071201"/>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799"/>
          </a:p>
        </p:txBody>
      </p:sp>
      <p:sp>
        <p:nvSpPr>
          <p:cNvPr id="45" name="Chart Placeholder 9">
            <a:extLst>
              <a:ext uri="{FF2B5EF4-FFF2-40B4-BE49-F238E27FC236}">
                <a16:creationId xmlns:a16="http://schemas.microsoft.com/office/drawing/2014/main" id="{D2F23D69-FD89-57BA-8370-94850C9E4989}"/>
              </a:ext>
            </a:extLst>
          </p:cNvPr>
          <p:cNvSpPr>
            <a:spLocks noGrp="1"/>
          </p:cNvSpPr>
          <p:nvPr>
            <p:ph type="chart" sz="quarter" idx="35" hasCustomPrompt="1"/>
          </p:nvPr>
        </p:nvSpPr>
        <p:spPr>
          <a:xfrm>
            <a:off x="6227426" y="2688716"/>
            <a:ext cx="5443432" cy="3332167"/>
          </a:xfrm>
        </p:spPr>
        <p:txBody>
          <a:bodyPr/>
          <a:lstStyle>
            <a:lvl1pPr algn="ctr">
              <a:spcAft>
                <a:spcPts val="0"/>
              </a:spcAft>
              <a:defRPr>
                <a:solidFill>
                  <a:schemeClr val="bg2"/>
                </a:solidFill>
              </a:defRPr>
            </a:lvl1pPr>
          </a:lstStyle>
          <a:p>
            <a:r>
              <a:rPr lang="en-GB"/>
              <a:t>Copy and paste a chart from your chart colours slides </a:t>
            </a:r>
            <a:br>
              <a:rPr lang="en-GB"/>
            </a:br>
            <a:r>
              <a:rPr lang="en-GB"/>
              <a:t>into this placeholder</a:t>
            </a:r>
          </a:p>
        </p:txBody>
      </p:sp>
      <p:sp>
        <p:nvSpPr>
          <p:cNvPr id="54" name="Text Placeholder 12">
            <a:extLst>
              <a:ext uri="{FF2B5EF4-FFF2-40B4-BE49-F238E27FC236}">
                <a16:creationId xmlns:a16="http://schemas.microsoft.com/office/drawing/2014/main" id="{6B308319-7E67-5C9E-3456-C72019C3DBE7}"/>
              </a:ext>
            </a:extLst>
          </p:cNvPr>
          <p:cNvSpPr>
            <a:spLocks noGrp="1"/>
          </p:cNvSpPr>
          <p:nvPr>
            <p:ph type="body" sz="quarter" idx="36" hasCustomPrompt="1"/>
          </p:nvPr>
        </p:nvSpPr>
        <p:spPr>
          <a:xfrm>
            <a:off x="6603145" y="1538757"/>
            <a:ext cx="4976076" cy="851216"/>
          </a:xfrm>
        </p:spPr>
        <p:txBody>
          <a:bodyPr anchor="ctr"/>
          <a:lstStyle>
            <a:lvl1pPr>
              <a:defRPr sz="1050">
                <a:solidFill>
                  <a:schemeClr val="tx1"/>
                </a:solidFill>
              </a:defRPr>
            </a:lvl1pPr>
            <a:lvl2pPr marL="0" indent="0">
              <a:buNone/>
              <a:defRPr sz="1200">
                <a:solidFill>
                  <a:schemeClr val="bg1"/>
                </a:solidFill>
              </a:defRPr>
            </a:lvl2pPr>
            <a:lvl3pPr>
              <a:defRPr sz="1100">
                <a:solidFill>
                  <a:schemeClr val="bg1"/>
                </a:solidFill>
              </a:defRPr>
            </a:lvl3pPr>
            <a:lvl4pPr>
              <a:defRPr sz="1050">
                <a:solidFill>
                  <a:schemeClr val="bg1"/>
                </a:solidFill>
              </a:defRPr>
            </a:lvl4pPr>
            <a:lvl5pPr>
              <a:defRPr sz="1050">
                <a:solidFill>
                  <a:schemeClr val="bg1"/>
                </a:solidFill>
              </a:defRPr>
            </a:lvl5pPr>
          </a:lstStyle>
          <a:p>
            <a:pPr lvl="0"/>
            <a:r>
              <a:rPr lang="en-GB"/>
              <a:t>Insert text here</a:t>
            </a:r>
          </a:p>
        </p:txBody>
      </p:sp>
      <p:sp>
        <p:nvSpPr>
          <p:cNvPr id="58" name="Rectangle 57">
            <a:extLst>
              <a:ext uri="{FF2B5EF4-FFF2-40B4-BE49-F238E27FC236}">
                <a16:creationId xmlns:a16="http://schemas.microsoft.com/office/drawing/2014/main" id="{2F1B51B0-F263-3E62-CDB4-7122E460E568}"/>
              </a:ext>
            </a:extLst>
          </p:cNvPr>
          <p:cNvSpPr/>
          <p:nvPr userDrawn="1"/>
        </p:nvSpPr>
        <p:spPr>
          <a:xfrm>
            <a:off x="6227425" y="1432668"/>
            <a:ext cx="236816" cy="1071201"/>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799"/>
          </a:p>
        </p:txBody>
      </p:sp>
    </p:spTree>
    <p:custDataLst>
      <p:tags r:id="rId1"/>
    </p:custDataLst>
    <p:extLst>
      <p:ext uri="{BB962C8B-B14F-4D97-AF65-F5344CB8AC3E}">
        <p14:creationId xmlns:p14="http://schemas.microsoft.com/office/powerpoint/2010/main" val="241096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Contact details x2 navy">
    <p:bg>
      <p:bgRef idx="1001">
        <a:schemeClr val="bg2"/>
      </p:bgRef>
    </p:bg>
    <p:spTree>
      <p:nvGrpSpPr>
        <p:cNvPr id="1" name=""/>
        <p:cNvGrpSpPr/>
        <p:nvPr/>
      </p:nvGrpSpPr>
      <p:grpSpPr>
        <a:xfrm>
          <a:off x="0" y="0"/>
          <a:ext cx="0" cy="0"/>
          <a:chOff x="0" y="0"/>
          <a:chExt cx="0" cy="0"/>
        </a:xfrm>
      </p:grpSpPr>
      <p:pic>
        <p:nvPicPr>
          <p:cNvPr id="2" name="Picture 1" descr="A close-up of a blue cube&#10;&#10;Description automatically generated">
            <a:extLst>
              <a:ext uri="{FF2B5EF4-FFF2-40B4-BE49-F238E27FC236}">
                <a16:creationId xmlns:a16="http://schemas.microsoft.com/office/drawing/2014/main" id="{295EE5CE-4C71-58E2-1F04-00003DA7FD5C}"/>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t="6448" b="6448"/>
          <a:stretch/>
        </p:blipFill>
        <p:spPr>
          <a:xfrm>
            <a:off x="1" y="0"/>
            <a:ext cx="12188823" cy="6858000"/>
          </a:xfrm>
          <a:prstGeom prst="rect">
            <a:avLst/>
          </a:prstGeom>
        </p:spPr>
      </p:pic>
      <p:sp>
        <p:nvSpPr>
          <p:cNvPr id="6" name="TextBox 5">
            <a:extLst>
              <a:ext uri="{FF2B5EF4-FFF2-40B4-BE49-F238E27FC236}">
                <a16:creationId xmlns:a16="http://schemas.microsoft.com/office/drawing/2014/main" id="{308713F2-EECB-0BAC-E9D1-312474D96A07}"/>
              </a:ext>
            </a:extLst>
          </p:cNvPr>
          <p:cNvSpPr txBox="1"/>
          <p:nvPr/>
        </p:nvSpPr>
        <p:spPr>
          <a:xfrm>
            <a:off x="411373" y="5501640"/>
            <a:ext cx="1017514" cy="295466"/>
          </a:xfrm>
          <a:prstGeom prst="rect">
            <a:avLst/>
          </a:prstGeom>
          <a:noFill/>
        </p:spPr>
        <p:txBody>
          <a:bodyPr wrap="none" rtlCol="0">
            <a:spAutoFit/>
          </a:bodyPr>
          <a:lstStyle/>
          <a:p>
            <a:pPr algn="l">
              <a:lnSpc>
                <a:spcPct val="120000"/>
              </a:lnSpc>
              <a:spcAft>
                <a:spcPts val="1000"/>
              </a:spcAft>
            </a:pPr>
            <a:r>
              <a:rPr lang="en-GB" sz="1200">
                <a:latin typeface="Gotham Medium" panose="02000604030000020004" pitchFamily="50" charset="0"/>
              </a:rPr>
              <a:t>savills.com</a:t>
            </a:r>
          </a:p>
        </p:txBody>
      </p:sp>
      <p:sp>
        <p:nvSpPr>
          <p:cNvPr id="8" name="TextBox 7">
            <a:extLst>
              <a:ext uri="{FF2B5EF4-FFF2-40B4-BE49-F238E27FC236}">
                <a16:creationId xmlns:a16="http://schemas.microsoft.com/office/drawing/2014/main" id="{59B33698-BCC5-A34C-8F5A-827C06C9A9C0}"/>
              </a:ext>
            </a:extLst>
          </p:cNvPr>
          <p:cNvSpPr txBox="1"/>
          <p:nvPr/>
        </p:nvSpPr>
        <p:spPr>
          <a:xfrm>
            <a:off x="411373" y="5880261"/>
            <a:ext cx="11110877" cy="562462"/>
          </a:xfrm>
          <a:prstGeom prst="rect">
            <a:avLst/>
          </a:prstGeom>
          <a:noFill/>
        </p:spPr>
        <p:txBody>
          <a:bodyPr wrap="square">
            <a:spAutoFit/>
          </a:bodyPr>
          <a:lstStyle/>
          <a:p>
            <a:pPr>
              <a:lnSpc>
                <a:spcPct val="120000"/>
              </a:lnSpc>
            </a:pPr>
            <a:r>
              <a:rPr lang="en-GB" sz="650"/>
              <a:t>Disclaimer: The material in this presentation has been prepared solely for informational purposes and is strictly confidential. Any disclosure, use, copying or circulation of this presentation (or the information contained within it) is strictly prohibited, unless you have obtained Savills prior written consent. Neither this presentation nor any part of it shall form the basis of, or be relied upon in connection with, any offer or transaction, or act as an inducement to enter into any contract or commitment whatsoever. NO WARRANTY OR REPRESENTATION, EXPRESS OR IMPLIED, IS GIVEN AS TO THE ACCURACY OR COMPLETENESS OF THE INFORMATION CONTAINED HEREIN AND SAVILLS IS UNDER NO OBLIGATION TO SUBSEQUENTLY CORRECT IT IN THE EVENT OF ERRORS. Savills shall not be held responsible for any liability whatsoever or for any loss howsoever arising from or in reliance upon the whole or any part of the contents of this document or any errors therein or omissions therefrom. </a:t>
            </a:r>
          </a:p>
        </p:txBody>
      </p:sp>
      <p:pic>
        <p:nvPicPr>
          <p:cNvPr id="11" name="Graphic 10">
            <a:extLst>
              <a:ext uri="{FF2B5EF4-FFF2-40B4-BE49-F238E27FC236}">
                <a16:creationId xmlns:a16="http://schemas.microsoft.com/office/drawing/2014/main" id="{1B3D1ACE-7C43-C266-DB06-D81E114C996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679507" y="473394"/>
            <a:ext cx="1035573" cy="1035843"/>
          </a:xfrm>
          <a:prstGeom prst="rect">
            <a:avLst/>
          </a:prstGeom>
        </p:spPr>
      </p:pic>
      <p:sp>
        <p:nvSpPr>
          <p:cNvPr id="13" name="Text Placeholder 12">
            <a:extLst>
              <a:ext uri="{FF2B5EF4-FFF2-40B4-BE49-F238E27FC236}">
                <a16:creationId xmlns:a16="http://schemas.microsoft.com/office/drawing/2014/main" id="{7DE08693-3BA3-FC3E-BF72-74418DBCC187}"/>
              </a:ext>
            </a:extLst>
          </p:cNvPr>
          <p:cNvSpPr>
            <a:spLocks noGrp="1"/>
          </p:cNvSpPr>
          <p:nvPr>
            <p:ph type="body" sz="quarter" idx="10" hasCustomPrompt="1"/>
          </p:nvPr>
        </p:nvSpPr>
        <p:spPr>
          <a:xfrm>
            <a:off x="406611" y="3179263"/>
            <a:ext cx="3364307" cy="247356"/>
          </a:xfrm>
        </p:spPr>
        <p:txBody>
          <a:bodyPr anchor="ctr"/>
          <a:lstStyle>
            <a:lvl1pPr>
              <a:defRPr sz="900" cap="all" baseline="0"/>
            </a:lvl1pPr>
            <a:lvl2pPr>
              <a:defRPr sz="1000" cap="all" baseline="0"/>
            </a:lvl2pPr>
            <a:lvl3pPr>
              <a:defRPr sz="900" cap="all" baseline="0"/>
            </a:lvl3pPr>
            <a:lvl4pPr>
              <a:defRPr sz="800" cap="all" baseline="0"/>
            </a:lvl4pPr>
            <a:lvl5pPr>
              <a:defRPr sz="800" cap="all" baseline="0"/>
            </a:lvl5pPr>
          </a:lstStyle>
          <a:p>
            <a:pPr lvl="0"/>
            <a:r>
              <a:rPr lang="en-GB"/>
              <a:t>Insert name</a:t>
            </a:r>
          </a:p>
        </p:txBody>
      </p:sp>
      <p:sp>
        <p:nvSpPr>
          <p:cNvPr id="14" name="Text Placeholder 12">
            <a:extLst>
              <a:ext uri="{FF2B5EF4-FFF2-40B4-BE49-F238E27FC236}">
                <a16:creationId xmlns:a16="http://schemas.microsoft.com/office/drawing/2014/main" id="{A9807B49-FE43-55EB-6E94-7548AED1AA89}"/>
              </a:ext>
            </a:extLst>
          </p:cNvPr>
          <p:cNvSpPr>
            <a:spLocks noGrp="1"/>
          </p:cNvSpPr>
          <p:nvPr>
            <p:ph type="body" sz="quarter" idx="11" hasCustomPrompt="1"/>
          </p:nvPr>
        </p:nvSpPr>
        <p:spPr>
          <a:xfrm>
            <a:off x="406611" y="3485366"/>
            <a:ext cx="3364307" cy="247356"/>
          </a:xfrm>
        </p:spPr>
        <p:txBody>
          <a:bodyPr anchor="ctr"/>
          <a:lstStyle>
            <a:lvl1pPr>
              <a:defRPr sz="900" cap="all" baseline="0"/>
            </a:lvl1pPr>
            <a:lvl2pPr>
              <a:defRPr sz="1000" cap="all" baseline="0"/>
            </a:lvl2pPr>
            <a:lvl3pPr>
              <a:defRPr sz="900" cap="all" baseline="0"/>
            </a:lvl3pPr>
            <a:lvl4pPr>
              <a:defRPr sz="800" cap="all" baseline="0"/>
            </a:lvl4pPr>
            <a:lvl5pPr>
              <a:defRPr sz="800" cap="all" baseline="0"/>
            </a:lvl5pPr>
          </a:lstStyle>
          <a:p>
            <a:pPr lvl="0"/>
            <a:r>
              <a:rPr lang="en-GB"/>
              <a:t>Insert title</a:t>
            </a:r>
          </a:p>
        </p:txBody>
      </p:sp>
      <p:sp>
        <p:nvSpPr>
          <p:cNvPr id="15" name="Text Placeholder 12">
            <a:extLst>
              <a:ext uri="{FF2B5EF4-FFF2-40B4-BE49-F238E27FC236}">
                <a16:creationId xmlns:a16="http://schemas.microsoft.com/office/drawing/2014/main" id="{59158B01-3F17-FEF5-E313-05A51AB89B3B}"/>
              </a:ext>
            </a:extLst>
          </p:cNvPr>
          <p:cNvSpPr>
            <a:spLocks noGrp="1"/>
          </p:cNvSpPr>
          <p:nvPr>
            <p:ph type="body" sz="quarter" idx="12" hasCustomPrompt="1"/>
          </p:nvPr>
        </p:nvSpPr>
        <p:spPr>
          <a:xfrm>
            <a:off x="406611" y="3791469"/>
            <a:ext cx="3364307" cy="247356"/>
          </a:xfrm>
        </p:spPr>
        <p:txBody>
          <a:bodyPr anchor="ctr"/>
          <a:lstStyle>
            <a:lvl1pPr>
              <a:defRPr sz="900" cap="all" baseline="0"/>
            </a:lvl1pPr>
            <a:lvl2pPr>
              <a:defRPr sz="1000" cap="all" baseline="0"/>
            </a:lvl2pPr>
            <a:lvl3pPr>
              <a:defRPr sz="900" cap="all" baseline="0"/>
            </a:lvl3pPr>
            <a:lvl4pPr>
              <a:defRPr sz="800" cap="all" baseline="0"/>
            </a:lvl4pPr>
            <a:lvl5pPr>
              <a:defRPr sz="800" cap="all" baseline="0"/>
            </a:lvl5pPr>
          </a:lstStyle>
          <a:p>
            <a:pPr lvl="0"/>
            <a:r>
              <a:rPr lang="en-GB"/>
              <a:t>Insert company name</a:t>
            </a:r>
          </a:p>
        </p:txBody>
      </p:sp>
      <p:sp>
        <p:nvSpPr>
          <p:cNvPr id="16" name="Text Placeholder 12">
            <a:extLst>
              <a:ext uri="{FF2B5EF4-FFF2-40B4-BE49-F238E27FC236}">
                <a16:creationId xmlns:a16="http://schemas.microsoft.com/office/drawing/2014/main" id="{7E81962A-7C98-D2E9-7CEC-B65BEF938AED}"/>
              </a:ext>
            </a:extLst>
          </p:cNvPr>
          <p:cNvSpPr>
            <a:spLocks noGrp="1"/>
          </p:cNvSpPr>
          <p:nvPr>
            <p:ph type="body" sz="quarter" idx="13" hasCustomPrompt="1"/>
          </p:nvPr>
        </p:nvSpPr>
        <p:spPr>
          <a:xfrm>
            <a:off x="406611" y="4097572"/>
            <a:ext cx="3364307" cy="247356"/>
          </a:xfrm>
        </p:spPr>
        <p:txBody>
          <a:bodyPr anchor="ctr"/>
          <a:lstStyle>
            <a:lvl1pPr>
              <a:defRPr sz="900" cap="all" baseline="0"/>
            </a:lvl1pPr>
            <a:lvl2pPr>
              <a:defRPr sz="1000" cap="all" baseline="0"/>
            </a:lvl2pPr>
            <a:lvl3pPr>
              <a:defRPr sz="900" cap="all" baseline="0"/>
            </a:lvl3pPr>
            <a:lvl4pPr>
              <a:defRPr sz="800" cap="all" baseline="0"/>
            </a:lvl4pPr>
            <a:lvl5pPr>
              <a:defRPr sz="800" cap="all" baseline="0"/>
            </a:lvl5pPr>
          </a:lstStyle>
          <a:p>
            <a:pPr lvl="0"/>
            <a:r>
              <a:rPr lang="en-GB"/>
              <a:t>Insert phone</a:t>
            </a:r>
          </a:p>
        </p:txBody>
      </p:sp>
      <p:sp>
        <p:nvSpPr>
          <p:cNvPr id="17" name="Text Placeholder 12">
            <a:extLst>
              <a:ext uri="{FF2B5EF4-FFF2-40B4-BE49-F238E27FC236}">
                <a16:creationId xmlns:a16="http://schemas.microsoft.com/office/drawing/2014/main" id="{F78787D3-109D-9636-08BB-A375F749FF3E}"/>
              </a:ext>
            </a:extLst>
          </p:cNvPr>
          <p:cNvSpPr>
            <a:spLocks noGrp="1"/>
          </p:cNvSpPr>
          <p:nvPr>
            <p:ph type="body" sz="quarter" idx="14" hasCustomPrompt="1"/>
          </p:nvPr>
        </p:nvSpPr>
        <p:spPr>
          <a:xfrm>
            <a:off x="406611" y="4403675"/>
            <a:ext cx="3364307" cy="247356"/>
          </a:xfrm>
        </p:spPr>
        <p:txBody>
          <a:bodyPr anchor="ctr"/>
          <a:lstStyle>
            <a:lvl1pPr>
              <a:defRPr sz="900" cap="all" baseline="0"/>
            </a:lvl1pPr>
            <a:lvl2pPr>
              <a:defRPr sz="1000" cap="all" baseline="0"/>
            </a:lvl2pPr>
            <a:lvl3pPr>
              <a:defRPr sz="900" cap="all" baseline="0"/>
            </a:lvl3pPr>
            <a:lvl4pPr>
              <a:defRPr sz="800" cap="all" baseline="0"/>
            </a:lvl4pPr>
            <a:lvl5pPr>
              <a:defRPr sz="800" cap="all" baseline="0"/>
            </a:lvl5pPr>
          </a:lstStyle>
          <a:p>
            <a:pPr lvl="0"/>
            <a:r>
              <a:rPr lang="en-GB"/>
              <a:t>Insert email</a:t>
            </a:r>
          </a:p>
        </p:txBody>
      </p:sp>
      <p:sp>
        <p:nvSpPr>
          <p:cNvPr id="18" name="Text Placeholder 12">
            <a:extLst>
              <a:ext uri="{FF2B5EF4-FFF2-40B4-BE49-F238E27FC236}">
                <a16:creationId xmlns:a16="http://schemas.microsoft.com/office/drawing/2014/main" id="{A3A2BDFB-B068-4DF4-D09C-A312787AD0AC}"/>
              </a:ext>
            </a:extLst>
          </p:cNvPr>
          <p:cNvSpPr>
            <a:spLocks noGrp="1"/>
          </p:cNvSpPr>
          <p:nvPr>
            <p:ph type="body" sz="quarter" idx="15" hasCustomPrompt="1"/>
          </p:nvPr>
        </p:nvSpPr>
        <p:spPr>
          <a:xfrm>
            <a:off x="4278530" y="3179263"/>
            <a:ext cx="3364307" cy="247356"/>
          </a:xfrm>
        </p:spPr>
        <p:txBody>
          <a:bodyPr anchor="ctr"/>
          <a:lstStyle>
            <a:lvl1pPr>
              <a:defRPr sz="900" cap="all" baseline="0"/>
            </a:lvl1pPr>
            <a:lvl2pPr>
              <a:defRPr sz="1000" cap="all" baseline="0"/>
            </a:lvl2pPr>
            <a:lvl3pPr>
              <a:defRPr sz="900" cap="all" baseline="0"/>
            </a:lvl3pPr>
            <a:lvl4pPr>
              <a:defRPr sz="800" cap="all" baseline="0"/>
            </a:lvl4pPr>
            <a:lvl5pPr>
              <a:defRPr sz="800" cap="all" baseline="0"/>
            </a:lvl5pPr>
          </a:lstStyle>
          <a:p>
            <a:pPr lvl="0"/>
            <a:r>
              <a:rPr lang="en-GB"/>
              <a:t>Insert name</a:t>
            </a:r>
          </a:p>
        </p:txBody>
      </p:sp>
      <p:sp>
        <p:nvSpPr>
          <p:cNvPr id="19" name="Text Placeholder 12">
            <a:extLst>
              <a:ext uri="{FF2B5EF4-FFF2-40B4-BE49-F238E27FC236}">
                <a16:creationId xmlns:a16="http://schemas.microsoft.com/office/drawing/2014/main" id="{4D4AA3CE-9514-6656-7C85-C63E1F967609}"/>
              </a:ext>
            </a:extLst>
          </p:cNvPr>
          <p:cNvSpPr>
            <a:spLocks noGrp="1"/>
          </p:cNvSpPr>
          <p:nvPr>
            <p:ph type="body" sz="quarter" idx="16" hasCustomPrompt="1"/>
          </p:nvPr>
        </p:nvSpPr>
        <p:spPr>
          <a:xfrm>
            <a:off x="4278530" y="3485366"/>
            <a:ext cx="3364307" cy="247356"/>
          </a:xfrm>
        </p:spPr>
        <p:txBody>
          <a:bodyPr anchor="ctr"/>
          <a:lstStyle>
            <a:lvl1pPr>
              <a:defRPr sz="900" cap="all" baseline="0"/>
            </a:lvl1pPr>
            <a:lvl2pPr>
              <a:defRPr sz="1000" cap="all" baseline="0"/>
            </a:lvl2pPr>
            <a:lvl3pPr>
              <a:defRPr sz="900" cap="all" baseline="0"/>
            </a:lvl3pPr>
            <a:lvl4pPr>
              <a:defRPr sz="800" cap="all" baseline="0"/>
            </a:lvl4pPr>
            <a:lvl5pPr>
              <a:defRPr sz="800" cap="all" baseline="0"/>
            </a:lvl5pPr>
          </a:lstStyle>
          <a:p>
            <a:pPr lvl="0"/>
            <a:r>
              <a:rPr lang="en-GB"/>
              <a:t>Insert title</a:t>
            </a:r>
          </a:p>
        </p:txBody>
      </p:sp>
      <p:sp>
        <p:nvSpPr>
          <p:cNvPr id="20" name="Text Placeholder 12">
            <a:extLst>
              <a:ext uri="{FF2B5EF4-FFF2-40B4-BE49-F238E27FC236}">
                <a16:creationId xmlns:a16="http://schemas.microsoft.com/office/drawing/2014/main" id="{F039B227-9A5B-3FD9-D605-3B5B24D231B0}"/>
              </a:ext>
            </a:extLst>
          </p:cNvPr>
          <p:cNvSpPr>
            <a:spLocks noGrp="1"/>
          </p:cNvSpPr>
          <p:nvPr>
            <p:ph type="body" sz="quarter" idx="17" hasCustomPrompt="1"/>
          </p:nvPr>
        </p:nvSpPr>
        <p:spPr>
          <a:xfrm>
            <a:off x="4278530" y="3791469"/>
            <a:ext cx="3364307" cy="247356"/>
          </a:xfrm>
        </p:spPr>
        <p:txBody>
          <a:bodyPr anchor="ctr"/>
          <a:lstStyle>
            <a:lvl1pPr>
              <a:defRPr sz="900" cap="all" baseline="0"/>
            </a:lvl1pPr>
            <a:lvl2pPr>
              <a:defRPr sz="1000" cap="all" baseline="0"/>
            </a:lvl2pPr>
            <a:lvl3pPr>
              <a:defRPr sz="900" cap="all" baseline="0"/>
            </a:lvl3pPr>
            <a:lvl4pPr>
              <a:defRPr sz="800" cap="all" baseline="0"/>
            </a:lvl4pPr>
            <a:lvl5pPr>
              <a:defRPr sz="800" cap="all" baseline="0"/>
            </a:lvl5pPr>
          </a:lstStyle>
          <a:p>
            <a:pPr lvl="0"/>
            <a:r>
              <a:rPr lang="en-GB"/>
              <a:t>Insert company name</a:t>
            </a:r>
          </a:p>
        </p:txBody>
      </p:sp>
      <p:sp>
        <p:nvSpPr>
          <p:cNvPr id="21" name="Text Placeholder 12">
            <a:extLst>
              <a:ext uri="{FF2B5EF4-FFF2-40B4-BE49-F238E27FC236}">
                <a16:creationId xmlns:a16="http://schemas.microsoft.com/office/drawing/2014/main" id="{FE97C3E5-4381-40AB-C3B2-3B0CBCFAEE4C}"/>
              </a:ext>
            </a:extLst>
          </p:cNvPr>
          <p:cNvSpPr>
            <a:spLocks noGrp="1"/>
          </p:cNvSpPr>
          <p:nvPr>
            <p:ph type="body" sz="quarter" idx="18" hasCustomPrompt="1"/>
          </p:nvPr>
        </p:nvSpPr>
        <p:spPr>
          <a:xfrm>
            <a:off x="4278530" y="4097572"/>
            <a:ext cx="3364307" cy="247356"/>
          </a:xfrm>
        </p:spPr>
        <p:txBody>
          <a:bodyPr anchor="ctr"/>
          <a:lstStyle>
            <a:lvl1pPr>
              <a:defRPr sz="900" cap="all" baseline="0"/>
            </a:lvl1pPr>
            <a:lvl2pPr>
              <a:defRPr sz="1000" cap="all" baseline="0"/>
            </a:lvl2pPr>
            <a:lvl3pPr>
              <a:defRPr sz="900" cap="all" baseline="0"/>
            </a:lvl3pPr>
            <a:lvl4pPr>
              <a:defRPr sz="800" cap="all" baseline="0"/>
            </a:lvl4pPr>
            <a:lvl5pPr>
              <a:defRPr sz="800" cap="all" baseline="0"/>
            </a:lvl5pPr>
          </a:lstStyle>
          <a:p>
            <a:pPr lvl="0"/>
            <a:r>
              <a:rPr lang="en-GB"/>
              <a:t>Insert phone</a:t>
            </a:r>
          </a:p>
        </p:txBody>
      </p:sp>
      <p:sp>
        <p:nvSpPr>
          <p:cNvPr id="22" name="Text Placeholder 12">
            <a:extLst>
              <a:ext uri="{FF2B5EF4-FFF2-40B4-BE49-F238E27FC236}">
                <a16:creationId xmlns:a16="http://schemas.microsoft.com/office/drawing/2014/main" id="{397A23E3-F254-E5B8-4484-AC2D33E2B16E}"/>
              </a:ext>
            </a:extLst>
          </p:cNvPr>
          <p:cNvSpPr>
            <a:spLocks noGrp="1"/>
          </p:cNvSpPr>
          <p:nvPr>
            <p:ph type="body" sz="quarter" idx="19" hasCustomPrompt="1"/>
          </p:nvPr>
        </p:nvSpPr>
        <p:spPr>
          <a:xfrm>
            <a:off x="4278530" y="4403675"/>
            <a:ext cx="3364307" cy="247356"/>
          </a:xfrm>
        </p:spPr>
        <p:txBody>
          <a:bodyPr anchor="ctr"/>
          <a:lstStyle>
            <a:lvl1pPr>
              <a:defRPr sz="900" cap="all" baseline="0"/>
            </a:lvl1pPr>
            <a:lvl2pPr>
              <a:defRPr sz="1000" cap="all" baseline="0"/>
            </a:lvl2pPr>
            <a:lvl3pPr>
              <a:defRPr sz="900" cap="all" baseline="0"/>
            </a:lvl3pPr>
            <a:lvl4pPr>
              <a:defRPr sz="800" cap="all" baseline="0"/>
            </a:lvl4pPr>
            <a:lvl5pPr>
              <a:defRPr sz="800" cap="all" baseline="0"/>
            </a:lvl5pPr>
          </a:lstStyle>
          <a:p>
            <a:pPr lvl="0"/>
            <a:r>
              <a:rPr lang="en-GB"/>
              <a:t>Insert email</a:t>
            </a:r>
          </a:p>
        </p:txBody>
      </p:sp>
      <p:sp>
        <p:nvSpPr>
          <p:cNvPr id="29" name="Text Placeholder 28">
            <a:extLst>
              <a:ext uri="{FF2B5EF4-FFF2-40B4-BE49-F238E27FC236}">
                <a16:creationId xmlns:a16="http://schemas.microsoft.com/office/drawing/2014/main" id="{6DF254FF-0ED5-6C78-869E-390454E924BC}"/>
              </a:ext>
            </a:extLst>
          </p:cNvPr>
          <p:cNvSpPr>
            <a:spLocks noGrp="1"/>
          </p:cNvSpPr>
          <p:nvPr>
            <p:ph type="body" sz="quarter" idx="25" hasCustomPrompt="1"/>
          </p:nvPr>
        </p:nvSpPr>
        <p:spPr>
          <a:xfrm>
            <a:off x="500753" y="3450592"/>
            <a:ext cx="3293142" cy="3600"/>
          </a:xfrm>
          <a:solidFill>
            <a:schemeClr val="tx2"/>
          </a:solidFill>
        </p:spPr>
        <p:txBody>
          <a:bodyPr/>
          <a:lstStyle>
            <a:lvl1pPr>
              <a:defRPr/>
            </a:lvl1pPr>
          </a:lstStyle>
          <a:p>
            <a:pPr lvl="0"/>
            <a:r>
              <a:rPr lang="en-GB"/>
              <a:t> </a:t>
            </a:r>
          </a:p>
        </p:txBody>
      </p:sp>
      <p:sp>
        <p:nvSpPr>
          <p:cNvPr id="30" name="Text Placeholder 28">
            <a:extLst>
              <a:ext uri="{FF2B5EF4-FFF2-40B4-BE49-F238E27FC236}">
                <a16:creationId xmlns:a16="http://schemas.microsoft.com/office/drawing/2014/main" id="{CBDEC2BF-BBCC-6FA5-4D93-E78484D9C9ED}"/>
              </a:ext>
            </a:extLst>
          </p:cNvPr>
          <p:cNvSpPr>
            <a:spLocks noGrp="1"/>
          </p:cNvSpPr>
          <p:nvPr>
            <p:ph type="body" sz="quarter" idx="26" hasCustomPrompt="1"/>
          </p:nvPr>
        </p:nvSpPr>
        <p:spPr>
          <a:xfrm>
            <a:off x="500753" y="3756695"/>
            <a:ext cx="3293142" cy="3600"/>
          </a:xfrm>
          <a:solidFill>
            <a:schemeClr val="tx2"/>
          </a:solidFill>
        </p:spPr>
        <p:txBody>
          <a:bodyPr/>
          <a:lstStyle>
            <a:lvl1pPr>
              <a:defRPr/>
            </a:lvl1pPr>
          </a:lstStyle>
          <a:p>
            <a:pPr lvl="0"/>
            <a:r>
              <a:rPr lang="en-GB"/>
              <a:t> </a:t>
            </a:r>
          </a:p>
        </p:txBody>
      </p:sp>
      <p:sp>
        <p:nvSpPr>
          <p:cNvPr id="31" name="Text Placeholder 28">
            <a:extLst>
              <a:ext uri="{FF2B5EF4-FFF2-40B4-BE49-F238E27FC236}">
                <a16:creationId xmlns:a16="http://schemas.microsoft.com/office/drawing/2014/main" id="{834489DA-80D0-4860-98E2-BE6F18F2A744}"/>
              </a:ext>
            </a:extLst>
          </p:cNvPr>
          <p:cNvSpPr>
            <a:spLocks noGrp="1"/>
          </p:cNvSpPr>
          <p:nvPr>
            <p:ph type="body" sz="quarter" idx="27" hasCustomPrompt="1"/>
          </p:nvPr>
        </p:nvSpPr>
        <p:spPr>
          <a:xfrm>
            <a:off x="500753" y="4062798"/>
            <a:ext cx="3293142" cy="3600"/>
          </a:xfrm>
          <a:solidFill>
            <a:schemeClr val="tx2"/>
          </a:solidFill>
        </p:spPr>
        <p:txBody>
          <a:bodyPr/>
          <a:lstStyle>
            <a:lvl1pPr>
              <a:defRPr/>
            </a:lvl1pPr>
          </a:lstStyle>
          <a:p>
            <a:pPr lvl="0"/>
            <a:r>
              <a:rPr lang="en-GB"/>
              <a:t> </a:t>
            </a:r>
          </a:p>
        </p:txBody>
      </p:sp>
      <p:sp>
        <p:nvSpPr>
          <p:cNvPr id="32" name="Text Placeholder 28">
            <a:extLst>
              <a:ext uri="{FF2B5EF4-FFF2-40B4-BE49-F238E27FC236}">
                <a16:creationId xmlns:a16="http://schemas.microsoft.com/office/drawing/2014/main" id="{413757EC-9418-E80A-9C60-821608FCAC90}"/>
              </a:ext>
            </a:extLst>
          </p:cNvPr>
          <p:cNvSpPr>
            <a:spLocks noGrp="1"/>
          </p:cNvSpPr>
          <p:nvPr>
            <p:ph type="body" sz="quarter" idx="28" hasCustomPrompt="1"/>
          </p:nvPr>
        </p:nvSpPr>
        <p:spPr>
          <a:xfrm>
            <a:off x="500753" y="4368901"/>
            <a:ext cx="3293142" cy="3600"/>
          </a:xfrm>
          <a:solidFill>
            <a:schemeClr val="tx2"/>
          </a:solidFill>
        </p:spPr>
        <p:txBody>
          <a:bodyPr/>
          <a:lstStyle>
            <a:lvl1pPr>
              <a:defRPr/>
            </a:lvl1pPr>
          </a:lstStyle>
          <a:p>
            <a:pPr lvl="0"/>
            <a:r>
              <a:rPr lang="en-GB"/>
              <a:t> </a:t>
            </a:r>
          </a:p>
        </p:txBody>
      </p:sp>
      <p:sp>
        <p:nvSpPr>
          <p:cNvPr id="33" name="Text Placeholder 28">
            <a:extLst>
              <a:ext uri="{FF2B5EF4-FFF2-40B4-BE49-F238E27FC236}">
                <a16:creationId xmlns:a16="http://schemas.microsoft.com/office/drawing/2014/main" id="{96D9D1F0-A431-7276-A6A5-9F3B373CA68C}"/>
              </a:ext>
            </a:extLst>
          </p:cNvPr>
          <p:cNvSpPr>
            <a:spLocks noGrp="1"/>
          </p:cNvSpPr>
          <p:nvPr>
            <p:ph type="body" sz="quarter" idx="29" hasCustomPrompt="1"/>
          </p:nvPr>
        </p:nvSpPr>
        <p:spPr>
          <a:xfrm>
            <a:off x="500753" y="4675004"/>
            <a:ext cx="3293142" cy="3600"/>
          </a:xfrm>
          <a:solidFill>
            <a:schemeClr val="tx2"/>
          </a:solidFill>
        </p:spPr>
        <p:txBody>
          <a:bodyPr/>
          <a:lstStyle>
            <a:lvl1pPr>
              <a:defRPr/>
            </a:lvl1pPr>
          </a:lstStyle>
          <a:p>
            <a:pPr lvl="0"/>
            <a:r>
              <a:rPr lang="en-GB"/>
              <a:t> </a:t>
            </a:r>
          </a:p>
        </p:txBody>
      </p:sp>
      <p:sp>
        <p:nvSpPr>
          <p:cNvPr id="34" name="Text Placeholder 28">
            <a:extLst>
              <a:ext uri="{FF2B5EF4-FFF2-40B4-BE49-F238E27FC236}">
                <a16:creationId xmlns:a16="http://schemas.microsoft.com/office/drawing/2014/main" id="{8E28D5FE-F607-EBE3-85D1-544A8C0B44E4}"/>
              </a:ext>
            </a:extLst>
          </p:cNvPr>
          <p:cNvSpPr>
            <a:spLocks noGrp="1"/>
          </p:cNvSpPr>
          <p:nvPr>
            <p:ph type="body" sz="quarter" idx="30" hasCustomPrompt="1"/>
          </p:nvPr>
        </p:nvSpPr>
        <p:spPr>
          <a:xfrm>
            <a:off x="4376418" y="3450592"/>
            <a:ext cx="3293142" cy="3600"/>
          </a:xfrm>
          <a:solidFill>
            <a:schemeClr val="tx2"/>
          </a:solidFill>
        </p:spPr>
        <p:txBody>
          <a:bodyPr/>
          <a:lstStyle>
            <a:lvl1pPr>
              <a:defRPr/>
            </a:lvl1pPr>
          </a:lstStyle>
          <a:p>
            <a:pPr lvl="0"/>
            <a:r>
              <a:rPr lang="en-GB"/>
              <a:t> </a:t>
            </a:r>
          </a:p>
        </p:txBody>
      </p:sp>
      <p:sp>
        <p:nvSpPr>
          <p:cNvPr id="35" name="Text Placeholder 28">
            <a:extLst>
              <a:ext uri="{FF2B5EF4-FFF2-40B4-BE49-F238E27FC236}">
                <a16:creationId xmlns:a16="http://schemas.microsoft.com/office/drawing/2014/main" id="{F1EC6439-D8C3-4E49-1DE3-CEA77B9F0CB3}"/>
              </a:ext>
            </a:extLst>
          </p:cNvPr>
          <p:cNvSpPr>
            <a:spLocks noGrp="1"/>
          </p:cNvSpPr>
          <p:nvPr>
            <p:ph type="body" sz="quarter" idx="31" hasCustomPrompt="1"/>
          </p:nvPr>
        </p:nvSpPr>
        <p:spPr>
          <a:xfrm>
            <a:off x="4376418" y="3756695"/>
            <a:ext cx="3293142" cy="3600"/>
          </a:xfrm>
          <a:solidFill>
            <a:schemeClr val="tx2"/>
          </a:solidFill>
        </p:spPr>
        <p:txBody>
          <a:bodyPr/>
          <a:lstStyle>
            <a:lvl1pPr>
              <a:defRPr/>
            </a:lvl1pPr>
          </a:lstStyle>
          <a:p>
            <a:pPr lvl="0"/>
            <a:r>
              <a:rPr lang="en-GB"/>
              <a:t> </a:t>
            </a:r>
          </a:p>
        </p:txBody>
      </p:sp>
      <p:sp>
        <p:nvSpPr>
          <p:cNvPr id="36" name="Text Placeholder 28">
            <a:extLst>
              <a:ext uri="{FF2B5EF4-FFF2-40B4-BE49-F238E27FC236}">
                <a16:creationId xmlns:a16="http://schemas.microsoft.com/office/drawing/2014/main" id="{1D4D8D3B-1953-05C8-21F7-4D61375B8E0E}"/>
              </a:ext>
            </a:extLst>
          </p:cNvPr>
          <p:cNvSpPr>
            <a:spLocks noGrp="1"/>
          </p:cNvSpPr>
          <p:nvPr>
            <p:ph type="body" sz="quarter" idx="32" hasCustomPrompt="1"/>
          </p:nvPr>
        </p:nvSpPr>
        <p:spPr>
          <a:xfrm>
            <a:off x="4376418" y="4062798"/>
            <a:ext cx="3293142" cy="3600"/>
          </a:xfrm>
          <a:solidFill>
            <a:schemeClr val="tx2"/>
          </a:solidFill>
        </p:spPr>
        <p:txBody>
          <a:bodyPr/>
          <a:lstStyle>
            <a:lvl1pPr>
              <a:defRPr/>
            </a:lvl1pPr>
          </a:lstStyle>
          <a:p>
            <a:pPr lvl="0"/>
            <a:r>
              <a:rPr lang="en-GB"/>
              <a:t> </a:t>
            </a:r>
          </a:p>
        </p:txBody>
      </p:sp>
      <p:sp>
        <p:nvSpPr>
          <p:cNvPr id="37" name="Text Placeholder 28">
            <a:extLst>
              <a:ext uri="{FF2B5EF4-FFF2-40B4-BE49-F238E27FC236}">
                <a16:creationId xmlns:a16="http://schemas.microsoft.com/office/drawing/2014/main" id="{E823C607-AEA8-77CD-5732-BE4D654FA447}"/>
              </a:ext>
            </a:extLst>
          </p:cNvPr>
          <p:cNvSpPr>
            <a:spLocks noGrp="1"/>
          </p:cNvSpPr>
          <p:nvPr>
            <p:ph type="body" sz="quarter" idx="33" hasCustomPrompt="1"/>
          </p:nvPr>
        </p:nvSpPr>
        <p:spPr>
          <a:xfrm>
            <a:off x="4376418" y="4368901"/>
            <a:ext cx="3293142" cy="3600"/>
          </a:xfrm>
          <a:solidFill>
            <a:schemeClr val="tx2"/>
          </a:solidFill>
        </p:spPr>
        <p:txBody>
          <a:bodyPr/>
          <a:lstStyle>
            <a:lvl1pPr>
              <a:defRPr/>
            </a:lvl1pPr>
          </a:lstStyle>
          <a:p>
            <a:pPr lvl="0"/>
            <a:r>
              <a:rPr lang="en-GB"/>
              <a:t> </a:t>
            </a:r>
          </a:p>
        </p:txBody>
      </p:sp>
      <p:sp>
        <p:nvSpPr>
          <p:cNvPr id="38" name="Text Placeholder 28">
            <a:extLst>
              <a:ext uri="{FF2B5EF4-FFF2-40B4-BE49-F238E27FC236}">
                <a16:creationId xmlns:a16="http://schemas.microsoft.com/office/drawing/2014/main" id="{6326B3C4-BFC7-1B26-2F00-B08256404980}"/>
              </a:ext>
            </a:extLst>
          </p:cNvPr>
          <p:cNvSpPr>
            <a:spLocks noGrp="1"/>
          </p:cNvSpPr>
          <p:nvPr>
            <p:ph type="body" sz="quarter" idx="34" hasCustomPrompt="1"/>
          </p:nvPr>
        </p:nvSpPr>
        <p:spPr>
          <a:xfrm>
            <a:off x="4376418" y="4675004"/>
            <a:ext cx="3293142" cy="3600"/>
          </a:xfrm>
          <a:solidFill>
            <a:schemeClr val="tx2"/>
          </a:solidFill>
        </p:spPr>
        <p:txBody>
          <a:bodyPr/>
          <a:lstStyle>
            <a:lvl1pPr>
              <a:defRPr/>
            </a:lvl1pPr>
          </a:lstStyle>
          <a:p>
            <a:pPr lvl="0"/>
            <a:r>
              <a:rPr lang="en-GB"/>
              <a:t> </a:t>
            </a:r>
          </a:p>
        </p:txBody>
      </p:sp>
      <p:sp>
        <p:nvSpPr>
          <p:cNvPr id="4" name="Title 2">
            <a:extLst>
              <a:ext uri="{FF2B5EF4-FFF2-40B4-BE49-F238E27FC236}">
                <a16:creationId xmlns:a16="http://schemas.microsoft.com/office/drawing/2014/main" id="{DE2833D8-8CA0-E70E-10A2-9EAE7F2D91E5}"/>
              </a:ext>
            </a:extLst>
          </p:cNvPr>
          <p:cNvSpPr>
            <a:spLocks noGrp="1"/>
          </p:cNvSpPr>
          <p:nvPr>
            <p:ph type="title" hasCustomPrompt="1"/>
          </p:nvPr>
        </p:nvSpPr>
        <p:spPr>
          <a:xfrm>
            <a:off x="450732" y="1865834"/>
            <a:ext cx="6228882" cy="1109663"/>
          </a:xfrm>
        </p:spPr>
        <p:txBody>
          <a:bodyPr/>
          <a:lstStyle>
            <a:lvl1pPr>
              <a:defRPr sz="5998">
                <a:latin typeface="+mn-lt"/>
              </a:defRPr>
            </a:lvl1pPr>
          </a:lstStyle>
          <a:p>
            <a:r>
              <a:rPr lang="en-GB"/>
              <a:t>Contact us</a:t>
            </a:r>
          </a:p>
        </p:txBody>
      </p:sp>
      <p:pic>
        <p:nvPicPr>
          <p:cNvPr id="9" name="Graphic 8">
            <a:extLst>
              <a:ext uri="{FF2B5EF4-FFF2-40B4-BE49-F238E27FC236}">
                <a16:creationId xmlns:a16="http://schemas.microsoft.com/office/drawing/2014/main" id="{2377D719-7B99-49D8-904E-D6536AC00F9A}"/>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679507" y="473394"/>
            <a:ext cx="1035573" cy="1035843"/>
          </a:xfrm>
          <a:prstGeom prst="rect">
            <a:avLst/>
          </a:prstGeom>
        </p:spPr>
      </p:pic>
    </p:spTree>
    <p:custDataLst>
      <p:tags r:id="rId1"/>
    </p:custDataLst>
    <p:extLst>
      <p:ext uri="{BB962C8B-B14F-4D97-AF65-F5344CB8AC3E}">
        <p14:creationId xmlns:p14="http://schemas.microsoft.com/office/powerpoint/2010/main" val="1897327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Contact details x2 yellow">
    <p:bg>
      <p:bgRef idx="1001">
        <a:schemeClr val="bg1"/>
      </p:bgRef>
    </p:bg>
    <p:spTree>
      <p:nvGrpSpPr>
        <p:cNvPr id="1" name=""/>
        <p:cNvGrpSpPr/>
        <p:nvPr/>
      </p:nvGrpSpPr>
      <p:grpSpPr>
        <a:xfrm>
          <a:off x="0" y="0"/>
          <a:ext cx="0" cy="0"/>
          <a:chOff x="0" y="0"/>
          <a:chExt cx="0" cy="0"/>
        </a:xfrm>
      </p:grpSpPr>
      <p:pic>
        <p:nvPicPr>
          <p:cNvPr id="3" name="Picture 2" descr="A yellow and white geometrical pattern&#10;&#10;Description automatically generated with medium confidence">
            <a:extLst>
              <a:ext uri="{FF2B5EF4-FFF2-40B4-BE49-F238E27FC236}">
                <a16:creationId xmlns:a16="http://schemas.microsoft.com/office/drawing/2014/main" id="{87318329-3705-BB65-78C4-CD3632A3D6AA}"/>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t="6448" b="6448"/>
          <a:stretch/>
        </p:blipFill>
        <p:spPr>
          <a:xfrm>
            <a:off x="1" y="0"/>
            <a:ext cx="12188823" cy="6858000"/>
          </a:xfrm>
          <a:prstGeom prst="rect">
            <a:avLst/>
          </a:prstGeom>
        </p:spPr>
      </p:pic>
      <p:sp>
        <p:nvSpPr>
          <p:cNvPr id="6" name="TextBox 5">
            <a:extLst>
              <a:ext uri="{FF2B5EF4-FFF2-40B4-BE49-F238E27FC236}">
                <a16:creationId xmlns:a16="http://schemas.microsoft.com/office/drawing/2014/main" id="{308713F2-EECB-0BAC-E9D1-312474D96A07}"/>
              </a:ext>
            </a:extLst>
          </p:cNvPr>
          <p:cNvSpPr txBox="1"/>
          <p:nvPr/>
        </p:nvSpPr>
        <p:spPr>
          <a:xfrm>
            <a:off x="411373" y="5501640"/>
            <a:ext cx="1017514" cy="295466"/>
          </a:xfrm>
          <a:prstGeom prst="rect">
            <a:avLst/>
          </a:prstGeom>
          <a:noFill/>
        </p:spPr>
        <p:txBody>
          <a:bodyPr wrap="none" rtlCol="0">
            <a:spAutoFit/>
          </a:bodyPr>
          <a:lstStyle/>
          <a:p>
            <a:pPr algn="l">
              <a:lnSpc>
                <a:spcPct val="120000"/>
              </a:lnSpc>
              <a:spcAft>
                <a:spcPts val="1000"/>
              </a:spcAft>
            </a:pPr>
            <a:r>
              <a:rPr lang="en-GB" sz="1200">
                <a:solidFill>
                  <a:schemeClr val="tx1"/>
                </a:solidFill>
                <a:latin typeface="Gotham Medium" panose="02000604030000020004" pitchFamily="50" charset="0"/>
              </a:rPr>
              <a:t>savills.com</a:t>
            </a:r>
          </a:p>
        </p:txBody>
      </p:sp>
      <p:sp>
        <p:nvSpPr>
          <p:cNvPr id="8" name="TextBox 7">
            <a:extLst>
              <a:ext uri="{FF2B5EF4-FFF2-40B4-BE49-F238E27FC236}">
                <a16:creationId xmlns:a16="http://schemas.microsoft.com/office/drawing/2014/main" id="{59B33698-BCC5-A34C-8F5A-827C06C9A9C0}"/>
              </a:ext>
            </a:extLst>
          </p:cNvPr>
          <p:cNvSpPr txBox="1"/>
          <p:nvPr/>
        </p:nvSpPr>
        <p:spPr>
          <a:xfrm>
            <a:off x="411373" y="5880261"/>
            <a:ext cx="11110877" cy="562462"/>
          </a:xfrm>
          <a:prstGeom prst="rect">
            <a:avLst/>
          </a:prstGeom>
          <a:noFill/>
        </p:spPr>
        <p:txBody>
          <a:bodyPr wrap="square">
            <a:spAutoFit/>
          </a:bodyPr>
          <a:lstStyle/>
          <a:p>
            <a:pPr>
              <a:lnSpc>
                <a:spcPct val="120000"/>
              </a:lnSpc>
            </a:pPr>
            <a:r>
              <a:rPr lang="en-GB" sz="650">
                <a:solidFill>
                  <a:schemeClr val="tx1"/>
                </a:solidFill>
              </a:rPr>
              <a:t>Disclaimer: The material in this presentation has been prepared solely for informational purposes and is strictly confidential. Any disclosure, use, copying or circulation of this presentation (or the information contained within it) is strictly prohibited, unless you have obtained Savills prior written consent. Neither this presentation nor any part of it shall form the basis of, or be relied upon in connection with, any offer or transaction, or act as an inducement to enter into any contract or commitment whatsoever. NO WARRANTY OR REPRESENTATION, EXPRESS OR IMPLIED, IS GIVEN AS TO THE ACCURACY OR COMPLETENESS OF THE INFORMATION CONTAINED HEREIN AND SAVILLS IS UNDER NO OBLIGATION TO SUBSEQUENTLY CORRECT IT IN THE EVENT OF ERRORS. Savills shall not be held responsible for any liability whatsoever or for any loss howsoever arising from or in reliance upon the whole or any part of the contents of this document or any errors therein or omissions therefrom. </a:t>
            </a:r>
          </a:p>
        </p:txBody>
      </p:sp>
      <p:pic>
        <p:nvPicPr>
          <p:cNvPr id="11" name="Graphic 10">
            <a:extLst>
              <a:ext uri="{FF2B5EF4-FFF2-40B4-BE49-F238E27FC236}">
                <a16:creationId xmlns:a16="http://schemas.microsoft.com/office/drawing/2014/main" id="{1B3D1ACE-7C43-C266-DB06-D81E114C996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679507" y="473394"/>
            <a:ext cx="1035573" cy="1035843"/>
          </a:xfrm>
          <a:prstGeom prst="rect">
            <a:avLst/>
          </a:prstGeom>
        </p:spPr>
      </p:pic>
      <p:sp>
        <p:nvSpPr>
          <p:cNvPr id="13" name="Text Placeholder 12">
            <a:extLst>
              <a:ext uri="{FF2B5EF4-FFF2-40B4-BE49-F238E27FC236}">
                <a16:creationId xmlns:a16="http://schemas.microsoft.com/office/drawing/2014/main" id="{7DE08693-3BA3-FC3E-BF72-74418DBCC187}"/>
              </a:ext>
            </a:extLst>
          </p:cNvPr>
          <p:cNvSpPr>
            <a:spLocks noGrp="1"/>
          </p:cNvSpPr>
          <p:nvPr>
            <p:ph type="body" sz="quarter" idx="10" hasCustomPrompt="1"/>
          </p:nvPr>
        </p:nvSpPr>
        <p:spPr>
          <a:xfrm>
            <a:off x="406611" y="3179263"/>
            <a:ext cx="3364307" cy="247356"/>
          </a:xfrm>
        </p:spPr>
        <p:txBody>
          <a:bodyPr anchor="ctr"/>
          <a:lstStyle>
            <a:lvl1pPr>
              <a:defRPr sz="900" cap="all" baseline="0">
                <a:solidFill>
                  <a:schemeClr val="tx1"/>
                </a:solidFill>
              </a:defRPr>
            </a:lvl1pPr>
            <a:lvl2pPr>
              <a:defRPr sz="1000" cap="all" baseline="0"/>
            </a:lvl2pPr>
            <a:lvl3pPr>
              <a:defRPr sz="900" cap="all" baseline="0"/>
            </a:lvl3pPr>
            <a:lvl4pPr>
              <a:defRPr sz="800" cap="all" baseline="0"/>
            </a:lvl4pPr>
            <a:lvl5pPr>
              <a:defRPr sz="800" cap="all" baseline="0"/>
            </a:lvl5pPr>
          </a:lstStyle>
          <a:p>
            <a:pPr lvl="0"/>
            <a:r>
              <a:rPr lang="en-GB"/>
              <a:t>Insert name</a:t>
            </a:r>
          </a:p>
        </p:txBody>
      </p:sp>
      <p:sp>
        <p:nvSpPr>
          <p:cNvPr id="14" name="Text Placeholder 12">
            <a:extLst>
              <a:ext uri="{FF2B5EF4-FFF2-40B4-BE49-F238E27FC236}">
                <a16:creationId xmlns:a16="http://schemas.microsoft.com/office/drawing/2014/main" id="{A9807B49-FE43-55EB-6E94-7548AED1AA89}"/>
              </a:ext>
            </a:extLst>
          </p:cNvPr>
          <p:cNvSpPr>
            <a:spLocks noGrp="1"/>
          </p:cNvSpPr>
          <p:nvPr>
            <p:ph type="body" sz="quarter" idx="11" hasCustomPrompt="1"/>
          </p:nvPr>
        </p:nvSpPr>
        <p:spPr>
          <a:xfrm>
            <a:off x="406611" y="3485366"/>
            <a:ext cx="3364307" cy="247356"/>
          </a:xfrm>
        </p:spPr>
        <p:txBody>
          <a:bodyPr anchor="ctr"/>
          <a:lstStyle>
            <a:lvl1pPr>
              <a:defRPr sz="900" cap="all" baseline="0">
                <a:solidFill>
                  <a:schemeClr val="tx1"/>
                </a:solidFill>
              </a:defRPr>
            </a:lvl1pPr>
            <a:lvl2pPr>
              <a:defRPr sz="1000" cap="all" baseline="0"/>
            </a:lvl2pPr>
            <a:lvl3pPr>
              <a:defRPr sz="900" cap="all" baseline="0"/>
            </a:lvl3pPr>
            <a:lvl4pPr>
              <a:defRPr sz="800" cap="all" baseline="0"/>
            </a:lvl4pPr>
            <a:lvl5pPr>
              <a:defRPr sz="800" cap="all" baseline="0"/>
            </a:lvl5pPr>
          </a:lstStyle>
          <a:p>
            <a:pPr lvl="0"/>
            <a:r>
              <a:rPr lang="en-GB"/>
              <a:t>Insert title</a:t>
            </a:r>
          </a:p>
        </p:txBody>
      </p:sp>
      <p:sp>
        <p:nvSpPr>
          <p:cNvPr id="15" name="Text Placeholder 12">
            <a:extLst>
              <a:ext uri="{FF2B5EF4-FFF2-40B4-BE49-F238E27FC236}">
                <a16:creationId xmlns:a16="http://schemas.microsoft.com/office/drawing/2014/main" id="{59158B01-3F17-FEF5-E313-05A51AB89B3B}"/>
              </a:ext>
            </a:extLst>
          </p:cNvPr>
          <p:cNvSpPr>
            <a:spLocks noGrp="1"/>
          </p:cNvSpPr>
          <p:nvPr>
            <p:ph type="body" sz="quarter" idx="12" hasCustomPrompt="1"/>
          </p:nvPr>
        </p:nvSpPr>
        <p:spPr>
          <a:xfrm>
            <a:off x="406611" y="3791469"/>
            <a:ext cx="3364307" cy="247356"/>
          </a:xfrm>
        </p:spPr>
        <p:txBody>
          <a:bodyPr anchor="ctr"/>
          <a:lstStyle>
            <a:lvl1pPr>
              <a:defRPr sz="900" cap="all" baseline="0">
                <a:solidFill>
                  <a:schemeClr val="tx1"/>
                </a:solidFill>
              </a:defRPr>
            </a:lvl1pPr>
            <a:lvl2pPr>
              <a:defRPr sz="1000" cap="all" baseline="0"/>
            </a:lvl2pPr>
            <a:lvl3pPr>
              <a:defRPr sz="900" cap="all" baseline="0"/>
            </a:lvl3pPr>
            <a:lvl4pPr>
              <a:defRPr sz="800" cap="all" baseline="0"/>
            </a:lvl4pPr>
            <a:lvl5pPr>
              <a:defRPr sz="800" cap="all" baseline="0"/>
            </a:lvl5pPr>
          </a:lstStyle>
          <a:p>
            <a:pPr lvl="0"/>
            <a:r>
              <a:rPr lang="en-GB"/>
              <a:t>Insert company name</a:t>
            </a:r>
          </a:p>
        </p:txBody>
      </p:sp>
      <p:sp>
        <p:nvSpPr>
          <p:cNvPr id="16" name="Text Placeholder 12">
            <a:extLst>
              <a:ext uri="{FF2B5EF4-FFF2-40B4-BE49-F238E27FC236}">
                <a16:creationId xmlns:a16="http://schemas.microsoft.com/office/drawing/2014/main" id="{7E81962A-7C98-D2E9-7CEC-B65BEF938AED}"/>
              </a:ext>
            </a:extLst>
          </p:cNvPr>
          <p:cNvSpPr>
            <a:spLocks noGrp="1"/>
          </p:cNvSpPr>
          <p:nvPr>
            <p:ph type="body" sz="quarter" idx="13" hasCustomPrompt="1"/>
          </p:nvPr>
        </p:nvSpPr>
        <p:spPr>
          <a:xfrm>
            <a:off x="406611" y="4097572"/>
            <a:ext cx="3364307" cy="247356"/>
          </a:xfrm>
        </p:spPr>
        <p:txBody>
          <a:bodyPr anchor="ctr"/>
          <a:lstStyle>
            <a:lvl1pPr>
              <a:defRPr sz="900" cap="all" baseline="0">
                <a:solidFill>
                  <a:schemeClr val="tx1"/>
                </a:solidFill>
              </a:defRPr>
            </a:lvl1pPr>
            <a:lvl2pPr>
              <a:defRPr sz="1000" cap="all" baseline="0"/>
            </a:lvl2pPr>
            <a:lvl3pPr>
              <a:defRPr sz="900" cap="all" baseline="0"/>
            </a:lvl3pPr>
            <a:lvl4pPr>
              <a:defRPr sz="800" cap="all" baseline="0"/>
            </a:lvl4pPr>
            <a:lvl5pPr>
              <a:defRPr sz="800" cap="all" baseline="0"/>
            </a:lvl5pPr>
          </a:lstStyle>
          <a:p>
            <a:pPr lvl="0"/>
            <a:r>
              <a:rPr lang="en-GB"/>
              <a:t>Insert phone</a:t>
            </a:r>
          </a:p>
        </p:txBody>
      </p:sp>
      <p:sp>
        <p:nvSpPr>
          <p:cNvPr id="17" name="Text Placeholder 12">
            <a:extLst>
              <a:ext uri="{FF2B5EF4-FFF2-40B4-BE49-F238E27FC236}">
                <a16:creationId xmlns:a16="http://schemas.microsoft.com/office/drawing/2014/main" id="{F78787D3-109D-9636-08BB-A375F749FF3E}"/>
              </a:ext>
            </a:extLst>
          </p:cNvPr>
          <p:cNvSpPr>
            <a:spLocks noGrp="1"/>
          </p:cNvSpPr>
          <p:nvPr>
            <p:ph type="body" sz="quarter" idx="14" hasCustomPrompt="1"/>
          </p:nvPr>
        </p:nvSpPr>
        <p:spPr>
          <a:xfrm>
            <a:off x="406611" y="4403675"/>
            <a:ext cx="3364307" cy="247356"/>
          </a:xfrm>
        </p:spPr>
        <p:txBody>
          <a:bodyPr anchor="ctr"/>
          <a:lstStyle>
            <a:lvl1pPr>
              <a:defRPr sz="900" cap="all" baseline="0">
                <a:solidFill>
                  <a:schemeClr val="tx1"/>
                </a:solidFill>
              </a:defRPr>
            </a:lvl1pPr>
            <a:lvl2pPr>
              <a:defRPr sz="1000" cap="all" baseline="0"/>
            </a:lvl2pPr>
            <a:lvl3pPr>
              <a:defRPr sz="900" cap="all" baseline="0"/>
            </a:lvl3pPr>
            <a:lvl4pPr>
              <a:defRPr sz="800" cap="all" baseline="0"/>
            </a:lvl4pPr>
            <a:lvl5pPr>
              <a:defRPr sz="800" cap="all" baseline="0"/>
            </a:lvl5pPr>
          </a:lstStyle>
          <a:p>
            <a:pPr lvl="0"/>
            <a:r>
              <a:rPr lang="en-GB"/>
              <a:t>Insert email</a:t>
            </a:r>
          </a:p>
        </p:txBody>
      </p:sp>
      <p:sp>
        <p:nvSpPr>
          <p:cNvPr id="18" name="Text Placeholder 12">
            <a:extLst>
              <a:ext uri="{FF2B5EF4-FFF2-40B4-BE49-F238E27FC236}">
                <a16:creationId xmlns:a16="http://schemas.microsoft.com/office/drawing/2014/main" id="{A3A2BDFB-B068-4DF4-D09C-A312787AD0AC}"/>
              </a:ext>
            </a:extLst>
          </p:cNvPr>
          <p:cNvSpPr>
            <a:spLocks noGrp="1"/>
          </p:cNvSpPr>
          <p:nvPr>
            <p:ph type="body" sz="quarter" idx="15" hasCustomPrompt="1"/>
          </p:nvPr>
        </p:nvSpPr>
        <p:spPr>
          <a:xfrm>
            <a:off x="4278530" y="3179263"/>
            <a:ext cx="3364307" cy="247356"/>
          </a:xfrm>
        </p:spPr>
        <p:txBody>
          <a:bodyPr anchor="ctr"/>
          <a:lstStyle>
            <a:lvl1pPr>
              <a:defRPr sz="900" cap="all" baseline="0">
                <a:solidFill>
                  <a:schemeClr val="tx1"/>
                </a:solidFill>
              </a:defRPr>
            </a:lvl1pPr>
            <a:lvl2pPr>
              <a:defRPr sz="1000" cap="all" baseline="0"/>
            </a:lvl2pPr>
            <a:lvl3pPr>
              <a:defRPr sz="900" cap="all" baseline="0"/>
            </a:lvl3pPr>
            <a:lvl4pPr>
              <a:defRPr sz="800" cap="all" baseline="0"/>
            </a:lvl4pPr>
            <a:lvl5pPr>
              <a:defRPr sz="800" cap="all" baseline="0"/>
            </a:lvl5pPr>
          </a:lstStyle>
          <a:p>
            <a:pPr lvl="0"/>
            <a:r>
              <a:rPr lang="en-GB"/>
              <a:t>Insert name</a:t>
            </a:r>
          </a:p>
        </p:txBody>
      </p:sp>
      <p:sp>
        <p:nvSpPr>
          <p:cNvPr id="19" name="Text Placeholder 12">
            <a:extLst>
              <a:ext uri="{FF2B5EF4-FFF2-40B4-BE49-F238E27FC236}">
                <a16:creationId xmlns:a16="http://schemas.microsoft.com/office/drawing/2014/main" id="{4D4AA3CE-9514-6656-7C85-C63E1F967609}"/>
              </a:ext>
            </a:extLst>
          </p:cNvPr>
          <p:cNvSpPr>
            <a:spLocks noGrp="1"/>
          </p:cNvSpPr>
          <p:nvPr>
            <p:ph type="body" sz="quarter" idx="16" hasCustomPrompt="1"/>
          </p:nvPr>
        </p:nvSpPr>
        <p:spPr>
          <a:xfrm>
            <a:off x="4278530" y="3485366"/>
            <a:ext cx="3364307" cy="247356"/>
          </a:xfrm>
        </p:spPr>
        <p:txBody>
          <a:bodyPr anchor="ctr"/>
          <a:lstStyle>
            <a:lvl1pPr>
              <a:defRPr sz="900" cap="all" baseline="0">
                <a:solidFill>
                  <a:schemeClr val="tx1"/>
                </a:solidFill>
              </a:defRPr>
            </a:lvl1pPr>
            <a:lvl2pPr>
              <a:defRPr sz="1000" cap="all" baseline="0"/>
            </a:lvl2pPr>
            <a:lvl3pPr>
              <a:defRPr sz="900" cap="all" baseline="0"/>
            </a:lvl3pPr>
            <a:lvl4pPr>
              <a:defRPr sz="800" cap="all" baseline="0"/>
            </a:lvl4pPr>
            <a:lvl5pPr>
              <a:defRPr sz="800" cap="all" baseline="0"/>
            </a:lvl5pPr>
          </a:lstStyle>
          <a:p>
            <a:pPr lvl="0"/>
            <a:r>
              <a:rPr lang="en-GB"/>
              <a:t>Insert title</a:t>
            </a:r>
          </a:p>
        </p:txBody>
      </p:sp>
      <p:sp>
        <p:nvSpPr>
          <p:cNvPr id="20" name="Text Placeholder 12">
            <a:extLst>
              <a:ext uri="{FF2B5EF4-FFF2-40B4-BE49-F238E27FC236}">
                <a16:creationId xmlns:a16="http://schemas.microsoft.com/office/drawing/2014/main" id="{F039B227-9A5B-3FD9-D605-3B5B24D231B0}"/>
              </a:ext>
            </a:extLst>
          </p:cNvPr>
          <p:cNvSpPr>
            <a:spLocks noGrp="1"/>
          </p:cNvSpPr>
          <p:nvPr>
            <p:ph type="body" sz="quarter" idx="17" hasCustomPrompt="1"/>
          </p:nvPr>
        </p:nvSpPr>
        <p:spPr>
          <a:xfrm>
            <a:off x="4278530" y="3791469"/>
            <a:ext cx="3364307" cy="247356"/>
          </a:xfrm>
        </p:spPr>
        <p:txBody>
          <a:bodyPr anchor="ctr"/>
          <a:lstStyle>
            <a:lvl1pPr>
              <a:defRPr sz="900" cap="all" baseline="0">
                <a:solidFill>
                  <a:schemeClr val="tx1"/>
                </a:solidFill>
              </a:defRPr>
            </a:lvl1pPr>
            <a:lvl2pPr>
              <a:defRPr sz="1000" cap="all" baseline="0"/>
            </a:lvl2pPr>
            <a:lvl3pPr>
              <a:defRPr sz="900" cap="all" baseline="0"/>
            </a:lvl3pPr>
            <a:lvl4pPr>
              <a:defRPr sz="800" cap="all" baseline="0"/>
            </a:lvl4pPr>
            <a:lvl5pPr>
              <a:defRPr sz="800" cap="all" baseline="0"/>
            </a:lvl5pPr>
          </a:lstStyle>
          <a:p>
            <a:pPr lvl="0"/>
            <a:r>
              <a:rPr lang="en-GB"/>
              <a:t>Insert company name</a:t>
            </a:r>
          </a:p>
        </p:txBody>
      </p:sp>
      <p:sp>
        <p:nvSpPr>
          <p:cNvPr id="21" name="Text Placeholder 12">
            <a:extLst>
              <a:ext uri="{FF2B5EF4-FFF2-40B4-BE49-F238E27FC236}">
                <a16:creationId xmlns:a16="http://schemas.microsoft.com/office/drawing/2014/main" id="{FE97C3E5-4381-40AB-C3B2-3B0CBCFAEE4C}"/>
              </a:ext>
            </a:extLst>
          </p:cNvPr>
          <p:cNvSpPr>
            <a:spLocks noGrp="1"/>
          </p:cNvSpPr>
          <p:nvPr>
            <p:ph type="body" sz="quarter" idx="18" hasCustomPrompt="1"/>
          </p:nvPr>
        </p:nvSpPr>
        <p:spPr>
          <a:xfrm>
            <a:off x="4278530" y="4097572"/>
            <a:ext cx="3364307" cy="247356"/>
          </a:xfrm>
        </p:spPr>
        <p:txBody>
          <a:bodyPr anchor="ctr"/>
          <a:lstStyle>
            <a:lvl1pPr>
              <a:defRPr sz="900" cap="all" baseline="0">
                <a:solidFill>
                  <a:schemeClr val="tx1"/>
                </a:solidFill>
              </a:defRPr>
            </a:lvl1pPr>
            <a:lvl2pPr>
              <a:defRPr sz="1000" cap="all" baseline="0"/>
            </a:lvl2pPr>
            <a:lvl3pPr>
              <a:defRPr sz="900" cap="all" baseline="0"/>
            </a:lvl3pPr>
            <a:lvl4pPr>
              <a:defRPr sz="800" cap="all" baseline="0"/>
            </a:lvl4pPr>
            <a:lvl5pPr>
              <a:defRPr sz="800" cap="all" baseline="0"/>
            </a:lvl5pPr>
          </a:lstStyle>
          <a:p>
            <a:pPr lvl="0"/>
            <a:r>
              <a:rPr lang="en-GB"/>
              <a:t>Insert phone</a:t>
            </a:r>
          </a:p>
        </p:txBody>
      </p:sp>
      <p:sp>
        <p:nvSpPr>
          <p:cNvPr id="22" name="Text Placeholder 12">
            <a:extLst>
              <a:ext uri="{FF2B5EF4-FFF2-40B4-BE49-F238E27FC236}">
                <a16:creationId xmlns:a16="http://schemas.microsoft.com/office/drawing/2014/main" id="{397A23E3-F254-E5B8-4484-AC2D33E2B16E}"/>
              </a:ext>
            </a:extLst>
          </p:cNvPr>
          <p:cNvSpPr>
            <a:spLocks noGrp="1"/>
          </p:cNvSpPr>
          <p:nvPr>
            <p:ph type="body" sz="quarter" idx="19" hasCustomPrompt="1"/>
          </p:nvPr>
        </p:nvSpPr>
        <p:spPr>
          <a:xfrm>
            <a:off x="4278530" y="4403675"/>
            <a:ext cx="3364307" cy="247356"/>
          </a:xfrm>
        </p:spPr>
        <p:txBody>
          <a:bodyPr anchor="ctr"/>
          <a:lstStyle>
            <a:lvl1pPr>
              <a:defRPr sz="900" cap="all" baseline="0">
                <a:solidFill>
                  <a:schemeClr val="tx1"/>
                </a:solidFill>
              </a:defRPr>
            </a:lvl1pPr>
            <a:lvl2pPr>
              <a:defRPr sz="1000" cap="all" baseline="0"/>
            </a:lvl2pPr>
            <a:lvl3pPr>
              <a:defRPr sz="900" cap="all" baseline="0"/>
            </a:lvl3pPr>
            <a:lvl4pPr>
              <a:defRPr sz="800" cap="all" baseline="0"/>
            </a:lvl4pPr>
            <a:lvl5pPr>
              <a:defRPr sz="800" cap="all" baseline="0"/>
            </a:lvl5pPr>
          </a:lstStyle>
          <a:p>
            <a:pPr lvl="0"/>
            <a:r>
              <a:rPr lang="en-GB"/>
              <a:t>Insert email</a:t>
            </a:r>
          </a:p>
        </p:txBody>
      </p:sp>
      <p:sp>
        <p:nvSpPr>
          <p:cNvPr id="29" name="Text Placeholder 28">
            <a:extLst>
              <a:ext uri="{FF2B5EF4-FFF2-40B4-BE49-F238E27FC236}">
                <a16:creationId xmlns:a16="http://schemas.microsoft.com/office/drawing/2014/main" id="{6DF254FF-0ED5-6C78-869E-390454E924BC}"/>
              </a:ext>
            </a:extLst>
          </p:cNvPr>
          <p:cNvSpPr>
            <a:spLocks noGrp="1"/>
          </p:cNvSpPr>
          <p:nvPr>
            <p:ph type="body" sz="quarter" idx="25" hasCustomPrompt="1"/>
          </p:nvPr>
        </p:nvSpPr>
        <p:spPr>
          <a:xfrm>
            <a:off x="500753" y="3450592"/>
            <a:ext cx="3293142" cy="3600"/>
          </a:xfrm>
          <a:solidFill>
            <a:schemeClr val="tx1"/>
          </a:solidFill>
        </p:spPr>
        <p:txBody>
          <a:bodyPr/>
          <a:lstStyle>
            <a:lvl1pPr>
              <a:defRPr>
                <a:solidFill>
                  <a:schemeClr val="tx1"/>
                </a:solidFill>
              </a:defRPr>
            </a:lvl1pPr>
          </a:lstStyle>
          <a:p>
            <a:pPr lvl="0"/>
            <a:r>
              <a:rPr lang="en-GB"/>
              <a:t> </a:t>
            </a:r>
          </a:p>
        </p:txBody>
      </p:sp>
      <p:sp>
        <p:nvSpPr>
          <p:cNvPr id="30" name="Text Placeholder 28">
            <a:extLst>
              <a:ext uri="{FF2B5EF4-FFF2-40B4-BE49-F238E27FC236}">
                <a16:creationId xmlns:a16="http://schemas.microsoft.com/office/drawing/2014/main" id="{CBDEC2BF-BBCC-6FA5-4D93-E78484D9C9ED}"/>
              </a:ext>
            </a:extLst>
          </p:cNvPr>
          <p:cNvSpPr>
            <a:spLocks noGrp="1"/>
          </p:cNvSpPr>
          <p:nvPr>
            <p:ph type="body" sz="quarter" idx="26" hasCustomPrompt="1"/>
          </p:nvPr>
        </p:nvSpPr>
        <p:spPr>
          <a:xfrm>
            <a:off x="500753" y="3756695"/>
            <a:ext cx="3293142" cy="3600"/>
          </a:xfrm>
          <a:solidFill>
            <a:schemeClr val="tx1"/>
          </a:solidFill>
        </p:spPr>
        <p:txBody>
          <a:bodyPr/>
          <a:lstStyle>
            <a:lvl1pPr>
              <a:defRPr>
                <a:solidFill>
                  <a:schemeClr val="tx1"/>
                </a:solidFill>
              </a:defRPr>
            </a:lvl1pPr>
          </a:lstStyle>
          <a:p>
            <a:pPr lvl="0"/>
            <a:r>
              <a:rPr lang="en-GB"/>
              <a:t> </a:t>
            </a:r>
          </a:p>
        </p:txBody>
      </p:sp>
      <p:sp>
        <p:nvSpPr>
          <p:cNvPr id="31" name="Text Placeholder 28">
            <a:extLst>
              <a:ext uri="{FF2B5EF4-FFF2-40B4-BE49-F238E27FC236}">
                <a16:creationId xmlns:a16="http://schemas.microsoft.com/office/drawing/2014/main" id="{834489DA-80D0-4860-98E2-BE6F18F2A744}"/>
              </a:ext>
            </a:extLst>
          </p:cNvPr>
          <p:cNvSpPr>
            <a:spLocks noGrp="1"/>
          </p:cNvSpPr>
          <p:nvPr>
            <p:ph type="body" sz="quarter" idx="27" hasCustomPrompt="1"/>
          </p:nvPr>
        </p:nvSpPr>
        <p:spPr>
          <a:xfrm>
            <a:off x="500753" y="4062798"/>
            <a:ext cx="3293142" cy="3600"/>
          </a:xfrm>
          <a:solidFill>
            <a:schemeClr val="tx1"/>
          </a:solidFill>
        </p:spPr>
        <p:txBody>
          <a:bodyPr/>
          <a:lstStyle>
            <a:lvl1pPr>
              <a:defRPr>
                <a:solidFill>
                  <a:schemeClr val="tx1"/>
                </a:solidFill>
              </a:defRPr>
            </a:lvl1pPr>
          </a:lstStyle>
          <a:p>
            <a:pPr lvl="0"/>
            <a:r>
              <a:rPr lang="en-GB"/>
              <a:t> </a:t>
            </a:r>
          </a:p>
        </p:txBody>
      </p:sp>
      <p:sp>
        <p:nvSpPr>
          <p:cNvPr id="32" name="Text Placeholder 28">
            <a:extLst>
              <a:ext uri="{FF2B5EF4-FFF2-40B4-BE49-F238E27FC236}">
                <a16:creationId xmlns:a16="http://schemas.microsoft.com/office/drawing/2014/main" id="{413757EC-9418-E80A-9C60-821608FCAC90}"/>
              </a:ext>
            </a:extLst>
          </p:cNvPr>
          <p:cNvSpPr>
            <a:spLocks noGrp="1"/>
          </p:cNvSpPr>
          <p:nvPr>
            <p:ph type="body" sz="quarter" idx="28" hasCustomPrompt="1"/>
          </p:nvPr>
        </p:nvSpPr>
        <p:spPr>
          <a:xfrm>
            <a:off x="500753" y="4368901"/>
            <a:ext cx="3293142" cy="3600"/>
          </a:xfrm>
          <a:solidFill>
            <a:schemeClr val="tx1"/>
          </a:solidFill>
        </p:spPr>
        <p:txBody>
          <a:bodyPr/>
          <a:lstStyle>
            <a:lvl1pPr>
              <a:defRPr>
                <a:solidFill>
                  <a:schemeClr val="tx1"/>
                </a:solidFill>
              </a:defRPr>
            </a:lvl1pPr>
          </a:lstStyle>
          <a:p>
            <a:pPr lvl="0"/>
            <a:r>
              <a:rPr lang="en-GB"/>
              <a:t> </a:t>
            </a:r>
          </a:p>
        </p:txBody>
      </p:sp>
      <p:sp>
        <p:nvSpPr>
          <p:cNvPr id="33" name="Text Placeholder 28">
            <a:extLst>
              <a:ext uri="{FF2B5EF4-FFF2-40B4-BE49-F238E27FC236}">
                <a16:creationId xmlns:a16="http://schemas.microsoft.com/office/drawing/2014/main" id="{96D9D1F0-A431-7276-A6A5-9F3B373CA68C}"/>
              </a:ext>
            </a:extLst>
          </p:cNvPr>
          <p:cNvSpPr>
            <a:spLocks noGrp="1"/>
          </p:cNvSpPr>
          <p:nvPr>
            <p:ph type="body" sz="quarter" idx="29" hasCustomPrompt="1"/>
          </p:nvPr>
        </p:nvSpPr>
        <p:spPr>
          <a:xfrm>
            <a:off x="500753" y="4675004"/>
            <a:ext cx="3293142" cy="3600"/>
          </a:xfrm>
          <a:solidFill>
            <a:schemeClr val="tx1"/>
          </a:solidFill>
        </p:spPr>
        <p:txBody>
          <a:bodyPr/>
          <a:lstStyle>
            <a:lvl1pPr>
              <a:defRPr>
                <a:solidFill>
                  <a:schemeClr val="tx1"/>
                </a:solidFill>
              </a:defRPr>
            </a:lvl1pPr>
          </a:lstStyle>
          <a:p>
            <a:pPr lvl="0"/>
            <a:r>
              <a:rPr lang="en-GB"/>
              <a:t> </a:t>
            </a:r>
          </a:p>
        </p:txBody>
      </p:sp>
      <p:sp>
        <p:nvSpPr>
          <p:cNvPr id="34" name="Text Placeholder 28">
            <a:extLst>
              <a:ext uri="{FF2B5EF4-FFF2-40B4-BE49-F238E27FC236}">
                <a16:creationId xmlns:a16="http://schemas.microsoft.com/office/drawing/2014/main" id="{8E28D5FE-F607-EBE3-85D1-544A8C0B44E4}"/>
              </a:ext>
            </a:extLst>
          </p:cNvPr>
          <p:cNvSpPr>
            <a:spLocks noGrp="1"/>
          </p:cNvSpPr>
          <p:nvPr>
            <p:ph type="body" sz="quarter" idx="30" hasCustomPrompt="1"/>
          </p:nvPr>
        </p:nvSpPr>
        <p:spPr>
          <a:xfrm>
            <a:off x="4376418" y="3450592"/>
            <a:ext cx="3293142" cy="3600"/>
          </a:xfrm>
          <a:solidFill>
            <a:schemeClr val="tx1"/>
          </a:solidFill>
        </p:spPr>
        <p:txBody>
          <a:bodyPr/>
          <a:lstStyle>
            <a:lvl1pPr>
              <a:defRPr>
                <a:solidFill>
                  <a:schemeClr val="tx1"/>
                </a:solidFill>
              </a:defRPr>
            </a:lvl1pPr>
          </a:lstStyle>
          <a:p>
            <a:pPr lvl="0"/>
            <a:r>
              <a:rPr lang="en-GB"/>
              <a:t> </a:t>
            </a:r>
          </a:p>
        </p:txBody>
      </p:sp>
      <p:sp>
        <p:nvSpPr>
          <p:cNvPr id="35" name="Text Placeholder 28">
            <a:extLst>
              <a:ext uri="{FF2B5EF4-FFF2-40B4-BE49-F238E27FC236}">
                <a16:creationId xmlns:a16="http://schemas.microsoft.com/office/drawing/2014/main" id="{F1EC6439-D8C3-4E49-1DE3-CEA77B9F0CB3}"/>
              </a:ext>
            </a:extLst>
          </p:cNvPr>
          <p:cNvSpPr>
            <a:spLocks noGrp="1"/>
          </p:cNvSpPr>
          <p:nvPr>
            <p:ph type="body" sz="quarter" idx="31" hasCustomPrompt="1"/>
          </p:nvPr>
        </p:nvSpPr>
        <p:spPr>
          <a:xfrm>
            <a:off x="4376418" y="3756695"/>
            <a:ext cx="3293142" cy="3600"/>
          </a:xfrm>
          <a:solidFill>
            <a:schemeClr val="tx1"/>
          </a:solidFill>
        </p:spPr>
        <p:txBody>
          <a:bodyPr/>
          <a:lstStyle>
            <a:lvl1pPr>
              <a:defRPr>
                <a:solidFill>
                  <a:schemeClr val="tx1"/>
                </a:solidFill>
              </a:defRPr>
            </a:lvl1pPr>
          </a:lstStyle>
          <a:p>
            <a:pPr lvl="0"/>
            <a:r>
              <a:rPr lang="en-GB"/>
              <a:t> </a:t>
            </a:r>
          </a:p>
        </p:txBody>
      </p:sp>
      <p:sp>
        <p:nvSpPr>
          <p:cNvPr id="36" name="Text Placeholder 28">
            <a:extLst>
              <a:ext uri="{FF2B5EF4-FFF2-40B4-BE49-F238E27FC236}">
                <a16:creationId xmlns:a16="http://schemas.microsoft.com/office/drawing/2014/main" id="{1D4D8D3B-1953-05C8-21F7-4D61375B8E0E}"/>
              </a:ext>
            </a:extLst>
          </p:cNvPr>
          <p:cNvSpPr>
            <a:spLocks noGrp="1"/>
          </p:cNvSpPr>
          <p:nvPr>
            <p:ph type="body" sz="quarter" idx="32" hasCustomPrompt="1"/>
          </p:nvPr>
        </p:nvSpPr>
        <p:spPr>
          <a:xfrm>
            <a:off x="4376418" y="4062798"/>
            <a:ext cx="3293142" cy="3600"/>
          </a:xfrm>
          <a:solidFill>
            <a:schemeClr val="tx1"/>
          </a:solidFill>
        </p:spPr>
        <p:txBody>
          <a:bodyPr/>
          <a:lstStyle>
            <a:lvl1pPr>
              <a:defRPr>
                <a:solidFill>
                  <a:schemeClr val="tx1"/>
                </a:solidFill>
              </a:defRPr>
            </a:lvl1pPr>
          </a:lstStyle>
          <a:p>
            <a:pPr lvl="0"/>
            <a:r>
              <a:rPr lang="en-GB"/>
              <a:t> </a:t>
            </a:r>
          </a:p>
        </p:txBody>
      </p:sp>
      <p:sp>
        <p:nvSpPr>
          <p:cNvPr id="37" name="Text Placeholder 28">
            <a:extLst>
              <a:ext uri="{FF2B5EF4-FFF2-40B4-BE49-F238E27FC236}">
                <a16:creationId xmlns:a16="http://schemas.microsoft.com/office/drawing/2014/main" id="{E823C607-AEA8-77CD-5732-BE4D654FA447}"/>
              </a:ext>
            </a:extLst>
          </p:cNvPr>
          <p:cNvSpPr>
            <a:spLocks noGrp="1"/>
          </p:cNvSpPr>
          <p:nvPr>
            <p:ph type="body" sz="quarter" idx="33" hasCustomPrompt="1"/>
          </p:nvPr>
        </p:nvSpPr>
        <p:spPr>
          <a:xfrm>
            <a:off x="4376418" y="4368901"/>
            <a:ext cx="3293142" cy="3600"/>
          </a:xfrm>
          <a:solidFill>
            <a:schemeClr val="tx1"/>
          </a:solidFill>
        </p:spPr>
        <p:txBody>
          <a:bodyPr/>
          <a:lstStyle>
            <a:lvl1pPr>
              <a:defRPr>
                <a:solidFill>
                  <a:schemeClr val="tx1"/>
                </a:solidFill>
              </a:defRPr>
            </a:lvl1pPr>
          </a:lstStyle>
          <a:p>
            <a:pPr lvl="0"/>
            <a:r>
              <a:rPr lang="en-GB"/>
              <a:t> </a:t>
            </a:r>
          </a:p>
        </p:txBody>
      </p:sp>
      <p:sp>
        <p:nvSpPr>
          <p:cNvPr id="38" name="Text Placeholder 28">
            <a:extLst>
              <a:ext uri="{FF2B5EF4-FFF2-40B4-BE49-F238E27FC236}">
                <a16:creationId xmlns:a16="http://schemas.microsoft.com/office/drawing/2014/main" id="{6326B3C4-BFC7-1B26-2F00-B08256404980}"/>
              </a:ext>
            </a:extLst>
          </p:cNvPr>
          <p:cNvSpPr>
            <a:spLocks noGrp="1"/>
          </p:cNvSpPr>
          <p:nvPr>
            <p:ph type="body" sz="quarter" idx="34" hasCustomPrompt="1"/>
          </p:nvPr>
        </p:nvSpPr>
        <p:spPr>
          <a:xfrm>
            <a:off x="4376418" y="4675004"/>
            <a:ext cx="3293142" cy="3600"/>
          </a:xfrm>
          <a:solidFill>
            <a:schemeClr val="tx1"/>
          </a:solidFill>
        </p:spPr>
        <p:txBody>
          <a:bodyPr/>
          <a:lstStyle>
            <a:lvl1pPr>
              <a:defRPr>
                <a:solidFill>
                  <a:schemeClr val="tx1"/>
                </a:solidFill>
              </a:defRPr>
            </a:lvl1pPr>
          </a:lstStyle>
          <a:p>
            <a:pPr lvl="0"/>
            <a:r>
              <a:rPr lang="en-GB"/>
              <a:t> </a:t>
            </a:r>
          </a:p>
        </p:txBody>
      </p:sp>
      <p:sp>
        <p:nvSpPr>
          <p:cNvPr id="4" name="Title 2">
            <a:extLst>
              <a:ext uri="{FF2B5EF4-FFF2-40B4-BE49-F238E27FC236}">
                <a16:creationId xmlns:a16="http://schemas.microsoft.com/office/drawing/2014/main" id="{DE2833D8-8CA0-E70E-10A2-9EAE7F2D91E5}"/>
              </a:ext>
            </a:extLst>
          </p:cNvPr>
          <p:cNvSpPr>
            <a:spLocks noGrp="1"/>
          </p:cNvSpPr>
          <p:nvPr>
            <p:ph type="title" hasCustomPrompt="1"/>
          </p:nvPr>
        </p:nvSpPr>
        <p:spPr>
          <a:xfrm>
            <a:off x="450732" y="1865834"/>
            <a:ext cx="6228882" cy="1109663"/>
          </a:xfrm>
        </p:spPr>
        <p:txBody>
          <a:bodyPr/>
          <a:lstStyle>
            <a:lvl1pPr>
              <a:defRPr sz="5998">
                <a:solidFill>
                  <a:schemeClr val="tx1"/>
                </a:solidFill>
                <a:latin typeface="+mn-lt"/>
              </a:defRPr>
            </a:lvl1pPr>
          </a:lstStyle>
          <a:p>
            <a:r>
              <a:rPr lang="en-GB"/>
              <a:t>Contact us</a:t>
            </a:r>
          </a:p>
        </p:txBody>
      </p:sp>
      <p:pic>
        <p:nvPicPr>
          <p:cNvPr id="9" name="Graphic 8">
            <a:extLst>
              <a:ext uri="{FF2B5EF4-FFF2-40B4-BE49-F238E27FC236}">
                <a16:creationId xmlns:a16="http://schemas.microsoft.com/office/drawing/2014/main" id="{2377D719-7B99-49D8-904E-D6536AC00F9A}"/>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679507" y="473394"/>
            <a:ext cx="1035573" cy="1035843"/>
          </a:xfrm>
          <a:prstGeom prst="rect">
            <a:avLst/>
          </a:prstGeom>
        </p:spPr>
      </p:pic>
    </p:spTree>
    <p:custDataLst>
      <p:tags r:id="rId1"/>
    </p:custDataLst>
    <p:extLst>
      <p:ext uri="{BB962C8B-B14F-4D97-AF65-F5344CB8AC3E}">
        <p14:creationId xmlns:p14="http://schemas.microsoft.com/office/powerpoint/2010/main" val="21115398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Contact details x2 white">
    <p:bg>
      <p:bgRef idx="1001">
        <a:schemeClr val="bg2"/>
      </p:bgRef>
    </p:bg>
    <p:spTree>
      <p:nvGrpSpPr>
        <p:cNvPr id="1" name=""/>
        <p:cNvGrpSpPr/>
        <p:nvPr/>
      </p:nvGrpSpPr>
      <p:grpSpPr>
        <a:xfrm>
          <a:off x="0" y="0"/>
          <a:ext cx="0" cy="0"/>
          <a:chOff x="0" y="0"/>
          <a:chExt cx="0" cy="0"/>
        </a:xfrm>
      </p:grpSpPr>
      <p:pic>
        <p:nvPicPr>
          <p:cNvPr id="2" name="Picture 1" descr="A white wall with squares&#10;&#10;Description automatically generated">
            <a:extLst>
              <a:ext uri="{FF2B5EF4-FFF2-40B4-BE49-F238E27FC236}">
                <a16:creationId xmlns:a16="http://schemas.microsoft.com/office/drawing/2014/main" id="{8664FB9C-9EFA-0033-2E5A-0B99B873BD2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t="6448" b="6448"/>
          <a:stretch/>
        </p:blipFill>
        <p:spPr>
          <a:xfrm>
            <a:off x="1" y="0"/>
            <a:ext cx="12188823" cy="6858000"/>
          </a:xfrm>
          <a:prstGeom prst="rect">
            <a:avLst/>
          </a:prstGeom>
        </p:spPr>
      </p:pic>
      <p:sp>
        <p:nvSpPr>
          <p:cNvPr id="6" name="TextBox 5">
            <a:extLst>
              <a:ext uri="{FF2B5EF4-FFF2-40B4-BE49-F238E27FC236}">
                <a16:creationId xmlns:a16="http://schemas.microsoft.com/office/drawing/2014/main" id="{308713F2-EECB-0BAC-E9D1-312474D96A07}"/>
              </a:ext>
            </a:extLst>
          </p:cNvPr>
          <p:cNvSpPr txBox="1"/>
          <p:nvPr/>
        </p:nvSpPr>
        <p:spPr>
          <a:xfrm>
            <a:off x="411373" y="5501640"/>
            <a:ext cx="1017514" cy="295466"/>
          </a:xfrm>
          <a:prstGeom prst="rect">
            <a:avLst/>
          </a:prstGeom>
          <a:noFill/>
        </p:spPr>
        <p:txBody>
          <a:bodyPr wrap="none" rtlCol="0">
            <a:spAutoFit/>
          </a:bodyPr>
          <a:lstStyle/>
          <a:p>
            <a:pPr algn="l">
              <a:lnSpc>
                <a:spcPct val="120000"/>
              </a:lnSpc>
              <a:spcAft>
                <a:spcPts val="1000"/>
              </a:spcAft>
            </a:pPr>
            <a:r>
              <a:rPr lang="en-GB" sz="1200">
                <a:solidFill>
                  <a:schemeClr val="bg2"/>
                </a:solidFill>
                <a:latin typeface="Gotham Medium" panose="02000604030000020004" pitchFamily="50" charset="0"/>
              </a:rPr>
              <a:t>savills.com</a:t>
            </a:r>
          </a:p>
        </p:txBody>
      </p:sp>
      <p:sp>
        <p:nvSpPr>
          <p:cNvPr id="8" name="TextBox 7">
            <a:extLst>
              <a:ext uri="{FF2B5EF4-FFF2-40B4-BE49-F238E27FC236}">
                <a16:creationId xmlns:a16="http://schemas.microsoft.com/office/drawing/2014/main" id="{59B33698-BCC5-A34C-8F5A-827C06C9A9C0}"/>
              </a:ext>
            </a:extLst>
          </p:cNvPr>
          <p:cNvSpPr txBox="1"/>
          <p:nvPr/>
        </p:nvSpPr>
        <p:spPr>
          <a:xfrm>
            <a:off x="411373" y="5880261"/>
            <a:ext cx="11110877" cy="562462"/>
          </a:xfrm>
          <a:prstGeom prst="rect">
            <a:avLst/>
          </a:prstGeom>
          <a:noFill/>
        </p:spPr>
        <p:txBody>
          <a:bodyPr wrap="square">
            <a:spAutoFit/>
          </a:bodyPr>
          <a:lstStyle/>
          <a:p>
            <a:pPr>
              <a:lnSpc>
                <a:spcPct val="120000"/>
              </a:lnSpc>
            </a:pPr>
            <a:r>
              <a:rPr lang="en-GB" sz="650">
                <a:solidFill>
                  <a:schemeClr val="bg2"/>
                </a:solidFill>
              </a:rPr>
              <a:t>Disclaimer: The material in this presentation has been prepared solely for informational purposes and is strictly confidential. Any disclosure, use, copying or circulation of this presentation (or the information contained within it) is strictly prohibited, unless you have obtained Savills prior written consent. Neither this presentation nor any part of it shall form the basis of, or be relied upon in connection with, any offer or transaction, or act as an inducement to enter into any contract or commitment whatsoever. NO WARRANTY OR REPRESENTATION, EXPRESS OR IMPLIED, IS GIVEN AS TO THE ACCURACY OR COMPLETENESS OF THE INFORMATION CONTAINED HEREIN AND SAVILLS IS UNDER NO OBLIGATION TO SUBSEQUENTLY CORRECT IT IN THE EVENT OF ERRORS. Savills shall not be held responsible for any liability whatsoever or for any loss howsoever arising from or in reliance upon the whole or any part of the contents of this document or any errors therein or omissions therefrom. </a:t>
            </a:r>
          </a:p>
        </p:txBody>
      </p:sp>
      <p:pic>
        <p:nvPicPr>
          <p:cNvPr id="11" name="Graphic 10">
            <a:extLst>
              <a:ext uri="{FF2B5EF4-FFF2-40B4-BE49-F238E27FC236}">
                <a16:creationId xmlns:a16="http://schemas.microsoft.com/office/drawing/2014/main" id="{1B3D1ACE-7C43-C266-DB06-D81E114C996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679507" y="473394"/>
            <a:ext cx="1035573" cy="1035843"/>
          </a:xfrm>
          <a:prstGeom prst="rect">
            <a:avLst/>
          </a:prstGeom>
        </p:spPr>
      </p:pic>
      <p:sp>
        <p:nvSpPr>
          <p:cNvPr id="13" name="Text Placeholder 12">
            <a:extLst>
              <a:ext uri="{FF2B5EF4-FFF2-40B4-BE49-F238E27FC236}">
                <a16:creationId xmlns:a16="http://schemas.microsoft.com/office/drawing/2014/main" id="{7DE08693-3BA3-FC3E-BF72-74418DBCC187}"/>
              </a:ext>
            </a:extLst>
          </p:cNvPr>
          <p:cNvSpPr>
            <a:spLocks noGrp="1"/>
          </p:cNvSpPr>
          <p:nvPr>
            <p:ph type="body" sz="quarter" idx="10" hasCustomPrompt="1"/>
          </p:nvPr>
        </p:nvSpPr>
        <p:spPr>
          <a:xfrm>
            <a:off x="406611" y="3179263"/>
            <a:ext cx="3364307" cy="247356"/>
          </a:xfrm>
        </p:spPr>
        <p:txBody>
          <a:bodyPr anchor="ctr"/>
          <a:lstStyle>
            <a:lvl1pPr>
              <a:defRPr sz="900" cap="all" baseline="0">
                <a:solidFill>
                  <a:schemeClr val="bg2"/>
                </a:solidFill>
              </a:defRPr>
            </a:lvl1pPr>
            <a:lvl2pPr>
              <a:defRPr sz="1000" cap="all" baseline="0"/>
            </a:lvl2pPr>
            <a:lvl3pPr>
              <a:defRPr sz="900" cap="all" baseline="0"/>
            </a:lvl3pPr>
            <a:lvl4pPr>
              <a:defRPr sz="800" cap="all" baseline="0"/>
            </a:lvl4pPr>
            <a:lvl5pPr>
              <a:defRPr sz="800" cap="all" baseline="0"/>
            </a:lvl5pPr>
          </a:lstStyle>
          <a:p>
            <a:pPr lvl="0"/>
            <a:r>
              <a:rPr lang="en-GB"/>
              <a:t>Insert name</a:t>
            </a:r>
          </a:p>
        </p:txBody>
      </p:sp>
      <p:sp>
        <p:nvSpPr>
          <p:cNvPr id="14" name="Text Placeholder 12">
            <a:extLst>
              <a:ext uri="{FF2B5EF4-FFF2-40B4-BE49-F238E27FC236}">
                <a16:creationId xmlns:a16="http://schemas.microsoft.com/office/drawing/2014/main" id="{A9807B49-FE43-55EB-6E94-7548AED1AA89}"/>
              </a:ext>
            </a:extLst>
          </p:cNvPr>
          <p:cNvSpPr>
            <a:spLocks noGrp="1"/>
          </p:cNvSpPr>
          <p:nvPr>
            <p:ph type="body" sz="quarter" idx="11" hasCustomPrompt="1"/>
          </p:nvPr>
        </p:nvSpPr>
        <p:spPr>
          <a:xfrm>
            <a:off x="406611" y="3485366"/>
            <a:ext cx="3364307" cy="247356"/>
          </a:xfrm>
        </p:spPr>
        <p:txBody>
          <a:bodyPr anchor="ctr"/>
          <a:lstStyle>
            <a:lvl1pPr>
              <a:defRPr sz="900" cap="all" baseline="0">
                <a:solidFill>
                  <a:schemeClr val="bg2"/>
                </a:solidFill>
              </a:defRPr>
            </a:lvl1pPr>
            <a:lvl2pPr>
              <a:defRPr sz="1000" cap="all" baseline="0"/>
            </a:lvl2pPr>
            <a:lvl3pPr>
              <a:defRPr sz="900" cap="all" baseline="0"/>
            </a:lvl3pPr>
            <a:lvl4pPr>
              <a:defRPr sz="800" cap="all" baseline="0"/>
            </a:lvl4pPr>
            <a:lvl5pPr>
              <a:defRPr sz="800" cap="all" baseline="0"/>
            </a:lvl5pPr>
          </a:lstStyle>
          <a:p>
            <a:pPr lvl="0"/>
            <a:r>
              <a:rPr lang="en-GB"/>
              <a:t>Insert title</a:t>
            </a:r>
          </a:p>
        </p:txBody>
      </p:sp>
      <p:sp>
        <p:nvSpPr>
          <p:cNvPr id="15" name="Text Placeholder 12">
            <a:extLst>
              <a:ext uri="{FF2B5EF4-FFF2-40B4-BE49-F238E27FC236}">
                <a16:creationId xmlns:a16="http://schemas.microsoft.com/office/drawing/2014/main" id="{59158B01-3F17-FEF5-E313-05A51AB89B3B}"/>
              </a:ext>
            </a:extLst>
          </p:cNvPr>
          <p:cNvSpPr>
            <a:spLocks noGrp="1"/>
          </p:cNvSpPr>
          <p:nvPr>
            <p:ph type="body" sz="quarter" idx="12" hasCustomPrompt="1"/>
          </p:nvPr>
        </p:nvSpPr>
        <p:spPr>
          <a:xfrm>
            <a:off x="406611" y="3791469"/>
            <a:ext cx="3364307" cy="247356"/>
          </a:xfrm>
        </p:spPr>
        <p:txBody>
          <a:bodyPr anchor="ctr"/>
          <a:lstStyle>
            <a:lvl1pPr>
              <a:defRPr sz="900" cap="all" baseline="0">
                <a:solidFill>
                  <a:schemeClr val="bg2"/>
                </a:solidFill>
              </a:defRPr>
            </a:lvl1pPr>
            <a:lvl2pPr>
              <a:defRPr sz="1000" cap="all" baseline="0"/>
            </a:lvl2pPr>
            <a:lvl3pPr>
              <a:defRPr sz="900" cap="all" baseline="0"/>
            </a:lvl3pPr>
            <a:lvl4pPr>
              <a:defRPr sz="800" cap="all" baseline="0"/>
            </a:lvl4pPr>
            <a:lvl5pPr>
              <a:defRPr sz="800" cap="all" baseline="0"/>
            </a:lvl5pPr>
          </a:lstStyle>
          <a:p>
            <a:pPr lvl="0"/>
            <a:r>
              <a:rPr lang="en-GB"/>
              <a:t>Insert company name</a:t>
            </a:r>
          </a:p>
        </p:txBody>
      </p:sp>
      <p:sp>
        <p:nvSpPr>
          <p:cNvPr id="16" name="Text Placeholder 12">
            <a:extLst>
              <a:ext uri="{FF2B5EF4-FFF2-40B4-BE49-F238E27FC236}">
                <a16:creationId xmlns:a16="http://schemas.microsoft.com/office/drawing/2014/main" id="{7E81962A-7C98-D2E9-7CEC-B65BEF938AED}"/>
              </a:ext>
            </a:extLst>
          </p:cNvPr>
          <p:cNvSpPr>
            <a:spLocks noGrp="1"/>
          </p:cNvSpPr>
          <p:nvPr>
            <p:ph type="body" sz="quarter" idx="13" hasCustomPrompt="1"/>
          </p:nvPr>
        </p:nvSpPr>
        <p:spPr>
          <a:xfrm>
            <a:off x="406611" y="4097572"/>
            <a:ext cx="3364307" cy="247356"/>
          </a:xfrm>
        </p:spPr>
        <p:txBody>
          <a:bodyPr anchor="ctr"/>
          <a:lstStyle>
            <a:lvl1pPr>
              <a:defRPr sz="900" cap="all" baseline="0">
                <a:solidFill>
                  <a:schemeClr val="bg2"/>
                </a:solidFill>
              </a:defRPr>
            </a:lvl1pPr>
            <a:lvl2pPr>
              <a:defRPr sz="1000" cap="all" baseline="0"/>
            </a:lvl2pPr>
            <a:lvl3pPr>
              <a:defRPr sz="900" cap="all" baseline="0"/>
            </a:lvl3pPr>
            <a:lvl4pPr>
              <a:defRPr sz="800" cap="all" baseline="0"/>
            </a:lvl4pPr>
            <a:lvl5pPr>
              <a:defRPr sz="800" cap="all" baseline="0"/>
            </a:lvl5pPr>
          </a:lstStyle>
          <a:p>
            <a:pPr lvl="0"/>
            <a:r>
              <a:rPr lang="en-GB"/>
              <a:t>Insert phone</a:t>
            </a:r>
          </a:p>
        </p:txBody>
      </p:sp>
      <p:sp>
        <p:nvSpPr>
          <p:cNvPr id="17" name="Text Placeholder 12">
            <a:extLst>
              <a:ext uri="{FF2B5EF4-FFF2-40B4-BE49-F238E27FC236}">
                <a16:creationId xmlns:a16="http://schemas.microsoft.com/office/drawing/2014/main" id="{F78787D3-109D-9636-08BB-A375F749FF3E}"/>
              </a:ext>
            </a:extLst>
          </p:cNvPr>
          <p:cNvSpPr>
            <a:spLocks noGrp="1"/>
          </p:cNvSpPr>
          <p:nvPr>
            <p:ph type="body" sz="quarter" idx="14" hasCustomPrompt="1"/>
          </p:nvPr>
        </p:nvSpPr>
        <p:spPr>
          <a:xfrm>
            <a:off x="406611" y="4403675"/>
            <a:ext cx="3364307" cy="247356"/>
          </a:xfrm>
        </p:spPr>
        <p:txBody>
          <a:bodyPr anchor="ctr"/>
          <a:lstStyle>
            <a:lvl1pPr>
              <a:defRPr sz="900" cap="all" baseline="0">
                <a:solidFill>
                  <a:schemeClr val="bg2"/>
                </a:solidFill>
              </a:defRPr>
            </a:lvl1pPr>
            <a:lvl2pPr>
              <a:defRPr sz="1000" cap="all" baseline="0"/>
            </a:lvl2pPr>
            <a:lvl3pPr>
              <a:defRPr sz="900" cap="all" baseline="0"/>
            </a:lvl3pPr>
            <a:lvl4pPr>
              <a:defRPr sz="800" cap="all" baseline="0"/>
            </a:lvl4pPr>
            <a:lvl5pPr>
              <a:defRPr sz="800" cap="all" baseline="0"/>
            </a:lvl5pPr>
          </a:lstStyle>
          <a:p>
            <a:pPr lvl="0"/>
            <a:r>
              <a:rPr lang="en-GB"/>
              <a:t>Insert email</a:t>
            </a:r>
          </a:p>
        </p:txBody>
      </p:sp>
      <p:sp>
        <p:nvSpPr>
          <p:cNvPr id="18" name="Text Placeholder 12">
            <a:extLst>
              <a:ext uri="{FF2B5EF4-FFF2-40B4-BE49-F238E27FC236}">
                <a16:creationId xmlns:a16="http://schemas.microsoft.com/office/drawing/2014/main" id="{A3A2BDFB-B068-4DF4-D09C-A312787AD0AC}"/>
              </a:ext>
            </a:extLst>
          </p:cNvPr>
          <p:cNvSpPr>
            <a:spLocks noGrp="1"/>
          </p:cNvSpPr>
          <p:nvPr>
            <p:ph type="body" sz="quarter" idx="15" hasCustomPrompt="1"/>
          </p:nvPr>
        </p:nvSpPr>
        <p:spPr>
          <a:xfrm>
            <a:off x="4278530" y="3179263"/>
            <a:ext cx="3364307" cy="247356"/>
          </a:xfrm>
        </p:spPr>
        <p:txBody>
          <a:bodyPr anchor="ctr"/>
          <a:lstStyle>
            <a:lvl1pPr>
              <a:defRPr sz="900" cap="all" baseline="0">
                <a:solidFill>
                  <a:schemeClr val="bg2"/>
                </a:solidFill>
              </a:defRPr>
            </a:lvl1pPr>
            <a:lvl2pPr>
              <a:defRPr sz="1000" cap="all" baseline="0"/>
            </a:lvl2pPr>
            <a:lvl3pPr>
              <a:defRPr sz="900" cap="all" baseline="0"/>
            </a:lvl3pPr>
            <a:lvl4pPr>
              <a:defRPr sz="800" cap="all" baseline="0"/>
            </a:lvl4pPr>
            <a:lvl5pPr>
              <a:defRPr sz="800" cap="all" baseline="0"/>
            </a:lvl5pPr>
          </a:lstStyle>
          <a:p>
            <a:pPr lvl="0"/>
            <a:r>
              <a:rPr lang="en-GB"/>
              <a:t>Insert name</a:t>
            </a:r>
          </a:p>
        </p:txBody>
      </p:sp>
      <p:sp>
        <p:nvSpPr>
          <p:cNvPr id="19" name="Text Placeholder 12">
            <a:extLst>
              <a:ext uri="{FF2B5EF4-FFF2-40B4-BE49-F238E27FC236}">
                <a16:creationId xmlns:a16="http://schemas.microsoft.com/office/drawing/2014/main" id="{4D4AA3CE-9514-6656-7C85-C63E1F967609}"/>
              </a:ext>
            </a:extLst>
          </p:cNvPr>
          <p:cNvSpPr>
            <a:spLocks noGrp="1"/>
          </p:cNvSpPr>
          <p:nvPr>
            <p:ph type="body" sz="quarter" idx="16" hasCustomPrompt="1"/>
          </p:nvPr>
        </p:nvSpPr>
        <p:spPr>
          <a:xfrm>
            <a:off x="4278530" y="3485366"/>
            <a:ext cx="3364307" cy="247356"/>
          </a:xfrm>
        </p:spPr>
        <p:txBody>
          <a:bodyPr anchor="ctr"/>
          <a:lstStyle>
            <a:lvl1pPr>
              <a:defRPr sz="900" cap="all" baseline="0">
                <a:solidFill>
                  <a:schemeClr val="bg2"/>
                </a:solidFill>
              </a:defRPr>
            </a:lvl1pPr>
            <a:lvl2pPr>
              <a:defRPr sz="1000" cap="all" baseline="0"/>
            </a:lvl2pPr>
            <a:lvl3pPr>
              <a:defRPr sz="900" cap="all" baseline="0"/>
            </a:lvl3pPr>
            <a:lvl4pPr>
              <a:defRPr sz="800" cap="all" baseline="0"/>
            </a:lvl4pPr>
            <a:lvl5pPr>
              <a:defRPr sz="800" cap="all" baseline="0"/>
            </a:lvl5pPr>
          </a:lstStyle>
          <a:p>
            <a:pPr lvl="0"/>
            <a:r>
              <a:rPr lang="en-GB"/>
              <a:t>Insert title</a:t>
            </a:r>
          </a:p>
        </p:txBody>
      </p:sp>
      <p:sp>
        <p:nvSpPr>
          <p:cNvPr id="20" name="Text Placeholder 12">
            <a:extLst>
              <a:ext uri="{FF2B5EF4-FFF2-40B4-BE49-F238E27FC236}">
                <a16:creationId xmlns:a16="http://schemas.microsoft.com/office/drawing/2014/main" id="{F039B227-9A5B-3FD9-D605-3B5B24D231B0}"/>
              </a:ext>
            </a:extLst>
          </p:cNvPr>
          <p:cNvSpPr>
            <a:spLocks noGrp="1"/>
          </p:cNvSpPr>
          <p:nvPr>
            <p:ph type="body" sz="quarter" idx="17" hasCustomPrompt="1"/>
          </p:nvPr>
        </p:nvSpPr>
        <p:spPr>
          <a:xfrm>
            <a:off x="4278530" y="3791469"/>
            <a:ext cx="3364307" cy="247356"/>
          </a:xfrm>
        </p:spPr>
        <p:txBody>
          <a:bodyPr anchor="ctr"/>
          <a:lstStyle>
            <a:lvl1pPr>
              <a:defRPr sz="900" cap="all" baseline="0">
                <a:solidFill>
                  <a:schemeClr val="bg2"/>
                </a:solidFill>
              </a:defRPr>
            </a:lvl1pPr>
            <a:lvl2pPr>
              <a:defRPr sz="1000" cap="all" baseline="0"/>
            </a:lvl2pPr>
            <a:lvl3pPr>
              <a:defRPr sz="900" cap="all" baseline="0"/>
            </a:lvl3pPr>
            <a:lvl4pPr>
              <a:defRPr sz="800" cap="all" baseline="0"/>
            </a:lvl4pPr>
            <a:lvl5pPr>
              <a:defRPr sz="800" cap="all" baseline="0"/>
            </a:lvl5pPr>
          </a:lstStyle>
          <a:p>
            <a:pPr lvl="0"/>
            <a:r>
              <a:rPr lang="en-GB"/>
              <a:t>Insert company name</a:t>
            </a:r>
          </a:p>
        </p:txBody>
      </p:sp>
      <p:sp>
        <p:nvSpPr>
          <p:cNvPr id="21" name="Text Placeholder 12">
            <a:extLst>
              <a:ext uri="{FF2B5EF4-FFF2-40B4-BE49-F238E27FC236}">
                <a16:creationId xmlns:a16="http://schemas.microsoft.com/office/drawing/2014/main" id="{FE97C3E5-4381-40AB-C3B2-3B0CBCFAEE4C}"/>
              </a:ext>
            </a:extLst>
          </p:cNvPr>
          <p:cNvSpPr>
            <a:spLocks noGrp="1"/>
          </p:cNvSpPr>
          <p:nvPr>
            <p:ph type="body" sz="quarter" idx="18" hasCustomPrompt="1"/>
          </p:nvPr>
        </p:nvSpPr>
        <p:spPr>
          <a:xfrm>
            <a:off x="4278530" y="4097572"/>
            <a:ext cx="3364307" cy="247356"/>
          </a:xfrm>
        </p:spPr>
        <p:txBody>
          <a:bodyPr anchor="ctr"/>
          <a:lstStyle>
            <a:lvl1pPr>
              <a:defRPr sz="900" cap="all" baseline="0">
                <a:solidFill>
                  <a:schemeClr val="bg2"/>
                </a:solidFill>
              </a:defRPr>
            </a:lvl1pPr>
            <a:lvl2pPr>
              <a:defRPr sz="1000" cap="all" baseline="0"/>
            </a:lvl2pPr>
            <a:lvl3pPr>
              <a:defRPr sz="900" cap="all" baseline="0"/>
            </a:lvl3pPr>
            <a:lvl4pPr>
              <a:defRPr sz="800" cap="all" baseline="0"/>
            </a:lvl4pPr>
            <a:lvl5pPr>
              <a:defRPr sz="800" cap="all" baseline="0"/>
            </a:lvl5pPr>
          </a:lstStyle>
          <a:p>
            <a:pPr lvl="0"/>
            <a:r>
              <a:rPr lang="en-GB"/>
              <a:t>Insert phone</a:t>
            </a:r>
          </a:p>
        </p:txBody>
      </p:sp>
      <p:sp>
        <p:nvSpPr>
          <p:cNvPr id="22" name="Text Placeholder 12">
            <a:extLst>
              <a:ext uri="{FF2B5EF4-FFF2-40B4-BE49-F238E27FC236}">
                <a16:creationId xmlns:a16="http://schemas.microsoft.com/office/drawing/2014/main" id="{397A23E3-F254-E5B8-4484-AC2D33E2B16E}"/>
              </a:ext>
            </a:extLst>
          </p:cNvPr>
          <p:cNvSpPr>
            <a:spLocks noGrp="1"/>
          </p:cNvSpPr>
          <p:nvPr>
            <p:ph type="body" sz="quarter" idx="19" hasCustomPrompt="1"/>
          </p:nvPr>
        </p:nvSpPr>
        <p:spPr>
          <a:xfrm>
            <a:off x="4278530" y="4403675"/>
            <a:ext cx="3364307" cy="247356"/>
          </a:xfrm>
        </p:spPr>
        <p:txBody>
          <a:bodyPr anchor="ctr"/>
          <a:lstStyle>
            <a:lvl1pPr>
              <a:defRPr sz="900" cap="all" baseline="0">
                <a:solidFill>
                  <a:schemeClr val="bg2"/>
                </a:solidFill>
              </a:defRPr>
            </a:lvl1pPr>
            <a:lvl2pPr>
              <a:defRPr sz="1000" cap="all" baseline="0"/>
            </a:lvl2pPr>
            <a:lvl3pPr>
              <a:defRPr sz="900" cap="all" baseline="0"/>
            </a:lvl3pPr>
            <a:lvl4pPr>
              <a:defRPr sz="800" cap="all" baseline="0"/>
            </a:lvl4pPr>
            <a:lvl5pPr>
              <a:defRPr sz="800" cap="all" baseline="0"/>
            </a:lvl5pPr>
          </a:lstStyle>
          <a:p>
            <a:pPr lvl="0"/>
            <a:r>
              <a:rPr lang="en-GB"/>
              <a:t>Insert email</a:t>
            </a:r>
          </a:p>
        </p:txBody>
      </p:sp>
      <p:sp>
        <p:nvSpPr>
          <p:cNvPr id="29" name="Text Placeholder 28">
            <a:extLst>
              <a:ext uri="{FF2B5EF4-FFF2-40B4-BE49-F238E27FC236}">
                <a16:creationId xmlns:a16="http://schemas.microsoft.com/office/drawing/2014/main" id="{6DF254FF-0ED5-6C78-869E-390454E924BC}"/>
              </a:ext>
            </a:extLst>
          </p:cNvPr>
          <p:cNvSpPr>
            <a:spLocks noGrp="1"/>
          </p:cNvSpPr>
          <p:nvPr>
            <p:ph type="body" sz="quarter" idx="25" hasCustomPrompt="1"/>
          </p:nvPr>
        </p:nvSpPr>
        <p:spPr>
          <a:xfrm>
            <a:off x="500753" y="3450592"/>
            <a:ext cx="3293142" cy="3600"/>
          </a:xfrm>
          <a:solidFill>
            <a:schemeClr val="tx2"/>
          </a:solidFill>
        </p:spPr>
        <p:txBody>
          <a:bodyPr/>
          <a:lstStyle>
            <a:lvl1pPr>
              <a:defRPr>
                <a:solidFill>
                  <a:schemeClr val="bg2"/>
                </a:solidFill>
              </a:defRPr>
            </a:lvl1pPr>
          </a:lstStyle>
          <a:p>
            <a:pPr lvl="0"/>
            <a:r>
              <a:rPr lang="en-GB"/>
              <a:t> </a:t>
            </a:r>
          </a:p>
        </p:txBody>
      </p:sp>
      <p:sp>
        <p:nvSpPr>
          <p:cNvPr id="30" name="Text Placeholder 28">
            <a:extLst>
              <a:ext uri="{FF2B5EF4-FFF2-40B4-BE49-F238E27FC236}">
                <a16:creationId xmlns:a16="http://schemas.microsoft.com/office/drawing/2014/main" id="{CBDEC2BF-BBCC-6FA5-4D93-E78484D9C9ED}"/>
              </a:ext>
            </a:extLst>
          </p:cNvPr>
          <p:cNvSpPr>
            <a:spLocks noGrp="1"/>
          </p:cNvSpPr>
          <p:nvPr>
            <p:ph type="body" sz="quarter" idx="26" hasCustomPrompt="1"/>
          </p:nvPr>
        </p:nvSpPr>
        <p:spPr>
          <a:xfrm>
            <a:off x="500753" y="3756695"/>
            <a:ext cx="3293142" cy="3600"/>
          </a:xfrm>
          <a:solidFill>
            <a:schemeClr val="tx2"/>
          </a:solidFill>
        </p:spPr>
        <p:txBody>
          <a:bodyPr/>
          <a:lstStyle>
            <a:lvl1pPr>
              <a:defRPr>
                <a:solidFill>
                  <a:schemeClr val="bg2"/>
                </a:solidFill>
              </a:defRPr>
            </a:lvl1pPr>
          </a:lstStyle>
          <a:p>
            <a:pPr lvl="0"/>
            <a:r>
              <a:rPr lang="en-GB"/>
              <a:t> </a:t>
            </a:r>
          </a:p>
        </p:txBody>
      </p:sp>
      <p:sp>
        <p:nvSpPr>
          <p:cNvPr id="31" name="Text Placeholder 28">
            <a:extLst>
              <a:ext uri="{FF2B5EF4-FFF2-40B4-BE49-F238E27FC236}">
                <a16:creationId xmlns:a16="http://schemas.microsoft.com/office/drawing/2014/main" id="{834489DA-80D0-4860-98E2-BE6F18F2A744}"/>
              </a:ext>
            </a:extLst>
          </p:cNvPr>
          <p:cNvSpPr>
            <a:spLocks noGrp="1"/>
          </p:cNvSpPr>
          <p:nvPr>
            <p:ph type="body" sz="quarter" idx="27" hasCustomPrompt="1"/>
          </p:nvPr>
        </p:nvSpPr>
        <p:spPr>
          <a:xfrm>
            <a:off x="500753" y="4062798"/>
            <a:ext cx="3293142" cy="3600"/>
          </a:xfrm>
          <a:solidFill>
            <a:schemeClr val="tx2"/>
          </a:solidFill>
        </p:spPr>
        <p:txBody>
          <a:bodyPr/>
          <a:lstStyle>
            <a:lvl1pPr>
              <a:defRPr>
                <a:solidFill>
                  <a:schemeClr val="bg2"/>
                </a:solidFill>
              </a:defRPr>
            </a:lvl1pPr>
          </a:lstStyle>
          <a:p>
            <a:pPr lvl="0"/>
            <a:r>
              <a:rPr lang="en-GB"/>
              <a:t> </a:t>
            </a:r>
          </a:p>
        </p:txBody>
      </p:sp>
      <p:sp>
        <p:nvSpPr>
          <p:cNvPr id="32" name="Text Placeholder 28">
            <a:extLst>
              <a:ext uri="{FF2B5EF4-FFF2-40B4-BE49-F238E27FC236}">
                <a16:creationId xmlns:a16="http://schemas.microsoft.com/office/drawing/2014/main" id="{413757EC-9418-E80A-9C60-821608FCAC90}"/>
              </a:ext>
            </a:extLst>
          </p:cNvPr>
          <p:cNvSpPr>
            <a:spLocks noGrp="1"/>
          </p:cNvSpPr>
          <p:nvPr>
            <p:ph type="body" sz="quarter" idx="28" hasCustomPrompt="1"/>
          </p:nvPr>
        </p:nvSpPr>
        <p:spPr>
          <a:xfrm>
            <a:off x="500753" y="4368901"/>
            <a:ext cx="3293142" cy="3600"/>
          </a:xfrm>
          <a:solidFill>
            <a:schemeClr val="tx2"/>
          </a:solidFill>
        </p:spPr>
        <p:txBody>
          <a:bodyPr/>
          <a:lstStyle>
            <a:lvl1pPr>
              <a:defRPr>
                <a:solidFill>
                  <a:schemeClr val="bg2"/>
                </a:solidFill>
              </a:defRPr>
            </a:lvl1pPr>
          </a:lstStyle>
          <a:p>
            <a:pPr lvl="0"/>
            <a:r>
              <a:rPr lang="en-GB"/>
              <a:t> </a:t>
            </a:r>
          </a:p>
        </p:txBody>
      </p:sp>
      <p:sp>
        <p:nvSpPr>
          <p:cNvPr id="33" name="Text Placeholder 28">
            <a:extLst>
              <a:ext uri="{FF2B5EF4-FFF2-40B4-BE49-F238E27FC236}">
                <a16:creationId xmlns:a16="http://schemas.microsoft.com/office/drawing/2014/main" id="{96D9D1F0-A431-7276-A6A5-9F3B373CA68C}"/>
              </a:ext>
            </a:extLst>
          </p:cNvPr>
          <p:cNvSpPr>
            <a:spLocks noGrp="1"/>
          </p:cNvSpPr>
          <p:nvPr>
            <p:ph type="body" sz="quarter" idx="29" hasCustomPrompt="1"/>
          </p:nvPr>
        </p:nvSpPr>
        <p:spPr>
          <a:xfrm>
            <a:off x="500753" y="4675004"/>
            <a:ext cx="3293142" cy="3600"/>
          </a:xfrm>
          <a:solidFill>
            <a:schemeClr val="tx2"/>
          </a:solidFill>
        </p:spPr>
        <p:txBody>
          <a:bodyPr/>
          <a:lstStyle>
            <a:lvl1pPr>
              <a:defRPr>
                <a:solidFill>
                  <a:schemeClr val="bg2"/>
                </a:solidFill>
              </a:defRPr>
            </a:lvl1pPr>
          </a:lstStyle>
          <a:p>
            <a:pPr lvl="0"/>
            <a:r>
              <a:rPr lang="en-GB"/>
              <a:t> </a:t>
            </a:r>
          </a:p>
        </p:txBody>
      </p:sp>
      <p:sp>
        <p:nvSpPr>
          <p:cNvPr id="34" name="Text Placeholder 28">
            <a:extLst>
              <a:ext uri="{FF2B5EF4-FFF2-40B4-BE49-F238E27FC236}">
                <a16:creationId xmlns:a16="http://schemas.microsoft.com/office/drawing/2014/main" id="{8E28D5FE-F607-EBE3-85D1-544A8C0B44E4}"/>
              </a:ext>
            </a:extLst>
          </p:cNvPr>
          <p:cNvSpPr>
            <a:spLocks noGrp="1"/>
          </p:cNvSpPr>
          <p:nvPr>
            <p:ph type="body" sz="quarter" idx="30" hasCustomPrompt="1"/>
          </p:nvPr>
        </p:nvSpPr>
        <p:spPr>
          <a:xfrm>
            <a:off x="4376418" y="3450592"/>
            <a:ext cx="3293142" cy="3600"/>
          </a:xfrm>
          <a:solidFill>
            <a:schemeClr val="tx2"/>
          </a:solidFill>
        </p:spPr>
        <p:txBody>
          <a:bodyPr/>
          <a:lstStyle>
            <a:lvl1pPr>
              <a:defRPr>
                <a:solidFill>
                  <a:schemeClr val="bg2"/>
                </a:solidFill>
              </a:defRPr>
            </a:lvl1pPr>
          </a:lstStyle>
          <a:p>
            <a:pPr lvl="0"/>
            <a:r>
              <a:rPr lang="en-GB"/>
              <a:t> </a:t>
            </a:r>
          </a:p>
        </p:txBody>
      </p:sp>
      <p:sp>
        <p:nvSpPr>
          <p:cNvPr id="35" name="Text Placeholder 28">
            <a:extLst>
              <a:ext uri="{FF2B5EF4-FFF2-40B4-BE49-F238E27FC236}">
                <a16:creationId xmlns:a16="http://schemas.microsoft.com/office/drawing/2014/main" id="{F1EC6439-D8C3-4E49-1DE3-CEA77B9F0CB3}"/>
              </a:ext>
            </a:extLst>
          </p:cNvPr>
          <p:cNvSpPr>
            <a:spLocks noGrp="1"/>
          </p:cNvSpPr>
          <p:nvPr>
            <p:ph type="body" sz="quarter" idx="31" hasCustomPrompt="1"/>
          </p:nvPr>
        </p:nvSpPr>
        <p:spPr>
          <a:xfrm>
            <a:off x="4376418" y="3756695"/>
            <a:ext cx="3293142" cy="3600"/>
          </a:xfrm>
          <a:solidFill>
            <a:schemeClr val="tx2"/>
          </a:solidFill>
        </p:spPr>
        <p:txBody>
          <a:bodyPr/>
          <a:lstStyle>
            <a:lvl1pPr>
              <a:defRPr>
                <a:solidFill>
                  <a:schemeClr val="bg2"/>
                </a:solidFill>
              </a:defRPr>
            </a:lvl1pPr>
          </a:lstStyle>
          <a:p>
            <a:pPr lvl="0"/>
            <a:r>
              <a:rPr lang="en-GB"/>
              <a:t> </a:t>
            </a:r>
          </a:p>
        </p:txBody>
      </p:sp>
      <p:sp>
        <p:nvSpPr>
          <p:cNvPr id="36" name="Text Placeholder 28">
            <a:extLst>
              <a:ext uri="{FF2B5EF4-FFF2-40B4-BE49-F238E27FC236}">
                <a16:creationId xmlns:a16="http://schemas.microsoft.com/office/drawing/2014/main" id="{1D4D8D3B-1953-05C8-21F7-4D61375B8E0E}"/>
              </a:ext>
            </a:extLst>
          </p:cNvPr>
          <p:cNvSpPr>
            <a:spLocks noGrp="1"/>
          </p:cNvSpPr>
          <p:nvPr>
            <p:ph type="body" sz="quarter" idx="32" hasCustomPrompt="1"/>
          </p:nvPr>
        </p:nvSpPr>
        <p:spPr>
          <a:xfrm>
            <a:off x="4376418" y="4062798"/>
            <a:ext cx="3293142" cy="3600"/>
          </a:xfrm>
          <a:solidFill>
            <a:schemeClr val="tx2"/>
          </a:solidFill>
        </p:spPr>
        <p:txBody>
          <a:bodyPr/>
          <a:lstStyle>
            <a:lvl1pPr>
              <a:defRPr>
                <a:solidFill>
                  <a:schemeClr val="bg2"/>
                </a:solidFill>
              </a:defRPr>
            </a:lvl1pPr>
          </a:lstStyle>
          <a:p>
            <a:pPr lvl="0"/>
            <a:r>
              <a:rPr lang="en-GB"/>
              <a:t> </a:t>
            </a:r>
          </a:p>
        </p:txBody>
      </p:sp>
      <p:sp>
        <p:nvSpPr>
          <p:cNvPr id="37" name="Text Placeholder 28">
            <a:extLst>
              <a:ext uri="{FF2B5EF4-FFF2-40B4-BE49-F238E27FC236}">
                <a16:creationId xmlns:a16="http://schemas.microsoft.com/office/drawing/2014/main" id="{E823C607-AEA8-77CD-5732-BE4D654FA447}"/>
              </a:ext>
            </a:extLst>
          </p:cNvPr>
          <p:cNvSpPr>
            <a:spLocks noGrp="1"/>
          </p:cNvSpPr>
          <p:nvPr>
            <p:ph type="body" sz="quarter" idx="33" hasCustomPrompt="1"/>
          </p:nvPr>
        </p:nvSpPr>
        <p:spPr>
          <a:xfrm>
            <a:off x="4376418" y="4368901"/>
            <a:ext cx="3293142" cy="3600"/>
          </a:xfrm>
          <a:solidFill>
            <a:schemeClr val="tx2"/>
          </a:solidFill>
        </p:spPr>
        <p:txBody>
          <a:bodyPr/>
          <a:lstStyle>
            <a:lvl1pPr>
              <a:defRPr>
                <a:solidFill>
                  <a:schemeClr val="bg2"/>
                </a:solidFill>
              </a:defRPr>
            </a:lvl1pPr>
          </a:lstStyle>
          <a:p>
            <a:pPr lvl="0"/>
            <a:r>
              <a:rPr lang="en-GB"/>
              <a:t> </a:t>
            </a:r>
          </a:p>
        </p:txBody>
      </p:sp>
      <p:sp>
        <p:nvSpPr>
          <p:cNvPr id="38" name="Text Placeholder 28">
            <a:extLst>
              <a:ext uri="{FF2B5EF4-FFF2-40B4-BE49-F238E27FC236}">
                <a16:creationId xmlns:a16="http://schemas.microsoft.com/office/drawing/2014/main" id="{6326B3C4-BFC7-1B26-2F00-B08256404980}"/>
              </a:ext>
            </a:extLst>
          </p:cNvPr>
          <p:cNvSpPr>
            <a:spLocks noGrp="1"/>
          </p:cNvSpPr>
          <p:nvPr>
            <p:ph type="body" sz="quarter" idx="34" hasCustomPrompt="1"/>
          </p:nvPr>
        </p:nvSpPr>
        <p:spPr>
          <a:xfrm>
            <a:off x="4376418" y="4675004"/>
            <a:ext cx="3293142" cy="3600"/>
          </a:xfrm>
          <a:solidFill>
            <a:schemeClr val="tx2"/>
          </a:solidFill>
        </p:spPr>
        <p:txBody>
          <a:bodyPr/>
          <a:lstStyle>
            <a:lvl1pPr>
              <a:defRPr>
                <a:solidFill>
                  <a:schemeClr val="bg2"/>
                </a:solidFill>
              </a:defRPr>
            </a:lvl1pPr>
          </a:lstStyle>
          <a:p>
            <a:pPr lvl="0"/>
            <a:r>
              <a:rPr lang="en-GB"/>
              <a:t> </a:t>
            </a:r>
          </a:p>
        </p:txBody>
      </p:sp>
      <p:sp>
        <p:nvSpPr>
          <p:cNvPr id="4" name="Title 2">
            <a:extLst>
              <a:ext uri="{FF2B5EF4-FFF2-40B4-BE49-F238E27FC236}">
                <a16:creationId xmlns:a16="http://schemas.microsoft.com/office/drawing/2014/main" id="{DE2833D8-8CA0-E70E-10A2-9EAE7F2D91E5}"/>
              </a:ext>
            </a:extLst>
          </p:cNvPr>
          <p:cNvSpPr>
            <a:spLocks noGrp="1"/>
          </p:cNvSpPr>
          <p:nvPr>
            <p:ph type="title" hasCustomPrompt="1"/>
          </p:nvPr>
        </p:nvSpPr>
        <p:spPr>
          <a:xfrm>
            <a:off x="450732" y="1865834"/>
            <a:ext cx="6228882" cy="1109663"/>
          </a:xfrm>
        </p:spPr>
        <p:txBody>
          <a:bodyPr/>
          <a:lstStyle>
            <a:lvl1pPr>
              <a:defRPr sz="5998">
                <a:solidFill>
                  <a:schemeClr val="bg2"/>
                </a:solidFill>
                <a:latin typeface="+mn-lt"/>
              </a:defRPr>
            </a:lvl1pPr>
          </a:lstStyle>
          <a:p>
            <a:r>
              <a:rPr lang="en-GB"/>
              <a:t>Contact us</a:t>
            </a:r>
          </a:p>
        </p:txBody>
      </p:sp>
      <p:pic>
        <p:nvPicPr>
          <p:cNvPr id="9" name="Graphic 8">
            <a:extLst>
              <a:ext uri="{FF2B5EF4-FFF2-40B4-BE49-F238E27FC236}">
                <a16:creationId xmlns:a16="http://schemas.microsoft.com/office/drawing/2014/main" id="{2377D719-7B99-49D8-904E-D6536AC00F9A}"/>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679507" y="473394"/>
            <a:ext cx="1035573" cy="1035843"/>
          </a:xfrm>
          <a:prstGeom prst="rect">
            <a:avLst/>
          </a:prstGeom>
        </p:spPr>
      </p:pic>
    </p:spTree>
    <p:custDataLst>
      <p:tags r:id="rId1"/>
    </p:custDataLst>
    <p:extLst>
      <p:ext uri="{BB962C8B-B14F-4D97-AF65-F5344CB8AC3E}">
        <p14:creationId xmlns:p14="http://schemas.microsoft.com/office/powerpoint/2010/main" val="40928420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p:cSld name="Contact details x3 navy">
    <p:bg>
      <p:bgRef idx="1001">
        <a:schemeClr val="bg2"/>
      </p:bgRef>
    </p:bg>
    <p:spTree>
      <p:nvGrpSpPr>
        <p:cNvPr id="1" name=""/>
        <p:cNvGrpSpPr/>
        <p:nvPr/>
      </p:nvGrpSpPr>
      <p:grpSpPr>
        <a:xfrm>
          <a:off x="0" y="0"/>
          <a:ext cx="0" cy="0"/>
          <a:chOff x="0" y="0"/>
          <a:chExt cx="0" cy="0"/>
        </a:xfrm>
      </p:grpSpPr>
      <p:pic>
        <p:nvPicPr>
          <p:cNvPr id="2" name="Picture 1" descr="A close-up of a blue cube&#10;&#10;Description automatically generated">
            <a:extLst>
              <a:ext uri="{FF2B5EF4-FFF2-40B4-BE49-F238E27FC236}">
                <a16:creationId xmlns:a16="http://schemas.microsoft.com/office/drawing/2014/main" id="{9B4230C1-7B1C-50B5-785E-279393F5D396}"/>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t="6448" b="6448"/>
          <a:stretch/>
        </p:blipFill>
        <p:spPr>
          <a:xfrm>
            <a:off x="1" y="0"/>
            <a:ext cx="12188823" cy="6858000"/>
          </a:xfrm>
          <a:prstGeom prst="rect">
            <a:avLst/>
          </a:prstGeom>
        </p:spPr>
      </p:pic>
      <p:sp>
        <p:nvSpPr>
          <p:cNvPr id="6" name="TextBox 5">
            <a:extLst>
              <a:ext uri="{FF2B5EF4-FFF2-40B4-BE49-F238E27FC236}">
                <a16:creationId xmlns:a16="http://schemas.microsoft.com/office/drawing/2014/main" id="{308713F2-EECB-0BAC-E9D1-312474D96A07}"/>
              </a:ext>
            </a:extLst>
          </p:cNvPr>
          <p:cNvSpPr txBox="1"/>
          <p:nvPr/>
        </p:nvSpPr>
        <p:spPr>
          <a:xfrm>
            <a:off x="411373" y="5501640"/>
            <a:ext cx="1017514" cy="295466"/>
          </a:xfrm>
          <a:prstGeom prst="rect">
            <a:avLst/>
          </a:prstGeom>
          <a:noFill/>
        </p:spPr>
        <p:txBody>
          <a:bodyPr wrap="none" rtlCol="0">
            <a:spAutoFit/>
          </a:bodyPr>
          <a:lstStyle/>
          <a:p>
            <a:pPr algn="l">
              <a:lnSpc>
                <a:spcPct val="120000"/>
              </a:lnSpc>
              <a:spcAft>
                <a:spcPts val="1000"/>
              </a:spcAft>
            </a:pPr>
            <a:r>
              <a:rPr lang="en-GB" sz="1200">
                <a:latin typeface="Gotham Medium" panose="02000604030000020004" pitchFamily="50" charset="0"/>
              </a:rPr>
              <a:t>savills.com</a:t>
            </a:r>
          </a:p>
        </p:txBody>
      </p:sp>
      <p:sp>
        <p:nvSpPr>
          <p:cNvPr id="8" name="TextBox 7">
            <a:extLst>
              <a:ext uri="{FF2B5EF4-FFF2-40B4-BE49-F238E27FC236}">
                <a16:creationId xmlns:a16="http://schemas.microsoft.com/office/drawing/2014/main" id="{59B33698-BCC5-A34C-8F5A-827C06C9A9C0}"/>
              </a:ext>
            </a:extLst>
          </p:cNvPr>
          <p:cNvSpPr txBox="1"/>
          <p:nvPr/>
        </p:nvSpPr>
        <p:spPr>
          <a:xfrm>
            <a:off x="411373" y="5880261"/>
            <a:ext cx="11110877" cy="562462"/>
          </a:xfrm>
          <a:prstGeom prst="rect">
            <a:avLst/>
          </a:prstGeom>
          <a:noFill/>
        </p:spPr>
        <p:txBody>
          <a:bodyPr wrap="square">
            <a:spAutoFit/>
          </a:bodyPr>
          <a:lstStyle/>
          <a:p>
            <a:pPr>
              <a:lnSpc>
                <a:spcPct val="120000"/>
              </a:lnSpc>
            </a:pPr>
            <a:r>
              <a:rPr lang="en-GB" sz="650"/>
              <a:t>Disclaimer: The material in this presentation has been prepared solely for informational purposes and is strictly confidential. Any disclosure, use, copying or circulation of this presentation (or the information contained within it) is strictly prohibited, unless you have obtained Savills prior written consent. Neither this presentation nor any part of it shall form the basis of, or be relied upon in connection with, any offer or transaction, or act as an inducement to enter into any contract or commitment whatsoever. NO WARRANTY OR REPRESENTATION, EXPRESS OR IMPLIED, IS GIVEN AS TO THE ACCURACY OR COMPLETENESS OF THE INFORMATION CONTAINED HEREIN AND SAVILLS IS UNDER NO OBLIGATION TO SUBSEQUENTLY CORRECT IT IN THE EVENT OF ERRORS. Savills shall not be held responsible for any liability whatsoever or for any loss howsoever arising from or in reliance upon the whole or any part of the contents of this document or any errors therein or omissions therefrom. </a:t>
            </a:r>
          </a:p>
        </p:txBody>
      </p:sp>
      <p:pic>
        <p:nvPicPr>
          <p:cNvPr id="11" name="Graphic 10">
            <a:extLst>
              <a:ext uri="{FF2B5EF4-FFF2-40B4-BE49-F238E27FC236}">
                <a16:creationId xmlns:a16="http://schemas.microsoft.com/office/drawing/2014/main" id="{1B3D1ACE-7C43-C266-DB06-D81E114C996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679507" y="473394"/>
            <a:ext cx="1035573" cy="1035843"/>
          </a:xfrm>
          <a:prstGeom prst="rect">
            <a:avLst/>
          </a:prstGeom>
        </p:spPr>
      </p:pic>
      <p:sp>
        <p:nvSpPr>
          <p:cNvPr id="13" name="Text Placeholder 12">
            <a:extLst>
              <a:ext uri="{FF2B5EF4-FFF2-40B4-BE49-F238E27FC236}">
                <a16:creationId xmlns:a16="http://schemas.microsoft.com/office/drawing/2014/main" id="{7DE08693-3BA3-FC3E-BF72-74418DBCC187}"/>
              </a:ext>
            </a:extLst>
          </p:cNvPr>
          <p:cNvSpPr>
            <a:spLocks noGrp="1"/>
          </p:cNvSpPr>
          <p:nvPr>
            <p:ph type="body" sz="quarter" idx="10" hasCustomPrompt="1"/>
          </p:nvPr>
        </p:nvSpPr>
        <p:spPr>
          <a:xfrm>
            <a:off x="406611" y="3179263"/>
            <a:ext cx="3364307" cy="247356"/>
          </a:xfrm>
        </p:spPr>
        <p:txBody>
          <a:bodyPr anchor="ctr"/>
          <a:lstStyle>
            <a:lvl1pPr>
              <a:defRPr sz="900" cap="all" baseline="0"/>
            </a:lvl1pPr>
            <a:lvl2pPr>
              <a:defRPr sz="1000" cap="all" baseline="0"/>
            </a:lvl2pPr>
            <a:lvl3pPr>
              <a:defRPr sz="900" cap="all" baseline="0"/>
            </a:lvl3pPr>
            <a:lvl4pPr>
              <a:defRPr sz="800" cap="all" baseline="0"/>
            </a:lvl4pPr>
            <a:lvl5pPr>
              <a:defRPr sz="800" cap="all" baseline="0"/>
            </a:lvl5pPr>
          </a:lstStyle>
          <a:p>
            <a:pPr lvl="0"/>
            <a:r>
              <a:rPr lang="en-GB"/>
              <a:t>Insert name</a:t>
            </a:r>
          </a:p>
        </p:txBody>
      </p:sp>
      <p:sp>
        <p:nvSpPr>
          <p:cNvPr id="14" name="Text Placeholder 12">
            <a:extLst>
              <a:ext uri="{FF2B5EF4-FFF2-40B4-BE49-F238E27FC236}">
                <a16:creationId xmlns:a16="http://schemas.microsoft.com/office/drawing/2014/main" id="{A9807B49-FE43-55EB-6E94-7548AED1AA89}"/>
              </a:ext>
            </a:extLst>
          </p:cNvPr>
          <p:cNvSpPr>
            <a:spLocks noGrp="1"/>
          </p:cNvSpPr>
          <p:nvPr>
            <p:ph type="body" sz="quarter" idx="11" hasCustomPrompt="1"/>
          </p:nvPr>
        </p:nvSpPr>
        <p:spPr>
          <a:xfrm>
            <a:off x="406611" y="3485366"/>
            <a:ext cx="3364307" cy="247356"/>
          </a:xfrm>
        </p:spPr>
        <p:txBody>
          <a:bodyPr anchor="ctr"/>
          <a:lstStyle>
            <a:lvl1pPr>
              <a:defRPr sz="900" cap="all" baseline="0"/>
            </a:lvl1pPr>
            <a:lvl2pPr>
              <a:defRPr sz="1000" cap="all" baseline="0"/>
            </a:lvl2pPr>
            <a:lvl3pPr>
              <a:defRPr sz="900" cap="all" baseline="0"/>
            </a:lvl3pPr>
            <a:lvl4pPr>
              <a:defRPr sz="800" cap="all" baseline="0"/>
            </a:lvl4pPr>
            <a:lvl5pPr>
              <a:defRPr sz="800" cap="all" baseline="0"/>
            </a:lvl5pPr>
          </a:lstStyle>
          <a:p>
            <a:pPr lvl="0"/>
            <a:r>
              <a:rPr lang="en-GB"/>
              <a:t>Insert title</a:t>
            </a:r>
          </a:p>
        </p:txBody>
      </p:sp>
      <p:sp>
        <p:nvSpPr>
          <p:cNvPr id="15" name="Text Placeholder 12">
            <a:extLst>
              <a:ext uri="{FF2B5EF4-FFF2-40B4-BE49-F238E27FC236}">
                <a16:creationId xmlns:a16="http://schemas.microsoft.com/office/drawing/2014/main" id="{59158B01-3F17-FEF5-E313-05A51AB89B3B}"/>
              </a:ext>
            </a:extLst>
          </p:cNvPr>
          <p:cNvSpPr>
            <a:spLocks noGrp="1"/>
          </p:cNvSpPr>
          <p:nvPr>
            <p:ph type="body" sz="quarter" idx="12" hasCustomPrompt="1"/>
          </p:nvPr>
        </p:nvSpPr>
        <p:spPr>
          <a:xfrm>
            <a:off x="406611" y="3791469"/>
            <a:ext cx="3364307" cy="247356"/>
          </a:xfrm>
        </p:spPr>
        <p:txBody>
          <a:bodyPr anchor="ctr"/>
          <a:lstStyle>
            <a:lvl1pPr>
              <a:defRPr sz="900" cap="all" baseline="0"/>
            </a:lvl1pPr>
            <a:lvl2pPr>
              <a:defRPr sz="1000" cap="all" baseline="0"/>
            </a:lvl2pPr>
            <a:lvl3pPr>
              <a:defRPr sz="900" cap="all" baseline="0"/>
            </a:lvl3pPr>
            <a:lvl4pPr>
              <a:defRPr sz="800" cap="all" baseline="0"/>
            </a:lvl4pPr>
            <a:lvl5pPr>
              <a:defRPr sz="800" cap="all" baseline="0"/>
            </a:lvl5pPr>
          </a:lstStyle>
          <a:p>
            <a:pPr lvl="0"/>
            <a:r>
              <a:rPr lang="en-GB"/>
              <a:t>Insert company name</a:t>
            </a:r>
          </a:p>
        </p:txBody>
      </p:sp>
      <p:sp>
        <p:nvSpPr>
          <p:cNvPr id="16" name="Text Placeholder 12">
            <a:extLst>
              <a:ext uri="{FF2B5EF4-FFF2-40B4-BE49-F238E27FC236}">
                <a16:creationId xmlns:a16="http://schemas.microsoft.com/office/drawing/2014/main" id="{7E81962A-7C98-D2E9-7CEC-B65BEF938AED}"/>
              </a:ext>
            </a:extLst>
          </p:cNvPr>
          <p:cNvSpPr>
            <a:spLocks noGrp="1"/>
          </p:cNvSpPr>
          <p:nvPr>
            <p:ph type="body" sz="quarter" idx="13" hasCustomPrompt="1"/>
          </p:nvPr>
        </p:nvSpPr>
        <p:spPr>
          <a:xfrm>
            <a:off x="406611" y="4097572"/>
            <a:ext cx="3364307" cy="247356"/>
          </a:xfrm>
        </p:spPr>
        <p:txBody>
          <a:bodyPr anchor="ctr"/>
          <a:lstStyle>
            <a:lvl1pPr>
              <a:defRPr sz="900" cap="all" baseline="0"/>
            </a:lvl1pPr>
            <a:lvl2pPr>
              <a:defRPr sz="1000" cap="all" baseline="0"/>
            </a:lvl2pPr>
            <a:lvl3pPr>
              <a:defRPr sz="900" cap="all" baseline="0"/>
            </a:lvl3pPr>
            <a:lvl4pPr>
              <a:defRPr sz="800" cap="all" baseline="0"/>
            </a:lvl4pPr>
            <a:lvl5pPr>
              <a:defRPr sz="800" cap="all" baseline="0"/>
            </a:lvl5pPr>
          </a:lstStyle>
          <a:p>
            <a:pPr lvl="0"/>
            <a:r>
              <a:rPr lang="en-GB"/>
              <a:t>Insert phone</a:t>
            </a:r>
          </a:p>
        </p:txBody>
      </p:sp>
      <p:sp>
        <p:nvSpPr>
          <p:cNvPr id="17" name="Text Placeholder 12">
            <a:extLst>
              <a:ext uri="{FF2B5EF4-FFF2-40B4-BE49-F238E27FC236}">
                <a16:creationId xmlns:a16="http://schemas.microsoft.com/office/drawing/2014/main" id="{F78787D3-109D-9636-08BB-A375F749FF3E}"/>
              </a:ext>
            </a:extLst>
          </p:cNvPr>
          <p:cNvSpPr>
            <a:spLocks noGrp="1"/>
          </p:cNvSpPr>
          <p:nvPr>
            <p:ph type="body" sz="quarter" idx="14" hasCustomPrompt="1"/>
          </p:nvPr>
        </p:nvSpPr>
        <p:spPr>
          <a:xfrm>
            <a:off x="406611" y="4403675"/>
            <a:ext cx="3364307" cy="247356"/>
          </a:xfrm>
        </p:spPr>
        <p:txBody>
          <a:bodyPr anchor="ctr"/>
          <a:lstStyle>
            <a:lvl1pPr>
              <a:defRPr sz="900" cap="all" baseline="0"/>
            </a:lvl1pPr>
            <a:lvl2pPr>
              <a:defRPr sz="1000" cap="all" baseline="0"/>
            </a:lvl2pPr>
            <a:lvl3pPr>
              <a:defRPr sz="900" cap="all" baseline="0"/>
            </a:lvl3pPr>
            <a:lvl4pPr>
              <a:defRPr sz="800" cap="all" baseline="0"/>
            </a:lvl4pPr>
            <a:lvl5pPr>
              <a:defRPr sz="800" cap="all" baseline="0"/>
            </a:lvl5pPr>
          </a:lstStyle>
          <a:p>
            <a:pPr lvl="0"/>
            <a:r>
              <a:rPr lang="en-GB"/>
              <a:t>Insert email</a:t>
            </a:r>
          </a:p>
        </p:txBody>
      </p:sp>
      <p:sp>
        <p:nvSpPr>
          <p:cNvPr id="18" name="Text Placeholder 12">
            <a:extLst>
              <a:ext uri="{FF2B5EF4-FFF2-40B4-BE49-F238E27FC236}">
                <a16:creationId xmlns:a16="http://schemas.microsoft.com/office/drawing/2014/main" id="{A3A2BDFB-B068-4DF4-D09C-A312787AD0AC}"/>
              </a:ext>
            </a:extLst>
          </p:cNvPr>
          <p:cNvSpPr>
            <a:spLocks noGrp="1"/>
          </p:cNvSpPr>
          <p:nvPr>
            <p:ph type="body" sz="quarter" idx="15" hasCustomPrompt="1"/>
          </p:nvPr>
        </p:nvSpPr>
        <p:spPr>
          <a:xfrm>
            <a:off x="4278530" y="3179263"/>
            <a:ext cx="3364307" cy="247356"/>
          </a:xfrm>
        </p:spPr>
        <p:txBody>
          <a:bodyPr anchor="ctr"/>
          <a:lstStyle>
            <a:lvl1pPr>
              <a:defRPr sz="900" cap="all" baseline="0"/>
            </a:lvl1pPr>
            <a:lvl2pPr>
              <a:defRPr sz="1000" cap="all" baseline="0"/>
            </a:lvl2pPr>
            <a:lvl3pPr>
              <a:defRPr sz="900" cap="all" baseline="0"/>
            </a:lvl3pPr>
            <a:lvl4pPr>
              <a:defRPr sz="800" cap="all" baseline="0"/>
            </a:lvl4pPr>
            <a:lvl5pPr>
              <a:defRPr sz="800" cap="all" baseline="0"/>
            </a:lvl5pPr>
          </a:lstStyle>
          <a:p>
            <a:pPr lvl="0"/>
            <a:r>
              <a:rPr lang="en-GB"/>
              <a:t>Insert name</a:t>
            </a:r>
          </a:p>
        </p:txBody>
      </p:sp>
      <p:sp>
        <p:nvSpPr>
          <p:cNvPr id="19" name="Text Placeholder 12">
            <a:extLst>
              <a:ext uri="{FF2B5EF4-FFF2-40B4-BE49-F238E27FC236}">
                <a16:creationId xmlns:a16="http://schemas.microsoft.com/office/drawing/2014/main" id="{4D4AA3CE-9514-6656-7C85-C63E1F967609}"/>
              </a:ext>
            </a:extLst>
          </p:cNvPr>
          <p:cNvSpPr>
            <a:spLocks noGrp="1"/>
          </p:cNvSpPr>
          <p:nvPr>
            <p:ph type="body" sz="quarter" idx="16" hasCustomPrompt="1"/>
          </p:nvPr>
        </p:nvSpPr>
        <p:spPr>
          <a:xfrm>
            <a:off x="4278530" y="3485366"/>
            <a:ext cx="3364307" cy="247356"/>
          </a:xfrm>
        </p:spPr>
        <p:txBody>
          <a:bodyPr anchor="ctr"/>
          <a:lstStyle>
            <a:lvl1pPr>
              <a:defRPr sz="900" cap="all" baseline="0"/>
            </a:lvl1pPr>
            <a:lvl2pPr>
              <a:defRPr sz="1000" cap="all" baseline="0"/>
            </a:lvl2pPr>
            <a:lvl3pPr>
              <a:defRPr sz="900" cap="all" baseline="0"/>
            </a:lvl3pPr>
            <a:lvl4pPr>
              <a:defRPr sz="800" cap="all" baseline="0"/>
            </a:lvl4pPr>
            <a:lvl5pPr>
              <a:defRPr sz="800" cap="all" baseline="0"/>
            </a:lvl5pPr>
          </a:lstStyle>
          <a:p>
            <a:pPr lvl="0"/>
            <a:r>
              <a:rPr lang="en-GB"/>
              <a:t>Insert title</a:t>
            </a:r>
          </a:p>
        </p:txBody>
      </p:sp>
      <p:sp>
        <p:nvSpPr>
          <p:cNvPr id="20" name="Text Placeholder 12">
            <a:extLst>
              <a:ext uri="{FF2B5EF4-FFF2-40B4-BE49-F238E27FC236}">
                <a16:creationId xmlns:a16="http://schemas.microsoft.com/office/drawing/2014/main" id="{F039B227-9A5B-3FD9-D605-3B5B24D231B0}"/>
              </a:ext>
            </a:extLst>
          </p:cNvPr>
          <p:cNvSpPr>
            <a:spLocks noGrp="1"/>
          </p:cNvSpPr>
          <p:nvPr>
            <p:ph type="body" sz="quarter" idx="17" hasCustomPrompt="1"/>
          </p:nvPr>
        </p:nvSpPr>
        <p:spPr>
          <a:xfrm>
            <a:off x="4278530" y="3791469"/>
            <a:ext cx="3364307" cy="247356"/>
          </a:xfrm>
        </p:spPr>
        <p:txBody>
          <a:bodyPr anchor="ctr"/>
          <a:lstStyle>
            <a:lvl1pPr>
              <a:defRPr sz="900" cap="all" baseline="0"/>
            </a:lvl1pPr>
            <a:lvl2pPr>
              <a:defRPr sz="1000" cap="all" baseline="0"/>
            </a:lvl2pPr>
            <a:lvl3pPr>
              <a:defRPr sz="900" cap="all" baseline="0"/>
            </a:lvl3pPr>
            <a:lvl4pPr>
              <a:defRPr sz="800" cap="all" baseline="0"/>
            </a:lvl4pPr>
            <a:lvl5pPr>
              <a:defRPr sz="800" cap="all" baseline="0"/>
            </a:lvl5pPr>
          </a:lstStyle>
          <a:p>
            <a:pPr lvl="0"/>
            <a:r>
              <a:rPr lang="en-GB"/>
              <a:t>Insert company name</a:t>
            </a:r>
          </a:p>
        </p:txBody>
      </p:sp>
      <p:sp>
        <p:nvSpPr>
          <p:cNvPr id="21" name="Text Placeholder 12">
            <a:extLst>
              <a:ext uri="{FF2B5EF4-FFF2-40B4-BE49-F238E27FC236}">
                <a16:creationId xmlns:a16="http://schemas.microsoft.com/office/drawing/2014/main" id="{FE97C3E5-4381-40AB-C3B2-3B0CBCFAEE4C}"/>
              </a:ext>
            </a:extLst>
          </p:cNvPr>
          <p:cNvSpPr>
            <a:spLocks noGrp="1"/>
          </p:cNvSpPr>
          <p:nvPr>
            <p:ph type="body" sz="quarter" idx="18" hasCustomPrompt="1"/>
          </p:nvPr>
        </p:nvSpPr>
        <p:spPr>
          <a:xfrm>
            <a:off x="4278530" y="4097572"/>
            <a:ext cx="3364307" cy="247356"/>
          </a:xfrm>
        </p:spPr>
        <p:txBody>
          <a:bodyPr anchor="ctr"/>
          <a:lstStyle>
            <a:lvl1pPr>
              <a:defRPr sz="900" cap="all" baseline="0"/>
            </a:lvl1pPr>
            <a:lvl2pPr>
              <a:defRPr sz="1000" cap="all" baseline="0"/>
            </a:lvl2pPr>
            <a:lvl3pPr>
              <a:defRPr sz="900" cap="all" baseline="0"/>
            </a:lvl3pPr>
            <a:lvl4pPr>
              <a:defRPr sz="800" cap="all" baseline="0"/>
            </a:lvl4pPr>
            <a:lvl5pPr>
              <a:defRPr sz="800" cap="all" baseline="0"/>
            </a:lvl5pPr>
          </a:lstStyle>
          <a:p>
            <a:pPr lvl="0"/>
            <a:r>
              <a:rPr lang="en-GB"/>
              <a:t>Insert phone</a:t>
            </a:r>
          </a:p>
        </p:txBody>
      </p:sp>
      <p:sp>
        <p:nvSpPr>
          <p:cNvPr id="22" name="Text Placeholder 12">
            <a:extLst>
              <a:ext uri="{FF2B5EF4-FFF2-40B4-BE49-F238E27FC236}">
                <a16:creationId xmlns:a16="http://schemas.microsoft.com/office/drawing/2014/main" id="{397A23E3-F254-E5B8-4484-AC2D33E2B16E}"/>
              </a:ext>
            </a:extLst>
          </p:cNvPr>
          <p:cNvSpPr>
            <a:spLocks noGrp="1"/>
          </p:cNvSpPr>
          <p:nvPr>
            <p:ph type="body" sz="quarter" idx="19" hasCustomPrompt="1"/>
          </p:nvPr>
        </p:nvSpPr>
        <p:spPr>
          <a:xfrm>
            <a:off x="4278530" y="4403675"/>
            <a:ext cx="3364307" cy="247356"/>
          </a:xfrm>
        </p:spPr>
        <p:txBody>
          <a:bodyPr anchor="ctr"/>
          <a:lstStyle>
            <a:lvl1pPr>
              <a:defRPr sz="900" cap="all" baseline="0"/>
            </a:lvl1pPr>
            <a:lvl2pPr>
              <a:defRPr sz="1000" cap="all" baseline="0"/>
            </a:lvl2pPr>
            <a:lvl3pPr>
              <a:defRPr sz="900" cap="all" baseline="0"/>
            </a:lvl3pPr>
            <a:lvl4pPr>
              <a:defRPr sz="800" cap="all" baseline="0"/>
            </a:lvl4pPr>
            <a:lvl5pPr>
              <a:defRPr sz="800" cap="all" baseline="0"/>
            </a:lvl5pPr>
          </a:lstStyle>
          <a:p>
            <a:pPr lvl="0"/>
            <a:r>
              <a:rPr lang="en-GB"/>
              <a:t>Insert email</a:t>
            </a:r>
          </a:p>
        </p:txBody>
      </p:sp>
      <p:sp>
        <p:nvSpPr>
          <p:cNvPr id="23" name="Text Placeholder 12">
            <a:extLst>
              <a:ext uri="{FF2B5EF4-FFF2-40B4-BE49-F238E27FC236}">
                <a16:creationId xmlns:a16="http://schemas.microsoft.com/office/drawing/2014/main" id="{D826D143-DEA8-5A06-4345-89C1F044A3F4}"/>
              </a:ext>
            </a:extLst>
          </p:cNvPr>
          <p:cNvSpPr>
            <a:spLocks noGrp="1"/>
          </p:cNvSpPr>
          <p:nvPr>
            <p:ph type="body" sz="quarter" idx="20" hasCustomPrompt="1"/>
          </p:nvPr>
        </p:nvSpPr>
        <p:spPr>
          <a:xfrm>
            <a:off x="8150448" y="3179263"/>
            <a:ext cx="3364307" cy="247356"/>
          </a:xfrm>
        </p:spPr>
        <p:txBody>
          <a:bodyPr anchor="ctr"/>
          <a:lstStyle>
            <a:lvl1pPr>
              <a:defRPr sz="900" cap="all" baseline="0"/>
            </a:lvl1pPr>
            <a:lvl2pPr>
              <a:defRPr sz="1000" cap="all" baseline="0"/>
            </a:lvl2pPr>
            <a:lvl3pPr>
              <a:defRPr sz="900" cap="all" baseline="0"/>
            </a:lvl3pPr>
            <a:lvl4pPr>
              <a:defRPr sz="800" cap="all" baseline="0"/>
            </a:lvl4pPr>
            <a:lvl5pPr>
              <a:defRPr sz="800" cap="all" baseline="0"/>
            </a:lvl5pPr>
          </a:lstStyle>
          <a:p>
            <a:pPr lvl="0"/>
            <a:r>
              <a:rPr lang="en-GB"/>
              <a:t>Insert name</a:t>
            </a:r>
          </a:p>
        </p:txBody>
      </p:sp>
      <p:sp>
        <p:nvSpPr>
          <p:cNvPr id="24" name="Text Placeholder 12">
            <a:extLst>
              <a:ext uri="{FF2B5EF4-FFF2-40B4-BE49-F238E27FC236}">
                <a16:creationId xmlns:a16="http://schemas.microsoft.com/office/drawing/2014/main" id="{9424ED80-BA7C-FE99-5DDE-AEC19AA1DD4E}"/>
              </a:ext>
            </a:extLst>
          </p:cNvPr>
          <p:cNvSpPr>
            <a:spLocks noGrp="1"/>
          </p:cNvSpPr>
          <p:nvPr>
            <p:ph type="body" sz="quarter" idx="21" hasCustomPrompt="1"/>
          </p:nvPr>
        </p:nvSpPr>
        <p:spPr>
          <a:xfrm>
            <a:off x="8150448" y="3485366"/>
            <a:ext cx="3364307" cy="247356"/>
          </a:xfrm>
        </p:spPr>
        <p:txBody>
          <a:bodyPr anchor="ctr"/>
          <a:lstStyle>
            <a:lvl1pPr>
              <a:defRPr sz="900" cap="all" baseline="0"/>
            </a:lvl1pPr>
            <a:lvl2pPr>
              <a:defRPr sz="1000" cap="all" baseline="0"/>
            </a:lvl2pPr>
            <a:lvl3pPr>
              <a:defRPr sz="900" cap="all" baseline="0"/>
            </a:lvl3pPr>
            <a:lvl4pPr>
              <a:defRPr sz="800" cap="all" baseline="0"/>
            </a:lvl4pPr>
            <a:lvl5pPr>
              <a:defRPr sz="800" cap="all" baseline="0"/>
            </a:lvl5pPr>
          </a:lstStyle>
          <a:p>
            <a:pPr lvl="0"/>
            <a:r>
              <a:rPr lang="en-GB"/>
              <a:t>Insert title</a:t>
            </a:r>
          </a:p>
        </p:txBody>
      </p:sp>
      <p:sp>
        <p:nvSpPr>
          <p:cNvPr id="25" name="Text Placeholder 12">
            <a:extLst>
              <a:ext uri="{FF2B5EF4-FFF2-40B4-BE49-F238E27FC236}">
                <a16:creationId xmlns:a16="http://schemas.microsoft.com/office/drawing/2014/main" id="{7BBE9948-5826-D3C2-7589-A8F392E8BCF4}"/>
              </a:ext>
            </a:extLst>
          </p:cNvPr>
          <p:cNvSpPr>
            <a:spLocks noGrp="1"/>
          </p:cNvSpPr>
          <p:nvPr>
            <p:ph type="body" sz="quarter" idx="22" hasCustomPrompt="1"/>
          </p:nvPr>
        </p:nvSpPr>
        <p:spPr>
          <a:xfrm>
            <a:off x="8150448" y="3791469"/>
            <a:ext cx="3364307" cy="247356"/>
          </a:xfrm>
        </p:spPr>
        <p:txBody>
          <a:bodyPr anchor="ctr"/>
          <a:lstStyle>
            <a:lvl1pPr>
              <a:defRPr sz="900" cap="all" baseline="0"/>
            </a:lvl1pPr>
            <a:lvl2pPr>
              <a:defRPr sz="1000" cap="all" baseline="0"/>
            </a:lvl2pPr>
            <a:lvl3pPr>
              <a:defRPr sz="900" cap="all" baseline="0"/>
            </a:lvl3pPr>
            <a:lvl4pPr>
              <a:defRPr sz="800" cap="all" baseline="0"/>
            </a:lvl4pPr>
            <a:lvl5pPr>
              <a:defRPr sz="800" cap="all" baseline="0"/>
            </a:lvl5pPr>
          </a:lstStyle>
          <a:p>
            <a:pPr lvl="0"/>
            <a:r>
              <a:rPr lang="en-GB"/>
              <a:t>Insert company name</a:t>
            </a:r>
          </a:p>
        </p:txBody>
      </p:sp>
      <p:sp>
        <p:nvSpPr>
          <p:cNvPr id="26" name="Text Placeholder 12">
            <a:extLst>
              <a:ext uri="{FF2B5EF4-FFF2-40B4-BE49-F238E27FC236}">
                <a16:creationId xmlns:a16="http://schemas.microsoft.com/office/drawing/2014/main" id="{441D7672-A133-62F2-1766-5DA10FEBCBBB}"/>
              </a:ext>
            </a:extLst>
          </p:cNvPr>
          <p:cNvSpPr>
            <a:spLocks noGrp="1"/>
          </p:cNvSpPr>
          <p:nvPr>
            <p:ph type="body" sz="quarter" idx="23" hasCustomPrompt="1"/>
          </p:nvPr>
        </p:nvSpPr>
        <p:spPr>
          <a:xfrm>
            <a:off x="8150448" y="4097572"/>
            <a:ext cx="3364307" cy="247356"/>
          </a:xfrm>
        </p:spPr>
        <p:txBody>
          <a:bodyPr anchor="ctr"/>
          <a:lstStyle>
            <a:lvl1pPr>
              <a:defRPr sz="900" cap="all" baseline="0"/>
            </a:lvl1pPr>
            <a:lvl2pPr>
              <a:defRPr sz="1000" cap="all" baseline="0"/>
            </a:lvl2pPr>
            <a:lvl3pPr>
              <a:defRPr sz="900" cap="all" baseline="0"/>
            </a:lvl3pPr>
            <a:lvl4pPr>
              <a:defRPr sz="800" cap="all" baseline="0"/>
            </a:lvl4pPr>
            <a:lvl5pPr>
              <a:defRPr sz="800" cap="all" baseline="0"/>
            </a:lvl5pPr>
          </a:lstStyle>
          <a:p>
            <a:pPr lvl="0"/>
            <a:r>
              <a:rPr lang="en-GB"/>
              <a:t>Insert phone</a:t>
            </a:r>
          </a:p>
        </p:txBody>
      </p:sp>
      <p:sp>
        <p:nvSpPr>
          <p:cNvPr id="27" name="Text Placeholder 12">
            <a:extLst>
              <a:ext uri="{FF2B5EF4-FFF2-40B4-BE49-F238E27FC236}">
                <a16:creationId xmlns:a16="http://schemas.microsoft.com/office/drawing/2014/main" id="{C59D14B5-525A-4929-6640-B17A193FE6C5}"/>
              </a:ext>
            </a:extLst>
          </p:cNvPr>
          <p:cNvSpPr>
            <a:spLocks noGrp="1"/>
          </p:cNvSpPr>
          <p:nvPr>
            <p:ph type="body" sz="quarter" idx="24" hasCustomPrompt="1"/>
          </p:nvPr>
        </p:nvSpPr>
        <p:spPr>
          <a:xfrm>
            <a:off x="8150448" y="4403675"/>
            <a:ext cx="3364307" cy="247356"/>
          </a:xfrm>
        </p:spPr>
        <p:txBody>
          <a:bodyPr anchor="ctr"/>
          <a:lstStyle>
            <a:lvl1pPr>
              <a:defRPr sz="900" cap="all" baseline="0"/>
            </a:lvl1pPr>
            <a:lvl2pPr>
              <a:defRPr sz="1000" cap="all" baseline="0"/>
            </a:lvl2pPr>
            <a:lvl3pPr>
              <a:defRPr sz="900" cap="all" baseline="0"/>
            </a:lvl3pPr>
            <a:lvl4pPr>
              <a:defRPr sz="800" cap="all" baseline="0"/>
            </a:lvl4pPr>
            <a:lvl5pPr>
              <a:defRPr sz="800" cap="all" baseline="0"/>
            </a:lvl5pPr>
          </a:lstStyle>
          <a:p>
            <a:pPr lvl="0"/>
            <a:r>
              <a:rPr lang="en-GB"/>
              <a:t>Insert email</a:t>
            </a:r>
          </a:p>
        </p:txBody>
      </p:sp>
      <p:sp>
        <p:nvSpPr>
          <p:cNvPr id="29" name="Text Placeholder 28">
            <a:extLst>
              <a:ext uri="{FF2B5EF4-FFF2-40B4-BE49-F238E27FC236}">
                <a16:creationId xmlns:a16="http://schemas.microsoft.com/office/drawing/2014/main" id="{6DF254FF-0ED5-6C78-869E-390454E924BC}"/>
              </a:ext>
            </a:extLst>
          </p:cNvPr>
          <p:cNvSpPr>
            <a:spLocks noGrp="1"/>
          </p:cNvSpPr>
          <p:nvPr>
            <p:ph type="body" sz="quarter" idx="25" hasCustomPrompt="1"/>
          </p:nvPr>
        </p:nvSpPr>
        <p:spPr>
          <a:xfrm>
            <a:off x="500753" y="3450592"/>
            <a:ext cx="3293142" cy="3600"/>
          </a:xfrm>
          <a:solidFill>
            <a:schemeClr val="tx2"/>
          </a:solidFill>
        </p:spPr>
        <p:txBody>
          <a:bodyPr/>
          <a:lstStyle>
            <a:lvl1pPr>
              <a:defRPr/>
            </a:lvl1pPr>
          </a:lstStyle>
          <a:p>
            <a:pPr lvl="0"/>
            <a:r>
              <a:rPr lang="en-GB"/>
              <a:t> </a:t>
            </a:r>
          </a:p>
        </p:txBody>
      </p:sp>
      <p:sp>
        <p:nvSpPr>
          <p:cNvPr id="30" name="Text Placeholder 28">
            <a:extLst>
              <a:ext uri="{FF2B5EF4-FFF2-40B4-BE49-F238E27FC236}">
                <a16:creationId xmlns:a16="http://schemas.microsoft.com/office/drawing/2014/main" id="{CBDEC2BF-BBCC-6FA5-4D93-E78484D9C9ED}"/>
              </a:ext>
            </a:extLst>
          </p:cNvPr>
          <p:cNvSpPr>
            <a:spLocks noGrp="1"/>
          </p:cNvSpPr>
          <p:nvPr>
            <p:ph type="body" sz="quarter" idx="26" hasCustomPrompt="1"/>
          </p:nvPr>
        </p:nvSpPr>
        <p:spPr>
          <a:xfrm>
            <a:off x="500753" y="3756695"/>
            <a:ext cx="3293142" cy="3600"/>
          </a:xfrm>
          <a:solidFill>
            <a:schemeClr val="tx2"/>
          </a:solidFill>
        </p:spPr>
        <p:txBody>
          <a:bodyPr/>
          <a:lstStyle>
            <a:lvl1pPr>
              <a:defRPr/>
            </a:lvl1pPr>
          </a:lstStyle>
          <a:p>
            <a:pPr lvl="0"/>
            <a:r>
              <a:rPr lang="en-GB"/>
              <a:t> </a:t>
            </a:r>
          </a:p>
        </p:txBody>
      </p:sp>
      <p:sp>
        <p:nvSpPr>
          <p:cNvPr id="31" name="Text Placeholder 28">
            <a:extLst>
              <a:ext uri="{FF2B5EF4-FFF2-40B4-BE49-F238E27FC236}">
                <a16:creationId xmlns:a16="http://schemas.microsoft.com/office/drawing/2014/main" id="{834489DA-80D0-4860-98E2-BE6F18F2A744}"/>
              </a:ext>
            </a:extLst>
          </p:cNvPr>
          <p:cNvSpPr>
            <a:spLocks noGrp="1"/>
          </p:cNvSpPr>
          <p:nvPr>
            <p:ph type="body" sz="quarter" idx="27" hasCustomPrompt="1"/>
          </p:nvPr>
        </p:nvSpPr>
        <p:spPr>
          <a:xfrm>
            <a:off x="500753" y="4062798"/>
            <a:ext cx="3293142" cy="3600"/>
          </a:xfrm>
          <a:solidFill>
            <a:schemeClr val="tx2"/>
          </a:solidFill>
        </p:spPr>
        <p:txBody>
          <a:bodyPr/>
          <a:lstStyle>
            <a:lvl1pPr>
              <a:defRPr/>
            </a:lvl1pPr>
          </a:lstStyle>
          <a:p>
            <a:pPr lvl="0"/>
            <a:r>
              <a:rPr lang="en-GB"/>
              <a:t> </a:t>
            </a:r>
          </a:p>
        </p:txBody>
      </p:sp>
      <p:sp>
        <p:nvSpPr>
          <p:cNvPr id="32" name="Text Placeholder 28">
            <a:extLst>
              <a:ext uri="{FF2B5EF4-FFF2-40B4-BE49-F238E27FC236}">
                <a16:creationId xmlns:a16="http://schemas.microsoft.com/office/drawing/2014/main" id="{413757EC-9418-E80A-9C60-821608FCAC90}"/>
              </a:ext>
            </a:extLst>
          </p:cNvPr>
          <p:cNvSpPr>
            <a:spLocks noGrp="1"/>
          </p:cNvSpPr>
          <p:nvPr>
            <p:ph type="body" sz="quarter" idx="28" hasCustomPrompt="1"/>
          </p:nvPr>
        </p:nvSpPr>
        <p:spPr>
          <a:xfrm>
            <a:off x="500753" y="4368901"/>
            <a:ext cx="3293142" cy="3600"/>
          </a:xfrm>
          <a:solidFill>
            <a:schemeClr val="tx2"/>
          </a:solidFill>
        </p:spPr>
        <p:txBody>
          <a:bodyPr/>
          <a:lstStyle>
            <a:lvl1pPr>
              <a:defRPr/>
            </a:lvl1pPr>
          </a:lstStyle>
          <a:p>
            <a:pPr lvl="0"/>
            <a:r>
              <a:rPr lang="en-GB"/>
              <a:t> </a:t>
            </a:r>
          </a:p>
        </p:txBody>
      </p:sp>
      <p:sp>
        <p:nvSpPr>
          <p:cNvPr id="33" name="Text Placeholder 28">
            <a:extLst>
              <a:ext uri="{FF2B5EF4-FFF2-40B4-BE49-F238E27FC236}">
                <a16:creationId xmlns:a16="http://schemas.microsoft.com/office/drawing/2014/main" id="{96D9D1F0-A431-7276-A6A5-9F3B373CA68C}"/>
              </a:ext>
            </a:extLst>
          </p:cNvPr>
          <p:cNvSpPr>
            <a:spLocks noGrp="1"/>
          </p:cNvSpPr>
          <p:nvPr>
            <p:ph type="body" sz="quarter" idx="29" hasCustomPrompt="1"/>
          </p:nvPr>
        </p:nvSpPr>
        <p:spPr>
          <a:xfrm>
            <a:off x="500753" y="4675004"/>
            <a:ext cx="3293142" cy="3600"/>
          </a:xfrm>
          <a:solidFill>
            <a:schemeClr val="tx2"/>
          </a:solidFill>
        </p:spPr>
        <p:txBody>
          <a:bodyPr/>
          <a:lstStyle>
            <a:lvl1pPr>
              <a:defRPr/>
            </a:lvl1pPr>
          </a:lstStyle>
          <a:p>
            <a:pPr lvl="0"/>
            <a:r>
              <a:rPr lang="en-GB"/>
              <a:t> </a:t>
            </a:r>
          </a:p>
        </p:txBody>
      </p:sp>
      <p:sp>
        <p:nvSpPr>
          <p:cNvPr id="34" name="Text Placeholder 28">
            <a:extLst>
              <a:ext uri="{FF2B5EF4-FFF2-40B4-BE49-F238E27FC236}">
                <a16:creationId xmlns:a16="http://schemas.microsoft.com/office/drawing/2014/main" id="{8E28D5FE-F607-EBE3-85D1-544A8C0B44E4}"/>
              </a:ext>
            </a:extLst>
          </p:cNvPr>
          <p:cNvSpPr>
            <a:spLocks noGrp="1"/>
          </p:cNvSpPr>
          <p:nvPr>
            <p:ph type="body" sz="quarter" idx="30" hasCustomPrompt="1"/>
          </p:nvPr>
        </p:nvSpPr>
        <p:spPr>
          <a:xfrm>
            <a:off x="4376418" y="3450592"/>
            <a:ext cx="3293142" cy="3600"/>
          </a:xfrm>
          <a:solidFill>
            <a:schemeClr val="tx2"/>
          </a:solidFill>
        </p:spPr>
        <p:txBody>
          <a:bodyPr/>
          <a:lstStyle>
            <a:lvl1pPr>
              <a:defRPr/>
            </a:lvl1pPr>
          </a:lstStyle>
          <a:p>
            <a:pPr lvl="0"/>
            <a:r>
              <a:rPr lang="en-GB"/>
              <a:t> </a:t>
            </a:r>
          </a:p>
        </p:txBody>
      </p:sp>
      <p:sp>
        <p:nvSpPr>
          <p:cNvPr id="35" name="Text Placeholder 28">
            <a:extLst>
              <a:ext uri="{FF2B5EF4-FFF2-40B4-BE49-F238E27FC236}">
                <a16:creationId xmlns:a16="http://schemas.microsoft.com/office/drawing/2014/main" id="{F1EC6439-D8C3-4E49-1DE3-CEA77B9F0CB3}"/>
              </a:ext>
            </a:extLst>
          </p:cNvPr>
          <p:cNvSpPr>
            <a:spLocks noGrp="1"/>
          </p:cNvSpPr>
          <p:nvPr>
            <p:ph type="body" sz="quarter" idx="31" hasCustomPrompt="1"/>
          </p:nvPr>
        </p:nvSpPr>
        <p:spPr>
          <a:xfrm>
            <a:off x="4376418" y="3756695"/>
            <a:ext cx="3293142" cy="3600"/>
          </a:xfrm>
          <a:solidFill>
            <a:schemeClr val="tx2"/>
          </a:solidFill>
        </p:spPr>
        <p:txBody>
          <a:bodyPr/>
          <a:lstStyle>
            <a:lvl1pPr>
              <a:defRPr/>
            </a:lvl1pPr>
          </a:lstStyle>
          <a:p>
            <a:pPr lvl="0"/>
            <a:r>
              <a:rPr lang="en-GB"/>
              <a:t> </a:t>
            </a:r>
          </a:p>
        </p:txBody>
      </p:sp>
      <p:sp>
        <p:nvSpPr>
          <p:cNvPr id="36" name="Text Placeholder 28">
            <a:extLst>
              <a:ext uri="{FF2B5EF4-FFF2-40B4-BE49-F238E27FC236}">
                <a16:creationId xmlns:a16="http://schemas.microsoft.com/office/drawing/2014/main" id="{1D4D8D3B-1953-05C8-21F7-4D61375B8E0E}"/>
              </a:ext>
            </a:extLst>
          </p:cNvPr>
          <p:cNvSpPr>
            <a:spLocks noGrp="1"/>
          </p:cNvSpPr>
          <p:nvPr>
            <p:ph type="body" sz="quarter" idx="32" hasCustomPrompt="1"/>
          </p:nvPr>
        </p:nvSpPr>
        <p:spPr>
          <a:xfrm>
            <a:off x="4376418" y="4062798"/>
            <a:ext cx="3293142" cy="3600"/>
          </a:xfrm>
          <a:solidFill>
            <a:schemeClr val="tx2"/>
          </a:solidFill>
        </p:spPr>
        <p:txBody>
          <a:bodyPr/>
          <a:lstStyle>
            <a:lvl1pPr>
              <a:defRPr/>
            </a:lvl1pPr>
          </a:lstStyle>
          <a:p>
            <a:pPr lvl="0"/>
            <a:r>
              <a:rPr lang="en-GB"/>
              <a:t> </a:t>
            </a:r>
          </a:p>
        </p:txBody>
      </p:sp>
      <p:sp>
        <p:nvSpPr>
          <p:cNvPr id="37" name="Text Placeholder 28">
            <a:extLst>
              <a:ext uri="{FF2B5EF4-FFF2-40B4-BE49-F238E27FC236}">
                <a16:creationId xmlns:a16="http://schemas.microsoft.com/office/drawing/2014/main" id="{E823C607-AEA8-77CD-5732-BE4D654FA447}"/>
              </a:ext>
            </a:extLst>
          </p:cNvPr>
          <p:cNvSpPr>
            <a:spLocks noGrp="1"/>
          </p:cNvSpPr>
          <p:nvPr>
            <p:ph type="body" sz="quarter" idx="33" hasCustomPrompt="1"/>
          </p:nvPr>
        </p:nvSpPr>
        <p:spPr>
          <a:xfrm>
            <a:off x="4376418" y="4368901"/>
            <a:ext cx="3293142" cy="3600"/>
          </a:xfrm>
          <a:solidFill>
            <a:schemeClr val="tx2"/>
          </a:solidFill>
        </p:spPr>
        <p:txBody>
          <a:bodyPr/>
          <a:lstStyle>
            <a:lvl1pPr>
              <a:defRPr/>
            </a:lvl1pPr>
          </a:lstStyle>
          <a:p>
            <a:pPr lvl="0"/>
            <a:r>
              <a:rPr lang="en-GB"/>
              <a:t> </a:t>
            </a:r>
          </a:p>
        </p:txBody>
      </p:sp>
      <p:sp>
        <p:nvSpPr>
          <p:cNvPr id="38" name="Text Placeholder 28">
            <a:extLst>
              <a:ext uri="{FF2B5EF4-FFF2-40B4-BE49-F238E27FC236}">
                <a16:creationId xmlns:a16="http://schemas.microsoft.com/office/drawing/2014/main" id="{6326B3C4-BFC7-1B26-2F00-B08256404980}"/>
              </a:ext>
            </a:extLst>
          </p:cNvPr>
          <p:cNvSpPr>
            <a:spLocks noGrp="1"/>
          </p:cNvSpPr>
          <p:nvPr>
            <p:ph type="body" sz="quarter" idx="34" hasCustomPrompt="1"/>
          </p:nvPr>
        </p:nvSpPr>
        <p:spPr>
          <a:xfrm>
            <a:off x="4376418" y="4675004"/>
            <a:ext cx="3293142" cy="3600"/>
          </a:xfrm>
          <a:solidFill>
            <a:schemeClr val="tx2"/>
          </a:solidFill>
        </p:spPr>
        <p:txBody>
          <a:bodyPr/>
          <a:lstStyle>
            <a:lvl1pPr>
              <a:defRPr/>
            </a:lvl1pPr>
          </a:lstStyle>
          <a:p>
            <a:pPr lvl="0"/>
            <a:r>
              <a:rPr lang="en-GB"/>
              <a:t> </a:t>
            </a:r>
          </a:p>
        </p:txBody>
      </p:sp>
      <p:sp>
        <p:nvSpPr>
          <p:cNvPr id="39" name="Text Placeholder 28">
            <a:extLst>
              <a:ext uri="{FF2B5EF4-FFF2-40B4-BE49-F238E27FC236}">
                <a16:creationId xmlns:a16="http://schemas.microsoft.com/office/drawing/2014/main" id="{A357389E-E083-C251-4E4F-FF6F4BA1D346}"/>
              </a:ext>
            </a:extLst>
          </p:cNvPr>
          <p:cNvSpPr>
            <a:spLocks noGrp="1"/>
          </p:cNvSpPr>
          <p:nvPr>
            <p:ph type="body" sz="quarter" idx="35" hasCustomPrompt="1"/>
          </p:nvPr>
        </p:nvSpPr>
        <p:spPr>
          <a:xfrm>
            <a:off x="8252084" y="3450592"/>
            <a:ext cx="3293142" cy="3600"/>
          </a:xfrm>
          <a:solidFill>
            <a:schemeClr val="tx2"/>
          </a:solidFill>
        </p:spPr>
        <p:txBody>
          <a:bodyPr/>
          <a:lstStyle>
            <a:lvl1pPr>
              <a:defRPr/>
            </a:lvl1pPr>
          </a:lstStyle>
          <a:p>
            <a:pPr lvl="0"/>
            <a:r>
              <a:rPr lang="en-GB"/>
              <a:t> </a:t>
            </a:r>
          </a:p>
        </p:txBody>
      </p:sp>
      <p:sp>
        <p:nvSpPr>
          <p:cNvPr id="40" name="Text Placeholder 28">
            <a:extLst>
              <a:ext uri="{FF2B5EF4-FFF2-40B4-BE49-F238E27FC236}">
                <a16:creationId xmlns:a16="http://schemas.microsoft.com/office/drawing/2014/main" id="{5D7E546A-C026-A27C-D3C8-5190A9AB82A1}"/>
              </a:ext>
            </a:extLst>
          </p:cNvPr>
          <p:cNvSpPr>
            <a:spLocks noGrp="1"/>
          </p:cNvSpPr>
          <p:nvPr>
            <p:ph type="body" sz="quarter" idx="36" hasCustomPrompt="1"/>
          </p:nvPr>
        </p:nvSpPr>
        <p:spPr>
          <a:xfrm>
            <a:off x="8252084" y="3756695"/>
            <a:ext cx="3293142" cy="3600"/>
          </a:xfrm>
          <a:solidFill>
            <a:schemeClr val="tx2"/>
          </a:solidFill>
        </p:spPr>
        <p:txBody>
          <a:bodyPr/>
          <a:lstStyle>
            <a:lvl1pPr>
              <a:defRPr/>
            </a:lvl1pPr>
          </a:lstStyle>
          <a:p>
            <a:pPr lvl="0"/>
            <a:r>
              <a:rPr lang="en-GB"/>
              <a:t> </a:t>
            </a:r>
          </a:p>
        </p:txBody>
      </p:sp>
      <p:sp>
        <p:nvSpPr>
          <p:cNvPr id="41" name="Text Placeholder 28">
            <a:extLst>
              <a:ext uri="{FF2B5EF4-FFF2-40B4-BE49-F238E27FC236}">
                <a16:creationId xmlns:a16="http://schemas.microsoft.com/office/drawing/2014/main" id="{06E22225-3F36-6397-847D-3F029137045D}"/>
              </a:ext>
            </a:extLst>
          </p:cNvPr>
          <p:cNvSpPr>
            <a:spLocks noGrp="1"/>
          </p:cNvSpPr>
          <p:nvPr>
            <p:ph type="body" sz="quarter" idx="37" hasCustomPrompt="1"/>
          </p:nvPr>
        </p:nvSpPr>
        <p:spPr>
          <a:xfrm>
            <a:off x="8252084" y="4062798"/>
            <a:ext cx="3293142" cy="3600"/>
          </a:xfrm>
          <a:solidFill>
            <a:schemeClr val="tx2"/>
          </a:solidFill>
        </p:spPr>
        <p:txBody>
          <a:bodyPr/>
          <a:lstStyle>
            <a:lvl1pPr>
              <a:defRPr/>
            </a:lvl1pPr>
          </a:lstStyle>
          <a:p>
            <a:pPr lvl="0"/>
            <a:r>
              <a:rPr lang="en-GB"/>
              <a:t> </a:t>
            </a:r>
          </a:p>
        </p:txBody>
      </p:sp>
      <p:sp>
        <p:nvSpPr>
          <p:cNvPr id="42" name="Text Placeholder 28">
            <a:extLst>
              <a:ext uri="{FF2B5EF4-FFF2-40B4-BE49-F238E27FC236}">
                <a16:creationId xmlns:a16="http://schemas.microsoft.com/office/drawing/2014/main" id="{43D98500-BCD8-49B7-288F-0E65A2C23EE2}"/>
              </a:ext>
            </a:extLst>
          </p:cNvPr>
          <p:cNvSpPr>
            <a:spLocks noGrp="1"/>
          </p:cNvSpPr>
          <p:nvPr>
            <p:ph type="body" sz="quarter" idx="38" hasCustomPrompt="1"/>
          </p:nvPr>
        </p:nvSpPr>
        <p:spPr>
          <a:xfrm>
            <a:off x="8252084" y="4368901"/>
            <a:ext cx="3293142" cy="3600"/>
          </a:xfrm>
          <a:solidFill>
            <a:schemeClr val="tx2"/>
          </a:solidFill>
        </p:spPr>
        <p:txBody>
          <a:bodyPr/>
          <a:lstStyle>
            <a:lvl1pPr>
              <a:defRPr/>
            </a:lvl1pPr>
          </a:lstStyle>
          <a:p>
            <a:pPr lvl="0"/>
            <a:r>
              <a:rPr lang="en-GB"/>
              <a:t> </a:t>
            </a:r>
          </a:p>
        </p:txBody>
      </p:sp>
      <p:sp>
        <p:nvSpPr>
          <p:cNvPr id="43" name="Text Placeholder 28">
            <a:extLst>
              <a:ext uri="{FF2B5EF4-FFF2-40B4-BE49-F238E27FC236}">
                <a16:creationId xmlns:a16="http://schemas.microsoft.com/office/drawing/2014/main" id="{4FB71802-363D-FA7F-AC0F-B407F5BCD680}"/>
              </a:ext>
            </a:extLst>
          </p:cNvPr>
          <p:cNvSpPr>
            <a:spLocks noGrp="1"/>
          </p:cNvSpPr>
          <p:nvPr>
            <p:ph type="body" sz="quarter" idx="39" hasCustomPrompt="1"/>
          </p:nvPr>
        </p:nvSpPr>
        <p:spPr>
          <a:xfrm>
            <a:off x="8252084" y="4675004"/>
            <a:ext cx="3293142" cy="3600"/>
          </a:xfrm>
          <a:solidFill>
            <a:schemeClr val="tx2"/>
          </a:solidFill>
        </p:spPr>
        <p:txBody>
          <a:bodyPr/>
          <a:lstStyle>
            <a:lvl1pPr>
              <a:defRPr/>
            </a:lvl1pPr>
          </a:lstStyle>
          <a:p>
            <a:pPr lvl="0"/>
            <a:r>
              <a:rPr lang="en-GB"/>
              <a:t> </a:t>
            </a:r>
          </a:p>
        </p:txBody>
      </p:sp>
      <p:sp>
        <p:nvSpPr>
          <p:cNvPr id="4" name="Title 2">
            <a:extLst>
              <a:ext uri="{FF2B5EF4-FFF2-40B4-BE49-F238E27FC236}">
                <a16:creationId xmlns:a16="http://schemas.microsoft.com/office/drawing/2014/main" id="{DE2833D8-8CA0-E70E-10A2-9EAE7F2D91E5}"/>
              </a:ext>
            </a:extLst>
          </p:cNvPr>
          <p:cNvSpPr>
            <a:spLocks noGrp="1"/>
          </p:cNvSpPr>
          <p:nvPr>
            <p:ph type="title" hasCustomPrompt="1"/>
          </p:nvPr>
        </p:nvSpPr>
        <p:spPr>
          <a:xfrm>
            <a:off x="450732" y="1865834"/>
            <a:ext cx="6228882" cy="1109663"/>
          </a:xfrm>
        </p:spPr>
        <p:txBody>
          <a:bodyPr/>
          <a:lstStyle>
            <a:lvl1pPr>
              <a:defRPr sz="5998">
                <a:latin typeface="+mn-lt"/>
              </a:defRPr>
            </a:lvl1pPr>
          </a:lstStyle>
          <a:p>
            <a:r>
              <a:rPr lang="en-GB"/>
              <a:t>Contact us</a:t>
            </a:r>
          </a:p>
        </p:txBody>
      </p:sp>
      <p:pic>
        <p:nvPicPr>
          <p:cNvPr id="9" name="Graphic 8">
            <a:extLst>
              <a:ext uri="{FF2B5EF4-FFF2-40B4-BE49-F238E27FC236}">
                <a16:creationId xmlns:a16="http://schemas.microsoft.com/office/drawing/2014/main" id="{2377D719-7B99-49D8-904E-D6536AC00F9A}"/>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679507" y="473394"/>
            <a:ext cx="1035573" cy="1035843"/>
          </a:xfrm>
          <a:prstGeom prst="rect">
            <a:avLst/>
          </a:prstGeom>
        </p:spPr>
      </p:pic>
    </p:spTree>
    <p:custDataLst>
      <p:tags r:id="rId1"/>
    </p:custDataLst>
    <p:extLst>
      <p:ext uri="{BB962C8B-B14F-4D97-AF65-F5344CB8AC3E}">
        <p14:creationId xmlns:p14="http://schemas.microsoft.com/office/powerpoint/2010/main" val="16891247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p:cSld name="Contact details x3 yellow">
    <p:bg>
      <p:bgRef idx="1001">
        <a:schemeClr val="bg2"/>
      </p:bgRef>
    </p:bg>
    <p:spTree>
      <p:nvGrpSpPr>
        <p:cNvPr id="1" name=""/>
        <p:cNvGrpSpPr/>
        <p:nvPr/>
      </p:nvGrpSpPr>
      <p:grpSpPr>
        <a:xfrm>
          <a:off x="0" y="0"/>
          <a:ext cx="0" cy="0"/>
          <a:chOff x="0" y="0"/>
          <a:chExt cx="0" cy="0"/>
        </a:xfrm>
      </p:grpSpPr>
      <p:pic>
        <p:nvPicPr>
          <p:cNvPr id="3" name="Picture 2" descr="A yellow and white geometrical pattern&#10;&#10;Description automatically generated with medium confidence">
            <a:extLst>
              <a:ext uri="{FF2B5EF4-FFF2-40B4-BE49-F238E27FC236}">
                <a16:creationId xmlns:a16="http://schemas.microsoft.com/office/drawing/2014/main" id="{6797A495-95B2-4265-1D85-33E52D7C8951}"/>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t="6448" b="6448"/>
          <a:stretch/>
        </p:blipFill>
        <p:spPr>
          <a:xfrm>
            <a:off x="1" y="0"/>
            <a:ext cx="12188823" cy="6858000"/>
          </a:xfrm>
          <a:prstGeom prst="rect">
            <a:avLst/>
          </a:prstGeom>
        </p:spPr>
      </p:pic>
      <p:sp>
        <p:nvSpPr>
          <p:cNvPr id="6" name="TextBox 5">
            <a:extLst>
              <a:ext uri="{FF2B5EF4-FFF2-40B4-BE49-F238E27FC236}">
                <a16:creationId xmlns:a16="http://schemas.microsoft.com/office/drawing/2014/main" id="{308713F2-EECB-0BAC-E9D1-312474D96A07}"/>
              </a:ext>
            </a:extLst>
          </p:cNvPr>
          <p:cNvSpPr txBox="1"/>
          <p:nvPr/>
        </p:nvSpPr>
        <p:spPr>
          <a:xfrm>
            <a:off x="411373" y="5501640"/>
            <a:ext cx="1017514" cy="295466"/>
          </a:xfrm>
          <a:prstGeom prst="rect">
            <a:avLst/>
          </a:prstGeom>
          <a:noFill/>
        </p:spPr>
        <p:txBody>
          <a:bodyPr wrap="none" rtlCol="0">
            <a:spAutoFit/>
          </a:bodyPr>
          <a:lstStyle/>
          <a:p>
            <a:pPr algn="l">
              <a:lnSpc>
                <a:spcPct val="120000"/>
              </a:lnSpc>
              <a:spcAft>
                <a:spcPts val="1000"/>
              </a:spcAft>
            </a:pPr>
            <a:r>
              <a:rPr lang="en-GB" sz="1200">
                <a:solidFill>
                  <a:schemeClr val="tx1"/>
                </a:solidFill>
                <a:latin typeface="Gotham Medium" panose="02000604030000020004" pitchFamily="50" charset="0"/>
              </a:rPr>
              <a:t>savills.com</a:t>
            </a:r>
          </a:p>
        </p:txBody>
      </p:sp>
      <p:sp>
        <p:nvSpPr>
          <p:cNvPr id="8" name="TextBox 7">
            <a:extLst>
              <a:ext uri="{FF2B5EF4-FFF2-40B4-BE49-F238E27FC236}">
                <a16:creationId xmlns:a16="http://schemas.microsoft.com/office/drawing/2014/main" id="{59B33698-BCC5-A34C-8F5A-827C06C9A9C0}"/>
              </a:ext>
            </a:extLst>
          </p:cNvPr>
          <p:cNvSpPr txBox="1"/>
          <p:nvPr/>
        </p:nvSpPr>
        <p:spPr>
          <a:xfrm>
            <a:off x="411373" y="5880261"/>
            <a:ext cx="11110877" cy="562462"/>
          </a:xfrm>
          <a:prstGeom prst="rect">
            <a:avLst/>
          </a:prstGeom>
          <a:noFill/>
        </p:spPr>
        <p:txBody>
          <a:bodyPr wrap="square">
            <a:spAutoFit/>
          </a:bodyPr>
          <a:lstStyle/>
          <a:p>
            <a:pPr>
              <a:lnSpc>
                <a:spcPct val="120000"/>
              </a:lnSpc>
            </a:pPr>
            <a:r>
              <a:rPr lang="en-GB" sz="650">
                <a:solidFill>
                  <a:schemeClr val="tx1"/>
                </a:solidFill>
              </a:rPr>
              <a:t>Disclaimer: The material in this presentation has been prepared solely for informational purposes and is strictly confidential. Any disclosure, use, copying or circulation of this presentation (or the information contained within it) is strictly prohibited, unless you have obtained Savills prior written consent. Neither this presentation nor any part of it shall form the basis of, or be relied upon in connection with, any offer or transaction, or act as an inducement to enter into any contract or commitment whatsoever. NO WARRANTY OR REPRESENTATION, EXPRESS OR IMPLIED, IS GIVEN AS TO THE ACCURACY OR COMPLETENESS OF THE INFORMATION CONTAINED HEREIN AND SAVILLS IS UNDER NO OBLIGATION TO SUBSEQUENTLY CORRECT IT IN THE EVENT OF ERRORS. Savills shall not be held responsible for any liability whatsoever or for any loss howsoever arising from or in reliance upon the whole or any part of the contents of this document or any errors therein or omissions therefrom. </a:t>
            </a:r>
          </a:p>
        </p:txBody>
      </p:sp>
      <p:pic>
        <p:nvPicPr>
          <p:cNvPr id="11" name="Graphic 10">
            <a:extLst>
              <a:ext uri="{FF2B5EF4-FFF2-40B4-BE49-F238E27FC236}">
                <a16:creationId xmlns:a16="http://schemas.microsoft.com/office/drawing/2014/main" id="{1B3D1ACE-7C43-C266-DB06-D81E114C996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679507" y="473394"/>
            <a:ext cx="1035573" cy="1035843"/>
          </a:xfrm>
          <a:prstGeom prst="rect">
            <a:avLst/>
          </a:prstGeom>
        </p:spPr>
      </p:pic>
      <p:sp>
        <p:nvSpPr>
          <p:cNvPr id="13" name="Text Placeholder 12">
            <a:extLst>
              <a:ext uri="{FF2B5EF4-FFF2-40B4-BE49-F238E27FC236}">
                <a16:creationId xmlns:a16="http://schemas.microsoft.com/office/drawing/2014/main" id="{7DE08693-3BA3-FC3E-BF72-74418DBCC187}"/>
              </a:ext>
            </a:extLst>
          </p:cNvPr>
          <p:cNvSpPr>
            <a:spLocks noGrp="1"/>
          </p:cNvSpPr>
          <p:nvPr>
            <p:ph type="body" sz="quarter" idx="10" hasCustomPrompt="1"/>
          </p:nvPr>
        </p:nvSpPr>
        <p:spPr>
          <a:xfrm>
            <a:off x="406611" y="3179263"/>
            <a:ext cx="3364307" cy="247356"/>
          </a:xfrm>
        </p:spPr>
        <p:txBody>
          <a:bodyPr anchor="ctr"/>
          <a:lstStyle>
            <a:lvl1pPr>
              <a:defRPr sz="900" cap="all" baseline="0">
                <a:solidFill>
                  <a:schemeClr val="tx1"/>
                </a:solidFill>
              </a:defRPr>
            </a:lvl1pPr>
            <a:lvl2pPr>
              <a:defRPr sz="1000" cap="all" baseline="0"/>
            </a:lvl2pPr>
            <a:lvl3pPr>
              <a:defRPr sz="900" cap="all" baseline="0"/>
            </a:lvl3pPr>
            <a:lvl4pPr>
              <a:defRPr sz="800" cap="all" baseline="0"/>
            </a:lvl4pPr>
            <a:lvl5pPr>
              <a:defRPr sz="800" cap="all" baseline="0"/>
            </a:lvl5pPr>
          </a:lstStyle>
          <a:p>
            <a:pPr lvl="0"/>
            <a:r>
              <a:rPr lang="en-GB"/>
              <a:t>Insert name</a:t>
            </a:r>
          </a:p>
        </p:txBody>
      </p:sp>
      <p:sp>
        <p:nvSpPr>
          <p:cNvPr id="14" name="Text Placeholder 12">
            <a:extLst>
              <a:ext uri="{FF2B5EF4-FFF2-40B4-BE49-F238E27FC236}">
                <a16:creationId xmlns:a16="http://schemas.microsoft.com/office/drawing/2014/main" id="{A9807B49-FE43-55EB-6E94-7548AED1AA89}"/>
              </a:ext>
            </a:extLst>
          </p:cNvPr>
          <p:cNvSpPr>
            <a:spLocks noGrp="1"/>
          </p:cNvSpPr>
          <p:nvPr>
            <p:ph type="body" sz="quarter" idx="11" hasCustomPrompt="1"/>
          </p:nvPr>
        </p:nvSpPr>
        <p:spPr>
          <a:xfrm>
            <a:off x="406611" y="3485366"/>
            <a:ext cx="3364307" cy="247356"/>
          </a:xfrm>
        </p:spPr>
        <p:txBody>
          <a:bodyPr anchor="ctr"/>
          <a:lstStyle>
            <a:lvl1pPr>
              <a:defRPr sz="900" cap="all" baseline="0">
                <a:solidFill>
                  <a:schemeClr val="tx1"/>
                </a:solidFill>
              </a:defRPr>
            </a:lvl1pPr>
            <a:lvl2pPr>
              <a:defRPr sz="1000" cap="all" baseline="0"/>
            </a:lvl2pPr>
            <a:lvl3pPr>
              <a:defRPr sz="900" cap="all" baseline="0"/>
            </a:lvl3pPr>
            <a:lvl4pPr>
              <a:defRPr sz="800" cap="all" baseline="0"/>
            </a:lvl4pPr>
            <a:lvl5pPr>
              <a:defRPr sz="800" cap="all" baseline="0"/>
            </a:lvl5pPr>
          </a:lstStyle>
          <a:p>
            <a:pPr lvl="0"/>
            <a:r>
              <a:rPr lang="en-GB"/>
              <a:t>Insert title</a:t>
            </a:r>
          </a:p>
        </p:txBody>
      </p:sp>
      <p:sp>
        <p:nvSpPr>
          <p:cNvPr id="15" name="Text Placeholder 12">
            <a:extLst>
              <a:ext uri="{FF2B5EF4-FFF2-40B4-BE49-F238E27FC236}">
                <a16:creationId xmlns:a16="http://schemas.microsoft.com/office/drawing/2014/main" id="{59158B01-3F17-FEF5-E313-05A51AB89B3B}"/>
              </a:ext>
            </a:extLst>
          </p:cNvPr>
          <p:cNvSpPr>
            <a:spLocks noGrp="1"/>
          </p:cNvSpPr>
          <p:nvPr>
            <p:ph type="body" sz="quarter" idx="12" hasCustomPrompt="1"/>
          </p:nvPr>
        </p:nvSpPr>
        <p:spPr>
          <a:xfrm>
            <a:off x="406611" y="3791469"/>
            <a:ext cx="3364307" cy="247356"/>
          </a:xfrm>
        </p:spPr>
        <p:txBody>
          <a:bodyPr anchor="ctr"/>
          <a:lstStyle>
            <a:lvl1pPr>
              <a:defRPr sz="900" cap="all" baseline="0">
                <a:solidFill>
                  <a:schemeClr val="tx1"/>
                </a:solidFill>
              </a:defRPr>
            </a:lvl1pPr>
            <a:lvl2pPr>
              <a:defRPr sz="1000" cap="all" baseline="0"/>
            </a:lvl2pPr>
            <a:lvl3pPr>
              <a:defRPr sz="900" cap="all" baseline="0"/>
            </a:lvl3pPr>
            <a:lvl4pPr>
              <a:defRPr sz="800" cap="all" baseline="0"/>
            </a:lvl4pPr>
            <a:lvl5pPr>
              <a:defRPr sz="800" cap="all" baseline="0"/>
            </a:lvl5pPr>
          </a:lstStyle>
          <a:p>
            <a:pPr lvl="0"/>
            <a:r>
              <a:rPr lang="en-GB"/>
              <a:t>Insert company name</a:t>
            </a:r>
          </a:p>
        </p:txBody>
      </p:sp>
      <p:sp>
        <p:nvSpPr>
          <p:cNvPr id="16" name="Text Placeholder 12">
            <a:extLst>
              <a:ext uri="{FF2B5EF4-FFF2-40B4-BE49-F238E27FC236}">
                <a16:creationId xmlns:a16="http://schemas.microsoft.com/office/drawing/2014/main" id="{7E81962A-7C98-D2E9-7CEC-B65BEF938AED}"/>
              </a:ext>
            </a:extLst>
          </p:cNvPr>
          <p:cNvSpPr>
            <a:spLocks noGrp="1"/>
          </p:cNvSpPr>
          <p:nvPr>
            <p:ph type="body" sz="quarter" idx="13" hasCustomPrompt="1"/>
          </p:nvPr>
        </p:nvSpPr>
        <p:spPr>
          <a:xfrm>
            <a:off x="406611" y="4097572"/>
            <a:ext cx="3364307" cy="247356"/>
          </a:xfrm>
        </p:spPr>
        <p:txBody>
          <a:bodyPr anchor="ctr"/>
          <a:lstStyle>
            <a:lvl1pPr>
              <a:defRPr sz="900" cap="all" baseline="0">
                <a:solidFill>
                  <a:schemeClr val="tx1"/>
                </a:solidFill>
              </a:defRPr>
            </a:lvl1pPr>
            <a:lvl2pPr>
              <a:defRPr sz="1000" cap="all" baseline="0"/>
            </a:lvl2pPr>
            <a:lvl3pPr>
              <a:defRPr sz="900" cap="all" baseline="0"/>
            </a:lvl3pPr>
            <a:lvl4pPr>
              <a:defRPr sz="800" cap="all" baseline="0"/>
            </a:lvl4pPr>
            <a:lvl5pPr>
              <a:defRPr sz="800" cap="all" baseline="0"/>
            </a:lvl5pPr>
          </a:lstStyle>
          <a:p>
            <a:pPr lvl="0"/>
            <a:r>
              <a:rPr lang="en-GB"/>
              <a:t>Insert phone</a:t>
            </a:r>
          </a:p>
        </p:txBody>
      </p:sp>
      <p:sp>
        <p:nvSpPr>
          <p:cNvPr id="17" name="Text Placeholder 12">
            <a:extLst>
              <a:ext uri="{FF2B5EF4-FFF2-40B4-BE49-F238E27FC236}">
                <a16:creationId xmlns:a16="http://schemas.microsoft.com/office/drawing/2014/main" id="{F78787D3-109D-9636-08BB-A375F749FF3E}"/>
              </a:ext>
            </a:extLst>
          </p:cNvPr>
          <p:cNvSpPr>
            <a:spLocks noGrp="1"/>
          </p:cNvSpPr>
          <p:nvPr>
            <p:ph type="body" sz="quarter" idx="14" hasCustomPrompt="1"/>
          </p:nvPr>
        </p:nvSpPr>
        <p:spPr>
          <a:xfrm>
            <a:off x="406611" y="4403675"/>
            <a:ext cx="3364307" cy="247356"/>
          </a:xfrm>
        </p:spPr>
        <p:txBody>
          <a:bodyPr anchor="ctr"/>
          <a:lstStyle>
            <a:lvl1pPr>
              <a:defRPr sz="900" cap="all" baseline="0">
                <a:solidFill>
                  <a:schemeClr val="tx1"/>
                </a:solidFill>
              </a:defRPr>
            </a:lvl1pPr>
            <a:lvl2pPr>
              <a:defRPr sz="1000" cap="all" baseline="0"/>
            </a:lvl2pPr>
            <a:lvl3pPr>
              <a:defRPr sz="900" cap="all" baseline="0"/>
            </a:lvl3pPr>
            <a:lvl4pPr>
              <a:defRPr sz="800" cap="all" baseline="0"/>
            </a:lvl4pPr>
            <a:lvl5pPr>
              <a:defRPr sz="800" cap="all" baseline="0"/>
            </a:lvl5pPr>
          </a:lstStyle>
          <a:p>
            <a:pPr lvl="0"/>
            <a:r>
              <a:rPr lang="en-GB"/>
              <a:t>Insert email</a:t>
            </a:r>
          </a:p>
        </p:txBody>
      </p:sp>
      <p:sp>
        <p:nvSpPr>
          <p:cNvPr id="18" name="Text Placeholder 12">
            <a:extLst>
              <a:ext uri="{FF2B5EF4-FFF2-40B4-BE49-F238E27FC236}">
                <a16:creationId xmlns:a16="http://schemas.microsoft.com/office/drawing/2014/main" id="{A3A2BDFB-B068-4DF4-D09C-A312787AD0AC}"/>
              </a:ext>
            </a:extLst>
          </p:cNvPr>
          <p:cNvSpPr>
            <a:spLocks noGrp="1"/>
          </p:cNvSpPr>
          <p:nvPr>
            <p:ph type="body" sz="quarter" idx="15" hasCustomPrompt="1"/>
          </p:nvPr>
        </p:nvSpPr>
        <p:spPr>
          <a:xfrm>
            <a:off x="4278530" y="3179263"/>
            <a:ext cx="3364307" cy="247356"/>
          </a:xfrm>
        </p:spPr>
        <p:txBody>
          <a:bodyPr anchor="ctr"/>
          <a:lstStyle>
            <a:lvl1pPr>
              <a:defRPr sz="900" cap="all" baseline="0">
                <a:solidFill>
                  <a:schemeClr val="tx1"/>
                </a:solidFill>
              </a:defRPr>
            </a:lvl1pPr>
            <a:lvl2pPr>
              <a:defRPr sz="1000" cap="all" baseline="0"/>
            </a:lvl2pPr>
            <a:lvl3pPr>
              <a:defRPr sz="900" cap="all" baseline="0"/>
            </a:lvl3pPr>
            <a:lvl4pPr>
              <a:defRPr sz="800" cap="all" baseline="0"/>
            </a:lvl4pPr>
            <a:lvl5pPr>
              <a:defRPr sz="800" cap="all" baseline="0"/>
            </a:lvl5pPr>
          </a:lstStyle>
          <a:p>
            <a:pPr lvl="0"/>
            <a:r>
              <a:rPr lang="en-GB"/>
              <a:t>Insert name</a:t>
            </a:r>
          </a:p>
        </p:txBody>
      </p:sp>
      <p:sp>
        <p:nvSpPr>
          <p:cNvPr id="19" name="Text Placeholder 12">
            <a:extLst>
              <a:ext uri="{FF2B5EF4-FFF2-40B4-BE49-F238E27FC236}">
                <a16:creationId xmlns:a16="http://schemas.microsoft.com/office/drawing/2014/main" id="{4D4AA3CE-9514-6656-7C85-C63E1F967609}"/>
              </a:ext>
            </a:extLst>
          </p:cNvPr>
          <p:cNvSpPr>
            <a:spLocks noGrp="1"/>
          </p:cNvSpPr>
          <p:nvPr>
            <p:ph type="body" sz="quarter" idx="16" hasCustomPrompt="1"/>
          </p:nvPr>
        </p:nvSpPr>
        <p:spPr>
          <a:xfrm>
            <a:off x="4278530" y="3485366"/>
            <a:ext cx="3364307" cy="247356"/>
          </a:xfrm>
        </p:spPr>
        <p:txBody>
          <a:bodyPr anchor="ctr"/>
          <a:lstStyle>
            <a:lvl1pPr>
              <a:defRPr sz="900" cap="all" baseline="0">
                <a:solidFill>
                  <a:schemeClr val="tx1"/>
                </a:solidFill>
              </a:defRPr>
            </a:lvl1pPr>
            <a:lvl2pPr>
              <a:defRPr sz="1000" cap="all" baseline="0"/>
            </a:lvl2pPr>
            <a:lvl3pPr>
              <a:defRPr sz="900" cap="all" baseline="0"/>
            </a:lvl3pPr>
            <a:lvl4pPr>
              <a:defRPr sz="800" cap="all" baseline="0"/>
            </a:lvl4pPr>
            <a:lvl5pPr>
              <a:defRPr sz="800" cap="all" baseline="0"/>
            </a:lvl5pPr>
          </a:lstStyle>
          <a:p>
            <a:pPr lvl="0"/>
            <a:r>
              <a:rPr lang="en-GB"/>
              <a:t>Insert title</a:t>
            </a:r>
          </a:p>
        </p:txBody>
      </p:sp>
      <p:sp>
        <p:nvSpPr>
          <p:cNvPr id="20" name="Text Placeholder 12">
            <a:extLst>
              <a:ext uri="{FF2B5EF4-FFF2-40B4-BE49-F238E27FC236}">
                <a16:creationId xmlns:a16="http://schemas.microsoft.com/office/drawing/2014/main" id="{F039B227-9A5B-3FD9-D605-3B5B24D231B0}"/>
              </a:ext>
            </a:extLst>
          </p:cNvPr>
          <p:cNvSpPr>
            <a:spLocks noGrp="1"/>
          </p:cNvSpPr>
          <p:nvPr>
            <p:ph type="body" sz="quarter" idx="17" hasCustomPrompt="1"/>
          </p:nvPr>
        </p:nvSpPr>
        <p:spPr>
          <a:xfrm>
            <a:off x="4278530" y="3791469"/>
            <a:ext cx="3364307" cy="247356"/>
          </a:xfrm>
        </p:spPr>
        <p:txBody>
          <a:bodyPr anchor="ctr"/>
          <a:lstStyle>
            <a:lvl1pPr>
              <a:defRPr sz="900" cap="all" baseline="0">
                <a:solidFill>
                  <a:schemeClr val="tx1"/>
                </a:solidFill>
              </a:defRPr>
            </a:lvl1pPr>
            <a:lvl2pPr>
              <a:defRPr sz="1000" cap="all" baseline="0"/>
            </a:lvl2pPr>
            <a:lvl3pPr>
              <a:defRPr sz="900" cap="all" baseline="0"/>
            </a:lvl3pPr>
            <a:lvl4pPr>
              <a:defRPr sz="800" cap="all" baseline="0"/>
            </a:lvl4pPr>
            <a:lvl5pPr>
              <a:defRPr sz="800" cap="all" baseline="0"/>
            </a:lvl5pPr>
          </a:lstStyle>
          <a:p>
            <a:pPr lvl="0"/>
            <a:r>
              <a:rPr lang="en-GB"/>
              <a:t>Insert company name</a:t>
            </a:r>
          </a:p>
        </p:txBody>
      </p:sp>
      <p:sp>
        <p:nvSpPr>
          <p:cNvPr id="21" name="Text Placeholder 12">
            <a:extLst>
              <a:ext uri="{FF2B5EF4-FFF2-40B4-BE49-F238E27FC236}">
                <a16:creationId xmlns:a16="http://schemas.microsoft.com/office/drawing/2014/main" id="{FE97C3E5-4381-40AB-C3B2-3B0CBCFAEE4C}"/>
              </a:ext>
            </a:extLst>
          </p:cNvPr>
          <p:cNvSpPr>
            <a:spLocks noGrp="1"/>
          </p:cNvSpPr>
          <p:nvPr>
            <p:ph type="body" sz="quarter" idx="18" hasCustomPrompt="1"/>
          </p:nvPr>
        </p:nvSpPr>
        <p:spPr>
          <a:xfrm>
            <a:off x="4278530" y="4097572"/>
            <a:ext cx="3364307" cy="247356"/>
          </a:xfrm>
        </p:spPr>
        <p:txBody>
          <a:bodyPr anchor="ctr"/>
          <a:lstStyle>
            <a:lvl1pPr>
              <a:defRPr sz="900" cap="all" baseline="0">
                <a:solidFill>
                  <a:schemeClr val="tx1"/>
                </a:solidFill>
              </a:defRPr>
            </a:lvl1pPr>
            <a:lvl2pPr>
              <a:defRPr sz="1000" cap="all" baseline="0"/>
            </a:lvl2pPr>
            <a:lvl3pPr>
              <a:defRPr sz="900" cap="all" baseline="0"/>
            </a:lvl3pPr>
            <a:lvl4pPr>
              <a:defRPr sz="800" cap="all" baseline="0"/>
            </a:lvl4pPr>
            <a:lvl5pPr>
              <a:defRPr sz="800" cap="all" baseline="0"/>
            </a:lvl5pPr>
          </a:lstStyle>
          <a:p>
            <a:pPr lvl="0"/>
            <a:r>
              <a:rPr lang="en-GB"/>
              <a:t>Insert phone</a:t>
            </a:r>
          </a:p>
        </p:txBody>
      </p:sp>
      <p:sp>
        <p:nvSpPr>
          <p:cNvPr id="22" name="Text Placeholder 12">
            <a:extLst>
              <a:ext uri="{FF2B5EF4-FFF2-40B4-BE49-F238E27FC236}">
                <a16:creationId xmlns:a16="http://schemas.microsoft.com/office/drawing/2014/main" id="{397A23E3-F254-E5B8-4484-AC2D33E2B16E}"/>
              </a:ext>
            </a:extLst>
          </p:cNvPr>
          <p:cNvSpPr>
            <a:spLocks noGrp="1"/>
          </p:cNvSpPr>
          <p:nvPr>
            <p:ph type="body" sz="quarter" idx="19" hasCustomPrompt="1"/>
          </p:nvPr>
        </p:nvSpPr>
        <p:spPr>
          <a:xfrm>
            <a:off x="4278530" y="4403675"/>
            <a:ext cx="3364307" cy="247356"/>
          </a:xfrm>
        </p:spPr>
        <p:txBody>
          <a:bodyPr anchor="ctr"/>
          <a:lstStyle>
            <a:lvl1pPr>
              <a:defRPr sz="900" cap="all" baseline="0">
                <a:solidFill>
                  <a:schemeClr val="tx1"/>
                </a:solidFill>
              </a:defRPr>
            </a:lvl1pPr>
            <a:lvl2pPr>
              <a:defRPr sz="1000" cap="all" baseline="0"/>
            </a:lvl2pPr>
            <a:lvl3pPr>
              <a:defRPr sz="900" cap="all" baseline="0"/>
            </a:lvl3pPr>
            <a:lvl4pPr>
              <a:defRPr sz="800" cap="all" baseline="0"/>
            </a:lvl4pPr>
            <a:lvl5pPr>
              <a:defRPr sz="800" cap="all" baseline="0"/>
            </a:lvl5pPr>
          </a:lstStyle>
          <a:p>
            <a:pPr lvl="0"/>
            <a:r>
              <a:rPr lang="en-GB"/>
              <a:t>Insert email</a:t>
            </a:r>
          </a:p>
        </p:txBody>
      </p:sp>
      <p:sp>
        <p:nvSpPr>
          <p:cNvPr id="23" name="Text Placeholder 12">
            <a:extLst>
              <a:ext uri="{FF2B5EF4-FFF2-40B4-BE49-F238E27FC236}">
                <a16:creationId xmlns:a16="http://schemas.microsoft.com/office/drawing/2014/main" id="{D826D143-DEA8-5A06-4345-89C1F044A3F4}"/>
              </a:ext>
            </a:extLst>
          </p:cNvPr>
          <p:cNvSpPr>
            <a:spLocks noGrp="1"/>
          </p:cNvSpPr>
          <p:nvPr>
            <p:ph type="body" sz="quarter" idx="20" hasCustomPrompt="1"/>
          </p:nvPr>
        </p:nvSpPr>
        <p:spPr>
          <a:xfrm>
            <a:off x="8150448" y="3179263"/>
            <a:ext cx="3364307" cy="247356"/>
          </a:xfrm>
        </p:spPr>
        <p:txBody>
          <a:bodyPr anchor="ctr"/>
          <a:lstStyle>
            <a:lvl1pPr>
              <a:defRPr sz="900" cap="all" baseline="0">
                <a:solidFill>
                  <a:schemeClr val="tx1"/>
                </a:solidFill>
              </a:defRPr>
            </a:lvl1pPr>
            <a:lvl2pPr>
              <a:defRPr sz="1000" cap="all" baseline="0"/>
            </a:lvl2pPr>
            <a:lvl3pPr>
              <a:defRPr sz="900" cap="all" baseline="0"/>
            </a:lvl3pPr>
            <a:lvl4pPr>
              <a:defRPr sz="800" cap="all" baseline="0"/>
            </a:lvl4pPr>
            <a:lvl5pPr>
              <a:defRPr sz="800" cap="all" baseline="0"/>
            </a:lvl5pPr>
          </a:lstStyle>
          <a:p>
            <a:pPr lvl="0"/>
            <a:r>
              <a:rPr lang="en-GB"/>
              <a:t>Insert name</a:t>
            </a:r>
          </a:p>
        </p:txBody>
      </p:sp>
      <p:sp>
        <p:nvSpPr>
          <p:cNvPr id="24" name="Text Placeholder 12">
            <a:extLst>
              <a:ext uri="{FF2B5EF4-FFF2-40B4-BE49-F238E27FC236}">
                <a16:creationId xmlns:a16="http://schemas.microsoft.com/office/drawing/2014/main" id="{9424ED80-BA7C-FE99-5DDE-AEC19AA1DD4E}"/>
              </a:ext>
            </a:extLst>
          </p:cNvPr>
          <p:cNvSpPr>
            <a:spLocks noGrp="1"/>
          </p:cNvSpPr>
          <p:nvPr>
            <p:ph type="body" sz="quarter" idx="21" hasCustomPrompt="1"/>
          </p:nvPr>
        </p:nvSpPr>
        <p:spPr>
          <a:xfrm>
            <a:off x="8150448" y="3485366"/>
            <a:ext cx="3364307" cy="247356"/>
          </a:xfrm>
        </p:spPr>
        <p:txBody>
          <a:bodyPr anchor="ctr"/>
          <a:lstStyle>
            <a:lvl1pPr>
              <a:defRPr sz="900" cap="all" baseline="0">
                <a:solidFill>
                  <a:schemeClr val="tx1"/>
                </a:solidFill>
              </a:defRPr>
            </a:lvl1pPr>
            <a:lvl2pPr>
              <a:defRPr sz="1000" cap="all" baseline="0"/>
            </a:lvl2pPr>
            <a:lvl3pPr>
              <a:defRPr sz="900" cap="all" baseline="0"/>
            </a:lvl3pPr>
            <a:lvl4pPr>
              <a:defRPr sz="800" cap="all" baseline="0"/>
            </a:lvl4pPr>
            <a:lvl5pPr>
              <a:defRPr sz="800" cap="all" baseline="0"/>
            </a:lvl5pPr>
          </a:lstStyle>
          <a:p>
            <a:pPr lvl="0"/>
            <a:r>
              <a:rPr lang="en-GB"/>
              <a:t>Insert title</a:t>
            </a:r>
          </a:p>
        </p:txBody>
      </p:sp>
      <p:sp>
        <p:nvSpPr>
          <p:cNvPr id="25" name="Text Placeholder 12">
            <a:extLst>
              <a:ext uri="{FF2B5EF4-FFF2-40B4-BE49-F238E27FC236}">
                <a16:creationId xmlns:a16="http://schemas.microsoft.com/office/drawing/2014/main" id="{7BBE9948-5826-D3C2-7589-A8F392E8BCF4}"/>
              </a:ext>
            </a:extLst>
          </p:cNvPr>
          <p:cNvSpPr>
            <a:spLocks noGrp="1"/>
          </p:cNvSpPr>
          <p:nvPr>
            <p:ph type="body" sz="quarter" idx="22" hasCustomPrompt="1"/>
          </p:nvPr>
        </p:nvSpPr>
        <p:spPr>
          <a:xfrm>
            <a:off x="8150448" y="3791469"/>
            <a:ext cx="3364307" cy="247356"/>
          </a:xfrm>
        </p:spPr>
        <p:txBody>
          <a:bodyPr anchor="ctr"/>
          <a:lstStyle>
            <a:lvl1pPr>
              <a:defRPr sz="900" cap="all" baseline="0">
                <a:solidFill>
                  <a:schemeClr val="tx1"/>
                </a:solidFill>
              </a:defRPr>
            </a:lvl1pPr>
            <a:lvl2pPr>
              <a:defRPr sz="1000" cap="all" baseline="0"/>
            </a:lvl2pPr>
            <a:lvl3pPr>
              <a:defRPr sz="900" cap="all" baseline="0"/>
            </a:lvl3pPr>
            <a:lvl4pPr>
              <a:defRPr sz="800" cap="all" baseline="0"/>
            </a:lvl4pPr>
            <a:lvl5pPr>
              <a:defRPr sz="800" cap="all" baseline="0"/>
            </a:lvl5pPr>
          </a:lstStyle>
          <a:p>
            <a:pPr lvl="0"/>
            <a:r>
              <a:rPr lang="en-GB"/>
              <a:t>Insert company name</a:t>
            </a:r>
          </a:p>
        </p:txBody>
      </p:sp>
      <p:sp>
        <p:nvSpPr>
          <p:cNvPr id="26" name="Text Placeholder 12">
            <a:extLst>
              <a:ext uri="{FF2B5EF4-FFF2-40B4-BE49-F238E27FC236}">
                <a16:creationId xmlns:a16="http://schemas.microsoft.com/office/drawing/2014/main" id="{441D7672-A133-62F2-1766-5DA10FEBCBBB}"/>
              </a:ext>
            </a:extLst>
          </p:cNvPr>
          <p:cNvSpPr>
            <a:spLocks noGrp="1"/>
          </p:cNvSpPr>
          <p:nvPr>
            <p:ph type="body" sz="quarter" idx="23" hasCustomPrompt="1"/>
          </p:nvPr>
        </p:nvSpPr>
        <p:spPr>
          <a:xfrm>
            <a:off x="8150448" y="4097572"/>
            <a:ext cx="3364307" cy="247356"/>
          </a:xfrm>
        </p:spPr>
        <p:txBody>
          <a:bodyPr anchor="ctr"/>
          <a:lstStyle>
            <a:lvl1pPr>
              <a:defRPr sz="900" cap="all" baseline="0">
                <a:solidFill>
                  <a:schemeClr val="tx1"/>
                </a:solidFill>
              </a:defRPr>
            </a:lvl1pPr>
            <a:lvl2pPr>
              <a:defRPr sz="1000" cap="all" baseline="0"/>
            </a:lvl2pPr>
            <a:lvl3pPr>
              <a:defRPr sz="900" cap="all" baseline="0"/>
            </a:lvl3pPr>
            <a:lvl4pPr>
              <a:defRPr sz="800" cap="all" baseline="0"/>
            </a:lvl4pPr>
            <a:lvl5pPr>
              <a:defRPr sz="800" cap="all" baseline="0"/>
            </a:lvl5pPr>
          </a:lstStyle>
          <a:p>
            <a:pPr lvl="0"/>
            <a:r>
              <a:rPr lang="en-GB"/>
              <a:t>Insert phone</a:t>
            </a:r>
          </a:p>
        </p:txBody>
      </p:sp>
      <p:sp>
        <p:nvSpPr>
          <p:cNvPr id="27" name="Text Placeholder 12">
            <a:extLst>
              <a:ext uri="{FF2B5EF4-FFF2-40B4-BE49-F238E27FC236}">
                <a16:creationId xmlns:a16="http://schemas.microsoft.com/office/drawing/2014/main" id="{C59D14B5-525A-4929-6640-B17A193FE6C5}"/>
              </a:ext>
            </a:extLst>
          </p:cNvPr>
          <p:cNvSpPr>
            <a:spLocks noGrp="1"/>
          </p:cNvSpPr>
          <p:nvPr>
            <p:ph type="body" sz="quarter" idx="24" hasCustomPrompt="1"/>
          </p:nvPr>
        </p:nvSpPr>
        <p:spPr>
          <a:xfrm>
            <a:off x="8150448" y="4403675"/>
            <a:ext cx="3364307" cy="247356"/>
          </a:xfrm>
        </p:spPr>
        <p:txBody>
          <a:bodyPr anchor="ctr"/>
          <a:lstStyle>
            <a:lvl1pPr>
              <a:defRPr sz="900" cap="all" baseline="0">
                <a:solidFill>
                  <a:schemeClr val="tx1"/>
                </a:solidFill>
              </a:defRPr>
            </a:lvl1pPr>
            <a:lvl2pPr>
              <a:defRPr sz="1000" cap="all" baseline="0"/>
            </a:lvl2pPr>
            <a:lvl3pPr>
              <a:defRPr sz="900" cap="all" baseline="0"/>
            </a:lvl3pPr>
            <a:lvl4pPr>
              <a:defRPr sz="800" cap="all" baseline="0"/>
            </a:lvl4pPr>
            <a:lvl5pPr>
              <a:defRPr sz="800" cap="all" baseline="0"/>
            </a:lvl5pPr>
          </a:lstStyle>
          <a:p>
            <a:pPr lvl="0"/>
            <a:r>
              <a:rPr lang="en-GB"/>
              <a:t>Insert email</a:t>
            </a:r>
          </a:p>
        </p:txBody>
      </p:sp>
      <p:sp>
        <p:nvSpPr>
          <p:cNvPr id="29" name="Text Placeholder 28">
            <a:extLst>
              <a:ext uri="{FF2B5EF4-FFF2-40B4-BE49-F238E27FC236}">
                <a16:creationId xmlns:a16="http://schemas.microsoft.com/office/drawing/2014/main" id="{6DF254FF-0ED5-6C78-869E-390454E924BC}"/>
              </a:ext>
            </a:extLst>
          </p:cNvPr>
          <p:cNvSpPr>
            <a:spLocks noGrp="1"/>
          </p:cNvSpPr>
          <p:nvPr>
            <p:ph type="body" sz="quarter" idx="25" hasCustomPrompt="1"/>
          </p:nvPr>
        </p:nvSpPr>
        <p:spPr>
          <a:xfrm>
            <a:off x="500753" y="3450592"/>
            <a:ext cx="3293142" cy="3600"/>
          </a:xfrm>
          <a:solidFill>
            <a:schemeClr val="tx1"/>
          </a:solidFill>
        </p:spPr>
        <p:txBody>
          <a:bodyPr/>
          <a:lstStyle>
            <a:lvl1pPr>
              <a:defRPr>
                <a:solidFill>
                  <a:schemeClr val="tx1"/>
                </a:solidFill>
              </a:defRPr>
            </a:lvl1pPr>
          </a:lstStyle>
          <a:p>
            <a:pPr lvl="0"/>
            <a:r>
              <a:rPr lang="en-GB"/>
              <a:t> </a:t>
            </a:r>
          </a:p>
        </p:txBody>
      </p:sp>
      <p:sp>
        <p:nvSpPr>
          <p:cNvPr id="30" name="Text Placeholder 28">
            <a:extLst>
              <a:ext uri="{FF2B5EF4-FFF2-40B4-BE49-F238E27FC236}">
                <a16:creationId xmlns:a16="http://schemas.microsoft.com/office/drawing/2014/main" id="{CBDEC2BF-BBCC-6FA5-4D93-E78484D9C9ED}"/>
              </a:ext>
            </a:extLst>
          </p:cNvPr>
          <p:cNvSpPr>
            <a:spLocks noGrp="1"/>
          </p:cNvSpPr>
          <p:nvPr>
            <p:ph type="body" sz="quarter" idx="26" hasCustomPrompt="1"/>
          </p:nvPr>
        </p:nvSpPr>
        <p:spPr>
          <a:xfrm>
            <a:off x="500753" y="3756695"/>
            <a:ext cx="3293142" cy="3600"/>
          </a:xfrm>
          <a:solidFill>
            <a:schemeClr val="tx1"/>
          </a:solidFill>
        </p:spPr>
        <p:txBody>
          <a:bodyPr/>
          <a:lstStyle>
            <a:lvl1pPr>
              <a:defRPr>
                <a:solidFill>
                  <a:schemeClr val="tx1"/>
                </a:solidFill>
              </a:defRPr>
            </a:lvl1pPr>
          </a:lstStyle>
          <a:p>
            <a:pPr lvl="0"/>
            <a:r>
              <a:rPr lang="en-GB"/>
              <a:t> </a:t>
            </a:r>
          </a:p>
        </p:txBody>
      </p:sp>
      <p:sp>
        <p:nvSpPr>
          <p:cNvPr id="31" name="Text Placeholder 28">
            <a:extLst>
              <a:ext uri="{FF2B5EF4-FFF2-40B4-BE49-F238E27FC236}">
                <a16:creationId xmlns:a16="http://schemas.microsoft.com/office/drawing/2014/main" id="{834489DA-80D0-4860-98E2-BE6F18F2A744}"/>
              </a:ext>
            </a:extLst>
          </p:cNvPr>
          <p:cNvSpPr>
            <a:spLocks noGrp="1"/>
          </p:cNvSpPr>
          <p:nvPr>
            <p:ph type="body" sz="quarter" idx="27" hasCustomPrompt="1"/>
          </p:nvPr>
        </p:nvSpPr>
        <p:spPr>
          <a:xfrm>
            <a:off x="500753" y="4062798"/>
            <a:ext cx="3293142" cy="3600"/>
          </a:xfrm>
          <a:solidFill>
            <a:schemeClr val="tx1"/>
          </a:solidFill>
        </p:spPr>
        <p:txBody>
          <a:bodyPr/>
          <a:lstStyle>
            <a:lvl1pPr>
              <a:defRPr>
                <a:solidFill>
                  <a:schemeClr val="tx1"/>
                </a:solidFill>
              </a:defRPr>
            </a:lvl1pPr>
          </a:lstStyle>
          <a:p>
            <a:pPr lvl="0"/>
            <a:r>
              <a:rPr lang="en-GB"/>
              <a:t> </a:t>
            </a:r>
          </a:p>
        </p:txBody>
      </p:sp>
      <p:sp>
        <p:nvSpPr>
          <p:cNvPr id="32" name="Text Placeholder 28">
            <a:extLst>
              <a:ext uri="{FF2B5EF4-FFF2-40B4-BE49-F238E27FC236}">
                <a16:creationId xmlns:a16="http://schemas.microsoft.com/office/drawing/2014/main" id="{413757EC-9418-E80A-9C60-821608FCAC90}"/>
              </a:ext>
            </a:extLst>
          </p:cNvPr>
          <p:cNvSpPr>
            <a:spLocks noGrp="1"/>
          </p:cNvSpPr>
          <p:nvPr>
            <p:ph type="body" sz="quarter" idx="28" hasCustomPrompt="1"/>
          </p:nvPr>
        </p:nvSpPr>
        <p:spPr>
          <a:xfrm>
            <a:off x="500753" y="4368901"/>
            <a:ext cx="3293142" cy="3600"/>
          </a:xfrm>
          <a:solidFill>
            <a:schemeClr val="tx1"/>
          </a:solidFill>
        </p:spPr>
        <p:txBody>
          <a:bodyPr/>
          <a:lstStyle>
            <a:lvl1pPr>
              <a:defRPr>
                <a:solidFill>
                  <a:schemeClr val="tx1"/>
                </a:solidFill>
              </a:defRPr>
            </a:lvl1pPr>
          </a:lstStyle>
          <a:p>
            <a:pPr lvl="0"/>
            <a:r>
              <a:rPr lang="en-GB"/>
              <a:t> </a:t>
            </a:r>
          </a:p>
        </p:txBody>
      </p:sp>
      <p:sp>
        <p:nvSpPr>
          <p:cNvPr id="33" name="Text Placeholder 28">
            <a:extLst>
              <a:ext uri="{FF2B5EF4-FFF2-40B4-BE49-F238E27FC236}">
                <a16:creationId xmlns:a16="http://schemas.microsoft.com/office/drawing/2014/main" id="{96D9D1F0-A431-7276-A6A5-9F3B373CA68C}"/>
              </a:ext>
            </a:extLst>
          </p:cNvPr>
          <p:cNvSpPr>
            <a:spLocks noGrp="1"/>
          </p:cNvSpPr>
          <p:nvPr>
            <p:ph type="body" sz="quarter" idx="29" hasCustomPrompt="1"/>
          </p:nvPr>
        </p:nvSpPr>
        <p:spPr>
          <a:xfrm>
            <a:off x="500753" y="4675004"/>
            <a:ext cx="3293142" cy="3600"/>
          </a:xfrm>
          <a:solidFill>
            <a:schemeClr val="tx1"/>
          </a:solidFill>
        </p:spPr>
        <p:txBody>
          <a:bodyPr/>
          <a:lstStyle>
            <a:lvl1pPr>
              <a:defRPr>
                <a:solidFill>
                  <a:schemeClr val="tx1"/>
                </a:solidFill>
              </a:defRPr>
            </a:lvl1pPr>
          </a:lstStyle>
          <a:p>
            <a:pPr lvl="0"/>
            <a:r>
              <a:rPr lang="en-GB"/>
              <a:t> </a:t>
            </a:r>
          </a:p>
        </p:txBody>
      </p:sp>
      <p:sp>
        <p:nvSpPr>
          <p:cNvPr id="34" name="Text Placeholder 28">
            <a:extLst>
              <a:ext uri="{FF2B5EF4-FFF2-40B4-BE49-F238E27FC236}">
                <a16:creationId xmlns:a16="http://schemas.microsoft.com/office/drawing/2014/main" id="{8E28D5FE-F607-EBE3-85D1-544A8C0B44E4}"/>
              </a:ext>
            </a:extLst>
          </p:cNvPr>
          <p:cNvSpPr>
            <a:spLocks noGrp="1"/>
          </p:cNvSpPr>
          <p:nvPr>
            <p:ph type="body" sz="quarter" idx="30" hasCustomPrompt="1"/>
          </p:nvPr>
        </p:nvSpPr>
        <p:spPr>
          <a:xfrm>
            <a:off x="4376418" y="3450592"/>
            <a:ext cx="3293142" cy="3600"/>
          </a:xfrm>
          <a:solidFill>
            <a:schemeClr val="tx1"/>
          </a:solidFill>
        </p:spPr>
        <p:txBody>
          <a:bodyPr/>
          <a:lstStyle>
            <a:lvl1pPr>
              <a:defRPr>
                <a:solidFill>
                  <a:schemeClr val="tx1"/>
                </a:solidFill>
              </a:defRPr>
            </a:lvl1pPr>
          </a:lstStyle>
          <a:p>
            <a:pPr lvl="0"/>
            <a:r>
              <a:rPr lang="en-GB"/>
              <a:t> </a:t>
            </a:r>
          </a:p>
        </p:txBody>
      </p:sp>
      <p:sp>
        <p:nvSpPr>
          <p:cNvPr id="35" name="Text Placeholder 28">
            <a:extLst>
              <a:ext uri="{FF2B5EF4-FFF2-40B4-BE49-F238E27FC236}">
                <a16:creationId xmlns:a16="http://schemas.microsoft.com/office/drawing/2014/main" id="{F1EC6439-D8C3-4E49-1DE3-CEA77B9F0CB3}"/>
              </a:ext>
            </a:extLst>
          </p:cNvPr>
          <p:cNvSpPr>
            <a:spLocks noGrp="1"/>
          </p:cNvSpPr>
          <p:nvPr>
            <p:ph type="body" sz="quarter" idx="31" hasCustomPrompt="1"/>
          </p:nvPr>
        </p:nvSpPr>
        <p:spPr>
          <a:xfrm>
            <a:off x="4376418" y="3756695"/>
            <a:ext cx="3293142" cy="3600"/>
          </a:xfrm>
          <a:solidFill>
            <a:schemeClr val="tx1"/>
          </a:solidFill>
        </p:spPr>
        <p:txBody>
          <a:bodyPr/>
          <a:lstStyle>
            <a:lvl1pPr>
              <a:defRPr>
                <a:solidFill>
                  <a:schemeClr val="tx1"/>
                </a:solidFill>
              </a:defRPr>
            </a:lvl1pPr>
          </a:lstStyle>
          <a:p>
            <a:pPr lvl="0"/>
            <a:r>
              <a:rPr lang="en-GB"/>
              <a:t> </a:t>
            </a:r>
          </a:p>
        </p:txBody>
      </p:sp>
      <p:sp>
        <p:nvSpPr>
          <p:cNvPr id="36" name="Text Placeholder 28">
            <a:extLst>
              <a:ext uri="{FF2B5EF4-FFF2-40B4-BE49-F238E27FC236}">
                <a16:creationId xmlns:a16="http://schemas.microsoft.com/office/drawing/2014/main" id="{1D4D8D3B-1953-05C8-21F7-4D61375B8E0E}"/>
              </a:ext>
            </a:extLst>
          </p:cNvPr>
          <p:cNvSpPr>
            <a:spLocks noGrp="1"/>
          </p:cNvSpPr>
          <p:nvPr>
            <p:ph type="body" sz="quarter" idx="32" hasCustomPrompt="1"/>
          </p:nvPr>
        </p:nvSpPr>
        <p:spPr>
          <a:xfrm>
            <a:off x="4376418" y="4062798"/>
            <a:ext cx="3293142" cy="3600"/>
          </a:xfrm>
          <a:solidFill>
            <a:schemeClr val="tx1"/>
          </a:solidFill>
        </p:spPr>
        <p:txBody>
          <a:bodyPr/>
          <a:lstStyle>
            <a:lvl1pPr>
              <a:defRPr>
                <a:solidFill>
                  <a:schemeClr val="tx1"/>
                </a:solidFill>
              </a:defRPr>
            </a:lvl1pPr>
          </a:lstStyle>
          <a:p>
            <a:pPr lvl="0"/>
            <a:r>
              <a:rPr lang="en-GB"/>
              <a:t> </a:t>
            </a:r>
          </a:p>
        </p:txBody>
      </p:sp>
      <p:sp>
        <p:nvSpPr>
          <p:cNvPr id="37" name="Text Placeholder 28">
            <a:extLst>
              <a:ext uri="{FF2B5EF4-FFF2-40B4-BE49-F238E27FC236}">
                <a16:creationId xmlns:a16="http://schemas.microsoft.com/office/drawing/2014/main" id="{E823C607-AEA8-77CD-5732-BE4D654FA447}"/>
              </a:ext>
            </a:extLst>
          </p:cNvPr>
          <p:cNvSpPr>
            <a:spLocks noGrp="1"/>
          </p:cNvSpPr>
          <p:nvPr>
            <p:ph type="body" sz="quarter" idx="33" hasCustomPrompt="1"/>
          </p:nvPr>
        </p:nvSpPr>
        <p:spPr>
          <a:xfrm>
            <a:off x="4376418" y="4368901"/>
            <a:ext cx="3293142" cy="3600"/>
          </a:xfrm>
          <a:solidFill>
            <a:schemeClr val="tx1"/>
          </a:solidFill>
        </p:spPr>
        <p:txBody>
          <a:bodyPr/>
          <a:lstStyle>
            <a:lvl1pPr>
              <a:defRPr>
                <a:solidFill>
                  <a:schemeClr val="tx1"/>
                </a:solidFill>
              </a:defRPr>
            </a:lvl1pPr>
          </a:lstStyle>
          <a:p>
            <a:pPr lvl="0"/>
            <a:r>
              <a:rPr lang="en-GB"/>
              <a:t> </a:t>
            </a:r>
          </a:p>
        </p:txBody>
      </p:sp>
      <p:sp>
        <p:nvSpPr>
          <p:cNvPr id="38" name="Text Placeholder 28">
            <a:extLst>
              <a:ext uri="{FF2B5EF4-FFF2-40B4-BE49-F238E27FC236}">
                <a16:creationId xmlns:a16="http://schemas.microsoft.com/office/drawing/2014/main" id="{6326B3C4-BFC7-1B26-2F00-B08256404980}"/>
              </a:ext>
            </a:extLst>
          </p:cNvPr>
          <p:cNvSpPr>
            <a:spLocks noGrp="1"/>
          </p:cNvSpPr>
          <p:nvPr>
            <p:ph type="body" sz="quarter" idx="34" hasCustomPrompt="1"/>
          </p:nvPr>
        </p:nvSpPr>
        <p:spPr>
          <a:xfrm>
            <a:off x="4376418" y="4675004"/>
            <a:ext cx="3293142" cy="3600"/>
          </a:xfrm>
          <a:solidFill>
            <a:schemeClr val="tx1"/>
          </a:solidFill>
        </p:spPr>
        <p:txBody>
          <a:bodyPr/>
          <a:lstStyle>
            <a:lvl1pPr>
              <a:defRPr>
                <a:solidFill>
                  <a:schemeClr val="tx1"/>
                </a:solidFill>
              </a:defRPr>
            </a:lvl1pPr>
          </a:lstStyle>
          <a:p>
            <a:pPr lvl="0"/>
            <a:r>
              <a:rPr lang="en-GB"/>
              <a:t> </a:t>
            </a:r>
          </a:p>
        </p:txBody>
      </p:sp>
      <p:sp>
        <p:nvSpPr>
          <p:cNvPr id="39" name="Text Placeholder 28">
            <a:extLst>
              <a:ext uri="{FF2B5EF4-FFF2-40B4-BE49-F238E27FC236}">
                <a16:creationId xmlns:a16="http://schemas.microsoft.com/office/drawing/2014/main" id="{A357389E-E083-C251-4E4F-FF6F4BA1D346}"/>
              </a:ext>
            </a:extLst>
          </p:cNvPr>
          <p:cNvSpPr>
            <a:spLocks noGrp="1"/>
          </p:cNvSpPr>
          <p:nvPr>
            <p:ph type="body" sz="quarter" idx="35" hasCustomPrompt="1"/>
          </p:nvPr>
        </p:nvSpPr>
        <p:spPr>
          <a:xfrm>
            <a:off x="8252084" y="3450592"/>
            <a:ext cx="3293142" cy="3600"/>
          </a:xfrm>
          <a:solidFill>
            <a:schemeClr val="tx1"/>
          </a:solidFill>
        </p:spPr>
        <p:txBody>
          <a:bodyPr/>
          <a:lstStyle>
            <a:lvl1pPr>
              <a:defRPr>
                <a:solidFill>
                  <a:schemeClr val="tx1"/>
                </a:solidFill>
              </a:defRPr>
            </a:lvl1pPr>
          </a:lstStyle>
          <a:p>
            <a:pPr lvl="0"/>
            <a:r>
              <a:rPr lang="en-GB"/>
              <a:t> </a:t>
            </a:r>
          </a:p>
        </p:txBody>
      </p:sp>
      <p:sp>
        <p:nvSpPr>
          <p:cNvPr id="40" name="Text Placeholder 28">
            <a:extLst>
              <a:ext uri="{FF2B5EF4-FFF2-40B4-BE49-F238E27FC236}">
                <a16:creationId xmlns:a16="http://schemas.microsoft.com/office/drawing/2014/main" id="{5D7E546A-C026-A27C-D3C8-5190A9AB82A1}"/>
              </a:ext>
            </a:extLst>
          </p:cNvPr>
          <p:cNvSpPr>
            <a:spLocks noGrp="1"/>
          </p:cNvSpPr>
          <p:nvPr>
            <p:ph type="body" sz="quarter" idx="36" hasCustomPrompt="1"/>
          </p:nvPr>
        </p:nvSpPr>
        <p:spPr>
          <a:xfrm>
            <a:off x="8252084" y="3756695"/>
            <a:ext cx="3293142" cy="3600"/>
          </a:xfrm>
          <a:solidFill>
            <a:schemeClr val="tx1"/>
          </a:solidFill>
        </p:spPr>
        <p:txBody>
          <a:bodyPr/>
          <a:lstStyle>
            <a:lvl1pPr>
              <a:defRPr>
                <a:solidFill>
                  <a:schemeClr val="tx1"/>
                </a:solidFill>
              </a:defRPr>
            </a:lvl1pPr>
          </a:lstStyle>
          <a:p>
            <a:pPr lvl="0"/>
            <a:r>
              <a:rPr lang="en-GB"/>
              <a:t> </a:t>
            </a:r>
          </a:p>
        </p:txBody>
      </p:sp>
      <p:sp>
        <p:nvSpPr>
          <p:cNvPr id="41" name="Text Placeholder 28">
            <a:extLst>
              <a:ext uri="{FF2B5EF4-FFF2-40B4-BE49-F238E27FC236}">
                <a16:creationId xmlns:a16="http://schemas.microsoft.com/office/drawing/2014/main" id="{06E22225-3F36-6397-847D-3F029137045D}"/>
              </a:ext>
            </a:extLst>
          </p:cNvPr>
          <p:cNvSpPr>
            <a:spLocks noGrp="1"/>
          </p:cNvSpPr>
          <p:nvPr>
            <p:ph type="body" sz="quarter" idx="37" hasCustomPrompt="1"/>
          </p:nvPr>
        </p:nvSpPr>
        <p:spPr>
          <a:xfrm>
            <a:off x="8252084" y="4062798"/>
            <a:ext cx="3293142" cy="3600"/>
          </a:xfrm>
          <a:solidFill>
            <a:schemeClr val="tx1"/>
          </a:solidFill>
        </p:spPr>
        <p:txBody>
          <a:bodyPr/>
          <a:lstStyle>
            <a:lvl1pPr>
              <a:defRPr>
                <a:solidFill>
                  <a:schemeClr val="tx1"/>
                </a:solidFill>
              </a:defRPr>
            </a:lvl1pPr>
          </a:lstStyle>
          <a:p>
            <a:pPr lvl="0"/>
            <a:r>
              <a:rPr lang="en-GB"/>
              <a:t> </a:t>
            </a:r>
          </a:p>
        </p:txBody>
      </p:sp>
      <p:sp>
        <p:nvSpPr>
          <p:cNvPr id="42" name="Text Placeholder 28">
            <a:extLst>
              <a:ext uri="{FF2B5EF4-FFF2-40B4-BE49-F238E27FC236}">
                <a16:creationId xmlns:a16="http://schemas.microsoft.com/office/drawing/2014/main" id="{43D98500-BCD8-49B7-288F-0E65A2C23EE2}"/>
              </a:ext>
            </a:extLst>
          </p:cNvPr>
          <p:cNvSpPr>
            <a:spLocks noGrp="1"/>
          </p:cNvSpPr>
          <p:nvPr>
            <p:ph type="body" sz="quarter" idx="38" hasCustomPrompt="1"/>
          </p:nvPr>
        </p:nvSpPr>
        <p:spPr>
          <a:xfrm>
            <a:off x="8252084" y="4368901"/>
            <a:ext cx="3293142" cy="3600"/>
          </a:xfrm>
          <a:solidFill>
            <a:schemeClr val="tx1"/>
          </a:solidFill>
        </p:spPr>
        <p:txBody>
          <a:bodyPr/>
          <a:lstStyle>
            <a:lvl1pPr>
              <a:defRPr>
                <a:solidFill>
                  <a:schemeClr val="tx1"/>
                </a:solidFill>
              </a:defRPr>
            </a:lvl1pPr>
          </a:lstStyle>
          <a:p>
            <a:pPr lvl="0"/>
            <a:r>
              <a:rPr lang="en-GB"/>
              <a:t> </a:t>
            </a:r>
          </a:p>
        </p:txBody>
      </p:sp>
      <p:sp>
        <p:nvSpPr>
          <p:cNvPr id="43" name="Text Placeholder 28">
            <a:extLst>
              <a:ext uri="{FF2B5EF4-FFF2-40B4-BE49-F238E27FC236}">
                <a16:creationId xmlns:a16="http://schemas.microsoft.com/office/drawing/2014/main" id="{4FB71802-363D-FA7F-AC0F-B407F5BCD680}"/>
              </a:ext>
            </a:extLst>
          </p:cNvPr>
          <p:cNvSpPr>
            <a:spLocks noGrp="1"/>
          </p:cNvSpPr>
          <p:nvPr>
            <p:ph type="body" sz="quarter" idx="39" hasCustomPrompt="1"/>
          </p:nvPr>
        </p:nvSpPr>
        <p:spPr>
          <a:xfrm>
            <a:off x="8252084" y="4675004"/>
            <a:ext cx="3293142" cy="3600"/>
          </a:xfrm>
          <a:solidFill>
            <a:schemeClr val="tx1"/>
          </a:solidFill>
        </p:spPr>
        <p:txBody>
          <a:bodyPr/>
          <a:lstStyle>
            <a:lvl1pPr>
              <a:defRPr>
                <a:solidFill>
                  <a:schemeClr val="tx1"/>
                </a:solidFill>
              </a:defRPr>
            </a:lvl1pPr>
          </a:lstStyle>
          <a:p>
            <a:pPr lvl="0"/>
            <a:r>
              <a:rPr lang="en-GB"/>
              <a:t> </a:t>
            </a:r>
          </a:p>
        </p:txBody>
      </p:sp>
      <p:sp>
        <p:nvSpPr>
          <p:cNvPr id="4" name="Title 2">
            <a:extLst>
              <a:ext uri="{FF2B5EF4-FFF2-40B4-BE49-F238E27FC236}">
                <a16:creationId xmlns:a16="http://schemas.microsoft.com/office/drawing/2014/main" id="{DE2833D8-8CA0-E70E-10A2-9EAE7F2D91E5}"/>
              </a:ext>
            </a:extLst>
          </p:cNvPr>
          <p:cNvSpPr>
            <a:spLocks noGrp="1"/>
          </p:cNvSpPr>
          <p:nvPr>
            <p:ph type="title" hasCustomPrompt="1"/>
          </p:nvPr>
        </p:nvSpPr>
        <p:spPr>
          <a:xfrm>
            <a:off x="450732" y="1865834"/>
            <a:ext cx="6228882" cy="1109663"/>
          </a:xfrm>
        </p:spPr>
        <p:txBody>
          <a:bodyPr/>
          <a:lstStyle>
            <a:lvl1pPr>
              <a:defRPr sz="5998">
                <a:solidFill>
                  <a:schemeClr val="tx1"/>
                </a:solidFill>
                <a:latin typeface="+mn-lt"/>
              </a:defRPr>
            </a:lvl1pPr>
          </a:lstStyle>
          <a:p>
            <a:r>
              <a:rPr lang="en-GB"/>
              <a:t>Contact us</a:t>
            </a:r>
          </a:p>
        </p:txBody>
      </p:sp>
      <p:pic>
        <p:nvPicPr>
          <p:cNvPr id="9" name="Graphic 8">
            <a:extLst>
              <a:ext uri="{FF2B5EF4-FFF2-40B4-BE49-F238E27FC236}">
                <a16:creationId xmlns:a16="http://schemas.microsoft.com/office/drawing/2014/main" id="{2377D719-7B99-49D8-904E-D6536AC00F9A}"/>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679507" y="473394"/>
            <a:ext cx="1035573" cy="1035843"/>
          </a:xfrm>
          <a:prstGeom prst="rect">
            <a:avLst/>
          </a:prstGeom>
        </p:spPr>
      </p:pic>
    </p:spTree>
    <p:custDataLst>
      <p:tags r:id="rId1"/>
    </p:custDataLst>
    <p:extLst>
      <p:ext uri="{BB962C8B-B14F-4D97-AF65-F5344CB8AC3E}">
        <p14:creationId xmlns:p14="http://schemas.microsoft.com/office/powerpoint/2010/main" val="3293202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p:cSld name="Contact details x3 white">
    <p:bg>
      <p:bgRef idx="1001">
        <a:schemeClr val="bg2"/>
      </p:bgRef>
    </p:bg>
    <p:spTree>
      <p:nvGrpSpPr>
        <p:cNvPr id="1" name=""/>
        <p:cNvGrpSpPr/>
        <p:nvPr/>
      </p:nvGrpSpPr>
      <p:grpSpPr>
        <a:xfrm>
          <a:off x="0" y="0"/>
          <a:ext cx="0" cy="0"/>
          <a:chOff x="0" y="0"/>
          <a:chExt cx="0" cy="0"/>
        </a:xfrm>
      </p:grpSpPr>
      <p:pic>
        <p:nvPicPr>
          <p:cNvPr id="4" name="Picture 3" descr="A white wall with squares&#10;&#10;Description automatically generated">
            <a:extLst>
              <a:ext uri="{FF2B5EF4-FFF2-40B4-BE49-F238E27FC236}">
                <a16:creationId xmlns:a16="http://schemas.microsoft.com/office/drawing/2014/main" id="{3B1D8733-5890-189F-13AE-5E842DA89AA4}"/>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t="6448" b="6448"/>
          <a:stretch/>
        </p:blipFill>
        <p:spPr>
          <a:xfrm>
            <a:off x="1" y="0"/>
            <a:ext cx="12188823" cy="6858000"/>
          </a:xfrm>
          <a:prstGeom prst="rect">
            <a:avLst/>
          </a:prstGeom>
        </p:spPr>
      </p:pic>
      <p:sp>
        <p:nvSpPr>
          <p:cNvPr id="6" name="TextBox 5">
            <a:extLst>
              <a:ext uri="{FF2B5EF4-FFF2-40B4-BE49-F238E27FC236}">
                <a16:creationId xmlns:a16="http://schemas.microsoft.com/office/drawing/2014/main" id="{308713F2-EECB-0BAC-E9D1-312474D96A07}"/>
              </a:ext>
            </a:extLst>
          </p:cNvPr>
          <p:cNvSpPr txBox="1"/>
          <p:nvPr/>
        </p:nvSpPr>
        <p:spPr>
          <a:xfrm>
            <a:off x="411373" y="5501640"/>
            <a:ext cx="1017514" cy="295466"/>
          </a:xfrm>
          <a:prstGeom prst="rect">
            <a:avLst/>
          </a:prstGeom>
          <a:noFill/>
        </p:spPr>
        <p:txBody>
          <a:bodyPr wrap="none" rtlCol="0">
            <a:spAutoFit/>
          </a:bodyPr>
          <a:lstStyle/>
          <a:p>
            <a:pPr algn="l">
              <a:lnSpc>
                <a:spcPct val="120000"/>
              </a:lnSpc>
              <a:spcAft>
                <a:spcPts val="1000"/>
              </a:spcAft>
            </a:pPr>
            <a:r>
              <a:rPr lang="en-GB" sz="1200">
                <a:latin typeface="Gotham Medium" panose="02000604030000020004" pitchFamily="50" charset="0"/>
              </a:rPr>
              <a:t>savills.com</a:t>
            </a:r>
          </a:p>
        </p:txBody>
      </p:sp>
      <p:sp>
        <p:nvSpPr>
          <p:cNvPr id="8" name="TextBox 7">
            <a:extLst>
              <a:ext uri="{FF2B5EF4-FFF2-40B4-BE49-F238E27FC236}">
                <a16:creationId xmlns:a16="http://schemas.microsoft.com/office/drawing/2014/main" id="{59B33698-BCC5-A34C-8F5A-827C06C9A9C0}"/>
              </a:ext>
            </a:extLst>
          </p:cNvPr>
          <p:cNvSpPr txBox="1"/>
          <p:nvPr/>
        </p:nvSpPr>
        <p:spPr>
          <a:xfrm>
            <a:off x="411373" y="5880261"/>
            <a:ext cx="11110877" cy="562462"/>
          </a:xfrm>
          <a:prstGeom prst="rect">
            <a:avLst/>
          </a:prstGeom>
          <a:noFill/>
        </p:spPr>
        <p:txBody>
          <a:bodyPr wrap="square">
            <a:spAutoFit/>
          </a:bodyPr>
          <a:lstStyle/>
          <a:p>
            <a:pPr>
              <a:lnSpc>
                <a:spcPct val="120000"/>
              </a:lnSpc>
            </a:pPr>
            <a:r>
              <a:rPr lang="en-GB" sz="650"/>
              <a:t>Disclaimer: The material in this presentation has been prepared solely for informational purposes and is strictly confidential. Any disclosure, use, copying or circulation of this presentation (or the information contained within it) is strictly prohibited, unless you have obtained Savills prior written consent. Neither this presentation nor any part of it shall form the basis of, or be relied upon in connection with, any offer or transaction, or act as an inducement to enter into any contract or commitment whatsoever. NO WARRANTY OR REPRESENTATION, EXPRESS OR IMPLIED, IS GIVEN AS TO THE ACCURACY OR COMPLETENESS OF THE INFORMATION CONTAINED HEREIN AND SAVILLS IS UNDER NO OBLIGATION TO SUBSEQUENTLY CORRECT IT IN THE EVENT OF ERRORS. Savills shall not be held responsible for any liability whatsoever or for any loss howsoever arising from or in reliance upon the whole or any part of the contents of this document or any errors therein or omissions therefrom. </a:t>
            </a:r>
          </a:p>
        </p:txBody>
      </p:sp>
      <p:pic>
        <p:nvPicPr>
          <p:cNvPr id="11" name="Graphic 10">
            <a:extLst>
              <a:ext uri="{FF2B5EF4-FFF2-40B4-BE49-F238E27FC236}">
                <a16:creationId xmlns:a16="http://schemas.microsoft.com/office/drawing/2014/main" id="{1B3D1ACE-7C43-C266-DB06-D81E114C996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679507" y="473394"/>
            <a:ext cx="1035573" cy="1035843"/>
          </a:xfrm>
          <a:prstGeom prst="rect">
            <a:avLst/>
          </a:prstGeom>
        </p:spPr>
      </p:pic>
      <p:sp>
        <p:nvSpPr>
          <p:cNvPr id="13" name="Text Placeholder 12">
            <a:extLst>
              <a:ext uri="{FF2B5EF4-FFF2-40B4-BE49-F238E27FC236}">
                <a16:creationId xmlns:a16="http://schemas.microsoft.com/office/drawing/2014/main" id="{7DE08693-3BA3-FC3E-BF72-74418DBCC187}"/>
              </a:ext>
            </a:extLst>
          </p:cNvPr>
          <p:cNvSpPr>
            <a:spLocks noGrp="1"/>
          </p:cNvSpPr>
          <p:nvPr>
            <p:ph type="body" sz="quarter" idx="10" hasCustomPrompt="1"/>
          </p:nvPr>
        </p:nvSpPr>
        <p:spPr>
          <a:xfrm>
            <a:off x="406611" y="3179263"/>
            <a:ext cx="3364307" cy="247356"/>
          </a:xfrm>
        </p:spPr>
        <p:txBody>
          <a:bodyPr anchor="ctr"/>
          <a:lstStyle>
            <a:lvl1pPr>
              <a:defRPr sz="900" cap="all" baseline="0"/>
            </a:lvl1pPr>
            <a:lvl2pPr>
              <a:defRPr sz="1000" cap="all" baseline="0"/>
            </a:lvl2pPr>
            <a:lvl3pPr>
              <a:defRPr sz="900" cap="all" baseline="0"/>
            </a:lvl3pPr>
            <a:lvl4pPr>
              <a:defRPr sz="800" cap="all" baseline="0"/>
            </a:lvl4pPr>
            <a:lvl5pPr>
              <a:defRPr sz="800" cap="all" baseline="0"/>
            </a:lvl5pPr>
          </a:lstStyle>
          <a:p>
            <a:pPr lvl="0"/>
            <a:r>
              <a:rPr lang="en-GB"/>
              <a:t>Insert name</a:t>
            </a:r>
          </a:p>
        </p:txBody>
      </p:sp>
      <p:sp>
        <p:nvSpPr>
          <p:cNvPr id="14" name="Text Placeholder 12">
            <a:extLst>
              <a:ext uri="{FF2B5EF4-FFF2-40B4-BE49-F238E27FC236}">
                <a16:creationId xmlns:a16="http://schemas.microsoft.com/office/drawing/2014/main" id="{A9807B49-FE43-55EB-6E94-7548AED1AA89}"/>
              </a:ext>
            </a:extLst>
          </p:cNvPr>
          <p:cNvSpPr>
            <a:spLocks noGrp="1"/>
          </p:cNvSpPr>
          <p:nvPr>
            <p:ph type="body" sz="quarter" idx="11" hasCustomPrompt="1"/>
          </p:nvPr>
        </p:nvSpPr>
        <p:spPr>
          <a:xfrm>
            <a:off x="406611" y="3485366"/>
            <a:ext cx="3364307" cy="247356"/>
          </a:xfrm>
        </p:spPr>
        <p:txBody>
          <a:bodyPr anchor="ctr"/>
          <a:lstStyle>
            <a:lvl1pPr>
              <a:defRPr sz="900" cap="all" baseline="0"/>
            </a:lvl1pPr>
            <a:lvl2pPr>
              <a:defRPr sz="1000" cap="all" baseline="0"/>
            </a:lvl2pPr>
            <a:lvl3pPr>
              <a:defRPr sz="900" cap="all" baseline="0"/>
            </a:lvl3pPr>
            <a:lvl4pPr>
              <a:defRPr sz="800" cap="all" baseline="0"/>
            </a:lvl4pPr>
            <a:lvl5pPr>
              <a:defRPr sz="800" cap="all" baseline="0"/>
            </a:lvl5pPr>
          </a:lstStyle>
          <a:p>
            <a:pPr lvl="0"/>
            <a:r>
              <a:rPr lang="en-GB"/>
              <a:t>Insert title</a:t>
            </a:r>
          </a:p>
        </p:txBody>
      </p:sp>
      <p:sp>
        <p:nvSpPr>
          <p:cNvPr id="15" name="Text Placeholder 12">
            <a:extLst>
              <a:ext uri="{FF2B5EF4-FFF2-40B4-BE49-F238E27FC236}">
                <a16:creationId xmlns:a16="http://schemas.microsoft.com/office/drawing/2014/main" id="{59158B01-3F17-FEF5-E313-05A51AB89B3B}"/>
              </a:ext>
            </a:extLst>
          </p:cNvPr>
          <p:cNvSpPr>
            <a:spLocks noGrp="1"/>
          </p:cNvSpPr>
          <p:nvPr>
            <p:ph type="body" sz="quarter" idx="12" hasCustomPrompt="1"/>
          </p:nvPr>
        </p:nvSpPr>
        <p:spPr>
          <a:xfrm>
            <a:off x="406611" y="3791469"/>
            <a:ext cx="3364307" cy="247356"/>
          </a:xfrm>
        </p:spPr>
        <p:txBody>
          <a:bodyPr anchor="ctr"/>
          <a:lstStyle>
            <a:lvl1pPr>
              <a:defRPr sz="900" cap="all" baseline="0"/>
            </a:lvl1pPr>
            <a:lvl2pPr>
              <a:defRPr sz="1000" cap="all" baseline="0"/>
            </a:lvl2pPr>
            <a:lvl3pPr>
              <a:defRPr sz="900" cap="all" baseline="0"/>
            </a:lvl3pPr>
            <a:lvl4pPr>
              <a:defRPr sz="800" cap="all" baseline="0"/>
            </a:lvl4pPr>
            <a:lvl5pPr>
              <a:defRPr sz="800" cap="all" baseline="0"/>
            </a:lvl5pPr>
          </a:lstStyle>
          <a:p>
            <a:pPr lvl="0"/>
            <a:r>
              <a:rPr lang="en-GB"/>
              <a:t>Insert company name</a:t>
            </a:r>
          </a:p>
        </p:txBody>
      </p:sp>
      <p:sp>
        <p:nvSpPr>
          <p:cNvPr id="16" name="Text Placeholder 12">
            <a:extLst>
              <a:ext uri="{FF2B5EF4-FFF2-40B4-BE49-F238E27FC236}">
                <a16:creationId xmlns:a16="http://schemas.microsoft.com/office/drawing/2014/main" id="{7E81962A-7C98-D2E9-7CEC-B65BEF938AED}"/>
              </a:ext>
            </a:extLst>
          </p:cNvPr>
          <p:cNvSpPr>
            <a:spLocks noGrp="1"/>
          </p:cNvSpPr>
          <p:nvPr>
            <p:ph type="body" sz="quarter" idx="13" hasCustomPrompt="1"/>
          </p:nvPr>
        </p:nvSpPr>
        <p:spPr>
          <a:xfrm>
            <a:off x="406611" y="4097572"/>
            <a:ext cx="3364307" cy="247356"/>
          </a:xfrm>
        </p:spPr>
        <p:txBody>
          <a:bodyPr anchor="ctr"/>
          <a:lstStyle>
            <a:lvl1pPr>
              <a:defRPr sz="900" cap="all" baseline="0"/>
            </a:lvl1pPr>
            <a:lvl2pPr>
              <a:defRPr sz="1000" cap="all" baseline="0"/>
            </a:lvl2pPr>
            <a:lvl3pPr>
              <a:defRPr sz="900" cap="all" baseline="0"/>
            </a:lvl3pPr>
            <a:lvl4pPr>
              <a:defRPr sz="800" cap="all" baseline="0"/>
            </a:lvl4pPr>
            <a:lvl5pPr>
              <a:defRPr sz="800" cap="all" baseline="0"/>
            </a:lvl5pPr>
          </a:lstStyle>
          <a:p>
            <a:pPr lvl="0"/>
            <a:r>
              <a:rPr lang="en-GB"/>
              <a:t>Insert phone</a:t>
            </a:r>
          </a:p>
        </p:txBody>
      </p:sp>
      <p:sp>
        <p:nvSpPr>
          <p:cNvPr id="17" name="Text Placeholder 12">
            <a:extLst>
              <a:ext uri="{FF2B5EF4-FFF2-40B4-BE49-F238E27FC236}">
                <a16:creationId xmlns:a16="http://schemas.microsoft.com/office/drawing/2014/main" id="{F78787D3-109D-9636-08BB-A375F749FF3E}"/>
              </a:ext>
            </a:extLst>
          </p:cNvPr>
          <p:cNvSpPr>
            <a:spLocks noGrp="1"/>
          </p:cNvSpPr>
          <p:nvPr>
            <p:ph type="body" sz="quarter" idx="14" hasCustomPrompt="1"/>
          </p:nvPr>
        </p:nvSpPr>
        <p:spPr>
          <a:xfrm>
            <a:off x="406611" y="4403675"/>
            <a:ext cx="3364307" cy="247356"/>
          </a:xfrm>
        </p:spPr>
        <p:txBody>
          <a:bodyPr anchor="ctr"/>
          <a:lstStyle>
            <a:lvl1pPr>
              <a:defRPr sz="900" cap="all" baseline="0"/>
            </a:lvl1pPr>
            <a:lvl2pPr>
              <a:defRPr sz="1000" cap="all" baseline="0"/>
            </a:lvl2pPr>
            <a:lvl3pPr>
              <a:defRPr sz="900" cap="all" baseline="0"/>
            </a:lvl3pPr>
            <a:lvl4pPr>
              <a:defRPr sz="800" cap="all" baseline="0"/>
            </a:lvl4pPr>
            <a:lvl5pPr>
              <a:defRPr sz="800" cap="all" baseline="0"/>
            </a:lvl5pPr>
          </a:lstStyle>
          <a:p>
            <a:pPr lvl="0"/>
            <a:r>
              <a:rPr lang="en-GB"/>
              <a:t>Insert email</a:t>
            </a:r>
          </a:p>
        </p:txBody>
      </p:sp>
      <p:sp>
        <p:nvSpPr>
          <p:cNvPr id="18" name="Text Placeholder 12">
            <a:extLst>
              <a:ext uri="{FF2B5EF4-FFF2-40B4-BE49-F238E27FC236}">
                <a16:creationId xmlns:a16="http://schemas.microsoft.com/office/drawing/2014/main" id="{A3A2BDFB-B068-4DF4-D09C-A312787AD0AC}"/>
              </a:ext>
            </a:extLst>
          </p:cNvPr>
          <p:cNvSpPr>
            <a:spLocks noGrp="1"/>
          </p:cNvSpPr>
          <p:nvPr>
            <p:ph type="body" sz="quarter" idx="15" hasCustomPrompt="1"/>
          </p:nvPr>
        </p:nvSpPr>
        <p:spPr>
          <a:xfrm>
            <a:off x="4278530" y="3179263"/>
            <a:ext cx="3364307" cy="247356"/>
          </a:xfrm>
        </p:spPr>
        <p:txBody>
          <a:bodyPr anchor="ctr"/>
          <a:lstStyle>
            <a:lvl1pPr>
              <a:defRPr sz="900" cap="all" baseline="0"/>
            </a:lvl1pPr>
            <a:lvl2pPr>
              <a:defRPr sz="1000" cap="all" baseline="0"/>
            </a:lvl2pPr>
            <a:lvl3pPr>
              <a:defRPr sz="900" cap="all" baseline="0"/>
            </a:lvl3pPr>
            <a:lvl4pPr>
              <a:defRPr sz="800" cap="all" baseline="0"/>
            </a:lvl4pPr>
            <a:lvl5pPr>
              <a:defRPr sz="800" cap="all" baseline="0"/>
            </a:lvl5pPr>
          </a:lstStyle>
          <a:p>
            <a:pPr lvl="0"/>
            <a:r>
              <a:rPr lang="en-GB"/>
              <a:t>Insert name</a:t>
            </a:r>
          </a:p>
        </p:txBody>
      </p:sp>
      <p:sp>
        <p:nvSpPr>
          <p:cNvPr id="19" name="Text Placeholder 12">
            <a:extLst>
              <a:ext uri="{FF2B5EF4-FFF2-40B4-BE49-F238E27FC236}">
                <a16:creationId xmlns:a16="http://schemas.microsoft.com/office/drawing/2014/main" id="{4D4AA3CE-9514-6656-7C85-C63E1F967609}"/>
              </a:ext>
            </a:extLst>
          </p:cNvPr>
          <p:cNvSpPr>
            <a:spLocks noGrp="1"/>
          </p:cNvSpPr>
          <p:nvPr>
            <p:ph type="body" sz="quarter" idx="16" hasCustomPrompt="1"/>
          </p:nvPr>
        </p:nvSpPr>
        <p:spPr>
          <a:xfrm>
            <a:off x="4278530" y="3485366"/>
            <a:ext cx="3364307" cy="247356"/>
          </a:xfrm>
        </p:spPr>
        <p:txBody>
          <a:bodyPr anchor="ctr"/>
          <a:lstStyle>
            <a:lvl1pPr>
              <a:defRPr sz="900" cap="all" baseline="0"/>
            </a:lvl1pPr>
            <a:lvl2pPr>
              <a:defRPr sz="1000" cap="all" baseline="0"/>
            </a:lvl2pPr>
            <a:lvl3pPr>
              <a:defRPr sz="900" cap="all" baseline="0"/>
            </a:lvl3pPr>
            <a:lvl4pPr>
              <a:defRPr sz="800" cap="all" baseline="0"/>
            </a:lvl4pPr>
            <a:lvl5pPr>
              <a:defRPr sz="800" cap="all" baseline="0"/>
            </a:lvl5pPr>
          </a:lstStyle>
          <a:p>
            <a:pPr lvl="0"/>
            <a:r>
              <a:rPr lang="en-GB"/>
              <a:t>Insert title</a:t>
            </a:r>
          </a:p>
        </p:txBody>
      </p:sp>
      <p:sp>
        <p:nvSpPr>
          <p:cNvPr id="20" name="Text Placeholder 12">
            <a:extLst>
              <a:ext uri="{FF2B5EF4-FFF2-40B4-BE49-F238E27FC236}">
                <a16:creationId xmlns:a16="http://schemas.microsoft.com/office/drawing/2014/main" id="{F039B227-9A5B-3FD9-D605-3B5B24D231B0}"/>
              </a:ext>
            </a:extLst>
          </p:cNvPr>
          <p:cNvSpPr>
            <a:spLocks noGrp="1"/>
          </p:cNvSpPr>
          <p:nvPr>
            <p:ph type="body" sz="quarter" idx="17" hasCustomPrompt="1"/>
          </p:nvPr>
        </p:nvSpPr>
        <p:spPr>
          <a:xfrm>
            <a:off x="4278530" y="3791469"/>
            <a:ext cx="3364307" cy="247356"/>
          </a:xfrm>
        </p:spPr>
        <p:txBody>
          <a:bodyPr anchor="ctr"/>
          <a:lstStyle>
            <a:lvl1pPr>
              <a:defRPr sz="900" cap="all" baseline="0"/>
            </a:lvl1pPr>
            <a:lvl2pPr>
              <a:defRPr sz="1000" cap="all" baseline="0"/>
            </a:lvl2pPr>
            <a:lvl3pPr>
              <a:defRPr sz="900" cap="all" baseline="0"/>
            </a:lvl3pPr>
            <a:lvl4pPr>
              <a:defRPr sz="800" cap="all" baseline="0"/>
            </a:lvl4pPr>
            <a:lvl5pPr>
              <a:defRPr sz="800" cap="all" baseline="0"/>
            </a:lvl5pPr>
          </a:lstStyle>
          <a:p>
            <a:pPr lvl="0"/>
            <a:r>
              <a:rPr lang="en-GB"/>
              <a:t>Insert company name</a:t>
            </a:r>
          </a:p>
        </p:txBody>
      </p:sp>
      <p:sp>
        <p:nvSpPr>
          <p:cNvPr id="21" name="Text Placeholder 12">
            <a:extLst>
              <a:ext uri="{FF2B5EF4-FFF2-40B4-BE49-F238E27FC236}">
                <a16:creationId xmlns:a16="http://schemas.microsoft.com/office/drawing/2014/main" id="{FE97C3E5-4381-40AB-C3B2-3B0CBCFAEE4C}"/>
              </a:ext>
            </a:extLst>
          </p:cNvPr>
          <p:cNvSpPr>
            <a:spLocks noGrp="1"/>
          </p:cNvSpPr>
          <p:nvPr>
            <p:ph type="body" sz="quarter" idx="18" hasCustomPrompt="1"/>
          </p:nvPr>
        </p:nvSpPr>
        <p:spPr>
          <a:xfrm>
            <a:off x="4278530" y="4097572"/>
            <a:ext cx="3364307" cy="247356"/>
          </a:xfrm>
        </p:spPr>
        <p:txBody>
          <a:bodyPr anchor="ctr"/>
          <a:lstStyle>
            <a:lvl1pPr>
              <a:defRPr sz="900" cap="all" baseline="0"/>
            </a:lvl1pPr>
            <a:lvl2pPr>
              <a:defRPr sz="1000" cap="all" baseline="0"/>
            </a:lvl2pPr>
            <a:lvl3pPr>
              <a:defRPr sz="900" cap="all" baseline="0"/>
            </a:lvl3pPr>
            <a:lvl4pPr>
              <a:defRPr sz="800" cap="all" baseline="0"/>
            </a:lvl4pPr>
            <a:lvl5pPr>
              <a:defRPr sz="800" cap="all" baseline="0"/>
            </a:lvl5pPr>
          </a:lstStyle>
          <a:p>
            <a:pPr lvl="0"/>
            <a:r>
              <a:rPr lang="en-GB"/>
              <a:t>Insert phone</a:t>
            </a:r>
          </a:p>
        </p:txBody>
      </p:sp>
      <p:sp>
        <p:nvSpPr>
          <p:cNvPr id="22" name="Text Placeholder 12">
            <a:extLst>
              <a:ext uri="{FF2B5EF4-FFF2-40B4-BE49-F238E27FC236}">
                <a16:creationId xmlns:a16="http://schemas.microsoft.com/office/drawing/2014/main" id="{397A23E3-F254-E5B8-4484-AC2D33E2B16E}"/>
              </a:ext>
            </a:extLst>
          </p:cNvPr>
          <p:cNvSpPr>
            <a:spLocks noGrp="1"/>
          </p:cNvSpPr>
          <p:nvPr>
            <p:ph type="body" sz="quarter" idx="19" hasCustomPrompt="1"/>
          </p:nvPr>
        </p:nvSpPr>
        <p:spPr>
          <a:xfrm>
            <a:off x="4278530" y="4403675"/>
            <a:ext cx="3364307" cy="247356"/>
          </a:xfrm>
        </p:spPr>
        <p:txBody>
          <a:bodyPr anchor="ctr"/>
          <a:lstStyle>
            <a:lvl1pPr>
              <a:defRPr sz="900" cap="all" baseline="0"/>
            </a:lvl1pPr>
            <a:lvl2pPr>
              <a:defRPr sz="1000" cap="all" baseline="0"/>
            </a:lvl2pPr>
            <a:lvl3pPr>
              <a:defRPr sz="900" cap="all" baseline="0"/>
            </a:lvl3pPr>
            <a:lvl4pPr>
              <a:defRPr sz="800" cap="all" baseline="0"/>
            </a:lvl4pPr>
            <a:lvl5pPr>
              <a:defRPr sz="800" cap="all" baseline="0"/>
            </a:lvl5pPr>
          </a:lstStyle>
          <a:p>
            <a:pPr lvl="0"/>
            <a:r>
              <a:rPr lang="en-GB"/>
              <a:t>Insert email</a:t>
            </a:r>
          </a:p>
        </p:txBody>
      </p:sp>
      <p:sp>
        <p:nvSpPr>
          <p:cNvPr id="23" name="Text Placeholder 12">
            <a:extLst>
              <a:ext uri="{FF2B5EF4-FFF2-40B4-BE49-F238E27FC236}">
                <a16:creationId xmlns:a16="http://schemas.microsoft.com/office/drawing/2014/main" id="{D826D143-DEA8-5A06-4345-89C1F044A3F4}"/>
              </a:ext>
            </a:extLst>
          </p:cNvPr>
          <p:cNvSpPr>
            <a:spLocks noGrp="1"/>
          </p:cNvSpPr>
          <p:nvPr>
            <p:ph type="body" sz="quarter" idx="20" hasCustomPrompt="1"/>
          </p:nvPr>
        </p:nvSpPr>
        <p:spPr>
          <a:xfrm>
            <a:off x="8150448" y="3179263"/>
            <a:ext cx="3364307" cy="247356"/>
          </a:xfrm>
        </p:spPr>
        <p:txBody>
          <a:bodyPr anchor="ctr"/>
          <a:lstStyle>
            <a:lvl1pPr>
              <a:defRPr sz="900" cap="all" baseline="0"/>
            </a:lvl1pPr>
            <a:lvl2pPr>
              <a:defRPr sz="1000" cap="all" baseline="0"/>
            </a:lvl2pPr>
            <a:lvl3pPr>
              <a:defRPr sz="900" cap="all" baseline="0"/>
            </a:lvl3pPr>
            <a:lvl4pPr>
              <a:defRPr sz="800" cap="all" baseline="0"/>
            </a:lvl4pPr>
            <a:lvl5pPr>
              <a:defRPr sz="800" cap="all" baseline="0"/>
            </a:lvl5pPr>
          </a:lstStyle>
          <a:p>
            <a:pPr lvl="0"/>
            <a:r>
              <a:rPr lang="en-GB"/>
              <a:t>Insert name</a:t>
            </a:r>
          </a:p>
        </p:txBody>
      </p:sp>
      <p:sp>
        <p:nvSpPr>
          <p:cNvPr id="24" name="Text Placeholder 12">
            <a:extLst>
              <a:ext uri="{FF2B5EF4-FFF2-40B4-BE49-F238E27FC236}">
                <a16:creationId xmlns:a16="http://schemas.microsoft.com/office/drawing/2014/main" id="{9424ED80-BA7C-FE99-5DDE-AEC19AA1DD4E}"/>
              </a:ext>
            </a:extLst>
          </p:cNvPr>
          <p:cNvSpPr>
            <a:spLocks noGrp="1"/>
          </p:cNvSpPr>
          <p:nvPr>
            <p:ph type="body" sz="quarter" idx="21" hasCustomPrompt="1"/>
          </p:nvPr>
        </p:nvSpPr>
        <p:spPr>
          <a:xfrm>
            <a:off x="8150448" y="3485366"/>
            <a:ext cx="3364307" cy="247356"/>
          </a:xfrm>
        </p:spPr>
        <p:txBody>
          <a:bodyPr anchor="ctr"/>
          <a:lstStyle>
            <a:lvl1pPr>
              <a:defRPr sz="900" cap="all" baseline="0"/>
            </a:lvl1pPr>
            <a:lvl2pPr>
              <a:defRPr sz="1000" cap="all" baseline="0"/>
            </a:lvl2pPr>
            <a:lvl3pPr>
              <a:defRPr sz="900" cap="all" baseline="0"/>
            </a:lvl3pPr>
            <a:lvl4pPr>
              <a:defRPr sz="800" cap="all" baseline="0"/>
            </a:lvl4pPr>
            <a:lvl5pPr>
              <a:defRPr sz="800" cap="all" baseline="0"/>
            </a:lvl5pPr>
          </a:lstStyle>
          <a:p>
            <a:pPr lvl="0"/>
            <a:r>
              <a:rPr lang="en-GB"/>
              <a:t>Insert title</a:t>
            </a:r>
          </a:p>
        </p:txBody>
      </p:sp>
      <p:sp>
        <p:nvSpPr>
          <p:cNvPr id="25" name="Text Placeholder 12">
            <a:extLst>
              <a:ext uri="{FF2B5EF4-FFF2-40B4-BE49-F238E27FC236}">
                <a16:creationId xmlns:a16="http://schemas.microsoft.com/office/drawing/2014/main" id="{7BBE9948-5826-D3C2-7589-A8F392E8BCF4}"/>
              </a:ext>
            </a:extLst>
          </p:cNvPr>
          <p:cNvSpPr>
            <a:spLocks noGrp="1"/>
          </p:cNvSpPr>
          <p:nvPr>
            <p:ph type="body" sz="quarter" idx="22" hasCustomPrompt="1"/>
          </p:nvPr>
        </p:nvSpPr>
        <p:spPr>
          <a:xfrm>
            <a:off x="8150448" y="3791469"/>
            <a:ext cx="3364307" cy="247356"/>
          </a:xfrm>
        </p:spPr>
        <p:txBody>
          <a:bodyPr anchor="ctr"/>
          <a:lstStyle>
            <a:lvl1pPr>
              <a:defRPr sz="900" cap="all" baseline="0"/>
            </a:lvl1pPr>
            <a:lvl2pPr>
              <a:defRPr sz="1000" cap="all" baseline="0"/>
            </a:lvl2pPr>
            <a:lvl3pPr>
              <a:defRPr sz="900" cap="all" baseline="0"/>
            </a:lvl3pPr>
            <a:lvl4pPr>
              <a:defRPr sz="800" cap="all" baseline="0"/>
            </a:lvl4pPr>
            <a:lvl5pPr>
              <a:defRPr sz="800" cap="all" baseline="0"/>
            </a:lvl5pPr>
          </a:lstStyle>
          <a:p>
            <a:pPr lvl="0"/>
            <a:r>
              <a:rPr lang="en-GB"/>
              <a:t>Insert company name</a:t>
            </a:r>
          </a:p>
        </p:txBody>
      </p:sp>
      <p:sp>
        <p:nvSpPr>
          <p:cNvPr id="26" name="Text Placeholder 12">
            <a:extLst>
              <a:ext uri="{FF2B5EF4-FFF2-40B4-BE49-F238E27FC236}">
                <a16:creationId xmlns:a16="http://schemas.microsoft.com/office/drawing/2014/main" id="{441D7672-A133-62F2-1766-5DA10FEBCBBB}"/>
              </a:ext>
            </a:extLst>
          </p:cNvPr>
          <p:cNvSpPr>
            <a:spLocks noGrp="1"/>
          </p:cNvSpPr>
          <p:nvPr>
            <p:ph type="body" sz="quarter" idx="23" hasCustomPrompt="1"/>
          </p:nvPr>
        </p:nvSpPr>
        <p:spPr>
          <a:xfrm>
            <a:off x="8150448" y="4097572"/>
            <a:ext cx="3364307" cy="247356"/>
          </a:xfrm>
        </p:spPr>
        <p:txBody>
          <a:bodyPr anchor="ctr"/>
          <a:lstStyle>
            <a:lvl1pPr>
              <a:defRPr sz="900" cap="all" baseline="0"/>
            </a:lvl1pPr>
            <a:lvl2pPr>
              <a:defRPr sz="1000" cap="all" baseline="0"/>
            </a:lvl2pPr>
            <a:lvl3pPr>
              <a:defRPr sz="900" cap="all" baseline="0"/>
            </a:lvl3pPr>
            <a:lvl4pPr>
              <a:defRPr sz="800" cap="all" baseline="0"/>
            </a:lvl4pPr>
            <a:lvl5pPr>
              <a:defRPr sz="800" cap="all" baseline="0"/>
            </a:lvl5pPr>
          </a:lstStyle>
          <a:p>
            <a:pPr lvl="0"/>
            <a:r>
              <a:rPr lang="en-GB"/>
              <a:t>Insert phone</a:t>
            </a:r>
          </a:p>
        </p:txBody>
      </p:sp>
      <p:sp>
        <p:nvSpPr>
          <p:cNvPr id="27" name="Text Placeholder 12">
            <a:extLst>
              <a:ext uri="{FF2B5EF4-FFF2-40B4-BE49-F238E27FC236}">
                <a16:creationId xmlns:a16="http://schemas.microsoft.com/office/drawing/2014/main" id="{C59D14B5-525A-4929-6640-B17A193FE6C5}"/>
              </a:ext>
            </a:extLst>
          </p:cNvPr>
          <p:cNvSpPr>
            <a:spLocks noGrp="1"/>
          </p:cNvSpPr>
          <p:nvPr>
            <p:ph type="body" sz="quarter" idx="24" hasCustomPrompt="1"/>
          </p:nvPr>
        </p:nvSpPr>
        <p:spPr>
          <a:xfrm>
            <a:off x="8150448" y="4403675"/>
            <a:ext cx="3364307" cy="247356"/>
          </a:xfrm>
        </p:spPr>
        <p:txBody>
          <a:bodyPr anchor="ctr"/>
          <a:lstStyle>
            <a:lvl1pPr>
              <a:defRPr sz="900" cap="all" baseline="0"/>
            </a:lvl1pPr>
            <a:lvl2pPr>
              <a:defRPr sz="1000" cap="all" baseline="0"/>
            </a:lvl2pPr>
            <a:lvl3pPr>
              <a:defRPr sz="900" cap="all" baseline="0"/>
            </a:lvl3pPr>
            <a:lvl4pPr>
              <a:defRPr sz="800" cap="all" baseline="0"/>
            </a:lvl4pPr>
            <a:lvl5pPr>
              <a:defRPr sz="800" cap="all" baseline="0"/>
            </a:lvl5pPr>
          </a:lstStyle>
          <a:p>
            <a:pPr lvl="0"/>
            <a:r>
              <a:rPr lang="en-GB"/>
              <a:t>Insert email</a:t>
            </a:r>
          </a:p>
        </p:txBody>
      </p:sp>
      <p:sp>
        <p:nvSpPr>
          <p:cNvPr id="29" name="Text Placeholder 28">
            <a:extLst>
              <a:ext uri="{FF2B5EF4-FFF2-40B4-BE49-F238E27FC236}">
                <a16:creationId xmlns:a16="http://schemas.microsoft.com/office/drawing/2014/main" id="{6DF254FF-0ED5-6C78-869E-390454E924BC}"/>
              </a:ext>
            </a:extLst>
          </p:cNvPr>
          <p:cNvSpPr>
            <a:spLocks noGrp="1"/>
          </p:cNvSpPr>
          <p:nvPr>
            <p:ph type="body" sz="quarter" idx="25" hasCustomPrompt="1"/>
          </p:nvPr>
        </p:nvSpPr>
        <p:spPr>
          <a:xfrm>
            <a:off x="500753" y="3450592"/>
            <a:ext cx="3293142" cy="3600"/>
          </a:xfrm>
          <a:solidFill>
            <a:schemeClr val="tx2"/>
          </a:solidFill>
        </p:spPr>
        <p:txBody>
          <a:bodyPr/>
          <a:lstStyle>
            <a:lvl1pPr>
              <a:defRPr/>
            </a:lvl1pPr>
          </a:lstStyle>
          <a:p>
            <a:pPr lvl="0"/>
            <a:r>
              <a:rPr lang="en-GB"/>
              <a:t> </a:t>
            </a:r>
          </a:p>
        </p:txBody>
      </p:sp>
      <p:sp>
        <p:nvSpPr>
          <p:cNvPr id="30" name="Text Placeholder 28">
            <a:extLst>
              <a:ext uri="{FF2B5EF4-FFF2-40B4-BE49-F238E27FC236}">
                <a16:creationId xmlns:a16="http://schemas.microsoft.com/office/drawing/2014/main" id="{CBDEC2BF-BBCC-6FA5-4D93-E78484D9C9ED}"/>
              </a:ext>
            </a:extLst>
          </p:cNvPr>
          <p:cNvSpPr>
            <a:spLocks noGrp="1"/>
          </p:cNvSpPr>
          <p:nvPr>
            <p:ph type="body" sz="quarter" idx="26" hasCustomPrompt="1"/>
          </p:nvPr>
        </p:nvSpPr>
        <p:spPr>
          <a:xfrm>
            <a:off x="500753" y="3756695"/>
            <a:ext cx="3293142" cy="3600"/>
          </a:xfrm>
          <a:solidFill>
            <a:schemeClr val="tx2"/>
          </a:solidFill>
        </p:spPr>
        <p:txBody>
          <a:bodyPr/>
          <a:lstStyle>
            <a:lvl1pPr>
              <a:defRPr/>
            </a:lvl1pPr>
          </a:lstStyle>
          <a:p>
            <a:pPr lvl="0"/>
            <a:r>
              <a:rPr lang="en-GB"/>
              <a:t> </a:t>
            </a:r>
          </a:p>
        </p:txBody>
      </p:sp>
      <p:sp>
        <p:nvSpPr>
          <p:cNvPr id="31" name="Text Placeholder 28">
            <a:extLst>
              <a:ext uri="{FF2B5EF4-FFF2-40B4-BE49-F238E27FC236}">
                <a16:creationId xmlns:a16="http://schemas.microsoft.com/office/drawing/2014/main" id="{834489DA-80D0-4860-98E2-BE6F18F2A744}"/>
              </a:ext>
            </a:extLst>
          </p:cNvPr>
          <p:cNvSpPr>
            <a:spLocks noGrp="1"/>
          </p:cNvSpPr>
          <p:nvPr>
            <p:ph type="body" sz="quarter" idx="27" hasCustomPrompt="1"/>
          </p:nvPr>
        </p:nvSpPr>
        <p:spPr>
          <a:xfrm>
            <a:off x="500753" y="4062798"/>
            <a:ext cx="3293142" cy="3600"/>
          </a:xfrm>
          <a:solidFill>
            <a:schemeClr val="tx2"/>
          </a:solidFill>
        </p:spPr>
        <p:txBody>
          <a:bodyPr/>
          <a:lstStyle>
            <a:lvl1pPr>
              <a:defRPr/>
            </a:lvl1pPr>
          </a:lstStyle>
          <a:p>
            <a:pPr lvl="0"/>
            <a:r>
              <a:rPr lang="en-GB"/>
              <a:t> </a:t>
            </a:r>
          </a:p>
        </p:txBody>
      </p:sp>
      <p:sp>
        <p:nvSpPr>
          <p:cNvPr id="32" name="Text Placeholder 28">
            <a:extLst>
              <a:ext uri="{FF2B5EF4-FFF2-40B4-BE49-F238E27FC236}">
                <a16:creationId xmlns:a16="http://schemas.microsoft.com/office/drawing/2014/main" id="{413757EC-9418-E80A-9C60-821608FCAC90}"/>
              </a:ext>
            </a:extLst>
          </p:cNvPr>
          <p:cNvSpPr>
            <a:spLocks noGrp="1"/>
          </p:cNvSpPr>
          <p:nvPr>
            <p:ph type="body" sz="quarter" idx="28" hasCustomPrompt="1"/>
          </p:nvPr>
        </p:nvSpPr>
        <p:spPr>
          <a:xfrm>
            <a:off x="500753" y="4368901"/>
            <a:ext cx="3293142" cy="3600"/>
          </a:xfrm>
          <a:solidFill>
            <a:schemeClr val="tx2"/>
          </a:solidFill>
        </p:spPr>
        <p:txBody>
          <a:bodyPr/>
          <a:lstStyle>
            <a:lvl1pPr>
              <a:defRPr/>
            </a:lvl1pPr>
          </a:lstStyle>
          <a:p>
            <a:pPr lvl="0"/>
            <a:r>
              <a:rPr lang="en-GB"/>
              <a:t> </a:t>
            </a:r>
          </a:p>
        </p:txBody>
      </p:sp>
      <p:sp>
        <p:nvSpPr>
          <p:cNvPr id="33" name="Text Placeholder 28">
            <a:extLst>
              <a:ext uri="{FF2B5EF4-FFF2-40B4-BE49-F238E27FC236}">
                <a16:creationId xmlns:a16="http://schemas.microsoft.com/office/drawing/2014/main" id="{96D9D1F0-A431-7276-A6A5-9F3B373CA68C}"/>
              </a:ext>
            </a:extLst>
          </p:cNvPr>
          <p:cNvSpPr>
            <a:spLocks noGrp="1"/>
          </p:cNvSpPr>
          <p:nvPr>
            <p:ph type="body" sz="quarter" idx="29" hasCustomPrompt="1"/>
          </p:nvPr>
        </p:nvSpPr>
        <p:spPr>
          <a:xfrm>
            <a:off x="500753" y="4675004"/>
            <a:ext cx="3293142" cy="3600"/>
          </a:xfrm>
          <a:solidFill>
            <a:schemeClr val="tx2"/>
          </a:solidFill>
        </p:spPr>
        <p:txBody>
          <a:bodyPr/>
          <a:lstStyle>
            <a:lvl1pPr>
              <a:defRPr/>
            </a:lvl1pPr>
          </a:lstStyle>
          <a:p>
            <a:pPr lvl="0"/>
            <a:r>
              <a:rPr lang="en-GB"/>
              <a:t> </a:t>
            </a:r>
          </a:p>
        </p:txBody>
      </p:sp>
      <p:sp>
        <p:nvSpPr>
          <p:cNvPr id="34" name="Text Placeholder 28">
            <a:extLst>
              <a:ext uri="{FF2B5EF4-FFF2-40B4-BE49-F238E27FC236}">
                <a16:creationId xmlns:a16="http://schemas.microsoft.com/office/drawing/2014/main" id="{8E28D5FE-F607-EBE3-85D1-544A8C0B44E4}"/>
              </a:ext>
            </a:extLst>
          </p:cNvPr>
          <p:cNvSpPr>
            <a:spLocks noGrp="1"/>
          </p:cNvSpPr>
          <p:nvPr>
            <p:ph type="body" sz="quarter" idx="30" hasCustomPrompt="1"/>
          </p:nvPr>
        </p:nvSpPr>
        <p:spPr>
          <a:xfrm>
            <a:off x="4376418" y="3450592"/>
            <a:ext cx="3293142" cy="3600"/>
          </a:xfrm>
          <a:solidFill>
            <a:schemeClr val="tx2"/>
          </a:solidFill>
        </p:spPr>
        <p:txBody>
          <a:bodyPr/>
          <a:lstStyle>
            <a:lvl1pPr>
              <a:defRPr/>
            </a:lvl1pPr>
          </a:lstStyle>
          <a:p>
            <a:pPr lvl="0"/>
            <a:r>
              <a:rPr lang="en-GB"/>
              <a:t> </a:t>
            </a:r>
          </a:p>
        </p:txBody>
      </p:sp>
      <p:sp>
        <p:nvSpPr>
          <p:cNvPr id="35" name="Text Placeholder 28">
            <a:extLst>
              <a:ext uri="{FF2B5EF4-FFF2-40B4-BE49-F238E27FC236}">
                <a16:creationId xmlns:a16="http://schemas.microsoft.com/office/drawing/2014/main" id="{F1EC6439-D8C3-4E49-1DE3-CEA77B9F0CB3}"/>
              </a:ext>
            </a:extLst>
          </p:cNvPr>
          <p:cNvSpPr>
            <a:spLocks noGrp="1"/>
          </p:cNvSpPr>
          <p:nvPr>
            <p:ph type="body" sz="quarter" idx="31" hasCustomPrompt="1"/>
          </p:nvPr>
        </p:nvSpPr>
        <p:spPr>
          <a:xfrm>
            <a:off x="4376418" y="3756695"/>
            <a:ext cx="3293142" cy="3600"/>
          </a:xfrm>
          <a:solidFill>
            <a:schemeClr val="tx2"/>
          </a:solidFill>
        </p:spPr>
        <p:txBody>
          <a:bodyPr/>
          <a:lstStyle>
            <a:lvl1pPr>
              <a:defRPr/>
            </a:lvl1pPr>
          </a:lstStyle>
          <a:p>
            <a:pPr lvl="0"/>
            <a:r>
              <a:rPr lang="en-GB"/>
              <a:t> </a:t>
            </a:r>
          </a:p>
        </p:txBody>
      </p:sp>
      <p:sp>
        <p:nvSpPr>
          <p:cNvPr id="36" name="Text Placeholder 28">
            <a:extLst>
              <a:ext uri="{FF2B5EF4-FFF2-40B4-BE49-F238E27FC236}">
                <a16:creationId xmlns:a16="http://schemas.microsoft.com/office/drawing/2014/main" id="{1D4D8D3B-1953-05C8-21F7-4D61375B8E0E}"/>
              </a:ext>
            </a:extLst>
          </p:cNvPr>
          <p:cNvSpPr>
            <a:spLocks noGrp="1"/>
          </p:cNvSpPr>
          <p:nvPr>
            <p:ph type="body" sz="quarter" idx="32" hasCustomPrompt="1"/>
          </p:nvPr>
        </p:nvSpPr>
        <p:spPr>
          <a:xfrm>
            <a:off x="4376418" y="4062798"/>
            <a:ext cx="3293142" cy="3600"/>
          </a:xfrm>
          <a:solidFill>
            <a:schemeClr val="tx2"/>
          </a:solidFill>
        </p:spPr>
        <p:txBody>
          <a:bodyPr/>
          <a:lstStyle>
            <a:lvl1pPr>
              <a:defRPr/>
            </a:lvl1pPr>
          </a:lstStyle>
          <a:p>
            <a:pPr lvl="0"/>
            <a:r>
              <a:rPr lang="en-GB"/>
              <a:t> </a:t>
            </a:r>
          </a:p>
        </p:txBody>
      </p:sp>
      <p:sp>
        <p:nvSpPr>
          <p:cNvPr id="37" name="Text Placeholder 28">
            <a:extLst>
              <a:ext uri="{FF2B5EF4-FFF2-40B4-BE49-F238E27FC236}">
                <a16:creationId xmlns:a16="http://schemas.microsoft.com/office/drawing/2014/main" id="{E823C607-AEA8-77CD-5732-BE4D654FA447}"/>
              </a:ext>
            </a:extLst>
          </p:cNvPr>
          <p:cNvSpPr>
            <a:spLocks noGrp="1"/>
          </p:cNvSpPr>
          <p:nvPr>
            <p:ph type="body" sz="quarter" idx="33" hasCustomPrompt="1"/>
          </p:nvPr>
        </p:nvSpPr>
        <p:spPr>
          <a:xfrm>
            <a:off x="4376418" y="4368901"/>
            <a:ext cx="3293142" cy="3600"/>
          </a:xfrm>
          <a:solidFill>
            <a:schemeClr val="tx2"/>
          </a:solidFill>
        </p:spPr>
        <p:txBody>
          <a:bodyPr/>
          <a:lstStyle>
            <a:lvl1pPr>
              <a:defRPr/>
            </a:lvl1pPr>
          </a:lstStyle>
          <a:p>
            <a:pPr lvl="0"/>
            <a:r>
              <a:rPr lang="en-GB"/>
              <a:t> </a:t>
            </a:r>
          </a:p>
        </p:txBody>
      </p:sp>
      <p:sp>
        <p:nvSpPr>
          <p:cNvPr id="38" name="Text Placeholder 28">
            <a:extLst>
              <a:ext uri="{FF2B5EF4-FFF2-40B4-BE49-F238E27FC236}">
                <a16:creationId xmlns:a16="http://schemas.microsoft.com/office/drawing/2014/main" id="{6326B3C4-BFC7-1B26-2F00-B08256404980}"/>
              </a:ext>
            </a:extLst>
          </p:cNvPr>
          <p:cNvSpPr>
            <a:spLocks noGrp="1"/>
          </p:cNvSpPr>
          <p:nvPr>
            <p:ph type="body" sz="quarter" idx="34" hasCustomPrompt="1"/>
          </p:nvPr>
        </p:nvSpPr>
        <p:spPr>
          <a:xfrm>
            <a:off x="4376418" y="4675004"/>
            <a:ext cx="3293142" cy="3600"/>
          </a:xfrm>
          <a:solidFill>
            <a:schemeClr val="tx2"/>
          </a:solidFill>
        </p:spPr>
        <p:txBody>
          <a:bodyPr/>
          <a:lstStyle>
            <a:lvl1pPr>
              <a:defRPr/>
            </a:lvl1pPr>
          </a:lstStyle>
          <a:p>
            <a:pPr lvl="0"/>
            <a:r>
              <a:rPr lang="en-GB"/>
              <a:t> </a:t>
            </a:r>
          </a:p>
        </p:txBody>
      </p:sp>
      <p:sp>
        <p:nvSpPr>
          <p:cNvPr id="39" name="Text Placeholder 28">
            <a:extLst>
              <a:ext uri="{FF2B5EF4-FFF2-40B4-BE49-F238E27FC236}">
                <a16:creationId xmlns:a16="http://schemas.microsoft.com/office/drawing/2014/main" id="{A357389E-E083-C251-4E4F-FF6F4BA1D346}"/>
              </a:ext>
            </a:extLst>
          </p:cNvPr>
          <p:cNvSpPr>
            <a:spLocks noGrp="1"/>
          </p:cNvSpPr>
          <p:nvPr>
            <p:ph type="body" sz="quarter" idx="35" hasCustomPrompt="1"/>
          </p:nvPr>
        </p:nvSpPr>
        <p:spPr>
          <a:xfrm>
            <a:off x="8252084" y="3450592"/>
            <a:ext cx="3293142" cy="3600"/>
          </a:xfrm>
          <a:solidFill>
            <a:schemeClr val="tx2"/>
          </a:solidFill>
        </p:spPr>
        <p:txBody>
          <a:bodyPr/>
          <a:lstStyle>
            <a:lvl1pPr>
              <a:defRPr/>
            </a:lvl1pPr>
          </a:lstStyle>
          <a:p>
            <a:pPr lvl="0"/>
            <a:r>
              <a:rPr lang="en-GB"/>
              <a:t> </a:t>
            </a:r>
          </a:p>
        </p:txBody>
      </p:sp>
      <p:sp>
        <p:nvSpPr>
          <p:cNvPr id="40" name="Text Placeholder 28">
            <a:extLst>
              <a:ext uri="{FF2B5EF4-FFF2-40B4-BE49-F238E27FC236}">
                <a16:creationId xmlns:a16="http://schemas.microsoft.com/office/drawing/2014/main" id="{5D7E546A-C026-A27C-D3C8-5190A9AB82A1}"/>
              </a:ext>
            </a:extLst>
          </p:cNvPr>
          <p:cNvSpPr>
            <a:spLocks noGrp="1"/>
          </p:cNvSpPr>
          <p:nvPr>
            <p:ph type="body" sz="quarter" idx="36" hasCustomPrompt="1"/>
          </p:nvPr>
        </p:nvSpPr>
        <p:spPr>
          <a:xfrm>
            <a:off x="8252084" y="3756695"/>
            <a:ext cx="3293142" cy="3600"/>
          </a:xfrm>
          <a:solidFill>
            <a:schemeClr val="tx2"/>
          </a:solidFill>
        </p:spPr>
        <p:txBody>
          <a:bodyPr/>
          <a:lstStyle>
            <a:lvl1pPr>
              <a:defRPr/>
            </a:lvl1pPr>
          </a:lstStyle>
          <a:p>
            <a:pPr lvl="0"/>
            <a:r>
              <a:rPr lang="en-GB"/>
              <a:t> </a:t>
            </a:r>
          </a:p>
        </p:txBody>
      </p:sp>
      <p:sp>
        <p:nvSpPr>
          <p:cNvPr id="41" name="Text Placeholder 28">
            <a:extLst>
              <a:ext uri="{FF2B5EF4-FFF2-40B4-BE49-F238E27FC236}">
                <a16:creationId xmlns:a16="http://schemas.microsoft.com/office/drawing/2014/main" id="{06E22225-3F36-6397-847D-3F029137045D}"/>
              </a:ext>
            </a:extLst>
          </p:cNvPr>
          <p:cNvSpPr>
            <a:spLocks noGrp="1"/>
          </p:cNvSpPr>
          <p:nvPr>
            <p:ph type="body" sz="quarter" idx="37" hasCustomPrompt="1"/>
          </p:nvPr>
        </p:nvSpPr>
        <p:spPr>
          <a:xfrm>
            <a:off x="8252084" y="4062798"/>
            <a:ext cx="3293142" cy="3600"/>
          </a:xfrm>
          <a:solidFill>
            <a:schemeClr val="tx2"/>
          </a:solidFill>
        </p:spPr>
        <p:txBody>
          <a:bodyPr/>
          <a:lstStyle>
            <a:lvl1pPr>
              <a:defRPr/>
            </a:lvl1pPr>
          </a:lstStyle>
          <a:p>
            <a:pPr lvl="0"/>
            <a:r>
              <a:rPr lang="en-GB"/>
              <a:t> </a:t>
            </a:r>
          </a:p>
        </p:txBody>
      </p:sp>
      <p:sp>
        <p:nvSpPr>
          <p:cNvPr id="42" name="Text Placeholder 28">
            <a:extLst>
              <a:ext uri="{FF2B5EF4-FFF2-40B4-BE49-F238E27FC236}">
                <a16:creationId xmlns:a16="http://schemas.microsoft.com/office/drawing/2014/main" id="{43D98500-BCD8-49B7-288F-0E65A2C23EE2}"/>
              </a:ext>
            </a:extLst>
          </p:cNvPr>
          <p:cNvSpPr>
            <a:spLocks noGrp="1"/>
          </p:cNvSpPr>
          <p:nvPr>
            <p:ph type="body" sz="quarter" idx="38" hasCustomPrompt="1"/>
          </p:nvPr>
        </p:nvSpPr>
        <p:spPr>
          <a:xfrm>
            <a:off x="8252084" y="4368901"/>
            <a:ext cx="3293142" cy="3600"/>
          </a:xfrm>
          <a:solidFill>
            <a:schemeClr val="tx2"/>
          </a:solidFill>
        </p:spPr>
        <p:txBody>
          <a:bodyPr/>
          <a:lstStyle>
            <a:lvl1pPr>
              <a:defRPr/>
            </a:lvl1pPr>
          </a:lstStyle>
          <a:p>
            <a:pPr lvl="0"/>
            <a:r>
              <a:rPr lang="en-GB"/>
              <a:t> </a:t>
            </a:r>
          </a:p>
        </p:txBody>
      </p:sp>
      <p:sp>
        <p:nvSpPr>
          <p:cNvPr id="43" name="Text Placeholder 28">
            <a:extLst>
              <a:ext uri="{FF2B5EF4-FFF2-40B4-BE49-F238E27FC236}">
                <a16:creationId xmlns:a16="http://schemas.microsoft.com/office/drawing/2014/main" id="{4FB71802-363D-FA7F-AC0F-B407F5BCD680}"/>
              </a:ext>
            </a:extLst>
          </p:cNvPr>
          <p:cNvSpPr>
            <a:spLocks noGrp="1"/>
          </p:cNvSpPr>
          <p:nvPr>
            <p:ph type="body" sz="quarter" idx="39" hasCustomPrompt="1"/>
          </p:nvPr>
        </p:nvSpPr>
        <p:spPr>
          <a:xfrm>
            <a:off x="8252084" y="4675004"/>
            <a:ext cx="3293142" cy="3600"/>
          </a:xfrm>
          <a:solidFill>
            <a:schemeClr val="tx2"/>
          </a:solidFill>
        </p:spPr>
        <p:txBody>
          <a:bodyPr/>
          <a:lstStyle>
            <a:lvl1pPr>
              <a:defRPr/>
            </a:lvl1pPr>
          </a:lstStyle>
          <a:p>
            <a:pPr lvl="0"/>
            <a:r>
              <a:rPr lang="en-GB"/>
              <a:t> </a:t>
            </a:r>
          </a:p>
        </p:txBody>
      </p:sp>
      <p:sp>
        <p:nvSpPr>
          <p:cNvPr id="2" name="Title 2">
            <a:extLst>
              <a:ext uri="{FF2B5EF4-FFF2-40B4-BE49-F238E27FC236}">
                <a16:creationId xmlns:a16="http://schemas.microsoft.com/office/drawing/2014/main" id="{0D3B4D21-8494-EDBC-2FC6-8C6D9420594C}"/>
              </a:ext>
            </a:extLst>
          </p:cNvPr>
          <p:cNvSpPr>
            <a:spLocks noGrp="1"/>
          </p:cNvSpPr>
          <p:nvPr>
            <p:ph type="title" hasCustomPrompt="1"/>
          </p:nvPr>
        </p:nvSpPr>
        <p:spPr>
          <a:xfrm>
            <a:off x="450732" y="1865834"/>
            <a:ext cx="6228882" cy="1109663"/>
          </a:xfrm>
        </p:spPr>
        <p:txBody>
          <a:bodyPr/>
          <a:lstStyle>
            <a:lvl1pPr>
              <a:defRPr sz="5998">
                <a:latin typeface="+mn-lt"/>
              </a:defRPr>
            </a:lvl1pPr>
          </a:lstStyle>
          <a:p>
            <a:r>
              <a:rPr lang="en-GB"/>
              <a:t>Contact us</a:t>
            </a:r>
          </a:p>
        </p:txBody>
      </p:sp>
      <p:pic>
        <p:nvPicPr>
          <p:cNvPr id="9" name="Graphic 8">
            <a:extLst>
              <a:ext uri="{FF2B5EF4-FFF2-40B4-BE49-F238E27FC236}">
                <a16:creationId xmlns:a16="http://schemas.microsoft.com/office/drawing/2014/main" id="{C09B61BF-1405-1248-E619-13A640E7D90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679507" y="473394"/>
            <a:ext cx="1035573" cy="1035843"/>
          </a:xfrm>
          <a:prstGeom prst="rect">
            <a:avLst/>
          </a:prstGeom>
        </p:spPr>
      </p:pic>
    </p:spTree>
    <p:custDataLst>
      <p:tags r:id="rId1"/>
    </p:custDataLst>
    <p:extLst>
      <p:ext uri="{BB962C8B-B14F-4D97-AF65-F5344CB8AC3E}">
        <p14:creationId xmlns:p14="http://schemas.microsoft.com/office/powerpoint/2010/main" val="35041886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Agenda with background image (2)">
    <p:spTree>
      <p:nvGrpSpPr>
        <p:cNvPr id="1" name=""/>
        <p:cNvGrpSpPr/>
        <p:nvPr/>
      </p:nvGrpSpPr>
      <p:grpSpPr>
        <a:xfrm>
          <a:off x="0" y="0"/>
          <a:ext cx="0" cy="0"/>
          <a:chOff x="0" y="0"/>
          <a:chExt cx="0" cy="0"/>
        </a:xfrm>
      </p:grpSpPr>
      <p:sp>
        <p:nvSpPr>
          <p:cNvPr id="37" name="Picture Placeholder 34">
            <a:extLst>
              <a:ext uri="{FF2B5EF4-FFF2-40B4-BE49-F238E27FC236}">
                <a16:creationId xmlns:a16="http://schemas.microsoft.com/office/drawing/2014/main" id="{5C1847DD-E7ED-5532-0C16-10432902F37E}"/>
              </a:ext>
            </a:extLst>
          </p:cNvPr>
          <p:cNvSpPr>
            <a:spLocks noGrp="1"/>
          </p:cNvSpPr>
          <p:nvPr>
            <p:ph type="pic" sz="quarter" idx="38" hasCustomPrompt="1"/>
          </p:nvPr>
        </p:nvSpPr>
        <p:spPr>
          <a:xfrm>
            <a:off x="0" y="-430"/>
            <a:ext cx="12188825" cy="6858430"/>
          </a:xfrm>
        </p:spPr>
        <p:txBody>
          <a:bodyPr/>
          <a:lstStyle>
            <a:lvl1pPr algn="ctr">
              <a:defRPr/>
            </a:lvl1pPr>
          </a:lstStyle>
          <a:p>
            <a:r>
              <a:rPr lang="en-GB"/>
              <a:t>Click icon to insert image</a:t>
            </a:r>
          </a:p>
        </p:txBody>
      </p:sp>
      <p:sp>
        <p:nvSpPr>
          <p:cNvPr id="6" name="Text Placeholder 6">
            <a:extLst>
              <a:ext uri="{FF2B5EF4-FFF2-40B4-BE49-F238E27FC236}">
                <a16:creationId xmlns:a16="http://schemas.microsoft.com/office/drawing/2014/main" id="{300E4BC2-9393-41B6-9652-BA46147BEFCC}"/>
              </a:ext>
            </a:extLst>
          </p:cNvPr>
          <p:cNvSpPr>
            <a:spLocks noGrp="1"/>
          </p:cNvSpPr>
          <p:nvPr>
            <p:ph type="body" sz="quarter" idx="59" hasCustomPrompt="1"/>
          </p:nvPr>
        </p:nvSpPr>
        <p:spPr>
          <a:xfrm>
            <a:off x="0" y="0"/>
            <a:ext cx="12188825" cy="6858000"/>
          </a:xfrm>
          <a:gradFill>
            <a:gsLst>
              <a:gs pos="0">
                <a:schemeClr val="tx1">
                  <a:alpha val="75000"/>
                </a:schemeClr>
              </a:gs>
              <a:gs pos="100000">
                <a:schemeClr val="tx1">
                  <a:alpha val="0"/>
                </a:schemeClr>
              </a:gs>
            </a:gsLst>
            <a:lin ang="0" scaled="1"/>
          </a:gradFill>
        </p:spPr>
        <p:txBody>
          <a:bodyPr/>
          <a:lstStyle>
            <a:lvl1pPr>
              <a:defRPr/>
            </a:lvl1pPr>
          </a:lstStyle>
          <a:p>
            <a:pPr lvl="0"/>
            <a:r>
              <a:rPr lang="en-US"/>
              <a:t> </a:t>
            </a:r>
            <a:endParaRPr lang="en-GB"/>
          </a:p>
        </p:txBody>
      </p:sp>
      <p:sp>
        <p:nvSpPr>
          <p:cNvPr id="5" name="Title 1">
            <a:extLst>
              <a:ext uri="{FF2B5EF4-FFF2-40B4-BE49-F238E27FC236}">
                <a16:creationId xmlns:a16="http://schemas.microsoft.com/office/drawing/2014/main" id="{CEB5C026-E8DC-561E-9FF0-86CD05521A89}"/>
              </a:ext>
            </a:extLst>
          </p:cNvPr>
          <p:cNvSpPr>
            <a:spLocks noGrp="1"/>
          </p:cNvSpPr>
          <p:nvPr>
            <p:ph type="title" hasCustomPrompt="1"/>
          </p:nvPr>
        </p:nvSpPr>
        <p:spPr>
          <a:xfrm>
            <a:off x="450731" y="422671"/>
            <a:ext cx="4815222" cy="558405"/>
          </a:xfrm>
        </p:spPr>
        <p:txBody>
          <a:bodyPr/>
          <a:lstStyle>
            <a:lvl1pPr>
              <a:defRPr sz="3599">
                <a:solidFill>
                  <a:schemeClr val="bg1"/>
                </a:solidFill>
              </a:defRPr>
            </a:lvl1pPr>
          </a:lstStyle>
          <a:p>
            <a:r>
              <a:rPr lang="en-GB"/>
              <a:t>Insert title here</a:t>
            </a:r>
          </a:p>
        </p:txBody>
      </p:sp>
      <p:sp>
        <p:nvSpPr>
          <p:cNvPr id="3" name="Text Placeholder 9">
            <a:extLst>
              <a:ext uri="{FF2B5EF4-FFF2-40B4-BE49-F238E27FC236}">
                <a16:creationId xmlns:a16="http://schemas.microsoft.com/office/drawing/2014/main" id="{095B5A78-13ED-AB3A-C3F9-781633C98F97}"/>
              </a:ext>
            </a:extLst>
          </p:cNvPr>
          <p:cNvSpPr>
            <a:spLocks noGrp="1"/>
          </p:cNvSpPr>
          <p:nvPr>
            <p:ph type="body" sz="quarter" idx="26" hasCustomPrompt="1"/>
          </p:nvPr>
        </p:nvSpPr>
        <p:spPr>
          <a:xfrm>
            <a:off x="4374566" y="1960355"/>
            <a:ext cx="2948255" cy="276225"/>
          </a:xfrm>
        </p:spPr>
        <p:txBody>
          <a:bodyPr anchor="ctr"/>
          <a:lstStyle>
            <a:lvl1pPr>
              <a:defRPr sz="1100" cap="all" baseline="0">
                <a:solidFill>
                  <a:schemeClr val="bg1"/>
                </a:solidFill>
                <a:latin typeface="+mj-lt"/>
              </a:defRPr>
            </a:lvl1pPr>
          </a:lstStyle>
          <a:p>
            <a:pPr lvl="0"/>
            <a:r>
              <a:rPr lang="en-GB"/>
              <a:t>Section title</a:t>
            </a:r>
          </a:p>
        </p:txBody>
      </p:sp>
      <p:sp>
        <p:nvSpPr>
          <p:cNvPr id="11" name="Text Placeholder 11">
            <a:extLst>
              <a:ext uri="{FF2B5EF4-FFF2-40B4-BE49-F238E27FC236}">
                <a16:creationId xmlns:a16="http://schemas.microsoft.com/office/drawing/2014/main" id="{1C092454-4F07-8ABD-8A30-07E24021B22A}"/>
              </a:ext>
            </a:extLst>
          </p:cNvPr>
          <p:cNvSpPr>
            <a:spLocks noGrp="1"/>
          </p:cNvSpPr>
          <p:nvPr>
            <p:ph type="body" sz="quarter" idx="27"/>
          </p:nvPr>
        </p:nvSpPr>
        <p:spPr>
          <a:xfrm>
            <a:off x="4374565" y="2191121"/>
            <a:ext cx="2948253" cy="456621"/>
          </a:xfrm>
        </p:spPr>
        <p:txBody>
          <a:bodyPr/>
          <a:lstStyle>
            <a:lvl1pPr>
              <a:defRPr>
                <a:solidFill>
                  <a:schemeClr val="bg1"/>
                </a:solidFill>
              </a:defRPr>
            </a:lvl1pPr>
            <a:lvl2pPr>
              <a:buClr>
                <a:schemeClr val="accent3"/>
              </a:buClr>
              <a:defRPr/>
            </a:lvl2pPr>
            <a:lvl3pPr>
              <a:buClr>
                <a:schemeClr val="accent3"/>
              </a:buClr>
              <a:defRPr/>
            </a:lvl3pPr>
            <a:lvl4pPr>
              <a:buClr>
                <a:schemeClr val="accent3"/>
              </a:buClr>
              <a:defRPr/>
            </a:lvl4pPr>
          </a:lstStyle>
          <a:p>
            <a:pPr lvl="0"/>
            <a:r>
              <a:rPr lang="en-US"/>
              <a:t>Click to edit Master text styles</a:t>
            </a:r>
          </a:p>
        </p:txBody>
      </p:sp>
      <p:sp>
        <p:nvSpPr>
          <p:cNvPr id="14" name="Text Placeholder 9">
            <a:extLst>
              <a:ext uri="{FF2B5EF4-FFF2-40B4-BE49-F238E27FC236}">
                <a16:creationId xmlns:a16="http://schemas.microsoft.com/office/drawing/2014/main" id="{06C47EDC-95FD-1D69-67A6-615F253C1154}"/>
              </a:ext>
            </a:extLst>
          </p:cNvPr>
          <p:cNvSpPr>
            <a:spLocks noGrp="1"/>
          </p:cNvSpPr>
          <p:nvPr>
            <p:ph type="body" sz="quarter" idx="29" hasCustomPrompt="1"/>
          </p:nvPr>
        </p:nvSpPr>
        <p:spPr>
          <a:xfrm>
            <a:off x="4374566" y="2877834"/>
            <a:ext cx="2948255" cy="276225"/>
          </a:xfrm>
        </p:spPr>
        <p:txBody>
          <a:bodyPr anchor="ctr"/>
          <a:lstStyle>
            <a:lvl1pPr>
              <a:defRPr sz="1100" cap="all" baseline="0">
                <a:solidFill>
                  <a:schemeClr val="bg1"/>
                </a:solidFill>
                <a:latin typeface="+mj-lt"/>
              </a:defRPr>
            </a:lvl1pPr>
          </a:lstStyle>
          <a:p>
            <a:pPr lvl="0"/>
            <a:r>
              <a:rPr lang="en-GB"/>
              <a:t>Section title</a:t>
            </a:r>
          </a:p>
        </p:txBody>
      </p:sp>
      <p:sp>
        <p:nvSpPr>
          <p:cNvPr id="17" name="Text Placeholder 11">
            <a:extLst>
              <a:ext uri="{FF2B5EF4-FFF2-40B4-BE49-F238E27FC236}">
                <a16:creationId xmlns:a16="http://schemas.microsoft.com/office/drawing/2014/main" id="{1AA4842F-9014-6C43-A255-7A62861B4EE2}"/>
              </a:ext>
            </a:extLst>
          </p:cNvPr>
          <p:cNvSpPr>
            <a:spLocks noGrp="1"/>
          </p:cNvSpPr>
          <p:nvPr>
            <p:ph type="body" sz="quarter" idx="30" hasCustomPrompt="1"/>
          </p:nvPr>
        </p:nvSpPr>
        <p:spPr>
          <a:xfrm>
            <a:off x="4374565" y="3108600"/>
            <a:ext cx="2948253" cy="456621"/>
          </a:xfrm>
        </p:spPr>
        <p:txBody>
          <a:bodyPr/>
          <a:lstStyle>
            <a:lvl1pPr>
              <a:defRPr>
                <a:solidFill>
                  <a:schemeClr val="bg1"/>
                </a:solidFill>
              </a:defRPr>
            </a:lvl1pPr>
            <a:lvl2pPr>
              <a:buClr>
                <a:schemeClr val="accent3"/>
              </a:buClr>
              <a:defRPr/>
            </a:lvl2pPr>
            <a:lvl3pPr>
              <a:buClr>
                <a:schemeClr val="accent3"/>
              </a:buClr>
              <a:defRPr/>
            </a:lvl3pPr>
            <a:lvl4pPr>
              <a:buClr>
                <a:schemeClr val="accent3"/>
              </a:buClr>
              <a:defRPr/>
            </a:lvl4pPr>
          </a:lstStyle>
          <a:p>
            <a:pPr lvl="0"/>
            <a:r>
              <a:rPr lang="en-GB"/>
              <a:t>Insert text here</a:t>
            </a:r>
          </a:p>
        </p:txBody>
      </p:sp>
      <p:sp>
        <p:nvSpPr>
          <p:cNvPr id="20" name="Text Placeholder 9">
            <a:extLst>
              <a:ext uri="{FF2B5EF4-FFF2-40B4-BE49-F238E27FC236}">
                <a16:creationId xmlns:a16="http://schemas.microsoft.com/office/drawing/2014/main" id="{11BFE376-656B-7276-2321-DDCD11F2F0B4}"/>
              </a:ext>
            </a:extLst>
          </p:cNvPr>
          <p:cNvSpPr>
            <a:spLocks noGrp="1"/>
          </p:cNvSpPr>
          <p:nvPr>
            <p:ph type="body" sz="quarter" idx="32" hasCustomPrompt="1"/>
          </p:nvPr>
        </p:nvSpPr>
        <p:spPr>
          <a:xfrm>
            <a:off x="4374566" y="3789651"/>
            <a:ext cx="2948255" cy="276225"/>
          </a:xfrm>
        </p:spPr>
        <p:txBody>
          <a:bodyPr anchor="ctr"/>
          <a:lstStyle>
            <a:lvl1pPr>
              <a:defRPr sz="1100" cap="all" baseline="0">
                <a:solidFill>
                  <a:schemeClr val="bg1"/>
                </a:solidFill>
                <a:latin typeface="+mj-lt"/>
              </a:defRPr>
            </a:lvl1pPr>
          </a:lstStyle>
          <a:p>
            <a:pPr lvl="0"/>
            <a:r>
              <a:rPr lang="en-GB"/>
              <a:t>Section title</a:t>
            </a:r>
          </a:p>
        </p:txBody>
      </p:sp>
      <p:sp>
        <p:nvSpPr>
          <p:cNvPr id="23" name="Text Placeholder 11">
            <a:extLst>
              <a:ext uri="{FF2B5EF4-FFF2-40B4-BE49-F238E27FC236}">
                <a16:creationId xmlns:a16="http://schemas.microsoft.com/office/drawing/2014/main" id="{43998AD8-1195-E723-7A2F-5352AB74570B}"/>
              </a:ext>
            </a:extLst>
          </p:cNvPr>
          <p:cNvSpPr>
            <a:spLocks noGrp="1"/>
          </p:cNvSpPr>
          <p:nvPr>
            <p:ph type="body" sz="quarter" idx="33" hasCustomPrompt="1"/>
          </p:nvPr>
        </p:nvSpPr>
        <p:spPr>
          <a:xfrm>
            <a:off x="4374565" y="4020418"/>
            <a:ext cx="2948253" cy="456621"/>
          </a:xfrm>
        </p:spPr>
        <p:txBody>
          <a:bodyPr/>
          <a:lstStyle>
            <a:lvl1pPr>
              <a:defRPr>
                <a:solidFill>
                  <a:schemeClr val="bg1"/>
                </a:solidFill>
              </a:defRPr>
            </a:lvl1pPr>
            <a:lvl2pPr>
              <a:buClr>
                <a:schemeClr val="accent3"/>
              </a:buClr>
              <a:defRPr/>
            </a:lvl2pPr>
            <a:lvl3pPr>
              <a:buClr>
                <a:schemeClr val="accent3"/>
              </a:buClr>
              <a:defRPr/>
            </a:lvl3pPr>
            <a:lvl4pPr>
              <a:buClr>
                <a:schemeClr val="accent3"/>
              </a:buClr>
              <a:defRPr/>
            </a:lvl4pPr>
          </a:lstStyle>
          <a:p>
            <a:pPr lvl="0"/>
            <a:r>
              <a:rPr lang="en-GB"/>
              <a:t>Insert text here</a:t>
            </a:r>
          </a:p>
        </p:txBody>
      </p:sp>
      <p:sp>
        <p:nvSpPr>
          <p:cNvPr id="26" name="Text Placeholder 9">
            <a:extLst>
              <a:ext uri="{FF2B5EF4-FFF2-40B4-BE49-F238E27FC236}">
                <a16:creationId xmlns:a16="http://schemas.microsoft.com/office/drawing/2014/main" id="{2E0E96A2-F892-9333-D2E0-125B47631B98}"/>
              </a:ext>
            </a:extLst>
          </p:cNvPr>
          <p:cNvSpPr>
            <a:spLocks noGrp="1"/>
          </p:cNvSpPr>
          <p:nvPr>
            <p:ph type="body" sz="quarter" idx="42" hasCustomPrompt="1"/>
          </p:nvPr>
        </p:nvSpPr>
        <p:spPr>
          <a:xfrm>
            <a:off x="4374566" y="4701470"/>
            <a:ext cx="2948255" cy="276225"/>
          </a:xfrm>
        </p:spPr>
        <p:txBody>
          <a:bodyPr anchor="ctr"/>
          <a:lstStyle>
            <a:lvl1pPr>
              <a:defRPr sz="1100" cap="all" baseline="0">
                <a:solidFill>
                  <a:schemeClr val="bg1"/>
                </a:solidFill>
                <a:latin typeface="+mj-lt"/>
              </a:defRPr>
            </a:lvl1pPr>
          </a:lstStyle>
          <a:p>
            <a:pPr lvl="0"/>
            <a:r>
              <a:rPr lang="en-GB"/>
              <a:t>Section title</a:t>
            </a:r>
          </a:p>
        </p:txBody>
      </p:sp>
      <p:sp>
        <p:nvSpPr>
          <p:cNvPr id="29" name="Text Placeholder 11">
            <a:extLst>
              <a:ext uri="{FF2B5EF4-FFF2-40B4-BE49-F238E27FC236}">
                <a16:creationId xmlns:a16="http://schemas.microsoft.com/office/drawing/2014/main" id="{F337BB96-57EC-424F-CB08-C499FF239C50}"/>
              </a:ext>
            </a:extLst>
          </p:cNvPr>
          <p:cNvSpPr>
            <a:spLocks noGrp="1"/>
          </p:cNvSpPr>
          <p:nvPr>
            <p:ph type="body" sz="quarter" idx="43" hasCustomPrompt="1"/>
          </p:nvPr>
        </p:nvSpPr>
        <p:spPr>
          <a:xfrm>
            <a:off x="4374565" y="4932236"/>
            <a:ext cx="2948253" cy="456621"/>
          </a:xfrm>
        </p:spPr>
        <p:txBody>
          <a:bodyPr/>
          <a:lstStyle>
            <a:lvl1pPr>
              <a:defRPr>
                <a:solidFill>
                  <a:schemeClr val="bg1"/>
                </a:solidFill>
              </a:defRPr>
            </a:lvl1pPr>
            <a:lvl2pPr>
              <a:buClr>
                <a:schemeClr val="accent3"/>
              </a:buClr>
              <a:defRPr/>
            </a:lvl2pPr>
            <a:lvl3pPr>
              <a:buClr>
                <a:schemeClr val="accent3"/>
              </a:buClr>
              <a:defRPr/>
            </a:lvl3pPr>
            <a:lvl4pPr>
              <a:buClr>
                <a:schemeClr val="accent3"/>
              </a:buClr>
              <a:defRPr/>
            </a:lvl4pPr>
          </a:lstStyle>
          <a:p>
            <a:pPr lvl="0"/>
            <a:r>
              <a:rPr lang="en-GB"/>
              <a:t>Insert text here</a:t>
            </a:r>
          </a:p>
        </p:txBody>
      </p:sp>
      <p:sp>
        <p:nvSpPr>
          <p:cNvPr id="30" name="Text Placeholder 9">
            <a:extLst>
              <a:ext uri="{FF2B5EF4-FFF2-40B4-BE49-F238E27FC236}">
                <a16:creationId xmlns:a16="http://schemas.microsoft.com/office/drawing/2014/main" id="{68F6BBB2-881A-3EE4-41AB-85701DFEC471}"/>
              </a:ext>
            </a:extLst>
          </p:cNvPr>
          <p:cNvSpPr>
            <a:spLocks noGrp="1"/>
          </p:cNvSpPr>
          <p:nvPr>
            <p:ph type="body" sz="quarter" idx="45" hasCustomPrompt="1"/>
          </p:nvPr>
        </p:nvSpPr>
        <p:spPr>
          <a:xfrm>
            <a:off x="889875" y="1960355"/>
            <a:ext cx="2948255" cy="276225"/>
          </a:xfrm>
        </p:spPr>
        <p:txBody>
          <a:bodyPr anchor="ctr"/>
          <a:lstStyle>
            <a:lvl1pPr>
              <a:defRPr sz="1100" cap="all" baseline="0">
                <a:solidFill>
                  <a:schemeClr val="bg1"/>
                </a:solidFill>
                <a:latin typeface="+mj-lt"/>
              </a:defRPr>
            </a:lvl1pPr>
          </a:lstStyle>
          <a:p>
            <a:pPr lvl="0"/>
            <a:r>
              <a:rPr lang="en-GB"/>
              <a:t>Section title</a:t>
            </a:r>
          </a:p>
        </p:txBody>
      </p:sp>
      <p:sp>
        <p:nvSpPr>
          <p:cNvPr id="31" name="Text Placeholder 11">
            <a:extLst>
              <a:ext uri="{FF2B5EF4-FFF2-40B4-BE49-F238E27FC236}">
                <a16:creationId xmlns:a16="http://schemas.microsoft.com/office/drawing/2014/main" id="{CDCC0C1B-3119-910F-E273-34EC272D230E}"/>
              </a:ext>
            </a:extLst>
          </p:cNvPr>
          <p:cNvSpPr>
            <a:spLocks noGrp="1"/>
          </p:cNvSpPr>
          <p:nvPr>
            <p:ph type="body" sz="quarter" idx="46"/>
          </p:nvPr>
        </p:nvSpPr>
        <p:spPr>
          <a:xfrm>
            <a:off x="889874" y="2191121"/>
            <a:ext cx="2948253" cy="456621"/>
          </a:xfrm>
        </p:spPr>
        <p:txBody>
          <a:bodyPr/>
          <a:lstStyle>
            <a:lvl1pPr>
              <a:defRPr>
                <a:solidFill>
                  <a:schemeClr val="bg1"/>
                </a:solidFill>
              </a:defRPr>
            </a:lvl1pPr>
            <a:lvl2pPr>
              <a:buClr>
                <a:schemeClr val="accent3"/>
              </a:buClr>
              <a:defRPr/>
            </a:lvl2pPr>
            <a:lvl3pPr>
              <a:buClr>
                <a:schemeClr val="accent3"/>
              </a:buClr>
              <a:defRPr/>
            </a:lvl3pPr>
            <a:lvl4pPr>
              <a:buClr>
                <a:schemeClr val="accent3"/>
              </a:buClr>
              <a:defRPr/>
            </a:lvl4pPr>
          </a:lstStyle>
          <a:p>
            <a:pPr lvl="0"/>
            <a:r>
              <a:rPr lang="en-US"/>
              <a:t>Click to edit Master text styles</a:t>
            </a:r>
          </a:p>
        </p:txBody>
      </p:sp>
      <p:sp>
        <p:nvSpPr>
          <p:cNvPr id="32" name="Text Placeholder 9">
            <a:extLst>
              <a:ext uri="{FF2B5EF4-FFF2-40B4-BE49-F238E27FC236}">
                <a16:creationId xmlns:a16="http://schemas.microsoft.com/office/drawing/2014/main" id="{51E97156-D750-0A8F-8B8A-2992B54C4B3F}"/>
              </a:ext>
            </a:extLst>
          </p:cNvPr>
          <p:cNvSpPr>
            <a:spLocks noGrp="1"/>
          </p:cNvSpPr>
          <p:nvPr>
            <p:ph type="body" sz="quarter" idx="47" hasCustomPrompt="1"/>
          </p:nvPr>
        </p:nvSpPr>
        <p:spPr>
          <a:xfrm>
            <a:off x="889875" y="2877834"/>
            <a:ext cx="2948255" cy="276225"/>
          </a:xfrm>
        </p:spPr>
        <p:txBody>
          <a:bodyPr anchor="ctr"/>
          <a:lstStyle>
            <a:lvl1pPr>
              <a:defRPr sz="1100" cap="all" baseline="0">
                <a:solidFill>
                  <a:schemeClr val="bg1"/>
                </a:solidFill>
                <a:latin typeface="+mj-lt"/>
              </a:defRPr>
            </a:lvl1pPr>
          </a:lstStyle>
          <a:p>
            <a:pPr lvl="0"/>
            <a:r>
              <a:rPr lang="en-GB"/>
              <a:t>Section title</a:t>
            </a:r>
          </a:p>
        </p:txBody>
      </p:sp>
      <p:sp>
        <p:nvSpPr>
          <p:cNvPr id="33" name="Text Placeholder 11">
            <a:extLst>
              <a:ext uri="{FF2B5EF4-FFF2-40B4-BE49-F238E27FC236}">
                <a16:creationId xmlns:a16="http://schemas.microsoft.com/office/drawing/2014/main" id="{E84B358A-054E-9695-337A-EF85405B61A1}"/>
              </a:ext>
            </a:extLst>
          </p:cNvPr>
          <p:cNvSpPr>
            <a:spLocks noGrp="1"/>
          </p:cNvSpPr>
          <p:nvPr>
            <p:ph type="body" sz="quarter" idx="48" hasCustomPrompt="1"/>
          </p:nvPr>
        </p:nvSpPr>
        <p:spPr>
          <a:xfrm>
            <a:off x="889874" y="3108600"/>
            <a:ext cx="2948253" cy="456621"/>
          </a:xfrm>
        </p:spPr>
        <p:txBody>
          <a:bodyPr/>
          <a:lstStyle>
            <a:lvl1pPr>
              <a:defRPr>
                <a:solidFill>
                  <a:schemeClr val="bg1"/>
                </a:solidFill>
              </a:defRPr>
            </a:lvl1pPr>
            <a:lvl2pPr>
              <a:buClr>
                <a:schemeClr val="accent3"/>
              </a:buClr>
              <a:defRPr/>
            </a:lvl2pPr>
            <a:lvl3pPr>
              <a:buClr>
                <a:schemeClr val="accent3"/>
              </a:buClr>
              <a:defRPr/>
            </a:lvl3pPr>
            <a:lvl4pPr>
              <a:buClr>
                <a:schemeClr val="accent3"/>
              </a:buClr>
              <a:defRPr/>
            </a:lvl4pPr>
          </a:lstStyle>
          <a:p>
            <a:pPr lvl="0"/>
            <a:r>
              <a:rPr lang="en-GB"/>
              <a:t>Insert text here</a:t>
            </a:r>
          </a:p>
        </p:txBody>
      </p:sp>
      <p:sp>
        <p:nvSpPr>
          <p:cNvPr id="35" name="Text Placeholder 9">
            <a:extLst>
              <a:ext uri="{FF2B5EF4-FFF2-40B4-BE49-F238E27FC236}">
                <a16:creationId xmlns:a16="http://schemas.microsoft.com/office/drawing/2014/main" id="{E9F0FC7F-DC58-74A9-22C1-22DBF8552B26}"/>
              </a:ext>
            </a:extLst>
          </p:cNvPr>
          <p:cNvSpPr>
            <a:spLocks noGrp="1"/>
          </p:cNvSpPr>
          <p:nvPr>
            <p:ph type="body" sz="quarter" idx="49" hasCustomPrompt="1"/>
          </p:nvPr>
        </p:nvSpPr>
        <p:spPr>
          <a:xfrm>
            <a:off x="889875" y="3789651"/>
            <a:ext cx="2948255" cy="276225"/>
          </a:xfrm>
        </p:spPr>
        <p:txBody>
          <a:bodyPr anchor="ctr"/>
          <a:lstStyle>
            <a:lvl1pPr>
              <a:defRPr sz="1100" cap="all" baseline="0">
                <a:solidFill>
                  <a:schemeClr val="bg1"/>
                </a:solidFill>
                <a:latin typeface="+mj-lt"/>
              </a:defRPr>
            </a:lvl1pPr>
          </a:lstStyle>
          <a:p>
            <a:pPr lvl="0"/>
            <a:r>
              <a:rPr lang="en-GB"/>
              <a:t>Section title</a:t>
            </a:r>
          </a:p>
        </p:txBody>
      </p:sp>
      <p:sp>
        <p:nvSpPr>
          <p:cNvPr id="36" name="Text Placeholder 11">
            <a:extLst>
              <a:ext uri="{FF2B5EF4-FFF2-40B4-BE49-F238E27FC236}">
                <a16:creationId xmlns:a16="http://schemas.microsoft.com/office/drawing/2014/main" id="{2DC9AB00-1E8B-594A-48BA-E55E3840B2EE}"/>
              </a:ext>
            </a:extLst>
          </p:cNvPr>
          <p:cNvSpPr>
            <a:spLocks noGrp="1"/>
          </p:cNvSpPr>
          <p:nvPr>
            <p:ph type="body" sz="quarter" idx="50" hasCustomPrompt="1"/>
          </p:nvPr>
        </p:nvSpPr>
        <p:spPr>
          <a:xfrm>
            <a:off x="889874" y="4020418"/>
            <a:ext cx="2948253" cy="456621"/>
          </a:xfrm>
        </p:spPr>
        <p:txBody>
          <a:bodyPr/>
          <a:lstStyle>
            <a:lvl1pPr>
              <a:defRPr>
                <a:solidFill>
                  <a:schemeClr val="bg1"/>
                </a:solidFill>
              </a:defRPr>
            </a:lvl1pPr>
            <a:lvl2pPr>
              <a:buClr>
                <a:schemeClr val="accent3"/>
              </a:buClr>
              <a:defRPr/>
            </a:lvl2pPr>
            <a:lvl3pPr>
              <a:buClr>
                <a:schemeClr val="accent3"/>
              </a:buClr>
              <a:defRPr/>
            </a:lvl3pPr>
            <a:lvl4pPr>
              <a:buClr>
                <a:schemeClr val="accent3"/>
              </a:buClr>
              <a:defRPr/>
            </a:lvl4pPr>
          </a:lstStyle>
          <a:p>
            <a:pPr lvl="0"/>
            <a:r>
              <a:rPr lang="en-GB"/>
              <a:t>Insert text here</a:t>
            </a:r>
          </a:p>
        </p:txBody>
      </p:sp>
      <p:sp>
        <p:nvSpPr>
          <p:cNvPr id="38" name="Text Placeholder 9">
            <a:extLst>
              <a:ext uri="{FF2B5EF4-FFF2-40B4-BE49-F238E27FC236}">
                <a16:creationId xmlns:a16="http://schemas.microsoft.com/office/drawing/2014/main" id="{F8941E1A-A4FC-8843-DB9D-D97083D7FA1B}"/>
              </a:ext>
            </a:extLst>
          </p:cNvPr>
          <p:cNvSpPr>
            <a:spLocks noGrp="1"/>
          </p:cNvSpPr>
          <p:nvPr>
            <p:ph type="body" sz="quarter" idx="51" hasCustomPrompt="1"/>
          </p:nvPr>
        </p:nvSpPr>
        <p:spPr>
          <a:xfrm>
            <a:off x="889875" y="4701470"/>
            <a:ext cx="2948255" cy="276225"/>
          </a:xfrm>
        </p:spPr>
        <p:txBody>
          <a:bodyPr anchor="ctr"/>
          <a:lstStyle>
            <a:lvl1pPr>
              <a:defRPr sz="1100" cap="all" baseline="0">
                <a:solidFill>
                  <a:schemeClr val="bg1"/>
                </a:solidFill>
                <a:latin typeface="+mj-lt"/>
              </a:defRPr>
            </a:lvl1pPr>
          </a:lstStyle>
          <a:p>
            <a:pPr lvl="0"/>
            <a:r>
              <a:rPr lang="en-GB"/>
              <a:t>Section title</a:t>
            </a:r>
          </a:p>
        </p:txBody>
      </p:sp>
      <p:sp>
        <p:nvSpPr>
          <p:cNvPr id="39" name="Text Placeholder 11">
            <a:extLst>
              <a:ext uri="{FF2B5EF4-FFF2-40B4-BE49-F238E27FC236}">
                <a16:creationId xmlns:a16="http://schemas.microsoft.com/office/drawing/2014/main" id="{95F69FC2-87F6-1F2C-413A-D8D40BAA5305}"/>
              </a:ext>
            </a:extLst>
          </p:cNvPr>
          <p:cNvSpPr>
            <a:spLocks noGrp="1"/>
          </p:cNvSpPr>
          <p:nvPr>
            <p:ph type="body" sz="quarter" idx="52" hasCustomPrompt="1"/>
          </p:nvPr>
        </p:nvSpPr>
        <p:spPr>
          <a:xfrm>
            <a:off x="889874" y="4932236"/>
            <a:ext cx="2948253" cy="456621"/>
          </a:xfrm>
        </p:spPr>
        <p:txBody>
          <a:bodyPr/>
          <a:lstStyle>
            <a:lvl1pPr>
              <a:defRPr>
                <a:solidFill>
                  <a:schemeClr val="bg1"/>
                </a:solidFill>
              </a:defRPr>
            </a:lvl1pPr>
            <a:lvl2pPr>
              <a:buClr>
                <a:schemeClr val="accent3"/>
              </a:buClr>
              <a:defRPr/>
            </a:lvl2pPr>
            <a:lvl3pPr>
              <a:buClr>
                <a:schemeClr val="accent3"/>
              </a:buClr>
              <a:defRPr/>
            </a:lvl3pPr>
            <a:lvl4pPr>
              <a:buClr>
                <a:schemeClr val="accent3"/>
              </a:buClr>
              <a:defRPr/>
            </a:lvl4pPr>
          </a:lstStyle>
          <a:p>
            <a:pPr lvl="0"/>
            <a:r>
              <a:rPr lang="en-GB"/>
              <a:t>Insert text here</a:t>
            </a:r>
          </a:p>
        </p:txBody>
      </p:sp>
      <p:grpSp>
        <p:nvGrpSpPr>
          <p:cNvPr id="88" name="Group 87">
            <a:extLst>
              <a:ext uri="{FF2B5EF4-FFF2-40B4-BE49-F238E27FC236}">
                <a16:creationId xmlns:a16="http://schemas.microsoft.com/office/drawing/2014/main" id="{FC05629F-0342-C0FD-6686-54AB696EA562}"/>
              </a:ext>
            </a:extLst>
          </p:cNvPr>
          <p:cNvGrpSpPr/>
          <p:nvPr userDrawn="1"/>
        </p:nvGrpSpPr>
        <p:grpSpPr>
          <a:xfrm>
            <a:off x="12284371" y="0"/>
            <a:ext cx="2174456" cy="6019800"/>
            <a:chOff x="838199" y="1150069"/>
            <a:chExt cx="2175022" cy="6019800"/>
          </a:xfrm>
        </p:grpSpPr>
        <p:sp>
          <p:nvSpPr>
            <p:cNvPr id="89" name="Rectangle 88">
              <a:extLst>
                <a:ext uri="{FF2B5EF4-FFF2-40B4-BE49-F238E27FC236}">
                  <a16:creationId xmlns:a16="http://schemas.microsoft.com/office/drawing/2014/main" id="{99D17403-E45E-3415-DBCF-3F56F2A4A7A4}"/>
                </a:ext>
              </a:extLst>
            </p:cNvPr>
            <p:cNvSpPr/>
            <p:nvPr/>
          </p:nvSpPr>
          <p:spPr>
            <a:xfrm>
              <a:off x="838199" y="1669942"/>
              <a:ext cx="2146446" cy="5499927"/>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333333"/>
                </a:solidFill>
              </a:endParaRPr>
            </a:p>
          </p:txBody>
        </p:sp>
        <p:sp>
          <p:nvSpPr>
            <p:cNvPr id="90" name="Rectangle 89">
              <a:extLst>
                <a:ext uri="{FF2B5EF4-FFF2-40B4-BE49-F238E27FC236}">
                  <a16:creationId xmlns:a16="http://schemas.microsoft.com/office/drawing/2014/main" id="{E0A90F59-1624-E324-E4FE-9F792563D349}"/>
                </a:ext>
              </a:extLst>
            </p:cNvPr>
            <p:cNvSpPr/>
            <p:nvPr/>
          </p:nvSpPr>
          <p:spPr>
            <a:xfrm flipV="1">
              <a:off x="838200" y="1150069"/>
              <a:ext cx="2146445" cy="52016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799">
                <a:solidFill>
                  <a:srgbClr val="333333"/>
                </a:solidFill>
              </a:endParaRPr>
            </a:p>
          </p:txBody>
        </p:sp>
        <p:sp>
          <p:nvSpPr>
            <p:cNvPr id="91" name="TextBox 90">
              <a:extLst>
                <a:ext uri="{FF2B5EF4-FFF2-40B4-BE49-F238E27FC236}">
                  <a16:creationId xmlns:a16="http://schemas.microsoft.com/office/drawing/2014/main" id="{59B54B92-5E21-B1FF-ABAA-4274DAB4A0B7}"/>
                </a:ext>
              </a:extLst>
            </p:cNvPr>
            <p:cNvSpPr txBox="1"/>
            <p:nvPr/>
          </p:nvSpPr>
          <p:spPr>
            <a:xfrm>
              <a:off x="866775" y="2681268"/>
              <a:ext cx="2087197" cy="553998"/>
            </a:xfrm>
            <a:prstGeom prst="rect">
              <a:avLst/>
            </a:prstGeom>
            <a:noFill/>
          </p:spPr>
          <p:txBody>
            <a:bodyPr wrap="square" rtlCol="0">
              <a:spAutoFit/>
            </a:bodyPr>
            <a:lstStyle/>
            <a:p>
              <a:r>
                <a:rPr lang="en-GB" sz="1000" b="1">
                  <a:solidFill>
                    <a:srgbClr val="333333"/>
                  </a:solidFill>
                </a:rPr>
                <a:t>2. </a:t>
              </a:r>
              <a:r>
                <a:rPr lang="en-GB" sz="1000">
                  <a:solidFill>
                    <a:srgbClr val="333333"/>
                  </a:solidFill>
                </a:rPr>
                <a:t>Click on the </a:t>
              </a:r>
              <a:r>
                <a:rPr lang="en-GB" sz="1000" b="0">
                  <a:solidFill>
                    <a:srgbClr val="333333"/>
                  </a:solidFill>
                  <a:latin typeface="Arial" panose="020B0604020202020204" pitchFamily="34" charset="0"/>
                </a:rPr>
                <a:t>icon</a:t>
              </a:r>
              <a:r>
                <a:rPr lang="en-GB" sz="1000">
                  <a:solidFill>
                    <a:srgbClr val="333333"/>
                  </a:solidFill>
                </a:rPr>
                <a:t> in the middle of the placeholder and choose the image from your computer.</a:t>
              </a:r>
            </a:p>
          </p:txBody>
        </p:sp>
        <p:sp>
          <p:nvSpPr>
            <p:cNvPr id="92" name="TextBox 91">
              <a:extLst>
                <a:ext uri="{FF2B5EF4-FFF2-40B4-BE49-F238E27FC236}">
                  <a16:creationId xmlns:a16="http://schemas.microsoft.com/office/drawing/2014/main" id="{5D65EC47-C14B-0CCE-7492-C5A4E6CF6147}"/>
                </a:ext>
              </a:extLst>
            </p:cNvPr>
            <p:cNvSpPr txBox="1"/>
            <p:nvPr/>
          </p:nvSpPr>
          <p:spPr>
            <a:xfrm>
              <a:off x="866774" y="3435451"/>
              <a:ext cx="2146447" cy="553998"/>
            </a:xfrm>
            <a:prstGeom prst="rect">
              <a:avLst/>
            </a:prstGeom>
            <a:noFill/>
          </p:spPr>
          <p:txBody>
            <a:bodyPr wrap="square" rtlCol="0">
              <a:spAutoFit/>
            </a:bodyPr>
            <a:lstStyle/>
            <a:p>
              <a:r>
                <a:rPr lang="en-GB" sz="1000" b="1">
                  <a:solidFill>
                    <a:srgbClr val="333333"/>
                  </a:solidFill>
                </a:rPr>
                <a:t>3. </a:t>
              </a:r>
              <a:r>
                <a:rPr lang="en-GB" sz="1000">
                  <a:solidFill>
                    <a:srgbClr val="333333"/>
                  </a:solidFill>
                </a:rPr>
                <a:t>Click on the </a:t>
              </a:r>
              <a:r>
                <a:rPr lang="en-GB" sz="1000" b="0">
                  <a:solidFill>
                    <a:srgbClr val="333333"/>
                  </a:solidFill>
                  <a:latin typeface="Arial" panose="020B0604020202020204" pitchFamily="34" charset="0"/>
                </a:rPr>
                <a:t>Format Picture </a:t>
              </a:r>
              <a:r>
                <a:rPr lang="en-GB" sz="1000">
                  <a:solidFill>
                    <a:srgbClr val="333333"/>
                  </a:solidFill>
                </a:rPr>
                <a:t>tab in the ribbon and use the tools to edit the image.</a:t>
              </a:r>
            </a:p>
          </p:txBody>
        </p:sp>
        <p:sp>
          <p:nvSpPr>
            <p:cNvPr id="93" name="TextBox 92">
              <a:extLst>
                <a:ext uri="{FF2B5EF4-FFF2-40B4-BE49-F238E27FC236}">
                  <a16:creationId xmlns:a16="http://schemas.microsoft.com/office/drawing/2014/main" id="{15D3682B-9FE8-5392-A840-E2C2E3CA213E}"/>
                </a:ext>
              </a:extLst>
            </p:cNvPr>
            <p:cNvSpPr txBox="1"/>
            <p:nvPr/>
          </p:nvSpPr>
          <p:spPr>
            <a:xfrm>
              <a:off x="866773" y="4035746"/>
              <a:ext cx="2146447" cy="1169551"/>
            </a:xfrm>
            <a:prstGeom prst="rect">
              <a:avLst/>
            </a:prstGeom>
            <a:noFill/>
          </p:spPr>
          <p:txBody>
            <a:bodyPr wrap="square" rtlCol="0">
              <a:spAutoFit/>
            </a:bodyPr>
            <a:lstStyle/>
            <a:p>
              <a:r>
                <a:rPr lang="en-GB" sz="1000" b="1">
                  <a:solidFill>
                    <a:srgbClr val="333333"/>
                  </a:solidFill>
                </a:rPr>
                <a:t>4. </a:t>
              </a:r>
              <a:r>
                <a:rPr lang="en-GB" sz="1000">
                  <a:solidFill>
                    <a:srgbClr val="333333"/>
                  </a:solidFill>
                </a:rPr>
                <a:t>Choose </a:t>
              </a:r>
              <a:r>
                <a:rPr lang="en-GB" sz="1000" b="0">
                  <a:solidFill>
                    <a:srgbClr val="333333"/>
                  </a:solidFill>
                  <a:latin typeface="Arial" panose="020B0604020202020204" pitchFamily="34" charset="0"/>
                </a:rPr>
                <a:t>Crop</a:t>
              </a:r>
              <a:r>
                <a:rPr lang="en-GB" sz="1000">
                  <a:solidFill>
                    <a:srgbClr val="333333"/>
                  </a:solidFill>
                </a:rPr>
                <a:t> to resize and move the image within the placeholder, using the white circles in the corners of the image. Click on the drop down arrow and choose </a:t>
              </a:r>
              <a:r>
                <a:rPr lang="en-GB" sz="1000" b="0">
                  <a:solidFill>
                    <a:srgbClr val="333333"/>
                  </a:solidFill>
                  <a:latin typeface="Arial" panose="020B0604020202020204" pitchFamily="34" charset="0"/>
                </a:rPr>
                <a:t>Fit </a:t>
              </a:r>
              <a:r>
                <a:rPr lang="en-GB" sz="1000">
                  <a:solidFill>
                    <a:srgbClr val="333333"/>
                  </a:solidFill>
                </a:rPr>
                <a:t>to fit the image to the placeholder.</a:t>
              </a:r>
            </a:p>
          </p:txBody>
        </p:sp>
        <p:sp>
          <p:nvSpPr>
            <p:cNvPr id="94" name="TextBox 93">
              <a:extLst>
                <a:ext uri="{FF2B5EF4-FFF2-40B4-BE49-F238E27FC236}">
                  <a16:creationId xmlns:a16="http://schemas.microsoft.com/office/drawing/2014/main" id="{FA404ACE-49A0-C640-C185-AECA51959AC7}"/>
                </a:ext>
              </a:extLst>
            </p:cNvPr>
            <p:cNvSpPr txBox="1"/>
            <p:nvPr/>
          </p:nvSpPr>
          <p:spPr>
            <a:xfrm>
              <a:off x="866774" y="5251594"/>
              <a:ext cx="2146447" cy="400110"/>
            </a:xfrm>
            <a:prstGeom prst="rect">
              <a:avLst/>
            </a:prstGeom>
            <a:noFill/>
          </p:spPr>
          <p:txBody>
            <a:bodyPr wrap="square" rtlCol="0">
              <a:spAutoFit/>
            </a:bodyPr>
            <a:lstStyle/>
            <a:p>
              <a:r>
                <a:rPr lang="en-GB" sz="1000" b="1">
                  <a:solidFill>
                    <a:srgbClr val="333333"/>
                  </a:solidFill>
                </a:rPr>
                <a:t>5. </a:t>
              </a:r>
              <a:r>
                <a:rPr lang="en-GB" sz="1000">
                  <a:solidFill>
                    <a:srgbClr val="333333"/>
                  </a:solidFill>
                </a:rPr>
                <a:t>Choose </a:t>
              </a:r>
              <a:r>
                <a:rPr lang="en-GB" sz="1000" b="0">
                  <a:solidFill>
                    <a:srgbClr val="333333"/>
                  </a:solidFill>
                  <a:latin typeface="Arial" panose="020B0604020202020204" pitchFamily="34" charset="0"/>
                </a:rPr>
                <a:t>Picture Colour </a:t>
              </a:r>
              <a:r>
                <a:rPr lang="en-GB" sz="1000">
                  <a:solidFill>
                    <a:srgbClr val="333333"/>
                  </a:solidFill>
                </a:rPr>
                <a:t>to adjust the Saturation, Tone, and Colour.</a:t>
              </a:r>
            </a:p>
          </p:txBody>
        </p:sp>
        <p:sp>
          <p:nvSpPr>
            <p:cNvPr id="95" name="TextBox 94">
              <a:extLst>
                <a:ext uri="{FF2B5EF4-FFF2-40B4-BE49-F238E27FC236}">
                  <a16:creationId xmlns:a16="http://schemas.microsoft.com/office/drawing/2014/main" id="{8DF8C03C-FC29-865E-6E6F-ED5960D96932}"/>
                </a:ext>
              </a:extLst>
            </p:cNvPr>
            <p:cNvSpPr txBox="1"/>
            <p:nvPr/>
          </p:nvSpPr>
          <p:spPr>
            <a:xfrm>
              <a:off x="866774" y="5851889"/>
              <a:ext cx="2146447" cy="553998"/>
            </a:xfrm>
            <a:prstGeom prst="rect">
              <a:avLst/>
            </a:prstGeom>
            <a:noFill/>
          </p:spPr>
          <p:txBody>
            <a:bodyPr wrap="square" rtlCol="0">
              <a:spAutoFit/>
            </a:bodyPr>
            <a:lstStyle/>
            <a:p>
              <a:r>
                <a:rPr lang="en-GB" sz="1000" b="1">
                  <a:solidFill>
                    <a:srgbClr val="333333"/>
                  </a:solidFill>
                </a:rPr>
                <a:t>6. </a:t>
              </a:r>
              <a:r>
                <a:rPr lang="en-GB" sz="1000">
                  <a:solidFill>
                    <a:srgbClr val="333333"/>
                  </a:solidFill>
                </a:rPr>
                <a:t>Choose </a:t>
              </a:r>
              <a:r>
                <a:rPr lang="en-GB" sz="1000" b="0">
                  <a:solidFill>
                    <a:srgbClr val="333333"/>
                  </a:solidFill>
                  <a:latin typeface="Arial" panose="020B0604020202020204" pitchFamily="34" charset="0"/>
                </a:rPr>
                <a:t>Picture Correction </a:t>
              </a:r>
              <a:r>
                <a:rPr lang="en-GB" sz="1000">
                  <a:solidFill>
                    <a:srgbClr val="333333"/>
                  </a:solidFill>
                </a:rPr>
                <a:t>to adjust the Sharpness, Brightness, and Contrast.</a:t>
              </a:r>
            </a:p>
          </p:txBody>
        </p:sp>
        <p:sp>
          <p:nvSpPr>
            <p:cNvPr id="96" name="TextBox 95">
              <a:extLst>
                <a:ext uri="{FF2B5EF4-FFF2-40B4-BE49-F238E27FC236}">
                  <a16:creationId xmlns:a16="http://schemas.microsoft.com/office/drawing/2014/main" id="{C9AE3D6A-B239-3EC1-67D1-1E4E24606BDB}"/>
                </a:ext>
              </a:extLst>
            </p:cNvPr>
            <p:cNvSpPr txBox="1"/>
            <p:nvPr/>
          </p:nvSpPr>
          <p:spPr>
            <a:xfrm>
              <a:off x="1026885" y="1179173"/>
              <a:ext cx="1826222" cy="461665"/>
            </a:xfrm>
            <a:prstGeom prst="rect">
              <a:avLst/>
            </a:prstGeom>
            <a:noFill/>
          </p:spPr>
          <p:txBody>
            <a:bodyPr wrap="square" rtlCol="0">
              <a:spAutoFit/>
            </a:bodyPr>
            <a:lstStyle/>
            <a:p>
              <a:pPr algn="ctr"/>
              <a:r>
                <a:rPr lang="en-GB" sz="1200">
                  <a:solidFill>
                    <a:srgbClr val="333333"/>
                  </a:solidFill>
                  <a:latin typeface="+mn-lt"/>
                </a:rPr>
                <a:t>HOW TO INSERT AN IMAGE WITH FILTER</a:t>
              </a:r>
            </a:p>
          </p:txBody>
        </p:sp>
        <p:sp>
          <p:nvSpPr>
            <p:cNvPr id="97" name="TextBox 96">
              <a:extLst>
                <a:ext uri="{FF2B5EF4-FFF2-40B4-BE49-F238E27FC236}">
                  <a16:creationId xmlns:a16="http://schemas.microsoft.com/office/drawing/2014/main" id="{352692FC-9678-7AA4-7460-6E1D9231004D}"/>
                </a:ext>
              </a:extLst>
            </p:cNvPr>
            <p:cNvSpPr txBox="1"/>
            <p:nvPr userDrawn="1"/>
          </p:nvSpPr>
          <p:spPr>
            <a:xfrm>
              <a:off x="866775" y="1759910"/>
              <a:ext cx="2087197" cy="861774"/>
            </a:xfrm>
            <a:prstGeom prst="rect">
              <a:avLst/>
            </a:prstGeom>
            <a:noFill/>
          </p:spPr>
          <p:txBody>
            <a:bodyPr wrap="square" rtlCol="0">
              <a:spAutoFit/>
            </a:bodyPr>
            <a:lstStyle/>
            <a:p>
              <a:r>
                <a:rPr lang="en-GB" sz="1000" b="0">
                  <a:solidFill>
                    <a:srgbClr val="333333"/>
                  </a:solidFill>
                  <a:latin typeface="+mn-lt"/>
                </a:rPr>
                <a:t>1. If there is an image behind the filter, first select the filter, right-click it and choose </a:t>
              </a:r>
              <a:r>
                <a:rPr lang="en-GB" sz="1000" b="0">
                  <a:solidFill>
                    <a:srgbClr val="333333"/>
                  </a:solidFill>
                  <a:latin typeface="Arial" panose="020B0604020202020204" pitchFamily="34" charset="0"/>
                </a:rPr>
                <a:t>Send to Back. </a:t>
              </a:r>
              <a:r>
                <a:rPr lang="en-GB" sz="1000" b="0">
                  <a:solidFill>
                    <a:srgbClr val="333333"/>
                  </a:solidFill>
                  <a:latin typeface="+mn-lt"/>
                </a:rPr>
                <a:t>You can then delete the existing image.</a:t>
              </a:r>
            </a:p>
          </p:txBody>
        </p:sp>
        <p:sp>
          <p:nvSpPr>
            <p:cNvPr id="98" name="TextBox 97">
              <a:extLst>
                <a:ext uri="{FF2B5EF4-FFF2-40B4-BE49-F238E27FC236}">
                  <a16:creationId xmlns:a16="http://schemas.microsoft.com/office/drawing/2014/main" id="{EC44AFD5-8030-4ABD-3465-81A670DD5B70}"/>
                </a:ext>
              </a:extLst>
            </p:cNvPr>
            <p:cNvSpPr txBox="1"/>
            <p:nvPr userDrawn="1"/>
          </p:nvSpPr>
          <p:spPr>
            <a:xfrm>
              <a:off x="866774" y="6450337"/>
              <a:ext cx="2146447" cy="553998"/>
            </a:xfrm>
            <a:prstGeom prst="rect">
              <a:avLst/>
            </a:prstGeom>
            <a:noFill/>
          </p:spPr>
          <p:txBody>
            <a:bodyPr wrap="square" rtlCol="0">
              <a:spAutoFit/>
            </a:bodyPr>
            <a:lstStyle/>
            <a:p>
              <a:r>
                <a:rPr lang="en-GB" sz="1000" b="1">
                  <a:solidFill>
                    <a:srgbClr val="333333"/>
                  </a:solidFill>
                </a:rPr>
                <a:t>7. </a:t>
              </a:r>
              <a:r>
                <a:rPr lang="en-GB" sz="1000">
                  <a:solidFill>
                    <a:srgbClr val="333333"/>
                  </a:solidFill>
                </a:rPr>
                <a:t>Once you are happy with your image, right click on it and select ‘</a:t>
              </a:r>
              <a:r>
                <a:rPr lang="en-GB" sz="1000" b="0">
                  <a:solidFill>
                    <a:srgbClr val="333333"/>
                  </a:solidFill>
                  <a:latin typeface="Arial" panose="020B0604020202020204" pitchFamily="34" charset="0"/>
                </a:rPr>
                <a:t>Send to back</a:t>
              </a:r>
              <a:r>
                <a:rPr lang="en-GB" sz="1000">
                  <a:solidFill>
                    <a:srgbClr val="333333"/>
                  </a:solidFill>
                </a:rPr>
                <a:t>’. </a:t>
              </a:r>
              <a:endParaRPr lang="en-GB" sz="1000">
                <a:solidFill>
                  <a:srgbClr val="333333"/>
                </a:solidFill>
                <a:latin typeface="Arial" panose="020B0604020202020204" pitchFamily="34" charset="0"/>
              </a:endParaRPr>
            </a:p>
          </p:txBody>
        </p:sp>
      </p:grpSp>
      <p:sp>
        <p:nvSpPr>
          <p:cNvPr id="7" name="Text Placeholder 44">
            <a:extLst>
              <a:ext uri="{FF2B5EF4-FFF2-40B4-BE49-F238E27FC236}">
                <a16:creationId xmlns:a16="http://schemas.microsoft.com/office/drawing/2014/main" id="{C5EA920A-79C4-C95D-4B6E-9B71A3ABF070}"/>
              </a:ext>
            </a:extLst>
          </p:cNvPr>
          <p:cNvSpPr>
            <a:spLocks noGrp="1"/>
          </p:cNvSpPr>
          <p:nvPr>
            <p:ph type="body" sz="quarter" idx="60" hasCustomPrompt="1"/>
          </p:nvPr>
        </p:nvSpPr>
        <p:spPr>
          <a:xfrm>
            <a:off x="3969305" y="1981200"/>
            <a:ext cx="276153" cy="270074"/>
          </a:xfrm>
          <a:solidFill>
            <a:schemeClr val="accent1"/>
          </a:solidFill>
        </p:spPr>
        <p:txBody>
          <a:bodyPr/>
          <a:lstStyle>
            <a:lvl1pPr>
              <a:defRPr/>
            </a:lvl1pPr>
          </a:lstStyle>
          <a:p>
            <a:pPr lvl="0"/>
            <a:r>
              <a:rPr lang="en-GB"/>
              <a:t> </a:t>
            </a:r>
          </a:p>
        </p:txBody>
      </p:sp>
      <p:sp>
        <p:nvSpPr>
          <p:cNvPr id="9" name="Text Placeholder 44">
            <a:extLst>
              <a:ext uri="{FF2B5EF4-FFF2-40B4-BE49-F238E27FC236}">
                <a16:creationId xmlns:a16="http://schemas.microsoft.com/office/drawing/2014/main" id="{4DEEBC49-956E-0292-9037-2C4659169224}"/>
              </a:ext>
            </a:extLst>
          </p:cNvPr>
          <p:cNvSpPr>
            <a:spLocks noGrp="1"/>
          </p:cNvSpPr>
          <p:nvPr>
            <p:ph type="body" sz="quarter" idx="61" hasCustomPrompt="1"/>
          </p:nvPr>
        </p:nvSpPr>
        <p:spPr>
          <a:xfrm>
            <a:off x="483086" y="1981200"/>
            <a:ext cx="276153" cy="270074"/>
          </a:xfrm>
          <a:solidFill>
            <a:schemeClr val="accent1"/>
          </a:solidFill>
        </p:spPr>
        <p:txBody>
          <a:bodyPr/>
          <a:lstStyle>
            <a:lvl1pPr>
              <a:defRPr/>
            </a:lvl1pPr>
          </a:lstStyle>
          <a:p>
            <a:pPr lvl="0"/>
            <a:r>
              <a:rPr lang="en-GB"/>
              <a:t> </a:t>
            </a:r>
          </a:p>
        </p:txBody>
      </p:sp>
      <p:sp>
        <p:nvSpPr>
          <p:cNvPr id="10" name="Text Placeholder 44">
            <a:extLst>
              <a:ext uri="{FF2B5EF4-FFF2-40B4-BE49-F238E27FC236}">
                <a16:creationId xmlns:a16="http://schemas.microsoft.com/office/drawing/2014/main" id="{3043C8F6-52D2-F54D-7099-E9591620EC40}"/>
              </a:ext>
            </a:extLst>
          </p:cNvPr>
          <p:cNvSpPr>
            <a:spLocks noGrp="1"/>
          </p:cNvSpPr>
          <p:nvPr>
            <p:ph type="body" sz="quarter" idx="62" hasCustomPrompt="1"/>
          </p:nvPr>
        </p:nvSpPr>
        <p:spPr>
          <a:xfrm>
            <a:off x="3969305" y="2888634"/>
            <a:ext cx="276153" cy="270074"/>
          </a:xfrm>
          <a:solidFill>
            <a:schemeClr val="accent1"/>
          </a:solidFill>
        </p:spPr>
        <p:txBody>
          <a:bodyPr/>
          <a:lstStyle>
            <a:lvl1pPr>
              <a:defRPr/>
            </a:lvl1pPr>
          </a:lstStyle>
          <a:p>
            <a:pPr lvl="0"/>
            <a:r>
              <a:rPr lang="en-GB"/>
              <a:t> </a:t>
            </a:r>
          </a:p>
        </p:txBody>
      </p:sp>
      <p:sp>
        <p:nvSpPr>
          <p:cNvPr id="12" name="Text Placeholder 44">
            <a:extLst>
              <a:ext uri="{FF2B5EF4-FFF2-40B4-BE49-F238E27FC236}">
                <a16:creationId xmlns:a16="http://schemas.microsoft.com/office/drawing/2014/main" id="{73A5362D-2452-CF7E-57E0-C23C894AC769}"/>
              </a:ext>
            </a:extLst>
          </p:cNvPr>
          <p:cNvSpPr>
            <a:spLocks noGrp="1"/>
          </p:cNvSpPr>
          <p:nvPr>
            <p:ph type="body" sz="quarter" idx="63" hasCustomPrompt="1"/>
          </p:nvPr>
        </p:nvSpPr>
        <p:spPr>
          <a:xfrm>
            <a:off x="483086" y="2888634"/>
            <a:ext cx="276153" cy="270074"/>
          </a:xfrm>
          <a:solidFill>
            <a:schemeClr val="accent1"/>
          </a:solidFill>
        </p:spPr>
        <p:txBody>
          <a:bodyPr/>
          <a:lstStyle>
            <a:lvl1pPr>
              <a:defRPr/>
            </a:lvl1pPr>
          </a:lstStyle>
          <a:p>
            <a:pPr lvl="0"/>
            <a:r>
              <a:rPr lang="en-GB"/>
              <a:t> </a:t>
            </a:r>
          </a:p>
        </p:txBody>
      </p:sp>
      <p:sp>
        <p:nvSpPr>
          <p:cNvPr id="13" name="Text Placeholder 44">
            <a:extLst>
              <a:ext uri="{FF2B5EF4-FFF2-40B4-BE49-F238E27FC236}">
                <a16:creationId xmlns:a16="http://schemas.microsoft.com/office/drawing/2014/main" id="{E9C1728F-D686-9184-B096-011C7098703F}"/>
              </a:ext>
            </a:extLst>
          </p:cNvPr>
          <p:cNvSpPr>
            <a:spLocks noGrp="1"/>
          </p:cNvSpPr>
          <p:nvPr>
            <p:ph type="body" sz="quarter" idx="64" hasCustomPrompt="1"/>
          </p:nvPr>
        </p:nvSpPr>
        <p:spPr>
          <a:xfrm>
            <a:off x="3969305" y="3815426"/>
            <a:ext cx="276153" cy="270074"/>
          </a:xfrm>
          <a:solidFill>
            <a:schemeClr val="accent1"/>
          </a:solidFill>
        </p:spPr>
        <p:txBody>
          <a:bodyPr/>
          <a:lstStyle>
            <a:lvl1pPr>
              <a:defRPr/>
            </a:lvl1pPr>
          </a:lstStyle>
          <a:p>
            <a:pPr lvl="0"/>
            <a:r>
              <a:rPr lang="en-GB"/>
              <a:t> </a:t>
            </a:r>
          </a:p>
        </p:txBody>
      </p:sp>
      <p:sp>
        <p:nvSpPr>
          <p:cNvPr id="15" name="Text Placeholder 44">
            <a:extLst>
              <a:ext uri="{FF2B5EF4-FFF2-40B4-BE49-F238E27FC236}">
                <a16:creationId xmlns:a16="http://schemas.microsoft.com/office/drawing/2014/main" id="{F35990C6-1ACD-3561-01BF-0A05EBCE52D9}"/>
              </a:ext>
            </a:extLst>
          </p:cNvPr>
          <p:cNvSpPr>
            <a:spLocks noGrp="1"/>
          </p:cNvSpPr>
          <p:nvPr>
            <p:ph type="body" sz="quarter" idx="65" hasCustomPrompt="1"/>
          </p:nvPr>
        </p:nvSpPr>
        <p:spPr>
          <a:xfrm>
            <a:off x="483086" y="3815426"/>
            <a:ext cx="276153" cy="270074"/>
          </a:xfrm>
          <a:solidFill>
            <a:schemeClr val="accent1"/>
          </a:solidFill>
        </p:spPr>
        <p:txBody>
          <a:bodyPr/>
          <a:lstStyle>
            <a:lvl1pPr>
              <a:defRPr/>
            </a:lvl1pPr>
          </a:lstStyle>
          <a:p>
            <a:pPr lvl="0"/>
            <a:r>
              <a:rPr lang="en-GB"/>
              <a:t> </a:t>
            </a:r>
          </a:p>
        </p:txBody>
      </p:sp>
      <p:sp>
        <p:nvSpPr>
          <p:cNvPr id="16" name="Text Placeholder 44">
            <a:extLst>
              <a:ext uri="{FF2B5EF4-FFF2-40B4-BE49-F238E27FC236}">
                <a16:creationId xmlns:a16="http://schemas.microsoft.com/office/drawing/2014/main" id="{E35BBD01-B447-FD5C-289A-FF55DCD57DE5}"/>
              </a:ext>
            </a:extLst>
          </p:cNvPr>
          <p:cNvSpPr>
            <a:spLocks noGrp="1"/>
          </p:cNvSpPr>
          <p:nvPr>
            <p:ph type="body" sz="quarter" idx="66" hasCustomPrompt="1"/>
          </p:nvPr>
        </p:nvSpPr>
        <p:spPr>
          <a:xfrm>
            <a:off x="3969305" y="4722314"/>
            <a:ext cx="276153" cy="270074"/>
          </a:xfrm>
          <a:solidFill>
            <a:schemeClr val="accent1"/>
          </a:solidFill>
        </p:spPr>
        <p:txBody>
          <a:bodyPr/>
          <a:lstStyle>
            <a:lvl1pPr>
              <a:defRPr/>
            </a:lvl1pPr>
          </a:lstStyle>
          <a:p>
            <a:pPr lvl="0"/>
            <a:r>
              <a:rPr lang="en-GB"/>
              <a:t> </a:t>
            </a:r>
          </a:p>
        </p:txBody>
      </p:sp>
      <p:sp>
        <p:nvSpPr>
          <p:cNvPr id="18" name="Text Placeholder 44">
            <a:extLst>
              <a:ext uri="{FF2B5EF4-FFF2-40B4-BE49-F238E27FC236}">
                <a16:creationId xmlns:a16="http://schemas.microsoft.com/office/drawing/2014/main" id="{16174D26-9008-1EE1-17A1-C5CF228E6176}"/>
              </a:ext>
            </a:extLst>
          </p:cNvPr>
          <p:cNvSpPr>
            <a:spLocks noGrp="1"/>
          </p:cNvSpPr>
          <p:nvPr>
            <p:ph type="body" sz="quarter" idx="67" hasCustomPrompt="1"/>
          </p:nvPr>
        </p:nvSpPr>
        <p:spPr>
          <a:xfrm>
            <a:off x="483086" y="4722314"/>
            <a:ext cx="276153" cy="270074"/>
          </a:xfrm>
          <a:solidFill>
            <a:schemeClr val="accent1"/>
          </a:solidFill>
        </p:spPr>
        <p:txBody>
          <a:bodyPr/>
          <a:lstStyle>
            <a:lvl1pPr>
              <a:defRPr/>
            </a:lvl1pPr>
          </a:lstStyle>
          <a:p>
            <a:pPr lvl="0"/>
            <a:r>
              <a:rPr lang="en-GB"/>
              <a:t> </a:t>
            </a:r>
          </a:p>
        </p:txBody>
      </p:sp>
      <p:sp>
        <p:nvSpPr>
          <p:cNvPr id="2" name="Footer Placeholder 4">
            <a:extLst>
              <a:ext uri="{FF2B5EF4-FFF2-40B4-BE49-F238E27FC236}">
                <a16:creationId xmlns:a16="http://schemas.microsoft.com/office/drawing/2014/main" id="{5A9C95F8-1028-4ECA-1DE2-407C9D61515D}"/>
              </a:ext>
            </a:extLst>
          </p:cNvPr>
          <p:cNvSpPr>
            <a:spLocks noGrp="1"/>
          </p:cNvSpPr>
          <p:nvPr>
            <p:ph type="ftr" sz="quarter" idx="3"/>
          </p:nvPr>
        </p:nvSpPr>
        <p:spPr>
          <a:xfrm rot="5400000">
            <a:off x="8770654" y="3198629"/>
            <a:ext cx="6616800" cy="219543"/>
          </a:xfrm>
          <a:prstGeom prst="rect">
            <a:avLst/>
          </a:prstGeom>
          <a:solidFill>
            <a:schemeClr val="accent1"/>
          </a:solidFill>
        </p:spPr>
        <p:txBody>
          <a:bodyPr wrap="square" rtlCol="0" anchor="ctr">
            <a:noAutofit/>
          </a:bodyPr>
          <a:lstStyle>
            <a:lvl1pPr algn="ctr">
              <a:lnSpc>
                <a:spcPct val="100000"/>
              </a:lnSpc>
              <a:spcAft>
                <a:spcPts val="1200"/>
              </a:spcAft>
              <a:defRPr lang="en-GB" sz="900" b="0" spc="100" baseline="0" smtClean="0"/>
            </a:lvl1pPr>
          </a:lstStyle>
          <a:p>
            <a:r>
              <a:rPr lang="en-IN"/>
              <a:t>SECTION TITLE</a:t>
            </a:r>
          </a:p>
        </p:txBody>
      </p:sp>
      <p:sp>
        <p:nvSpPr>
          <p:cNvPr id="4" name="Slide Number Placeholder 46">
            <a:extLst>
              <a:ext uri="{FF2B5EF4-FFF2-40B4-BE49-F238E27FC236}">
                <a16:creationId xmlns:a16="http://schemas.microsoft.com/office/drawing/2014/main" id="{DC8C6539-CE01-1C81-7C20-1FF493A73750}"/>
              </a:ext>
            </a:extLst>
          </p:cNvPr>
          <p:cNvSpPr>
            <a:spLocks noGrp="1"/>
          </p:cNvSpPr>
          <p:nvPr>
            <p:ph type="sldNum" sz="quarter" idx="34"/>
          </p:nvPr>
        </p:nvSpPr>
        <p:spPr>
          <a:xfrm>
            <a:off x="11967901" y="6617924"/>
            <a:ext cx="220924" cy="240077"/>
          </a:xfrm>
          <a:prstGeom prst="rect">
            <a:avLst/>
          </a:prstGeom>
          <a:solidFill>
            <a:schemeClr val="accent1"/>
          </a:solidFill>
        </p:spPr>
        <p:txBody>
          <a:bodyPr/>
          <a:lstStyle/>
          <a:p>
            <a:fld id="{BB07EAE1-021A-493C-B07F-6FE9E5D11BEB}" type="slidenum">
              <a:rPr lang="en-GB" smtClean="0"/>
              <a:pPr/>
              <a:t>‹#›</a:t>
            </a:fld>
            <a:endParaRPr lang="en-GB"/>
          </a:p>
        </p:txBody>
      </p:sp>
    </p:spTree>
    <p:custDataLst>
      <p:tags r:id="rId1"/>
    </p:custDataLst>
    <p:extLst>
      <p:ext uri="{BB962C8B-B14F-4D97-AF65-F5344CB8AC3E}">
        <p14:creationId xmlns:p14="http://schemas.microsoft.com/office/powerpoint/2010/main" val="21114282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Contact details x4 navy">
    <p:bg>
      <p:bgRef idx="1001">
        <a:schemeClr val="bg2"/>
      </p:bgRef>
    </p:bg>
    <p:spTree>
      <p:nvGrpSpPr>
        <p:cNvPr id="1" name=""/>
        <p:cNvGrpSpPr/>
        <p:nvPr/>
      </p:nvGrpSpPr>
      <p:grpSpPr>
        <a:xfrm>
          <a:off x="0" y="0"/>
          <a:ext cx="0" cy="0"/>
          <a:chOff x="0" y="0"/>
          <a:chExt cx="0" cy="0"/>
        </a:xfrm>
      </p:grpSpPr>
      <p:pic>
        <p:nvPicPr>
          <p:cNvPr id="5" name="Picture 4" descr="A close-up of a blue cube&#10;&#10;Description automatically generated">
            <a:extLst>
              <a:ext uri="{FF2B5EF4-FFF2-40B4-BE49-F238E27FC236}">
                <a16:creationId xmlns:a16="http://schemas.microsoft.com/office/drawing/2014/main" id="{B496801D-1277-F3F8-23C6-A02C83C6E92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t="6448" b="6448"/>
          <a:stretch/>
        </p:blipFill>
        <p:spPr>
          <a:xfrm>
            <a:off x="1" y="0"/>
            <a:ext cx="12188823" cy="6858000"/>
          </a:xfrm>
          <a:prstGeom prst="rect">
            <a:avLst/>
          </a:prstGeom>
        </p:spPr>
      </p:pic>
      <p:sp>
        <p:nvSpPr>
          <p:cNvPr id="6" name="TextBox 5">
            <a:extLst>
              <a:ext uri="{FF2B5EF4-FFF2-40B4-BE49-F238E27FC236}">
                <a16:creationId xmlns:a16="http://schemas.microsoft.com/office/drawing/2014/main" id="{308713F2-EECB-0BAC-E9D1-312474D96A07}"/>
              </a:ext>
            </a:extLst>
          </p:cNvPr>
          <p:cNvSpPr txBox="1"/>
          <p:nvPr/>
        </p:nvSpPr>
        <p:spPr>
          <a:xfrm>
            <a:off x="411373" y="5501640"/>
            <a:ext cx="1017514" cy="295466"/>
          </a:xfrm>
          <a:prstGeom prst="rect">
            <a:avLst/>
          </a:prstGeom>
          <a:noFill/>
        </p:spPr>
        <p:txBody>
          <a:bodyPr wrap="none" rtlCol="0">
            <a:spAutoFit/>
          </a:bodyPr>
          <a:lstStyle/>
          <a:p>
            <a:pPr algn="l">
              <a:lnSpc>
                <a:spcPct val="120000"/>
              </a:lnSpc>
              <a:spcAft>
                <a:spcPts val="1000"/>
              </a:spcAft>
            </a:pPr>
            <a:r>
              <a:rPr lang="en-GB" sz="1200">
                <a:solidFill>
                  <a:schemeClr val="tx1"/>
                </a:solidFill>
                <a:latin typeface="Gotham Medium" panose="02000604030000020004" pitchFamily="50" charset="0"/>
              </a:rPr>
              <a:t>savills.com</a:t>
            </a:r>
          </a:p>
        </p:txBody>
      </p:sp>
      <p:sp>
        <p:nvSpPr>
          <p:cNvPr id="8" name="TextBox 7">
            <a:extLst>
              <a:ext uri="{FF2B5EF4-FFF2-40B4-BE49-F238E27FC236}">
                <a16:creationId xmlns:a16="http://schemas.microsoft.com/office/drawing/2014/main" id="{59B33698-BCC5-A34C-8F5A-827C06C9A9C0}"/>
              </a:ext>
            </a:extLst>
          </p:cNvPr>
          <p:cNvSpPr txBox="1"/>
          <p:nvPr/>
        </p:nvSpPr>
        <p:spPr>
          <a:xfrm>
            <a:off x="411373" y="5880261"/>
            <a:ext cx="11110877" cy="562462"/>
          </a:xfrm>
          <a:prstGeom prst="rect">
            <a:avLst/>
          </a:prstGeom>
          <a:noFill/>
        </p:spPr>
        <p:txBody>
          <a:bodyPr wrap="square">
            <a:spAutoFit/>
          </a:bodyPr>
          <a:lstStyle/>
          <a:p>
            <a:pPr>
              <a:lnSpc>
                <a:spcPct val="120000"/>
              </a:lnSpc>
            </a:pPr>
            <a:r>
              <a:rPr lang="en-GB" sz="650"/>
              <a:t>Disclaimer: The material in this presentation has been prepared solely for informational purposes and is strictly confidential. Any disclosure, use, copying or circulation of this presentation (or the information contained within it) is strictly prohibited, unless you have obtained Savills prior written consent. Neither this presentation nor any part of it shall form the basis of, or be relied upon in connection with, any offer or transaction, or act as an inducement to enter into any contract or commitment whatsoever. NO WARRANTY OR REPRESENTATION, EXPRESS OR IMPLIED, IS GIVEN AS TO THE ACCURACY OR COMPLETENESS OF THE INFORMATION CONTAINED HEREIN AND SAVILLS IS UNDER NO OBLIGATION TO SUBSEQUENTLY CORRECT IT IN THE EVENT OF ERRORS. Savills shall not be held responsible for any liability whatsoever or for any loss howsoever arising from or in reliance upon the whole or any part of the contents of this document or any errors therein or omissions therefrom. </a:t>
            </a:r>
          </a:p>
        </p:txBody>
      </p:sp>
      <p:pic>
        <p:nvPicPr>
          <p:cNvPr id="11" name="Graphic 10">
            <a:extLst>
              <a:ext uri="{FF2B5EF4-FFF2-40B4-BE49-F238E27FC236}">
                <a16:creationId xmlns:a16="http://schemas.microsoft.com/office/drawing/2014/main" id="{1B3D1ACE-7C43-C266-DB06-D81E114C996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679507" y="473394"/>
            <a:ext cx="1035573" cy="1035843"/>
          </a:xfrm>
          <a:prstGeom prst="rect">
            <a:avLst/>
          </a:prstGeom>
        </p:spPr>
      </p:pic>
      <p:sp>
        <p:nvSpPr>
          <p:cNvPr id="13" name="Text Placeholder 12">
            <a:extLst>
              <a:ext uri="{FF2B5EF4-FFF2-40B4-BE49-F238E27FC236}">
                <a16:creationId xmlns:a16="http://schemas.microsoft.com/office/drawing/2014/main" id="{7DE08693-3BA3-FC3E-BF72-74418DBCC187}"/>
              </a:ext>
            </a:extLst>
          </p:cNvPr>
          <p:cNvSpPr>
            <a:spLocks noGrp="1"/>
          </p:cNvSpPr>
          <p:nvPr>
            <p:ph type="body" sz="quarter" idx="10" hasCustomPrompt="1"/>
          </p:nvPr>
        </p:nvSpPr>
        <p:spPr>
          <a:xfrm>
            <a:off x="406611" y="3179263"/>
            <a:ext cx="2419673" cy="247356"/>
          </a:xfrm>
        </p:spPr>
        <p:txBody>
          <a:bodyPr anchor="ctr"/>
          <a:lstStyle>
            <a:lvl1pPr>
              <a:defRPr sz="900" cap="all" baseline="0">
                <a:solidFill>
                  <a:schemeClr val="tx1"/>
                </a:solidFill>
              </a:defRPr>
            </a:lvl1pPr>
            <a:lvl2pPr>
              <a:defRPr sz="1000" cap="all" baseline="0"/>
            </a:lvl2pPr>
            <a:lvl3pPr>
              <a:defRPr sz="900" cap="all" baseline="0"/>
            </a:lvl3pPr>
            <a:lvl4pPr>
              <a:defRPr sz="800" cap="all" baseline="0"/>
            </a:lvl4pPr>
            <a:lvl5pPr>
              <a:defRPr sz="800" cap="all" baseline="0"/>
            </a:lvl5pPr>
          </a:lstStyle>
          <a:p>
            <a:pPr lvl="0"/>
            <a:r>
              <a:rPr lang="en-GB"/>
              <a:t>Insert name</a:t>
            </a:r>
          </a:p>
        </p:txBody>
      </p:sp>
      <p:sp>
        <p:nvSpPr>
          <p:cNvPr id="14" name="Text Placeholder 12">
            <a:extLst>
              <a:ext uri="{FF2B5EF4-FFF2-40B4-BE49-F238E27FC236}">
                <a16:creationId xmlns:a16="http://schemas.microsoft.com/office/drawing/2014/main" id="{A9807B49-FE43-55EB-6E94-7548AED1AA89}"/>
              </a:ext>
            </a:extLst>
          </p:cNvPr>
          <p:cNvSpPr>
            <a:spLocks noGrp="1"/>
          </p:cNvSpPr>
          <p:nvPr>
            <p:ph type="body" sz="quarter" idx="11" hasCustomPrompt="1"/>
          </p:nvPr>
        </p:nvSpPr>
        <p:spPr>
          <a:xfrm>
            <a:off x="406611" y="3485366"/>
            <a:ext cx="2419673" cy="247356"/>
          </a:xfrm>
        </p:spPr>
        <p:txBody>
          <a:bodyPr anchor="ctr"/>
          <a:lstStyle>
            <a:lvl1pPr>
              <a:defRPr sz="900" cap="all" baseline="0">
                <a:solidFill>
                  <a:schemeClr val="tx1"/>
                </a:solidFill>
              </a:defRPr>
            </a:lvl1pPr>
            <a:lvl2pPr>
              <a:defRPr sz="1000" cap="all" baseline="0"/>
            </a:lvl2pPr>
            <a:lvl3pPr>
              <a:defRPr sz="900" cap="all" baseline="0"/>
            </a:lvl3pPr>
            <a:lvl4pPr>
              <a:defRPr sz="800" cap="all" baseline="0"/>
            </a:lvl4pPr>
            <a:lvl5pPr>
              <a:defRPr sz="800" cap="all" baseline="0"/>
            </a:lvl5pPr>
          </a:lstStyle>
          <a:p>
            <a:pPr lvl="0"/>
            <a:r>
              <a:rPr lang="en-GB"/>
              <a:t>Insert title</a:t>
            </a:r>
          </a:p>
        </p:txBody>
      </p:sp>
      <p:sp>
        <p:nvSpPr>
          <p:cNvPr id="15" name="Text Placeholder 12">
            <a:extLst>
              <a:ext uri="{FF2B5EF4-FFF2-40B4-BE49-F238E27FC236}">
                <a16:creationId xmlns:a16="http://schemas.microsoft.com/office/drawing/2014/main" id="{59158B01-3F17-FEF5-E313-05A51AB89B3B}"/>
              </a:ext>
            </a:extLst>
          </p:cNvPr>
          <p:cNvSpPr>
            <a:spLocks noGrp="1"/>
          </p:cNvSpPr>
          <p:nvPr>
            <p:ph type="body" sz="quarter" idx="12" hasCustomPrompt="1"/>
          </p:nvPr>
        </p:nvSpPr>
        <p:spPr>
          <a:xfrm>
            <a:off x="406611" y="3791469"/>
            <a:ext cx="2419673" cy="247356"/>
          </a:xfrm>
        </p:spPr>
        <p:txBody>
          <a:bodyPr anchor="ctr"/>
          <a:lstStyle>
            <a:lvl1pPr>
              <a:defRPr sz="900" cap="all" baseline="0">
                <a:solidFill>
                  <a:schemeClr val="tx1"/>
                </a:solidFill>
              </a:defRPr>
            </a:lvl1pPr>
            <a:lvl2pPr>
              <a:defRPr sz="1000" cap="all" baseline="0"/>
            </a:lvl2pPr>
            <a:lvl3pPr>
              <a:defRPr sz="900" cap="all" baseline="0"/>
            </a:lvl3pPr>
            <a:lvl4pPr>
              <a:defRPr sz="800" cap="all" baseline="0"/>
            </a:lvl4pPr>
            <a:lvl5pPr>
              <a:defRPr sz="800" cap="all" baseline="0"/>
            </a:lvl5pPr>
          </a:lstStyle>
          <a:p>
            <a:pPr lvl="0"/>
            <a:r>
              <a:rPr lang="en-GB"/>
              <a:t>Insert company name</a:t>
            </a:r>
          </a:p>
        </p:txBody>
      </p:sp>
      <p:sp>
        <p:nvSpPr>
          <p:cNvPr id="16" name="Text Placeholder 12">
            <a:extLst>
              <a:ext uri="{FF2B5EF4-FFF2-40B4-BE49-F238E27FC236}">
                <a16:creationId xmlns:a16="http://schemas.microsoft.com/office/drawing/2014/main" id="{7E81962A-7C98-D2E9-7CEC-B65BEF938AED}"/>
              </a:ext>
            </a:extLst>
          </p:cNvPr>
          <p:cNvSpPr>
            <a:spLocks noGrp="1"/>
          </p:cNvSpPr>
          <p:nvPr>
            <p:ph type="body" sz="quarter" idx="13" hasCustomPrompt="1"/>
          </p:nvPr>
        </p:nvSpPr>
        <p:spPr>
          <a:xfrm>
            <a:off x="406611" y="4097572"/>
            <a:ext cx="2419673" cy="247356"/>
          </a:xfrm>
        </p:spPr>
        <p:txBody>
          <a:bodyPr anchor="ctr"/>
          <a:lstStyle>
            <a:lvl1pPr>
              <a:defRPr sz="900" cap="all" baseline="0">
                <a:solidFill>
                  <a:schemeClr val="tx1"/>
                </a:solidFill>
              </a:defRPr>
            </a:lvl1pPr>
            <a:lvl2pPr>
              <a:defRPr sz="1000" cap="all" baseline="0"/>
            </a:lvl2pPr>
            <a:lvl3pPr>
              <a:defRPr sz="900" cap="all" baseline="0"/>
            </a:lvl3pPr>
            <a:lvl4pPr>
              <a:defRPr sz="800" cap="all" baseline="0"/>
            </a:lvl4pPr>
            <a:lvl5pPr>
              <a:defRPr sz="800" cap="all" baseline="0"/>
            </a:lvl5pPr>
          </a:lstStyle>
          <a:p>
            <a:pPr lvl="0"/>
            <a:r>
              <a:rPr lang="en-GB"/>
              <a:t>Insert phone</a:t>
            </a:r>
          </a:p>
        </p:txBody>
      </p:sp>
      <p:sp>
        <p:nvSpPr>
          <p:cNvPr id="17" name="Text Placeholder 12">
            <a:extLst>
              <a:ext uri="{FF2B5EF4-FFF2-40B4-BE49-F238E27FC236}">
                <a16:creationId xmlns:a16="http://schemas.microsoft.com/office/drawing/2014/main" id="{F78787D3-109D-9636-08BB-A375F749FF3E}"/>
              </a:ext>
            </a:extLst>
          </p:cNvPr>
          <p:cNvSpPr>
            <a:spLocks noGrp="1"/>
          </p:cNvSpPr>
          <p:nvPr>
            <p:ph type="body" sz="quarter" idx="14" hasCustomPrompt="1"/>
          </p:nvPr>
        </p:nvSpPr>
        <p:spPr>
          <a:xfrm>
            <a:off x="406611" y="4403675"/>
            <a:ext cx="2419673" cy="247356"/>
          </a:xfrm>
        </p:spPr>
        <p:txBody>
          <a:bodyPr anchor="ctr"/>
          <a:lstStyle>
            <a:lvl1pPr>
              <a:defRPr sz="900" cap="all" baseline="0">
                <a:solidFill>
                  <a:schemeClr val="tx1"/>
                </a:solidFill>
              </a:defRPr>
            </a:lvl1pPr>
            <a:lvl2pPr>
              <a:defRPr sz="1000" cap="all" baseline="0"/>
            </a:lvl2pPr>
            <a:lvl3pPr>
              <a:defRPr sz="900" cap="all" baseline="0"/>
            </a:lvl3pPr>
            <a:lvl4pPr>
              <a:defRPr sz="800" cap="all" baseline="0"/>
            </a:lvl4pPr>
            <a:lvl5pPr>
              <a:defRPr sz="800" cap="all" baseline="0"/>
            </a:lvl5pPr>
          </a:lstStyle>
          <a:p>
            <a:pPr lvl="0"/>
            <a:r>
              <a:rPr lang="en-GB"/>
              <a:t>Insert email</a:t>
            </a:r>
          </a:p>
        </p:txBody>
      </p:sp>
      <p:sp>
        <p:nvSpPr>
          <p:cNvPr id="29" name="Text Placeholder 28">
            <a:extLst>
              <a:ext uri="{FF2B5EF4-FFF2-40B4-BE49-F238E27FC236}">
                <a16:creationId xmlns:a16="http://schemas.microsoft.com/office/drawing/2014/main" id="{6DF254FF-0ED5-6C78-869E-390454E924BC}"/>
              </a:ext>
            </a:extLst>
          </p:cNvPr>
          <p:cNvSpPr>
            <a:spLocks noGrp="1"/>
          </p:cNvSpPr>
          <p:nvPr>
            <p:ph type="body" sz="quarter" idx="25" hasCustomPrompt="1"/>
          </p:nvPr>
        </p:nvSpPr>
        <p:spPr>
          <a:xfrm>
            <a:off x="500753" y="3450592"/>
            <a:ext cx="2368490" cy="3600"/>
          </a:xfrm>
          <a:solidFill>
            <a:schemeClr val="tx1"/>
          </a:solidFill>
        </p:spPr>
        <p:txBody>
          <a:bodyPr/>
          <a:lstStyle>
            <a:lvl1pPr>
              <a:defRPr>
                <a:solidFill>
                  <a:schemeClr val="tx1"/>
                </a:solidFill>
              </a:defRPr>
            </a:lvl1pPr>
          </a:lstStyle>
          <a:p>
            <a:pPr lvl="0"/>
            <a:r>
              <a:rPr lang="en-GB"/>
              <a:t> </a:t>
            </a:r>
          </a:p>
        </p:txBody>
      </p:sp>
      <p:sp>
        <p:nvSpPr>
          <p:cNvPr id="30" name="Text Placeholder 28">
            <a:extLst>
              <a:ext uri="{FF2B5EF4-FFF2-40B4-BE49-F238E27FC236}">
                <a16:creationId xmlns:a16="http://schemas.microsoft.com/office/drawing/2014/main" id="{CBDEC2BF-BBCC-6FA5-4D93-E78484D9C9ED}"/>
              </a:ext>
            </a:extLst>
          </p:cNvPr>
          <p:cNvSpPr>
            <a:spLocks noGrp="1"/>
          </p:cNvSpPr>
          <p:nvPr>
            <p:ph type="body" sz="quarter" idx="26" hasCustomPrompt="1"/>
          </p:nvPr>
        </p:nvSpPr>
        <p:spPr>
          <a:xfrm>
            <a:off x="500753" y="3756695"/>
            <a:ext cx="2368490" cy="3600"/>
          </a:xfrm>
          <a:solidFill>
            <a:schemeClr val="tx1"/>
          </a:solidFill>
        </p:spPr>
        <p:txBody>
          <a:bodyPr/>
          <a:lstStyle>
            <a:lvl1pPr>
              <a:defRPr>
                <a:solidFill>
                  <a:schemeClr val="tx1"/>
                </a:solidFill>
              </a:defRPr>
            </a:lvl1pPr>
          </a:lstStyle>
          <a:p>
            <a:pPr lvl="0"/>
            <a:r>
              <a:rPr lang="en-GB"/>
              <a:t> </a:t>
            </a:r>
          </a:p>
        </p:txBody>
      </p:sp>
      <p:sp>
        <p:nvSpPr>
          <p:cNvPr id="31" name="Text Placeholder 28">
            <a:extLst>
              <a:ext uri="{FF2B5EF4-FFF2-40B4-BE49-F238E27FC236}">
                <a16:creationId xmlns:a16="http://schemas.microsoft.com/office/drawing/2014/main" id="{834489DA-80D0-4860-98E2-BE6F18F2A744}"/>
              </a:ext>
            </a:extLst>
          </p:cNvPr>
          <p:cNvSpPr>
            <a:spLocks noGrp="1"/>
          </p:cNvSpPr>
          <p:nvPr>
            <p:ph type="body" sz="quarter" idx="27" hasCustomPrompt="1"/>
          </p:nvPr>
        </p:nvSpPr>
        <p:spPr>
          <a:xfrm>
            <a:off x="500753" y="4062798"/>
            <a:ext cx="2368490" cy="3600"/>
          </a:xfrm>
          <a:solidFill>
            <a:schemeClr val="tx1"/>
          </a:solidFill>
        </p:spPr>
        <p:txBody>
          <a:bodyPr/>
          <a:lstStyle>
            <a:lvl1pPr>
              <a:defRPr>
                <a:solidFill>
                  <a:schemeClr val="tx1"/>
                </a:solidFill>
              </a:defRPr>
            </a:lvl1pPr>
          </a:lstStyle>
          <a:p>
            <a:pPr lvl="0"/>
            <a:r>
              <a:rPr lang="en-GB"/>
              <a:t> </a:t>
            </a:r>
          </a:p>
        </p:txBody>
      </p:sp>
      <p:sp>
        <p:nvSpPr>
          <p:cNvPr id="32" name="Text Placeholder 28">
            <a:extLst>
              <a:ext uri="{FF2B5EF4-FFF2-40B4-BE49-F238E27FC236}">
                <a16:creationId xmlns:a16="http://schemas.microsoft.com/office/drawing/2014/main" id="{413757EC-9418-E80A-9C60-821608FCAC90}"/>
              </a:ext>
            </a:extLst>
          </p:cNvPr>
          <p:cNvSpPr>
            <a:spLocks noGrp="1"/>
          </p:cNvSpPr>
          <p:nvPr>
            <p:ph type="body" sz="quarter" idx="28" hasCustomPrompt="1"/>
          </p:nvPr>
        </p:nvSpPr>
        <p:spPr>
          <a:xfrm>
            <a:off x="500753" y="4368901"/>
            <a:ext cx="2368490" cy="3600"/>
          </a:xfrm>
          <a:solidFill>
            <a:schemeClr val="tx1"/>
          </a:solidFill>
        </p:spPr>
        <p:txBody>
          <a:bodyPr/>
          <a:lstStyle>
            <a:lvl1pPr>
              <a:defRPr>
                <a:solidFill>
                  <a:schemeClr val="tx1"/>
                </a:solidFill>
              </a:defRPr>
            </a:lvl1pPr>
          </a:lstStyle>
          <a:p>
            <a:pPr lvl="0"/>
            <a:r>
              <a:rPr lang="en-GB"/>
              <a:t> </a:t>
            </a:r>
          </a:p>
        </p:txBody>
      </p:sp>
      <p:sp>
        <p:nvSpPr>
          <p:cNvPr id="33" name="Text Placeholder 28">
            <a:extLst>
              <a:ext uri="{FF2B5EF4-FFF2-40B4-BE49-F238E27FC236}">
                <a16:creationId xmlns:a16="http://schemas.microsoft.com/office/drawing/2014/main" id="{96D9D1F0-A431-7276-A6A5-9F3B373CA68C}"/>
              </a:ext>
            </a:extLst>
          </p:cNvPr>
          <p:cNvSpPr>
            <a:spLocks noGrp="1"/>
          </p:cNvSpPr>
          <p:nvPr>
            <p:ph type="body" sz="quarter" idx="29" hasCustomPrompt="1"/>
          </p:nvPr>
        </p:nvSpPr>
        <p:spPr>
          <a:xfrm>
            <a:off x="500753" y="4675004"/>
            <a:ext cx="2368490" cy="3600"/>
          </a:xfrm>
          <a:solidFill>
            <a:schemeClr val="tx1"/>
          </a:solidFill>
        </p:spPr>
        <p:txBody>
          <a:bodyPr/>
          <a:lstStyle>
            <a:lvl1pPr>
              <a:defRPr>
                <a:solidFill>
                  <a:schemeClr val="tx1"/>
                </a:solidFill>
              </a:defRPr>
            </a:lvl1pPr>
          </a:lstStyle>
          <a:p>
            <a:pPr lvl="0"/>
            <a:r>
              <a:rPr lang="en-GB"/>
              <a:t> </a:t>
            </a:r>
          </a:p>
        </p:txBody>
      </p:sp>
      <p:sp>
        <p:nvSpPr>
          <p:cNvPr id="4" name="Title 2">
            <a:extLst>
              <a:ext uri="{FF2B5EF4-FFF2-40B4-BE49-F238E27FC236}">
                <a16:creationId xmlns:a16="http://schemas.microsoft.com/office/drawing/2014/main" id="{DE2833D8-8CA0-E70E-10A2-9EAE7F2D91E5}"/>
              </a:ext>
            </a:extLst>
          </p:cNvPr>
          <p:cNvSpPr>
            <a:spLocks noGrp="1"/>
          </p:cNvSpPr>
          <p:nvPr>
            <p:ph type="title" hasCustomPrompt="1"/>
          </p:nvPr>
        </p:nvSpPr>
        <p:spPr>
          <a:xfrm>
            <a:off x="450732" y="1865834"/>
            <a:ext cx="6228882" cy="1109663"/>
          </a:xfrm>
        </p:spPr>
        <p:txBody>
          <a:bodyPr/>
          <a:lstStyle>
            <a:lvl1pPr>
              <a:defRPr sz="5998">
                <a:solidFill>
                  <a:schemeClr val="tx1"/>
                </a:solidFill>
                <a:latin typeface="+mn-lt"/>
              </a:defRPr>
            </a:lvl1pPr>
          </a:lstStyle>
          <a:p>
            <a:r>
              <a:rPr lang="en-GB"/>
              <a:t>Contact us</a:t>
            </a:r>
          </a:p>
        </p:txBody>
      </p:sp>
      <p:pic>
        <p:nvPicPr>
          <p:cNvPr id="9" name="Graphic 8">
            <a:extLst>
              <a:ext uri="{FF2B5EF4-FFF2-40B4-BE49-F238E27FC236}">
                <a16:creationId xmlns:a16="http://schemas.microsoft.com/office/drawing/2014/main" id="{2377D719-7B99-49D8-904E-D6536AC00F9A}"/>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679507" y="473394"/>
            <a:ext cx="1035573" cy="1035843"/>
          </a:xfrm>
          <a:prstGeom prst="rect">
            <a:avLst/>
          </a:prstGeom>
        </p:spPr>
      </p:pic>
      <p:sp>
        <p:nvSpPr>
          <p:cNvPr id="2" name="Text Placeholder 12">
            <a:extLst>
              <a:ext uri="{FF2B5EF4-FFF2-40B4-BE49-F238E27FC236}">
                <a16:creationId xmlns:a16="http://schemas.microsoft.com/office/drawing/2014/main" id="{38DB453B-2CE9-5A75-5504-D050C36B76F3}"/>
              </a:ext>
            </a:extLst>
          </p:cNvPr>
          <p:cNvSpPr>
            <a:spLocks noGrp="1"/>
          </p:cNvSpPr>
          <p:nvPr>
            <p:ph type="body" sz="quarter" idx="30" hasCustomPrompt="1"/>
          </p:nvPr>
        </p:nvSpPr>
        <p:spPr>
          <a:xfrm>
            <a:off x="3247491" y="3179263"/>
            <a:ext cx="2419673" cy="247356"/>
          </a:xfrm>
        </p:spPr>
        <p:txBody>
          <a:bodyPr anchor="ctr"/>
          <a:lstStyle>
            <a:lvl1pPr>
              <a:defRPr sz="900" cap="all" baseline="0">
                <a:solidFill>
                  <a:schemeClr val="tx1"/>
                </a:solidFill>
              </a:defRPr>
            </a:lvl1pPr>
            <a:lvl2pPr>
              <a:defRPr sz="1000" cap="all" baseline="0"/>
            </a:lvl2pPr>
            <a:lvl3pPr>
              <a:defRPr sz="900" cap="all" baseline="0"/>
            </a:lvl3pPr>
            <a:lvl4pPr>
              <a:defRPr sz="800" cap="all" baseline="0"/>
            </a:lvl4pPr>
            <a:lvl5pPr>
              <a:defRPr sz="800" cap="all" baseline="0"/>
            </a:lvl5pPr>
          </a:lstStyle>
          <a:p>
            <a:pPr lvl="0"/>
            <a:r>
              <a:rPr lang="en-GB"/>
              <a:t>Insert name</a:t>
            </a:r>
          </a:p>
        </p:txBody>
      </p:sp>
      <p:sp>
        <p:nvSpPr>
          <p:cNvPr id="3" name="Text Placeholder 12">
            <a:extLst>
              <a:ext uri="{FF2B5EF4-FFF2-40B4-BE49-F238E27FC236}">
                <a16:creationId xmlns:a16="http://schemas.microsoft.com/office/drawing/2014/main" id="{9956EAA6-DEDA-0524-223E-ADFBD6F89C12}"/>
              </a:ext>
            </a:extLst>
          </p:cNvPr>
          <p:cNvSpPr>
            <a:spLocks noGrp="1"/>
          </p:cNvSpPr>
          <p:nvPr>
            <p:ph type="body" sz="quarter" idx="31" hasCustomPrompt="1"/>
          </p:nvPr>
        </p:nvSpPr>
        <p:spPr>
          <a:xfrm>
            <a:off x="3247491" y="3485366"/>
            <a:ext cx="2419673" cy="247356"/>
          </a:xfrm>
        </p:spPr>
        <p:txBody>
          <a:bodyPr anchor="ctr"/>
          <a:lstStyle>
            <a:lvl1pPr>
              <a:defRPr sz="900" cap="all" baseline="0">
                <a:solidFill>
                  <a:schemeClr val="tx1"/>
                </a:solidFill>
              </a:defRPr>
            </a:lvl1pPr>
            <a:lvl2pPr>
              <a:defRPr sz="1000" cap="all" baseline="0"/>
            </a:lvl2pPr>
            <a:lvl3pPr>
              <a:defRPr sz="900" cap="all" baseline="0"/>
            </a:lvl3pPr>
            <a:lvl4pPr>
              <a:defRPr sz="800" cap="all" baseline="0"/>
            </a:lvl4pPr>
            <a:lvl5pPr>
              <a:defRPr sz="800" cap="all" baseline="0"/>
            </a:lvl5pPr>
          </a:lstStyle>
          <a:p>
            <a:pPr lvl="0"/>
            <a:r>
              <a:rPr lang="en-GB"/>
              <a:t>Insert title</a:t>
            </a:r>
          </a:p>
        </p:txBody>
      </p:sp>
      <p:sp>
        <p:nvSpPr>
          <p:cNvPr id="12" name="Text Placeholder 12">
            <a:extLst>
              <a:ext uri="{FF2B5EF4-FFF2-40B4-BE49-F238E27FC236}">
                <a16:creationId xmlns:a16="http://schemas.microsoft.com/office/drawing/2014/main" id="{B0403E57-C489-0488-C8AC-3B21E7C30081}"/>
              </a:ext>
            </a:extLst>
          </p:cNvPr>
          <p:cNvSpPr>
            <a:spLocks noGrp="1"/>
          </p:cNvSpPr>
          <p:nvPr>
            <p:ph type="body" sz="quarter" idx="32" hasCustomPrompt="1"/>
          </p:nvPr>
        </p:nvSpPr>
        <p:spPr>
          <a:xfrm>
            <a:off x="3247491" y="3791469"/>
            <a:ext cx="2419673" cy="247356"/>
          </a:xfrm>
        </p:spPr>
        <p:txBody>
          <a:bodyPr anchor="ctr"/>
          <a:lstStyle>
            <a:lvl1pPr>
              <a:defRPr sz="900" cap="all" baseline="0">
                <a:solidFill>
                  <a:schemeClr val="tx1"/>
                </a:solidFill>
              </a:defRPr>
            </a:lvl1pPr>
            <a:lvl2pPr>
              <a:defRPr sz="1000" cap="all" baseline="0"/>
            </a:lvl2pPr>
            <a:lvl3pPr>
              <a:defRPr sz="900" cap="all" baseline="0"/>
            </a:lvl3pPr>
            <a:lvl4pPr>
              <a:defRPr sz="800" cap="all" baseline="0"/>
            </a:lvl4pPr>
            <a:lvl5pPr>
              <a:defRPr sz="800" cap="all" baseline="0"/>
            </a:lvl5pPr>
          </a:lstStyle>
          <a:p>
            <a:pPr lvl="0"/>
            <a:r>
              <a:rPr lang="en-GB"/>
              <a:t>Insert company name</a:t>
            </a:r>
          </a:p>
        </p:txBody>
      </p:sp>
      <p:sp>
        <p:nvSpPr>
          <p:cNvPr id="28" name="Text Placeholder 12">
            <a:extLst>
              <a:ext uri="{FF2B5EF4-FFF2-40B4-BE49-F238E27FC236}">
                <a16:creationId xmlns:a16="http://schemas.microsoft.com/office/drawing/2014/main" id="{F59B19BE-9E18-7B40-29FA-D3F7391FF1BC}"/>
              </a:ext>
            </a:extLst>
          </p:cNvPr>
          <p:cNvSpPr>
            <a:spLocks noGrp="1"/>
          </p:cNvSpPr>
          <p:nvPr>
            <p:ph type="body" sz="quarter" idx="33" hasCustomPrompt="1"/>
          </p:nvPr>
        </p:nvSpPr>
        <p:spPr>
          <a:xfrm>
            <a:off x="3247491" y="4097572"/>
            <a:ext cx="2419673" cy="247356"/>
          </a:xfrm>
        </p:spPr>
        <p:txBody>
          <a:bodyPr anchor="ctr"/>
          <a:lstStyle>
            <a:lvl1pPr>
              <a:defRPr sz="900" cap="all" baseline="0">
                <a:solidFill>
                  <a:schemeClr val="tx1"/>
                </a:solidFill>
              </a:defRPr>
            </a:lvl1pPr>
            <a:lvl2pPr>
              <a:defRPr sz="1000" cap="all" baseline="0"/>
            </a:lvl2pPr>
            <a:lvl3pPr>
              <a:defRPr sz="900" cap="all" baseline="0"/>
            </a:lvl3pPr>
            <a:lvl4pPr>
              <a:defRPr sz="800" cap="all" baseline="0"/>
            </a:lvl4pPr>
            <a:lvl5pPr>
              <a:defRPr sz="800" cap="all" baseline="0"/>
            </a:lvl5pPr>
          </a:lstStyle>
          <a:p>
            <a:pPr lvl="0"/>
            <a:r>
              <a:rPr lang="en-GB"/>
              <a:t>Insert phone</a:t>
            </a:r>
          </a:p>
        </p:txBody>
      </p:sp>
      <p:sp>
        <p:nvSpPr>
          <p:cNvPr id="44" name="Text Placeholder 12">
            <a:extLst>
              <a:ext uri="{FF2B5EF4-FFF2-40B4-BE49-F238E27FC236}">
                <a16:creationId xmlns:a16="http://schemas.microsoft.com/office/drawing/2014/main" id="{4CAF0BF3-039E-5C8A-F4E4-6DBAF1C24068}"/>
              </a:ext>
            </a:extLst>
          </p:cNvPr>
          <p:cNvSpPr>
            <a:spLocks noGrp="1"/>
          </p:cNvSpPr>
          <p:nvPr>
            <p:ph type="body" sz="quarter" idx="34" hasCustomPrompt="1"/>
          </p:nvPr>
        </p:nvSpPr>
        <p:spPr>
          <a:xfrm>
            <a:off x="3247491" y="4403675"/>
            <a:ext cx="2419673" cy="247356"/>
          </a:xfrm>
        </p:spPr>
        <p:txBody>
          <a:bodyPr anchor="ctr"/>
          <a:lstStyle>
            <a:lvl1pPr>
              <a:defRPr sz="900" cap="all" baseline="0">
                <a:solidFill>
                  <a:schemeClr val="tx1"/>
                </a:solidFill>
              </a:defRPr>
            </a:lvl1pPr>
            <a:lvl2pPr>
              <a:defRPr sz="1000" cap="all" baseline="0"/>
            </a:lvl2pPr>
            <a:lvl3pPr>
              <a:defRPr sz="900" cap="all" baseline="0"/>
            </a:lvl3pPr>
            <a:lvl4pPr>
              <a:defRPr sz="800" cap="all" baseline="0"/>
            </a:lvl4pPr>
            <a:lvl5pPr>
              <a:defRPr sz="800" cap="all" baseline="0"/>
            </a:lvl5pPr>
          </a:lstStyle>
          <a:p>
            <a:pPr lvl="0"/>
            <a:r>
              <a:rPr lang="en-GB"/>
              <a:t>Insert email</a:t>
            </a:r>
          </a:p>
        </p:txBody>
      </p:sp>
      <p:sp>
        <p:nvSpPr>
          <p:cNvPr id="45" name="Text Placeholder 28">
            <a:extLst>
              <a:ext uri="{FF2B5EF4-FFF2-40B4-BE49-F238E27FC236}">
                <a16:creationId xmlns:a16="http://schemas.microsoft.com/office/drawing/2014/main" id="{D1054811-0CDC-18B7-DDA0-3CC8AF2D02AE}"/>
              </a:ext>
            </a:extLst>
          </p:cNvPr>
          <p:cNvSpPr>
            <a:spLocks noGrp="1"/>
          </p:cNvSpPr>
          <p:nvPr>
            <p:ph type="body" sz="quarter" idx="35" hasCustomPrompt="1"/>
          </p:nvPr>
        </p:nvSpPr>
        <p:spPr>
          <a:xfrm>
            <a:off x="3341633" y="3450592"/>
            <a:ext cx="2368490" cy="3600"/>
          </a:xfrm>
          <a:solidFill>
            <a:schemeClr val="tx1"/>
          </a:solidFill>
        </p:spPr>
        <p:txBody>
          <a:bodyPr/>
          <a:lstStyle>
            <a:lvl1pPr>
              <a:defRPr>
                <a:solidFill>
                  <a:schemeClr val="tx1"/>
                </a:solidFill>
              </a:defRPr>
            </a:lvl1pPr>
          </a:lstStyle>
          <a:p>
            <a:pPr lvl="0"/>
            <a:r>
              <a:rPr lang="en-GB"/>
              <a:t> </a:t>
            </a:r>
          </a:p>
        </p:txBody>
      </p:sp>
      <p:sp>
        <p:nvSpPr>
          <p:cNvPr id="46" name="Text Placeholder 28">
            <a:extLst>
              <a:ext uri="{FF2B5EF4-FFF2-40B4-BE49-F238E27FC236}">
                <a16:creationId xmlns:a16="http://schemas.microsoft.com/office/drawing/2014/main" id="{35D7FC09-C4C8-1F84-7137-7810427D2979}"/>
              </a:ext>
            </a:extLst>
          </p:cNvPr>
          <p:cNvSpPr>
            <a:spLocks noGrp="1"/>
          </p:cNvSpPr>
          <p:nvPr>
            <p:ph type="body" sz="quarter" idx="36" hasCustomPrompt="1"/>
          </p:nvPr>
        </p:nvSpPr>
        <p:spPr>
          <a:xfrm>
            <a:off x="3341633" y="3756695"/>
            <a:ext cx="2368490" cy="3600"/>
          </a:xfrm>
          <a:solidFill>
            <a:schemeClr val="tx1"/>
          </a:solidFill>
        </p:spPr>
        <p:txBody>
          <a:bodyPr/>
          <a:lstStyle>
            <a:lvl1pPr>
              <a:defRPr>
                <a:solidFill>
                  <a:schemeClr val="tx1"/>
                </a:solidFill>
              </a:defRPr>
            </a:lvl1pPr>
          </a:lstStyle>
          <a:p>
            <a:pPr lvl="0"/>
            <a:r>
              <a:rPr lang="en-GB"/>
              <a:t> </a:t>
            </a:r>
          </a:p>
        </p:txBody>
      </p:sp>
      <p:sp>
        <p:nvSpPr>
          <p:cNvPr id="47" name="Text Placeholder 28">
            <a:extLst>
              <a:ext uri="{FF2B5EF4-FFF2-40B4-BE49-F238E27FC236}">
                <a16:creationId xmlns:a16="http://schemas.microsoft.com/office/drawing/2014/main" id="{84F975A0-838D-2783-996E-FD1E1BE1B28B}"/>
              </a:ext>
            </a:extLst>
          </p:cNvPr>
          <p:cNvSpPr>
            <a:spLocks noGrp="1"/>
          </p:cNvSpPr>
          <p:nvPr>
            <p:ph type="body" sz="quarter" idx="37" hasCustomPrompt="1"/>
          </p:nvPr>
        </p:nvSpPr>
        <p:spPr>
          <a:xfrm>
            <a:off x="3341633" y="4062798"/>
            <a:ext cx="2368490" cy="3600"/>
          </a:xfrm>
          <a:solidFill>
            <a:schemeClr val="tx1"/>
          </a:solidFill>
        </p:spPr>
        <p:txBody>
          <a:bodyPr/>
          <a:lstStyle>
            <a:lvl1pPr>
              <a:defRPr>
                <a:solidFill>
                  <a:schemeClr val="tx1"/>
                </a:solidFill>
              </a:defRPr>
            </a:lvl1pPr>
          </a:lstStyle>
          <a:p>
            <a:pPr lvl="0"/>
            <a:r>
              <a:rPr lang="en-GB"/>
              <a:t> </a:t>
            </a:r>
          </a:p>
        </p:txBody>
      </p:sp>
      <p:sp>
        <p:nvSpPr>
          <p:cNvPr id="48" name="Text Placeholder 28">
            <a:extLst>
              <a:ext uri="{FF2B5EF4-FFF2-40B4-BE49-F238E27FC236}">
                <a16:creationId xmlns:a16="http://schemas.microsoft.com/office/drawing/2014/main" id="{67198EA4-9ED2-C254-0C27-B132EAC11B19}"/>
              </a:ext>
            </a:extLst>
          </p:cNvPr>
          <p:cNvSpPr>
            <a:spLocks noGrp="1"/>
          </p:cNvSpPr>
          <p:nvPr>
            <p:ph type="body" sz="quarter" idx="38" hasCustomPrompt="1"/>
          </p:nvPr>
        </p:nvSpPr>
        <p:spPr>
          <a:xfrm>
            <a:off x="3341633" y="4368901"/>
            <a:ext cx="2368490" cy="3600"/>
          </a:xfrm>
          <a:solidFill>
            <a:schemeClr val="tx1"/>
          </a:solidFill>
        </p:spPr>
        <p:txBody>
          <a:bodyPr/>
          <a:lstStyle>
            <a:lvl1pPr>
              <a:defRPr>
                <a:solidFill>
                  <a:schemeClr val="tx1"/>
                </a:solidFill>
              </a:defRPr>
            </a:lvl1pPr>
          </a:lstStyle>
          <a:p>
            <a:pPr lvl="0"/>
            <a:r>
              <a:rPr lang="en-GB"/>
              <a:t> </a:t>
            </a:r>
          </a:p>
        </p:txBody>
      </p:sp>
      <p:sp>
        <p:nvSpPr>
          <p:cNvPr id="49" name="Text Placeholder 28">
            <a:extLst>
              <a:ext uri="{FF2B5EF4-FFF2-40B4-BE49-F238E27FC236}">
                <a16:creationId xmlns:a16="http://schemas.microsoft.com/office/drawing/2014/main" id="{619DF3D6-2D70-8905-0EA6-760BFB085C05}"/>
              </a:ext>
            </a:extLst>
          </p:cNvPr>
          <p:cNvSpPr>
            <a:spLocks noGrp="1"/>
          </p:cNvSpPr>
          <p:nvPr>
            <p:ph type="body" sz="quarter" idx="39" hasCustomPrompt="1"/>
          </p:nvPr>
        </p:nvSpPr>
        <p:spPr>
          <a:xfrm>
            <a:off x="3341633" y="4675004"/>
            <a:ext cx="2368490" cy="3600"/>
          </a:xfrm>
          <a:solidFill>
            <a:schemeClr val="tx1"/>
          </a:solidFill>
        </p:spPr>
        <p:txBody>
          <a:bodyPr/>
          <a:lstStyle>
            <a:lvl1pPr>
              <a:defRPr>
                <a:solidFill>
                  <a:schemeClr val="tx1"/>
                </a:solidFill>
              </a:defRPr>
            </a:lvl1pPr>
          </a:lstStyle>
          <a:p>
            <a:pPr lvl="0"/>
            <a:r>
              <a:rPr lang="en-GB"/>
              <a:t> </a:t>
            </a:r>
          </a:p>
        </p:txBody>
      </p:sp>
      <p:sp>
        <p:nvSpPr>
          <p:cNvPr id="51" name="Text Placeholder 12">
            <a:extLst>
              <a:ext uri="{FF2B5EF4-FFF2-40B4-BE49-F238E27FC236}">
                <a16:creationId xmlns:a16="http://schemas.microsoft.com/office/drawing/2014/main" id="{DBFE280A-4BA4-B4A2-2729-AA8E821EEC56}"/>
              </a:ext>
            </a:extLst>
          </p:cNvPr>
          <p:cNvSpPr>
            <a:spLocks noGrp="1"/>
          </p:cNvSpPr>
          <p:nvPr>
            <p:ph type="body" sz="quarter" idx="40" hasCustomPrompt="1"/>
          </p:nvPr>
        </p:nvSpPr>
        <p:spPr>
          <a:xfrm>
            <a:off x="6139554" y="3179263"/>
            <a:ext cx="2419673" cy="247356"/>
          </a:xfrm>
        </p:spPr>
        <p:txBody>
          <a:bodyPr anchor="ctr"/>
          <a:lstStyle>
            <a:lvl1pPr>
              <a:defRPr sz="900" cap="all" baseline="0">
                <a:solidFill>
                  <a:schemeClr val="tx1"/>
                </a:solidFill>
              </a:defRPr>
            </a:lvl1pPr>
            <a:lvl2pPr>
              <a:defRPr sz="1000" cap="all" baseline="0"/>
            </a:lvl2pPr>
            <a:lvl3pPr>
              <a:defRPr sz="900" cap="all" baseline="0"/>
            </a:lvl3pPr>
            <a:lvl4pPr>
              <a:defRPr sz="800" cap="all" baseline="0"/>
            </a:lvl4pPr>
            <a:lvl5pPr>
              <a:defRPr sz="800" cap="all" baseline="0"/>
            </a:lvl5pPr>
          </a:lstStyle>
          <a:p>
            <a:pPr lvl="0"/>
            <a:r>
              <a:rPr lang="en-GB"/>
              <a:t>Insert name</a:t>
            </a:r>
          </a:p>
        </p:txBody>
      </p:sp>
      <p:sp>
        <p:nvSpPr>
          <p:cNvPr id="52" name="Text Placeholder 12">
            <a:extLst>
              <a:ext uri="{FF2B5EF4-FFF2-40B4-BE49-F238E27FC236}">
                <a16:creationId xmlns:a16="http://schemas.microsoft.com/office/drawing/2014/main" id="{2F522464-1569-62C5-60C4-3477E42CF1E1}"/>
              </a:ext>
            </a:extLst>
          </p:cNvPr>
          <p:cNvSpPr>
            <a:spLocks noGrp="1"/>
          </p:cNvSpPr>
          <p:nvPr>
            <p:ph type="body" sz="quarter" idx="41" hasCustomPrompt="1"/>
          </p:nvPr>
        </p:nvSpPr>
        <p:spPr>
          <a:xfrm>
            <a:off x="6139554" y="3485366"/>
            <a:ext cx="2419673" cy="247356"/>
          </a:xfrm>
        </p:spPr>
        <p:txBody>
          <a:bodyPr anchor="ctr"/>
          <a:lstStyle>
            <a:lvl1pPr>
              <a:defRPr sz="900" cap="all" baseline="0">
                <a:solidFill>
                  <a:schemeClr val="tx1"/>
                </a:solidFill>
              </a:defRPr>
            </a:lvl1pPr>
            <a:lvl2pPr>
              <a:defRPr sz="1000" cap="all" baseline="0"/>
            </a:lvl2pPr>
            <a:lvl3pPr>
              <a:defRPr sz="900" cap="all" baseline="0"/>
            </a:lvl3pPr>
            <a:lvl4pPr>
              <a:defRPr sz="800" cap="all" baseline="0"/>
            </a:lvl4pPr>
            <a:lvl5pPr>
              <a:defRPr sz="800" cap="all" baseline="0"/>
            </a:lvl5pPr>
          </a:lstStyle>
          <a:p>
            <a:pPr lvl="0"/>
            <a:r>
              <a:rPr lang="en-GB"/>
              <a:t>Insert title</a:t>
            </a:r>
          </a:p>
        </p:txBody>
      </p:sp>
      <p:sp>
        <p:nvSpPr>
          <p:cNvPr id="53" name="Text Placeholder 12">
            <a:extLst>
              <a:ext uri="{FF2B5EF4-FFF2-40B4-BE49-F238E27FC236}">
                <a16:creationId xmlns:a16="http://schemas.microsoft.com/office/drawing/2014/main" id="{20E0A484-A656-F113-113B-CCAB260B5527}"/>
              </a:ext>
            </a:extLst>
          </p:cNvPr>
          <p:cNvSpPr>
            <a:spLocks noGrp="1"/>
          </p:cNvSpPr>
          <p:nvPr>
            <p:ph type="body" sz="quarter" idx="42" hasCustomPrompt="1"/>
          </p:nvPr>
        </p:nvSpPr>
        <p:spPr>
          <a:xfrm>
            <a:off x="6139554" y="3791469"/>
            <a:ext cx="2419673" cy="247356"/>
          </a:xfrm>
        </p:spPr>
        <p:txBody>
          <a:bodyPr anchor="ctr"/>
          <a:lstStyle>
            <a:lvl1pPr>
              <a:defRPr sz="900" cap="all" baseline="0">
                <a:solidFill>
                  <a:schemeClr val="tx1"/>
                </a:solidFill>
              </a:defRPr>
            </a:lvl1pPr>
            <a:lvl2pPr>
              <a:defRPr sz="1000" cap="all" baseline="0"/>
            </a:lvl2pPr>
            <a:lvl3pPr>
              <a:defRPr sz="900" cap="all" baseline="0"/>
            </a:lvl3pPr>
            <a:lvl4pPr>
              <a:defRPr sz="800" cap="all" baseline="0"/>
            </a:lvl4pPr>
            <a:lvl5pPr>
              <a:defRPr sz="800" cap="all" baseline="0"/>
            </a:lvl5pPr>
          </a:lstStyle>
          <a:p>
            <a:pPr lvl="0"/>
            <a:r>
              <a:rPr lang="en-GB"/>
              <a:t>Insert company name</a:t>
            </a:r>
          </a:p>
        </p:txBody>
      </p:sp>
      <p:sp>
        <p:nvSpPr>
          <p:cNvPr id="54" name="Text Placeholder 12">
            <a:extLst>
              <a:ext uri="{FF2B5EF4-FFF2-40B4-BE49-F238E27FC236}">
                <a16:creationId xmlns:a16="http://schemas.microsoft.com/office/drawing/2014/main" id="{5CDDA9BB-7931-43AE-979F-F9C8E4CF7BE8}"/>
              </a:ext>
            </a:extLst>
          </p:cNvPr>
          <p:cNvSpPr>
            <a:spLocks noGrp="1"/>
          </p:cNvSpPr>
          <p:nvPr>
            <p:ph type="body" sz="quarter" idx="43" hasCustomPrompt="1"/>
          </p:nvPr>
        </p:nvSpPr>
        <p:spPr>
          <a:xfrm>
            <a:off x="6139554" y="4097572"/>
            <a:ext cx="2419673" cy="247356"/>
          </a:xfrm>
        </p:spPr>
        <p:txBody>
          <a:bodyPr anchor="ctr"/>
          <a:lstStyle>
            <a:lvl1pPr>
              <a:defRPr sz="900" cap="all" baseline="0">
                <a:solidFill>
                  <a:schemeClr val="tx1"/>
                </a:solidFill>
              </a:defRPr>
            </a:lvl1pPr>
            <a:lvl2pPr>
              <a:defRPr sz="1000" cap="all" baseline="0"/>
            </a:lvl2pPr>
            <a:lvl3pPr>
              <a:defRPr sz="900" cap="all" baseline="0"/>
            </a:lvl3pPr>
            <a:lvl4pPr>
              <a:defRPr sz="800" cap="all" baseline="0"/>
            </a:lvl4pPr>
            <a:lvl5pPr>
              <a:defRPr sz="800" cap="all" baseline="0"/>
            </a:lvl5pPr>
          </a:lstStyle>
          <a:p>
            <a:pPr lvl="0"/>
            <a:r>
              <a:rPr lang="en-GB"/>
              <a:t>Insert phone</a:t>
            </a:r>
          </a:p>
        </p:txBody>
      </p:sp>
      <p:sp>
        <p:nvSpPr>
          <p:cNvPr id="55" name="Text Placeholder 12">
            <a:extLst>
              <a:ext uri="{FF2B5EF4-FFF2-40B4-BE49-F238E27FC236}">
                <a16:creationId xmlns:a16="http://schemas.microsoft.com/office/drawing/2014/main" id="{AAC627B5-E328-7361-1AC1-5DFE78914F95}"/>
              </a:ext>
            </a:extLst>
          </p:cNvPr>
          <p:cNvSpPr>
            <a:spLocks noGrp="1"/>
          </p:cNvSpPr>
          <p:nvPr>
            <p:ph type="body" sz="quarter" idx="44" hasCustomPrompt="1"/>
          </p:nvPr>
        </p:nvSpPr>
        <p:spPr>
          <a:xfrm>
            <a:off x="6139554" y="4403675"/>
            <a:ext cx="2419673" cy="247356"/>
          </a:xfrm>
        </p:spPr>
        <p:txBody>
          <a:bodyPr anchor="ctr"/>
          <a:lstStyle>
            <a:lvl1pPr>
              <a:defRPr sz="900" cap="all" baseline="0">
                <a:solidFill>
                  <a:schemeClr val="tx1"/>
                </a:solidFill>
              </a:defRPr>
            </a:lvl1pPr>
            <a:lvl2pPr>
              <a:defRPr sz="1000" cap="all" baseline="0"/>
            </a:lvl2pPr>
            <a:lvl3pPr>
              <a:defRPr sz="900" cap="all" baseline="0"/>
            </a:lvl3pPr>
            <a:lvl4pPr>
              <a:defRPr sz="800" cap="all" baseline="0"/>
            </a:lvl4pPr>
            <a:lvl5pPr>
              <a:defRPr sz="800" cap="all" baseline="0"/>
            </a:lvl5pPr>
          </a:lstStyle>
          <a:p>
            <a:pPr lvl="0"/>
            <a:r>
              <a:rPr lang="en-GB"/>
              <a:t>Insert email</a:t>
            </a:r>
          </a:p>
        </p:txBody>
      </p:sp>
      <p:sp>
        <p:nvSpPr>
          <p:cNvPr id="56" name="Text Placeholder 28">
            <a:extLst>
              <a:ext uri="{FF2B5EF4-FFF2-40B4-BE49-F238E27FC236}">
                <a16:creationId xmlns:a16="http://schemas.microsoft.com/office/drawing/2014/main" id="{6DB22419-1DE2-2328-534A-517C706B4429}"/>
              </a:ext>
            </a:extLst>
          </p:cNvPr>
          <p:cNvSpPr>
            <a:spLocks noGrp="1"/>
          </p:cNvSpPr>
          <p:nvPr>
            <p:ph type="body" sz="quarter" idx="45" hasCustomPrompt="1"/>
          </p:nvPr>
        </p:nvSpPr>
        <p:spPr>
          <a:xfrm>
            <a:off x="6233696" y="3450592"/>
            <a:ext cx="2368490" cy="3600"/>
          </a:xfrm>
          <a:solidFill>
            <a:schemeClr val="tx1"/>
          </a:solidFill>
        </p:spPr>
        <p:txBody>
          <a:bodyPr/>
          <a:lstStyle>
            <a:lvl1pPr>
              <a:defRPr>
                <a:solidFill>
                  <a:schemeClr val="tx1"/>
                </a:solidFill>
              </a:defRPr>
            </a:lvl1pPr>
          </a:lstStyle>
          <a:p>
            <a:pPr lvl="0"/>
            <a:r>
              <a:rPr lang="en-GB"/>
              <a:t> </a:t>
            </a:r>
          </a:p>
        </p:txBody>
      </p:sp>
      <p:sp>
        <p:nvSpPr>
          <p:cNvPr id="57" name="Text Placeholder 28">
            <a:extLst>
              <a:ext uri="{FF2B5EF4-FFF2-40B4-BE49-F238E27FC236}">
                <a16:creationId xmlns:a16="http://schemas.microsoft.com/office/drawing/2014/main" id="{E5FD3E1A-65E9-0735-1B89-438ACA0A87F4}"/>
              </a:ext>
            </a:extLst>
          </p:cNvPr>
          <p:cNvSpPr>
            <a:spLocks noGrp="1"/>
          </p:cNvSpPr>
          <p:nvPr>
            <p:ph type="body" sz="quarter" idx="46" hasCustomPrompt="1"/>
          </p:nvPr>
        </p:nvSpPr>
        <p:spPr>
          <a:xfrm>
            <a:off x="6233696" y="3756695"/>
            <a:ext cx="2368490" cy="3600"/>
          </a:xfrm>
          <a:solidFill>
            <a:schemeClr val="tx1"/>
          </a:solidFill>
        </p:spPr>
        <p:txBody>
          <a:bodyPr/>
          <a:lstStyle>
            <a:lvl1pPr>
              <a:defRPr>
                <a:solidFill>
                  <a:schemeClr val="tx1"/>
                </a:solidFill>
              </a:defRPr>
            </a:lvl1pPr>
          </a:lstStyle>
          <a:p>
            <a:pPr lvl="0"/>
            <a:r>
              <a:rPr lang="en-GB"/>
              <a:t> </a:t>
            </a:r>
          </a:p>
        </p:txBody>
      </p:sp>
      <p:sp>
        <p:nvSpPr>
          <p:cNvPr id="58" name="Text Placeholder 28">
            <a:extLst>
              <a:ext uri="{FF2B5EF4-FFF2-40B4-BE49-F238E27FC236}">
                <a16:creationId xmlns:a16="http://schemas.microsoft.com/office/drawing/2014/main" id="{782C2984-876F-9E75-13F7-0A6DDCDAEE51}"/>
              </a:ext>
            </a:extLst>
          </p:cNvPr>
          <p:cNvSpPr>
            <a:spLocks noGrp="1"/>
          </p:cNvSpPr>
          <p:nvPr>
            <p:ph type="body" sz="quarter" idx="47" hasCustomPrompt="1"/>
          </p:nvPr>
        </p:nvSpPr>
        <p:spPr>
          <a:xfrm>
            <a:off x="6233696" y="4062798"/>
            <a:ext cx="2368490" cy="3600"/>
          </a:xfrm>
          <a:solidFill>
            <a:schemeClr val="tx1"/>
          </a:solidFill>
        </p:spPr>
        <p:txBody>
          <a:bodyPr/>
          <a:lstStyle>
            <a:lvl1pPr>
              <a:defRPr>
                <a:solidFill>
                  <a:schemeClr val="tx1"/>
                </a:solidFill>
              </a:defRPr>
            </a:lvl1pPr>
          </a:lstStyle>
          <a:p>
            <a:pPr lvl="0"/>
            <a:r>
              <a:rPr lang="en-GB"/>
              <a:t> </a:t>
            </a:r>
          </a:p>
        </p:txBody>
      </p:sp>
      <p:sp>
        <p:nvSpPr>
          <p:cNvPr id="59" name="Text Placeholder 28">
            <a:extLst>
              <a:ext uri="{FF2B5EF4-FFF2-40B4-BE49-F238E27FC236}">
                <a16:creationId xmlns:a16="http://schemas.microsoft.com/office/drawing/2014/main" id="{BB00A304-7EEB-61EB-BA61-851560AABD08}"/>
              </a:ext>
            </a:extLst>
          </p:cNvPr>
          <p:cNvSpPr>
            <a:spLocks noGrp="1"/>
          </p:cNvSpPr>
          <p:nvPr>
            <p:ph type="body" sz="quarter" idx="48" hasCustomPrompt="1"/>
          </p:nvPr>
        </p:nvSpPr>
        <p:spPr>
          <a:xfrm>
            <a:off x="6233696" y="4368901"/>
            <a:ext cx="2368490" cy="3600"/>
          </a:xfrm>
          <a:solidFill>
            <a:schemeClr val="tx1"/>
          </a:solidFill>
        </p:spPr>
        <p:txBody>
          <a:bodyPr/>
          <a:lstStyle>
            <a:lvl1pPr>
              <a:defRPr>
                <a:solidFill>
                  <a:schemeClr val="tx1"/>
                </a:solidFill>
              </a:defRPr>
            </a:lvl1pPr>
          </a:lstStyle>
          <a:p>
            <a:pPr lvl="0"/>
            <a:r>
              <a:rPr lang="en-GB"/>
              <a:t> </a:t>
            </a:r>
          </a:p>
        </p:txBody>
      </p:sp>
      <p:sp>
        <p:nvSpPr>
          <p:cNvPr id="60" name="Text Placeholder 28">
            <a:extLst>
              <a:ext uri="{FF2B5EF4-FFF2-40B4-BE49-F238E27FC236}">
                <a16:creationId xmlns:a16="http://schemas.microsoft.com/office/drawing/2014/main" id="{E8561D60-27F9-C376-AC38-B692FAC87C0F}"/>
              </a:ext>
            </a:extLst>
          </p:cNvPr>
          <p:cNvSpPr>
            <a:spLocks noGrp="1"/>
          </p:cNvSpPr>
          <p:nvPr>
            <p:ph type="body" sz="quarter" idx="49" hasCustomPrompt="1"/>
          </p:nvPr>
        </p:nvSpPr>
        <p:spPr>
          <a:xfrm>
            <a:off x="6233696" y="4675004"/>
            <a:ext cx="2368490" cy="3600"/>
          </a:xfrm>
          <a:solidFill>
            <a:schemeClr val="tx1"/>
          </a:solidFill>
        </p:spPr>
        <p:txBody>
          <a:bodyPr/>
          <a:lstStyle>
            <a:lvl1pPr>
              <a:defRPr>
                <a:solidFill>
                  <a:schemeClr val="tx1"/>
                </a:solidFill>
              </a:defRPr>
            </a:lvl1pPr>
          </a:lstStyle>
          <a:p>
            <a:pPr lvl="0"/>
            <a:r>
              <a:rPr lang="en-GB"/>
              <a:t> </a:t>
            </a:r>
          </a:p>
        </p:txBody>
      </p:sp>
      <p:sp>
        <p:nvSpPr>
          <p:cNvPr id="61" name="Text Placeholder 12">
            <a:extLst>
              <a:ext uri="{FF2B5EF4-FFF2-40B4-BE49-F238E27FC236}">
                <a16:creationId xmlns:a16="http://schemas.microsoft.com/office/drawing/2014/main" id="{D8CDAB34-AAFA-E764-BD23-6672509CF141}"/>
              </a:ext>
            </a:extLst>
          </p:cNvPr>
          <p:cNvSpPr>
            <a:spLocks noGrp="1"/>
          </p:cNvSpPr>
          <p:nvPr>
            <p:ph type="body" sz="quarter" idx="50" hasCustomPrompt="1"/>
          </p:nvPr>
        </p:nvSpPr>
        <p:spPr>
          <a:xfrm>
            <a:off x="9069708" y="3179263"/>
            <a:ext cx="2419673" cy="247356"/>
          </a:xfrm>
        </p:spPr>
        <p:txBody>
          <a:bodyPr anchor="ctr"/>
          <a:lstStyle>
            <a:lvl1pPr>
              <a:defRPr sz="900" cap="all" baseline="0">
                <a:solidFill>
                  <a:schemeClr val="tx1"/>
                </a:solidFill>
              </a:defRPr>
            </a:lvl1pPr>
            <a:lvl2pPr>
              <a:defRPr sz="1000" cap="all" baseline="0"/>
            </a:lvl2pPr>
            <a:lvl3pPr>
              <a:defRPr sz="900" cap="all" baseline="0"/>
            </a:lvl3pPr>
            <a:lvl4pPr>
              <a:defRPr sz="800" cap="all" baseline="0"/>
            </a:lvl4pPr>
            <a:lvl5pPr>
              <a:defRPr sz="800" cap="all" baseline="0"/>
            </a:lvl5pPr>
          </a:lstStyle>
          <a:p>
            <a:pPr lvl="0"/>
            <a:r>
              <a:rPr lang="en-GB"/>
              <a:t>Insert name</a:t>
            </a:r>
          </a:p>
        </p:txBody>
      </p:sp>
      <p:sp>
        <p:nvSpPr>
          <p:cNvPr id="62" name="Text Placeholder 12">
            <a:extLst>
              <a:ext uri="{FF2B5EF4-FFF2-40B4-BE49-F238E27FC236}">
                <a16:creationId xmlns:a16="http://schemas.microsoft.com/office/drawing/2014/main" id="{883C0C79-6F31-8A2D-37B1-375B727ED38D}"/>
              </a:ext>
            </a:extLst>
          </p:cNvPr>
          <p:cNvSpPr>
            <a:spLocks noGrp="1"/>
          </p:cNvSpPr>
          <p:nvPr>
            <p:ph type="body" sz="quarter" idx="51" hasCustomPrompt="1"/>
          </p:nvPr>
        </p:nvSpPr>
        <p:spPr>
          <a:xfrm>
            <a:off x="9069708" y="3485366"/>
            <a:ext cx="2419673" cy="247356"/>
          </a:xfrm>
        </p:spPr>
        <p:txBody>
          <a:bodyPr anchor="ctr"/>
          <a:lstStyle>
            <a:lvl1pPr>
              <a:defRPr sz="900" cap="all" baseline="0">
                <a:solidFill>
                  <a:schemeClr val="tx1"/>
                </a:solidFill>
              </a:defRPr>
            </a:lvl1pPr>
            <a:lvl2pPr>
              <a:defRPr sz="1000" cap="all" baseline="0"/>
            </a:lvl2pPr>
            <a:lvl3pPr>
              <a:defRPr sz="900" cap="all" baseline="0"/>
            </a:lvl3pPr>
            <a:lvl4pPr>
              <a:defRPr sz="800" cap="all" baseline="0"/>
            </a:lvl4pPr>
            <a:lvl5pPr>
              <a:defRPr sz="800" cap="all" baseline="0"/>
            </a:lvl5pPr>
          </a:lstStyle>
          <a:p>
            <a:pPr lvl="0"/>
            <a:r>
              <a:rPr lang="en-GB"/>
              <a:t>Insert title</a:t>
            </a:r>
          </a:p>
        </p:txBody>
      </p:sp>
      <p:sp>
        <p:nvSpPr>
          <p:cNvPr id="63" name="Text Placeholder 12">
            <a:extLst>
              <a:ext uri="{FF2B5EF4-FFF2-40B4-BE49-F238E27FC236}">
                <a16:creationId xmlns:a16="http://schemas.microsoft.com/office/drawing/2014/main" id="{FE7CC4F7-9265-0180-D79B-F4C11CECDD4D}"/>
              </a:ext>
            </a:extLst>
          </p:cNvPr>
          <p:cNvSpPr>
            <a:spLocks noGrp="1"/>
          </p:cNvSpPr>
          <p:nvPr>
            <p:ph type="body" sz="quarter" idx="52" hasCustomPrompt="1"/>
          </p:nvPr>
        </p:nvSpPr>
        <p:spPr>
          <a:xfrm>
            <a:off x="9069708" y="3791469"/>
            <a:ext cx="2419673" cy="247356"/>
          </a:xfrm>
        </p:spPr>
        <p:txBody>
          <a:bodyPr anchor="ctr"/>
          <a:lstStyle>
            <a:lvl1pPr>
              <a:defRPr sz="900" cap="all" baseline="0">
                <a:solidFill>
                  <a:schemeClr val="tx1"/>
                </a:solidFill>
              </a:defRPr>
            </a:lvl1pPr>
            <a:lvl2pPr>
              <a:defRPr sz="1000" cap="all" baseline="0"/>
            </a:lvl2pPr>
            <a:lvl3pPr>
              <a:defRPr sz="900" cap="all" baseline="0"/>
            </a:lvl3pPr>
            <a:lvl4pPr>
              <a:defRPr sz="800" cap="all" baseline="0"/>
            </a:lvl4pPr>
            <a:lvl5pPr>
              <a:defRPr sz="800" cap="all" baseline="0"/>
            </a:lvl5pPr>
          </a:lstStyle>
          <a:p>
            <a:pPr lvl="0"/>
            <a:r>
              <a:rPr lang="en-GB"/>
              <a:t>Insert company name</a:t>
            </a:r>
          </a:p>
        </p:txBody>
      </p:sp>
      <p:sp>
        <p:nvSpPr>
          <p:cNvPr id="64" name="Text Placeholder 12">
            <a:extLst>
              <a:ext uri="{FF2B5EF4-FFF2-40B4-BE49-F238E27FC236}">
                <a16:creationId xmlns:a16="http://schemas.microsoft.com/office/drawing/2014/main" id="{385847B2-1F2B-13DA-456D-90C52419DA4B}"/>
              </a:ext>
            </a:extLst>
          </p:cNvPr>
          <p:cNvSpPr>
            <a:spLocks noGrp="1"/>
          </p:cNvSpPr>
          <p:nvPr>
            <p:ph type="body" sz="quarter" idx="53" hasCustomPrompt="1"/>
          </p:nvPr>
        </p:nvSpPr>
        <p:spPr>
          <a:xfrm>
            <a:off x="9069708" y="4097572"/>
            <a:ext cx="2419673" cy="247356"/>
          </a:xfrm>
        </p:spPr>
        <p:txBody>
          <a:bodyPr anchor="ctr"/>
          <a:lstStyle>
            <a:lvl1pPr>
              <a:defRPr sz="900" cap="all" baseline="0">
                <a:solidFill>
                  <a:schemeClr val="tx1"/>
                </a:solidFill>
              </a:defRPr>
            </a:lvl1pPr>
            <a:lvl2pPr>
              <a:defRPr sz="1000" cap="all" baseline="0"/>
            </a:lvl2pPr>
            <a:lvl3pPr>
              <a:defRPr sz="900" cap="all" baseline="0"/>
            </a:lvl3pPr>
            <a:lvl4pPr>
              <a:defRPr sz="800" cap="all" baseline="0"/>
            </a:lvl4pPr>
            <a:lvl5pPr>
              <a:defRPr sz="800" cap="all" baseline="0"/>
            </a:lvl5pPr>
          </a:lstStyle>
          <a:p>
            <a:pPr lvl="0"/>
            <a:r>
              <a:rPr lang="en-GB"/>
              <a:t>Insert phone</a:t>
            </a:r>
          </a:p>
        </p:txBody>
      </p:sp>
      <p:sp>
        <p:nvSpPr>
          <p:cNvPr id="65" name="Text Placeholder 12">
            <a:extLst>
              <a:ext uri="{FF2B5EF4-FFF2-40B4-BE49-F238E27FC236}">
                <a16:creationId xmlns:a16="http://schemas.microsoft.com/office/drawing/2014/main" id="{F1BB3542-AA8C-9F8D-DE13-9ABCD273977C}"/>
              </a:ext>
            </a:extLst>
          </p:cNvPr>
          <p:cNvSpPr>
            <a:spLocks noGrp="1"/>
          </p:cNvSpPr>
          <p:nvPr>
            <p:ph type="body" sz="quarter" idx="54" hasCustomPrompt="1"/>
          </p:nvPr>
        </p:nvSpPr>
        <p:spPr>
          <a:xfrm>
            <a:off x="9069708" y="4403675"/>
            <a:ext cx="2419673" cy="247356"/>
          </a:xfrm>
        </p:spPr>
        <p:txBody>
          <a:bodyPr anchor="ctr"/>
          <a:lstStyle>
            <a:lvl1pPr>
              <a:defRPr sz="900" cap="all" baseline="0">
                <a:solidFill>
                  <a:schemeClr val="tx1"/>
                </a:solidFill>
              </a:defRPr>
            </a:lvl1pPr>
            <a:lvl2pPr>
              <a:defRPr sz="1000" cap="all" baseline="0"/>
            </a:lvl2pPr>
            <a:lvl3pPr>
              <a:defRPr sz="900" cap="all" baseline="0"/>
            </a:lvl3pPr>
            <a:lvl4pPr>
              <a:defRPr sz="800" cap="all" baseline="0"/>
            </a:lvl4pPr>
            <a:lvl5pPr>
              <a:defRPr sz="800" cap="all" baseline="0"/>
            </a:lvl5pPr>
          </a:lstStyle>
          <a:p>
            <a:pPr lvl="0"/>
            <a:r>
              <a:rPr lang="en-GB"/>
              <a:t>Insert email</a:t>
            </a:r>
          </a:p>
        </p:txBody>
      </p:sp>
      <p:sp>
        <p:nvSpPr>
          <p:cNvPr id="66" name="Text Placeholder 28">
            <a:extLst>
              <a:ext uri="{FF2B5EF4-FFF2-40B4-BE49-F238E27FC236}">
                <a16:creationId xmlns:a16="http://schemas.microsoft.com/office/drawing/2014/main" id="{ADEAA894-EB6B-5962-8118-9169419C5166}"/>
              </a:ext>
            </a:extLst>
          </p:cNvPr>
          <p:cNvSpPr>
            <a:spLocks noGrp="1"/>
          </p:cNvSpPr>
          <p:nvPr>
            <p:ph type="body" sz="quarter" idx="55" hasCustomPrompt="1"/>
          </p:nvPr>
        </p:nvSpPr>
        <p:spPr>
          <a:xfrm>
            <a:off x="9163849" y="3450592"/>
            <a:ext cx="2368490" cy="3600"/>
          </a:xfrm>
          <a:solidFill>
            <a:schemeClr val="tx1"/>
          </a:solidFill>
        </p:spPr>
        <p:txBody>
          <a:bodyPr/>
          <a:lstStyle>
            <a:lvl1pPr>
              <a:defRPr>
                <a:solidFill>
                  <a:schemeClr val="tx1"/>
                </a:solidFill>
              </a:defRPr>
            </a:lvl1pPr>
          </a:lstStyle>
          <a:p>
            <a:pPr lvl="0"/>
            <a:r>
              <a:rPr lang="en-GB"/>
              <a:t> </a:t>
            </a:r>
          </a:p>
        </p:txBody>
      </p:sp>
      <p:sp>
        <p:nvSpPr>
          <p:cNvPr id="67" name="Text Placeholder 28">
            <a:extLst>
              <a:ext uri="{FF2B5EF4-FFF2-40B4-BE49-F238E27FC236}">
                <a16:creationId xmlns:a16="http://schemas.microsoft.com/office/drawing/2014/main" id="{E7EB93E6-6C6B-A6B7-691C-17F3D2562732}"/>
              </a:ext>
            </a:extLst>
          </p:cNvPr>
          <p:cNvSpPr>
            <a:spLocks noGrp="1"/>
          </p:cNvSpPr>
          <p:nvPr>
            <p:ph type="body" sz="quarter" idx="56" hasCustomPrompt="1"/>
          </p:nvPr>
        </p:nvSpPr>
        <p:spPr>
          <a:xfrm>
            <a:off x="9163849" y="3756695"/>
            <a:ext cx="2368490" cy="3600"/>
          </a:xfrm>
          <a:solidFill>
            <a:schemeClr val="tx1"/>
          </a:solidFill>
        </p:spPr>
        <p:txBody>
          <a:bodyPr/>
          <a:lstStyle>
            <a:lvl1pPr>
              <a:defRPr>
                <a:solidFill>
                  <a:schemeClr val="tx1"/>
                </a:solidFill>
              </a:defRPr>
            </a:lvl1pPr>
          </a:lstStyle>
          <a:p>
            <a:pPr lvl="0"/>
            <a:r>
              <a:rPr lang="en-GB"/>
              <a:t> </a:t>
            </a:r>
          </a:p>
        </p:txBody>
      </p:sp>
      <p:sp>
        <p:nvSpPr>
          <p:cNvPr id="68" name="Text Placeholder 28">
            <a:extLst>
              <a:ext uri="{FF2B5EF4-FFF2-40B4-BE49-F238E27FC236}">
                <a16:creationId xmlns:a16="http://schemas.microsoft.com/office/drawing/2014/main" id="{165E4B3F-D36B-2081-43B4-0560D2456929}"/>
              </a:ext>
            </a:extLst>
          </p:cNvPr>
          <p:cNvSpPr>
            <a:spLocks noGrp="1"/>
          </p:cNvSpPr>
          <p:nvPr>
            <p:ph type="body" sz="quarter" idx="57" hasCustomPrompt="1"/>
          </p:nvPr>
        </p:nvSpPr>
        <p:spPr>
          <a:xfrm>
            <a:off x="9163849" y="4062798"/>
            <a:ext cx="2368490" cy="3600"/>
          </a:xfrm>
          <a:solidFill>
            <a:schemeClr val="tx1"/>
          </a:solidFill>
        </p:spPr>
        <p:txBody>
          <a:bodyPr/>
          <a:lstStyle>
            <a:lvl1pPr>
              <a:defRPr>
                <a:solidFill>
                  <a:schemeClr val="tx1"/>
                </a:solidFill>
              </a:defRPr>
            </a:lvl1pPr>
          </a:lstStyle>
          <a:p>
            <a:pPr lvl="0"/>
            <a:r>
              <a:rPr lang="en-GB"/>
              <a:t> </a:t>
            </a:r>
          </a:p>
        </p:txBody>
      </p:sp>
      <p:sp>
        <p:nvSpPr>
          <p:cNvPr id="69" name="Text Placeholder 28">
            <a:extLst>
              <a:ext uri="{FF2B5EF4-FFF2-40B4-BE49-F238E27FC236}">
                <a16:creationId xmlns:a16="http://schemas.microsoft.com/office/drawing/2014/main" id="{DCE96377-372F-A500-87FB-1435DC9999C8}"/>
              </a:ext>
            </a:extLst>
          </p:cNvPr>
          <p:cNvSpPr>
            <a:spLocks noGrp="1"/>
          </p:cNvSpPr>
          <p:nvPr>
            <p:ph type="body" sz="quarter" idx="58" hasCustomPrompt="1"/>
          </p:nvPr>
        </p:nvSpPr>
        <p:spPr>
          <a:xfrm>
            <a:off x="9163849" y="4368901"/>
            <a:ext cx="2368490" cy="3600"/>
          </a:xfrm>
          <a:solidFill>
            <a:schemeClr val="tx1"/>
          </a:solidFill>
        </p:spPr>
        <p:txBody>
          <a:bodyPr/>
          <a:lstStyle>
            <a:lvl1pPr>
              <a:defRPr>
                <a:solidFill>
                  <a:schemeClr val="tx1"/>
                </a:solidFill>
              </a:defRPr>
            </a:lvl1pPr>
          </a:lstStyle>
          <a:p>
            <a:pPr lvl="0"/>
            <a:r>
              <a:rPr lang="en-GB"/>
              <a:t> </a:t>
            </a:r>
          </a:p>
        </p:txBody>
      </p:sp>
      <p:sp>
        <p:nvSpPr>
          <p:cNvPr id="70" name="Text Placeholder 28">
            <a:extLst>
              <a:ext uri="{FF2B5EF4-FFF2-40B4-BE49-F238E27FC236}">
                <a16:creationId xmlns:a16="http://schemas.microsoft.com/office/drawing/2014/main" id="{711C4F82-BF69-DCC4-3261-FD08BDAD52A2}"/>
              </a:ext>
            </a:extLst>
          </p:cNvPr>
          <p:cNvSpPr>
            <a:spLocks noGrp="1"/>
          </p:cNvSpPr>
          <p:nvPr>
            <p:ph type="body" sz="quarter" idx="59" hasCustomPrompt="1"/>
          </p:nvPr>
        </p:nvSpPr>
        <p:spPr>
          <a:xfrm>
            <a:off x="9163849" y="4675004"/>
            <a:ext cx="2368490" cy="3600"/>
          </a:xfrm>
          <a:solidFill>
            <a:schemeClr val="tx1"/>
          </a:solidFill>
        </p:spPr>
        <p:txBody>
          <a:bodyPr/>
          <a:lstStyle>
            <a:lvl1pPr>
              <a:defRPr>
                <a:solidFill>
                  <a:schemeClr val="tx1"/>
                </a:solidFill>
              </a:defRPr>
            </a:lvl1pPr>
          </a:lstStyle>
          <a:p>
            <a:pPr lvl="0"/>
            <a:r>
              <a:rPr lang="en-GB"/>
              <a:t> </a:t>
            </a:r>
          </a:p>
        </p:txBody>
      </p:sp>
    </p:spTree>
    <p:custDataLst>
      <p:tags r:id="rId1"/>
    </p:custDataLst>
    <p:extLst>
      <p:ext uri="{BB962C8B-B14F-4D97-AF65-F5344CB8AC3E}">
        <p14:creationId xmlns:p14="http://schemas.microsoft.com/office/powerpoint/2010/main" val="2869418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Contact details x4 yellow">
    <p:bg>
      <p:bgRef idx="1001">
        <a:schemeClr val="bg2"/>
      </p:bgRef>
    </p:bg>
    <p:spTree>
      <p:nvGrpSpPr>
        <p:cNvPr id="1" name=""/>
        <p:cNvGrpSpPr/>
        <p:nvPr/>
      </p:nvGrpSpPr>
      <p:grpSpPr>
        <a:xfrm>
          <a:off x="0" y="0"/>
          <a:ext cx="0" cy="0"/>
          <a:chOff x="0" y="0"/>
          <a:chExt cx="0" cy="0"/>
        </a:xfrm>
      </p:grpSpPr>
      <p:pic>
        <p:nvPicPr>
          <p:cNvPr id="7" name="Picture 6" descr="A yellow and white geometrical pattern&#10;&#10;Description automatically generated with medium confidence">
            <a:extLst>
              <a:ext uri="{FF2B5EF4-FFF2-40B4-BE49-F238E27FC236}">
                <a16:creationId xmlns:a16="http://schemas.microsoft.com/office/drawing/2014/main" id="{9653B424-3ED6-6B74-9B5F-798D9DA76EAE}"/>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t="6448" b="6448"/>
          <a:stretch/>
        </p:blipFill>
        <p:spPr>
          <a:xfrm>
            <a:off x="1" y="0"/>
            <a:ext cx="12188823" cy="6858000"/>
          </a:xfrm>
          <a:prstGeom prst="rect">
            <a:avLst/>
          </a:prstGeom>
        </p:spPr>
      </p:pic>
      <p:sp>
        <p:nvSpPr>
          <p:cNvPr id="6" name="TextBox 5">
            <a:extLst>
              <a:ext uri="{FF2B5EF4-FFF2-40B4-BE49-F238E27FC236}">
                <a16:creationId xmlns:a16="http://schemas.microsoft.com/office/drawing/2014/main" id="{308713F2-EECB-0BAC-E9D1-312474D96A07}"/>
              </a:ext>
            </a:extLst>
          </p:cNvPr>
          <p:cNvSpPr txBox="1"/>
          <p:nvPr/>
        </p:nvSpPr>
        <p:spPr>
          <a:xfrm>
            <a:off x="411373" y="5501640"/>
            <a:ext cx="1017514" cy="295466"/>
          </a:xfrm>
          <a:prstGeom prst="rect">
            <a:avLst/>
          </a:prstGeom>
          <a:noFill/>
        </p:spPr>
        <p:txBody>
          <a:bodyPr wrap="none" rtlCol="0">
            <a:spAutoFit/>
          </a:bodyPr>
          <a:lstStyle/>
          <a:p>
            <a:pPr algn="l">
              <a:lnSpc>
                <a:spcPct val="120000"/>
              </a:lnSpc>
              <a:spcAft>
                <a:spcPts val="1000"/>
              </a:spcAft>
            </a:pPr>
            <a:r>
              <a:rPr lang="en-GB" sz="1200">
                <a:solidFill>
                  <a:schemeClr val="tx1"/>
                </a:solidFill>
                <a:latin typeface="Gotham Medium" panose="02000604030000020004" pitchFamily="50" charset="0"/>
              </a:rPr>
              <a:t>savills.com</a:t>
            </a:r>
          </a:p>
        </p:txBody>
      </p:sp>
      <p:sp>
        <p:nvSpPr>
          <p:cNvPr id="8" name="TextBox 7">
            <a:extLst>
              <a:ext uri="{FF2B5EF4-FFF2-40B4-BE49-F238E27FC236}">
                <a16:creationId xmlns:a16="http://schemas.microsoft.com/office/drawing/2014/main" id="{59B33698-BCC5-A34C-8F5A-827C06C9A9C0}"/>
              </a:ext>
            </a:extLst>
          </p:cNvPr>
          <p:cNvSpPr txBox="1"/>
          <p:nvPr/>
        </p:nvSpPr>
        <p:spPr>
          <a:xfrm>
            <a:off x="411373" y="5880261"/>
            <a:ext cx="11110877" cy="562462"/>
          </a:xfrm>
          <a:prstGeom prst="rect">
            <a:avLst/>
          </a:prstGeom>
          <a:noFill/>
        </p:spPr>
        <p:txBody>
          <a:bodyPr wrap="square">
            <a:spAutoFit/>
          </a:bodyPr>
          <a:lstStyle/>
          <a:p>
            <a:pPr>
              <a:lnSpc>
                <a:spcPct val="120000"/>
              </a:lnSpc>
            </a:pPr>
            <a:r>
              <a:rPr lang="en-GB" sz="650">
                <a:solidFill>
                  <a:schemeClr val="tx1"/>
                </a:solidFill>
              </a:rPr>
              <a:t>Disclaimer: The material in this presentation has been prepared solely for informational purposes and is strictly confidential. Any disclosure, use, copying or circulation of this presentation (or the information contained within it) is strictly prohibited, unless you have obtained Savills prior written consent. Neither this presentation nor any part of it shall form the basis of, or be relied upon in connection with, any offer or transaction, or act as an inducement to enter into any contract or commitment whatsoever. NO WARRANTY OR REPRESENTATION, EXPRESS OR IMPLIED, IS GIVEN AS TO THE ACCURACY OR COMPLETENESS OF THE INFORMATION CONTAINED HEREIN AND SAVILLS IS UNDER NO OBLIGATION TO SUBSEQUENTLY CORRECT IT IN THE EVENT OF ERRORS. Savills shall not be held responsible for any liability whatsoever or for any loss howsoever arising from or in reliance upon the whole or any part of the contents of this document or any errors therein or omissions therefrom. </a:t>
            </a:r>
          </a:p>
        </p:txBody>
      </p:sp>
      <p:pic>
        <p:nvPicPr>
          <p:cNvPr id="11" name="Graphic 10">
            <a:extLst>
              <a:ext uri="{FF2B5EF4-FFF2-40B4-BE49-F238E27FC236}">
                <a16:creationId xmlns:a16="http://schemas.microsoft.com/office/drawing/2014/main" id="{1B3D1ACE-7C43-C266-DB06-D81E114C996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679507" y="473394"/>
            <a:ext cx="1035573" cy="1035843"/>
          </a:xfrm>
          <a:prstGeom prst="rect">
            <a:avLst/>
          </a:prstGeom>
        </p:spPr>
      </p:pic>
      <p:sp>
        <p:nvSpPr>
          <p:cNvPr id="13" name="Text Placeholder 12">
            <a:extLst>
              <a:ext uri="{FF2B5EF4-FFF2-40B4-BE49-F238E27FC236}">
                <a16:creationId xmlns:a16="http://schemas.microsoft.com/office/drawing/2014/main" id="{7DE08693-3BA3-FC3E-BF72-74418DBCC187}"/>
              </a:ext>
            </a:extLst>
          </p:cNvPr>
          <p:cNvSpPr>
            <a:spLocks noGrp="1"/>
          </p:cNvSpPr>
          <p:nvPr>
            <p:ph type="body" sz="quarter" idx="10" hasCustomPrompt="1"/>
          </p:nvPr>
        </p:nvSpPr>
        <p:spPr>
          <a:xfrm>
            <a:off x="406611" y="3179263"/>
            <a:ext cx="2419673" cy="247356"/>
          </a:xfrm>
        </p:spPr>
        <p:txBody>
          <a:bodyPr anchor="ctr"/>
          <a:lstStyle>
            <a:lvl1pPr>
              <a:defRPr sz="900" cap="all" baseline="0">
                <a:solidFill>
                  <a:schemeClr val="tx1"/>
                </a:solidFill>
              </a:defRPr>
            </a:lvl1pPr>
            <a:lvl2pPr>
              <a:defRPr sz="1000" cap="all" baseline="0"/>
            </a:lvl2pPr>
            <a:lvl3pPr>
              <a:defRPr sz="900" cap="all" baseline="0"/>
            </a:lvl3pPr>
            <a:lvl4pPr>
              <a:defRPr sz="800" cap="all" baseline="0"/>
            </a:lvl4pPr>
            <a:lvl5pPr>
              <a:defRPr sz="800" cap="all" baseline="0"/>
            </a:lvl5pPr>
          </a:lstStyle>
          <a:p>
            <a:pPr lvl="0"/>
            <a:r>
              <a:rPr lang="en-GB"/>
              <a:t>Insert name</a:t>
            </a:r>
          </a:p>
        </p:txBody>
      </p:sp>
      <p:sp>
        <p:nvSpPr>
          <p:cNvPr id="14" name="Text Placeholder 12">
            <a:extLst>
              <a:ext uri="{FF2B5EF4-FFF2-40B4-BE49-F238E27FC236}">
                <a16:creationId xmlns:a16="http://schemas.microsoft.com/office/drawing/2014/main" id="{A9807B49-FE43-55EB-6E94-7548AED1AA89}"/>
              </a:ext>
            </a:extLst>
          </p:cNvPr>
          <p:cNvSpPr>
            <a:spLocks noGrp="1"/>
          </p:cNvSpPr>
          <p:nvPr>
            <p:ph type="body" sz="quarter" idx="11" hasCustomPrompt="1"/>
          </p:nvPr>
        </p:nvSpPr>
        <p:spPr>
          <a:xfrm>
            <a:off x="406611" y="3485366"/>
            <a:ext cx="2419673" cy="247356"/>
          </a:xfrm>
        </p:spPr>
        <p:txBody>
          <a:bodyPr anchor="ctr"/>
          <a:lstStyle>
            <a:lvl1pPr>
              <a:defRPr sz="900" cap="all" baseline="0">
                <a:solidFill>
                  <a:schemeClr val="tx1"/>
                </a:solidFill>
              </a:defRPr>
            </a:lvl1pPr>
            <a:lvl2pPr>
              <a:defRPr sz="1000" cap="all" baseline="0"/>
            </a:lvl2pPr>
            <a:lvl3pPr>
              <a:defRPr sz="900" cap="all" baseline="0"/>
            </a:lvl3pPr>
            <a:lvl4pPr>
              <a:defRPr sz="800" cap="all" baseline="0"/>
            </a:lvl4pPr>
            <a:lvl5pPr>
              <a:defRPr sz="800" cap="all" baseline="0"/>
            </a:lvl5pPr>
          </a:lstStyle>
          <a:p>
            <a:pPr lvl="0"/>
            <a:r>
              <a:rPr lang="en-GB"/>
              <a:t>Insert title</a:t>
            </a:r>
          </a:p>
        </p:txBody>
      </p:sp>
      <p:sp>
        <p:nvSpPr>
          <p:cNvPr id="15" name="Text Placeholder 12">
            <a:extLst>
              <a:ext uri="{FF2B5EF4-FFF2-40B4-BE49-F238E27FC236}">
                <a16:creationId xmlns:a16="http://schemas.microsoft.com/office/drawing/2014/main" id="{59158B01-3F17-FEF5-E313-05A51AB89B3B}"/>
              </a:ext>
            </a:extLst>
          </p:cNvPr>
          <p:cNvSpPr>
            <a:spLocks noGrp="1"/>
          </p:cNvSpPr>
          <p:nvPr>
            <p:ph type="body" sz="quarter" idx="12" hasCustomPrompt="1"/>
          </p:nvPr>
        </p:nvSpPr>
        <p:spPr>
          <a:xfrm>
            <a:off x="406611" y="3791469"/>
            <a:ext cx="2419673" cy="247356"/>
          </a:xfrm>
        </p:spPr>
        <p:txBody>
          <a:bodyPr anchor="ctr"/>
          <a:lstStyle>
            <a:lvl1pPr>
              <a:defRPr sz="900" cap="all" baseline="0">
                <a:solidFill>
                  <a:schemeClr val="tx1"/>
                </a:solidFill>
              </a:defRPr>
            </a:lvl1pPr>
            <a:lvl2pPr>
              <a:defRPr sz="1000" cap="all" baseline="0"/>
            </a:lvl2pPr>
            <a:lvl3pPr>
              <a:defRPr sz="900" cap="all" baseline="0"/>
            </a:lvl3pPr>
            <a:lvl4pPr>
              <a:defRPr sz="800" cap="all" baseline="0"/>
            </a:lvl4pPr>
            <a:lvl5pPr>
              <a:defRPr sz="800" cap="all" baseline="0"/>
            </a:lvl5pPr>
          </a:lstStyle>
          <a:p>
            <a:pPr lvl="0"/>
            <a:r>
              <a:rPr lang="en-GB"/>
              <a:t>Insert company name</a:t>
            </a:r>
          </a:p>
        </p:txBody>
      </p:sp>
      <p:sp>
        <p:nvSpPr>
          <p:cNvPr id="16" name="Text Placeholder 12">
            <a:extLst>
              <a:ext uri="{FF2B5EF4-FFF2-40B4-BE49-F238E27FC236}">
                <a16:creationId xmlns:a16="http://schemas.microsoft.com/office/drawing/2014/main" id="{7E81962A-7C98-D2E9-7CEC-B65BEF938AED}"/>
              </a:ext>
            </a:extLst>
          </p:cNvPr>
          <p:cNvSpPr>
            <a:spLocks noGrp="1"/>
          </p:cNvSpPr>
          <p:nvPr>
            <p:ph type="body" sz="quarter" idx="13" hasCustomPrompt="1"/>
          </p:nvPr>
        </p:nvSpPr>
        <p:spPr>
          <a:xfrm>
            <a:off x="406611" y="4097572"/>
            <a:ext cx="2419673" cy="247356"/>
          </a:xfrm>
        </p:spPr>
        <p:txBody>
          <a:bodyPr anchor="ctr"/>
          <a:lstStyle>
            <a:lvl1pPr>
              <a:defRPr sz="900" cap="all" baseline="0">
                <a:solidFill>
                  <a:schemeClr val="tx1"/>
                </a:solidFill>
              </a:defRPr>
            </a:lvl1pPr>
            <a:lvl2pPr>
              <a:defRPr sz="1000" cap="all" baseline="0"/>
            </a:lvl2pPr>
            <a:lvl3pPr>
              <a:defRPr sz="900" cap="all" baseline="0"/>
            </a:lvl3pPr>
            <a:lvl4pPr>
              <a:defRPr sz="800" cap="all" baseline="0"/>
            </a:lvl4pPr>
            <a:lvl5pPr>
              <a:defRPr sz="800" cap="all" baseline="0"/>
            </a:lvl5pPr>
          </a:lstStyle>
          <a:p>
            <a:pPr lvl="0"/>
            <a:r>
              <a:rPr lang="en-GB"/>
              <a:t>Insert phone</a:t>
            </a:r>
          </a:p>
        </p:txBody>
      </p:sp>
      <p:sp>
        <p:nvSpPr>
          <p:cNvPr id="17" name="Text Placeholder 12">
            <a:extLst>
              <a:ext uri="{FF2B5EF4-FFF2-40B4-BE49-F238E27FC236}">
                <a16:creationId xmlns:a16="http://schemas.microsoft.com/office/drawing/2014/main" id="{F78787D3-109D-9636-08BB-A375F749FF3E}"/>
              </a:ext>
            </a:extLst>
          </p:cNvPr>
          <p:cNvSpPr>
            <a:spLocks noGrp="1"/>
          </p:cNvSpPr>
          <p:nvPr>
            <p:ph type="body" sz="quarter" idx="14" hasCustomPrompt="1"/>
          </p:nvPr>
        </p:nvSpPr>
        <p:spPr>
          <a:xfrm>
            <a:off x="406611" y="4403675"/>
            <a:ext cx="2419673" cy="247356"/>
          </a:xfrm>
        </p:spPr>
        <p:txBody>
          <a:bodyPr anchor="ctr"/>
          <a:lstStyle>
            <a:lvl1pPr>
              <a:defRPr sz="900" cap="all" baseline="0">
                <a:solidFill>
                  <a:schemeClr val="tx1"/>
                </a:solidFill>
              </a:defRPr>
            </a:lvl1pPr>
            <a:lvl2pPr>
              <a:defRPr sz="1000" cap="all" baseline="0"/>
            </a:lvl2pPr>
            <a:lvl3pPr>
              <a:defRPr sz="900" cap="all" baseline="0"/>
            </a:lvl3pPr>
            <a:lvl4pPr>
              <a:defRPr sz="800" cap="all" baseline="0"/>
            </a:lvl4pPr>
            <a:lvl5pPr>
              <a:defRPr sz="800" cap="all" baseline="0"/>
            </a:lvl5pPr>
          </a:lstStyle>
          <a:p>
            <a:pPr lvl="0"/>
            <a:r>
              <a:rPr lang="en-GB"/>
              <a:t>Insert email</a:t>
            </a:r>
          </a:p>
        </p:txBody>
      </p:sp>
      <p:sp>
        <p:nvSpPr>
          <p:cNvPr id="29" name="Text Placeholder 28">
            <a:extLst>
              <a:ext uri="{FF2B5EF4-FFF2-40B4-BE49-F238E27FC236}">
                <a16:creationId xmlns:a16="http://schemas.microsoft.com/office/drawing/2014/main" id="{6DF254FF-0ED5-6C78-869E-390454E924BC}"/>
              </a:ext>
            </a:extLst>
          </p:cNvPr>
          <p:cNvSpPr>
            <a:spLocks noGrp="1"/>
          </p:cNvSpPr>
          <p:nvPr>
            <p:ph type="body" sz="quarter" idx="25" hasCustomPrompt="1"/>
          </p:nvPr>
        </p:nvSpPr>
        <p:spPr>
          <a:xfrm>
            <a:off x="500753" y="3450592"/>
            <a:ext cx="2368490" cy="3600"/>
          </a:xfrm>
          <a:solidFill>
            <a:schemeClr val="tx1"/>
          </a:solidFill>
        </p:spPr>
        <p:txBody>
          <a:bodyPr/>
          <a:lstStyle>
            <a:lvl1pPr>
              <a:defRPr>
                <a:solidFill>
                  <a:schemeClr val="tx1"/>
                </a:solidFill>
              </a:defRPr>
            </a:lvl1pPr>
          </a:lstStyle>
          <a:p>
            <a:pPr lvl="0"/>
            <a:r>
              <a:rPr lang="en-GB"/>
              <a:t> </a:t>
            </a:r>
          </a:p>
        </p:txBody>
      </p:sp>
      <p:sp>
        <p:nvSpPr>
          <p:cNvPr id="30" name="Text Placeholder 28">
            <a:extLst>
              <a:ext uri="{FF2B5EF4-FFF2-40B4-BE49-F238E27FC236}">
                <a16:creationId xmlns:a16="http://schemas.microsoft.com/office/drawing/2014/main" id="{CBDEC2BF-BBCC-6FA5-4D93-E78484D9C9ED}"/>
              </a:ext>
            </a:extLst>
          </p:cNvPr>
          <p:cNvSpPr>
            <a:spLocks noGrp="1"/>
          </p:cNvSpPr>
          <p:nvPr>
            <p:ph type="body" sz="quarter" idx="26" hasCustomPrompt="1"/>
          </p:nvPr>
        </p:nvSpPr>
        <p:spPr>
          <a:xfrm>
            <a:off x="500753" y="3756695"/>
            <a:ext cx="2368490" cy="3600"/>
          </a:xfrm>
          <a:solidFill>
            <a:schemeClr val="tx1"/>
          </a:solidFill>
        </p:spPr>
        <p:txBody>
          <a:bodyPr/>
          <a:lstStyle>
            <a:lvl1pPr>
              <a:defRPr>
                <a:solidFill>
                  <a:schemeClr val="tx1"/>
                </a:solidFill>
              </a:defRPr>
            </a:lvl1pPr>
          </a:lstStyle>
          <a:p>
            <a:pPr lvl="0"/>
            <a:r>
              <a:rPr lang="en-GB"/>
              <a:t> </a:t>
            </a:r>
          </a:p>
        </p:txBody>
      </p:sp>
      <p:sp>
        <p:nvSpPr>
          <p:cNvPr id="31" name="Text Placeholder 28">
            <a:extLst>
              <a:ext uri="{FF2B5EF4-FFF2-40B4-BE49-F238E27FC236}">
                <a16:creationId xmlns:a16="http://schemas.microsoft.com/office/drawing/2014/main" id="{834489DA-80D0-4860-98E2-BE6F18F2A744}"/>
              </a:ext>
            </a:extLst>
          </p:cNvPr>
          <p:cNvSpPr>
            <a:spLocks noGrp="1"/>
          </p:cNvSpPr>
          <p:nvPr>
            <p:ph type="body" sz="quarter" idx="27" hasCustomPrompt="1"/>
          </p:nvPr>
        </p:nvSpPr>
        <p:spPr>
          <a:xfrm>
            <a:off x="500753" y="4062798"/>
            <a:ext cx="2368490" cy="3600"/>
          </a:xfrm>
          <a:solidFill>
            <a:schemeClr val="tx1"/>
          </a:solidFill>
        </p:spPr>
        <p:txBody>
          <a:bodyPr/>
          <a:lstStyle>
            <a:lvl1pPr>
              <a:defRPr>
                <a:solidFill>
                  <a:schemeClr val="tx1"/>
                </a:solidFill>
              </a:defRPr>
            </a:lvl1pPr>
          </a:lstStyle>
          <a:p>
            <a:pPr lvl="0"/>
            <a:r>
              <a:rPr lang="en-GB"/>
              <a:t> </a:t>
            </a:r>
          </a:p>
        </p:txBody>
      </p:sp>
      <p:sp>
        <p:nvSpPr>
          <p:cNvPr id="32" name="Text Placeholder 28">
            <a:extLst>
              <a:ext uri="{FF2B5EF4-FFF2-40B4-BE49-F238E27FC236}">
                <a16:creationId xmlns:a16="http://schemas.microsoft.com/office/drawing/2014/main" id="{413757EC-9418-E80A-9C60-821608FCAC90}"/>
              </a:ext>
            </a:extLst>
          </p:cNvPr>
          <p:cNvSpPr>
            <a:spLocks noGrp="1"/>
          </p:cNvSpPr>
          <p:nvPr>
            <p:ph type="body" sz="quarter" idx="28" hasCustomPrompt="1"/>
          </p:nvPr>
        </p:nvSpPr>
        <p:spPr>
          <a:xfrm>
            <a:off x="500753" y="4368901"/>
            <a:ext cx="2368490" cy="3600"/>
          </a:xfrm>
          <a:solidFill>
            <a:schemeClr val="tx1"/>
          </a:solidFill>
        </p:spPr>
        <p:txBody>
          <a:bodyPr/>
          <a:lstStyle>
            <a:lvl1pPr>
              <a:defRPr>
                <a:solidFill>
                  <a:schemeClr val="tx1"/>
                </a:solidFill>
              </a:defRPr>
            </a:lvl1pPr>
          </a:lstStyle>
          <a:p>
            <a:pPr lvl="0"/>
            <a:r>
              <a:rPr lang="en-GB"/>
              <a:t> </a:t>
            </a:r>
          </a:p>
        </p:txBody>
      </p:sp>
      <p:sp>
        <p:nvSpPr>
          <p:cNvPr id="33" name="Text Placeholder 28">
            <a:extLst>
              <a:ext uri="{FF2B5EF4-FFF2-40B4-BE49-F238E27FC236}">
                <a16:creationId xmlns:a16="http://schemas.microsoft.com/office/drawing/2014/main" id="{96D9D1F0-A431-7276-A6A5-9F3B373CA68C}"/>
              </a:ext>
            </a:extLst>
          </p:cNvPr>
          <p:cNvSpPr>
            <a:spLocks noGrp="1"/>
          </p:cNvSpPr>
          <p:nvPr>
            <p:ph type="body" sz="quarter" idx="29" hasCustomPrompt="1"/>
          </p:nvPr>
        </p:nvSpPr>
        <p:spPr>
          <a:xfrm>
            <a:off x="500753" y="4675004"/>
            <a:ext cx="2368490" cy="3600"/>
          </a:xfrm>
          <a:solidFill>
            <a:schemeClr val="tx1"/>
          </a:solidFill>
        </p:spPr>
        <p:txBody>
          <a:bodyPr/>
          <a:lstStyle>
            <a:lvl1pPr>
              <a:defRPr>
                <a:solidFill>
                  <a:schemeClr val="tx1"/>
                </a:solidFill>
              </a:defRPr>
            </a:lvl1pPr>
          </a:lstStyle>
          <a:p>
            <a:pPr lvl="0"/>
            <a:r>
              <a:rPr lang="en-GB"/>
              <a:t> </a:t>
            </a:r>
          </a:p>
        </p:txBody>
      </p:sp>
      <p:sp>
        <p:nvSpPr>
          <p:cNvPr id="4" name="Title 2">
            <a:extLst>
              <a:ext uri="{FF2B5EF4-FFF2-40B4-BE49-F238E27FC236}">
                <a16:creationId xmlns:a16="http://schemas.microsoft.com/office/drawing/2014/main" id="{DE2833D8-8CA0-E70E-10A2-9EAE7F2D91E5}"/>
              </a:ext>
            </a:extLst>
          </p:cNvPr>
          <p:cNvSpPr>
            <a:spLocks noGrp="1"/>
          </p:cNvSpPr>
          <p:nvPr>
            <p:ph type="title" hasCustomPrompt="1"/>
          </p:nvPr>
        </p:nvSpPr>
        <p:spPr>
          <a:xfrm>
            <a:off x="450732" y="1865834"/>
            <a:ext cx="6228882" cy="1109663"/>
          </a:xfrm>
        </p:spPr>
        <p:txBody>
          <a:bodyPr/>
          <a:lstStyle>
            <a:lvl1pPr>
              <a:defRPr sz="5998">
                <a:solidFill>
                  <a:schemeClr val="tx1"/>
                </a:solidFill>
                <a:latin typeface="+mn-lt"/>
              </a:defRPr>
            </a:lvl1pPr>
          </a:lstStyle>
          <a:p>
            <a:r>
              <a:rPr lang="en-GB"/>
              <a:t>Contact us</a:t>
            </a:r>
          </a:p>
        </p:txBody>
      </p:sp>
      <p:pic>
        <p:nvPicPr>
          <p:cNvPr id="9" name="Graphic 8">
            <a:extLst>
              <a:ext uri="{FF2B5EF4-FFF2-40B4-BE49-F238E27FC236}">
                <a16:creationId xmlns:a16="http://schemas.microsoft.com/office/drawing/2014/main" id="{2377D719-7B99-49D8-904E-D6536AC00F9A}"/>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679507" y="473394"/>
            <a:ext cx="1035573" cy="1035843"/>
          </a:xfrm>
          <a:prstGeom prst="rect">
            <a:avLst/>
          </a:prstGeom>
        </p:spPr>
      </p:pic>
      <p:sp>
        <p:nvSpPr>
          <p:cNvPr id="2" name="Text Placeholder 12">
            <a:extLst>
              <a:ext uri="{FF2B5EF4-FFF2-40B4-BE49-F238E27FC236}">
                <a16:creationId xmlns:a16="http://schemas.microsoft.com/office/drawing/2014/main" id="{38DB453B-2CE9-5A75-5504-D050C36B76F3}"/>
              </a:ext>
            </a:extLst>
          </p:cNvPr>
          <p:cNvSpPr>
            <a:spLocks noGrp="1"/>
          </p:cNvSpPr>
          <p:nvPr>
            <p:ph type="body" sz="quarter" idx="30" hasCustomPrompt="1"/>
          </p:nvPr>
        </p:nvSpPr>
        <p:spPr>
          <a:xfrm>
            <a:off x="3247491" y="3179263"/>
            <a:ext cx="2419673" cy="247356"/>
          </a:xfrm>
        </p:spPr>
        <p:txBody>
          <a:bodyPr anchor="ctr"/>
          <a:lstStyle>
            <a:lvl1pPr>
              <a:defRPr sz="900" cap="all" baseline="0">
                <a:solidFill>
                  <a:schemeClr val="tx1"/>
                </a:solidFill>
              </a:defRPr>
            </a:lvl1pPr>
            <a:lvl2pPr>
              <a:defRPr sz="1000" cap="all" baseline="0"/>
            </a:lvl2pPr>
            <a:lvl3pPr>
              <a:defRPr sz="900" cap="all" baseline="0"/>
            </a:lvl3pPr>
            <a:lvl4pPr>
              <a:defRPr sz="800" cap="all" baseline="0"/>
            </a:lvl4pPr>
            <a:lvl5pPr>
              <a:defRPr sz="800" cap="all" baseline="0"/>
            </a:lvl5pPr>
          </a:lstStyle>
          <a:p>
            <a:pPr lvl="0"/>
            <a:r>
              <a:rPr lang="en-GB"/>
              <a:t>Insert name</a:t>
            </a:r>
          </a:p>
        </p:txBody>
      </p:sp>
      <p:sp>
        <p:nvSpPr>
          <p:cNvPr id="3" name="Text Placeholder 12">
            <a:extLst>
              <a:ext uri="{FF2B5EF4-FFF2-40B4-BE49-F238E27FC236}">
                <a16:creationId xmlns:a16="http://schemas.microsoft.com/office/drawing/2014/main" id="{9956EAA6-DEDA-0524-223E-ADFBD6F89C12}"/>
              </a:ext>
            </a:extLst>
          </p:cNvPr>
          <p:cNvSpPr>
            <a:spLocks noGrp="1"/>
          </p:cNvSpPr>
          <p:nvPr>
            <p:ph type="body" sz="quarter" idx="31" hasCustomPrompt="1"/>
          </p:nvPr>
        </p:nvSpPr>
        <p:spPr>
          <a:xfrm>
            <a:off x="3247491" y="3485366"/>
            <a:ext cx="2419673" cy="247356"/>
          </a:xfrm>
        </p:spPr>
        <p:txBody>
          <a:bodyPr anchor="ctr"/>
          <a:lstStyle>
            <a:lvl1pPr>
              <a:defRPr sz="900" cap="all" baseline="0">
                <a:solidFill>
                  <a:schemeClr val="tx1"/>
                </a:solidFill>
              </a:defRPr>
            </a:lvl1pPr>
            <a:lvl2pPr>
              <a:defRPr sz="1000" cap="all" baseline="0"/>
            </a:lvl2pPr>
            <a:lvl3pPr>
              <a:defRPr sz="900" cap="all" baseline="0"/>
            </a:lvl3pPr>
            <a:lvl4pPr>
              <a:defRPr sz="800" cap="all" baseline="0"/>
            </a:lvl4pPr>
            <a:lvl5pPr>
              <a:defRPr sz="800" cap="all" baseline="0"/>
            </a:lvl5pPr>
          </a:lstStyle>
          <a:p>
            <a:pPr lvl="0"/>
            <a:r>
              <a:rPr lang="en-GB"/>
              <a:t>Insert title</a:t>
            </a:r>
          </a:p>
        </p:txBody>
      </p:sp>
      <p:sp>
        <p:nvSpPr>
          <p:cNvPr id="12" name="Text Placeholder 12">
            <a:extLst>
              <a:ext uri="{FF2B5EF4-FFF2-40B4-BE49-F238E27FC236}">
                <a16:creationId xmlns:a16="http://schemas.microsoft.com/office/drawing/2014/main" id="{B0403E57-C489-0488-C8AC-3B21E7C30081}"/>
              </a:ext>
            </a:extLst>
          </p:cNvPr>
          <p:cNvSpPr>
            <a:spLocks noGrp="1"/>
          </p:cNvSpPr>
          <p:nvPr>
            <p:ph type="body" sz="quarter" idx="32" hasCustomPrompt="1"/>
          </p:nvPr>
        </p:nvSpPr>
        <p:spPr>
          <a:xfrm>
            <a:off x="3247491" y="3791469"/>
            <a:ext cx="2419673" cy="247356"/>
          </a:xfrm>
        </p:spPr>
        <p:txBody>
          <a:bodyPr anchor="ctr"/>
          <a:lstStyle>
            <a:lvl1pPr>
              <a:defRPr sz="900" cap="all" baseline="0">
                <a:solidFill>
                  <a:schemeClr val="tx1"/>
                </a:solidFill>
              </a:defRPr>
            </a:lvl1pPr>
            <a:lvl2pPr>
              <a:defRPr sz="1000" cap="all" baseline="0"/>
            </a:lvl2pPr>
            <a:lvl3pPr>
              <a:defRPr sz="900" cap="all" baseline="0"/>
            </a:lvl3pPr>
            <a:lvl4pPr>
              <a:defRPr sz="800" cap="all" baseline="0"/>
            </a:lvl4pPr>
            <a:lvl5pPr>
              <a:defRPr sz="800" cap="all" baseline="0"/>
            </a:lvl5pPr>
          </a:lstStyle>
          <a:p>
            <a:pPr lvl="0"/>
            <a:r>
              <a:rPr lang="en-GB"/>
              <a:t>Insert company name</a:t>
            </a:r>
          </a:p>
        </p:txBody>
      </p:sp>
      <p:sp>
        <p:nvSpPr>
          <p:cNvPr id="28" name="Text Placeholder 12">
            <a:extLst>
              <a:ext uri="{FF2B5EF4-FFF2-40B4-BE49-F238E27FC236}">
                <a16:creationId xmlns:a16="http://schemas.microsoft.com/office/drawing/2014/main" id="{F59B19BE-9E18-7B40-29FA-D3F7391FF1BC}"/>
              </a:ext>
            </a:extLst>
          </p:cNvPr>
          <p:cNvSpPr>
            <a:spLocks noGrp="1"/>
          </p:cNvSpPr>
          <p:nvPr>
            <p:ph type="body" sz="quarter" idx="33" hasCustomPrompt="1"/>
          </p:nvPr>
        </p:nvSpPr>
        <p:spPr>
          <a:xfrm>
            <a:off x="3247491" y="4097572"/>
            <a:ext cx="2419673" cy="247356"/>
          </a:xfrm>
        </p:spPr>
        <p:txBody>
          <a:bodyPr anchor="ctr"/>
          <a:lstStyle>
            <a:lvl1pPr>
              <a:defRPr sz="900" cap="all" baseline="0">
                <a:solidFill>
                  <a:schemeClr val="tx1"/>
                </a:solidFill>
              </a:defRPr>
            </a:lvl1pPr>
            <a:lvl2pPr>
              <a:defRPr sz="1000" cap="all" baseline="0"/>
            </a:lvl2pPr>
            <a:lvl3pPr>
              <a:defRPr sz="900" cap="all" baseline="0"/>
            </a:lvl3pPr>
            <a:lvl4pPr>
              <a:defRPr sz="800" cap="all" baseline="0"/>
            </a:lvl4pPr>
            <a:lvl5pPr>
              <a:defRPr sz="800" cap="all" baseline="0"/>
            </a:lvl5pPr>
          </a:lstStyle>
          <a:p>
            <a:pPr lvl="0"/>
            <a:r>
              <a:rPr lang="en-GB"/>
              <a:t>Insert phone</a:t>
            </a:r>
          </a:p>
        </p:txBody>
      </p:sp>
      <p:sp>
        <p:nvSpPr>
          <p:cNvPr id="44" name="Text Placeholder 12">
            <a:extLst>
              <a:ext uri="{FF2B5EF4-FFF2-40B4-BE49-F238E27FC236}">
                <a16:creationId xmlns:a16="http://schemas.microsoft.com/office/drawing/2014/main" id="{4CAF0BF3-039E-5C8A-F4E4-6DBAF1C24068}"/>
              </a:ext>
            </a:extLst>
          </p:cNvPr>
          <p:cNvSpPr>
            <a:spLocks noGrp="1"/>
          </p:cNvSpPr>
          <p:nvPr>
            <p:ph type="body" sz="quarter" idx="34" hasCustomPrompt="1"/>
          </p:nvPr>
        </p:nvSpPr>
        <p:spPr>
          <a:xfrm>
            <a:off x="3247491" y="4403675"/>
            <a:ext cx="2419673" cy="247356"/>
          </a:xfrm>
        </p:spPr>
        <p:txBody>
          <a:bodyPr anchor="ctr"/>
          <a:lstStyle>
            <a:lvl1pPr>
              <a:defRPr sz="900" cap="all" baseline="0">
                <a:solidFill>
                  <a:schemeClr val="tx1"/>
                </a:solidFill>
              </a:defRPr>
            </a:lvl1pPr>
            <a:lvl2pPr>
              <a:defRPr sz="1000" cap="all" baseline="0"/>
            </a:lvl2pPr>
            <a:lvl3pPr>
              <a:defRPr sz="900" cap="all" baseline="0"/>
            </a:lvl3pPr>
            <a:lvl4pPr>
              <a:defRPr sz="800" cap="all" baseline="0"/>
            </a:lvl4pPr>
            <a:lvl5pPr>
              <a:defRPr sz="800" cap="all" baseline="0"/>
            </a:lvl5pPr>
          </a:lstStyle>
          <a:p>
            <a:pPr lvl="0"/>
            <a:r>
              <a:rPr lang="en-GB"/>
              <a:t>Insert email</a:t>
            </a:r>
          </a:p>
        </p:txBody>
      </p:sp>
      <p:sp>
        <p:nvSpPr>
          <p:cNvPr id="45" name="Text Placeholder 28">
            <a:extLst>
              <a:ext uri="{FF2B5EF4-FFF2-40B4-BE49-F238E27FC236}">
                <a16:creationId xmlns:a16="http://schemas.microsoft.com/office/drawing/2014/main" id="{D1054811-0CDC-18B7-DDA0-3CC8AF2D02AE}"/>
              </a:ext>
            </a:extLst>
          </p:cNvPr>
          <p:cNvSpPr>
            <a:spLocks noGrp="1"/>
          </p:cNvSpPr>
          <p:nvPr>
            <p:ph type="body" sz="quarter" idx="35" hasCustomPrompt="1"/>
          </p:nvPr>
        </p:nvSpPr>
        <p:spPr>
          <a:xfrm>
            <a:off x="3341633" y="3450592"/>
            <a:ext cx="2368490" cy="3600"/>
          </a:xfrm>
          <a:solidFill>
            <a:schemeClr val="tx1"/>
          </a:solidFill>
        </p:spPr>
        <p:txBody>
          <a:bodyPr/>
          <a:lstStyle>
            <a:lvl1pPr>
              <a:defRPr>
                <a:solidFill>
                  <a:schemeClr val="tx1"/>
                </a:solidFill>
              </a:defRPr>
            </a:lvl1pPr>
          </a:lstStyle>
          <a:p>
            <a:pPr lvl="0"/>
            <a:r>
              <a:rPr lang="en-GB"/>
              <a:t> </a:t>
            </a:r>
          </a:p>
        </p:txBody>
      </p:sp>
      <p:sp>
        <p:nvSpPr>
          <p:cNvPr id="46" name="Text Placeholder 28">
            <a:extLst>
              <a:ext uri="{FF2B5EF4-FFF2-40B4-BE49-F238E27FC236}">
                <a16:creationId xmlns:a16="http://schemas.microsoft.com/office/drawing/2014/main" id="{35D7FC09-C4C8-1F84-7137-7810427D2979}"/>
              </a:ext>
            </a:extLst>
          </p:cNvPr>
          <p:cNvSpPr>
            <a:spLocks noGrp="1"/>
          </p:cNvSpPr>
          <p:nvPr>
            <p:ph type="body" sz="quarter" idx="36" hasCustomPrompt="1"/>
          </p:nvPr>
        </p:nvSpPr>
        <p:spPr>
          <a:xfrm>
            <a:off x="3341633" y="3756695"/>
            <a:ext cx="2368490" cy="3600"/>
          </a:xfrm>
          <a:solidFill>
            <a:schemeClr val="tx1"/>
          </a:solidFill>
        </p:spPr>
        <p:txBody>
          <a:bodyPr/>
          <a:lstStyle>
            <a:lvl1pPr>
              <a:defRPr>
                <a:solidFill>
                  <a:schemeClr val="tx1"/>
                </a:solidFill>
              </a:defRPr>
            </a:lvl1pPr>
          </a:lstStyle>
          <a:p>
            <a:pPr lvl="0"/>
            <a:r>
              <a:rPr lang="en-GB"/>
              <a:t> </a:t>
            </a:r>
          </a:p>
        </p:txBody>
      </p:sp>
      <p:sp>
        <p:nvSpPr>
          <p:cNvPr id="47" name="Text Placeholder 28">
            <a:extLst>
              <a:ext uri="{FF2B5EF4-FFF2-40B4-BE49-F238E27FC236}">
                <a16:creationId xmlns:a16="http://schemas.microsoft.com/office/drawing/2014/main" id="{84F975A0-838D-2783-996E-FD1E1BE1B28B}"/>
              </a:ext>
            </a:extLst>
          </p:cNvPr>
          <p:cNvSpPr>
            <a:spLocks noGrp="1"/>
          </p:cNvSpPr>
          <p:nvPr>
            <p:ph type="body" sz="quarter" idx="37" hasCustomPrompt="1"/>
          </p:nvPr>
        </p:nvSpPr>
        <p:spPr>
          <a:xfrm>
            <a:off x="3341633" y="4062798"/>
            <a:ext cx="2368490" cy="3600"/>
          </a:xfrm>
          <a:solidFill>
            <a:schemeClr val="tx1"/>
          </a:solidFill>
        </p:spPr>
        <p:txBody>
          <a:bodyPr/>
          <a:lstStyle>
            <a:lvl1pPr>
              <a:defRPr>
                <a:solidFill>
                  <a:schemeClr val="tx1"/>
                </a:solidFill>
              </a:defRPr>
            </a:lvl1pPr>
          </a:lstStyle>
          <a:p>
            <a:pPr lvl="0"/>
            <a:r>
              <a:rPr lang="en-GB"/>
              <a:t> </a:t>
            </a:r>
          </a:p>
        </p:txBody>
      </p:sp>
      <p:sp>
        <p:nvSpPr>
          <p:cNvPr id="48" name="Text Placeholder 28">
            <a:extLst>
              <a:ext uri="{FF2B5EF4-FFF2-40B4-BE49-F238E27FC236}">
                <a16:creationId xmlns:a16="http://schemas.microsoft.com/office/drawing/2014/main" id="{67198EA4-9ED2-C254-0C27-B132EAC11B19}"/>
              </a:ext>
            </a:extLst>
          </p:cNvPr>
          <p:cNvSpPr>
            <a:spLocks noGrp="1"/>
          </p:cNvSpPr>
          <p:nvPr>
            <p:ph type="body" sz="quarter" idx="38" hasCustomPrompt="1"/>
          </p:nvPr>
        </p:nvSpPr>
        <p:spPr>
          <a:xfrm>
            <a:off x="3341633" y="4368901"/>
            <a:ext cx="2368490" cy="3600"/>
          </a:xfrm>
          <a:solidFill>
            <a:schemeClr val="tx1"/>
          </a:solidFill>
        </p:spPr>
        <p:txBody>
          <a:bodyPr/>
          <a:lstStyle>
            <a:lvl1pPr>
              <a:defRPr>
                <a:solidFill>
                  <a:schemeClr val="tx1"/>
                </a:solidFill>
              </a:defRPr>
            </a:lvl1pPr>
          </a:lstStyle>
          <a:p>
            <a:pPr lvl="0"/>
            <a:r>
              <a:rPr lang="en-GB"/>
              <a:t> </a:t>
            </a:r>
          </a:p>
        </p:txBody>
      </p:sp>
      <p:sp>
        <p:nvSpPr>
          <p:cNvPr id="49" name="Text Placeholder 28">
            <a:extLst>
              <a:ext uri="{FF2B5EF4-FFF2-40B4-BE49-F238E27FC236}">
                <a16:creationId xmlns:a16="http://schemas.microsoft.com/office/drawing/2014/main" id="{619DF3D6-2D70-8905-0EA6-760BFB085C05}"/>
              </a:ext>
            </a:extLst>
          </p:cNvPr>
          <p:cNvSpPr>
            <a:spLocks noGrp="1"/>
          </p:cNvSpPr>
          <p:nvPr>
            <p:ph type="body" sz="quarter" idx="39" hasCustomPrompt="1"/>
          </p:nvPr>
        </p:nvSpPr>
        <p:spPr>
          <a:xfrm>
            <a:off x="3341633" y="4675004"/>
            <a:ext cx="2368490" cy="3600"/>
          </a:xfrm>
          <a:solidFill>
            <a:schemeClr val="tx1"/>
          </a:solidFill>
        </p:spPr>
        <p:txBody>
          <a:bodyPr/>
          <a:lstStyle>
            <a:lvl1pPr>
              <a:defRPr>
                <a:solidFill>
                  <a:schemeClr val="tx1"/>
                </a:solidFill>
              </a:defRPr>
            </a:lvl1pPr>
          </a:lstStyle>
          <a:p>
            <a:pPr lvl="0"/>
            <a:r>
              <a:rPr lang="en-GB"/>
              <a:t> </a:t>
            </a:r>
          </a:p>
        </p:txBody>
      </p:sp>
      <p:sp>
        <p:nvSpPr>
          <p:cNvPr id="51" name="Text Placeholder 12">
            <a:extLst>
              <a:ext uri="{FF2B5EF4-FFF2-40B4-BE49-F238E27FC236}">
                <a16:creationId xmlns:a16="http://schemas.microsoft.com/office/drawing/2014/main" id="{DBFE280A-4BA4-B4A2-2729-AA8E821EEC56}"/>
              </a:ext>
            </a:extLst>
          </p:cNvPr>
          <p:cNvSpPr>
            <a:spLocks noGrp="1"/>
          </p:cNvSpPr>
          <p:nvPr>
            <p:ph type="body" sz="quarter" idx="40" hasCustomPrompt="1"/>
          </p:nvPr>
        </p:nvSpPr>
        <p:spPr>
          <a:xfrm>
            <a:off x="6139554" y="3179263"/>
            <a:ext cx="2419673" cy="247356"/>
          </a:xfrm>
        </p:spPr>
        <p:txBody>
          <a:bodyPr anchor="ctr"/>
          <a:lstStyle>
            <a:lvl1pPr>
              <a:defRPr sz="900" cap="all" baseline="0">
                <a:solidFill>
                  <a:schemeClr val="tx1"/>
                </a:solidFill>
              </a:defRPr>
            </a:lvl1pPr>
            <a:lvl2pPr>
              <a:defRPr sz="1000" cap="all" baseline="0"/>
            </a:lvl2pPr>
            <a:lvl3pPr>
              <a:defRPr sz="900" cap="all" baseline="0"/>
            </a:lvl3pPr>
            <a:lvl4pPr>
              <a:defRPr sz="800" cap="all" baseline="0"/>
            </a:lvl4pPr>
            <a:lvl5pPr>
              <a:defRPr sz="800" cap="all" baseline="0"/>
            </a:lvl5pPr>
          </a:lstStyle>
          <a:p>
            <a:pPr lvl="0"/>
            <a:r>
              <a:rPr lang="en-GB"/>
              <a:t>Insert name</a:t>
            </a:r>
          </a:p>
        </p:txBody>
      </p:sp>
      <p:sp>
        <p:nvSpPr>
          <p:cNvPr id="52" name="Text Placeholder 12">
            <a:extLst>
              <a:ext uri="{FF2B5EF4-FFF2-40B4-BE49-F238E27FC236}">
                <a16:creationId xmlns:a16="http://schemas.microsoft.com/office/drawing/2014/main" id="{2F522464-1569-62C5-60C4-3477E42CF1E1}"/>
              </a:ext>
            </a:extLst>
          </p:cNvPr>
          <p:cNvSpPr>
            <a:spLocks noGrp="1"/>
          </p:cNvSpPr>
          <p:nvPr>
            <p:ph type="body" sz="quarter" idx="41" hasCustomPrompt="1"/>
          </p:nvPr>
        </p:nvSpPr>
        <p:spPr>
          <a:xfrm>
            <a:off x="6139554" y="3485366"/>
            <a:ext cx="2419673" cy="247356"/>
          </a:xfrm>
        </p:spPr>
        <p:txBody>
          <a:bodyPr anchor="ctr"/>
          <a:lstStyle>
            <a:lvl1pPr>
              <a:defRPr sz="900" cap="all" baseline="0">
                <a:solidFill>
                  <a:schemeClr val="tx1"/>
                </a:solidFill>
              </a:defRPr>
            </a:lvl1pPr>
            <a:lvl2pPr>
              <a:defRPr sz="1000" cap="all" baseline="0"/>
            </a:lvl2pPr>
            <a:lvl3pPr>
              <a:defRPr sz="900" cap="all" baseline="0"/>
            </a:lvl3pPr>
            <a:lvl4pPr>
              <a:defRPr sz="800" cap="all" baseline="0"/>
            </a:lvl4pPr>
            <a:lvl5pPr>
              <a:defRPr sz="800" cap="all" baseline="0"/>
            </a:lvl5pPr>
          </a:lstStyle>
          <a:p>
            <a:pPr lvl="0"/>
            <a:r>
              <a:rPr lang="en-GB"/>
              <a:t>Insert title</a:t>
            </a:r>
          </a:p>
        </p:txBody>
      </p:sp>
      <p:sp>
        <p:nvSpPr>
          <p:cNvPr id="53" name="Text Placeholder 12">
            <a:extLst>
              <a:ext uri="{FF2B5EF4-FFF2-40B4-BE49-F238E27FC236}">
                <a16:creationId xmlns:a16="http://schemas.microsoft.com/office/drawing/2014/main" id="{20E0A484-A656-F113-113B-CCAB260B5527}"/>
              </a:ext>
            </a:extLst>
          </p:cNvPr>
          <p:cNvSpPr>
            <a:spLocks noGrp="1"/>
          </p:cNvSpPr>
          <p:nvPr>
            <p:ph type="body" sz="quarter" idx="42" hasCustomPrompt="1"/>
          </p:nvPr>
        </p:nvSpPr>
        <p:spPr>
          <a:xfrm>
            <a:off x="6139554" y="3791469"/>
            <a:ext cx="2419673" cy="247356"/>
          </a:xfrm>
        </p:spPr>
        <p:txBody>
          <a:bodyPr anchor="ctr"/>
          <a:lstStyle>
            <a:lvl1pPr>
              <a:defRPr sz="900" cap="all" baseline="0">
                <a:solidFill>
                  <a:schemeClr val="tx1"/>
                </a:solidFill>
              </a:defRPr>
            </a:lvl1pPr>
            <a:lvl2pPr>
              <a:defRPr sz="1000" cap="all" baseline="0"/>
            </a:lvl2pPr>
            <a:lvl3pPr>
              <a:defRPr sz="900" cap="all" baseline="0"/>
            </a:lvl3pPr>
            <a:lvl4pPr>
              <a:defRPr sz="800" cap="all" baseline="0"/>
            </a:lvl4pPr>
            <a:lvl5pPr>
              <a:defRPr sz="800" cap="all" baseline="0"/>
            </a:lvl5pPr>
          </a:lstStyle>
          <a:p>
            <a:pPr lvl="0"/>
            <a:r>
              <a:rPr lang="en-GB"/>
              <a:t>Insert company name</a:t>
            </a:r>
          </a:p>
        </p:txBody>
      </p:sp>
      <p:sp>
        <p:nvSpPr>
          <p:cNvPr id="54" name="Text Placeholder 12">
            <a:extLst>
              <a:ext uri="{FF2B5EF4-FFF2-40B4-BE49-F238E27FC236}">
                <a16:creationId xmlns:a16="http://schemas.microsoft.com/office/drawing/2014/main" id="{5CDDA9BB-7931-43AE-979F-F9C8E4CF7BE8}"/>
              </a:ext>
            </a:extLst>
          </p:cNvPr>
          <p:cNvSpPr>
            <a:spLocks noGrp="1"/>
          </p:cNvSpPr>
          <p:nvPr>
            <p:ph type="body" sz="quarter" idx="43" hasCustomPrompt="1"/>
          </p:nvPr>
        </p:nvSpPr>
        <p:spPr>
          <a:xfrm>
            <a:off x="6139554" y="4097572"/>
            <a:ext cx="2419673" cy="247356"/>
          </a:xfrm>
        </p:spPr>
        <p:txBody>
          <a:bodyPr anchor="ctr"/>
          <a:lstStyle>
            <a:lvl1pPr>
              <a:defRPr sz="900" cap="all" baseline="0">
                <a:solidFill>
                  <a:schemeClr val="tx1"/>
                </a:solidFill>
              </a:defRPr>
            </a:lvl1pPr>
            <a:lvl2pPr>
              <a:defRPr sz="1000" cap="all" baseline="0"/>
            </a:lvl2pPr>
            <a:lvl3pPr>
              <a:defRPr sz="900" cap="all" baseline="0"/>
            </a:lvl3pPr>
            <a:lvl4pPr>
              <a:defRPr sz="800" cap="all" baseline="0"/>
            </a:lvl4pPr>
            <a:lvl5pPr>
              <a:defRPr sz="800" cap="all" baseline="0"/>
            </a:lvl5pPr>
          </a:lstStyle>
          <a:p>
            <a:pPr lvl="0"/>
            <a:r>
              <a:rPr lang="en-GB"/>
              <a:t>Insert phone</a:t>
            </a:r>
          </a:p>
        </p:txBody>
      </p:sp>
      <p:sp>
        <p:nvSpPr>
          <p:cNvPr id="55" name="Text Placeholder 12">
            <a:extLst>
              <a:ext uri="{FF2B5EF4-FFF2-40B4-BE49-F238E27FC236}">
                <a16:creationId xmlns:a16="http://schemas.microsoft.com/office/drawing/2014/main" id="{AAC627B5-E328-7361-1AC1-5DFE78914F95}"/>
              </a:ext>
            </a:extLst>
          </p:cNvPr>
          <p:cNvSpPr>
            <a:spLocks noGrp="1"/>
          </p:cNvSpPr>
          <p:nvPr>
            <p:ph type="body" sz="quarter" idx="44" hasCustomPrompt="1"/>
          </p:nvPr>
        </p:nvSpPr>
        <p:spPr>
          <a:xfrm>
            <a:off x="6139554" y="4403675"/>
            <a:ext cx="2419673" cy="247356"/>
          </a:xfrm>
        </p:spPr>
        <p:txBody>
          <a:bodyPr anchor="ctr"/>
          <a:lstStyle>
            <a:lvl1pPr>
              <a:defRPr sz="900" cap="all" baseline="0">
                <a:solidFill>
                  <a:schemeClr val="tx1"/>
                </a:solidFill>
              </a:defRPr>
            </a:lvl1pPr>
            <a:lvl2pPr>
              <a:defRPr sz="1000" cap="all" baseline="0"/>
            </a:lvl2pPr>
            <a:lvl3pPr>
              <a:defRPr sz="900" cap="all" baseline="0"/>
            </a:lvl3pPr>
            <a:lvl4pPr>
              <a:defRPr sz="800" cap="all" baseline="0"/>
            </a:lvl4pPr>
            <a:lvl5pPr>
              <a:defRPr sz="800" cap="all" baseline="0"/>
            </a:lvl5pPr>
          </a:lstStyle>
          <a:p>
            <a:pPr lvl="0"/>
            <a:r>
              <a:rPr lang="en-GB"/>
              <a:t>Insert email</a:t>
            </a:r>
          </a:p>
        </p:txBody>
      </p:sp>
      <p:sp>
        <p:nvSpPr>
          <p:cNvPr id="56" name="Text Placeholder 28">
            <a:extLst>
              <a:ext uri="{FF2B5EF4-FFF2-40B4-BE49-F238E27FC236}">
                <a16:creationId xmlns:a16="http://schemas.microsoft.com/office/drawing/2014/main" id="{6DB22419-1DE2-2328-534A-517C706B4429}"/>
              </a:ext>
            </a:extLst>
          </p:cNvPr>
          <p:cNvSpPr>
            <a:spLocks noGrp="1"/>
          </p:cNvSpPr>
          <p:nvPr>
            <p:ph type="body" sz="quarter" idx="45" hasCustomPrompt="1"/>
          </p:nvPr>
        </p:nvSpPr>
        <p:spPr>
          <a:xfrm>
            <a:off x="6233696" y="3450592"/>
            <a:ext cx="2368490" cy="3600"/>
          </a:xfrm>
          <a:solidFill>
            <a:schemeClr val="tx1"/>
          </a:solidFill>
        </p:spPr>
        <p:txBody>
          <a:bodyPr/>
          <a:lstStyle>
            <a:lvl1pPr>
              <a:defRPr>
                <a:solidFill>
                  <a:schemeClr val="tx1"/>
                </a:solidFill>
              </a:defRPr>
            </a:lvl1pPr>
          </a:lstStyle>
          <a:p>
            <a:pPr lvl="0"/>
            <a:r>
              <a:rPr lang="en-GB"/>
              <a:t> </a:t>
            </a:r>
          </a:p>
        </p:txBody>
      </p:sp>
      <p:sp>
        <p:nvSpPr>
          <p:cNvPr id="57" name="Text Placeholder 28">
            <a:extLst>
              <a:ext uri="{FF2B5EF4-FFF2-40B4-BE49-F238E27FC236}">
                <a16:creationId xmlns:a16="http://schemas.microsoft.com/office/drawing/2014/main" id="{E5FD3E1A-65E9-0735-1B89-438ACA0A87F4}"/>
              </a:ext>
            </a:extLst>
          </p:cNvPr>
          <p:cNvSpPr>
            <a:spLocks noGrp="1"/>
          </p:cNvSpPr>
          <p:nvPr>
            <p:ph type="body" sz="quarter" idx="46" hasCustomPrompt="1"/>
          </p:nvPr>
        </p:nvSpPr>
        <p:spPr>
          <a:xfrm>
            <a:off x="6233696" y="3756695"/>
            <a:ext cx="2368490" cy="3600"/>
          </a:xfrm>
          <a:solidFill>
            <a:schemeClr val="tx1"/>
          </a:solidFill>
        </p:spPr>
        <p:txBody>
          <a:bodyPr/>
          <a:lstStyle>
            <a:lvl1pPr>
              <a:defRPr>
                <a:solidFill>
                  <a:schemeClr val="tx1"/>
                </a:solidFill>
              </a:defRPr>
            </a:lvl1pPr>
          </a:lstStyle>
          <a:p>
            <a:pPr lvl="0"/>
            <a:r>
              <a:rPr lang="en-GB"/>
              <a:t> </a:t>
            </a:r>
          </a:p>
        </p:txBody>
      </p:sp>
      <p:sp>
        <p:nvSpPr>
          <p:cNvPr id="58" name="Text Placeholder 28">
            <a:extLst>
              <a:ext uri="{FF2B5EF4-FFF2-40B4-BE49-F238E27FC236}">
                <a16:creationId xmlns:a16="http://schemas.microsoft.com/office/drawing/2014/main" id="{782C2984-876F-9E75-13F7-0A6DDCDAEE51}"/>
              </a:ext>
            </a:extLst>
          </p:cNvPr>
          <p:cNvSpPr>
            <a:spLocks noGrp="1"/>
          </p:cNvSpPr>
          <p:nvPr>
            <p:ph type="body" sz="quarter" idx="47" hasCustomPrompt="1"/>
          </p:nvPr>
        </p:nvSpPr>
        <p:spPr>
          <a:xfrm>
            <a:off x="6233696" y="4062798"/>
            <a:ext cx="2368490" cy="3600"/>
          </a:xfrm>
          <a:solidFill>
            <a:schemeClr val="tx1"/>
          </a:solidFill>
        </p:spPr>
        <p:txBody>
          <a:bodyPr/>
          <a:lstStyle>
            <a:lvl1pPr>
              <a:defRPr>
                <a:solidFill>
                  <a:schemeClr val="tx1"/>
                </a:solidFill>
              </a:defRPr>
            </a:lvl1pPr>
          </a:lstStyle>
          <a:p>
            <a:pPr lvl="0"/>
            <a:r>
              <a:rPr lang="en-GB"/>
              <a:t> </a:t>
            </a:r>
          </a:p>
        </p:txBody>
      </p:sp>
      <p:sp>
        <p:nvSpPr>
          <p:cNvPr id="59" name="Text Placeholder 28">
            <a:extLst>
              <a:ext uri="{FF2B5EF4-FFF2-40B4-BE49-F238E27FC236}">
                <a16:creationId xmlns:a16="http://schemas.microsoft.com/office/drawing/2014/main" id="{BB00A304-7EEB-61EB-BA61-851560AABD08}"/>
              </a:ext>
            </a:extLst>
          </p:cNvPr>
          <p:cNvSpPr>
            <a:spLocks noGrp="1"/>
          </p:cNvSpPr>
          <p:nvPr>
            <p:ph type="body" sz="quarter" idx="48" hasCustomPrompt="1"/>
          </p:nvPr>
        </p:nvSpPr>
        <p:spPr>
          <a:xfrm>
            <a:off x="6233696" y="4368901"/>
            <a:ext cx="2368490" cy="3600"/>
          </a:xfrm>
          <a:solidFill>
            <a:schemeClr val="tx1"/>
          </a:solidFill>
        </p:spPr>
        <p:txBody>
          <a:bodyPr/>
          <a:lstStyle>
            <a:lvl1pPr>
              <a:defRPr>
                <a:solidFill>
                  <a:schemeClr val="tx1"/>
                </a:solidFill>
              </a:defRPr>
            </a:lvl1pPr>
          </a:lstStyle>
          <a:p>
            <a:pPr lvl="0"/>
            <a:r>
              <a:rPr lang="en-GB"/>
              <a:t> </a:t>
            </a:r>
          </a:p>
        </p:txBody>
      </p:sp>
      <p:sp>
        <p:nvSpPr>
          <p:cNvPr id="60" name="Text Placeholder 28">
            <a:extLst>
              <a:ext uri="{FF2B5EF4-FFF2-40B4-BE49-F238E27FC236}">
                <a16:creationId xmlns:a16="http://schemas.microsoft.com/office/drawing/2014/main" id="{E8561D60-27F9-C376-AC38-B692FAC87C0F}"/>
              </a:ext>
            </a:extLst>
          </p:cNvPr>
          <p:cNvSpPr>
            <a:spLocks noGrp="1"/>
          </p:cNvSpPr>
          <p:nvPr>
            <p:ph type="body" sz="quarter" idx="49" hasCustomPrompt="1"/>
          </p:nvPr>
        </p:nvSpPr>
        <p:spPr>
          <a:xfrm>
            <a:off x="6233696" y="4675004"/>
            <a:ext cx="2368490" cy="3600"/>
          </a:xfrm>
          <a:solidFill>
            <a:schemeClr val="tx1"/>
          </a:solidFill>
        </p:spPr>
        <p:txBody>
          <a:bodyPr/>
          <a:lstStyle>
            <a:lvl1pPr>
              <a:defRPr>
                <a:solidFill>
                  <a:schemeClr val="tx1"/>
                </a:solidFill>
              </a:defRPr>
            </a:lvl1pPr>
          </a:lstStyle>
          <a:p>
            <a:pPr lvl="0"/>
            <a:r>
              <a:rPr lang="en-GB"/>
              <a:t> </a:t>
            </a:r>
          </a:p>
        </p:txBody>
      </p:sp>
      <p:sp>
        <p:nvSpPr>
          <p:cNvPr id="61" name="Text Placeholder 12">
            <a:extLst>
              <a:ext uri="{FF2B5EF4-FFF2-40B4-BE49-F238E27FC236}">
                <a16:creationId xmlns:a16="http://schemas.microsoft.com/office/drawing/2014/main" id="{D8CDAB34-AAFA-E764-BD23-6672509CF141}"/>
              </a:ext>
            </a:extLst>
          </p:cNvPr>
          <p:cNvSpPr>
            <a:spLocks noGrp="1"/>
          </p:cNvSpPr>
          <p:nvPr>
            <p:ph type="body" sz="quarter" idx="50" hasCustomPrompt="1"/>
          </p:nvPr>
        </p:nvSpPr>
        <p:spPr>
          <a:xfrm>
            <a:off x="9069708" y="3179263"/>
            <a:ext cx="2419673" cy="247356"/>
          </a:xfrm>
        </p:spPr>
        <p:txBody>
          <a:bodyPr anchor="ctr"/>
          <a:lstStyle>
            <a:lvl1pPr>
              <a:defRPr sz="900" cap="all" baseline="0">
                <a:solidFill>
                  <a:schemeClr val="tx1"/>
                </a:solidFill>
              </a:defRPr>
            </a:lvl1pPr>
            <a:lvl2pPr>
              <a:defRPr sz="1000" cap="all" baseline="0"/>
            </a:lvl2pPr>
            <a:lvl3pPr>
              <a:defRPr sz="900" cap="all" baseline="0"/>
            </a:lvl3pPr>
            <a:lvl4pPr>
              <a:defRPr sz="800" cap="all" baseline="0"/>
            </a:lvl4pPr>
            <a:lvl5pPr>
              <a:defRPr sz="800" cap="all" baseline="0"/>
            </a:lvl5pPr>
          </a:lstStyle>
          <a:p>
            <a:pPr lvl="0"/>
            <a:r>
              <a:rPr lang="en-GB"/>
              <a:t>Insert name</a:t>
            </a:r>
          </a:p>
        </p:txBody>
      </p:sp>
      <p:sp>
        <p:nvSpPr>
          <p:cNvPr id="62" name="Text Placeholder 12">
            <a:extLst>
              <a:ext uri="{FF2B5EF4-FFF2-40B4-BE49-F238E27FC236}">
                <a16:creationId xmlns:a16="http://schemas.microsoft.com/office/drawing/2014/main" id="{883C0C79-6F31-8A2D-37B1-375B727ED38D}"/>
              </a:ext>
            </a:extLst>
          </p:cNvPr>
          <p:cNvSpPr>
            <a:spLocks noGrp="1"/>
          </p:cNvSpPr>
          <p:nvPr>
            <p:ph type="body" sz="quarter" idx="51" hasCustomPrompt="1"/>
          </p:nvPr>
        </p:nvSpPr>
        <p:spPr>
          <a:xfrm>
            <a:off x="9069708" y="3485366"/>
            <a:ext cx="2419673" cy="247356"/>
          </a:xfrm>
        </p:spPr>
        <p:txBody>
          <a:bodyPr anchor="ctr"/>
          <a:lstStyle>
            <a:lvl1pPr>
              <a:defRPr sz="900" cap="all" baseline="0">
                <a:solidFill>
                  <a:schemeClr val="tx1"/>
                </a:solidFill>
              </a:defRPr>
            </a:lvl1pPr>
            <a:lvl2pPr>
              <a:defRPr sz="1000" cap="all" baseline="0"/>
            </a:lvl2pPr>
            <a:lvl3pPr>
              <a:defRPr sz="900" cap="all" baseline="0"/>
            </a:lvl3pPr>
            <a:lvl4pPr>
              <a:defRPr sz="800" cap="all" baseline="0"/>
            </a:lvl4pPr>
            <a:lvl5pPr>
              <a:defRPr sz="800" cap="all" baseline="0"/>
            </a:lvl5pPr>
          </a:lstStyle>
          <a:p>
            <a:pPr lvl="0"/>
            <a:r>
              <a:rPr lang="en-GB"/>
              <a:t>Insert title</a:t>
            </a:r>
          </a:p>
        </p:txBody>
      </p:sp>
      <p:sp>
        <p:nvSpPr>
          <p:cNvPr id="63" name="Text Placeholder 12">
            <a:extLst>
              <a:ext uri="{FF2B5EF4-FFF2-40B4-BE49-F238E27FC236}">
                <a16:creationId xmlns:a16="http://schemas.microsoft.com/office/drawing/2014/main" id="{FE7CC4F7-9265-0180-D79B-F4C11CECDD4D}"/>
              </a:ext>
            </a:extLst>
          </p:cNvPr>
          <p:cNvSpPr>
            <a:spLocks noGrp="1"/>
          </p:cNvSpPr>
          <p:nvPr>
            <p:ph type="body" sz="quarter" idx="52" hasCustomPrompt="1"/>
          </p:nvPr>
        </p:nvSpPr>
        <p:spPr>
          <a:xfrm>
            <a:off x="9069708" y="3791469"/>
            <a:ext cx="2419673" cy="247356"/>
          </a:xfrm>
        </p:spPr>
        <p:txBody>
          <a:bodyPr anchor="ctr"/>
          <a:lstStyle>
            <a:lvl1pPr>
              <a:defRPr sz="900" cap="all" baseline="0">
                <a:solidFill>
                  <a:schemeClr val="tx1"/>
                </a:solidFill>
              </a:defRPr>
            </a:lvl1pPr>
            <a:lvl2pPr>
              <a:defRPr sz="1000" cap="all" baseline="0"/>
            </a:lvl2pPr>
            <a:lvl3pPr>
              <a:defRPr sz="900" cap="all" baseline="0"/>
            </a:lvl3pPr>
            <a:lvl4pPr>
              <a:defRPr sz="800" cap="all" baseline="0"/>
            </a:lvl4pPr>
            <a:lvl5pPr>
              <a:defRPr sz="800" cap="all" baseline="0"/>
            </a:lvl5pPr>
          </a:lstStyle>
          <a:p>
            <a:pPr lvl="0"/>
            <a:r>
              <a:rPr lang="en-GB"/>
              <a:t>Insert company name</a:t>
            </a:r>
          </a:p>
        </p:txBody>
      </p:sp>
      <p:sp>
        <p:nvSpPr>
          <p:cNvPr id="64" name="Text Placeholder 12">
            <a:extLst>
              <a:ext uri="{FF2B5EF4-FFF2-40B4-BE49-F238E27FC236}">
                <a16:creationId xmlns:a16="http://schemas.microsoft.com/office/drawing/2014/main" id="{385847B2-1F2B-13DA-456D-90C52419DA4B}"/>
              </a:ext>
            </a:extLst>
          </p:cNvPr>
          <p:cNvSpPr>
            <a:spLocks noGrp="1"/>
          </p:cNvSpPr>
          <p:nvPr>
            <p:ph type="body" sz="quarter" idx="53" hasCustomPrompt="1"/>
          </p:nvPr>
        </p:nvSpPr>
        <p:spPr>
          <a:xfrm>
            <a:off x="9069708" y="4097572"/>
            <a:ext cx="2419673" cy="247356"/>
          </a:xfrm>
        </p:spPr>
        <p:txBody>
          <a:bodyPr anchor="ctr"/>
          <a:lstStyle>
            <a:lvl1pPr>
              <a:defRPr sz="900" cap="all" baseline="0">
                <a:solidFill>
                  <a:schemeClr val="tx1"/>
                </a:solidFill>
              </a:defRPr>
            </a:lvl1pPr>
            <a:lvl2pPr>
              <a:defRPr sz="1000" cap="all" baseline="0"/>
            </a:lvl2pPr>
            <a:lvl3pPr>
              <a:defRPr sz="900" cap="all" baseline="0"/>
            </a:lvl3pPr>
            <a:lvl4pPr>
              <a:defRPr sz="800" cap="all" baseline="0"/>
            </a:lvl4pPr>
            <a:lvl5pPr>
              <a:defRPr sz="800" cap="all" baseline="0"/>
            </a:lvl5pPr>
          </a:lstStyle>
          <a:p>
            <a:pPr lvl="0"/>
            <a:r>
              <a:rPr lang="en-GB"/>
              <a:t>Insert phone</a:t>
            </a:r>
          </a:p>
        </p:txBody>
      </p:sp>
      <p:sp>
        <p:nvSpPr>
          <p:cNvPr id="65" name="Text Placeholder 12">
            <a:extLst>
              <a:ext uri="{FF2B5EF4-FFF2-40B4-BE49-F238E27FC236}">
                <a16:creationId xmlns:a16="http://schemas.microsoft.com/office/drawing/2014/main" id="{F1BB3542-AA8C-9F8D-DE13-9ABCD273977C}"/>
              </a:ext>
            </a:extLst>
          </p:cNvPr>
          <p:cNvSpPr>
            <a:spLocks noGrp="1"/>
          </p:cNvSpPr>
          <p:nvPr>
            <p:ph type="body" sz="quarter" idx="54" hasCustomPrompt="1"/>
          </p:nvPr>
        </p:nvSpPr>
        <p:spPr>
          <a:xfrm>
            <a:off x="9069708" y="4403675"/>
            <a:ext cx="2419673" cy="247356"/>
          </a:xfrm>
        </p:spPr>
        <p:txBody>
          <a:bodyPr anchor="ctr"/>
          <a:lstStyle>
            <a:lvl1pPr>
              <a:defRPr sz="900" cap="all" baseline="0">
                <a:solidFill>
                  <a:schemeClr val="tx1"/>
                </a:solidFill>
              </a:defRPr>
            </a:lvl1pPr>
            <a:lvl2pPr>
              <a:defRPr sz="1000" cap="all" baseline="0"/>
            </a:lvl2pPr>
            <a:lvl3pPr>
              <a:defRPr sz="900" cap="all" baseline="0"/>
            </a:lvl3pPr>
            <a:lvl4pPr>
              <a:defRPr sz="800" cap="all" baseline="0"/>
            </a:lvl4pPr>
            <a:lvl5pPr>
              <a:defRPr sz="800" cap="all" baseline="0"/>
            </a:lvl5pPr>
          </a:lstStyle>
          <a:p>
            <a:pPr lvl="0"/>
            <a:r>
              <a:rPr lang="en-GB"/>
              <a:t>Insert email</a:t>
            </a:r>
          </a:p>
        </p:txBody>
      </p:sp>
      <p:sp>
        <p:nvSpPr>
          <p:cNvPr id="66" name="Text Placeholder 28">
            <a:extLst>
              <a:ext uri="{FF2B5EF4-FFF2-40B4-BE49-F238E27FC236}">
                <a16:creationId xmlns:a16="http://schemas.microsoft.com/office/drawing/2014/main" id="{ADEAA894-EB6B-5962-8118-9169419C5166}"/>
              </a:ext>
            </a:extLst>
          </p:cNvPr>
          <p:cNvSpPr>
            <a:spLocks noGrp="1"/>
          </p:cNvSpPr>
          <p:nvPr>
            <p:ph type="body" sz="quarter" idx="55" hasCustomPrompt="1"/>
          </p:nvPr>
        </p:nvSpPr>
        <p:spPr>
          <a:xfrm>
            <a:off x="9163849" y="3450592"/>
            <a:ext cx="2368490" cy="3600"/>
          </a:xfrm>
          <a:solidFill>
            <a:schemeClr val="tx1"/>
          </a:solidFill>
        </p:spPr>
        <p:txBody>
          <a:bodyPr/>
          <a:lstStyle>
            <a:lvl1pPr>
              <a:defRPr>
                <a:solidFill>
                  <a:schemeClr val="tx1"/>
                </a:solidFill>
              </a:defRPr>
            </a:lvl1pPr>
          </a:lstStyle>
          <a:p>
            <a:pPr lvl="0"/>
            <a:r>
              <a:rPr lang="en-GB"/>
              <a:t> </a:t>
            </a:r>
          </a:p>
        </p:txBody>
      </p:sp>
      <p:sp>
        <p:nvSpPr>
          <p:cNvPr id="67" name="Text Placeholder 28">
            <a:extLst>
              <a:ext uri="{FF2B5EF4-FFF2-40B4-BE49-F238E27FC236}">
                <a16:creationId xmlns:a16="http://schemas.microsoft.com/office/drawing/2014/main" id="{E7EB93E6-6C6B-A6B7-691C-17F3D2562732}"/>
              </a:ext>
            </a:extLst>
          </p:cNvPr>
          <p:cNvSpPr>
            <a:spLocks noGrp="1"/>
          </p:cNvSpPr>
          <p:nvPr>
            <p:ph type="body" sz="quarter" idx="56" hasCustomPrompt="1"/>
          </p:nvPr>
        </p:nvSpPr>
        <p:spPr>
          <a:xfrm>
            <a:off x="9163849" y="3756695"/>
            <a:ext cx="2368490" cy="3600"/>
          </a:xfrm>
          <a:solidFill>
            <a:schemeClr val="tx1"/>
          </a:solidFill>
        </p:spPr>
        <p:txBody>
          <a:bodyPr/>
          <a:lstStyle>
            <a:lvl1pPr>
              <a:defRPr>
                <a:solidFill>
                  <a:schemeClr val="tx1"/>
                </a:solidFill>
              </a:defRPr>
            </a:lvl1pPr>
          </a:lstStyle>
          <a:p>
            <a:pPr lvl="0"/>
            <a:r>
              <a:rPr lang="en-GB"/>
              <a:t> </a:t>
            </a:r>
          </a:p>
        </p:txBody>
      </p:sp>
      <p:sp>
        <p:nvSpPr>
          <p:cNvPr id="68" name="Text Placeholder 28">
            <a:extLst>
              <a:ext uri="{FF2B5EF4-FFF2-40B4-BE49-F238E27FC236}">
                <a16:creationId xmlns:a16="http://schemas.microsoft.com/office/drawing/2014/main" id="{165E4B3F-D36B-2081-43B4-0560D2456929}"/>
              </a:ext>
            </a:extLst>
          </p:cNvPr>
          <p:cNvSpPr>
            <a:spLocks noGrp="1"/>
          </p:cNvSpPr>
          <p:nvPr>
            <p:ph type="body" sz="quarter" idx="57" hasCustomPrompt="1"/>
          </p:nvPr>
        </p:nvSpPr>
        <p:spPr>
          <a:xfrm>
            <a:off x="9163849" y="4062798"/>
            <a:ext cx="2368490" cy="3600"/>
          </a:xfrm>
          <a:solidFill>
            <a:schemeClr val="tx1"/>
          </a:solidFill>
        </p:spPr>
        <p:txBody>
          <a:bodyPr/>
          <a:lstStyle>
            <a:lvl1pPr>
              <a:defRPr>
                <a:solidFill>
                  <a:schemeClr val="tx1"/>
                </a:solidFill>
              </a:defRPr>
            </a:lvl1pPr>
          </a:lstStyle>
          <a:p>
            <a:pPr lvl="0"/>
            <a:r>
              <a:rPr lang="en-GB"/>
              <a:t> </a:t>
            </a:r>
          </a:p>
        </p:txBody>
      </p:sp>
      <p:sp>
        <p:nvSpPr>
          <p:cNvPr id="69" name="Text Placeholder 28">
            <a:extLst>
              <a:ext uri="{FF2B5EF4-FFF2-40B4-BE49-F238E27FC236}">
                <a16:creationId xmlns:a16="http://schemas.microsoft.com/office/drawing/2014/main" id="{DCE96377-372F-A500-87FB-1435DC9999C8}"/>
              </a:ext>
            </a:extLst>
          </p:cNvPr>
          <p:cNvSpPr>
            <a:spLocks noGrp="1"/>
          </p:cNvSpPr>
          <p:nvPr>
            <p:ph type="body" sz="quarter" idx="58" hasCustomPrompt="1"/>
          </p:nvPr>
        </p:nvSpPr>
        <p:spPr>
          <a:xfrm>
            <a:off x="9163849" y="4368901"/>
            <a:ext cx="2368490" cy="3600"/>
          </a:xfrm>
          <a:solidFill>
            <a:schemeClr val="tx1"/>
          </a:solidFill>
        </p:spPr>
        <p:txBody>
          <a:bodyPr/>
          <a:lstStyle>
            <a:lvl1pPr>
              <a:defRPr>
                <a:solidFill>
                  <a:schemeClr val="tx1"/>
                </a:solidFill>
              </a:defRPr>
            </a:lvl1pPr>
          </a:lstStyle>
          <a:p>
            <a:pPr lvl="0"/>
            <a:r>
              <a:rPr lang="en-GB"/>
              <a:t> </a:t>
            </a:r>
          </a:p>
        </p:txBody>
      </p:sp>
      <p:sp>
        <p:nvSpPr>
          <p:cNvPr id="70" name="Text Placeholder 28">
            <a:extLst>
              <a:ext uri="{FF2B5EF4-FFF2-40B4-BE49-F238E27FC236}">
                <a16:creationId xmlns:a16="http://schemas.microsoft.com/office/drawing/2014/main" id="{711C4F82-BF69-DCC4-3261-FD08BDAD52A2}"/>
              </a:ext>
            </a:extLst>
          </p:cNvPr>
          <p:cNvSpPr>
            <a:spLocks noGrp="1"/>
          </p:cNvSpPr>
          <p:nvPr>
            <p:ph type="body" sz="quarter" idx="59" hasCustomPrompt="1"/>
          </p:nvPr>
        </p:nvSpPr>
        <p:spPr>
          <a:xfrm>
            <a:off x="9163849" y="4675004"/>
            <a:ext cx="2368490" cy="3600"/>
          </a:xfrm>
          <a:solidFill>
            <a:schemeClr val="tx1"/>
          </a:solidFill>
        </p:spPr>
        <p:txBody>
          <a:bodyPr/>
          <a:lstStyle>
            <a:lvl1pPr>
              <a:defRPr>
                <a:solidFill>
                  <a:schemeClr val="tx1"/>
                </a:solidFill>
              </a:defRPr>
            </a:lvl1pPr>
          </a:lstStyle>
          <a:p>
            <a:pPr lvl="0"/>
            <a:r>
              <a:rPr lang="en-GB"/>
              <a:t> </a:t>
            </a:r>
          </a:p>
        </p:txBody>
      </p:sp>
    </p:spTree>
    <p:custDataLst>
      <p:tags r:id="rId1"/>
    </p:custDataLst>
    <p:extLst>
      <p:ext uri="{BB962C8B-B14F-4D97-AF65-F5344CB8AC3E}">
        <p14:creationId xmlns:p14="http://schemas.microsoft.com/office/powerpoint/2010/main" val="42474472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Contact details x4 white">
    <p:bg>
      <p:bgRef idx="1001">
        <a:schemeClr val="bg2"/>
      </p:bgRef>
    </p:bg>
    <p:spTree>
      <p:nvGrpSpPr>
        <p:cNvPr id="1" name=""/>
        <p:cNvGrpSpPr/>
        <p:nvPr/>
      </p:nvGrpSpPr>
      <p:grpSpPr>
        <a:xfrm>
          <a:off x="0" y="0"/>
          <a:ext cx="0" cy="0"/>
          <a:chOff x="0" y="0"/>
          <a:chExt cx="0" cy="0"/>
        </a:xfrm>
      </p:grpSpPr>
      <p:pic>
        <p:nvPicPr>
          <p:cNvPr id="5" name="Picture 4" descr="A white wall with squares&#10;&#10;Description automatically generated">
            <a:extLst>
              <a:ext uri="{FF2B5EF4-FFF2-40B4-BE49-F238E27FC236}">
                <a16:creationId xmlns:a16="http://schemas.microsoft.com/office/drawing/2014/main" id="{68E4BFCE-8E8C-079B-5298-6C1A8189F316}"/>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t="6448" b="6448"/>
          <a:stretch/>
        </p:blipFill>
        <p:spPr>
          <a:xfrm>
            <a:off x="1" y="0"/>
            <a:ext cx="12188823" cy="6858000"/>
          </a:xfrm>
          <a:prstGeom prst="rect">
            <a:avLst/>
          </a:prstGeom>
        </p:spPr>
      </p:pic>
      <p:sp>
        <p:nvSpPr>
          <p:cNvPr id="6" name="TextBox 5">
            <a:extLst>
              <a:ext uri="{FF2B5EF4-FFF2-40B4-BE49-F238E27FC236}">
                <a16:creationId xmlns:a16="http://schemas.microsoft.com/office/drawing/2014/main" id="{308713F2-EECB-0BAC-E9D1-312474D96A07}"/>
              </a:ext>
            </a:extLst>
          </p:cNvPr>
          <p:cNvSpPr txBox="1"/>
          <p:nvPr/>
        </p:nvSpPr>
        <p:spPr>
          <a:xfrm>
            <a:off x="411373" y="5501640"/>
            <a:ext cx="1017514" cy="295466"/>
          </a:xfrm>
          <a:prstGeom prst="rect">
            <a:avLst/>
          </a:prstGeom>
          <a:noFill/>
        </p:spPr>
        <p:txBody>
          <a:bodyPr wrap="none" rtlCol="0">
            <a:spAutoFit/>
          </a:bodyPr>
          <a:lstStyle/>
          <a:p>
            <a:pPr algn="l">
              <a:lnSpc>
                <a:spcPct val="120000"/>
              </a:lnSpc>
              <a:spcAft>
                <a:spcPts val="1000"/>
              </a:spcAft>
            </a:pPr>
            <a:r>
              <a:rPr lang="en-GB" sz="1200">
                <a:solidFill>
                  <a:schemeClr val="bg2"/>
                </a:solidFill>
                <a:latin typeface="Gotham Medium" panose="02000604030000020004" pitchFamily="50" charset="0"/>
              </a:rPr>
              <a:t>savills.com</a:t>
            </a:r>
          </a:p>
        </p:txBody>
      </p:sp>
      <p:sp>
        <p:nvSpPr>
          <p:cNvPr id="8" name="TextBox 7">
            <a:extLst>
              <a:ext uri="{FF2B5EF4-FFF2-40B4-BE49-F238E27FC236}">
                <a16:creationId xmlns:a16="http://schemas.microsoft.com/office/drawing/2014/main" id="{59B33698-BCC5-A34C-8F5A-827C06C9A9C0}"/>
              </a:ext>
            </a:extLst>
          </p:cNvPr>
          <p:cNvSpPr txBox="1"/>
          <p:nvPr/>
        </p:nvSpPr>
        <p:spPr>
          <a:xfrm>
            <a:off x="411373" y="5880261"/>
            <a:ext cx="11110877" cy="562462"/>
          </a:xfrm>
          <a:prstGeom prst="rect">
            <a:avLst/>
          </a:prstGeom>
          <a:noFill/>
        </p:spPr>
        <p:txBody>
          <a:bodyPr wrap="square">
            <a:spAutoFit/>
          </a:bodyPr>
          <a:lstStyle/>
          <a:p>
            <a:pPr>
              <a:lnSpc>
                <a:spcPct val="120000"/>
              </a:lnSpc>
            </a:pPr>
            <a:r>
              <a:rPr lang="en-GB" sz="650">
                <a:solidFill>
                  <a:schemeClr val="bg2"/>
                </a:solidFill>
              </a:rPr>
              <a:t>Disclaimer: The material in this presentation has been prepared solely for informational purposes and is strictly confidential. Any disclosure, use, copying or circulation of this presentation (or the information contained within it) is strictly prohibited, unless you have obtained Savills prior written consent. Neither this presentation nor any part of it shall form the basis of, or be relied upon in connection with, any offer or transaction, or act as an inducement to enter into any contract or commitment whatsoever. NO WARRANTY OR REPRESENTATION, EXPRESS OR IMPLIED, IS GIVEN AS TO THE ACCURACY OR COMPLETENESS OF THE INFORMATION CONTAINED HEREIN AND SAVILLS IS UNDER NO OBLIGATION TO SUBSEQUENTLY CORRECT IT IN THE EVENT OF ERRORS. Savills shall not be held responsible for any liability whatsoever or for any loss howsoever arising from or in reliance upon the whole or any part of the contents of this document or any errors therein or omissions therefrom. </a:t>
            </a:r>
          </a:p>
        </p:txBody>
      </p:sp>
      <p:pic>
        <p:nvPicPr>
          <p:cNvPr id="11" name="Graphic 10">
            <a:extLst>
              <a:ext uri="{FF2B5EF4-FFF2-40B4-BE49-F238E27FC236}">
                <a16:creationId xmlns:a16="http://schemas.microsoft.com/office/drawing/2014/main" id="{1B3D1ACE-7C43-C266-DB06-D81E114C996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679507" y="473394"/>
            <a:ext cx="1035573" cy="1035843"/>
          </a:xfrm>
          <a:prstGeom prst="rect">
            <a:avLst/>
          </a:prstGeom>
        </p:spPr>
      </p:pic>
      <p:sp>
        <p:nvSpPr>
          <p:cNvPr id="13" name="Text Placeholder 12">
            <a:extLst>
              <a:ext uri="{FF2B5EF4-FFF2-40B4-BE49-F238E27FC236}">
                <a16:creationId xmlns:a16="http://schemas.microsoft.com/office/drawing/2014/main" id="{7DE08693-3BA3-FC3E-BF72-74418DBCC187}"/>
              </a:ext>
            </a:extLst>
          </p:cNvPr>
          <p:cNvSpPr>
            <a:spLocks noGrp="1"/>
          </p:cNvSpPr>
          <p:nvPr>
            <p:ph type="body" sz="quarter" idx="10" hasCustomPrompt="1"/>
          </p:nvPr>
        </p:nvSpPr>
        <p:spPr>
          <a:xfrm>
            <a:off x="406611" y="3179263"/>
            <a:ext cx="2419673" cy="247356"/>
          </a:xfrm>
        </p:spPr>
        <p:txBody>
          <a:bodyPr anchor="ctr"/>
          <a:lstStyle>
            <a:lvl1pPr>
              <a:defRPr sz="900" cap="all" baseline="0">
                <a:solidFill>
                  <a:schemeClr val="bg2"/>
                </a:solidFill>
              </a:defRPr>
            </a:lvl1pPr>
            <a:lvl2pPr>
              <a:defRPr sz="1000" cap="all" baseline="0"/>
            </a:lvl2pPr>
            <a:lvl3pPr>
              <a:defRPr sz="900" cap="all" baseline="0"/>
            </a:lvl3pPr>
            <a:lvl4pPr>
              <a:defRPr sz="800" cap="all" baseline="0"/>
            </a:lvl4pPr>
            <a:lvl5pPr>
              <a:defRPr sz="800" cap="all" baseline="0"/>
            </a:lvl5pPr>
          </a:lstStyle>
          <a:p>
            <a:pPr lvl="0"/>
            <a:r>
              <a:rPr lang="en-GB"/>
              <a:t>Insert name</a:t>
            </a:r>
          </a:p>
        </p:txBody>
      </p:sp>
      <p:sp>
        <p:nvSpPr>
          <p:cNvPr id="14" name="Text Placeholder 12">
            <a:extLst>
              <a:ext uri="{FF2B5EF4-FFF2-40B4-BE49-F238E27FC236}">
                <a16:creationId xmlns:a16="http://schemas.microsoft.com/office/drawing/2014/main" id="{A9807B49-FE43-55EB-6E94-7548AED1AA89}"/>
              </a:ext>
            </a:extLst>
          </p:cNvPr>
          <p:cNvSpPr>
            <a:spLocks noGrp="1"/>
          </p:cNvSpPr>
          <p:nvPr>
            <p:ph type="body" sz="quarter" idx="11" hasCustomPrompt="1"/>
          </p:nvPr>
        </p:nvSpPr>
        <p:spPr>
          <a:xfrm>
            <a:off x="406611" y="3485366"/>
            <a:ext cx="2419673" cy="247356"/>
          </a:xfrm>
        </p:spPr>
        <p:txBody>
          <a:bodyPr anchor="ctr"/>
          <a:lstStyle>
            <a:lvl1pPr>
              <a:defRPr sz="900" cap="all" baseline="0">
                <a:solidFill>
                  <a:schemeClr val="bg2"/>
                </a:solidFill>
              </a:defRPr>
            </a:lvl1pPr>
            <a:lvl2pPr>
              <a:defRPr sz="1000" cap="all" baseline="0"/>
            </a:lvl2pPr>
            <a:lvl3pPr>
              <a:defRPr sz="900" cap="all" baseline="0"/>
            </a:lvl3pPr>
            <a:lvl4pPr>
              <a:defRPr sz="800" cap="all" baseline="0"/>
            </a:lvl4pPr>
            <a:lvl5pPr>
              <a:defRPr sz="800" cap="all" baseline="0"/>
            </a:lvl5pPr>
          </a:lstStyle>
          <a:p>
            <a:pPr lvl="0"/>
            <a:r>
              <a:rPr lang="en-GB"/>
              <a:t>Insert title</a:t>
            </a:r>
          </a:p>
        </p:txBody>
      </p:sp>
      <p:sp>
        <p:nvSpPr>
          <p:cNvPr id="15" name="Text Placeholder 12">
            <a:extLst>
              <a:ext uri="{FF2B5EF4-FFF2-40B4-BE49-F238E27FC236}">
                <a16:creationId xmlns:a16="http://schemas.microsoft.com/office/drawing/2014/main" id="{59158B01-3F17-FEF5-E313-05A51AB89B3B}"/>
              </a:ext>
            </a:extLst>
          </p:cNvPr>
          <p:cNvSpPr>
            <a:spLocks noGrp="1"/>
          </p:cNvSpPr>
          <p:nvPr>
            <p:ph type="body" sz="quarter" idx="12" hasCustomPrompt="1"/>
          </p:nvPr>
        </p:nvSpPr>
        <p:spPr>
          <a:xfrm>
            <a:off x="406611" y="3791469"/>
            <a:ext cx="2419673" cy="247356"/>
          </a:xfrm>
        </p:spPr>
        <p:txBody>
          <a:bodyPr anchor="ctr"/>
          <a:lstStyle>
            <a:lvl1pPr>
              <a:defRPr sz="900" cap="all" baseline="0">
                <a:solidFill>
                  <a:schemeClr val="bg2"/>
                </a:solidFill>
              </a:defRPr>
            </a:lvl1pPr>
            <a:lvl2pPr>
              <a:defRPr sz="1000" cap="all" baseline="0"/>
            </a:lvl2pPr>
            <a:lvl3pPr>
              <a:defRPr sz="900" cap="all" baseline="0"/>
            </a:lvl3pPr>
            <a:lvl4pPr>
              <a:defRPr sz="800" cap="all" baseline="0"/>
            </a:lvl4pPr>
            <a:lvl5pPr>
              <a:defRPr sz="800" cap="all" baseline="0"/>
            </a:lvl5pPr>
          </a:lstStyle>
          <a:p>
            <a:pPr lvl="0"/>
            <a:r>
              <a:rPr lang="en-GB"/>
              <a:t>Insert company name</a:t>
            </a:r>
          </a:p>
        </p:txBody>
      </p:sp>
      <p:sp>
        <p:nvSpPr>
          <p:cNvPr id="16" name="Text Placeholder 12">
            <a:extLst>
              <a:ext uri="{FF2B5EF4-FFF2-40B4-BE49-F238E27FC236}">
                <a16:creationId xmlns:a16="http://schemas.microsoft.com/office/drawing/2014/main" id="{7E81962A-7C98-D2E9-7CEC-B65BEF938AED}"/>
              </a:ext>
            </a:extLst>
          </p:cNvPr>
          <p:cNvSpPr>
            <a:spLocks noGrp="1"/>
          </p:cNvSpPr>
          <p:nvPr>
            <p:ph type="body" sz="quarter" idx="13" hasCustomPrompt="1"/>
          </p:nvPr>
        </p:nvSpPr>
        <p:spPr>
          <a:xfrm>
            <a:off x="406611" y="4097572"/>
            <a:ext cx="2419673" cy="247356"/>
          </a:xfrm>
        </p:spPr>
        <p:txBody>
          <a:bodyPr anchor="ctr"/>
          <a:lstStyle>
            <a:lvl1pPr>
              <a:defRPr sz="900" cap="all" baseline="0">
                <a:solidFill>
                  <a:schemeClr val="bg2"/>
                </a:solidFill>
              </a:defRPr>
            </a:lvl1pPr>
            <a:lvl2pPr>
              <a:defRPr sz="1000" cap="all" baseline="0"/>
            </a:lvl2pPr>
            <a:lvl3pPr>
              <a:defRPr sz="900" cap="all" baseline="0"/>
            </a:lvl3pPr>
            <a:lvl4pPr>
              <a:defRPr sz="800" cap="all" baseline="0"/>
            </a:lvl4pPr>
            <a:lvl5pPr>
              <a:defRPr sz="800" cap="all" baseline="0"/>
            </a:lvl5pPr>
          </a:lstStyle>
          <a:p>
            <a:pPr lvl="0"/>
            <a:r>
              <a:rPr lang="en-GB"/>
              <a:t>Insert phone</a:t>
            </a:r>
          </a:p>
        </p:txBody>
      </p:sp>
      <p:sp>
        <p:nvSpPr>
          <p:cNvPr id="17" name="Text Placeholder 12">
            <a:extLst>
              <a:ext uri="{FF2B5EF4-FFF2-40B4-BE49-F238E27FC236}">
                <a16:creationId xmlns:a16="http://schemas.microsoft.com/office/drawing/2014/main" id="{F78787D3-109D-9636-08BB-A375F749FF3E}"/>
              </a:ext>
            </a:extLst>
          </p:cNvPr>
          <p:cNvSpPr>
            <a:spLocks noGrp="1"/>
          </p:cNvSpPr>
          <p:nvPr>
            <p:ph type="body" sz="quarter" idx="14" hasCustomPrompt="1"/>
          </p:nvPr>
        </p:nvSpPr>
        <p:spPr>
          <a:xfrm>
            <a:off x="406611" y="4403675"/>
            <a:ext cx="2419673" cy="247356"/>
          </a:xfrm>
        </p:spPr>
        <p:txBody>
          <a:bodyPr anchor="ctr"/>
          <a:lstStyle>
            <a:lvl1pPr>
              <a:defRPr sz="900" cap="all" baseline="0">
                <a:solidFill>
                  <a:schemeClr val="bg2"/>
                </a:solidFill>
              </a:defRPr>
            </a:lvl1pPr>
            <a:lvl2pPr>
              <a:defRPr sz="1000" cap="all" baseline="0"/>
            </a:lvl2pPr>
            <a:lvl3pPr>
              <a:defRPr sz="900" cap="all" baseline="0"/>
            </a:lvl3pPr>
            <a:lvl4pPr>
              <a:defRPr sz="800" cap="all" baseline="0"/>
            </a:lvl4pPr>
            <a:lvl5pPr>
              <a:defRPr sz="800" cap="all" baseline="0"/>
            </a:lvl5pPr>
          </a:lstStyle>
          <a:p>
            <a:pPr lvl="0"/>
            <a:r>
              <a:rPr lang="en-GB"/>
              <a:t>Insert email</a:t>
            </a:r>
          </a:p>
        </p:txBody>
      </p:sp>
      <p:sp>
        <p:nvSpPr>
          <p:cNvPr id="29" name="Text Placeholder 28">
            <a:extLst>
              <a:ext uri="{FF2B5EF4-FFF2-40B4-BE49-F238E27FC236}">
                <a16:creationId xmlns:a16="http://schemas.microsoft.com/office/drawing/2014/main" id="{6DF254FF-0ED5-6C78-869E-390454E924BC}"/>
              </a:ext>
            </a:extLst>
          </p:cNvPr>
          <p:cNvSpPr>
            <a:spLocks noGrp="1"/>
          </p:cNvSpPr>
          <p:nvPr>
            <p:ph type="body" sz="quarter" idx="25" hasCustomPrompt="1"/>
          </p:nvPr>
        </p:nvSpPr>
        <p:spPr>
          <a:xfrm>
            <a:off x="500753" y="3450592"/>
            <a:ext cx="2368490" cy="3600"/>
          </a:xfrm>
          <a:solidFill>
            <a:schemeClr val="bg2"/>
          </a:solidFill>
        </p:spPr>
        <p:txBody>
          <a:bodyPr/>
          <a:lstStyle>
            <a:lvl1pPr>
              <a:defRPr>
                <a:solidFill>
                  <a:schemeClr val="bg2"/>
                </a:solidFill>
              </a:defRPr>
            </a:lvl1pPr>
          </a:lstStyle>
          <a:p>
            <a:pPr lvl="0"/>
            <a:r>
              <a:rPr lang="en-GB"/>
              <a:t> </a:t>
            </a:r>
          </a:p>
        </p:txBody>
      </p:sp>
      <p:sp>
        <p:nvSpPr>
          <p:cNvPr id="30" name="Text Placeholder 28">
            <a:extLst>
              <a:ext uri="{FF2B5EF4-FFF2-40B4-BE49-F238E27FC236}">
                <a16:creationId xmlns:a16="http://schemas.microsoft.com/office/drawing/2014/main" id="{CBDEC2BF-BBCC-6FA5-4D93-E78484D9C9ED}"/>
              </a:ext>
            </a:extLst>
          </p:cNvPr>
          <p:cNvSpPr>
            <a:spLocks noGrp="1"/>
          </p:cNvSpPr>
          <p:nvPr>
            <p:ph type="body" sz="quarter" idx="26" hasCustomPrompt="1"/>
          </p:nvPr>
        </p:nvSpPr>
        <p:spPr>
          <a:xfrm>
            <a:off x="500753" y="3756695"/>
            <a:ext cx="2368490" cy="3600"/>
          </a:xfrm>
          <a:solidFill>
            <a:schemeClr val="bg2"/>
          </a:solidFill>
        </p:spPr>
        <p:txBody>
          <a:bodyPr/>
          <a:lstStyle>
            <a:lvl1pPr>
              <a:defRPr>
                <a:solidFill>
                  <a:schemeClr val="bg2"/>
                </a:solidFill>
              </a:defRPr>
            </a:lvl1pPr>
          </a:lstStyle>
          <a:p>
            <a:pPr lvl="0"/>
            <a:r>
              <a:rPr lang="en-GB"/>
              <a:t> </a:t>
            </a:r>
          </a:p>
        </p:txBody>
      </p:sp>
      <p:sp>
        <p:nvSpPr>
          <p:cNvPr id="31" name="Text Placeholder 28">
            <a:extLst>
              <a:ext uri="{FF2B5EF4-FFF2-40B4-BE49-F238E27FC236}">
                <a16:creationId xmlns:a16="http://schemas.microsoft.com/office/drawing/2014/main" id="{834489DA-80D0-4860-98E2-BE6F18F2A744}"/>
              </a:ext>
            </a:extLst>
          </p:cNvPr>
          <p:cNvSpPr>
            <a:spLocks noGrp="1"/>
          </p:cNvSpPr>
          <p:nvPr>
            <p:ph type="body" sz="quarter" idx="27" hasCustomPrompt="1"/>
          </p:nvPr>
        </p:nvSpPr>
        <p:spPr>
          <a:xfrm>
            <a:off x="500753" y="4062798"/>
            <a:ext cx="2368490" cy="3600"/>
          </a:xfrm>
          <a:solidFill>
            <a:schemeClr val="bg2"/>
          </a:solidFill>
        </p:spPr>
        <p:txBody>
          <a:bodyPr/>
          <a:lstStyle>
            <a:lvl1pPr>
              <a:defRPr>
                <a:solidFill>
                  <a:schemeClr val="bg2"/>
                </a:solidFill>
              </a:defRPr>
            </a:lvl1pPr>
          </a:lstStyle>
          <a:p>
            <a:pPr lvl="0"/>
            <a:r>
              <a:rPr lang="en-GB"/>
              <a:t> </a:t>
            </a:r>
          </a:p>
        </p:txBody>
      </p:sp>
      <p:sp>
        <p:nvSpPr>
          <p:cNvPr id="32" name="Text Placeholder 28">
            <a:extLst>
              <a:ext uri="{FF2B5EF4-FFF2-40B4-BE49-F238E27FC236}">
                <a16:creationId xmlns:a16="http://schemas.microsoft.com/office/drawing/2014/main" id="{413757EC-9418-E80A-9C60-821608FCAC90}"/>
              </a:ext>
            </a:extLst>
          </p:cNvPr>
          <p:cNvSpPr>
            <a:spLocks noGrp="1"/>
          </p:cNvSpPr>
          <p:nvPr>
            <p:ph type="body" sz="quarter" idx="28" hasCustomPrompt="1"/>
          </p:nvPr>
        </p:nvSpPr>
        <p:spPr>
          <a:xfrm>
            <a:off x="500753" y="4368901"/>
            <a:ext cx="2368490" cy="3600"/>
          </a:xfrm>
          <a:solidFill>
            <a:schemeClr val="bg2"/>
          </a:solidFill>
        </p:spPr>
        <p:txBody>
          <a:bodyPr/>
          <a:lstStyle>
            <a:lvl1pPr>
              <a:defRPr>
                <a:solidFill>
                  <a:schemeClr val="bg2"/>
                </a:solidFill>
              </a:defRPr>
            </a:lvl1pPr>
          </a:lstStyle>
          <a:p>
            <a:pPr lvl="0"/>
            <a:r>
              <a:rPr lang="en-GB"/>
              <a:t> </a:t>
            </a:r>
          </a:p>
        </p:txBody>
      </p:sp>
      <p:sp>
        <p:nvSpPr>
          <p:cNvPr id="33" name="Text Placeholder 28">
            <a:extLst>
              <a:ext uri="{FF2B5EF4-FFF2-40B4-BE49-F238E27FC236}">
                <a16:creationId xmlns:a16="http://schemas.microsoft.com/office/drawing/2014/main" id="{96D9D1F0-A431-7276-A6A5-9F3B373CA68C}"/>
              </a:ext>
            </a:extLst>
          </p:cNvPr>
          <p:cNvSpPr>
            <a:spLocks noGrp="1"/>
          </p:cNvSpPr>
          <p:nvPr>
            <p:ph type="body" sz="quarter" idx="29" hasCustomPrompt="1"/>
          </p:nvPr>
        </p:nvSpPr>
        <p:spPr>
          <a:xfrm>
            <a:off x="500753" y="4675004"/>
            <a:ext cx="2368490" cy="3600"/>
          </a:xfrm>
          <a:solidFill>
            <a:schemeClr val="bg2"/>
          </a:solidFill>
        </p:spPr>
        <p:txBody>
          <a:bodyPr/>
          <a:lstStyle>
            <a:lvl1pPr>
              <a:defRPr>
                <a:solidFill>
                  <a:schemeClr val="bg2"/>
                </a:solidFill>
              </a:defRPr>
            </a:lvl1pPr>
          </a:lstStyle>
          <a:p>
            <a:pPr lvl="0"/>
            <a:r>
              <a:rPr lang="en-GB"/>
              <a:t> </a:t>
            </a:r>
          </a:p>
        </p:txBody>
      </p:sp>
      <p:sp>
        <p:nvSpPr>
          <p:cNvPr id="4" name="Title 2">
            <a:extLst>
              <a:ext uri="{FF2B5EF4-FFF2-40B4-BE49-F238E27FC236}">
                <a16:creationId xmlns:a16="http://schemas.microsoft.com/office/drawing/2014/main" id="{DE2833D8-8CA0-E70E-10A2-9EAE7F2D91E5}"/>
              </a:ext>
            </a:extLst>
          </p:cNvPr>
          <p:cNvSpPr>
            <a:spLocks noGrp="1"/>
          </p:cNvSpPr>
          <p:nvPr>
            <p:ph type="title" hasCustomPrompt="1"/>
          </p:nvPr>
        </p:nvSpPr>
        <p:spPr>
          <a:xfrm>
            <a:off x="450732" y="1865834"/>
            <a:ext cx="6228882" cy="1109663"/>
          </a:xfrm>
        </p:spPr>
        <p:txBody>
          <a:bodyPr/>
          <a:lstStyle>
            <a:lvl1pPr>
              <a:defRPr sz="5998">
                <a:solidFill>
                  <a:schemeClr val="bg2"/>
                </a:solidFill>
                <a:latin typeface="+mn-lt"/>
              </a:defRPr>
            </a:lvl1pPr>
          </a:lstStyle>
          <a:p>
            <a:r>
              <a:rPr lang="en-GB"/>
              <a:t>Contact us</a:t>
            </a:r>
          </a:p>
        </p:txBody>
      </p:sp>
      <p:pic>
        <p:nvPicPr>
          <p:cNvPr id="9" name="Graphic 8">
            <a:extLst>
              <a:ext uri="{FF2B5EF4-FFF2-40B4-BE49-F238E27FC236}">
                <a16:creationId xmlns:a16="http://schemas.microsoft.com/office/drawing/2014/main" id="{2377D719-7B99-49D8-904E-D6536AC00F9A}"/>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679507" y="473394"/>
            <a:ext cx="1035573" cy="1035843"/>
          </a:xfrm>
          <a:prstGeom prst="rect">
            <a:avLst/>
          </a:prstGeom>
        </p:spPr>
      </p:pic>
      <p:sp>
        <p:nvSpPr>
          <p:cNvPr id="2" name="Text Placeholder 12">
            <a:extLst>
              <a:ext uri="{FF2B5EF4-FFF2-40B4-BE49-F238E27FC236}">
                <a16:creationId xmlns:a16="http://schemas.microsoft.com/office/drawing/2014/main" id="{38DB453B-2CE9-5A75-5504-D050C36B76F3}"/>
              </a:ext>
            </a:extLst>
          </p:cNvPr>
          <p:cNvSpPr>
            <a:spLocks noGrp="1"/>
          </p:cNvSpPr>
          <p:nvPr>
            <p:ph type="body" sz="quarter" idx="30" hasCustomPrompt="1"/>
          </p:nvPr>
        </p:nvSpPr>
        <p:spPr>
          <a:xfrm>
            <a:off x="3247491" y="3179263"/>
            <a:ext cx="2419673" cy="247356"/>
          </a:xfrm>
        </p:spPr>
        <p:txBody>
          <a:bodyPr anchor="ctr"/>
          <a:lstStyle>
            <a:lvl1pPr>
              <a:defRPr sz="900" cap="all" baseline="0">
                <a:solidFill>
                  <a:schemeClr val="bg2"/>
                </a:solidFill>
              </a:defRPr>
            </a:lvl1pPr>
            <a:lvl2pPr>
              <a:defRPr sz="1000" cap="all" baseline="0"/>
            </a:lvl2pPr>
            <a:lvl3pPr>
              <a:defRPr sz="900" cap="all" baseline="0"/>
            </a:lvl3pPr>
            <a:lvl4pPr>
              <a:defRPr sz="800" cap="all" baseline="0"/>
            </a:lvl4pPr>
            <a:lvl5pPr>
              <a:defRPr sz="800" cap="all" baseline="0"/>
            </a:lvl5pPr>
          </a:lstStyle>
          <a:p>
            <a:pPr lvl="0"/>
            <a:r>
              <a:rPr lang="en-GB"/>
              <a:t>Insert name</a:t>
            </a:r>
          </a:p>
        </p:txBody>
      </p:sp>
      <p:sp>
        <p:nvSpPr>
          <p:cNvPr id="3" name="Text Placeholder 12">
            <a:extLst>
              <a:ext uri="{FF2B5EF4-FFF2-40B4-BE49-F238E27FC236}">
                <a16:creationId xmlns:a16="http://schemas.microsoft.com/office/drawing/2014/main" id="{9956EAA6-DEDA-0524-223E-ADFBD6F89C12}"/>
              </a:ext>
            </a:extLst>
          </p:cNvPr>
          <p:cNvSpPr>
            <a:spLocks noGrp="1"/>
          </p:cNvSpPr>
          <p:nvPr>
            <p:ph type="body" sz="quarter" idx="31" hasCustomPrompt="1"/>
          </p:nvPr>
        </p:nvSpPr>
        <p:spPr>
          <a:xfrm>
            <a:off x="3247491" y="3485366"/>
            <a:ext cx="2419673" cy="247356"/>
          </a:xfrm>
        </p:spPr>
        <p:txBody>
          <a:bodyPr anchor="ctr"/>
          <a:lstStyle>
            <a:lvl1pPr>
              <a:defRPr sz="900" cap="all" baseline="0">
                <a:solidFill>
                  <a:schemeClr val="bg2"/>
                </a:solidFill>
              </a:defRPr>
            </a:lvl1pPr>
            <a:lvl2pPr>
              <a:defRPr sz="1000" cap="all" baseline="0"/>
            </a:lvl2pPr>
            <a:lvl3pPr>
              <a:defRPr sz="900" cap="all" baseline="0"/>
            </a:lvl3pPr>
            <a:lvl4pPr>
              <a:defRPr sz="800" cap="all" baseline="0"/>
            </a:lvl4pPr>
            <a:lvl5pPr>
              <a:defRPr sz="800" cap="all" baseline="0"/>
            </a:lvl5pPr>
          </a:lstStyle>
          <a:p>
            <a:pPr lvl="0"/>
            <a:r>
              <a:rPr lang="en-GB"/>
              <a:t>Insert title</a:t>
            </a:r>
          </a:p>
        </p:txBody>
      </p:sp>
      <p:sp>
        <p:nvSpPr>
          <p:cNvPr id="12" name="Text Placeholder 12">
            <a:extLst>
              <a:ext uri="{FF2B5EF4-FFF2-40B4-BE49-F238E27FC236}">
                <a16:creationId xmlns:a16="http://schemas.microsoft.com/office/drawing/2014/main" id="{B0403E57-C489-0488-C8AC-3B21E7C30081}"/>
              </a:ext>
            </a:extLst>
          </p:cNvPr>
          <p:cNvSpPr>
            <a:spLocks noGrp="1"/>
          </p:cNvSpPr>
          <p:nvPr>
            <p:ph type="body" sz="quarter" idx="32" hasCustomPrompt="1"/>
          </p:nvPr>
        </p:nvSpPr>
        <p:spPr>
          <a:xfrm>
            <a:off x="3247491" y="3791469"/>
            <a:ext cx="2419673" cy="247356"/>
          </a:xfrm>
        </p:spPr>
        <p:txBody>
          <a:bodyPr anchor="ctr"/>
          <a:lstStyle>
            <a:lvl1pPr>
              <a:defRPr sz="900" cap="all" baseline="0">
                <a:solidFill>
                  <a:schemeClr val="bg2"/>
                </a:solidFill>
              </a:defRPr>
            </a:lvl1pPr>
            <a:lvl2pPr>
              <a:defRPr sz="1000" cap="all" baseline="0"/>
            </a:lvl2pPr>
            <a:lvl3pPr>
              <a:defRPr sz="900" cap="all" baseline="0"/>
            </a:lvl3pPr>
            <a:lvl4pPr>
              <a:defRPr sz="800" cap="all" baseline="0"/>
            </a:lvl4pPr>
            <a:lvl5pPr>
              <a:defRPr sz="800" cap="all" baseline="0"/>
            </a:lvl5pPr>
          </a:lstStyle>
          <a:p>
            <a:pPr lvl="0"/>
            <a:r>
              <a:rPr lang="en-GB"/>
              <a:t>Insert company name</a:t>
            </a:r>
          </a:p>
        </p:txBody>
      </p:sp>
      <p:sp>
        <p:nvSpPr>
          <p:cNvPr id="28" name="Text Placeholder 12">
            <a:extLst>
              <a:ext uri="{FF2B5EF4-FFF2-40B4-BE49-F238E27FC236}">
                <a16:creationId xmlns:a16="http://schemas.microsoft.com/office/drawing/2014/main" id="{F59B19BE-9E18-7B40-29FA-D3F7391FF1BC}"/>
              </a:ext>
            </a:extLst>
          </p:cNvPr>
          <p:cNvSpPr>
            <a:spLocks noGrp="1"/>
          </p:cNvSpPr>
          <p:nvPr>
            <p:ph type="body" sz="quarter" idx="33" hasCustomPrompt="1"/>
          </p:nvPr>
        </p:nvSpPr>
        <p:spPr>
          <a:xfrm>
            <a:off x="3247491" y="4097572"/>
            <a:ext cx="2419673" cy="247356"/>
          </a:xfrm>
        </p:spPr>
        <p:txBody>
          <a:bodyPr anchor="ctr"/>
          <a:lstStyle>
            <a:lvl1pPr>
              <a:defRPr sz="900" cap="all" baseline="0">
                <a:solidFill>
                  <a:schemeClr val="bg2"/>
                </a:solidFill>
              </a:defRPr>
            </a:lvl1pPr>
            <a:lvl2pPr>
              <a:defRPr sz="1000" cap="all" baseline="0"/>
            </a:lvl2pPr>
            <a:lvl3pPr>
              <a:defRPr sz="900" cap="all" baseline="0"/>
            </a:lvl3pPr>
            <a:lvl4pPr>
              <a:defRPr sz="800" cap="all" baseline="0"/>
            </a:lvl4pPr>
            <a:lvl5pPr>
              <a:defRPr sz="800" cap="all" baseline="0"/>
            </a:lvl5pPr>
          </a:lstStyle>
          <a:p>
            <a:pPr lvl="0"/>
            <a:r>
              <a:rPr lang="en-GB"/>
              <a:t>Insert phone</a:t>
            </a:r>
          </a:p>
        </p:txBody>
      </p:sp>
      <p:sp>
        <p:nvSpPr>
          <p:cNvPr id="44" name="Text Placeholder 12">
            <a:extLst>
              <a:ext uri="{FF2B5EF4-FFF2-40B4-BE49-F238E27FC236}">
                <a16:creationId xmlns:a16="http://schemas.microsoft.com/office/drawing/2014/main" id="{4CAF0BF3-039E-5C8A-F4E4-6DBAF1C24068}"/>
              </a:ext>
            </a:extLst>
          </p:cNvPr>
          <p:cNvSpPr>
            <a:spLocks noGrp="1"/>
          </p:cNvSpPr>
          <p:nvPr>
            <p:ph type="body" sz="quarter" idx="34" hasCustomPrompt="1"/>
          </p:nvPr>
        </p:nvSpPr>
        <p:spPr>
          <a:xfrm>
            <a:off x="3247491" y="4403675"/>
            <a:ext cx="2419673" cy="247356"/>
          </a:xfrm>
        </p:spPr>
        <p:txBody>
          <a:bodyPr anchor="ctr"/>
          <a:lstStyle>
            <a:lvl1pPr>
              <a:defRPr sz="900" cap="all" baseline="0">
                <a:solidFill>
                  <a:schemeClr val="bg2"/>
                </a:solidFill>
              </a:defRPr>
            </a:lvl1pPr>
            <a:lvl2pPr>
              <a:defRPr sz="1000" cap="all" baseline="0"/>
            </a:lvl2pPr>
            <a:lvl3pPr>
              <a:defRPr sz="900" cap="all" baseline="0"/>
            </a:lvl3pPr>
            <a:lvl4pPr>
              <a:defRPr sz="800" cap="all" baseline="0"/>
            </a:lvl4pPr>
            <a:lvl5pPr>
              <a:defRPr sz="800" cap="all" baseline="0"/>
            </a:lvl5pPr>
          </a:lstStyle>
          <a:p>
            <a:pPr lvl="0"/>
            <a:r>
              <a:rPr lang="en-GB"/>
              <a:t>Insert email</a:t>
            </a:r>
          </a:p>
        </p:txBody>
      </p:sp>
      <p:sp>
        <p:nvSpPr>
          <p:cNvPr id="45" name="Text Placeholder 28">
            <a:extLst>
              <a:ext uri="{FF2B5EF4-FFF2-40B4-BE49-F238E27FC236}">
                <a16:creationId xmlns:a16="http://schemas.microsoft.com/office/drawing/2014/main" id="{D1054811-0CDC-18B7-DDA0-3CC8AF2D02AE}"/>
              </a:ext>
            </a:extLst>
          </p:cNvPr>
          <p:cNvSpPr>
            <a:spLocks noGrp="1"/>
          </p:cNvSpPr>
          <p:nvPr>
            <p:ph type="body" sz="quarter" idx="35" hasCustomPrompt="1"/>
          </p:nvPr>
        </p:nvSpPr>
        <p:spPr>
          <a:xfrm>
            <a:off x="3341633" y="3450592"/>
            <a:ext cx="2368490" cy="3600"/>
          </a:xfrm>
          <a:solidFill>
            <a:schemeClr val="bg2"/>
          </a:solidFill>
        </p:spPr>
        <p:txBody>
          <a:bodyPr/>
          <a:lstStyle>
            <a:lvl1pPr>
              <a:defRPr>
                <a:solidFill>
                  <a:schemeClr val="bg2"/>
                </a:solidFill>
              </a:defRPr>
            </a:lvl1pPr>
          </a:lstStyle>
          <a:p>
            <a:pPr lvl="0"/>
            <a:r>
              <a:rPr lang="en-GB"/>
              <a:t> </a:t>
            </a:r>
          </a:p>
        </p:txBody>
      </p:sp>
      <p:sp>
        <p:nvSpPr>
          <p:cNvPr id="46" name="Text Placeholder 28">
            <a:extLst>
              <a:ext uri="{FF2B5EF4-FFF2-40B4-BE49-F238E27FC236}">
                <a16:creationId xmlns:a16="http://schemas.microsoft.com/office/drawing/2014/main" id="{35D7FC09-C4C8-1F84-7137-7810427D2979}"/>
              </a:ext>
            </a:extLst>
          </p:cNvPr>
          <p:cNvSpPr>
            <a:spLocks noGrp="1"/>
          </p:cNvSpPr>
          <p:nvPr>
            <p:ph type="body" sz="quarter" idx="36" hasCustomPrompt="1"/>
          </p:nvPr>
        </p:nvSpPr>
        <p:spPr>
          <a:xfrm>
            <a:off x="3341633" y="3756695"/>
            <a:ext cx="2368490" cy="3600"/>
          </a:xfrm>
          <a:solidFill>
            <a:schemeClr val="bg2"/>
          </a:solidFill>
        </p:spPr>
        <p:txBody>
          <a:bodyPr/>
          <a:lstStyle>
            <a:lvl1pPr>
              <a:defRPr>
                <a:solidFill>
                  <a:schemeClr val="bg2"/>
                </a:solidFill>
              </a:defRPr>
            </a:lvl1pPr>
          </a:lstStyle>
          <a:p>
            <a:pPr lvl="0"/>
            <a:r>
              <a:rPr lang="en-GB"/>
              <a:t> </a:t>
            </a:r>
          </a:p>
        </p:txBody>
      </p:sp>
      <p:sp>
        <p:nvSpPr>
          <p:cNvPr id="47" name="Text Placeholder 28">
            <a:extLst>
              <a:ext uri="{FF2B5EF4-FFF2-40B4-BE49-F238E27FC236}">
                <a16:creationId xmlns:a16="http://schemas.microsoft.com/office/drawing/2014/main" id="{84F975A0-838D-2783-996E-FD1E1BE1B28B}"/>
              </a:ext>
            </a:extLst>
          </p:cNvPr>
          <p:cNvSpPr>
            <a:spLocks noGrp="1"/>
          </p:cNvSpPr>
          <p:nvPr>
            <p:ph type="body" sz="quarter" idx="37" hasCustomPrompt="1"/>
          </p:nvPr>
        </p:nvSpPr>
        <p:spPr>
          <a:xfrm>
            <a:off x="3341633" y="4062798"/>
            <a:ext cx="2368490" cy="3600"/>
          </a:xfrm>
          <a:solidFill>
            <a:schemeClr val="bg2"/>
          </a:solidFill>
        </p:spPr>
        <p:txBody>
          <a:bodyPr/>
          <a:lstStyle>
            <a:lvl1pPr>
              <a:defRPr>
                <a:solidFill>
                  <a:schemeClr val="bg2"/>
                </a:solidFill>
              </a:defRPr>
            </a:lvl1pPr>
          </a:lstStyle>
          <a:p>
            <a:pPr lvl="0"/>
            <a:r>
              <a:rPr lang="en-GB"/>
              <a:t> </a:t>
            </a:r>
          </a:p>
        </p:txBody>
      </p:sp>
      <p:sp>
        <p:nvSpPr>
          <p:cNvPr id="48" name="Text Placeholder 28">
            <a:extLst>
              <a:ext uri="{FF2B5EF4-FFF2-40B4-BE49-F238E27FC236}">
                <a16:creationId xmlns:a16="http://schemas.microsoft.com/office/drawing/2014/main" id="{67198EA4-9ED2-C254-0C27-B132EAC11B19}"/>
              </a:ext>
            </a:extLst>
          </p:cNvPr>
          <p:cNvSpPr>
            <a:spLocks noGrp="1"/>
          </p:cNvSpPr>
          <p:nvPr>
            <p:ph type="body" sz="quarter" idx="38" hasCustomPrompt="1"/>
          </p:nvPr>
        </p:nvSpPr>
        <p:spPr>
          <a:xfrm>
            <a:off x="3341633" y="4368901"/>
            <a:ext cx="2368490" cy="3600"/>
          </a:xfrm>
          <a:solidFill>
            <a:schemeClr val="bg2"/>
          </a:solidFill>
        </p:spPr>
        <p:txBody>
          <a:bodyPr/>
          <a:lstStyle>
            <a:lvl1pPr>
              <a:defRPr>
                <a:solidFill>
                  <a:schemeClr val="bg2"/>
                </a:solidFill>
              </a:defRPr>
            </a:lvl1pPr>
          </a:lstStyle>
          <a:p>
            <a:pPr lvl="0"/>
            <a:r>
              <a:rPr lang="en-GB"/>
              <a:t> </a:t>
            </a:r>
          </a:p>
        </p:txBody>
      </p:sp>
      <p:sp>
        <p:nvSpPr>
          <p:cNvPr id="49" name="Text Placeholder 28">
            <a:extLst>
              <a:ext uri="{FF2B5EF4-FFF2-40B4-BE49-F238E27FC236}">
                <a16:creationId xmlns:a16="http://schemas.microsoft.com/office/drawing/2014/main" id="{619DF3D6-2D70-8905-0EA6-760BFB085C05}"/>
              </a:ext>
            </a:extLst>
          </p:cNvPr>
          <p:cNvSpPr>
            <a:spLocks noGrp="1"/>
          </p:cNvSpPr>
          <p:nvPr>
            <p:ph type="body" sz="quarter" idx="39" hasCustomPrompt="1"/>
          </p:nvPr>
        </p:nvSpPr>
        <p:spPr>
          <a:xfrm>
            <a:off x="3341633" y="4675004"/>
            <a:ext cx="2368490" cy="3600"/>
          </a:xfrm>
          <a:solidFill>
            <a:schemeClr val="bg2"/>
          </a:solidFill>
        </p:spPr>
        <p:txBody>
          <a:bodyPr/>
          <a:lstStyle>
            <a:lvl1pPr>
              <a:defRPr>
                <a:solidFill>
                  <a:schemeClr val="bg2"/>
                </a:solidFill>
              </a:defRPr>
            </a:lvl1pPr>
          </a:lstStyle>
          <a:p>
            <a:pPr lvl="0"/>
            <a:r>
              <a:rPr lang="en-GB"/>
              <a:t> </a:t>
            </a:r>
          </a:p>
        </p:txBody>
      </p:sp>
      <p:sp>
        <p:nvSpPr>
          <p:cNvPr id="51" name="Text Placeholder 12">
            <a:extLst>
              <a:ext uri="{FF2B5EF4-FFF2-40B4-BE49-F238E27FC236}">
                <a16:creationId xmlns:a16="http://schemas.microsoft.com/office/drawing/2014/main" id="{DBFE280A-4BA4-B4A2-2729-AA8E821EEC56}"/>
              </a:ext>
            </a:extLst>
          </p:cNvPr>
          <p:cNvSpPr>
            <a:spLocks noGrp="1"/>
          </p:cNvSpPr>
          <p:nvPr>
            <p:ph type="body" sz="quarter" idx="40" hasCustomPrompt="1"/>
          </p:nvPr>
        </p:nvSpPr>
        <p:spPr>
          <a:xfrm>
            <a:off x="6139554" y="3179263"/>
            <a:ext cx="2419673" cy="247356"/>
          </a:xfrm>
        </p:spPr>
        <p:txBody>
          <a:bodyPr anchor="ctr"/>
          <a:lstStyle>
            <a:lvl1pPr>
              <a:defRPr sz="900" cap="all" baseline="0">
                <a:solidFill>
                  <a:schemeClr val="bg2"/>
                </a:solidFill>
              </a:defRPr>
            </a:lvl1pPr>
            <a:lvl2pPr>
              <a:defRPr sz="1000" cap="all" baseline="0"/>
            </a:lvl2pPr>
            <a:lvl3pPr>
              <a:defRPr sz="900" cap="all" baseline="0"/>
            </a:lvl3pPr>
            <a:lvl4pPr>
              <a:defRPr sz="800" cap="all" baseline="0"/>
            </a:lvl4pPr>
            <a:lvl5pPr>
              <a:defRPr sz="800" cap="all" baseline="0"/>
            </a:lvl5pPr>
          </a:lstStyle>
          <a:p>
            <a:pPr lvl="0"/>
            <a:r>
              <a:rPr lang="en-GB"/>
              <a:t>Insert name</a:t>
            </a:r>
          </a:p>
        </p:txBody>
      </p:sp>
      <p:sp>
        <p:nvSpPr>
          <p:cNvPr id="52" name="Text Placeholder 12">
            <a:extLst>
              <a:ext uri="{FF2B5EF4-FFF2-40B4-BE49-F238E27FC236}">
                <a16:creationId xmlns:a16="http://schemas.microsoft.com/office/drawing/2014/main" id="{2F522464-1569-62C5-60C4-3477E42CF1E1}"/>
              </a:ext>
            </a:extLst>
          </p:cNvPr>
          <p:cNvSpPr>
            <a:spLocks noGrp="1"/>
          </p:cNvSpPr>
          <p:nvPr>
            <p:ph type="body" sz="quarter" idx="41" hasCustomPrompt="1"/>
          </p:nvPr>
        </p:nvSpPr>
        <p:spPr>
          <a:xfrm>
            <a:off x="6139554" y="3485366"/>
            <a:ext cx="2419673" cy="247356"/>
          </a:xfrm>
        </p:spPr>
        <p:txBody>
          <a:bodyPr anchor="ctr"/>
          <a:lstStyle>
            <a:lvl1pPr>
              <a:defRPr sz="900" cap="all" baseline="0">
                <a:solidFill>
                  <a:schemeClr val="bg2"/>
                </a:solidFill>
              </a:defRPr>
            </a:lvl1pPr>
            <a:lvl2pPr>
              <a:defRPr sz="1000" cap="all" baseline="0"/>
            </a:lvl2pPr>
            <a:lvl3pPr>
              <a:defRPr sz="900" cap="all" baseline="0"/>
            </a:lvl3pPr>
            <a:lvl4pPr>
              <a:defRPr sz="800" cap="all" baseline="0"/>
            </a:lvl4pPr>
            <a:lvl5pPr>
              <a:defRPr sz="800" cap="all" baseline="0"/>
            </a:lvl5pPr>
          </a:lstStyle>
          <a:p>
            <a:pPr lvl="0"/>
            <a:r>
              <a:rPr lang="en-GB"/>
              <a:t>Insert title</a:t>
            </a:r>
          </a:p>
        </p:txBody>
      </p:sp>
      <p:sp>
        <p:nvSpPr>
          <p:cNvPr id="53" name="Text Placeholder 12">
            <a:extLst>
              <a:ext uri="{FF2B5EF4-FFF2-40B4-BE49-F238E27FC236}">
                <a16:creationId xmlns:a16="http://schemas.microsoft.com/office/drawing/2014/main" id="{20E0A484-A656-F113-113B-CCAB260B5527}"/>
              </a:ext>
            </a:extLst>
          </p:cNvPr>
          <p:cNvSpPr>
            <a:spLocks noGrp="1"/>
          </p:cNvSpPr>
          <p:nvPr>
            <p:ph type="body" sz="quarter" idx="42" hasCustomPrompt="1"/>
          </p:nvPr>
        </p:nvSpPr>
        <p:spPr>
          <a:xfrm>
            <a:off x="6139554" y="3791469"/>
            <a:ext cx="2419673" cy="247356"/>
          </a:xfrm>
        </p:spPr>
        <p:txBody>
          <a:bodyPr anchor="ctr"/>
          <a:lstStyle>
            <a:lvl1pPr>
              <a:defRPr sz="900" cap="all" baseline="0">
                <a:solidFill>
                  <a:schemeClr val="bg2"/>
                </a:solidFill>
              </a:defRPr>
            </a:lvl1pPr>
            <a:lvl2pPr>
              <a:defRPr sz="1000" cap="all" baseline="0"/>
            </a:lvl2pPr>
            <a:lvl3pPr>
              <a:defRPr sz="900" cap="all" baseline="0"/>
            </a:lvl3pPr>
            <a:lvl4pPr>
              <a:defRPr sz="800" cap="all" baseline="0"/>
            </a:lvl4pPr>
            <a:lvl5pPr>
              <a:defRPr sz="800" cap="all" baseline="0"/>
            </a:lvl5pPr>
          </a:lstStyle>
          <a:p>
            <a:pPr lvl="0"/>
            <a:r>
              <a:rPr lang="en-GB"/>
              <a:t>Insert company name</a:t>
            </a:r>
          </a:p>
        </p:txBody>
      </p:sp>
      <p:sp>
        <p:nvSpPr>
          <p:cNvPr id="54" name="Text Placeholder 12">
            <a:extLst>
              <a:ext uri="{FF2B5EF4-FFF2-40B4-BE49-F238E27FC236}">
                <a16:creationId xmlns:a16="http://schemas.microsoft.com/office/drawing/2014/main" id="{5CDDA9BB-7931-43AE-979F-F9C8E4CF7BE8}"/>
              </a:ext>
            </a:extLst>
          </p:cNvPr>
          <p:cNvSpPr>
            <a:spLocks noGrp="1"/>
          </p:cNvSpPr>
          <p:nvPr>
            <p:ph type="body" sz="quarter" idx="43" hasCustomPrompt="1"/>
          </p:nvPr>
        </p:nvSpPr>
        <p:spPr>
          <a:xfrm>
            <a:off x="6139554" y="4097572"/>
            <a:ext cx="2419673" cy="247356"/>
          </a:xfrm>
        </p:spPr>
        <p:txBody>
          <a:bodyPr anchor="ctr"/>
          <a:lstStyle>
            <a:lvl1pPr>
              <a:defRPr sz="900" cap="all" baseline="0">
                <a:solidFill>
                  <a:schemeClr val="bg2"/>
                </a:solidFill>
              </a:defRPr>
            </a:lvl1pPr>
            <a:lvl2pPr>
              <a:defRPr sz="1000" cap="all" baseline="0"/>
            </a:lvl2pPr>
            <a:lvl3pPr>
              <a:defRPr sz="900" cap="all" baseline="0"/>
            </a:lvl3pPr>
            <a:lvl4pPr>
              <a:defRPr sz="800" cap="all" baseline="0"/>
            </a:lvl4pPr>
            <a:lvl5pPr>
              <a:defRPr sz="800" cap="all" baseline="0"/>
            </a:lvl5pPr>
          </a:lstStyle>
          <a:p>
            <a:pPr lvl="0"/>
            <a:r>
              <a:rPr lang="en-GB"/>
              <a:t>Insert phone</a:t>
            </a:r>
          </a:p>
        </p:txBody>
      </p:sp>
      <p:sp>
        <p:nvSpPr>
          <p:cNvPr id="55" name="Text Placeholder 12">
            <a:extLst>
              <a:ext uri="{FF2B5EF4-FFF2-40B4-BE49-F238E27FC236}">
                <a16:creationId xmlns:a16="http://schemas.microsoft.com/office/drawing/2014/main" id="{AAC627B5-E328-7361-1AC1-5DFE78914F95}"/>
              </a:ext>
            </a:extLst>
          </p:cNvPr>
          <p:cNvSpPr>
            <a:spLocks noGrp="1"/>
          </p:cNvSpPr>
          <p:nvPr>
            <p:ph type="body" sz="quarter" idx="44" hasCustomPrompt="1"/>
          </p:nvPr>
        </p:nvSpPr>
        <p:spPr>
          <a:xfrm>
            <a:off x="6139554" y="4403675"/>
            <a:ext cx="2419673" cy="247356"/>
          </a:xfrm>
        </p:spPr>
        <p:txBody>
          <a:bodyPr anchor="ctr"/>
          <a:lstStyle>
            <a:lvl1pPr>
              <a:defRPr sz="900" cap="all" baseline="0">
                <a:solidFill>
                  <a:schemeClr val="bg2"/>
                </a:solidFill>
              </a:defRPr>
            </a:lvl1pPr>
            <a:lvl2pPr>
              <a:defRPr sz="1000" cap="all" baseline="0"/>
            </a:lvl2pPr>
            <a:lvl3pPr>
              <a:defRPr sz="900" cap="all" baseline="0"/>
            </a:lvl3pPr>
            <a:lvl4pPr>
              <a:defRPr sz="800" cap="all" baseline="0"/>
            </a:lvl4pPr>
            <a:lvl5pPr>
              <a:defRPr sz="800" cap="all" baseline="0"/>
            </a:lvl5pPr>
          </a:lstStyle>
          <a:p>
            <a:pPr lvl="0"/>
            <a:r>
              <a:rPr lang="en-GB"/>
              <a:t>Insert email</a:t>
            </a:r>
          </a:p>
        </p:txBody>
      </p:sp>
      <p:sp>
        <p:nvSpPr>
          <p:cNvPr id="56" name="Text Placeholder 28">
            <a:extLst>
              <a:ext uri="{FF2B5EF4-FFF2-40B4-BE49-F238E27FC236}">
                <a16:creationId xmlns:a16="http://schemas.microsoft.com/office/drawing/2014/main" id="{6DB22419-1DE2-2328-534A-517C706B4429}"/>
              </a:ext>
            </a:extLst>
          </p:cNvPr>
          <p:cNvSpPr>
            <a:spLocks noGrp="1"/>
          </p:cNvSpPr>
          <p:nvPr>
            <p:ph type="body" sz="quarter" idx="45" hasCustomPrompt="1"/>
          </p:nvPr>
        </p:nvSpPr>
        <p:spPr>
          <a:xfrm>
            <a:off x="6233696" y="3450592"/>
            <a:ext cx="2368490" cy="3600"/>
          </a:xfrm>
          <a:solidFill>
            <a:schemeClr val="bg2"/>
          </a:solidFill>
        </p:spPr>
        <p:txBody>
          <a:bodyPr/>
          <a:lstStyle>
            <a:lvl1pPr>
              <a:defRPr>
                <a:solidFill>
                  <a:schemeClr val="bg2"/>
                </a:solidFill>
              </a:defRPr>
            </a:lvl1pPr>
          </a:lstStyle>
          <a:p>
            <a:pPr lvl="0"/>
            <a:r>
              <a:rPr lang="en-GB"/>
              <a:t> </a:t>
            </a:r>
          </a:p>
        </p:txBody>
      </p:sp>
      <p:sp>
        <p:nvSpPr>
          <p:cNvPr id="57" name="Text Placeholder 28">
            <a:extLst>
              <a:ext uri="{FF2B5EF4-FFF2-40B4-BE49-F238E27FC236}">
                <a16:creationId xmlns:a16="http://schemas.microsoft.com/office/drawing/2014/main" id="{E5FD3E1A-65E9-0735-1B89-438ACA0A87F4}"/>
              </a:ext>
            </a:extLst>
          </p:cNvPr>
          <p:cNvSpPr>
            <a:spLocks noGrp="1"/>
          </p:cNvSpPr>
          <p:nvPr>
            <p:ph type="body" sz="quarter" idx="46" hasCustomPrompt="1"/>
          </p:nvPr>
        </p:nvSpPr>
        <p:spPr>
          <a:xfrm>
            <a:off x="6233696" y="3756695"/>
            <a:ext cx="2368490" cy="3600"/>
          </a:xfrm>
          <a:solidFill>
            <a:schemeClr val="bg2"/>
          </a:solidFill>
        </p:spPr>
        <p:txBody>
          <a:bodyPr/>
          <a:lstStyle>
            <a:lvl1pPr>
              <a:defRPr>
                <a:solidFill>
                  <a:schemeClr val="bg2"/>
                </a:solidFill>
              </a:defRPr>
            </a:lvl1pPr>
          </a:lstStyle>
          <a:p>
            <a:pPr lvl="0"/>
            <a:r>
              <a:rPr lang="en-GB"/>
              <a:t> </a:t>
            </a:r>
          </a:p>
        </p:txBody>
      </p:sp>
      <p:sp>
        <p:nvSpPr>
          <p:cNvPr id="58" name="Text Placeholder 28">
            <a:extLst>
              <a:ext uri="{FF2B5EF4-FFF2-40B4-BE49-F238E27FC236}">
                <a16:creationId xmlns:a16="http://schemas.microsoft.com/office/drawing/2014/main" id="{782C2984-876F-9E75-13F7-0A6DDCDAEE51}"/>
              </a:ext>
            </a:extLst>
          </p:cNvPr>
          <p:cNvSpPr>
            <a:spLocks noGrp="1"/>
          </p:cNvSpPr>
          <p:nvPr>
            <p:ph type="body" sz="quarter" idx="47" hasCustomPrompt="1"/>
          </p:nvPr>
        </p:nvSpPr>
        <p:spPr>
          <a:xfrm>
            <a:off x="6233696" y="4062798"/>
            <a:ext cx="2368490" cy="3600"/>
          </a:xfrm>
          <a:solidFill>
            <a:schemeClr val="bg2"/>
          </a:solidFill>
        </p:spPr>
        <p:txBody>
          <a:bodyPr/>
          <a:lstStyle>
            <a:lvl1pPr>
              <a:defRPr>
                <a:solidFill>
                  <a:schemeClr val="bg2"/>
                </a:solidFill>
              </a:defRPr>
            </a:lvl1pPr>
          </a:lstStyle>
          <a:p>
            <a:pPr lvl="0"/>
            <a:r>
              <a:rPr lang="en-GB"/>
              <a:t> </a:t>
            </a:r>
          </a:p>
        </p:txBody>
      </p:sp>
      <p:sp>
        <p:nvSpPr>
          <p:cNvPr id="59" name="Text Placeholder 28">
            <a:extLst>
              <a:ext uri="{FF2B5EF4-FFF2-40B4-BE49-F238E27FC236}">
                <a16:creationId xmlns:a16="http://schemas.microsoft.com/office/drawing/2014/main" id="{BB00A304-7EEB-61EB-BA61-851560AABD08}"/>
              </a:ext>
            </a:extLst>
          </p:cNvPr>
          <p:cNvSpPr>
            <a:spLocks noGrp="1"/>
          </p:cNvSpPr>
          <p:nvPr>
            <p:ph type="body" sz="quarter" idx="48" hasCustomPrompt="1"/>
          </p:nvPr>
        </p:nvSpPr>
        <p:spPr>
          <a:xfrm>
            <a:off x="6233696" y="4368901"/>
            <a:ext cx="2368490" cy="3600"/>
          </a:xfrm>
          <a:solidFill>
            <a:schemeClr val="bg2"/>
          </a:solidFill>
        </p:spPr>
        <p:txBody>
          <a:bodyPr/>
          <a:lstStyle>
            <a:lvl1pPr>
              <a:defRPr>
                <a:solidFill>
                  <a:schemeClr val="bg2"/>
                </a:solidFill>
              </a:defRPr>
            </a:lvl1pPr>
          </a:lstStyle>
          <a:p>
            <a:pPr lvl="0"/>
            <a:r>
              <a:rPr lang="en-GB"/>
              <a:t> </a:t>
            </a:r>
          </a:p>
        </p:txBody>
      </p:sp>
      <p:sp>
        <p:nvSpPr>
          <p:cNvPr id="60" name="Text Placeholder 28">
            <a:extLst>
              <a:ext uri="{FF2B5EF4-FFF2-40B4-BE49-F238E27FC236}">
                <a16:creationId xmlns:a16="http://schemas.microsoft.com/office/drawing/2014/main" id="{E8561D60-27F9-C376-AC38-B692FAC87C0F}"/>
              </a:ext>
            </a:extLst>
          </p:cNvPr>
          <p:cNvSpPr>
            <a:spLocks noGrp="1"/>
          </p:cNvSpPr>
          <p:nvPr>
            <p:ph type="body" sz="quarter" idx="49" hasCustomPrompt="1"/>
          </p:nvPr>
        </p:nvSpPr>
        <p:spPr>
          <a:xfrm>
            <a:off x="6233696" y="4675004"/>
            <a:ext cx="2368490" cy="3600"/>
          </a:xfrm>
          <a:solidFill>
            <a:schemeClr val="bg2"/>
          </a:solidFill>
        </p:spPr>
        <p:txBody>
          <a:bodyPr/>
          <a:lstStyle>
            <a:lvl1pPr>
              <a:defRPr>
                <a:solidFill>
                  <a:schemeClr val="bg2"/>
                </a:solidFill>
              </a:defRPr>
            </a:lvl1pPr>
          </a:lstStyle>
          <a:p>
            <a:pPr lvl="0"/>
            <a:r>
              <a:rPr lang="en-GB"/>
              <a:t> </a:t>
            </a:r>
          </a:p>
        </p:txBody>
      </p:sp>
      <p:sp>
        <p:nvSpPr>
          <p:cNvPr id="61" name="Text Placeholder 12">
            <a:extLst>
              <a:ext uri="{FF2B5EF4-FFF2-40B4-BE49-F238E27FC236}">
                <a16:creationId xmlns:a16="http://schemas.microsoft.com/office/drawing/2014/main" id="{D8CDAB34-AAFA-E764-BD23-6672509CF141}"/>
              </a:ext>
            </a:extLst>
          </p:cNvPr>
          <p:cNvSpPr>
            <a:spLocks noGrp="1"/>
          </p:cNvSpPr>
          <p:nvPr>
            <p:ph type="body" sz="quarter" idx="50" hasCustomPrompt="1"/>
          </p:nvPr>
        </p:nvSpPr>
        <p:spPr>
          <a:xfrm>
            <a:off x="9069708" y="3179263"/>
            <a:ext cx="2419673" cy="247356"/>
          </a:xfrm>
        </p:spPr>
        <p:txBody>
          <a:bodyPr anchor="ctr"/>
          <a:lstStyle>
            <a:lvl1pPr>
              <a:defRPr sz="900" cap="all" baseline="0">
                <a:solidFill>
                  <a:schemeClr val="bg2"/>
                </a:solidFill>
              </a:defRPr>
            </a:lvl1pPr>
            <a:lvl2pPr>
              <a:defRPr sz="1000" cap="all" baseline="0"/>
            </a:lvl2pPr>
            <a:lvl3pPr>
              <a:defRPr sz="900" cap="all" baseline="0"/>
            </a:lvl3pPr>
            <a:lvl4pPr>
              <a:defRPr sz="800" cap="all" baseline="0"/>
            </a:lvl4pPr>
            <a:lvl5pPr>
              <a:defRPr sz="800" cap="all" baseline="0"/>
            </a:lvl5pPr>
          </a:lstStyle>
          <a:p>
            <a:pPr lvl="0"/>
            <a:r>
              <a:rPr lang="en-GB"/>
              <a:t>Insert name</a:t>
            </a:r>
          </a:p>
        </p:txBody>
      </p:sp>
      <p:sp>
        <p:nvSpPr>
          <p:cNvPr id="62" name="Text Placeholder 12">
            <a:extLst>
              <a:ext uri="{FF2B5EF4-FFF2-40B4-BE49-F238E27FC236}">
                <a16:creationId xmlns:a16="http://schemas.microsoft.com/office/drawing/2014/main" id="{883C0C79-6F31-8A2D-37B1-375B727ED38D}"/>
              </a:ext>
            </a:extLst>
          </p:cNvPr>
          <p:cNvSpPr>
            <a:spLocks noGrp="1"/>
          </p:cNvSpPr>
          <p:nvPr>
            <p:ph type="body" sz="quarter" idx="51" hasCustomPrompt="1"/>
          </p:nvPr>
        </p:nvSpPr>
        <p:spPr>
          <a:xfrm>
            <a:off x="9069708" y="3485366"/>
            <a:ext cx="2419673" cy="247356"/>
          </a:xfrm>
        </p:spPr>
        <p:txBody>
          <a:bodyPr anchor="ctr"/>
          <a:lstStyle>
            <a:lvl1pPr>
              <a:defRPr sz="900" cap="all" baseline="0">
                <a:solidFill>
                  <a:schemeClr val="bg2"/>
                </a:solidFill>
              </a:defRPr>
            </a:lvl1pPr>
            <a:lvl2pPr>
              <a:defRPr sz="1000" cap="all" baseline="0"/>
            </a:lvl2pPr>
            <a:lvl3pPr>
              <a:defRPr sz="900" cap="all" baseline="0"/>
            </a:lvl3pPr>
            <a:lvl4pPr>
              <a:defRPr sz="800" cap="all" baseline="0"/>
            </a:lvl4pPr>
            <a:lvl5pPr>
              <a:defRPr sz="800" cap="all" baseline="0"/>
            </a:lvl5pPr>
          </a:lstStyle>
          <a:p>
            <a:pPr lvl="0"/>
            <a:r>
              <a:rPr lang="en-GB"/>
              <a:t>Insert title</a:t>
            </a:r>
          </a:p>
        </p:txBody>
      </p:sp>
      <p:sp>
        <p:nvSpPr>
          <p:cNvPr id="63" name="Text Placeholder 12">
            <a:extLst>
              <a:ext uri="{FF2B5EF4-FFF2-40B4-BE49-F238E27FC236}">
                <a16:creationId xmlns:a16="http://schemas.microsoft.com/office/drawing/2014/main" id="{FE7CC4F7-9265-0180-D79B-F4C11CECDD4D}"/>
              </a:ext>
            </a:extLst>
          </p:cNvPr>
          <p:cNvSpPr>
            <a:spLocks noGrp="1"/>
          </p:cNvSpPr>
          <p:nvPr>
            <p:ph type="body" sz="quarter" idx="52" hasCustomPrompt="1"/>
          </p:nvPr>
        </p:nvSpPr>
        <p:spPr>
          <a:xfrm>
            <a:off x="9069708" y="3791469"/>
            <a:ext cx="2419673" cy="247356"/>
          </a:xfrm>
        </p:spPr>
        <p:txBody>
          <a:bodyPr anchor="ctr"/>
          <a:lstStyle>
            <a:lvl1pPr>
              <a:defRPr sz="900" cap="all" baseline="0">
                <a:solidFill>
                  <a:schemeClr val="bg2"/>
                </a:solidFill>
              </a:defRPr>
            </a:lvl1pPr>
            <a:lvl2pPr>
              <a:defRPr sz="1000" cap="all" baseline="0"/>
            </a:lvl2pPr>
            <a:lvl3pPr>
              <a:defRPr sz="900" cap="all" baseline="0"/>
            </a:lvl3pPr>
            <a:lvl4pPr>
              <a:defRPr sz="800" cap="all" baseline="0"/>
            </a:lvl4pPr>
            <a:lvl5pPr>
              <a:defRPr sz="800" cap="all" baseline="0"/>
            </a:lvl5pPr>
          </a:lstStyle>
          <a:p>
            <a:pPr lvl="0"/>
            <a:r>
              <a:rPr lang="en-GB"/>
              <a:t>Insert company name</a:t>
            </a:r>
          </a:p>
        </p:txBody>
      </p:sp>
      <p:sp>
        <p:nvSpPr>
          <p:cNvPr id="64" name="Text Placeholder 12">
            <a:extLst>
              <a:ext uri="{FF2B5EF4-FFF2-40B4-BE49-F238E27FC236}">
                <a16:creationId xmlns:a16="http://schemas.microsoft.com/office/drawing/2014/main" id="{385847B2-1F2B-13DA-456D-90C52419DA4B}"/>
              </a:ext>
            </a:extLst>
          </p:cNvPr>
          <p:cNvSpPr>
            <a:spLocks noGrp="1"/>
          </p:cNvSpPr>
          <p:nvPr>
            <p:ph type="body" sz="quarter" idx="53" hasCustomPrompt="1"/>
          </p:nvPr>
        </p:nvSpPr>
        <p:spPr>
          <a:xfrm>
            <a:off x="9069708" y="4097572"/>
            <a:ext cx="2419673" cy="247356"/>
          </a:xfrm>
        </p:spPr>
        <p:txBody>
          <a:bodyPr anchor="ctr"/>
          <a:lstStyle>
            <a:lvl1pPr>
              <a:defRPr sz="900" cap="all" baseline="0">
                <a:solidFill>
                  <a:schemeClr val="bg2"/>
                </a:solidFill>
              </a:defRPr>
            </a:lvl1pPr>
            <a:lvl2pPr>
              <a:defRPr sz="1000" cap="all" baseline="0"/>
            </a:lvl2pPr>
            <a:lvl3pPr>
              <a:defRPr sz="900" cap="all" baseline="0"/>
            </a:lvl3pPr>
            <a:lvl4pPr>
              <a:defRPr sz="800" cap="all" baseline="0"/>
            </a:lvl4pPr>
            <a:lvl5pPr>
              <a:defRPr sz="800" cap="all" baseline="0"/>
            </a:lvl5pPr>
          </a:lstStyle>
          <a:p>
            <a:pPr lvl="0"/>
            <a:r>
              <a:rPr lang="en-GB"/>
              <a:t>Insert phone</a:t>
            </a:r>
          </a:p>
        </p:txBody>
      </p:sp>
      <p:sp>
        <p:nvSpPr>
          <p:cNvPr id="65" name="Text Placeholder 12">
            <a:extLst>
              <a:ext uri="{FF2B5EF4-FFF2-40B4-BE49-F238E27FC236}">
                <a16:creationId xmlns:a16="http://schemas.microsoft.com/office/drawing/2014/main" id="{F1BB3542-AA8C-9F8D-DE13-9ABCD273977C}"/>
              </a:ext>
            </a:extLst>
          </p:cNvPr>
          <p:cNvSpPr>
            <a:spLocks noGrp="1"/>
          </p:cNvSpPr>
          <p:nvPr>
            <p:ph type="body" sz="quarter" idx="54" hasCustomPrompt="1"/>
          </p:nvPr>
        </p:nvSpPr>
        <p:spPr>
          <a:xfrm>
            <a:off x="9069708" y="4403675"/>
            <a:ext cx="2419673" cy="247356"/>
          </a:xfrm>
        </p:spPr>
        <p:txBody>
          <a:bodyPr anchor="ctr"/>
          <a:lstStyle>
            <a:lvl1pPr>
              <a:defRPr sz="900" cap="all" baseline="0">
                <a:solidFill>
                  <a:schemeClr val="bg2"/>
                </a:solidFill>
              </a:defRPr>
            </a:lvl1pPr>
            <a:lvl2pPr>
              <a:defRPr sz="1000" cap="all" baseline="0"/>
            </a:lvl2pPr>
            <a:lvl3pPr>
              <a:defRPr sz="900" cap="all" baseline="0"/>
            </a:lvl3pPr>
            <a:lvl4pPr>
              <a:defRPr sz="800" cap="all" baseline="0"/>
            </a:lvl4pPr>
            <a:lvl5pPr>
              <a:defRPr sz="800" cap="all" baseline="0"/>
            </a:lvl5pPr>
          </a:lstStyle>
          <a:p>
            <a:pPr lvl="0"/>
            <a:r>
              <a:rPr lang="en-GB"/>
              <a:t>Insert email</a:t>
            </a:r>
          </a:p>
        </p:txBody>
      </p:sp>
      <p:sp>
        <p:nvSpPr>
          <p:cNvPr id="66" name="Text Placeholder 28">
            <a:extLst>
              <a:ext uri="{FF2B5EF4-FFF2-40B4-BE49-F238E27FC236}">
                <a16:creationId xmlns:a16="http://schemas.microsoft.com/office/drawing/2014/main" id="{ADEAA894-EB6B-5962-8118-9169419C5166}"/>
              </a:ext>
            </a:extLst>
          </p:cNvPr>
          <p:cNvSpPr>
            <a:spLocks noGrp="1"/>
          </p:cNvSpPr>
          <p:nvPr>
            <p:ph type="body" sz="quarter" idx="55" hasCustomPrompt="1"/>
          </p:nvPr>
        </p:nvSpPr>
        <p:spPr>
          <a:xfrm>
            <a:off x="9163849" y="3450592"/>
            <a:ext cx="2368490" cy="3600"/>
          </a:xfrm>
          <a:solidFill>
            <a:schemeClr val="bg2"/>
          </a:solidFill>
        </p:spPr>
        <p:txBody>
          <a:bodyPr/>
          <a:lstStyle>
            <a:lvl1pPr>
              <a:defRPr>
                <a:solidFill>
                  <a:schemeClr val="bg2"/>
                </a:solidFill>
              </a:defRPr>
            </a:lvl1pPr>
          </a:lstStyle>
          <a:p>
            <a:pPr lvl="0"/>
            <a:r>
              <a:rPr lang="en-GB"/>
              <a:t> </a:t>
            </a:r>
          </a:p>
        </p:txBody>
      </p:sp>
      <p:sp>
        <p:nvSpPr>
          <p:cNvPr id="67" name="Text Placeholder 28">
            <a:extLst>
              <a:ext uri="{FF2B5EF4-FFF2-40B4-BE49-F238E27FC236}">
                <a16:creationId xmlns:a16="http://schemas.microsoft.com/office/drawing/2014/main" id="{E7EB93E6-6C6B-A6B7-691C-17F3D2562732}"/>
              </a:ext>
            </a:extLst>
          </p:cNvPr>
          <p:cNvSpPr>
            <a:spLocks noGrp="1"/>
          </p:cNvSpPr>
          <p:nvPr>
            <p:ph type="body" sz="quarter" idx="56" hasCustomPrompt="1"/>
          </p:nvPr>
        </p:nvSpPr>
        <p:spPr>
          <a:xfrm>
            <a:off x="9163849" y="3756695"/>
            <a:ext cx="2368490" cy="3600"/>
          </a:xfrm>
          <a:solidFill>
            <a:schemeClr val="bg2"/>
          </a:solidFill>
        </p:spPr>
        <p:txBody>
          <a:bodyPr/>
          <a:lstStyle>
            <a:lvl1pPr>
              <a:defRPr>
                <a:solidFill>
                  <a:schemeClr val="bg2"/>
                </a:solidFill>
              </a:defRPr>
            </a:lvl1pPr>
          </a:lstStyle>
          <a:p>
            <a:pPr lvl="0"/>
            <a:r>
              <a:rPr lang="en-GB"/>
              <a:t> </a:t>
            </a:r>
          </a:p>
        </p:txBody>
      </p:sp>
      <p:sp>
        <p:nvSpPr>
          <p:cNvPr id="68" name="Text Placeholder 28">
            <a:extLst>
              <a:ext uri="{FF2B5EF4-FFF2-40B4-BE49-F238E27FC236}">
                <a16:creationId xmlns:a16="http://schemas.microsoft.com/office/drawing/2014/main" id="{165E4B3F-D36B-2081-43B4-0560D2456929}"/>
              </a:ext>
            </a:extLst>
          </p:cNvPr>
          <p:cNvSpPr>
            <a:spLocks noGrp="1"/>
          </p:cNvSpPr>
          <p:nvPr>
            <p:ph type="body" sz="quarter" idx="57" hasCustomPrompt="1"/>
          </p:nvPr>
        </p:nvSpPr>
        <p:spPr>
          <a:xfrm>
            <a:off x="9163849" y="4062798"/>
            <a:ext cx="2368490" cy="3600"/>
          </a:xfrm>
          <a:solidFill>
            <a:schemeClr val="bg2"/>
          </a:solidFill>
        </p:spPr>
        <p:txBody>
          <a:bodyPr/>
          <a:lstStyle>
            <a:lvl1pPr>
              <a:defRPr>
                <a:solidFill>
                  <a:schemeClr val="bg2"/>
                </a:solidFill>
              </a:defRPr>
            </a:lvl1pPr>
          </a:lstStyle>
          <a:p>
            <a:pPr lvl="0"/>
            <a:r>
              <a:rPr lang="en-GB"/>
              <a:t> </a:t>
            </a:r>
          </a:p>
        </p:txBody>
      </p:sp>
      <p:sp>
        <p:nvSpPr>
          <p:cNvPr id="69" name="Text Placeholder 28">
            <a:extLst>
              <a:ext uri="{FF2B5EF4-FFF2-40B4-BE49-F238E27FC236}">
                <a16:creationId xmlns:a16="http://schemas.microsoft.com/office/drawing/2014/main" id="{DCE96377-372F-A500-87FB-1435DC9999C8}"/>
              </a:ext>
            </a:extLst>
          </p:cNvPr>
          <p:cNvSpPr>
            <a:spLocks noGrp="1"/>
          </p:cNvSpPr>
          <p:nvPr>
            <p:ph type="body" sz="quarter" idx="58" hasCustomPrompt="1"/>
          </p:nvPr>
        </p:nvSpPr>
        <p:spPr>
          <a:xfrm>
            <a:off x="9163849" y="4368901"/>
            <a:ext cx="2368490" cy="3600"/>
          </a:xfrm>
          <a:solidFill>
            <a:schemeClr val="bg2"/>
          </a:solidFill>
        </p:spPr>
        <p:txBody>
          <a:bodyPr/>
          <a:lstStyle>
            <a:lvl1pPr>
              <a:defRPr>
                <a:solidFill>
                  <a:schemeClr val="bg2"/>
                </a:solidFill>
              </a:defRPr>
            </a:lvl1pPr>
          </a:lstStyle>
          <a:p>
            <a:pPr lvl="0"/>
            <a:r>
              <a:rPr lang="en-GB"/>
              <a:t> </a:t>
            </a:r>
          </a:p>
        </p:txBody>
      </p:sp>
      <p:sp>
        <p:nvSpPr>
          <p:cNvPr id="70" name="Text Placeholder 28">
            <a:extLst>
              <a:ext uri="{FF2B5EF4-FFF2-40B4-BE49-F238E27FC236}">
                <a16:creationId xmlns:a16="http://schemas.microsoft.com/office/drawing/2014/main" id="{711C4F82-BF69-DCC4-3261-FD08BDAD52A2}"/>
              </a:ext>
            </a:extLst>
          </p:cNvPr>
          <p:cNvSpPr>
            <a:spLocks noGrp="1"/>
          </p:cNvSpPr>
          <p:nvPr>
            <p:ph type="body" sz="quarter" idx="59" hasCustomPrompt="1"/>
          </p:nvPr>
        </p:nvSpPr>
        <p:spPr>
          <a:xfrm>
            <a:off x="9163849" y="4675004"/>
            <a:ext cx="2368490" cy="3600"/>
          </a:xfrm>
          <a:solidFill>
            <a:schemeClr val="bg2"/>
          </a:solidFill>
        </p:spPr>
        <p:txBody>
          <a:bodyPr/>
          <a:lstStyle>
            <a:lvl1pPr>
              <a:defRPr>
                <a:solidFill>
                  <a:schemeClr val="bg2"/>
                </a:solidFill>
              </a:defRPr>
            </a:lvl1pPr>
          </a:lstStyle>
          <a:p>
            <a:pPr lvl="0"/>
            <a:r>
              <a:rPr lang="en-GB"/>
              <a:t> </a:t>
            </a:r>
          </a:p>
        </p:txBody>
      </p:sp>
    </p:spTree>
    <p:custDataLst>
      <p:tags r:id="rId1"/>
    </p:custDataLst>
    <p:extLst>
      <p:ext uri="{BB962C8B-B14F-4D97-AF65-F5344CB8AC3E}">
        <p14:creationId xmlns:p14="http://schemas.microsoft.com/office/powerpoint/2010/main" val="3103889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Contact details x6 navy">
    <p:bg>
      <p:bgRef idx="1001">
        <a:schemeClr val="bg2"/>
      </p:bgRef>
    </p:bg>
    <p:spTree>
      <p:nvGrpSpPr>
        <p:cNvPr id="1" name=""/>
        <p:cNvGrpSpPr/>
        <p:nvPr/>
      </p:nvGrpSpPr>
      <p:grpSpPr>
        <a:xfrm>
          <a:off x="0" y="0"/>
          <a:ext cx="0" cy="0"/>
          <a:chOff x="0" y="0"/>
          <a:chExt cx="0" cy="0"/>
        </a:xfrm>
      </p:grpSpPr>
      <p:pic>
        <p:nvPicPr>
          <p:cNvPr id="61" name="Picture 60" descr="A close-up of a blue cube&#10;&#10;Description automatically generated">
            <a:extLst>
              <a:ext uri="{FF2B5EF4-FFF2-40B4-BE49-F238E27FC236}">
                <a16:creationId xmlns:a16="http://schemas.microsoft.com/office/drawing/2014/main" id="{19A6FD3A-C0F6-924A-9939-A278BB25847F}"/>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t="6448" b="6448"/>
          <a:stretch/>
        </p:blipFill>
        <p:spPr>
          <a:xfrm>
            <a:off x="1" y="0"/>
            <a:ext cx="12188823" cy="6858000"/>
          </a:xfrm>
          <a:prstGeom prst="rect">
            <a:avLst/>
          </a:prstGeom>
        </p:spPr>
      </p:pic>
      <p:sp>
        <p:nvSpPr>
          <p:cNvPr id="6" name="TextBox 5">
            <a:extLst>
              <a:ext uri="{FF2B5EF4-FFF2-40B4-BE49-F238E27FC236}">
                <a16:creationId xmlns:a16="http://schemas.microsoft.com/office/drawing/2014/main" id="{308713F2-EECB-0BAC-E9D1-312474D96A07}"/>
              </a:ext>
            </a:extLst>
          </p:cNvPr>
          <p:cNvSpPr txBox="1"/>
          <p:nvPr/>
        </p:nvSpPr>
        <p:spPr>
          <a:xfrm>
            <a:off x="411373" y="5501640"/>
            <a:ext cx="1017514" cy="295466"/>
          </a:xfrm>
          <a:prstGeom prst="rect">
            <a:avLst/>
          </a:prstGeom>
          <a:noFill/>
        </p:spPr>
        <p:txBody>
          <a:bodyPr wrap="none" rtlCol="0">
            <a:spAutoFit/>
          </a:bodyPr>
          <a:lstStyle/>
          <a:p>
            <a:pPr algn="l">
              <a:lnSpc>
                <a:spcPct val="120000"/>
              </a:lnSpc>
              <a:spcAft>
                <a:spcPts val="1000"/>
              </a:spcAft>
            </a:pPr>
            <a:r>
              <a:rPr lang="en-GB" sz="1200">
                <a:solidFill>
                  <a:schemeClr val="tx1"/>
                </a:solidFill>
                <a:latin typeface="Gotham Medium" panose="02000604030000020004" pitchFamily="50" charset="0"/>
              </a:rPr>
              <a:t>savills.com</a:t>
            </a:r>
          </a:p>
        </p:txBody>
      </p:sp>
      <p:sp>
        <p:nvSpPr>
          <p:cNvPr id="8" name="TextBox 7">
            <a:extLst>
              <a:ext uri="{FF2B5EF4-FFF2-40B4-BE49-F238E27FC236}">
                <a16:creationId xmlns:a16="http://schemas.microsoft.com/office/drawing/2014/main" id="{59B33698-BCC5-A34C-8F5A-827C06C9A9C0}"/>
              </a:ext>
            </a:extLst>
          </p:cNvPr>
          <p:cNvSpPr txBox="1"/>
          <p:nvPr/>
        </p:nvSpPr>
        <p:spPr>
          <a:xfrm>
            <a:off x="411373" y="5880261"/>
            <a:ext cx="11110877" cy="562462"/>
          </a:xfrm>
          <a:prstGeom prst="rect">
            <a:avLst/>
          </a:prstGeom>
          <a:noFill/>
        </p:spPr>
        <p:txBody>
          <a:bodyPr wrap="square">
            <a:spAutoFit/>
          </a:bodyPr>
          <a:lstStyle/>
          <a:p>
            <a:pPr>
              <a:lnSpc>
                <a:spcPct val="120000"/>
              </a:lnSpc>
            </a:pPr>
            <a:r>
              <a:rPr lang="en-GB" sz="650"/>
              <a:t>Disclaimer: The material in this presentation has been prepared solely for informational purposes and is strictly confidential. Any disclosure, use, copying or circulation of this presentation (or the information contained within it) is strictly prohibited, unless you have obtained Savills prior written consent. Neither this presentation nor any part of it shall form the basis of, or be relied upon in connection with, any offer or transaction, or act as an inducement to enter into any contract or commitment whatsoever. NO WARRANTY OR REPRESENTATION, EXPRESS OR IMPLIED, IS GIVEN AS TO THE ACCURACY OR COMPLETENESS OF THE INFORMATION CONTAINED HEREIN AND SAVILLS IS UNDER NO OBLIGATION TO SUBSEQUENTLY CORRECT IT IN THE EVENT OF ERRORS. Savills shall not be held responsible for any liability whatsoever or for any loss howsoever arising from or in reliance upon the whole or any part of the contents of this document or any errors therein or omissions therefrom. </a:t>
            </a:r>
          </a:p>
        </p:txBody>
      </p:sp>
      <p:pic>
        <p:nvPicPr>
          <p:cNvPr id="11" name="Graphic 10">
            <a:extLst>
              <a:ext uri="{FF2B5EF4-FFF2-40B4-BE49-F238E27FC236}">
                <a16:creationId xmlns:a16="http://schemas.microsoft.com/office/drawing/2014/main" id="{1B3D1ACE-7C43-C266-DB06-D81E114C996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679507" y="473394"/>
            <a:ext cx="1035573" cy="1035843"/>
          </a:xfrm>
          <a:prstGeom prst="rect">
            <a:avLst/>
          </a:prstGeom>
        </p:spPr>
      </p:pic>
      <p:sp>
        <p:nvSpPr>
          <p:cNvPr id="13" name="Text Placeholder 12">
            <a:extLst>
              <a:ext uri="{FF2B5EF4-FFF2-40B4-BE49-F238E27FC236}">
                <a16:creationId xmlns:a16="http://schemas.microsoft.com/office/drawing/2014/main" id="{7DE08693-3BA3-FC3E-BF72-74418DBCC187}"/>
              </a:ext>
            </a:extLst>
          </p:cNvPr>
          <p:cNvSpPr>
            <a:spLocks noGrp="1"/>
          </p:cNvSpPr>
          <p:nvPr>
            <p:ph type="body" sz="quarter" idx="10" hasCustomPrompt="1"/>
          </p:nvPr>
        </p:nvSpPr>
        <p:spPr>
          <a:xfrm>
            <a:off x="406611" y="1786823"/>
            <a:ext cx="2419673" cy="247356"/>
          </a:xfrm>
        </p:spPr>
        <p:txBody>
          <a:bodyPr anchor="ctr"/>
          <a:lstStyle>
            <a:lvl1pPr>
              <a:defRPr sz="900" cap="all" baseline="0">
                <a:solidFill>
                  <a:schemeClr val="tx1"/>
                </a:solidFill>
              </a:defRPr>
            </a:lvl1pPr>
            <a:lvl2pPr>
              <a:defRPr sz="1000" cap="all" baseline="0"/>
            </a:lvl2pPr>
            <a:lvl3pPr>
              <a:defRPr sz="900" cap="all" baseline="0"/>
            </a:lvl3pPr>
            <a:lvl4pPr>
              <a:defRPr sz="800" cap="all" baseline="0"/>
            </a:lvl4pPr>
            <a:lvl5pPr>
              <a:defRPr sz="800" cap="all" baseline="0"/>
            </a:lvl5pPr>
          </a:lstStyle>
          <a:p>
            <a:pPr lvl="0"/>
            <a:r>
              <a:rPr lang="en-GB"/>
              <a:t>Insert name</a:t>
            </a:r>
          </a:p>
        </p:txBody>
      </p:sp>
      <p:sp>
        <p:nvSpPr>
          <p:cNvPr id="14" name="Text Placeholder 12">
            <a:extLst>
              <a:ext uri="{FF2B5EF4-FFF2-40B4-BE49-F238E27FC236}">
                <a16:creationId xmlns:a16="http://schemas.microsoft.com/office/drawing/2014/main" id="{A9807B49-FE43-55EB-6E94-7548AED1AA89}"/>
              </a:ext>
            </a:extLst>
          </p:cNvPr>
          <p:cNvSpPr>
            <a:spLocks noGrp="1"/>
          </p:cNvSpPr>
          <p:nvPr>
            <p:ph type="body" sz="quarter" idx="11" hasCustomPrompt="1"/>
          </p:nvPr>
        </p:nvSpPr>
        <p:spPr>
          <a:xfrm>
            <a:off x="406611" y="2092926"/>
            <a:ext cx="2419673" cy="247356"/>
          </a:xfrm>
        </p:spPr>
        <p:txBody>
          <a:bodyPr anchor="ctr"/>
          <a:lstStyle>
            <a:lvl1pPr>
              <a:defRPr sz="900" cap="all" baseline="0">
                <a:solidFill>
                  <a:schemeClr val="tx1"/>
                </a:solidFill>
              </a:defRPr>
            </a:lvl1pPr>
            <a:lvl2pPr>
              <a:defRPr sz="1000" cap="all" baseline="0"/>
            </a:lvl2pPr>
            <a:lvl3pPr>
              <a:defRPr sz="900" cap="all" baseline="0"/>
            </a:lvl3pPr>
            <a:lvl4pPr>
              <a:defRPr sz="800" cap="all" baseline="0"/>
            </a:lvl4pPr>
            <a:lvl5pPr>
              <a:defRPr sz="800" cap="all" baseline="0"/>
            </a:lvl5pPr>
          </a:lstStyle>
          <a:p>
            <a:pPr lvl="0"/>
            <a:r>
              <a:rPr lang="en-GB"/>
              <a:t>Insert title</a:t>
            </a:r>
          </a:p>
        </p:txBody>
      </p:sp>
      <p:sp>
        <p:nvSpPr>
          <p:cNvPr id="15" name="Text Placeholder 12">
            <a:extLst>
              <a:ext uri="{FF2B5EF4-FFF2-40B4-BE49-F238E27FC236}">
                <a16:creationId xmlns:a16="http://schemas.microsoft.com/office/drawing/2014/main" id="{59158B01-3F17-FEF5-E313-05A51AB89B3B}"/>
              </a:ext>
            </a:extLst>
          </p:cNvPr>
          <p:cNvSpPr>
            <a:spLocks noGrp="1"/>
          </p:cNvSpPr>
          <p:nvPr>
            <p:ph type="body" sz="quarter" idx="12" hasCustomPrompt="1"/>
          </p:nvPr>
        </p:nvSpPr>
        <p:spPr>
          <a:xfrm>
            <a:off x="406611" y="2399029"/>
            <a:ext cx="2419673" cy="247356"/>
          </a:xfrm>
        </p:spPr>
        <p:txBody>
          <a:bodyPr anchor="ctr"/>
          <a:lstStyle>
            <a:lvl1pPr>
              <a:defRPr sz="900" cap="all" baseline="0">
                <a:solidFill>
                  <a:schemeClr val="tx1"/>
                </a:solidFill>
              </a:defRPr>
            </a:lvl1pPr>
            <a:lvl2pPr>
              <a:defRPr sz="1000" cap="all" baseline="0"/>
            </a:lvl2pPr>
            <a:lvl3pPr>
              <a:defRPr sz="900" cap="all" baseline="0"/>
            </a:lvl3pPr>
            <a:lvl4pPr>
              <a:defRPr sz="800" cap="all" baseline="0"/>
            </a:lvl4pPr>
            <a:lvl5pPr>
              <a:defRPr sz="800" cap="all" baseline="0"/>
            </a:lvl5pPr>
          </a:lstStyle>
          <a:p>
            <a:pPr lvl="0"/>
            <a:r>
              <a:rPr lang="en-GB"/>
              <a:t>Insert company name</a:t>
            </a:r>
          </a:p>
        </p:txBody>
      </p:sp>
      <p:sp>
        <p:nvSpPr>
          <p:cNvPr id="16" name="Text Placeholder 12">
            <a:extLst>
              <a:ext uri="{FF2B5EF4-FFF2-40B4-BE49-F238E27FC236}">
                <a16:creationId xmlns:a16="http://schemas.microsoft.com/office/drawing/2014/main" id="{7E81962A-7C98-D2E9-7CEC-B65BEF938AED}"/>
              </a:ext>
            </a:extLst>
          </p:cNvPr>
          <p:cNvSpPr>
            <a:spLocks noGrp="1"/>
          </p:cNvSpPr>
          <p:nvPr>
            <p:ph type="body" sz="quarter" idx="13" hasCustomPrompt="1"/>
          </p:nvPr>
        </p:nvSpPr>
        <p:spPr>
          <a:xfrm>
            <a:off x="406611" y="2705132"/>
            <a:ext cx="2419673" cy="247356"/>
          </a:xfrm>
        </p:spPr>
        <p:txBody>
          <a:bodyPr anchor="ctr"/>
          <a:lstStyle>
            <a:lvl1pPr>
              <a:defRPr sz="900" cap="all" baseline="0">
                <a:solidFill>
                  <a:schemeClr val="tx1"/>
                </a:solidFill>
              </a:defRPr>
            </a:lvl1pPr>
            <a:lvl2pPr>
              <a:defRPr sz="1000" cap="all" baseline="0"/>
            </a:lvl2pPr>
            <a:lvl3pPr>
              <a:defRPr sz="900" cap="all" baseline="0"/>
            </a:lvl3pPr>
            <a:lvl4pPr>
              <a:defRPr sz="800" cap="all" baseline="0"/>
            </a:lvl4pPr>
            <a:lvl5pPr>
              <a:defRPr sz="800" cap="all" baseline="0"/>
            </a:lvl5pPr>
          </a:lstStyle>
          <a:p>
            <a:pPr lvl="0"/>
            <a:r>
              <a:rPr lang="en-GB"/>
              <a:t>Insert phone</a:t>
            </a:r>
          </a:p>
        </p:txBody>
      </p:sp>
      <p:sp>
        <p:nvSpPr>
          <p:cNvPr id="17" name="Text Placeholder 12">
            <a:extLst>
              <a:ext uri="{FF2B5EF4-FFF2-40B4-BE49-F238E27FC236}">
                <a16:creationId xmlns:a16="http://schemas.microsoft.com/office/drawing/2014/main" id="{F78787D3-109D-9636-08BB-A375F749FF3E}"/>
              </a:ext>
            </a:extLst>
          </p:cNvPr>
          <p:cNvSpPr>
            <a:spLocks noGrp="1"/>
          </p:cNvSpPr>
          <p:nvPr>
            <p:ph type="body" sz="quarter" idx="14" hasCustomPrompt="1"/>
          </p:nvPr>
        </p:nvSpPr>
        <p:spPr>
          <a:xfrm>
            <a:off x="406611" y="3011235"/>
            <a:ext cx="2419673" cy="247356"/>
          </a:xfrm>
        </p:spPr>
        <p:txBody>
          <a:bodyPr anchor="ctr"/>
          <a:lstStyle>
            <a:lvl1pPr>
              <a:defRPr sz="900" cap="all" baseline="0">
                <a:solidFill>
                  <a:schemeClr val="tx1"/>
                </a:solidFill>
              </a:defRPr>
            </a:lvl1pPr>
            <a:lvl2pPr>
              <a:defRPr sz="1000" cap="all" baseline="0"/>
            </a:lvl2pPr>
            <a:lvl3pPr>
              <a:defRPr sz="900" cap="all" baseline="0"/>
            </a:lvl3pPr>
            <a:lvl4pPr>
              <a:defRPr sz="800" cap="all" baseline="0"/>
            </a:lvl4pPr>
            <a:lvl5pPr>
              <a:defRPr sz="800" cap="all" baseline="0"/>
            </a:lvl5pPr>
          </a:lstStyle>
          <a:p>
            <a:pPr lvl="0"/>
            <a:r>
              <a:rPr lang="en-GB"/>
              <a:t>Insert email</a:t>
            </a:r>
          </a:p>
        </p:txBody>
      </p:sp>
      <p:sp>
        <p:nvSpPr>
          <p:cNvPr id="29" name="Text Placeholder 28">
            <a:extLst>
              <a:ext uri="{FF2B5EF4-FFF2-40B4-BE49-F238E27FC236}">
                <a16:creationId xmlns:a16="http://schemas.microsoft.com/office/drawing/2014/main" id="{6DF254FF-0ED5-6C78-869E-390454E924BC}"/>
              </a:ext>
            </a:extLst>
          </p:cNvPr>
          <p:cNvSpPr>
            <a:spLocks noGrp="1"/>
          </p:cNvSpPr>
          <p:nvPr>
            <p:ph type="body" sz="quarter" idx="25" hasCustomPrompt="1"/>
          </p:nvPr>
        </p:nvSpPr>
        <p:spPr>
          <a:xfrm>
            <a:off x="500753" y="2058152"/>
            <a:ext cx="2368490" cy="3600"/>
          </a:xfrm>
          <a:solidFill>
            <a:schemeClr val="tx2"/>
          </a:solidFill>
        </p:spPr>
        <p:txBody>
          <a:bodyPr/>
          <a:lstStyle>
            <a:lvl1pPr>
              <a:defRPr>
                <a:solidFill>
                  <a:schemeClr val="tx1"/>
                </a:solidFill>
              </a:defRPr>
            </a:lvl1pPr>
          </a:lstStyle>
          <a:p>
            <a:pPr lvl="0"/>
            <a:r>
              <a:rPr lang="en-GB"/>
              <a:t> </a:t>
            </a:r>
          </a:p>
        </p:txBody>
      </p:sp>
      <p:sp>
        <p:nvSpPr>
          <p:cNvPr id="30" name="Text Placeholder 28">
            <a:extLst>
              <a:ext uri="{FF2B5EF4-FFF2-40B4-BE49-F238E27FC236}">
                <a16:creationId xmlns:a16="http://schemas.microsoft.com/office/drawing/2014/main" id="{CBDEC2BF-BBCC-6FA5-4D93-E78484D9C9ED}"/>
              </a:ext>
            </a:extLst>
          </p:cNvPr>
          <p:cNvSpPr>
            <a:spLocks noGrp="1"/>
          </p:cNvSpPr>
          <p:nvPr>
            <p:ph type="body" sz="quarter" idx="26" hasCustomPrompt="1"/>
          </p:nvPr>
        </p:nvSpPr>
        <p:spPr>
          <a:xfrm>
            <a:off x="500753" y="2364255"/>
            <a:ext cx="2368490" cy="3600"/>
          </a:xfrm>
          <a:solidFill>
            <a:schemeClr val="tx2"/>
          </a:solidFill>
        </p:spPr>
        <p:txBody>
          <a:bodyPr/>
          <a:lstStyle>
            <a:lvl1pPr>
              <a:defRPr>
                <a:solidFill>
                  <a:schemeClr val="tx1"/>
                </a:solidFill>
              </a:defRPr>
            </a:lvl1pPr>
          </a:lstStyle>
          <a:p>
            <a:pPr lvl="0"/>
            <a:r>
              <a:rPr lang="en-GB"/>
              <a:t> </a:t>
            </a:r>
          </a:p>
        </p:txBody>
      </p:sp>
      <p:sp>
        <p:nvSpPr>
          <p:cNvPr id="31" name="Text Placeholder 28">
            <a:extLst>
              <a:ext uri="{FF2B5EF4-FFF2-40B4-BE49-F238E27FC236}">
                <a16:creationId xmlns:a16="http://schemas.microsoft.com/office/drawing/2014/main" id="{834489DA-80D0-4860-98E2-BE6F18F2A744}"/>
              </a:ext>
            </a:extLst>
          </p:cNvPr>
          <p:cNvSpPr>
            <a:spLocks noGrp="1"/>
          </p:cNvSpPr>
          <p:nvPr>
            <p:ph type="body" sz="quarter" idx="27" hasCustomPrompt="1"/>
          </p:nvPr>
        </p:nvSpPr>
        <p:spPr>
          <a:xfrm>
            <a:off x="500753" y="2670358"/>
            <a:ext cx="2368490" cy="3600"/>
          </a:xfrm>
          <a:solidFill>
            <a:schemeClr val="tx2"/>
          </a:solidFill>
        </p:spPr>
        <p:txBody>
          <a:bodyPr/>
          <a:lstStyle>
            <a:lvl1pPr>
              <a:defRPr>
                <a:solidFill>
                  <a:schemeClr val="tx1"/>
                </a:solidFill>
              </a:defRPr>
            </a:lvl1pPr>
          </a:lstStyle>
          <a:p>
            <a:pPr lvl="0"/>
            <a:r>
              <a:rPr lang="en-GB"/>
              <a:t> </a:t>
            </a:r>
          </a:p>
        </p:txBody>
      </p:sp>
      <p:sp>
        <p:nvSpPr>
          <p:cNvPr id="32" name="Text Placeholder 28">
            <a:extLst>
              <a:ext uri="{FF2B5EF4-FFF2-40B4-BE49-F238E27FC236}">
                <a16:creationId xmlns:a16="http://schemas.microsoft.com/office/drawing/2014/main" id="{413757EC-9418-E80A-9C60-821608FCAC90}"/>
              </a:ext>
            </a:extLst>
          </p:cNvPr>
          <p:cNvSpPr>
            <a:spLocks noGrp="1"/>
          </p:cNvSpPr>
          <p:nvPr>
            <p:ph type="body" sz="quarter" idx="28" hasCustomPrompt="1"/>
          </p:nvPr>
        </p:nvSpPr>
        <p:spPr>
          <a:xfrm>
            <a:off x="500753" y="2976461"/>
            <a:ext cx="2368490" cy="3600"/>
          </a:xfrm>
          <a:solidFill>
            <a:schemeClr val="tx2"/>
          </a:solidFill>
        </p:spPr>
        <p:txBody>
          <a:bodyPr/>
          <a:lstStyle>
            <a:lvl1pPr>
              <a:defRPr>
                <a:solidFill>
                  <a:schemeClr val="tx1"/>
                </a:solidFill>
              </a:defRPr>
            </a:lvl1pPr>
          </a:lstStyle>
          <a:p>
            <a:pPr lvl="0"/>
            <a:r>
              <a:rPr lang="en-GB"/>
              <a:t> </a:t>
            </a:r>
          </a:p>
        </p:txBody>
      </p:sp>
      <p:sp>
        <p:nvSpPr>
          <p:cNvPr id="33" name="Text Placeholder 28">
            <a:extLst>
              <a:ext uri="{FF2B5EF4-FFF2-40B4-BE49-F238E27FC236}">
                <a16:creationId xmlns:a16="http://schemas.microsoft.com/office/drawing/2014/main" id="{96D9D1F0-A431-7276-A6A5-9F3B373CA68C}"/>
              </a:ext>
            </a:extLst>
          </p:cNvPr>
          <p:cNvSpPr>
            <a:spLocks noGrp="1"/>
          </p:cNvSpPr>
          <p:nvPr>
            <p:ph type="body" sz="quarter" idx="29" hasCustomPrompt="1"/>
          </p:nvPr>
        </p:nvSpPr>
        <p:spPr>
          <a:xfrm>
            <a:off x="500753" y="3282564"/>
            <a:ext cx="2368490" cy="3600"/>
          </a:xfrm>
          <a:solidFill>
            <a:schemeClr val="tx2"/>
          </a:solidFill>
        </p:spPr>
        <p:txBody>
          <a:bodyPr/>
          <a:lstStyle>
            <a:lvl1pPr>
              <a:defRPr>
                <a:solidFill>
                  <a:schemeClr val="tx1"/>
                </a:solidFill>
              </a:defRPr>
            </a:lvl1pPr>
          </a:lstStyle>
          <a:p>
            <a:pPr lvl="0"/>
            <a:r>
              <a:rPr lang="en-GB"/>
              <a:t> </a:t>
            </a:r>
          </a:p>
        </p:txBody>
      </p:sp>
      <p:sp>
        <p:nvSpPr>
          <p:cNvPr id="4" name="Title 2">
            <a:extLst>
              <a:ext uri="{FF2B5EF4-FFF2-40B4-BE49-F238E27FC236}">
                <a16:creationId xmlns:a16="http://schemas.microsoft.com/office/drawing/2014/main" id="{DE2833D8-8CA0-E70E-10A2-9EAE7F2D91E5}"/>
              </a:ext>
            </a:extLst>
          </p:cNvPr>
          <p:cNvSpPr>
            <a:spLocks noGrp="1"/>
          </p:cNvSpPr>
          <p:nvPr>
            <p:ph type="title" hasCustomPrompt="1"/>
          </p:nvPr>
        </p:nvSpPr>
        <p:spPr>
          <a:xfrm>
            <a:off x="450732" y="473394"/>
            <a:ext cx="6228882" cy="1109663"/>
          </a:xfrm>
        </p:spPr>
        <p:txBody>
          <a:bodyPr/>
          <a:lstStyle>
            <a:lvl1pPr>
              <a:defRPr sz="5998">
                <a:solidFill>
                  <a:schemeClr val="tx1"/>
                </a:solidFill>
                <a:latin typeface="+mn-lt"/>
              </a:defRPr>
            </a:lvl1pPr>
          </a:lstStyle>
          <a:p>
            <a:r>
              <a:rPr lang="en-GB"/>
              <a:t>Contact us</a:t>
            </a:r>
          </a:p>
        </p:txBody>
      </p:sp>
      <p:pic>
        <p:nvPicPr>
          <p:cNvPr id="9" name="Graphic 8">
            <a:extLst>
              <a:ext uri="{FF2B5EF4-FFF2-40B4-BE49-F238E27FC236}">
                <a16:creationId xmlns:a16="http://schemas.microsoft.com/office/drawing/2014/main" id="{2377D719-7B99-49D8-904E-D6536AC00F9A}"/>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679507" y="473394"/>
            <a:ext cx="1035573" cy="1035843"/>
          </a:xfrm>
          <a:prstGeom prst="rect">
            <a:avLst/>
          </a:prstGeom>
        </p:spPr>
      </p:pic>
      <p:sp>
        <p:nvSpPr>
          <p:cNvPr id="2" name="Text Placeholder 12">
            <a:extLst>
              <a:ext uri="{FF2B5EF4-FFF2-40B4-BE49-F238E27FC236}">
                <a16:creationId xmlns:a16="http://schemas.microsoft.com/office/drawing/2014/main" id="{38DB453B-2CE9-5A75-5504-D050C36B76F3}"/>
              </a:ext>
            </a:extLst>
          </p:cNvPr>
          <p:cNvSpPr>
            <a:spLocks noGrp="1"/>
          </p:cNvSpPr>
          <p:nvPr>
            <p:ph type="body" sz="quarter" idx="30" hasCustomPrompt="1"/>
          </p:nvPr>
        </p:nvSpPr>
        <p:spPr>
          <a:xfrm>
            <a:off x="3247491" y="1786823"/>
            <a:ext cx="2419673" cy="247356"/>
          </a:xfrm>
        </p:spPr>
        <p:txBody>
          <a:bodyPr anchor="ctr"/>
          <a:lstStyle>
            <a:lvl1pPr>
              <a:defRPr sz="900" cap="all" baseline="0">
                <a:solidFill>
                  <a:schemeClr val="tx1"/>
                </a:solidFill>
              </a:defRPr>
            </a:lvl1pPr>
            <a:lvl2pPr>
              <a:defRPr sz="1000" cap="all" baseline="0"/>
            </a:lvl2pPr>
            <a:lvl3pPr>
              <a:defRPr sz="900" cap="all" baseline="0"/>
            </a:lvl3pPr>
            <a:lvl4pPr>
              <a:defRPr sz="800" cap="all" baseline="0"/>
            </a:lvl4pPr>
            <a:lvl5pPr>
              <a:defRPr sz="800" cap="all" baseline="0"/>
            </a:lvl5pPr>
          </a:lstStyle>
          <a:p>
            <a:pPr lvl="0"/>
            <a:r>
              <a:rPr lang="en-GB"/>
              <a:t>Insert name</a:t>
            </a:r>
          </a:p>
        </p:txBody>
      </p:sp>
      <p:sp>
        <p:nvSpPr>
          <p:cNvPr id="3" name="Text Placeholder 12">
            <a:extLst>
              <a:ext uri="{FF2B5EF4-FFF2-40B4-BE49-F238E27FC236}">
                <a16:creationId xmlns:a16="http://schemas.microsoft.com/office/drawing/2014/main" id="{9956EAA6-DEDA-0524-223E-ADFBD6F89C12}"/>
              </a:ext>
            </a:extLst>
          </p:cNvPr>
          <p:cNvSpPr>
            <a:spLocks noGrp="1"/>
          </p:cNvSpPr>
          <p:nvPr>
            <p:ph type="body" sz="quarter" idx="31" hasCustomPrompt="1"/>
          </p:nvPr>
        </p:nvSpPr>
        <p:spPr>
          <a:xfrm>
            <a:off x="3247491" y="2092926"/>
            <a:ext cx="2419673" cy="247356"/>
          </a:xfrm>
        </p:spPr>
        <p:txBody>
          <a:bodyPr anchor="ctr"/>
          <a:lstStyle>
            <a:lvl1pPr>
              <a:defRPr sz="900" cap="all" baseline="0">
                <a:solidFill>
                  <a:schemeClr val="tx1"/>
                </a:solidFill>
              </a:defRPr>
            </a:lvl1pPr>
            <a:lvl2pPr>
              <a:defRPr sz="1000" cap="all" baseline="0"/>
            </a:lvl2pPr>
            <a:lvl3pPr>
              <a:defRPr sz="900" cap="all" baseline="0"/>
            </a:lvl3pPr>
            <a:lvl4pPr>
              <a:defRPr sz="800" cap="all" baseline="0"/>
            </a:lvl4pPr>
            <a:lvl5pPr>
              <a:defRPr sz="800" cap="all" baseline="0"/>
            </a:lvl5pPr>
          </a:lstStyle>
          <a:p>
            <a:pPr lvl="0"/>
            <a:r>
              <a:rPr lang="en-GB"/>
              <a:t>Insert title</a:t>
            </a:r>
          </a:p>
        </p:txBody>
      </p:sp>
      <p:sp>
        <p:nvSpPr>
          <p:cNvPr id="12" name="Text Placeholder 12">
            <a:extLst>
              <a:ext uri="{FF2B5EF4-FFF2-40B4-BE49-F238E27FC236}">
                <a16:creationId xmlns:a16="http://schemas.microsoft.com/office/drawing/2014/main" id="{B0403E57-C489-0488-C8AC-3B21E7C30081}"/>
              </a:ext>
            </a:extLst>
          </p:cNvPr>
          <p:cNvSpPr>
            <a:spLocks noGrp="1"/>
          </p:cNvSpPr>
          <p:nvPr>
            <p:ph type="body" sz="quarter" idx="32" hasCustomPrompt="1"/>
          </p:nvPr>
        </p:nvSpPr>
        <p:spPr>
          <a:xfrm>
            <a:off x="3247491" y="2399029"/>
            <a:ext cx="2419673" cy="247356"/>
          </a:xfrm>
        </p:spPr>
        <p:txBody>
          <a:bodyPr anchor="ctr"/>
          <a:lstStyle>
            <a:lvl1pPr>
              <a:defRPr sz="900" cap="all" baseline="0">
                <a:solidFill>
                  <a:schemeClr val="tx1"/>
                </a:solidFill>
              </a:defRPr>
            </a:lvl1pPr>
            <a:lvl2pPr>
              <a:defRPr sz="1000" cap="all" baseline="0"/>
            </a:lvl2pPr>
            <a:lvl3pPr>
              <a:defRPr sz="900" cap="all" baseline="0"/>
            </a:lvl3pPr>
            <a:lvl4pPr>
              <a:defRPr sz="800" cap="all" baseline="0"/>
            </a:lvl4pPr>
            <a:lvl5pPr>
              <a:defRPr sz="800" cap="all" baseline="0"/>
            </a:lvl5pPr>
          </a:lstStyle>
          <a:p>
            <a:pPr lvl="0"/>
            <a:r>
              <a:rPr lang="en-GB"/>
              <a:t>Insert company name</a:t>
            </a:r>
          </a:p>
        </p:txBody>
      </p:sp>
      <p:sp>
        <p:nvSpPr>
          <p:cNvPr id="28" name="Text Placeholder 12">
            <a:extLst>
              <a:ext uri="{FF2B5EF4-FFF2-40B4-BE49-F238E27FC236}">
                <a16:creationId xmlns:a16="http://schemas.microsoft.com/office/drawing/2014/main" id="{F59B19BE-9E18-7B40-29FA-D3F7391FF1BC}"/>
              </a:ext>
            </a:extLst>
          </p:cNvPr>
          <p:cNvSpPr>
            <a:spLocks noGrp="1"/>
          </p:cNvSpPr>
          <p:nvPr>
            <p:ph type="body" sz="quarter" idx="33" hasCustomPrompt="1"/>
          </p:nvPr>
        </p:nvSpPr>
        <p:spPr>
          <a:xfrm>
            <a:off x="3247491" y="2705132"/>
            <a:ext cx="2419673" cy="247356"/>
          </a:xfrm>
        </p:spPr>
        <p:txBody>
          <a:bodyPr anchor="ctr"/>
          <a:lstStyle>
            <a:lvl1pPr>
              <a:defRPr sz="900" cap="all" baseline="0">
                <a:solidFill>
                  <a:schemeClr val="tx1"/>
                </a:solidFill>
              </a:defRPr>
            </a:lvl1pPr>
            <a:lvl2pPr>
              <a:defRPr sz="1000" cap="all" baseline="0"/>
            </a:lvl2pPr>
            <a:lvl3pPr>
              <a:defRPr sz="900" cap="all" baseline="0"/>
            </a:lvl3pPr>
            <a:lvl4pPr>
              <a:defRPr sz="800" cap="all" baseline="0"/>
            </a:lvl4pPr>
            <a:lvl5pPr>
              <a:defRPr sz="800" cap="all" baseline="0"/>
            </a:lvl5pPr>
          </a:lstStyle>
          <a:p>
            <a:pPr lvl="0"/>
            <a:r>
              <a:rPr lang="en-GB"/>
              <a:t>Insert phone</a:t>
            </a:r>
          </a:p>
        </p:txBody>
      </p:sp>
      <p:sp>
        <p:nvSpPr>
          <p:cNvPr id="44" name="Text Placeholder 12">
            <a:extLst>
              <a:ext uri="{FF2B5EF4-FFF2-40B4-BE49-F238E27FC236}">
                <a16:creationId xmlns:a16="http://schemas.microsoft.com/office/drawing/2014/main" id="{4CAF0BF3-039E-5C8A-F4E4-6DBAF1C24068}"/>
              </a:ext>
            </a:extLst>
          </p:cNvPr>
          <p:cNvSpPr>
            <a:spLocks noGrp="1"/>
          </p:cNvSpPr>
          <p:nvPr>
            <p:ph type="body" sz="quarter" idx="34" hasCustomPrompt="1"/>
          </p:nvPr>
        </p:nvSpPr>
        <p:spPr>
          <a:xfrm>
            <a:off x="3247491" y="3011235"/>
            <a:ext cx="2419673" cy="247356"/>
          </a:xfrm>
        </p:spPr>
        <p:txBody>
          <a:bodyPr anchor="ctr"/>
          <a:lstStyle>
            <a:lvl1pPr>
              <a:defRPr sz="900" cap="all" baseline="0">
                <a:solidFill>
                  <a:schemeClr val="tx1"/>
                </a:solidFill>
              </a:defRPr>
            </a:lvl1pPr>
            <a:lvl2pPr>
              <a:defRPr sz="1000" cap="all" baseline="0"/>
            </a:lvl2pPr>
            <a:lvl3pPr>
              <a:defRPr sz="900" cap="all" baseline="0"/>
            </a:lvl3pPr>
            <a:lvl4pPr>
              <a:defRPr sz="800" cap="all" baseline="0"/>
            </a:lvl4pPr>
            <a:lvl5pPr>
              <a:defRPr sz="800" cap="all" baseline="0"/>
            </a:lvl5pPr>
          </a:lstStyle>
          <a:p>
            <a:pPr lvl="0"/>
            <a:r>
              <a:rPr lang="en-GB"/>
              <a:t>Insert email</a:t>
            </a:r>
          </a:p>
        </p:txBody>
      </p:sp>
      <p:sp>
        <p:nvSpPr>
          <p:cNvPr id="45" name="Text Placeholder 28">
            <a:extLst>
              <a:ext uri="{FF2B5EF4-FFF2-40B4-BE49-F238E27FC236}">
                <a16:creationId xmlns:a16="http://schemas.microsoft.com/office/drawing/2014/main" id="{D1054811-0CDC-18B7-DDA0-3CC8AF2D02AE}"/>
              </a:ext>
            </a:extLst>
          </p:cNvPr>
          <p:cNvSpPr>
            <a:spLocks noGrp="1"/>
          </p:cNvSpPr>
          <p:nvPr>
            <p:ph type="body" sz="quarter" idx="35" hasCustomPrompt="1"/>
          </p:nvPr>
        </p:nvSpPr>
        <p:spPr>
          <a:xfrm>
            <a:off x="3341633" y="2058152"/>
            <a:ext cx="2368490" cy="3600"/>
          </a:xfrm>
          <a:solidFill>
            <a:schemeClr val="tx2"/>
          </a:solidFill>
        </p:spPr>
        <p:txBody>
          <a:bodyPr/>
          <a:lstStyle>
            <a:lvl1pPr>
              <a:defRPr>
                <a:solidFill>
                  <a:schemeClr val="tx1"/>
                </a:solidFill>
              </a:defRPr>
            </a:lvl1pPr>
          </a:lstStyle>
          <a:p>
            <a:pPr lvl="0"/>
            <a:r>
              <a:rPr lang="en-GB"/>
              <a:t> </a:t>
            </a:r>
          </a:p>
        </p:txBody>
      </p:sp>
      <p:sp>
        <p:nvSpPr>
          <p:cNvPr id="46" name="Text Placeholder 28">
            <a:extLst>
              <a:ext uri="{FF2B5EF4-FFF2-40B4-BE49-F238E27FC236}">
                <a16:creationId xmlns:a16="http://schemas.microsoft.com/office/drawing/2014/main" id="{35D7FC09-C4C8-1F84-7137-7810427D2979}"/>
              </a:ext>
            </a:extLst>
          </p:cNvPr>
          <p:cNvSpPr>
            <a:spLocks noGrp="1"/>
          </p:cNvSpPr>
          <p:nvPr>
            <p:ph type="body" sz="quarter" idx="36" hasCustomPrompt="1"/>
          </p:nvPr>
        </p:nvSpPr>
        <p:spPr>
          <a:xfrm>
            <a:off x="3341633" y="2364255"/>
            <a:ext cx="2368490" cy="3600"/>
          </a:xfrm>
          <a:solidFill>
            <a:schemeClr val="tx2"/>
          </a:solidFill>
        </p:spPr>
        <p:txBody>
          <a:bodyPr/>
          <a:lstStyle>
            <a:lvl1pPr>
              <a:defRPr>
                <a:solidFill>
                  <a:schemeClr val="tx1"/>
                </a:solidFill>
              </a:defRPr>
            </a:lvl1pPr>
          </a:lstStyle>
          <a:p>
            <a:pPr lvl="0"/>
            <a:r>
              <a:rPr lang="en-GB"/>
              <a:t> </a:t>
            </a:r>
          </a:p>
        </p:txBody>
      </p:sp>
      <p:sp>
        <p:nvSpPr>
          <p:cNvPr id="47" name="Text Placeholder 28">
            <a:extLst>
              <a:ext uri="{FF2B5EF4-FFF2-40B4-BE49-F238E27FC236}">
                <a16:creationId xmlns:a16="http://schemas.microsoft.com/office/drawing/2014/main" id="{84F975A0-838D-2783-996E-FD1E1BE1B28B}"/>
              </a:ext>
            </a:extLst>
          </p:cNvPr>
          <p:cNvSpPr>
            <a:spLocks noGrp="1"/>
          </p:cNvSpPr>
          <p:nvPr>
            <p:ph type="body" sz="quarter" idx="37" hasCustomPrompt="1"/>
          </p:nvPr>
        </p:nvSpPr>
        <p:spPr>
          <a:xfrm>
            <a:off x="3341633" y="2670358"/>
            <a:ext cx="2368490" cy="3600"/>
          </a:xfrm>
          <a:solidFill>
            <a:schemeClr val="tx2"/>
          </a:solidFill>
        </p:spPr>
        <p:txBody>
          <a:bodyPr/>
          <a:lstStyle>
            <a:lvl1pPr>
              <a:defRPr>
                <a:solidFill>
                  <a:schemeClr val="tx1"/>
                </a:solidFill>
              </a:defRPr>
            </a:lvl1pPr>
          </a:lstStyle>
          <a:p>
            <a:pPr lvl="0"/>
            <a:r>
              <a:rPr lang="en-GB"/>
              <a:t> </a:t>
            </a:r>
          </a:p>
        </p:txBody>
      </p:sp>
      <p:sp>
        <p:nvSpPr>
          <p:cNvPr id="48" name="Text Placeholder 28">
            <a:extLst>
              <a:ext uri="{FF2B5EF4-FFF2-40B4-BE49-F238E27FC236}">
                <a16:creationId xmlns:a16="http://schemas.microsoft.com/office/drawing/2014/main" id="{67198EA4-9ED2-C254-0C27-B132EAC11B19}"/>
              </a:ext>
            </a:extLst>
          </p:cNvPr>
          <p:cNvSpPr>
            <a:spLocks noGrp="1"/>
          </p:cNvSpPr>
          <p:nvPr>
            <p:ph type="body" sz="quarter" idx="38" hasCustomPrompt="1"/>
          </p:nvPr>
        </p:nvSpPr>
        <p:spPr>
          <a:xfrm>
            <a:off x="3341633" y="2976461"/>
            <a:ext cx="2368490" cy="3600"/>
          </a:xfrm>
          <a:solidFill>
            <a:schemeClr val="tx2"/>
          </a:solidFill>
        </p:spPr>
        <p:txBody>
          <a:bodyPr/>
          <a:lstStyle>
            <a:lvl1pPr>
              <a:defRPr>
                <a:solidFill>
                  <a:schemeClr val="tx1"/>
                </a:solidFill>
              </a:defRPr>
            </a:lvl1pPr>
          </a:lstStyle>
          <a:p>
            <a:pPr lvl="0"/>
            <a:r>
              <a:rPr lang="en-GB"/>
              <a:t> </a:t>
            </a:r>
          </a:p>
        </p:txBody>
      </p:sp>
      <p:sp>
        <p:nvSpPr>
          <p:cNvPr id="49" name="Text Placeholder 28">
            <a:extLst>
              <a:ext uri="{FF2B5EF4-FFF2-40B4-BE49-F238E27FC236}">
                <a16:creationId xmlns:a16="http://schemas.microsoft.com/office/drawing/2014/main" id="{619DF3D6-2D70-8905-0EA6-760BFB085C05}"/>
              </a:ext>
            </a:extLst>
          </p:cNvPr>
          <p:cNvSpPr>
            <a:spLocks noGrp="1"/>
          </p:cNvSpPr>
          <p:nvPr>
            <p:ph type="body" sz="quarter" idx="39" hasCustomPrompt="1"/>
          </p:nvPr>
        </p:nvSpPr>
        <p:spPr>
          <a:xfrm>
            <a:off x="3341633" y="3282564"/>
            <a:ext cx="2368490" cy="3600"/>
          </a:xfrm>
          <a:solidFill>
            <a:schemeClr val="tx2"/>
          </a:solidFill>
        </p:spPr>
        <p:txBody>
          <a:bodyPr/>
          <a:lstStyle>
            <a:lvl1pPr>
              <a:defRPr>
                <a:solidFill>
                  <a:schemeClr val="tx1"/>
                </a:solidFill>
              </a:defRPr>
            </a:lvl1pPr>
          </a:lstStyle>
          <a:p>
            <a:pPr lvl="0"/>
            <a:r>
              <a:rPr lang="en-GB"/>
              <a:t> </a:t>
            </a:r>
          </a:p>
        </p:txBody>
      </p:sp>
      <p:sp>
        <p:nvSpPr>
          <p:cNvPr id="51" name="Text Placeholder 12">
            <a:extLst>
              <a:ext uri="{FF2B5EF4-FFF2-40B4-BE49-F238E27FC236}">
                <a16:creationId xmlns:a16="http://schemas.microsoft.com/office/drawing/2014/main" id="{DBFE280A-4BA4-B4A2-2729-AA8E821EEC56}"/>
              </a:ext>
            </a:extLst>
          </p:cNvPr>
          <p:cNvSpPr>
            <a:spLocks noGrp="1"/>
          </p:cNvSpPr>
          <p:nvPr>
            <p:ph type="body" sz="quarter" idx="40" hasCustomPrompt="1"/>
          </p:nvPr>
        </p:nvSpPr>
        <p:spPr>
          <a:xfrm>
            <a:off x="6139554" y="1786823"/>
            <a:ext cx="2419673" cy="247356"/>
          </a:xfrm>
        </p:spPr>
        <p:txBody>
          <a:bodyPr anchor="ctr"/>
          <a:lstStyle>
            <a:lvl1pPr>
              <a:defRPr sz="900" cap="all" baseline="0">
                <a:solidFill>
                  <a:schemeClr val="tx1"/>
                </a:solidFill>
              </a:defRPr>
            </a:lvl1pPr>
            <a:lvl2pPr>
              <a:defRPr sz="1000" cap="all" baseline="0"/>
            </a:lvl2pPr>
            <a:lvl3pPr>
              <a:defRPr sz="900" cap="all" baseline="0"/>
            </a:lvl3pPr>
            <a:lvl4pPr>
              <a:defRPr sz="800" cap="all" baseline="0"/>
            </a:lvl4pPr>
            <a:lvl5pPr>
              <a:defRPr sz="800" cap="all" baseline="0"/>
            </a:lvl5pPr>
          </a:lstStyle>
          <a:p>
            <a:pPr lvl="0"/>
            <a:r>
              <a:rPr lang="en-GB"/>
              <a:t>Insert name</a:t>
            </a:r>
          </a:p>
        </p:txBody>
      </p:sp>
      <p:sp>
        <p:nvSpPr>
          <p:cNvPr id="52" name="Text Placeholder 12">
            <a:extLst>
              <a:ext uri="{FF2B5EF4-FFF2-40B4-BE49-F238E27FC236}">
                <a16:creationId xmlns:a16="http://schemas.microsoft.com/office/drawing/2014/main" id="{2F522464-1569-62C5-60C4-3477E42CF1E1}"/>
              </a:ext>
            </a:extLst>
          </p:cNvPr>
          <p:cNvSpPr>
            <a:spLocks noGrp="1"/>
          </p:cNvSpPr>
          <p:nvPr>
            <p:ph type="body" sz="quarter" idx="41" hasCustomPrompt="1"/>
          </p:nvPr>
        </p:nvSpPr>
        <p:spPr>
          <a:xfrm>
            <a:off x="6139554" y="2092926"/>
            <a:ext cx="2419673" cy="247356"/>
          </a:xfrm>
        </p:spPr>
        <p:txBody>
          <a:bodyPr anchor="ctr"/>
          <a:lstStyle>
            <a:lvl1pPr>
              <a:defRPr sz="900" cap="all" baseline="0">
                <a:solidFill>
                  <a:schemeClr val="tx1"/>
                </a:solidFill>
              </a:defRPr>
            </a:lvl1pPr>
            <a:lvl2pPr>
              <a:defRPr sz="1000" cap="all" baseline="0"/>
            </a:lvl2pPr>
            <a:lvl3pPr>
              <a:defRPr sz="900" cap="all" baseline="0"/>
            </a:lvl3pPr>
            <a:lvl4pPr>
              <a:defRPr sz="800" cap="all" baseline="0"/>
            </a:lvl4pPr>
            <a:lvl5pPr>
              <a:defRPr sz="800" cap="all" baseline="0"/>
            </a:lvl5pPr>
          </a:lstStyle>
          <a:p>
            <a:pPr lvl="0"/>
            <a:r>
              <a:rPr lang="en-GB"/>
              <a:t>Insert title</a:t>
            </a:r>
          </a:p>
        </p:txBody>
      </p:sp>
      <p:sp>
        <p:nvSpPr>
          <p:cNvPr id="53" name="Text Placeholder 12">
            <a:extLst>
              <a:ext uri="{FF2B5EF4-FFF2-40B4-BE49-F238E27FC236}">
                <a16:creationId xmlns:a16="http://schemas.microsoft.com/office/drawing/2014/main" id="{20E0A484-A656-F113-113B-CCAB260B5527}"/>
              </a:ext>
            </a:extLst>
          </p:cNvPr>
          <p:cNvSpPr>
            <a:spLocks noGrp="1"/>
          </p:cNvSpPr>
          <p:nvPr>
            <p:ph type="body" sz="quarter" idx="42" hasCustomPrompt="1"/>
          </p:nvPr>
        </p:nvSpPr>
        <p:spPr>
          <a:xfrm>
            <a:off x="6139554" y="2399029"/>
            <a:ext cx="2419673" cy="247356"/>
          </a:xfrm>
        </p:spPr>
        <p:txBody>
          <a:bodyPr anchor="ctr"/>
          <a:lstStyle>
            <a:lvl1pPr>
              <a:defRPr sz="900" cap="all" baseline="0">
                <a:solidFill>
                  <a:schemeClr val="tx1"/>
                </a:solidFill>
              </a:defRPr>
            </a:lvl1pPr>
            <a:lvl2pPr>
              <a:defRPr sz="1000" cap="all" baseline="0"/>
            </a:lvl2pPr>
            <a:lvl3pPr>
              <a:defRPr sz="900" cap="all" baseline="0"/>
            </a:lvl3pPr>
            <a:lvl4pPr>
              <a:defRPr sz="800" cap="all" baseline="0"/>
            </a:lvl4pPr>
            <a:lvl5pPr>
              <a:defRPr sz="800" cap="all" baseline="0"/>
            </a:lvl5pPr>
          </a:lstStyle>
          <a:p>
            <a:pPr lvl="0"/>
            <a:r>
              <a:rPr lang="en-GB"/>
              <a:t>Insert company name</a:t>
            </a:r>
          </a:p>
        </p:txBody>
      </p:sp>
      <p:sp>
        <p:nvSpPr>
          <p:cNvPr id="54" name="Text Placeholder 12">
            <a:extLst>
              <a:ext uri="{FF2B5EF4-FFF2-40B4-BE49-F238E27FC236}">
                <a16:creationId xmlns:a16="http://schemas.microsoft.com/office/drawing/2014/main" id="{5CDDA9BB-7931-43AE-979F-F9C8E4CF7BE8}"/>
              </a:ext>
            </a:extLst>
          </p:cNvPr>
          <p:cNvSpPr>
            <a:spLocks noGrp="1"/>
          </p:cNvSpPr>
          <p:nvPr>
            <p:ph type="body" sz="quarter" idx="43" hasCustomPrompt="1"/>
          </p:nvPr>
        </p:nvSpPr>
        <p:spPr>
          <a:xfrm>
            <a:off x="6139554" y="2705132"/>
            <a:ext cx="2419673" cy="247356"/>
          </a:xfrm>
        </p:spPr>
        <p:txBody>
          <a:bodyPr anchor="ctr"/>
          <a:lstStyle>
            <a:lvl1pPr>
              <a:defRPr sz="900" cap="all" baseline="0">
                <a:solidFill>
                  <a:schemeClr val="tx1"/>
                </a:solidFill>
              </a:defRPr>
            </a:lvl1pPr>
            <a:lvl2pPr>
              <a:defRPr sz="1000" cap="all" baseline="0"/>
            </a:lvl2pPr>
            <a:lvl3pPr>
              <a:defRPr sz="900" cap="all" baseline="0"/>
            </a:lvl3pPr>
            <a:lvl4pPr>
              <a:defRPr sz="800" cap="all" baseline="0"/>
            </a:lvl4pPr>
            <a:lvl5pPr>
              <a:defRPr sz="800" cap="all" baseline="0"/>
            </a:lvl5pPr>
          </a:lstStyle>
          <a:p>
            <a:pPr lvl="0"/>
            <a:r>
              <a:rPr lang="en-GB"/>
              <a:t>Insert phone</a:t>
            </a:r>
          </a:p>
        </p:txBody>
      </p:sp>
      <p:sp>
        <p:nvSpPr>
          <p:cNvPr id="55" name="Text Placeholder 12">
            <a:extLst>
              <a:ext uri="{FF2B5EF4-FFF2-40B4-BE49-F238E27FC236}">
                <a16:creationId xmlns:a16="http://schemas.microsoft.com/office/drawing/2014/main" id="{AAC627B5-E328-7361-1AC1-5DFE78914F95}"/>
              </a:ext>
            </a:extLst>
          </p:cNvPr>
          <p:cNvSpPr>
            <a:spLocks noGrp="1"/>
          </p:cNvSpPr>
          <p:nvPr>
            <p:ph type="body" sz="quarter" idx="44" hasCustomPrompt="1"/>
          </p:nvPr>
        </p:nvSpPr>
        <p:spPr>
          <a:xfrm>
            <a:off x="6139554" y="3011235"/>
            <a:ext cx="2419673" cy="247356"/>
          </a:xfrm>
        </p:spPr>
        <p:txBody>
          <a:bodyPr anchor="ctr"/>
          <a:lstStyle>
            <a:lvl1pPr>
              <a:defRPr sz="900" cap="all" baseline="0">
                <a:solidFill>
                  <a:schemeClr val="tx1"/>
                </a:solidFill>
              </a:defRPr>
            </a:lvl1pPr>
            <a:lvl2pPr>
              <a:defRPr sz="1000" cap="all" baseline="0"/>
            </a:lvl2pPr>
            <a:lvl3pPr>
              <a:defRPr sz="900" cap="all" baseline="0"/>
            </a:lvl3pPr>
            <a:lvl4pPr>
              <a:defRPr sz="800" cap="all" baseline="0"/>
            </a:lvl4pPr>
            <a:lvl5pPr>
              <a:defRPr sz="800" cap="all" baseline="0"/>
            </a:lvl5pPr>
          </a:lstStyle>
          <a:p>
            <a:pPr lvl="0"/>
            <a:r>
              <a:rPr lang="en-GB"/>
              <a:t>Insert email</a:t>
            </a:r>
          </a:p>
        </p:txBody>
      </p:sp>
      <p:sp>
        <p:nvSpPr>
          <p:cNvPr id="56" name="Text Placeholder 28">
            <a:extLst>
              <a:ext uri="{FF2B5EF4-FFF2-40B4-BE49-F238E27FC236}">
                <a16:creationId xmlns:a16="http://schemas.microsoft.com/office/drawing/2014/main" id="{6DB22419-1DE2-2328-534A-517C706B4429}"/>
              </a:ext>
            </a:extLst>
          </p:cNvPr>
          <p:cNvSpPr>
            <a:spLocks noGrp="1"/>
          </p:cNvSpPr>
          <p:nvPr>
            <p:ph type="body" sz="quarter" idx="45" hasCustomPrompt="1"/>
          </p:nvPr>
        </p:nvSpPr>
        <p:spPr>
          <a:xfrm>
            <a:off x="6233696" y="2058152"/>
            <a:ext cx="2368490" cy="3600"/>
          </a:xfrm>
          <a:solidFill>
            <a:schemeClr val="tx2"/>
          </a:solidFill>
        </p:spPr>
        <p:txBody>
          <a:bodyPr/>
          <a:lstStyle>
            <a:lvl1pPr>
              <a:defRPr>
                <a:solidFill>
                  <a:schemeClr val="tx1"/>
                </a:solidFill>
              </a:defRPr>
            </a:lvl1pPr>
          </a:lstStyle>
          <a:p>
            <a:pPr lvl="0"/>
            <a:r>
              <a:rPr lang="en-GB"/>
              <a:t> </a:t>
            </a:r>
          </a:p>
        </p:txBody>
      </p:sp>
      <p:sp>
        <p:nvSpPr>
          <p:cNvPr id="57" name="Text Placeholder 28">
            <a:extLst>
              <a:ext uri="{FF2B5EF4-FFF2-40B4-BE49-F238E27FC236}">
                <a16:creationId xmlns:a16="http://schemas.microsoft.com/office/drawing/2014/main" id="{E5FD3E1A-65E9-0735-1B89-438ACA0A87F4}"/>
              </a:ext>
            </a:extLst>
          </p:cNvPr>
          <p:cNvSpPr>
            <a:spLocks noGrp="1"/>
          </p:cNvSpPr>
          <p:nvPr>
            <p:ph type="body" sz="quarter" idx="46" hasCustomPrompt="1"/>
          </p:nvPr>
        </p:nvSpPr>
        <p:spPr>
          <a:xfrm>
            <a:off x="6233696" y="2364255"/>
            <a:ext cx="2368490" cy="3600"/>
          </a:xfrm>
          <a:solidFill>
            <a:schemeClr val="tx2"/>
          </a:solidFill>
        </p:spPr>
        <p:txBody>
          <a:bodyPr/>
          <a:lstStyle>
            <a:lvl1pPr>
              <a:defRPr>
                <a:solidFill>
                  <a:schemeClr val="tx1"/>
                </a:solidFill>
              </a:defRPr>
            </a:lvl1pPr>
          </a:lstStyle>
          <a:p>
            <a:pPr lvl="0"/>
            <a:r>
              <a:rPr lang="en-GB"/>
              <a:t> </a:t>
            </a:r>
          </a:p>
        </p:txBody>
      </p:sp>
      <p:sp>
        <p:nvSpPr>
          <p:cNvPr id="58" name="Text Placeholder 28">
            <a:extLst>
              <a:ext uri="{FF2B5EF4-FFF2-40B4-BE49-F238E27FC236}">
                <a16:creationId xmlns:a16="http://schemas.microsoft.com/office/drawing/2014/main" id="{782C2984-876F-9E75-13F7-0A6DDCDAEE51}"/>
              </a:ext>
            </a:extLst>
          </p:cNvPr>
          <p:cNvSpPr>
            <a:spLocks noGrp="1"/>
          </p:cNvSpPr>
          <p:nvPr>
            <p:ph type="body" sz="quarter" idx="47" hasCustomPrompt="1"/>
          </p:nvPr>
        </p:nvSpPr>
        <p:spPr>
          <a:xfrm>
            <a:off x="6233696" y="2670358"/>
            <a:ext cx="2368490" cy="3600"/>
          </a:xfrm>
          <a:solidFill>
            <a:schemeClr val="tx2"/>
          </a:solidFill>
        </p:spPr>
        <p:txBody>
          <a:bodyPr/>
          <a:lstStyle>
            <a:lvl1pPr>
              <a:defRPr>
                <a:solidFill>
                  <a:schemeClr val="tx1"/>
                </a:solidFill>
              </a:defRPr>
            </a:lvl1pPr>
          </a:lstStyle>
          <a:p>
            <a:pPr lvl="0"/>
            <a:r>
              <a:rPr lang="en-GB"/>
              <a:t> </a:t>
            </a:r>
          </a:p>
        </p:txBody>
      </p:sp>
      <p:sp>
        <p:nvSpPr>
          <p:cNvPr id="59" name="Text Placeholder 28">
            <a:extLst>
              <a:ext uri="{FF2B5EF4-FFF2-40B4-BE49-F238E27FC236}">
                <a16:creationId xmlns:a16="http://schemas.microsoft.com/office/drawing/2014/main" id="{BB00A304-7EEB-61EB-BA61-851560AABD08}"/>
              </a:ext>
            </a:extLst>
          </p:cNvPr>
          <p:cNvSpPr>
            <a:spLocks noGrp="1"/>
          </p:cNvSpPr>
          <p:nvPr>
            <p:ph type="body" sz="quarter" idx="48" hasCustomPrompt="1"/>
          </p:nvPr>
        </p:nvSpPr>
        <p:spPr>
          <a:xfrm>
            <a:off x="6233696" y="2976461"/>
            <a:ext cx="2368490" cy="3600"/>
          </a:xfrm>
          <a:solidFill>
            <a:schemeClr val="tx2"/>
          </a:solidFill>
        </p:spPr>
        <p:txBody>
          <a:bodyPr/>
          <a:lstStyle>
            <a:lvl1pPr>
              <a:defRPr>
                <a:solidFill>
                  <a:schemeClr val="tx1"/>
                </a:solidFill>
              </a:defRPr>
            </a:lvl1pPr>
          </a:lstStyle>
          <a:p>
            <a:pPr lvl="0"/>
            <a:r>
              <a:rPr lang="en-GB"/>
              <a:t> </a:t>
            </a:r>
          </a:p>
        </p:txBody>
      </p:sp>
      <p:sp>
        <p:nvSpPr>
          <p:cNvPr id="60" name="Text Placeholder 28">
            <a:extLst>
              <a:ext uri="{FF2B5EF4-FFF2-40B4-BE49-F238E27FC236}">
                <a16:creationId xmlns:a16="http://schemas.microsoft.com/office/drawing/2014/main" id="{E8561D60-27F9-C376-AC38-B692FAC87C0F}"/>
              </a:ext>
            </a:extLst>
          </p:cNvPr>
          <p:cNvSpPr>
            <a:spLocks noGrp="1"/>
          </p:cNvSpPr>
          <p:nvPr>
            <p:ph type="body" sz="quarter" idx="49" hasCustomPrompt="1"/>
          </p:nvPr>
        </p:nvSpPr>
        <p:spPr>
          <a:xfrm>
            <a:off x="6233696" y="3282564"/>
            <a:ext cx="2368490" cy="3600"/>
          </a:xfrm>
          <a:solidFill>
            <a:schemeClr val="tx2"/>
          </a:solidFill>
        </p:spPr>
        <p:txBody>
          <a:bodyPr/>
          <a:lstStyle>
            <a:lvl1pPr>
              <a:defRPr>
                <a:solidFill>
                  <a:schemeClr val="tx1"/>
                </a:solidFill>
              </a:defRPr>
            </a:lvl1pPr>
          </a:lstStyle>
          <a:p>
            <a:pPr lvl="0"/>
            <a:r>
              <a:rPr lang="en-GB"/>
              <a:t> </a:t>
            </a:r>
          </a:p>
        </p:txBody>
      </p:sp>
      <p:sp>
        <p:nvSpPr>
          <p:cNvPr id="5" name="Text Placeholder 12">
            <a:extLst>
              <a:ext uri="{FF2B5EF4-FFF2-40B4-BE49-F238E27FC236}">
                <a16:creationId xmlns:a16="http://schemas.microsoft.com/office/drawing/2014/main" id="{41E66BEB-B8A8-4DD0-13AA-A777E2556D1D}"/>
              </a:ext>
            </a:extLst>
          </p:cNvPr>
          <p:cNvSpPr>
            <a:spLocks noGrp="1"/>
          </p:cNvSpPr>
          <p:nvPr>
            <p:ph type="body" sz="quarter" idx="50" hasCustomPrompt="1"/>
          </p:nvPr>
        </p:nvSpPr>
        <p:spPr>
          <a:xfrm>
            <a:off x="406611" y="3641208"/>
            <a:ext cx="2419673" cy="247356"/>
          </a:xfrm>
        </p:spPr>
        <p:txBody>
          <a:bodyPr anchor="ctr"/>
          <a:lstStyle>
            <a:lvl1pPr>
              <a:defRPr sz="900" cap="all" baseline="0">
                <a:solidFill>
                  <a:schemeClr val="tx1"/>
                </a:solidFill>
              </a:defRPr>
            </a:lvl1pPr>
            <a:lvl2pPr>
              <a:defRPr sz="1000" cap="all" baseline="0"/>
            </a:lvl2pPr>
            <a:lvl3pPr>
              <a:defRPr sz="900" cap="all" baseline="0"/>
            </a:lvl3pPr>
            <a:lvl4pPr>
              <a:defRPr sz="800" cap="all" baseline="0"/>
            </a:lvl4pPr>
            <a:lvl5pPr>
              <a:defRPr sz="800" cap="all" baseline="0"/>
            </a:lvl5pPr>
          </a:lstStyle>
          <a:p>
            <a:pPr lvl="0"/>
            <a:r>
              <a:rPr lang="en-GB"/>
              <a:t>Insert name</a:t>
            </a:r>
          </a:p>
        </p:txBody>
      </p:sp>
      <p:sp>
        <p:nvSpPr>
          <p:cNvPr id="7" name="Text Placeholder 12">
            <a:extLst>
              <a:ext uri="{FF2B5EF4-FFF2-40B4-BE49-F238E27FC236}">
                <a16:creationId xmlns:a16="http://schemas.microsoft.com/office/drawing/2014/main" id="{597DBB79-5195-0C17-9DC8-A8D258DDB502}"/>
              </a:ext>
            </a:extLst>
          </p:cNvPr>
          <p:cNvSpPr>
            <a:spLocks noGrp="1"/>
          </p:cNvSpPr>
          <p:nvPr>
            <p:ph type="body" sz="quarter" idx="51" hasCustomPrompt="1"/>
          </p:nvPr>
        </p:nvSpPr>
        <p:spPr>
          <a:xfrm>
            <a:off x="406611" y="3947311"/>
            <a:ext cx="2419673" cy="247356"/>
          </a:xfrm>
        </p:spPr>
        <p:txBody>
          <a:bodyPr anchor="ctr"/>
          <a:lstStyle>
            <a:lvl1pPr>
              <a:defRPr sz="900" cap="all" baseline="0">
                <a:solidFill>
                  <a:schemeClr val="tx1"/>
                </a:solidFill>
              </a:defRPr>
            </a:lvl1pPr>
            <a:lvl2pPr>
              <a:defRPr sz="1000" cap="all" baseline="0"/>
            </a:lvl2pPr>
            <a:lvl3pPr>
              <a:defRPr sz="900" cap="all" baseline="0"/>
            </a:lvl3pPr>
            <a:lvl4pPr>
              <a:defRPr sz="800" cap="all" baseline="0"/>
            </a:lvl4pPr>
            <a:lvl5pPr>
              <a:defRPr sz="800" cap="all" baseline="0"/>
            </a:lvl5pPr>
          </a:lstStyle>
          <a:p>
            <a:pPr lvl="0"/>
            <a:r>
              <a:rPr lang="en-GB"/>
              <a:t>Insert title</a:t>
            </a:r>
          </a:p>
        </p:txBody>
      </p:sp>
      <p:sp>
        <p:nvSpPr>
          <p:cNvPr id="10" name="Text Placeholder 12">
            <a:extLst>
              <a:ext uri="{FF2B5EF4-FFF2-40B4-BE49-F238E27FC236}">
                <a16:creationId xmlns:a16="http://schemas.microsoft.com/office/drawing/2014/main" id="{DA8136DD-BFBE-472E-498D-981BC229D94C}"/>
              </a:ext>
            </a:extLst>
          </p:cNvPr>
          <p:cNvSpPr>
            <a:spLocks noGrp="1"/>
          </p:cNvSpPr>
          <p:nvPr>
            <p:ph type="body" sz="quarter" idx="52" hasCustomPrompt="1"/>
          </p:nvPr>
        </p:nvSpPr>
        <p:spPr>
          <a:xfrm>
            <a:off x="406611" y="4253414"/>
            <a:ext cx="2419673" cy="247356"/>
          </a:xfrm>
        </p:spPr>
        <p:txBody>
          <a:bodyPr anchor="ctr"/>
          <a:lstStyle>
            <a:lvl1pPr>
              <a:defRPr sz="900" cap="all" baseline="0">
                <a:solidFill>
                  <a:schemeClr val="tx1"/>
                </a:solidFill>
              </a:defRPr>
            </a:lvl1pPr>
            <a:lvl2pPr>
              <a:defRPr sz="1000" cap="all" baseline="0"/>
            </a:lvl2pPr>
            <a:lvl3pPr>
              <a:defRPr sz="900" cap="all" baseline="0"/>
            </a:lvl3pPr>
            <a:lvl4pPr>
              <a:defRPr sz="800" cap="all" baseline="0"/>
            </a:lvl4pPr>
            <a:lvl5pPr>
              <a:defRPr sz="800" cap="all" baseline="0"/>
            </a:lvl5pPr>
          </a:lstStyle>
          <a:p>
            <a:pPr lvl="0"/>
            <a:r>
              <a:rPr lang="en-GB"/>
              <a:t>Insert company name</a:t>
            </a:r>
          </a:p>
        </p:txBody>
      </p:sp>
      <p:sp>
        <p:nvSpPr>
          <p:cNvPr id="18" name="Text Placeholder 12">
            <a:extLst>
              <a:ext uri="{FF2B5EF4-FFF2-40B4-BE49-F238E27FC236}">
                <a16:creationId xmlns:a16="http://schemas.microsoft.com/office/drawing/2014/main" id="{F40BB600-185D-5A21-8990-307F473EB30B}"/>
              </a:ext>
            </a:extLst>
          </p:cNvPr>
          <p:cNvSpPr>
            <a:spLocks noGrp="1"/>
          </p:cNvSpPr>
          <p:nvPr>
            <p:ph type="body" sz="quarter" idx="53" hasCustomPrompt="1"/>
          </p:nvPr>
        </p:nvSpPr>
        <p:spPr>
          <a:xfrm>
            <a:off x="406611" y="4559517"/>
            <a:ext cx="2419673" cy="247356"/>
          </a:xfrm>
        </p:spPr>
        <p:txBody>
          <a:bodyPr anchor="ctr"/>
          <a:lstStyle>
            <a:lvl1pPr>
              <a:defRPr sz="900" cap="all" baseline="0">
                <a:solidFill>
                  <a:schemeClr val="tx1"/>
                </a:solidFill>
              </a:defRPr>
            </a:lvl1pPr>
            <a:lvl2pPr>
              <a:defRPr sz="1000" cap="all" baseline="0"/>
            </a:lvl2pPr>
            <a:lvl3pPr>
              <a:defRPr sz="900" cap="all" baseline="0"/>
            </a:lvl3pPr>
            <a:lvl4pPr>
              <a:defRPr sz="800" cap="all" baseline="0"/>
            </a:lvl4pPr>
            <a:lvl5pPr>
              <a:defRPr sz="800" cap="all" baseline="0"/>
            </a:lvl5pPr>
          </a:lstStyle>
          <a:p>
            <a:pPr lvl="0"/>
            <a:r>
              <a:rPr lang="en-GB"/>
              <a:t>Insert phone</a:t>
            </a:r>
          </a:p>
        </p:txBody>
      </p:sp>
      <p:sp>
        <p:nvSpPr>
          <p:cNvPr id="20" name="Text Placeholder 12">
            <a:extLst>
              <a:ext uri="{FF2B5EF4-FFF2-40B4-BE49-F238E27FC236}">
                <a16:creationId xmlns:a16="http://schemas.microsoft.com/office/drawing/2014/main" id="{F050FF09-678E-DA50-6A33-3EF12F06180C}"/>
              </a:ext>
            </a:extLst>
          </p:cNvPr>
          <p:cNvSpPr>
            <a:spLocks noGrp="1"/>
          </p:cNvSpPr>
          <p:nvPr>
            <p:ph type="body" sz="quarter" idx="54" hasCustomPrompt="1"/>
          </p:nvPr>
        </p:nvSpPr>
        <p:spPr>
          <a:xfrm>
            <a:off x="406611" y="4865620"/>
            <a:ext cx="2419673" cy="247356"/>
          </a:xfrm>
        </p:spPr>
        <p:txBody>
          <a:bodyPr anchor="ctr"/>
          <a:lstStyle>
            <a:lvl1pPr>
              <a:defRPr sz="900" cap="all" baseline="0">
                <a:solidFill>
                  <a:schemeClr val="tx1"/>
                </a:solidFill>
              </a:defRPr>
            </a:lvl1pPr>
            <a:lvl2pPr>
              <a:defRPr sz="1000" cap="all" baseline="0"/>
            </a:lvl2pPr>
            <a:lvl3pPr>
              <a:defRPr sz="900" cap="all" baseline="0"/>
            </a:lvl3pPr>
            <a:lvl4pPr>
              <a:defRPr sz="800" cap="all" baseline="0"/>
            </a:lvl4pPr>
            <a:lvl5pPr>
              <a:defRPr sz="800" cap="all" baseline="0"/>
            </a:lvl5pPr>
          </a:lstStyle>
          <a:p>
            <a:pPr lvl="0"/>
            <a:r>
              <a:rPr lang="en-GB"/>
              <a:t>Insert email</a:t>
            </a:r>
          </a:p>
        </p:txBody>
      </p:sp>
      <p:sp>
        <p:nvSpPr>
          <p:cNvPr id="21" name="Text Placeholder 28">
            <a:extLst>
              <a:ext uri="{FF2B5EF4-FFF2-40B4-BE49-F238E27FC236}">
                <a16:creationId xmlns:a16="http://schemas.microsoft.com/office/drawing/2014/main" id="{DCBAA20A-5A59-3479-7AA1-0D64955B74C3}"/>
              </a:ext>
            </a:extLst>
          </p:cNvPr>
          <p:cNvSpPr>
            <a:spLocks noGrp="1"/>
          </p:cNvSpPr>
          <p:nvPr>
            <p:ph type="body" sz="quarter" idx="55" hasCustomPrompt="1"/>
          </p:nvPr>
        </p:nvSpPr>
        <p:spPr>
          <a:xfrm>
            <a:off x="500753" y="3912537"/>
            <a:ext cx="2368490" cy="3600"/>
          </a:xfrm>
          <a:solidFill>
            <a:schemeClr val="tx2"/>
          </a:solidFill>
        </p:spPr>
        <p:txBody>
          <a:bodyPr/>
          <a:lstStyle>
            <a:lvl1pPr>
              <a:defRPr>
                <a:solidFill>
                  <a:schemeClr val="tx1"/>
                </a:solidFill>
              </a:defRPr>
            </a:lvl1pPr>
          </a:lstStyle>
          <a:p>
            <a:pPr lvl="0"/>
            <a:r>
              <a:rPr lang="en-GB"/>
              <a:t> </a:t>
            </a:r>
          </a:p>
        </p:txBody>
      </p:sp>
      <p:sp>
        <p:nvSpPr>
          <p:cNvPr id="22" name="Text Placeholder 28">
            <a:extLst>
              <a:ext uri="{FF2B5EF4-FFF2-40B4-BE49-F238E27FC236}">
                <a16:creationId xmlns:a16="http://schemas.microsoft.com/office/drawing/2014/main" id="{A3B373C1-0E3F-CCFC-8269-7B1A867B24BC}"/>
              </a:ext>
            </a:extLst>
          </p:cNvPr>
          <p:cNvSpPr>
            <a:spLocks noGrp="1"/>
          </p:cNvSpPr>
          <p:nvPr>
            <p:ph type="body" sz="quarter" idx="56" hasCustomPrompt="1"/>
          </p:nvPr>
        </p:nvSpPr>
        <p:spPr>
          <a:xfrm>
            <a:off x="500753" y="4218640"/>
            <a:ext cx="2368490" cy="3600"/>
          </a:xfrm>
          <a:solidFill>
            <a:schemeClr val="tx2"/>
          </a:solidFill>
        </p:spPr>
        <p:txBody>
          <a:bodyPr/>
          <a:lstStyle>
            <a:lvl1pPr>
              <a:defRPr>
                <a:solidFill>
                  <a:schemeClr val="tx1"/>
                </a:solidFill>
              </a:defRPr>
            </a:lvl1pPr>
          </a:lstStyle>
          <a:p>
            <a:pPr lvl="0"/>
            <a:r>
              <a:rPr lang="en-GB"/>
              <a:t> </a:t>
            </a:r>
          </a:p>
        </p:txBody>
      </p:sp>
      <p:sp>
        <p:nvSpPr>
          <p:cNvPr id="23" name="Text Placeholder 28">
            <a:extLst>
              <a:ext uri="{FF2B5EF4-FFF2-40B4-BE49-F238E27FC236}">
                <a16:creationId xmlns:a16="http://schemas.microsoft.com/office/drawing/2014/main" id="{B106F6BA-8F7E-600E-8D03-4123CE7E31C5}"/>
              </a:ext>
            </a:extLst>
          </p:cNvPr>
          <p:cNvSpPr>
            <a:spLocks noGrp="1"/>
          </p:cNvSpPr>
          <p:nvPr>
            <p:ph type="body" sz="quarter" idx="57" hasCustomPrompt="1"/>
          </p:nvPr>
        </p:nvSpPr>
        <p:spPr>
          <a:xfrm>
            <a:off x="500753" y="4524743"/>
            <a:ext cx="2368490" cy="3600"/>
          </a:xfrm>
          <a:solidFill>
            <a:schemeClr val="tx2"/>
          </a:solidFill>
        </p:spPr>
        <p:txBody>
          <a:bodyPr/>
          <a:lstStyle>
            <a:lvl1pPr>
              <a:defRPr>
                <a:solidFill>
                  <a:schemeClr val="tx1"/>
                </a:solidFill>
              </a:defRPr>
            </a:lvl1pPr>
          </a:lstStyle>
          <a:p>
            <a:pPr lvl="0"/>
            <a:r>
              <a:rPr lang="en-GB"/>
              <a:t> </a:t>
            </a:r>
          </a:p>
        </p:txBody>
      </p:sp>
      <p:sp>
        <p:nvSpPr>
          <p:cNvPr id="24" name="Text Placeholder 28">
            <a:extLst>
              <a:ext uri="{FF2B5EF4-FFF2-40B4-BE49-F238E27FC236}">
                <a16:creationId xmlns:a16="http://schemas.microsoft.com/office/drawing/2014/main" id="{A78E81AB-9001-C77E-5FD5-4DFD230579C3}"/>
              </a:ext>
            </a:extLst>
          </p:cNvPr>
          <p:cNvSpPr>
            <a:spLocks noGrp="1"/>
          </p:cNvSpPr>
          <p:nvPr>
            <p:ph type="body" sz="quarter" idx="58" hasCustomPrompt="1"/>
          </p:nvPr>
        </p:nvSpPr>
        <p:spPr>
          <a:xfrm>
            <a:off x="500753" y="4830846"/>
            <a:ext cx="2368490" cy="3600"/>
          </a:xfrm>
          <a:solidFill>
            <a:schemeClr val="tx2"/>
          </a:solidFill>
        </p:spPr>
        <p:txBody>
          <a:bodyPr/>
          <a:lstStyle>
            <a:lvl1pPr>
              <a:defRPr>
                <a:solidFill>
                  <a:schemeClr val="tx1"/>
                </a:solidFill>
              </a:defRPr>
            </a:lvl1pPr>
          </a:lstStyle>
          <a:p>
            <a:pPr lvl="0"/>
            <a:r>
              <a:rPr lang="en-GB"/>
              <a:t> </a:t>
            </a:r>
          </a:p>
        </p:txBody>
      </p:sp>
      <p:sp>
        <p:nvSpPr>
          <p:cNvPr id="25" name="Text Placeholder 28">
            <a:extLst>
              <a:ext uri="{FF2B5EF4-FFF2-40B4-BE49-F238E27FC236}">
                <a16:creationId xmlns:a16="http://schemas.microsoft.com/office/drawing/2014/main" id="{10A8C28E-8EA1-BF54-B036-B846B9247393}"/>
              </a:ext>
            </a:extLst>
          </p:cNvPr>
          <p:cNvSpPr>
            <a:spLocks noGrp="1"/>
          </p:cNvSpPr>
          <p:nvPr>
            <p:ph type="body" sz="quarter" idx="59" hasCustomPrompt="1"/>
          </p:nvPr>
        </p:nvSpPr>
        <p:spPr>
          <a:xfrm>
            <a:off x="500753" y="5136949"/>
            <a:ext cx="2368490" cy="3600"/>
          </a:xfrm>
          <a:solidFill>
            <a:schemeClr val="tx2"/>
          </a:solidFill>
        </p:spPr>
        <p:txBody>
          <a:bodyPr/>
          <a:lstStyle>
            <a:lvl1pPr>
              <a:defRPr>
                <a:solidFill>
                  <a:schemeClr val="tx1"/>
                </a:solidFill>
              </a:defRPr>
            </a:lvl1pPr>
          </a:lstStyle>
          <a:p>
            <a:pPr lvl="0"/>
            <a:r>
              <a:rPr lang="en-GB"/>
              <a:t> </a:t>
            </a:r>
          </a:p>
        </p:txBody>
      </p:sp>
      <p:sp>
        <p:nvSpPr>
          <p:cNvPr id="26" name="Text Placeholder 12">
            <a:extLst>
              <a:ext uri="{FF2B5EF4-FFF2-40B4-BE49-F238E27FC236}">
                <a16:creationId xmlns:a16="http://schemas.microsoft.com/office/drawing/2014/main" id="{7B091884-6328-679E-7FD6-8B05FAF5DA0F}"/>
              </a:ext>
            </a:extLst>
          </p:cNvPr>
          <p:cNvSpPr>
            <a:spLocks noGrp="1"/>
          </p:cNvSpPr>
          <p:nvPr>
            <p:ph type="body" sz="quarter" idx="60" hasCustomPrompt="1"/>
          </p:nvPr>
        </p:nvSpPr>
        <p:spPr>
          <a:xfrm>
            <a:off x="3247491" y="3641208"/>
            <a:ext cx="2419673" cy="247356"/>
          </a:xfrm>
        </p:spPr>
        <p:txBody>
          <a:bodyPr anchor="ctr"/>
          <a:lstStyle>
            <a:lvl1pPr>
              <a:defRPr sz="900" cap="all" baseline="0">
                <a:solidFill>
                  <a:schemeClr val="tx1"/>
                </a:solidFill>
              </a:defRPr>
            </a:lvl1pPr>
            <a:lvl2pPr>
              <a:defRPr sz="1000" cap="all" baseline="0"/>
            </a:lvl2pPr>
            <a:lvl3pPr>
              <a:defRPr sz="900" cap="all" baseline="0"/>
            </a:lvl3pPr>
            <a:lvl4pPr>
              <a:defRPr sz="800" cap="all" baseline="0"/>
            </a:lvl4pPr>
            <a:lvl5pPr>
              <a:defRPr sz="800" cap="all" baseline="0"/>
            </a:lvl5pPr>
          </a:lstStyle>
          <a:p>
            <a:pPr lvl="0"/>
            <a:r>
              <a:rPr lang="en-GB"/>
              <a:t>Insert name</a:t>
            </a:r>
          </a:p>
        </p:txBody>
      </p:sp>
      <p:sp>
        <p:nvSpPr>
          <p:cNvPr id="27" name="Text Placeholder 12">
            <a:extLst>
              <a:ext uri="{FF2B5EF4-FFF2-40B4-BE49-F238E27FC236}">
                <a16:creationId xmlns:a16="http://schemas.microsoft.com/office/drawing/2014/main" id="{94E088DE-C869-8CB0-2FDF-A39B1A84726A}"/>
              </a:ext>
            </a:extLst>
          </p:cNvPr>
          <p:cNvSpPr>
            <a:spLocks noGrp="1"/>
          </p:cNvSpPr>
          <p:nvPr>
            <p:ph type="body" sz="quarter" idx="61" hasCustomPrompt="1"/>
          </p:nvPr>
        </p:nvSpPr>
        <p:spPr>
          <a:xfrm>
            <a:off x="3247491" y="3947311"/>
            <a:ext cx="2419673" cy="247356"/>
          </a:xfrm>
        </p:spPr>
        <p:txBody>
          <a:bodyPr anchor="ctr"/>
          <a:lstStyle>
            <a:lvl1pPr>
              <a:defRPr sz="900" cap="all" baseline="0">
                <a:solidFill>
                  <a:schemeClr val="tx1"/>
                </a:solidFill>
              </a:defRPr>
            </a:lvl1pPr>
            <a:lvl2pPr>
              <a:defRPr sz="1000" cap="all" baseline="0"/>
            </a:lvl2pPr>
            <a:lvl3pPr>
              <a:defRPr sz="900" cap="all" baseline="0"/>
            </a:lvl3pPr>
            <a:lvl4pPr>
              <a:defRPr sz="800" cap="all" baseline="0"/>
            </a:lvl4pPr>
            <a:lvl5pPr>
              <a:defRPr sz="800" cap="all" baseline="0"/>
            </a:lvl5pPr>
          </a:lstStyle>
          <a:p>
            <a:pPr lvl="0"/>
            <a:r>
              <a:rPr lang="en-GB"/>
              <a:t>Insert title</a:t>
            </a:r>
          </a:p>
        </p:txBody>
      </p:sp>
      <p:sp>
        <p:nvSpPr>
          <p:cNvPr id="34" name="Text Placeholder 12">
            <a:extLst>
              <a:ext uri="{FF2B5EF4-FFF2-40B4-BE49-F238E27FC236}">
                <a16:creationId xmlns:a16="http://schemas.microsoft.com/office/drawing/2014/main" id="{5DFA4C8C-F308-4A3B-1F90-77A38FA90AD6}"/>
              </a:ext>
            </a:extLst>
          </p:cNvPr>
          <p:cNvSpPr>
            <a:spLocks noGrp="1"/>
          </p:cNvSpPr>
          <p:nvPr>
            <p:ph type="body" sz="quarter" idx="62" hasCustomPrompt="1"/>
          </p:nvPr>
        </p:nvSpPr>
        <p:spPr>
          <a:xfrm>
            <a:off x="3247491" y="4253414"/>
            <a:ext cx="2419673" cy="247356"/>
          </a:xfrm>
        </p:spPr>
        <p:txBody>
          <a:bodyPr anchor="ctr"/>
          <a:lstStyle>
            <a:lvl1pPr>
              <a:defRPr sz="900" cap="all" baseline="0">
                <a:solidFill>
                  <a:schemeClr val="tx1"/>
                </a:solidFill>
              </a:defRPr>
            </a:lvl1pPr>
            <a:lvl2pPr>
              <a:defRPr sz="1000" cap="all" baseline="0"/>
            </a:lvl2pPr>
            <a:lvl3pPr>
              <a:defRPr sz="900" cap="all" baseline="0"/>
            </a:lvl3pPr>
            <a:lvl4pPr>
              <a:defRPr sz="800" cap="all" baseline="0"/>
            </a:lvl4pPr>
            <a:lvl5pPr>
              <a:defRPr sz="800" cap="all" baseline="0"/>
            </a:lvl5pPr>
          </a:lstStyle>
          <a:p>
            <a:pPr lvl="0"/>
            <a:r>
              <a:rPr lang="en-GB"/>
              <a:t>Insert company name</a:t>
            </a:r>
          </a:p>
        </p:txBody>
      </p:sp>
      <p:sp>
        <p:nvSpPr>
          <p:cNvPr id="35" name="Text Placeholder 12">
            <a:extLst>
              <a:ext uri="{FF2B5EF4-FFF2-40B4-BE49-F238E27FC236}">
                <a16:creationId xmlns:a16="http://schemas.microsoft.com/office/drawing/2014/main" id="{015DAE4E-AADB-2158-4B93-7E1FE4D2D0DF}"/>
              </a:ext>
            </a:extLst>
          </p:cNvPr>
          <p:cNvSpPr>
            <a:spLocks noGrp="1"/>
          </p:cNvSpPr>
          <p:nvPr>
            <p:ph type="body" sz="quarter" idx="63" hasCustomPrompt="1"/>
          </p:nvPr>
        </p:nvSpPr>
        <p:spPr>
          <a:xfrm>
            <a:off x="3247491" y="4559517"/>
            <a:ext cx="2419673" cy="247356"/>
          </a:xfrm>
        </p:spPr>
        <p:txBody>
          <a:bodyPr anchor="ctr"/>
          <a:lstStyle>
            <a:lvl1pPr>
              <a:defRPr sz="900" cap="all" baseline="0">
                <a:solidFill>
                  <a:schemeClr val="tx1"/>
                </a:solidFill>
              </a:defRPr>
            </a:lvl1pPr>
            <a:lvl2pPr>
              <a:defRPr sz="1000" cap="all" baseline="0"/>
            </a:lvl2pPr>
            <a:lvl3pPr>
              <a:defRPr sz="900" cap="all" baseline="0"/>
            </a:lvl3pPr>
            <a:lvl4pPr>
              <a:defRPr sz="800" cap="all" baseline="0"/>
            </a:lvl4pPr>
            <a:lvl5pPr>
              <a:defRPr sz="800" cap="all" baseline="0"/>
            </a:lvl5pPr>
          </a:lstStyle>
          <a:p>
            <a:pPr lvl="0"/>
            <a:r>
              <a:rPr lang="en-GB"/>
              <a:t>Insert phone</a:t>
            </a:r>
          </a:p>
        </p:txBody>
      </p:sp>
      <p:sp>
        <p:nvSpPr>
          <p:cNvPr id="36" name="Text Placeholder 12">
            <a:extLst>
              <a:ext uri="{FF2B5EF4-FFF2-40B4-BE49-F238E27FC236}">
                <a16:creationId xmlns:a16="http://schemas.microsoft.com/office/drawing/2014/main" id="{FA97AAC1-9F8B-CF14-E874-5A13F54337B2}"/>
              </a:ext>
            </a:extLst>
          </p:cNvPr>
          <p:cNvSpPr>
            <a:spLocks noGrp="1"/>
          </p:cNvSpPr>
          <p:nvPr>
            <p:ph type="body" sz="quarter" idx="64" hasCustomPrompt="1"/>
          </p:nvPr>
        </p:nvSpPr>
        <p:spPr>
          <a:xfrm>
            <a:off x="3247491" y="4865620"/>
            <a:ext cx="2419673" cy="247356"/>
          </a:xfrm>
        </p:spPr>
        <p:txBody>
          <a:bodyPr anchor="ctr"/>
          <a:lstStyle>
            <a:lvl1pPr>
              <a:defRPr sz="900" cap="all" baseline="0">
                <a:solidFill>
                  <a:schemeClr val="tx1"/>
                </a:solidFill>
              </a:defRPr>
            </a:lvl1pPr>
            <a:lvl2pPr>
              <a:defRPr sz="1000" cap="all" baseline="0"/>
            </a:lvl2pPr>
            <a:lvl3pPr>
              <a:defRPr sz="900" cap="all" baseline="0"/>
            </a:lvl3pPr>
            <a:lvl4pPr>
              <a:defRPr sz="800" cap="all" baseline="0"/>
            </a:lvl4pPr>
            <a:lvl5pPr>
              <a:defRPr sz="800" cap="all" baseline="0"/>
            </a:lvl5pPr>
          </a:lstStyle>
          <a:p>
            <a:pPr lvl="0"/>
            <a:r>
              <a:rPr lang="en-GB"/>
              <a:t>Insert email</a:t>
            </a:r>
          </a:p>
        </p:txBody>
      </p:sp>
      <p:sp>
        <p:nvSpPr>
          <p:cNvPr id="37" name="Text Placeholder 28">
            <a:extLst>
              <a:ext uri="{FF2B5EF4-FFF2-40B4-BE49-F238E27FC236}">
                <a16:creationId xmlns:a16="http://schemas.microsoft.com/office/drawing/2014/main" id="{C24D15F6-B32C-8D69-0BCE-2B36DBE674C4}"/>
              </a:ext>
            </a:extLst>
          </p:cNvPr>
          <p:cNvSpPr>
            <a:spLocks noGrp="1"/>
          </p:cNvSpPr>
          <p:nvPr>
            <p:ph type="body" sz="quarter" idx="65" hasCustomPrompt="1"/>
          </p:nvPr>
        </p:nvSpPr>
        <p:spPr>
          <a:xfrm>
            <a:off x="3341633" y="3912537"/>
            <a:ext cx="2368490" cy="3600"/>
          </a:xfrm>
          <a:solidFill>
            <a:schemeClr val="tx2"/>
          </a:solidFill>
        </p:spPr>
        <p:txBody>
          <a:bodyPr/>
          <a:lstStyle>
            <a:lvl1pPr>
              <a:defRPr>
                <a:solidFill>
                  <a:schemeClr val="tx1"/>
                </a:solidFill>
              </a:defRPr>
            </a:lvl1pPr>
          </a:lstStyle>
          <a:p>
            <a:pPr lvl="0"/>
            <a:r>
              <a:rPr lang="en-GB"/>
              <a:t> </a:t>
            </a:r>
          </a:p>
        </p:txBody>
      </p:sp>
      <p:sp>
        <p:nvSpPr>
          <p:cNvPr id="38" name="Text Placeholder 28">
            <a:extLst>
              <a:ext uri="{FF2B5EF4-FFF2-40B4-BE49-F238E27FC236}">
                <a16:creationId xmlns:a16="http://schemas.microsoft.com/office/drawing/2014/main" id="{AF350235-B0E4-7609-12A5-D0EF31768470}"/>
              </a:ext>
            </a:extLst>
          </p:cNvPr>
          <p:cNvSpPr>
            <a:spLocks noGrp="1"/>
          </p:cNvSpPr>
          <p:nvPr>
            <p:ph type="body" sz="quarter" idx="66" hasCustomPrompt="1"/>
          </p:nvPr>
        </p:nvSpPr>
        <p:spPr>
          <a:xfrm>
            <a:off x="3341633" y="4218640"/>
            <a:ext cx="2368490" cy="3600"/>
          </a:xfrm>
          <a:solidFill>
            <a:schemeClr val="tx2"/>
          </a:solidFill>
        </p:spPr>
        <p:txBody>
          <a:bodyPr/>
          <a:lstStyle>
            <a:lvl1pPr>
              <a:defRPr>
                <a:solidFill>
                  <a:schemeClr val="tx1"/>
                </a:solidFill>
              </a:defRPr>
            </a:lvl1pPr>
          </a:lstStyle>
          <a:p>
            <a:pPr lvl="0"/>
            <a:r>
              <a:rPr lang="en-GB"/>
              <a:t> </a:t>
            </a:r>
          </a:p>
        </p:txBody>
      </p:sp>
      <p:sp>
        <p:nvSpPr>
          <p:cNvPr id="39" name="Text Placeholder 28">
            <a:extLst>
              <a:ext uri="{FF2B5EF4-FFF2-40B4-BE49-F238E27FC236}">
                <a16:creationId xmlns:a16="http://schemas.microsoft.com/office/drawing/2014/main" id="{1B680C1D-B51F-3583-844A-A2FAD350D41B}"/>
              </a:ext>
            </a:extLst>
          </p:cNvPr>
          <p:cNvSpPr>
            <a:spLocks noGrp="1"/>
          </p:cNvSpPr>
          <p:nvPr>
            <p:ph type="body" sz="quarter" idx="67" hasCustomPrompt="1"/>
          </p:nvPr>
        </p:nvSpPr>
        <p:spPr>
          <a:xfrm>
            <a:off x="3341633" y="4524743"/>
            <a:ext cx="2368490" cy="3600"/>
          </a:xfrm>
          <a:solidFill>
            <a:schemeClr val="tx2"/>
          </a:solidFill>
        </p:spPr>
        <p:txBody>
          <a:bodyPr/>
          <a:lstStyle>
            <a:lvl1pPr>
              <a:defRPr>
                <a:solidFill>
                  <a:schemeClr val="tx1"/>
                </a:solidFill>
              </a:defRPr>
            </a:lvl1pPr>
          </a:lstStyle>
          <a:p>
            <a:pPr lvl="0"/>
            <a:r>
              <a:rPr lang="en-GB"/>
              <a:t> </a:t>
            </a:r>
          </a:p>
        </p:txBody>
      </p:sp>
      <p:sp>
        <p:nvSpPr>
          <p:cNvPr id="40" name="Text Placeholder 28">
            <a:extLst>
              <a:ext uri="{FF2B5EF4-FFF2-40B4-BE49-F238E27FC236}">
                <a16:creationId xmlns:a16="http://schemas.microsoft.com/office/drawing/2014/main" id="{284E0F95-74D2-6F7E-54FD-8DD87E1EC678}"/>
              </a:ext>
            </a:extLst>
          </p:cNvPr>
          <p:cNvSpPr>
            <a:spLocks noGrp="1"/>
          </p:cNvSpPr>
          <p:nvPr>
            <p:ph type="body" sz="quarter" idx="68" hasCustomPrompt="1"/>
          </p:nvPr>
        </p:nvSpPr>
        <p:spPr>
          <a:xfrm>
            <a:off x="3341633" y="4830846"/>
            <a:ext cx="2368490" cy="3600"/>
          </a:xfrm>
          <a:solidFill>
            <a:schemeClr val="tx2"/>
          </a:solidFill>
        </p:spPr>
        <p:txBody>
          <a:bodyPr/>
          <a:lstStyle>
            <a:lvl1pPr>
              <a:defRPr>
                <a:solidFill>
                  <a:schemeClr val="tx1"/>
                </a:solidFill>
              </a:defRPr>
            </a:lvl1pPr>
          </a:lstStyle>
          <a:p>
            <a:pPr lvl="0"/>
            <a:r>
              <a:rPr lang="en-GB"/>
              <a:t> </a:t>
            </a:r>
          </a:p>
        </p:txBody>
      </p:sp>
      <p:sp>
        <p:nvSpPr>
          <p:cNvPr id="41" name="Text Placeholder 28">
            <a:extLst>
              <a:ext uri="{FF2B5EF4-FFF2-40B4-BE49-F238E27FC236}">
                <a16:creationId xmlns:a16="http://schemas.microsoft.com/office/drawing/2014/main" id="{6F898D36-7DD9-1A45-EDA5-0749A6F1CA2A}"/>
              </a:ext>
            </a:extLst>
          </p:cNvPr>
          <p:cNvSpPr>
            <a:spLocks noGrp="1"/>
          </p:cNvSpPr>
          <p:nvPr>
            <p:ph type="body" sz="quarter" idx="69" hasCustomPrompt="1"/>
          </p:nvPr>
        </p:nvSpPr>
        <p:spPr>
          <a:xfrm>
            <a:off x="3341633" y="5136949"/>
            <a:ext cx="2368490" cy="3600"/>
          </a:xfrm>
          <a:solidFill>
            <a:schemeClr val="tx2"/>
          </a:solidFill>
        </p:spPr>
        <p:txBody>
          <a:bodyPr/>
          <a:lstStyle>
            <a:lvl1pPr>
              <a:defRPr>
                <a:solidFill>
                  <a:schemeClr val="tx1"/>
                </a:solidFill>
              </a:defRPr>
            </a:lvl1pPr>
          </a:lstStyle>
          <a:p>
            <a:pPr lvl="0"/>
            <a:r>
              <a:rPr lang="en-GB"/>
              <a:t> </a:t>
            </a:r>
          </a:p>
        </p:txBody>
      </p:sp>
      <p:sp>
        <p:nvSpPr>
          <p:cNvPr id="42" name="Text Placeholder 12">
            <a:extLst>
              <a:ext uri="{FF2B5EF4-FFF2-40B4-BE49-F238E27FC236}">
                <a16:creationId xmlns:a16="http://schemas.microsoft.com/office/drawing/2014/main" id="{E4237A5B-0ED1-B62C-BF5E-20911AE00600}"/>
              </a:ext>
            </a:extLst>
          </p:cNvPr>
          <p:cNvSpPr>
            <a:spLocks noGrp="1"/>
          </p:cNvSpPr>
          <p:nvPr>
            <p:ph type="body" sz="quarter" idx="70" hasCustomPrompt="1"/>
          </p:nvPr>
        </p:nvSpPr>
        <p:spPr>
          <a:xfrm>
            <a:off x="6139554" y="3641208"/>
            <a:ext cx="2419673" cy="247356"/>
          </a:xfrm>
        </p:spPr>
        <p:txBody>
          <a:bodyPr anchor="ctr"/>
          <a:lstStyle>
            <a:lvl1pPr>
              <a:defRPr sz="900" cap="all" baseline="0">
                <a:solidFill>
                  <a:schemeClr val="tx1"/>
                </a:solidFill>
              </a:defRPr>
            </a:lvl1pPr>
            <a:lvl2pPr>
              <a:defRPr sz="1000" cap="all" baseline="0"/>
            </a:lvl2pPr>
            <a:lvl3pPr>
              <a:defRPr sz="900" cap="all" baseline="0"/>
            </a:lvl3pPr>
            <a:lvl4pPr>
              <a:defRPr sz="800" cap="all" baseline="0"/>
            </a:lvl4pPr>
            <a:lvl5pPr>
              <a:defRPr sz="800" cap="all" baseline="0"/>
            </a:lvl5pPr>
          </a:lstStyle>
          <a:p>
            <a:pPr lvl="0"/>
            <a:r>
              <a:rPr lang="en-GB"/>
              <a:t>Insert name</a:t>
            </a:r>
          </a:p>
        </p:txBody>
      </p:sp>
      <p:sp>
        <p:nvSpPr>
          <p:cNvPr id="43" name="Text Placeholder 12">
            <a:extLst>
              <a:ext uri="{FF2B5EF4-FFF2-40B4-BE49-F238E27FC236}">
                <a16:creationId xmlns:a16="http://schemas.microsoft.com/office/drawing/2014/main" id="{702CB8DA-0071-BA12-BB49-5D049C561C94}"/>
              </a:ext>
            </a:extLst>
          </p:cNvPr>
          <p:cNvSpPr>
            <a:spLocks noGrp="1"/>
          </p:cNvSpPr>
          <p:nvPr>
            <p:ph type="body" sz="quarter" idx="71" hasCustomPrompt="1"/>
          </p:nvPr>
        </p:nvSpPr>
        <p:spPr>
          <a:xfrm>
            <a:off x="6139554" y="3947311"/>
            <a:ext cx="2419673" cy="247356"/>
          </a:xfrm>
        </p:spPr>
        <p:txBody>
          <a:bodyPr anchor="ctr"/>
          <a:lstStyle>
            <a:lvl1pPr>
              <a:defRPr sz="900" cap="all" baseline="0">
                <a:solidFill>
                  <a:schemeClr val="tx1"/>
                </a:solidFill>
              </a:defRPr>
            </a:lvl1pPr>
            <a:lvl2pPr>
              <a:defRPr sz="1000" cap="all" baseline="0"/>
            </a:lvl2pPr>
            <a:lvl3pPr>
              <a:defRPr sz="900" cap="all" baseline="0"/>
            </a:lvl3pPr>
            <a:lvl4pPr>
              <a:defRPr sz="800" cap="all" baseline="0"/>
            </a:lvl4pPr>
            <a:lvl5pPr>
              <a:defRPr sz="800" cap="all" baseline="0"/>
            </a:lvl5pPr>
          </a:lstStyle>
          <a:p>
            <a:pPr lvl="0"/>
            <a:r>
              <a:rPr lang="en-GB"/>
              <a:t>Insert title</a:t>
            </a:r>
          </a:p>
        </p:txBody>
      </p:sp>
      <p:sp>
        <p:nvSpPr>
          <p:cNvPr id="50" name="Text Placeholder 12">
            <a:extLst>
              <a:ext uri="{FF2B5EF4-FFF2-40B4-BE49-F238E27FC236}">
                <a16:creationId xmlns:a16="http://schemas.microsoft.com/office/drawing/2014/main" id="{244A6CBE-08FA-B1C9-0905-B6385F781F36}"/>
              </a:ext>
            </a:extLst>
          </p:cNvPr>
          <p:cNvSpPr>
            <a:spLocks noGrp="1"/>
          </p:cNvSpPr>
          <p:nvPr>
            <p:ph type="body" sz="quarter" idx="72" hasCustomPrompt="1"/>
          </p:nvPr>
        </p:nvSpPr>
        <p:spPr>
          <a:xfrm>
            <a:off x="6139554" y="4253414"/>
            <a:ext cx="2419673" cy="247356"/>
          </a:xfrm>
        </p:spPr>
        <p:txBody>
          <a:bodyPr anchor="ctr"/>
          <a:lstStyle>
            <a:lvl1pPr>
              <a:defRPr sz="900" cap="all" baseline="0">
                <a:solidFill>
                  <a:schemeClr val="tx1"/>
                </a:solidFill>
              </a:defRPr>
            </a:lvl1pPr>
            <a:lvl2pPr>
              <a:defRPr sz="1000" cap="all" baseline="0"/>
            </a:lvl2pPr>
            <a:lvl3pPr>
              <a:defRPr sz="900" cap="all" baseline="0"/>
            </a:lvl3pPr>
            <a:lvl4pPr>
              <a:defRPr sz="800" cap="all" baseline="0"/>
            </a:lvl4pPr>
            <a:lvl5pPr>
              <a:defRPr sz="800" cap="all" baseline="0"/>
            </a:lvl5pPr>
          </a:lstStyle>
          <a:p>
            <a:pPr lvl="0"/>
            <a:r>
              <a:rPr lang="en-GB"/>
              <a:t>Insert company name</a:t>
            </a:r>
          </a:p>
        </p:txBody>
      </p:sp>
      <p:sp>
        <p:nvSpPr>
          <p:cNvPr id="71" name="Text Placeholder 12">
            <a:extLst>
              <a:ext uri="{FF2B5EF4-FFF2-40B4-BE49-F238E27FC236}">
                <a16:creationId xmlns:a16="http://schemas.microsoft.com/office/drawing/2014/main" id="{31F704F9-387C-0462-E06E-AC364AEC118F}"/>
              </a:ext>
            </a:extLst>
          </p:cNvPr>
          <p:cNvSpPr>
            <a:spLocks noGrp="1"/>
          </p:cNvSpPr>
          <p:nvPr>
            <p:ph type="body" sz="quarter" idx="73" hasCustomPrompt="1"/>
          </p:nvPr>
        </p:nvSpPr>
        <p:spPr>
          <a:xfrm>
            <a:off x="6139554" y="4559517"/>
            <a:ext cx="2419673" cy="247356"/>
          </a:xfrm>
        </p:spPr>
        <p:txBody>
          <a:bodyPr anchor="ctr"/>
          <a:lstStyle>
            <a:lvl1pPr>
              <a:defRPr sz="900" cap="all" baseline="0">
                <a:solidFill>
                  <a:schemeClr val="tx1"/>
                </a:solidFill>
              </a:defRPr>
            </a:lvl1pPr>
            <a:lvl2pPr>
              <a:defRPr sz="1000" cap="all" baseline="0"/>
            </a:lvl2pPr>
            <a:lvl3pPr>
              <a:defRPr sz="900" cap="all" baseline="0"/>
            </a:lvl3pPr>
            <a:lvl4pPr>
              <a:defRPr sz="800" cap="all" baseline="0"/>
            </a:lvl4pPr>
            <a:lvl5pPr>
              <a:defRPr sz="800" cap="all" baseline="0"/>
            </a:lvl5pPr>
          </a:lstStyle>
          <a:p>
            <a:pPr lvl="0"/>
            <a:r>
              <a:rPr lang="en-GB"/>
              <a:t>Insert phone</a:t>
            </a:r>
          </a:p>
        </p:txBody>
      </p:sp>
      <p:sp>
        <p:nvSpPr>
          <p:cNvPr id="72" name="Text Placeholder 12">
            <a:extLst>
              <a:ext uri="{FF2B5EF4-FFF2-40B4-BE49-F238E27FC236}">
                <a16:creationId xmlns:a16="http://schemas.microsoft.com/office/drawing/2014/main" id="{4BA3FAB6-6542-C9AD-36B5-FBB58C722972}"/>
              </a:ext>
            </a:extLst>
          </p:cNvPr>
          <p:cNvSpPr>
            <a:spLocks noGrp="1"/>
          </p:cNvSpPr>
          <p:nvPr>
            <p:ph type="body" sz="quarter" idx="74" hasCustomPrompt="1"/>
          </p:nvPr>
        </p:nvSpPr>
        <p:spPr>
          <a:xfrm>
            <a:off x="6139554" y="4865620"/>
            <a:ext cx="2419673" cy="247356"/>
          </a:xfrm>
        </p:spPr>
        <p:txBody>
          <a:bodyPr anchor="ctr"/>
          <a:lstStyle>
            <a:lvl1pPr>
              <a:defRPr sz="900" cap="all" baseline="0">
                <a:solidFill>
                  <a:schemeClr val="tx1"/>
                </a:solidFill>
              </a:defRPr>
            </a:lvl1pPr>
            <a:lvl2pPr>
              <a:defRPr sz="1000" cap="all" baseline="0"/>
            </a:lvl2pPr>
            <a:lvl3pPr>
              <a:defRPr sz="900" cap="all" baseline="0"/>
            </a:lvl3pPr>
            <a:lvl4pPr>
              <a:defRPr sz="800" cap="all" baseline="0"/>
            </a:lvl4pPr>
            <a:lvl5pPr>
              <a:defRPr sz="800" cap="all" baseline="0"/>
            </a:lvl5pPr>
          </a:lstStyle>
          <a:p>
            <a:pPr lvl="0"/>
            <a:r>
              <a:rPr lang="en-GB"/>
              <a:t>Insert email</a:t>
            </a:r>
          </a:p>
        </p:txBody>
      </p:sp>
      <p:sp>
        <p:nvSpPr>
          <p:cNvPr id="73" name="Text Placeholder 28">
            <a:extLst>
              <a:ext uri="{FF2B5EF4-FFF2-40B4-BE49-F238E27FC236}">
                <a16:creationId xmlns:a16="http://schemas.microsoft.com/office/drawing/2014/main" id="{1836659A-E2EF-65C7-F87C-8E6C1A2DB758}"/>
              </a:ext>
            </a:extLst>
          </p:cNvPr>
          <p:cNvSpPr>
            <a:spLocks noGrp="1"/>
          </p:cNvSpPr>
          <p:nvPr>
            <p:ph type="body" sz="quarter" idx="75" hasCustomPrompt="1"/>
          </p:nvPr>
        </p:nvSpPr>
        <p:spPr>
          <a:xfrm>
            <a:off x="6233696" y="3912537"/>
            <a:ext cx="2368490" cy="3600"/>
          </a:xfrm>
          <a:solidFill>
            <a:schemeClr val="tx2"/>
          </a:solidFill>
        </p:spPr>
        <p:txBody>
          <a:bodyPr/>
          <a:lstStyle>
            <a:lvl1pPr>
              <a:defRPr>
                <a:solidFill>
                  <a:schemeClr val="tx1"/>
                </a:solidFill>
              </a:defRPr>
            </a:lvl1pPr>
          </a:lstStyle>
          <a:p>
            <a:pPr lvl="0"/>
            <a:r>
              <a:rPr lang="en-GB"/>
              <a:t> </a:t>
            </a:r>
          </a:p>
        </p:txBody>
      </p:sp>
      <p:sp>
        <p:nvSpPr>
          <p:cNvPr id="74" name="Text Placeholder 28">
            <a:extLst>
              <a:ext uri="{FF2B5EF4-FFF2-40B4-BE49-F238E27FC236}">
                <a16:creationId xmlns:a16="http://schemas.microsoft.com/office/drawing/2014/main" id="{692240EA-4BD6-AA58-3A6B-1B70ACD8D321}"/>
              </a:ext>
            </a:extLst>
          </p:cNvPr>
          <p:cNvSpPr>
            <a:spLocks noGrp="1"/>
          </p:cNvSpPr>
          <p:nvPr>
            <p:ph type="body" sz="quarter" idx="76" hasCustomPrompt="1"/>
          </p:nvPr>
        </p:nvSpPr>
        <p:spPr>
          <a:xfrm>
            <a:off x="6233696" y="4218640"/>
            <a:ext cx="2368490" cy="3600"/>
          </a:xfrm>
          <a:solidFill>
            <a:schemeClr val="tx2"/>
          </a:solidFill>
        </p:spPr>
        <p:txBody>
          <a:bodyPr/>
          <a:lstStyle>
            <a:lvl1pPr>
              <a:defRPr>
                <a:solidFill>
                  <a:schemeClr val="tx1"/>
                </a:solidFill>
              </a:defRPr>
            </a:lvl1pPr>
          </a:lstStyle>
          <a:p>
            <a:pPr lvl="0"/>
            <a:r>
              <a:rPr lang="en-GB"/>
              <a:t> </a:t>
            </a:r>
          </a:p>
        </p:txBody>
      </p:sp>
      <p:sp>
        <p:nvSpPr>
          <p:cNvPr id="75" name="Text Placeholder 28">
            <a:extLst>
              <a:ext uri="{FF2B5EF4-FFF2-40B4-BE49-F238E27FC236}">
                <a16:creationId xmlns:a16="http://schemas.microsoft.com/office/drawing/2014/main" id="{AB89FDC0-A81A-27E3-986F-C651D9D048DA}"/>
              </a:ext>
            </a:extLst>
          </p:cNvPr>
          <p:cNvSpPr>
            <a:spLocks noGrp="1"/>
          </p:cNvSpPr>
          <p:nvPr>
            <p:ph type="body" sz="quarter" idx="77" hasCustomPrompt="1"/>
          </p:nvPr>
        </p:nvSpPr>
        <p:spPr>
          <a:xfrm>
            <a:off x="6233696" y="4524743"/>
            <a:ext cx="2368490" cy="3600"/>
          </a:xfrm>
          <a:solidFill>
            <a:schemeClr val="tx2"/>
          </a:solidFill>
        </p:spPr>
        <p:txBody>
          <a:bodyPr/>
          <a:lstStyle>
            <a:lvl1pPr>
              <a:defRPr>
                <a:solidFill>
                  <a:schemeClr val="tx1"/>
                </a:solidFill>
              </a:defRPr>
            </a:lvl1pPr>
          </a:lstStyle>
          <a:p>
            <a:pPr lvl="0"/>
            <a:r>
              <a:rPr lang="en-GB"/>
              <a:t> </a:t>
            </a:r>
          </a:p>
        </p:txBody>
      </p:sp>
      <p:sp>
        <p:nvSpPr>
          <p:cNvPr id="76" name="Text Placeholder 28">
            <a:extLst>
              <a:ext uri="{FF2B5EF4-FFF2-40B4-BE49-F238E27FC236}">
                <a16:creationId xmlns:a16="http://schemas.microsoft.com/office/drawing/2014/main" id="{CB342F11-785F-A871-08C7-378A04AC68A2}"/>
              </a:ext>
            </a:extLst>
          </p:cNvPr>
          <p:cNvSpPr>
            <a:spLocks noGrp="1"/>
          </p:cNvSpPr>
          <p:nvPr>
            <p:ph type="body" sz="quarter" idx="78" hasCustomPrompt="1"/>
          </p:nvPr>
        </p:nvSpPr>
        <p:spPr>
          <a:xfrm>
            <a:off x="6233696" y="4830846"/>
            <a:ext cx="2368490" cy="3600"/>
          </a:xfrm>
          <a:solidFill>
            <a:schemeClr val="tx2"/>
          </a:solidFill>
        </p:spPr>
        <p:txBody>
          <a:bodyPr/>
          <a:lstStyle>
            <a:lvl1pPr>
              <a:defRPr>
                <a:solidFill>
                  <a:schemeClr val="tx1"/>
                </a:solidFill>
              </a:defRPr>
            </a:lvl1pPr>
          </a:lstStyle>
          <a:p>
            <a:pPr lvl="0"/>
            <a:r>
              <a:rPr lang="en-GB"/>
              <a:t> </a:t>
            </a:r>
          </a:p>
        </p:txBody>
      </p:sp>
      <p:sp>
        <p:nvSpPr>
          <p:cNvPr id="77" name="Text Placeholder 28">
            <a:extLst>
              <a:ext uri="{FF2B5EF4-FFF2-40B4-BE49-F238E27FC236}">
                <a16:creationId xmlns:a16="http://schemas.microsoft.com/office/drawing/2014/main" id="{26E6B2FE-D758-A509-5595-763A4B3B1DD3}"/>
              </a:ext>
            </a:extLst>
          </p:cNvPr>
          <p:cNvSpPr>
            <a:spLocks noGrp="1"/>
          </p:cNvSpPr>
          <p:nvPr>
            <p:ph type="body" sz="quarter" idx="79" hasCustomPrompt="1"/>
          </p:nvPr>
        </p:nvSpPr>
        <p:spPr>
          <a:xfrm>
            <a:off x="6233696" y="5136949"/>
            <a:ext cx="2368490" cy="3600"/>
          </a:xfrm>
          <a:solidFill>
            <a:schemeClr val="tx2"/>
          </a:solidFill>
        </p:spPr>
        <p:txBody>
          <a:bodyPr/>
          <a:lstStyle>
            <a:lvl1pPr>
              <a:defRPr>
                <a:solidFill>
                  <a:schemeClr val="tx1"/>
                </a:solidFill>
              </a:defRPr>
            </a:lvl1pPr>
          </a:lstStyle>
          <a:p>
            <a:pPr lvl="0"/>
            <a:r>
              <a:rPr lang="en-GB"/>
              <a:t> </a:t>
            </a:r>
          </a:p>
        </p:txBody>
      </p:sp>
    </p:spTree>
    <p:custDataLst>
      <p:tags r:id="rId1"/>
    </p:custDataLst>
    <p:extLst>
      <p:ext uri="{BB962C8B-B14F-4D97-AF65-F5344CB8AC3E}">
        <p14:creationId xmlns:p14="http://schemas.microsoft.com/office/powerpoint/2010/main" val="10489549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Contact details x6 yellow">
    <p:bg>
      <p:bgRef idx="1001">
        <a:schemeClr val="bg2"/>
      </p:bgRef>
    </p:bg>
    <p:spTree>
      <p:nvGrpSpPr>
        <p:cNvPr id="1" name=""/>
        <p:cNvGrpSpPr/>
        <p:nvPr/>
      </p:nvGrpSpPr>
      <p:grpSpPr>
        <a:xfrm>
          <a:off x="0" y="0"/>
          <a:ext cx="0" cy="0"/>
          <a:chOff x="0" y="0"/>
          <a:chExt cx="0" cy="0"/>
        </a:xfrm>
      </p:grpSpPr>
      <p:pic>
        <p:nvPicPr>
          <p:cNvPr id="3" name="Picture 2" descr="A yellow and white geometrical pattern&#10;&#10;Description automatically generated with medium confidence">
            <a:extLst>
              <a:ext uri="{FF2B5EF4-FFF2-40B4-BE49-F238E27FC236}">
                <a16:creationId xmlns:a16="http://schemas.microsoft.com/office/drawing/2014/main" id="{1409AA52-D46E-A82C-CD8E-45134FD454AF}"/>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t="6448" b="6448"/>
          <a:stretch/>
        </p:blipFill>
        <p:spPr>
          <a:xfrm>
            <a:off x="1" y="0"/>
            <a:ext cx="12188823" cy="6858000"/>
          </a:xfrm>
          <a:prstGeom prst="rect">
            <a:avLst/>
          </a:prstGeom>
        </p:spPr>
      </p:pic>
      <p:sp>
        <p:nvSpPr>
          <p:cNvPr id="6" name="TextBox 5">
            <a:extLst>
              <a:ext uri="{FF2B5EF4-FFF2-40B4-BE49-F238E27FC236}">
                <a16:creationId xmlns:a16="http://schemas.microsoft.com/office/drawing/2014/main" id="{308713F2-EECB-0BAC-E9D1-312474D96A07}"/>
              </a:ext>
            </a:extLst>
          </p:cNvPr>
          <p:cNvSpPr txBox="1"/>
          <p:nvPr/>
        </p:nvSpPr>
        <p:spPr>
          <a:xfrm>
            <a:off x="411373" y="5501640"/>
            <a:ext cx="1017514" cy="295466"/>
          </a:xfrm>
          <a:prstGeom prst="rect">
            <a:avLst/>
          </a:prstGeom>
          <a:noFill/>
        </p:spPr>
        <p:txBody>
          <a:bodyPr wrap="none" rtlCol="0">
            <a:spAutoFit/>
          </a:bodyPr>
          <a:lstStyle/>
          <a:p>
            <a:pPr algn="l">
              <a:lnSpc>
                <a:spcPct val="120000"/>
              </a:lnSpc>
              <a:spcAft>
                <a:spcPts val="1000"/>
              </a:spcAft>
            </a:pPr>
            <a:r>
              <a:rPr lang="en-GB" sz="1200">
                <a:solidFill>
                  <a:schemeClr val="tx1"/>
                </a:solidFill>
                <a:latin typeface="Gotham Medium" panose="02000604030000020004" pitchFamily="50" charset="0"/>
              </a:rPr>
              <a:t>savills.com</a:t>
            </a:r>
          </a:p>
        </p:txBody>
      </p:sp>
      <p:sp>
        <p:nvSpPr>
          <p:cNvPr id="8" name="TextBox 7">
            <a:extLst>
              <a:ext uri="{FF2B5EF4-FFF2-40B4-BE49-F238E27FC236}">
                <a16:creationId xmlns:a16="http://schemas.microsoft.com/office/drawing/2014/main" id="{59B33698-BCC5-A34C-8F5A-827C06C9A9C0}"/>
              </a:ext>
            </a:extLst>
          </p:cNvPr>
          <p:cNvSpPr txBox="1"/>
          <p:nvPr/>
        </p:nvSpPr>
        <p:spPr>
          <a:xfrm>
            <a:off x="411373" y="5880261"/>
            <a:ext cx="11110877" cy="562462"/>
          </a:xfrm>
          <a:prstGeom prst="rect">
            <a:avLst/>
          </a:prstGeom>
          <a:noFill/>
        </p:spPr>
        <p:txBody>
          <a:bodyPr wrap="square">
            <a:spAutoFit/>
          </a:bodyPr>
          <a:lstStyle/>
          <a:p>
            <a:pPr>
              <a:lnSpc>
                <a:spcPct val="120000"/>
              </a:lnSpc>
            </a:pPr>
            <a:r>
              <a:rPr lang="en-GB" sz="650">
                <a:solidFill>
                  <a:schemeClr val="tx1"/>
                </a:solidFill>
              </a:rPr>
              <a:t>Disclaimer: The material in this presentation has been prepared solely for informational purposes and is strictly confidential. Any disclosure, use, copying or circulation of this presentation (or the information contained within it) is strictly prohibited, unless you have obtained Savills prior written consent. Neither this presentation nor any part of it shall form the basis of, or be relied upon in connection with, any offer or transaction, or act as an inducement to enter into any contract or commitment whatsoever. NO WARRANTY OR REPRESENTATION, EXPRESS OR IMPLIED, IS GIVEN AS TO THE ACCURACY OR COMPLETENESS OF THE INFORMATION CONTAINED HEREIN AND SAVILLS IS UNDER NO OBLIGATION TO SUBSEQUENTLY CORRECT IT IN THE EVENT OF ERRORS. Savills shall not be held responsible for any liability whatsoever or for any loss howsoever arising from or in reliance upon the whole or any part of the contents of this document or any errors therein or omissions therefrom. </a:t>
            </a:r>
          </a:p>
        </p:txBody>
      </p:sp>
      <p:pic>
        <p:nvPicPr>
          <p:cNvPr id="11" name="Graphic 10">
            <a:extLst>
              <a:ext uri="{FF2B5EF4-FFF2-40B4-BE49-F238E27FC236}">
                <a16:creationId xmlns:a16="http://schemas.microsoft.com/office/drawing/2014/main" id="{1B3D1ACE-7C43-C266-DB06-D81E114C996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679507" y="473394"/>
            <a:ext cx="1035573" cy="1035843"/>
          </a:xfrm>
          <a:prstGeom prst="rect">
            <a:avLst/>
          </a:prstGeom>
        </p:spPr>
      </p:pic>
      <p:pic>
        <p:nvPicPr>
          <p:cNvPr id="9" name="Graphic 8">
            <a:extLst>
              <a:ext uri="{FF2B5EF4-FFF2-40B4-BE49-F238E27FC236}">
                <a16:creationId xmlns:a16="http://schemas.microsoft.com/office/drawing/2014/main" id="{2377D719-7B99-49D8-904E-D6536AC00F9A}"/>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679507" y="473394"/>
            <a:ext cx="1035573" cy="1035843"/>
          </a:xfrm>
          <a:prstGeom prst="rect">
            <a:avLst/>
          </a:prstGeom>
        </p:spPr>
      </p:pic>
      <p:sp>
        <p:nvSpPr>
          <p:cNvPr id="5" name="Text Placeholder 12">
            <a:extLst>
              <a:ext uri="{FF2B5EF4-FFF2-40B4-BE49-F238E27FC236}">
                <a16:creationId xmlns:a16="http://schemas.microsoft.com/office/drawing/2014/main" id="{85AC0430-1D28-DE6A-94AC-0557F55F5B1E}"/>
              </a:ext>
            </a:extLst>
          </p:cNvPr>
          <p:cNvSpPr>
            <a:spLocks noGrp="1"/>
          </p:cNvSpPr>
          <p:nvPr>
            <p:ph type="body" sz="quarter" idx="10" hasCustomPrompt="1"/>
          </p:nvPr>
        </p:nvSpPr>
        <p:spPr>
          <a:xfrm>
            <a:off x="406611" y="1786823"/>
            <a:ext cx="2419673" cy="247356"/>
          </a:xfrm>
        </p:spPr>
        <p:txBody>
          <a:bodyPr anchor="ctr"/>
          <a:lstStyle>
            <a:lvl1pPr>
              <a:defRPr sz="900" cap="all" baseline="0">
                <a:solidFill>
                  <a:schemeClr val="tx1"/>
                </a:solidFill>
              </a:defRPr>
            </a:lvl1pPr>
            <a:lvl2pPr>
              <a:defRPr sz="1000" cap="all" baseline="0"/>
            </a:lvl2pPr>
            <a:lvl3pPr>
              <a:defRPr sz="900" cap="all" baseline="0"/>
            </a:lvl3pPr>
            <a:lvl4pPr>
              <a:defRPr sz="800" cap="all" baseline="0"/>
            </a:lvl4pPr>
            <a:lvl5pPr>
              <a:defRPr sz="800" cap="all" baseline="0"/>
            </a:lvl5pPr>
          </a:lstStyle>
          <a:p>
            <a:pPr lvl="0"/>
            <a:r>
              <a:rPr lang="en-GB"/>
              <a:t>Insert name</a:t>
            </a:r>
          </a:p>
        </p:txBody>
      </p:sp>
      <p:sp>
        <p:nvSpPr>
          <p:cNvPr id="7" name="Text Placeholder 12">
            <a:extLst>
              <a:ext uri="{FF2B5EF4-FFF2-40B4-BE49-F238E27FC236}">
                <a16:creationId xmlns:a16="http://schemas.microsoft.com/office/drawing/2014/main" id="{A4F7A9C9-93AB-2FA4-6470-C317CD6B6886}"/>
              </a:ext>
            </a:extLst>
          </p:cNvPr>
          <p:cNvSpPr>
            <a:spLocks noGrp="1"/>
          </p:cNvSpPr>
          <p:nvPr>
            <p:ph type="body" sz="quarter" idx="11" hasCustomPrompt="1"/>
          </p:nvPr>
        </p:nvSpPr>
        <p:spPr>
          <a:xfrm>
            <a:off x="406611" y="2092926"/>
            <a:ext cx="2419673" cy="247356"/>
          </a:xfrm>
        </p:spPr>
        <p:txBody>
          <a:bodyPr anchor="ctr"/>
          <a:lstStyle>
            <a:lvl1pPr>
              <a:defRPr sz="900" cap="all" baseline="0">
                <a:solidFill>
                  <a:schemeClr val="tx1"/>
                </a:solidFill>
              </a:defRPr>
            </a:lvl1pPr>
            <a:lvl2pPr>
              <a:defRPr sz="1000" cap="all" baseline="0"/>
            </a:lvl2pPr>
            <a:lvl3pPr>
              <a:defRPr sz="900" cap="all" baseline="0"/>
            </a:lvl3pPr>
            <a:lvl4pPr>
              <a:defRPr sz="800" cap="all" baseline="0"/>
            </a:lvl4pPr>
            <a:lvl5pPr>
              <a:defRPr sz="800" cap="all" baseline="0"/>
            </a:lvl5pPr>
          </a:lstStyle>
          <a:p>
            <a:pPr lvl="0"/>
            <a:r>
              <a:rPr lang="en-GB"/>
              <a:t>Insert title</a:t>
            </a:r>
          </a:p>
        </p:txBody>
      </p:sp>
      <p:sp>
        <p:nvSpPr>
          <p:cNvPr id="18" name="Text Placeholder 12">
            <a:extLst>
              <a:ext uri="{FF2B5EF4-FFF2-40B4-BE49-F238E27FC236}">
                <a16:creationId xmlns:a16="http://schemas.microsoft.com/office/drawing/2014/main" id="{E040C830-F408-D15E-1CA6-2C88AD247D25}"/>
              </a:ext>
            </a:extLst>
          </p:cNvPr>
          <p:cNvSpPr>
            <a:spLocks noGrp="1"/>
          </p:cNvSpPr>
          <p:nvPr>
            <p:ph type="body" sz="quarter" idx="12" hasCustomPrompt="1"/>
          </p:nvPr>
        </p:nvSpPr>
        <p:spPr>
          <a:xfrm>
            <a:off x="406611" y="2399029"/>
            <a:ext cx="2419673" cy="247356"/>
          </a:xfrm>
        </p:spPr>
        <p:txBody>
          <a:bodyPr anchor="ctr"/>
          <a:lstStyle>
            <a:lvl1pPr>
              <a:defRPr sz="900" cap="all" baseline="0">
                <a:solidFill>
                  <a:schemeClr val="tx1"/>
                </a:solidFill>
              </a:defRPr>
            </a:lvl1pPr>
            <a:lvl2pPr>
              <a:defRPr sz="1000" cap="all" baseline="0"/>
            </a:lvl2pPr>
            <a:lvl3pPr>
              <a:defRPr sz="900" cap="all" baseline="0"/>
            </a:lvl3pPr>
            <a:lvl4pPr>
              <a:defRPr sz="800" cap="all" baseline="0"/>
            </a:lvl4pPr>
            <a:lvl5pPr>
              <a:defRPr sz="800" cap="all" baseline="0"/>
            </a:lvl5pPr>
          </a:lstStyle>
          <a:p>
            <a:pPr lvl="0"/>
            <a:r>
              <a:rPr lang="en-GB"/>
              <a:t>Insert company name</a:t>
            </a:r>
          </a:p>
        </p:txBody>
      </p:sp>
      <p:sp>
        <p:nvSpPr>
          <p:cNvPr id="19" name="Text Placeholder 12">
            <a:extLst>
              <a:ext uri="{FF2B5EF4-FFF2-40B4-BE49-F238E27FC236}">
                <a16:creationId xmlns:a16="http://schemas.microsoft.com/office/drawing/2014/main" id="{5945D4DF-B4BB-D69A-9334-95083BDE6F2D}"/>
              </a:ext>
            </a:extLst>
          </p:cNvPr>
          <p:cNvSpPr>
            <a:spLocks noGrp="1"/>
          </p:cNvSpPr>
          <p:nvPr>
            <p:ph type="body" sz="quarter" idx="13" hasCustomPrompt="1"/>
          </p:nvPr>
        </p:nvSpPr>
        <p:spPr>
          <a:xfrm>
            <a:off x="406611" y="2705132"/>
            <a:ext cx="2419673" cy="247356"/>
          </a:xfrm>
        </p:spPr>
        <p:txBody>
          <a:bodyPr anchor="ctr"/>
          <a:lstStyle>
            <a:lvl1pPr>
              <a:defRPr sz="900" cap="all" baseline="0">
                <a:solidFill>
                  <a:schemeClr val="tx1"/>
                </a:solidFill>
              </a:defRPr>
            </a:lvl1pPr>
            <a:lvl2pPr>
              <a:defRPr sz="1000" cap="all" baseline="0"/>
            </a:lvl2pPr>
            <a:lvl3pPr>
              <a:defRPr sz="900" cap="all" baseline="0"/>
            </a:lvl3pPr>
            <a:lvl4pPr>
              <a:defRPr sz="800" cap="all" baseline="0"/>
            </a:lvl4pPr>
            <a:lvl5pPr>
              <a:defRPr sz="800" cap="all" baseline="0"/>
            </a:lvl5pPr>
          </a:lstStyle>
          <a:p>
            <a:pPr lvl="0"/>
            <a:r>
              <a:rPr lang="en-GB"/>
              <a:t>Insert phone</a:t>
            </a:r>
          </a:p>
        </p:txBody>
      </p:sp>
      <p:sp>
        <p:nvSpPr>
          <p:cNvPr id="20" name="Text Placeholder 12">
            <a:extLst>
              <a:ext uri="{FF2B5EF4-FFF2-40B4-BE49-F238E27FC236}">
                <a16:creationId xmlns:a16="http://schemas.microsoft.com/office/drawing/2014/main" id="{1233AC43-4846-6361-09E4-C0A56B415AC7}"/>
              </a:ext>
            </a:extLst>
          </p:cNvPr>
          <p:cNvSpPr>
            <a:spLocks noGrp="1"/>
          </p:cNvSpPr>
          <p:nvPr>
            <p:ph type="body" sz="quarter" idx="14" hasCustomPrompt="1"/>
          </p:nvPr>
        </p:nvSpPr>
        <p:spPr>
          <a:xfrm>
            <a:off x="406611" y="3011235"/>
            <a:ext cx="2419673" cy="247356"/>
          </a:xfrm>
        </p:spPr>
        <p:txBody>
          <a:bodyPr anchor="ctr"/>
          <a:lstStyle>
            <a:lvl1pPr>
              <a:defRPr sz="900" cap="all" baseline="0">
                <a:solidFill>
                  <a:schemeClr val="tx1"/>
                </a:solidFill>
              </a:defRPr>
            </a:lvl1pPr>
            <a:lvl2pPr>
              <a:defRPr sz="1000" cap="all" baseline="0"/>
            </a:lvl2pPr>
            <a:lvl3pPr>
              <a:defRPr sz="900" cap="all" baseline="0"/>
            </a:lvl3pPr>
            <a:lvl4pPr>
              <a:defRPr sz="800" cap="all" baseline="0"/>
            </a:lvl4pPr>
            <a:lvl5pPr>
              <a:defRPr sz="800" cap="all" baseline="0"/>
            </a:lvl5pPr>
          </a:lstStyle>
          <a:p>
            <a:pPr lvl="0"/>
            <a:r>
              <a:rPr lang="en-GB"/>
              <a:t>Insert email</a:t>
            </a:r>
          </a:p>
        </p:txBody>
      </p:sp>
      <p:sp>
        <p:nvSpPr>
          <p:cNvPr id="21" name="Text Placeholder 28">
            <a:extLst>
              <a:ext uri="{FF2B5EF4-FFF2-40B4-BE49-F238E27FC236}">
                <a16:creationId xmlns:a16="http://schemas.microsoft.com/office/drawing/2014/main" id="{700B3AF2-9F76-755C-08BF-217669F520C8}"/>
              </a:ext>
            </a:extLst>
          </p:cNvPr>
          <p:cNvSpPr>
            <a:spLocks noGrp="1"/>
          </p:cNvSpPr>
          <p:nvPr>
            <p:ph type="body" sz="quarter" idx="25" hasCustomPrompt="1"/>
          </p:nvPr>
        </p:nvSpPr>
        <p:spPr>
          <a:xfrm>
            <a:off x="500753" y="2058152"/>
            <a:ext cx="2368490" cy="3600"/>
          </a:xfrm>
          <a:solidFill>
            <a:schemeClr val="tx1"/>
          </a:solidFill>
        </p:spPr>
        <p:txBody>
          <a:bodyPr/>
          <a:lstStyle>
            <a:lvl1pPr>
              <a:defRPr>
                <a:solidFill>
                  <a:schemeClr val="tx1"/>
                </a:solidFill>
              </a:defRPr>
            </a:lvl1pPr>
          </a:lstStyle>
          <a:p>
            <a:pPr lvl="0"/>
            <a:r>
              <a:rPr lang="en-GB"/>
              <a:t> </a:t>
            </a:r>
          </a:p>
        </p:txBody>
      </p:sp>
      <p:sp>
        <p:nvSpPr>
          <p:cNvPr id="22" name="Text Placeholder 28">
            <a:extLst>
              <a:ext uri="{FF2B5EF4-FFF2-40B4-BE49-F238E27FC236}">
                <a16:creationId xmlns:a16="http://schemas.microsoft.com/office/drawing/2014/main" id="{05230FC4-4C6C-33BD-C953-E8C15BBBB0EC}"/>
              </a:ext>
            </a:extLst>
          </p:cNvPr>
          <p:cNvSpPr>
            <a:spLocks noGrp="1"/>
          </p:cNvSpPr>
          <p:nvPr>
            <p:ph type="body" sz="quarter" idx="26" hasCustomPrompt="1"/>
          </p:nvPr>
        </p:nvSpPr>
        <p:spPr>
          <a:xfrm>
            <a:off x="500753" y="2364255"/>
            <a:ext cx="2368490" cy="3600"/>
          </a:xfrm>
          <a:solidFill>
            <a:schemeClr val="tx1"/>
          </a:solidFill>
        </p:spPr>
        <p:txBody>
          <a:bodyPr/>
          <a:lstStyle>
            <a:lvl1pPr>
              <a:defRPr>
                <a:solidFill>
                  <a:schemeClr val="tx1"/>
                </a:solidFill>
              </a:defRPr>
            </a:lvl1pPr>
          </a:lstStyle>
          <a:p>
            <a:pPr lvl="0"/>
            <a:r>
              <a:rPr lang="en-GB"/>
              <a:t> </a:t>
            </a:r>
          </a:p>
        </p:txBody>
      </p:sp>
      <p:sp>
        <p:nvSpPr>
          <p:cNvPr id="23" name="Text Placeholder 28">
            <a:extLst>
              <a:ext uri="{FF2B5EF4-FFF2-40B4-BE49-F238E27FC236}">
                <a16:creationId xmlns:a16="http://schemas.microsoft.com/office/drawing/2014/main" id="{A2E5D2DF-1A42-129A-031A-CEA21BA2260F}"/>
              </a:ext>
            </a:extLst>
          </p:cNvPr>
          <p:cNvSpPr>
            <a:spLocks noGrp="1"/>
          </p:cNvSpPr>
          <p:nvPr>
            <p:ph type="body" sz="quarter" idx="27" hasCustomPrompt="1"/>
          </p:nvPr>
        </p:nvSpPr>
        <p:spPr>
          <a:xfrm>
            <a:off x="500753" y="2670358"/>
            <a:ext cx="2368490" cy="3600"/>
          </a:xfrm>
          <a:solidFill>
            <a:schemeClr val="tx1"/>
          </a:solidFill>
        </p:spPr>
        <p:txBody>
          <a:bodyPr/>
          <a:lstStyle>
            <a:lvl1pPr>
              <a:defRPr>
                <a:solidFill>
                  <a:schemeClr val="tx1"/>
                </a:solidFill>
              </a:defRPr>
            </a:lvl1pPr>
          </a:lstStyle>
          <a:p>
            <a:pPr lvl="0"/>
            <a:r>
              <a:rPr lang="en-GB"/>
              <a:t> </a:t>
            </a:r>
          </a:p>
        </p:txBody>
      </p:sp>
      <p:sp>
        <p:nvSpPr>
          <p:cNvPr id="24" name="Text Placeholder 28">
            <a:extLst>
              <a:ext uri="{FF2B5EF4-FFF2-40B4-BE49-F238E27FC236}">
                <a16:creationId xmlns:a16="http://schemas.microsoft.com/office/drawing/2014/main" id="{EB4CFB8B-E041-BACB-F69E-DBC582315618}"/>
              </a:ext>
            </a:extLst>
          </p:cNvPr>
          <p:cNvSpPr>
            <a:spLocks noGrp="1"/>
          </p:cNvSpPr>
          <p:nvPr>
            <p:ph type="body" sz="quarter" idx="28" hasCustomPrompt="1"/>
          </p:nvPr>
        </p:nvSpPr>
        <p:spPr>
          <a:xfrm>
            <a:off x="500753" y="2976461"/>
            <a:ext cx="2368490" cy="3600"/>
          </a:xfrm>
          <a:solidFill>
            <a:schemeClr val="tx1"/>
          </a:solidFill>
        </p:spPr>
        <p:txBody>
          <a:bodyPr/>
          <a:lstStyle>
            <a:lvl1pPr>
              <a:defRPr>
                <a:solidFill>
                  <a:schemeClr val="tx1"/>
                </a:solidFill>
              </a:defRPr>
            </a:lvl1pPr>
          </a:lstStyle>
          <a:p>
            <a:pPr lvl="0"/>
            <a:r>
              <a:rPr lang="en-GB"/>
              <a:t> </a:t>
            </a:r>
          </a:p>
        </p:txBody>
      </p:sp>
      <p:sp>
        <p:nvSpPr>
          <p:cNvPr id="25" name="Text Placeholder 28">
            <a:extLst>
              <a:ext uri="{FF2B5EF4-FFF2-40B4-BE49-F238E27FC236}">
                <a16:creationId xmlns:a16="http://schemas.microsoft.com/office/drawing/2014/main" id="{AA551004-2117-3271-B941-D7D93FFEB912}"/>
              </a:ext>
            </a:extLst>
          </p:cNvPr>
          <p:cNvSpPr>
            <a:spLocks noGrp="1"/>
          </p:cNvSpPr>
          <p:nvPr>
            <p:ph type="body" sz="quarter" idx="29" hasCustomPrompt="1"/>
          </p:nvPr>
        </p:nvSpPr>
        <p:spPr>
          <a:xfrm>
            <a:off x="500753" y="3282564"/>
            <a:ext cx="2368490" cy="3600"/>
          </a:xfrm>
          <a:solidFill>
            <a:schemeClr val="tx1"/>
          </a:solidFill>
        </p:spPr>
        <p:txBody>
          <a:bodyPr/>
          <a:lstStyle>
            <a:lvl1pPr>
              <a:defRPr>
                <a:solidFill>
                  <a:schemeClr val="tx1"/>
                </a:solidFill>
              </a:defRPr>
            </a:lvl1pPr>
          </a:lstStyle>
          <a:p>
            <a:pPr lvl="0"/>
            <a:r>
              <a:rPr lang="en-GB"/>
              <a:t> </a:t>
            </a:r>
          </a:p>
        </p:txBody>
      </p:sp>
      <p:sp>
        <p:nvSpPr>
          <p:cNvPr id="26" name="Title 2">
            <a:extLst>
              <a:ext uri="{FF2B5EF4-FFF2-40B4-BE49-F238E27FC236}">
                <a16:creationId xmlns:a16="http://schemas.microsoft.com/office/drawing/2014/main" id="{226B2FE8-8D9A-F9D3-140F-7552138C4592}"/>
              </a:ext>
            </a:extLst>
          </p:cNvPr>
          <p:cNvSpPr>
            <a:spLocks noGrp="1"/>
          </p:cNvSpPr>
          <p:nvPr>
            <p:ph type="title" hasCustomPrompt="1"/>
          </p:nvPr>
        </p:nvSpPr>
        <p:spPr>
          <a:xfrm>
            <a:off x="450732" y="473394"/>
            <a:ext cx="6228882" cy="1109663"/>
          </a:xfrm>
        </p:spPr>
        <p:txBody>
          <a:bodyPr/>
          <a:lstStyle>
            <a:lvl1pPr>
              <a:defRPr sz="5998">
                <a:solidFill>
                  <a:schemeClr val="tx1"/>
                </a:solidFill>
                <a:latin typeface="+mn-lt"/>
              </a:defRPr>
            </a:lvl1pPr>
          </a:lstStyle>
          <a:p>
            <a:r>
              <a:rPr lang="en-GB"/>
              <a:t>Contact us</a:t>
            </a:r>
          </a:p>
        </p:txBody>
      </p:sp>
      <p:sp>
        <p:nvSpPr>
          <p:cNvPr id="27" name="Text Placeholder 12">
            <a:extLst>
              <a:ext uri="{FF2B5EF4-FFF2-40B4-BE49-F238E27FC236}">
                <a16:creationId xmlns:a16="http://schemas.microsoft.com/office/drawing/2014/main" id="{49140CCF-0BF8-2FD4-D539-BA90251B9386}"/>
              </a:ext>
            </a:extLst>
          </p:cNvPr>
          <p:cNvSpPr>
            <a:spLocks noGrp="1"/>
          </p:cNvSpPr>
          <p:nvPr>
            <p:ph type="body" sz="quarter" idx="30" hasCustomPrompt="1"/>
          </p:nvPr>
        </p:nvSpPr>
        <p:spPr>
          <a:xfrm>
            <a:off x="3247491" y="1786823"/>
            <a:ext cx="2419673" cy="247356"/>
          </a:xfrm>
        </p:spPr>
        <p:txBody>
          <a:bodyPr anchor="ctr"/>
          <a:lstStyle>
            <a:lvl1pPr>
              <a:defRPr sz="900" cap="all" baseline="0">
                <a:solidFill>
                  <a:schemeClr val="tx1"/>
                </a:solidFill>
              </a:defRPr>
            </a:lvl1pPr>
            <a:lvl2pPr>
              <a:defRPr sz="1000" cap="all" baseline="0"/>
            </a:lvl2pPr>
            <a:lvl3pPr>
              <a:defRPr sz="900" cap="all" baseline="0"/>
            </a:lvl3pPr>
            <a:lvl4pPr>
              <a:defRPr sz="800" cap="all" baseline="0"/>
            </a:lvl4pPr>
            <a:lvl5pPr>
              <a:defRPr sz="800" cap="all" baseline="0"/>
            </a:lvl5pPr>
          </a:lstStyle>
          <a:p>
            <a:pPr lvl="0"/>
            <a:r>
              <a:rPr lang="en-GB"/>
              <a:t>Insert name</a:t>
            </a:r>
          </a:p>
        </p:txBody>
      </p:sp>
      <p:sp>
        <p:nvSpPr>
          <p:cNvPr id="34" name="Text Placeholder 12">
            <a:extLst>
              <a:ext uri="{FF2B5EF4-FFF2-40B4-BE49-F238E27FC236}">
                <a16:creationId xmlns:a16="http://schemas.microsoft.com/office/drawing/2014/main" id="{1687C0F0-E893-1904-87A5-90BBC8E36A16}"/>
              </a:ext>
            </a:extLst>
          </p:cNvPr>
          <p:cNvSpPr>
            <a:spLocks noGrp="1"/>
          </p:cNvSpPr>
          <p:nvPr>
            <p:ph type="body" sz="quarter" idx="31" hasCustomPrompt="1"/>
          </p:nvPr>
        </p:nvSpPr>
        <p:spPr>
          <a:xfrm>
            <a:off x="3247491" y="2092926"/>
            <a:ext cx="2419673" cy="247356"/>
          </a:xfrm>
        </p:spPr>
        <p:txBody>
          <a:bodyPr anchor="ctr"/>
          <a:lstStyle>
            <a:lvl1pPr>
              <a:defRPr sz="900" cap="all" baseline="0">
                <a:solidFill>
                  <a:schemeClr val="tx1"/>
                </a:solidFill>
              </a:defRPr>
            </a:lvl1pPr>
            <a:lvl2pPr>
              <a:defRPr sz="1000" cap="all" baseline="0"/>
            </a:lvl2pPr>
            <a:lvl3pPr>
              <a:defRPr sz="900" cap="all" baseline="0"/>
            </a:lvl3pPr>
            <a:lvl4pPr>
              <a:defRPr sz="800" cap="all" baseline="0"/>
            </a:lvl4pPr>
            <a:lvl5pPr>
              <a:defRPr sz="800" cap="all" baseline="0"/>
            </a:lvl5pPr>
          </a:lstStyle>
          <a:p>
            <a:pPr lvl="0"/>
            <a:r>
              <a:rPr lang="en-GB"/>
              <a:t>Insert title</a:t>
            </a:r>
          </a:p>
        </p:txBody>
      </p:sp>
      <p:sp>
        <p:nvSpPr>
          <p:cNvPr id="35" name="Text Placeholder 12">
            <a:extLst>
              <a:ext uri="{FF2B5EF4-FFF2-40B4-BE49-F238E27FC236}">
                <a16:creationId xmlns:a16="http://schemas.microsoft.com/office/drawing/2014/main" id="{38A4979B-7151-982D-D108-50094955DED0}"/>
              </a:ext>
            </a:extLst>
          </p:cNvPr>
          <p:cNvSpPr>
            <a:spLocks noGrp="1"/>
          </p:cNvSpPr>
          <p:nvPr>
            <p:ph type="body" sz="quarter" idx="32" hasCustomPrompt="1"/>
          </p:nvPr>
        </p:nvSpPr>
        <p:spPr>
          <a:xfrm>
            <a:off x="3247491" y="2399029"/>
            <a:ext cx="2419673" cy="247356"/>
          </a:xfrm>
        </p:spPr>
        <p:txBody>
          <a:bodyPr anchor="ctr"/>
          <a:lstStyle>
            <a:lvl1pPr>
              <a:defRPr sz="900" cap="all" baseline="0">
                <a:solidFill>
                  <a:schemeClr val="tx1"/>
                </a:solidFill>
              </a:defRPr>
            </a:lvl1pPr>
            <a:lvl2pPr>
              <a:defRPr sz="1000" cap="all" baseline="0"/>
            </a:lvl2pPr>
            <a:lvl3pPr>
              <a:defRPr sz="900" cap="all" baseline="0"/>
            </a:lvl3pPr>
            <a:lvl4pPr>
              <a:defRPr sz="800" cap="all" baseline="0"/>
            </a:lvl4pPr>
            <a:lvl5pPr>
              <a:defRPr sz="800" cap="all" baseline="0"/>
            </a:lvl5pPr>
          </a:lstStyle>
          <a:p>
            <a:pPr lvl="0"/>
            <a:r>
              <a:rPr lang="en-GB"/>
              <a:t>Insert company name</a:t>
            </a:r>
          </a:p>
        </p:txBody>
      </p:sp>
      <p:sp>
        <p:nvSpPr>
          <p:cNvPr id="36" name="Text Placeholder 12">
            <a:extLst>
              <a:ext uri="{FF2B5EF4-FFF2-40B4-BE49-F238E27FC236}">
                <a16:creationId xmlns:a16="http://schemas.microsoft.com/office/drawing/2014/main" id="{F9F56198-5523-0998-44F7-487E6793D8C0}"/>
              </a:ext>
            </a:extLst>
          </p:cNvPr>
          <p:cNvSpPr>
            <a:spLocks noGrp="1"/>
          </p:cNvSpPr>
          <p:nvPr>
            <p:ph type="body" sz="quarter" idx="33" hasCustomPrompt="1"/>
          </p:nvPr>
        </p:nvSpPr>
        <p:spPr>
          <a:xfrm>
            <a:off x="3247491" y="2705132"/>
            <a:ext cx="2419673" cy="247356"/>
          </a:xfrm>
        </p:spPr>
        <p:txBody>
          <a:bodyPr anchor="ctr"/>
          <a:lstStyle>
            <a:lvl1pPr>
              <a:defRPr sz="900" cap="all" baseline="0">
                <a:solidFill>
                  <a:schemeClr val="tx1"/>
                </a:solidFill>
              </a:defRPr>
            </a:lvl1pPr>
            <a:lvl2pPr>
              <a:defRPr sz="1000" cap="all" baseline="0"/>
            </a:lvl2pPr>
            <a:lvl3pPr>
              <a:defRPr sz="900" cap="all" baseline="0"/>
            </a:lvl3pPr>
            <a:lvl4pPr>
              <a:defRPr sz="800" cap="all" baseline="0"/>
            </a:lvl4pPr>
            <a:lvl5pPr>
              <a:defRPr sz="800" cap="all" baseline="0"/>
            </a:lvl5pPr>
          </a:lstStyle>
          <a:p>
            <a:pPr lvl="0"/>
            <a:r>
              <a:rPr lang="en-GB"/>
              <a:t>Insert phone</a:t>
            </a:r>
          </a:p>
        </p:txBody>
      </p:sp>
      <p:sp>
        <p:nvSpPr>
          <p:cNvPr id="37" name="Text Placeholder 12">
            <a:extLst>
              <a:ext uri="{FF2B5EF4-FFF2-40B4-BE49-F238E27FC236}">
                <a16:creationId xmlns:a16="http://schemas.microsoft.com/office/drawing/2014/main" id="{06167436-47E9-4DEA-F5B0-1D2FC835D91C}"/>
              </a:ext>
            </a:extLst>
          </p:cNvPr>
          <p:cNvSpPr>
            <a:spLocks noGrp="1"/>
          </p:cNvSpPr>
          <p:nvPr>
            <p:ph type="body" sz="quarter" idx="34" hasCustomPrompt="1"/>
          </p:nvPr>
        </p:nvSpPr>
        <p:spPr>
          <a:xfrm>
            <a:off x="3247491" y="3011235"/>
            <a:ext cx="2419673" cy="247356"/>
          </a:xfrm>
        </p:spPr>
        <p:txBody>
          <a:bodyPr anchor="ctr"/>
          <a:lstStyle>
            <a:lvl1pPr>
              <a:defRPr sz="900" cap="all" baseline="0">
                <a:solidFill>
                  <a:schemeClr val="tx1"/>
                </a:solidFill>
              </a:defRPr>
            </a:lvl1pPr>
            <a:lvl2pPr>
              <a:defRPr sz="1000" cap="all" baseline="0"/>
            </a:lvl2pPr>
            <a:lvl3pPr>
              <a:defRPr sz="900" cap="all" baseline="0"/>
            </a:lvl3pPr>
            <a:lvl4pPr>
              <a:defRPr sz="800" cap="all" baseline="0"/>
            </a:lvl4pPr>
            <a:lvl5pPr>
              <a:defRPr sz="800" cap="all" baseline="0"/>
            </a:lvl5pPr>
          </a:lstStyle>
          <a:p>
            <a:pPr lvl="0"/>
            <a:r>
              <a:rPr lang="en-GB"/>
              <a:t>Insert email</a:t>
            </a:r>
          </a:p>
        </p:txBody>
      </p:sp>
      <p:sp>
        <p:nvSpPr>
          <p:cNvPr id="38" name="Text Placeholder 28">
            <a:extLst>
              <a:ext uri="{FF2B5EF4-FFF2-40B4-BE49-F238E27FC236}">
                <a16:creationId xmlns:a16="http://schemas.microsoft.com/office/drawing/2014/main" id="{7E923DEF-9D39-8873-1D43-EF520DE6C790}"/>
              </a:ext>
            </a:extLst>
          </p:cNvPr>
          <p:cNvSpPr>
            <a:spLocks noGrp="1"/>
          </p:cNvSpPr>
          <p:nvPr>
            <p:ph type="body" sz="quarter" idx="35" hasCustomPrompt="1"/>
          </p:nvPr>
        </p:nvSpPr>
        <p:spPr>
          <a:xfrm>
            <a:off x="3341633" y="2058152"/>
            <a:ext cx="2368490" cy="3600"/>
          </a:xfrm>
          <a:solidFill>
            <a:schemeClr val="tx1"/>
          </a:solidFill>
        </p:spPr>
        <p:txBody>
          <a:bodyPr/>
          <a:lstStyle>
            <a:lvl1pPr>
              <a:defRPr>
                <a:solidFill>
                  <a:schemeClr val="tx1"/>
                </a:solidFill>
              </a:defRPr>
            </a:lvl1pPr>
          </a:lstStyle>
          <a:p>
            <a:pPr lvl="0"/>
            <a:r>
              <a:rPr lang="en-GB"/>
              <a:t> </a:t>
            </a:r>
          </a:p>
        </p:txBody>
      </p:sp>
      <p:sp>
        <p:nvSpPr>
          <p:cNvPr id="39" name="Text Placeholder 28">
            <a:extLst>
              <a:ext uri="{FF2B5EF4-FFF2-40B4-BE49-F238E27FC236}">
                <a16:creationId xmlns:a16="http://schemas.microsoft.com/office/drawing/2014/main" id="{67954E0F-5C99-A310-6EF3-DA3BF460C073}"/>
              </a:ext>
            </a:extLst>
          </p:cNvPr>
          <p:cNvSpPr>
            <a:spLocks noGrp="1"/>
          </p:cNvSpPr>
          <p:nvPr>
            <p:ph type="body" sz="quarter" idx="36" hasCustomPrompt="1"/>
          </p:nvPr>
        </p:nvSpPr>
        <p:spPr>
          <a:xfrm>
            <a:off x="3341633" y="2364255"/>
            <a:ext cx="2368490" cy="3600"/>
          </a:xfrm>
          <a:solidFill>
            <a:schemeClr val="tx1"/>
          </a:solidFill>
        </p:spPr>
        <p:txBody>
          <a:bodyPr/>
          <a:lstStyle>
            <a:lvl1pPr>
              <a:defRPr>
                <a:solidFill>
                  <a:schemeClr val="tx1"/>
                </a:solidFill>
              </a:defRPr>
            </a:lvl1pPr>
          </a:lstStyle>
          <a:p>
            <a:pPr lvl="0"/>
            <a:r>
              <a:rPr lang="en-GB"/>
              <a:t> </a:t>
            </a:r>
          </a:p>
        </p:txBody>
      </p:sp>
      <p:sp>
        <p:nvSpPr>
          <p:cNvPr id="40" name="Text Placeholder 28">
            <a:extLst>
              <a:ext uri="{FF2B5EF4-FFF2-40B4-BE49-F238E27FC236}">
                <a16:creationId xmlns:a16="http://schemas.microsoft.com/office/drawing/2014/main" id="{22B54D18-E8AC-9BD6-03D0-4950A0C6F749}"/>
              </a:ext>
            </a:extLst>
          </p:cNvPr>
          <p:cNvSpPr>
            <a:spLocks noGrp="1"/>
          </p:cNvSpPr>
          <p:nvPr>
            <p:ph type="body" sz="quarter" idx="37" hasCustomPrompt="1"/>
          </p:nvPr>
        </p:nvSpPr>
        <p:spPr>
          <a:xfrm>
            <a:off x="3341633" y="2670358"/>
            <a:ext cx="2368490" cy="3600"/>
          </a:xfrm>
          <a:solidFill>
            <a:schemeClr val="tx1"/>
          </a:solidFill>
        </p:spPr>
        <p:txBody>
          <a:bodyPr/>
          <a:lstStyle>
            <a:lvl1pPr>
              <a:defRPr>
                <a:solidFill>
                  <a:schemeClr val="tx1"/>
                </a:solidFill>
              </a:defRPr>
            </a:lvl1pPr>
          </a:lstStyle>
          <a:p>
            <a:pPr lvl="0"/>
            <a:r>
              <a:rPr lang="en-GB"/>
              <a:t> </a:t>
            </a:r>
          </a:p>
        </p:txBody>
      </p:sp>
      <p:sp>
        <p:nvSpPr>
          <p:cNvPr id="41" name="Text Placeholder 28">
            <a:extLst>
              <a:ext uri="{FF2B5EF4-FFF2-40B4-BE49-F238E27FC236}">
                <a16:creationId xmlns:a16="http://schemas.microsoft.com/office/drawing/2014/main" id="{95994058-F09B-D1C3-F604-8F57F10EBB67}"/>
              </a:ext>
            </a:extLst>
          </p:cNvPr>
          <p:cNvSpPr>
            <a:spLocks noGrp="1"/>
          </p:cNvSpPr>
          <p:nvPr>
            <p:ph type="body" sz="quarter" idx="38" hasCustomPrompt="1"/>
          </p:nvPr>
        </p:nvSpPr>
        <p:spPr>
          <a:xfrm>
            <a:off x="3341633" y="2976461"/>
            <a:ext cx="2368490" cy="3600"/>
          </a:xfrm>
          <a:solidFill>
            <a:schemeClr val="tx1"/>
          </a:solidFill>
        </p:spPr>
        <p:txBody>
          <a:bodyPr/>
          <a:lstStyle>
            <a:lvl1pPr>
              <a:defRPr>
                <a:solidFill>
                  <a:schemeClr val="tx1"/>
                </a:solidFill>
              </a:defRPr>
            </a:lvl1pPr>
          </a:lstStyle>
          <a:p>
            <a:pPr lvl="0"/>
            <a:r>
              <a:rPr lang="en-GB"/>
              <a:t> </a:t>
            </a:r>
          </a:p>
        </p:txBody>
      </p:sp>
      <p:sp>
        <p:nvSpPr>
          <p:cNvPr id="42" name="Text Placeholder 28">
            <a:extLst>
              <a:ext uri="{FF2B5EF4-FFF2-40B4-BE49-F238E27FC236}">
                <a16:creationId xmlns:a16="http://schemas.microsoft.com/office/drawing/2014/main" id="{E8D5AD95-3B8E-EFC5-5A76-0618C11D37F4}"/>
              </a:ext>
            </a:extLst>
          </p:cNvPr>
          <p:cNvSpPr>
            <a:spLocks noGrp="1"/>
          </p:cNvSpPr>
          <p:nvPr>
            <p:ph type="body" sz="quarter" idx="39" hasCustomPrompt="1"/>
          </p:nvPr>
        </p:nvSpPr>
        <p:spPr>
          <a:xfrm>
            <a:off x="3341633" y="3282564"/>
            <a:ext cx="2368490" cy="3600"/>
          </a:xfrm>
          <a:solidFill>
            <a:schemeClr val="tx1"/>
          </a:solidFill>
        </p:spPr>
        <p:txBody>
          <a:bodyPr/>
          <a:lstStyle>
            <a:lvl1pPr>
              <a:defRPr>
                <a:solidFill>
                  <a:schemeClr val="tx1"/>
                </a:solidFill>
              </a:defRPr>
            </a:lvl1pPr>
          </a:lstStyle>
          <a:p>
            <a:pPr lvl="0"/>
            <a:r>
              <a:rPr lang="en-GB"/>
              <a:t> </a:t>
            </a:r>
          </a:p>
        </p:txBody>
      </p:sp>
      <p:sp>
        <p:nvSpPr>
          <p:cNvPr id="43" name="Text Placeholder 12">
            <a:extLst>
              <a:ext uri="{FF2B5EF4-FFF2-40B4-BE49-F238E27FC236}">
                <a16:creationId xmlns:a16="http://schemas.microsoft.com/office/drawing/2014/main" id="{B0AA40AE-B624-64B0-3763-420BF5E44E5B}"/>
              </a:ext>
            </a:extLst>
          </p:cNvPr>
          <p:cNvSpPr>
            <a:spLocks noGrp="1"/>
          </p:cNvSpPr>
          <p:nvPr>
            <p:ph type="body" sz="quarter" idx="40" hasCustomPrompt="1"/>
          </p:nvPr>
        </p:nvSpPr>
        <p:spPr>
          <a:xfrm>
            <a:off x="6139554" y="1786823"/>
            <a:ext cx="2419673" cy="247356"/>
          </a:xfrm>
        </p:spPr>
        <p:txBody>
          <a:bodyPr anchor="ctr"/>
          <a:lstStyle>
            <a:lvl1pPr>
              <a:defRPr sz="900" cap="all" baseline="0">
                <a:solidFill>
                  <a:schemeClr val="tx1"/>
                </a:solidFill>
              </a:defRPr>
            </a:lvl1pPr>
            <a:lvl2pPr>
              <a:defRPr sz="1000" cap="all" baseline="0"/>
            </a:lvl2pPr>
            <a:lvl3pPr>
              <a:defRPr sz="900" cap="all" baseline="0"/>
            </a:lvl3pPr>
            <a:lvl4pPr>
              <a:defRPr sz="800" cap="all" baseline="0"/>
            </a:lvl4pPr>
            <a:lvl5pPr>
              <a:defRPr sz="800" cap="all" baseline="0"/>
            </a:lvl5pPr>
          </a:lstStyle>
          <a:p>
            <a:pPr lvl="0"/>
            <a:r>
              <a:rPr lang="en-GB"/>
              <a:t>Insert name</a:t>
            </a:r>
          </a:p>
        </p:txBody>
      </p:sp>
      <p:sp>
        <p:nvSpPr>
          <p:cNvPr id="50" name="Text Placeholder 12">
            <a:extLst>
              <a:ext uri="{FF2B5EF4-FFF2-40B4-BE49-F238E27FC236}">
                <a16:creationId xmlns:a16="http://schemas.microsoft.com/office/drawing/2014/main" id="{33590A32-9549-9EF5-C4BC-02B9902F6741}"/>
              </a:ext>
            </a:extLst>
          </p:cNvPr>
          <p:cNvSpPr>
            <a:spLocks noGrp="1"/>
          </p:cNvSpPr>
          <p:nvPr>
            <p:ph type="body" sz="quarter" idx="41" hasCustomPrompt="1"/>
          </p:nvPr>
        </p:nvSpPr>
        <p:spPr>
          <a:xfrm>
            <a:off x="6139554" y="2092926"/>
            <a:ext cx="2419673" cy="247356"/>
          </a:xfrm>
        </p:spPr>
        <p:txBody>
          <a:bodyPr anchor="ctr"/>
          <a:lstStyle>
            <a:lvl1pPr>
              <a:defRPr sz="900" cap="all" baseline="0">
                <a:solidFill>
                  <a:schemeClr val="tx1"/>
                </a:solidFill>
              </a:defRPr>
            </a:lvl1pPr>
            <a:lvl2pPr>
              <a:defRPr sz="1000" cap="all" baseline="0"/>
            </a:lvl2pPr>
            <a:lvl3pPr>
              <a:defRPr sz="900" cap="all" baseline="0"/>
            </a:lvl3pPr>
            <a:lvl4pPr>
              <a:defRPr sz="800" cap="all" baseline="0"/>
            </a:lvl4pPr>
            <a:lvl5pPr>
              <a:defRPr sz="800" cap="all" baseline="0"/>
            </a:lvl5pPr>
          </a:lstStyle>
          <a:p>
            <a:pPr lvl="0"/>
            <a:r>
              <a:rPr lang="en-GB"/>
              <a:t>Insert title</a:t>
            </a:r>
          </a:p>
        </p:txBody>
      </p:sp>
      <p:sp>
        <p:nvSpPr>
          <p:cNvPr id="71" name="Text Placeholder 12">
            <a:extLst>
              <a:ext uri="{FF2B5EF4-FFF2-40B4-BE49-F238E27FC236}">
                <a16:creationId xmlns:a16="http://schemas.microsoft.com/office/drawing/2014/main" id="{988155D7-DB68-A0C2-D5EC-20574DB3E5A0}"/>
              </a:ext>
            </a:extLst>
          </p:cNvPr>
          <p:cNvSpPr>
            <a:spLocks noGrp="1"/>
          </p:cNvSpPr>
          <p:nvPr>
            <p:ph type="body" sz="quarter" idx="42" hasCustomPrompt="1"/>
          </p:nvPr>
        </p:nvSpPr>
        <p:spPr>
          <a:xfrm>
            <a:off x="6139554" y="2399029"/>
            <a:ext cx="2419673" cy="247356"/>
          </a:xfrm>
        </p:spPr>
        <p:txBody>
          <a:bodyPr anchor="ctr"/>
          <a:lstStyle>
            <a:lvl1pPr>
              <a:defRPr sz="900" cap="all" baseline="0">
                <a:solidFill>
                  <a:schemeClr val="tx1"/>
                </a:solidFill>
              </a:defRPr>
            </a:lvl1pPr>
            <a:lvl2pPr>
              <a:defRPr sz="1000" cap="all" baseline="0"/>
            </a:lvl2pPr>
            <a:lvl3pPr>
              <a:defRPr sz="900" cap="all" baseline="0"/>
            </a:lvl3pPr>
            <a:lvl4pPr>
              <a:defRPr sz="800" cap="all" baseline="0"/>
            </a:lvl4pPr>
            <a:lvl5pPr>
              <a:defRPr sz="800" cap="all" baseline="0"/>
            </a:lvl5pPr>
          </a:lstStyle>
          <a:p>
            <a:pPr lvl="0"/>
            <a:r>
              <a:rPr lang="en-GB"/>
              <a:t>Insert company name</a:t>
            </a:r>
          </a:p>
        </p:txBody>
      </p:sp>
      <p:sp>
        <p:nvSpPr>
          <p:cNvPr id="72" name="Text Placeholder 12">
            <a:extLst>
              <a:ext uri="{FF2B5EF4-FFF2-40B4-BE49-F238E27FC236}">
                <a16:creationId xmlns:a16="http://schemas.microsoft.com/office/drawing/2014/main" id="{FC6AC5F3-ECF9-216A-2062-2DCFAE27727C}"/>
              </a:ext>
            </a:extLst>
          </p:cNvPr>
          <p:cNvSpPr>
            <a:spLocks noGrp="1"/>
          </p:cNvSpPr>
          <p:nvPr>
            <p:ph type="body" sz="quarter" idx="43" hasCustomPrompt="1"/>
          </p:nvPr>
        </p:nvSpPr>
        <p:spPr>
          <a:xfrm>
            <a:off x="6139554" y="2705132"/>
            <a:ext cx="2419673" cy="247356"/>
          </a:xfrm>
        </p:spPr>
        <p:txBody>
          <a:bodyPr anchor="ctr"/>
          <a:lstStyle>
            <a:lvl1pPr>
              <a:defRPr sz="900" cap="all" baseline="0">
                <a:solidFill>
                  <a:schemeClr val="tx1"/>
                </a:solidFill>
              </a:defRPr>
            </a:lvl1pPr>
            <a:lvl2pPr>
              <a:defRPr sz="1000" cap="all" baseline="0"/>
            </a:lvl2pPr>
            <a:lvl3pPr>
              <a:defRPr sz="900" cap="all" baseline="0"/>
            </a:lvl3pPr>
            <a:lvl4pPr>
              <a:defRPr sz="800" cap="all" baseline="0"/>
            </a:lvl4pPr>
            <a:lvl5pPr>
              <a:defRPr sz="800" cap="all" baseline="0"/>
            </a:lvl5pPr>
          </a:lstStyle>
          <a:p>
            <a:pPr lvl="0"/>
            <a:r>
              <a:rPr lang="en-GB"/>
              <a:t>Insert phone</a:t>
            </a:r>
          </a:p>
        </p:txBody>
      </p:sp>
      <p:sp>
        <p:nvSpPr>
          <p:cNvPr id="73" name="Text Placeholder 12">
            <a:extLst>
              <a:ext uri="{FF2B5EF4-FFF2-40B4-BE49-F238E27FC236}">
                <a16:creationId xmlns:a16="http://schemas.microsoft.com/office/drawing/2014/main" id="{BAB5543D-2105-F02F-1236-0765BEC086E9}"/>
              </a:ext>
            </a:extLst>
          </p:cNvPr>
          <p:cNvSpPr>
            <a:spLocks noGrp="1"/>
          </p:cNvSpPr>
          <p:nvPr>
            <p:ph type="body" sz="quarter" idx="44" hasCustomPrompt="1"/>
          </p:nvPr>
        </p:nvSpPr>
        <p:spPr>
          <a:xfrm>
            <a:off x="6139554" y="3011235"/>
            <a:ext cx="2419673" cy="247356"/>
          </a:xfrm>
        </p:spPr>
        <p:txBody>
          <a:bodyPr anchor="ctr"/>
          <a:lstStyle>
            <a:lvl1pPr>
              <a:defRPr sz="900" cap="all" baseline="0">
                <a:solidFill>
                  <a:schemeClr val="tx1"/>
                </a:solidFill>
              </a:defRPr>
            </a:lvl1pPr>
            <a:lvl2pPr>
              <a:defRPr sz="1000" cap="all" baseline="0"/>
            </a:lvl2pPr>
            <a:lvl3pPr>
              <a:defRPr sz="900" cap="all" baseline="0"/>
            </a:lvl3pPr>
            <a:lvl4pPr>
              <a:defRPr sz="800" cap="all" baseline="0"/>
            </a:lvl4pPr>
            <a:lvl5pPr>
              <a:defRPr sz="800" cap="all" baseline="0"/>
            </a:lvl5pPr>
          </a:lstStyle>
          <a:p>
            <a:pPr lvl="0"/>
            <a:r>
              <a:rPr lang="en-GB"/>
              <a:t>Insert email</a:t>
            </a:r>
          </a:p>
        </p:txBody>
      </p:sp>
      <p:sp>
        <p:nvSpPr>
          <p:cNvPr id="74" name="Text Placeholder 28">
            <a:extLst>
              <a:ext uri="{FF2B5EF4-FFF2-40B4-BE49-F238E27FC236}">
                <a16:creationId xmlns:a16="http://schemas.microsoft.com/office/drawing/2014/main" id="{9C0B1E0A-FBDD-61E2-D010-EEFE900E2E69}"/>
              </a:ext>
            </a:extLst>
          </p:cNvPr>
          <p:cNvSpPr>
            <a:spLocks noGrp="1"/>
          </p:cNvSpPr>
          <p:nvPr>
            <p:ph type="body" sz="quarter" idx="45" hasCustomPrompt="1"/>
          </p:nvPr>
        </p:nvSpPr>
        <p:spPr>
          <a:xfrm>
            <a:off x="6233696" y="2058152"/>
            <a:ext cx="2368490" cy="3600"/>
          </a:xfrm>
          <a:solidFill>
            <a:schemeClr val="tx1"/>
          </a:solidFill>
        </p:spPr>
        <p:txBody>
          <a:bodyPr/>
          <a:lstStyle>
            <a:lvl1pPr>
              <a:defRPr>
                <a:solidFill>
                  <a:schemeClr val="tx1"/>
                </a:solidFill>
              </a:defRPr>
            </a:lvl1pPr>
          </a:lstStyle>
          <a:p>
            <a:pPr lvl="0"/>
            <a:r>
              <a:rPr lang="en-GB"/>
              <a:t> </a:t>
            </a:r>
          </a:p>
        </p:txBody>
      </p:sp>
      <p:sp>
        <p:nvSpPr>
          <p:cNvPr id="75" name="Text Placeholder 28">
            <a:extLst>
              <a:ext uri="{FF2B5EF4-FFF2-40B4-BE49-F238E27FC236}">
                <a16:creationId xmlns:a16="http://schemas.microsoft.com/office/drawing/2014/main" id="{566A960B-5315-A96C-5D7E-64DCE5489B45}"/>
              </a:ext>
            </a:extLst>
          </p:cNvPr>
          <p:cNvSpPr>
            <a:spLocks noGrp="1"/>
          </p:cNvSpPr>
          <p:nvPr>
            <p:ph type="body" sz="quarter" idx="46" hasCustomPrompt="1"/>
          </p:nvPr>
        </p:nvSpPr>
        <p:spPr>
          <a:xfrm>
            <a:off x="6233696" y="2364255"/>
            <a:ext cx="2368490" cy="3600"/>
          </a:xfrm>
          <a:solidFill>
            <a:schemeClr val="tx1"/>
          </a:solidFill>
        </p:spPr>
        <p:txBody>
          <a:bodyPr/>
          <a:lstStyle>
            <a:lvl1pPr>
              <a:defRPr>
                <a:solidFill>
                  <a:schemeClr val="tx1"/>
                </a:solidFill>
              </a:defRPr>
            </a:lvl1pPr>
          </a:lstStyle>
          <a:p>
            <a:pPr lvl="0"/>
            <a:r>
              <a:rPr lang="en-GB"/>
              <a:t> </a:t>
            </a:r>
          </a:p>
        </p:txBody>
      </p:sp>
      <p:sp>
        <p:nvSpPr>
          <p:cNvPr id="76" name="Text Placeholder 28">
            <a:extLst>
              <a:ext uri="{FF2B5EF4-FFF2-40B4-BE49-F238E27FC236}">
                <a16:creationId xmlns:a16="http://schemas.microsoft.com/office/drawing/2014/main" id="{1BDBD6B4-D55B-2B91-6739-8756E9BC7F5B}"/>
              </a:ext>
            </a:extLst>
          </p:cNvPr>
          <p:cNvSpPr>
            <a:spLocks noGrp="1"/>
          </p:cNvSpPr>
          <p:nvPr>
            <p:ph type="body" sz="quarter" idx="47" hasCustomPrompt="1"/>
          </p:nvPr>
        </p:nvSpPr>
        <p:spPr>
          <a:xfrm>
            <a:off x="6233696" y="2670358"/>
            <a:ext cx="2368490" cy="3600"/>
          </a:xfrm>
          <a:solidFill>
            <a:schemeClr val="tx1"/>
          </a:solidFill>
        </p:spPr>
        <p:txBody>
          <a:bodyPr/>
          <a:lstStyle>
            <a:lvl1pPr>
              <a:defRPr>
                <a:solidFill>
                  <a:schemeClr val="tx1"/>
                </a:solidFill>
              </a:defRPr>
            </a:lvl1pPr>
          </a:lstStyle>
          <a:p>
            <a:pPr lvl="0"/>
            <a:r>
              <a:rPr lang="en-GB"/>
              <a:t> </a:t>
            </a:r>
          </a:p>
        </p:txBody>
      </p:sp>
      <p:sp>
        <p:nvSpPr>
          <p:cNvPr id="77" name="Text Placeholder 28">
            <a:extLst>
              <a:ext uri="{FF2B5EF4-FFF2-40B4-BE49-F238E27FC236}">
                <a16:creationId xmlns:a16="http://schemas.microsoft.com/office/drawing/2014/main" id="{84F3D5B1-FC7E-7887-A43E-244E73267F75}"/>
              </a:ext>
            </a:extLst>
          </p:cNvPr>
          <p:cNvSpPr>
            <a:spLocks noGrp="1"/>
          </p:cNvSpPr>
          <p:nvPr>
            <p:ph type="body" sz="quarter" idx="48" hasCustomPrompt="1"/>
          </p:nvPr>
        </p:nvSpPr>
        <p:spPr>
          <a:xfrm>
            <a:off x="6233696" y="2976461"/>
            <a:ext cx="2368490" cy="3600"/>
          </a:xfrm>
          <a:solidFill>
            <a:schemeClr val="tx1"/>
          </a:solidFill>
        </p:spPr>
        <p:txBody>
          <a:bodyPr/>
          <a:lstStyle>
            <a:lvl1pPr>
              <a:defRPr>
                <a:solidFill>
                  <a:schemeClr val="tx1"/>
                </a:solidFill>
              </a:defRPr>
            </a:lvl1pPr>
          </a:lstStyle>
          <a:p>
            <a:pPr lvl="0"/>
            <a:r>
              <a:rPr lang="en-GB"/>
              <a:t> </a:t>
            </a:r>
          </a:p>
        </p:txBody>
      </p:sp>
      <p:sp>
        <p:nvSpPr>
          <p:cNvPr id="78" name="Text Placeholder 28">
            <a:extLst>
              <a:ext uri="{FF2B5EF4-FFF2-40B4-BE49-F238E27FC236}">
                <a16:creationId xmlns:a16="http://schemas.microsoft.com/office/drawing/2014/main" id="{EC351963-D78B-C9D4-4F98-2CA848A3EBC1}"/>
              </a:ext>
            </a:extLst>
          </p:cNvPr>
          <p:cNvSpPr>
            <a:spLocks noGrp="1"/>
          </p:cNvSpPr>
          <p:nvPr>
            <p:ph type="body" sz="quarter" idx="49" hasCustomPrompt="1"/>
          </p:nvPr>
        </p:nvSpPr>
        <p:spPr>
          <a:xfrm>
            <a:off x="6233696" y="3282564"/>
            <a:ext cx="2368490" cy="3600"/>
          </a:xfrm>
          <a:solidFill>
            <a:schemeClr val="tx1"/>
          </a:solidFill>
        </p:spPr>
        <p:txBody>
          <a:bodyPr/>
          <a:lstStyle>
            <a:lvl1pPr>
              <a:defRPr>
                <a:solidFill>
                  <a:schemeClr val="tx1"/>
                </a:solidFill>
              </a:defRPr>
            </a:lvl1pPr>
          </a:lstStyle>
          <a:p>
            <a:pPr lvl="0"/>
            <a:r>
              <a:rPr lang="en-GB"/>
              <a:t> </a:t>
            </a:r>
          </a:p>
        </p:txBody>
      </p:sp>
      <p:sp>
        <p:nvSpPr>
          <p:cNvPr id="79" name="Text Placeholder 12">
            <a:extLst>
              <a:ext uri="{FF2B5EF4-FFF2-40B4-BE49-F238E27FC236}">
                <a16:creationId xmlns:a16="http://schemas.microsoft.com/office/drawing/2014/main" id="{D3887CA4-4145-E348-645C-2CF85BB8FA04}"/>
              </a:ext>
            </a:extLst>
          </p:cNvPr>
          <p:cNvSpPr>
            <a:spLocks noGrp="1"/>
          </p:cNvSpPr>
          <p:nvPr>
            <p:ph type="body" sz="quarter" idx="50" hasCustomPrompt="1"/>
          </p:nvPr>
        </p:nvSpPr>
        <p:spPr>
          <a:xfrm>
            <a:off x="406611" y="3641208"/>
            <a:ext cx="2419673" cy="247356"/>
          </a:xfrm>
        </p:spPr>
        <p:txBody>
          <a:bodyPr anchor="ctr"/>
          <a:lstStyle>
            <a:lvl1pPr>
              <a:defRPr sz="900" cap="all" baseline="0">
                <a:solidFill>
                  <a:schemeClr val="tx1"/>
                </a:solidFill>
              </a:defRPr>
            </a:lvl1pPr>
            <a:lvl2pPr>
              <a:defRPr sz="1000" cap="all" baseline="0"/>
            </a:lvl2pPr>
            <a:lvl3pPr>
              <a:defRPr sz="900" cap="all" baseline="0"/>
            </a:lvl3pPr>
            <a:lvl4pPr>
              <a:defRPr sz="800" cap="all" baseline="0"/>
            </a:lvl4pPr>
            <a:lvl5pPr>
              <a:defRPr sz="800" cap="all" baseline="0"/>
            </a:lvl5pPr>
          </a:lstStyle>
          <a:p>
            <a:pPr lvl="0"/>
            <a:r>
              <a:rPr lang="en-GB"/>
              <a:t>Insert name</a:t>
            </a:r>
          </a:p>
        </p:txBody>
      </p:sp>
      <p:sp>
        <p:nvSpPr>
          <p:cNvPr id="80" name="Text Placeholder 12">
            <a:extLst>
              <a:ext uri="{FF2B5EF4-FFF2-40B4-BE49-F238E27FC236}">
                <a16:creationId xmlns:a16="http://schemas.microsoft.com/office/drawing/2014/main" id="{B70D3B6F-0945-CE62-EF7F-B9F5CF7FFB6F}"/>
              </a:ext>
            </a:extLst>
          </p:cNvPr>
          <p:cNvSpPr>
            <a:spLocks noGrp="1"/>
          </p:cNvSpPr>
          <p:nvPr>
            <p:ph type="body" sz="quarter" idx="51" hasCustomPrompt="1"/>
          </p:nvPr>
        </p:nvSpPr>
        <p:spPr>
          <a:xfrm>
            <a:off x="406611" y="3947311"/>
            <a:ext cx="2419673" cy="247356"/>
          </a:xfrm>
        </p:spPr>
        <p:txBody>
          <a:bodyPr anchor="ctr"/>
          <a:lstStyle>
            <a:lvl1pPr>
              <a:defRPr sz="900" cap="all" baseline="0">
                <a:solidFill>
                  <a:schemeClr val="tx1"/>
                </a:solidFill>
              </a:defRPr>
            </a:lvl1pPr>
            <a:lvl2pPr>
              <a:defRPr sz="1000" cap="all" baseline="0"/>
            </a:lvl2pPr>
            <a:lvl3pPr>
              <a:defRPr sz="900" cap="all" baseline="0"/>
            </a:lvl3pPr>
            <a:lvl4pPr>
              <a:defRPr sz="800" cap="all" baseline="0"/>
            </a:lvl4pPr>
            <a:lvl5pPr>
              <a:defRPr sz="800" cap="all" baseline="0"/>
            </a:lvl5pPr>
          </a:lstStyle>
          <a:p>
            <a:pPr lvl="0"/>
            <a:r>
              <a:rPr lang="en-GB"/>
              <a:t>Insert title</a:t>
            </a:r>
          </a:p>
        </p:txBody>
      </p:sp>
      <p:sp>
        <p:nvSpPr>
          <p:cNvPr id="81" name="Text Placeholder 12">
            <a:extLst>
              <a:ext uri="{FF2B5EF4-FFF2-40B4-BE49-F238E27FC236}">
                <a16:creationId xmlns:a16="http://schemas.microsoft.com/office/drawing/2014/main" id="{8F5D71EA-099E-29CB-4658-9A4DCEBECB2A}"/>
              </a:ext>
            </a:extLst>
          </p:cNvPr>
          <p:cNvSpPr>
            <a:spLocks noGrp="1"/>
          </p:cNvSpPr>
          <p:nvPr>
            <p:ph type="body" sz="quarter" idx="52" hasCustomPrompt="1"/>
          </p:nvPr>
        </p:nvSpPr>
        <p:spPr>
          <a:xfrm>
            <a:off x="406611" y="4253414"/>
            <a:ext cx="2419673" cy="247356"/>
          </a:xfrm>
        </p:spPr>
        <p:txBody>
          <a:bodyPr anchor="ctr"/>
          <a:lstStyle>
            <a:lvl1pPr>
              <a:defRPr sz="900" cap="all" baseline="0">
                <a:solidFill>
                  <a:schemeClr val="tx1"/>
                </a:solidFill>
              </a:defRPr>
            </a:lvl1pPr>
            <a:lvl2pPr>
              <a:defRPr sz="1000" cap="all" baseline="0"/>
            </a:lvl2pPr>
            <a:lvl3pPr>
              <a:defRPr sz="900" cap="all" baseline="0"/>
            </a:lvl3pPr>
            <a:lvl4pPr>
              <a:defRPr sz="800" cap="all" baseline="0"/>
            </a:lvl4pPr>
            <a:lvl5pPr>
              <a:defRPr sz="800" cap="all" baseline="0"/>
            </a:lvl5pPr>
          </a:lstStyle>
          <a:p>
            <a:pPr lvl="0"/>
            <a:r>
              <a:rPr lang="en-GB"/>
              <a:t>Insert company name</a:t>
            </a:r>
          </a:p>
        </p:txBody>
      </p:sp>
      <p:sp>
        <p:nvSpPr>
          <p:cNvPr id="82" name="Text Placeholder 12">
            <a:extLst>
              <a:ext uri="{FF2B5EF4-FFF2-40B4-BE49-F238E27FC236}">
                <a16:creationId xmlns:a16="http://schemas.microsoft.com/office/drawing/2014/main" id="{BE5F5FE7-645B-782D-A6FD-1E379B6BFA41}"/>
              </a:ext>
            </a:extLst>
          </p:cNvPr>
          <p:cNvSpPr>
            <a:spLocks noGrp="1"/>
          </p:cNvSpPr>
          <p:nvPr>
            <p:ph type="body" sz="quarter" idx="53" hasCustomPrompt="1"/>
          </p:nvPr>
        </p:nvSpPr>
        <p:spPr>
          <a:xfrm>
            <a:off x="406611" y="4559517"/>
            <a:ext cx="2419673" cy="247356"/>
          </a:xfrm>
        </p:spPr>
        <p:txBody>
          <a:bodyPr anchor="ctr"/>
          <a:lstStyle>
            <a:lvl1pPr>
              <a:defRPr sz="900" cap="all" baseline="0">
                <a:solidFill>
                  <a:schemeClr val="tx1"/>
                </a:solidFill>
              </a:defRPr>
            </a:lvl1pPr>
            <a:lvl2pPr>
              <a:defRPr sz="1000" cap="all" baseline="0"/>
            </a:lvl2pPr>
            <a:lvl3pPr>
              <a:defRPr sz="900" cap="all" baseline="0"/>
            </a:lvl3pPr>
            <a:lvl4pPr>
              <a:defRPr sz="800" cap="all" baseline="0"/>
            </a:lvl4pPr>
            <a:lvl5pPr>
              <a:defRPr sz="800" cap="all" baseline="0"/>
            </a:lvl5pPr>
          </a:lstStyle>
          <a:p>
            <a:pPr lvl="0"/>
            <a:r>
              <a:rPr lang="en-GB"/>
              <a:t>Insert phone</a:t>
            </a:r>
          </a:p>
        </p:txBody>
      </p:sp>
      <p:sp>
        <p:nvSpPr>
          <p:cNvPr id="83" name="Text Placeholder 12">
            <a:extLst>
              <a:ext uri="{FF2B5EF4-FFF2-40B4-BE49-F238E27FC236}">
                <a16:creationId xmlns:a16="http://schemas.microsoft.com/office/drawing/2014/main" id="{5880B1F5-E92E-3E6F-38DD-196921E18A83}"/>
              </a:ext>
            </a:extLst>
          </p:cNvPr>
          <p:cNvSpPr>
            <a:spLocks noGrp="1"/>
          </p:cNvSpPr>
          <p:nvPr>
            <p:ph type="body" sz="quarter" idx="54" hasCustomPrompt="1"/>
          </p:nvPr>
        </p:nvSpPr>
        <p:spPr>
          <a:xfrm>
            <a:off x="406611" y="4865620"/>
            <a:ext cx="2419673" cy="247356"/>
          </a:xfrm>
        </p:spPr>
        <p:txBody>
          <a:bodyPr anchor="ctr"/>
          <a:lstStyle>
            <a:lvl1pPr>
              <a:defRPr sz="900" cap="all" baseline="0">
                <a:solidFill>
                  <a:schemeClr val="tx1"/>
                </a:solidFill>
              </a:defRPr>
            </a:lvl1pPr>
            <a:lvl2pPr>
              <a:defRPr sz="1000" cap="all" baseline="0"/>
            </a:lvl2pPr>
            <a:lvl3pPr>
              <a:defRPr sz="900" cap="all" baseline="0"/>
            </a:lvl3pPr>
            <a:lvl4pPr>
              <a:defRPr sz="800" cap="all" baseline="0"/>
            </a:lvl4pPr>
            <a:lvl5pPr>
              <a:defRPr sz="800" cap="all" baseline="0"/>
            </a:lvl5pPr>
          </a:lstStyle>
          <a:p>
            <a:pPr lvl="0"/>
            <a:r>
              <a:rPr lang="en-GB"/>
              <a:t>Insert email</a:t>
            </a:r>
          </a:p>
        </p:txBody>
      </p:sp>
      <p:sp>
        <p:nvSpPr>
          <p:cNvPr id="84" name="Text Placeholder 28">
            <a:extLst>
              <a:ext uri="{FF2B5EF4-FFF2-40B4-BE49-F238E27FC236}">
                <a16:creationId xmlns:a16="http://schemas.microsoft.com/office/drawing/2014/main" id="{02424A1C-F097-024C-AF53-7F79574B4603}"/>
              </a:ext>
            </a:extLst>
          </p:cNvPr>
          <p:cNvSpPr>
            <a:spLocks noGrp="1"/>
          </p:cNvSpPr>
          <p:nvPr>
            <p:ph type="body" sz="quarter" idx="55" hasCustomPrompt="1"/>
          </p:nvPr>
        </p:nvSpPr>
        <p:spPr>
          <a:xfrm>
            <a:off x="500753" y="3912537"/>
            <a:ext cx="2368490" cy="3600"/>
          </a:xfrm>
          <a:solidFill>
            <a:schemeClr val="tx1"/>
          </a:solidFill>
        </p:spPr>
        <p:txBody>
          <a:bodyPr/>
          <a:lstStyle>
            <a:lvl1pPr>
              <a:defRPr>
                <a:solidFill>
                  <a:schemeClr val="tx1"/>
                </a:solidFill>
              </a:defRPr>
            </a:lvl1pPr>
          </a:lstStyle>
          <a:p>
            <a:pPr lvl="0"/>
            <a:r>
              <a:rPr lang="en-GB"/>
              <a:t> </a:t>
            </a:r>
          </a:p>
        </p:txBody>
      </p:sp>
      <p:sp>
        <p:nvSpPr>
          <p:cNvPr id="85" name="Text Placeholder 28">
            <a:extLst>
              <a:ext uri="{FF2B5EF4-FFF2-40B4-BE49-F238E27FC236}">
                <a16:creationId xmlns:a16="http://schemas.microsoft.com/office/drawing/2014/main" id="{E981D046-ABB4-9669-5AD9-B87905F742FB}"/>
              </a:ext>
            </a:extLst>
          </p:cNvPr>
          <p:cNvSpPr>
            <a:spLocks noGrp="1"/>
          </p:cNvSpPr>
          <p:nvPr>
            <p:ph type="body" sz="quarter" idx="56" hasCustomPrompt="1"/>
          </p:nvPr>
        </p:nvSpPr>
        <p:spPr>
          <a:xfrm>
            <a:off x="500753" y="4218640"/>
            <a:ext cx="2368490" cy="3600"/>
          </a:xfrm>
          <a:solidFill>
            <a:schemeClr val="tx1"/>
          </a:solidFill>
        </p:spPr>
        <p:txBody>
          <a:bodyPr/>
          <a:lstStyle>
            <a:lvl1pPr>
              <a:defRPr>
                <a:solidFill>
                  <a:schemeClr val="tx1"/>
                </a:solidFill>
              </a:defRPr>
            </a:lvl1pPr>
          </a:lstStyle>
          <a:p>
            <a:pPr lvl="0"/>
            <a:r>
              <a:rPr lang="en-GB"/>
              <a:t> </a:t>
            </a:r>
          </a:p>
        </p:txBody>
      </p:sp>
      <p:sp>
        <p:nvSpPr>
          <p:cNvPr id="86" name="Text Placeholder 28">
            <a:extLst>
              <a:ext uri="{FF2B5EF4-FFF2-40B4-BE49-F238E27FC236}">
                <a16:creationId xmlns:a16="http://schemas.microsoft.com/office/drawing/2014/main" id="{F931A586-3A23-1D9F-A37D-BE6DEEB65011}"/>
              </a:ext>
            </a:extLst>
          </p:cNvPr>
          <p:cNvSpPr>
            <a:spLocks noGrp="1"/>
          </p:cNvSpPr>
          <p:nvPr>
            <p:ph type="body" sz="quarter" idx="57" hasCustomPrompt="1"/>
          </p:nvPr>
        </p:nvSpPr>
        <p:spPr>
          <a:xfrm>
            <a:off x="500753" y="4524743"/>
            <a:ext cx="2368490" cy="3600"/>
          </a:xfrm>
          <a:solidFill>
            <a:schemeClr val="tx1"/>
          </a:solidFill>
        </p:spPr>
        <p:txBody>
          <a:bodyPr/>
          <a:lstStyle>
            <a:lvl1pPr>
              <a:defRPr>
                <a:solidFill>
                  <a:schemeClr val="tx1"/>
                </a:solidFill>
              </a:defRPr>
            </a:lvl1pPr>
          </a:lstStyle>
          <a:p>
            <a:pPr lvl="0"/>
            <a:r>
              <a:rPr lang="en-GB"/>
              <a:t> </a:t>
            </a:r>
          </a:p>
        </p:txBody>
      </p:sp>
      <p:sp>
        <p:nvSpPr>
          <p:cNvPr id="87" name="Text Placeholder 28">
            <a:extLst>
              <a:ext uri="{FF2B5EF4-FFF2-40B4-BE49-F238E27FC236}">
                <a16:creationId xmlns:a16="http://schemas.microsoft.com/office/drawing/2014/main" id="{1296138E-6658-CC78-45FC-AAB4FAF2FC7E}"/>
              </a:ext>
            </a:extLst>
          </p:cNvPr>
          <p:cNvSpPr>
            <a:spLocks noGrp="1"/>
          </p:cNvSpPr>
          <p:nvPr>
            <p:ph type="body" sz="quarter" idx="58" hasCustomPrompt="1"/>
          </p:nvPr>
        </p:nvSpPr>
        <p:spPr>
          <a:xfrm>
            <a:off x="500753" y="4830846"/>
            <a:ext cx="2368490" cy="3600"/>
          </a:xfrm>
          <a:solidFill>
            <a:schemeClr val="tx1"/>
          </a:solidFill>
        </p:spPr>
        <p:txBody>
          <a:bodyPr/>
          <a:lstStyle>
            <a:lvl1pPr>
              <a:defRPr>
                <a:solidFill>
                  <a:schemeClr val="tx1"/>
                </a:solidFill>
              </a:defRPr>
            </a:lvl1pPr>
          </a:lstStyle>
          <a:p>
            <a:pPr lvl="0"/>
            <a:r>
              <a:rPr lang="en-GB"/>
              <a:t> </a:t>
            </a:r>
          </a:p>
        </p:txBody>
      </p:sp>
      <p:sp>
        <p:nvSpPr>
          <p:cNvPr id="88" name="Text Placeholder 28">
            <a:extLst>
              <a:ext uri="{FF2B5EF4-FFF2-40B4-BE49-F238E27FC236}">
                <a16:creationId xmlns:a16="http://schemas.microsoft.com/office/drawing/2014/main" id="{D80469FC-AD5B-396E-6DE7-E72FD521424F}"/>
              </a:ext>
            </a:extLst>
          </p:cNvPr>
          <p:cNvSpPr>
            <a:spLocks noGrp="1"/>
          </p:cNvSpPr>
          <p:nvPr>
            <p:ph type="body" sz="quarter" idx="59" hasCustomPrompt="1"/>
          </p:nvPr>
        </p:nvSpPr>
        <p:spPr>
          <a:xfrm>
            <a:off x="500753" y="5136949"/>
            <a:ext cx="2368490" cy="3600"/>
          </a:xfrm>
          <a:solidFill>
            <a:schemeClr val="tx1"/>
          </a:solidFill>
        </p:spPr>
        <p:txBody>
          <a:bodyPr/>
          <a:lstStyle>
            <a:lvl1pPr>
              <a:defRPr>
                <a:solidFill>
                  <a:schemeClr val="tx1"/>
                </a:solidFill>
              </a:defRPr>
            </a:lvl1pPr>
          </a:lstStyle>
          <a:p>
            <a:pPr lvl="0"/>
            <a:r>
              <a:rPr lang="en-GB"/>
              <a:t> </a:t>
            </a:r>
          </a:p>
        </p:txBody>
      </p:sp>
      <p:sp>
        <p:nvSpPr>
          <p:cNvPr id="89" name="Text Placeholder 12">
            <a:extLst>
              <a:ext uri="{FF2B5EF4-FFF2-40B4-BE49-F238E27FC236}">
                <a16:creationId xmlns:a16="http://schemas.microsoft.com/office/drawing/2014/main" id="{72549C96-FA84-2A8B-957E-9A1C9E8B561D}"/>
              </a:ext>
            </a:extLst>
          </p:cNvPr>
          <p:cNvSpPr>
            <a:spLocks noGrp="1"/>
          </p:cNvSpPr>
          <p:nvPr>
            <p:ph type="body" sz="quarter" idx="60" hasCustomPrompt="1"/>
          </p:nvPr>
        </p:nvSpPr>
        <p:spPr>
          <a:xfrm>
            <a:off x="3247491" y="3641208"/>
            <a:ext cx="2419673" cy="247356"/>
          </a:xfrm>
        </p:spPr>
        <p:txBody>
          <a:bodyPr anchor="ctr"/>
          <a:lstStyle>
            <a:lvl1pPr>
              <a:defRPr sz="900" cap="all" baseline="0">
                <a:solidFill>
                  <a:schemeClr val="tx1"/>
                </a:solidFill>
              </a:defRPr>
            </a:lvl1pPr>
            <a:lvl2pPr>
              <a:defRPr sz="1000" cap="all" baseline="0"/>
            </a:lvl2pPr>
            <a:lvl3pPr>
              <a:defRPr sz="900" cap="all" baseline="0"/>
            </a:lvl3pPr>
            <a:lvl4pPr>
              <a:defRPr sz="800" cap="all" baseline="0"/>
            </a:lvl4pPr>
            <a:lvl5pPr>
              <a:defRPr sz="800" cap="all" baseline="0"/>
            </a:lvl5pPr>
          </a:lstStyle>
          <a:p>
            <a:pPr lvl="0"/>
            <a:r>
              <a:rPr lang="en-GB"/>
              <a:t>Insert name</a:t>
            </a:r>
          </a:p>
        </p:txBody>
      </p:sp>
      <p:sp>
        <p:nvSpPr>
          <p:cNvPr id="90" name="Text Placeholder 12">
            <a:extLst>
              <a:ext uri="{FF2B5EF4-FFF2-40B4-BE49-F238E27FC236}">
                <a16:creationId xmlns:a16="http://schemas.microsoft.com/office/drawing/2014/main" id="{D69DB6E5-374E-6E74-50B6-F16315FD3885}"/>
              </a:ext>
            </a:extLst>
          </p:cNvPr>
          <p:cNvSpPr>
            <a:spLocks noGrp="1"/>
          </p:cNvSpPr>
          <p:nvPr>
            <p:ph type="body" sz="quarter" idx="61" hasCustomPrompt="1"/>
          </p:nvPr>
        </p:nvSpPr>
        <p:spPr>
          <a:xfrm>
            <a:off x="3247491" y="3947311"/>
            <a:ext cx="2419673" cy="247356"/>
          </a:xfrm>
        </p:spPr>
        <p:txBody>
          <a:bodyPr anchor="ctr"/>
          <a:lstStyle>
            <a:lvl1pPr>
              <a:defRPr sz="900" cap="all" baseline="0">
                <a:solidFill>
                  <a:schemeClr val="tx1"/>
                </a:solidFill>
              </a:defRPr>
            </a:lvl1pPr>
            <a:lvl2pPr>
              <a:defRPr sz="1000" cap="all" baseline="0"/>
            </a:lvl2pPr>
            <a:lvl3pPr>
              <a:defRPr sz="900" cap="all" baseline="0"/>
            </a:lvl3pPr>
            <a:lvl4pPr>
              <a:defRPr sz="800" cap="all" baseline="0"/>
            </a:lvl4pPr>
            <a:lvl5pPr>
              <a:defRPr sz="800" cap="all" baseline="0"/>
            </a:lvl5pPr>
          </a:lstStyle>
          <a:p>
            <a:pPr lvl="0"/>
            <a:r>
              <a:rPr lang="en-GB"/>
              <a:t>Insert title</a:t>
            </a:r>
          </a:p>
        </p:txBody>
      </p:sp>
      <p:sp>
        <p:nvSpPr>
          <p:cNvPr id="91" name="Text Placeholder 12">
            <a:extLst>
              <a:ext uri="{FF2B5EF4-FFF2-40B4-BE49-F238E27FC236}">
                <a16:creationId xmlns:a16="http://schemas.microsoft.com/office/drawing/2014/main" id="{AC2D301E-B06C-20B6-052E-E4DF41271D98}"/>
              </a:ext>
            </a:extLst>
          </p:cNvPr>
          <p:cNvSpPr>
            <a:spLocks noGrp="1"/>
          </p:cNvSpPr>
          <p:nvPr>
            <p:ph type="body" sz="quarter" idx="62" hasCustomPrompt="1"/>
          </p:nvPr>
        </p:nvSpPr>
        <p:spPr>
          <a:xfrm>
            <a:off x="3247491" y="4253414"/>
            <a:ext cx="2419673" cy="247356"/>
          </a:xfrm>
        </p:spPr>
        <p:txBody>
          <a:bodyPr anchor="ctr"/>
          <a:lstStyle>
            <a:lvl1pPr>
              <a:defRPr sz="900" cap="all" baseline="0">
                <a:solidFill>
                  <a:schemeClr val="tx1"/>
                </a:solidFill>
              </a:defRPr>
            </a:lvl1pPr>
            <a:lvl2pPr>
              <a:defRPr sz="1000" cap="all" baseline="0"/>
            </a:lvl2pPr>
            <a:lvl3pPr>
              <a:defRPr sz="900" cap="all" baseline="0"/>
            </a:lvl3pPr>
            <a:lvl4pPr>
              <a:defRPr sz="800" cap="all" baseline="0"/>
            </a:lvl4pPr>
            <a:lvl5pPr>
              <a:defRPr sz="800" cap="all" baseline="0"/>
            </a:lvl5pPr>
          </a:lstStyle>
          <a:p>
            <a:pPr lvl="0"/>
            <a:r>
              <a:rPr lang="en-GB"/>
              <a:t>Insert company name</a:t>
            </a:r>
          </a:p>
        </p:txBody>
      </p:sp>
      <p:sp>
        <p:nvSpPr>
          <p:cNvPr id="92" name="Text Placeholder 12">
            <a:extLst>
              <a:ext uri="{FF2B5EF4-FFF2-40B4-BE49-F238E27FC236}">
                <a16:creationId xmlns:a16="http://schemas.microsoft.com/office/drawing/2014/main" id="{2997715C-3950-D5E1-6347-59CCE52024DB}"/>
              </a:ext>
            </a:extLst>
          </p:cNvPr>
          <p:cNvSpPr>
            <a:spLocks noGrp="1"/>
          </p:cNvSpPr>
          <p:nvPr>
            <p:ph type="body" sz="quarter" idx="63" hasCustomPrompt="1"/>
          </p:nvPr>
        </p:nvSpPr>
        <p:spPr>
          <a:xfrm>
            <a:off x="3247491" y="4559517"/>
            <a:ext cx="2419673" cy="247356"/>
          </a:xfrm>
        </p:spPr>
        <p:txBody>
          <a:bodyPr anchor="ctr"/>
          <a:lstStyle>
            <a:lvl1pPr>
              <a:defRPr sz="900" cap="all" baseline="0">
                <a:solidFill>
                  <a:schemeClr val="tx1"/>
                </a:solidFill>
              </a:defRPr>
            </a:lvl1pPr>
            <a:lvl2pPr>
              <a:defRPr sz="1000" cap="all" baseline="0"/>
            </a:lvl2pPr>
            <a:lvl3pPr>
              <a:defRPr sz="900" cap="all" baseline="0"/>
            </a:lvl3pPr>
            <a:lvl4pPr>
              <a:defRPr sz="800" cap="all" baseline="0"/>
            </a:lvl4pPr>
            <a:lvl5pPr>
              <a:defRPr sz="800" cap="all" baseline="0"/>
            </a:lvl5pPr>
          </a:lstStyle>
          <a:p>
            <a:pPr lvl="0"/>
            <a:r>
              <a:rPr lang="en-GB"/>
              <a:t>Insert phone</a:t>
            </a:r>
          </a:p>
        </p:txBody>
      </p:sp>
      <p:sp>
        <p:nvSpPr>
          <p:cNvPr id="93" name="Text Placeholder 12">
            <a:extLst>
              <a:ext uri="{FF2B5EF4-FFF2-40B4-BE49-F238E27FC236}">
                <a16:creationId xmlns:a16="http://schemas.microsoft.com/office/drawing/2014/main" id="{CF55FD70-72B6-B5E0-5A45-B502E1054EA5}"/>
              </a:ext>
            </a:extLst>
          </p:cNvPr>
          <p:cNvSpPr>
            <a:spLocks noGrp="1"/>
          </p:cNvSpPr>
          <p:nvPr>
            <p:ph type="body" sz="quarter" idx="64" hasCustomPrompt="1"/>
          </p:nvPr>
        </p:nvSpPr>
        <p:spPr>
          <a:xfrm>
            <a:off x="3247491" y="4865620"/>
            <a:ext cx="2419673" cy="247356"/>
          </a:xfrm>
        </p:spPr>
        <p:txBody>
          <a:bodyPr anchor="ctr"/>
          <a:lstStyle>
            <a:lvl1pPr>
              <a:defRPr sz="900" cap="all" baseline="0">
                <a:solidFill>
                  <a:schemeClr val="tx1"/>
                </a:solidFill>
              </a:defRPr>
            </a:lvl1pPr>
            <a:lvl2pPr>
              <a:defRPr sz="1000" cap="all" baseline="0"/>
            </a:lvl2pPr>
            <a:lvl3pPr>
              <a:defRPr sz="900" cap="all" baseline="0"/>
            </a:lvl3pPr>
            <a:lvl4pPr>
              <a:defRPr sz="800" cap="all" baseline="0"/>
            </a:lvl4pPr>
            <a:lvl5pPr>
              <a:defRPr sz="800" cap="all" baseline="0"/>
            </a:lvl5pPr>
          </a:lstStyle>
          <a:p>
            <a:pPr lvl="0"/>
            <a:r>
              <a:rPr lang="en-GB"/>
              <a:t>Insert email</a:t>
            </a:r>
          </a:p>
        </p:txBody>
      </p:sp>
      <p:sp>
        <p:nvSpPr>
          <p:cNvPr id="94" name="Text Placeholder 28">
            <a:extLst>
              <a:ext uri="{FF2B5EF4-FFF2-40B4-BE49-F238E27FC236}">
                <a16:creationId xmlns:a16="http://schemas.microsoft.com/office/drawing/2014/main" id="{48FF559E-F761-25B2-DCAC-7143F98CC6A3}"/>
              </a:ext>
            </a:extLst>
          </p:cNvPr>
          <p:cNvSpPr>
            <a:spLocks noGrp="1"/>
          </p:cNvSpPr>
          <p:nvPr>
            <p:ph type="body" sz="quarter" idx="65" hasCustomPrompt="1"/>
          </p:nvPr>
        </p:nvSpPr>
        <p:spPr>
          <a:xfrm>
            <a:off x="3341633" y="3912537"/>
            <a:ext cx="2368490" cy="3600"/>
          </a:xfrm>
          <a:solidFill>
            <a:schemeClr val="tx1"/>
          </a:solidFill>
        </p:spPr>
        <p:txBody>
          <a:bodyPr/>
          <a:lstStyle>
            <a:lvl1pPr>
              <a:defRPr>
                <a:solidFill>
                  <a:schemeClr val="tx1"/>
                </a:solidFill>
              </a:defRPr>
            </a:lvl1pPr>
          </a:lstStyle>
          <a:p>
            <a:pPr lvl="0"/>
            <a:r>
              <a:rPr lang="en-GB"/>
              <a:t> </a:t>
            </a:r>
          </a:p>
        </p:txBody>
      </p:sp>
      <p:sp>
        <p:nvSpPr>
          <p:cNvPr id="95" name="Text Placeholder 28">
            <a:extLst>
              <a:ext uri="{FF2B5EF4-FFF2-40B4-BE49-F238E27FC236}">
                <a16:creationId xmlns:a16="http://schemas.microsoft.com/office/drawing/2014/main" id="{6E4E2DC4-E660-6B49-B81C-BA7306854870}"/>
              </a:ext>
            </a:extLst>
          </p:cNvPr>
          <p:cNvSpPr>
            <a:spLocks noGrp="1"/>
          </p:cNvSpPr>
          <p:nvPr>
            <p:ph type="body" sz="quarter" idx="66" hasCustomPrompt="1"/>
          </p:nvPr>
        </p:nvSpPr>
        <p:spPr>
          <a:xfrm>
            <a:off x="3341633" y="4218640"/>
            <a:ext cx="2368490" cy="3600"/>
          </a:xfrm>
          <a:solidFill>
            <a:schemeClr val="tx1"/>
          </a:solidFill>
        </p:spPr>
        <p:txBody>
          <a:bodyPr/>
          <a:lstStyle>
            <a:lvl1pPr>
              <a:defRPr>
                <a:solidFill>
                  <a:schemeClr val="tx1"/>
                </a:solidFill>
              </a:defRPr>
            </a:lvl1pPr>
          </a:lstStyle>
          <a:p>
            <a:pPr lvl="0"/>
            <a:r>
              <a:rPr lang="en-GB"/>
              <a:t> </a:t>
            </a:r>
          </a:p>
        </p:txBody>
      </p:sp>
      <p:sp>
        <p:nvSpPr>
          <p:cNvPr id="96" name="Text Placeholder 28">
            <a:extLst>
              <a:ext uri="{FF2B5EF4-FFF2-40B4-BE49-F238E27FC236}">
                <a16:creationId xmlns:a16="http://schemas.microsoft.com/office/drawing/2014/main" id="{6C8CC3F0-75D6-370E-C0BF-60280F8B0F4B}"/>
              </a:ext>
            </a:extLst>
          </p:cNvPr>
          <p:cNvSpPr>
            <a:spLocks noGrp="1"/>
          </p:cNvSpPr>
          <p:nvPr>
            <p:ph type="body" sz="quarter" idx="67" hasCustomPrompt="1"/>
          </p:nvPr>
        </p:nvSpPr>
        <p:spPr>
          <a:xfrm>
            <a:off x="3341633" y="4524743"/>
            <a:ext cx="2368490" cy="3600"/>
          </a:xfrm>
          <a:solidFill>
            <a:schemeClr val="tx1"/>
          </a:solidFill>
        </p:spPr>
        <p:txBody>
          <a:bodyPr/>
          <a:lstStyle>
            <a:lvl1pPr>
              <a:defRPr>
                <a:solidFill>
                  <a:schemeClr val="tx1"/>
                </a:solidFill>
              </a:defRPr>
            </a:lvl1pPr>
          </a:lstStyle>
          <a:p>
            <a:pPr lvl="0"/>
            <a:r>
              <a:rPr lang="en-GB"/>
              <a:t> </a:t>
            </a:r>
          </a:p>
        </p:txBody>
      </p:sp>
      <p:sp>
        <p:nvSpPr>
          <p:cNvPr id="97" name="Text Placeholder 28">
            <a:extLst>
              <a:ext uri="{FF2B5EF4-FFF2-40B4-BE49-F238E27FC236}">
                <a16:creationId xmlns:a16="http://schemas.microsoft.com/office/drawing/2014/main" id="{3F5ECFE3-9DC1-5B4F-1922-90837F547AA8}"/>
              </a:ext>
            </a:extLst>
          </p:cNvPr>
          <p:cNvSpPr>
            <a:spLocks noGrp="1"/>
          </p:cNvSpPr>
          <p:nvPr>
            <p:ph type="body" sz="quarter" idx="68" hasCustomPrompt="1"/>
          </p:nvPr>
        </p:nvSpPr>
        <p:spPr>
          <a:xfrm>
            <a:off x="3341633" y="4830846"/>
            <a:ext cx="2368490" cy="3600"/>
          </a:xfrm>
          <a:solidFill>
            <a:schemeClr val="tx1"/>
          </a:solidFill>
        </p:spPr>
        <p:txBody>
          <a:bodyPr/>
          <a:lstStyle>
            <a:lvl1pPr>
              <a:defRPr>
                <a:solidFill>
                  <a:schemeClr val="tx1"/>
                </a:solidFill>
              </a:defRPr>
            </a:lvl1pPr>
          </a:lstStyle>
          <a:p>
            <a:pPr lvl="0"/>
            <a:r>
              <a:rPr lang="en-GB"/>
              <a:t> </a:t>
            </a:r>
          </a:p>
        </p:txBody>
      </p:sp>
      <p:sp>
        <p:nvSpPr>
          <p:cNvPr id="98" name="Text Placeholder 28">
            <a:extLst>
              <a:ext uri="{FF2B5EF4-FFF2-40B4-BE49-F238E27FC236}">
                <a16:creationId xmlns:a16="http://schemas.microsoft.com/office/drawing/2014/main" id="{95295309-9796-77E1-574E-15C9556CCD5A}"/>
              </a:ext>
            </a:extLst>
          </p:cNvPr>
          <p:cNvSpPr>
            <a:spLocks noGrp="1"/>
          </p:cNvSpPr>
          <p:nvPr>
            <p:ph type="body" sz="quarter" idx="69" hasCustomPrompt="1"/>
          </p:nvPr>
        </p:nvSpPr>
        <p:spPr>
          <a:xfrm>
            <a:off x="3341633" y="5136949"/>
            <a:ext cx="2368490" cy="3600"/>
          </a:xfrm>
          <a:solidFill>
            <a:schemeClr val="tx1"/>
          </a:solidFill>
        </p:spPr>
        <p:txBody>
          <a:bodyPr/>
          <a:lstStyle>
            <a:lvl1pPr>
              <a:defRPr>
                <a:solidFill>
                  <a:schemeClr val="tx1"/>
                </a:solidFill>
              </a:defRPr>
            </a:lvl1pPr>
          </a:lstStyle>
          <a:p>
            <a:pPr lvl="0"/>
            <a:r>
              <a:rPr lang="en-GB"/>
              <a:t> </a:t>
            </a:r>
          </a:p>
        </p:txBody>
      </p:sp>
      <p:sp>
        <p:nvSpPr>
          <p:cNvPr id="99" name="Text Placeholder 12">
            <a:extLst>
              <a:ext uri="{FF2B5EF4-FFF2-40B4-BE49-F238E27FC236}">
                <a16:creationId xmlns:a16="http://schemas.microsoft.com/office/drawing/2014/main" id="{8317F08C-86E9-774C-19DF-6170C313F97E}"/>
              </a:ext>
            </a:extLst>
          </p:cNvPr>
          <p:cNvSpPr>
            <a:spLocks noGrp="1"/>
          </p:cNvSpPr>
          <p:nvPr>
            <p:ph type="body" sz="quarter" idx="70" hasCustomPrompt="1"/>
          </p:nvPr>
        </p:nvSpPr>
        <p:spPr>
          <a:xfrm>
            <a:off x="6139554" y="3641208"/>
            <a:ext cx="2419673" cy="247356"/>
          </a:xfrm>
        </p:spPr>
        <p:txBody>
          <a:bodyPr anchor="ctr"/>
          <a:lstStyle>
            <a:lvl1pPr>
              <a:defRPr sz="900" cap="all" baseline="0">
                <a:solidFill>
                  <a:schemeClr val="tx1"/>
                </a:solidFill>
              </a:defRPr>
            </a:lvl1pPr>
            <a:lvl2pPr>
              <a:defRPr sz="1000" cap="all" baseline="0"/>
            </a:lvl2pPr>
            <a:lvl3pPr>
              <a:defRPr sz="900" cap="all" baseline="0"/>
            </a:lvl3pPr>
            <a:lvl4pPr>
              <a:defRPr sz="800" cap="all" baseline="0"/>
            </a:lvl4pPr>
            <a:lvl5pPr>
              <a:defRPr sz="800" cap="all" baseline="0"/>
            </a:lvl5pPr>
          </a:lstStyle>
          <a:p>
            <a:pPr lvl="0"/>
            <a:r>
              <a:rPr lang="en-GB"/>
              <a:t>Insert name</a:t>
            </a:r>
          </a:p>
        </p:txBody>
      </p:sp>
      <p:sp>
        <p:nvSpPr>
          <p:cNvPr id="100" name="Text Placeholder 12">
            <a:extLst>
              <a:ext uri="{FF2B5EF4-FFF2-40B4-BE49-F238E27FC236}">
                <a16:creationId xmlns:a16="http://schemas.microsoft.com/office/drawing/2014/main" id="{9CCA1357-3C25-153C-C729-9075E8E8C96D}"/>
              </a:ext>
            </a:extLst>
          </p:cNvPr>
          <p:cNvSpPr>
            <a:spLocks noGrp="1"/>
          </p:cNvSpPr>
          <p:nvPr>
            <p:ph type="body" sz="quarter" idx="71" hasCustomPrompt="1"/>
          </p:nvPr>
        </p:nvSpPr>
        <p:spPr>
          <a:xfrm>
            <a:off x="6139554" y="3947311"/>
            <a:ext cx="2419673" cy="247356"/>
          </a:xfrm>
        </p:spPr>
        <p:txBody>
          <a:bodyPr anchor="ctr"/>
          <a:lstStyle>
            <a:lvl1pPr>
              <a:defRPr sz="900" cap="all" baseline="0">
                <a:solidFill>
                  <a:schemeClr val="tx1"/>
                </a:solidFill>
              </a:defRPr>
            </a:lvl1pPr>
            <a:lvl2pPr>
              <a:defRPr sz="1000" cap="all" baseline="0"/>
            </a:lvl2pPr>
            <a:lvl3pPr>
              <a:defRPr sz="900" cap="all" baseline="0"/>
            </a:lvl3pPr>
            <a:lvl4pPr>
              <a:defRPr sz="800" cap="all" baseline="0"/>
            </a:lvl4pPr>
            <a:lvl5pPr>
              <a:defRPr sz="800" cap="all" baseline="0"/>
            </a:lvl5pPr>
          </a:lstStyle>
          <a:p>
            <a:pPr lvl="0"/>
            <a:r>
              <a:rPr lang="en-GB"/>
              <a:t>Insert title</a:t>
            </a:r>
          </a:p>
        </p:txBody>
      </p:sp>
      <p:sp>
        <p:nvSpPr>
          <p:cNvPr id="101" name="Text Placeholder 12">
            <a:extLst>
              <a:ext uri="{FF2B5EF4-FFF2-40B4-BE49-F238E27FC236}">
                <a16:creationId xmlns:a16="http://schemas.microsoft.com/office/drawing/2014/main" id="{D0B1054F-9C7D-5665-7F4E-82ACA2BC8450}"/>
              </a:ext>
            </a:extLst>
          </p:cNvPr>
          <p:cNvSpPr>
            <a:spLocks noGrp="1"/>
          </p:cNvSpPr>
          <p:nvPr>
            <p:ph type="body" sz="quarter" idx="72" hasCustomPrompt="1"/>
          </p:nvPr>
        </p:nvSpPr>
        <p:spPr>
          <a:xfrm>
            <a:off x="6139554" y="4253414"/>
            <a:ext cx="2419673" cy="247356"/>
          </a:xfrm>
        </p:spPr>
        <p:txBody>
          <a:bodyPr anchor="ctr"/>
          <a:lstStyle>
            <a:lvl1pPr>
              <a:defRPr sz="900" cap="all" baseline="0">
                <a:solidFill>
                  <a:schemeClr val="tx1"/>
                </a:solidFill>
              </a:defRPr>
            </a:lvl1pPr>
            <a:lvl2pPr>
              <a:defRPr sz="1000" cap="all" baseline="0"/>
            </a:lvl2pPr>
            <a:lvl3pPr>
              <a:defRPr sz="900" cap="all" baseline="0"/>
            </a:lvl3pPr>
            <a:lvl4pPr>
              <a:defRPr sz="800" cap="all" baseline="0"/>
            </a:lvl4pPr>
            <a:lvl5pPr>
              <a:defRPr sz="800" cap="all" baseline="0"/>
            </a:lvl5pPr>
          </a:lstStyle>
          <a:p>
            <a:pPr lvl="0"/>
            <a:r>
              <a:rPr lang="en-GB"/>
              <a:t>Insert company name</a:t>
            </a:r>
          </a:p>
        </p:txBody>
      </p:sp>
      <p:sp>
        <p:nvSpPr>
          <p:cNvPr id="102" name="Text Placeholder 12">
            <a:extLst>
              <a:ext uri="{FF2B5EF4-FFF2-40B4-BE49-F238E27FC236}">
                <a16:creationId xmlns:a16="http://schemas.microsoft.com/office/drawing/2014/main" id="{95C7C35C-8E3C-CA43-B722-162B8E2231E3}"/>
              </a:ext>
            </a:extLst>
          </p:cNvPr>
          <p:cNvSpPr>
            <a:spLocks noGrp="1"/>
          </p:cNvSpPr>
          <p:nvPr>
            <p:ph type="body" sz="quarter" idx="73" hasCustomPrompt="1"/>
          </p:nvPr>
        </p:nvSpPr>
        <p:spPr>
          <a:xfrm>
            <a:off x="6139554" y="4559517"/>
            <a:ext cx="2419673" cy="247356"/>
          </a:xfrm>
        </p:spPr>
        <p:txBody>
          <a:bodyPr anchor="ctr"/>
          <a:lstStyle>
            <a:lvl1pPr>
              <a:defRPr sz="900" cap="all" baseline="0">
                <a:solidFill>
                  <a:schemeClr val="tx1"/>
                </a:solidFill>
              </a:defRPr>
            </a:lvl1pPr>
            <a:lvl2pPr>
              <a:defRPr sz="1000" cap="all" baseline="0"/>
            </a:lvl2pPr>
            <a:lvl3pPr>
              <a:defRPr sz="900" cap="all" baseline="0"/>
            </a:lvl3pPr>
            <a:lvl4pPr>
              <a:defRPr sz="800" cap="all" baseline="0"/>
            </a:lvl4pPr>
            <a:lvl5pPr>
              <a:defRPr sz="800" cap="all" baseline="0"/>
            </a:lvl5pPr>
          </a:lstStyle>
          <a:p>
            <a:pPr lvl="0"/>
            <a:r>
              <a:rPr lang="en-GB"/>
              <a:t>Insert phone</a:t>
            </a:r>
          </a:p>
        </p:txBody>
      </p:sp>
      <p:sp>
        <p:nvSpPr>
          <p:cNvPr id="103" name="Text Placeholder 12">
            <a:extLst>
              <a:ext uri="{FF2B5EF4-FFF2-40B4-BE49-F238E27FC236}">
                <a16:creationId xmlns:a16="http://schemas.microsoft.com/office/drawing/2014/main" id="{447DFCE7-0C64-37B1-871D-229AD5145538}"/>
              </a:ext>
            </a:extLst>
          </p:cNvPr>
          <p:cNvSpPr>
            <a:spLocks noGrp="1"/>
          </p:cNvSpPr>
          <p:nvPr>
            <p:ph type="body" sz="quarter" idx="74" hasCustomPrompt="1"/>
          </p:nvPr>
        </p:nvSpPr>
        <p:spPr>
          <a:xfrm>
            <a:off x="6139554" y="4865620"/>
            <a:ext cx="2419673" cy="247356"/>
          </a:xfrm>
        </p:spPr>
        <p:txBody>
          <a:bodyPr anchor="ctr"/>
          <a:lstStyle>
            <a:lvl1pPr>
              <a:defRPr sz="900" cap="all" baseline="0">
                <a:solidFill>
                  <a:schemeClr val="tx1"/>
                </a:solidFill>
              </a:defRPr>
            </a:lvl1pPr>
            <a:lvl2pPr>
              <a:defRPr sz="1000" cap="all" baseline="0"/>
            </a:lvl2pPr>
            <a:lvl3pPr>
              <a:defRPr sz="900" cap="all" baseline="0"/>
            </a:lvl3pPr>
            <a:lvl4pPr>
              <a:defRPr sz="800" cap="all" baseline="0"/>
            </a:lvl4pPr>
            <a:lvl5pPr>
              <a:defRPr sz="800" cap="all" baseline="0"/>
            </a:lvl5pPr>
          </a:lstStyle>
          <a:p>
            <a:pPr lvl="0"/>
            <a:r>
              <a:rPr lang="en-GB"/>
              <a:t>Insert email</a:t>
            </a:r>
          </a:p>
        </p:txBody>
      </p:sp>
      <p:sp>
        <p:nvSpPr>
          <p:cNvPr id="104" name="Text Placeholder 28">
            <a:extLst>
              <a:ext uri="{FF2B5EF4-FFF2-40B4-BE49-F238E27FC236}">
                <a16:creationId xmlns:a16="http://schemas.microsoft.com/office/drawing/2014/main" id="{70547246-941A-86F1-3187-F69351D8B8DB}"/>
              </a:ext>
            </a:extLst>
          </p:cNvPr>
          <p:cNvSpPr>
            <a:spLocks noGrp="1"/>
          </p:cNvSpPr>
          <p:nvPr>
            <p:ph type="body" sz="quarter" idx="75" hasCustomPrompt="1"/>
          </p:nvPr>
        </p:nvSpPr>
        <p:spPr>
          <a:xfrm>
            <a:off x="6233696" y="3912537"/>
            <a:ext cx="2368490" cy="3600"/>
          </a:xfrm>
          <a:solidFill>
            <a:schemeClr val="tx1"/>
          </a:solidFill>
        </p:spPr>
        <p:txBody>
          <a:bodyPr/>
          <a:lstStyle>
            <a:lvl1pPr>
              <a:defRPr>
                <a:solidFill>
                  <a:schemeClr val="tx1"/>
                </a:solidFill>
              </a:defRPr>
            </a:lvl1pPr>
          </a:lstStyle>
          <a:p>
            <a:pPr lvl="0"/>
            <a:r>
              <a:rPr lang="en-GB"/>
              <a:t> </a:t>
            </a:r>
          </a:p>
        </p:txBody>
      </p:sp>
      <p:sp>
        <p:nvSpPr>
          <p:cNvPr id="105" name="Text Placeholder 28">
            <a:extLst>
              <a:ext uri="{FF2B5EF4-FFF2-40B4-BE49-F238E27FC236}">
                <a16:creationId xmlns:a16="http://schemas.microsoft.com/office/drawing/2014/main" id="{A18462D0-C341-D712-6A42-8AF375EF0144}"/>
              </a:ext>
            </a:extLst>
          </p:cNvPr>
          <p:cNvSpPr>
            <a:spLocks noGrp="1"/>
          </p:cNvSpPr>
          <p:nvPr>
            <p:ph type="body" sz="quarter" idx="76" hasCustomPrompt="1"/>
          </p:nvPr>
        </p:nvSpPr>
        <p:spPr>
          <a:xfrm>
            <a:off x="6233696" y="4218640"/>
            <a:ext cx="2368490" cy="3600"/>
          </a:xfrm>
          <a:solidFill>
            <a:schemeClr val="tx1"/>
          </a:solidFill>
        </p:spPr>
        <p:txBody>
          <a:bodyPr/>
          <a:lstStyle>
            <a:lvl1pPr>
              <a:defRPr>
                <a:solidFill>
                  <a:schemeClr val="tx1"/>
                </a:solidFill>
              </a:defRPr>
            </a:lvl1pPr>
          </a:lstStyle>
          <a:p>
            <a:pPr lvl="0"/>
            <a:r>
              <a:rPr lang="en-GB"/>
              <a:t> </a:t>
            </a:r>
          </a:p>
        </p:txBody>
      </p:sp>
      <p:sp>
        <p:nvSpPr>
          <p:cNvPr id="106" name="Text Placeholder 28">
            <a:extLst>
              <a:ext uri="{FF2B5EF4-FFF2-40B4-BE49-F238E27FC236}">
                <a16:creationId xmlns:a16="http://schemas.microsoft.com/office/drawing/2014/main" id="{2034F0CA-3631-9685-F03D-D580441AD430}"/>
              </a:ext>
            </a:extLst>
          </p:cNvPr>
          <p:cNvSpPr>
            <a:spLocks noGrp="1"/>
          </p:cNvSpPr>
          <p:nvPr>
            <p:ph type="body" sz="quarter" idx="77" hasCustomPrompt="1"/>
          </p:nvPr>
        </p:nvSpPr>
        <p:spPr>
          <a:xfrm>
            <a:off x="6233696" y="4524743"/>
            <a:ext cx="2368490" cy="3600"/>
          </a:xfrm>
          <a:solidFill>
            <a:schemeClr val="tx1"/>
          </a:solidFill>
        </p:spPr>
        <p:txBody>
          <a:bodyPr/>
          <a:lstStyle>
            <a:lvl1pPr>
              <a:defRPr>
                <a:solidFill>
                  <a:schemeClr val="tx1"/>
                </a:solidFill>
              </a:defRPr>
            </a:lvl1pPr>
          </a:lstStyle>
          <a:p>
            <a:pPr lvl="0"/>
            <a:r>
              <a:rPr lang="en-GB"/>
              <a:t> </a:t>
            </a:r>
          </a:p>
        </p:txBody>
      </p:sp>
      <p:sp>
        <p:nvSpPr>
          <p:cNvPr id="107" name="Text Placeholder 28">
            <a:extLst>
              <a:ext uri="{FF2B5EF4-FFF2-40B4-BE49-F238E27FC236}">
                <a16:creationId xmlns:a16="http://schemas.microsoft.com/office/drawing/2014/main" id="{37BDE776-4888-2E07-8302-C5C406184D18}"/>
              </a:ext>
            </a:extLst>
          </p:cNvPr>
          <p:cNvSpPr>
            <a:spLocks noGrp="1"/>
          </p:cNvSpPr>
          <p:nvPr>
            <p:ph type="body" sz="quarter" idx="78" hasCustomPrompt="1"/>
          </p:nvPr>
        </p:nvSpPr>
        <p:spPr>
          <a:xfrm>
            <a:off x="6233696" y="4830846"/>
            <a:ext cx="2368490" cy="3600"/>
          </a:xfrm>
          <a:solidFill>
            <a:schemeClr val="tx1"/>
          </a:solidFill>
        </p:spPr>
        <p:txBody>
          <a:bodyPr/>
          <a:lstStyle>
            <a:lvl1pPr>
              <a:defRPr>
                <a:solidFill>
                  <a:schemeClr val="tx1"/>
                </a:solidFill>
              </a:defRPr>
            </a:lvl1pPr>
          </a:lstStyle>
          <a:p>
            <a:pPr lvl="0"/>
            <a:r>
              <a:rPr lang="en-GB"/>
              <a:t> </a:t>
            </a:r>
          </a:p>
        </p:txBody>
      </p:sp>
      <p:sp>
        <p:nvSpPr>
          <p:cNvPr id="108" name="Text Placeholder 28">
            <a:extLst>
              <a:ext uri="{FF2B5EF4-FFF2-40B4-BE49-F238E27FC236}">
                <a16:creationId xmlns:a16="http://schemas.microsoft.com/office/drawing/2014/main" id="{DBFF82DC-42CC-D02F-E640-1EDB4DEEB230}"/>
              </a:ext>
            </a:extLst>
          </p:cNvPr>
          <p:cNvSpPr>
            <a:spLocks noGrp="1"/>
          </p:cNvSpPr>
          <p:nvPr>
            <p:ph type="body" sz="quarter" idx="79" hasCustomPrompt="1"/>
          </p:nvPr>
        </p:nvSpPr>
        <p:spPr>
          <a:xfrm>
            <a:off x="6233696" y="5136949"/>
            <a:ext cx="2368490" cy="3600"/>
          </a:xfrm>
          <a:solidFill>
            <a:schemeClr val="tx1"/>
          </a:solidFill>
        </p:spPr>
        <p:txBody>
          <a:bodyPr/>
          <a:lstStyle>
            <a:lvl1pPr>
              <a:defRPr>
                <a:solidFill>
                  <a:schemeClr val="tx1"/>
                </a:solidFill>
              </a:defRPr>
            </a:lvl1pPr>
          </a:lstStyle>
          <a:p>
            <a:pPr lvl="0"/>
            <a:r>
              <a:rPr lang="en-GB"/>
              <a:t> </a:t>
            </a:r>
          </a:p>
        </p:txBody>
      </p:sp>
    </p:spTree>
    <p:custDataLst>
      <p:tags r:id="rId1"/>
    </p:custDataLst>
    <p:extLst>
      <p:ext uri="{BB962C8B-B14F-4D97-AF65-F5344CB8AC3E}">
        <p14:creationId xmlns:p14="http://schemas.microsoft.com/office/powerpoint/2010/main" val="3632139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Contact details x6 white">
    <p:bg>
      <p:bgRef idx="1001">
        <a:schemeClr val="bg2"/>
      </p:bgRef>
    </p:bg>
    <p:spTree>
      <p:nvGrpSpPr>
        <p:cNvPr id="1" name=""/>
        <p:cNvGrpSpPr/>
        <p:nvPr/>
      </p:nvGrpSpPr>
      <p:grpSpPr>
        <a:xfrm>
          <a:off x="0" y="0"/>
          <a:ext cx="0" cy="0"/>
          <a:chOff x="0" y="0"/>
          <a:chExt cx="0" cy="0"/>
        </a:xfrm>
      </p:grpSpPr>
      <p:pic>
        <p:nvPicPr>
          <p:cNvPr id="2" name="Picture 1" descr="A white wall with squares&#10;&#10;Description automatically generated">
            <a:extLst>
              <a:ext uri="{FF2B5EF4-FFF2-40B4-BE49-F238E27FC236}">
                <a16:creationId xmlns:a16="http://schemas.microsoft.com/office/drawing/2014/main" id="{6C66B6DB-283A-EC9A-77C6-3F5FA380D5B8}"/>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t="6448" b="6448"/>
          <a:stretch/>
        </p:blipFill>
        <p:spPr>
          <a:xfrm>
            <a:off x="1" y="0"/>
            <a:ext cx="12188823" cy="6858000"/>
          </a:xfrm>
          <a:prstGeom prst="rect">
            <a:avLst/>
          </a:prstGeom>
        </p:spPr>
      </p:pic>
      <p:sp>
        <p:nvSpPr>
          <p:cNvPr id="6" name="TextBox 5">
            <a:extLst>
              <a:ext uri="{FF2B5EF4-FFF2-40B4-BE49-F238E27FC236}">
                <a16:creationId xmlns:a16="http://schemas.microsoft.com/office/drawing/2014/main" id="{308713F2-EECB-0BAC-E9D1-312474D96A07}"/>
              </a:ext>
            </a:extLst>
          </p:cNvPr>
          <p:cNvSpPr txBox="1"/>
          <p:nvPr/>
        </p:nvSpPr>
        <p:spPr>
          <a:xfrm>
            <a:off x="411373" y="5501640"/>
            <a:ext cx="1017514" cy="295466"/>
          </a:xfrm>
          <a:prstGeom prst="rect">
            <a:avLst/>
          </a:prstGeom>
          <a:noFill/>
        </p:spPr>
        <p:txBody>
          <a:bodyPr wrap="none" rtlCol="0">
            <a:spAutoFit/>
          </a:bodyPr>
          <a:lstStyle/>
          <a:p>
            <a:pPr algn="l">
              <a:lnSpc>
                <a:spcPct val="120000"/>
              </a:lnSpc>
              <a:spcAft>
                <a:spcPts val="1000"/>
              </a:spcAft>
            </a:pPr>
            <a:r>
              <a:rPr lang="en-GB" sz="1200">
                <a:solidFill>
                  <a:schemeClr val="bg2"/>
                </a:solidFill>
                <a:latin typeface="Gotham Medium" panose="02000604030000020004" pitchFamily="50" charset="0"/>
              </a:rPr>
              <a:t>savills.com</a:t>
            </a:r>
          </a:p>
        </p:txBody>
      </p:sp>
      <p:sp>
        <p:nvSpPr>
          <p:cNvPr id="8" name="TextBox 7">
            <a:extLst>
              <a:ext uri="{FF2B5EF4-FFF2-40B4-BE49-F238E27FC236}">
                <a16:creationId xmlns:a16="http://schemas.microsoft.com/office/drawing/2014/main" id="{59B33698-BCC5-A34C-8F5A-827C06C9A9C0}"/>
              </a:ext>
            </a:extLst>
          </p:cNvPr>
          <p:cNvSpPr txBox="1"/>
          <p:nvPr/>
        </p:nvSpPr>
        <p:spPr>
          <a:xfrm>
            <a:off x="411373" y="5880261"/>
            <a:ext cx="11110877" cy="562462"/>
          </a:xfrm>
          <a:prstGeom prst="rect">
            <a:avLst/>
          </a:prstGeom>
          <a:noFill/>
        </p:spPr>
        <p:txBody>
          <a:bodyPr wrap="square">
            <a:spAutoFit/>
          </a:bodyPr>
          <a:lstStyle/>
          <a:p>
            <a:pPr>
              <a:lnSpc>
                <a:spcPct val="120000"/>
              </a:lnSpc>
            </a:pPr>
            <a:r>
              <a:rPr lang="en-GB" sz="650">
                <a:solidFill>
                  <a:schemeClr val="bg2"/>
                </a:solidFill>
              </a:rPr>
              <a:t>Disclaimer: The material in this presentation has been prepared solely for informational purposes and is strictly confidential. Any disclosure, use, copying or circulation of this presentation (or the information contained within it) is strictly prohibited, unless you have obtained Savills prior written consent. Neither this presentation nor any part of it shall form the basis of, or be relied upon in connection with, any offer or transaction, or act as an inducement to enter into any contract or commitment whatsoever. NO WARRANTY OR REPRESENTATION, EXPRESS OR IMPLIED, IS GIVEN AS TO THE ACCURACY OR COMPLETENESS OF THE INFORMATION CONTAINED HEREIN AND SAVILLS IS UNDER NO OBLIGATION TO SUBSEQUENTLY CORRECT IT IN THE EVENT OF ERRORS. Savills shall not be held responsible for any liability whatsoever or for any loss howsoever arising from or in reliance upon the whole or any part of the contents of this document or any errors therein or omissions therefrom. </a:t>
            </a:r>
          </a:p>
        </p:txBody>
      </p:sp>
      <p:pic>
        <p:nvPicPr>
          <p:cNvPr id="11" name="Graphic 10">
            <a:extLst>
              <a:ext uri="{FF2B5EF4-FFF2-40B4-BE49-F238E27FC236}">
                <a16:creationId xmlns:a16="http://schemas.microsoft.com/office/drawing/2014/main" id="{1B3D1ACE-7C43-C266-DB06-D81E114C996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679507" y="473394"/>
            <a:ext cx="1035573" cy="1035843"/>
          </a:xfrm>
          <a:prstGeom prst="rect">
            <a:avLst/>
          </a:prstGeom>
        </p:spPr>
      </p:pic>
      <p:pic>
        <p:nvPicPr>
          <p:cNvPr id="9" name="Graphic 8">
            <a:extLst>
              <a:ext uri="{FF2B5EF4-FFF2-40B4-BE49-F238E27FC236}">
                <a16:creationId xmlns:a16="http://schemas.microsoft.com/office/drawing/2014/main" id="{2377D719-7B99-49D8-904E-D6536AC00F9A}"/>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679507" y="473394"/>
            <a:ext cx="1035573" cy="1035843"/>
          </a:xfrm>
          <a:prstGeom prst="rect">
            <a:avLst/>
          </a:prstGeom>
        </p:spPr>
      </p:pic>
      <p:pic>
        <p:nvPicPr>
          <p:cNvPr id="5" name="Graphic 4">
            <a:extLst>
              <a:ext uri="{FF2B5EF4-FFF2-40B4-BE49-F238E27FC236}">
                <a16:creationId xmlns:a16="http://schemas.microsoft.com/office/drawing/2014/main" id="{4D1A5609-FEC5-6CE2-F12A-D73351FB4BBB}"/>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679507" y="473394"/>
            <a:ext cx="1035573" cy="1035843"/>
          </a:xfrm>
          <a:prstGeom prst="rect">
            <a:avLst/>
          </a:prstGeom>
        </p:spPr>
      </p:pic>
      <p:pic>
        <p:nvPicPr>
          <p:cNvPr id="7" name="Graphic 6">
            <a:extLst>
              <a:ext uri="{FF2B5EF4-FFF2-40B4-BE49-F238E27FC236}">
                <a16:creationId xmlns:a16="http://schemas.microsoft.com/office/drawing/2014/main" id="{9E618021-9795-5B12-F43B-BE9845A35CA8}"/>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679507" y="473394"/>
            <a:ext cx="1035573" cy="1035843"/>
          </a:xfrm>
          <a:prstGeom prst="rect">
            <a:avLst/>
          </a:prstGeom>
        </p:spPr>
      </p:pic>
      <p:sp>
        <p:nvSpPr>
          <p:cNvPr id="10" name="Text Placeholder 12">
            <a:extLst>
              <a:ext uri="{FF2B5EF4-FFF2-40B4-BE49-F238E27FC236}">
                <a16:creationId xmlns:a16="http://schemas.microsoft.com/office/drawing/2014/main" id="{F463AA91-E934-40F2-634C-5DC2BDB75009}"/>
              </a:ext>
            </a:extLst>
          </p:cNvPr>
          <p:cNvSpPr>
            <a:spLocks noGrp="1"/>
          </p:cNvSpPr>
          <p:nvPr>
            <p:ph type="body" sz="quarter" idx="10" hasCustomPrompt="1"/>
          </p:nvPr>
        </p:nvSpPr>
        <p:spPr>
          <a:xfrm>
            <a:off x="406611" y="1786823"/>
            <a:ext cx="2419673" cy="247356"/>
          </a:xfrm>
        </p:spPr>
        <p:txBody>
          <a:bodyPr anchor="ctr"/>
          <a:lstStyle>
            <a:lvl1pPr>
              <a:defRPr sz="900" cap="all" baseline="0">
                <a:solidFill>
                  <a:schemeClr val="bg2"/>
                </a:solidFill>
              </a:defRPr>
            </a:lvl1pPr>
            <a:lvl2pPr>
              <a:defRPr sz="1000" cap="all" baseline="0"/>
            </a:lvl2pPr>
            <a:lvl3pPr>
              <a:defRPr sz="900" cap="all" baseline="0"/>
            </a:lvl3pPr>
            <a:lvl4pPr>
              <a:defRPr sz="800" cap="all" baseline="0"/>
            </a:lvl4pPr>
            <a:lvl5pPr>
              <a:defRPr sz="800" cap="all" baseline="0"/>
            </a:lvl5pPr>
          </a:lstStyle>
          <a:p>
            <a:pPr lvl="0"/>
            <a:r>
              <a:rPr lang="en-GB"/>
              <a:t>Insert name</a:t>
            </a:r>
          </a:p>
        </p:txBody>
      </p:sp>
      <p:sp>
        <p:nvSpPr>
          <p:cNvPr id="19" name="Text Placeholder 12">
            <a:extLst>
              <a:ext uri="{FF2B5EF4-FFF2-40B4-BE49-F238E27FC236}">
                <a16:creationId xmlns:a16="http://schemas.microsoft.com/office/drawing/2014/main" id="{0F87A838-47DA-9538-C2D5-521EBA65F697}"/>
              </a:ext>
            </a:extLst>
          </p:cNvPr>
          <p:cNvSpPr>
            <a:spLocks noGrp="1"/>
          </p:cNvSpPr>
          <p:nvPr>
            <p:ph type="body" sz="quarter" idx="11" hasCustomPrompt="1"/>
          </p:nvPr>
        </p:nvSpPr>
        <p:spPr>
          <a:xfrm>
            <a:off x="406611" y="2092926"/>
            <a:ext cx="2419673" cy="247356"/>
          </a:xfrm>
        </p:spPr>
        <p:txBody>
          <a:bodyPr anchor="ctr"/>
          <a:lstStyle>
            <a:lvl1pPr>
              <a:defRPr sz="900" cap="all" baseline="0">
                <a:solidFill>
                  <a:schemeClr val="bg2"/>
                </a:solidFill>
              </a:defRPr>
            </a:lvl1pPr>
            <a:lvl2pPr>
              <a:defRPr sz="1000" cap="all" baseline="0"/>
            </a:lvl2pPr>
            <a:lvl3pPr>
              <a:defRPr sz="900" cap="all" baseline="0"/>
            </a:lvl3pPr>
            <a:lvl4pPr>
              <a:defRPr sz="800" cap="all" baseline="0"/>
            </a:lvl4pPr>
            <a:lvl5pPr>
              <a:defRPr sz="800" cap="all" baseline="0"/>
            </a:lvl5pPr>
          </a:lstStyle>
          <a:p>
            <a:pPr lvl="0"/>
            <a:r>
              <a:rPr lang="en-GB"/>
              <a:t>Insert title</a:t>
            </a:r>
          </a:p>
        </p:txBody>
      </p:sp>
      <p:sp>
        <p:nvSpPr>
          <p:cNvPr id="20" name="Text Placeholder 12">
            <a:extLst>
              <a:ext uri="{FF2B5EF4-FFF2-40B4-BE49-F238E27FC236}">
                <a16:creationId xmlns:a16="http://schemas.microsoft.com/office/drawing/2014/main" id="{8D44E666-5275-4278-09EB-E5EC6CD4AE2D}"/>
              </a:ext>
            </a:extLst>
          </p:cNvPr>
          <p:cNvSpPr>
            <a:spLocks noGrp="1"/>
          </p:cNvSpPr>
          <p:nvPr>
            <p:ph type="body" sz="quarter" idx="12" hasCustomPrompt="1"/>
          </p:nvPr>
        </p:nvSpPr>
        <p:spPr>
          <a:xfrm>
            <a:off x="406611" y="2399029"/>
            <a:ext cx="2419673" cy="247356"/>
          </a:xfrm>
        </p:spPr>
        <p:txBody>
          <a:bodyPr anchor="ctr"/>
          <a:lstStyle>
            <a:lvl1pPr>
              <a:defRPr sz="900" cap="all" baseline="0">
                <a:solidFill>
                  <a:schemeClr val="bg2"/>
                </a:solidFill>
              </a:defRPr>
            </a:lvl1pPr>
            <a:lvl2pPr>
              <a:defRPr sz="1000" cap="all" baseline="0"/>
            </a:lvl2pPr>
            <a:lvl3pPr>
              <a:defRPr sz="900" cap="all" baseline="0"/>
            </a:lvl3pPr>
            <a:lvl4pPr>
              <a:defRPr sz="800" cap="all" baseline="0"/>
            </a:lvl4pPr>
            <a:lvl5pPr>
              <a:defRPr sz="800" cap="all" baseline="0"/>
            </a:lvl5pPr>
          </a:lstStyle>
          <a:p>
            <a:pPr lvl="0"/>
            <a:r>
              <a:rPr lang="en-GB"/>
              <a:t>Insert company name</a:t>
            </a:r>
          </a:p>
        </p:txBody>
      </p:sp>
      <p:sp>
        <p:nvSpPr>
          <p:cNvPr id="21" name="Text Placeholder 12">
            <a:extLst>
              <a:ext uri="{FF2B5EF4-FFF2-40B4-BE49-F238E27FC236}">
                <a16:creationId xmlns:a16="http://schemas.microsoft.com/office/drawing/2014/main" id="{7F425FD1-ACAD-9870-E3D6-B810DA89AD7B}"/>
              </a:ext>
            </a:extLst>
          </p:cNvPr>
          <p:cNvSpPr>
            <a:spLocks noGrp="1"/>
          </p:cNvSpPr>
          <p:nvPr>
            <p:ph type="body" sz="quarter" idx="13" hasCustomPrompt="1"/>
          </p:nvPr>
        </p:nvSpPr>
        <p:spPr>
          <a:xfrm>
            <a:off x="406611" y="2705132"/>
            <a:ext cx="2419673" cy="247356"/>
          </a:xfrm>
        </p:spPr>
        <p:txBody>
          <a:bodyPr anchor="ctr"/>
          <a:lstStyle>
            <a:lvl1pPr>
              <a:defRPr sz="900" cap="all" baseline="0">
                <a:solidFill>
                  <a:schemeClr val="bg2"/>
                </a:solidFill>
              </a:defRPr>
            </a:lvl1pPr>
            <a:lvl2pPr>
              <a:defRPr sz="1000" cap="all" baseline="0"/>
            </a:lvl2pPr>
            <a:lvl3pPr>
              <a:defRPr sz="900" cap="all" baseline="0"/>
            </a:lvl3pPr>
            <a:lvl4pPr>
              <a:defRPr sz="800" cap="all" baseline="0"/>
            </a:lvl4pPr>
            <a:lvl5pPr>
              <a:defRPr sz="800" cap="all" baseline="0"/>
            </a:lvl5pPr>
          </a:lstStyle>
          <a:p>
            <a:pPr lvl="0"/>
            <a:r>
              <a:rPr lang="en-GB"/>
              <a:t>Insert phone</a:t>
            </a:r>
          </a:p>
        </p:txBody>
      </p:sp>
      <p:sp>
        <p:nvSpPr>
          <p:cNvPr id="22" name="Text Placeholder 12">
            <a:extLst>
              <a:ext uri="{FF2B5EF4-FFF2-40B4-BE49-F238E27FC236}">
                <a16:creationId xmlns:a16="http://schemas.microsoft.com/office/drawing/2014/main" id="{0639C70E-2DC6-6ED2-500C-29E40A890E30}"/>
              </a:ext>
            </a:extLst>
          </p:cNvPr>
          <p:cNvSpPr>
            <a:spLocks noGrp="1"/>
          </p:cNvSpPr>
          <p:nvPr>
            <p:ph type="body" sz="quarter" idx="14" hasCustomPrompt="1"/>
          </p:nvPr>
        </p:nvSpPr>
        <p:spPr>
          <a:xfrm>
            <a:off x="406611" y="3011235"/>
            <a:ext cx="2419673" cy="247356"/>
          </a:xfrm>
        </p:spPr>
        <p:txBody>
          <a:bodyPr anchor="ctr"/>
          <a:lstStyle>
            <a:lvl1pPr>
              <a:defRPr sz="900" cap="all" baseline="0">
                <a:solidFill>
                  <a:schemeClr val="bg2"/>
                </a:solidFill>
              </a:defRPr>
            </a:lvl1pPr>
            <a:lvl2pPr>
              <a:defRPr sz="1000" cap="all" baseline="0"/>
            </a:lvl2pPr>
            <a:lvl3pPr>
              <a:defRPr sz="900" cap="all" baseline="0"/>
            </a:lvl3pPr>
            <a:lvl4pPr>
              <a:defRPr sz="800" cap="all" baseline="0"/>
            </a:lvl4pPr>
            <a:lvl5pPr>
              <a:defRPr sz="800" cap="all" baseline="0"/>
            </a:lvl5pPr>
          </a:lstStyle>
          <a:p>
            <a:pPr lvl="0"/>
            <a:r>
              <a:rPr lang="en-GB"/>
              <a:t>Insert email</a:t>
            </a:r>
          </a:p>
        </p:txBody>
      </p:sp>
      <p:sp>
        <p:nvSpPr>
          <p:cNvPr id="23" name="Text Placeholder 28">
            <a:extLst>
              <a:ext uri="{FF2B5EF4-FFF2-40B4-BE49-F238E27FC236}">
                <a16:creationId xmlns:a16="http://schemas.microsoft.com/office/drawing/2014/main" id="{D2241E35-8E0F-477A-6CC0-221FC63A05AE}"/>
              </a:ext>
            </a:extLst>
          </p:cNvPr>
          <p:cNvSpPr>
            <a:spLocks noGrp="1"/>
          </p:cNvSpPr>
          <p:nvPr>
            <p:ph type="body" sz="quarter" idx="25" hasCustomPrompt="1"/>
          </p:nvPr>
        </p:nvSpPr>
        <p:spPr>
          <a:xfrm>
            <a:off x="500753" y="2058152"/>
            <a:ext cx="2368490" cy="3600"/>
          </a:xfrm>
          <a:solidFill>
            <a:schemeClr val="bg2"/>
          </a:solidFill>
        </p:spPr>
        <p:txBody>
          <a:bodyPr/>
          <a:lstStyle>
            <a:lvl1pPr>
              <a:defRPr>
                <a:solidFill>
                  <a:schemeClr val="bg2"/>
                </a:solidFill>
              </a:defRPr>
            </a:lvl1pPr>
          </a:lstStyle>
          <a:p>
            <a:pPr lvl="0"/>
            <a:r>
              <a:rPr lang="en-GB"/>
              <a:t> </a:t>
            </a:r>
          </a:p>
        </p:txBody>
      </p:sp>
      <p:sp>
        <p:nvSpPr>
          <p:cNvPr id="24" name="Text Placeholder 28">
            <a:extLst>
              <a:ext uri="{FF2B5EF4-FFF2-40B4-BE49-F238E27FC236}">
                <a16:creationId xmlns:a16="http://schemas.microsoft.com/office/drawing/2014/main" id="{EDE0570E-DCF9-8B84-76C3-5233C89F75AC}"/>
              </a:ext>
            </a:extLst>
          </p:cNvPr>
          <p:cNvSpPr>
            <a:spLocks noGrp="1"/>
          </p:cNvSpPr>
          <p:nvPr>
            <p:ph type="body" sz="quarter" idx="26" hasCustomPrompt="1"/>
          </p:nvPr>
        </p:nvSpPr>
        <p:spPr>
          <a:xfrm>
            <a:off x="500753" y="2364255"/>
            <a:ext cx="2368490" cy="3600"/>
          </a:xfrm>
          <a:solidFill>
            <a:schemeClr val="bg2"/>
          </a:solidFill>
        </p:spPr>
        <p:txBody>
          <a:bodyPr/>
          <a:lstStyle>
            <a:lvl1pPr>
              <a:defRPr>
                <a:solidFill>
                  <a:schemeClr val="bg2"/>
                </a:solidFill>
              </a:defRPr>
            </a:lvl1pPr>
          </a:lstStyle>
          <a:p>
            <a:pPr lvl="0"/>
            <a:r>
              <a:rPr lang="en-GB"/>
              <a:t> </a:t>
            </a:r>
          </a:p>
        </p:txBody>
      </p:sp>
      <p:sp>
        <p:nvSpPr>
          <p:cNvPr id="25" name="Text Placeholder 28">
            <a:extLst>
              <a:ext uri="{FF2B5EF4-FFF2-40B4-BE49-F238E27FC236}">
                <a16:creationId xmlns:a16="http://schemas.microsoft.com/office/drawing/2014/main" id="{E057196E-925E-04DA-E452-8D27B4670C05}"/>
              </a:ext>
            </a:extLst>
          </p:cNvPr>
          <p:cNvSpPr>
            <a:spLocks noGrp="1"/>
          </p:cNvSpPr>
          <p:nvPr>
            <p:ph type="body" sz="quarter" idx="27" hasCustomPrompt="1"/>
          </p:nvPr>
        </p:nvSpPr>
        <p:spPr>
          <a:xfrm>
            <a:off x="500753" y="2670358"/>
            <a:ext cx="2368490" cy="3600"/>
          </a:xfrm>
          <a:solidFill>
            <a:schemeClr val="bg2"/>
          </a:solidFill>
        </p:spPr>
        <p:txBody>
          <a:bodyPr/>
          <a:lstStyle>
            <a:lvl1pPr>
              <a:defRPr>
                <a:solidFill>
                  <a:schemeClr val="bg2"/>
                </a:solidFill>
              </a:defRPr>
            </a:lvl1pPr>
          </a:lstStyle>
          <a:p>
            <a:pPr lvl="0"/>
            <a:r>
              <a:rPr lang="en-GB"/>
              <a:t> </a:t>
            </a:r>
          </a:p>
        </p:txBody>
      </p:sp>
      <p:sp>
        <p:nvSpPr>
          <p:cNvPr id="26" name="Text Placeholder 28">
            <a:extLst>
              <a:ext uri="{FF2B5EF4-FFF2-40B4-BE49-F238E27FC236}">
                <a16:creationId xmlns:a16="http://schemas.microsoft.com/office/drawing/2014/main" id="{5D5525CA-BAD9-3C9B-3CB7-1E04EA6267EC}"/>
              </a:ext>
            </a:extLst>
          </p:cNvPr>
          <p:cNvSpPr>
            <a:spLocks noGrp="1"/>
          </p:cNvSpPr>
          <p:nvPr>
            <p:ph type="body" sz="quarter" idx="28" hasCustomPrompt="1"/>
          </p:nvPr>
        </p:nvSpPr>
        <p:spPr>
          <a:xfrm>
            <a:off x="500753" y="2976461"/>
            <a:ext cx="2368490" cy="3600"/>
          </a:xfrm>
          <a:solidFill>
            <a:schemeClr val="bg2"/>
          </a:solidFill>
        </p:spPr>
        <p:txBody>
          <a:bodyPr/>
          <a:lstStyle>
            <a:lvl1pPr>
              <a:defRPr>
                <a:solidFill>
                  <a:schemeClr val="bg2"/>
                </a:solidFill>
              </a:defRPr>
            </a:lvl1pPr>
          </a:lstStyle>
          <a:p>
            <a:pPr lvl="0"/>
            <a:r>
              <a:rPr lang="en-GB"/>
              <a:t> </a:t>
            </a:r>
          </a:p>
        </p:txBody>
      </p:sp>
      <p:sp>
        <p:nvSpPr>
          <p:cNvPr id="27" name="Text Placeholder 28">
            <a:extLst>
              <a:ext uri="{FF2B5EF4-FFF2-40B4-BE49-F238E27FC236}">
                <a16:creationId xmlns:a16="http://schemas.microsoft.com/office/drawing/2014/main" id="{5BDA25B1-5898-AD09-5ED1-2331CABA83BA}"/>
              </a:ext>
            </a:extLst>
          </p:cNvPr>
          <p:cNvSpPr>
            <a:spLocks noGrp="1"/>
          </p:cNvSpPr>
          <p:nvPr>
            <p:ph type="body" sz="quarter" idx="29" hasCustomPrompt="1"/>
          </p:nvPr>
        </p:nvSpPr>
        <p:spPr>
          <a:xfrm>
            <a:off x="500753" y="3282564"/>
            <a:ext cx="2368490" cy="3600"/>
          </a:xfrm>
          <a:solidFill>
            <a:schemeClr val="bg2"/>
          </a:solidFill>
        </p:spPr>
        <p:txBody>
          <a:bodyPr/>
          <a:lstStyle>
            <a:lvl1pPr>
              <a:defRPr>
                <a:solidFill>
                  <a:schemeClr val="bg2"/>
                </a:solidFill>
              </a:defRPr>
            </a:lvl1pPr>
          </a:lstStyle>
          <a:p>
            <a:pPr lvl="0"/>
            <a:r>
              <a:rPr lang="en-GB"/>
              <a:t> </a:t>
            </a:r>
          </a:p>
        </p:txBody>
      </p:sp>
      <p:sp>
        <p:nvSpPr>
          <p:cNvPr id="34" name="Title 2">
            <a:extLst>
              <a:ext uri="{FF2B5EF4-FFF2-40B4-BE49-F238E27FC236}">
                <a16:creationId xmlns:a16="http://schemas.microsoft.com/office/drawing/2014/main" id="{4F1E952D-9EF6-F44E-9DD4-CAAB9F0A73B9}"/>
              </a:ext>
            </a:extLst>
          </p:cNvPr>
          <p:cNvSpPr>
            <a:spLocks noGrp="1"/>
          </p:cNvSpPr>
          <p:nvPr>
            <p:ph type="title" hasCustomPrompt="1"/>
          </p:nvPr>
        </p:nvSpPr>
        <p:spPr>
          <a:xfrm>
            <a:off x="450732" y="473394"/>
            <a:ext cx="6228882" cy="1109663"/>
          </a:xfrm>
        </p:spPr>
        <p:txBody>
          <a:bodyPr/>
          <a:lstStyle>
            <a:lvl1pPr>
              <a:defRPr sz="5998">
                <a:solidFill>
                  <a:schemeClr val="bg2"/>
                </a:solidFill>
                <a:latin typeface="+mn-lt"/>
              </a:defRPr>
            </a:lvl1pPr>
          </a:lstStyle>
          <a:p>
            <a:r>
              <a:rPr lang="en-GB"/>
              <a:t>Contact us</a:t>
            </a:r>
          </a:p>
        </p:txBody>
      </p:sp>
      <p:sp>
        <p:nvSpPr>
          <p:cNvPr id="35" name="Text Placeholder 12">
            <a:extLst>
              <a:ext uri="{FF2B5EF4-FFF2-40B4-BE49-F238E27FC236}">
                <a16:creationId xmlns:a16="http://schemas.microsoft.com/office/drawing/2014/main" id="{B62F5ACF-BE20-08E6-D0AF-24278D78C310}"/>
              </a:ext>
            </a:extLst>
          </p:cNvPr>
          <p:cNvSpPr>
            <a:spLocks noGrp="1"/>
          </p:cNvSpPr>
          <p:nvPr>
            <p:ph type="body" sz="quarter" idx="30" hasCustomPrompt="1"/>
          </p:nvPr>
        </p:nvSpPr>
        <p:spPr>
          <a:xfrm>
            <a:off x="3247491" y="1786823"/>
            <a:ext cx="2419673" cy="247356"/>
          </a:xfrm>
        </p:spPr>
        <p:txBody>
          <a:bodyPr anchor="ctr"/>
          <a:lstStyle>
            <a:lvl1pPr>
              <a:defRPr sz="900" cap="all" baseline="0">
                <a:solidFill>
                  <a:schemeClr val="bg2"/>
                </a:solidFill>
              </a:defRPr>
            </a:lvl1pPr>
            <a:lvl2pPr>
              <a:defRPr sz="1000" cap="all" baseline="0"/>
            </a:lvl2pPr>
            <a:lvl3pPr>
              <a:defRPr sz="900" cap="all" baseline="0"/>
            </a:lvl3pPr>
            <a:lvl4pPr>
              <a:defRPr sz="800" cap="all" baseline="0"/>
            </a:lvl4pPr>
            <a:lvl5pPr>
              <a:defRPr sz="800" cap="all" baseline="0"/>
            </a:lvl5pPr>
          </a:lstStyle>
          <a:p>
            <a:pPr lvl="0"/>
            <a:r>
              <a:rPr lang="en-GB"/>
              <a:t>Insert name</a:t>
            </a:r>
          </a:p>
        </p:txBody>
      </p:sp>
      <p:sp>
        <p:nvSpPr>
          <p:cNvPr id="36" name="Text Placeholder 12">
            <a:extLst>
              <a:ext uri="{FF2B5EF4-FFF2-40B4-BE49-F238E27FC236}">
                <a16:creationId xmlns:a16="http://schemas.microsoft.com/office/drawing/2014/main" id="{CCB8CE3D-D2ED-D7BB-8787-2C525AD5AE10}"/>
              </a:ext>
            </a:extLst>
          </p:cNvPr>
          <p:cNvSpPr>
            <a:spLocks noGrp="1"/>
          </p:cNvSpPr>
          <p:nvPr>
            <p:ph type="body" sz="quarter" idx="31" hasCustomPrompt="1"/>
          </p:nvPr>
        </p:nvSpPr>
        <p:spPr>
          <a:xfrm>
            <a:off x="3247491" y="2092926"/>
            <a:ext cx="2419673" cy="247356"/>
          </a:xfrm>
        </p:spPr>
        <p:txBody>
          <a:bodyPr anchor="ctr"/>
          <a:lstStyle>
            <a:lvl1pPr>
              <a:defRPr sz="900" cap="all" baseline="0">
                <a:solidFill>
                  <a:schemeClr val="bg2"/>
                </a:solidFill>
              </a:defRPr>
            </a:lvl1pPr>
            <a:lvl2pPr>
              <a:defRPr sz="1000" cap="all" baseline="0"/>
            </a:lvl2pPr>
            <a:lvl3pPr>
              <a:defRPr sz="900" cap="all" baseline="0"/>
            </a:lvl3pPr>
            <a:lvl4pPr>
              <a:defRPr sz="800" cap="all" baseline="0"/>
            </a:lvl4pPr>
            <a:lvl5pPr>
              <a:defRPr sz="800" cap="all" baseline="0"/>
            </a:lvl5pPr>
          </a:lstStyle>
          <a:p>
            <a:pPr lvl="0"/>
            <a:r>
              <a:rPr lang="en-GB"/>
              <a:t>Insert title</a:t>
            </a:r>
          </a:p>
        </p:txBody>
      </p:sp>
      <p:sp>
        <p:nvSpPr>
          <p:cNvPr id="37" name="Text Placeholder 12">
            <a:extLst>
              <a:ext uri="{FF2B5EF4-FFF2-40B4-BE49-F238E27FC236}">
                <a16:creationId xmlns:a16="http://schemas.microsoft.com/office/drawing/2014/main" id="{80F03593-8739-1451-AC14-031A7BC21204}"/>
              </a:ext>
            </a:extLst>
          </p:cNvPr>
          <p:cNvSpPr>
            <a:spLocks noGrp="1"/>
          </p:cNvSpPr>
          <p:nvPr>
            <p:ph type="body" sz="quarter" idx="32" hasCustomPrompt="1"/>
          </p:nvPr>
        </p:nvSpPr>
        <p:spPr>
          <a:xfrm>
            <a:off x="3247491" y="2399029"/>
            <a:ext cx="2419673" cy="247356"/>
          </a:xfrm>
        </p:spPr>
        <p:txBody>
          <a:bodyPr anchor="ctr"/>
          <a:lstStyle>
            <a:lvl1pPr>
              <a:defRPr sz="900" cap="all" baseline="0">
                <a:solidFill>
                  <a:schemeClr val="bg2"/>
                </a:solidFill>
              </a:defRPr>
            </a:lvl1pPr>
            <a:lvl2pPr>
              <a:defRPr sz="1000" cap="all" baseline="0"/>
            </a:lvl2pPr>
            <a:lvl3pPr>
              <a:defRPr sz="900" cap="all" baseline="0"/>
            </a:lvl3pPr>
            <a:lvl4pPr>
              <a:defRPr sz="800" cap="all" baseline="0"/>
            </a:lvl4pPr>
            <a:lvl5pPr>
              <a:defRPr sz="800" cap="all" baseline="0"/>
            </a:lvl5pPr>
          </a:lstStyle>
          <a:p>
            <a:pPr lvl="0"/>
            <a:r>
              <a:rPr lang="en-GB"/>
              <a:t>Insert company name</a:t>
            </a:r>
          </a:p>
        </p:txBody>
      </p:sp>
      <p:sp>
        <p:nvSpPr>
          <p:cNvPr id="38" name="Text Placeholder 12">
            <a:extLst>
              <a:ext uri="{FF2B5EF4-FFF2-40B4-BE49-F238E27FC236}">
                <a16:creationId xmlns:a16="http://schemas.microsoft.com/office/drawing/2014/main" id="{EC650E55-3F34-1F47-B287-59BCC89CF0B7}"/>
              </a:ext>
            </a:extLst>
          </p:cNvPr>
          <p:cNvSpPr>
            <a:spLocks noGrp="1"/>
          </p:cNvSpPr>
          <p:nvPr>
            <p:ph type="body" sz="quarter" idx="33" hasCustomPrompt="1"/>
          </p:nvPr>
        </p:nvSpPr>
        <p:spPr>
          <a:xfrm>
            <a:off x="3247491" y="2705132"/>
            <a:ext cx="2419673" cy="247356"/>
          </a:xfrm>
        </p:spPr>
        <p:txBody>
          <a:bodyPr anchor="ctr"/>
          <a:lstStyle>
            <a:lvl1pPr>
              <a:defRPr sz="900" cap="all" baseline="0">
                <a:solidFill>
                  <a:schemeClr val="bg2"/>
                </a:solidFill>
              </a:defRPr>
            </a:lvl1pPr>
            <a:lvl2pPr>
              <a:defRPr sz="1000" cap="all" baseline="0"/>
            </a:lvl2pPr>
            <a:lvl3pPr>
              <a:defRPr sz="900" cap="all" baseline="0"/>
            </a:lvl3pPr>
            <a:lvl4pPr>
              <a:defRPr sz="800" cap="all" baseline="0"/>
            </a:lvl4pPr>
            <a:lvl5pPr>
              <a:defRPr sz="800" cap="all" baseline="0"/>
            </a:lvl5pPr>
          </a:lstStyle>
          <a:p>
            <a:pPr lvl="0"/>
            <a:r>
              <a:rPr lang="en-GB"/>
              <a:t>Insert phone</a:t>
            </a:r>
          </a:p>
        </p:txBody>
      </p:sp>
      <p:sp>
        <p:nvSpPr>
          <p:cNvPr id="39" name="Text Placeholder 12">
            <a:extLst>
              <a:ext uri="{FF2B5EF4-FFF2-40B4-BE49-F238E27FC236}">
                <a16:creationId xmlns:a16="http://schemas.microsoft.com/office/drawing/2014/main" id="{F62A1F27-A95C-F789-6415-504B0726F7C3}"/>
              </a:ext>
            </a:extLst>
          </p:cNvPr>
          <p:cNvSpPr>
            <a:spLocks noGrp="1"/>
          </p:cNvSpPr>
          <p:nvPr>
            <p:ph type="body" sz="quarter" idx="34" hasCustomPrompt="1"/>
          </p:nvPr>
        </p:nvSpPr>
        <p:spPr>
          <a:xfrm>
            <a:off x="3247491" y="3011235"/>
            <a:ext cx="2419673" cy="247356"/>
          </a:xfrm>
        </p:spPr>
        <p:txBody>
          <a:bodyPr anchor="ctr"/>
          <a:lstStyle>
            <a:lvl1pPr>
              <a:defRPr sz="900" cap="all" baseline="0">
                <a:solidFill>
                  <a:schemeClr val="bg2"/>
                </a:solidFill>
              </a:defRPr>
            </a:lvl1pPr>
            <a:lvl2pPr>
              <a:defRPr sz="1000" cap="all" baseline="0"/>
            </a:lvl2pPr>
            <a:lvl3pPr>
              <a:defRPr sz="900" cap="all" baseline="0"/>
            </a:lvl3pPr>
            <a:lvl4pPr>
              <a:defRPr sz="800" cap="all" baseline="0"/>
            </a:lvl4pPr>
            <a:lvl5pPr>
              <a:defRPr sz="800" cap="all" baseline="0"/>
            </a:lvl5pPr>
          </a:lstStyle>
          <a:p>
            <a:pPr lvl="0"/>
            <a:r>
              <a:rPr lang="en-GB"/>
              <a:t>Insert email</a:t>
            </a:r>
          </a:p>
        </p:txBody>
      </p:sp>
      <p:sp>
        <p:nvSpPr>
          <p:cNvPr id="40" name="Text Placeholder 28">
            <a:extLst>
              <a:ext uri="{FF2B5EF4-FFF2-40B4-BE49-F238E27FC236}">
                <a16:creationId xmlns:a16="http://schemas.microsoft.com/office/drawing/2014/main" id="{21F632C8-0023-13BC-C5DE-7EFBC3231150}"/>
              </a:ext>
            </a:extLst>
          </p:cNvPr>
          <p:cNvSpPr>
            <a:spLocks noGrp="1"/>
          </p:cNvSpPr>
          <p:nvPr>
            <p:ph type="body" sz="quarter" idx="35" hasCustomPrompt="1"/>
          </p:nvPr>
        </p:nvSpPr>
        <p:spPr>
          <a:xfrm>
            <a:off x="3341633" y="2058152"/>
            <a:ext cx="2368490" cy="3600"/>
          </a:xfrm>
          <a:solidFill>
            <a:schemeClr val="bg2"/>
          </a:solidFill>
        </p:spPr>
        <p:txBody>
          <a:bodyPr/>
          <a:lstStyle>
            <a:lvl1pPr>
              <a:defRPr>
                <a:solidFill>
                  <a:schemeClr val="bg2"/>
                </a:solidFill>
              </a:defRPr>
            </a:lvl1pPr>
          </a:lstStyle>
          <a:p>
            <a:pPr lvl="0"/>
            <a:r>
              <a:rPr lang="en-GB"/>
              <a:t> </a:t>
            </a:r>
          </a:p>
        </p:txBody>
      </p:sp>
      <p:sp>
        <p:nvSpPr>
          <p:cNvPr id="41" name="Text Placeholder 28">
            <a:extLst>
              <a:ext uri="{FF2B5EF4-FFF2-40B4-BE49-F238E27FC236}">
                <a16:creationId xmlns:a16="http://schemas.microsoft.com/office/drawing/2014/main" id="{DE885507-DE8E-3634-5D94-78CC20459621}"/>
              </a:ext>
            </a:extLst>
          </p:cNvPr>
          <p:cNvSpPr>
            <a:spLocks noGrp="1"/>
          </p:cNvSpPr>
          <p:nvPr>
            <p:ph type="body" sz="quarter" idx="36" hasCustomPrompt="1"/>
          </p:nvPr>
        </p:nvSpPr>
        <p:spPr>
          <a:xfrm>
            <a:off x="3341633" y="2364255"/>
            <a:ext cx="2368490" cy="3600"/>
          </a:xfrm>
          <a:solidFill>
            <a:schemeClr val="bg2"/>
          </a:solidFill>
        </p:spPr>
        <p:txBody>
          <a:bodyPr/>
          <a:lstStyle>
            <a:lvl1pPr>
              <a:defRPr>
                <a:solidFill>
                  <a:schemeClr val="bg2"/>
                </a:solidFill>
              </a:defRPr>
            </a:lvl1pPr>
          </a:lstStyle>
          <a:p>
            <a:pPr lvl="0"/>
            <a:r>
              <a:rPr lang="en-GB"/>
              <a:t> </a:t>
            </a:r>
          </a:p>
        </p:txBody>
      </p:sp>
      <p:sp>
        <p:nvSpPr>
          <p:cNvPr id="42" name="Text Placeholder 28">
            <a:extLst>
              <a:ext uri="{FF2B5EF4-FFF2-40B4-BE49-F238E27FC236}">
                <a16:creationId xmlns:a16="http://schemas.microsoft.com/office/drawing/2014/main" id="{298888A4-81C0-9F7E-E9FB-36BC111E8FCE}"/>
              </a:ext>
            </a:extLst>
          </p:cNvPr>
          <p:cNvSpPr>
            <a:spLocks noGrp="1"/>
          </p:cNvSpPr>
          <p:nvPr>
            <p:ph type="body" sz="quarter" idx="37" hasCustomPrompt="1"/>
          </p:nvPr>
        </p:nvSpPr>
        <p:spPr>
          <a:xfrm>
            <a:off x="3341633" y="2670358"/>
            <a:ext cx="2368490" cy="3600"/>
          </a:xfrm>
          <a:solidFill>
            <a:schemeClr val="bg2"/>
          </a:solidFill>
        </p:spPr>
        <p:txBody>
          <a:bodyPr/>
          <a:lstStyle>
            <a:lvl1pPr>
              <a:defRPr>
                <a:solidFill>
                  <a:schemeClr val="bg2"/>
                </a:solidFill>
              </a:defRPr>
            </a:lvl1pPr>
          </a:lstStyle>
          <a:p>
            <a:pPr lvl="0"/>
            <a:r>
              <a:rPr lang="en-GB"/>
              <a:t> </a:t>
            </a:r>
          </a:p>
        </p:txBody>
      </p:sp>
      <p:sp>
        <p:nvSpPr>
          <p:cNvPr id="43" name="Text Placeholder 28">
            <a:extLst>
              <a:ext uri="{FF2B5EF4-FFF2-40B4-BE49-F238E27FC236}">
                <a16:creationId xmlns:a16="http://schemas.microsoft.com/office/drawing/2014/main" id="{C4472B1E-F3CE-55E3-7F55-0E3BA568CF98}"/>
              </a:ext>
            </a:extLst>
          </p:cNvPr>
          <p:cNvSpPr>
            <a:spLocks noGrp="1"/>
          </p:cNvSpPr>
          <p:nvPr>
            <p:ph type="body" sz="quarter" idx="38" hasCustomPrompt="1"/>
          </p:nvPr>
        </p:nvSpPr>
        <p:spPr>
          <a:xfrm>
            <a:off x="3341633" y="2976461"/>
            <a:ext cx="2368490" cy="3600"/>
          </a:xfrm>
          <a:solidFill>
            <a:schemeClr val="bg2"/>
          </a:solidFill>
        </p:spPr>
        <p:txBody>
          <a:bodyPr/>
          <a:lstStyle>
            <a:lvl1pPr>
              <a:defRPr>
                <a:solidFill>
                  <a:schemeClr val="bg2"/>
                </a:solidFill>
              </a:defRPr>
            </a:lvl1pPr>
          </a:lstStyle>
          <a:p>
            <a:pPr lvl="0"/>
            <a:r>
              <a:rPr lang="en-GB"/>
              <a:t> </a:t>
            </a:r>
          </a:p>
        </p:txBody>
      </p:sp>
      <p:sp>
        <p:nvSpPr>
          <p:cNvPr id="50" name="Text Placeholder 28">
            <a:extLst>
              <a:ext uri="{FF2B5EF4-FFF2-40B4-BE49-F238E27FC236}">
                <a16:creationId xmlns:a16="http://schemas.microsoft.com/office/drawing/2014/main" id="{653E32AB-F0D7-9AA0-CD0D-E935C0146935}"/>
              </a:ext>
            </a:extLst>
          </p:cNvPr>
          <p:cNvSpPr>
            <a:spLocks noGrp="1"/>
          </p:cNvSpPr>
          <p:nvPr>
            <p:ph type="body" sz="quarter" idx="39" hasCustomPrompt="1"/>
          </p:nvPr>
        </p:nvSpPr>
        <p:spPr>
          <a:xfrm>
            <a:off x="3341633" y="3282564"/>
            <a:ext cx="2368490" cy="3600"/>
          </a:xfrm>
          <a:solidFill>
            <a:schemeClr val="bg2"/>
          </a:solidFill>
        </p:spPr>
        <p:txBody>
          <a:bodyPr/>
          <a:lstStyle>
            <a:lvl1pPr>
              <a:defRPr>
                <a:solidFill>
                  <a:schemeClr val="bg2"/>
                </a:solidFill>
              </a:defRPr>
            </a:lvl1pPr>
          </a:lstStyle>
          <a:p>
            <a:pPr lvl="0"/>
            <a:r>
              <a:rPr lang="en-GB"/>
              <a:t> </a:t>
            </a:r>
          </a:p>
        </p:txBody>
      </p:sp>
      <p:sp>
        <p:nvSpPr>
          <p:cNvPr id="71" name="Text Placeholder 12">
            <a:extLst>
              <a:ext uri="{FF2B5EF4-FFF2-40B4-BE49-F238E27FC236}">
                <a16:creationId xmlns:a16="http://schemas.microsoft.com/office/drawing/2014/main" id="{F493B4C4-CE02-3BEA-854F-B591E2E86BA9}"/>
              </a:ext>
            </a:extLst>
          </p:cNvPr>
          <p:cNvSpPr>
            <a:spLocks noGrp="1"/>
          </p:cNvSpPr>
          <p:nvPr>
            <p:ph type="body" sz="quarter" idx="40" hasCustomPrompt="1"/>
          </p:nvPr>
        </p:nvSpPr>
        <p:spPr>
          <a:xfrm>
            <a:off x="6139554" y="1786823"/>
            <a:ext cx="2419673" cy="247356"/>
          </a:xfrm>
        </p:spPr>
        <p:txBody>
          <a:bodyPr anchor="ctr"/>
          <a:lstStyle>
            <a:lvl1pPr>
              <a:defRPr sz="900" cap="all" baseline="0">
                <a:solidFill>
                  <a:schemeClr val="bg2"/>
                </a:solidFill>
              </a:defRPr>
            </a:lvl1pPr>
            <a:lvl2pPr>
              <a:defRPr sz="1000" cap="all" baseline="0"/>
            </a:lvl2pPr>
            <a:lvl3pPr>
              <a:defRPr sz="900" cap="all" baseline="0"/>
            </a:lvl3pPr>
            <a:lvl4pPr>
              <a:defRPr sz="800" cap="all" baseline="0"/>
            </a:lvl4pPr>
            <a:lvl5pPr>
              <a:defRPr sz="800" cap="all" baseline="0"/>
            </a:lvl5pPr>
          </a:lstStyle>
          <a:p>
            <a:pPr lvl="0"/>
            <a:r>
              <a:rPr lang="en-GB"/>
              <a:t>Insert name</a:t>
            </a:r>
          </a:p>
        </p:txBody>
      </p:sp>
      <p:sp>
        <p:nvSpPr>
          <p:cNvPr id="72" name="Text Placeholder 12">
            <a:extLst>
              <a:ext uri="{FF2B5EF4-FFF2-40B4-BE49-F238E27FC236}">
                <a16:creationId xmlns:a16="http://schemas.microsoft.com/office/drawing/2014/main" id="{6322FFA6-343D-61D2-6A3D-B933FDEFCDF7}"/>
              </a:ext>
            </a:extLst>
          </p:cNvPr>
          <p:cNvSpPr>
            <a:spLocks noGrp="1"/>
          </p:cNvSpPr>
          <p:nvPr>
            <p:ph type="body" sz="quarter" idx="41" hasCustomPrompt="1"/>
          </p:nvPr>
        </p:nvSpPr>
        <p:spPr>
          <a:xfrm>
            <a:off x="6139554" y="2092926"/>
            <a:ext cx="2419673" cy="247356"/>
          </a:xfrm>
        </p:spPr>
        <p:txBody>
          <a:bodyPr anchor="ctr"/>
          <a:lstStyle>
            <a:lvl1pPr>
              <a:defRPr sz="900" cap="all" baseline="0">
                <a:solidFill>
                  <a:schemeClr val="bg2"/>
                </a:solidFill>
              </a:defRPr>
            </a:lvl1pPr>
            <a:lvl2pPr>
              <a:defRPr sz="1000" cap="all" baseline="0"/>
            </a:lvl2pPr>
            <a:lvl3pPr>
              <a:defRPr sz="900" cap="all" baseline="0"/>
            </a:lvl3pPr>
            <a:lvl4pPr>
              <a:defRPr sz="800" cap="all" baseline="0"/>
            </a:lvl4pPr>
            <a:lvl5pPr>
              <a:defRPr sz="800" cap="all" baseline="0"/>
            </a:lvl5pPr>
          </a:lstStyle>
          <a:p>
            <a:pPr lvl="0"/>
            <a:r>
              <a:rPr lang="en-GB"/>
              <a:t>Insert title</a:t>
            </a:r>
          </a:p>
        </p:txBody>
      </p:sp>
      <p:sp>
        <p:nvSpPr>
          <p:cNvPr id="73" name="Text Placeholder 12">
            <a:extLst>
              <a:ext uri="{FF2B5EF4-FFF2-40B4-BE49-F238E27FC236}">
                <a16:creationId xmlns:a16="http://schemas.microsoft.com/office/drawing/2014/main" id="{1D993D2B-C241-4360-1B79-48CADDE488D3}"/>
              </a:ext>
            </a:extLst>
          </p:cNvPr>
          <p:cNvSpPr>
            <a:spLocks noGrp="1"/>
          </p:cNvSpPr>
          <p:nvPr>
            <p:ph type="body" sz="quarter" idx="42" hasCustomPrompt="1"/>
          </p:nvPr>
        </p:nvSpPr>
        <p:spPr>
          <a:xfrm>
            <a:off x="6139554" y="2399029"/>
            <a:ext cx="2419673" cy="247356"/>
          </a:xfrm>
        </p:spPr>
        <p:txBody>
          <a:bodyPr anchor="ctr"/>
          <a:lstStyle>
            <a:lvl1pPr>
              <a:defRPr sz="900" cap="all" baseline="0">
                <a:solidFill>
                  <a:schemeClr val="bg2"/>
                </a:solidFill>
              </a:defRPr>
            </a:lvl1pPr>
            <a:lvl2pPr>
              <a:defRPr sz="1000" cap="all" baseline="0"/>
            </a:lvl2pPr>
            <a:lvl3pPr>
              <a:defRPr sz="900" cap="all" baseline="0"/>
            </a:lvl3pPr>
            <a:lvl4pPr>
              <a:defRPr sz="800" cap="all" baseline="0"/>
            </a:lvl4pPr>
            <a:lvl5pPr>
              <a:defRPr sz="800" cap="all" baseline="0"/>
            </a:lvl5pPr>
          </a:lstStyle>
          <a:p>
            <a:pPr lvl="0"/>
            <a:r>
              <a:rPr lang="en-GB"/>
              <a:t>Insert company name</a:t>
            </a:r>
          </a:p>
        </p:txBody>
      </p:sp>
      <p:sp>
        <p:nvSpPr>
          <p:cNvPr id="74" name="Text Placeholder 12">
            <a:extLst>
              <a:ext uri="{FF2B5EF4-FFF2-40B4-BE49-F238E27FC236}">
                <a16:creationId xmlns:a16="http://schemas.microsoft.com/office/drawing/2014/main" id="{C94EE7C4-72CA-A433-9120-D7296F9CFDE3}"/>
              </a:ext>
            </a:extLst>
          </p:cNvPr>
          <p:cNvSpPr>
            <a:spLocks noGrp="1"/>
          </p:cNvSpPr>
          <p:nvPr>
            <p:ph type="body" sz="quarter" idx="43" hasCustomPrompt="1"/>
          </p:nvPr>
        </p:nvSpPr>
        <p:spPr>
          <a:xfrm>
            <a:off x="6139554" y="2705132"/>
            <a:ext cx="2419673" cy="247356"/>
          </a:xfrm>
        </p:spPr>
        <p:txBody>
          <a:bodyPr anchor="ctr"/>
          <a:lstStyle>
            <a:lvl1pPr>
              <a:defRPr sz="900" cap="all" baseline="0">
                <a:solidFill>
                  <a:schemeClr val="bg2"/>
                </a:solidFill>
              </a:defRPr>
            </a:lvl1pPr>
            <a:lvl2pPr>
              <a:defRPr sz="1000" cap="all" baseline="0"/>
            </a:lvl2pPr>
            <a:lvl3pPr>
              <a:defRPr sz="900" cap="all" baseline="0"/>
            </a:lvl3pPr>
            <a:lvl4pPr>
              <a:defRPr sz="800" cap="all" baseline="0"/>
            </a:lvl4pPr>
            <a:lvl5pPr>
              <a:defRPr sz="800" cap="all" baseline="0"/>
            </a:lvl5pPr>
          </a:lstStyle>
          <a:p>
            <a:pPr lvl="0"/>
            <a:r>
              <a:rPr lang="en-GB"/>
              <a:t>Insert phone</a:t>
            </a:r>
          </a:p>
        </p:txBody>
      </p:sp>
      <p:sp>
        <p:nvSpPr>
          <p:cNvPr id="75" name="Text Placeholder 12">
            <a:extLst>
              <a:ext uri="{FF2B5EF4-FFF2-40B4-BE49-F238E27FC236}">
                <a16:creationId xmlns:a16="http://schemas.microsoft.com/office/drawing/2014/main" id="{69D9B970-54C3-DCA8-A011-70D7DA82146E}"/>
              </a:ext>
            </a:extLst>
          </p:cNvPr>
          <p:cNvSpPr>
            <a:spLocks noGrp="1"/>
          </p:cNvSpPr>
          <p:nvPr>
            <p:ph type="body" sz="quarter" idx="44" hasCustomPrompt="1"/>
          </p:nvPr>
        </p:nvSpPr>
        <p:spPr>
          <a:xfrm>
            <a:off x="6139554" y="3011235"/>
            <a:ext cx="2419673" cy="247356"/>
          </a:xfrm>
        </p:spPr>
        <p:txBody>
          <a:bodyPr anchor="ctr"/>
          <a:lstStyle>
            <a:lvl1pPr>
              <a:defRPr sz="900" cap="all" baseline="0">
                <a:solidFill>
                  <a:schemeClr val="bg2"/>
                </a:solidFill>
              </a:defRPr>
            </a:lvl1pPr>
            <a:lvl2pPr>
              <a:defRPr sz="1000" cap="all" baseline="0"/>
            </a:lvl2pPr>
            <a:lvl3pPr>
              <a:defRPr sz="900" cap="all" baseline="0"/>
            </a:lvl3pPr>
            <a:lvl4pPr>
              <a:defRPr sz="800" cap="all" baseline="0"/>
            </a:lvl4pPr>
            <a:lvl5pPr>
              <a:defRPr sz="800" cap="all" baseline="0"/>
            </a:lvl5pPr>
          </a:lstStyle>
          <a:p>
            <a:pPr lvl="0"/>
            <a:r>
              <a:rPr lang="en-GB"/>
              <a:t>Insert email</a:t>
            </a:r>
          </a:p>
        </p:txBody>
      </p:sp>
      <p:sp>
        <p:nvSpPr>
          <p:cNvPr id="76" name="Text Placeholder 28">
            <a:extLst>
              <a:ext uri="{FF2B5EF4-FFF2-40B4-BE49-F238E27FC236}">
                <a16:creationId xmlns:a16="http://schemas.microsoft.com/office/drawing/2014/main" id="{EF645A53-9AB1-B1C4-8BB9-2677D59D667A}"/>
              </a:ext>
            </a:extLst>
          </p:cNvPr>
          <p:cNvSpPr>
            <a:spLocks noGrp="1"/>
          </p:cNvSpPr>
          <p:nvPr>
            <p:ph type="body" sz="quarter" idx="45" hasCustomPrompt="1"/>
          </p:nvPr>
        </p:nvSpPr>
        <p:spPr>
          <a:xfrm>
            <a:off x="6233696" y="2058152"/>
            <a:ext cx="2368490" cy="3600"/>
          </a:xfrm>
          <a:solidFill>
            <a:schemeClr val="bg2"/>
          </a:solidFill>
        </p:spPr>
        <p:txBody>
          <a:bodyPr/>
          <a:lstStyle>
            <a:lvl1pPr>
              <a:defRPr>
                <a:solidFill>
                  <a:schemeClr val="bg2"/>
                </a:solidFill>
              </a:defRPr>
            </a:lvl1pPr>
          </a:lstStyle>
          <a:p>
            <a:pPr lvl="0"/>
            <a:r>
              <a:rPr lang="en-GB"/>
              <a:t> </a:t>
            </a:r>
          </a:p>
        </p:txBody>
      </p:sp>
      <p:sp>
        <p:nvSpPr>
          <p:cNvPr id="77" name="Text Placeholder 28">
            <a:extLst>
              <a:ext uri="{FF2B5EF4-FFF2-40B4-BE49-F238E27FC236}">
                <a16:creationId xmlns:a16="http://schemas.microsoft.com/office/drawing/2014/main" id="{5C57A8F0-2622-4962-6395-830A5DEA3525}"/>
              </a:ext>
            </a:extLst>
          </p:cNvPr>
          <p:cNvSpPr>
            <a:spLocks noGrp="1"/>
          </p:cNvSpPr>
          <p:nvPr>
            <p:ph type="body" sz="quarter" idx="46" hasCustomPrompt="1"/>
          </p:nvPr>
        </p:nvSpPr>
        <p:spPr>
          <a:xfrm>
            <a:off x="6233696" y="2364255"/>
            <a:ext cx="2368490" cy="3600"/>
          </a:xfrm>
          <a:solidFill>
            <a:schemeClr val="bg2"/>
          </a:solidFill>
        </p:spPr>
        <p:txBody>
          <a:bodyPr/>
          <a:lstStyle>
            <a:lvl1pPr>
              <a:defRPr>
                <a:solidFill>
                  <a:schemeClr val="bg2"/>
                </a:solidFill>
              </a:defRPr>
            </a:lvl1pPr>
          </a:lstStyle>
          <a:p>
            <a:pPr lvl="0"/>
            <a:r>
              <a:rPr lang="en-GB"/>
              <a:t> </a:t>
            </a:r>
          </a:p>
        </p:txBody>
      </p:sp>
      <p:sp>
        <p:nvSpPr>
          <p:cNvPr id="78" name="Text Placeholder 28">
            <a:extLst>
              <a:ext uri="{FF2B5EF4-FFF2-40B4-BE49-F238E27FC236}">
                <a16:creationId xmlns:a16="http://schemas.microsoft.com/office/drawing/2014/main" id="{85660212-2751-F6E7-B968-10CF8E3233AA}"/>
              </a:ext>
            </a:extLst>
          </p:cNvPr>
          <p:cNvSpPr>
            <a:spLocks noGrp="1"/>
          </p:cNvSpPr>
          <p:nvPr>
            <p:ph type="body" sz="quarter" idx="47" hasCustomPrompt="1"/>
          </p:nvPr>
        </p:nvSpPr>
        <p:spPr>
          <a:xfrm>
            <a:off x="6233696" y="2670358"/>
            <a:ext cx="2368490" cy="3600"/>
          </a:xfrm>
          <a:solidFill>
            <a:schemeClr val="bg2"/>
          </a:solidFill>
        </p:spPr>
        <p:txBody>
          <a:bodyPr/>
          <a:lstStyle>
            <a:lvl1pPr>
              <a:defRPr>
                <a:solidFill>
                  <a:schemeClr val="bg2"/>
                </a:solidFill>
              </a:defRPr>
            </a:lvl1pPr>
          </a:lstStyle>
          <a:p>
            <a:pPr lvl="0"/>
            <a:r>
              <a:rPr lang="en-GB"/>
              <a:t> </a:t>
            </a:r>
          </a:p>
        </p:txBody>
      </p:sp>
      <p:sp>
        <p:nvSpPr>
          <p:cNvPr id="79" name="Text Placeholder 28">
            <a:extLst>
              <a:ext uri="{FF2B5EF4-FFF2-40B4-BE49-F238E27FC236}">
                <a16:creationId xmlns:a16="http://schemas.microsoft.com/office/drawing/2014/main" id="{384EAFD3-91D3-262D-9C18-9119E66F15DD}"/>
              </a:ext>
            </a:extLst>
          </p:cNvPr>
          <p:cNvSpPr>
            <a:spLocks noGrp="1"/>
          </p:cNvSpPr>
          <p:nvPr>
            <p:ph type="body" sz="quarter" idx="48" hasCustomPrompt="1"/>
          </p:nvPr>
        </p:nvSpPr>
        <p:spPr>
          <a:xfrm>
            <a:off x="6233696" y="2976461"/>
            <a:ext cx="2368490" cy="3600"/>
          </a:xfrm>
          <a:solidFill>
            <a:schemeClr val="bg2"/>
          </a:solidFill>
        </p:spPr>
        <p:txBody>
          <a:bodyPr/>
          <a:lstStyle>
            <a:lvl1pPr>
              <a:defRPr>
                <a:solidFill>
                  <a:schemeClr val="bg2"/>
                </a:solidFill>
              </a:defRPr>
            </a:lvl1pPr>
          </a:lstStyle>
          <a:p>
            <a:pPr lvl="0"/>
            <a:r>
              <a:rPr lang="en-GB"/>
              <a:t> </a:t>
            </a:r>
          </a:p>
        </p:txBody>
      </p:sp>
      <p:sp>
        <p:nvSpPr>
          <p:cNvPr id="80" name="Text Placeholder 28">
            <a:extLst>
              <a:ext uri="{FF2B5EF4-FFF2-40B4-BE49-F238E27FC236}">
                <a16:creationId xmlns:a16="http://schemas.microsoft.com/office/drawing/2014/main" id="{A16D1304-C910-BE44-DAE3-885E0FDD642F}"/>
              </a:ext>
            </a:extLst>
          </p:cNvPr>
          <p:cNvSpPr>
            <a:spLocks noGrp="1"/>
          </p:cNvSpPr>
          <p:nvPr>
            <p:ph type="body" sz="quarter" idx="49" hasCustomPrompt="1"/>
          </p:nvPr>
        </p:nvSpPr>
        <p:spPr>
          <a:xfrm>
            <a:off x="6233696" y="3282564"/>
            <a:ext cx="2368490" cy="3600"/>
          </a:xfrm>
          <a:solidFill>
            <a:schemeClr val="bg2"/>
          </a:solidFill>
        </p:spPr>
        <p:txBody>
          <a:bodyPr/>
          <a:lstStyle>
            <a:lvl1pPr>
              <a:defRPr>
                <a:solidFill>
                  <a:schemeClr val="bg2"/>
                </a:solidFill>
              </a:defRPr>
            </a:lvl1pPr>
          </a:lstStyle>
          <a:p>
            <a:pPr lvl="0"/>
            <a:r>
              <a:rPr lang="en-GB"/>
              <a:t> </a:t>
            </a:r>
          </a:p>
        </p:txBody>
      </p:sp>
      <p:sp>
        <p:nvSpPr>
          <p:cNvPr id="81" name="Text Placeholder 12">
            <a:extLst>
              <a:ext uri="{FF2B5EF4-FFF2-40B4-BE49-F238E27FC236}">
                <a16:creationId xmlns:a16="http://schemas.microsoft.com/office/drawing/2014/main" id="{9FAC084C-33D4-77F6-D375-A165856B0169}"/>
              </a:ext>
            </a:extLst>
          </p:cNvPr>
          <p:cNvSpPr>
            <a:spLocks noGrp="1"/>
          </p:cNvSpPr>
          <p:nvPr>
            <p:ph type="body" sz="quarter" idx="50" hasCustomPrompt="1"/>
          </p:nvPr>
        </p:nvSpPr>
        <p:spPr>
          <a:xfrm>
            <a:off x="406611" y="3641208"/>
            <a:ext cx="2419673" cy="247356"/>
          </a:xfrm>
        </p:spPr>
        <p:txBody>
          <a:bodyPr anchor="ctr"/>
          <a:lstStyle>
            <a:lvl1pPr>
              <a:defRPr sz="900" cap="all" baseline="0">
                <a:solidFill>
                  <a:schemeClr val="bg2"/>
                </a:solidFill>
              </a:defRPr>
            </a:lvl1pPr>
            <a:lvl2pPr>
              <a:defRPr sz="1000" cap="all" baseline="0"/>
            </a:lvl2pPr>
            <a:lvl3pPr>
              <a:defRPr sz="900" cap="all" baseline="0"/>
            </a:lvl3pPr>
            <a:lvl4pPr>
              <a:defRPr sz="800" cap="all" baseline="0"/>
            </a:lvl4pPr>
            <a:lvl5pPr>
              <a:defRPr sz="800" cap="all" baseline="0"/>
            </a:lvl5pPr>
          </a:lstStyle>
          <a:p>
            <a:pPr lvl="0"/>
            <a:r>
              <a:rPr lang="en-GB"/>
              <a:t>Insert name</a:t>
            </a:r>
          </a:p>
        </p:txBody>
      </p:sp>
      <p:sp>
        <p:nvSpPr>
          <p:cNvPr id="82" name="Text Placeholder 12">
            <a:extLst>
              <a:ext uri="{FF2B5EF4-FFF2-40B4-BE49-F238E27FC236}">
                <a16:creationId xmlns:a16="http://schemas.microsoft.com/office/drawing/2014/main" id="{1B86202B-7C46-6095-769E-7FB3638ACA88}"/>
              </a:ext>
            </a:extLst>
          </p:cNvPr>
          <p:cNvSpPr>
            <a:spLocks noGrp="1"/>
          </p:cNvSpPr>
          <p:nvPr>
            <p:ph type="body" sz="quarter" idx="51" hasCustomPrompt="1"/>
          </p:nvPr>
        </p:nvSpPr>
        <p:spPr>
          <a:xfrm>
            <a:off x="406611" y="3947311"/>
            <a:ext cx="2419673" cy="247356"/>
          </a:xfrm>
        </p:spPr>
        <p:txBody>
          <a:bodyPr anchor="ctr"/>
          <a:lstStyle>
            <a:lvl1pPr>
              <a:defRPr sz="900" cap="all" baseline="0">
                <a:solidFill>
                  <a:schemeClr val="bg2"/>
                </a:solidFill>
              </a:defRPr>
            </a:lvl1pPr>
            <a:lvl2pPr>
              <a:defRPr sz="1000" cap="all" baseline="0"/>
            </a:lvl2pPr>
            <a:lvl3pPr>
              <a:defRPr sz="900" cap="all" baseline="0"/>
            </a:lvl3pPr>
            <a:lvl4pPr>
              <a:defRPr sz="800" cap="all" baseline="0"/>
            </a:lvl4pPr>
            <a:lvl5pPr>
              <a:defRPr sz="800" cap="all" baseline="0"/>
            </a:lvl5pPr>
          </a:lstStyle>
          <a:p>
            <a:pPr lvl="0"/>
            <a:r>
              <a:rPr lang="en-GB"/>
              <a:t>Insert title</a:t>
            </a:r>
          </a:p>
        </p:txBody>
      </p:sp>
      <p:sp>
        <p:nvSpPr>
          <p:cNvPr id="83" name="Text Placeholder 12">
            <a:extLst>
              <a:ext uri="{FF2B5EF4-FFF2-40B4-BE49-F238E27FC236}">
                <a16:creationId xmlns:a16="http://schemas.microsoft.com/office/drawing/2014/main" id="{A8BF80E8-CDE3-9969-FB03-4C8F49089971}"/>
              </a:ext>
            </a:extLst>
          </p:cNvPr>
          <p:cNvSpPr>
            <a:spLocks noGrp="1"/>
          </p:cNvSpPr>
          <p:nvPr>
            <p:ph type="body" sz="quarter" idx="52" hasCustomPrompt="1"/>
          </p:nvPr>
        </p:nvSpPr>
        <p:spPr>
          <a:xfrm>
            <a:off x="406611" y="4253414"/>
            <a:ext cx="2419673" cy="247356"/>
          </a:xfrm>
        </p:spPr>
        <p:txBody>
          <a:bodyPr anchor="ctr"/>
          <a:lstStyle>
            <a:lvl1pPr>
              <a:defRPr sz="900" cap="all" baseline="0">
                <a:solidFill>
                  <a:schemeClr val="bg2"/>
                </a:solidFill>
              </a:defRPr>
            </a:lvl1pPr>
            <a:lvl2pPr>
              <a:defRPr sz="1000" cap="all" baseline="0"/>
            </a:lvl2pPr>
            <a:lvl3pPr>
              <a:defRPr sz="900" cap="all" baseline="0"/>
            </a:lvl3pPr>
            <a:lvl4pPr>
              <a:defRPr sz="800" cap="all" baseline="0"/>
            </a:lvl4pPr>
            <a:lvl5pPr>
              <a:defRPr sz="800" cap="all" baseline="0"/>
            </a:lvl5pPr>
          </a:lstStyle>
          <a:p>
            <a:pPr lvl="0"/>
            <a:r>
              <a:rPr lang="en-GB"/>
              <a:t>Insert company name</a:t>
            </a:r>
          </a:p>
        </p:txBody>
      </p:sp>
      <p:sp>
        <p:nvSpPr>
          <p:cNvPr id="84" name="Text Placeholder 12">
            <a:extLst>
              <a:ext uri="{FF2B5EF4-FFF2-40B4-BE49-F238E27FC236}">
                <a16:creationId xmlns:a16="http://schemas.microsoft.com/office/drawing/2014/main" id="{57AB1115-8D31-141A-7798-6E138FA0F439}"/>
              </a:ext>
            </a:extLst>
          </p:cNvPr>
          <p:cNvSpPr>
            <a:spLocks noGrp="1"/>
          </p:cNvSpPr>
          <p:nvPr>
            <p:ph type="body" sz="quarter" idx="53" hasCustomPrompt="1"/>
          </p:nvPr>
        </p:nvSpPr>
        <p:spPr>
          <a:xfrm>
            <a:off x="406611" y="4559517"/>
            <a:ext cx="2419673" cy="247356"/>
          </a:xfrm>
        </p:spPr>
        <p:txBody>
          <a:bodyPr anchor="ctr"/>
          <a:lstStyle>
            <a:lvl1pPr>
              <a:defRPr sz="900" cap="all" baseline="0">
                <a:solidFill>
                  <a:schemeClr val="bg2"/>
                </a:solidFill>
              </a:defRPr>
            </a:lvl1pPr>
            <a:lvl2pPr>
              <a:defRPr sz="1000" cap="all" baseline="0"/>
            </a:lvl2pPr>
            <a:lvl3pPr>
              <a:defRPr sz="900" cap="all" baseline="0"/>
            </a:lvl3pPr>
            <a:lvl4pPr>
              <a:defRPr sz="800" cap="all" baseline="0"/>
            </a:lvl4pPr>
            <a:lvl5pPr>
              <a:defRPr sz="800" cap="all" baseline="0"/>
            </a:lvl5pPr>
          </a:lstStyle>
          <a:p>
            <a:pPr lvl="0"/>
            <a:r>
              <a:rPr lang="en-GB"/>
              <a:t>Insert phone</a:t>
            </a:r>
          </a:p>
        </p:txBody>
      </p:sp>
      <p:sp>
        <p:nvSpPr>
          <p:cNvPr id="85" name="Text Placeholder 12">
            <a:extLst>
              <a:ext uri="{FF2B5EF4-FFF2-40B4-BE49-F238E27FC236}">
                <a16:creationId xmlns:a16="http://schemas.microsoft.com/office/drawing/2014/main" id="{73DB2DE1-8723-C8A0-55A5-79B8EC18E812}"/>
              </a:ext>
            </a:extLst>
          </p:cNvPr>
          <p:cNvSpPr>
            <a:spLocks noGrp="1"/>
          </p:cNvSpPr>
          <p:nvPr>
            <p:ph type="body" sz="quarter" idx="54" hasCustomPrompt="1"/>
          </p:nvPr>
        </p:nvSpPr>
        <p:spPr>
          <a:xfrm>
            <a:off x="406611" y="4865620"/>
            <a:ext cx="2419673" cy="247356"/>
          </a:xfrm>
        </p:spPr>
        <p:txBody>
          <a:bodyPr anchor="ctr"/>
          <a:lstStyle>
            <a:lvl1pPr>
              <a:defRPr sz="900" cap="all" baseline="0">
                <a:solidFill>
                  <a:schemeClr val="bg2"/>
                </a:solidFill>
              </a:defRPr>
            </a:lvl1pPr>
            <a:lvl2pPr>
              <a:defRPr sz="1000" cap="all" baseline="0"/>
            </a:lvl2pPr>
            <a:lvl3pPr>
              <a:defRPr sz="900" cap="all" baseline="0"/>
            </a:lvl3pPr>
            <a:lvl4pPr>
              <a:defRPr sz="800" cap="all" baseline="0"/>
            </a:lvl4pPr>
            <a:lvl5pPr>
              <a:defRPr sz="800" cap="all" baseline="0"/>
            </a:lvl5pPr>
          </a:lstStyle>
          <a:p>
            <a:pPr lvl="0"/>
            <a:r>
              <a:rPr lang="en-GB"/>
              <a:t>Insert email</a:t>
            </a:r>
          </a:p>
        </p:txBody>
      </p:sp>
      <p:sp>
        <p:nvSpPr>
          <p:cNvPr id="86" name="Text Placeholder 28">
            <a:extLst>
              <a:ext uri="{FF2B5EF4-FFF2-40B4-BE49-F238E27FC236}">
                <a16:creationId xmlns:a16="http://schemas.microsoft.com/office/drawing/2014/main" id="{0596A04E-9668-6251-D9D2-B614E41411C7}"/>
              </a:ext>
            </a:extLst>
          </p:cNvPr>
          <p:cNvSpPr>
            <a:spLocks noGrp="1"/>
          </p:cNvSpPr>
          <p:nvPr>
            <p:ph type="body" sz="quarter" idx="55" hasCustomPrompt="1"/>
          </p:nvPr>
        </p:nvSpPr>
        <p:spPr>
          <a:xfrm>
            <a:off x="500753" y="3912537"/>
            <a:ext cx="2368490" cy="3600"/>
          </a:xfrm>
          <a:solidFill>
            <a:schemeClr val="bg2"/>
          </a:solidFill>
        </p:spPr>
        <p:txBody>
          <a:bodyPr/>
          <a:lstStyle>
            <a:lvl1pPr>
              <a:defRPr>
                <a:solidFill>
                  <a:schemeClr val="bg2"/>
                </a:solidFill>
              </a:defRPr>
            </a:lvl1pPr>
          </a:lstStyle>
          <a:p>
            <a:pPr lvl="0"/>
            <a:r>
              <a:rPr lang="en-GB"/>
              <a:t> </a:t>
            </a:r>
          </a:p>
        </p:txBody>
      </p:sp>
      <p:sp>
        <p:nvSpPr>
          <p:cNvPr id="87" name="Text Placeholder 28">
            <a:extLst>
              <a:ext uri="{FF2B5EF4-FFF2-40B4-BE49-F238E27FC236}">
                <a16:creationId xmlns:a16="http://schemas.microsoft.com/office/drawing/2014/main" id="{F3219319-1BED-BA5C-27DF-4BF05635F46F}"/>
              </a:ext>
            </a:extLst>
          </p:cNvPr>
          <p:cNvSpPr>
            <a:spLocks noGrp="1"/>
          </p:cNvSpPr>
          <p:nvPr>
            <p:ph type="body" sz="quarter" idx="56" hasCustomPrompt="1"/>
          </p:nvPr>
        </p:nvSpPr>
        <p:spPr>
          <a:xfrm>
            <a:off x="500753" y="4218640"/>
            <a:ext cx="2368490" cy="3600"/>
          </a:xfrm>
          <a:solidFill>
            <a:schemeClr val="bg2"/>
          </a:solidFill>
        </p:spPr>
        <p:txBody>
          <a:bodyPr/>
          <a:lstStyle>
            <a:lvl1pPr>
              <a:defRPr>
                <a:solidFill>
                  <a:schemeClr val="bg2"/>
                </a:solidFill>
              </a:defRPr>
            </a:lvl1pPr>
          </a:lstStyle>
          <a:p>
            <a:pPr lvl="0"/>
            <a:r>
              <a:rPr lang="en-GB"/>
              <a:t> </a:t>
            </a:r>
          </a:p>
        </p:txBody>
      </p:sp>
      <p:sp>
        <p:nvSpPr>
          <p:cNvPr id="88" name="Text Placeholder 28">
            <a:extLst>
              <a:ext uri="{FF2B5EF4-FFF2-40B4-BE49-F238E27FC236}">
                <a16:creationId xmlns:a16="http://schemas.microsoft.com/office/drawing/2014/main" id="{781A125A-B241-1D52-1AA9-BAB5BBAFAED8}"/>
              </a:ext>
            </a:extLst>
          </p:cNvPr>
          <p:cNvSpPr>
            <a:spLocks noGrp="1"/>
          </p:cNvSpPr>
          <p:nvPr>
            <p:ph type="body" sz="quarter" idx="57" hasCustomPrompt="1"/>
          </p:nvPr>
        </p:nvSpPr>
        <p:spPr>
          <a:xfrm>
            <a:off x="500753" y="4524743"/>
            <a:ext cx="2368490" cy="3600"/>
          </a:xfrm>
          <a:solidFill>
            <a:schemeClr val="bg2"/>
          </a:solidFill>
        </p:spPr>
        <p:txBody>
          <a:bodyPr/>
          <a:lstStyle>
            <a:lvl1pPr>
              <a:defRPr>
                <a:solidFill>
                  <a:schemeClr val="bg2"/>
                </a:solidFill>
              </a:defRPr>
            </a:lvl1pPr>
          </a:lstStyle>
          <a:p>
            <a:pPr lvl="0"/>
            <a:r>
              <a:rPr lang="en-GB"/>
              <a:t> </a:t>
            </a:r>
          </a:p>
        </p:txBody>
      </p:sp>
      <p:sp>
        <p:nvSpPr>
          <p:cNvPr id="89" name="Text Placeholder 28">
            <a:extLst>
              <a:ext uri="{FF2B5EF4-FFF2-40B4-BE49-F238E27FC236}">
                <a16:creationId xmlns:a16="http://schemas.microsoft.com/office/drawing/2014/main" id="{946FBBE8-1945-9E51-908E-CE7A01BCDD7F}"/>
              </a:ext>
            </a:extLst>
          </p:cNvPr>
          <p:cNvSpPr>
            <a:spLocks noGrp="1"/>
          </p:cNvSpPr>
          <p:nvPr>
            <p:ph type="body" sz="quarter" idx="58" hasCustomPrompt="1"/>
          </p:nvPr>
        </p:nvSpPr>
        <p:spPr>
          <a:xfrm>
            <a:off x="500753" y="4830846"/>
            <a:ext cx="2368490" cy="3600"/>
          </a:xfrm>
          <a:solidFill>
            <a:schemeClr val="bg2"/>
          </a:solidFill>
        </p:spPr>
        <p:txBody>
          <a:bodyPr/>
          <a:lstStyle>
            <a:lvl1pPr>
              <a:defRPr>
                <a:solidFill>
                  <a:schemeClr val="bg2"/>
                </a:solidFill>
              </a:defRPr>
            </a:lvl1pPr>
          </a:lstStyle>
          <a:p>
            <a:pPr lvl="0"/>
            <a:r>
              <a:rPr lang="en-GB"/>
              <a:t> </a:t>
            </a:r>
          </a:p>
        </p:txBody>
      </p:sp>
      <p:sp>
        <p:nvSpPr>
          <p:cNvPr id="90" name="Text Placeholder 28">
            <a:extLst>
              <a:ext uri="{FF2B5EF4-FFF2-40B4-BE49-F238E27FC236}">
                <a16:creationId xmlns:a16="http://schemas.microsoft.com/office/drawing/2014/main" id="{A00D3DA5-09A3-3E0C-C110-E48CBEDBA637}"/>
              </a:ext>
            </a:extLst>
          </p:cNvPr>
          <p:cNvSpPr>
            <a:spLocks noGrp="1"/>
          </p:cNvSpPr>
          <p:nvPr>
            <p:ph type="body" sz="quarter" idx="59" hasCustomPrompt="1"/>
          </p:nvPr>
        </p:nvSpPr>
        <p:spPr>
          <a:xfrm>
            <a:off x="500753" y="5136949"/>
            <a:ext cx="2368490" cy="3600"/>
          </a:xfrm>
          <a:solidFill>
            <a:schemeClr val="bg2"/>
          </a:solidFill>
        </p:spPr>
        <p:txBody>
          <a:bodyPr/>
          <a:lstStyle>
            <a:lvl1pPr>
              <a:defRPr>
                <a:solidFill>
                  <a:schemeClr val="bg2"/>
                </a:solidFill>
              </a:defRPr>
            </a:lvl1pPr>
          </a:lstStyle>
          <a:p>
            <a:pPr lvl="0"/>
            <a:r>
              <a:rPr lang="en-GB"/>
              <a:t> </a:t>
            </a:r>
          </a:p>
        </p:txBody>
      </p:sp>
      <p:sp>
        <p:nvSpPr>
          <p:cNvPr id="91" name="Text Placeholder 12">
            <a:extLst>
              <a:ext uri="{FF2B5EF4-FFF2-40B4-BE49-F238E27FC236}">
                <a16:creationId xmlns:a16="http://schemas.microsoft.com/office/drawing/2014/main" id="{3745084C-6DEF-CB74-1103-63FD5C426716}"/>
              </a:ext>
            </a:extLst>
          </p:cNvPr>
          <p:cNvSpPr>
            <a:spLocks noGrp="1"/>
          </p:cNvSpPr>
          <p:nvPr>
            <p:ph type="body" sz="quarter" idx="60" hasCustomPrompt="1"/>
          </p:nvPr>
        </p:nvSpPr>
        <p:spPr>
          <a:xfrm>
            <a:off x="3247491" y="3641208"/>
            <a:ext cx="2419673" cy="247356"/>
          </a:xfrm>
        </p:spPr>
        <p:txBody>
          <a:bodyPr anchor="ctr"/>
          <a:lstStyle>
            <a:lvl1pPr>
              <a:defRPr sz="900" cap="all" baseline="0">
                <a:solidFill>
                  <a:schemeClr val="bg2"/>
                </a:solidFill>
              </a:defRPr>
            </a:lvl1pPr>
            <a:lvl2pPr>
              <a:defRPr sz="1000" cap="all" baseline="0"/>
            </a:lvl2pPr>
            <a:lvl3pPr>
              <a:defRPr sz="900" cap="all" baseline="0"/>
            </a:lvl3pPr>
            <a:lvl4pPr>
              <a:defRPr sz="800" cap="all" baseline="0"/>
            </a:lvl4pPr>
            <a:lvl5pPr>
              <a:defRPr sz="800" cap="all" baseline="0"/>
            </a:lvl5pPr>
          </a:lstStyle>
          <a:p>
            <a:pPr lvl="0"/>
            <a:r>
              <a:rPr lang="en-GB"/>
              <a:t>Insert name</a:t>
            </a:r>
          </a:p>
        </p:txBody>
      </p:sp>
      <p:sp>
        <p:nvSpPr>
          <p:cNvPr id="92" name="Text Placeholder 12">
            <a:extLst>
              <a:ext uri="{FF2B5EF4-FFF2-40B4-BE49-F238E27FC236}">
                <a16:creationId xmlns:a16="http://schemas.microsoft.com/office/drawing/2014/main" id="{EE2B0DC3-D6E9-3E7C-8B5B-D55D60487FBA}"/>
              </a:ext>
            </a:extLst>
          </p:cNvPr>
          <p:cNvSpPr>
            <a:spLocks noGrp="1"/>
          </p:cNvSpPr>
          <p:nvPr>
            <p:ph type="body" sz="quarter" idx="61" hasCustomPrompt="1"/>
          </p:nvPr>
        </p:nvSpPr>
        <p:spPr>
          <a:xfrm>
            <a:off x="3247491" y="3947311"/>
            <a:ext cx="2419673" cy="247356"/>
          </a:xfrm>
        </p:spPr>
        <p:txBody>
          <a:bodyPr anchor="ctr"/>
          <a:lstStyle>
            <a:lvl1pPr>
              <a:defRPr sz="900" cap="all" baseline="0">
                <a:solidFill>
                  <a:schemeClr val="bg2"/>
                </a:solidFill>
              </a:defRPr>
            </a:lvl1pPr>
            <a:lvl2pPr>
              <a:defRPr sz="1000" cap="all" baseline="0"/>
            </a:lvl2pPr>
            <a:lvl3pPr>
              <a:defRPr sz="900" cap="all" baseline="0"/>
            </a:lvl3pPr>
            <a:lvl4pPr>
              <a:defRPr sz="800" cap="all" baseline="0"/>
            </a:lvl4pPr>
            <a:lvl5pPr>
              <a:defRPr sz="800" cap="all" baseline="0"/>
            </a:lvl5pPr>
          </a:lstStyle>
          <a:p>
            <a:pPr lvl="0"/>
            <a:r>
              <a:rPr lang="en-GB"/>
              <a:t>Insert title</a:t>
            </a:r>
          </a:p>
        </p:txBody>
      </p:sp>
      <p:sp>
        <p:nvSpPr>
          <p:cNvPr id="93" name="Text Placeholder 12">
            <a:extLst>
              <a:ext uri="{FF2B5EF4-FFF2-40B4-BE49-F238E27FC236}">
                <a16:creationId xmlns:a16="http://schemas.microsoft.com/office/drawing/2014/main" id="{78862216-B022-F9A9-42C3-D45B87BA829D}"/>
              </a:ext>
            </a:extLst>
          </p:cNvPr>
          <p:cNvSpPr>
            <a:spLocks noGrp="1"/>
          </p:cNvSpPr>
          <p:nvPr>
            <p:ph type="body" sz="quarter" idx="62" hasCustomPrompt="1"/>
          </p:nvPr>
        </p:nvSpPr>
        <p:spPr>
          <a:xfrm>
            <a:off x="3247491" y="4253414"/>
            <a:ext cx="2419673" cy="247356"/>
          </a:xfrm>
        </p:spPr>
        <p:txBody>
          <a:bodyPr anchor="ctr"/>
          <a:lstStyle>
            <a:lvl1pPr>
              <a:defRPr sz="900" cap="all" baseline="0">
                <a:solidFill>
                  <a:schemeClr val="bg2"/>
                </a:solidFill>
              </a:defRPr>
            </a:lvl1pPr>
            <a:lvl2pPr>
              <a:defRPr sz="1000" cap="all" baseline="0"/>
            </a:lvl2pPr>
            <a:lvl3pPr>
              <a:defRPr sz="900" cap="all" baseline="0"/>
            </a:lvl3pPr>
            <a:lvl4pPr>
              <a:defRPr sz="800" cap="all" baseline="0"/>
            </a:lvl4pPr>
            <a:lvl5pPr>
              <a:defRPr sz="800" cap="all" baseline="0"/>
            </a:lvl5pPr>
          </a:lstStyle>
          <a:p>
            <a:pPr lvl="0"/>
            <a:r>
              <a:rPr lang="en-GB"/>
              <a:t>Insert company name</a:t>
            </a:r>
          </a:p>
        </p:txBody>
      </p:sp>
      <p:sp>
        <p:nvSpPr>
          <p:cNvPr id="94" name="Text Placeholder 12">
            <a:extLst>
              <a:ext uri="{FF2B5EF4-FFF2-40B4-BE49-F238E27FC236}">
                <a16:creationId xmlns:a16="http://schemas.microsoft.com/office/drawing/2014/main" id="{A9B3D4EE-4941-1982-EB50-9E8B3F28FB67}"/>
              </a:ext>
            </a:extLst>
          </p:cNvPr>
          <p:cNvSpPr>
            <a:spLocks noGrp="1"/>
          </p:cNvSpPr>
          <p:nvPr>
            <p:ph type="body" sz="quarter" idx="63" hasCustomPrompt="1"/>
          </p:nvPr>
        </p:nvSpPr>
        <p:spPr>
          <a:xfrm>
            <a:off x="3247491" y="4559517"/>
            <a:ext cx="2419673" cy="247356"/>
          </a:xfrm>
        </p:spPr>
        <p:txBody>
          <a:bodyPr anchor="ctr"/>
          <a:lstStyle>
            <a:lvl1pPr>
              <a:defRPr sz="900" cap="all" baseline="0">
                <a:solidFill>
                  <a:schemeClr val="bg2"/>
                </a:solidFill>
              </a:defRPr>
            </a:lvl1pPr>
            <a:lvl2pPr>
              <a:defRPr sz="1000" cap="all" baseline="0"/>
            </a:lvl2pPr>
            <a:lvl3pPr>
              <a:defRPr sz="900" cap="all" baseline="0"/>
            </a:lvl3pPr>
            <a:lvl4pPr>
              <a:defRPr sz="800" cap="all" baseline="0"/>
            </a:lvl4pPr>
            <a:lvl5pPr>
              <a:defRPr sz="800" cap="all" baseline="0"/>
            </a:lvl5pPr>
          </a:lstStyle>
          <a:p>
            <a:pPr lvl="0"/>
            <a:r>
              <a:rPr lang="en-GB"/>
              <a:t>Insert phone</a:t>
            </a:r>
          </a:p>
        </p:txBody>
      </p:sp>
      <p:sp>
        <p:nvSpPr>
          <p:cNvPr id="95" name="Text Placeholder 12">
            <a:extLst>
              <a:ext uri="{FF2B5EF4-FFF2-40B4-BE49-F238E27FC236}">
                <a16:creationId xmlns:a16="http://schemas.microsoft.com/office/drawing/2014/main" id="{4DEED383-93C8-EE67-23CB-E2CF58F95A86}"/>
              </a:ext>
            </a:extLst>
          </p:cNvPr>
          <p:cNvSpPr>
            <a:spLocks noGrp="1"/>
          </p:cNvSpPr>
          <p:nvPr>
            <p:ph type="body" sz="quarter" idx="64" hasCustomPrompt="1"/>
          </p:nvPr>
        </p:nvSpPr>
        <p:spPr>
          <a:xfrm>
            <a:off x="3247491" y="4865620"/>
            <a:ext cx="2419673" cy="247356"/>
          </a:xfrm>
        </p:spPr>
        <p:txBody>
          <a:bodyPr anchor="ctr"/>
          <a:lstStyle>
            <a:lvl1pPr>
              <a:defRPr sz="900" cap="all" baseline="0">
                <a:solidFill>
                  <a:schemeClr val="bg2"/>
                </a:solidFill>
              </a:defRPr>
            </a:lvl1pPr>
            <a:lvl2pPr>
              <a:defRPr sz="1000" cap="all" baseline="0"/>
            </a:lvl2pPr>
            <a:lvl3pPr>
              <a:defRPr sz="900" cap="all" baseline="0"/>
            </a:lvl3pPr>
            <a:lvl4pPr>
              <a:defRPr sz="800" cap="all" baseline="0"/>
            </a:lvl4pPr>
            <a:lvl5pPr>
              <a:defRPr sz="800" cap="all" baseline="0"/>
            </a:lvl5pPr>
          </a:lstStyle>
          <a:p>
            <a:pPr lvl="0"/>
            <a:r>
              <a:rPr lang="en-GB"/>
              <a:t>Insert email</a:t>
            </a:r>
          </a:p>
        </p:txBody>
      </p:sp>
      <p:sp>
        <p:nvSpPr>
          <p:cNvPr id="96" name="Text Placeholder 28">
            <a:extLst>
              <a:ext uri="{FF2B5EF4-FFF2-40B4-BE49-F238E27FC236}">
                <a16:creationId xmlns:a16="http://schemas.microsoft.com/office/drawing/2014/main" id="{D3291D5E-C5E3-85CF-CB43-D08192F3F379}"/>
              </a:ext>
            </a:extLst>
          </p:cNvPr>
          <p:cNvSpPr>
            <a:spLocks noGrp="1"/>
          </p:cNvSpPr>
          <p:nvPr>
            <p:ph type="body" sz="quarter" idx="65" hasCustomPrompt="1"/>
          </p:nvPr>
        </p:nvSpPr>
        <p:spPr>
          <a:xfrm>
            <a:off x="3341633" y="3912537"/>
            <a:ext cx="2368490" cy="3600"/>
          </a:xfrm>
          <a:solidFill>
            <a:schemeClr val="bg2"/>
          </a:solidFill>
        </p:spPr>
        <p:txBody>
          <a:bodyPr/>
          <a:lstStyle>
            <a:lvl1pPr>
              <a:defRPr>
                <a:solidFill>
                  <a:schemeClr val="bg2"/>
                </a:solidFill>
              </a:defRPr>
            </a:lvl1pPr>
          </a:lstStyle>
          <a:p>
            <a:pPr lvl="0"/>
            <a:r>
              <a:rPr lang="en-GB"/>
              <a:t> </a:t>
            </a:r>
          </a:p>
        </p:txBody>
      </p:sp>
      <p:sp>
        <p:nvSpPr>
          <p:cNvPr id="97" name="Text Placeholder 28">
            <a:extLst>
              <a:ext uri="{FF2B5EF4-FFF2-40B4-BE49-F238E27FC236}">
                <a16:creationId xmlns:a16="http://schemas.microsoft.com/office/drawing/2014/main" id="{5A3094FF-0DFC-5546-2118-FDF7C01CA8F4}"/>
              </a:ext>
            </a:extLst>
          </p:cNvPr>
          <p:cNvSpPr>
            <a:spLocks noGrp="1"/>
          </p:cNvSpPr>
          <p:nvPr>
            <p:ph type="body" sz="quarter" idx="66" hasCustomPrompt="1"/>
          </p:nvPr>
        </p:nvSpPr>
        <p:spPr>
          <a:xfrm>
            <a:off x="3341633" y="4218640"/>
            <a:ext cx="2368490" cy="3600"/>
          </a:xfrm>
          <a:solidFill>
            <a:schemeClr val="bg2"/>
          </a:solidFill>
        </p:spPr>
        <p:txBody>
          <a:bodyPr/>
          <a:lstStyle>
            <a:lvl1pPr>
              <a:defRPr>
                <a:solidFill>
                  <a:schemeClr val="bg2"/>
                </a:solidFill>
              </a:defRPr>
            </a:lvl1pPr>
          </a:lstStyle>
          <a:p>
            <a:pPr lvl="0"/>
            <a:r>
              <a:rPr lang="en-GB"/>
              <a:t> </a:t>
            </a:r>
          </a:p>
        </p:txBody>
      </p:sp>
      <p:sp>
        <p:nvSpPr>
          <p:cNvPr id="98" name="Text Placeholder 28">
            <a:extLst>
              <a:ext uri="{FF2B5EF4-FFF2-40B4-BE49-F238E27FC236}">
                <a16:creationId xmlns:a16="http://schemas.microsoft.com/office/drawing/2014/main" id="{9F6B68BB-CEB7-4221-4FB2-82466F42A073}"/>
              </a:ext>
            </a:extLst>
          </p:cNvPr>
          <p:cNvSpPr>
            <a:spLocks noGrp="1"/>
          </p:cNvSpPr>
          <p:nvPr>
            <p:ph type="body" sz="quarter" idx="67" hasCustomPrompt="1"/>
          </p:nvPr>
        </p:nvSpPr>
        <p:spPr>
          <a:xfrm>
            <a:off x="3341633" y="4524743"/>
            <a:ext cx="2368490" cy="3600"/>
          </a:xfrm>
          <a:solidFill>
            <a:schemeClr val="bg2"/>
          </a:solidFill>
        </p:spPr>
        <p:txBody>
          <a:bodyPr/>
          <a:lstStyle>
            <a:lvl1pPr>
              <a:defRPr>
                <a:solidFill>
                  <a:schemeClr val="bg2"/>
                </a:solidFill>
              </a:defRPr>
            </a:lvl1pPr>
          </a:lstStyle>
          <a:p>
            <a:pPr lvl="0"/>
            <a:r>
              <a:rPr lang="en-GB"/>
              <a:t> </a:t>
            </a:r>
          </a:p>
        </p:txBody>
      </p:sp>
      <p:sp>
        <p:nvSpPr>
          <p:cNvPr id="99" name="Text Placeholder 28">
            <a:extLst>
              <a:ext uri="{FF2B5EF4-FFF2-40B4-BE49-F238E27FC236}">
                <a16:creationId xmlns:a16="http://schemas.microsoft.com/office/drawing/2014/main" id="{C9B472C3-EBB7-1AC0-22A1-1C0AC4D97BB5}"/>
              </a:ext>
            </a:extLst>
          </p:cNvPr>
          <p:cNvSpPr>
            <a:spLocks noGrp="1"/>
          </p:cNvSpPr>
          <p:nvPr>
            <p:ph type="body" sz="quarter" idx="68" hasCustomPrompt="1"/>
          </p:nvPr>
        </p:nvSpPr>
        <p:spPr>
          <a:xfrm>
            <a:off x="3341633" y="4830846"/>
            <a:ext cx="2368490" cy="3600"/>
          </a:xfrm>
          <a:solidFill>
            <a:schemeClr val="bg2"/>
          </a:solidFill>
        </p:spPr>
        <p:txBody>
          <a:bodyPr/>
          <a:lstStyle>
            <a:lvl1pPr>
              <a:defRPr>
                <a:solidFill>
                  <a:schemeClr val="bg2"/>
                </a:solidFill>
              </a:defRPr>
            </a:lvl1pPr>
          </a:lstStyle>
          <a:p>
            <a:pPr lvl="0"/>
            <a:r>
              <a:rPr lang="en-GB"/>
              <a:t> </a:t>
            </a:r>
          </a:p>
        </p:txBody>
      </p:sp>
      <p:sp>
        <p:nvSpPr>
          <p:cNvPr id="100" name="Text Placeholder 28">
            <a:extLst>
              <a:ext uri="{FF2B5EF4-FFF2-40B4-BE49-F238E27FC236}">
                <a16:creationId xmlns:a16="http://schemas.microsoft.com/office/drawing/2014/main" id="{B0E90913-3002-59FD-8C6E-BB67AF380A20}"/>
              </a:ext>
            </a:extLst>
          </p:cNvPr>
          <p:cNvSpPr>
            <a:spLocks noGrp="1"/>
          </p:cNvSpPr>
          <p:nvPr>
            <p:ph type="body" sz="quarter" idx="69" hasCustomPrompt="1"/>
          </p:nvPr>
        </p:nvSpPr>
        <p:spPr>
          <a:xfrm>
            <a:off x="3341633" y="5136949"/>
            <a:ext cx="2368490" cy="3600"/>
          </a:xfrm>
          <a:solidFill>
            <a:schemeClr val="bg2"/>
          </a:solidFill>
        </p:spPr>
        <p:txBody>
          <a:bodyPr/>
          <a:lstStyle>
            <a:lvl1pPr>
              <a:defRPr>
                <a:solidFill>
                  <a:schemeClr val="bg2"/>
                </a:solidFill>
              </a:defRPr>
            </a:lvl1pPr>
          </a:lstStyle>
          <a:p>
            <a:pPr lvl="0"/>
            <a:r>
              <a:rPr lang="en-GB"/>
              <a:t> </a:t>
            </a:r>
          </a:p>
        </p:txBody>
      </p:sp>
      <p:sp>
        <p:nvSpPr>
          <p:cNvPr id="101" name="Text Placeholder 12">
            <a:extLst>
              <a:ext uri="{FF2B5EF4-FFF2-40B4-BE49-F238E27FC236}">
                <a16:creationId xmlns:a16="http://schemas.microsoft.com/office/drawing/2014/main" id="{A4332ADD-CCD2-C5C0-CC0B-08F9FFA81413}"/>
              </a:ext>
            </a:extLst>
          </p:cNvPr>
          <p:cNvSpPr>
            <a:spLocks noGrp="1"/>
          </p:cNvSpPr>
          <p:nvPr>
            <p:ph type="body" sz="quarter" idx="70" hasCustomPrompt="1"/>
          </p:nvPr>
        </p:nvSpPr>
        <p:spPr>
          <a:xfrm>
            <a:off x="6139554" y="3641208"/>
            <a:ext cx="2419673" cy="247356"/>
          </a:xfrm>
        </p:spPr>
        <p:txBody>
          <a:bodyPr anchor="ctr"/>
          <a:lstStyle>
            <a:lvl1pPr>
              <a:defRPr sz="900" cap="all" baseline="0">
                <a:solidFill>
                  <a:schemeClr val="bg2"/>
                </a:solidFill>
              </a:defRPr>
            </a:lvl1pPr>
            <a:lvl2pPr>
              <a:defRPr sz="1000" cap="all" baseline="0"/>
            </a:lvl2pPr>
            <a:lvl3pPr>
              <a:defRPr sz="900" cap="all" baseline="0"/>
            </a:lvl3pPr>
            <a:lvl4pPr>
              <a:defRPr sz="800" cap="all" baseline="0"/>
            </a:lvl4pPr>
            <a:lvl5pPr>
              <a:defRPr sz="800" cap="all" baseline="0"/>
            </a:lvl5pPr>
          </a:lstStyle>
          <a:p>
            <a:pPr lvl="0"/>
            <a:r>
              <a:rPr lang="en-GB"/>
              <a:t>Insert name</a:t>
            </a:r>
          </a:p>
        </p:txBody>
      </p:sp>
      <p:sp>
        <p:nvSpPr>
          <p:cNvPr id="102" name="Text Placeholder 12">
            <a:extLst>
              <a:ext uri="{FF2B5EF4-FFF2-40B4-BE49-F238E27FC236}">
                <a16:creationId xmlns:a16="http://schemas.microsoft.com/office/drawing/2014/main" id="{BE1ACF45-A055-B204-6E3D-7BCB4BAD4D21}"/>
              </a:ext>
            </a:extLst>
          </p:cNvPr>
          <p:cNvSpPr>
            <a:spLocks noGrp="1"/>
          </p:cNvSpPr>
          <p:nvPr>
            <p:ph type="body" sz="quarter" idx="71" hasCustomPrompt="1"/>
          </p:nvPr>
        </p:nvSpPr>
        <p:spPr>
          <a:xfrm>
            <a:off x="6139554" y="3947311"/>
            <a:ext cx="2419673" cy="247356"/>
          </a:xfrm>
        </p:spPr>
        <p:txBody>
          <a:bodyPr anchor="ctr"/>
          <a:lstStyle>
            <a:lvl1pPr>
              <a:defRPr sz="900" cap="all" baseline="0">
                <a:solidFill>
                  <a:schemeClr val="bg2"/>
                </a:solidFill>
              </a:defRPr>
            </a:lvl1pPr>
            <a:lvl2pPr>
              <a:defRPr sz="1000" cap="all" baseline="0"/>
            </a:lvl2pPr>
            <a:lvl3pPr>
              <a:defRPr sz="900" cap="all" baseline="0"/>
            </a:lvl3pPr>
            <a:lvl4pPr>
              <a:defRPr sz="800" cap="all" baseline="0"/>
            </a:lvl4pPr>
            <a:lvl5pPr>
              <a:defRPr sz="800" cap="all" baseline="0"/>
            </a:lvl5pPr>
          </a:lstStyle>
          <a:p>
            <a:pPr lvl="0"/>
            <a:r>
              <a:rPr lang="en-GB"/>
              <a:t>Insert title</a:t>
            </a:r>
          </a:p>
        </p:txBody>
      </p:sp>
      <p:sp>
        <p:nvSpPr>
          <p:cNvPr id="103" name="Text Placeholder 12">
            <a:extLst>
              <a:ext uri="{FF2B5EF4-FFF2-40B4-BE49-F238E27FC236}">
                <a16:creationId xmlns:a16="http://schemas.microsoft.com/office/drawing/2014/main" id="{BBF8BDB4-4DA6-FEE4-880B-73A85B873FC7}"/>
              </a:ext>
            </a:extLst>
          </p:cNvPr>
          <p:cNvSpPr>
            <a:spLocks noGrp="1"/>
          </p:cNvSpPr>
          <p:nvPr>
            <p:ph type="body" sz="quarter" idx="72" hasCustomPrompt="1"/>
          </p:nvPr>
        </p:nvSpPr>
        <p:spPr>
          <a:xfrm>
            <a:off x="6139554" y="4253414"/>
            <a:ext cx="2419673" cy="247356"/>
          </a:xfrm>
        </p:spPr>
        <p:txBody>
          <a:bodyPr anchor="ctr"/>
          <a:lstStyle>
            <a:lvl1pPr>
              <a:defRPr sz="900" cap="all" baseline="0">
                <a:solidFill>
                  <a:schemeClr val="bg2"/>
                </a:solidFill>
              </a:defRPr>
            </a:lvl1pPr>
            <a:lvl2pPr>
              <a:defRPr sz="1000" cap="all" baseline="0"/>
            </a:lvl2pPr>
            <a:lvl3pPr>
              <a:defRPr sz="900" cap="all" baseline="0"/>
            </a:lvl3pPr>
            <a:lvl4pPr>
              <a:defRPr sz="800" cap="all" baseline="0"/>
            </a:lvl4pPr>
            <a:lvl5pPr>
              <a:defRPr sz="800" cap="all" baseline="0"/>
            </a:lvl5pPr>
          </a:lstStyle>
          <a:p>
            <a:pPr lvl="0"/>
            <a:r>
              <a:rPr lang="en-GB"/>
              <a:t>Insert company name</a:t>
            </a:r>
          </a:p>
        </p:txBody>
      </p:sp>
      <p:sp>
        <p:nvSpPr>
          <p:cNvPr id="104" name="Text Placeholder 12">
            <a:extLst>
              <a:ext uri="{FF2B5EF4-FFF2-40B4-BE49-F238E27FC236}">
                <a16:creationId xmlns:a16="http://schemas.microsoft.com/office/drawing/2014/main" id="{1363A63C-DEC4-7D6F-CC13-1017AA77A2C0}"/>
              </a:ext>
            </a:extLst>
          </p:cNvPr>
          <p:cNvSpPr>
            <a:spLocks noGrp="1"/>
          </p:cNvSpPr>
          <p:nvPr>
            <p:ph type="body" sz="quarter" idx="73" hasCustomPrompt="1"/>
          </p:nvPr>
        </p:nvSpPr>
        <p:spPr>
          <a:xfrm>
            <a:off x="6139554" y="4559517"/>
            <a:ext cx="2419673" cy="247356"/>
          </a:xfrm>
        </p:spPr>
        <p:txBody>
          <a:bodyPr anchor="ctr"/>
          <a:lstStyle>
            <a:lvl1pPr>
              <a:defRPr sz="900" cap="all" baseline="0">
                <a:solidFill>
                  <a:schemeClr val="bg2"/>
                </a:solidFill>
              </a:defRPr>
            </a:lvl1pPr>
            <a:lvl2pPr>
              <a:defRPr sz="1000" cap="all" baseline="0"/>
            </a:lvl2pPr>
            <a:lvl3pPr>
              <a:defRPr sz="900" cap="all" baseline="0"/>
            </a:lvl3pPr>
            <a:lvl4pPr>
              <a:defRPr sz="800" cap="all" baseline="0"/>
            </a:lvl4pPr>
            <a:lvl5pPr>
              <a:defRPr sz="800" cap="all" baseline="0"/>
            </a:lvl5pPr>
          </a:lstStyle>
          <a:p>
            <a:pPr lvl="0"/>
            <a:r>
              <a:rPr lang="en-GB"/>
              <a:t>Insert phone</a:t>
            </a:r>
          </a:p>
        </p:txBody>
      </p:sp>
      <p:sp>
        <p:nvSpPr>
          <p:cNvPr id="105" name="Text Placeholder 12">
            <a:extLst>
              <a:ext uri="{FF2B5EF4-FFF2-40B4-BE49-F238E27FC236}">
                <a16:creationId xmlns:a16="http://schemas.microsoft.com/office/drawing/2014/main" id="{29D1F822-74EB-4B8E-EFB3-B5DF59046DF3}"/>
              </a:ext>
            </a:extLst>
          </p:cNvPr>
          <p:cNvSpPr>
            <a:spLocks noGrp="1"/>
          </p:cNvSpPr>
          <p:nvPr>
            <p:ph type="body" sz="quarter" idx="74" hasCustomPrompt="1"/>
          </p:nvPr>
        </p:nvSpPr>
        <p:spPr>
          <a:xfrm>
            <a:off x="6139554" y="4865620"/>
            <a:ext cx="2419673" cy="247356"/>
          </a:xfrm>
        </p:spPr>
        <p:txBody>
          <a:bodyPr anchor="ctr"/>
          <a:lstStyle>
            <a:lvl1pPr>
              <a:defRPr sz="900" cap="all" baseline="0">
                <a:solidFill>
                  <a:schemeClr val="bg2"/>
                </a:solidFill>
              </a:defRPr>
            </a:lvl1pPr>
            <a:lvl2pPr>
              <a:defRPr sz="1000" cap="all" baseline="0"/>
            </a:lvl2pPr>
            <a:lvl3pPr>
              <a:defRPr sz="900" cap="all" baseline="0"/>
            </a:lvl3pPr>
            <a:lvl4pPr>
              <a:defRPr sz="800" cap="all" baseline="0"/>
            </a:lvl4pPr>
            <a:lvl5pPr>
              <a:defRPr sz="800" cap="all" baseline="0"/>
            </a:lvl5pPr>
          </a:lstStyle>
          <a:p>
            <a:pPr lvl="0"/>
            <a:r>
              <a:rPr lang="en-GB"/>
              <a:t>Insert email</a:t>
            </a:r>
          </a:p>
        </p:txBody>
      </p:sp>
      <p:sp>
        <p:nvSpPr>
          <p:cNvPr id="106" name="Text Placeholder 28">
            <a:extLst>
              <a:ext uri="{FF2B5EF4-FFF2-40B4-BE49-F238E27FC236}">
                <a16:creationId xmlns:a16="http://schemas.microsoft.com/office/drawing/2014/main" id="{B9E07354-0FA4-952E-92B8-A5509302B358}"/>
              </a:ext>
            </a:extLst>
          </p:cNvPr>
          <p:cNvSpPr>
            <a:spLocks noGrp="1"/>
          </p:cNvSpPr>
          <p:nvPr>
            <p:ph type="body" sz="quarter" idx="75" hasCustomPrompt="1"/>
          </p:nvPr>
        </p:nvSpPr>
        <p:spPr>
          <a:xfrm>
            <a:off x="6233696" y="3912537"/>
            <a:ext cx="2368490" cy="3600"/>
          </a:xfrm>
          <a:solidFill>
            <a:schemeClr val="bg2"/>
          </a:solidFill>
        </p:spPr>
        <p:txBody>
          <a:bodyPr/>
          <a:lstStyle>
            <a:lvl1pPr>
              <a:defRPr>
                <a:solidFill>
                  <a:schemeClr val="bg2"/>
                </a:solidFill>
              </a:defRPr>
            </a:lvl1pPr>
          </a:lstStyle>
          <a:p>
            <a:pPr lvl="0"/>
            <a:r>
              <a:rPr lang="en-GB"/>
              <a:t> </a:t>
            </a:r>
          </a:p>
        </p:txBody>
      </p:sp>
      <p:sp>
        <p:nvSpPr>
          <p:cNvPr id="107" name="Text Placeholder 28">
            <a:extLst>
              <a:ext uri="{FF2B5EF4-FFF2-40B4-BE49-F238E27FC236}">
                <a16:creationId xmlns:a16="http://schemas.microsoft.com/office/drawing/2014/main" id="{BB7CB286-1E96-E5C4-E2FA-11C7A9E44017}"/>
              </a:ext>
            </a:extLst>
          </p:cNvPr>
          <p:cNvSpPr>
            <a:spLocks noGrp="1"/>
          </p:cNvSpPr>
          <p:nvPr>
            <p:ph type="body" sz="quarter" idx="76" hasCustomPrompt="1"/>
          </p:nvPr>
        </p:nvSpPr>
        <p:spPr>
          <a:xfrm>
            <a:off x="6233696" y="4218640"/>
            <a:ext cx="2368490" cy="3600"/>
          </a:xfrm>
          <a:solidFill>
            <a:schemeClr val="bg2"/>
          </a:solidFill>
        </p:spPr>
        <p:txBody>
          <a:bodyPr/>
          <a:lstStyle>
            <a:lvl1pPr>
              <a:defRPr>
                <a:solidFill>
                  <a:schemeClr val="bg2"/>
                </a:solidFill>
              </a:defRPr>
            </a:lvl1pPr>
          </a:lstStyle>
          <a:p>
            <a:pPr lvl="0"/>
            <a:r>
              <a:rPr lang="en-GB"/>
              <a:t> </a:t>
            </a:r>
          </a:p>
        </p:txBody>
      </p:sp>
      <p:sp>
        <p:nvSpPr>
          <p:cNvPr id="108" name="Text Placeholder 28">
            <a:extLst>
              <a:ext uri="{FF2B5EF4-FFF2-40B4-BE49-F238E27FC236}">
                <a16:creationId xmlns:a16="http://schemas.microsoft.com/office/drawing/2014/main" id="{B8E10EFA-171B-23B7-57FA-D3821B925D4F}"/>
              </a:ext>
            </a:extLst>
          </p:cNvPr>
          <p:cNvSpPr>
            <a:spLocks noGrp="1"/>
          </p:cNvSpPr>
          <p:nvPr>
            <p:ph type="body" sz="quarter" idx="77" hasCustomPrompt="1"/>
          </p:nvPr>
        </p:nvSpPr>
        <p:spPr>
          <a:xfrm>
            <a:off x="6233696" y="4524743"/>
            <a:ext cx="2368490" cy="3600"/>
          </a:xfrm>
          <a:solidFill>
            <a:schemeClr val="bg2"/>
          </a:solidFill>
        </p:spPr>
        <p:txBody>
          <a:bodyPr/>
          <a:lstStyle>
            <a:lvl1pPr>
              <a:defRPr>
                <a:solidFill>
                  <a:schemeClr val="bg2"/>
                </a:solidFill>
              </a:defRPr>
            </a:lvl1pPr>
          </a:lstStyle>
          <a:p>
            <a:pPr lvl="0"/>
            <a:r>
              <a:rPr lang="en-GB"/>
              <a:t> </a:t>
            </a:r>
          </a:p>
        </p:txBody>
      </p:sp>
      <p:sp>
        <p:nvSpPr>
          <p:cNvPr id="109" name="Text Placeholder 28">
            <a:extLst>
              <a:ext uri="{FF2B5EF4-FFF2-40B4-BE49-F238E27FC236}">
                <a16:creationId xmlns:a16="http://schemas.microsoft.com/office/drawing/2014/main" id="{6A97D32A-92E6-FFA3-3C2A-3C1D116DFC70}"/>
              </a:ext>
            </a:extLst>
          </p:cNvPr>
          <p:cNvSpPr>
            <a:spLocks noGrp="1"/>
          </p:cNvSpPr>
          <p:nvPr>
            <p:ph type="body" sz="quarter" idx="78" hasCustomPrompt="1"/>
          </p:nvPr>
        </p:nvSpPr>
        <p:spPr>
          <a:xfrm>
            <a:off x="6233696" y="4830846"/>
            <a:ext cx="2368490" cy="3600"/>
          </a:xfrm>
          <a:solidFill>
            <a:schemeClr val="bg2"/>
          </a:solidFill>
        </p:spPr>
        <p:txBody>
          <a:bodyPr/>
          <a:lstStyle>
            <a:lvl1pPr>
              <a:defRPr>
                <a:solidFill>
                  <a:schemeClr val="bg2"/>
                </a:solidFill>
              </a:defRPr>
            </a:lvl1pPr>
          </a:lstStyle>
          <a:p>
            <a:pPr lvl="0"/>
            <a:r>
              <a:rPr lang="en-GB"/>
              <a:t> </a:t>
            </a:r>
          </a:p>
        </p:txBody>
      </p:sp>
      <p:sp>
        <p:nvSpPr>
          <p:cNvPr id="110" name="Text Placeholder 28">
            <a:extLst>
              <a:ext uri="{FF2B5EF4-FFF2-40B4-BE49-F238E27FC236}">
                <a16:creationId xmlns:a16="http://schemas.microsoft.com/office/drawing/2014/main" id="{5AFCCFC6-1787-1B87-BA35-4BA5A63EA3A3}"/>
              </a:ext>
            </a:extLst>
          </p:cNvPr>
          <p:cNvSpPr>
            <a:spLocks noGrp="1"/>
          </p:cNvSpPr>
          <p:nvPr>
            <p:ph type="body" sz="quarter" idx="79" hasCustomPrompt="1"/>
          </p:nvPr>
        </p:nvSpPr>
        <p:spPr>
          <a:xfrm>
            <a:off x="6233696" y="5136949"/>
            <a:ext cx="2368490" cy="3600"/>
          </a:xfrm>
          <a:solidFill>
            <a:schemeClr val="bg2"/>
          </a:solidFill>
        </p:spPr>
        <p:txBody>
          <a:bodyPr/>
          <a:lstStyle>
            <a:lvl1pPr>
              <a:defRPr>
                <a:solidFill>
                  <a:schemeClr val="bg2"/>
                </a:solidFill>
              </a:defRPr>
            </a:lvl1pPr>
          </a:lstStyle>
          <a:p>
            <a:pPr lvl="0"/>
            <a:r>
              <a:rPr lang="en-GB"/>
              <a:t> </a:t>
            </a:r>
          </a:p>
        </p:txBody>
      </p:sp>
    </p:spTree>
    <p:custDataLst>
      <p:tags r:id="rId1"/>
    </p:custDataLst>
    <p:extLst>
      <p:ext uri="{BB962C8B-B14F-4D97-AF65-F5344CB8AC3E}">
        <p14:creationId xmlns:p14="http://schemas.microsoft.com/office/powerpoint/2010/main" val="26057859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Contact details x2 yellow with image">
    <p:bg>
      <p:bgRef idx="1001">
        <a:schemeClr val="bg2"/>
      </p:bgRef>
    </p:bg>
    <p:spTree>
      <p:nvGrpSpPr>
        <p:cNvPr id="1" name=""/>
        <p:cNvGrpSpPr/>
        <p:nvPr/>
      </p:nvGrpSpPr>
      <p:grpSpPr>
        <a:xfrm>
          <a:off x="0" y="0"/>
          <a:ext cx="0" cy="0"/>
          <a:chOff x="0" y="0"/>
          <a:chExt cx="0" cy="0"/>
        </a:xfrm>
      </p:grpSpPr>
      <p:pic>
        <p:nvPicPr>
          <p:cNvPr id="2" name="Picture 1" descr="A yellow and white geometrical pattern&#10;&#10;Description automatically generated with medium confidence">
            <a:extLst>
              <a:ext uri="{FF2B5EF4-FFF2-40B4-BE49-F238E27FC236}">
                <a16:creationId xmlns:a16="http://schemas.microsoft.com/office/drawing/2014/main" id="{B442A3ED-0EE5-996A-8D3A-62B0E8990995}"/>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t="6448" b="6448"/>
          <a:stretch/>
        </p:blipFill>
        <p:spPr>
          <a:xfrm>
            <a:off x="1" y="0"/>
            <a:ext cx="12188823" cy="6858000"/>
          </a:xfrm>
          <a:prstGeom prst="rect">
            <a:avLst/>
          </a:prstGeom>
        </p:spPr>
      </p:pic>
      <p:sp>
        <p:nvSpPr>
          <p:cNvPr id="6" name="TextBox 5">
            <a:extLst>
              <a:ext uri="{FF2B5EF4-FFF2-40B4-BE49-F238E27FC236}">
                <a16:creationId xmlns:a16="http://schemas.microsoft.com/office/drawing/2014/main" id="{308713F2-EECB-0BAC-E9D1-312474D96A07}"/>
              </a:ext>
            </a:extLst>
          </p:cNvPr>
          <p:cNvSpPr txBox="1"/>
          <p:nvPr userDrawn="1"/>
        </p:nvSpPr>
        <p:spPr>
          <a:xfrm>
            <a:off x="411373" y="5501640"/>
            <a:ext cx="1017514" cy="295466"/>
          </a:xfrm>
          <a:prstGeom prst="rect">
            <a:avLst/>
          </a:prstGeom>
          <a:noFill/>
        </p:spPr>
        <p:txBody>
          <a:bodyPr wrap="none" rtlCol="0">
            <a:spAutoFit/>
          </a:bodyPr>
          <a:lstStyle/>
          <a:p>
            <a:pPr algn="l">
              <a:lnSpc>
                <a:spcPct val="120000"/>
              </a:lnSpc>
              <a:spcAft>
                <a:spcPts val="1000"/>
              </a:spcAft>
            </a:pPr>
            <a:r>
              <a:rPr lang="en-GB" sz="1200">
                <a:latin typeface="Gotham Medium" panose="02000604030000020004" pitchFamily="50" charset="0"/>
              </a:rPr>
              <a:t>savills.com</a:t>
            </a:r>
          </a:p>
        </p:txBody>
      </p:sp>
      <p:sp>
        <p:nvSpPr>
          <p:cNvPr id="8" name="TextBox 7">
            <a:extLst>
              <a:ext uri="{FF2B5EF4-FFF2-40B4-BE49-F238E27FC236}">
                <a16:creationId xmlns:a16="http://schemas.microsoft.com/office/drawing/2014/main" id="{59B33698-BCC5-A34C-8F5A-827C06C9A9C0}"/>
              </a:ext>
            </a:extLst>
          </p:cNvPr>
          <p:cNvSpPr txBox="1"/>
          <p:nvPr userDrawn="1"/>
        </p:nvSpPr>
        <p:spPr>
          <a:xfrm>
            <a:off x="411373" y="5880261"/>
            <a:ext cx="11110877" cy="562462"/>
          </a:xfrm>
          <a:prstGeom prst="rect">
            <a:avLst/>
          </a:prstGeom>
          <a:noFill/>
        </p:spPr>
        <p:txBody>
          <a:bodyPr wrap="square">
            <a:spAutoFit/>
          </a:bodyPr>
          <a:lstStyle/>
          <a:p>
            <a:pPr>
              <a:lnSpc>
                <a:spcPct val="120000"/>
              </a:lnSpc>
            </a:pPr>
            <a:r>
              <a:rPr lang="en-GB" sz="650"/>
              <a:t>Disclaimer: The material in this presentation has been prepared solely for informational purposes and is strictly confidential. Any disclosure, use, copying or circulation of this presentation (or the information contained within it) is strictly prohibited, unless you have obtained Savills prior written consent. Neither this presentation nor any part of it shall form the basis of, or be relied upon in connection with, any offer or transaction, or act as an inducement to enter into any contract or commitment whatsoever. NO WARRANTY OR REPRESENTATION, EXPRESS OR IMPLIED, IS GIVEN AS TO THE ACCURACY OR COMPLETENESS OF THE INFORMATION CONTAINED HEREIN AND SAVILLS IS UNDER NO OBLIGATION TO SUBSEQUENTLY CORRECT IT IN THE EVENT OF ERRORS. Savills shall not be held responsible for any liability whatsoever or for any loss howsoever arising from or in reliance upon the whole or any part of the contents of this document or any errors therein or omissions therefrom. </a:t>
            </a:r>
          </a:p>
        </p:txBody>
      </p:sp>
      <p:pic>
        <p:nvPicPr>
          <p:cNvPr id="11" name="Graphic 10">
            <a:extLst>
              <a:ext uri="{FF2B5EF4-FFF2-40B4-BE49-F238E27FC236}">
                <a16:creationId xmlns:a16="http://schemas.microsoft.com/office/drawing/2014/main" id="{1B3D1ACE-7C43-C266-DB06-D81E114C996E}"/>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679507" y="473394"/>
            <a:ext cx="1035573" cy="1035843"/>
          </a:xfrm>
          <a:prstGeom prst="rect">
            <a:avLst/>
          </a:prstGeom>
        </p:spPr>
      </p:pic>
      <p:sp>
        <p:nvSpPr>
          <p:cNvPr id="13" name="Text Placeholder 12">
            <a:extLst>
              <a:ext uri="{FF2B5EF4-FFF2-40B4-BE49-F238E27FC236}">
                <a16:creationId xmlns:a16="http://schemas.microsoft.com/office/drawing/2014/main" id="{7DE08693-3BA3-FC3E-BF72-74418DBCC187}"/>
              </a:ext>
            </a:extLst>
          </p:cNvPr>
          <p:cNvSpPr>
            <a:spLocks noGrp="1"/>
          </p:cNvSpPr>
          <p:nvPr>
            <p:ph type="body" sz="quarter" idx="10" hasCustomPrompt="1"/>
          </p:nvPr>
        </p:nvSpPr>
        <p:spPr>
          <a:xfrm>
            <a:off x="406611" y="3179263"/>
            <a:ext cx="3364307" cy="247356"/>
          </a:xfrm>
        </p:spPr>
        <p:txBody>
          <a:bodyPr anchor="ctr"/>
          <a:lstStyle>
            <a:lvl1pPr>
              <a:defRPr sz="900" cap="all" baseline="0"/>
            </a:lvl1pPr>
            <a:lvl2pPr>
              <a:defRPr sz="1000" cap="all" baseline="0"/>
            </a:lvl2pPr>
            <a:lvl3pPr>
              <a:defRPr sz="900" cap="all" baseline="0"/>
            </a:lvl3pPr>
            <a:lvl4pPr>
              <a:defRPr sz="800" cap="all" baseline="0"/>
            </a:lvl4pPr>
            <a:lvl5pPr>
              <a:defRPr sz="800" cap="all" baseline="0"/>
            </a:lvl5pPr>
          </a:lstStyle>
          <a:p>
            <a:pPr lvl="0"/>
            <a:r>
              <a:rPr lang="en-GB"/>
              <a:t>Insert name</a:t>
            </a:r>
          </a:p>
        </p:txBody>
      </p:sp>
      <p:sp>
        <p:nvSpPr>
          <p:cNvPr id="14" name="Text Placeholder 12">
            <a:extLst>
              <a:ext uri="{FF2B5EF4-FFF2-40B4-BE49-F238E27FC236}">
                <a16:creationId xmlns:a16="http://schemas.microsoft.com/office/drawing/2014/main" id="{A9807B49-FE43-55EB-6E94-7548AED1AA89}"/>
              </a:ext>
            </a:extLst>
          </p:cNvPr>
          <p:cNvSpPr>
            <a:spLocks noGrp="1"/>
          </p:cNvSpPr>
          <p:nvPr>
            <p:ph type="body" sz="quarter" idx="11" hasCustomPrompt="1"/>
          </p:nvPr>
        </p:nvSpPr>
        <p:spPr>
          <a:xfrm>
            <a:off x="406611" y="3485366"/>
            <a:ext cx="3364307" cy="247356"/>
          </a:xfrm>
        </p:spPr>
        <p:txBody>
          <a:bodyPr anchor="ctr"/>
          <a:lstStyle>
            <a:lvl1pPr>
              <a:defRPr sz="900" cap="all" baseline="0"/>
            </a:lvl1pPr>
            <a:lvl2pPr>
              <a:defRPr sz="1000" cap="all" baseline="0"/>
            </a:lvl2pPr>
            <a:lvl3pPr>
              <a:defRPr sz="900" cap="all" baseline="0"/>
            </a:lvl3pPr>
            <a:lvl4pPr>
              <a:defRPr sz="800" cap="all" baseline="0"/>
            </a:lvl4pPr>
            <a:lvl5pPr>
              <a:defRPr sz="800" cap="all" baseline="0"/>
            </a:lvl5pPr>
          </a:lstStyle>
          <a:p>
            <a:pPr lvl="0"/>
            <a:r>
              <a:rPr lang="en-GB"/>
              <a:t>Insert title</a:t>
            </a:r>
          </a:p>
        </p:txBody>
      </p:sp>
      <p:sp>
        <p:nvSpPr>
          <p:cNvPr id="15" name="Text Placeholder 12">
            <a:extLst>
              <a:ext uri="{FF2B5EF4-FFF2-40B4-BE49-F238E27FC236}">
                <a16:creationId xmlns:a16="http://schemas.microsoft.com/office/drawing/2014/main" id="{59158B01-3F17-FEF5-E313-05A51AB89B3B}"/>
              </a:ext>
            </a:extLst>
          </p:cNvPr>
          <p:cNvSpPr>
            <a:spLocks noGrp="1"/>
          </p:cNvSpPr>
          <p:nvPr>
            <p:ph type="body" sz="quarter" idx="12" hasCustomPrompt="1"/>
          </p:nvPr>
        </p:nvSpPr>
        <p:spPr>
          <a:xfrm>
            <a:off x="406611" y="3791469"/>
            <a:ext cx="3364307" cy="247356"/>
          </a:xfrm>
        </p:spPr>
        <p:txBody>
          <a:bodyPr anchor="ctr"/>
          <a:lstStyle>
            <a:lvl1pPr>
              <a:defRPr sz="900" cap="all" baseline="0"/>
            </a:lvl1pPr>
            <a:lvl2pPr>
              <a:defRPr sz="1000" cap="all" baseline="0"/>
            </a:lvl2pPr>
            <a:lvl3pPr>
              <a:defRPr sz="900" cap="all" baseline="0"/>
            </a:lvl3pPr>
            <a:lvl4pPr>
              <a:defRPr sz="800" cap="all" baseline="0"/>
            </a:lvl4pPr>
            <a:lvl5pPr>
              <a:defRPr sz="800" cap="all" baseline="0"/>
            </a:lvl5pPr>
          </a:lstStyle>
          <a:p>
            <a:pPr lvl="0"/>
            <a:r>
              <a:rPr lang="en-GB"/>
              <a:t>Insert company name</a:t>
            </a:r>
          </a:p>
        </p:txBody>
      </p:sp>
      <p:sp>
        <p:nvSpPr>
          <p:cNvPr id="16" name="Text Placeholder 12">
            <a:extLst>
              <a:ext uri="{FF2B5EF4-FFF2-40B4-BE49-F238E27FC236}">
                <a16:creationId xmlns:a16="http://schemas.microsoft.com/office/drawing/2014/main" id="{7E81962A-7C98-D2E9-7CEC-B65BEF938AED}"/>
              </a:ext>
            </a:extLst>
          </p:cNvPr>
          <p:cNvSpPr>
            <a:spLocks noGrp="1"/>
          </p:cNvSpPr>
          <p:nvPr>
            <p:ph type="body" sz="quarter" idx="13" hasCustomPrompt="1"/>
          </p:nvPr>
        </p:nvSpPr>
        <p:spPr>
          <a:xfrm>
            <a:off x="406611" y="4097572"/>
            <a:ext cx="3364307" cy="247356"/>
          </a:xfrm>
        </p:spPr>
        <p:txBody>
          <a:bodyPr anchor="ctr"/>
          <a:lstStyle>
            <a:lvl1pPr>
              <a:defRPr sz="900" cap="all" baseline="0"/>
            </a:lvl1pPr>
            <a:lvl2pPr>
              <a:defRPr sz="1000" cap="all" baseline="0"/>
            </a:lvl2pPr>
            <a:lvl3pPr>
              <a:defRPr sz="900" cap="all" baseline="0"/>
            </a:lvl3pPr>
            <a:lvl4pPr>
              <a:defRPr sz="800" cap="all" baseline="0"/>
            </a:lvl4pPr>
            <a:lvl5pPr>
              <a:defRPr sz="800" cap="all" baseline="0"/>
            </a:lvl5pPr>
          </a:lstStyle>
          <a:p>
            <a:pPr lvl="0"/>
            <a:r>
              <a:rPr lang="en-GB"/>
              <a:t>Insert phone</a:t>
            </a:r>
          </a:p>
        </p:txBody>
      </p:sp>
      <p:sp>
        <p:nvSpPr>
          <p:cNvPr id="17" name="Text Placeholder 12">
            <a:extLst>
              <a:ext uri="{FF2B5EF4-FFF2-40B4-BE49-F238E27FC236}">
                <a16:creationId xmlns:a16="http://schemas.microsoft.com/office/drawing/2014/main" id="{F78787D3-109D-9636-08BB-A375F749FF3E}"/>
              </a:ext>
            </a:extLst>
          </p:cNvPr>
          <p:cNvSpPr>
            <a:spLocks noGrp="1"/>
          </p:cNvSpPr>
          <p:nvPr>
            <p:ph type="body" sz="quarter" idx="14" hasCustomPrompt="1"/>
          </p:nvPr>
        </p:nvSpPr>
        <p:spPr>
          <a:xfrm>
            <a:off x="406611" y="4403675"/>
            <a:ext cx="3364307" cy="247356"/>
          </a:xfrm>
        </p:spPr>
        <p:txBody>
          <a:bodyPr anchor="ctr"/>
          <a:lstStyle>
            <a:lvl1pPr>
              <a:defRPr sz="900" cap="all" baseline="0"/>
            </a:lvl1pPr>
            <a:lvl2pPr>
              <a:defRPr sz="1000" cap="all" baseline="0"/>
            </a:lvl2pPr>
            <a:lvl3pPr>
              <a:defRPr sz="900" cap="all" baseline="0"/>
            </a:lvl3pPr>
            <a:lvl4pPr>
              <a:defRPr sz="800" cap="all" baseline="0"/>
            </a:lvl4pPr>
            <a:lvl5pPr>
              <a:defRPr sz="800" cap="all" baseline="0"/>
            </a:lvl5pPr>
          </a:lstStyle>
          <a:p>
            <a:pPr lvl="0"/>
            <a:r>
              <a:rPr lang="en-GB"/>
              <a:t>Insert email</a:t>
            </a:r>
          </a:p>
        </p:txBody>
      </p:sp>
      <p:sp>
        <p:nvSpPr>
          <p:cNvPr id="18" name="Text Placeholder 12">
            <a:extLst>
              <a:ext uri="{FF2B5EF4-FFF2-40B4-BE49-F238E27FC236}">
                <a16:creationId xmlns:a16="http://schemas.microsoft.com/office/drawing/2014/main" id="{A3A2BDFB-B068-4DF4-D09C-A312787AD0AC}"/>
              </a:ext>
            </a:extLst>
          </p:cNvPr>
          <p:cNvSpPr>
            <a:spLocks noGrp="1"/>
          </p:cNvSpPr>
          <p:nvPr>
            <p:ph type="body" sz="quarter" idx="15" hasCustomPrompt="1"/>
          </p:nvPr>
        </p:nvSpPr>
        <p:spPr>
          <a:xfrm>
            <a:off x="4278530" y="3179263"/>
            <a:ext cx="3364307" cy="247356"/>
          </a:xfrm>
        </p:spPr>
        <p:txBody>
          <a:bodyPr anchor="ctr"/>
          <a:lstStyle>
            <a:lvl1pPr>
              <a:defRPr sz="900" cap="all" baseline="0"/>
            </a:lvl1pPr>
            <a:lvl2pPr>
              <a:defRPr sz="1000" cap="all" baseline="0"/>
            </a:lvl2pPr>
            <a:lvl3pPr>
              <a:defRPr sz="900" cap="all" baseline="0"/>
            </a:lvl3pPr>
            <a:lvl4pPr>
              <a:defRPr sz="800" cap="all" baseline="0"/>
            </a:lvl4pPr>
            <a:lvl5pPr>
              <a:defRPr sz="800" cap="all" baseline="0"/>
            </a:lvl5pPr>
          </a:lstStyle>
          <a:p>
            <a:pPr lvl="0"/>
            <a:r>
              <a:rPr lang="en-GB"/>
              <a:t>Insert name</a:t>
            </a:r>
          </a:p>
        </p:txBody>
      </p:sp>
      <p:sp>
        <p:nvSpPr>
          <p:cNvPr id="19" name="Text Placeholder 12">
            <a:extLst>
              <a:ext uri="{FF2B5EF4-FFF2-40B4-BE49-F238E27FC236}">
                <a16:creationId xmlns:a16="http://schemas.microsoft.com/office/drawing/2014/main" id="{4D4AA3CE-9514-6656-7C85-C63E1F967609}"/>
              </a:ext>
            </a:extLst>
          </p:cNvPr>
          <p:cNvSpPr>
            <a:spLocks noGrp="1"/>
          </p:cNvSpPr>
          <p:nvPr>
            <p:ph type="body" sz="quarter" idx="16" hasCustomPrompt="1"/>
          </p:nvPr>
        </p:nvSpPr>
        <p:spPr>
          <a:xfrm>
            <a:off x="4278530" y="3485366"/>
            <a:ext cx="3364307" cy="247356"/>
          </a:xfrm>
        </p:spPr>
        <p:txBody>
          <a:bodyPr anchor="ctr"/>
          <a:lstStyle>
            <a:lvl1pPr>
              <a:defRPr sz="900" cap="all" baseline="0"/>
            </a:lvl1pPr>
            <a:lvl2pPr>
              <a:defRPr sz="1000" cap="all" baseline="0"/>
            </a:lvl2pPr>
            <a:lvl3pPr>
              <a:defRPr sz="900" cap="all" baseline="0"/>
            </a:lvl3pPr>
            <a:lvl4pPr>
              <a:defRPr sz="800" cap="all" baseline="0"/>
            </a:lvl4pPr>
            <a:lvl5pPr>
              <a:defRPr sz="800" cap="all" baseline="0"/>
            </a:lvl5pPr>
          </a:lstStyle>
          <a:p>
            <a:pPr lvl="0"/>
            <a:r>
              <a:rPr lang="en-GB"/>
              <a:t>Insert title</a:t>
            </a:r>
          </a:p>
        </p:txBody>
      </p:sp>
      <p:sp>
        <p:nvSpPr>
          <p:cNvPr id="20" name="Text Placeholder 12">
            <a:extLst>
              <a:ext uri="{FF2B5EF4-FFF2-40B4-BE49-F238E27FC236}">
                <a16:creationId xmlns:a16="http://schemas.microsoft.com/office/drawing/2014/main" id="{F039B227-9A5B-3FD9-D605-3B5B24D231B0}"/>
              </a:ext>
            </a:extLst>
          </p:cNvPr>
          <p:cNvSpPr>
            <a:spLocks noGrp="1"/>
          </p:cNvSpPr>
          <p:nvPr>
            <p:ph type="body" sz="quarter" idx="17" hasCustomPrompt="1"/>
          </p:nvPr>
        </p:nvSpPr>
        <p:spPr>
          <a:xfrm>
            <a:off x="4278530" y="3791469"/>
            <a:ext cx="3364307" cy="247356"/>
          </a:xfrm>
        </p:spPr>
        <p:txBody>
          <a:bodyPr anchor="ctr"/>
          <a:lstStyle>
            <a:lvl1pPr>
              <a:defRPr sz="900" cap="all" baseline="0"/>
            </a:lvl1pPr>
            <a:lvl2pPr>
              <a:defRPr sz="1000" cap="all" baseline="0"/>
            </a:lvl2pPr>
            <a:lvl3pPr>
              <a:defRPr sz="900" cap="all" baseline="0"/>
            </a:lvl3pPr>
            <a:lvl4pPr>
              <a:defRPr sz="800" cap="all" baseline="0"/>
            </a:lvl4pPr>
            <a:lvl5pPr>
              <a:defRPr sz="800" cap="all" baseline="0"/>
            </a:lvl5pPr>
          </a:lstStyle>
          <a:p>
            <a:pPr lvl="0"/>
            <a:r>
              <a:rPr lang="en-GB"/>
              <a:t>Insert company name</a:t>
            </a:r>
          </a:p>
        </p:txBody>
      </p:sp>
      <p:sp>
        <p:nvSpPr>
          <p:cNvPr id="21" name="Text Placeholder 12">
            <a:extLst>
              <a:ext uri="{FF2B5EF4-FFF2-40B4-BE49-F238E27FC236}">
                <a16:creationId xmlns:a16="http://schemas.microsoft.com/office/drawing/2014/main" id="{FE97C3E5-4381-40AB-C3B2-3B0CBCFAEE4C}"/>
              </a:ext>
            </a:extLst>
          </p:cNvPr>
          <p:cNvSpPr>
            <a:spLocks noGrp="1"/>
          </p:cNvSpPr>
          <p:nvPr>
            <p:ph type="body" sz="quarter" idx="18" hasCustomPrompt="1"/>
          </p:nvPr>
        </p:nvSpPr>
        <p:spPr>
          <a:xfrm>
            <a:off x="4278530" y="4097572"/>
            <a:ext cx="3364307" cy="247356"/>
          </a:xfrm>
        </p:spPr>
        <p:txBody>
          <a:bodyPr anchor="ctr"/>
          <a:lstStyle>
            <a:lvl1pPr>
              <a:defRPr sz="900" cap="all" baseline="0"/>
            </a:lvl1pPr>
            <a:lvl2pPr>
              <a:defRPr sz="1000" cap="all" baseline="0"/>
            </a:lvl2pPr>
            <a:lvl3pPr>
              <a:defRPr sz="900" cap="all" baseline="0"/>
            </a:lvl3pPr>
            <a:lvl4pPr>
              <a:defRPr sz="800" cap="all" baseline="0"/>
            </a:lvl4pPr>
            <a:lvl5pPr>
              <a:defRPr sz="800" cap="all" baseline="0"/>
            </a:lvl5pPr>
          </a:lstStyle>
          <a:p>
            <a:pPr lvl="0"/>
            <a:r>
              <a:rPr lang="en-GB"/>
              <a:t>Insert phone</a:t>
            </a:r>
          </a:p>
        </p:txBody>
      </p:sp>
      <p:sp>
        <p:nvSpPr>
          <p:cNvPr id="22" name="Text Placeholder 12">
            <a:extLst>
              <a:ext uri="{FF2B5EF4-FFF2-40B4-BE49-F238E27FC236}">
                <a16:creationId xmlns:a16="http://schemas.microsoft.com/office/drawing/2014/main" id="{397A23E3-F254-E5B8-4484-AC2D33E2B16E}"/>
              </a:ext>
            </a:extLst>
          </p:cNvPr>
          <p:cNvSpPr>
            <a:spLocks noGrp="1"/>
          </p:cNvSpPr>
          <p:nvPr>
            <p:ph type="body" sz="quarter" idx="19" hasCustomPrompt="1"/>
          </p:nvPr>
        </p:nvSpPr>
        <p:spPr>
          <a:xfrm>
            <a:off x="4278530" y="4403675"/>
            <a:ext cx="3364307" cy="247356"/>
          </a:xfrm>
        </p:spPr>
        <p:txBody>
          <a:bodyPr anchor="ctr"/>
          <a:lstStyle>
            <a:lvl1pPr>
              <a:defRPr sz="900" cap="all" baseline="0"/>
            </a:lvl1pPr>
            <a:lvl2pPr>
              <a:defRPr sz="1000" cap="all" baseline="0"/>
            </a:lvl2pPr>
            <a:lvl3pPr>
              <a:defRPr sz="900" cap="all" baseline="0"/>
            </a:lvl3pPr>
            <a:lvl4pPr>
              <a:defRPr sz="800" cap="all" baseline="0"/>
            </a:lvl4pPr>
            <a:lvl5pPr>
              <a:defRPr sz="800" cap="all" baseline="0"/>
            </a:lvl5pPr>
          </a:lstStyle>
          <a:p>
            <a:pPr lvl="0"/>
            <a:r>
              <a:rPr lang="en-GB"/>
              <a:t>Insert email</a:t>
            </a:r>
          </a:p>
        </p:txBody>
      </p:sp>
      <p:sp>
        <p:nvSpPr>
          <p:cNvPr id="29" name="Text Placeholder 28">
            <a:extLst>
              <a:ext uri="{FF2B5EF4-FFF2-40B4-BE49-F238E27FC236}">
                <a16:creationId xmlns:a16="http://schemas.microsoft.com/office/drawing/2014/main" id="{6DF254FF-0ED5-6C78-869E-390454E924BC}"/>
              </a:ext>
            </a:extLst>
          </p:cNvPr>
          <p:cNvSpPr>
            <a:spLocks noGrp="1"/>
          </p:cNvSpPr>
          <p:nvPr>
            <p:ph type="body" sz="quarter" idx="25" hasCustomPrompt="1"/>
          </p:nvPr>
        </p:nvSpPr>
        <p:spPr>
          <a:xfrm>
            <a:off x="500753" y="3450592"/>
            <a:ext cx="3293142" cy="3600"/>
          </a:xfrm>
          <a:solidFill>
            <a:schemeClr val="tx2"/>
          </a:solidFill>
        </p:spPr>
        <p:txBody>
          <a:bodyPr/>
          <a:lstStyle>
            <a:lvl1pPr>
              <a:defRPr/>
            </a:lvl1pPr>
          </a:lstStyle>
          <a:p>
            <a:pPr lvl="0"/>
            <a:r>
              <a:rPr lang="en-GB"/>
              <a:t> </a:t>
            </a:r>
          </a:p>
        </p:txBody>
      </p:sp>
      <p:sp>
        <p:nvSpPr>
          <p:cNvPr id="30" name="Text Placeholder 28">
            <a:extLst>
              <a:ext uri="{FF2B5EF4-FFF2-40B4-BE49-F238E27FC236}">
                <a16:creationId xmlns:a16="http://schemas.microsoft.com/office/drawing/2014/main" id="{CBDEC2BF-BBCC-6FA5-4D93-E78484D9C9ED}"/>
              </a:ext>
            </a:extLst>
          </p:cNvPr>
          <p:cNvSpPr>
            <a:spLocks noGrp="1"/>
          </p:cNvSpPr>
          <p:nvPr>
            <p:ph type="body" sz="quarter" idx="26" hasCustomPrompt="1"/>
          </p:nvPr>
        </p:nvSpPr>
        <p:spPr>
          <a:xfrm>
            <a:off x="500753" y="3756695"/>
            <a:ext cx="3293142" cy="3600"/>
          </a:xfrm>
          <a:solidFill>
            <a:schemeClr val="tx2"/>
          </a:solidFill>
        </p:spPr>
        <p:txBody>
          <a:bodyPr/>
          <a:lstStyle>
            <a:lvl1pPr>
              <a:defRPr/>
            </a:lvl1pPr>
          </a:lstStyle>
          <a:p>
            <a:pPr lvl="0"/>
            <a:r>
              <a:rPr lang="en-GB"/>
              <a:t> </a:t>
            </a:r>
          </a:p>
        </p:txBody>
      </p:sp>
      <p:sp>
        <p:nvSpPr>
          <p:cNvPr id="31" name="Text Placeholder 28">
            <a:extLst>
              <a:ext uri="{FF2B5EF4-FFF2-40B4-BE49-F238E27FC236}">
                <a16:creationId xmlns:a16="http://schemas.microsoft.com/office/drawing/2014/main" id="{834489DA-80D0-4860-98E2-BE6F18F2A744}"/>
              </a:ext>
            </a:extLst>
          </p:cNvPr>
          <p:cNvSpPr>
            <a:spLocks noGrp="1"/>
          </p:cNvSpPr>
          <p:nvPr>
            <p:ph type="body" sz="quarter" idx="27" hasCustomPrompt="1"/>
          </p:nvPr>
        </p:nvSpPr>
        <p:spPr>
          <a:xfrm>
            <a:off x="500753" y="4062798"/>
            <a:ext cx="3293142" cy="3600"/>
          </a:xfrm>
          <a:solidFill>
            <a:schemeClr val="tx2"/>
          </a:solidFill>
        </p:spPr>
        <p:txBody>
          <a:bodyPr/>
          <a:lstStyle>
            <a:lvl1pPr>
              <a:defRPr/>
            </a:lvl1pPr>
          </a:lstStyle>
          <a:p>
            <a:pPr lvl="0"/>
            <a:r>
              <a:rPr lang="en-GB"/>
              <a:t> </a:t>
            </a:r>
          </a:p>
        </p:txBody>
      </p:sp>
      <p:sp>
        <p:nvSpPr>
          <p:cNvPr id="32" name="Text Placeholder 28">
            <a:extLst>
              <a:ext uri="{FF2B5EF4-FFF2-40B4-BE49-F238E27FC236}">
                <a16:creationId xmlns:a16="http://schemas.microsoft.com/office/drawing/2014/main" id="{413757EC-9418-E80A-9C60-821608FCAC90}"/>
              </a:ext>
            </a:extLst>
          </p:cNvPr>
          <p:cNvSpPr>
            <a:spLocks noGrp="1"/>
          </p:cNvSpPr>
          <p:nvPr>
            <p:ph type="body" sz="quarter" idx="28" hasCustomPrompt="1"/>
          </p:nvPr>
        </p:nvSpPr>
        <p:spPr>
          <a:xfrm>
            <a:off x="500753" y="4368901"/>
            <a:ext cx="3293142" cy="3600"/>
          </a:xfrm>
          <a:solidFill>
            <a:schemeClr val="tx2"/>
          </a:solidFill>
        </p:spPr>
        <p:txBody>
          <a:bodyPr/>
          <a:lstStyle>
            <a:lvl1pPr>
              <a:defRPr/>
            </a:lvl1pPr>
          </a:lstStyle>
          <a:p>
            <a:pPr lvl="0"/>
            <a:r>
              <a:rPr lang="en-GB"/>
              <a:t> </a:t>
            </a:r>
          </a:p>
        </p:txBody>
      </p:sp>
      <p:sp>
        <p:nvSpPr>
          <p:cNvPr id="33" name="Text Placeholder 28">
            <a:extLst>
              <a:ext uri="{FF2B5EF4-FFF2-40B4-BE49-F238E27FC236}">
                <a16:creationId xmlns:a16="http://schemas.microsoft.com/office/drawing/2014/main" id="{96D9D1F0-A431-7276-A6A5-9F3B373CA68C}"/>
              </a:ext>
            </a:extLst>
          </p:cNvPr>
          <p:cNvSpPr>
            <a:spLocks noGrp="1"/>
          </p:cNvSpPr>
          <p:nvPr>
            <p:ph type="body" sz="quarter" idx="29" hasCustomPrompt="1"/>
          </p:nvPr>
        </p:nvSpPr>
        <p:spPr>
          <a:xfrm>
            <a:off x="500753" y="4675004"/>
            <a:ext cx="3293142" cy="3600"/>
          </a:xfrm>
          <a:solidFill>
            <a:schemeClr val="tx2"/>
          </a:solidFill>
        </p:spPr>
        <p:txBody>
          <a:bodyPr/>
          <a:lstStyle>
            <a:lvl1pPr>
              <a:defRPr/>
            </a:lvl1pPr>
          </a:lstStyle>
          <a:p>
            <a:pPr lvl="0"/>
            <a:r>
              <a:rPr lang="en-GB"/>
              <a:t> </a:t>
            </a:r>
          </a:p>
        </p:txBody>
      </p:sp>
      <p:sp>
        <p:nvSpPr>
          <p:cNvPr id="34" name="Text Placeholder 28">
            <a:extLst>
              <a:ext uri="{FF2B5EF4-FFF2-40B4-BE49-F238E27FC236}">
                <a16:creationId xmlns:a16="http://schemas.microsoft.com/office/drawing/2014/main" id="{8E28D5FE-F607-EBE3-85D1-544A8C0B44E4}"/>
              </a:ext>
            </a:extLst>
          </p:cNvPr>
          <p:cNvSpPr>
            <a:spLocks noGrp="1"/>
          </p:cNvSpPr>
          <p:nvPr>
            <p:ph type="body" sz="quarter" idx="30" hasCustomPrompt="1"/>
          </p:nvPr>
        </p:nvSpPr>
        <p:spPr>
          <a:xfrm>
            <a:off x="4376418" y="3450592"/>
            <a:ext cx="3293142" cy="3600"/>
          </a:xfrm>
          <a:solidFill>
            <a:schemeClr val="tx2"/>
          </a:solidFill>
        </p:spPr>
        <p:txBody>
          <a:bodyPr/>
          <a:lstStyle>
            <a:lvl1pPr>
              <a:defRPr/>
            </a:lvl1pPr>
          </a:lstStyle>
          <a:p>
            <a:pPr lvl="0"/>
            <a:r>
              <a:rPr lang="en-GB"/>
              <a:t> </a:t>
            </a:r>
          </a:p>
        </p:txBody>
      </p:sp>
      <p:sp>
        <p:nvSpPr>
          <p:cNvPr id="35" name="Text Placeholder 28">
            <a:extLst>
              <a:ext uri="{FF2B5EF4-FFF2-40B4-BE49-F238E27FC236}">
                <a16:creationId xmlns:a16="http://schemas.microsoft.com/office/drawing/2014/main" id="{F1EC6439-D8C3-4E49-1DE3-CEA77B9F0CB3}"/>
              </a:ext>
            </a:extLst>
          </p:cNvPr>
          <p:cNvSpPr>
            <a:spLocks noGrp="1"/>
          </p:cNvSpPr>
          <p:nvPr>
            <p:ph type="body" sz="quarter" idx="31" hasCustomPrompt="1"/>
          </p:nvPr>
        </p:nvSpPr>
        <p:spPr>
          <a:xfrm>
            <a:off x="4376418" y="3756695"/>
            <a:ext cx="3293142" cy="3600"/>
          </a:xfrm>
          <a:solidFill>
            <a:schemeClr val="tx2"/>
          </a:solidFill>
        </p:spPr>
        <p:txBody>
          <a:bodyPr/>
          <a:lstStyle>
            <a:lvl1pPr>
              <a:defRPr/>
            </a:lvl1pPr>
          </a:lstStyle>
          <a:p>
            <a:pPr lvl="0"/>
            <a:r>
              <a:rPr lang="en-GB"/>
              <a:t> </a:t>
            </a:r>
          </a:p>
        </p:txBody>
      </p:sp>
      <p:sp>
        <p:nvSpPr>
          <p:cNvPr id="36" name="Text Placeholder 28">
            <a:extLst>
              <a:ext uri="{FF2B5EF4-FFF2-40B4-BE49-F238E27FC236}">
                <a16:creationId xmlns:a16="http://schemas.microsoft.com/office/drawing/2014/main" id="{1D4D8D3B-1953-05C8-21F7-4D61375B8E0E}"/>
              </a:ext>
            </a:extLst>
          </p:cNvPr>
          <p:cNvSpPr>
            <a:spLocks noGrp="1"/>
          </p:cNvSpPr>
          <p:nvPr>
            <p:ph type="body" sz="quarter" idx="32" hasCustomPrompt="1"/>
          </p:nvPr>
        </p:nvSpPr>
        <p:spPr>
          <a:xfrm>
            <a:off x="4376418" y="4062798"/>
            <a:ext cx="3293142" cy="3600"/>
          </a:xfrm>
          <a:solidFill>
            <a:schemeClr val="tx2"/>
          </a:solidFill>
        </p:spPr>
        <p:txBody>
          <a:bodyPr/>
          <a:lstStyle>
            <a:lvl1pPr>
              <a:defRPr/>
            </a:lvl1pPr>
          </a:lstStyle>
          <a:p>
            <a:pPr lvl="0"/>
            <a:r>
              <a:rPr lang="en-GB"/>
              <a:t> </a:t>
            </a:r>
          </a:p>
        </p:txBody>
      </p:sp>
      <p:sp>
        <p:nvSpPr>
          <p:cNvPr id="37" name="Text Placeholder 28">
            <a:extLst>
              <a:ext uri="{FF2B5EF4-FFF2-40B4-BE49-F238E27FC236}">
                <a16:creationId xmlns:a16="http://schemas.microsoft.com/office/drawing/2014/main" id="{E823C607-AEA8-77CD-5732-BE4D654FA447}"/>
              </a:ext>
            </a:extLst>
          </p:cNvPr>
          <p:cNvSpPr>
            <a:spLocks noGrp="1"/>
          </p:cNvSpPr>
          <p:nvPr>
            <p:ph type="body" sz="quarter" idx="33" hasCustomPrompt="1"/>
          </p:nvPr>
        </p:nvSpPr>
        <p:spPr>
          <a:xfrm>
            <a:off x="4376418" y="4368901"/>
            <a:ext cx="3293142" cy="3600"/>
          </a:xfrm>
          <a:solidFill>
            <a:schemeClr val="tx2"/>
          </a:solidFill>
        </p:spPr>
        <p:txBody>
          <a:bodyPr/>
          <a:lstStyle>
            <a:lvl1pPr>
              <a:defRPr/>
            </a:lvl1pPr>
          </a:lstStyle>
          <a:p>
            <a:pPr lvl="0"/>
            <a:r>
              <a:rPr lang="en-GB"/>
              <a:t> </a:t>
            </a:r>
          </a:p>
        </p:txBody>
      </p:sp>
      <p:sp>
        <p:nvSpPr>
          <p:cNvPr id="38" name="Text Placeholder 28">
            <a:extLst>
              <a:ext uri="{FF2B5EF4-FFF2-40B4-BE49-F238E27FC236}">
                <a16:creationId xmlns:a16="http://schemas.microsoft.com/office/drawing/2014/main" id="{6326B3C4-BFC7-1B26-2F00-B08256404980}"/>
              </a:ext>
            </a:extLst>
          </p:cNvPr>
          <p:cNvSpPr>
            <a:spLocks noGrp="1"/>
          </p:cNvSpPr>
          <p:nvPr>
            <p:ph type="body" sz="quarter" idx="34" hasCustomPrompt="1"/>
          </p:nvPr>
        </p:nvSpPr>
        <p:spPr>
          <a:xfrm>
            <a:off x="4376418" y="4675004"/>
            <a:ext cx="3293142" cy="3600"/>
          </a:xfrm>
          <a:solidFill>
            <a:schemeClr val="tx2"/>
          </a:solidFill>
        </p:spPr>
        <p:txBody>
          <a:bodyPr/>
          <a:lstStyle>
            <a:lvl1pPr>
              <a:defRPr/>
            </a:lvl1pPr>
          </a:lstStyle>
          <a:p>
            <a:pPr lvl="0"/>
            <a:r>
              <a:rPr lang="en-GB"/>
              <a:t> </a:t>
            </a:r>
          </a:p>
        </p:txBody>
      </p:sp>
      <p:sp>
        <p:nvSpPr>
          <p:cNvPr id="4" name="Title 2">
            <a:extLst>
              <a:ext uri="{FF2B5EF4-FFF2-40B4-BE49-F238E27FC236}">
                <a16:creationId xmlns:a16="http://schemas.microsoft.com/office/drawing/2014/main" id="{3696D601-6E76-F188-0725-F42A07CD813C}"/>
              </a:ext>
            </a:extLst>
          </p:cNvPr>
          <p:cNvSpPr>
            <a:spLocks noGrp="1"/>
          </p:cNvSpPr>
          <p:nvPr>
            <p:ph type="title" hasCustomPrompt="1"/>
          </p:nvPr>
        </p:nvSpPr>
        <p:spPr>
          <a:xfrm>
            <a:off x="450732" y="906841"/>
            <a:ext cx="6228882" cy="945389"/>
          </a:xfrm>
        </p:spPr>
        <p:txBody>
          <a:bodyPr/>
          <a:lstStyle>
            <a:lvl1pPr>
              <a:defRPr sz="5998">
                <a:latin typeface="+mn-lt"/>
              </a:defRPr>
            </a:lvl1pPr>
          </a:lstStyle>
          <a:p>
            <a:r>
              <a:rPr lang="en-GB"/>
              <a:t>Contact us</a:t>
            </a:r>
          </a:p>
        </p:txBody>
      </p:sp>
      <p:sp>
        <p:nvSpPr>
          <p:cNvPr id="5" name="Picture Placeholder 4">
            <a:extLst>
              <a:ext uri="{FF2B5EF4-FFF2-40B4-BE49-F238E27FC236}">
                <a16:creationId xmlns:a16="http://schemas.microsoft.com/office/drawing/2014/main" id="{DE2C3EA0-E468-7269-99F3-8AEA362577CE}"/>
              </a:ext>
            </a:extLst>
          </p:cNvPr>
          <p:cNvSpPr>
            <a:spLocks noGrp="1"/>
          </p:cNvSpPr>
          <p:nvPr>
            <p:ph type="pic" sz="quarter" idx="40"/>
          </p:nvPr>
        </p:nvSpPr>
        <p:spPr>
          <a:xfrm>
            <a:off x="406294" y="2336801"/>
            <a:ext cx="737996" cy="733425"/>
          </a:xfrm>
        </p:spPr>
        <p:txBody>
          <a:bodyPr anchor="ctr"/>
          <a:lstStyle>
            <a:lvl1pPr algn="ctr">
              <a:defRPr/>
            </a:lvl1pPr>
          </a:lstStyle>
          <a:p>
            <a:r>
              <a:rPr lang="en-US"/>
              <a:t>Click icon to add picture</a:t>
            </a:r>
            <a:endParaRPr lang="en-GB"/>
          </a:p>
        </p:txBody>
      </p:sp>
      <p:sp>
        <p:nvSpPr>
          <p:cNvPr id="7" name="Picture Placeholder 4">
            <a:extLst>
              <a:ext uri="{FF2B5EF4-FFF2-40B4-BE49-F238E27FC236}">
                <a16:creationId xmlns:a16="http://schemas.microsoft.com/office/drawing/2014/main" id="{C1742F0C-0962-EF39-F843-06A31E900C2A}"/>
              </a:ext>
            </a:extLst>
          </p:cNvPr>
          <p:cNvSpPr>
            <a:spLocks noGrp="1"/>
          </p:cNvSpPr>
          <p:nvPr>
            <p:ph type="pic" sz="quarter" idx="41"/>
          </p:nvPr>
        </p:nvSpPr>
        <p:spPr>
          <a:xfrm>
            <a:off x="4278529" y="2336801"/>
            <a:ext cx="737996" cy="733425"/>
          </a:xfrm>
        </p:spPr>
        <p:txBody>
          <a:bodyPr anchor="ctr"/>
          <a:lstStyle>
            <a:lvl1pPr algn="ctr">
              <a:defRPr/>
            </a:lvl1pPr>
          </a:lstStyle>
          <a:p>
            <a:r>
              <a:rPr lang="en-US"/>
              <a:t>Click icon to add picture</a:t>
            </a:r>
            <a:endParaRPr lang="en-GB"/>
          </a:p>
        </p:txBody>
      </p:sp>
      <p:grpSp>
        <p:nvGrpSpPr>
          <p:cNvPr id="3" name="Group 2">
            <a:extLst>
              <a:ext uri="{FF2B5EF4-FFF2-40B4-BE49-F238E27FC236}">
                <a16:creationId xmlns:a16="http://schemas.microsoft.com/office/drawing/2014/main" id="{C674920D-4DA9-5BE5-CB07-0D43D71DAA55}"/>
              </a:ext>
            </a:extLst>
          </p:cNvPr>
          <p:cNvGrpSpPr/>
          <p:nvPr userDrawn="1"/>
        </p:nvGrpSpPr>
        <p:grpSpPr>
          <a:xfrm>
            <a:off x="12284372" y="0"/>
            <a:ext cx="2174455" cy="4839558"/>
            <a:chOff x="838200" y="1150069"/>
            <a:chExt cx="2175021" cy="4839558"/>
          </a:xfrm>
        </p:grpSpPr>
        <p:sp>
          <p:nvSpPr>
            <p:cNvPr id="9" name="Rectangle 8">
              <a:extLst>
                <a:ext uri="{FF2B5EF4-FFF2-40B4-BE49-F238E27FC236}">
                  <a16:creationId xmlns:a16="http://schemas.microsoft.com/office/drawing/2014/main" id="{339666E0-DE98-6C04-B931-C6C9C0A3ED6C}"/>
                </a:ext>
              </a:extLst>
            </p:cNvPr>
            <p:cNvSpPr/>
            <p:nvPr/>
          </p:nvSpPr>
          <p:spPr>
            <a:xfrm>
              <a:off x="838200" y="1150069"/>
              <a:ext cx="2146445" cy="4839558"/>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333333"/>
                </a:solidFill>
              </a:endParaRPr>
            </a:p>
          </p:txBody>
        </p:sp>
        <p:sp>
          <p:nvSpPr>
            <p:cNvPr id="10" name="Rectangle 9">
              <a:extLst>
                <a:ext uri="{FF2B5EF4-FFF2-40B4-BE49-F238E27FC236}">
                  <a16:creationId xmlns:a16="http://schemas.microsoft.com/office/drawing/2014/main" id="{3AE812D6-F6F4-D4D8-0148-1E115CB8C3FE}"/>
                </a:ext>
              </a:extLst>
            </p:cNvPr>
            <p:cNvSpPr/>
            <p:nvPr/>
          </p:nvSpPr>
          <p:spPr>
            <a:xfrm flipV="1">
              <a:off x="838200" y="1150069"/>
              <a:ext cx="2146445" cy="52016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799">
                <a:solidFill>
                  <a:srgbClr val="333333"/>
                </a:solidFill>
              </a:endParaRPr>
            </a:p>
          </p:txBody>
        </p:sp>
        <p:sp>
          <p:nvSpPr>
            <p:cNvPr id="12" name="TextBox 11">
              <a:extLst>
                <a:ext uri="{FF2B5EF4-FFF2-40B4-BE49-F238E27FC236}">
                  <a16:creationId xmlns:a16="http://schemas.microsoft.com/office/drawing/2014/main" id="{11CA7992-9511-F70B-C09E-F3C6F0D1A19E}"/>
                </a:ext>
              </a:extLst>
            </p:cNvPr>
            <p:cNvSpPr txBox="1"/>
            <p:nvPr/>
          </p:nvSpPr>
          <p:spPr>
            <a:xfrm>
              <a:off x="866775" y="2189496"/>
              <a:ext cx="2087197" cy="707886"/>
            </a:xfrm>
            <a:prstGeom prst="rect">
              <a:avLst/>
            </a:prstGeom>
            <a:noFill/>
          </p:spPr>
          <p:txBody>
            <a:bodyPr wrap="square" rtlCol="0">
              <a:spAutoFit/>
            </a:bodyPr>
            <a:lstStyle/>
            <a:p>
              <a:r>
                <a:rPr lang="en-GB" sz="1000" b="1">
                  <a:solidFill>
                    <a:srgbClr val="333333"/>
                  </a:solidFill>
                </a:rPr>
                <a:t>2. </a:t>
              </a:r>
              <a:r>
                <a:rPr lang="en-GB" sz="1000">
                  <a:solidFill>
                    <a:srgbClr val="333333"/>
                  </a:solidFill>
                </a:rPr>
                <a:t>Click on the </a:t>
              </a:r>
              <a:r>
                <a:rPr lang="en-GB" sz="1000" b="0">
                  <a:solidFill>
                    <a:srgbClr val="333333"/>
                  </a:solidFill>
                  <a:latin typeface="Gotham Medium" pitchFamily="50" charset="0"/>
                </a:rPr>
                <a:t>icon</a:t>
              </a:r>
              <a:r>
                <a:rPr lang="en-GB" sz="1000">
                  <a:solidFill>
                    <a:srgbClr val="333333"/>
                  </a:solidFill>
                </a:rPr>
                <a:t> in the middle of the placeholder and choose the image from your computer.</a:t>
              </a:r>
            </a:p>
          </p:txBody>
        </p:sp>
        <p:sp>
          <p:nvSpPr>
            <p:cNvPr id="23" name="TextBox 22">
              <a:extLst>
                <a:ext uri="{FF2B5EF4-FFF2-40B4-BE49-F238E27FC236}">
                  <a16:creationId xmlns:a16="http://schemas.microsoft.com/office/drawing/2014/main" id="{2065E8A9-C03D-2FD2-0807-8159AC35194B}"/>
                </a:ext>
              </a:extLst>
            </p:cNvPr>
            <p:cNvSpPr txBox="1"/>
            <p:nvPr/>
          </p:nvSpPr>
          <p:spPr>
            <a:xfrm>
              <a:off x="866774" y="2943679"/>
              <a:ext cx="2146447" cy="553998"/>
            </a:xfrm>
            <a:prstGeom prst="rect">
              <a:avLst/>
            </a:prstGeom>
            <a:noFill/>
          </p:spPr>
          <p:txBody>
            <a:bodyPr wrap="square" rtlCol="0">
              <a:spAutoFit/>
            </a:bodyPr>
            <a:lstStyle/>
            <a:p>
              <a:r>
                <a:rPr lang="en-GB" sz="1000" b="1">
                  <a:solidFill>
                    <a:srgbClr val="333333"/>
                  </a:solidFill>
                </a:rPr>
                <a:t>3. </a:t>
              </a:r>
              <a:r>
                <a:rPr lang="en-GB" sz="1000">
                  <a:solidFill>
                    <a:srgbClr val="333333"/>
                  </a:solidFill>
                </a:rPr>
                <a:t>Click on the </a:t>
              </a:r>
              <a:r>
                <a:rPr lang="en-GB" sz="1000" b="0">
                  <a:solidFill>
                    <a:srgbClr val="333333"/>
                  </a:solidFill>
                  <a:latin typeface="Gotham Medium" pitchFamily="50" charset="0"/>
                </a:rPr>
                <a:t>Format Picture </a:t>
              </a:r>
              <a:r>
                <a:rPr lang="en-GB" sz="1000">
                  <a:solidFill>
                    <a:srgbClr val="333333"/>
                  </a:solidFill>
                </a:rPr>
                <a:t>tab in the ribbon and use the tools to edit the image.</a:t>
              </a:r>
            </a:p>
          </p:txBody>
        </p:sp>
        <p:sp>
          <p:nvSpPr>
            <p:cNvPr id="24" name="TextBox 23">
              <a:extLst>
                <a:ext uri="{FF2B5EF4-FFF2-40B4-BE49-F238E27FC236}">
                  <a16:creationId xmlns:a16="http://schemas.microsoft.com/office/drawing/2014/main" id="{9C375E6F-7152-4E01-39EA-3D9C11D02D7A}"/>
                </a:ext>
              </a:extLst>
            </p:cNvPr>
            <p:cNvSpPr txBox="1"/>
            <p:nvPr/>
          </p:nvSpPr>
          <p:spPr>
            <a:xfrm>
              <a:off x="866773" y="3543974"/>
              <a:ext cx="2146447" cy="1169551"/>
            </a:xfrm>
            <a:prstGeom prst="rect">
              <a:avLst/>
            </a:prstGeom>
            <a:noFill/>
          </p:spPr>
          <p:txBody>
            <a:bodyPr wrap="square" rtlCol="0">
              <a:spAutoFit/>
            </a:bodyPr>
            <a:lstStyle/>
            <a:p>
              <a:r>
                <a:rPr lang="en-GB" sz="1000" b="1">
                  <a:solidFill>
                    <a:srgbClr val="333333"/>
                  </a:solidFill>
                </a:rPr>
                <a:t>4. </a:t>
              </a:r>
              <a:r>
                <a:rPr lang="en-GB" sz="1000">
                  <a:solidFill>
                    <a:srgbClr val="333333"/>
                  </a:solidFill>
                </a:rPr>
                <a:t>Choose </a:t>
              </a:r>
              <a:r>
                <a:rPr lang="en-GB" sz="1000" b="0">
                  <a:solidFill>
                    <a:srgbClr val="333333"/>
                  </a:solidFill>
                  <a:latin typeface="Gotham Medium" pitchFamily="50" charset="0"/>
                </a:rPr>
                <a:t>Crop</a:t>
              </a:r>
              <a:r>
                <a:rPr lang="en-GB" sz="1000">
                  <a:solidFill>
                    <a:srgbClr val="333333"/>
                  </a:solidFill>
                </a:rPr>
                <a:t> to resize and move the image within the placeholder, using the white circles in the corners of the image. Click on the drop down arrow and choose </a:t>
              </a:r>
              <a:r>
                <a:rPr lang="en-GB" sz="1000" b="0">
                  <a:solidFill>
                    <a:srgbClr val="333333"/>
                  </a:solidFill>
                  <a:latin typeface="Gotham Medium" pitchFamily="50" charset="0"/>
                </a:rPr>
                <a:t>Fit </a:t>
              </a:r>
              <a:r>
                <a:rPr lang="en-GB" sz="1000">
                  <a:solidFill>
                    <a:srgbClr val="333333"/>
                  </a:solidFill>
                </a:rPr>
                <a:t>to fit the image to the placeholder.</a:t>
              </a:r>
            </a:p>
          </p:txBody>
        </p:sp>
        <p:sp>
          <p:nvSpPr>
            <p:cNvPr id="25" name="TextBox 24">
              <a:extLst>
                <a:ext uri="{FF2B5EF4-FFF2-40B4-BE49-F238E27FC236}">
                  <a16:creationId xmlns:a16="http://schemas.microsoft.com/office/drawing/2014/main" id="{672F92AD-C37C-4083-A746-D2F0332EFED7}"/>
                </a:ext>
              </a:extLst>
            </p:cNvPr>
            <p:cNvSpPr txBox="1"/>
            <p:nvPr/>
          </p:nvSpPr>
          <p:spPr>
            <a:xfrm>
              <a:off x="866774" y="4759822"/>
              <a:ext cx="2146447" cy="553998"/>
            </a:xfrm>
            <a:prstGeom prst="rect">
              <a:avLst/>
            </a:prstGeom>
            <a:noFill/>
          </p:spPr>
          <p:txBody>
            <a:bodyPr wrap="square" rtlCol="0">
              <a:spAutoFit/>
            </a:bodyPr>
            <a:lstStyle/>
            <a:p>
              <a:r>
                <a:rPr lang="en-GB" sz="1000" b="1">
                  <a:solidFill>
                    <a:srgbClr val="333333"/>
                  </a:solidFill>
                </a:rPr>
                <a:t>5. </a:t>
              </a:r>
              <a:r>
                <a:rPr lang="en-GB" sz="1000">
                  <a:solidFill>
                    <a:srgbClr val="333333"/>
                  </a:solidFill>
                </a:rPr>
                <a:t>Choose </a:t>
              </a:r>
              <a:r>
                <a:rPr lang="en-GB" sz="1000" b="0">
                  <a:solidFill>
                    <a:srgbClr val="333333"/>
                  </a:solidFill>
                  <a:latin typeface="Gotham Medium" pitchFamily="50" charset="0"/>
                </a:rPr>
                <a:t>Picture Colour </a:t>
              </a:r>
              <a:r>
                <a:rPr lang="en-GB" sz="1000">
                  <a:solidFill>
                    <a:srgbClr val="333333"/>
                  </a:solidFill>
                </a:rPr>
                <a:t>to adjust the Saturation, Tone, and Colour.</a:t>
              </a:r>
            </a:p>
          </p:txBody>
        </p:sp>
        <p:sp>
          <p:nvSpPr>
            <p:cNvPr id="26" name="TextBox 25">
              <a:extLst>
                <a:ext uri="{FF2B5EF4-FFF2-40B4-BE49-F238E27FC236}">
                  <a16:creationId xmlns:a16="http://schemas.microsoft.com/office/drawing/2014/main" id="{B500D776-1BB9-8C3E-39D8-5211B61606CE}"/>
                </a:ext>
              </a:extLst>
            </p:cNvPr>
            <p:cNvSpPr txBox="1"/>
            <p:nvPr/>
          </p:nvSpPr>
          <p:spPr>
            <a:xfrm>
              <a:off x="866774" y="5360117"/>
              <a:ext cx="2146447" cy="553998"/>
            </a:xfrm>
            <a:prstGeom prst="rect">
              <a:avLst/>
            </a:prstGeom>
            <a:noFill/>
          </p:spPr>
          <p:txBody>
            <a:bodyPr wrap="square" rtlCol="0">
              <a:spAutoFit/>
            </a:bodyPr>
            <a:lstStyle/>
            <a:p>
              <a:r>
                <a:rPr lang="en-GB" sz="1000" b="1">
                  <a:solidFill>
                    <a:srgbClr val="333333"/>
                  </a:solidFill>
                </a:rPr>
                <a:t>6. </a:t>
              </a:r>
              <a:r>
                <a:rPr lang="en-GB" sz="1000">
                  <a:solidFill>
                    <a:srgbClr val="333333"/>
                  </a:solidFill>
                </a:rPr>
                <a:t>Choose </a:t>
              </a:r>
              <a:r>
                <a:rPr lang="en-GB" sz="1000" b="0">
                  <a:solidFill>
                    <a:srgbClr val="333333"/>
                  </a:solidFill>
                  <a:latin typeface="Gotham Medium" pitchFamily="50" charset="0"/>
                </a:rPr>
                <a:t>Picture Correction </a:t>
              </a:r>
              <a:r>
                <a:rPr lang="en-GB" sz="1000">
                  <a:solidFill>
                    <a:srgbClr val="333333"/>
                  </a:solidFill>
                </a:rPr>
                <a:t>to adjust the Sharpness, Brightness, and Contrast.</a:t>
              </a:r>
            </a:p>
          </p:txBody>
        </p:sp>
        <p:sp>
          <p:nvSpPr>
            <p:cNvPr id="27" name="TextBox 26">
              <a:extLst>
                <a:ext uri="{FF2B5EF4-FFF2-40B4-BE49-F238E27FC236}">
                  <a16:creationId xmlns:a16="http://schemas.microsoft.com/office/drawing/2014/main" id="{771E1F31-1BF5-3566-5F66-2031EC22A00B}"/>
                </a:ext>
              </a:extLst>
            </p:cNvPr>
            <p:cNvSpPr txBox="1"/>
            <p:nvPr/>
          </p:nvSpPr>
          <p:spPr>
            <a:xfrm>
              <a:off x="1072610" y="1179173"/>
              <a:ext cx="1734772" cy="461665"/>
            </a:xfrm>
            <a:prstGeom prst="rect">
              <a:avLst/>
            </a:prstGeom>
            <a:noFill/>
          </p:spPr>
          <p:txBody>
            <a:bodyPr wrap="square" rtlCol="0">
              <a:spAutoFit/>
            </a:bodyPr>
            <a:lstStyle/>
            <a:p>
              <a:pPr algn="ctr"/>
              <a:r>
                <a:rPr lang="en-GB" sz="1200">
                  <a:solidFill>
                    <a:srgbClr val="333333"/>
                  </a:solidFill>
                  <a:latin typeface="+mn-lt"/>
                </a:rPr>
                <a:t>HOW TO INSERT AN IMAGE</a:t>
              </a:r>
            </a:p>
          </p:txBody>
        </p:sp>
        <p:sp>
          <p:nvSpPr>
            <p:cNvPr id="28" name="TextBox 27">
              <a:extLst>
                <a:ext uri="{FF2B5EF4-FFF2-40B4-BE49-F238E27FC236}">
                  <a16:creationId xmlns:a16="http://schemas.microsoft.com/office/drawing/2014/main" id="{FC6D37B0-635D-B2A2-2BD6-515DBFC3BFCD}"/>
                </a:ext>
              </a:extLst>
            </p:cNvPr>
            <p:cNvSpPr txBox="1"/>
            <p:nvPr userDrawn="1"/>
          </p:nvSpPr>
          <p:spPr>
            <a:xfrm>
              <a:off x="866775" y="1759910"/>
              <a:ext cx="2087197" cy="400110"/>
            </a:xfrm>
            <a:prstGeom prst="rect">
              <a:avLst/>
            </a:prstGeom>
            <a:noFill/>
          </p:spPr>
          <p:txBody>
            <a:bodyPr wrap="square" rtlCol="0">
              <a:spAutoFit/>
            </a:bodyPr>
            <a:lstStyle/>
            <a:p>
              <a:r>
                <a:rPr lang="en-GB" sz="1000" b="1">
                  <a:solidFill>
                    <a:srgbClr val="333333"/>
                  </a:solidFill>
                </a:rPr>
                <a:t>1. </a:t>
              </a:r>
              <a:r>
                <a:rPr lang="en-GB" sz="1000">
                  <a:solidFill>
                    <a:srgbClr val="333333"/>
                  </a:solidFill>
                </a:rPr>
                <a:t>If there is already an image present, </a:t>
              </a:r>
              <a:r>
                <a:rPr lang="en-GB" sz="1000">
                  <a:solidFill>
                    <a:srgbClr val="333333"/>
                  </a:solidFill>
                  <a:latin typeface="Gotham Medium" pitchFamily="50" charset="0"/>
                </a:rPr>
                <a:t>delete this first.</a:t>
              </a:r>
            </a:p>
          </p:txBody>
        </p:sp>
      </p:grpSp>
    </p:spTree>
    <p:custDataLst>
      <p:tags r:id="rId1"/>
    </p:custDataLst>
    <p:extLst>
      <p:ext uri="{BB962C8B-B14F-4D97-AF65-F5344CB8AC3E}">
        <p14:creationId xmlns:p14="http://schemas.microsoft.com/office/powerpoint/2010/main" val="5099691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Contact details x2 white with image">
    <p:bg>
      <p:bgRef idx="1001">
        <a:schemeClr val="bg2"/>
      </p:bgRef>
    </p:bg>
    <p:spTree>
      <p:nvGrpSpPr>
        <p:cNvPr id="1" name=""/>
        <p:cNvGrpSpPr/>
        <p:nvPr/>
      </p:nvGrpSpPr>
      <p:grpSpPr>
        <a:xfrm>
          <a:off x="0" y="0"/>
          <a:ext cx="0" cy="0"/>
          <a:chOff x="0" y="0"/>
          <a:chExt cx="0" cy="0"/>
        </a:xfrm>
      </p:grpSpPr>
      <p:pic>
        <p:nvPicPr>
          <p:cNvPr id="39" name="Picture 38" descr="A white wall with squares&#10;&#10;Description automatically generated">
            <a:extLst>
              <a:ext uri="{FF2B5EF4-FFF2-40B4-BE49-F238E27FC236}">
                <a16:creationId xmlns:a16="http://schemas.microsoft.com/office/drawing/2014/main" id="{32EB183B-C8D7-EFB4-B18F-29CA597993D6}"/>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t="6448" b="6448"/>
          <a:stretch/>
        </p:blipFill>
        <p:spPr>
          <a:xfrm>
            <a:off x="1" y="0"/>
            <a:ext cx="12188823" cy="6858000"/>
          </a:xfrm>
          <a:prstGeom prst="rect">
            <a:avLst/>
          </a:prstGeom>
        </p:spPr>
      </p:pic>
      <p:sp>
        <p:nvSpPr>
          <p:cNvPr id="6" name="TextBox 5">
            <a:extLst>
              <a:ext uri="{FF2B5EF4-FFF2-40B4-BE49-F238E27FC236}">
                <a16:creationId xmlns:a16="http://schemas.microsoft.com/office/drawing/2014/main" id="{308713F2-EECB-0BAC-E9D1-312474D96A07}"/>
              </a:ext>
            </a:extLst>
          </p:cNvPr>
          <p:cNvSpPr txBox="1"/>
          <p:nvPr userDrawn="1"/>
        </p:nvSpPr>
        <p:spPr>
          <a:xfrm>
            <a:off x="411373" y="5501640"/>
            <a:ext cx="1017514" cy="295466"/>
          </a:xfrm>
          <a:prstGeom prst="rect">
            <a:avLst/>
          </a:prstGeom>
          <a:noFill/>
        </p:spPr>
        <p:txBody>
          <a:bodyPr wrap="none" rtlCol="0">
            <a:spAutoFit/>
          </a:bodyPr>
          <a:lstStyle/>
          <a:p>
            <a:pPr algn="l">
              <a:lnSpc>
                <a:spcPct val="120000"/>
              </a:lnSpc>
              <a:spcAft>
                <a:spcPts val="1000"/>
              </a:spcAft>
            </a:pPr>
            <a:r>
              <a:rPr lang="en-GB" sz="1200">
                <a:latin typeface="Gotham Medium" panose="02000604030000020004" pitchFamily="50" charset="0"/>
              </a:rPr>
              <a:t>savills.com</a:t>
            </a:r>
          </a:p>
        </p:txBody>
      </p:sp>
      <p:sp>
        <p:nvSpPr>
          <p:cNvPr id="8" name="TextBox 7">
            <a:extLst>
              <a:ext uri="{FF2B5EF4-FFF2-40B4-BE49-F238E27FC236}">
                <a16:creationId xmlns:a16="http://schemas.microsoft.com/office/drawing/2014/main" id="{59B33698-BCC5-A34C-8F5A-827C06C9A9C0}"/>
              </a:ext>
            </a:extLst>
          </p:cNvPr>
          <p:cNvSpPr txBox="1"/>
          <p:nvPr userDrawn="1"/>
        </p:nvSpPr>
        <p:spPr>
          <a:xfrm>
            <a:off x="411373" y="5880261"/>
            <a:ext cx="11110877" cy="562462"/>
          </a:xfrm>
          <a:prstGeom prst="rect">
            <a:avLst/>
          </a:prstGeom>
          <a:noFill/>
        </p:spPr>
        <p:txBody>
          <a:bodyPr wrap="square">
            <a:spAutoFit/>
          </a:bodyPr>
          <a:lstStyle/>
          <a:p>
            <a:pPr>
              <a:lnSpc>
                <a:spcPct val="120000"/>
              </a:lnSpc>
            </a:pPr>
            <a:r>
              <a:rPr lang="en-GB" sz="650"/>
              <a:t>Disclaimer: The material in this presentation has been prepared solely for informational purposes and is strictly confidential. Any disclosure, use, copying or circulation of this presentation (or the information contained within it) is strictly prohibited, unless you have obtained Savills prior written consent. Neither this presentation nor any part of it shall form the basis of, or be relied upon in connection with, any offer or transaction, or act as an inducement to enter into any contract or commitment whatsoever. NO WARRANTY OR REPRESENTATION, EXPRESS OR IMPLIED, IS GIVEN AS TO THE ACCURACY OR COMPLETENESS OF THE INFORMATION CONTAINED HEREIN AND SAVILLS IS UNDER NO OBLIGATION TO SUBSEQUENTLY CORRECT IT IN THE EVENT OF ERRORS. Savills shall not be held responsible for any liability whatsoever or for any loss howsoever arising from or in reliance upon the whole or any part of the contents of this document or any errors therein or omissions therefrom. </a:t>
            </a:r>
          </a:p>
        </p:txBody>
      </p:sp>
      <p:pic>
        <p:nvPicPr>
          <p:cNvPr id="11" name="Graphic 10">
            <a:extLst>
              <a:ext uri="{FF2B5EF4-FFF2-40B4-BE49-F238E27FC236}">
                <a16:creationId xmlns:a16="http://schemas.microsoft.com/office/drawing/2014/main" id="{1B3D1ACE-7C43-C266-DB06-D81E114C996E}"/>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679507" y="473394"/>
            <a:ext cx="1035573" cy="1035843"/>
          </a:xfrm>
          <a:prstGeom prst="rect">
            <a:avLst/>
          </a:prstGeom>
        </p:spPr>
      </p:pic>
      <p:sp>
        <p:nvSpPr>
          <p:cNvPr id="13" name="Text Placeholder 12">
            <a:extLst>
              <a:ext uri="{FF2B5EF4-FFF2-40B4-BE49-F238E27FC236}">
                <a16:creationId xmlns:a16="http://schemas.microsoft.com/office/drawing/2014/main" id="{7DE08693-3BA3-FC3E-BF72-74418DBCC187}"/>
              </a:ext>
            </a:extLst>
          </p:cNvPr>
          <p:cNvSpPr>
            <a:spLocks noGrp="1"/>
          </p:cNvSpPr>
          <p:nvPr>
            <p:ph type="body" sz="quarter" idx="10" hasCustomPrompt="1"/>
          </p:nvPr>
        </p:nvSpPr>
        <p:spPr>
          <a:xfrm>
            <a:off x="406611" y="3179263"/>
            <a:ext cx="3364307" cy="247356"/>
          </a:xfrm>
        </p:spPr>
        <p:txBody>
          <a:bodyPr anchor="ctr"/>
          <a:lstStyle>
            <a:lvl1pPr>
              <a:defRPr sz="900" cap="all" baseline="0"/>
            </a:lvl1pPr>
            <a:lvl2pPr>
              <a:defRPr sz="1000" cap="all" baseline="0"/>
            </a:lvl2pPr>
            <a:lvl3pPr>
              <a:defRPr sz="900" cap="all" baseline="0"/>
            </a:lvl3pPr>
            <a:lvl4pPr>
              <a:defRPr sz="800" cap="all" baseline="0"/>
            </a:lvl4pPr>
            <a:lvl5pPr>
              <a:defRPr sz="800" cap="all" baseline="0"/>
            </a:lvl5pPr>
          </a:lstStyle>
          <a:p>
            <a:pPr lvl="0"/>
            <a:r>
              <a:rPr lang="en-GB"/>
              <a:t>Insert name</a:t>
            </a:r>
          </a:p>
        </p:txBody>
      </p:sp>
      <p:sp>
        <p:nvSpPr>
          <p:cNvPr id="14" name="Text Placeholder 12">
            <a:extLst>
              <a:ext uri="{FF2B5EF4-FFF2-40B4-BE49-F238E27FC236}">
                <a16:creationId xmlns:a16="http://schemas.microsoft.com/office/drawing/2014/main" id="{A9807B49-FE43-55EB-6E94-7548AED1AA89}"/>
              </a:ext>
            </a:extLst>
          </p:cNvPr>
          <p:cNvSpPr>
            <a:spLocks noGrp="1"/>
          </p:cNvSpPr>
          <p:nvPr>
            <p:ph type="body" sz="quarter" idx="11" hasCustomPrompt="1"/>
          </p:nvPr>
        </p:nvSpPr>
        <p:spPr>
          <a:xfrm>
            <a:off x="406611" y="3485366"/>
            <a:ext cx="3364307" cy="247356"/>
          </a:xfrm>
        </p:spPr>
        <p:txBody>
          <a:bodyPr anchor="ctr"/>
          <a:lstStyle>
            <a:lvl1pPr>
              <a:defRPr sz="900" cap="all" baseline="0"/>
            </a:lvl1pPr>
            <a:lvl2pPr>
              <a:defRPr sz="1000" cap="all" baseline="0"/>
            </a:lvl2pPr>
            <a:lvl3pPr>
              <a:defRPr sz="900" cap="all" baseline="0"/>
            </a:lvl3pPr>
            <a:lvl4pPr>
              <a:defRPr sz="800" cap="all" baseline="0"/>
            </a:lvl4pPr>
            <a:lvl5pPr>
              <a:defRPr sz="800" cap="all" baseline="0"/>
            </a:lvl5pPr>
          </a:lstStyle>
          <a:p>
            <a:pPr lvl="0"/>
            <a:r>
              <a:rPr lang="en-GB"/>
              <a:t>Insert title</a:t>
            </a:r>
          </a:p>
        </p:txBody>
      </p:sp>
      <p:sp>
        <p:nvSpPr>
          <p:cNvPr id="15" name="Text Placeholder 12">
            <a:extLst>
              <a:ext uri="{FF2B5EF4-FFF2-40B4-BE49-F238E27FC236}">
                <a16:creationId xmlns:a16="http://schemas.microsoft.com/office/drawing/2014/main" id="{59158B01-3F17-FEF5-E313-05A51AB89B3B}"/>
              </a:ext>
            </a:extLst>
          </p:cNvPr>
          <p:cNvSpPr>
            <a:spLocks noGrp="1"/>
          </p:cNvSpPr>
          <p:nvPr>
            <p:ph type="body" sz="quarter" idx="12" hasCustomPrompt="1"/>
          </p:nvPr>
        </p:nvSpPr>
        <p:spPr>
          <a:xfrm>
            <a:off x="406611" y="3791469"/>
            <a:ext cx="3364307" cy="247356"/>
          </a:xfrm>
        </p:spPr>
        <p:txBody>
          <a:bodyPr anchor="ctr"/>
          <a:lstStyle>
            <a:lvl1pPr>
              <a:defRPr sz="900" cap="all" baseline="0"/>
            </a:lvl1pPr>
            <a:lvl2pPr>
              <a:defRPr sz="1000" cap="all" baseline="0"/>
            </a:lvl2pPr>
            <a:lvl3pPr>
              <a:defRPr sz="900" cap="all" baseline="0"/>
            </a:lvl3pPr>
            <a:lvl4pPr>
              <a:defRPr sz="800" cap="all" baseline="0"/>
            </a:lvl4pPr>
            <a:lvl5pPr>
              <a:defRPr sz="800" cap="all" baseline="0"/>
            </a:lvl5pPr>
          </a:lstStyle>
          <a:p>
            <a:pPr lvl="0"/>
            <a:r>
              <a:rPr lang="en-GB"/>
              <a:t>Insert company name</a:t>
            </a:r>
          </a:p>
        </p:txBody>
      </p:sp>
      <p:sp>
        <p:nvSpPr>
          <p:cNvPr id="16" name="Text Placeholder 12">
            <a:extLst>
              <a:ext uri="{FF2B5EF4-FFF2-40B4-BE49-F238E27FC236}">
                <a16:creationId xmlns:a16="http://schemas.microsoft.com/office/drawing/2014/main" id="{7E81962A-7C98-D2E9-7CEC-B65BEF938AED}"/>
              </a:ext>
            </a:extLst>
          </p:cNvPr>
          <p:cNvSpPr>
            <a:spLocks noGrp="1"/>
          </p:cNvSpPr>
          <p:nvPr>
            <p:ph type="body" sz="quarter" idx="13" hasCustomPrompt="1"/>
          </p:nvPr>
        </p:nvSpPr>
        <p:spPr>
          <a:xfrm>
            <a:off x="406611" y="4097572"/>
            <a:ext cx="3364307" cy="247356"/>
          </a:xfrm>
        </p:spPr>
        <p:txBody>
          <a:bodyPr anchor="ctr"/>
          <a:lstStyle>
            <a:lvl1pPr>
              <a:defRPr sz="900" cap="all" baseline="0"/>
            </a:lvl1pPr>
            <a:lvl2pPr>
              <a:defRPr sz="1000" cap="all" baseline="0"/>
            </a:lvl2pPr>
            <a:lvl3pPr>
              <a:defRPr sz="900" cap="all" baseline="0"/>
            </a:lvl3pPr>
            <a:lvl4pPr>
              <a:defRPr sz="800" cap="all" baseline="0"/>
            </a:lvl4pPr>
            <a:lvl5pPr>
              <a:defRPr sz="800" cap="all" baseline="0"/>
            </a:lvl5pPr>
          </a:lstStyle>
          <a:p>
            <a:pPr lvl="0"/>
            <a:r>
              <a:rPr lang="en-GB"/>
              <a:t>Insert phone</a:t>
            </a:r>
          </a:p>
        </p:txBody>
      </p:sp>
      <p:sp>
        <p:nvSpPr>
          <p:cNvPr id="17" name="Text Placeholder 12">
            <a:extLst>
              <a:ext uri="{FF2B5EF4-FFF2-40B4-BE49-F238E27FC236}">
                <a16:creationId xmlns:a16="http://schemas.microsoft.com/office/drawing/2014/main" id="{F78787D3-109D-9636-08BB-A375F749FF3E}"/>
              </a:ext>
            </a:extLst>
          </p:cNvPr>
          <p:cNvSpPr>
            <a:spLocks noGrp="1"/>
          </p:cNvSpPr>
          <p:nvPr>
            <p:ph type="body" sz="quarter" idx="14" hasCustomPrompt="1"/>
          </p:nvPr>
        </p:nvSpPr>
        <p:spPr>
          <a:xfrm>
            <a:off x="406611" y="4403675"/>
            <a:ext cx="3364307" cy="247356"/>
          </a:xfrm>
        </p:spPr>
        <p:txBody>
          <a:bodyPr anchor="ctr"/>
          <a:lstStyle>
            <a:lvl1pPr>
              <a:defRPr sz="900" cap="all" baseline="0"/>
            </a:lvl1pPr>
            <a:lvl2pPr>
              <a:defRPr sz="1000" cap="all" baseline="0"/>
            </a:lvl2pPr>
            <a:lvl3pPr>
              <a:defRPr sz="900" cap="all" baseline="0"/>
            </a:lvl3pPr>
            <a:lvl4pPr>
              <a:defRPr sz="800" cap="all" baseline="0"/>
            </a:lvl4pPr>
            <a:lvl5pPr>
              <a:defRPr sz="800" cap="all" baseline="0"/>
            </a:lvl5pPr>
          </a:lstStyle>
          <a:p>
            <a:pPr lvl="0"/>
            <a:r>
              <a:rPr lang="en-GB"/>
              <a:t>Insert email</a:t>
            </a:r>
          </a:p>
        </p:txBody>
      </p:sp>
      <p:sp>
        <p:nvSpPr>
          <p:cNvPr id="18" name="Text Placeholder 12">
            <a:extLst>
              <a:ext uri="{FF2B5EF4-FFF2-40B4-BE49-F238E27FC236}">
                <a16:creationId xmlns:a16="http://schemas.microsoft.com/office/drawing/2014/main" id="{A3A2BDFB-B068-4DF4-D09C-A312787AD0AC}"/>
              </a:ext>
            </a:extLst>
          </p:cNvPr>
          <p:cNvSpPr>
            <a:spLocks noGrp="1"/>
          </p:cNvSpPr>
          <p:nvPr>
            <p:ph type="body" sz="quarter" idx="15" hasCustomPrompt="1"/>
          </p:nvPr>
        </p:nvSpPr>
        <p:spPr>
          <a:xfrm>
            <a:off x="4278530" y="3179263"/>
            <a:ext cx="3364307" cy="247356"/>
          </a:xfrm>
        </p:spPr>
        <p:txBody>
          <a:bodyPr anchor="ctr"/>
          <a:lstStyle>
            <a:lvl1pPr>
              <a:defRPr sz="900" cap="all" baseline="0"/>
            </a:lvl1pPr>
            <a:lvl2pPr>
              <a:defRPr sz="1000" cap="all" baseline="0"/>
            </a:lvl2pPr>
            <a:lvl3pPr>
              <a:defRPr sz="900" cap="all" baseline="0"/>
            </a:lvl3pPr>
            <a:lvl4pPr>
              <a:defRPr sz="800" cap="all" baseline="0"/>
            </a:lvl4pPr>
            <a:lvl5pPr>
              <a:defRPr sz="800" cap="all" baseline="0"/>
            </a:lvl5pPr>
          </a:lstStyle>
          <a:p>
            <a:pPr lvl="0"/>
            <a:r>
              <a:rPr lang="en-GB"/>
              <a:t>Insert name</a:t>
            </a:r>
          </a:p>
        </p:txBody>
      </p:sp>
      <p:sp>
        <p:nvSpPr>
          <p:cNvPr id="19" name="Text Placeholder 12">
            <a:extLst>
              <a:ext uri="{FF2B5EF4-FFF2-40B4-BE49-F238E27FC236}">
                <a16:creationId xmlns:a16="http://schemas.microsoft.com/office/drawing/2014/main" id="{4D4AA3CE-9514-6656-7C85-C63E1F967609}"/>
              </a:ext>
            </a:extLst>
          </p:cNvPr>
          <p:cNvSpPr>
            <a:spLocks noGrp="1"/>
          </p:cNvSpPr>
          <p:nvPr>
            <p:ph type="body" sz="quarter" idx="16" hasCustomPrompt="1"/>
          </p:nvPr>
        </p:nvSpPr>
        <p:spPr>
          <a:xfrm>
            <a:off x="4278530" y="3485366"/>
            <a:ext cx="3364307" cy="247356"/>
          </a:xfrm>
        </p:spPr>
        <p:txBody>
          <a:bodyPr anchor="ctr"/>
          <a:lstStyle>
            <a:lvl1pPr>
              <a:defRPr sz="900" cap="all" baseline="0"/>
            </a:lvl1pPr>
            <a:lvl2pPr>
              <a:defRPr sz="1000" cap="all" baseline="0"/>
            </a:lvl2pPr>
            <a:lvl3pPr>
              <a:defRPr sz="900" cap="all" baseline="0"/>
            </a:lvl3pPr>
            <a:lvl4pPr>
              <a:defRPr sz="800" cap="all" baseline="0"/>
            </a:lvl4pPr>
            <a:lvl5pPr>
              <a:defRPr sz="800" cap="all" baseline="0"/>
            </a:lvl5pPr>
          </a:lstStyle>
          <a:p>
            <a:pPr lvl="0"/>
            <a:r>
              <a:rPr lang="en-GB"/>
              <a:t>Insert title</a:t>
            </a:r>
          </a:p>
        </p:txBody>
      </p:sp>
      <p:sp>
        <p:nvSpPr>
          <p:cNvPr id="20" name="Text Placeholder 12">
            <a:extLst>
              <a:ext uri="{FF2B5EF4-FFF2-40B4-BE49-F238E27FC236}">
                <a16:creationId xmlns:a16="http://schemas.microsoft.com/office/drawing/2014/main" id="{F039B227-9A5B-3FD9-D605-3B5B24D231B0}"/>
              </a:ext>
            </a:extLst>
          </p:cNvPr>
          <p:cNvSpPr>
            <a:spLocks noGrp="1"/>
          </p:cNvSpPr>
          <p:nvPr>
            <p:ph type="body" sz="quarter" idx="17" hasCustomPrompt="1"/>
          </p:nvPr>
        </p:nvSpPr>
        <p:spPr>
          <a:xfrm>
            <a:off x="4278530" y="3791469"/>
            <a:ext cx="3364307" cy="247356"/>
          </a:xfrm>
        </p:spPr>
        <p:txBody>
          <a:bodyPr anchor="ctr"/>
          <a:lstStyle>
            <a:lvl1pPr>
              <a:defRPr sz="900" cap="all" baseline="0"/>
            </a:lvl1pPr>
            <a:lvl2pPr>
              <a:defRPr sz="1000" cap="all" baseline="0"/>
            </a:lvl2pPr>
            <a:lvl3pPr>
              <a:defRPr sz="900" cap="all" baseline="0"/>
            </a:lvl3pPr>
            <a:lvl4pPr>
              <a:defRPr sz="800" cap="all" baseline="0"/>
            </a:lvl4pPr>
            <a:lvl5pPr>
              <a:defRPr sz="800" cap="all" baseline="0"/>
            </a:lvl5pPr>
          </a:lstStyle>
          <a:p>
            <a:pPr lvl="0"/>
            <a:r>
              <a:rPr lang="en-GB"/>
              <a:t>Insert company name</a:t>
            </a:r>
          </a:p>
        </p:txBody>
      </p:sp>
      <p:sp>
        <p:nvSpPr>
          <p:cNvPr id="21" name="Text Placeholder 12">
            <a:extLst>
              <a:ext uri="{FF2B5EF4-FFF2-40B4-BE49-F238E27FC236}">
                <a16:creationId xmlns:a16="http://schemas.microsoft.com/office/drawing/2014/main" id="{FE97C3E5-4381-40AB-C3B2-3B0CBCFAEE4C}"/>
              </a:ext>
            </a:extLst>
          </p:cNvPr>
          <p:cNvSpPr>
            <a:spLocks noGrp="1"/>
          </p:cNvSpPr>
          <p:nvPr>
            <p:ph type="body" sz="quarter" idx="18" hasCustomPrompt="1"/>
          </p:nvPr>
        </p:nvSpPr>
        <p:spPr>
          <a:xfrm>
            <a:off x="4278530" y="4097572"/>
            <a:ext cx="3364307" cy="247356"/>
          </a:xfrm>
        </p:spPr>
        <p:txBody>
          <a:bodyPr anchor="ctr"/>
          <a:lstStyle>
            <a:lvl1pPr>
              <a:defRPr sz="900" cap="all" baseline="0"/>
            </a:lvl1pPr>
            <a:lvl2pPr>
              <a:defRPr sz="1000" cap="all" baseline="0"/>
            </a:lvl2pPr>
            <a:lvl3pPr>
              <a:defRPr sz="900" cap="all" baseline="0"/>
            </a:lvl3pPr>
            <a:lvl4pPr>
              <a:defRPr sz="800" cap="all" baseline="0"/>
            </a:lvl4pPr>
            <a:lvl5pPr>
              <a:defRPr sz="800" cap="all" baseline="0"/>
            </a:lvl5pPr>
          </a:lstStyle>
          <a:p>
            <a:pPr lvl="0"/>
            <a:r>
              <a:rPr lang="en-GB"/>
              <a:t>Insert phone</a:t>
            </a:r>
          </a:p>
        </p:txBody>
      </p:sp>
      <p:sp>
        <p:nvSpPr>
          <p:cNvPr id="22" name="Text Placeholder 12">
            <a:extLst>
              <a:ext uri="{FF2B5EF4-FFF2-40B4-BE49-F238E27FC236}">
                <a16:creationId xmlns:a16="http://schemas.microsoft.com/office/drawing/2014/main" id="{397A23E3-F254-E5B8-4484-AC2D33E2B16E}"/>
              </a:ext>
            </a:extLst>
          </p:cNvPr>
          <p:cNvSpPr>
            <a:spLocks noGrp="1"/>
          </p:cNvSpPr>
          <p:nvPr>
            <p:ph type="body" sz="quarter" idx="19" hasCustomPrompt="1"/>
          </p:nvPr>
        </p:nvSpPr>
        <p:spPr>
          <a:xfrm>
            <a:off x="4278530" y="4403675"/>
            <a:ext cx="3364307" cy="247356"/>
          </a:xfrm>
        </p:spPr>
        <p:txBody>
          <a:bodyPr anchor="ctr"/>
          <a:lstStyle>
            <a:lvl1pPr>
              <a:defRPr sz="900" cap="all" baseline="0"/>
            </a:lvl1pPr>
            <a:lvl2pPr>
              <a:defRPr sz="1000" cap="all" baseline="0"/>
            </a:lvl2pPr>
            <a:lvl3pPr>
              <a:defRPr sz="900" cap="all" baseline="0"/>
            </a:lvl3pPr>
            <a:lvl4pPr>
              <a:defRPr sz="800" cap="all" baseline="0"/>
            </a:lvl4pPr>
            <a:lvl5pPr>
              <a:defRPr sz="800" cap="all" baseline="0"/>
            </a:lvl5pPr>
          </a:lstStyle>
          <a:p>
            <a:pPr lvl="0"/>
            <a:r>
              <a:rPr lang="en-GB"/>
              <a:t>Insert email</a:t>
            </a:r>
          </a:p>
        </p:txBody>
      </p:sp>
      <p:sp>
        <p:nvSpPr>
          <p:cNvPr id="29" name="Text Placeholder 28">
            <a:extLst>
              <a:ext uri="{FF2B5EF4-FFF2-40B4-BE49-F238E27FC236}">
                <a16:creationId xmlns:a16="http://schemas.microsoft.com/office/drawing/2014/main" id="{6DF254FF-0ED5-6C78-869E-390454E924BC}"/>
              </a:ext>
            </a:extLst>
          </p:cNvPr>
          <p:cNvSpPr>
            <a:spLocks noGrp="1"/>
          </p:cNvSpPr>
          <p:nvPr>
            <p:ph type="body" sz="quarter" idx="25" hasCustomPrompt="1"/>
          </p:nvPr>
        </p:nvSpPr>
        <p:spPr>
          <a:xfrm>
            <a:off x="500753" y="3450592"/>
            <a:ext cx="3293142" cy="3600"/>
          </a:xfrm>
          <a:solidFill>
            <a:schemeClr val="tx2"/>
          </a:solidFill>
        </p:spPr>
        <p:txBody>
          <a:bodyPr/>
          <a:lstStyle>
            <a:lvl1pPr>
              <a:defRPr/>
            </a:lvl1pPr>
          </a:lstStyle>
          <a:p>
            <a:pPr lvl="0"/>
            <a:r>
              <a:rPr lang="en-GB"/>
              <a:t> </a:t>
            </a:r>
          </a:p>
        </p:txBody>
      </p:sp>
      <p:sp>
        <p:nvSpPr>
          <p:cNvPr id="30" name="Text Placeholder 28">
            <a:extLst>
              <a:ext uri="{FF2B5EF4-FFF2-40B4-BE49-F238E27FC236}">
                <a16:creationId xmlns:a16="http://schemas.microsoft.com/office/drawing/2014/main" id="{CBDEC2BF-BBCC-6FA5-4D93-E78484D9C9ED}"/>
              </a:ext>
            </a:extLst>
          </p:cNvPr>
          <p:cNvSpPr>
            <a:spLocks noGrp="1"/>
          </p:cNvSpPr>
          <p:nvPr>
            <p:ph type="body" sz="quarter" idx="26" hasCustomPrompt="1"/>
          </p:nvPr>
        </p:nvSpPr>
        <p:spPr>
          <a:xfrm>
            <a:off x="500753" y="3756695"/>
            <a:ext cx="3293142" cy="3600"/>
          </a:xfrm>
          <a:solidFill>
            <a:schemeClr val="tx2"/>
          </a:solidFill>
        </p:spPr>
        <p:txBody>
          <a:bodyPr/>
          <a:lstStyle>
            <a:lvl1pPr>
              <a:defRPr/>
            </a:lvl1pPr>
          </a:lstStyle>
          <a:p>
            <a:pPr lvl="0"/>
            <a:r>
              <a:rPr lang="en-GB"/>
              <a:t> </a:t>
            </a:r>
          </a:p>
        </p:txBody>
      </p:sp>
      <p:sp>
        <p:nvSpPr>
          <p:cNvPr id="31" name="Text Placeholder 28">
            <a:extLst>
              <a:ext uri="{FF2B5EF4-FFF2-40B4-BE49-F238E27FC236}">
                <a16:creationId xmlns:a16="http://schemas.microsoft.com/office/drawing/2014/main" id="{834489DA-80D0-4860-98E2-BE6F18F2A744}"/>
              </a:ext>
            </a:extLst>
          </p:cNvPr>
          <p:cNvSpPr>
            <a:spLocks noGrp="1"/>
          </p:cNvSpPr>
          <p:nvPr>
            <p:ph type="body" sz="quarter" idx="27" hasCustomPrompt="1"/>
          </p:nvPr>
        </p:nvSpPr>
        <p:spPr>
          <a:xfrm>
            <a:off x="500753" y="4062798"/>
            <a:ext cx="3293142" cy="3600"/>
          </a:xfrm>
          <a:solidFill>
            <a:schemeClr val="tx2"/>
          </a:solidFill>
        </p:spPr>
        <p:txBody>
          <a:bodyPr/>
          <a:lstStyle>
            <a:lvl1pPr>
              <a:defRPr/>
            </a:lvl1pPr>
          </a:lstStyle>
          <a:p>
            <a:pPr lvl="0"/>
            <a:r>
              <a:rPr lang="en-GB"/>
              <a:t> </a:t>
            </a:r>
          </a:p>
        </p:txBody>
      </p:sp>
      <p:sp>
        <p:nvSpPr>
          <p:cNvPr id="32" name="Text Placeholder 28">
            <a:extLst>
              <a:ext uri="{FF2B5EF4-FFF2-40B4-BE49-F238E27FC236}">
                <a16:creationId xmlns:a16="http://schemas.microsoft.com/office/drawing/2014/main" id="{413757EC-9418-E80A-9C60-821608FCAC90}"/>
              </a:ext>
            </a:extLst>
          </p:cNvPr>
          <p:cNvSpPr>
            <a:spLocks noGrp="1"/>
          </p:cNvSpPr>
          <p:nvPr>
            <p:ph type="body" sz="quarter" idx="28" hasCustomPrompt="1"/>
          </p:nvPr>
        </p:nvSpPr>
        <p:spPr>
          <a:xfrm>
            <a:off x="500753" y="4368901"/>
            <a:ext cx="3293142" cy="3600"/>
          </a:xfrm>
          <a:solidFill>
            <a:schemeClr val="tx2"/>
          </a:solidFill>
        </p:spPr>
        <p:txBody>
          <a:bodyPr/>
          <a:lstStyle>
            <a:lvl1pPr>
              <a:defRPr/>
            </a:lvl1pPr>
          </a:lstStyle>
          <a:p>
            <a:pPr lvl="0"/>
            <a:r>
              <a:rPr lang="en-GB"/>
              <a:t> </a:t>
            </a:r>
          </a:p>
        </p:txBody>
      </p:sp>
      <p:sp>
        <p:nvSpPr>
          <p:cNvPr id="33" name="Text Placeholder 28">
            <a:extLst>
              <a:ext uri="{FF2B5EF4-FFF2-40B4-BE49-F238E27FC236}">
                <a16:creationId xmlns:a16="http://schemas.microsoft.com/office/drawing/2014/main" id="{96D9D1F0-A431-7276-A6A5-9F3B373CA68C}"/>
              </a:ext>
            </a:extLst>
          </p:cNvPr>
          <p:cNvSpPr>
            <a:spLocks noGrp="1"/>
          </p:cNvSpPr>
          <p:nvPr>
            <p:ph type="body" sz="quarter" idx="29" hasCustomPrompt="1"/>
          </p:nvPr>
        </p:nvSpPr>
        <p:spPr>
          <a:xfrm>
            <a:off x="500753" y="4675004"/>
            <a:ext cx="3293142" cy="3600"/>
          </a:xfrm>
          <a:solidFill>
            <a:schemeClr val="tx2"/>
          </a:solidFill>
        </p:spPr>
        <p:txBody>
          <a:bodyPr/>
          <a:lstStyle>
            <a:lvl1pPr>
              <a:defRPr/>
            </a:lvl1pPr>
          </a:lstStyle>
          <a:p>
            <a:pPr lvl="0"/>
            <a:r>
              <a:rPr lang="en-GB"/>
              <a:t> </a:t>
            </a:r>
          </a:p>
        </p:txBody>
      </p:sp>
      <p:sp>
        <p:nvSpPr>
          <p:cNvPr id="34" name="Text Placeholder 28">
            <a:extLst>
              <a:ext uri="{FF2B5EF4-FFF2-40B4-BE49-F238E27FC236}">
                <a16:creationId xmlns:a16="http://schemas.microsoft.com/office/drawing/2014/main" id="{8E28D5FE-F607-EBE3-85D1-544A8C0B44E4}"/>
              </a:ext>
            </a:extLst>
          </p:cNvPr>
          <p:cNvSpPr>
            <a:spLocks noGrp="1"/>
          </p:cNvSpPr>
          <p:nvPr>
            <p:ph type="body" sz="quarter" idx="30" hasCustomPrompt="1"/>
          </p:nvPr>
        </p:nvSpPr>
        <p:spPr>
          <a:xfrm>
            <a:off x="4376418" y="3450592"/>
            <a:ext cx="3293142" cy="3600"/>
          </a:xfrm>
          <a:solidFill>
            <a:schemeClr val="tx2"/>
          </a:solidFill>
        </p:spPr>
        <p:txBody>
          <a:bodyPr/>
          <a:lstStyle>
            <a:lvl1pPr>
              <a:defRPr/>
            </a:lvl1pPr>
          </a:lstStyle>
          <a:p>
            <a:pPr lvl="0"/>
            <a:r>
              <a:rPr lang="en-GB"/>
              <a:t> </a:t>
            </a:r>
          </a:p>
        </p:txBody>
      </p:sp>
      <p:sp>
        <p:nvSpPr>
          <p:cNvPr id="35" name="Text Placeholder 28">
            <a:extLst>
              <a:ext uri="{FF2B5EF4-FFF2-40B4-BE49-F238E27FC236}">
                <a16:creationId xmlns:a16="http://schemas.microsoft.com/office/drawing/2014/main" id="{F1EC6439-D8C3-4E49-1DE3-CEA77B9F0CB3}"/>
              </a:ext>
            </a:extLst>
          </p:cNvPr>
          <p:cNvSpPr>
            <a:spLocks noGrp="1"/>
          </p:cNvSpPr>
          <p:nvPr>
            <p:ph type="body" sz="quarter" idx="31" hasCustomPrompt="1"/>
          </p:nvPr>
        </p:nvSpPr>
        <p:spPr>
          <a:xfrm>
            <a:off x="4376418" y="3756695"/>
            <a:ext cx="3293142" cy="3600"/>
          </a:xfrm>
          <a:solidFill>
            <a:schemeClr val="tx2"/>
          </a:solidFill>
        </p:spPr>
        <p:txBody>
          <a:bodyPr/>
          <a:lstStyle>
            <a:lvl1pPr>
              <a:defRPr/>
            </a:lvl1pPr>
          </a:lstStyle>
          <a:p>
            <a:pPr lvl="0"/>
            <a:r>
              <a:rPr lang="en-GB"/>
              <a:t> </a:t>
            </a:r>
          </a:p>
        </p:txBody>
      </p:sp>
      <p:sp>
        <p:nvSpPr>
          <p:cNvPr id="36" name="Text Placeholder 28">
            <a:extLst>
              <a:ext uri="{FF2B5EF4-FFF2-40B4-BE49-F238E27FC236}">
                <a16:creationId xmlns:a16="http://schemas.microsoft.com/office/drawing/2014/main" id="{1D4D8D3B-1953-05C8-21F7-4D61375B8E0E}"/>
              </a:ext>
            </a:extLst>
          </p:cNvPr>
          <p:cNvSpPr>
            <a:spLocks noGrp="1"/>
          </p:cNvSpPr>
          <p:nvPr>
            <p:ph type="body" sz="quarter" idx="32" hasCustomPrompt="1"/>
          </p:nvPr>
        </p:nvSpPr>
        <p:spPr>
          <a:xfrm>
            <a:off x="4376418" y="4062798"/>
            <a:ext cx="3293142" cy="3600"/>
          </a:xfrm>
          <a:solidFill>
            <a:schemeClr val="tx2"/>
          </a:solidFill>
        </p:spPr>
        <p:txBody>
          <a:bodyPr/>
          <a:lstStyle>
            <a:lvl1pPr>
              <a:defRPr/>
            </a:lvl1pPr>
          </a:lstStyle>
          <a:p>
            <a:pPr lvl="0"/>
            <a:r>
              <a:rPr lang="en-GB"/>
              <a:t> </a:t>
            </a:r>
          </a:p>
        </p:txBody>
      </p:sp>
      <p:sp>
        <p:nvSpPr>
          <p:cNvPr id="37" name="Text Placeholder 28">
            <a:extLst>
              <a:ext uri="{FF2B5EF4-FFF2-40B4-BE49-F238E27FC236}">
                <a16:creationId xmlns:a16="http://schemas.microsoft.com/office/drawing/2014/main" id="{E823C607-AEA8-77CD-5732-BE4D654FA447}"/>
              </a:ext>
            </a:extLst>
          </p:cNvPr>
          <p:cNvSpPr>
            <a:spLocks noGrp="1"/>
          </p:cNvSpPr>
          <p:nvPr>
            <p:ph type="body" sz="quarter" idx="33" hasCustomPrompt="1"/>
          </p:nvPr>
        </p:nvSpPr>
        <p:spPr>
          <a:xfrm>
            <a:off x="4376418" y="4368901"/>
            <a:ext cx="3293142" cy="3600"/>
          </a:xfrm>
          <a:solidFill>
            <a:schemeClr val="tx2"/>
          </a:solidFill>
        </p:spPr>
        <p:txBody>
          <a:bodyPr/>
          <a:lstStyle>
            <a:lvl1pPr>
              <a:defRPr/>
            </a:lvl1pPr>
          </a:lstStyle>
          <a:p>
            <a:pPr lvl="0"/>
            <a:r>
              <a:rPr lang="en-GB"/>
              <a:t> </a:t>
            </a:r>
          </a:p>
        </p:txBody>
      </p:sp>
      <p:sp>
        <p:nvSpPr>
          <p:cNvPr id="38" name="Text Placeholder 28">
            <a:extLst>
              <a:ext uri="{FF2B5EF4-FFF2-40B4-BE49-F238E27FC236}">
                <a16:creationId xmlns:a16="http://schemas.microsoft.com/office/drawing/2014/main" id="{6326B3C4-BFC7-1B26-2F00-B08256404980}"/>
              </a:ext>
            </a:extLst>
          </p:cNvPr>
          <p:cNvSpPr>
            <a:spLocks noGrp="1"/>
          </p:cNvSpPr>
          <p:nvPr>
            <p:ph type="body" sz="quarter" idx="34" hasCustomPrompt="1"/>
          </p:nvPr>
        </p:nvSpPr>
        <p:spPr>
          <a:xfrm>
            <a:off x="4376418" y="4675004"/>
            <a:ext cx="3293142" cy="3600"/>
          </a:xfrm>
          <a:solidFill>
            <a:schemeClr val="tx2"/>
          </a:solidFill>
        </p:spPr>
        <p:txBody>
          <a:bodyPr/>
          <a:lstStyle>
            <a:lvl1pPr>
              <a:defRPr/>
            </a:lvl1pPr>
          </a:lstStyle>
          <a:p>
            <a:pPr lvl="0"/>
            <a:r>
              <a:rPr lang="en-GB"/>
              <a:t> </a:t>
            </a:r>
          </a:p>
        </p:txBody>
      </p:sp>
      <p:sp>
        <p:nvSpPr>
          <p:cNvPr id="4" name="Title 2">
            <a:extLst>
              <a:ext uri="{FF2B5EF4-FFF2-40B4-BE49-F238E27FC236}">
                <a16:creationId xmlns:a16="http://schemas.microsoft.com/office/drawing/2014/main" id="{3696D601-6E76-F188-0725-F42A07CD813C}"/>
              </a:ext>
            </a:extLst>
          </p:cNvPr>
          <p:cNvSpPr>
            <a:spLocks noGrp="1"/>
          </p:cNvSpPr>
          <p:nvPr>
            <p:ph type="title" hasCustomPrompt="1"/>
          </p:nvPr>
        </p:nvSpPr>
        <p:spPr>
          <a:xfrm>
            <a:off x="450732" y="906841"/>
            <a:ext cx="6228882" cy="945389"/>
          </a:xfrm>
        </p:spPr>
        <p:txBody>
          <a:bodyPr/>
          <a:lstStyle>
            <a:lvl1pPr>
              <a:defRPr sz="5998">
                <a:latin typeface="+mn-lt"/>
              </a:defRPr>
            </a:lvl1pPr>
          </a:lstStyle>
          <a:p>
            <a:r>
              <a:rPr lang="en-GB"/>
              <a:t>Contact us</a:t>
            </a:r>
          </a:p>
        </p:txBody>
      </p:sp>
      <p:sp>
        <p:nvSpPr>
          <p:cNvPr id="5" name="Picture Placeholder 4">
            <a:extLst>
              <a:ext uri="{FF2B5EF4-FFF2-40B4-BE49-F238E27FC236}">
                <a16:creationId xmlns:a16="http://schemas.microsoft.com/office/drawing/2014/main" id="{DE2C3EA0-E468-7269-99F3-8AEA362577CE}"/>
              </a:ext>
            </a:extLst>
          </p:cNvPr>
          <p:cNvSpPr>
            <a:spLocks noGrp="1"/>
          </p:cNvSpPr>
          <p:nvPr>
            <p:ph type="pic" sz="quarter" idx="40"/>
          </p:nvPr>
        </p:nvSpPr>
        <p:spPr>
          <a:xfrm>
            <a:off x="406294" y="2336801"/>
            <a:ext cx="737996" cy="733425"/>
          </a:xfrm>
        </p:spPr>
        <p:txBody>
          <a:bodyPr anchor="ctr"/>
          <a:lstStyle>
            <a:lvl1pPr algn="ctr">
              <a:defRPr/>
            </a:lvl1pPr>
          </a:lstStyle>
          <a:p>
            <a:r>
              <a:rPr lang="en-US"/>
              <a:t>Click icon to add picture</a:t>
            </a:r>
            <a:endParaRPr lang="en-GB"/>
          </a:p>
        </p:txBody>
      </p:sp>
      <p:sp>
        <p:nvSpPr>
          <p:cNvPr id="7" name="Picture Placeholder 4">
            <a:extLst>
              <a:ext uri="{FF2B5EF4-FFF2-40B4-BE49-F238E27FC236}">
                <a16:creationId xmlns:a16="http://schemas.microsoft.com/office/drawing/2014/main" id="{C1742F0C-0962-EF39-F843-06A31E900C2A}"/>
              </a:ext>
            </a:extLst>
          </p:cNvPr>
          <p:cNvSpPr>
            <a:spLocks noGrp="1"/>
          </p:cNvSpPr>
          <p:nvPr>
            <p:ph type="pic" sz="quarter" idx="41"/>
          </p:nvPr>
        </p:nvSpPr>
        <p:spPr>
          <a:xfrm>
            <a:off x="4278529" y="2336801"/>
            <a:ext cx="737996" cy="733425"/>
          </a:xfrm>
        </p:spPr>
        <p:txBody>
          <a:bodyPr anchor="ctr"/>
          <a:lstStyle>
            <a:lvl1pPr algn="ctr">
              <a:defRPr/>
            </a:lvl1pPr>
          </a:lstStyle>
          <a:p>
            <a:r>
              <a:rPr lang="en-US"/>
              <a:t>Click icon to add picture</a:t>
            </a:r>
            <a:endParaRPr lang="en-GB"/>
          </a:p>
        </p:txBody>
      </p:sp>
      <p:grpSp>
        <p:nvGrpSpPr>
          <p:cNvPr id="2" name="Group 1">
            <a:extLst>
              <a:ext uri="{FF2B5EF4-FFF2-40B4-BE49-F238E27FC236}">
                <a16:creationId xmlns:a16="http://schemas.microsoft.com/office/drawing/2014/main" id="{C18243CE-F0E3-7238-FA24-EFF6318EE3A3}"/>
              </a:ext>
            </a:extLst>
          </p:cNvPr>
          <p:cNvGrpSpPr/>
          <p:nvPr userDrawn="1"/>
        </p:nvGrpSpPr>
        <p:grpSpPr>
          <a:xfrm>
            <a:off x="12284372" y="0"/>
            <a:ext cx="2174455" cy="4839558"/>
            <a:chOff x="838200" y="1150069"/>
            <a:chExt cx="2175021" cy="4839558"/>
          </a:xfrm>
        </p:grpSpPr>
        <p:sp>
          <p:nvSpPr>
            <p:cNvPr id="9" name="Rectangle 8">
              <a:extLst>
                <a:ext uri="{FF2B5EF4-FFF2-40B4-BE49-F238E27FC236}">
                  <a16:creationId xmlns:a16="http://schemas.microsoft.com/office/drawing/2014/main" id="{EBB7A287-A48B-F545-A272-E06DE53D85DC}"/>
                </a:ext>
              </a:extLst>
            </p:cNvPr>
            <p:cNvSpPr/>
            <p:nvPr/>
          </p:nvSpPr>
          <p:spPr>
            <a:xfrm>
              <a:off x="838200" y="1150069"/>
              <a:ext cx="2146445" cy="4839558"/>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333333"/>
                </a:solidFill>
              </a:endParaRPr>
            </a:p>
          </p:txBody>
        </p:sp>
        <p:sp>
          <p:nvSpPr>
            <p:cNvPr id="10" name="Rectangle 9">
              <a:extLst>
                <a:ext uri="{FF2B5EF4-FFF2-40B4-BE49-F238E27FC236}">
                  <a16:creationId xmlns:a16="http://schemas.microsoft.com/office/drawing/2014/main" id="{03756207-5841-0D1F-475B-00D5C3A94123}"/>
                </a:ext>
              </a:extLst>
            </p:cNvPr>
            <p:cNvSpPr/>
            <p:nvPr/>
          </p:nvSpPr>
          <p:spPr>
            <a:xfrm flipV="1">
              <a:off x="838200" y="1150069"/>
              <a:ext cx="2146445" cy="52016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799">
                <a:solidFill>
                  <a:srgbClr val="333333"/>
                </a:solidFill>
              </a:endParaRPr>
            </a:p>
          </p:txBody>
        </p:sp>
        <p:sp>
          <p:nvSpPr>
            <p:cNvPr id="12" name="TextBox 11">
              <a:extLst>
                <a:ext uri="{FF2B5EF4-FFF2-40B4-BE49-F238E27FC236}">
                  <a16:creationId xmlns:a16="http://schemas.microsoft.com/office/drawing/2014/main" id="{6A8E00B6-EE77-83D4-15FD-4653277807B1}"/>
                </a:ext>
              </a:extLst>
            </p:cNvPr>
            <p:cNvSpPr txBox="1"/>
            <p:nvPr/>
          </p:nvSpPr>
          <p:spPr>
            <a:xfrm>
              <a:off x="866775" y="2189496"/>
              <a:ext cx="2087197" cy="707886"/>
            </a:xfrm>
            <a:prstGeom prst="rect">
              <a:avLst/>
            </a:prstGeom>
            <a:noFill/>
          </p:spPr>
          <p:txBody>
            <a:bodyPr wrap="square" rtlCol="0">
              <a:spAutoFit/>
            </a:bodyPr>
            <a:lstStyle/>
            <a:p>
              <a:r>
                <a:rPr lang="en-GB" sz="1000" b="1">
                  <a:solidFill>
                    <a:srgbClr val="333333"/>
                  </a:solidFill>
                </a:rPr>
                <a:t>2. </a:t>
              </a:r>
              <a:r>
                <a:rPr lang="en-GB" sz="1000">
                  <a:solidFill>
                    <a:srgbClr val="333333"/>
                  </a:solidFill>
                </a:rPr>
                <a:t>Click on the </a:t>
              </a:r>
              <a:r>
                <a:rPr lang="en-GB" sz="1000" b="0">
                  <a:solidFill>
                    <a:srgbClr val="333333"/>
                  </a:solidFill>
                  <a:latin typeface="Gotham Medium" pitchFamily="50" charset="0"/>
                </a:rPr>
                <a:t>icon</a:t>
              </a:r>
              <a:r>
                <a:rPr lang="en-GB" sz="1000">
                  <a:solidFill>
                    <a:srgbClr val="333333"/>
                  </a:solidFill>
                </a:rPr>
                <a:t> in the middle of the placeholder and choose the image from your computer.</a:t>
              </a:r>
            </a:p>
          </p:txBody>
        </p:sp>
        <p:sp>
          <p:nvSpPr>
            <p:cNvPr id="23" name="TextBox 22">
              <a:extLst>
                <a:ext uri="{FF2B5EF4-FFF2-40B4-BE49-F238E27FC236}">
                  <a16:creationId xmlns:a16="http://schemas.microsoft.com/office/drawing/2014/main" id="{6D59D0FC-9FDD-CDB6-A077-35654FA2164E}"/>
                </a:ext>
              </a:extLst>
            </p:cNvPr>
            <p:cNvSpPr txBox="1"/>
            <p:nvPr/>
          </p:nvSpPr>
          <p:spPr>
            <a:xfrm>
              <a:off x="866774" y="2943679"/>
              <a:ext cx="2146447" cy="553998"/>
            </a:xfrm>
            <a:prstGeom prst="rect">
              <a:avLst/>
            </a:prstGeom>
            <a:noFill/>
          </p:spPr>
          <p:txBody>
            <a:bodyPr wrap="square" rtlCol="0">
              <a:spAutoFit/>
            </a:bodyPr>
            <a:lstStyle/>
            <a:p>
              <a:r>
                <a:rPr lang="en-GB" sz="1000" b="1">
                  <a:solidFill>
                    <a:srgbClr val="333333"/>
                  </a:solidFill>
                </a:rPr>
                <a:t>3. </a:t>
              </a:r>
              <a:r>
                <a:rPr lang="en-GB" sz="1000">
                  <a:solidFill>
                    <a:srgbClr val="333333"/>
                  </a:solidFill>
                </a:rPr>
                <a:t>Click on the </a:t>
              </a:r>
              <a:r>
                <a:rPr lang="en-GB" sz="1000" b="0">
                  <a:solidFill>
                    <a:srgbClr val="333333"/>
                  </a:solidFill>
                  <a:latin typeface="Gotham Medium" pitchFamily="50" charset="0"/>
                </a:rPr>
                <a:t>Format Picture </a:t>
              </a:r>
              <a:r>
                <a:rPr lang="en-GB" sz="1000">
                  <a:solidFill>
                    <a:srgbClr val="333333"/>
                  </a:solidFill>
                </a:rPr>
                <a:t>tab in the ribbon and use the tools to edit the image.</a:t>
              </a:r>
            </a:p>
          </p:txBody>
        </p:sp>
        <p:sp>
          <p:nvSpPr>
            <p:cNvPr id="24" name="TextBox 23">
              <a:extLst>
                <a:ext uri="{FF2B5EF4-FFF2-40B4-BE49-F238E27FC236}">
                  <a16:creationId xmlns:a16="http://schemas.microsoft.com/office/drawing/2014/main" id="{664A6EFB-00B3-9B6E-BC4B-389EDC91F2D3}"/>
                </a:ext>
              </a:extLst>
            </p:cNvPr>
            <p:cNvSpPr txBox="1"/>
            <p:nvPr/>
          </p:nvSpPr>
          <p:spPr>
            <a:xfrm>
              <a:off x="866773" y="3543974"/>
              <a:ext cx="2146447" cy="1169551"/>
            </a:xfrm>
            <a:prstGeom prst="rect">
              <a:avLst/>
            </a:prstGeom>
            <a:noFill/>
          </p:spPr>
          <p:txBody>
            <a:bodyPr wrap="square" rtlCol="0">
              <a:spAutoFit/>
            </a:bodyPr>
            <a:lstStyle/>
            <a:p>
              <a:r>
                <a:rPr lang="en-GB" sz="1000" b="1">
                  <a:solidFill>
                    <a:srgbClr val="333333"/>
                  </a:solidFill>
                </a:rPr>
                <a:t>4. </a:t>
              </a:r>
              <a:r>
                <a:rPr lang="en-GB" sz="1000">
                  <a:solidFill>
                    <a:srgbClr val="333333"/>
                  </a:solidFill>
                </a:rPr>
                <a:t>Choose </a:t>
              </a:r>
              <a:r>
                <a:rPr lang="en-GB" sz="1000" b="0">
                  <a:solidFill>
                    <a:srgbClr val="333333"/>
                  </a:solidFill>
                  <a:latin typeface="Gotham Medium" pitchFamily="50" charset="0"/>
                </a:rPr>
                <a:t>Crop</a:t>
              </a:r>
              <a:r>
                <a:rPr lang="en-GB" sz="1000">
                  <a:solidFill>
                    <a:srgbClr val="333333"/>
                  </a:solidFill>
                </a:rPr>
                <a:t> to resize and move the image within the placeholder, using the white circles in the corners of the image. Click on the drop down arrow and choose </a:t>
              </a:r>
              <a:r>
                <a:rPr lang="en-GB" sz="1000" b="0">
                  <a:solidFill>
                    <a:srgbClr val="333333"/>
                  </a:solidFill>
                  <a:latin typeface="Gotham Medium" pitchFamily="50" charset="0"/>
                </a:rPr>
                <a:t>Fit </a:t>
              </a:r>
              <a:r>
                <a:rPr lang="en-GB" sz="1000">
                  <a:solidFill>
                    <a:srgbClr val="333333"/>
                  </a:solidFill>
                </a:rPr>
                <a:t>to fit the image to the placeholder.</a:t>
              </a:r>
            </a:p>
          </p:txBody>
        </p:sp>
        <p:sp>
          <p:nvSpPr>
            <p:cNvPr id="25" name="TextBox 24">
              <a:extLst>
                <a:ext uri="{FF2B5EF4-FFF2-40B4-BE49-F238E27FC236}">
                  <a16:creationId xmlns:a16="http://schemas.microsoft.com/office/drawing/2014/main" id="{638A2355-3F7F-83F3-F97B-596230978087}"/>
                </a:ext>
              </a:extLst>
            </p:cNvPr>
            <p:cNvSpPr txBox="1"/>
            <p:nvPr/>
          </p:nvSpPr>
          <p:spPr>
            <a:xfrm>
              <a:off x="866774" y="4759822"/>
              <a:ext cx="2146447" cy="553998"/>
            </a:xfrm>
            <a:prstGeom prst="rect">
              <a:avLst/>
            </a:prstGeom>
            <a:noFill/>
          </p:spPr>
          <p:txBody>
            <a:bodyPr wrap="square" rtlCol="0">
              <a:spAutoFit/>
            </a:bodyPr>
            <a:lstStyle/>
            <a:p>
              <a:r>
                <a:rPr lang="en-GB" sz="1000" b="1">
                  <a:solidFill>
                    <a:srgbClr val="333333"/>
                  </a:solidFill>
                </a:rPr>
                <a:t>5. </a:t>
              </a:r>
              <a:r>
                <a:rPr lang="en-GB" sz="1000">
                  <a:solidFill>
                    <a:srgbClr val="333333"/>
                  </a:solidFill>
                </a:rPr>
                <a:t>Choose </a:t>
              </a:r>
              <a:r>
                <a:rPr lang="en-GB" sz="1000" b="0">
                  <a:solidFill>
                    <a:srgbClr val="333333"/>
                  </a:solidFill>
                  <a:latin typeface="Gotham Medium" pitchFamily="50" charset="0"/>
                </a:rPr>
                <a:t>Picture Colour </a:t>
              </a:r>
              <a:r>
                <a:rPr lang="en-GB" sz="1000">
                  <a:solidFill>
                    <a:srgbClr val="333333"/>
                  </a:solidFill>
                </a:rPr>
                <a:t>to adjust the Saturation, Tone, and Colour.</a:t>
              </a:r>
            </a:p>
          </p:txBody>
        </p:sp>
        <p:sp>
          <p:nvSpPr>
            <p:cNvPr id="26" name="TextBox 25">
              <a:extLst>
                <a:ext uri="{FF2B5EF4-FFF2-40B4-BE49-F238E27FC236}">
                  <a16:creationId xmlns:a16="http://schemas.microsoft.com/office/drawing/2014/main" id="{9B49D01E-F553-8227-73B2-6F81DE8A407E}"/>
                </a:ext>
              </a:extLst>
            </p:cNvPr>
            <p:cNvSpPr txBox="1"/>
            <p:nvPr/>
          </p:nvSpPr>
          <p:spPr>
            <a:xfrm>
              <a:off x="866774" y="5360117"/>
              <a:ext cx="2146447" cy="553998"/>
            </a:xfrm>
            <a:prstGeom prst="rect">
              <a:avLst/>
            </a:prstGeom>
            <a:noFill/>
          </p:spPr>
          <p:txBody>
            <a:bodyPr wrap="square" rtlCol="0">
              <a:spAutoFit/>
            </a:bodyPr>
            <a:lstStyle/>
            <a:p>
              <a:r>
                <a:rPr lang="en-GB" sz="1000" b="1">
                  <a:solidFill>
                    <a:srgbClr val="333333"/>
                  </a:solidFill>
                </a:rPr>
                <a:t>6. </a:t>
              </a:r>
              <a:r>
                <a:rPr lang="en-GB" sz="1000">
                  <a:solidFill>
                    <a:srgbClr val="333333"/>
                  </a:solidFill>
                </a:rPr>
                <a:t>Choose </a:t>
              </a:r>
              <a:r>
                <a:rPr lang="en-GB" sz="1000" b="0">
                  <a:solidFill>
                    <a:srgbClr val="333333"/>
                  </a:solidFill>
                  <a:latin typeface="Gotham Medium" pitchFamily="50" charset="0"/>
                </a:rPr>
                <a:t>Picture Correction </a:t>
              </a:r>
              <a:r>
                <a:rPr lang="en-GB" sz="1000">
                  <a:solidFill>
                    <a:srgbClr val="333333"/>
                  </a:solidFill>
                </a:rPr>
                <a:t>to adjust the Sharpness, Brightness, and Contrast.</a:t>
              </a:r>
            </a:p>
          </p:txBody>
        </p:sp>
        <p:sp>
          <p:nvSpPr>
            <p:cNvPr id="27" name="TextBox 26">
              <a:extLst>
                <a:ext uri="{FF2B5EF4-FFF2-40B4-BE49-F238E27FC236}">
                  <a16:creationId xmlns:a16="http://schemas.microsoft.com/office/drawing/2014/main" id="{3856DB09-CEAF-80B3-514E-53819392FFA6}"/>
                </a:ext>
              </a:extLst>
            </p:cNvPr>
            <p:cNvSpPr txBox="1"/>
            <p:nvPr/>
          </p:nvSpPr>
          <p:spPr>
            <a:xfrm>
              <a:off x="1072610" y="1179173"/>
              <a:ext cx="1734772" cy="461665"/>
            </a:xfrm>
            <a:prstGeom prst="rect">
              <a:avLst/>
            </a:prstGeom>
            <a:noFill/>
          </p:spPr>
          <p:txBody>
            <a:bodyPr wrap="square" rtlCol="0">
              <a:spAutoFit/>
            </a:bodyPr>
            <a:lstStyle/>
            <a:p>
              <a:pPr algn="ctr"/>
              <a:r>
                <a:rPr lang="en-GB" sz="1200">
                  <a:solidFill>
                    <a:srgbClr val="333333"/>
                  </a:solidFill>
                  <a:latin typeface="+mn-lt"/>
                </a:rPr>
                <a:t>HOW TO INSERT AN IMAGE</a:t>
              </a:r>
            </a:p>
          </p:txBody>
        </p:sp>
        <p:sp>
          <p:nvSpPr>
            <p:cNvPr id="28" name="TextBox 27">
              <a:extLst>
                <a:ext uri="{FF2B5EF4-FFF2-40B4-BE49-F238E27FC236}">
                  <a16:creationId xmlns:a16="http://schemas.microsoft.com/office/drawing/2014/main" id="{81B97EB6-B551-72B2-AD21-44E0516A9451}"/>
                </a:ext>
              </a:extLst>
            </p:cNvPr>
            <p:cNvSpPr txBox="1"/>
            <p:nvPr userDrawn="1"/>
          </p:nvSpPr>
          <p:spPr>
            <a:xfrm>
              <a:off x="866775" y="1759910"/>
              <a:ext cx="2087197" cy="400110"/>
            </a:xfrm>
            <a:prstGeom prst="rect">
              <a:avLst/>
            </a:prstGeom>
            <a:noFill/>
          </p:spPr>
          <p:txBody>
            <a:bodyPr wrap="square" rtlCol="0">
              <a:spAutoFit/>
            </a:bodyPr>
            <a:lstStyle/>
            <a:p>
              <a:r>
                <a:rPr lang="en-GB" sz="1000" b="1">
                  <a:solidFill>
                    <a:srgbClr val="333333"/>
                  </a:solidFill>
                </a:rPr>
                <a:t>1. </a:t>
              </a:r>
              <a:r>
                <a:rPr lang="en-GB" sz="1000">
                  <a:solidFill>
                    <a:srgbClr val="333333"/>
                  </a:solidFill>
                </a:rPr>
                <a:t>If there is already an image present, </a:t>
              </a:r>
              <a:r>
                <a:rPr lang="en-GB" sz="1000">
                  <a:solidFill>
                    <a:srgbClr val="333333"/>
                  </a:solidFill>
                  <a:latin typeface="Gotham Medium" pitchFamily="50" charset="0"/>
                </a:rPr>
                <a:t>delete this first.</a:t>
              </a:r>
            </a:p>
          </p:txBody>
        </p:sp>
      </p:grpSp>
    </p:spTree>
    <p:custDataLst>
      <p:tags r:id="rId1"/>
    </p:custDataLst>
    <p:extLst>
      <p:ext uri="{BB962C8B-B14F-4D97-AF65-F5344CB8AC3E}">
        <p14:creationId xmlns:p14="http://schemas.microsoft.com/office/powerpoint/2010/main" val="3829152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Contact details x3 navy with image">
    <p:bg>
      <p:bgRef idx="1001">
        <a:schemeClr val="bg2"/>
      </p:bgRef>
    </p:bg>
    <p:spTree>
      <p:nvGrpSpPr>
        <p:cNvPr id="1" name=""/>
        <p:cNvGrpSpPr/>
        <p:nvPr/>
      </p:nvGrpSpPr>
      <p:grpSpPr>
        <a:xfrm>
          <a:off x="0" y="0"/>
          <a:ext cx="0" cy="0"/>
          <a:chOff x="0" y="0"/>
          <a:chExt cx="0" cy="0"/>
        </a:xfrm>
      </p:grpSpPr>
      <p:pic>
        <p:nvPicPr>
          <p:cNvPr id="50" name="Picture 49" descr="A close-up of a blue cube&#10;&#10;Description automatically generated">
            <a:extLst>
              <a:ext uri="{FF2B5EF4-FFF2-40B4-BE49-F238E27FC236}">
                <a16:creationId xmlns:a16="http://schemas.microsoft.com/office/drawing/2014/main" id="{1CDC755D-24B9-DBB2-6A2B-D1C63985B478}"/>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t="6448" b="6448"/>
          <a:stretch/>
        </p:blipFill>
        <p:spPr>
          <a:xfrm>
            <a:off x="1" y="0"/>
            <a:ext cx="12188823" cy="6858000"/>
          </a:xfrm>
          <a:prstGeom prst="rect">
            <a:avLst/>
          </a:prstGeom>
        </p:spPr>
      </p:pic>
      <p:sp>
        <p:nvSpPr>
          <p:cNvPr id="6" name="TextBox 5">
            <a:extLst>
              <a:ext uri="{FF2B5EF4-FFF2-40B4-BE49-F238E27FC236}">
                <a16:creationId xmlns:a16="http://schemas.microsoft.com/office/drawing/2014/main" id="{308713F2-EECB-0BAC-E9D1-312474D96A07}"/>
              </a:ext>
            </a:extLst>
          </p:cNvPr>
          <p:cNvSpPr txBox="1"/>
          <p:nvPr userDrawn="1"/>
        </p:nvSpPr>
        <p:spPr>
          <a:xfrm>
            <a:off x="411373" y="5501640"/>
            <a:ext cx="1038348" cy="295466"/>
          </a:xfrm>
          <a:prstGeom prst="rect">
            <a:avLst/>
          </a:prstGeom>
          <a:noFill/>
        </p:spPr>
        <p:txBody>
          <a:bodyPr wrap="none" rtlCol="0">
            <a:spAutoFit/>
          </a:bodyPr>
          <a:lstStyle/>
          <a:p>
            <a:pPr algn="l">
              <a:lnSpc>
                <a:spcPct val="120000"/>
              </a:lnSpc>
              <a:spcAft>
                <a:spcPts val="1000"/>
              </a:spcAft>
            </a:pPr>
            <a:r>
              <a:rPr lang="en-GB" sz="1200">
                <a:latin typeface="Gotham Medium" panose="02000604030000020004" pitchFamily="50" charset="0"/>
              </a:rPr>
              <a:t>savills.com</a:t>
            </a:r>
          </a:p>
        </p:txBody>
      </p:sp>
      <p:sp>
        <p:nvSpPr>
          <p:cNvPr id="8" name="TextBox 7">
            <a:extLst>
              <a:ext uri="{FF2B5EF4-FFF2-40B4-BE49-F238E27FC236}">
                <a16:creationId xmlns:a16="http://schemas.microsoft.com/office/drawing/2014/main" id="{59B33698-BCC5-A34C-8F5A-827C06C9A9C0}"/>
              </a:ext>
            </a:extLst>
          </p:cNvPr>
          <p:cNvSpPr txBox="1"/>
          <p:nvPr userDrawn="1"/>
        </p:nvSpPr>
        <p:spPr>
          <a:xfrm>
            <a:off x="411373" y="5880261"/>
            <a:ext cx="11110877" cy="562462"/>
          </a:xfrm>
          <a:prstGeom prst="rect">
            <a:avLst/>
          </a:prstGeom>
          <a:noFill/>
        </p:spPr>
        <p:txBody>
          <a:bodyPr wrap="square">
            <a:spAutoFit/>
          </a:bodyPr>
          <a:lstStyle/>
          <a:p>
            <a:pPr>
              <a:lnSpc>
                <a:spcPct val="120000"/>
              </a:lnSpc>
            </a:pPr>
            <a:r>
              <a:rPr lang="en-GB" sz="650"/>
              <a:t>Disclaimer: The material in this presentation has been prepared solely for informational purposes and is strictly confidential. Any disclosure, use, copying or circulation of this presentation (or the information contained within it) is strictly prohibited, unless you have obtained Savills prior written consent. Neither this presentation nor any part of it shall form the basis of, or be relied upon in connection with, any offer or transaction, or act as an inducement to enter into any contract or commitment whatsoever. NO WARRANTY OR REPRESENTATION, EXPRESS OR IMPLIED, IS GIVEN AS TO THE ACCURACY OR COMPLETENESS OF THE INFORMATION CONTAINED HEREIN AND SAVILLS IS UNDER NO OBLIGATION TO SUBSEQUENTLY CORRECT IT IN THE EVENT OF ERRORS. Savills shall not be held responsible for any liability whatsoever or for any loss howsoever arising from or in reliance upon the whole or any part of the contents of this document or any errors therein or omissions therefrom. </a:t>
            </a:r>
          </a:p>
        </p:txBody>
      </p:sp>
      <p:pic>
        <p:nvPicPr>
          <p:cNvPr id="11" name="Graphic 10">
            <a:extLst>
              <a:ext uri="{FF2B5EF4-FFF2-40B4-BE49-F238E27FC236}">
                <a16:creationId xmlns:a16="http://schemas.microsoft.com/office/drawing/2014/main" id="{1B3D1ACE-7C43-C266-DB06-D81E114C996E}"/>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679507" y="473394"/>
            <a:ext cx="1035573" cy="1035843"/>
          </a:xfrm>
          <a:prstGeom prst="rect">
            <a:avLst/>
          </a:prstGeom>
        </p:spPr>
      </p:pic>
      <p:sp>
        <p:nvSpPr>
          <p:cNvPr id="13" name="Text Placeholder 12">
            <a:extLst>
              <a:ext uri="{FF2B5EF4-FFF2-40B4-BE49-F238E27FC236}">
                <a16:creationId xmlns:a16="http://schemas.microsoft.com/office/drawing/2014/main" id="{7DE08693-3BA3-FC3E-BF72-74418DBCC187}"/>
              </a:ext>
            </a:extLst>
          </p:cNvPr>
          <p:cNvSpPr>
            <a:spLocks noGrp="1"/>
          </p:cNvSpPr>
          <p:nvPr>
            <p:ph type="body" sz="quarter" idx="10" hasCustomPrompt="1"/>
          </p:nvPr>
        </p:nvSpPr>
        <p:spPr>
          <a:xfrm>
            <a:off x="406611" y="3179263"/>
            <a:ext cx="3364307" cy="247356"/>
          </a:xfrm>
        </p:spPr>
        <p:txBody>
          <a:bodyPr anchor="ctr"/>
          <a:lstStyle>
            <a:lvl1pPr>
              <a:defRPr sz="900" cap="all" baseline="0"/>
            </a:lvl1pPr>
            <a:lvl2pPr>
              <a:defRPr sz="1000" cap="all" baseline="0"/>
            </a:lvl2pPr>
            <a:lvl3pPr>
              <a:defRPr sz="900" cap="all" baseline="0"/>
            </a:lvl3pPr>
            <a:lvl4pPr>
              <a:defRPr sz="800" cap="all" baseline="0"/>
            </a:lvl4pPr>
            <a:lvl5pPr>
              <a:defRPr sz="800" cap="all" baseline="0"/>
            </a:lvl5pPr>
          </a:lstStyle>
          <a:p>
            <a:pPr lvl="0"/>
            <a:r>
              <a:rPr lang="en-GB"/>
              <a:t>Insert name</a:t>
            </a:r>
          </a:p>
        </p:txBody>
      </p:sp>
      <p:sp>
        <p:nvSpPr>
          <p:cNvPr id="14" name="Text Placeholder 12">
            <a:extLst>
              <a:ext uri="{FF2B5EF4-FFF2-40B4-BE49-F238E27FC236}">
                <a16:creationId xmlns:a16="http://schemas.microsoft.com/office/drawing/2014/main" id="{A9807B49-FE43-55EB-6E94-7548AED1AA89}"/>
              </a:ext>
            </a:extLst>
          </p:cNvPr>
          <p:cNvSpPr>
            <a:spLocks noGrp="1"/>
          </p:cNvSpPr>
          <p:nvPr>
            <p:ph type="body" sz="quarter" idx="11" hasCustomPrompt="1"/>
          </p:nvPr>
        </p:nvSpPr>
        <p:spPr>
          <a:xfrm>
            <a:off x="406611" y="3485366"/>
            <a:ext cx="3364307" cy="247356"/>
          </a:xfrm>
        </p:spPr>
        <p:txBody>
          <a:bodyPr anchor="ctr"/>
          <a:lstStyle>
            <a:lvl1pPr>
              <a:defRPr sz="900" cap="all" baseline="0"/>
            </a:lvl1pPr>
            <a:lvl2pPr>
              <a:defRPr sz="1000" cap="all" baseline="0"/>
            </a:lvl2pPr>
            <a:lvl3pPr>
              <a:defRPr sz="900" cap="all" baseline="0"/>
            </a:lvl3pPr>
            <a:lvl4pPr>
              <a:defRPr sz="800" cap="all" baseline="0"/>
            </a:lvl4pPr>
            <a:lvl5pPr>
              <a:defRPr sz="800" cap="all" baseline="0"/>
            </a:lvl5pPr>
          </a:lstStyle>
          <a:p>
            <a:pPr lvl="0"/>
            <a:r>
              <a:rPr lang="en-GB"/>
              <a:t>Insert title</a:t>
            </a:r>
          </a:p>
        </p:txBody>
      </p:sp>
      <p:sp>
        <p:nvSpPr>
          <p:cNvPr id="15" name="Text Placeholder 12">
            <a:extLst>
              <a:ext uri="{FF2B5EF4-FFF2-40B4-BE49-F238E27FC236}">
                <a16:creationId xmlns:a16="http://schemas.microsoft.com/office/drawing/2014/main" id="{59158B01-3F17-FEF5-E313-05A51AB89B3B}"/>
              </a:ext>
            </a:extLst>
          </p:cNvPr>
          <p:cNvSpPr>
            <a:spLocks noGrp="1"/>
          </p:cNvSpPr>
          <p:nvPr>
            <p:ph type="body" sz="quarter" idx="12" hasCustomPrompt="1"/>
          </p:nvPr>
        </p:nvSpPr>
        <p:spPr>
          <a:xfrm>
            <a:off x="406611" y="3791469"/>
            <a:ext cx="3364307" cy="247356"/>
          </a:xfrm>
        </p:spPr>
        <p:txBody>
          <a:bodyPr anchor="ctr"/>
          <a:lstStyle>
            <a:lvl1pPr>
              <a:defRPr sz="900" cap="all" baseline="0"/>
            </a:lvl1pPr>
            <a:lvl2pPr>
              <a:defRPr sz="1000" cap="all" baseline="0"/>
            </a:lvl2pPr>
            <a:lvl3pPr>
              <a:defRPr sz="900" cap="all" baseline="0"/>
            </a:lvl3pPr>
            <a:lvl4pPr>
              <a:defRPr sz="800" cap="all" baseline="0"/>
            </a:lvl4pPr>
            <a:lvl5pPr>
              <a:defRPr sz="800" cap="all" baseline="0"/>
            </a:lvl5pPr>
          </a:lstStyle>
          <a:p>
            <a:pPr lvl="0"/>
            <a:r>
              <a:rPr lang="en-GB"/>
              <a:t>Insert company name</a:t>
            </a:r>
          </a:p>
        </p:txBody>
      </p:sp>
      <p:sp>
        <p:nvSpPr>
          <p:cNvPr id="16" name="Text Placeholder 12">
            <a:extLst>
              <a:ext uri="{FF2B5EF4-FFF2-40B4-BE49-F238E27FC236}">
                <a16:creationId xmlns:a16="http://schemas.microsoft.com/office/drawing/2014/main" id="{7E81962A-7C98-D2E9-7CEC-B65BEF938AED}"/>
              </a:ext>
            </a:extLst>
          </p:cNvPr>
          <p:cNvSpPr>
            <a:spLocks noGrp="1"/>
          </p:cNvSpPr>
          <p:nvPr>
            <p:ph type="body" sz="quarter" idx="13" hasCustomPrompt="1"/>
          </p:nvPr>
        </p:nvSpPr>
        <p:spPr>
          <a:xfrm>
            <a:off x="406611" y="4097572"/>
            <a:ext cx="3364307" cy="247356"/>
          </a:xfrm>
        </p:spPr>
        <p:txBody>
          <a:bodyPr anchor="ctr"/>
          <a:lstStyle>
            <a:lvl1pPr>
              <a:defRPr sz="900" cap="all" baseline="0"/>
            </a:lvl1pPr>
            <a:lvl2pPr>
              <a:defRPr sz="1000" cap="all" baseline="0"/>
            </a:lvl2pPr>
            <a:lvl3pPr>
              <a:defRPr sz="900" cap="all" baseline="0"/>
            </a:lvl3pPr>
            <a:lvl4pPr>
              <a:defRPr sz="800" cap="all" baseline="0"/>
            </a:lvl4pPr>
            <a:lvl5pPr>
              <a:defRPr sz="800" cap="all" baseline="0"/>
            </a:lvl5pPr>
          </a:lstStyle>
          <a:p>
            <a:pPr lvl="0"/>
            <a:r>
              <a:rPr lang="en-GB"/>
              <a:t>Insert phone</a:t>
            </a:r>
          </a:p>
        </p:txBody>
      </p:sp>
      <p:sp>
        <p:nvSpPr>
          <p:cNvPr id="17" name="Text Placeholder 12">
            <a:extLst>
              <a:ext uri="{FF2B5EF4-FFF2-40B4-BE49-F238E27FC236}">
                <a16:creationId xmlns:a16="http://schemas.microsoft.com/office/drawing/2014/main" id="{F78787D3-109D-9636-08BB-A375F749FF3E}"/>
              </a:ext>
            </a:extLst>
          </p:cNvPr>
          <p:cNvSpPr>
            <a:spLocks noGrp="1"/>
          </p:cNvSpPr>
          <p:nvPr>
            <p:ph type="body" sz="quarter" idx="14" hasCustomPrompt="1"/>
          </p:nvPr>
        </p:nvSpPr>
        <p:spPr>
          <a:xfrm>
            <a:off x="406611" y="4403675"/>
            <a:ext cx="3364307" cy="247356"/>
          </a:xfrm>
        </p:spPr>
        <p:txBody>
          <a:bodyPr anchor="ctr"/>
          <a:lstStyle>
            <a:lvl1pPr>
              <a:defRPr sz="900" cap="all" baseline="0"/>
            </a:lvl1pPr>
            <a:lvl2pPr>
              <a:defRPr sz="1000" cap="all" baseline="0"/>
            </a:lvl2pPr>
            <a:lvl3pPr>
              <a:defRPr sz="900" cap="all" baseline="0"/>
            </a:lvl3pPr>
            <a:lvl4pPr>
              <a:defRPr sz="800" cap="all" baseline="0"/>
            </a:lvl4pPr>
            <a:lvl5pPr>
              <a:defRPr sz="800" cap="all" baseline="0"/>
            </a:lvl5pPr>
          </a:lstStyle>
          <a:p>
            <a:pPr lvl="0"/>
            <a:r>
              <a:rPr lang="en-GB"/>
              <a:t>Insert email</a:t>
            </a:r>
          </a:p>
        </p:txBody>
      </p:sp>
      <p:sp>
        <p:nvSpPr>
          <p:cNvPr id="18" name="Text Placeholder 12">
            <a:extLst>
              <a:ext uri="{FF2B5EF4-FFF2-40B4-BE49-F238E27FC236}">
                <a16:creationId xmlns:a16="http://schemas.microsoft.com/office/drawing/2014/main" id="{A3A2BDFB-B068-4DF4-D09C-A312787AD0AC}"/>
              </a:ext>
            </a:extLst>
          </p:cNvPr>
          <p:cNvSpPr>
            <a:spLocks noGrp="1"/>
          </p:cNvSpPr>
          <p:nvPr>
            <p:ph type="body" sz="quarter" idx="15" hasCustomPrompt="1"/>
          </p:nvPr>
        </p:nvSpPr>
        <p:spPr>
          <a:xfrm>
            <a:off x="4278530" y="3179263"/>
            <a:ext cx="3364307" cy="247356"/>
          </a:xfrm>
        </p:spPr>
        <p:txBody>
          <a:bodyPr anchor="ctr"/>
          <a:lstStyle>
            <a:lvl1pPr>
              <a:defRPr sz="900" cap="all" baseline="0"/>
            </a:lvl1pPr>
            <a:lvl2pPr>
              <a:defRPr sz="1000" cap="all" baseline="0"/>
            </a:lvl2pPr>
            <a:lvl3pPr>
              <a:defRPr sz="900" cap="all" baseline="0"/>
            </a:lvl3pPr>
            <a:lvl4pPr>
              <a:defRPr sz="800" cap="all" baseline="0"/>
            </a:lvl4pPr>
            <a:lvl5pPr>
              <a:defRPr sz="800" cap="all" baseline="0"/>
            </a:lvl5pPr>
          </a:lstStyle>
          <a:p>
            <a:pPr lvl="0"/>
            <a:r>
              <a:rPr lang="en-GB"/>
              <a:t>Insert name</a:t>
            </a:r>
          </a:p>
        </p:txBody>
      </p:sp>
      <p:sp>
        <p:nvSpPr>
          <p:cNvPr id="19" name="Text Placeholder 12">
            <a:extLst>
              <a:ext uri="{FF2B5EF4-FFF2-40B4-BE49-F238E27FC236}">
                <a16:creationId xmlns:a16="http://schemas.microsoft.com/office/drawing/2014/main" id="{4D4AA3CE-9514-6656-7C85-C63E1F967609}"/>
              </a:ext>
            </a:extLst>
          </p:cNvPr>
          <p:cNvSpPr>
            <a:spLocks noGrp="1"/>
          </p:cNvSpPr>
          <p:nvPr>
            <p:ph type="body" sz="quarter" idx="16" hasCustomPrompt="1"/>
          </p:nvPr>
        </p:nvSpPr>
        <p:spPr>
          <a:xfrm>
            <a:off x="4278530" y="3485366"/>
            <a:ext cx="3364307" cy="247356"/>
          </a:xfrm>
        </p:spPr>
        <p:txBody>
          <a:bodyPr anchor="ctr"/>
          <a:lstStyle>
            <a:lvl1pPr>
              <a:defRPr sz="900" cap="all" baseline="0"/>
            </a:lvl1pPr>
            <a:lvl2pPr>
              <a:defRPr sz="1000" cap="all" baseline="0"/>
            </a:lvl2pPr>
            <a:lvl3pPr>
              <a:defRPr sz="900" cap="all" baseline="0"/>
            </a:lvl3pPr>
            <a:lvl4pPr>
              <a:defRPr sz="800" cap="all" baseline="0"/>
            </a:lvl4pPr>
            <a:lvl5pPr>
              <a:defRPr sz="800" cap="all" baseline="0"/>
            </a:lvl5pPr>
          </a:lstStyle>
          <a:p>
            <a:pPr lvl="0"/>
            <a:r>
              <a:rPr lang="en-GB"/>
              <a:t>Insert title</a:t>
            </a:r>
          </a:p>
        </p:txBody>
      </p:sp>
      <p:sp>
        <p:nvSpPr>
          <p:cNvPr id="20" name="Text Placeholder 12">
            <a:extLst>
              <a:ext uri="{FF2B5EF4-FFF2-40B4-BE49-F238E27FC236}">
                <a16:creationId xmlns:a16="http://schemas.microsoft.com/office/drawing/2014/main" id="{F039B227-9A5B-3FD9-D605-3B5B24D231B0}"/>
              </a:ext>
            </a:extLst>
          </p:cNvPr>
          <p:cNvSpPr>
            <a:spLocks noGrp="1"/>
          </p:cNvSpPr>
          <p:nvPr>
            <p:ph type="body" sz="quarter" idx="17" hasCustomPrompt="1"/>
          </p:nvPr>
        </p:nvSpPr>
        <p:spPr>
          <a:xfrm>
            <a:off x="4278530" y="3791469"/>
            <a:ext cx="3364307" cy="247356"/>
          </a:xfrm>
        </p:spPr>
        <p:txBody>
          <a:bodyPr anchor="ctr"/>
          <a:lstStyle>
            <a:lvl1pPr>
              <a:defRPr sz="900" cap="all" baseline="0"/>
            </a:lvl1pPr>
            <a:lvl2pPr>
              <a:defRPr sz="1000" cap="all" baseline="0"/>
            </a:lvl2pPr>
            <a:lvl3pPr>
              <a:defRPr sz="900" cap="all" baseline="0"/>
            </a:lvl3pPr>
            <a:lvl4pPr>
              <a:defRPr sz="800" cap="all" baseline="0"/>
            </a:lvl4pPr>
            <a:lvl5pPr>
              <a:defRPr sz="800" cap="all" baseline="0"/>
            </a:lvl5pPr>
          </a:lstStyle>
          <a:p>
            <a:pPr lvl="0"/>
            <a:r>
              <a:rPr lang="en-GB"/>
              <a:t>Insert company name</a:t>
            </a:r>
          </a:p>
        </p:txBody>
      </p:sp>
      <p:sp>
        <p:nvSpPr>
          <p:cNvPr id="21" name="Text Placeholder 12">
            <a:extLst>
              <a:ext uri="{FF2B5EF4-FFF2-40B4-BE49-F238E27FC236}">
                <a16:creationId xmlns:a16="http://schemas.microsoft.com/office/drawing/2014/main" id="{FE97C3E5-4381-40AB-C3B2-3B0CBCFAEE4C}"/>
              </a:ext>
            </a:extLst>
          </p:cNvPr>
          <p:cNvSpPr>
            <a:spLocks noGrp="1"/>
          </p:cNvSpPr>
          <p:nvPr>
            <p:ph type="body" sz="quarter" idx="18" hasCustomPrompt="1"/>
          </p:nvPr>
        </p:nvSpPr>
        <p:spPr>
          <a:xfrm>
            <a:off x="4278530" y="4097572"/>
            <a:ext cx="3364307" cy="247356"/>
          </a:xfrm>
        </p:spPr>
        <p:txBody>
          <a:bodyPr anchor="ctr"/>
          <a:lstStyle>
            <a:lvl1pPr>
              <a:defRPr sz="900" cap="all" baseline="0"/>
            </a:lvl1pPr>
            <a:lvl2pPr>
              <a:defRPr sz="1000" cap="all" baseline="0"/>
            </a:lvl2pPr>
            <a:lvl3pPr>
              <a:defRPr sz="900" cap="all" baseline="0"/>
            </a:lvl3pPr>
            <a:lvl4pPr>
              <a:defRPr sz="800" cap="all" baseline="0"/>
            </a:lvl4pPr>
            <a:lvl5pPr>
              <a:defRPr sz="800" cap="all" baseline="0"/>
            </a:lvl5pPr>
          </a:lstStyle>
          <a:p>
            <a:pPr lvl="0"/>
            <a:r>
              <a:rPr lang="en-GB"/>
              <a:t>Insert phone</a:t>
            </a:r>
          </a:p>
        </p:txBody>
      </p:sp>
      <p:sp>
        <p:nvSpPr>
          <p:cNvPr id="22" name="Text Placeholder 12">
            <a:extLst>
              <a:ext uri="{FF2B5EF4-FFF2-40B4-BE49-F238E27FC236}">
                <a16:creationId xmlns:a16="http://schemas.microsoft.com/office/drawing/2014/main" id="{397A23E3-F254-E5B8-4484-AC2D33E2B16E}"/>
              </a:ext>
            </a:extLst>
          </p:cNvPr>
          <p:cNvSpPr>
            <a:spLocks noGrp="1"/>
          </p:cNvSpPr>
          <p:nvPr>
            <p:ph type="body" sz="quarter" idx="19" hasCustomPrompt="1"/>
          </p:nvPr>
        </p:nvSpPr>
        <p:spPr>
          <a:xfrm>
            <a:off x="4278530" y="4403675"/>
            <a:ext cx="3364307" cy="247356"/>
          </a:xfrm>
        </p:spPr>
        <p:txBody>
          <a:bodyPr anchor="ctr"/>
          <a:lstStyle>
            <a:lvl1pPr>
              <a:defRPr sz="900" cap="all" baseline="0"/>
            </a:lvl1pPr>
            <a:lvl2pPr>
              <a:defRPr sz="1000" cap="all" baseline="0"/>
            </a:lvl2pPr>
            <a:lvl3pPr>
              <a:defRPr sz="900" cap="all" baseline="0"/>
            </a:lvl3pPr>
            <a:lvl4pPr>
              <a:defRPr sz="800" cap="all" baseline="0"/>
            </a:lvl4pPr>
            <a:lvl5pPr>
              <a:defRPr sz="800" cap="all" baseline="0"/>
            </a:lvl5pPr>
          </a:lstStyle>
          <a:p>
            <a:pPr lvl="0"/>
            <a:r>
              <a:rPr lang="en-GB"/>
              <a:t>Insert email</a:t>
            </a:r>
          </a:p>
        </p:txBody>
      </p:sp>
      <p:sp>
        <p:nvSpPr>
          <p:cNvPr id="23" name="Text Placeholder 12">
            <a:extLst>
              <a:ext uri="{FF2B5EF4-FFF2-40B4-BE49-F238E27FC236}">
                <a16:creationId xmlns:a16="http://schemas.microsoft.com/office/drawing/2014/main" id="{D826D143-DEA8-5A06-4345-89C1F044A3F4}"/>
              </a:ext>
            </a:extLst>
          </p:cNvPr>
          <p:cNvSpPr>
            <a:spLocks noGrp="1"/>
          </p:cNvSpPr>
          <p:nvPr>
            <p:ph type="body" sz="quarter" idx="20" hasCustomPrompt="1"/>
          </p:nvPr>
        </p:nvSpPr>
        <p:spPr>
          <a:xfrm>
            <a:off x="8150448" y="3179263"/>
            <a:ext cx="3364307" cy="247356"/>
          </a:xfrm>
        </p:spPr>
        <p:txBody>
          <a:bodyPr anchor="ctr"/>
          <a:lstStyle>
            <a:lvl1pPr>
              <a:defRPr sz="900" cap="all" baseline="0"/>
            </a:lvl1pPr>
            <a:lvl2pPr>
              <a:defRPr sz="1000" cap="all" baseline="0"/>
            </a:lvl2pPr>
            <a:lvl3pPr>
              <a:defRPr sz="900" cap="all" baseline="0"/>
            </a:lvl3pPr>
            <a:lvl4pPr>
              <a:defRPr sz="800" cap="all" baseline="0"/>
            </a:lvl4pPr>
            <a:lvl5pPr>
              <a:defRPr sz="800" cap="all" baseline="0"/>
            </a:lvl5pPr>
          </a:lstStyle>
          <a:p>
            <a:pPr lvl="0"/>
            <a:r>
              <a:rPr lang="en-GB"/>
              <a:t>Insert name</a:t>
            </a:r>
          </a:p>
        </p:txBody>
      </p:sp>
      <p:sp>
        <p:nvSpPr>
          <p:cNvPr id="24" name="Text Placeholder 12">
            <a:extLst>
              <a:ext uri="{FF2B5EF4-FFF2-40B4-BE49-F238E27FC236}">
                <a16:creationId xmlns:a16="http://schemas.microsoft.com/office/drawing/2014/main" id="{9424ED80-BA7C-FE99-5DDE-AEC19AA1DD4E}"/>
              </a:ext>
            </a:extLst>
          </p:cNvPr>
          <p:cNvSpPr>
            <a:spLocks noGrp="1"/>
          </p:cNvSpPr>
          <p:nvPr>
            <p:ph type="body" sz="quarter" idx="21" hasCustomPrompt="1"/>
          </p:nvPr>
        </p:nvSpPr>
        <p:spPr>
          <a:xfrm>
            <a:off x="8150448" y="3485366"/>
            <a:ext cx="3364307" cy="247356"/>
          </a:xfrm>
        </p:spPr>
        <p:txBody>
          <a:bodyPr anchor="ctr"/>
          <a:lstStyle>
            <a:lvl1pPr>
              <a:defRPr sz="900" cap="all" baseline="0"/>
            </a:lvl1pPr>
            <a:lvl2pPr>
              <a:defRPr sz="1000" cap="all" baseline="0"/>
            </a:lvl2pPr>
            <a:lvl3pPr>
              <a:defRPr sz="900" cap="all" baseline="0"/>
            </a:lvl3pPr>
            <a:lvl4pPr>
              <a:defRPr sz="800" cap="all" baseline="0"/>
            </a:lvl4pPr>
            <a:lvl5pPr>
              <a:defRPr sz="800" cap="all" baseline="0"/>
            </a:lvl5pPr>
          </a:lstStyle>
          <a:p>
            <a:pPr lvl="0"/>
            <a:r>
              <a:rPr lang="en-GB"/>
              <a:t>Insert title</a:t>
            </a:r>
          </a:p>
        </p:txBody>
      </p:sp>
      <p:sp>
        <p:nvSpPr>
          <p:cNvPr id="25" name="Text Placeholder 12">
            <a:extLst>
              <a:ext uri="{FF2B5EF4-FFF2-40B4-BE49-F238E27FC236}">
                <a16:creationId xmlns:a16="http://schemas.microsoft.com/office/drawing/2014/main" id="{7BBE9948-5826-D3C2-7589-A8F392E8BCF4}"/>
              </a:ext>
            </a:extLst>
          </p:cNvPr>
          <p:cNvSpPr>
            <a:spLocks noGrp="1"/>
          </p:cNvSpPr>
          <p:nvPr>
            <p:ph type="body" sz="quarter" idx="22" hasCustomPrompt="1"/>
          </p:nvPr>
        </p:nvSpPr>
        <p:spPr>
          <a:xfrm>
            <a:off x="8150448" y="3791469"/>
            <a:ext cx="3364307" cy="247356"/>
          </a:xfrm>
        </p:spPr>
        <p:txBody>
          <a:bodyPr anchor="ctr"/>
          <a:lstStyle>
            <a:lvl1pPr>
              <a:defRPr sz="900" cap="all" baseline="0"/>
            </a:lvl1pPr>
            <a:lvl2pPr>
              <a:defRPr sz="1000" cap="all" baseline="0"/>
            </a:lvl2pPr>
            <a:lvl3pPr>
              <a:defRPr sz="900" cap="all" baseline="0"/>
            </a:lvl3pPr>
            <a:lvl4pPr>
              <a:defRPr sz="800" cap="all" baseline="0"/>
            </a:lvl4pPr>
            <a:lvl5pPr>
              <a:defRPr sz="800" cap="all" baseline="0"/>
            </a:lvl5pPr>
          </a:lstStyle>
          <a:p>
            <a:pPr lvl="0"/>
            <a:r>
              <a:rPr lang="en-GB"/>
              <a:t>Insert company name</a:t>
            </a:r>
          </a:p>
        </p:txBody>
      </p:sp>
      <p:sp>
        <p:nvSpPr>
          <p:cNvPr id="26" name="Text Placeholder 12">
            <a:extLst>
              <a:ext uri="{FF2B5EF4-FFF2-40B4-BE49-F238E27FC236}">
                <a16:creationId xmlns:a16="http://schemas.microsoft.com/office/drawing/2014/main" id="{441D7672-A133-62F2-1766-5DA10FEBCBBB}"/>
              </a:ext>
            </a:extLst>
          </p:cNvPr>
          <p:cNvSpPr>
            <a:spLocks noGrp="1"/>
          </p:cNvSpPr>
          <p:nvPr>
            <p:ph type="body" sz="quarter" idx="23" hasCustomPrompt="1"/>
          </p:nvPr>
        </p:nvSpPr>
        <p:spPr>
          <a:xfrm>
            <a:off x="8150448" y="4097572"/>
            <a:ext cx="3364307" cy="247356"/>
          </a:xfrm>
        </p:spPr>
        <p:txBody>
          <a:bodyPr anchor="ctr"/>
          <a:lstStyle>
            <a:lvl1pPr>
              <a:defRPr sz="900" cap="all" baseline="0"/>
            </a:lvl1pPr>
            <a:lvl2pPr>
              <a:defRPr sz="1000" cap="all" baseline="0"/>
            </a:lvl2pPr>
            <a:lvl3pPr>
              <a:defRPr sz="900" cap="all" baseline="0"/>
            </a:lvl3pPr>
            <a:lvl4pPr>
              <a:defRPr sz="800" cap="all" baseline="0"/>
            </a:lvl4pPr>
            <a:lvl5pPr>
              <a:defRPr sz="800" cap="all" baseline="0"/>
            </a:lvl5pPr>
          </a:lstStyle>
          <a:p>
            <a:pPr lvl="0"/>
            <a:r>
              <a:rPr lang="en-GB"/>
              <a:t>Insert phone</a:t>
            </a:r>
          </a:p>
        </p:txBody>
      </p:sp>
      <p:sp>
        <p:nvSpPr>
          <p:cNvPr id="27" name="Text Placeholder 12">
            <a:extLst>
              <a:ext uri="{FF2B5EF4-FFF2-40B4-BE49-F238E27FC236}">
                <a16:creationId xmlns:a16="http://schemas.microsoft.com/office/drawing/2014/main" id="{C59D14B5-525A-4929-6640-B17A193FE6C5}"/>
              </a:ext>
            </a:extLst>
          </p:cNvPr>
          <p:cNvSpPr>
            <a:spLocks noGrp="1"/>
          </p:cNvSpPr>
          <p:nvPr>
            <p:ph type="body" sz="quarter" idx="24" hasCustomPrompt="1"/>
          </p:nvPr>
        </p:nvSpPr>
        <p:spPr>
          <a:xfrm>
            <a:off x="8150448" y="4403675"/>
            <a:ext cx="3364307" cy="247356"/>
          </a:xfrm>
        </p:spPr>
        <p:txBody>
          <a:bodyPr anchor="ctr"/>
          <a:lstStyle>
            <a:lvl1pPr>
              <a:defRPr sz="900" cap="all" baseline="0"/>
            </a:lvl1pPr>
            <a:lvl2pPr>
              <a:defRPr sz="1000" cap="all" baseline="0"/>
            </a:lvl2pPr>
            <a:lvl3pPr>
              <a:defRPr sz="900" cap="all" baseline="0"/>
            </a:lvl3pPr>
            <a:lvl4pPr>
              <a:defRPr sz="800" cap="all" baseline="0"/>
            </a:lvl4pPr>
            <a:lvl5pPr>
              <a:defRPr sz="800" cap="all" baseline="0"/>
            </a:lvl5pPr>
          </a:lstStyle>
          <a:p>
            <a:pPr lvl="0"/>
            <a:r>
              <a:rPr lang="en-GB"/>
              <a:t>Insert email</a:t>
            </a:r>
          </a:p>
        </p:txBody>
      </p:sp>
      <p:sp>
        <p:nvSpPr>
          <p:cNvPr id="29" name="Text Placeholder 28">
            <a:extLst>
              <a:ext uri="{FF2B5EF4-FFF2-40B4-BE49-F238E27FC236}">
                <a16:creationId xmlns:a16="http://schemas.microsoft.com/office/drawing/2014/main" id="{6DF254FF-0ED5-6C78-869E-390454E924BC}"/>
              </a:ext>
            </a:extLst>
          </p:cNvPr>
          <p:cNvSpPr>
            <a:spLocks noGrp="1"/>
          </p:cNvSpPr>
          <p:nvPr>
            <p:ph type="body" sz="quarter" idx="25" hasCustomPrompt="1"/>
          </p:nvPr>
        </p:nvSpPr>
        <p:spPr>
          <a:xfrm>
            <a:off x="500753" y="3450592"/>
            <a:ext cx="3293142" cy="3600"/>
          </a:xfrm>
          <a:solidFill>
            <a:schemeClr val="tx2"/>
          </a:solidFill>
        </p:spPr>
        <p:txBody>
          <a:bodyPr/>
          <a:lstStyle>
            <a:lvl1pPr>
              <a:defRPr/>
            </a:lvl1pPr>
          </a:lstStyle>
          <a:p>
            <a:pPr lvl="0"/>
            <a:r>
              <a:rPr lang="en-GB"/>
              <a:t> </a:t>
            </a:r>
          </a:p>
        </p:txBody>
      </p:sp>
      <p:sp>
        <p:nvSpPr>
          <p:cNvPr id="30" name="Text Placeholder 28">
            <a:extLst>
              <a:ext uri="{FF2B5EF4-FFF2-40B4-BE49-F238E27FC236}">
                <a16:creationId xmlns:a16="http://schemas.microsoft.com/office/drawing/2014/main" id="{CBDEC2BF-BBCC-6FA5-4D93-E78484D9C9ED}"/>
              </a:ext>
            </a:extLst>
          </p:cNvPr>
          <p:cNvSpPr>
            <a:spLocks noGrp="1"/>
          </p:cNvSpPr>
          <p:nvPr>
            <p:ph type="body" sz="quarter" idx="26" hasCustomPrompt="1"/>
          </p:nvPr>
        </p:nvSpPr>
        <p:spPr>
          <a:xfrm>
            <a:off x="500753" y="3756695"/>
            <a:ext cx="3293142" cy="3600"/>
          </a:xfrm>
          <a:solidFill>
            <a:schemeClr val="tx2"/>
          </a:solidFill>
        </p:spPr>
        <p:txBody>
          <a:bodyPr/>
          <a:lstStyle>
            <a:lvl1pPr>
              <a:defRPr/>
            </a:lvl1pPr>
          </a:lstStyle>
          <a:p>
            <a:pPr lvl="0"/>
            <a:r>
              <a:rPr lang="en-GB"/>
              <a:t> </a:t>
            </a:r>
          </a:p>
        </p:txBody>
      </p:sp>
      <p:sp>
        <p:nvSpPr>
          <p:cNvPr id="31" name="Text Placeholder 28">
            <a:extLst>
              <a:ext uri="{FF2B5EF4-FFF2-40B4-BE49-F238E27FC236}">
                <a16:creationId xmlns:a16="http://schemas.microsoft.com/office/drawing/2014/main" id="{834489DA-80D0-4860-98E2-BE6F18F2A744}"/>
              </a:ext>
            </a:extLst>
          </p:cNvPr>
          <p:cNvSpPr>
            <a:spLocks noGrp="1"/>
          </p:cNvSpPr>
          <p:nvPr>
            <p:ph type="body" sz="quarter" idx="27" hasCustomPrompt="1"/>
          </p:nvPr>
        </p:nvSpPr>
        <p:spPr>
          <a:xfrm>
            <a:off x="500753" y="4062798"/>
            <a:ext cx="3293142" cy="3600"/>
          </a:xfrm>
          <a:solidFill>
            <a:schemeClr val="tx2"/>
          </a:solidFill>
        </p:spPr>
        <p:txBody>
          <a:bodyPr/>
          <a:lstStyle>
            <a:lvl1pPr>
              <a:defRPr/>
            </a:lvl1pPr>
          </a:lstStyle>
          <a:p>
            <a:pPr lvl="0"/>
            <a:r>
              <a:rPr lang="en-GB"/>
              <a:t> </a:t>
            </a:r>
          </a:p>
        </p:txBody>
      </p:sp>
      <p:sp>
        <p:nvSpPr>
          <p:cNvPr id="32" name="Text Placeholder 28">
            <a:extLst>
              <a:ext uri="{FF2B5EF4-FFF2-40B4-BE49-F238E27FC236}">
                <a16:creationId xmlns:a16="http://schemas.microsoft.com/office/drawing/2014/main" id="{413757EC-9418-E80A-9C60-821608FCAC90}"/>
              </a:ext>
            </a:extLst>
          </p:cNvPr>
          <p:cNvSpPr>
            <a:spLocks noGrp="1"/>
          </p:cNvSpPr>
          <p:nvPr>
            <p:ph type="body" sz="quarter" idx="28" hasCustomPrompt="1"/>
          </p:nvPr>
        </p:nvSpPr>
        <p:spPr>
          <a:xfrm>
            <a:off x="500753" y="4368901"/>
            <a:ext cx="3293142" cy="3600"/>
          </a:xfrm>
          <a:solidFill>
            <a:schemeClr val="tx2"/>
          </a:solidFill>
        </p:spPr>
        <p:txBody>
          <a:bodyPr/>
          <a:lstStyle>
            <a:lvl1pPr>
              <a:defRPr/>
            </a:lvl1pPr>
          </a:lstStyle>
          <a:p>
            <a:pPr lvl="0"/>
            <a:r>
              <a:rPr lang="en-GB"/>
              <a:t> </a:t>
            </a:r>
          </a:p>
        </p:txBody>
      </p:sp>
      <p:sp>
        <p:nvSpPr>
          <p:cNvPr id="33" name="Text Placeholder 28">
            <a:extLst>
              <a:ext uri="{FF2B5EF4-FFF2-40B4-BE49-F238E27FC236}">
                <a16:creationId xmlns:a16="http://schemas.microsoft.com/office/drawing/2014/main" id="{96D9D1F0-A431-7276-A6A5-9F3B373CA68C}"/>
              </a:ext>
            </a:extLst>
          </p:cNvPr>
          <p:cNvSpPr>
            <a:spLocks noGrp="1"/>
          </p:cNvSpPr>
          <p:nvPr>
            <p:ph type="body" sz="quarter" idx="29" hasCustomPrompt="1"/>
          </p:nvPr>
        </p:nvSpPr>
        <p:spPr>
          <a:xfrm>
            <a:off x="500753" y="4675004"/>
            <a:ext cx="3293142" cy="3600"/>
          </a:xfrm>
          <a:solidFill>
            <a:schemeClr val="tx2"/>
          </a:solidFill>
        </p:spPr>
        <p:txBody>
          <a:bodyPr/>
          <a:lstStyle>
            <a:lvl1pPr>
              <a:defRPr/>
            </a:lvl1pPr>
          </a:lstStyle>
          <a:p>
            <a:pPr lvl="0"/>
            <a:r>
              <a:rPr lang="en-GB"/>
              <a:t> </a:t>
            </a:r>
          </a:p>
        </p:txBody>
      </p:sp>
      <p:sp>
        <p:nvSpPr>
          <p:cNvPr id="34" name="Text Placeholder 28">
            <a:extLst>
              <a:ext uri="{FF2B5EF4-FFF2-40B4-BE49-F238E27FC236}">
                <a16:creationId xmlns:a16="http://schemas.microsoft.com/office/drawing/2014/main" id="{8E28D5FE-F607-EBE3-85D1-544A8C0B44E4}"/>
              </a:ext>
            </a:extLst>
          </p:cNvPr>
          <p:cNvSpPr>
            <a:spLocks noGrp="1"/>
          </p:cNvSpPr>
          <p:nvPr>
            <p:ph type="body" sz="quarter" idx="30" hasCustomPrompt="1"/>
          </p:nvPr>
        </p:nvSpPr>
        <p:spPr>
          <a:xfrm>
            <a:off x="4376418" y="3450592"/>
            <a:ext cx="3293142" cy="3600"/>
          </a:xfrm>
          <a:solidFill>
            <a:schemeClr val="tx2"/>
          </a:solidFill>
        </p:spPr>
        <p:txBody>
          <a:bodyPr/>
          <a:lstStyle>
            <a:lvl1pPr>
              <a:defRPr/>
            </a:lvl1pPr>
          </a:lstStyle>
          <a:p>
            <a:pPr lvl="0"/>
            <a:r>
              <a:rPr lang="en-GB"/>
              <a:t> </a:t>
            </a:r>
          </a:p>
        </p:txBody>
      </p:sp>
      <p:sp>
        <p:nvSpPr>
          <p:cNvPr id="35" name="Text Placeholder 28">
            <a:extLst>
              <a:ext uri="{FF2B5EF4-FFF2-40B4-BE49-F238E27FC236}">
                <a16:creationId xmlns:a16="http://schemas.microsoft.com/office/drawing/2014/main" id="{F1EC6439-D8C3-4E49-1DE3-CEA77B9F0CB3}"/>
              </a:ext>
            </a:extLst>
          </p:cNvPr>
          <p:cNvSpPr>
            <a:spLocks noGrp="1"/>
          </p:cNvSpPr>
          <p:nvPr>
            <p:ph type="body" sz="quarter" idx="31" hasCustomPrompt="1"/>
          </p:nvPr>
        </p:nvSpPr>
        <p:spPr>
          <a:xfrm>
            <a:off x="4376418" y="3756695"/>
            <a:ext cx="3293142" cy="3600"/>
          </a:xfrm>
          <a:solidFill>
            <a:schemeClr val="tx2"/>
          </a:solidFill>
        </p:spPr>
        <p:txBody>
          <a:bodyPr/>
          <a:lstStyle>
            <a:lvl1pPr>
              <a:defRPr/>
            </a:lvl1pPr>
          </a:lstStyle>
          <a:p>
            <a:pPr lvl="0"/>
            <a:r>
              <a:rPr lang="en-GB"/>
              <a:t> </a:t>
            </a:r>
          </a:p>
        </p:txBody>
      </p:sp>
      <p:sp>
        <p:nvSpPr>
          <p:cNvPr id="36" name="Text Placeholder 28">
            <a:extLst>
              <a:ext uri="{FF2B5EF4-FFF2-40B4-BE49-F238E27FC236}">
                <a16:creationId xmlns:a16="http://schemas.microsoft.com/office/drawing/2014/main" id="{1D4D8D3B-1953-05C8-21F7-4D61375B8E0E}"/>
              </a:ext>
            </a:extLst>
          </p:cNvPr>
          <p:cNvSpPr>
            <a:spLocks noGrp="1"/>
          </p:cNvSpPr>
          <p:nvPr>
            <p:ph type="body" sz="quarter" idx="32" hasCustomPrompt="1"/>
          </p:nvPr>
        </p:nvSpPr>
        <p:spPr>
          <a:xfrm>
            <a:off x="4376418" y="4062798"/>
            <a:ext cx="3293142" cy="3600"/>
          </a:xfrm>
          <a:solidFill>
            <a:schemeClr val="tx2"/>
          </a:solidFill>
        </p:spPr>
        <p:txBody>
          <a:bodyPr/>
          <a:lstStyle>
            <a:lvl1pPr>
              <a:defRPr/>
            </a:lvl1pPr>
          </a:lstStyle>
          <a:p>
            <a:pPr lvl="0"/>
            <a:r>
              <a:rPr lang="en-GB"/>
              <a:t> </a:t>
            </a:r>
          </a:p>
        </p:txBody>
      </p:sp>
      <p:sp>
        <p:nvSpPr>
          <p:cNvPr id="37" name="Text Placeholder 28">
            <a:extLst>
              <a:ext uri="{FF2B5EF4-FFF2-40B4-BE49-F238E27FC236}">
                <a16:creationId xmlns:a16="http://schemas.microsoft.com/office/drawing/2014/main" id="{E823C607-AEA8-77CD-5732-BE4D654FA447}"/>
              </a:ext>
            </a:extLst>
          </p:cNvPr>
          <p:cNvSpPr>
            <a:spLocks noGrp="1"/>
          </p:cNvSpPr>
          <p:nvPr>
            <p:ph type="body" sz="quarter" idx="33" hasCustomPrompt="1"/>
          </p:nvPr>
        </p:nvSpPr>
        <p:spPr>
          <a:xfrm>
            <a:off x="4376418" y="4368901"/>
            <a:ext cx="3293142" cy="3600"/>
          </a:xfrm>
          <a:solidFill>
            <a:schemeClr val="tx2"/>
          </a:solidFill>
        </p:spPr>
        <p:txBody>
          <a:bodyPr/>
          <a:lstStyle>
            <a:lvl1pPr>
              <a:defRPr/>
            </a:lvl1pPr>
          </a:lstStyle>
          <a:p>
            <a:pPr lvl="0"/>
            <a:r>
              <a:rPr lang="en-GB"/>
              <a:t> </a:t>
            </a:r>
          </a:p>
        </p:txBody>
      </p:sp>
      <p:sp>
        <p:nvSpPr>
          <p:cNvPr id="38" name="Text Placeholder 28">
            <a:extLst>
              <a:ext uri="{FF2B5EF4-FFF2-40B4-BE49-F238E27FC236}">
                <a16:creationId xmlns:a16="http://schemas.microsoft.com/office/drawing/2014/main" id="{6326B3C4-BFC7-1B26-2F00-B08256404980}"/>
              </a:ext>
            </a:extLst>
          </p:cNvPr>
          <p:cNvSpPr>
            <a:spLocks noGrp="1"/>
          </p:cNvSpPr>
          <p:nvPr>
            <p:ph type="body" sz="quarter" idx="34" hasCustomPrompt="1"/>
          </p:nvPr>
        </p:nvSpPr>
        <p:spPr>
          <a:xfrm>
            <a:off x="4376418" y="4675004"/>
            <a:ext cx="3293142" cy="3600"/>
          </a:xfrm>
          <a:solidFill>
            <a:schemeClr val="tx2"/>
          </a:solidFill>
        </p:spPr>
        <p:txBody>
          <a:bodyPr/>
          <a:lstStyle>
            <a:lvl1pPr>
              <a:defRPr/>
            </a:lvl1pPr>
          </a:lstStyle>
          <a:p>
            <a:pPr lvl="0"/>
            <a:r>
              <a:rPr lang="en-GB"/>
              <a:t> </a:t>
            </a:r>
          </a:p>
        </p:txBody>
      </p:sp>
      <p:sp>
        <p:nvSpPr>
          <p:cNvPr id="39" name="Text Placeholder 28">
            <a:extLst>
              <a:ext uri="{FF2B5EF4-FFF2-40B4-BE49-F238E27FC236}">
                <a16:creationId xmlns:a16="http://schemas.microsoft.com/office/drawing/2014/main" id="{A357389E-E083-C251-4E4F-FF6F4BA1D346}"/>
              </a:ext>
            </a:extLst>
          </p:cNvPr>
          <p:cNvSpPr>
            <a:spLocks noGrp="1"/>
          </p:cNvSpPr>
          <p:nvPr>
            <p:ph type="body" sz="quarter" idx="35" hasCustomPrompt="1"/>
          </p:nvPr>
        </p:nvSpPr>
        <p:spPr>
          <a:xfrm>
            <a:off x="8252084" y="3450592"/>
            <a:ext cx="3293142" cy="3600"/>
          </a:xfrm>
          <a:solidFill>
            <a:schemeClr val="tx2"/>
          </a:solidFill>
        </p:spPr>
        <p:txBody>
          <a:bodyPr/>
          <a:lstStyle>
            <a:lvl1pPr>
              <a:defRPr/>
            </a:lvl1pPr>
          </a:lstStyle>
          <a:p>
            <a:pPr lvl="0"/>
            <a:r>
              <a:rPr lang="en-GB"/>
              <a:t> </a:t>
            </a:r>
          </a:p>
        </p:txBody>
      </p:sp>
      <p:sp>
        <p:nvSpPr>
          <p:cNvPr id="40" name="Text Placeholder 28">
            <a:extLst>
              <a:ext uri="{FF2B5EF4-FFF2-40B4-BE49-F238E27FC236}">
                <a16:creationId xmlns:a16="http://schemas.microsoft.com/office/drawing/2014/main" id="{5D7E546A-C026-A27C-D3C8-5190A9AB82A1}"/>
              </a:ext>
            </a:extLst>
          </p:cNvPr>
          <p:cNvSpPr>
            <a:spLocks noGrp="1"/>
          </p:cNvSpPr>
          <p:nvPr>
            <p:ph type="body" sz="quarter" idx="36" hasCustomPrompt="1"/>
          </p:nvPr>
        </p:nvSpPr>
        <p:spPr>
          <a:xfrm>
            <a:off x="8252084" y="3756695"/>
            <a:ext cx="3293142" cy="3600"/>
          </a:xfrm>
          <a:solidFill>
            <a:schemeClr val="tx2"/>
          </a:solidFill>
        </p:spPr>
        <p:txBody>
          <a:bodyPr/>
          <a:lstStyle>
            <a:lvl1pPr>
              <a:defRPr/>
            </a:lvl1pPr>
          </a:lstStyle>
          <a:p>
            <a:pPr lvl="0"/>
            <a:r>
              <a:rPr lang="en-GB"/>
              <a:t> </a:t>
            </a:r>
          </a:p>
        </p:txBody>
      </p:sp>
      <p:sp>
        <p:nvSpPr>
          <p:cNvPr id="41" name="Text Placeholder 28">
            <a:extLst>
              <a:ext uri="{FF2B5EF4-FFF2-40B4-BE49-F238E27FC236}">
                <a16:creationId xmlns:a16="http://schemas.microsoft.com/office/drawing/2014/main" id="{06E22225-3F36-6397-847D-3F029137045D}"/>
              </a:ext>
            </a:extLst>
          </p:cNvPr>
          <p:cNvSpPr>
            <a:spLocks noGrp="1"/>
          </p:cNvSpPr>
          <p:nvPr>
            <p:ph type="body" sz="quarter" idx="37" hasCustomPrompt="1"/>
          </p:nvPr>
        </p:nvSpPr>
        <p:spPr>
          <a:xfrm>
            <a:off x="8252084" y="4062798"/>
            <a:ext cx="3293142" cy="3600"/>
          </a:xfrm>
          <a:solidFill>
            <a:schemeClr val="tx2"/>
          </a:solidFill>
        </p:spPr>
        <p:txBody>
          <a:bodyPr/>
          <a:lstStyle>
            <a:lvl1pPr>
              <a:defRPr/>
            </a:lvl1pPr>
          </a:lstStyle>
          <a:p>
            <a:pPr lvl="0"/>
            <a:r>
              <a:rPr lang="en-GB"/>
              <a:t> </a:t>
            </a:r>
          </a:p>
        </p:txBody>
      </p:sp>
      <p:sp>
        <p:nvSpPr>
          <p:cNvPr id="42" name="Text Placeholder 28">
            <a:extLst>
              <a:ext uri="{FF2B5EF4-FFF2-40B4-BE49-F238E27FC236}">
                <a16:creationId xmlns:a16="http://schemas.microsoft.com/office/drawing/2014/main" id="{43D98500-BCD8-49B7-288F-0E65A2C23EE2}"/>
              </a:ext>
            </a:extLst>
          </p:cNvPr>
          <p:cNvSpPr>
            <a:spLocks noGrp="1"/>
          </p:cNvSpPr>
          <p:nvPr>
            <p:ph type="body" sz="quarter" idx="38" hasCustomPrompt="1"/>
          </p:nvPr>
        </p:nvSpPr>
        <p:spPr>
          <a:xfrm>
            <a:off x="8252084" y="4368901"/>
            <a:ext cx="3293142" cy="3600"/>
          </a:xfrm>
          <a:solidFill>
            <a:schemeClr val="tx2"/>
          </a:solidFill>
        </p:spPr>
        <p:txBody>
          <a:bodyPr/>
          <a:lstStyle>
            <a:lvl1pPr>
              <a:defRPr/>
            </a:lvl1pPr>
          </a:lstStyle>
          <a:p>
            <a:pPr lvl="0"/>
            <a:r>
              <a:rPr lang="en-GB"/>
              <a:t> </a:t>
            </a:r>
          </a:p>
        </p:txBody>
      </p:sp>
      <p:sp>
        <p:nvSpPr>
          <p:cNvPr id="43" name="Text Placeholder 28">
            <a:extLst>
              <a:ext uri="{FF2B5EF4-FFF2-40B4-BE49-F238E27FC236}">
                <a16:creationId xmlns:a16="http://schemas.microsoft.com/office/drawing/2014/main" id="{4FB71802-363D-FA7F-AC0F-B407F5BCD680}"/>
              </a:ext>
            </a:extLst>
          </p:cNvPr>
          <p:cNvSpPr>
            <a:spLocks noGrp="1"/>
          </p:cNvSpPr>
          <p:nvPr>
            <p:ph type="body" sz="quarter" idx="39" hasCustomPrompt="1"/>
          </p:nvPr>
        </p:nvSpPr>
        <p:spPr>
          <a:xfrm>
            <a:off x="8252084" y="4675004"/>
            <a:ext cx="3293142" cy="3600"/>
          </a:xfrm>
          <a:solidFill>
            <a:schemeClr val="tx2"/>
          </a:solidFill>
        </p:spPr>
        <p:txBody>
          <a:bodyPr/>
          <a:lstStyle>
            <a:lvl1pPr>
              <a:defRPr/>
            </a:lvl1pPr>
          </a:lstStyle>
          <a:p>
            <a:pPr lvl="0"/>
            <a:r>
              <a:rPr lang="en-GB"/>
              <a:t> </a:t>
            </a:r>
          </a:p>
        </p:txBody>
      </p:sp>
      <p:sp>
        <p:nvSpPr>
          <p:cNvPr id="4" name="Title 2">
            <a:extLst>
              <a:ext uri="{FF2B5EF4-FFF2-40B4-BE49-F238E27FC236}">
                <a16:creationId xmlns:a16="http://schemas.microsoft.com/office/drawing/2014/main" id="{DE2833D8-8CA0-E70E-10A2-9EAE7F2D91E5}"/>
              </a:ext>
            </a:extLst>
          </p:cNvPr>
          <p:cNvSpPr>
            <a:spLocks noGrp="1"/>
          </p:cNvSpPr>
          <p:nvPr>
            <p:ph type="title" hasCustomPrompt="1"/>
          </p:nvPr>
        </p:nvSpPr>
        <p:spPr>
          <a:xfrm>
            <a:off x="450732" y="906841"/>
            <a:ext cx="6228882" cy="945389"/>
          </a:xfrm>
        </p:spPr>
        <p:txBody>
          <a:bodyPr/>
          <a:lstStyle>
            <a:lvl1pPr>
              <a:defRPr sz="5998">
                <a:latin typeface="+mn-lt"/>
              </a:defRPr>
            </a:lvl1pPr>
          </a:lstStyle>
          <a:p>
            <a:r>
              <a:rPr lang="en-GB"/>
              <a:t>Contact us</a:t>
            </a:r>
          </a:p>
        </p:txBody>
      </p:sp>
      <p:sp>
        <p:nvSpPr>
          <p:cNvPr id="5" name="Picture Placeholder 4">
            <a:extLst>
              <a:ext uri="{FF2B5EF4-FFF2-40B4-BE49-F238E27FC236}">
                <a16:creationId xmlns:a16="http://schemas.microsoft.com/office/drawing/2014/main" id="{82C1E744-7F73-81C4-D8E1-46D6C4DAA36B}"/>
              </a:ext>
            </a:extLst>
          </p:cNvPr>
          <p:cNvSpPr>
            <a:spLocks noGrp="1"/>
          </p:cNvSpPr>
          <p:nvPr>
            <p:ph type="pic" sz="quarter" idx="40"/>
          </p:nvPr>
        </p:nvSpPr>
        <p:spPr>
          <a:xfrm>
            <a:off x="406294" y="2336801"/>
            <a:ext cx="737996" cy="733425"/>
          </a:xfrm>
        </p:spPr>
        <p:txBody>
          <a:bodyPr anchor="ctr"/>
          <a:lstStyle>
            <a:lvl1pPr algn="ctr">
              <a:defRPr/>
            </a:lvl1pPr>
          </a:lstStyle>
          <a:p>
            <a:r>
              <a:rPr lang="en-US"/>
              <a:t>Click icon to add picture</a:t>
            </a:r>
            <a:endParaRPr lang="en-GB"/>
          </a:p>
        </p:txBody>
      </p:sp>
      <p:sp>
        <p:nvSpPr>
          <p:cNvPr id="7" name="Picture Placeholder 4">
            <a:extLst>
              <a:ext uri="{FF2B5EF4-FFF2-40B4-BE49-F238E27FC236}">
                <a16:creationId xmlns:a16="http://schemas.microsoft.com/office/drawing/2014/main" id="{9AF97BB5-C022-308D-4037-681471A53C9D}"/>
              </a:ext>
            </a:extLst>
          </p:cNvPr>
          <p:cNvSpPr>
            <a:spLocks noGrp="1"/>
          </p:cNvSpPr>
          <p:nvPr>
            <p:ph type="pic" sz="quarter" idx="41"/>
          </p:nvPr>
        </p:nvSpPr>
        <p:spPr>
          <a:xfrm>
            <a:off x="4278529" y="2336801"/>
            <a:ext cx="737996" cy="733425"/>
          </a:xfrm>
        </p:spPr>
        <p:txBody>
          <a:bodyPr anchor="ctr"/>
          <a:lstStyle>
            <a:lvl1pPr algn="ctr">
              <a:defRPr/>
            </a:lvl1pPr>
          </a:lstStyle>
          <a:p>
            <a:r>
              <a:rPr lang="en-US"/>
              <a:t>Click icon to add picture</a:t>
            </a:r>
            <a:endParaRPr lang="en-GB"/>
          </a:p>
        </p:txBody>
      </p:sp>
      <p:sp>
        <p:nvSpPr>
          <p:cNvPr id="9" name="Picture Placeholder 4">
            <a:extLst>
              <a:ext uri="{FF2B5EF4-FFF2-40B4-BE49-F238E27FC236}">
                <a16:creationId xmlns:a16="http://schemas.microsoft.com/office/drawing/2014/main" id="{EC1C10CB-58BB-E596-928F-56F1C8875B65}"/>
              </a:ext>
            </a:extLst>
          </p:cNvPr>
          <p:cNvSpPr>
            <a:spLocks noGrp="1"/>
          </p:cNvSpPr>
          <p:nvPr>
            <p:ph type="pic" sz="quarter" idx="42"/>
          </p:nvPr>
        </p:nvSpPr>
        <p:spPr>
          <a:xfrm>
            <a:off x="8150448" y="2336801"/>
            <a:ext cx="737996" cy="733425"/>
          </a:xfrm>
        </p:spPr>
        <p:txBody>
          <a:bodyPr anchor="ctr"/>
          <a:lstStyle>
            <a:lvl1pPr algn="ctr">
              <a:defRPr/>
            </a:lvl1pPr>
          </a:lstStyle>
          <a:p>
            <a:r>
              <a:rPr lang="en-US"/>
              <a:t>Click icon to add picture</a:t>
            </a:r>
            <a:endParaRPr lang="en-GB"/>
          </a:p>
        </p:txBody>
      </p:sp>
      <p:grpSp>
        <p:nvGrpSpPr>
          <p:cNvPr id="3" name="Group 2">
            <a:extLst>
              <a:ext uri="{FF2B5EF4-FFF2-40B4-BE49-F238E27FC236}">
                <a16:creationId xmlns:a16="http://schemas.microsoft.com/office/drawing/2014/main" id="{19B94145-8392-7E29-2124-5A8E84281DC4}"/>
              </a:ext>
            </a:extLst>
          </p:cNvPr>
          <p:cNvGrpSpPr/>
          <p:nvPr userDrawn="1"/>
        </p:nvGrpSpPr>
        <p:grpSpPr>
          <a:xfrm>
            <a:off x="12284372" y="0"/>
            <a:ext cx="2174455" cy="4839558"/>
            <a:chOff x="838200" y="1150069"/>
            <a:chExt cx="2175021" cy="4839558"/>
          </a:xfrm>
        </p:grpSpPr>
        <p:sp>
          <p:nvSpPr>
            <p:cNvPr id="10" name="Rectangle 9">
              <a:extLst>
                <a:ext uri="{FF2B5EF4-FFF2-40B4-BE49-F238E27FC236}">
                  <a16:creationId xmlns:a16="http://schemas.microsoft.com/office/drawing/2014/main" id="{7187C668-9218-3CDB-353A-E74EEDC2FE58}"/>
                </a:ext>
              </a:extLst>
            </p:cNvPr>
            <p:cNvSpPr/>
            <p:nvPr/>
          </p:nvSpPr>
          <p:spPr>
            <a:xfrm>
              <a:off x="838200" y="1150069"/>
              <a:ext cx="2146445" cy="4839558"/>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333333"/>
                </a:solidFill>
              </a:endParaRPr>
            </a:p>
          </p:txBody>
        </p:sp>
        <p:sp>
          <p:nvSpPr>
            <p:cNvPr id="12" name="Rectangle 11">
              <a:extLst>
                <a:ext uri="{FF2B5EF4-FFF2-40B4-BE49-F238E27FC236}">
                  <a16:creationId xmlns:a16="http://schemas.microsoft.com/office/drawing/2014/main" id="{FBF1E42A-4F39-2D9E-FF6F-052962B4A189}"/>
                </a:ext>
              </a:extLst>
            </p:cNvPr>
            <p:cNvSpPr/>
            <p:nvPr/>
          </p:nvSpPr>
          <p:spPr>
            <a:xfrm flipV="1">
              <a:off x="838200" y="1150069"/>
              <a:ext cx="2146445" cy="52016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799">
                <a:solidFill>
                  <a:srgbClr val="333333"/>
                </a:solidFill>
              </a:endParaRPr>
            </a:p>
          </p:txBody>
        </p:sp>
        <p:sp>
          <p:nvSpPr>
            <p:cNvPr id="28" name="TextBox 27">
              <a:extLst>
                <a:ext uri="{FF2B5EF4-FFF2-40B4-BE49-F238E27FC236}">
                  <a16:creationId xmlns:a16="http://schemas.microsoft.com/office/drawing/2014/main" id="{7EE74F17-2EB6-AB98-D09C-9630C3FEB150}"/>
                </a:ext>
              </a:extLst>
            </p:cNvPr>
            <p:cNvSpPr txBox="1"/>
            <p:nvPr/>
          </p:nvSpPr>
          <p:spPr>
            <a:xfrm>
              <a:off x="866775" y="2189496"/>
              <a:ext cx="2087197" cy="707886"/>
            </a:xfrm>
            <a:prstGeom prst="rect">
              <a:avLst/>
            </a:prstGeom>
            <a:noFill/>
          </p:spPr>
          <p:txBody>
            <a:bodyPr wrap="square" rtlCol="0">
              <a:spAutoFit/>
            </a:bodyPr>
            <a:lstStyle/>
            <a:p>
              <a:r>
                <a:rPr lang="en-GB" sz="1000" b="1">
                  <a:solidFill>
                    <a:srgbClr val="333333"/>
                  </a:solidFill>
                </a:rPr>
                <a:t>2. </a:t>
              </a:r>
              <a:r>
                <a:rPr lang="en-GB" sz="1000">
                  <a:solidFill>
                    <a:srgbClr val="333333"/>
                  </a:solidFill>
                </a:rPr>
                <a:t>Click on the </a:t>
              </a:r>
              <a:r>
                <a:rPr lang="en-GB" sz="1000" b="0">
                  <a:solidFill>
                    <a:srgbClr val="333333"/>
                  </a:solidFill>
                  <a:latin typeface="Gotham Medium" pitchFamily="50" charset="0"/>
                </a:rPr>
                <a:t>icon</a:t>
              </a:r>
              <a:r>
                <a:rPr lang="en-GB" sz="1000">
                  <a:solidFill>
                    <a:srgbClr val="333333"/>
                  </a:solidFill>
                </a:rPr>
                <a:t> in the middle of the placeholder and choose the image from your computer.</a:t>
              </a:r>
            </a:p>
          </p:txBody>
        </p:sp>
        <p:sp>
          <p:nvSpPr>
            <p:cNvPr id="44" name="TextBox 43">
              <a:extLst>
                <a:ext uri="{FF2B5EF4-FFF2-40B4-BE49-F238E27FC236}">
                  <a16:creationId xmlns:a16="http://schemas.microsoft.com/office/drawing/2014/main" id="{B1AF65F7-141B-400A-9A23-29CA8B9CD80E}"/>
                </a:ext>
              </a:extLst>
            </p:cNvPr>
            <p:cNvSpPr txBox="1"/>
            <p:nvPr/>
          </p:nvSpPr>
          <p:spPr>
            <a:xfrm>
              <a:off x="866774" y="2943679"/>
              <a:ext cx="2146447" cy="553998"/>
            </a:xfrm>
            <a:prstGeom prst="rect">
              <a:avLst/>
            </a:prstGeom>
            <a:noFill/>
          </p:spPr>
          <p:txBody>
            <a:bodyPr wrap="square" rtlCol="0">
              <a:spAutoFit/>
            </a:bodyPr>
            <a:lstStyle/>
            <a:p>
              <a:r>
                <a:rPr lang="en-GB" sz="1000" b="1">
                  <a:solidFill>
                    <a:srgbClr val="333333"/>
                  </a:solidFill>
                </a:rPr>
                <a:t>3. </a:t>
              </a:r>
              <a:r>
                <a:rPr lang="en-GB" sz="1000">
                  <a:solidFill>
                    <a:srgbClr val="333333"/>
                  </a:solidFill>
                </a:rPr>
                <a:t>Click on the </a:t>
              </a:r>
              <a:r>
                <a:rPr lang="en-GB" sz="1000" b="0">
                  <a:solidFill>
                    <a:srgbClr val="333333"/>
                  </a:solidFill>
                  <a:latin typeface="Gotham Medium" pitchFamily="50" charset="0"/>
                </a:rPr>
                <a:t>Format Picture </a:t>
              </a:r>
              <a:r>
                <a:rPr lang="en-GB" sz="1000">
                  <a:solidFill>
                    <a:srgbClr val="333333"/>
                  </a:solidFill>
                </a:rPr>
                <a:t>tab in the ribbon and use the tools to edit the image.</a:t>
              </a:r>
            </a:p>
          </p:txBody>
        </p:sp>
        <p:sp>
          <p:nvSpPr>
            <p:cNvPr id="45" name="TextBox 44">
              <a:extLst>
                <a:ext uri="{FF2B5EF4-FFF2-40B4-BE49-F238E27FC236}">
                  <a16:creationId xmlns:a16="http://schemas.microsoft.com/office/drawing/2014/main" id="{4E6466D6-D719-9F43-0DA4-7BC12465CB6C}"/>
                </a:ext>
              </a:extLst>
            </p:cNvPr>
            <p:cNvSpPr txBox="1"/>
            <p:nvPr/>
          </p:nvSpPr>
          <p:spPr>
            <a:xfrm>
              <a:off x="866773" y="3543974"/>
              <a:ext cx="2146447" cy="1169551"/>
            </a:xfrm>
            <a:prstGeom prst="rect">
              <a:avLst/>
            </a:prstGeom>
            <a:noFill/>
          </p:spPr>
          <p:txBody>
            <a:bodyPr wrap="square" rtlCol="0">
              <a:spAutoFit/>
            </a:bodyPr>
            <a:lstStyle/>
            <a:p>
              <a:r>
                <a:rPr lang="en-GB" sz="1000" b="1">
                  <a:solidFill>
                    <a:srgbClr val="333333"/>
                  </a:solidFill>
                </a:rPr>
                <a:t>4. </a:t>
              </a:r>
              <a:r>
                <a:rPr lang="en-GB" sz="1000">
                  <a:solidFill>
                    <a:srgbClr val="333333"/>
                  </a:solidFill>
                </a:rPr>
                <a:t>Choose </a:t>
              </a:r>
              <a:r>
                <a:rPr lang="en-GB" sz="1000" b="0">
                  <a:solidFill>
                    <a:srgbClr val="333333"/>
                  </a:solidFill>
                  <a:latin typeface="Gotham Medium" pitchFamily="50" charset="0"/>
                </a:rPr>
                <a:t>Crop</a:t>
              </a:r>
              <a:r>
                <a:rPr lang="en-GB" sz="1000">
                  <a:solidFill>
                    <a:srgbClr val="333333"/>
                  </a:solidFill>
                </a:rPr>
                <a:t> to resize and move the image within the placeholder, using the white circles in the corners of the image. Click on the drop down arrow and choose </a:t>
              </a:r>
              <a:r>
                <a:rPr lang="en-GB" sz="1000" b="0">
                  <a:solidFill>
                    <a:srgbClr val="333333"/>
                  </a:solidFill>
                  <a:latin typeface="Gotham Medium" pitchFamily="50" charset="0"/>
                </a:rPr>
                <a:t>Fit </a:t>
              </a:r>
              <a:r>
                <a:rPr lang="en-GB" sz="1000">
                  <a:solidFill>
                    <a:srgbClr val="333333"/>
                  </a:solidFill>
                </a:rPr>
                <a:t>to fit the image to the placeholder.</a:t>
              </a:r>
            </a:p>
          </p:txBody>
        </p:sp>
        <p:sp>
          <p:nvSpPr>
            <p:cNvPr id="46" name="TextBox 45">
              <a:extLst>
                <a:ext uri="{FF2B5EF4-FFF2-40B4-BE49-F238E27FC236}">
                  <a16:creationId xmlns:a16="http://schemas.microsoft.com/office/drawing/2014/main" id="{1564287E-D268-5356-883D-84E08830D574}"/>
                </a:ext>
              </a:extLst>
            </p:cNvPr>
            <p:cNvSpPr txBox="1"/>
            <p:nvPr/>
          </p:nvSpPr>
          <p:spPr>
            <a:xfrm>
              <a:off x="866774" y="4759822"/>
              <a:ext cx="2146447" cy="553998"/>
            </a:xfrm>
            <a:prstGeom prst="rect">
              <a:avLst/>
            </a:prstGeom>
            <a:noFill/>
          </p:spPr>
          <p:txBody>
            <a:bodyPr wrap="square" rtlCol="0">
              <a:spAutoFit/>
            </a:bodyPr>
            <a:lstStyle/>
            <a:p>
              <a:r>
                <a:rPr lang="en-GB" sz="1000" b="1">
                  <a:solidFill>
                    <a:srgbClr val="333333"/>
                  </a:solidFill>
                </a:rPr>
                <a:t>5. </a:t>
              </a:r>
              <a:r>
                <a:rPr lang="en-GB" sz="1000">
                  <a:solidFill>
                    <a:srgbClr val="333333"/>
                  </a:solidFill>
                </a:rPr>
                <a:t>Choose </a:t>
              </a:r>
              <a:r>
                <a:rPr lang="en-GB" sz="1000" b="0">
                  <a:solidFill>
                    <a:srgbClr val="333333"/>
                  </a:solidFill>
                  <a:latin typeface="Gotham Medium" pitchFamily="50" charset="0"/>
                </a:rPr>
                <a:t>Picture Colour </a:t>
              </a:r>
              <a:r>
                <a:rPr lang="en-GB" sz="1000">
                  <a:solidFill>
                    <a:srgbClr val="333333"/>
                  </a:solidFill>
                </a:rPr>
                <a:t>to adjust the Saturation, Tone, and Colour.</a:t>
              </a:r>
            </a:p>
          </p:txBody>
        </p:sp>
        <p:sp>
          <p:nvSpPr>
            <p:cNvPr id="47" name="TextBox 46">
              <a:extLst>
                <a:ext uri="{FF2B5EF4-FFF2-40B4-BE49-F238E27FC236}">
                  <a16:creationId xmlns:a16="http://schemas.microsoft.com/office/drawing/2014/main" id="{188857C9-E6E5-55DD-D630-4D7F1E1E051C}"/>
                </a:ext>
              </a:extLst>
            </p:cNvPr>
            <p:cNvSpPr txBox="1"/>
            <p:nvPr/>
          </p:nvSpPr>
          <p:spPr>
            <a:xfrm>
              <a:off x="866774" y="5360117"/>
              <a:ext cx="2146447" cy="553998"/>
            </a:xfrm>
            <a:prstGeom prst="rect">
              <a:avLst/>
            </a:prstGeom>
            <a:noFill/>
          </p:spPr>
          <p:txBody>
            <a:bodyPr wrap="square" rtlCol="0">
              <a:spAutoFit/>
            </a:bodyPr>
            <a:lstStyle/>
            <a:p>
              <a:r>
                <a:rPr lang="en-GB" sz="1000" b="1">
                  <a:solidFill>
                    <a:srgbClr val="333333"/>
                  </a:solidFill>
                </a:rPr>
                <a:t>6. </a:t>
              </a:r>
              <a:r>
                <a:rPr lang="en-GB" sz="1000">
                  <a:solidFill>
                    <a:srgbClr val="333333"/>
                  </a:solidFill>
                </a:rPr>
                <a:t>Choose </a:t>
              </a:r>
              <a:r>
                <a:rPr lang="en-GB" sz="1000" b="0">
                  <a:solidFill>
                    <a:srgbClr val="333333"/>
                  </a:solidFill>
                  <a:latin typeface="Gotham Medium" pitchFamily="50" charset="0"/>
                </a:rPr>
                <a:t>Picture Correction </a:t>
              </a:r>
              <a:r>
                <a:rPr lang="en-GB" sz="1000">
                  <a:solidFill>
                    <a:srgbClr val="333333"/>
                  </a:solidFill>
                </a:rPr>
                <a:t>to adjust the Sharpness, Brightness, and Contrast.</a:t>
              </a:r>
            </a:p>
          </p:txBody>
        </p:sp>
        <p:sp>
          <p:nvSpPr>
            <p:cNvPr id="48" name="TextBox 47">
              <a:extLst>
                <a:ext uri="{FF2B5EF4-FFF2-40B4-BE49-F238E27FC236}">
                  <a16:creationId xmlns:a16="http://schemas.microsoft.com/office/drawing/2014/main" id="{FAA1217B-9F8C-57DA-CAFF-3A19A56737FD}"/>
                </a:ext>
              </a:extLst>
            </p:cNvPr>
            <p:cNvSpPr txBox="1"/>
            <p:nvPr/>
          </p:nvSpPr>
          <p:spPr>
            <a:xfrm>
              <a:off x="1072610" y="1179173"/>
              <a:ext cx="1734772" cy="461665"/>
            </a:xfrm>
            <a:prstGeom prst="rect">
              <a:avLst/>
            </a:prstGeom>
            <a:noFill/>
          </p:spPr>
          <p:txBody>
            <a:bodyPr wrap="square" rtlCol="0">
              <a:spAutoFit/>
            </a:bodyPr>
            <a:lstStyle/>
            <a:p>
              <a:pPr algn="ctr"/>
              <a:r>
                <a:rPr lang="en-GB" sz="1200">
                  <a:solidFill>
                    <a:srgbClr val="333333"/>
                  </a:solidFill>
                  <a:latin typeface="+mn-lt"/>
                </a:rPr>
                <a:t>HOW TO INSERT AN IMAGE</a:t>
              </a:r>
            </a:p>
          </p:txBody>
        </p:sp>
        <p:sp>
          <p:nvSpPr>
            <p:cNvPr id="49" name="TextBox 48">
              <a:extLst>
                <a:ext uri="{FF2B5EF4-FFF2-40B4-BE49-F238E27FC236}">
                  <a16:creationId xmlns:a16="http://schemas.microsoft.com/office/drawing/2014/main" id="{4A0EE8C1-E4E7-BEEC-9DF3-1B0DF6615372}"/>
                </a:ext>
              </a:extLst>
            </p:cNvPr>
            <p:cNvSpPr txBox="1"/>
            <p:nvPr userDrawn="1"/>
          </p:nvSpPr>
          <p:spPr>
            <a:xfrm>
              <a:off x="866775" y="1759910"/>
              <a:ext cx="2087197" cy="400110"/>
            </a:xfrm>
            <a:prstGeom prst="rect">
              <a:avLst/>
            </a:prstGeom>
            <a:noFill/>
          </p:spPr>
          <p:txBody>
            <a:bodyPr wrap="square" rtlCol="0">
              <a:spAutoFit/>
            </a:bodyPr>
            <a:lstStyle/>
            <a:p>
              <a:r>
                <a:rPr lang="en-GB" sz="1000" b="1">
                  <a:solidFill>
                    <a:srgbClr val="333333"/>
                  </a:solidFill>
                </a:rPr>
                <a:t>1. </a:t>
              </a:r>
              <a:r>
                <a:rPr lang="en-GB" sz="1000">
                  <a:solidFill>
                    <a:srgbClr val="333333"/>
                  </a:solidFill>
                </a:rPr>
                <a:t>If there is already an image present, </a:t>
              </a:r>
              <a:r>
                <a:rPr lang="en-GB" sz="1000">
                  <a:solidFill>
                    <a:srgbClr val="333333"/>
                  </a:solidFill>
                  <a:latin typeface="Gotham Medium" pitchFamily="50" charset="0"/>
                </a:rPr>
                <a:t>delete this first.</a:t>
              </a:r>
            </a:p>
          </p:txBody>
        </p:sp>
      </p:grpSp>
    </p:spTree>
    <p:custDataLst>
      <p:tags r:id="rId1"/>
    </p:custDataLst>
    <p:extLst>
      <p:ext uri="{BB962C8B-B14F-4D97-AF65-F5344CB8AC3E}">
        <p14:creationId xmlns:p14="http://schemas.microsoft.com/office/powerpoint/2010/main" val="10013022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Contact details x3 yellow with image">
    <p:bg>
      <p:bgRef idx="1001">
        <a:schemeClr val="bg2"/>
      </p:bgRef>
    </p:bg>
    <p:spTree>
      <p:nvGrpSpPr>
        <p:cNvPr id="1" name=""/>
        <p:cNvGrpSpPr/>
        <p:nvPr/>
      </p:nvGrpSpPr>
      <p:grpSpPr>
        <a:xfrm>
          <a:off x="0" y="0"/>
          <a:ext cx="0" cy="0"/>
          <a:chOff x="0" y="0"/>
          <a:chExt cx="0" cy="0"/>
        </a:xfrm>
      </p:grpSpPr>
      <p:pic>
        <p:nvPicPr>
          <p:cNvPr id="2" name="Picture 1" descr="A yellow and white geometrical pattern&#10;&#10;Description automatically generated with medium confidence">
            <a:extLst>
              <a:ext uri="{FF2B5EF4-FFF2-40B4-BE49-F238E27FC236}">
                <a16:creationId xmlns:a16="http://schemas.microsoft.com/office/drawing/2014/main" id="{4BF22912-4632-3CCB-FCC2-8030DB2A89CB}"/>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t="6448" b="6448"/>
          <a:stretch/>
        </p:blipFill>
        <p:spPr>
          <a:xfrm>
            <a:off x="1" y="0"/>
            <a:ext cx="12188823" cy="6858000"/>
          </a:xfrm>
          <a:prstGeom prst="rect">
            <a:avLst/>
          </a:prstGeom>
        </p:spPr>
      </p:pic>
      <p:sp>
        <p:nvSpPr>
          <p:cNvPr id="6" name="TextBox 5">
            <a:extLst>
              <a:ext uri="{FF2B5EF4-FFF2-40B4-BE49-F238E27FC236}">
                <a16:creationId xmlns:a16="http://schemas.microsoft.com/office/drawing/2014/main" id="{308713F2-EECB-0BAC-E9D1-312474D96A07}"/>
              </a:ext>
            </a:extLst>
          </p:cNvPr>
          <p:cNvSpPr txBox="1"/>
          <p:nvPr userDrawn="1"/>
        </p:nvSpPr>
        <p:spPr>
          <a:xfrm>
            <a:off x="411373" y="5501640"/>
            <a:ext cx="1038348" cy="295466"/>
          </a:xfrm>
          <a:prstGeom prst="rect">
            <a:avLst/>
          </a:prstGeom>
          <a:noFill/>
        </p:spPr>
        <p:txBody>
          <a:bodyPr wrap="none" rtlCol="0">
            <a:spAutoFit/>
          </a:bodyPr>
          <a:lstStyle/>
          <a:p>
            <a:pPr algn="l">
              <a:lnSpc>
                <a:spcPct val="120000"/>
              </a:lnSpc>
              <a:spcAft>
                <a:spcPts val="1000"/>
              </a:spcAft>
            </a:pPr>
            <a:r>
              <a:rPr lang="en-GB" sz="1200">
                <a:latin typeface="Gotham Medium" panose="02000604030000020004" pitchFamily="50" charset="0"/>
              </a:rPr>
              <a:t>savills.com</a:t>
            </a:r>
          </a:p>
        </p:txBody>
      </p:sp>
      <p:sp>
        <p:nvSpPr>
          <p:cNvPr id="8" name="TextBox 7">
            <a:extLst>
              <a:ext uri="{FF2B5EF4-FFF2-40B4-BE49-F238E27FC236}">
                <a16:creationId xmlns:a16="http://schemas.microsoft.com/office/drawing/2014/main" id="{59B33698-BCC5-A34C-8F5A-827C06C9A9C0}"/>
              </a:ext>
            </a:extLst>
          </p:cNvPr>
          <p:cNvSpPr txBox="1"/>
          <p:nvPr userDrawn="1"/>
        </p:nvSpPr>
        <p:spPr>
          <a:xfrm>
            <a:off x="411373" y="5880261"/>
            <a:ext cx="11110877" cy="562462"/>
          </a:xfrm>
          <a:prstGeom prst="rect">
            <a:avLst/>
          </a:prstGeom>
          <a:noFill/>
        </p:spPr>
        <p:txBody>
          <a:bodyPr wrap="square">
            <a:spAutoFit/>
          </a:bodyPr>
          <a:lstStyle/>
          <a:p>
            <a:pPr>
              <a:lnSpc>
                <a:spcPct val="120000"/>
              </a:lnSpc>
            </a:pPr>
            <a:r>
              <a:rPr lang="en-GB" sz="650"/>
              <a:t>Disclaimer: The material in this presentation has been prepared solely for informational purposes and is strictly confidential. Any disclosure, use, copying or circulation of this presentation (or the information contained within it) is strictly prohibited, unless you have obtained Savills prior written consent. Neither this presentation nor any part of it shall form the basis of, or be relied upon in connection with, any offer or transaction, or act as an inducement to enter into any contract or commitment whatsoever. NO WARRANTY OR REPRESENTATION, EXPRESS OR IMPLIED, IS GIVEN AS TO THE ACCURACY OR COMPLETENESS OF THE INFORMATION CONTAINED HEREIN AND SAVILLS IS UNDER NO OBLIGATION TO SUBSEQUENTLY CORRECT IT IN THE EVENT OF ERRORS. Savills shall not be held responsible for any liability whatsoever or for any loss howsoever arising from or in reliance upon the whole or any part of the contents of this document or any errors therein or omissions therefrom. </a:t>
            </a:r>
          </a:p>
        </p:txBody>
      </p:sp>
      <p:pic>
        <p:nvPicPr>
          <p:cNvPr id="11" name="Graphic 10">
            <a:extLst>
              <a:ext uri="{FF2B5EF4-FFF2-40B4-BE49-F238E27FC236}">
                <a16:creationId xmlns:a16="http://schemas.microsoft.com/office/drawing/2014/main" id="{1B3D1ACE-7C43-C266-DB06-D81E114C996E}"/>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679507" y="473394"/>
            <a:ext cx="1035573" cy="1035843"/>
          </a:xfrm>
          <a:prstGeom prst="rect">
            <a:avLst/>
          </a:prstGeom>
        </p:spPr>
      </p:pic>
      <p:sp>
        <p:nvSpPr>
          <p:cNvPr id="13" name="Text Placeholder 12">
            <a:extLst>
              <a:ext uri="{FF2B5EF4-FFF2-40B4-BE49-F238E27FC236}">
                <a16:creationId xmlns:a16="http://schemas.microsoft.com/office/drawing/2014/main" id="{7DE08693-3BA3-FC3E-BF72-74418DBCC187}"/>
              </a:ext>
            </a:extLst>
          </p:cNvPr>
          <p:cNvSpPr>
            <a:spLocks noGrp="1"/>
          </p:cNvSpPr>
          <p:nvPr>
            <p:ph type="body" sz="quarter" idx="10" hasCustomPrompt="1"/>
          </p:nvPr>
        </p:nvSpPr>
        <p:spPr>
          <a:xfrm>
            <a:off x="406611" y="3179263"/>
            <a:ext cx="3364307" cy="247356"/>
          </a:xfrm>
        </p:spPr>
        <p:txBody>
          <a:bodyPr anchor="ctr"/>
          <a:lstStyle>
            <a:lvl1pPr>
              <a:defRPr sz="900" cap="all" baseline="0"/>
            </a:lvl1pPr>
            <a:lvl2pPr>
              <a:defRPr sz="1000" cap="all" baseline="0"/>
            </a:lvl2pPr>
            <a:lvl3pPr>
              <a:defRPr sz="900" cap="all" baseline="0"/>
            </a:lvl3pPr>
            <a:lvl4pPr>
              <a:defRPr sz="800" cap="all" baseline="0"/>
            </a:lvl4pPr>
            <a:lvl5pPr>
              <a:defRPr sz="800" cap="all" baseline="0"/>
            </a:lvl5pPr>
          </a:lstStyle>
          <a:p>
            <a:pPr lvl="0"/>
            <a:r>
              <a:rPr lang="en-GB"/>
              <a:t>Insert name</a:t>
            </a:r>
          </a:p>
        </p:txBody>
      </p:sp>
      <p:sp>
        <p:nvSpPr>
          <p:cNvPr id="14" name="Text Placeholder 12">
            <a:extLst>
              <a:ext uri="{FF2B5EF4-FFF2-40B4-BE49-F238E27FC236}">
                <a16:creationId xmlns:a16="http://schemas.microsoft.com/office/drawing/2014/main" id="{A9807B49-FE43-55EB-6E94-7548AED1AA89}"/>
              </a:ext>
            </a:extLst>
          </p:cNvPr>
          <p:cNvSpPr>
            <a:spLocks noGrp="1"/>
          </p:cNvSpPr>
          <p:nvPr>
            <p:ph type="body" sz="quarter" idx="11" hasCustomPrompt="1"/>
          </p:nvPr>
        </p:nvSpPr>
        <p:spPr>
          <a:xfrm>
            <a:off x="406611" y="3485366"/>
            <a:ext cx="3364307" cy="247356"/>
          </a:xfrm>
        </p:spPr>
        <p:txBody>
          <a:bodyPr anchor="ctr"/>
          <a:lstStyle>
            <a:lvl1pPr>
              <a:defRPr sz="900" cap="all" baseline="0"/>
            </a:lvl1pPr>
            <a:lvl2pPr>
              <a:defRPr sz="1000" cap="all" baseline="0"/>
            </a:lvl2pPr>
            <a:lvl3pPr>
              <a:defRPr sz="900" cap="all" baseline="0"/>
            </a:lvl3pPr>
            <a:lvl4pPr>
              <a:defRPr sz="800" cap="all" baseline="0"/>
            </a:lvl4pPr>
            <a:lvl5pPr>
              <a:defRPr sz="800" cap="all" baseline="0"/>
            </a:lvl5pPr>
          </a:lstStyle>
          <a:p>
            <a:pPr lvl="0"/>
            <a:r>
              <a:rPr lang="en-GB"/>
              <a:t>Insert title</a:t>
            </a:r>
          </a:p>
        </p:txBody>
      </p:sp>
      <p:sp>
        <p:nvSpPr>
          <p:cNvPr id="15" name="Text Placeholder 12">
            <a:extLst>
              <a:ext uri="{FF2B5EF4-FFF2-40B4-BE49-F238E27FC236}">
                <a16:creationId xmlns:a16="http://schemas.microsoft.com/office/drawing/2014/main" id="{59158B01-3F17-FEF5-E313-05A51AB89B3B}"/>
              </a:ext>
            </a:extLst>
          </p:cNvPr>
          <p:cNvSpPr>
            <a:spLocks noGrp="1"/>
          </p:cNvSpPr>
          <p:nvPr>
            <p:ph type="body" sz="quarter" idx="12" hasCustomPrompt="1"/>
          </p:nvPr>
        </p:nvSpPr>
        <p:spPr>
          <a:xfrm>
            <a:off x="406611" y="3791469"/>
            <a:ext cx="3364307" cy="247356"/>
          </a:xfrm>
        </p:spPr>
        <p:txBody>
          <a:bodyPr anchor="ctr"/>
          <a:lstStyle>
            <a:lvl1pPr>
              <a:defRPr sz="900" cap="all" baseline="0"/>
            </a:lvl1pPr>
            <a:lvl2pPr>
              <a:defRPr sz="1000" cap="all" baseline="0"/>
            </a:lvl2pPr>
            <a:lvl3pPr>
              <a:defRPr sz="900" cap="all" baseline="0"/>
            </a:lvl3pPr>
            <a:lvl4pPr>
              <a:defRPr sz="800" cap="all" baseline="0"/>
            </a:lvl4pPr>
            <a:lvl5pPr>
              <a:defRPr sz="800" cap="all" baseline="0"/>
            </a:lvl5pPr>
          </a:lstStyle>
          <a:p>
            <a:pPr lvl="0"/>
            <a:r>
              <a:rPr lang="en-GB"/>
              <a:t>Insert company name</a:t>
            </a:r>
          </a:p>
        </p:txBody>
      </p:sp>
      <p:sp>
        <p:nvSpPr>
          <p:cNvPr id="16" name="Text Placeholder 12">
            <a:extLst>
              <a:ext uri="{FF2B5EF4-FFF2-40B4-BE49-F238E27FC236}">
                <a16:creationId xmlns:a16="http://schemas.microsoft.com/office/drawing/2014/main" id="{7E81962A-7C98-D2E9-7CEC-B65BEF938AED}"/>
              </a:ext>
            </a:extLst>
          </p:cNvPr>
          <p:cNvSpPr>
            <a:spLocks noGrp="1"/>
          </p:cNvSpPr>
          <p:nvPr>
            <p:ph type="body" sz="quarter" idx="13" hasCustomPrompt="1"/>
          </p:nvPr>
        </p:nvSpPr>
        <p:spPr>
          <a:xfrm>
            <a:off x="406611" y="4097572"/>
            <a:ext cx="3364307" cy="247356"/>
          </a:xfrm>
        </p:spPr>
        <p:txBody>
          <a:bodyPr anchor="ctr"/>
          <a:lstStyle>
            <a:lvl1pPr>
              <a:defRPr sz="900" cap="all" baseline="0"/>
            </a:lvl1pPr>
            <a:lvl2pPr>
              <a:defRPr sz="1000" cap="all" baseline="0"/>
            </a:lvl2pPr>
            <a:lvl3pPr>
              <a:defRPr sz="900" cap="all" baseline="0"/>
            </a:lvl3pPr>
            <a:lvl4pPr>
              <a:defRPr sz="800" cap="all" baseline="0"/>
            </a:lvl4pPr>
            <a:lvl5pPr>
              <a:defRPr sz="800" cap="all" baseline="0"/>
            </a:lvl5pPr>
          </a:lstStyle>
          <a:p>
            <a:pPr lvl="0"/>
            <a:r>
              <a:rPr lang="en-GB"/>
              <a:t>Insert phone</a:t>
            </a:r>
          </a:p>
        </p:txBody>
      </p:sp>
      <p:sp>
        <p:nvSpPr>
          <p:cNvPr id="17" name="Text Placeholder 12">
            <a:extLst>
              <a:ext uri="{FF2B5EF4-FFF2-40B4-BE49-F238E27FC236}">
                <a16:creationId xmlns:a16="http://schemas.microsoft.com/office/drawing/2014/main" id="{F78787D3-109D-9636-08BB-A375F749FF3E}"/>
              </a:ext>
            </a:extLst>
          </p:cNvPr>
          <p:cNvSpPr>
            <a:spLocks noGrp="1"/>
          </p:cNvSpPr>
          <p:nvPr>
            <p:ph type="body" sz="quarter" idx="14" hasCustomPrompt="1"/>
          </p:nvPr>
        </p:nvSpPr>
        <p:spPr>
          <a:xfrm>
            <a:off x="406611" y="4403675"/>
            <a:ext cx="3364307" cy="247356"/>
          </a:xfrm>
        </p:spPr>
        <p:txBody>
          <a:bodyPr anchor="ctr"/>
          <a:lstStyle>
            <a:lvl1pPr>
              <a:defRPr sz="900" cap="all" baseline="0"/>
            </a:lvl1pPr>
            <a:lvl2pPr>
              <a:defRPr sz="1000" cap="all" baseline="0"/>
            </a:lvl2pPr>
            <a:lvl3pPr>
              <a:defRPr sz="900" cap="all" baseline="0"/>
            </a:lvl3pPr>
            <a:lvl4pPr>
              <a:defRPr sz="800" cap="all" baseline="0"/>
            </a:lvl4pPr>
            <a:lvl5pPr>
              <a:defRPr sz="800" cap="all" baseline="0"/>
            </a:lvl5pPr>
          </a:lstStyle>
          <a:p>
            <a:pPr lvl="0"/>
            <a:r>
              <a:rPr lang="en-GB"/>
              <a:t>Insert email</a:t>
            </a:r>
          </a:p>
        </p:txBody>
      </p:sp>
      <p:sp>
        <p:nvSpPr>
          <p:cNvPr id="18" name="Text Placeholder 12">
            <a:extLst>
              <a:ext uri="{FF2B5EF4-FFF2-40B4-BE49-F238E27FC236}">
                <a16:creationId xmlns:a16="http://schemas.microsoft.com/office/drawing/2014/main" id="{A3A2BDFB-B068-4DF4-D09C-A312787AD0AC}"/>
              </a:ext>
            </a:extLst>
          </p:cNvPr>
          <p:cNvSpPr>
            <a:spLocks noGrp="1"/>
          </p:cNvSpPr>
          <p:nvPr>
            <p:ph type="body" sz="quarter" idx="15" hasCustomPrompt="1"/>
          </p:nvPr>
        </p:nvSpPr>
        <p:spPr>
          <a:xfrm>
            <a:off x="4278530" y="3179263"/>
            <a:ext cx="3364307" cy="247356"/>
          </a:xfrm>
        </p:spPr>
        <p:txBody>
          <a:bodyPr anchor="ctr"/>
          <a:lstStyle>
            <a:lvl1pPr>
              <a:defRPr sz="900" cap="all" baseline="0"/>
            </a:lvl1pPr>
            <a:lvl2pPr>
              <a:defRPr sz="1000" cap="all" baseline="0"/>
            </a:lvl2pPr>
            <a:lvl3pPr>
              <a:defRPr sz="900" cap="all" baseline="0"/>
            </a:lvl3pPr>
            <a:lvl4pPr>
              <a:defRPr sz="800" cap="all" baseline="0"/>
            </a:lvl4pPr>
            <a:lvl5pPr>
              <a:defRPr sz="800" cap="all" baseline="0"/>
            </a:lvl5pPr>
          </a:lstStyle>
          <a:p>
            <a:pPr lvl="0"/>
            <a:r>
              <a:rPr lang="en-GB"/>
              <a:t>Insert name</a:t>
            </a:r>
          </a:p>
        </p:txBody>
      </p:sp>
      <p:sp>
        <p:nvSpPr>
          <p:cNvPr id="19" name="Text Placeholder 12">
            <a:extLst>
              <a:ext uri="{FF2B5EF4-FFF2-40B4-BE49-F238E27FC236}">
                <a16:creationId xmlns:a16="http://schemas.microsoft.com/office/drawing/2014/main" id="{4D4AA3CE-9514-6656-7C85-C63E1F967609}"/>
              </a:ext>
            </a:extLst>
          </p:cNvPr>
          <p:cNvSpPr>
            <a:spLocks noGrp="1"/>
          </p:cNvSpPr>
          <p:nvPr>
            <p:ph type="body" sz="quarter" idx="16" hasCustomPrompt="1"/>
          </p:nvPr>
        </p:nvSpPr>
        <p:spPr>
          <a:xfrm>
            <a:off x="4278530" y="3485366"/>
            <a:ext cx="3364307" cy="247356"/>
          </a:xfrm>
        </p:spPr>
        <p:txBody>
          <a:bodyPr anchor="ctr"/>
          <a:lstStyle>
            <a:lvl1pPr>
              <a:defRPr sz="900" cap="all" baseline="0"/>
            </a:lvl1pPr>
            <a:lvl2pPr>
              <a:defRPr sz="1000" cap="all" baseline="0"/>
            </a:lvl2pPr>
            <a:lvl3pPr>
              <a:defRPr sz="900" cap="all" baseline="0"/>
            </a:lvl3pPr>
            <a:lvl4pPr>
              <a:defRPr sz="800" cap="all" baseline="0"/>
            </a:lvl4pPr>
            <a:lvl5pPr>
              <a:defRPr sz="800" cap="all" baseline="0"/>
            </a:lvl5pPr>
          </a:lstStyle>
          <a:p>
            <a:pPr lvl="0"/>
            <a:r>
              <a:rPr lang="en-GB"/>
              <a:t>Insert title</a:t>
            </a:r>
          </a:p>
        </p:txBody>
      </p:sp>
      <p:sp>
        <p:nvSpPr>
          <p:cNvPr id="20" name="Text Placeholder 12">
            <a:extLst>
              <a:ext uri="{FF2B5EF4-FFF2-40B4-BE49-F238E27FC236}">
                <a16:creationId xmlns:a16="http://schemas.microsoft.com/office/drawing/2014/main" id="{F039B227-9A5B-3FD9-D605-3B5B24D231B0}"/>
              </a:ext>
            </a:extLst>
          </p:cNvPr>
          <p:cNvSpPr>
            <a:spLocks noGrp="1"/>
          </p:cNvSpPr>
          <p:nvPr>
            <p:ph type="body" sz="quarter" idx="17" hasCustomPrompt="1"/>
          </p:nvPr>
        </p:nvSpPr>
        <p:spPr>
          <a:xfrm>
            <a:off x="4278530" y="3791469"/>
            <a:ext cx="3364307" cy="247356"/>
          </a:xfrm>
        </p:spPr>
        <p:txBody>
          <a:bodyPr anchor="ctr"/>
          <a:lstStyle>
            <a:lvl1pPr>
              <a:defRPr sz="900" cap="all" baseline="0"/>
            </a:lvl1pPr>
            <a:lvl2pPr>
              <a:defRPr sz="1000" cap="all" baseline="0"/>
            </a:lvl2pPr>
            <a:lvl3pPr>
              <a:defRPr sz="900" cap="all" baseline="0"/>
            </a:lvl3pPr>
            <a:lvl4pPr>
              <a:defRPr sz="800" cap="all" baseline="0"/>
            </a:lvl4pPr>
            <a:lvl5pPr>
              <a:defRPr sz="800" cap="all" baseline="0"/>
            </a:lvl5pPr>
          </a:lstStyle>
          <a:p>
            <a:pPr lvl="0"/>
            <a:r>
              <a:rPr lang="en-GB"/>
              <a:t>Insert company name</a:t>
            </a:r>
          </a:p>
        </p:txBody>
      </p:sp>
      <p:sp>
        <p:nvSpPr>
          <p:cNvPr id="21" name="Text Placeholder 12">
            <a:extLst>
              <a:ext uri="{FF2B5EF4-FFF2-40B4-BE49-F238E27FC236}">
                <a16:creationId xmlns:a16="http://schemas.microsoft.com/office/drawing/2014/main" id="{FE97C3E5-4381-40AB-C3B2-3B0CBCFAEE4C}"/>
              </a:ext>
            </a:extLst>
          </p:cNvPr>
          <p:cNvSpPr>
            <a:spLocks noGrp="1"/>
          </p:cNvSpPr>
          <p:nvPr>
            <p:ph type="body" sz="quarter" idx="18" hasCustomPrompt="1"/>
          </p:nvPr>
        </p:nvSpPr>
        <p:spPr>
          <a:xfrm>
            <a:off x="4278530" y="4097572"/>
            <a:ext cx="3364307" cy="247356"/>
          </a:xfrm>
        </p:spPr>
        <p:txBody>
          <a:bodyPr anchor="ctr"/>
          <a:lstStyle>
            <a:lvl1pPr>
              <a:defRPr sz="900" cap="all" baseline="0"/>
            </a:lvl1pPr>
            <a:lvl2pPr>
              <a:defRPr sz="1000" cap="all" baseline="0"/>
            </a:lvl2pPr>
            <a:lvl3pPr>
              <a:defRPr sz="900" cap="all" baseline="0"/>
            </a:lvl3pPr>
            <a:lvl4pPr>
              <a:defRPr sz="800" cap="all" baseline="0"/>
            </a:lvl4pPr>
            <a:lvl5pPr>
              <a:defRPr sz="800" cap="all" baseline="0"/>
            </a:lvl5pPr>
          </a:lstStyle>
          <a:p>
            <a:pPr lvl="0"/>
            <a:r>
              <a:rPr lang="en-GB"/>
              <a:t>Insert phone</a:t>
            </a:r>
          </a:p>
        </p:txBody>
      </p:sp>
      <p:sp>
        <p:nvSpPr>
          <p:cNvPr id="22" name="Text Placeholder 12">
            <a:extLst>
              <a:ext uri="{FF2B5EF4-FFF2-40B4-BE49-F238E27FC236}">
                <a16:creationId xmlns:a16="http://schemas.microsoft.com/office/drawing/2014/main" id="{397A23E3-F254-E5B8-4484-AC2D33E2B16E}"/>
              </a:ext>
            </a:extLst>
          </p:cNvPr>
          <p:cNvSpPr>
            <a:spLocks noGrp="1"/>
          </p:cNvSpPr>
          <p:nvPr>
            <p:ph type="body" sz="quarter" idx="19" hasCustomPrompt="1"/>
          </p:nvPr>
        </p:nvSpPr>
        <p:spPr>
          <a:xfrm>
            <a:off x="4278530" y="4403675"/>
            <a:ext cx="3364307" cy="247356"/>
          </a:xfrm>
        </p:spPr>
        <p:txBody>
          <a:bodyPr anchor="ctr"/>
          <a:lstStyle>
            <a:lvl1pPr>
              <a:defRPr sz="900" cap="all" baseline="0"/>
            </a:lvl1pPr>
            <a:lvl2pPr>
              <a:defRPr sz="1000" cap="all" baseline="0"/>
            </a:lvl2pPr>
            <a:lvl3pPr>
              <a:defRPr sz="900" cap="all" baseline="0"/>
            </a:lvl3pPr>
            <a:lvl4pPr>
              <a:defRPr sz="800" cap="all" baseline="0"/>
            </a:lvl4pPr>
            <a:lvl5pPr>
              <a:defRPr sz="800" cap="all" baseline="0"/>
            </a:lvl5pPr>
          </a:lstStyle>
          <a:p>
            <a:pPr lvl="0"/>
            <a:r>
              <a:rPr lang="en-GB"/>
              <a:t>Insert email</a:t>
            </a:r>
          </a:p>
        </p:txBody>
      </p:sp>
      <p:sp>
        <p:nvSpPr>
          <p:cNvPr id="23" name="Text Placeholder 12">
            <a:extLst>
              <a:ext uri="{FF2B5EF4-FFF2-40B4-BE49-F238E27FC236}">
                <a16:creationId xmlns:a16="http://schemas.microsoft.com/office/drawing/2014/main" id="{D826D143-DEA8-5A06-4345-89C1F044A3F4}"/>
              </a:ext>
            </a:extLst>
          </p:cNvPr>
          <p:cNvSpPr>
            <a:spLocks noGrp="1"/>
          </p:cNvSpPr>
          <p:nvPr>
            <p:ph type="body" sz="quarter" idx="20" hasCustomPrompt="1"/>
          </p:nvPr>
        </p:nvSpPr>
        <p:spPr>
          <a:xfrm>
            <a:off x="8150448" y="3179263"/>
            <a:ext cx="3364307" cy="247356"/>
          </a:xfrm>
        </p:spPr>
        <p:txBody>
          <a:bodyPr anchor="ctr"/>
          <a:lstStyle>
            <a:lvl1pPr>
              <a:defRPr sz="900" cap="all" baseline="0"/>
            </a:lvl1pPr>
            <a:lvl2pPr>
              <a:defRPr sz="1000" cap="all" baseline="0"/>
            </a:lvl2pPr>
            <a:lvl3pPr>
              <a:defRPr sz="900" cap="all" baseline="0"/>
            </a:lvl3pPr>
            <a:lvl4pPr>
              <a:defRPr sz="800" cap="all" baseline="0"/>
            </a:lvl4pPr>
            <a:lvl5pPr>
              <a:defRPr sz="800" cap="all" baseline="0"/>
            </a:lvl5pPr>
          </a:lstStyle>
          <a:p>
            <a:pPr lvl="0"/>
            <a:r>
              <a:rPr lang="en-GB"/>
              <a:t>Insert name</a:t>
            </a:r>
          </a:p>
        </p:txBody>
      </p:sp>
      <p:sp>
        <p:nvSpPr>
          <p:cNvPr id="24" name="Text Placeholder 12">
            <a:extLst>
              <a:ext uri="{FF2B5EF4-FFF2-40B4-BE49-F238E27FC236}">
                <a16:creationId xmlns:a16="http://schemas.microsoft.com/office/drawing/2014/main" id="{9424ED80-BA7C-FE99-5DDE-AEC19AA1DD4E}"/>
              </a:ext>
            </a:extLst>
          </p:cNvPr>
          <p:cNvSpPr>
            <a:spLocks noGrp="1"/>
          </p:cNvSpPr>
          <p:nvPr>
            <p:ph type="body" sz="quarter" idx="21" hasCustomPrompt="1"/>
          </p:nvPr>
        </p:nvSpPr>
        <p:spPr>
          <a:xfrm>
            <a:off x="8150448" y="3485366"/>
            <a:ext cx="3364307" cy="247356"/>
          </a:xfrm>
        </p:spPr>
        <p:txBody>
          <a:bodyPr anchor="ctr"/>
          <a:lstStyle>
            <a:lvl1pPr>
              <a:defRPr sz="900" cap="all" baseline="0"/>
            </a:lvl1pPr>
            <a:lvl2pPr>
              <a:defRPr sz="1000" cap="all" baseline="0"/>
            </a:lvl2pPr>
            <a:lvl3pPr>
              <a:defRPr sz="900" cap="all" baseline="0"/>
            </a:lvl3pPr>
            <a:lvl4pPr>
              <a:defRPr sz="800" cap="all" baseline="0"/>
            </a:lvl4pPr>
            <a:lvl5pPr>
              <a:defRPr sz="800" cap="all" baseline="0"/>
            </a:lvl5pPr>
          </a:lstStyle>
          <a:p>
            <a:pPr lvl="0"/>
            <a:r>
              <a:rPr lang="en-GB"/>
              <a:t>Insert title</a:t>
            </a:r>
          </a:p>
        </p:txBody>
      </p:sp>
      <p:sp>
        <p:nvSpPr>
          <p:cNvPr id="25" name="Text Placeholder 12">
            <a:extLst>
              <a:ext uri="{FF2B5EF4-FFF2-40B4-BE49-F238E27FC236}">
                <a16:creationId xmlns:a16="http://schemas.microsoft.com/office/drawing/2014/main" id="{7BBE9948-5826-D3C2-7589-A8F392E8BCF4}"/>
              </a:ext>
            </a:extLst>
          </p:cNvPr>
          <p:cNvSpPr>
            <a:spLocks noGrp="1"/>
          </p:cNvSpPr>
          <p:nvPr>
            <p:ph type="body" sz="quarter" idx="22" hasCustomPrompt="1"/>
          </p:nvPr>
        </p:nvSpPr>
        <p:spPr>
          <a:xfrm>
            <a:off x="8150448" y="3791469"/>
            <a:ext cx="3364307" cy="247356"/>
          </a:xfrm>
        </p:spPr>
        <p:txBody>
          <a:bodyPr anchor="ctr"/>
          <a:lstStyle>
            <a:lvl1pPr>
              <a:defRPr sz="900" cap="all" baseline="0"/>
            </a:lvl1pPr>
            <a:lvl2pPr>
              <a:defRPr sz="1000" cap="all" baseline="0"/>
            </a:lvl2pPr>
            <a:lvl3pPr>
              <a:defRPr sz="900" cap="all" baseline="0"/>
            </a:lvl3pPr>
            <a:lvl4pPr>
              <a:defRPr sz="800" cap="all" baseline="0"/>
            </a:lvl4pPr>
            <a:lvl5pPr>
              <a:defRPr sz="800" cap="all" baseline="0"/>
            </a:lvl5pPr>
          </a:lstStyle>
          <a:p>
            <a:pPr lvl="0"/>
            <a:r>
              <a:rPr lang="en-GB"/>
              <a:t>Insert company name</a:t>
            </a:r>
          </a:p>
        </p:txBody>
      </p:sp>
      <p:sp>
        <p:nvSpPr>
          <p:cNvPr id="26" name="Text Placeholder 12">
            <a:extLst>
              <a:ext uri="{FF2B5EF4-FFF2-40B4-BE49-F238E27FC236}">
                <a16:creationId xmlns:a16="http://schemas.microsoft.com/office/drawing/2014/main" id="{441D7672-A133-62F2-1766-5DA10FEBCBBB}"/>
              </a:ext>
            </a:extLst>
          </p:cNvPr>
          <p:cNvSpPr>
            <a:spLocks noGrp="1"/>
          </p:cNvSpPr>
          <p:nvPr>
            <p:ph type="body" sz="quarter" idx="23" hasCustomPrompt="1"/>
          </p:nvPr>
        </p:nvSpPr>
        <p:spPr>
          <a:xfrm>
            <a:off x="8150448" y="4097572"/>
            <a:ext cx="3364307" cy="247356"/>
          </a:xfrm>
        </p:spPr>
        <p:txBody>
          <a:bodyPr anchor="ctr"/>
          <a:lstStyle>
            <a:lvl1pPr>
              <a:defRPr sz="900" cap="all" baseline="0"/>
            </a:lvl1pPr>
            <a:lvl2pPr>
              <a:defRPr sz="1000" cap="all" baseline="0"/>
            </a:lvl2pPr>
            <a:lvl3pPr>
              <a:defRPr sz="900" cap="all" baseline="0"/>
            </a:lvl3pPr>
            <a:lvl4pPr>
              <a:defRPr sz="800" cap="all" baseline="0"/>
            </a:lvl4pPr>
            <a:lvl5pPr>
              <a:defRPr sz="800" cap="all" baseline="0"/>
            </a:lvl5pPr>
          </a:lstStyle>
          <a:p>
            <a:pPr lvl="0"/>
            <a:r>
              <a:rPr lang="en-GB"/>
              <a:t>Insert phone</a:t>
            </a:r>
          </a:p>
        </p:txBody>
      </p:sp>
      <p:sp>
        <p:nvSpPr>
          <p:cNvPr id="27" name="Text Placeholder 12">
            <a:extLst>
              <a:ext uri="{FF2B5EF4-FFF2-40B4-BE49-F238E27FC236}">
                <a16:creationId xmlns:a16="http://schemas.microsoft.com/office/drawing/2014/main" id="{C59D14B5-525A-4929-6640-B17A193FE6C5}"/>
              </a:ext>
            </a:extLst>
          </p:cNvPr>
          <p:cNvSpPr>
            <a:spLocks noGrp="1"/>
          </p:cNvSpPr>
          <p:nvPr>
            <p:ph type="body" sz="quarter" idx="24" hasCustomPrompt="1"/>
          </p:nvPr>
        </p:nvSpPr>
        <p:spPr>
          <a:xfrm>
            <a:off x="8150448" y="4403675"/>
            <a:ext cx="3364307" cy="247356"/>
          </a:xfrm>
        </p:spPr>
        <p:txBody>
          <a:bodyPr anchor="ctr"/>
          <a:lstStyle>
            <a:lvl1pPr>
              <a:defRPr sz="900" cap="all" baseline="0"/>
            </a:lvl1pPr>
            <a:lvl2pPr>
              <a:defRPr sz="1000" cap="all" baseline="0"/>
            </a:lvl2pPr>
            <a:lvl3pPr>
              <a:defRPr sz="900" cap="all" baseline="0"/>
            </a:lvl3pPr>
            <a:lvl4pPr>
              <a:defRPr sz="800" cap="all" baseline="0"/>
            </a:lvl4pPr>
            <a:lvl5pPr>
              <a:defRPr sz="800" cap="all" baseline="0"/>
            </a:lvl5pPr>
          </a:lstStyle>
          <a:p>
            <a:pPr lvl="0"/>
            <a:r>
              <a:rPr lang="en-GB"/>
              <a:t>Insert email</a:t>
            </a:r>
          </a:p>
        </p:txBody>
      </p:sp>
      <p:sp>
        <p:nvSpPr>
          <p:cNvPr id="29" name="Text Placeholder 28">
            <a:extLst>
              <a:ext uri="{FF2B5EF4-FFF2-40B4-BE49-F238E27FC236}">
                <a16:creationId xmlns:a16="http://schemas.microsoft.com/office/drawing/2014/main" id="{6DF254FF-0ED5-6C78-869E-390454E924BC}"/>
              </a:ext>
            </a:extLst>
          </p:cNvPr>
          <p:cNvSpPr>
            <a:spLocks noGrp="1"/>
          </p:cNvSpPr>
          <p:nvPr>
            <p:ph type="body" sz="quarter" idx="25" hasCustomPrompt="1"/>
          </p:nvPr>
        </p:nvSpPr>
        <p:spPr>
          <a:xfrm>
            <a:off x="500753" y="3450592"/>
            <a:ext cx="3293142" cy="3600"/>
          </a:xfrm>
          <a:solidFill>
            <a:schemeClr val="tx2"/>
          </a:solidFill>
        </p:spPr>
        <p:txBody>
          <a:bodyPr/>
          <a:lstStyle>
            <a:lvl1pPr>
              <a:defRPr/>
            </a:lvl1pPr>
          </a:lstStyle>
          <a:p>
            <a:pPr lvl="0"/>
            <a:r>
              <a:rPr lang="en-GB"/>
              <a:t> </a:t>
            </a:r>
          </a:p>
        </p:txBody>
      </p:sp>
      <p:sp>
        <p:nvSpPr>
          <p:cNvPr id="30" name="Text Placeholder 28">
            <a:extLst>
              <a:ext uri="{FF2B5EF4-FFF2-40B4-BE49-F238E27FC236}">
                <a16:creationId xmlns:a16="http://schemas.microsoft.com/office/drawing/2014/main" id="{CBDEC2BF-BBCC-6FA5-4D93-E78484D9C9ED}"/>
              </a:ext>
            </a:extLst>
          </p:cNvPr>
          <p:cNvSpPr>
            <a:spLocks noGrp="1"/>
          </p:cNvSpPr>
          <p:nvPr>
            <p:ph type="body" sz="quarter" idx="26" hasCustomPrompt="1"/>
          </p:nvPr>
        </p:nvSpPr>
        <p:spPr>
          <a:xfrm>
            <a:off x="500753" y="3756695"/>
            <a:ext cx="3293142" cy="3600"/>
          </a:xfrm>
          <a:solidFill>
            <a:schemeClr val="tx2"/>
          </a:solidFill>
        </p:spPr>
        <p:txBody>
          <a:bodyPr/>
          <a:lstStyle>
            <a:lvl1pPr>
              <a:defRPr/>
            </a:lvl1pPr>
          </a:lstStyle>
          <a:p>
            <a:pPr lvl="0"/>
            <a:r>
              <a:rPr lang="en-GB"/>
              <a:t> </a:t>
            </a:r>
          </a:p>
        </p:txBody>
      </p:sp>
      <p:sp>
        <p:nvSpPr>
          <p:cNvPr id="31" name="Text Placeholder 28">
            <a:extLst>
              <a:ext uri="{FF2B5EF4-FFF2-40B4-BE49-F238E27FC236}">
                <a16:creationId xmlns:a16="http://schemas.microsoft.com/office/drawing/2014/main" id="{834489DA-80D0-4860-98E2-BE6F18F2A744}"/>
              </a:ext>
            </a:extLst>
          </p:cNvPr>
          <p:cNvSpPr>
            <a:spLocks noGrp="1"/>
          </p:cNvSpPr>
          <p:nvPr>
            <p:ph type="body" sz="quarter" idx="27" hasCustomPrompt="1"/>
          </p:nvPr>
        </p:nvSpPr>
        <p:spPr>
          <a:xfrm>
            <a:off x="500753" y="4062798"/>
            <a:ext cx="3293142" cy="3600"/>
          </a:xfrm>
          <a:solidFill>
            <a:schemeClr val="tx2"/>
          </a:solidFill>
        </p:spPr>
        <p:txBody>
          <a:bodyPr/>
          <a:lstStyle>
            <a:lvl1pPr>
              <a:defRPr/>
            </a:lvl1pPr>
          </a:lstStyle>
          <a:p>
            <a:pPr lvl="0"/>
            <a:r>
              <a:rPr lang="en-GB"/>
              <a:t> </a:t>
            </a:r>
          </a:p>
        </p:txBody>
      </p:sp>
      <p:sp>
        <p:nvSpPr>
          <p:cNvPr id="32" name="Text Placeholder 28">
            <a:extLst>
              <a:ext uri="{FF2B5EF4-FFF2-40B4-BE49-F238E27FC236}">
                <a16:creationId xmlns:a16="http://schemas.microsoft.com/office/drawing/2014/main" id="{413757EC-9418-E80A-9C60-821608FCAC90}"/>
              </a:ext>
            </a:extLst>
          </p:cNvPr>
          <p:cNvSpPr>
            <a:spLocks noGrp="1"/>
          </p:cNvSpPr>
          <p:nvPr>
            <p:ph type="body" sz="quarter" idx="28" hasCustomPrompt="1"/>
          </p:nvPr>
        </p:nvSpPr>
        <p:spPr>
          <a:xfrm>
            <a:off x="500753" y="4368901"/>
            <a:ext cx="3293142" cy="3600"/>
          </a:xfrm>
          <a:solidFill>
            <a:schemeClr val="tx2"/>
          </a:solidFill>
        </p:spPr>
        <p:txBody>
          <a:bodyPr/>
          <a:lstStyle>
            <a:lvl1pPr>
              <a:defRPr/>
            </a:lvl1pPr>
          </a:lstStyle>
          <a:p>
            <a:pPr lvl="0"/>
            <a:r>
              <a:rPr lang="en-GB"/>
              <a:t> </a:t>
            </a:r>
          </a:p>
        </p:txBody>
      </p:sp>
      <p:sp>
        <p:nvSpPr>
          <p:cNvPr id="33" name="Text Placeholder 28">
            <a:extLst>
              <a:ext uri="{FF2B5EF4-FFF2-40B4-BE49-F238E27FC236}">
                <a16:creationId xmlns:a16="http://schemas.microsoft.com/office/drawing/2014/main" id="{96D9D1F0-A431-7276-A6A5-9F3B373CA68C}"/>
              </a:ext>
            </a:extLst>
          </p:cNvPr>
          <p:cNvSpPr>
            <a:spLocks noGrp="1"/>
          </p:cNvSpPr>
          <p:nvPr>
            <p:ph type="body" sz="quarter" idx="29" hasCustomPrompt="1"/>
          </p:nvPr>
        </p:nvSpPr>
        <p:spPr>
          <a:xfrm>
            <a:off x="500753" y="4675004"/>
            <a:ext cx="3293142" cy="3600"/>
          </a:xfrm>
          <a:solidFill>
            <a:schemeClr val="tx2"/>
          </a:solidFill>
        </p:spPr>
        <p:txBody>
          <a:bodyPr/>
          <a:lstStyle>
            <a:lvl1pPr>
              <a:defRPr/>
            </a:lvl1pPr>
          </a:lstStyle>
          <a:p>
            <a:pPr lvl="0"/>
            <a:r>
              <a:rPr lang="en-GB"/>
              <a:t> </a:t>
            </a:r>
          </a:p>
        </p:txBody>
      </p:sp>
      <p:sp>
        <p:nvSpPr>
          <p:cNvPr id="34" name="Text Placeholder 28">
            <a:extLst>
              <a:ext uri="{FF2B5EF4-FFF2-40B4-BE49-F238E27FC236}">
                <a16:creationId xmlns:a16="http://schemas.microsoft.com/office/drawing/2014/main" id="{8E28D5FE-F607-EBE3-85D1-544A8C0B44E4}"/>
              </a:ext>
            </a:extLst>
          </p:cNvPr>
          <p:cNvSpPr>
            <a:spLocks noGrp="1"/>
          </p:cNvSpPr>
          <p:nvPr>
            <p:ph type="body" sz="quarter" idx="30" hasCustomPrompt="1"/>
          </p:nvPr>
        </p:nvSpPr>
        <p:spPr>
          <a:xfrm>
            <a:off x="4376418" y="3450592"/>
            <a:ext cx="3293142" cy="3600"/>
          </a:xfrm>
          <a:solidFill>
            <a:schemeClr val="tx2"/>
          </a:solidFill>
        </p:spPr>
        <p:txBody>
          <a:bodyPr/>
          <a:lstStyle>
            <a:lvl1pPr>
              <a:defRPr/>
            </a:lvl1pPr>
          </a:lstStyle>
          <a:p>
            <a:pPr lvl="0"/>
            <a:r>
              <a:rPr lang="en-GB"/>
              <a:t> </a:t>
            </a:r>
          </a:p>
        </p:txBody>
      </p:sp>
      <p:sp>
        <p:nvSpPr>
          <p:cNvPr id="35" name="Text Placeholder 28">
            <a:extLst>
              <a:ext uri="{FF2B5EF4-FFF2-40B4-BE49-F238E27FC236}">
                <a16:creationId xmlns:a16="http://schemas.microsoft.com/office/drawing/2014/main" id="{F1EC6439-D8C3-4E49-1DE3-CEA77B9F0CB3}"/>
              </a:ext>
            </a:extLst>
          </p:cNvPr>
          <p:cNvSpPr>
            <a:spLocks noGrp="1"/>
          </p:cNvSpPr>
          <p:nvPr>
            <p:ph type="body" sz="quarter" idx="31" hasCustomPrompt="1"/>
          </p:nvPr>
        </p:nvSpPr>
        <p:spPr>
          <a:xfrm>
            <a:off x="4376418" y="3756695"/>
            <a:ext cx="3293142" cy="3600"/>
          </a:xfrm>
          <a:solidFill>
            <a:schemeClr val="tx2"/>
          </a:solidFill>
        </p:spPr>
        <p:txBody>
          <a:bodyPr/>
          <a:lstStyle>
            <a:lvl1pPr>
              <a:defRPr/>
            </a:lvl1pPr>
          </a:lstStyle>
          <a:p>
            <a:pPr lvl="0"/>
            <a:r>
              <a:rPr lang="en-GB"/>
              <a:t> </a:t>
            </a:r>
          </a:p>
        </p:txBody>
      </p:sp>
      <p:sp>
        <p:nvSpPr>
          <p:cNvPr id="36" name="Text Placeholder 28">
            <a:extLst>
              <a:ext uri="{FF2B5EF4-FFF2-40B4-BE49-F238E27FC236}">
                <a16:creationId xmlns:a16="http://schemas.microsoft.com/office/drawing/2014/main" id="{1D4D8D3B-1953-05C8-21F7-4D61375B8E0E}"/>
              </a:ext>
            </a:extLst>
          </p:cNvPr>
          <p:cNvSpPr>
            <a:spLocks noGrp="1"/>
          </p:cNvSpPr>
          <p:nvPr>
            <p:ph type="body" sz="quarter" idx="32" hasCustomPrompt="1"/>
          </p:nvPr>
        </p:nvSpPr>
        <p:spPr>
          <a:xfrm>
            <a:off x="4376418" y="4062798"/>
            <a:ext cx="3293142" cy="3600"/>
          </a:xfrm>
          <a:solidFill>
            <a:schemeClr val="tx2"/>
          </a:solidFill>
        </p:spPr>
        <p:txBody>
          <a:bodyPr/>
          <a:lstStyle>
            <a:lvl1pPr>
              <a:defRPr/>
            </a:lvl1pPr>
          </a:lstStyle>
          <a:p>
            <a:pPr lvl="0"/>
            <a:r>
              <a:rPr lang="en-GB"/>
              <a:t> </a:t>
            </a:r>
          </a:p>
        </p:txBody>
      </p:sp>
      <p:sp>
        <p:nvSpPr>
          <p:cNvPr id="37" name="Text Placeholder 28">
            <a:extLst>
              <a:ext uri="{FF2B5EF4-FFF2-40B4-BE49-F238E27FC236}">
                <a16:creationId xmlns:a16="http://schemas.microsoft.com/office/drawing/2014/main" id="{E823C607-AEA8-77CD-5732-BE4D654FA447}"/>
              </a:ext>
            </a:extLst>
          </p:cNvPr>
          <p:cNvSpPr>
            <a:spLocks noGrp="1"/>
          </p:cNvSpPr>
          <p:nvPr>
            <p:ph type="body" sz="quarter" idx="33" hasCustomPrompt="1"/>
          </p:nvPr>
        </p:nvSpPr>
        <p:spPr>
          <a:xfrm>
            <a:off x="4376418" y="4368901"/>
            <a:ext cx="3293142" cy="3600"/>
          </a:xfrm>
          <a:solidFill>
            <a:schemeClr val="tx2"/>
          </a:solidFill>
        </p:spPr>
        <p:txBody>
          <a:bodyPr/>
          <a:lstStyle>
            <a:lvl1pPr>
              <a:defRPr/>
            </a:lvl1pPr>
          </a:lstStyle>
          <a:p>
            <a:pPr lvl="0"/>
            <a:r>
              <a:rPr lang="en-GB"/>
              <a:t> </a:t>
            </a:r>
          </a:p>
        </p:txBody>
      </p:sp>
      <p:sp>
        <p:nvSpPr>
          <p:cNvPr id="38" name="Text Placeholder 28">
            <a:extLst>
              <a:ext uri="{FF2B5EF4-FFF2-40B4-BE49-F238E27FC236}">
                <a16:creationId xmlns:a16="http://schemas.microsoft.com/office/drawing/2014/main" id="{6326B3C4-BFC7-1B26-2F00-B08256404980}"/>
              </a:ext>
            </a:extLst>
          </p:cNvPr>
          <p:cNvSpPr>
            <a:spLocks noGrp="1"/>
          </p:cNvSpPr>
          <p:nvPr>
            <p:ph type="body" sz="quarter" idx="34" hasCustomPrompt="1"/>
          </p:nvPr>
        </p:nvSpPr>
        <p:spPr>
          <a:xfrm>
            <a:off x="4376418" y="4675004"/>
            <a:ext cx="3293142" cy="3600"/>
          </a:xfrm>
          <a:solidFill>
            <a:schemeClr val="tx2"/>
          </a:solidFill>
        </p:spPr>
        <p:txBody>
          <a:bodyPr/>
          <a:lstStyle>
            <a:lvl1pPr>
              <a:defRPr/>
            </a:lvl1pPr>
          </a:lstStyle>
          <a:p>
            <a:pPr lvl="0"/>
            <a:r>
              <a:rPr lang="en-GB"/>
              <a:t> </a:t>
            </a:r>
          </a:p>
        </p:txBody>
      </p:sp>
      <p:sp>
        <p:nvSpPr>
          <p:cNvPr id="39" name="Text Placeholder 28">
            <a:extLst>
              <a:ext uri="{FF2B5EF4-FFF2-40B4-BE49-F238E27FC236}">
                <a16:creationId xmlns:a16="http://schemas.microsoft.com/office/drawing/2014/main" id="{A357389E-E083-C251-4E4F-FF6F4BA1D346}"/>
              </a:ext>
            </a:extLst>
          </p:cNvPr>
          <p:cNvSpPr>
            <a:spLocks noGrp="1"/>
          </p:cNvSpPr>
          <p:nvPr>
            <p:ph type="body" sz="quarter" idx="35" hasCustomPrompt="1"/>
          </p:nvPr>
        </p:nvSpPr>
        <p:spPr>
          <a:xfrm>
            <a:off x="8252084" y="3450592"/>
            <a:ext cx="3293142" cy="3600"/>
          </a:xfrm>
          <a:solidFill>
            <a:schemeClr val="tx2"/>
          </a:solidFill>
        </p:spPr>
        <p:txBody>
          <a:bodyPr/>
          <a:lstStyle>
            <a:lvl1pPr>
              <a:defRPr/>
            </a:lvl1pPr>
          </a:lstStyle>
          <a:p>
            <a:pPr lvl="0"/>
            <a:r>
              <a:rPr lang="en-GB"/>
              <a:t> </a:t>
            </a:r>
          </a:p>
        </p:txBody>
      </p:sp>
      <p:sp>
        <p:nvSpPr>
          <p:cNvPr id="40" name="Text Placeholder 28">
            <a:extLst>
              <a:ext uri="{FF2B5EF4-FFF2-40B4-BE49-F238E27FC236}">
                <a16:creationId xmlns:a16="http://schemas.microsoft.com/office/drawing/2014/main" id="{5D7E546A-C026-A27C-D3C8-5190A9AB82A1}"/>
              </a:ext>
            </a:extLst>
          </p:cNvPr>
          <p:cNvSpPr>
            <a:spLocks noGrp="1"/>
          </p:cNvSpPr>
          <p:nvPr>
            <p:ph type="body" sz="quarter" idx="36" hasCustomPrompt="1"/>
          </p:nvPr>
        </p:nvSpPr>
        <p:spPr>
          <a:xfrm>
            <a:off x="8252084" y="3756695"/>
            <a:ext cx="3293142" cy="3600"/>
          </a:xfrm>
          <a:solidFill>
            <a:schemeClr val="tx2"/>
          </a:solidFill>
        </p:spPr>
        <p:txBody>
          <a:bodyPr/>
          <a:lstStyle>
            <a:lvl1pPr>
              <a:defRPr/>
            </a:lvl1pPr>
          </a:lstStyle>
          <a:p>
            <a:pPr lvl="0"/>
            <a:r>
              <a:rPr lang="en-GB"/>
              <a:t> </a:t>
            </a:r>
          </a:p>
        </p:txBody>
      </p:sp>
      <p:sp>
        <p:nvSpPr>
          <p:cNvPr id="41" name="Text Placeholder 28">
            <a:extLst>
              <a:ext uri="{FF2B5EF4-FFF2-40B4-BE49-F238E27FC236}">
                <a16:creationId xmlns:a16="http://schemas.microsoft.com/office/drawing/2014/main" id="{06E22225-3F36-6397-847D-3F029137045D}"/>
              </a:ext>
            </a:extLst>
          </p:cNvPr>
          <p:cNvSpPr>
            <a:spLocks noGrp="1"/>
          </p:cNvSpPr>
          <p:nvPr>
            <p:ph type="body" sz="quarter" idx="37" hasCustomPrompt="1"/>
          </p:nvPr>
        </p:nvSpPr>
        <p:spPr>
          <a:xfrm>
            <a:off x="8252084" y="4062798"/>
            <a:ext cx="3293142" cy="3600"/>
          </a:xfrm>
          <a:solidFill>
            <a:schemeClr val="tx2"/>
          </a:solidFill>
        </p:spPr>
        <p:txBody>
          <a:bodyPr/>
          <a:lstStyle>
            <a:lvl1pPr>
              <a:defRPr/>
            </a:lvl1pPr>
          </a:lstStyle>
          <a:p>
            <a:pPr lvl="0"/>
            <a:r>
              <a:rPr lang="en-GB"/>
              <a:t> </a:t>
            </a:r>
          </a:p>
        </p:txBody>
      </p:sp>
      <p:sp>
        <p:nvSpPr>
          <p:cNvPr id="42" name="Text Placeholder 28">
            <a:extLst>
              <a:ext uri="{FF2B5EF4-FFF2-40B4-BE49-F238E27FC236}">
                <a16:creationId xmlns:a16="http://schemas.microsoft.com/office/drawing/2014/main" id="{43D98500-BCD8-49B7-288F-0E65A2C23EE2}"/>
              </a:ext>
            </a:extLst>
          </p:cNvPr>
          <p:cNvSpPr>
            <a:spLocks noGrp="1"/>
          </p:cNvSpPr>
          <p:nvPr>
            <p:ph type="body" sz="quarter" idx="38" hasCustomPrompt="1"/>
          </p:nvPr>
        </p:nvSpPr>
        <p:spPr>
          <a:xfrm>
            <a:off x="8252084" y="4368901"/>
            <a:ext cx="3293142" cy="3600"/>
          </a:xfrm>
          <a:solidFill>
            <a:schemeClr val="tx2"/>
          </a:solidFill>
        </p:spPr>
        <p:txBody>
          <a:bodyPr/>
          <a:lstStyle>
            <a:lvl1pPr>
              <a:defRPr/>
            </a:lvl1pPr>
          </a:lstStyle>
          <a:p>
            <a:pPr lvl="0"/>
            <a:r>
              <a:rPr lang="en-GB"/>
              <a:t> </a:t>
            </a:r>
          </a:p>
        </p:txBody>
      </p:sp>
      <p:sp>
        <p:nvSpPr>
          <p:cNvPr id="43" name="Text Placeholder 28">
            <a:extLst>
              <a:ext uri="{FF2B5EF4-FFF2-40B4-BE49-F238E27FC236}">
                <a16:creationId xmlns:a16="http://schemas.microsoft.com/office/drawing/2014/main" id="{4FB71802-363D-FA7F-AC0F-B407F5BCD680}"/>
              </a:ext>
            </a:extLst>
          </p:cNvPr>
          <p:cNvSpPr>
            <a:spLocks noGrp="1"/>
          </p:cNvSpPr>
          <p:nvPr>
            <p:ph type="body" sz="quarter" idx="39" hasCustomPrompt="1"/>
          </p:nvPr>
        </p:nvSpPr>
        <p:spPr>
          <a:xfrm>
            <a:off x="8252084" y="4675004"/>
            <a:ext cx="3293142" cy="3600"/>
          </a:xfrm>
          <a:solidFill>
            <a:schemeClr val="tx2"/>
          </a:solidFill>
        </p:spPr>
        <p:txBody>
          <a:bodyPr/>
          <a:lstStyle>
            <a:lvl1pPr>
              <a:defRPr/>
            </a:lvl1pPr>
          </a:lstStyle>
          <a:p>
            <a:pPr lvl="0"/>
            <a:r>
              <a:rPr lang="en-GB"/>
              <a:t> </a:t>
            </a:r>
          </a:p>
        </p:txBody>
      </p:sp>
      <p:sp>
        <p:nvSpPr>
          <p:cNvPr id="4" name="Title 2">
            <a:extLst>
              <a:ext uri="{FF2B5EF4-FFF2-40B4-BE49-F238E27FC236}">
                <a16:creationId xmlns:a16="http://schemas.microsoft.com/office/drawing/2014/main" id="{3696D601-6E76-F188-0725-F42A07CD813C}"/>
              </a:ext>
            </a:extLst>
          </p:cNvPr>
          <p:cNvSpPr>
            <a:spLocks noGrp="1"/>
          </p:cNvSpPr>
          <p:nvPr>
            <p:ph type="title" hasCustomPrompt="1"/>
          </p:nvPr>
        </p:nvSpPr>
        <p:spPr>
          <a:xfrm>
            <a:off x="450732" y="906841"/>
            <a:ext cx="6228882" cy="945389"/>
          </a:xfrm>
        </p:spPr>
        <p:txBody>
          <a:bodyPr/>
          <a:lstStyle>
            <a:lvl1pPr>
              <a:defRPr sz="5998">
                <a:latin typeface="+mn-lt"/>
              </a:defRPr>
            </a:lvl1pPr>
          </a:lstStyle>
          <a:p>
            <a:r>
              <a:rPr lang="en-GB"/>
              <a:t>Contact us</a:t>
            </a:r>
          </a:p>
        </p:txBody>
      </p:sp>
      <p:sp>
        <p:nvSpPr>
          <p:cNvPr id="5" name="Picture Placeholder 4">
            <a:extLst>
              <a:ext uri="{FF2B5EF4-FFF2-40B4-BE49-F238E27FC236}">
                <a16:creationId xmlns:a16="http://schemas.microsoft.com/office/drawing/2014/main" id="{DE2C3EA0-E468-7269-99F3-8AEA362577CE}"/>
              </a:ext>
            </a:extLst>
          </p:cNvPr>
          <p:cNvSpPr>
            <a:spLocks noGrp="1"/>
          </p:cNvSpPr>
          <p:nvPr>
            <p:ph type="pic" sz="quarter" idx="40"/>
          </p:nvPr>
        </p:nvSpPr>
        <p:spPr>
          <a:xfrm>
            <a:off x="406294" y="2336801"/>
            <a:ext cx="737996" cy="733425"/>
          </a:xfrm>
        </p:spPr>
        <p:txBody>
          <a:bodyPr anchor="ctr"/>
          <a:lstStyle>
            <a:lvl1pPr algn="ctr">
              <a:defRPr/>
            </a:lvl1pPr>
          </a:lstStyle>
          <a:p>
            <a:r>
              <a:rPr lang="en-US"/>
              <a:t>Click icon to add picture</a:t>
            </a:r>
            <a:endParaRPr lang="en-GB"/>
          </a:p>
        </p:txBody>
      </p:sp>
      <p:sp>
        <p:nvSpPr>
          <p:cNvPr id="7" name="Picture Placeholder 4">
            <a:extLst>
              <a:ext uri="{FF2B5EF4-FFF2-40B4-BE49-F238E27FC236}">
                <a16:creationId xmlns:a16="http://schemas.microsoft.com/office/drawing/2014/main" id="{C1742F0C-0962-EF39-F843-06A31E900C2A}"/>
              </a:ext>
            </a:extLst>
          </p:cNvPr>
          <p:cNvSpPr>
            <a:spLocks noGrp="1"/>
          </p:cNvSpPr>
          <p:nvPr>
            <p:ph type="pic" sz="quarter" idx="41"/>
          </p:nvPr>
        </p:nvSpPr>
        <p:spPr>
          <a:xfrm>
            <a:off x="4278529" y="2336801"/>
            <a:ext cx="737996" cy="733425"/>
          </a:xfrm>
        </p:spPr>
        <p:txBody>
          <a:bodyPr anchor="ctr"/>
          <a:lstStyle>
            <a:lvl1pPr algn="ctr">
              <a:defRPr/>
            </a:lvl1pPr>
          </a:lstStyle>
          <a:p>
            <a:r>
              <a:rPr lang="en-US"/>
              <a:t>Click icon to add picture</a:t>
            </a:r>
            <a:endParaRPr lang="en-GB"/>
          </a:p>
        </p:txBody>
      </p:sp>
      <p:sp>
        <p:nvSpPr>
          <p:cNvPr id="9" name="Picture Placeholder 4">
            <a:extLst>
              <a:ext uri="{FF2B5EF4-FFF2-40B4-BE49-F238E27FC236}">
                <a16:creationId xmlns:a16="http://schemas.microsoft.com/office/drawing/2014/main" id="{9C3C51D9-2B23-BAC1-434E-0AA3E2D9332E}"/>
              </a:ext>
            </a:extLst>
          </p:cNvPr>
          <p:cNvSpPr>
            <a:spLocks noGrp="1"/>
          </p:cNvSpPr>
          <p:nvPr>
            <p:ph type="pic" sz="quarter" idx="42"/>
          </p:nvPr>
        </p:nvSpPr>
        <p:spPr>
          <a:xfrm>
            <a:off x="8150448" y="2336801"/>
            <a:ext cx="737996" cy="733425"/>
          </a:xfrm>
        </p:spPr>
        <p:txBody>
          <a:bodyPr anchor="ctr"/>
          <a:lstStyle>
            <a:lvl1pPr algn="ctr">
              <a:defRPr/>
            </a:lvl1pPr>
          </a:lstStyle>
          <a:p>
            <a:r>
              <a:rPr lang="en-US"/>
              <a:t>Click icon to add picture</a:t>
            </a:r>
            <a:endParaRPr lang="en-GB"/>
          </a:p>
        </p:txBody>
      </p:sp>
      <p:grpSp>
        <p:nvGrpSpPr>
          <p:cNvPr id="3" name="Group 2">
            <a:extLst>
              <a:ext uri="{FF2B5EF4-FFF2-40B4-BE49-F238E27FC236}">
                <a16:creationId xmlns:a16="http://schemas.microsoft.com/office/drawing/2014/main" id="{1CF7359E-8D9D-F79F-9A84-3D34BC984F5C}"/>
              </a:ext>
            </a:extLst>
          </p:cNvPr>
          <p:cNvGrpSpPr/>
          <p:nvPr userDrawn="1"/>
        </p:nvGrpSpPr>
        <p:grpSpPr>
          <a:xfrm>
            <a:off x="12284372" y="0"/>
            <a:ext cx="2174455" cy="4839558"/>
            <a:chOff x="838200" y="1150069"/>
            <a:chExt cx="2175021" cy="4839558"/>
          </a:xfrm>
        </p:grpSpPr>
        <p:sp>
          <p:nvSpPr>
            <p:cNvPr id="10" name="Rectangle 9">
              <a:extLst>
                <a:ext uri="{FF2B5EF4-FFF2-40B4-BE49-F238E27FC236}">
                  <a16:creationId xmlns:a16="http://schemas.microsoft.com/office/drawing/2014/main" id="{2BC84F02-6179-AB01-158E-53E91D3F9B8C}"/>
                </a:ext>
              </a:extLst>
            </p:cNvPr>
            <p:cNvSpPr/>
            <p:nvPr/>
          </p:nvSpPr>
          <p:spPr>
            <a:xfrm>
              <a:off x="838200" y="1150069"/>
              <a:ext cx="2146445" cy="4839558"/>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333333"/>
                </a:solidFill>
              </a:endParaRPr>
            </a:p>
          </p:txBody>
        </p:sp>
        <p:sp>
          <p:nvSpPr>
            <p:cNvPr id="12" name="Rectangle 11">
              <a:extLst>
                <a:ext uri="{FF2B5EF4-FFF2-40B4-BE49-F238E27FC236}">
                  <a16:creationId xmlns:a16="http://schemas.microsoft.com/office/drawing/2014/main" id="{40226587-76DF-D6D3-C081-E179FFF79E45}"/>
                </a:ext>
              </a:extLst>
            </p:cNvPr>
            <p:cNvSpPr/>
            <p:nvPr/>
          </p:nvSpPr>
          <p:spPr>
            <a:xfrm flipV="1">
              <a:off x="838200" y="1150069"/>
              <a:ext cx="2146445" cy="52016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799">
                <a:solidFill>
                  <a:srgbClr val="333333"/>
                </a:solidFill>
              </a:endParaRPr>
            </a:p>
          </p:txBody>
        </p:sp>
        <p:sp>
          <p:nvSpPr>
            <p:cNvPr id="28" name="TextBox 27">
              <a:extLst>
                <a:ext uri="{FF2B5EF4-FFF2-40B4-BE49-F238E27FC236}">
                  <a16:creationId xmlns:a16="http://schemas.microsoft.com/office/drawing/2014/main" id="{A2C83EF6-7147-AEDC-FB39-9FF672A4A49C}"/>
                </a:ext>
              </a:extLst>
            </p:cNvPr>
            <p:cNvSpPr txBox="1"/>
            <p:nvPr/>
          </p:nvSpPr>
          <p:spPr>
            <a:xfrm>
              <a:off x="866775" y="2189496"/>
              <a:ext cx="2087197" cy="707886"/>
            </a:xfrm>
            <a:prstGeom prst="rect">
              <a:avLst/>
            </a:prstGeom>
            <a:noFill/>
          </p:spPr>
          <p:txBody>
            <a:bodyPr wrap="square" rtlCol="0">
              <a:spAutoFit/>
            </a:bodyPr>
            <a:lstStyle/>
            <a:p>
              <a:r>
                <a:rPr lang="en-GB" sz="1000" b="1">
                  <a:solidFill>
                    <a:srgbClr val="333333"/>
                  </a:solidFill>
                </a:rPr>
                <a:t>2. </a:t>
              </a:r>
              <a:r>
                <a:rPr lang="en-GB" sz="1000">
                  <a:solidFill>
                    <a:srgbClr val="333333"/>
                  </a:solidFill>
                </a:rPr>
                <a:t>Click on the </a:t>
              </a:r>
              <a:r>
                <a:rPr lang="en-GB" sz="1000" b="0">
                  <a:solidFill>
                    <a:srgbClr val="333333"/>
                  </a:solidFill>
                  <a:latin typeface="Gotham Medium" pitchFamily="50" charset="0"/>
                </a:rPr>
                <a:t>icon</a:t>
              </a:r>
              <a:r>
                <a:rPr lang="en-GB" sz="1000">
                  <a:solidFill>
                    <a:srgbClr val="333333"/>
                  </a:solidFill>
                </a:rPr>
                <a:t> in the middle of the placeholder and choose the image from your computer.</a:t>
              </a:r>
            </a:p>
          </p:txBody>
        </p:sp>
        <p:sp>
          <p:nvSpPr>
            <p:cNvPr id="44" name="TextBox 43">
              <a:extLst>
                <a:ext uri="{FF2B5EF4-FFF2-40B4-BE49-F238E27FC236}">
                  <a16:creationId xmlns:a16="http://schemas.microsoft.com/office/drawing/2014/main" id="{FBF826C3-A3BF-7947-D49C-70AF0F37FE72}"/>
                </a:ext>
              </a:extLst>
            </p:cNvPr>
            <p:cNvSpPr txBox="1"/>
            <p:nvPr/>
          </p:nvSpPr>
          <p:spPr>
            <a:xfrm>
              <a:off x="866774" y="2943679"/>
              <a:ext cx="2146447" cy="553998"/>
            </a:xfrm>
            <a:prstGeom prst="rect">
              <a:avLst/>
            </a:prstGeom>
            <a:noFill/>
          </p:spPr>
          <p:txBody>
            <a:bodyPr wrap="square" rtlCol="0">
              <a:spAutoFit/>
            </a:bodyPr>
            <a:lstStyle/>
            <a:p>
              <a:r>
                <a:rPr lang="en-GB" sz="1000" b="1">
                  <a:solidFill>
                    <a:srgbClr val="333333"/>
                  </a:solidFill>
                </a:rPr>
                <a:t>3. </a:t>
              </a:r>
              <a:r>
                <a:rPr lang="en-GB" sz="1000">
                  <a:solidFill>
                    <a:srgbClr val="333333"/>
                  </a:solidFill>
                </a:rPr>
                <a:t>Click on the </a:t>
              </a:r>
              <a:r>
                <a:rPr lang="en-GB" sz="1000" b="0">
                  <a:solidFill>
                    <a:srgbClr val="333333"/>
                  </a:solidFill>
                  <a:latin typeface="Gotham Medium" pitchFamily="50" charset="0"/>
                </a:rPr>
                <a:t>Format Picture </a:t>
              </a:r>
              <a:r>
                <a:rPr lang="en-GB" sz="1000">
                  <a:solidFill>
                    <a:srgbClr val="333333"/>
                  </a:solidFill>
                </a:rPr>
                <a:t>tab in the ribbon and use the tools to edit the image.</a:t>
              </a:r>
            </a:p>
          </p:txBody>
        </p:sp>
        <p:sp>
          <p:nvSpPr>
            <p:cNvPr id="45" name="TextBox 44">
              <a:extLst>
                <a:ext uri="{FF2B5EF4-FFF2-40B4-BE49-F238E27FC236}">
                  <a16:creationId xmlns:a16="http://schemas.microsoft.com/office/drawing/2014/main" id="{1D7EE149-7912-B850-0C01-10E8F4E0AA5C}"/>
                </a:ext>
              </a:extLst>
            </p:cNvPr>
            <p:cNvSpPr txBox="1"/>
            <p:nvPr/>
          </p:nvSpPr>
          <p:spPr>
            <a:xfrm>
              <a:off x="866773" y="3543974"/>
              <a:ext cx="2146447" cy="1169551"/>
            </a:xfrm>
            <a:prstGeom prst="rect">
              <a:avLst/>
            </a:prstGeom>
            <a:noFill/>
          </p:spPr>
          <p:txBody>
            <a:bodyPr wrap="square" rtlCol="0">
              <a:spAutoFit/>
            </a:bodyPr>
            <a:lstStyle/>
            <a:p>
              <a:r>
                <a:rPr lang="en-GB" sz="1000" b="1">
                  <a:solidFill>
                    <a:srgbClr val="333333"/>
                  </a:solidFill>
                </a:rPr>
                <a:t>4. </a:t>
              </a:r>
              <a:r>
                <a:rPr lang="en-GB" sz="1000">
                  <a:solidFill>
                    <a:srgbClr val="333333"/>
                  </a:solidFill>
                </a:rPr>
                <a:t>Choose </a:t>
              </a:r>
              <a:r>
                <a:rPr lang="en-GB" sz="1000" b="0">
                  <a:solidFill>
                    <a:srgbClr val="333333"/>
                  </a:solidFill>
                  <a:latin typeface="Gotham Medium" pitchFamily="50" charset="0"/>
                </a:rPr>
                <a:t>Crop</a:t>
              </a:r>
              <a:r>
                <a:rPr lang="en-GB" sz="1000">
                  <a:solidFill>
                    <a:srgbClr val="333333"/>
                  </a:solidFill>
                </a:rPr>
                <a:t> to resize and move the image within the placeholder, using the white circles in the corners of the image. Click on the drop down arrow and choose </a:t>
              </a:r>
              <a:r>
                <a:rPr lang="en-GB" sz="1000" b="0">
                  <a:solidFill>
                    <a:srgbClr val="333333"/>
                  </a:solidFill>
                  <a:latin typeface="Gotham Medium" pitchFamily="50" charset="0"/>
                </a:rPr>
                <a:t>Fit </a:t>
              </a:r>
              <a:r>
                <a:rPr lang="en-GB" sz="1000">
                  <a:solidFill>
                    <a:srgbClr val="333333"/>
                  </a:solidFill>
                </a:rPr>
                <a:t>to fit the image to the placeholder.</a:t>
              </a:r>
            </a:p>
          </p:txBody>
        </p:sp>
        <p:sp>
          <p:nvSpPr>
            <p:cNvPr id="46" name="TextBox 45">
              <a:extLst>
                <a:ext uri="{FF2B5EF4-FFF2-40B4-BE49-F238E27FC236}">
                  <a16:creationId xmlns:a16="http://schemas.microsoft.com/office/drawing/2014/main" id="{BAD2AB4F-6A32-8A21-FD86-7F23B76513F3}"/>
                </a:ext>
              </a:extLst>
            </p:cNvPr>
            <p:cNvSpPr txBox="1"/>
            <p:nvPr/>
          </p:nvSpPr>
          <p:spPr>
            <a:xfrm>
              <a:off x="866774" y="4759822"/>
              <a:ext cx="2146447" cy="553998"/>
            </a:xfrm>
            <a:prstGeom prst="rect">
              <a:avLst/>
            </a:prstGeom>
            <a:noFill/>
          </p:spPr>
          <p:txBody>
            <a:bodyPr wrap="square" rtlCol="0">
              <a:spAutoFit/>
            </a:bodyPr>
            <a:lstStyle/>
            <a:p>
              <a:r>
                <a:rPr lang="en-GB" sz="1000" b="1">
                  <a:solidFill>
                    <a:srgbClr val="333333"/>
                  </a:solidFill>
                </a:rPr>
                <a:t>5. </a:t>
              </a:r>
              <a:r>
                <a:rPr lang="en-GB" sz="1000">
                  <a:solidFill>
                    <a:srgbClr val="333333"/>
                  </a:solidFill>
                </a:rPr>
                <a:t>Choose </a:t>
              </a:r>
              <a:r>
                <a:rPr lang="en-GB" sz="1000" b="0">
                  <a:solidFill>
                    <a:srgbClr val="333333"/>
                  </a:solidFill>
                  <a:latin typeface="Gotham Medium" pitchFamily="50" charset="0"/>
                </a:rPr>
                <a:t>Picture Colour </a:t>
              </a:r>
              <a:r>
                <a:rPr lang="en-GB" sz="1000">
                  <a:solidFill>
                    <a:srgbClr val="333333"/>
                  </a:solidFill>
                </a:rPr>
                <a:t>to adjust the Saturation, Tone, and Colour.</a:t>
              </a:r>
            </a:p>
          </p:txBody>
        </p:sp>
        <p:sp>
          <p:nvSpPr>
            <p:cNvPr id="47" name="TextBox 46">
              <a:extLst>
                <a:ext uri="{FF2B5EF4-FFF2-40B4-BE49-F238E27FC236}">
                  <a16:creationId xmlns:a16="http://schemas.microsoft.com/office/drawing/2014/main" id="{7A065520-653F-0D69-CB42-83296CF7BDB2}"/>
                </a:ext>
              </a:extLst>
            </p:cNvPr>
            <p:cNvSpPr txBox="1"/>
            <p:nvPr/>
          </p:nvSpPr>
          <p:spPr>
            <a:xfrm>
              <a:off x="866774" y="5360117"/>
              <a:ext cx="2146447" cy="553998"/>
            </a:xfrm>
            <a:prstGeom prst="rect">
              <a:avLst/>
            </a:prstGeom>
            <a:noFill/>
          </p:spPr>
          <p:txBody>
            <a:bodyPr wrap="square" rtlCol="0">
              <a:spAutoFit/>
            </a:bodyPr>
            <a:lstStyle/>
            <a:p>
              <a:r>
                <a:rPr lang="en-GB" sz="1000" b="1">
                  <a:solidFill>
                    <a:srgbClr val="333333"/>
                  </a:solidFill>
                </a:rPr>
                <a:t>6. </a:t>
              </a:r>
              <a:r>
                <a:rPr lang="en-GB" sz="1000">
                  <a:solidFill>
                    <a:srgbClr val="333333"/>
                  </a:solidFill>
                </a:rPr>
                <a:t>Choose </a:t>
              </a:r>
              <a:r>
                <a:rPr lang="en-GB" sz="1000" b="0">
                  <a:solidFill>
                    <a:srgbClr val="333333"/>
                  </a:solidFill>
                  <a:latin typeface="Gotham Medium" pitchFamily="50" charset="0"/>
                </a:rPr>
                <a:t>Picture Correction </a:t>
              </a:r>
              <a:r>
                <a:rPr lang="en-GB" sz="1000">
                  <a:solidFill>
                    <a:srgbClr val="333333"/>
                  </a:solidFill>
                </a:rPr>
                <a:t>to adjust the Sharpness, Brightness, and Contrast.</a:t>
              </a:r>
            </a:p>
          </p:txBody>
        </p:sp>
        <p:sp>
          <p:nvSpPr>
            <p:cNvPr id="48" name="TextBox 47">
              <a:extLst>
                <a:ext uri="{FF2B5EF4-FFF2-40B4-BE49-F238E27FC236}">
                  <a16:creationId xmlns:a16="http://schemas.microsoft.com/office/drawing/2014/main" id="{B1D37F16-772F-3017-BB4D-4B004B493FA6}"/>
                </a:ext>
              </a:extLst>
            </p:cNvPr>
            <p:cNvSpPr txBox="1"/>
            <p:nvPr/>
          </p:nvSpPr>
          <p:spPr>
            <a:xfrm>
              <a:off x="1072610" y="1179173"/>
              <a:ext cx="1734772" cy="461665"/>
            </a:xfrm>
            <a:prstGeom prst="rect">
              <a:avLst/>
            </a:prstGeom>
            <a:noFill/>
          </p:spPr>
          <p:txBody>
            <a:bodyPr wrap="square" rtlCol="0">
              <a:spAutoFit/>
            </a:bodyPr>
            <a:lstStyle/>
            <a:p>
              <a:pPr algn="ctr"/>
              <a:r>
                <a:rPr lang="en-GB" sz="1200">
                  <a:solidFill>
                    <a:srgbClr val="333333"/>
                  </a:solidFill>
                  <a:latin typeface="+mn-lt"/>
                </a:rPr>
                <a:t>HOW TO INSERT AN IMAGE</a:t>
              </a:r>
            </a:p>
          </p:txBody>
        </p:sp>
        <p:sp>
          <p:nvSpPr>
            <p:cNvPr id="49" name="TextBox 48">
              <a:extLst>
                <a:ext uri="{FF2B5EF4-FFF2-40B4-BE49-F238E27FC236}">
                  <a16:creationId xmlns:a16="http://schemas.microsoft.com/office/drawing/2014/main" id="{65964AA3-2585-6FA9-B5BE-A64F8E23D865}"/>
                </a:ext>
              </a:extLst>
            </p:cNvPr>
            <p:cNvSpPr txBox="1"/>
            <p:nvPr userDrawn="1"/>
          </p:nvSpPr>
          <p:spPr>
            <a:xfrm>
              <a:off x="866775" y="1759910"/>
              <a:ext cx="2087197" cy="400110"/>
            </a:xfrm>
            <a:prstGeom prst="rect">
              <a:avLst/>
            </a:prstGeom>
            <a:noFill/>
          </p:spPr>
          <p:txBody>
            <a:bodyPr wrap="square" rtlCol="0">
              <a:spAutoFit/>
            </a:bodyPr>
            <a:lstStyle/>
            <a:p>
              <a:r>
                <a:rPr lang="en-GB" sz="1000" b="1">
                  <a:solidFill>
                    <a:srgbClr val="333333"/>
                  </a:solidFill>
                </a:rPr>
                <a:t>1. </a:t>
              </a:r>
              <a:r>
                <a:rPr lang="en-GB" sz="1000">
                  <a:solidFill>
                    <a:srgbClr val="333333"/>
                  </a:solidFill>
                </a:rPr>
                <a:t>If there is already an image present, </a:t>
              </a:r>
              <a:r>
                <a:rPr lang="en-GB" sz="1000">
                  <a:solidFill>
                    <a:srgbClr val="333333"/>
                  </a:solidFill>
                  <a:latin typeface="Gotham Medium" pitchFamily="50" charset="0"/>
                </a:rPr>
                <a:t>delete this first.</a:t>
              </a:r>
            </a:p>
          </p:txBody>
        </p:sp>
      </p:grpSp>
    </p:spTree>
    <p:custDataLst>
      <p:tags r:id="rId1"/>
    </p:custDataLst>
    <p:extLst>
      <p:ext uri="{BB962C8B-B14F-4D97-AF65-F5344CB8AC3E}">
        <p14:creationId xmlns:p14="http://schemas.microsoft.com/office/powerpoint/2010/main" val="24444784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break yellow pattern">
    <p:bg>
      <p:bgRef idx="1001">
        <a:schemeClr val="bg2"/>
      </p:bgRef>
    </p:bg>
    <p:spTree>
      <p:nvGrpSpPr>
        <p:cNvPr id="1" name=""/>
        <p:cNvGrpSpPr/>
        <p:nvPr/>
      </p:nvGrpSpPr>
      <p:grpSpPr>
        <a:xfrm>
          <a:off x="0" y="0"/>
          <a:ext cx="0" cy="0"/>
          <a:chOff x="0" y="0"/>
          <a:chExt cx="0" cy="0"/>
        </a:xfrm>
      </p:grpSpPr>
      <p:pic>
        <p:nvPicPr>
          <p:cNvPr id="2" name="Picture 1" descr="A yellow and white geometrical pattern&#10;&#10;Description automatically generated with medium confidence">
            <a:extLst>
              <a:ext uri="{FF2B5EF4-FFF2-40B4-BE49-F238E27FC236}">
                <a16:creationId xmlns:a16="http://schemas.microsoft.com/office/drawing/2014/main" id="{01F4EE80-05C8-5587-23E9-45119BA80B95}"/>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t="6448" b="6448"/>
          <a:stretch/>
        </p:blipFill>
        <p:spPr>
          <a:xfrm>
            <a:off x="1" y="0"/>
            <a:ext cx="12188823" cy="6858000"/>
          </a:xfrm>
          <a:prstGeom prst="rect">
            <a:avLst/>
          </a:prstGeom>
        </p:spPr>
      </p:pic>
      <p:sp>
        <p:nvSpPr>
          <p:cNvPr id="8" name="Title 1">
            <a:extLst>
              <a:ext uri="{FF2B5EF4-FFF2-40B4-BE49-F238E27FC236}">
                <a16:creationId xmlns:a16="http://schemas.microsoft.com/office/drawing/2014/main" id="{778017E8-30C6-E1BC-7158-4FF25999206B}"/>
              </a:ext>
            </a:extLst>
          </p:cNvPr>
          <p:cNvSpPr>
            <a:spLocks noGrp="1"/>
          </p:cNvSpPr>
          <p:nvPr>
            <p:ph type="title" hasCustomPrompt="1"/>
          </p:nvPr>
        </p:nvSpPr>
        <p:spPr>
          <a:xfrm>
            <a:off x="740217" y="2577466"/>
            <a:ext cx="6893034" cy="2367915"/>
          </a:xfrm>
        </p:spPr>
        <p:txBody>
          <a:bodyPr/>
          <a:lstStyle>
            <a:lvl1pPr>
              <a:defRPr sz="5998">
                <a:solidFill>
                  <a:schemeClr val="bg1"/>
                </a:solidFill>
                <a:latin typeface="+mn-lt"/>
              </a:defRPr>
            </a:lvl1pPr>
          </a:lstStyle>
          <a:p>
            <a:r>
              <a:rPr lang="en-GB"/>
              <a:t>Insert section title here</a:t>
            </a:r>
          </a:p>
        </p:txBody>
      </p:sp>
      <p:sp>
        <p:nvSpPr>
          <p:cNvPr id="6" name="Text Placeholder 8">
            <a:extLst>
              <a:ext uri="{FF2B5EF4-FFF2-40B4-BE49-F238E27FC236}">
                <a16:creationId xmlns:a16="http://schemas.microsoft.com/office/drawing/2014/main" id="{119F2C95-C846-34DB-7D86-A89715CC9AF4}"/>
              </a:ext>
            </a:extLst>
          </p:cNvPr>
          <p:cNvSpPr>
            <a:spLocks noGrp="1"/>
          </p:cNvSpPr>
          <p:nvPr>
            <p:ph type="body" sz="quarter" idx="18" hasCustomPrompt="1"/>
          </p:nvPr>
        </p:nvSpPr>
        <p:spPr>
          <a:xfrm>
            <a:off x="838430" y="2043561"/>
            <a:ext cx="1251478" cy="330072"/>
          </a:xfrm>
          <a:solidFill>
            <a:schemeClr val="accent3"/>
          </a:solidFill>
        </p:spPr>
        <p:txBody>
          <a:bodyPr wrap="none" lIns="72000" tIns="72000" rIns="72000" bIns="72000" anchor="ctr">
            <a:spAutoFit/>
          </a:bodyPr>
          <a:lstStyle>
            <a:lvl1pPr algn="l">
              <a:defRPr sz="1200" cap="all" spc="70" baseline="0">
                <a:solidFill>
                  <a:schemeClr val="tx1"/>
                </a:solidFill>
                <a:latin typeface="+mj-lt"/>
              </a:defRPr>
            </a:lvl1pPr>
          </a:lstStyle>
          <a:p>
            <a:pPr lvl="0"/>
            <a:r>
              <a:rPr lang="en-GB"/>
              <a:t>SUBHEADING</a:t>
            </a:r>
          </a:p>
        </p:txBody>
      </p:sp>
      <p:sp>
        <p:nvSpPr>
          <p:cNvPr id="7" name="Text Placeholder 6">
            <a:extLst>
              <a:ext uri="{FF2B5EF4-FFF2-40B4-BE49-F238E27FC236}">
                <a16:creationId xmlns:a16="http://schemas.microsoft.com/office/drawing/2014/main" id="{35F3F93B-94F4-1126-2BF4-FBE5F10DA16C}"/>
              </a:ext>
            </a:extLst>
          </p:cNvPr>
          <p:cNvSpPr>
            <a:spLocks noGrp="1"/>
          </p:cNvSpPr>
          <p:nvPr>
            <p:ph type="body" sz="quarter" idx="19" hasCustomPrompt="1"/>
          </p:nvPr>
        </p:nvSpPr>
        <p:spPr>
          <a:xfrm>
            <a:off x="837982" y="791052"/>
            <a:ext cx="2320032" cy="995363"/>
          </a:xfrm>
        </p:spPr>
        <p:txBody>
          <a:bodyPr lIns="0" tIns="0" rIns="0" bIns="0"/>
          <a:lstStyle>
            <a:lvl1pPr>
              <a:defRPr sz="8797">
                <a:solidFill>
                  <a:schemeClr val="tx1"/>
                </a:solidFill>
                <a:latin typeface="+mn-lt"/>
              </a:defRPr>
            </a:lvl1pPr>
          </a:lstStyle>
          <a:p>
            <a:pPr lvl="0"/>
            <a:r>
              <a:rPr lang="en-US"/>
              <a:t>##</a:t>
            </a:r>
            <a:endParaRPr lang="en-GB"/>
          </a:p>
        </p:txBody>
      </p:sp>
    </p:spTree>
    <p:custDataLst>
      <p:tags r:id="rId1"/>
    </p:custDataLst>
    <p:extLst>
      <p:ext uri="{BB962C8B-B14F-4D97-AF65-F5344CB8AC3E}">
        <p14:creationId xmlns:p14="http://schemas.microsoft.com/office/powerpoint/2010/main" val="24820479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0.xml><?xml version="1.0" encoding="utf-8"?>
<p:sldLayout xmlns:a="http://schemas.openxmlformats.org/drawingml/2006/main" xmlns:r="http://schemas.openxmlformats.org/officeDocument/2006/relationships" xmlns:p="http://schemas.openxmlformats.org/presentationml/2006/main" userDrawn="1">
  <p:cSld name="Contact details x3 white with image">
    <p:bg>
      <p:bgRef idx="1001">
        <a:schemeClr val="bg2"/>
      </p:bgRef>
    </p:bg>
    <p:spTree>
      <p:nvGrpSpPr>
        <p:cNvPr id="1" name=""/>
        <p:cNvGrpSpPr/>
        <p:nvPr/>
      </p:nvGrpSpPr>
      <p:grpSpPr>
        <a:xfrm>
          <a:off x="0" y="0"/>
          <a:ext cx="0" cy="0"/>
          <a:chOff x="0" y="0"/>
          <a:chExt cx="0" cy="0"/>
        </a:xfrm>
      </p:grpSpPr>
      <p:pic>
        <p:nvPicPr>
          <p:cNvPr id="50" name="Picture 49" descr="A white wall with squares&#10;&#10;Description automatically generated">
            <a:extLst>
              <a:ext uri="{FF2B5EF4-FFF2-40B4-BE49-F238E27FC236}">
                <a16:creationId xmlns:a16="http://schemas.microsoft.com/office/drawing/2014/main" id="{E6FA57D3-7120-52C4-1243-35D763BA8ED1}"/>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t="6448" b="6448"/>
          <a:stretch/>
        </p:blipFill>
        <p:spPr>
          <a:xfrm>
            <a:off x="1" y="0"/>
            <a:ext cx="12188823" cy="6858000"/>
          </a:xfrm>
          <a:prstGeom prst="rect">
            <a:avLst/>
          </a:prstGeom>
        </p:spPr>
      </p:pic>
      <p:sp>
        <p:nvSpPr>
          <p:cNvPr id="6" name="TextBox 5">
            <a:extLst>
              <a:ext uri="{FF2B5EF4-FFF2-40B4-BE49-F238E27FC236}">
                <a16:creationId xmlns:a16="http://schemas.microsoft.com/office/drawing/2014/main" id="{308713F2-EECB-0BAC-E9D1-312474D96A07}"/>
              </a:ext>
            </a:extLst>
          </p:cNvPr>
          <p:cNvSpPr txBox="1"/>
          <p:nvPr userDrawn="1"/>
        </p:nvSpPr>
        <p:spPr>
          <a:xfrm>
            <a:off x="411373" y="5501640"/>
            <a:ext cx="1038348" cy="295466"/>
          </a:xfrm>
          <a:prstGeom prst="rect">
            <a:avLst/>
          </a:prstGeom>
          <a:noFill/>
        </p:spPr>
        <p:txBody>
          <a:bodyPr wrap="none" rtlCol="0">
            <a:spAutoFit/>
          </a:bodyPr>
          <a:lstStyle/>
          <a:p>
            <a:pPr algn="l">
              <a:lnSpc>
                <a:spcPct val="120000"/>
              </a:lnSpc>
              <a:spcAft>
                <a:spcPts val="1000"/>
              </a:spcAft>
            </a:pPr>
            <a:r>
              <a:rPr lang="en-GB" sz="1200">
                <a:latin typeface="Gotham Medium" panose="02000604030000020004" pitchFamily="50" charset="0"/>
              </a:rPr>
              <a:t>savills.com</a:t>
            </a:r>
          </a:p>
        </p:txBody>
      </p:sp>
      <p:sp>
        <p:nvSpPr>
          <p:cNvPr id="8" name="TextBox 7">
            <a:extLst>
              <a:ext uri="{FF2B5EF4-FFF2-40B4-BE49-F238E27FC236}">
                <a16:creationId xmlns:a16="http://schemas.microsoft.com/office/drawing/2014/main" id="{59B33698-BCC5-A34C-8F5A-827C06C9A9C0}"/>
              </a:ext>
            </a:extLst>
          </p:cNvPr>
          <p:cNvSpPr txBox="1"/>
          <p:nvPr userDrawn="1"/>
        </p:nvSpPr>
        <p:spPr>
          <a:xfrm>
            <a:off x="411373" y="5880261"/>
            <a:ext cx="11110877" cy="562462"/>
          </a:xfrm>
          <a:prstGeom prst="rect">
            <a:avLst/>
          </a:prstGeom>
          <a:noFill/>
        </p:spPr>
        <p:txBody>
          <a:bodyPr wrap="square">
            <a:spAutoFit/>
          </a:bodyPr>
          <a:lstStyle/>
          <a:p>
            <a:pPr>
              <a:lnSpc>
                <a:spcPct val="120000"/>
              </a:lnSpc>
            </a:pPr>
            <a:r>
              <a:rPr lang="en-GB" sz="650"/>
              <a:t>Disclaimer: The material in this presentation has been prepared solely for informational purposes and is strictly confidential. Any disclosure, use, copying or circulation of this presentation (or the information contained within it) is strictly prohibited, unless you have obtained Savills prior written consent. Neither this presentation nor any part of it shall form the basis of, or be relied upon in connection with, any offer or transaction, or act as an inducement to enter into any contract or commitment whatsoever. NO WARRANTY OR REPRESENTATION, EXPRESS OR IMPLIED, IS GIVEN AS TO THE ACCURACY OR COMPLETENESS OF THE INFORMATION CONTAINED HEREIN AND SAVILLS IS UNDER NO OBLIGATION TO SUBSEQUENTLY CORRECT IT IN THE EVENT OF ERRORS. Savills shall not be held responsible for any liability whatsoever or for any loss howsoever arising from or in reliance upon the whole or any part of the contents of this document or any errors therein or omissions therefrom. </a:t>
            </a:r>
          </a:p>
        </p:txBody>
      </p:sp>
      <p:pic>
        <p:nvPicPr>
          <p:cNvPr id="11" name="Graphic 10">
            <a:extLst>
              <a:ext uri="{FF2B5EF4-FFF2-40B4-BE49-F238E27FC236}">
                <a16:creationId xmlns:a16="http://schemas.microsoft.com/office/drawing/2014/main" id="{1B3D1ACE-7C43-C266-DB06-D81E114C996E}"/>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679507" y="473394"/>
            <a:ext cx="1035573" cy="1035843"/>
          </a:xfrm>
          <a:prstGeom prst="rect">
            <a:avLst/>
          </a:prstGeom>
        </p:spPr>
      </p:pic>
      <p:sp>
        <p:nvSpPr>
          <p:cNvPr id="13" name="Text Placeholder 12">
            <a:extLst>
              <a:ext uri="{FF2B5EF4-FFF2-40B4-BE49-F238E27FC236}">
                <a16:creationId xmlns:a16="http://schemas.microsoft.com/office/drawing/2014/main" id="{7DE08693-3BA3-FC3E-BF72-74418DBCC187}"/>
              </a:ext>
            </a:extLst>
          </p:cNvPr>
          <p:cNvSpPr>
            <a:spLocks noGrp="1"/>
          </p:cNvSpPr>
          <p:nvPr>
            <p:ph type="body" sz="quarter" idx="10" hasCustomPrompt="1"/>
          </p:nvPr>
        </p:nvSpPr>
        <p:spPr>
          <a:xfrm>
            <a:off x="406611" y="3179263"/>
            <a:ext cx="3364307" cy="247356"/>
          </a:xfrm>
        </p:spPr>
        <p:txBody>
          <a:bodyPr anchor="ctr"/>
          <a:lstStyle>
            <a:lvl1pPr>
              <a:defRPr sz="900" cap="all" baseline="0"/>
            </a:lvl1pPr>
            <a:lvl2pPr>
              <a:defRPr sz="1000" cap="all" baseline="0"/>
            </a:lvl2pPr>
            <a:lvl3pPr>
              <a:defRPr sz="900" cap="all" baseline="0"/>
            </a:lvl3pPr>
            <a:lvl4pPr>
              <a:defRPr sz="800" cap="all" baseline="0"/>
            </a:lvl4pPr>
            <a:lvl5pPr>
              <a:defRPr sz="800" cap="all" baseline="0"/>
            </a:lvl5pPr>
          </a:lstStyle>
          <a:p>
            <a:pPr lvl="0"/>
            <a:r>
              <a:rPr lang="en-GB"/>
              <a:t>Insert name</a:t>
            </a:r>
          </a:p>
        </p:txBody>
      </p:sp>
      <p:sp>
        <p:nvSpPr>
          <p:cNvPr id="14" name="Text Placeholder 12">
            <a:extLst>
              <a:ext uri="{FF2B5EF4-FFF2-40B4-BE49-F238E27FC236}">
                <a16:creationId xmlns:a16="http://schemas.microsoft.com/office/drawing/2014/main" id="{A9807B49-FE43-55EB-6E94-7548AED1AA89}"/>
              </a:ext>
            </a:extLst>
          </p:cNvPr>
          <p:cNvSpPr>
            <a:spLocks noGrp="1"/>
          </p:cNvSpPr>
          <p:nvPr>
            <p:ph type="body" sz="quarter" idx="11" hasCustomPrompt="1"/>
          </p:nvPr>
        </p:nvSpPr>
        <p:spPr>
          <a:xfrm>
            <a:off x="406611" y="3485366"/>
            <a:ext cx="3364307" cy="247356"/>
          </a:xfrm>
        </p:spPr>
        <p:txBody>
          <a:bodyPr anchor="ctr"/>
          <a:lstStyle>
            <a:lvl1pPr>
              <a:defRPr sz="900" cap="all" baseline="0"/>
            </a:lvl1pPr>
            <a:lvl2pPr>
              <a:defRPr sz="1000" cap="all" baseline="0"/>
            </a:lvl2pPr>
            <a:lvl3pPr>
              <a:defRPr sz="900" cap="all" baseline="0"/>
            </a:lvl3pPr>
            <a:lvl4pPr>
              <a:defRPr sz="800" cap="all" baseline="0"/>
            </a:lvl4pPr>
            <a:lvl5pPr>
              <a:defRPr sz="800" cap="all" baseline="0"/>
            </a:lvl5pPr>
          </a:lstStyle>
          <a:p>
            <a:pPr lvl="0"/>
            <a:r>
              <a:rPr lang="en-GB"/>
              <a:t>Insert title</a:t>
            </a:r>
          </a:p>
        </p:txBody>
      </p:sp>
      <p:sp>
        <p:nvSpPr>
          <p:cNvPr id="15" name="Text Placeholder 12">
            <a:extLst>
              <a:ext uri="{FF2B5EF4-FFF2-40B4-BE49-F238E27FC236}">
                <a16:creationId xmlns:a16="http://schemas.microsoft.com/office/drawing/2014/main" id="{59158B01-3F17-FEF5-E313-05A51AB89B3B}"/>
              </a:ext>
            </a:extLst>
          </p:cNvPr>
          <p:cNvSpPr>
            <a:spLocks noGrp="1"/>
          </p:cNvSpPr>
          <p:nvPr>
            <p:ph type="body" sz="quarter" idx="12" hasCustomPrompt="1"/>
          </p:nvPr>
        </p:nvSpPr>
        <p:spPr>
          <a:xfrm>
            <a:off x="406611" y="3791469"/>
            <a:ext cx="3364307" cy="247356"/>
          </a:xfrm>
        </p:spPr>
        <p:txBody>
          <a:bodyPr anchor="ctr"/>
          <a:lstStyle>
            <a:lvl1pPr>
              <a:defRPr sz="900" cap="all" baseline="0"/>
            </a:lvl1pPr>
            <a:lvl2pPr>
              <a:defRPr sz="1000" cap="all" baseline="0"/>
            </a:lvl2pPr>
            <a:lvl3pPr>
              <a:defRPr sz="900" cap="all" baseline="0"/>
            </a:lvl3pPr>
            <a:lvl4pPr>
              <a:defRPr sz="800" cap="all" baseline="0"/>
            </a:lvl4pPr>
            <a:lvl5pPr>
              <a:defRPr sz="800" cap="all" baseline="0"/>
            </a:lvl5pPr>
          </a:lstStyle>
          <a:p>
            <a:pPr lvl="0"/>
            <a:r>
              <a:rPr lang="en-GB"/>
              <a:t>Insert company name</a:t>
            </a:r>
          </a:p>
        </p:txBody>
      </p:sp>
      <p:sp>
        <p:nvSpPr>
          <p:cNvPr id="16" name="Text Placeholder 12">
            <a:extLst>
              <a:ext uri="{FF2B5EF4-FFF2-40B4-BE49-F238E27FC236}">
                <a16:creationId xmlns:a16="http://schemas.microsoft.com/office/drawing/2014/main" id="{7E81962A-7C98-D2E9-7CEC-B65BEF938AED}"/>
              </a:ext>
            </a:extLst>
          </p:cNvPr>
          <p:cNvSpPr>
            <a:spLocks noGrp="1"/>
          </p:cNvSpPr>
          <p:nvPr>
            <p:ph type="body" sz="quarter" idx="13" hasCustomPrompt="1"/>
          </p:nvPr>
        </p:nvSpPr>
        <p:spPr>
          <a:xfrm>
            <a:off x="406611" y="4097572"/>
            <a:ext cx="3364307" cy="247356"/>
          </a:xfrm>
        </p:spPr>
        <p:txBody>
          <a:bodyPr anchor="ctr"/>
          <a:lstStyle>
            <a:lvl1pPr>
              <a:defRPr sz="900" cap="all" baseline="0"/>
            </a:lvl1pPr>
            <a:lvl2pPr>
              <a:defRPr sz="1000" cap="all" baseline="0"/>
            </a:lvl2pPr>
            <a:lvl3pPr>
              <a:defRPr sz="900" cap="all" baseline="0"/>
            </a:lvl3pPr>
            <a:lvl4pPr>
              <a:defRPr sz="800" cap="all" baseline="0"/>
            </a:lvl4pPr>
            <a:lvl5pPr>
              <a:defRPr sz="800" cap="all" baseline="0"/>
            </a:lvl5pPr>
          </a:lstStyle>
          <a:p>
            <a:pPr lvl="0"/>
            <a:r>
              <a:rPr lang="en-GB"/>
              <a:t>Insert phone</a:t>
            </a:r>
          </a:p>
        </p:txBody>
      </p:sp>
      <p:sp>
        <p:nvSpPr>
          <p:cNvPr id="17" name="Text Placeholder 12">
            <a:extLst>
              <a:ext uri="{FF2B5EF4-FFF2-40B4-BE49-F238E27FC236}">
                <a16:creationId xmlns:a16="http://schemas.microsoft.com/office/drawing/2014/main" id="{F78787D3-109D-9636-08BB-A375F749FF3E}"/>
              </a:ext>
            </a:extLst>
          </p:cNvPr>
          <p:cNvSpPr>
            <a:spLocks noGrp="1"/>
          </p:cNvSpPr>
          <p:nvPr>
            <p:ph type="body" sz="quarter" idx="14" hasCustomPrompt="1"/>
          </p:nvPr>
        </p:nvSpPr>
        <p:spPr>
          <a:xfrm>
            <a:off x="406611" y="4403675"/>
            <a:ext cx="3364307" cy="247356"/>
          </a:xfrm>
        </p:spPr>
        <p:txBody>
          <a:bodyPr anchor="ctr"/>
          <a:lstStyle>
            <a:lvl1pPr>
              <a:defRPr sz="900" cap="all" baseline="0"/>
            </a:lvl1pPr>
            <a:lvl2pPr>
              <a:defRPr sz="1000" cap="all" baseline="0"/>
            </a:lvl2pPr>
            <a:lvl3pPr>
              <a:defRPr sz="900" cap="all" baseline="0"/>
            </a:lvl3pPr>
            <a:lvl4pPr>
              <a:defRPr sz="800" cap="all" baseline="0"/>
            </a:lvl4pPr>
            <a:lvl5pPr>
              <a:defRPr sz="800" cap="all" baseline="0"/>
            </a:lvl5pPr>
          </a:lstStyle>
          <a:p>
            <a:pPr lvl="0"/>
            <a:r>
              <a:rPr lang="en-GB"/>
              <a:t>Insert email</a:t>
            </a:r>
          </a:p>
        </p:txBody>
      </p:sp>
      <p:sp>
        <p:nvSpPr>
          <p:cNvPr id="18" name="Text Placeholder 12">
            <a:extLst>
              <a:ext uri="{FF2B5EF4-FFF2-40B4-BE49-F238E27FC236}">
                <a16:creationId xmlns:a16="http://schemas.microsoft.com/office/drawing/2014/main" id="{A3A2BDFB-B068-4DF4-D09C-A312787AD0AC}"/>
              </a:ext>
            </a:extLst>
          </p:cNvPr>
          <p:cNvSpPr>
            <a:spLocks noGrp="1"/>
          </p:cNvSpPr>
          <p:nvPr>
            <p:ph type="body" sz="quarter" idx="15" hasCustomPrompt="1"/>
          </p:nvPr>
        </p:nvSpPr>
        <p:spPr>
          <a:xfrm>
            <a:off x="4278530" y="3179263"/>
            <a:ext cx="3364307" cy="247356"/>
          </a:xfrm>
        </p:spPr>
        <p:txBody>
          <a:bodyPr anchor="ctr"/>
          <a:lstStyle>
            <a:lvl1pPr>
              <a:defRPr sz="900" cap="all" baseline="0"/>
            </a:lvl1pPr>
            <a:lvl2pPr>
              <a:defRPr sz="1000" cap="all" baseline="0"/>
            </a:lvl2pPr>
            <a:lvl3pPr>
              <a:defRPr sz="900" cap="all" baseline="0"/>
            </a:lvl3pPr>
            <a:lvl4pPr>
              <a:defRPr sz="800" cap="all" baseline="0"/>
            </a:lvl4pPr>
            <a:lvl5pPr>
              <a:defRPr sz="800" cap="all" baseline="0"/>
            </a:lvl5pPr>
          </a:lstStyle>
          <a:p>
            <a:pPr lvl="0"/>
            <a:r>
              <a:rPr lang="en-GB"/>
              <a:t>Insert name</a:t>
            </a:r>
          </a:p>
        </p:txBody>
      </p:sp>
      <p:sp>
        <p:nvSpPr>
          <p:cNvPr id="19" name="Text Placeholder 12">
            <a:extLst>
              <a:ext uri="{FF2B5EF4-FFF2-40B4-BE49-F238E27FC236}">
                <a16:creationId xmlns:a16="http://schemas.microsoft.com/office/drawing/2014/main" id="{4D4AA3CE-9514-6656-7C85-C63E1F967609}"/>
              </a:ext>
            </a:extLst>
          </p:cNvPr>
          <p:cNvSpPr>
            <a:spLocks noGrp="1"/>
          </p:cNvSpPr>
          <p:nvPr>
            <p:ph type="body" sz="quarter" idx="16" hasCustomPrompt="1"/>
          </p:nvPr>
        </p:nvSpPr>
        <p:spPr>
          <a:xfrm>
            <a:off x="4278530" y="3485366"/>
            <a:ext cx="3364307" cy="247356"/>
          </a:xfrm>
        </p:spPr>
        <p:txBody>
          <a:bodyPr anchor="ctr"/>
          <a:lstStyle>
            <a:lvl1pPr>
              <a:defRPr sz="900" cap="all" baseline="0"/>
            </a:lvl1pPr>
            <a:lvl2pPr>
              <a:defRPr sz="1000" cap="all" baseline="0"/>
            </a:lvl2pPr>
            <a:lvl3pPr>
              <a:defRPr sz="900" cap="all" baseline="0"/>
            </a:lvl3pPr>
            <a:lvl4pPr>
              <a:defRPr sz="800" cap="all" baseline="0"/>
            </a:lvl4pPr>
            <a:lvl5pPr>
              <a:defRPr sz="800" cap="all" baseline="0"/>
            </a:lvl5pPr>
          </a:lstStyle>
          <a:p>
            <a:pPr lvl="0"/>
            <a:r>
              <a:rPr lang="en-GB"/>
              <a:t>Insert title</a:t>
            </a:r>
          </a:p>
        </p:txBody>
      </p:sp>
      <p:sp>
        <p:nvSpPr>
          <p:cNvPr id="20" name="Text Placeholder 12">
            <a:extLst>
              <a:ext uri="{FF2B5EF4-FFF2-40B4-BE49-F238E27FC236}">
                <a16:creationId xmlns:a16="http://schemas.microsoft.com/office/drawing/2014/main" id="{F039B227-9A5B-3FD9-D605-3B5B24D231B0}"/>
              </a:ext>
            </a:extLst>
          </p:cNvPr>
          <p:cNvSpPr>
            <a:spLocks noGrp="1"/>
          </p:cNvSpPr>
          <p:nvPr>
            <p:ph type="body" sz="quarter" idx="17" hasCustomPrompt="1"/>
          </p:nvPr>
        </p:nvSpPr>
        <p:spPr>
          <a:xfrm>
            <a:off x="4278530" y="3791469"/>
            <a:ext cx="3364307" cy="247356"/>
          </a:xfrm>
        </p:spPr>
        <p:txBody>
          <a:bodyPr anchor="ctr"/>
          <a:lstStyle>
            <a:lvl1pPr>
              <a:defRPr sz="900" cap="all" baseline="0"/>
            </a:lvl1pPr>
            <a:lvl2pPr>
              <a:defRPr sz="1000" cap="all" baseline="0"/>
            </a:lvl2pPr>
            <a:lvl3pPr>
              <a:defRPr sz="900" cap="all" baseline="0"/>
            </a:lvl3pPr>
            <a:lvl4pPr>
              <a:defRPr sz="800" cap="all" baseline="0"/>
            </a:lvl4pPr>
            <a:lvl5pPr>
              <a:defRPr sz="800" cap="all" baseline="0"/>
            </a:lvl5pPr>
          </a:lstStyle>
          <a:p>
            <a:pPr lvl="0"/>
            <a:r>
              <a:rPr lang="en-GB"/>
              <a:t>Insert company name</a:t>
            </a:r>
          </a:p>
        </p:txBody>
      </p:sp>
      <p:sp>
        <p:nvSpPr>
          <p:cNvPr id="21" name="Text Placeholder 12">
            <a:extLst>
              <a:ext uri="{FF2B5EF4-FFF2-40B4-BE49-F238E27FC236}">
                <a16:creationId xmlns:a16="http://schemas.microsoft.com/office/drawing/2014/main" id="{FE97C3E5-4381-40AB-C3B2-3B0CBCFAEE4C}"/>
              </a:ext>
            </a:extLst>
          </p:cNvPr>
          <p:cNvSpPr>
            <a:spLocks noGrp="1"/>
          </p:cNvSpPr>
          <p:nvPr>
            <p:ph type="body" sz="quarter" idx="18" hasCustomPrompt="1"/>
          </p:nvPr>
        </p:nvSpPr>
        <p:spPr>
          <a:xfrm>
            <a:off x="4278530" y="4097572"/>
            <a:ext cx="3364307" cy="247356"/>
          </a:xfrm>
        </p:spPr>
        <p:txBody>
          <a:bodyPr anchor="ctr"/>
          <a:lstStyle>
            <a:lvl1pPr>
              <a:defRPr sz="900" cap="all" baseline="0"/>
            </a:lvl1pPr>
            <a:lvl2pPr>
              <a:defRPr sz="1000" cap="all" baseline="0"/>
            </a:lvl2pPr>
            <a:lvl3pPr>
              <a:defRPr sz="900" cap="all" baseline="0"/>
            </a:lvl3pPr>
            <a:lvl4pPr>
              <a:defRPr sz="800" cap="all" baseline="0"/>
            </a:lvl4pPr>
            <a:lvl5pPr>
              <a:defRPr sz="800" cap="all" baseline="0"/>
            </a:lvl5pPr>
          </a:lstStyle>
          <a:p>
            <a:pPr lvl="0"/>
            <a:r>
              <a:rPr lang="en-GB"/>
              <a:t>Insert phone</a:t>
            </a:r>
          </a:p>
        </p:txBody>
      </p:sp>
      <p:sp>
        <p:nvSpPr>
          <p:cNvPr id="22" name="Text Placeholder 12">
            <a:extLst>
              <a:ext uri="{FF2B5EF4-FFF2-40B4-BE49-F238E27FC236}">
                <a16:creationId xmlns:a16="http://schemas.microsoft.com/office/drawing/2014/main" id="{397A23E3-F254-E5B8-4484-AC2D33E2B16E}"/>
              </a:ext>
            </a:extLst>
          </p:cNvPr>
          <p:cNvSpPr>
            <a:spLocks noGrp="1"/>
          </p:cNvSpPr>
          <p:nvPr>
            <p:ph type="body" sz="quarter" idx="19" hasCustomPrompt="1"/>
          </p:nvPr>
        </p:nvSpPr>
        <p:spPr>
          <a:xfrm>
            <a:off x="4278530" y="4403675"/>
            <a:ext cx="3364307" cy="247356"/>
          </a:xfrm>
        </p:spPr>
        <p:txBody>
          <a:bodyPr anchor="ctr"/>
          <a:lstStyle>
            <a:lvl1pPr>
              <a:defRPr sz="900" cap="all" baseline="0"/>
            </a:lvl1pPr>
            <a:lvl2pPr>
              <a:defRPr sz="1000" cap="all" baseline="0"/>
            </a:lvl2pPr>
            <a:lvl3pPr>
              <a:defRPr sz="900" cap="all" baseline="0"/>
            </a:lvl3pPr>
            <a:lvl4pPr>
              <a:defRPr sz="800" cap="all" baseline="0"/>
            </a:lvl4pPr>
            <a:lvl5pPr>
              <a:defRPr sz="800" cap="all" baseline="0"/>
            </a:lvl5pPr>
          </a:lstStyle>
          <a:p>
            <a:pPr lvl="0"/>
            <a:r>
              <a:rPr lang="en-GB"/>
              <a:t>Insert email</a:t>
            </a:r>
          </a:p>
        </p:txBody>
      </p:sp>
      <p:sp>
        <p:nvSpPr>
          <p:cNvPr id="23" name="Text Placeholder 12">
            <a:extLst>
              <a:ext uri="{FF2B5EF4-FFF2-40B4-BE49-F238E27FC236}">
                <a16:creationId xmlns:a16="http://schemas.microsoft.com/office/drawing/2014/main" id="{D826D143-DEA8-5A06-4345-89C1F044A3F4}"/>
              </a:ext>
            </a:extLst>
          </p:cNvPr>
          <p:cNvSpPr>
            <a:spLocks noGrp="1"/>
          </p:cNvSpPr>
          <p:nvPr>
            <p:ph type="body" sz="quarter" idx="20" hasCustomPrompt="1"/>
          </p:nvPr>
        </p:nvSpPr>
        <p:spPr>
          <a:xfrm>
            <a:off x="8150448" y="3179263"/>
            <a:ext cx="3364307" cy="247356"/>
          </a:xfrm>
        </p:spPr>
        <p:txBody>
          <a:bodyPr anchor="ctr"/>
          <a:lstStyle>
            <a:lvl1pPr>
              <a:defRPr sz="900" cap="all" baseline="0"/>
            </a:lvl1pPr>
            <a:lvl2pPr>
              <a:defRPr sz="1000" cap="all" baseline="0"/>
            </a:lvl2pPr>
            <a:lvl3pPr>
              <a:defRPr sz="900" cap="all" baseline="0"/>
            </a:lvl3pPr>
            <a:lvl4pPr>
              <a:defRPr sz="800" cap="all" baseline="0"/>
            </a:lvl4pPr>
            <a:lvl5pPr>
              <a:defRPr sz="800" cap="all" baseline="0"/>
            </a:lvl5pPr>
          </a:lstStyle>
          <a:p>
            <a:pPr lvl="0"/>
            <a:r>
              <a:rPr lang="en-GB"/>
              <a:t>Insert name</a:t>
            </a:r>
          </a:p>
        </p:txBody>
      </p:sp>
      <p:sp>
        <p:nvSpPr>
          <p:cNvPr id="24" name="Text Placeholder 12">
            <a:extLst>
              <a:ext uri="{FF2B5EF4-FFF2-40B4-BE49-F238E27FC236}">
                <a16:creationId xmlns:a16="http://schemas.microsoft.com/office/drawing/2014/main" id="{9424ED80-BA7C-FE99-5DDE-AEC19AA1DD4E}"/>
              </a:ext>
            </a:extLst>
          </p:cNvPr>
          <p:cNvSpPr>
            <a:spLocks noGrp="1"/>
          </p:cNvSpPr>
          <p:nvPr>
            <p:ph type="body" sz="quarter" idx="21" hasCustomPrompt="1"/>
          </p:nvPr>
        </p:nvSpPr>
        <p:spPr>
          <a:xfrm>
            <a:off x="8150448" y="3485366"/>
            <a:ext cx="3364307" cy="247356"/>
          </a:xfrm>
        </p:spPr>
        <p:txBody>
          <a:bodyPr anchor="ctr"/>
          <a:lstStyle>
            <a:lvl1pPr>
              <a:defRPr sz="900" cap="all" baseline="0"/>
            </a:lvl1pPr>
            <a:lvl2pPr>
              <a:defRPr sz="1000" cap="all" baseline="0"/>
            </a:lvl2pPr>
            <a:lvl3pPr>
              <a:defRPr sz="900" cap="all" baseline="0"/>
            </a:lvl3pPr>
            <a:lvl4pPr>
              <a:defRPr sz="800" cap="all" baseline="0"/>
            </a:lvl4pPr>
            <a:lvl5pPr>
              <a:defRPr sz="800" cap="all" baseline="0"/>
            </a:lvl5pPr>
          </a:lstStyle>
          <a:p>
            <a:pPr lvl="0"/>
            <a:r>
              <a:rPr lang="en-GB"/>
              <a:t>Insert title</a:t>
            </a:r>
          </a:p>
        </p:txBody>
      </p:sp>
      <p:sp>
        <p:nvSpPr>
          <p:cNvPr id="25" name="Text Placeholder 12">
            <a:extLst>
              <a:ext uri="{FF2B5EF4-FFF2-40B4-BE49-F238E27FC236}">
                <a16:creationId xmlns:a16="http://schemas.microsoft.com/office/drawing/2014/main" id="{7BBE9948-5826-D3C2-7589-A8F392E8BCF4}"/>
              </a:ext>
            </a:extLst>
          </p:cNvPr>
          <p:cNvSpPr>
            <a:spLocks noGrp="1"/>
          </p:cNvSpPr>
          <p:nvPr>
            <p:ph type="body" sz="quarter" idx="22" hasCustomPrompt="1"/>
          </p:nvPr>
        </p:nvSpPr>
        <p:spPr>
          <a:xfrm>
            <a:off x="8150448" y="3791469"/>
            <a:ext cx="3364307" cy="247356"/>
          </a:xfrm>
        </p:spPr>
        <p:txBody>
          <a:bodyPr anchor="ctr"/>
          <a:lstStyle>
            <a:lvl1pPr>
              <a:defRPr sz="900" cap="all" baseline="0"/>
            </a:lvl1pPr>
            <a:lvl2pPr>
              <a:defRPr sz="1000" cap="all" baseline="0"/>
            </a:lvl2pPr>
            <a:lvl3pPr>
              <a:defRPr sz="900" cap="all" baseline="0"/>
            </a:lvl3pPr>
            <a:lvl4pPr>
              <a:defRPr sz="800" cap="all" baseline="0"/>
            </a:lvl4pPr>
            <a:lvl5pPr>
              <a:defRPr sz="800" cap="all" baseline="0"/>
            </a:lvl5pPr>
          </a:lstStyle>
          <a:p>
            <a:pPr lvl="0"/>
            <a:r>
              <a:rPr lang="en-GB"/>
              <a:t>Insert company name</a:t>
            </a:r>
          </a:p>
        </p:txBody>
      </p:sp>
      <p:sp>
        <p:nvSpPr>
          <p:cNvPr id="26" name="Text Placeholder 12">
            <a:extLst>
              <a:ext uri="{FF2B5EF4-FFF2-40B4-BE49-F238E27FC236}">
                <a16:creationId xmlns:a16="http://schemas.microsoft.com/office/drawing/2014/main" id="{441D7672-A133-62F2-1766-5DA10FEBCBBB}"/>
              </a:ext>
            </a:extLst>
          </p:cNvPr>
          <p:cNvSpPr>
            <a:spLocks noGrp="1"/>
          </p:cNvSpPr>
          <p:nvPr>
            <p:ph type="body" sz="quarter" idx="23" hasCustomPrompt="1"/>
          </p:nvPr>
        </p:nvSpPr>
        <p:spPr>
          <a:xfrm>
            <a:off x="8150448" y="4097572"/>
            <a:ext cx="3364307" cy="247356"/>
          </a:xfrm>
        </p:spPr>
        <p:txBody>
          <a:bodyPr anchor="ctr"/>
          <a:lstStyle>
            <a:lvl1pPr>
              <a:defRPr sz="900" cap="all" baseline="0"/>
            </a:lvl1pPr>
            <a:lvl2pPr>
              <a:defRPr sz="1000" cap="all" baseline="0"/>
            </a:lvl2pPr>
            <a:lvl3pPr>
              <a:defRPr sz="900" cap="all" baseline="0"/>
            </a:lvl3pPr>
            <a:lvl4pPr>
              <a:defRPr sz="800" cap="all" baseline="0"/>
            </a:lvl4pPr>
            <a:lvl5pPr>
              <a:defRPr sz="800" cap="all" baseline="0"/>
            </a:lvl5pPr>
          </a:lstStyle>
          <a:p>
            <a:pPr lvl="0"/>
            <a:r>
              <a:rPr lang="en-GB"/>
              <a:t>Insert phone</a:t>
            </a:r>
          </a:p>
        </p:txBody>
      </p:sp>
      <p:sp>
        <p:nvSpPr>
          <p:cNvPr id="27" name="Text Placeholder 12">
            <a:extLst>
              <a:ext uri="{FF2B5EF4-FFF2-40B4-BE49-F238E27FC236}">
                <a16:creationId xmlns:a16="http://schemas.microsoft.com/office/drawing/2014/main" id="{C59D14B5-525A-4929-6640-B17A193FE6C5}"/>
              </a:ext>
            </a:extLst>
          </p:cNvPr>
          <p:cNvSpPr>
            <a:spLocks noGrp="1"/>
          </p:cNvSpPr>
          <p:nvPr>
            <p:ph type="body" sz="quarter" idx="24" hasCustomPrompt="1"/>
          </p:nvPr>
        </p:nvSpPr>
        <p:spPr>
          <a:xfrm>
            <a:off x="8150448" y="4403675"/>
            <a:ext cx="3364307" cy="247356"/>
          </a:xfrm>
        </p:spPr>
        <p:txBody>
          <a:bodyPr anchor="ctr"/>
          <a:lstStyle>
            <a:lvl1pPr>
              <a:defRPr sz="900" cap="all" baseline="0"/>
            </a:lvl1pPr>
            <a:lvl2pPr>
              <a:defRPr sz="1000" cap="all" baseline="0"/>
            </a:lvl2pPr>
            <a:lvl3pPr>
              <a:defRPr sz="900" cap="all" baseline="0"/>
            </a:lvl3pPr>
            <a:lvl4pPr>
              <a:defRPr sz="800" cap="all" baseline="0"/>
            </a:lvl4pPr>
            <a:lvl5pPr>
              <a:defRPr sz="800" cap="all" baseline="0"/>
            </a:lvl5pPr>
          </a:lstStyle>
          <a:p>
            <a:pPr lvl="0"/>
            <a:r>
              <a:rPr lang="en-GB"/>
              <a:t>Insert email</a:t>
            </a:r>
          </a:p>
        </p:txBody>
      </p:sp>
      <p:sp>
        <p:nvSpPr>
          <p:cNvPr id="29" name="Text Placeholder 28">
            <a:extLst>
              <a:ext uri="{FF2B5EF4-FFF2-40B4-BE49-F238E27FC236}">
                <a16:creationId xmlns:a16="http://schemas.microsoft.com/office/drawing/2014/main" id="{6DF254FF-0ED5-6C78-869E-390454E924BC}"/>
              </a:ext>
            </a:extLst>
          </p:cNvPr>
          <p:cNvSpPr>
            <a:spLocks noGrp="1"/>
          </p:cNvSpPr>
          <p:nvPr>
            <p:ph type="body" sz="quarter" idx="25" hasCustomPrompt="1"/>
          </p:nvPr>
        </p:nvSpPr>
        <p:spPr>
          <a:xfrm>
            <a:off x="500753" y="3450592"/>
            <a:ext cx="3293142" cy="3600"/>
          </a:xfrm>
          <a:solidFill>
            <a:schemeClr val="tx2"/>
          </a:solidFill>
        </p:spPr>
        <p:txBody>
          <a:bodyPr/>
          <a:lstStyle>
            <a:lvl1pPr>
              <a:defRPr/>
            </a:lvl1pPr>
          </a:lstStyle>
          <a:p>
            <a:pPr lvl="0"/>
            <a:r>
              <a:rPr lang="en-GB"/>
              <a:t> </a:t>
            </a:r>
          </a:p>
        </p:txBody>
      </p:sp>
      <p:sp>
        <p:nvSpPr>
          <p:cNvPr id="30" name="Text Placeholder 28">
            <a:extLst>
              <a:ext uri="{FF2B5EF4-FFF2-40B4-BE49-F238E27FC236}">
                <a16:creationId xmlns:a16="http://schemas.microsoft.com/office/drawing/2014/main" id="{CBDEC2BF-BBCC-6FA5-4D93-E78484D9C9ED}"/>
              </a:ext>
            </a:extLst>
          </p:cNvPr>
          <p:cNvSpPr>
            <a:spLocks noGrp="1"/>
          </p:cNvSpPr>
          <p:nvPr>
            <p:ph type="body" sz="quarter" idx="26" hasCustomPrompt="1"/>
          </p:nvPr>
        </p:nvSpPr>
        <p:spPr>
          <a:xfrm>
            <a:off x="500753" y="3756695"/>
            <a:ext cx="3293142" cy="3600"/>
          </a:xfrm>
          <a:solidFill>
            <a:schemeClr val="tx2"/>
          </a:solidFill>
        </p:spPr>
        <p:txBody>
          <a:bodyPr/>
          <a:lstStyle>
            <a:lvl1pPr>
              <a:defRPr/>
            </a:lvl1pPr>
          </a:lstStyle>
          <a:p>
            <a:pPr lvl="0"/>
            <a:r>
              <a:rPr lang="en-GB"/>
              <a:t> </a:t>
            </a:r>
          </a:p>
        </p:txBody>
      </p:sp>
      <p:sp>
        <p:nvSpPr>
          <p:cNvPr id="31" name="Text Placeholder 28">
            <a:extLst>
              <a:ext uri="{FF2B5EF4-FFF2-40B4-BE49-F238E27FC236}">
                <a16:creationId xmlns:a16="http://schemas.microsoft.com/office/drawing/2014/main" id="{834489DA-80D0-4860-98E2-BE6F18F2A744}"/>
              </a:ext>
            </a:extLst>
          </p:cNvPr>
          <p:cNvSpPr>
            <a:spLocks noGrp="1"/>
          </p:cNvSpPr>
          <p:nvPr>
            <p:ph type="body" sz="quarter" idx="27" hasCustomPrompt="1"/>
          </p:nvPr>
        </p:nvSpPr>
        <p:spPr>
          <a:xfrm>
            <a:off x="500753" y="4062798"/>
            <a:ext cx="3293142" cy="3600"/>
          </a:xfrm>
          <a:solidFill>
            <a:schemeClr val="tx2"/>
          </a:solidFill>
        </p:spPr>
        <p:txBody>
          <a:bodyPr/>
          <a:lstStyle>
            <a:lvl1pPr>
              <a:defRPr/>
            </a:lvl1pPr>
          </a:lstStyle>
          <a:p>
            <a:pPr lvl="0"/>
            <a:r>
              <a:rPr lang="en-GB"/>
              <a:t> </a:t>
            </a:r>
          </a:p>
        </p:txBody>
      </p:sp>
      <p:sp>
        <p:nvSpPr>
          <p:cNvPr id="32" name="Text Placeholder 28">
            <a:extLst>
              <a:ext uri="{FF2B5EF4-FFF2-40B4-BE49-F238E27FC236}">
                <a16:creationId xmlns:a16="http://schemas.microsoft.com/office/drawing/2014/main" id="{413757EC-9418-E80A-9C60-821608FCAC90}"/>
              </a:ext>
            </a:extLst>
          </p:cNvPr>
          <p:cNvSpPr>
            <a:spLocks noGrp="1"/>
          </p:cNvSpPr>
          <p:nvPr>
            <p:ph type="body" sz="quarter" idx="28" hasCustomPrompt="1"/>
          </p:nvPr>
        </p:nvSpPr>
        <p:spPr>
          <a:xfrm>
            <a:off x="500753" y="4368901"/>
            <a:ext cx="3293142" cy="3600"/>
          </a:xfrm>
          <a:solidFill>
            <a:schemeClr val="tx2"/>
          </a:solidFill>
        </p:spPr>
        <p:txBody>
          <a:bodyPr/>
          <a:lstStyle>
            <a:lvl1pPr>
              <a:defRPr/>
            </a:lvl1pPr>
          </a:lstStyle>
          <a:p>
            <a:pPr lvl="0"/>
            <a:r>
              <a:rPr lang="en-GB"/>
              <a:t> </a:t>
            </a:r>
          </a:p>
        </p:txBody>
      </p:sp>
      <p:sp>
        <p:nvSpPr>
          <p:cNvPr id="33" name="Text Placeholder 28">
            <a:extLst>
              <a:ext uri="{FF2B5EF4-FFF2-40B4-BE49-F238E27FC236}">
                <a16:creationId xmlns:a16="http://schemas.microsoft.com/office/drawing/2014/main" id="{96D9D1F0-A431-7276-A6A5-9F3B373CA68C}"/>
              </a:ext>
            </a:extLst>
          </p:cNvPr>
          <p:cNvSpPr>
            <a:spLocks noGrp="1"/>
          </p:cNvSpPr>
          <p:nvPr>
            <p:ph type="body" sz="quarter" idx="29" hasCustomPrompt="1"/>
          </p:nvPr>
        </p:nvSpPr>
        <p:spPr>
          <a:xfrm>
            <a:off x="500753" y="4675004"/>
            <a:ext cx="3293142" cy="3600"/>
          </a:xfrm>
          <a:solidFill>
            <a:schemeClr val="tx2"/>
          </a:solidFill>
        </p:spPr>
        <p:txBody>
          <a:bodyPr/>
          <a:lstStyle>
            <a:lvl1pPr>
              <a:defRPr/>
            </a:lvl1pPr>
          </a:lstStyle>
          <a:p>
            <a:pPr lvl="0"/>
            <a:r>
              <a:rPr lang="en-GB"/>
              <a:t> </a:t>
            </a:r>
          </a:p>
        </p:txBody>
      </p:sp>
      <p:sp>
        <p:nvSpPr>
          <p:cNvPr id="34" name="Text Placeholder 28">
            <a:extLst>
              <a:ext uri="{FF2B5EF4-FFF2-40B4-BE49-F238E27FC236}">
                <a16:creationId xmlns:a16="http://schemas.microsoft.com/office/drawing/2014/main" id="{8E28D5FE-F607-EBE3-85D1-544A8C0B44E4}"/>
              </a:ext>
            </a:extLst>
          </p:cNvPr>
          <p:cNvSpPr>
            <a:spLocks noGrp="1"/>
          </p:cNvSpPr>
          <p:nvPr>
            <p:ph type="body" sz="quarter" idx="30" hasCustomPrompt="1"/>
          </p:nvPr>
        </p:nvSpPr>
        <p:spPr>
          <a:xfrm>
            <a:off x="4376418" y="3450592"/>
            <a:ext cx="3293142" cy="3600"/>
          </a:xfrm>
          <a:solidFill>
            <a:schemeClr val="tx2"/>
          </a:solidFill>
        </p:spPr>
        <p:txBody>
          <a:bodyPr/>
          <a:lstStyle>
            <a:lvl1pPr>
              <a:defRPr/>
            </a:lvl1pPr>
          </a:lstStyle>
          <a:p>
            <a:pPr lvl="0"/>
            <a:r>
              <a:rPr lang="en-GB"/>
              <a:t> </a:t>
            </a:r>
          </a:p>
        </p:txBody>
      </p:sp>
      <p:sp>
        <p:nvSpPr>
          <p:cNvPr id="35" name="Text Placeholder 28">
            <a:extLst>
              <a:ext uri="{FF2B5EF4-FFF2-40B4-BE49-F238E27FC236}">
                <a16:creationId xmlns:a16="http://schemas.microsoft.com/office/drawing/2014/main" id="{F1EC6439-D8C3-4E49-1DE3-CEA77B9F0CB3}"/>
              </a:ext>
            </a:extLst>
          </p:cNvPr>
          <p:cNvSpPr>
            <a:spLocks noGrp="1"/>
          </p:cNvSpPr>
          <p:nvPr>
            <p:ph type="body" sz="quarter" idx="31" hasCustomPrompt="1"/>
          </p:nvPr>
        </p:nvSpPr>
        <p:spPr>
          <a:xfrm>
            <a:off x="4376418" y="3756695"/>
            <a:ext cx="3293142" cy="3600"/>
          </a:xfrm>
          <a:solidFill>
            <a:schemeClr val="tx2"/>
          </a:solidFill>
        </p:spPr>
        <p:txBody>
          <a:bodyPr/>
          <a:lstStyle>
            <a:lvl1pPr>
              <a:defRPr/>
            </a:lvl1pPr>
          </a:lstStyle>
          <a:p>
            <a:pPr lvl="0"/>
            <a:r>
              <a:rPr lang="en-GB"/>
              <a:t> </a:t>
            </a:r>
          </a:p>
        </p:txBody>
      </p:sp>
      <p:sp>
        <p:nvSpPr>
          <p:cNvPr id="36" name="Text Placeholder 28">
            <a:extLst>
              <a:ext uri="{FF2B5EF4-FFF2-40B4-BE49-F238E27FC236}">
                <a16:creationId xmlns:a16="http://schemas.microsoft.com/office/drawing/2014/main" id="{1D4D8D3B-1953-05C8-21F7-4D61375B8E0E}"/>
              </a:ext>
            </a:extLst>
          </p:cNvPr>
          <p:cNvSpPr>
            <a:spLocks noGrp="1"/>
          </p:cNvSpPr>
          <p:nvPr>
            <p:ph type="body" sz="quarter" idx="32" hasCustomPrompt="1"/>
          </p:nvPr>
        </p:nvSpPr>
        <p:spPr>
          <a:xfrm>
            <a:off x="4376418" y="4062798"/>
            <a:ext cx="3293142" cy="3600"/>
          </a:xfrm>
          <a:solidFill>
            <a:schemeClr val="tx2"/>
          </a:solidFill>
        </p:spPr>
        <p:txBody>
          <a:bodyPr/>
          <a:lstStyle>
            <a:lvl1pPr>
              <a:defRPr/>
            </a:lvl1pPr>
          </a:lstStyle>
          <a:p>
            <a:pPr lvl="0"/>
            <a:r>
              <a:rPr lang="en-GB"/>
              <a:t> </a:t>
            </a:r>
          </a:p>
        </p:txBody>
      </p:sp>
      <p:sp>
        <p:nvSpPr>
          <p:cNvPr id="37" name="Text Placeholder 28">
            <a:extLst>
              <a:ext uri="{FF2B5EF4-FFF2-40B4-BE49-F238E27FC236}">
                <a16:creationId xmlns:a16="http://schemas.microsoft.com/office/drawing/2014/main" id="{E823C607-AEA8-77CD-5732-BE4D654FA447}"/>
              </a:ext>
            </a:extLst>
          </p:cNvPr>
          <p:cNvSpPr>
            <a:spLocks noGrp="1"/>
          </p:cNvSpPr>
          <p:nvPr>
            <p:ph type="body" sz="quarter" idx="33" hasCustomPrompt="1"/>
          </p:nvPr>
        </p:nvSpPr>
        <p:spPr>
          <a:xfrm>
            <a:off x="4376418" y="4368901"/>
            <a:ext cx="3293142" cy="3600"/>
          </a:xfrm>
          <a:solidFill>
            <a:schemeClr val="tx2"/>
          </a:solidFill>
        </p:spPr>
        <p:txBody>
          <a:bodyPr/>
          <a:lstStyle>
            <a:lvl1pPr>
              <a:defRPr/>
            </a:lvl1pPr>
          </a:lstStyle>
          <a:p>
            <a:pPr lvl="0"/>
            <a:r>
              <a:rPr lang="en-GB"/>
              <a:t> </a:t>
            </a:r>
          </a:p>
        </p:txBody>
      </p:sp>
      <p:sp>
        <p:nvSpPr>
          <p:cNvPr id="38" name="Text Placeholder 28">
            <a:extLst>
              <a:ext uri="{FF2B5EF4-FFF2-40B4-BE49-F238E27FC236}">
                <a16:creationId xmlns:a16="http://schemas.microsoft.com/office/drawing/2014/main" id="{6326B3C4-BFC7-1B26-2F00-B08256404980}"/>
              </a:ext>
            </a:extLst>
          </p:cNvPr>
          <p:cNvSpPr>
            <a:spLocks noGrp="1"/>
          </p:cNvSpPr>
          <p:nvPr>
            <p:ph type="body" sz="quarter" idx="34" hasCustomPrompt="1"/>
          </p:nvPr>
        </p:nvSpPr>
        <p:spPr>
          <a:xfrm>
            <a:off x="4376418" y="4675004"/>
            <a:ext cx="3293142" cy="3600"/>
          </a:xfrm>
          <a:solidFill>
            <a:schemeClr val="tx2"/>
          </a:solidFill>
        </p:spPr>
        <p:txBody>
          <a:bodyPr/>
          <a:lstStyle>
            <a:lvl1pPr>
              <a:defRPr/>
            </a:lvl1pPr>
          </a:lstStyle>
          <a:p>
            <a:pPr lvl="0"/>
            <a:r>
              <a:rPr lang="en-GB"/>
              <a:t> </a:t>
            </a:r>
          </a:p>
        </p:txBody>
      </p:sp>
      <p:sp>
        <p:nvSpPr>
          <p:cNvPr id="39" name="Text Placeholder 28">
            <a:extLst>
              <a:ext uri="{FF2B5EF4-FFF2-40B4-BE49-F238E27FC236}">
                <a16:creationId xmlns:a16="http://schemas.microsoft.com/office/drawing/2014/main" id="{A357389E-E083-C251-4E4F-FF6F4BA1D346}"/>
              </a:ext>
            </a:extLst>
          </p:cNvPr>
          <p:cNvSpPr>
            <a:spLocks noGrp="1"/>
          </p:cNvSpPr>
          <p:nvPr>
            <p:ph type="body" sz="quarter" idx="35" hasCustomPrompt="1"/>
          </p:nvPr>
        </p:nvSpPr>
        <p:spPr>
          <a:xfrm>
            <a:off x="8252084" y="3450592"/>
            <a:ext cx="3293142" cy="3600"/>
          </a:xfrm>
          <a:solidFill>
            <a:schemeClr val="tx2"/>
          </a:solidFill>
        </p:spPr>
        <p:txBody>
          <a:bodyPr/>
          <a:lstStyle>
            <a:lvl1pPr>
              <a:defRPr/>
            </a:lvl1pPr>
          </a:lstStyle>
          <a:p>
            <a:pPr lvl="0"/>
            <a:r>
              <a:rPr lang="en-GB"/>
              <a:t> </a:t>
            </a:r>
          </a:p>
        </p:txBody>
      </p:sp>
      <p:sp>
        <p:nvSpPr>
          <p:cNvPr id="40" name="Text Placeholder 28">
            <a:extLst>
              <a:ext uri="{FF2B5EF4-FFF2-40B4-BE49-F238E27FC236}">
                <a16:creationId xmlns:a16="http://schemas.microsoft.com/office/drawing/2014/main" id="{5D7E546A-C026-A27C-D3C8-5190A9AB82A1}"/>
              </a:ext>
            </a:extLst>
          </p:cNvPr>
          <p:cNvSpPr>
            <a:spLocks noGrp="1"/>
          </p:cNvSpPr>
          <p:nvPr>
            <p:ph type="body" sz="quarter" idx="36" hasCustomPrompt="1"/>
          </p:nvPr>
        </p:nvSpPr>
        <p:spPr>
          <a:xfrm>
            <a:off x="8252084" y="3756695"/>
            <a:ext cx="3293142" cy="3600"/>
          </a:xfrm>
          <a:solidFill>
            <a:schemeClr val="tx2"/>
          </a:solidFill>
        </p:spPr>
        <p:txBody>
          <a:bodyPr/>
          <a:lstStyle>
            <a:lvl1pPr>
              <a:defRPr/>
            </a:lvl1pPr>
          </a:lstStyle>
          <a:p>
            <a:pPr lvl="0"/>
            <a:r>
              <a:rPr lang="en-GB"/>
              <a:t> </a:t>
            </a:r>
          </a:p>
        </p:txBody>
      </p:sp>
      <p:sp>
        <p:nvSpPr>
          <p:cNvPr id="41" name="Text Placeholder 28">
            <a:extLst>
              <a:ext uri="{FF2B5EF4-FFF2-40B4-BE49-F238E27FC236}">
                <a16:creationId xmlns:a16="http://schemas.microsoft.com/office/drawing/2014/main" id="{06E22225-3F36-6397-847D-3F029137045D}"/>
              </a:ext>
            </a:extLst>
          </p:cNvPr>
          <p:cNvSpPr>
            <a:spLocks noGrp="1"/>
          </p:cNvSpPr>
          <p:nvPr>
            <p:ph type="body" sz="quarter" idx="37" hasCustomPrompt="1"/>
          </p:nvPr>
        </p:nvSpPr>
        <p:spPr>
          <a:xfrm>
            <a:off x="8252084" y="4062798"/>
            <a:ext cx="3293142" cy="3600"/>
          </a:xfrm>
          <a:solidFill>
            <a:schemeClr val="tx2"/>
          </a:solidFill>
        </p:spPr>
        <p:txBody>
          <a:bodyPr/>
          <a:lstStyle>
            <a:lvl1pPr>
              <a:defRPr/>
            </a:lvl1pPr>
          </a:lstStyle>
          <a:p>
            <a:pPr lvl="0"/>
            <a:r>
              <a:rPr lang="en-GB"/>
              <a:t> </a:t>
            </a:r>
          </a:p>
        </p:txBody>
      </p:sp>
      <p:sp>
        <p:nvSpPr>
          <p:cNvPr id="42" name="Text Placeholder 28">
            <a:extLst>
              <a:ext uri="{FF2B5EF4-FFF2-40B4-BE49-F238E27FC236}">
                <a16:creationId xmlns:a16="http://schemas.microsoft.com/office/drawing/2014/main" id="{43D98500-BCD8-49B7-288F-0E65A2C23EE2}"/>
              </a:ext>
            </a:extLst>
          </p:cNvPr>
          <p:cNvSpPr>
            <a:spLocks noGrp="1"/>
          </p:cNvSpPr>
          <p:nvPr>
            <p:ph type="body" sz="quarter" idx="38" hasCustomPrompt="1"/>
          </p:nvPr>
        </p:nvSpPr>
        <p:spPr>
          <a:xfrm>
            <a:off x="8252084" y="4368901"/>
            <a:ext cx="3293142" cy="3600"/>
          </a:xfrm>
          <a:solidFill>
            <a:schemeClr val="tx2"/>
          </a:solidFill>
        </p:spPr>
        <p:txBody>
          <a:bodyPr/>
          <a:lstStyle>
            <a:lvl1pPr>
              <a:defRPr/>
            </a:lvl1pPr>
          </a:lstStyle>
          <a:p>
            <a:pPr lvl="0"/>
            <a:r>
              <a:rPr lang="en-GB"/>
              <a:t> </a:t>
            </a:r>
          </a:p>
        </p:txBody>
      </p:sp>
      <p:sp>
        <p:nvSpPr>
          <p:cNvPr id="43" name="Text Placeholder 28">
            <a:extLst>
              <a:ext uri="{FF2B5EF4-FFF2-40B4-BE49-F238E27FC236}">
                <a16:creationId xmlns:a16="http://schemas.microsoft.com/office/drawing/2014/main" id="{4FB71802-363D-FA7F-AC0F-B407F5BCD680}"/>
              </a:ext>
            </a:extLst>
          </p:cNvPr>
          <p:cNvSpPr>
            <a:spLocks noGrp="1"/>
          </p:cNvSpPr>
          <p:nvPr>
            <p:ph type="body" sz="quarter" idx="39" hasCustomPrompt="1"/>
          </p:nvPr>
        </p:nvSpPr>
        <p:spPr>
          <a:xfrm>
            <a:off x="8252084" y="4675004"/>
            <a:ext cx="3293142" cy="3600"/>
          </a:xfrm>
          <a:solidFill>
            <a:schemeClr val="tx2"/>
          </a:solidFill>
        </p:spPr>
        <p:txBody>
          <a:bodyPr/>
          <a:lstStyle>
            <a:lvl1pPr>
              <a:defRPr/>
            </a:lvl1pPr>
          </a:lstStyle>
          <a:p>
            <a:pPr lvl="0"/>
            <a:r>
              <a:rPr lang="en-GB"/>
              <a:t> </a:t>
            </a:r>
          </a:p>
        </p:txBody>
      </p:sp>
      <p:sp>
        <p:nvSpPr>
          <p:cNvPr id="4" name="Title 2">
            <a:extLst>
              <a:ext uri="{FF2B5EF4-FFF2-40B4-BE49-F238E27FC236}">
                <a16:creationId xmlns:a16="http://schemas.microsoft.com/office/drawing/2014/main" id="{3696D601-6E76-F188-0725-F42A07CD813C}"/>
              </a:ext>
            </a:extLst>
          </p:cNvPr>
          <p:cNvSpPr>
            <a:spLocks noGrp="1"/>
          </p:cNvSpPr>
          <p:nvPr>
            <p:ph type="title" hasCustomPrompt="1"/>
          </p:nvPr>
        </p:nvSpPr>
        <p:spPr>
          <a:xfrm>
            <a:off x="450732" y="906841"/>
            <a:ext cx="6228882" cy="945389"/>
          </a:xfrm>
        </p:spPr>
        <p:txBody>
          <a:bodyPr/>
          <a:lstStyle>
            <a:lvl1pPr>
              <a:defRPr sz="5998">
                <a:latin typeface="+mn-lt"/>
              </a:defRPr>
            </a:lvl1pPr>
          </a:lstStyle>
          <a:p>
            <a:r>
              <a:rPr lang="en-GB"/>
              <a:t>Contact us</a:t>
            </a:r>
          </a:p>
        </p:txBody>
      </p:sp>
      <p:sp>
        <p:nvSpPr>
          <p:cNvPr id="5" name="Picture Placeholder 4">
            <a:extLst>
              <a:ext uri="{FF2B5EF4-FFF2-40B4-BE49-F238E27FC236}">
                <a16:creationId xmlns:a16="http://schemas.microsoft.com/office/drawing/2014/main" id="{DE2C3EA0-E468-7269-99F3-8AEA362577CE}"/>
              </a:ext>
            </a:extLst>
          </p:cNvPr>
          <p:cNvSpPr>
            <a:spLocks noGrp="1"/>
          </p:cNvSpPr>
          <p:nvPr>
            <p:ph type="pic" sz="quarter" idx="40"/>
          </p:nvPr>
        </p:nvSpPr>
        <p:spPr>
          <a:xfrm>
            <a:off x="406294" y="2336801"/>
            <a:ext cx="737996" cy="733425"/>
          </a:xfrm>
        </p:spPr>
        <p:txBody>
          <a:bodyPr anchor="ctr"/>
          <a:lstStyle>
            <a:lvl1pPr algn="ctr">
              <a:defRPr/>
            </a:lvl1pPr>
          </a:lstStyle>
          <a:p>
            <a:r>
              <a:rPr lang="en-US"/>
              <a:t>Click icon to add picture</a:t>
            </a:r>
            <a:endParaRPr lang="en-GB"/>
          </a:p>
        </p:txBody>
      </p:sp>
      <p:sp>
        <p:nvSpPr>
          <p:cNvPr id="7" name="Picture Placeholder 4">
            <a:extLst>
              <a:ext uri="{FF2B5EF4-FFF2-40B4-BE49-F238E27FC236}">
                <a16:creationId xmlns:a16="http://schemas.microsoft.com/office/drawing/2014/main" id="{C1742F0C-0962-EF39-F843-06A31E900C2A}"/>
              </a:ext>
            </a:extLst>
          </p:cNvPr>
          <p:cNvSpPr>
            <a:spLocks noGrp="1"/>
          </p:cNvSpPr>
          <p:nvPr>
            <p:ph type="pic" sz="quarter" idx="41"/>
          </p:nvPr>
        </p:nvSpPr>
        <p:spPr>
          <a:xfrm>
            <a:off x="4278529" y="2336801"/>
            <a:ext cx="737996" cy="733425"/>
          </a:xfrm>
        </p:spPr>
        <p:txBody>
          <a:bodyPr anchor="ctr"/>
          <a:lstStyle>
            <a:lvl1pPr algn="ctr">
              <a:defRPr/>
            </a:lvl1pPr>
          </a:lstStyle>
          <a:p>
            <a:r>
              <a:rPr lang="en-US"/>
              <a:t>Click icon to add picture</a:t>
            </a:r>
            <a:endParaRPr lang="en-GB"/>
          </a:p>
        </p:txBody>
      </p:sp>
      <p:sp>
        <p:nvSpPr>
          <p:cNvPr id="9" name="Picture Placeholder 4">
            <a:extLst>
              <a:ext uri="{FF2B5EF4-FFF2-40B4-BE49-F238E27FC236}">
                <a16:creationId xmlns:a16="http://schemas.microsoft.com/office/drawing/2014/main" id="{9C3C51D9-2B23-BAC1-434E-0AA3E2D9332E}"/>
              </a:ext>
            </a:extLst>
          </p:cNvPr>
          <p:cNvSpPr>
            <a:spLocks noGrp="1"/>
          </p:cNvSpPr>
          <p:nvPr>
            <p:ph type="pic" sz="quarter" idx="42"/>
          </p:nvPr>
        </p:nvSpPr>
        <p:spPr>
          <a:xfrm>
            <a:off x="8150448" y="2336801"/>
            <a:ext cx="737996" cy="733425"/>
          </a:xfrm>
        </p:spPr>
        <p:txBody>
          <a:bodyPr anchor="ctr"/>
          <a:lstStyle>
            <a:lvl1pPr algn="ctr">
              <a:defRPr/>
            </a:lvl1pPr>
          </a:lstStyle>
          <a:p>
            <a:r>
              <a:rPr lang="en-US"/>
              <a:t>Click icon to add picture</a:t>
            </a:r>
            <a:endParaRPr lang="en-GB"/>
          </a:p>
        </p:txBody>
      </p:sp>
      <p:grpSp>
        <p:nvGrpSpPr>
          <p:cNvPr id="2" name="Group 1">
            <a:extLst>
              <a:ext uri="{FF2B5EF4-FFF2-40B4-BE49-F238E27FC236}">
                <a16:creationId xmlns:a16="http://schemas.microsoft.com/office/drawing/2014/main" id="{F2DCE0BB-4469-4EF6-2D16-35660789E0C0}"/>
              </a:ext>
            </a:extLst>
          </p:cNvPr>
          <p:cNvGrpSpPr/>
          <p:nvPr userDrawn="1"/>
        </p:nvGrpSpPr>
        <p:grpSpPr>
          <a:xfrm>
            <a:off x="12284372" y="0"/>
            <a:ext cx="2174455" cy="4839558"/>
            <a:chOff x="838200" y="1150069"/>
            <a:chExt cx="2175021" cy="4839558"/>
          </a:xfrm>
        </p:grpSpPr>
        <p:sp>
          <p:nvSpPr>
            <p:cNvPr id="10" name="Rectangle 9">
              <a:extLst>
                <a:ext uri="{FF2B5EF4-FFF2-40B4-BE49-F238E27FC236}">
                  <a16:creationId xmlns:a16="http://schemas.microsoft.com/office/drawing/2014/main" id="{D0E5758E-2D88-A6A8-5230-58F40F3EE4F7}"/>
                </a:ext>
              </a:extLst>
            </p:cNvPr>
            <p:cNvSpPr/>
            <p:nvPr/>
          </p:nvSpPr>
          <p:spPr>
            <a:xfrm>
              <a:off x="838200" y="1150069"/>
              <a:ext cx="2146445" cy="4839558"/>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333333"/>
                </a:solidFill>
              </a:endParaRPr>
            </a:p>
          </p:txBody>
        </p:sp>
        <p:sp>
          <p:nvSpPr>
            <p:cNvPr id="12" name="Rectangle 11">
              <a:extLst>
                <a:ext uri="{FF2B5EF4-FFF2-40B4-BE49-F238E27FC236}">
                  <a16:creationId xmlns:a16="http://schemas.microsoft.com/office/drawing/2014/main" id="{80BFBF28-D1D7-EB72-6581-A6A94CFC031D}"/>
                </a:ext>
              </a:extLst>
            </p:cNvPr>
            <p:cNvSpPr/>
            <p:nvPr/>
          </p:nvSpPr>
          <p:spPr>
            <a:xfrm flipV="1">
              <a:off x="838200" y="1150069"/>
              <a:ext cx="2146445" cy="52016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799">
                <a:solidFill>
                  <a:srgbClr val="333333"/>
                </a:solidFill>
              </a:endParaRPr>
            </a:p>
          </p:txBody>
        </p:sp>
        <p:sp>
          <p:nvSpPr>
            <p:cNvPr id="28" name="TextBox 27">
              <a:extLst>
                <a:ext uri="{FF2B5EF4-FFF2-40B4-BE49-F238E27FC236}">
                  <a16:creationId xmlns:a16="http://schemas.microsoft.com/office/drawing/2014/main" id="{D2B0C587-AEA9-D9BB-AB34-A70FD2B77BE4}"/>
                </a:ext>
              </a:extLst>
            </p:cNvPr>
            <p:cNvSpPr txBox="1"/>
            <p:nvPr/>
          </p:nvSpPr>
          <p:spPr>
            <a:xfrm>
              <a:off x="866775" y="2189496"/>
              <a:ext cx="2087197" cy="707886"/>
            </a:xfrm>
            <a:prstGeom prst="rect">
              <a:avLst/>
            </a:prstGeom>
            <a:noFill/>
          </p:spPr>
          <p:txBody>
            <a:bodyPr wrap="square" rtlCol="0">
              <a:spAutoFit/>
            </a:bodyPr>
            <a:lstStyle/>
            <a:p>
              <a:r>
                <a:rPr lang="en-GB" sz="1000" b="1">
                  <a:solidFill>
                    <a:srgbClr val="333333"/>
                  </a:solidFill>
                </a:rPr>
                <a:t>2. </a:t>
              </a:r>
              <a:r>
                <a:rPr lang="en-GB" sz="1000">
                  <a:solidFill>
                    <a:srgbClr val="333333"/>
                  </a:solidFill>
                </a:rPr>
                <a:t>Click on the </a:t>
              </a:r>
              <a:r>
                <a:rPr lang="en-GB" sz="1000" b="0">
                  <a:solidFill>
                    <a:srgbClr val="333333"/>
                  </a:solidFill>
                  <a:latin typeface="Gotham Medium" pitchFamily="50" charset="0"/>
                </a:rPr>
                <a:t>icon</a:t>
              </a:r>
              <a:r>
                <a:rPr lang="en-GB" sz="1000">
                  <a:solidFill>
                    <a:srgbClr val="333333"/>
                  </a:solidFill>
                </a:rPr>
                <a:t> in the middle of the placeholder and choose the image from your computer.</a:t>
              </a:r>
            </a:p>
          </p:txBody>
        </p:sp>
        <p:sp>
          <p:nvSpPr>
            <p:cNvPr id="44" name="TextBox 43">
              <a:extLst>
                <a:ext uri="{FF2B5EF4-FFF2-40B4-BE49-F238E27FC236}">
                  <a16:creationId xmlns:a16="http://schemas.microsoft.com/office/drawing/2014/main" id="{562F240E-F037-7687-8F87-42FC6BDC0DBE}"/>
                </a:ext>
              </a:extLst>
            </p:cNvPr>
            <p:cNvSpPr txBox="1"/>
            <p:nvPr/>
          </p:nvSpPr>
          <p:spPr>
            <a:xfrm>
              <a:off x="866774" y="2943679"/>
              <a:ext cx="2146447" cy="553998"/>
            </a:xfrm>
            <a:prstGeom prst="rect">
              <a:avLst/>
            </a:prstGeom>
            <a:noFill/>
          </p:spPr>
          <p:txBody>
            <a:bodyPr wrap="square" rtlCol="0">
              <a:spAutoFit/>
            </a:bodyPr>
            <a:lstStyle/>
            <a:p>
              <a:r>
                <a:rPr lang="en-GB" sz="1000" b="1">
                  <a:solidFill>
                    <a:srgbClr val="333333"/>
                  </a:solidFill>
                </a:rPr>
                <a:t>3. </a:t>
              </a:r>
              <a:r>
                <a:rPr lang="en-GB" sz="1000">
                  <a:solidFill>
                    <a:srgbClr val="333333"/>
                  </a:solidFill>
                </a:rPr>
                <a:t>Click on the </a:t>
              </a:r>
              <a:r>
                <a:rPr lang="en-GB" sz="1000" b="0">
                  <a:solidFill>
                    <a:srgbClr val="333333"/>
                  </a:solidFill>
                  <a:latin typeface="Gotham Medium" pitchFamily="50" charset="0"/>
                </a:rPr>
                <a:t>Format Picture </a:t>
              </a:r>
              <a:r>
                <a:rPr lang="en-GB" sz="1000">
                  <a:solidFill>
                    <a:srgbClr val="333333"/>
                  </a:solidFill>
                </a:rPr>
                <a:t>tab in the ribbon and use the tools to edit the image.</a:t>
              </a:r>
            </a:p>
          </p:txBody>
        </p:sp>
        <p:sp>
          <p:nvSpPr>
            <p:cNvPr id="45" name="TextBox 44">
              <a:extLst>
                <a:ext uri="{FF2B5EF4-FFF2-40B4-BE49-F238E27FC236}">
                  <a16:creationId xmlns:a16="http://schemas.microsoft.com/office/drawing/2014/main" id="{79CD80C4-1D2D-558E-B605-12D6A71906E0}"/>
                </a:ext>
              </a:extLst>
            </p:cNvPr>
            <p:cNvSpPr txBox="1"/>
            <p:nvPr/>
          </p:nvSpPr>
          <p:spPr>
            <a:xfrm>
              <a:off x="866773" y="3543974"/>
              <a:ext cx="2146447" cy="1169551"/>
            </a:xfrm>
            <a:prstGeom prst="rect">
              <a:avLst/>
            </a:prstGeom>
            <a:noFill/>
          </p:spPr>
          <p:txBody>
            <a:bodyPr wrap="square" rtlCol="0">
              <a:spAutoFit/>
            </a:bodyPr>
            <a:lstStyle/>
            <a:p>
              <a:r>
                <a:rPr lang="en-GB" sz="1000" b="1">
                  <a:solidFill>
                    <a:srgbClr val="333333"/>
                  </a:solidFill>
                </a:rPr>
                <a:t>4. </a:t>
              </a:r>
              <a:r>
                <a:rPr lang="en-GB" sz="1000">
                  <a:solidFill>
                    <a:srgbClr val="333333"/>
                  </a:solidFill>
                </a:rPr>
                <a:t>Choose </a:t>
              </a:r>
              <a:r>
                <a:rPr lang="en-GB" sz="1000" b="0">
                  <a:solidFill>
                    <a:srgbClr val="333333"/>
                  </a:solidFill>
                  <a:latin typeface="Gotham Medium" pitchFamily="50" charset="0"/>
                </a:rPr>
                <a:t>Crop</a:t>
              </a:r>
              <a:r>
                <a:rPr lang="en-GB" sz="1000">
                  <a:solidFill>
                    <a:srgbClr val="333333"/>
                  </a:solidFill>
                </a:rPr>
                <a:t> to resize and move the image within the placeholder, using the white circles in the corners of the image. Click on the drop down arrow and choose </a:t>
              </a:r>
              <a:r>
                <a:rPr lang="en-GB" sz="1000" b="0">
                  <a:solidFill>
                    <a:srgbClr val="333333"/>
                  </a:solidFill>
                  <a:latin typeface="Gotham Medium" pitchFamily="50" charset="0"/>
                </a:rPr>
                <a:t>Fit </a:t>
              </a:r>
              <a:r>
                <a:rPr lang="en-GB" sz="1000">
                  <a:solidFill>
                    <a:srgbClr val="333333"/>
                  </a:solidFill>
                </a:rPr>
                <a:t>to fit the image to the placeholder.</a:t>
              </a:r>
            </a:p>
          </p:txBody>
        </p:sp>
        <p:sp>
          <p:nvSpPr>
            <p:cNvPr id="46" name="TextBox 45">
              <a:extLst>
                <a:ext uri="{FF2B5EF4-FFF2-40B4-BE49-F238E27FC236}">
                  <a16:creationId xmlns:a16="http://schemas.microsoft.com/office/drawing/2014/main" id="{DB0E894C-E902-29B6-EAA6-F3E40559BDCD}"/>
                </a:ext>
              </a:extLst>
            </p:cNvPr>
            <p:cNvSpPr txBox="1"/>
            <p:nvPr/>
          </p:nvSpPr>
          <p:spPr>
            <a:xfrm>
              <a:off x="866774" y="4759822"/>
              <a:ext cx="2146447" cy="553998"/>
            </a:xfrm>
            <a:prstGeom prst="rect">
              <a:avLst/>
            </a:prstGeom>
            <a:noFill/>
          </p:spPr>
          <p:txBody>
            <a:bodyPr wrap="square" rtlCol="0">
              <a:spAutoFit/>
            </a:bodyPr>
            <a:lstStyle/>
            <a:p>
              <a:r>
                <a:rPr lang="en-GB" sz="1000" b="1">
                  <a:solidFill>
                    <a:srgbClr val="333333"/>
                  </a:solidFill>
                </a:rPr>
                <a:t>5. </a:t>
              </a:r>
              <a:r>
                <a:rPr lang="en-GB" sz="1000">
                  <a:solidFill>
                    <a:srgbClr val="333333"/>
                  </a:solidFill>
                </a:rPr>
                <a:t>Choose </a:t>
              </a:r>
              <a:r>
                <a:rPr lang="en-GB" sz="1000" b="0">
                  <a:solidFill>
                    <a:srgbClr val="333333"/>
                  </a:solidFill>
                  <a:latin typeface="Gotham Medium" pitchFamily="50" charset="0"/>
                </a:rPr>
                <a:t>Picture Colour </a:t>
              </a:r>
              <a:r>
                <a:rPr lang="en-GB" sz="1000">
                  <a:solidFill>
                    <a:srgbClr val="333333"/>
                  </a:solidFill>
                </a:rPr>
                <a:t>to adjust the Saturation, Tone, and Colour.</a:t>
              </a:r>
            </a:p>
          </p:txBody>
        </p:sp>
        <p:sp>
          <p:nvSpPr>
            <p:cNvPr id="47" name="TextBox 46">
              <a:extLst>
                <a:ext uri="{FF2B5EF4-FFF2-40B4-BE49-F238E27FC236}">
                  <a16:creationId xmlns:a16="http://schemas.microsoft.com/office/drawing/2014/main" id="{595F20B4-9AAA-CE10-7B37-EACF570D646A}"/>
                </a:ext>
              </a:extLst>
            </p:cNvPr>
            <p:cNvSpPr txBox="1"/>
            <p:nvPr/>
          </p:nvSpPr>
          <p:spPr>
            <a:xfrm>
              <a:off x="866774" y="5360117"/>
              <a:ext cx="2146447" cy="553998"/>
            </a:xfrm>
            <a:prstGeom prst="rect">
              <a:avLst/>
            </a:prstGeom>
            <a:noFill/>
          </p:spPr>
          <p:txBody>
            <a:bodyPr wrap="square" rtlCol="0">
              <a:spAutoFit/>
            </a:bodyPr>
            <a:lstStyle/>
            <a:p>
              <a:r>
                <a:rPr lang="en-GB" sz="1000" b="1">
                  <a:solidFill>
                    <a:srgbClr val="333333"/>
                  </a:solidFill>
                </a:rPr>
                <a:t>6. </a:t>
              </a:r>
              <a:r>
                <a:rPr lang="en-GB" sz="1000">
                  <a:solidFill>
                    <a:srgbClr val="333333"/>
                  </a:solidFill>
                </a:rPr>
                <a:t>Choose </a:t>
              </a:r>
              <a:r>
                <a:rPr lang="en-GB" sz="1000" b="0">
                  <a:solidFill>
                    <a:srgbClr val="333333"/>
                  </a:solidFill>
                  <a:latin typeface="Gotham Medium" pitchFamily="50" charset="0"/>
                </a:rPr>
                <a:t>Picture Correction </a:t>
              </a:r>
              <a:r>
                <a:rPr lang="en-GB" sz="1000">
                  <a:solidFill>
                    <a:srgbClr val="333333"/>
                  </a:solidFill>
                </a:rPr>
                <a:t>to adjust the Sharpness, Brightness, and Contrast.</a:t>
              </a:r>
            </a:p>
          </p:txBody>
        </p:sp>
        <p:sp>
          <p:nvSpPr>
            <p:cNvPr id="48" name="TextBox 47">
              <a:extLst>
                <a:ext uri="{FF2B5EF4-FFF2-40B4-BE49-F238E27FC236}">
                  <a16:creationId xmlns:a16="http://schemas.microsoft.com/office/drawing/2014/main" id="{E8AB4F71-486A-B0BB-266B-13B69FE62F62}"/>
                </a:ext>
              </a:extLst>
            </p:cNvPr>
            <p:cNvSpPr txBox="1"/>
            <p:nvPr/>
          </p:nvSpPr>
          <p:spPr>
            <a:xfrm>
              <a:off x="1072610" y="1179173"/>
              <a:ext cx="1734772" cy="461665"/>
            </a:xfrm>
            <a:prstGeom prst="rect">
              <a:avLst/>
            </a:prstGeom>
            <a:noFill/>
          </p:spPr>
          <p:txBody>
            <a:bodyPr wrap="square" rtlCol="0">
              <a:spAutoFit/>
            </a:bodyPr>
            <a:lstStyle/>
            <a:p>
              <a:pPr algn="ctr"/>
              <a:r>
                <a:rPr lang="en-GB" sz="1200">
                  <a:solidFill>
                    <a:srgbClr val="333333"/>
                  </a:solidFill>
                  <a:latin typeface="+mn-lt"/>
                </a:rPr>
                <a:t>HOW TO INSERT AN IMAGE</a:t>
              </a:r>
            </a:p>
          </p:txBody>
        </p:sp>
        <p:sp>
          <p:nvSpPr>
            <p:cNvPr id="49" name="TextBox 48">
              <a:extLst>
                <a:ext uri="{FF2B5EF4-FFF2-40B4-BE49-F238E27FC236}">
                  <a16:creationId xmlns:a16="http://schemas.microsoft.com/office/drawing/2014/main" id="{1A038008-D6AA-F461-A859-B30577295F55}"/>
                </a:ext>
              </a:extLst>
            </p:cNvPr>
            <p:cNvSpPr txBox="1"/>
            <p:nvPr userDrawn="1"/>
          </p:nvSpPr>
          <p:spPr>
            <a:xfrm>
              <a:off x="866775" y="1759910"/>
              <a:ext cx="2087197" cy="400110"/>
            </a:xfrm>
            <a:prstGeom prst="rect">
              <a:avLst/>
            </a:prstGeom>
            <a:noFill/>
          </p:spPr>
          <p:txBody>
            <a:bodyPr wrap="square" rtlCol="0">
              <a:spAutoFit/>
            </a:bodyPr>
            <a:lstStyle/>
            <a:p>
              <a:r>
                <a:rPr lang="en-GB" sz="1000" b="1">
                  <a:solidFill>
                    <a:srgbClr val="333333"/>
                  </a:solidFill>
                </a:rPr>
                <a:t>1. </a:t>
              </a:r>
              <a:r>
                <a:rPr lang="en-GB" sz="1000">
                  <a:solidFill>
                    <a:srgbClr val="333333"/>
                  </a:solidFill>
                </a:rPr>
                <a:t>If there is already an image present, </a:t>
              </a:r>
              <a:r>
                <a:rPr lang="en-GB" sz="1000">
                  <a:solidFill>
                    <a:srgbClr val="333333"/>
                  </a:solidFill>
                  <a:latin typeface="Gotham Medium" pitchFamily="50" charset="0"/>
                </a:rPr>
                <a:t>delete this first.</a:t>
              </a:r>
            </a:p>
          </p:txBody>
        </p:sp>
      </p:grpSp>
    </p:spTree>
    <p:custDataLst>
      <p:tags r:id="rId1"/>
    </p:custDataLst>
    <p:extLst>
      <p:ext uri="{BB962C8B-B14F-4D97-AF65-F5344CB8AC3E}">
        <p14:creationId xmlns:p14="http://schemas.microsoft.com/office/powerpoint/2010/main" val="9726483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Contact details x4 navy with image">
    <p:bg>
      <p:bgRef idx="1001">
        <a:schemeClr val="bg2"/>
      </p:bgRef>
    </p:bg>
    <p:spTree>
      <p:nvGrpSpPr>
        <p:cNvPr id="1" name=""/>
        <p:cNvGrpSpPr/>
        <p:nvPr/>
      </p:nvGrpSpPr>
      <p:grpSpPr>
        <a:xfrm>
          <a:off x="0" y="0"/>
          <a:ext cx="0" cy="0"/>
          <a:chOff x="0" y="0"/>
          <a:chExt cx="0" cy="0"/>
        </a:xfrm>
      </p:grpSpPr>
      <p:pic>
        <p:nvPicPr>
          <p:cNvPr id="18" name="Picture 17" descr="A close-up of a blue cube&#10;&#10;Description automatically generated">
            <a:extLst>
              <a:ext uri="{FF2B5EF4-FFF2-40B4-BE49-F238E27FC236}">
                <a16:creationId xmlns:a16="http://schemas.microsoft.com/office/drawing/2014/main" id="{631BF72B-8097-FCAE-1D2F-9D9E9A879F58}"/>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t="6448" b="6448"/>
          <a:stretch/>
        </p:blipFill>
        <p:spPr>
          <a:xfrm>
            <a:off x="1" y="0"/>
            <a:ext cx="12188823" cy="6858000"/>
          </a:xfrm>
          <a:prstGeom prst="rect">
            <a:avLst/>
          </a:prstGeom>
        </p:spPr>
      </p:pic>
      <p:sp>
        <p:nvSpPr>
          <p:cNvPr id="6" name="TextBox 5">
            <a:extLst>
              <a:ext uri="{FF2B5EF4-FFF2-40B4-BE49-F238E27FC236}">
                <a16:creationId xmlns:a16="http://schemas.microsoft.com/office/drawing/2014/main" id="{308713F2-EECB-0BAC-E9D1-312474D96A07}"/>
              </a:ext>
            </a:extLst>
          </p:cNvPr>
          <p:cNvSpPr txBox="1"/>
          <p:nvPr userDrawn="1"/>
        </p:nvSpPr>
        <p:spPr>
          <a:xfrm>
            <a:off x="411373" y="5501640"/>
            <a:ext cx="1038348" cy="295466"/>
          </a:xfrm>
          <a:prstGeom prst="rect">
            <a:avLst/>
          </a:prstGeom>
          <a:noFill/>
        </p:spPr>
        <p:txBody>
          <a:bodyPr wrap="none" rtlCol="0">
            <a:spAutoFit/>
          </a:bodyPr>
          <a:lstStyle/>
          <a:p>
            <a:pPr algn="l">
              <a:lnSpc>
                <a:spcPct val="120000"/>
              </a:lnSpc>
              <a:spcAft>
                <a:spcPts val="1000"/>
              </a:spcAft>
            </a:pPr>
            <a:r>
              <a:rPr lang="en-GB" sz="1200">
                <a:latin typeface="Gotham Medium" panose="02000604030000020004" pitchFamily="50" charset="0"/>
              </a:rPr>
              <a:t>savills.com</a:t>
            </a:r>
          </a:p>
        </p:txBody>
      </p:sp>
      <p:sp>
        <p:nvSpPr>
          <p:cNvPr id="8" name="TextBox 7">
            <a:extLst>
              <a:ext uri="{FF2B5EF4-FFF2-40B4-BE49-F238E27FC236}">
                <a16:creationId xmlns:a16="http://schemas.microsoft.com/office/drawing/2014/main" id="{59B33698-BCC5-A34C-8F5A-827C06C9A9C0}"/>
              </a:ext>
            </a:extLst>
          </p:cNvPr>
          <p:cNvSpPr txBox="1"/>
          <p:nvPr userDrawn="1"/>
        </p:nvSpPr>
        <p:spPr>
          <a:xfrm>
            <a:off x="411373" y="5880261"/>
            <a:ext cx="11110877" cy="562462"/>
          </a:xfrm>
          <a:prstGeom prst="rect">
            <a:avLst/>
          </a:prstGeom>
          <a:noFill/>
        </p:spPr>
        <p:txBody>
          <a:bodyPr wrap="square">
            <a:spAutoFit/>
          </a:bodyPr>
          <a:lstStyle/>
          <a:p>
            <a:pPr>
              <a:lnSpc>
                <a:spcPct val="120000"/>
              </a:lnSpc>
            </a:pPr>
            <a:r>
              <a:rPr lang="en-GB" sz="650"/>
              <a:t>Disclaimer: The material in this presentation has been prepared solely for informational purposes and is strictly confidential. Any disclosure, use, copying or circulation of this presentation (or the information contained within it) is strictly prohibited, unless you have obtained Savills prior written consent. Neither this presentation nor any part of it shall form the basis of, or be relied upon in connection with, any offer or transaction, or act as an inducement to enter into any contract or commitment whatsoever. NO WARRANTY OR REPRESENTATION, EXPRESS OR IMPLIED, IS GIVEN AS TO THE ACCURACY OR COMPLETENESS OF THE INFORMATION CONTAINED HEREIN AND SAVILLS IS UNDER NO OBLIGATION TO SUBSEQUENTLY CORRECT IT IN THE EVENT OF ERRORS. Savills shall not be held responsible for any liability whatsoever or for any loss howsoever arising from or in reliance upon the whole or any part of the contents of this document or any errors therein or omissions therefrom. </a:t>
            </a:r>
          </a:p>
        </p:txBody>
      </p:sp>
      <p:pic>
        <p:nvPicPr>
          <p:cNvPr id="11" name="Graphic 10">
            <a:extLst>
              <a:ext uri="{FF2B5EF4-FFF2-40B4-BE49-F238E27FC236}">
                <a16:creationId xmlns:a16="http://schemas.microsoft.com/office/drawing/2014/main" id="{1B3D1ACE-7C43-C266-DB06-D81E114C996E}"/>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679507" y="473394"/>
            <a:ext cx="1035573" cy="1035843"/>
          </a:xfrm>
          <a:prstGeom prst="rect">
            <a:avLst/>
          </a:prstGeom>
        </p:spPr>
      </p:pic>
      <p:sp>
        <p:nvSpPr>
          <p:cNvPr id="4" name="Title 2">
            <a:extLst>
              <a:ext uri="{FF2B5EF4-FFF2-40B4-BE49-F238E27FC236}">
                <a16:creationId xmlns:a16="http://schemas.microsoft.com/office/drawing/2014/main" id="{DE2833D8-8CA0-E70E-10A2-9EAE7F2D91E5}"/>
              </a:ext>
            </a:extLst>
          </p:cNvPr>
          <p:cNvSpPr>
            <a:spLocks noGrp="1"/>
          </p:cNvSpPr>
          <p:nvPr>
            <p:ph type="title" hasCustomPrompt="1"/>
          </p:nvPr>
        </p:nvSpPr>
        <p:spPr>
          <a:xfrm>
            <a:off x="450732" y="906841"/>
            <a:ext cx="6228882" cy="945389"/>
          </a:xfrm>
        </p:spPr>
        <p:txBody>
          <a:bodyPr/>
          <a:lstStyle>
            <a:lvl1pPr>
              <a:defRPr sz="5998">
                <a:latin typeface="+mn-lt"/>
              </a:defRPr>
            </a:lvl1pPr>
          </a:lstStyle>
          <a:p>
            <a:r>
              <a:rPr lang="en-GB"/>
              <a:t>Contact us</a:t>
            </a:r>
          </a:p>
        </p:txBody>
      </p:sp>
      <p:sp>
        <p:nvSpPr>
          <p:cNvPr id="5" name="Picture Placeholder 4">
            <a:extLst>
              <a:ext uri="{FF2B5EF4-FFF2-40B4-BE49-F238E27FC236}">
                <a16:creationId xmlns:a16="http://schemas.microsoft.com/office/drawing/2014/main" id="{82C1E744-7F73-81C4-D8E1-46D6C4DAA36B}"/>
              </a:ext>
            </a:extLst>
          </p:cNvPr>
          <p:cNvSpPr>
            <a:spLocks noGrp="1"/>
          </p:cNvSpPr>
          <p:nvPr>
            <p:ph type="pic" sz="quarter" idx="40"/>
          </p:nvPr>
        </p:nvSpPr>
        <p:spPr>
          <a:xfrm>
            <a:off x="406294" y="2336801"/>
            <a:ext cx="737996" cy="733425"/>
          </a:xfrm>
        </p:spPr>
        <p:txBody>
          <a:bodyPr anchor="ctr"/>
          <a:lstStyle>
            <a:lvl1pPr algn="ctr">
              <a:defRPr/>
            </a:lvl1pPr>
          </a:lstStyle>
          <a:p>
            <a:r>
              <a:rPr lang="en-US"/>
              <a:t>Click icon to add picture</a:t>
            </a:r>
            <a:endParaRPr lang="en-GB"/>
          </a:p>
        </p:txBody>
      </p:sp>
      <p:sp>
        <p:nvSpPr>
          <p:cNvPr id="50" name="Text Placeholder 12">
            <a:extLst>
              <a:ext uri="{FF2B5EF4-FFF2-40B4-BE49-F238E27FC236}">
                <a16:creationId xmlns:a16="http://schemas.microsoft.com/office/drawing/2014/main" id="{7B0CDA00-9331-1863-E33D-53C690521B5C}"/>
              </a:ext>
            </a:extLst>
          </p:cNvPr>
          <p:cNvSpPr>
            <a:spLocks noGrp="1"/>
          </p:cNvSpPr>
          <p:nvPr>
            <p:ph type="body" sz="quarter" idx="10" hasCustomPrompt="1"/>
          </p:nvPr>
        </p:nvSpPr>
        <p:spPr>
          <a:xfrm>
            <a:off x="406611" y="3179263"/>
            <a:ext cx="2419673" cy="247356"/>
          </a:xfrm>
        </p:spPr>
        <p:txBody>
          <a:bodyPr anchor="ctr"/>
          <a:lstStyle>
            <a:lvl1pPr>
              <a:defRPr sz="900" cap="all" baseline="0">
                <a:solidFill>
                  <a:schemeClr val="tx1"/>
                </a:solidFill>
              </a:defRPr>
            </a:lvl1pPr>
            <a:lvl2pPr>
              <a:defRPr sz="1000" cap="all" baseline="0"/>
            </a:lvl2pPr>
            <a:lvl3pPr>
              <a:defRPr sz="900" cap="all" baseline="0"/>
            </a:lvl3pPr>
            <a:lvl4pPr>
              <a:defRPr sz="800" cap="all" baseline="0"/>
            </a:lvl4pPr>
            <a:lvl5pPr>
              <a:defRPr sz="800" cap="all" baseline="0"/>
            </a:lvl5pPr>
          </a:lstStyle>
          <a:p>
            <a:pPr lvl="0"/>
            <a:r>
              <a:rPr lang="en-GB"/>
              <a:t>Insert name</a:t>
            </a:r>
          </a:p>
        </p:txBody>
      </p:sp>
      <p:sp>
        <p:nvSpPr>
          <p:cNvPr id="51" name="Text Placeholder 12">
            <a:extLst>
              <a:ext uri="{FF2B5EF4-FFF2-40B4-BE49-F238E27FC236}">
                <a16:creationId xmlns:a16="http://schemas.microsoft.com/office/drawing/2014/main" id="{1BD9A44E-DD54-7FB9-01F5-FB012561D9A4}"/>
              </a:ext>
            </a:extLst>
          </p:cNvPr>
          <p:cNvSpPr>
            <a:spLocks noGrp="1"/>
          </p:cNvSpPr>
          <p:nvPr>
            <p:ph type="body" sz="quarter" idx="11" hasCustomPrompt="1"/>
          </p:nvPr>
        </p:nvSpPr>
        <p:spPr>
          <a:xfrm>
            <a:off x="406611" y="3485366"/>
            <a:ext cx="2419673" cy="247356"/>
          </a:xfrm>
        </p:spPr>
        <p:txBody>
          <a:bodyPr anchor="ctr"/>
          <a:lstStyle>
            <a:lvl1pPr>
              <a:defRPr sz="900" cap="all" baseline="0">
                <a:solidFill>
                  <a:schemeClr val="tx1"/>
                </a:solidFill>
              </a:defRPr>
            </a:lvl1pPr>
            <a:lvl2pPr>
              <a:defRPr sz="1000" cap="all" baseline="0"/>
            </a:lvl2pPr>
            <a:lvl3pPr>
              <a:defRPr sz="900" cap="all" baseline="0"/>
            </a:lvl3pPr>
            <a:lvl4pPr>
              <a:defRPr sz="800" cap="all" baseline="0"/>
            </a:lvl4pPr>
            <a:lvl5pPr>
              <a:defRPr sz="800" cap="all" baseline="0"/>
            </a:lvl5pPr>
          </a:lstStyle>
          <a:p>
            <a:pPr lvl="0"/>
            <a:r>
              <a:rPr lang="en-GB"/>
              <a:t>Insert title</a:t>
            </a:r>
          </a:p>
        </p:txBody>
      </p:sp>
      <p:sp>
        <p:nvSpPr>
          <p:cNvPr id="52" name="Text Placeholder 12">
            <a:extLst>
              <a:ext uri="{FF2B5EF4-FFF2-40B4-BE49-F238E27FC236}">
                <a16:creationId xmlns:a16="http://schemas.microsoft.com/office/drawing/2014/main" id="{F055DA3A-704B-0487-EF97-88510175C259}"/>
              </a:ext>
            </a:extLst>
          </p:cNvPr>
          <p:cNvSpPr>
            <a:spLocks noGrp="1"/>
          </p:cNvSpPr>
          <p:nvPr>
            <p:ph type="body" sz="quarter" idx="12" hasCustomPrompt="1"/>
          </p:nvPr>
        </p:nvSpPr>
        <p:spPr>
          <a:xfrm>
            <a:off x="406611" y="3791469"/>
            <a:ext cx="2419673" cy="247356"/>
          </a:xfrm>
        </p:spPr>
        <p:txBody>
          <a:bodyPr anchor="ctr"/>
          <a:lstStyle>
            <a:lvl1pPr>
              <a:defRPr sz="900" cap="all" baseline="0">
                <a:solidFill>
                  <a:schemeClr val="tx1"/>
                </a:solidFill>
              </a:defRPr>
            </a:lvl1pPr>
            <a:lvl2pPr>
              <a:defRPr sz="1000" cap="all" baseline="0"/>
            </a:lvl2pPr>
            <a:lvl3pPr>
              <a:defRPr sz="900" cap="all" baseline="0"/>
            </a:lvl3pPr>
            <a:lvl4pPr>
              <a:defRPr sz="800" cap="all" baseline="0"/>
            </a:lvl4pPr>
            <a:lvl5pPr>
              <a:defRPr sz="800" cap="all" baseline="0"/>
            </a:lvl5pPr>
          </a:lstStyle>
          <a:p>
            <a:pPr lvl="0"/>
            <a:r>
              <a:rPr lang="en-GB"/>
              <a:t>Insert company name</a:t>
            </a:r>
          </a:p>
        </p:txBody>
      </p:sp>
      <p:sp>
        <p:nvSpPr>
          <p:cNvPr id="53" name="Text Placeholder 12">
            <a:extLst>
              <a:ext uri="{FF2B5EF4-FFF2-40B4-BE49-F238E27FC236}">
                <a16:creationId xmlns:a16="http://schemas.microsoft.com/office/drawing/2014/main" id="{71A31EDD-5E6E-D589-754B-7232AFA69F9A}"/>
              </a:ext>
            </a:extLst>
          </p:cNvPr>
          <p:cNvSpPr>
            <a:spLocks noGrp="1"/>
          </p:cNvSpPr>
          <p:nvPr>
            <p:ph type="body" sz="quarter" idx="13" hasCustomPrompt="1"/>
          </p:nvPr>
        </p:nvSpPr>
        <p:spPr>
          <a:xfrm>
            <a:off x="406611" y="4097572"/>
            <a:ext cx="2419673" cy="247356"/>
          </a:xfrm>
        </p:spPr>
        <p:txBody>
          <a:bodyPr anchor="ctr"/>
          <a:lstStyle>
            <a:lvl1pPr>
              <a:defRPr sz="900" cap="all" baseline="0">
                <a:solidFill>
                  <a:schemeClr val="tx1"/>
                </a:solidFill>
              </a:defRPr>
            </a:lvl1pPr>
            <a:lvl2pPr>
              <a:defRPr sz="1000" cap="all" baseline="0"/>
            </a:lvl2pPr>
            <a:lvl3pPr>
              <a:defRPr sz="900" cap="all" baseline="0"/>
            </a:lvl3pPr>
            <a:lvl4pPr>
              <a:defRPr sz="800" cap="all" baseline="0"/>
            </a:lvl4pPr>
            <a:lvl5pPr>
              <a:defRPr sz="800" cap="all" baseline="0"/>
            </a:lvl5pPr>
          </a:lstStyle>
          <a:p>
            <a:pPr lvl="0"/>
            <a:r>
              <a:rPr lang="en-GB"/>
              <a:t>Insert phone</a:t>
            </a:r>
          </a:p>
        </p:txBody>
      </p:sp>
      <p:sp>
        <p:nvSpPr>
          <p:cNvPr id="54" name="Text Placeholder 12">
            <a:extLst>
              <a:ext uri="{FF2B5EF4-FFF2-40B4-BE49-F238E27FC236}">
                <a16:creationId xmlns:a16="http://schemas.microsoft.com/office/drawing/2014/main" id="{419A53B1-B2DB-8BC9-FD97-6094041F8634}"/>
              </a:ext>
            </a:extLst>
          </p:cNvPr>
          <p:cNvSpPr>
            <a:spLocks noGrp="1"/>
          </p:cNvSpPr>
          <p:nvPr>
            <p:ph type="body" sz="quarter" idx="14" hasCustomPrompt="1"/>
          </p:nvPr>
        </p:nvSpPr>
        <p:spPr>
          <a:xfrm>
            <a:off x="406611" y="4403675"/>
            <a:ext cx="2419673" cy="247356"/>
          </a:xfrm>
        </p:spPr>
        <p:txBody>
          <a:bodyPr anchor="ctr"/>
          <a:lstStyle>
            <a:lvl1pPr>
              <a:defRPr sz="900" cap="all" baseline="0">
                <a:solidFill>
                  <a:schemeClr val="tx1"/>
                </a:solidFill>
              </a:defRPr>
            </a:lvl1pPr>
            <a:lvl2pPr>
              <a:defRPr sz="1000" cap="all" baseline="0"/>
            </a:lvl2pPr>
            <a:lvl3pPr>
              <a:defRPr sz="900" cap="all" baseline="0"/>
            </a:lvl3pPr>
            <a:lvl4pPr>
              <a:defRPr sz="800" cap="all" baseline="0"/>
            </a:lvl4pPr>
            <a:lvl5pPr>
              <a:defRPr sz="800" cap="all" baseline="0"/>
            </a:lvl5pPr>
          </a:lstStyle>
          <a:p>
            <a:pPr lvl="0"/>
            <a:r>
              <a:rPr lang="en-GB"/>
              <a:t>Insert email</a:t>
            </a:r>
          </a:p>
        </p:txBody>
      </p:sp>
      <p:sp>
        <p:nvSpPr>
          <p:cNvPr id="55" name="Text Placeholder 28">
            <a:extLst>
              <a:ext uri="{FF2B5EF4-FFF2-40B4-BE49-F238E27FC236}">
                <a16:creationId xmlns:a16="http://schemas.microsoft.com/office/drawing/2014/main" id="{5C720B9A-1A60-50C9-A02F-9105069808B9}"/>
              </a:ext>
            </a:extLst>
          </p:cNvPr>
          <p:cNvSpPr>
            <a:spLocks noGrp="1"/>
          </p:cNvSpPr>
          <p:nvPr>
            <p:ph type="body" sz="quarter" idx="25" hasCustomPrompt="1"/>
          </p:nvPr>
        </p:nvSpPr>
        <p:spPr>
          <a:xfrm>
            <a:off x="500753" y="3450592"/>
            <a:ext cx="2368490" cy="3600"/>
          </a:xfrm>
          <a:solidFill>
            <a:schemeClr val="tx1"/>
          </a:solidFill>
        </p:spPr>
        <p:txBody>
          <a:bodyPr/>
          <a:lstStyle>
            <a:lvl1pPr>
              <a:defRPr>
                <a:solidFill>
                  <a:schemeClr val="tx1"/>
                </a:solidFill>
              </a:defRPr>
            </a:lvl1pPr>
          </a:lstStyle>
          <a:p>
            <a:pPr lvl="0"/>
            <a:r>
              <a:rPr lang="en-GB"/>
              <a:t> </a:t>
            </a:r>
          </a:p>
        </p:txBody>
      </p:sp>
      <p:sp>
        <p:nvSpPr>
          <p:cNvPr id="56" name="Text Placeholder 28">
            <a:extLst>
              <a:ext uri="{FF2B5EF4-FFF2-40B4-BE49-F238E27FC236}">
                <a16:creationId xmlns:a16="http://schemas.microsoft.com/office/drawing/2014/main" id="{A2A469EE-C2F9-445A-93FD-488AC726D46D}"/>
              </a:ext>
            </a:extLst>
          </p:cNvPr>
          <p:cNvSpPr>
            <a:spLocks noGrp="1"/>
          </p:cNvSpPr>
          <p:nvPr>
            <p:ph type="body" sz="quarter" idx="26" hasCustomPrompt="1"/>
          </p:nvPr>
        </p:nvSpPr>
        <p:spPr>
          <a:xfrm>
            <a:off x="500753" y="3756695"/>
            <a:ext cx="2368490" cy="3600"/>
          </a:xfrm>
          <a:solidFill>
            <a:schemeClr val="tx1"/>
          </a:solidFill>
        </p:spPr>
        <p:txBody>
          <a:bodyPr/>
          <a:lstStyle>
            <a:lvl1pPr>
              <a:defRPr>
                <a:solidFill>
                  <a:schemeClr val="tx1"/>
                </a:solidFill>
              </a:defRPr>
            </a:lvl1pPr>
          </a:lstStyle>
          <a:p>
            <a:pPr lvl="0"/>
            <a:r>
              <a:rPr lang="en-GB"/>
              <a:t> </a:t>
            </a:r>
          </a:p>
        </p:txBody>
      </p:sp>
      <p:sp>
        <p:nvSpPr>
          <p:cNvPr id="57" name="Text Placeholder 28">
            <a:extLst>
              <a:ext uri="{FF2B5EF4-FFF2-40B4-BE49-F238E27FC236}">
                <a16:creationId xmlns:a16="http://schemas.microsoft.com/office/drawing/2014/main" id="{D5750D7A-7AAA-8D5C-EDE8-57DAF2EA551E}"/>
              </a:ext>
            </a:extLst>
          </p:cNvPr>
          <p:cNvSpPr>
            <a:spLocks noGrp="1"/>
          </p:cNvSpPr>
          <p:nvPr>
            <p:ph type="body" sz="quarter" idx="27" hasCustomPrompt="1"/>
          </p:nvPr>
        </p:nvSpPr>
        <p:spPr>
          <a:xfrm>
            <a:off x="500753" y="4062798"/>
            <a:ext cx="2368490" cy="3600"/>
          </a:xfrm>
          <a:solidFill>
            <a:schemeClr val="tx1"/>
          </a:solidFill>
        </p:spPr>
        <p:txBody>
          <a:bodyPr/>
          <a:lstStyle>
            <a:lvl1pPr>
              <a:defRPr>
                <a:solidFill>
                  <a:schemeClr val="tx1"/>
                </a:solidFill>
              </a:defRPr>
            </a:lvl1pPr>
          </a:lstStyle>
          <a:p>
            <a:pPr lvl="0"/>
            <a:r>
              <a:rPr lang="en-GB"/>
              <a:t> </a:t>
            </a:r>
          </a:p>
        </p:txBody>
      </p:sp>
      <p:sp>
        <p:nvSpPr>
          <p:cNvPr id="58" name="Text Placeholder 28">
            <a:extLst>
              <a:ext uri="{FF2B5EF4-FFF2-40B4-BE49-F238E27FC236}">
                <a16:creationId xmlns:a16="http://schemas.microsoft.com/office/drawing/2014/main" id="{6B26CDE3-8A6A-1138-38C1-76CBFC76624D}"/>
              </a:ext>
            </a:extLst>
          </p:cNvPr>
          <p:cNvSpPr>
            <a:spLocks noGrp="1"/>
          </p:cNvSpPr>
          <p:nvPr>
            <p:ph type="body" sz="quarter" idx="28" hasCustomPrompt="1"/>
          </p:nvPr>
        </p:nvSpPr>
        <p:spPr>
          <a:xfrm>
            <a:off x="500753" y="4368901"/>
            <a:ext cx="2368490" cy="3600"/>
          </a:xfrm>
          <a:solidFill>
            <a:schemeClr val="tx1"/>
          </a:solidFill>
        </p:spPr>
        <p:txBody>
          <a:bodyPr/>
          <a:lstStyle>
            <a:lvl1pPr>
              <a:defRPr>
                <a:solidFill>
                  <a:schemeClr val="tx1"/>
                </a:solidFill>
              </a:defRPr>
            </a:lvl1pPr>
          </a:lstStyle>
          <a:p>
            <a:pPr lvl="0"/>
            <a:r>
              <a:rPr lang="en-GB"/>
              <a:t> </a:t>
            </a:r>
          </a:p>
        </p:txBody>
      </p:sp>
      <p:sp>
        <p:nvSpPr>
          <p:cNvPr id="59" name="Text Placeholder 28">
            <a:extLst>
              <a:ext uri="{FF2B5EF4-FFF2-40B4-BE49-F238E27FC236}">
                <a16:creationId xmlns:a16="http://schemas.microsoft.com/office/drawing/2014/main" id="{1DE1539E-1501-828C-F38E-4D75E9F15059}"/>
              </a:ext>
            </a:extLst>
          </p:cNvPr>
          <p:cNvSpPr>
            <a:spLocks noGrp="1"/>
          </p:cNvSpPr>
          <p:nvPr>
            <p:ph type="body" sz="quarter" idx="29" hasCustomPrompt="1"/>
          </p:nvPr>
        </p:nvSpPr>
        <p:spPr>
          <a:xfrm>
            <a:off x="500753" y="4675004"/>
            <a:ext cx="2368490" cy="3600"/>
          </a:xfrm>
          <a:solidFill>
            <a:schemeClr val="tx1"/>
          </a:solidFill>
        </p:spPr>
        <p:txBody>
          <a:bodyPr/>
          <a:lstStyle>
            <a:lvl1pPr>
              <a:defRPr>
                <a:solidFill>
                  <a:schemeClr val="tx1"/>
                </a:solidFill>
              </a:defRPr>
            </a:lvl1pPr>
          </a:lstStyle>
          <a:p>
            <a:pPr lvl="0"/>
            <a:r>
              <a:rPr lang="en-GB"/>
              <a:t> </a:t>
            </a:r>
          </a:p>
        </p:txBody>
      </p:sp>
      <p:sp>
        <p:nvSpPr>
          <p:cNvPr id="60" name="Text Placeholder 12">
            <a:extLst>
              <a:ext uri="{FF2B5EF4-FFF2-40B4-BE49-F238E27FC236}">
                <a16:creationId xmlns:a16="http://schemas.microsoft.com/office/drawing/2014/main" id="{267ECC64-F7D0-258A-C243-908FFFE841E1}"/>
              </a:ext>
            </a:extLst>
          </p:cNvPr>
          <p:cNvSpPr>
            <a:spLocks noGrp="1"/>
          </p:cNvSpPr>
          <p:nvPr>
            <p:ph type="body" sz="quarter" idx="30" hasCustomPrompt="1"/>
          </p:nvPr>
        </p:nvSpPr>
        <p:spPr>
          <a:xfrm>
            <a:off x="3247491" y="3179263"/>
            <a:ext cx="2419673" cy="247356"/>
          </a:xfrm>
        </p:spPr>
        <p:txBody>
          <a:bodyPr anchor="ctr"/>
          <a:lstStyle>
            <a:lvl1pPr>
              <a:defRPr sz="900" cap="all" baseline="0">
                <a:solidFill>
                  <a:schemeClr val="tx1"/>
                </a:solidFill>
              </a:defRPr>
            </a:lvl1pPr>
            <a:lvl2pPr>
              <a:defRPr sz="1000" cap="all" baseline="0"/>
            </a:lvl2pPr>
            <a:lvl3pPr>
              <a:defRPr sz="900" cap="all" baseline="0"/>
            </a:lvl3pPr>
            <a:lvl4pPr>
              <a:defRPr sz="800" cap="all" baseline="0"/>
            </a:lvl4pPr>
            <a:lvl5pPr>
              <a:defRPr sz="800" cap="all" baseline="0"/>
            </a:lvl5pPr>
          </a:lstStyle>
          <a:p>
            <a:pPr lvl="0"/>
            <a:r>
              <a:rPr lang="en-GB"/>
              <a:t>Insert name</a:t>
            </a:r>
          </a:p>
        </p:txBody>
      </p:sp>
      <p:sp>
        <p:nvSpPr>
          <p:cNvPr id="61" name="Text Placeholder 12">
            <a:extLst>
              <a:ext uri="{FF2B5EF4-FFF2-40B4-BE49-F238E27FC236}">
                <a16:creationId xmlns:a16="http://schemas.microsoft.com/office/drawing/2014/main" id="{4D8C47AB-66B9-A667-3E82-D9FE27474431}"/>
              </a:ext>
            </a:extLst>
          </p:cNvPr>
          <p:cNvSpPr>
            <a:spLocks noGrp="1"/>
          </p:cNvSpPr>
          <p:nvPr>
            <p:ph type="body" sz="quarter" idx="31" hasCustomPrompt="1"/>
          </p:nvPr>
        </p:nvSpPr>
        <p:spPr>
          <a:xfrm>
            <a:off x="3247491" y="3485366"/>
            <a:ext cx="2419673" cy="247356"/>
          </a:xfrm>
        </p:spPr>
        <p:txBody>
          <a:bodyPr anchor="ctr"/>
          <a:lstStyle>
            <a:lvl1pPr>
              <a:defRPr sz="900" cap="all" baseline="0">
                <a:solidFill>
                  <a:schemeClr val="tx1"/>
                </a:solidFill>
              </a:defRPr>
            </a:lvl1pPr>
            <a:lvl2pPr>
              <a:defRPr sz="1000" cap="all" baseline="0"/>
            </a:lvl2pPr>
            <a:lvl3pPr>
              <a:defRPr sz="900" cap="all" baseline="0"/>
            </a:lvl3pPr>
            <a:lvl4pPr>
              <a:defRPr sz="800" cap="all" baseline="0"/>
            </a:lvl4pPr>
            <a:lvl5pPr>
              <a:defRPr sz="800" cap="all" baseline="0"/>
            </a:lvl5pPr>
          </a:lstStyle>
          <a:p>
            <a:pPr lvl="0"/>
            <a:r>
              <a:rPr lang="en-GB"/>
              <a:t>Insert title</a:t>
            </a:r>
          </a:p>
        </p:txBody>
      </p:sp>
      <p:sp>
        <p:nvSpPr>
          <p:cNvPr id="62" name="Text Placeholder 12">
            <a:extLst>
              <a:ext uri="{FF2B5EF4-FFF2-40B4-BE49-F238E27FC236}">
                <a16:creationId xmlns:a16="http://schemas.microsoft.com/office/drawing/2014/main" id="{832C58F2-9B45-605E-62A2-816D71B40565}"/>
              </a:ext>
            </a:extLst>
          </p:cNvPr>
          <p:cNvSpPr>
            <a:spLocks noGrp="1"/>
          </p:cNvSpPr>
          <p:nvPr>
            <p:ph type="body" sz="quarter" idx="32" hasCustomPrompt="1"/>
          </p:nvPr>
        </p:nvSpPr>
        <p:spPr>
          <a:xfrm>
            <a:off x="3247491" y="3791469"/>
            <a:ext cx="2419673" cy="247356"/>
          </a:xfrm>
        </p:spPr>
        <p:txBody>
          <a:bodyPr anchor="ctr"/>
          <a:lstStyle>
            <a:lvl1pPr>
              <a:defRPr sz="900" cap="all" baseline="0">
                <a:solidFill>
                  <a:schemeClr val="tx1"/>
                </a:solidFill>
              </a:defRPr>
            </a:lvl1pPr>
            <a:lvl2pPr>
              <a:defRPr sz="1000" cap="all" baseline="0"/>
            </a:lvl2pPr>
            <a:lvl3pPr>
              <a:defRPr sz="900" cap="all" baseline="0"/>
            </a:lvl3pPr>
            <a:lvl4pPr>
              <a:defRPr sz="800" cap="all" baseline="0"/>
            </a:lvl4pPr>
            <a:lvl5pPr>
              <a:defRPr sz="800" cap="all" baseline="0"/>
            </a:lvl5pPr>
          </a:lstStyle>
          <a:p>
            <a:pPr lvl="0"/>
            <a:r>
              <a:rPr lang="en-GB"/>
              <a:t>Insert company name</a:t>
            </a:r>
          </a:p>
        </p:txBody>
      </p:sp>
      <p:sp>
        <p:nvSpPr>
          <p:cNvPr id="63" name="Text Placeholder 12">
            <a:extLst>
              <a:ext uri="{FF2B5EF4-FFF2-40B4-BE49-F238E27FC236}">
                <a16:creationId xmlns:a16="http://schemas.microsoft.com/office/drawing/2014/main" id="{50943951-2D12-F0F1-38E8-27DE60037612}"/>
              </a:ext>
            </a:extLst>
          </p:cNvPr>
          <p:cNvSpPr>
            <a:spLocks noGrp="1"/>
          </p:cNvSpPr>
          <p:nvPr>
            <p:ph type="body" sz="quarter" idx="33" hasCustomPrompt="1"/>
          </p:nvPr>
        </p:nvSpPr>
        <p:spPr>
          <a:xfrm>
            <a:off x="3247491" y="4097572"/>
            <a:ext cx="2419673" cy="247356"/>
          </a:xfrm>
        </p:spPr>
        <p:txBody>
          <a:bodyPr anchor="ctr"/>
          <a:lstStyle>
            <a:lvl1pPr>
              <a:defRPr sz="900" cap="all" baseline="0">
                <a:solidFill>
                  <a:schemeClr val="tx1"/>
                </a:solidFill>
              </a:defRPr>
            </a:lvl1pPr>
            <a:lvl2pPr>
              <a:defRPr sz="1000" cap="all" baseline="0"/>
            </a:lvl2pPr>
            <a:lvl3pPr>
              <a:defRPr sz="900" cap="all" baseline="0"/>
            </a:lvl3pPr>
            <a:lvl4pPr>
              <a:defRPr sz="800" cap="all" baseline="0"/>
            </a:lvl4pPr>
            <a:lvl5pPr>
              <a:defRPr sz="800" cap="all" baseline="0"/>
            </a:lvl5pPr>
          </a:lstStyle>
          <a:p>
            <a:pPr lvl="0"/>
            <a:r>
              <a:rPr lang="en-GB"/>
              <a:t>Insert phone</a:t>
            </a:r>
          </a:p>
        </p:txBody>
      </p:sp>
      <p:sp>
        <p:nvSpPr>
          <p:cNvPr id="64" name="Text Placeholder 12">
            <a:extLst>
              <a:ext uri="{FF2B5EF4-FFF2-40B4-BE49-F238E27FC236}">
                <a16:creationId xmlns:a16="http://schemas.microsoft.com/office/drawing/2014/main" id="{775AFA63-3C9A-0075-2AF3-788DA9D594BB}"/>
              </a:ext>
            </a:extLst>
          </p:cNvPr>
          <p:cNvSpPr>
            <a:spLocks noGrp="1"/>
          </p:cNvSpPr>
          <p:nvPr>
            <p:ph type="body" sz="quarter" idx="34" hasCustomPrompt="1"/>
          </p:nvPr>
        </p:nvSpPr>
        <p:spPr>
          <a:xfrm>
            <a:off x="3247491" y="4403675"/>
            <a:ext cx="2419673" cy="247356"/>
          </a:xfrm>
        </p:spPr>
        <p:txBody>
          <a:bodyPr anchor="ctr"/>
          <a:lstStyle>
            <a:lvl1pPr>
              <a:defRPr sz="900" cap="all" baseline="0">
                <a:solidFill>
                  <a:schemeClr val="tx1"/>
                </a:solidFill>
              </a:defRPr>
            </a:lvl1pPr>
            <a:lvl2pPr>
              <a:defRPr sz="1000" cap="all" baseline="0"/>
            </a:lvl2pPr>
            <a:lvl3pPr>
              <a:defRPr sz="900" cap="all" baseline="0"/>
            </a:lvl3pPr>
            <a:lvl4pPr>
              <a:defRPr sz="800" cap="all" baseline="0"/>
            </a:lvl4pPr>
            <a:lvl5pPr>
              <a:defRPr sz="800" cap="all" baseline="0"/>
            </a:lvl5pPr>
          </a:lstStyle>
          <a:p>
            <a:pPr lvl="0"/>
            <a:r>
              <a:rPr lang="en-GB"/>
              <a:t>Insert email</a:t>
            </a:r>
          </a:p>
        </p:txBody>
      </p:sp>
      <p:sp>
        <p:nvSpPr>
          <p:cNvPr id="65" name="Text Placeholder 28">
            <a:extLst>
              <a:ext uri="{FF2B5EF4-FFF2-40B4-BE49-F238E27FC236}">
                <a16:creationId xmlns:a16="http://schemas.microsoft.com/office/drawing/2014/main" id="{E9F77158-C067-A5F7-AAA7-467D729F22B9}"/>
              </a:ext>
            </a:extLst>
          </p:cNvPr>
          <p:cNvSpPr>
            <a:spLocks noGrp="1"/>
          </p:cNvSpPr>
          <p:nvPr>
            <p:ph type="body" sz="quarter" idx="35" hasCustomPrompt="1"/>
          </p:nvPr>
        </p:nvSpPr>
        <p:spPr>
          <a:xfrm>
            <a:off x="3341633" y="3450592"/>
            <a:ext cx="2368490" cy="3600"/>
          </a:xfrm>
          <a:solidFill>
            <a:schemeClr val="tx1"/>
          </a:solidFill>
        </p:spPr>
        <p:txBody>
          <a:bodyPr/>
          <a:lstStyle>
            <a:lvl1pPr>
              <a:defRPr>
                <a:solidFill>
                  <a:schemeClr val="tx1"/>
                </a:solidFill>
              </a:defRPr>
            </a:lvl1pPr>
          </a:lstStyle>
          <a:p>
            <a:pPr lvl="0"/>
            <a:r>
              <a:rPr lang="en-GB"/>
              <a:t> </a:t>
            </a:r>
          </a:p>
        </p:txBody>
      </p:sp>
      <p:sp>
        <p:nvSpPr>
          <p:cNvPr id="66" name="Text Placeholder 28">
            <a:extLst>
              <a:ext uri="{FF2B5EF4-FFF2-40B4-BE49-F238E27FC236}">
                <a16:creationId xmlns:a16="http://schemas.microsoft.com/office/drawing/2014/main" id="{2476AF0F-8275-9DC5-3A2E-1193AF37CC1C}"/>
              </a:ext>
            </a:extLst>
          </p:cNvPr>
          <p:cNvSpPr>
            <a:spLocks noGrp="1"/>
          </p:cNvSpPr>
          <p:nvPr>
            <p:ph type="body" sz="quarter" idx="36" hasCustomPrompt="1"/>
          </p:nvPr>
        </p:nvSpPr>
        <p:spPr>
          <a:xfrm>
            <a:off x="3341633" y="3756695"/>
            <a:ext cx="2368490" cy="3600"/>
          </a:xfrm>
          <a:solidFill>
            <a:schemeClr val="tx1"/>
          </a:solidFill>
        </p:spPr>
        <p:txBody>
          <a:bodyPr/>
          <a:lstStyle>
            <a:lvl1pPr>
              <a:defRPr>
                <a:solidFill>
                  <a:schemeClr val="tx1"/>
                </a:solidFill>
              </a:defRPr>
            </a:lvl1pPr>
          </a:lstStyle>
          <a:p>
            <a:pPr lvl="0"/>
            <a:r>
              <a:rPr lang="en-GB"/>
              <a:t> </a:t>
            </a:r>
          </a:p>
        </p:txBody>
      </p:sp>
      <p:sp>
        <p:nvSpPr>
          <p:cNvPr id="67" name="Text Placeholder 28">
            <a:extLst>
              <a:ext uri="{FF2B5EF4-FFF2-40B4-BE49-F238E27FC236}">
                <a16:creationId xmlns:a16="http://schemas.microsoft.com/office/drawing/2014/main" id="{116EC696-7A3B-021B-C650-423ADD297832}"/>
              </a:ext>
            </a:extLst>
          </p:cNvPr>
          <p:cNvSpPr>
            <a:spLocks noGrp="1"/>
          </p:cNvSpPr>
          <p:nvPr>
            <p:ph type="body" sz="quarter" idx="37" hasCustomPrompt="1"/>
          </p:nvPr>
        </p:nvSpPr>
        <p:spPr>
          <a:xfrm>
            <a:off x="3341633" y="4062798"/>
            <a:ext cx="2368490" cy="3600"/>
          </a:xfrm>
          <a:solidFill>
            <a:schemeClr val="tx1"/>
          </a:solidFill>
        </p:spPr>
        <p:txBody>
          <a:bodyPr/>
          <a:lstStyle>
            <a:lvl1pPr>
              <a:defRPr>
                <a:solidFill>
                  <a:schemeClr val="tx1"/>
                </a:solidFill>
              </a:defRPr>
            </a:lvl1pPr>
          </a:lstStyle>
          <a:p>
            <a:pPr lvl="0"/>
            <a:r>
              <a:rPr lang="en-GB"/>
              <a:t> </a:t>
            </a:r>
          </a:p>
        </p:txBody>
      </p:sp>
      <p:sp>
        <p:nvSpPr>
          <p:cNvPr id="68" name="Text Placeholder 28">
            <a:extLst>
              <a:ext uri="{FF2B5EF4-FFF2-40B4-BE49-F238E27FC236}">
                <a16:creationId xmlns:a16="http://schemas.microsoft.com/office/drawing/2014/main" id="{F0E7211B-8DDC-3FDB-D7C9-C86A5A600E1A}"/>
              </a:ext>
            </a:extLst>
          </p:cNvPr>
          <p:cNvSpPr>
            <a:spLocks noGrp="1"/>
          </p:cNvSpPr>
          <p:nvPr>
            <p:ph type="body" sz="quarter" idx="38" hasCustomPrompt="1"/>
          </p:nvPr>
        </p:nvSpPr>
        <p:spPr>
          <a:xfrm>
            <a:off x="3341633" y="4368901"/>
            <a:ext cx="2368490" cy="3600"/>
          </a:xfrm>
          <a:solidFill>
            <a:schemeClr val="tx1"/>
          </a:solidFill>
        </p:spPr>
        <p:txBody>
          <a:bodyPr/>
          <a:lstStyle>
            <a:lvl1pPr>
              <a:defRPr>
                <a:solidFill>
                  <a:schemeClr val="tx1"/>
                </a:solidFill>
              </a:defRPr>
            </a:lvl1pPr>
          </a:lstStyle>
          <a:p>
            <a:pPr lvl="0"/>
            <a:r>
              <a:rPr lang="en-GB"/>
              <a:t> </a:t>
            </a:r>
          </a:p>
        </p:txBody>
      </p:sp>
      <p:sp>
        <p:nvSpPr>
          <p:cNvPr id="69" name="Text Placeholder 28">
            <a:extLst>
              <a:ext uri="{FF2B5EF4-FFF2-40B4-BE49-F238E27FC236}">
                <a16:creationId xmlns:a16="http://schemas.microsoft.com/office/drawing/2014/main" id="{89350944-E6AD-414A-12DD-DED2F77599D1}"/>
              </a:ext>
            </a:extLst>
          </p:cNvPr>
          <p:cNvSpPr>
            <a:spLocks noGrp="1"/>
          </p:cNvSpPr>
          <p:nvPr>
            <p:ph type="body" sz="quarter" idx="39" hasCustomPrompt="1"/>
          </p:nvPr>
        </p:nvSpPr>
        <p:spPr>
          <a:xfrm>
            <a:off x="3341633" y="4675004"/>
            <a:ext cx="2368490" cy="3600"/>
          </a:xfrm>
          <a:solidFill>
            <a:schemeClr val="tx1"/>
          </a:solidFill>
        </p:spPr>
        <p:txBody>
          <a:bodyPr/>
          <a:lstStyle>
            <a:lvl1pPr>
              <a:defRPr>
                <a:solidFill>
                  <a:schemeClr val="tx1"/>
                </a:solidFill>
              </a:defRPr>
            </a:lvl1pPr>
          </a:lstStyle>
          <a:p>
            <a:pPr lvl="0"/>
            <a:r>
              <a:rPr lang="en-GB"/>
              <a:t> </a:t>
            </a:r>
          </a:p>
        </p:txBody>
      </p:sp>
      <p:sp>
        <p:nvSpPr>
          <p:cNvPr id="70" name="Text Placeholder 12">
            <a:extLst>
              <a:ext uri="{FF2B5EF4-FFF2-40B4-BE49-F238E27FC236}">
                <a16:creationId xmlns:a16="http://schemas.microsoft.com/office/drawing/2014/main" id="{19FFF5CD-7EF6-BA42-3AA5-B74A0E29E427}"/>
              </a:ext>
            </a:extLst>
          </p:cNvPr>
          <p:cNvSpPr>
            <a:spLocks noGrp="1"/>
          </p:cNvSpPr>
          <p:nvPr>
            <p:ph type="body" sz="quarter" idx="41" hasCustomPrompt="1"/>
          </p:nvPr>
        </p:nvSpPr>
        <p:spPr>
          <a:xfrm>
            <a:off x="6139554" y="3179263"/>
            <a:ext cx="2419673" cy="247356"/>
          </a:xfrm>
        </p:spPr>
        <p:txBody>
          <a:bodyPr anchor="ctr"/>
          <a:lstStyle>
            <a:lvl1pPr>
              <a:defRPr sz="900" cap="all" baseline="0">
                <a:solidFill>
                  <a:schemeClr val="tx1"/>
                </a:solidFill>
              </a:defRPr>
            </a:lvl1pPr>
            <a:lvl2pPr>
              <a:defRPr sz="1000" cap="all" baseline="0"/>
            </a:lvl2pPr>
            <a:lvl3pPr>
              <a:defRPr sz="900" cap="all" baseline="0"/>
            </a:lvl3pPr>
            <a:lvl4pPr>
              <a:defRPr sz="800" cap="all" baseline="0"/>
            </a:lvl4pPr>
            <a:lvl5pPr>
              <a:defRPr sz="800" cap="all" baseline="0"/>
            </a:lvl5pPr>
          </a:lstStyle>
          <a:p>
            <a:pPr lvl="0"/>
            <a:r>
              <a:rPr lang="en-GB"/>
              <a:t>Insert name</a:t>
            </a:r>
          </a:p>
        </p:txBody>
      </p:sp>
      <p:sp>
        <p:nvSpPr>
          <p:cNvPr id="71" name="Text Placeholder 12">
            <a:extLst>
              <a:ext uri="{FF2B5EF4-FFF2-40B4-BE49-F238E27FC236}">
                <a16:creationId xmlns:a16="http://schemas.microsoft.com/office/drawing/2014/main" id="{857FEDEB-E93C-7158-C559-E53C2BC5FD64}"/>
              </a:ext>
            </a:extLst>
          </p:cNvPr>
          <p:cNvSpPr>
            <a:spLocks noGrp="1"/>
          </p:cNvSpPr>
          <p:nvPr>
            <p:ph type="body" sz="quarter" idx="42" hasCustomPrompt="1"/>
          </p:nvPr>
        </p:nvSpPr>
        <p:spPr>
          <a:xfrm>
            <a:off x="6139554" y="3485366"/>
            <a:ext cx="2419673" cy="247356"/>
          </a:xfrm>
        </p:spPr>
        <p:txBody>
          <a:bodyPr anchor="ctr"/>
          <a:lstStyle>
            <a:lvl1pPr>
              <a:defRPr sz="900" cap="all" baseline="0">
                <a:solidFill>
                  <a:schemeClr val="tx1"/>
                </a:solidFill>
              </a:defRPr>
            </a:lvl1pPr>
            <a:lvl2pPr>
              <a:defRPr sz="1000" cap="all" baseline="0"/>
            </a:lvl2pPr>
            <a:lvl3pPr>
              <a:defRPr sz="900" cap="all" baseline="0"/>
            </a:lvl3pPr>
            <a:lvl4pPr>
              <a:defRPr sz="800" cap="all" baseline="0"/>
            </a:lvl4pPr>
            <a:lvl5pPr>
              <a:defRPr sz="800" cap="all" baseline="0"/>
            </a:lvl5pPr>
          </a:lstStyle>
          <a:p>
            <a:pPr lvl="0"/>
            <a:r>
              <a:rPr lang="en-GB"/>
              <a:t>Insert title</a:t>
            </a:r>
          </a:p>
        </p:txBody>
      </p:sp>
      <p:sp>
        <p:nvSpPr>
          <p:cNvPr id="72" name="Text Placeholder 12">
            <a:extLst>
              <a:ext uri="{FF2B5EF4-FFF2-40B4-BE49-F238E27FC236}">
                <a16:creationId xmlns:a16="http://schemas.microsoft.com/office/drawing/2014/main" id="{EE252B2D-7E28-5027-C3B2-53FB5C6918AB}"/>
              </a:ext>
            </a:extLst>
          </p:cNvPr>
          <p:cNvSpPr>
            <a:spLocks noGrp="1"/>
          </p:cNvSpPr>
          <p:nvPr>
            <p:ph type="body" sz="quarter" idx="43" hasCustomPrompt="1"/>
          </p:nvPr>
        </p:nvSpPr>
        <p:spPr>
          <a:xfrm>
            <a:off x="6139554" y="3791469"/>
            <a:ext cx="2419673" cy="247356"/>
          </a:xfrm>
        </p:spPr>
        <p:txBody>
          <a:bodyPr anchor="ctr"/>
          <a:lstStyle>
            <a:lvl1pPr>
              <a:defRPr sz="900" cap="all" baseline="0">
                <a:solidFill>
                  <a:schemeClr val="tx1"/>
                </a:solidFill>
              </a:defRPr>
            </a:lvl1pPr>
            <a:lvl2pPr>
              <a:defRPr sz="1000" cap="all" baseline="0"/>
            </a:lvl2pPr>
            <a:lvl3pPr>
              <a:defRPr sz="900" cap="all" baseline="0"/>
            </a:lvl3pPr>
            <a:lvl4pPr>
              <a:defRPr sz="800" cap="all" baseline="0"/>
            </a:lvl4pPr>
            <a:lvl5pPr>
              <a:defRPr sz="800" cap="all" baseline="0"/>
            </a:lvl5pPr>
          </a:lstStyle>
          <a:p>
            <a:pPr lvl="0"/>
            <a:r>
              <a:rPr lang="en-GB"/>
              <a:t>Insert company name</a:t>
            </a:r>
          </a:p>
        </p:txBody>
      </p:sp>
      <p:sp>
        <p:nvSpPr>
          <p:cNvPr id="73" name="Text Placeholder 12">
            <a:extLst>
              <a:ext uri="{FF2B5EF4-FFF2-40B4-BE49-F238E27FC236}">
                <a16:creationId xmlns:a16="http://schemas.microsoft.com/office/drawing/2014/main" id="{2573CC0A-DF4F-79BD-CDB0-50394F5F5F21}"/>
              </a:ext>
            </a:extLst>
          </p:cNvPr>
          <p:cNvSpPr>
            <a:spLocks noGrp="1"/>
          </p:cNvSpPr>
          <p:nvPr>
            <p:ph type="body" sz="quarter" idx="44" hasCustomPrompt="1"/>
          </p:nvPr>
        </p:nvSpPr>
        <p:spPr>
          <a:xfrm>
            <a:off x="6139554" y="4097572"/>
            <a:ext cx="2419673" cy="247356"/>
          </a:xfrm>
        </p:spPr>
        <p:txBody>
          <a:bodyPr anchor="ctr"/>
          <a:lstStyle>
            <a:lvl1pPr>
              <a:defRPr sz="900" cap="all" baseline="0">
                <a:solidFill>
                  <a:schemeClr val="tx1"/>
                </a:solidFill>
              </a:defRPr>
            </a:lvl1pPr>
            <a:lvl2pPr>
              <a:defRPr sz="1000" cap="all" baseline="0"/>
            </a:lvl2pPr>
            <a:lvl3pPr>
              <a:defRPr sz="900" cap="all" baseline="0"/>
            </a:lvl3pPr>
            <a:lvl4pPr>
              <a:defRPr sz="800" cap="all" baseline="0"/>
            </a:lvl4pPr>
            <a:lvl5pPr>
              <a:defRPr sz="800" cap="all" baseline="0"/>
            </a:lvl5pPr>
          </a:lstStyle>
          <a:p>
            <a:pPr lvl="0"/>
            <a:r>
              <a:rPr lang="en-GB"/>
              <a:t>Insert phone</a:t>
            </a:r>
          </a:p>
        </p:txBody>
      </p:sp>
      <p:sp>
        <p:nvSpPr>
          <p:cNvPr id="74" name="Text Placeholder 12">
            <a:extLst>
              <a:ext uri="{FF2B5EF4-FFF2-40B4-BE49-F238E27FC236}">
                <a16:creationId xmlns:a16="http://schemas.microsoft.com/office/drawing/2014/main" id="{8667FE8E-3B6B-DE10-CF59-E4C20895046A}"/>
              </a:ext>
            </a:extLst>
          </p:cNvPr>
          <p:cNvSpPr>
            <a:spLocks noGrp="1"/>
          </p:cNvSpPr>
          <p:nvPr>
            <p:ph type="body" sz="quarter" idx="45" hasCustomPrompt="1"/>
          </p:nvPr>
        </p:nvSpPr>
        <p:spPr>
          <a:xfrm>
            <a:off x="6139554" y="4403675"/>
            <a:ext cx="2419673" cy="247356"/>
          </a:xfrm>
        </p:spPr>
        <p:txBody>
          <a:bodyPr anchor="ctr"/>
          <a:lstStyle>
            <a:lvl1pPr>
              <a:defRPr sz="900" cap="all" baseline="0">
                <a:solidFill>
                  <a:schemeClr val="tx1"/>
                </a:solidFill>
              </a:defRPr>
            </a:lvl1pPr>
            <a:lvl2pPr>
              <a:defRPr sz="1000" cap="all" baseline="0"/>
            </a:lvl2pPr>
            <a:lvl3pPr>
              <a:defRPr sz="900" cap="all" baseline="0"/>
            </a:lvl3pPr>
            <a:lvl4pPr>
              <a:defRPr sz="800" cap="all" baseline="0"/>
            </a:lvl4pPr>
            <a:lvl5pPr>
              <a:defRPr sz="800" cap="all" baseline="0"/>
            </a:lvl5pPr>
          </a:lstStyle>
          <a:p>
            <a:pPr lvl="0"/>
            <a:r>
              <a:rPr lang="en-GB"/>
              <a:t>Insert email</a:t>
            </a:r>
          </a:p>
        </p:txBody>
      </p:sp>
      <p:sp>
        <p:nvSpPr>
          <p:cNvPr id="75" name="Text Placeholder 28">
            <a:extLst>
              <a:ext uri="{FF2B5EF4-FFF2-40B4-BE49-F238E27FC236}">
                <a16:creationId xmlns:a16="http://schemas.microsoft.com/office/drawing/2014/main" id="{397A51E4-39A6-987D-1377-CF3CD4833481}"/>
              </a:ext>
            </a:extLst>
          </p:cNvPr>
          <p:cNvSpPr>
            <a:spLocks noGrp="1"/>
          </p:cNvSpPr>
          <p:nvPr>
            <p:ph type="body" sz="quarter" idx="46" hasCustomPrompt="1"/>
          </p:nvPr>
        </p:nvSpPr>
        <p:spPr>
          <a:xfrm>
            <a:off x="6233696" y="3450592"/>
            <a:ext cx="2368490" cy="3600"/>
          </a:xfrm>
          <a:solidFill>
            <a:schemeClr val="tx1"/>
          </a:solidFill>
        </p:spPr>
        <p:txBody>
          <a:bodyPr/>
          <a:lstStyle>
            <a:lvl1pPr>
              <a:defRPr>
                <a:solidFill>
                  <a:schemeClr val="tx1"/>
                </a:solidFill>
              </a:defRPr>
            </a:lvl1pPr>
          </a:lstStyle>
          <a:p>
            <a:pPr lvl="0"/>
            <a:r>
              <a:rPr lang="en-GB"/>
              <a:t> </a:t>
            </a:r>
          </a:p>
        </p:txBody>
      </p:sp>
      <p:sp>
        <p:nvSpPr>
          <p:cNvPr id="76" name="Text Placeholder 28">
            <a:extLst>
              <a:ext uri="{FF2B5EF4-FFF2-40B4-BE49-F238E27FC236}">
                <a16:creationId xmlns:a16="http://schemas.microsoft.com/office/drawing/2014/main" id="{42A3AA43-C45A-C018-3DF5-607EE2C93D85}"/>
              </a:ext>
            </a:extLst>
          </p:cNvPr>
          <p:cNvSpPr>
            <a:spLocks noGrp="1"/>
          </p:cNvSpPr>
          <p:nvPr>
            <p:ph type="body" sz="quarter" idx="47" hasCustomPrompt="1"/>
          </p:nvPr>
        </p:nvSpPr>
        <p:spPr>
          <a:xfrm>
            <a:off x="6233696" y="3756695"/>
            <a:ext cx="2368490" cy="3600"/>
          </a:xfrm>
          <a:solidFill>
            <a:schemeClr val="tx1"/>
          </a:solidFill>
        </p:spPr>
        <p:txBody>
          <a:bodyPr/>
          <a:lstStyle>
            <a:lvl1pPr>
              <a:defRPr>
                <a:solidFill>
                  <a:schemeClr val="tx1"/>
                </a:solidFill>
              </a:defRPr>
            </a:lvl1pPr>
          </a:lstStyle>
          <a:p>
            <a:pPr lvl="0"/>
            <a:r>
              <a:rPr lang="en-GB"/>
              <a:t> </a:t>
            </a:r>
          </a:p>
        </p:txBody>
      </p:sp>
      <p:sp>
        <p:nvSpPr>
          <p:cNvPr id="77" name="Text Placeholder 28">
            <a:extLst>
              <a:ext uri="{FF2B5EF4-FFF2-40B4-BE49-F238E27FC236}">
                <a16:creationId xmlns:a16="http://schemas.microsoft.com/office/drawing/2014/main" id="{14DA857A-9E59-1409-7C0F-8531D5FEBED6}"/>
              </a:ext>
            </a:extLst>
          </p:cNvPr>
          <p:cNvSpPr>
            <a:spLocks noGrp="1"/>
          </p:cNvSpPr>
          <p:nvPr>
            <p:ph type="body" sz="quarter" idx="48" hasCustomPrompt="1"/>
          </p:nvPr>
        </p:nvSpPr>
        <p:spPr>
          <a:xfrm>
            <a:off x="6233696" y="4062798"/>
            <a:ext cx="2368490" cy="3600"/>
          </a:xfrm>
          <a:solidFill>
            <a:schemeClr val="tx1"/>
          </a:solidFill>
        </p:spPr>
        <p:txBody>
          <a:bodyPr/>
          <a:lstStyle>
            <a:lvl1pPr>
              <a:defRPr>
                <a:solidFill>
                  <a:schemeClr val="tx1"/>
                </a:solidFill>
              </a:defRPr>
            </a:lvl1pPr>
          </a:lstStyle>
          <a:p>
            <a:pPr lvl="0"/>
            <a:r>
              <a:rPr lang="en-GB"/>
              <a:t> </a:t>
            </a:r>
          </a:p>
        </p:txBody>
      </p:sp>
      <p:sp>
        <p:nvSpPr>
          <p:cNvPr id="78" name="Text Placeholder 28">
            <a:extLst>
              <a:ext uri="{FF2B5EF4-FFF2-40B4-BE49-F238E27FC236}">
                <a16:creationId xmlns:a16="http://schemas.microsoft.com/office/drawing/2014/main" id="{00ACF851-8DB4-B107-81BD-0FD05FF7D046}"/>
              </a:ext>
            </a:extLst>
          </p:cNvPr>
          <p:cNvSpPr>
            <a:spLocks noGrp="1"/>
          </p:cNvSpPr>
          <p:nvPr>
            <p:ph type="body" sz="quarter" idx="49" hasCustomPrompt="1"/>
          </p:nvPr>
        </p:nvSpPr>
        <p:spPr>
          <a:xfrm>
            <a:off x="6233696" y="4368901"/>
            <a:ext cx="2368490" cy="3600"/>
          </a:xfrm>
          <a:solidFill>
            <a:schemeClr val="tx1"/>
          </a:solidFill>
        </p:spPr>
        <p:txBody>
          <a:bodyPr/>
          <a:lstStyle>
            <a:lvl1pPr>
              <a:defRPr>
                <a:solidFill>
                  <a:schemeClr val="tx1"/>
                </a:solidFill>
              </a:defRPr>
            </a:lvl1pPr>
          </a:lstStyle>
          <a:p>
            <a:pPr lvl="0"/>
            <a:r>
              <a:rPr lang="en-GB"/>
              <a:t> </a:t>
            </a:r>
          </a:p>
        </p:txBody>
      </p:sp>
      <p:sp>
        <p:nvSpPr>
          <p:cNvPr id="79" name="Text Placeholder 28">
            <a:extLst>
              <a:ext uri="{FF2B5EF4-FFF2-40B4-BE49-F238E27FC236}">
                <a16:creationId xmlns:a16="http://schemas.microsoft.com/office/drawing/2014/main" id="{8334D48D-E62C-6369-8D66-A7BD0FED4BA9}"/>
              </a:ext>
            </a:extLst>
          </p:cNvPr>
          <p:cNvSpPr>
            <a:spLocks noGrp="1"/>
          </p:cNvSpPr>
          <p:nvPr>
            <p:ph type="body" sz="quarter" idx="50" hasCustomPrompt="1"/>
          </p:nvPr>
        </p:nvSpPr>
        <p:spPr>
          <a:xfrm>
            <a:off x="6233696" y="4675004"/>
            <a:ext cx="2368490" cy="3600"/>
          </a:xfrm>
          <a:solidFill>
            <a:schemeClr val="tx1"/>
          </a:solidFill>
        </p:spPr>
        <p:txBody>
          <a:bodyPr/>
          <a:lstStyle>
            <a:lvl1pPr>
              <a:defRPr>
                <a:solidFill>
                  <a:schemeClr val="tx1"/>
                </a:solidFill>
              </a:defRPr>
            </a:lvl1pPr>
          </a:lstStyle>
          <a:p>
            <a:pPr lvl="0"/>
            <a:r>
              <a:rPr lang="en-GB"/>
              <a:t> </a:t>
            </a:r>
          </a:p>
        </p:txBody>
      </p:sp>
      <p:sp>
        <p:nvSpPr>
          <p:cNvPr id="80" name="Text Placeholder 12">
            <a:extLst>
              <a:ext uri="{FF2B5EF4-FFF2-40B4-BE49-F238E27FC236}">
                <a16:creationId xmlns:a16="http://schemas.microsoft.com/office/drawing/2014/main" id="{9DFF7D18-8103-89DA-B8EC-31D73DD37D3F}"/>
              </a:ext>
            </a:extLst>
          </p:cNvPr>
          <p:cNvSpPr>
            <a:spLocks noGrp="1"/>
          </p:cNvSpPr>
          <p:nvPr>
            <p:ph type="body" sz="quarter" idx="51" hasCustomPrompt="1"/>
          </p:nvPr>
        </p:nvSpPr>
        <p:spPr>
          <a:xfrm>
            <a:off x="9069708" y="3179263"/>
            <a:ext cx="2419673" cy="247356"/>
          </a:xfrm>
        </p:spPr>
        <p:txBody>
          <a:bodyPr anchor="ctr"/>
          <a:lstStyle>
            <a:lvl1pPr>
              <a:defRPr sz="900" cap="all" baseline="0">
                <a:solidFill>
                  <a:schemeClr val="tx1"/>
                </a:solidFill>
              </a:defRPr>
            </a:lvl1pPr>
            <a:lvl2pPr>
              <a:defRPr sz="1000" cap="all" baseline="0"/>
            </a:lvl2pPr>
            <a:lvl3pPr>
              <a:defRPr sz="900" cap="all" baseline="0"/>
            </a:lvl3pPr>
            <a:lvl4pPr>
              <a:defRPr sz="800" cap="all" baseline="0"/>
            </a:lvl4pPr>
            <a:lvl5pPr>
              <a:defRPr sz="800" cap="all" baseline="0"/>
            </a:lvl5pPr>
          </a:lstStyle>
          <a:p>
            <a:pPr lvl="0"/>
            <a:r>
              <a:rPr lang="en-GB"/>
              <a:t>Insert name</a:t>
            </a:r>
          </a:p>
        </p:txBody>
      </p:sp>
      <p:sp>
        <p:nvSpPr>
          <p:cNvPr id="81" name="Text Placeholder 12">
            <a:extLst>
              <a:ext uri="{FF2B5EF4-FFF2-40B4-BE49-F238E27FC236}">
                <a16:creationId xmlns:a16="http://schemas.microsoft.com/office/drawing/2014/main" id="{4C2F8C23-180A-83CE-3DE7-04E0E3F0EEA4}"/>
              </a:ext>
            </a:extLst>
          </p:cNvPr>
          <p:cNvSpPr>
            <a:spLocks noGrp="1"/>
          </p:cNvSpPr>
          <p:nvPr>
            <p:ph type="body" sz="quarter" idx="52" hasCustomPrompt="1"/>
          </p:nvPr>
        </p:nvSpPr>
        <p:spPr>
          <a:xfrm>
            <a:off x="9069708" y="3485366"/>
            <a:ext cx="2419673" cy="247356"/>
          </a:xfrm>
        </p:spPr>
        <p:txBody>
          <a:bodyPr anchor="ctr"/>
          <a:lstStyle>
            <a:lvl1pPr>
              <a:defRPr sz="900" cap="all" baseline="0">
                <a:solidFill>
                  <a:schemeClr val="tx1"/>
                </a:solidFill>
              </a:defRPr>
            </a:lvl1pPr>
            <a:lvl2pPr>
              <a:defRPr sz="1000" cap="all" baseline="0"/>
            </a:lvl2pPr>
            <a:lvl3pPr>
              <a:defRPr sz="900" cap="all" baseline="0"/>
            </a:lvl3pPr>
            <a:lvl4pPr>
              <a:defRPr sz="800" cap="all" baseline="0"/>
            </a:lvl4pPr>
            <a:lvl5pPr>
              <a:defRPr sz="800" cap="all" baseline="0"/>
            </a:lvl5pPr>
          </a:lstStyle>
          <a:p>
            <a:pPr lvl="0"/>
            <a:r>
              <a:rPr lang="en-GB"/>
              <a:t>Insert title</a:t>
            </a:r>
          </a:p>
        </p:txBody>
      </p:sp>
      <p:sp>
        <p:nvSpPr>
          <p:cNvPr id="82" name="Text Placeholder 12">
            <a:extLst>
              <a:ext uri="{FF2B5EF4-FFF2-40B4-BE49-F238E27FC236}">
                <a16:creationId xmlns:a16="http://schemas.microsoft.com/office/drawing/2014/main" id="{1D40EBC8-00D4-F3D1-70CE-24FC4CF79EE2}"/>
              </a:ext>
            </a:extLst>
          </p:cNvPr>
          <p:cNvSpPr>
            <a:spLocks noGrp="1"/>
          </p:cNvSpPr>
          <p:nvPr>
            <p:ph type="body" sz="quarter" idx="53" hasCustomPrompt="1"/>
          </p:nvPr>
        </p:nvSpPr>
        <p:spPr>
          <a:xfrm>
            <a:off x="9069708" y="3791469"/>
            <a:ext cx="2419673" cy="247356"/>
          </a:xfrm>
        </p:spPr>
        <p:txBody>
          <a:bodyPr anchor="ctr"/>
          <a:lstStyle>
            <a:lvl1pPr>
              <a:defRPr sz="900" cap="all" baseline="0">
                <a:solidFill>
                  <a:schemeClr val="tx1"/>
                </a:solidFill>
              </a:defRPr>
            </a:lvl1pPr>
            <a:lvl2pPr>
              <a:defRPr sz="1000" cap="all" baseline="0"/>
            </a:lvl2pPr>
            <a:lvl3pPr>
              <a:defRPr sz="900" cap="all" baseline="0"/>
            </a:lvl3pPr>
            <a:lvl4pPr>
              <a:defRPr sz="800" cap="all" baseline="0"/>
            </a:lvl4pPr>
            <a:lvl5pPr>
              <a:defRPr sz="800" cap="all" baseline="0"/>
            </a:lvl5pPr>
          </a:lstStyle>
          <a:p>
            <a:pPr lvl="0"/>
            <a:r>
              <a:rPr lang="en-GB"/>
              <a:t>Insert company name</a:t>
            </a:r>
          </a:p>
        </p:txBody>
      </p:sp>
      <p:sp>
        <p:nvSpPr>
          <p:cNvPr id="83" name="Text Placeholder 12">
            <a:extLst>
              <a:ext uri="{FF2B5EF4-FFF2-40B4-BE49-F238E27FC236}">
                <a16:creationId xmlns:a16="http://schemas.microsoft.com/office/drawing/2014/main" id="{A07DDC5A-BC53-8213-BB63-E4F293C23C10}"/>
              </a:ext>
            </a:extLst>
          </p:cNvPr>
          <p:cNvSpPr>
            <a:spLocks noGrp="1"/>
          </p:cNvSpPr>
          <p:nvPr>
            <p:ph type="body" sz="quarter" idx="54" hasCustomPrompt="1"/>
          </p:nvPr>
        </p:nvSpPr>
        <p:spPr>
          <a:xfrm>
            <a:off x="9069708" y="4097572"/>
            <a:ext cx="2419673" cy="247356"/>
          </a:xfrm>
        </p:spPr>
        <p:txBody>
          <a:bodyPr anchor="ctr"/>
          <a:lstStyle>
            <a:lvl1pPr>
              <a:defRPr sz="900" cap="all" baseline="0">
                <a:solidFill>
                  <a:schemeClr val="tx1"/>
                </a:solidFill>
              </a:defRPr>
            </a:lvl1pPr>
            <a:lvl2pPr>
              <a:defRPr sz="1000" cap="all" baseline="0"/>
            </a:lvl2pPr>
            <a:lvl3pPr>
              <a:defRPr sz="900" cap="all" baseline="0"/>
            </a:lvl3pPr>
            <a:lvl4pPr>
              <a:defRPr sz="800" cap="all" baseline="0"/>
            </a:lvl4pPr>
            <a:lvl5pPr>
              <a:defRPr sz="800" cap="all" baseline="0"/>
            </a:lvl5pPr>
          </a:lstStyle>
          <a:p>
            <a:pPr lvl="0"/>
            <a:r>
              <a:rPr lang="en-GB"/>
              <a:t>Insert phone</a:t>
            </a:r>
          </a:p>
        </p:txBody>
      </p:sp>
      <p:sp>
        <p:nvSpPr>
          <p:cNvPr id="84" name="Text Placeholder 12">
            <a:extLst>
              <a:ext uri="{FF2B5EF4-FFF2-40B4-BE49-F238E27FC236}">
                <a16:creationId xmlns:a16="http://schemas.microsoft.com/office/drawing/2014/main" id="{B6CC1278-FC2D-C9A0-F14F-ECEC16F82D60}"/>
              </a:ext>
            </a:extLst>
          </p:cNvPr>
          <p:cNvSpPr>
            <a:spLocks noGrp="1"/>
          </p:cNvSpPr>
          <p:nvPr>
            <p:ph type="body" sz="quarter" idx="55" hasCustomPrompt="1"/>
          </p:nvPr>
        </p:nvSpPr>
        <p:spPr>
          <a:xfrm>
            <a:off x="9069708" y="4403675"/>
            <a:ext cx="2419673" cy="247356"/>
          </a:xfrm>
        </p:spPr>
        <p:txBody>
          <a:bodyPr anchor="ctr"/>
          <a:lstStyle>
            <a:lvl1pPr>
              <a:defRPr sz="900" cap="all" baseline="0">
                <a:solidFill>
                  <a:schemeClr val="tx1"/>
                </a:solidFill>
              </a:defRPr>
            </a:lvl1pPr>
            <a:lvl2pPr>
              <a:defRPr sz="1000" cap="all" baseline="0"/>
            </a:lvl2pPr>
            <a:lvl3pPr>
              <a:defRPr sz="900" cap="all" baseline="0"/>
            </a:lvl3pPr>
            <a:lvl4pPr>
              <a:defRPr sz="800" cap="all" baseline="0"/>
            </a:lvl4pPr>
            <a:lvl5pPr>
              <a:defRPr sz="800" cap="all" baseline="0"/>
            </a:lvl5pPr>
          </a:lstStyle>
          <a:p>
            <a:pPr lvl="0"/>
            <a:r>
              <a:rPr lang="en-GB"/>
              <a:t>Insert email</a:t>
            </a:r>
          </a:p>
        </p:txBody>
      </p:sp>
      <p:sp>
        <p:nvSpPr>
          <p:cNvPr id="85" name="Text Placeholder 28">
            <a:extLst>
              <a:ext uri="{FF2B5EF4-FFF2-40B4-BE49-F238E27FC236}">
                <a16:creationId xmlns:a16="http://schemas.microsoft.com/office/drawing/2014/main" id="{3F70655D-1769-2F4A-B7F1-EF4E50E199D2}"/>
              </a:ext>
            </a:extLst>
          </p:cNvPr>
          <p:cNvSpPr>
            <a:spLocks noGrp="1"/>
          </p:cNvSpPr>
          <p:nvPr>
            <p:ph type="body" sz="quarter" idx="56" hasCustomPrompt="1"/>
          </p:nvPr>
        </p:nvSpPr>
        <p:spPr>
          <a:xfrm>
            <a:off x="9163849" y="3450592"/>
            <a:ext cx="2368490" cy="3600"/>
          </a:xfrm>
          <a:solidFill>
            <a:schemeClr val="tx1"/>
          </a:solidFill>
        </p:spPr>
        <p:txBody>
          <a:bodyPr/>
          <a:lstStyle>
            <a:lvl1pPr>
              <a:defRPr>
                <a:solidFill>
                  <a:schemeClr val="tx1"/>
                </a:solidFill>
              </a:defRPr>
            </a:lvl1pPr>
          </a:lstStyle>
          <a:p>
            <a:pPr lvl="0"/>
            <a:r>
              <a:rPr lang="en-GB"/>
              <a:t> </a:t>
            </a:r>
          </a:p>
        </p:txBody>
      </p:sp>
      <p:sp>
        <p:nvSpPr>
          <p:cNvPr id="86" name="Text Placeholder 28">
            <a:extLst>
              <a:ext uri="{FF2B5EF4-FFF2-40B4-BE49-F238E27FC236}">
                <a16:creationId xmlns:a16="http://schemas.microsoft.com/office/drawing/2014/main" id="{E02C8DA0-E83D-E897-550D-C6AF9F419721}"/>
              </a:ext>
            </a:extLst>
          </p:cNvPr>
          <p:cNvSpPr>
            <a:spLocks noGrp="1"/>
          </p:cNvSpPr>
          <p:nvPr>
            <p:ph type="body" sz="quarter" idx="57" hasCustomPrompt="1"/>
          </p:nvPr>
        </p:nvSpPr>
        <p:spPr>
          <a:xfrm>
            <a:off x="9163849" y="3756695"/>
            <a:ext cx="2368490" cy="3600"/>
          </a:xfrm>
          <a:solidFill>
            <a:schemeClr val="tx1"/>
          </a:solidFill>
        </p:spPr>
        <p:txBody>
          <a:bodyPr/>
          <a:lstStyle>
            <a:lvl1pPr>
              <a:defRPr>
                <a:solidFill>
                  <a:schemeClr val="tx1"/>
                </a:solidFill>
              </a:defRPr>
            </a:lvl1pPr>
          </a:lstStyle>
          <a:p>
            <a:pPr lvl="0"/>
            <a:r>
              <a:rPr lang="en-GB"/>
              <a:t> </a:t>
            </a:r>
          </a:p>
        </p:txBody>
      </p:sp>
      <p:sp>
        <p:nvSpPr>
          <p:cNvPr id="87" name="Text Placeholder 28">
            <a:extLst>
              <a:ext uri="{FF2B5EF4-FFF2-40B4-BE49-F238E27FC236}">
                <a16:creationId xmlns:a16="http://schemas.microsoft.com/office/drawing/2014/main" id="{CB04C3B6-7B45-A4A8-C8CC-29F2E598EFE9}"/>
              </a:ext>
            </a:extLst>
          </p:cNvPr>
          <p:cNvSpPr>
            <a:spLocks noGrp="1"/>
          </p:cNvSpPr>
          <p:nvPr>
            <p:ph type="body" sz="quarter" idx="58" hasCustomPrompt="1"/>
          </p:nvPr>
        </p:nvSpPr>
        <p:spPr>
          <a:xfrm>
            <a:off x="9163849" y="4062798"/>
            <a:ext cx="2368490" cy="3600"/>
          </a:xfrm>
          <a:solidFill>
            <a:schemeClr val="tx1"/>
          </a:solidFill>
        </p:spPr>
        <p:txBody>
          <a:bodyPr/>
          <a:lstStyle>
            <a:lvl1pPr>
              <a:defRPr>
                <a:solidFill>
                  <a:schemeClr val="tx1"/>
                </a:solidFill>
              </a:defRPr>
            </a:lvl1pPr>
          </a:lstStyle>
          <a:p>
            <a:pPr lvl="0"/>
            <a:r>
              <a:rPr lang="en-GB"/>
              <a:t> </a:t>
            </a:r>
          </a:p>
        </p:txBody>
      </p:sp>
      <p:sp>
        <p:nvSpPr>
          <p:cNvPr id="88" name="Text Placeholder 28">
            <a:extLst>
              <a:ext uri="{FF2B5EF4-FFF2-40B4-BE49-F238E27FC236}">
                <a16:creationId xmlns:a16="http://schemas.microsoft.com/office/drawing/2014/main" id="{3BBF63D3-8B59-C4F8-1C40-C591AAEFA495}"/>
              </a:ext>
            </a:extLst>
          </p:cNvPr>
          <p:cNvSpPr>
            <a:spLocks noGrp="1"/>
          </p:cNvSpPr>
          <p:nvPr>
            <p:ph type="body" sz="quarter" idx="59" hasCustomPrompt="1"/>
          </p:nvPr>
        </p:nvSpPr>
        <p:spPr>
          <a:xfrm>
            <a:off x="9163849" y="4368901"/>
            <a:ext cx="2368490" cy="3600"/>
          </a:xfrm>
          <a:solidFill>
            <a:schemeClr val="tx1"/>
          </a:solidFill>
        </p:spPr>
        <p:txBody>
          <a:bodyPr/>
          <a:lstStyle>
            <a:lvl1pPr>
              <a:defRPr>
                <a:solidFill>
                  <a:schemeClr val="tx1"/>
                </a:solidFill>
              </a:defRPr>
            </a:lvl1pPr>
          </a:lstStyle>
          <a:p>
            <a:pPr lvl="0"/>
            <a:r>
              <a:rPr lang="en-GB"/>
              <a:t> </a:t>
            </a:r>
          </a:p>
        </p:txBody>
      </p:sp>
      <p:sp>
        <p:nvSpPr>
          <p:cNvPr id="89" name="Text Placeholder 28">
            <a:extLst>
              <a:ext uri="{FF2B5EF4-FFF2-40B4-BE49-F238E27FC236}">
                <a16:creationId xmlns:a16="http://schemas.microsoft.com/office/drawing/2014/main" id="{1860714A-6356-6A6D-4CC6-F437E96626E7}"/>
              </a:ext>
            </a:extLst>
          </p:cNvPr>
          <p:cNvSpPr>
            <a:spLocks noGrp="1"/>
          </p:cNvSpPr>
          <p:nvPr>
            <p:ph type="body" sz="quarter" idx="60" hasCustomPrompt="1"/>
          </p:nvPr>
        </p:nvSpPr>
        <p:spPr>
          <a:xfrm>
            <a:off x="9163849" y="4675004"/>
            <a:ext cx="2368490" cy="3600"/>
          </a:xfrm>
          <a:solidFill>
            <a:schemeClr val="tx1"/>
          </a:solidFill>
        </p:spPr>
        <p:txBody>
          <a:bodyPr/>
          <a:lstStyle>
            <a:lvl1pPr>
              <a:defRPr>
                <a:solidFill>
                  <a:schemeClr val="tx1"/>
                </a:solidFill>
              </a:defRPr>
            </a:lvl1pPr>
          </a:lstStyle>
          <a:p>
            <a:pPr lvl="0"/>
            <a:r>
              <a:rPr lang="en-GB"/>
              <a:t> </a:t>
            </a:r>
          </a:p>
        </p:txBody>
      </p:sp>
      <p:sp>
        <p:nvSpPr>
          <p:cNvPr id="90" name="Picture Placeholder 4">
            <a:extLst>
              <a:ext uri="{FF2B5EF4-FFF2-40B4-BE49-F238E27FC236}">
                <a16:creationId xmlns:a16="http://schemas.microsoft.com/office/drawing/2014/main" id="{36B52088-74CC-0C73-B629-408569FDA79C}"/>
              </a:ext>
            </a:extLst>
          </p:cNvPr>
          <p:cNvSpPr>
            <a:spLocks noGrp="1"/>
          </p:cNvSpPr>
          <p:nvPr>
            <p:ph type="pic" sz="quarter" idx="61"/>
          </p:nvPr>
        </p:nvSpPr>
        <p:spPr>
          <a:xfrm>
            <a:off x="3247491" y="2336801"/>
            <a:ext cx="737996" cy="733425"/>
          </a:xfrm>
        </p:spPr>
        <p:txBody>
          <a:bodyPr anchor="ctr"/>
          <a:lstStyle>
            <a:lvl1pPr algn="ctr">
              <a:defRPr/>
            </a:lvl1pPr>
          </a:lstStyle>
          <a:p>
            <a:r>
              <a:rPr lang="en-US"/>
              <a:t>Click icon to add picture</a:t>
            </a:r>
            <a:endParaRPr lang="en-GB"/>
          </a:p>
        </p:txBody>
      </p:sp>
      <p:sp>
        <p:nvSpPr>
          <p:cNvPr id="91" name="Picture Placeholder 4">
            <a:extLst>
              <a:ext uri="{FF2B5EF4-FFF2-40B4-BE49-F238E27FC236}">
                <a16:creationId xmlns:a16="http://schemas.microsoft.com/office/drawing/2014/main" id="{FC3ACE36-CCC9-3BE4-0E52-E9899B455469}"/>
              </a:ext>
            </a:extLst>
          </p:cNvPr>
          <p:cNvSpPr>
            <a:spLocks noGrp="1"/>
          </p:cNvSpPr>
          <p:nvPr>
            <p:ph type="pic" sz="quarter" idx="62"/>
          </p:nvPr>
        </p:nvSpPr>
        <p:spPr>
          <a:xfrm>
            <a:off x="6139554" y="2336801"/>
            <a:ext cx="737996" cy="733425"/>
          </a:xfrm>
        </p:spPr>
        <p:txBody>
          <a:bodyPr anchor="ctr"/>
          <a:lstStyle>
            <a:lvl1pPr algn="ctr">
              <a:defRPr/>
            </a:lvl1pPr>
          </a:lstStyle>
          <a:p>
            <a:r>
              <a:rPr lang="en-US"/>
              <a:t>Click icon to add picture</a:t>
            </a:r>
            <a:endParaRPr lang="en-GB"/>
          </a:p>
        </p:txBody>
      </p:sp>
      <p:sp>
        <p:nvSpPr>
          <p:cNvPr id="92" name="Picture Placeholder 4">
            <a:extLst>
              <a:ext uri="{FF2B5EF4-FFF2-40B4-BE49-F238E27FC236}">
                <a16:creationId xmlns:a16="http://schemas.microsoft.com/office/drawing/2014/main" id="{BDDB2B5E-BAA8-BE93-5F84-96F9C3F3174A}"/>
              </a:ext>
            </a:extLst>
          </p:cNvPr>
          <p:cNvSpPr>
            <a:spLocks noGrp="1"/>
          </p:cNvSpPr>
          <p:nvPr>
            <p:ph type="pic" sz="quarter" idx="63"/>
          </p:nvPr>
        </p:nvSpPr>
        <p:spPr>
          <a:xfrm>
            <a:off x="9069707" y="2336801"/>
            <a:ext cx="737996" cy="733425"/>
          </a:xfrm>
        </p:spPr>
        <p:txBody>
          <a:bodyPr anchor="ctr"/>
          <a:lstStyle>
            <a:lvl1pPr algn="ctr">
              <a:defRPr/>
            </a:lvl1pPr>
          </a:lstStyle>
          <a:p>
            <a:r>
              <a:rPr lang="en-US"/>
              <a:t>Click icon to add picture</a:t>
            </a:r>
            <a:endParaRPr lang="en-GB"/>
          </a:p>
        </p:txBody>
      </p:sp>
      <p:grpSp>
        <p:nvGrpSpPr>
          <p:cNvPr id="3" name="Group 2">
            <a:extLst>
              <a:ext uri="{FF2B5EF4-FFF2-40B4-BE49-F238E27FC236}">
                <a16:creationId xmlns:a16="http://schemas.microsoft.com/office/drawing/2014/main" id="{EE9F63DE-92B8-C9A5-12AA-3039C450740F}"/>
              </a:ext>
            </a:extLst>
          </p:cNvPr>
          <p:cNvGrpSpPr/>
          <p:nvPr userDrawn="1"/>
        </p:nvGrpSpPr>
        <p:grpSpPr>
          <a:xfrm>
            <a:off x="12284372" y="0"/>
            <a:ext cx="2174455" cy="4839558"/>
            <a:chOff x="838200" y="1150069"/>
            <a:chExt cx="2175021" cy="4839558"/>
          </a:xfrm>
        </p:grpSpPr>
        <p:sp>
          <p:nvSpPr>
            <p:cNvPr id="7" name="Rectangle 6">
              <a:extLst>
                <a:ext uri="{FF2B5EF4-FFF2-40B4-BE49-F238E27FC236}">
                  <a16:creationId xmlns:a16="http://schemas.microsoft.com/office/drawing/2014/main" id="{DCC572B1-9317-0E43-FB14-1F1B3BFD4ACF}"/>
                </a:ext>
              </a:extLst>
            </p:cNvPr>
            <p:cNvSpPr/>
            <p:nvPr/>
          </p:nvSpPr>
          <p:spPr>
            <a:xfrm>
              <a:off x="838200" y="1150069"/>
              <a:ext cx="2146445" cy="4839558"/>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333333"/>
                </a:solidFill>
              </a:endParaRPr>
            </a:p>
          </p:txBody>
        </p:sp>
        <p:sp>
          <p:nvSpPr>
            <p:cNvPr id="9" name="Rectangle 8">
              <a:extLst>
                <a:ext uri="{FF2B5EF4-FFF2-40B4-BE49-F238E27FC236}">
                  <a16:creationId xmlns:a16="http://schemas.microsoft.com/office/drawing/2014/main" id="{7DA9DDAC-240A-4046-FDF5-D9EA0F82DA6E}"/>
                </a:ext>
              </a:extLst>
            </p:cNvPr>
            <p:cNvSpPr/>
            <p:nvPr/>
          </p:nvSpPr>
          <p:spPr>
            <a:xfrm flipV="1">
              <a:off x="838200" y="1150069"/>
              <a:ext cx="2146445" cy="52016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799">
                <a:solidFill>
                  <a:srgbClr val="333333"/>
                </a:solidFill>
              </a:endParaRPr>
            </a:p>
          </p:txBody>
        </p:sp>
        <p:sp>
          <p:nvSpPr>
            <p:cNvPr id="10" name="TextBox 9">
              <a:extLst>
                <a:ext uri="{FF2B5EF4-FFF2-40B4-BE49-F238E27FC236}">
                  <a16:creationId xmlns:a16="http://schemas.microsoft.com/office/drawing/2014/main" id="{2F1CB801-B875-F11B-4835-490E642BB8B9}"/>
                </a:ext>
              </a:extLst>
            </p:cNvPr>
            <p:cNvSpPr txBox="1"/>
            <p:nvPr/>
          </p:nvSpPr>
          <p:spPr>
            <a:xfrm>
              <a:off x="866775" y="2189496"/>
              <a:ext cx="2087197" cy="707886"/>
            </a:xfrm>
            <a:prstGeom prst="rect">
              <a:avLst/>
            </a:prstGeom>
            <a:noFill/>
          </p:spPr>
          <p:txBody>
            <a:bodyPr wrap="square" rtlCol="0">
              <a:spAutoFit/>
            </a:bodyPr>
            <a:lstStyle/>
            <a:p>
              <a:r>
                <a:rPr lang="en-GB" sz="1000" b="1">
                  <a:solidFill>
                    <a:srgbClr val="333333"/>
                  </a:solidFill>
                </a:rPr>
                <a:t>2. </a:t>
              </a:r>
              <a:r>
                <a:rPr lang="en-GB" sz="1000">
                  <a:solidFill>
                    <a:srgbClr val="333333"/>
                  </a:solidFill>
                </a:rPr>
                <a:t>Click on the </a:t>
              </a:r>
              <a:r>
                <a:rPr lang="en-GB" sz="1000" b="0">
                  <a:solidFill>
                    <a:srgbClr val="333333"/>
                  </a:solidFill>
                  <a:latin typeface="Gotham Medium" pitchFamily="50" charset="0"/>
                </a:rPr>
                <a:t>icon</a:t>
              </a:r>
              <a:r>
                <a:rPr lang="en-GB" sz="1000">
                  <a:solidFill>
                    <a:srgbClr val="333333"/>
                  </a:solidFill>
                </a:rPr>
                <a:t> in the middle of the placeholder and choose the image from your computer.</a:t>
              </a:r>
            </a:p>
          </p:txBody>
        </p:sp>
        <p:sp>
          <p:nvSpPr>
            <p:cNvPr id="12" name="TextBox 11">
              <a:extLst>
                <a:ext uri="{FF2B5EF4-FFF2-40B4-BE49-F238E27FC236}">
                  <a16:creationId xmlns:a16="http://schemas.microsoft.com/office/drawing/2014/main" id="{811EC312-8287-2F14-7468-46DD4611DF71}"/>
                </a:ext>
              </a:extLst>
            </p:cNvPr>
            <p:cNvSpPr txBox="1"/>
            <p:nvPr/>
          </p:nvSpPr>
          <p:spPr>
            <a:xfrm>
              <a:off x="866774" y="2943679"/>
              <a:ext cx="2146447" cy="553998"/>
            </a:xfrm>
            <a:prstGeom prst="rect">
              <a:avLst/>
            </a:prstGeom>
            <a:noFill/>
          </p:spPr>
          <p:txBody>
            <a:bodyPr wrap="square" rtlCol="0">
              <a:spAutoFit/>
            </a:bodyPr>
            <a:lstStyle/>
            <a:p>
              <a:r>
                <a:rPr lang="en-GB" sz="1000" b="1">
                  <a:solidFill>
                    <a:srgbClr val="333333"/>
                  </a:solidFill>
                </a:rPr>
                <a:t>3. </a:t>
              </a:r>
              <a:r>
                <a:rPr lang="en-GB" sz="1000">
                  <a:solidFill>
                    <a:srgbClr val="333333"/>
                  </a:solidFill>
                </a:rPr>
                <a:t>Click on the </a:t>
              </a:r>
              <a:r>
                <a:rPr lang="en-GB" sz="1000" b="0">
                  <a:solidFill>
                    <a:srgbClr val="333333"/>
                  </a:solidFill>
                  <a:latin typeface="Gotham Medium" pitchFamily="50" charset="0"/>
                </a:rPr>
                <a:t>Format Picture </a:t>
              </a:r>
              <a:r>
                <a:rPr lang="en-GB" sz="1000">
                  <a:solidFill>
                    <a:srgbClr val="333333"/>
                  </a:solidFill>
                </a:rPr>
                <a:t>tab in the ribbon and use the tools to edit the image.</a:t>
              </a:r>
            </a:p>
          </p:txBody>
        </p:sp>
        <p:sp>
          <p:nvSpPr>
            <p:cNvPr id="13" name="TextBox 12">
              <a:extLst>
                <a:ext uri="{FF2B5EF4-FFF2-40B4-BE49-F238E27FC236}">
                  <a16:creationId xmlns:a16="http://schemas.microsoft.com/office/drawing/2014/main" id="{4C9E19D4-3A9C-5BC5-E440-AE63348506C3}"/>
                </a:ext>
              </a:extLst>
            </p:cNvPr>
            <p:cNvSpPr txBox="1"/>
            <p:nvPr/>
          </p:nvSpPr>
          <p:spPr>
            <a:xfrm>
              <a:off x="866773" y="3543974"/>
              <a:ext cx="2146447" cy="1169551"/>
            </a:xfrm>
            <a:prstGeom prst="rect">
              <a:avLst/>
            </a:prstGeom>
            <a:noFill/>
          </p:spPr>
          <p:txBody>
            <a:bodyPr wrap="square" rtlCol="0">
              <a:spAutoFit/>
            </a:bodyPr>
            <a:lstStyle/>
            <a:p>
              <a:r>
                <a:rPr lang="en-GB" sz="1000" b="1">
                  <a:solidFill>
                    <a:srgbClr val="333333"/>
                  </a:solidFill>
                </a:rPr>
                <a:t>4. </a:t>
              </a:r>
              <a:r>
                <a:rPr lang="en-GB" sz="1000">
                  <a:solidFill>
                    <a:srgbClr val="333333"/>
                  </a:solidFill>
                </a:rPr>
                <a:t>Choose </a:t>
              </a:r>
              <a:r>
                <a:rPr lang="en-GB" sz="1000" b="0">
                  <a:solidFill>
                    <a:srgbClr val="333333"/>
                  </a:solidFill>
                  <a:latin typeface="Gotham Medium" pitchFamily="50" charset="0"/>
                </a:rPr>
                <a:t>Crop</a:t>
              </a:r>
              <a:r>
                <a:rPr lang="en-GB" sz="1000">
                  <a:solidFill>
                    <a:srgbClr val="333333"/>
                  </a:solidFill>
                </a:rPr>
                <a:t> to resize and move the image within the placeholder, using the white circles in the corners of the image. Click on the drop down arrow and choose </a:t>
              </a:r>
              <a:r>
                <a:rPr lang="en-GB" sz="1000" b="0">
                  <a:solidFill>
                    <a:srgbClr val="333333"/>
                  </a:solidFill>
                  <a:latin typeface="Gotham Medium" pitchFamily="50" charset="0"/>
                </a:rPr>
                <a:t>Fit </a:t>
              </a:r>
              <a:r>
                <a:rPr lang="en-GB" sz="1000">
                  <a:solidFill>
                    <a:srgbClr val="333333"/>
                  </a:solidFill>
                </a:rPr>
                <a:t>to fit the image to the placeholder.</a:t>
              </a:r>
            </a:p>
          </p:txBody>
        </p:sp>
        <p:sp>
          <p:nvSpPr>
            <p:cNvPr id="14" name="TextBox 13">
              <a:extLst>
                <a:ext uri="{FF2B5EF4-FFF2-40B4-BE49-F238E27FC236}">
                  <a16:creationId xmlns:a16="http://schemas.microsoft.com/office/drawing/2014/main" id="{02628F56-9405-D288-B4F7-D7DDF019F1D9}"/>
                </a:ext>
              </a:extLst>
            </p:cNvPr>
            <p:cNvSpPr txBox="1"/>
            <p:nvPr/>
          </p:nvSpPr>
          <p:spPr>
            <a:xfrm>
              <a:off x="866774" y="4759822"/>
              <a:ext cx="2146447" cy="553998"/>
            </a:xfrm>
            <a:prstGeom prst="rect">
              <a:avLst/>
            </a:prstGeom>
            <a:noFill/>
          </p:spPr>
          <p:txBody>
            <a:bodyPr wrap="square" rtlCol="0">
              <a:spAutoFit/>
            </a:bodyPr>
            <a:lstStyle/>
            <a:p>
              <a:r>
                <a:rPr lang="en-GB" sz="1000" b="1">
                  <a:solidFill>
                    <a:srgbClr val="333333"/>
                  </a:solidFill>
                </a:rPr>
                <a:t>5. </a:t>
              </a:r>
              <a:r>
                <a:rPr lang="en-GB" sz="1000">
                  <a:solidFill>
                    <a:srgbClr val="333333"/>
                  </a:solidFill>
                </a:rPr>
                <a:t>Choose </a:t>
              </a:r>
              <a:r>
                <a:rPr lang="en-GB" sz="1000" b="0">
                  <a:solidFill>
                    <a:srgbClr val="333333"/>
                  </a:solidFill>
                  <a:latin typeface="Gotham Medium" pitchFamily="50" charset="0"/>
                </a:rPr>
                <a:t>Picture Colour </a:t>
              </a:r>
              <a:r>
                <a:rPr lang="en-GB" sz="1000">
                  <a:solidFill>
                    <a:srgbClr val="333333"/>
                  </a:solidFill>
                </a:rPr>
                <a:t>to adjust the Saturation, Tone, and Colour.</a:t>
              </a:r>
            </a:p>
          </p:txBody>
        </p:sp>
        <p:sp>
          <p:nvSpPr>
            <p:cNvPr id="15" name="TextBox 14">
              <a:extLst>
                <a:ext uri="{FF2B5EF4-FFF2-40B4-BE49-F238E27FC236}">
                  <a16:creationId xmlns:a16="http://schemas.microsoft.com/office/drawing/2014/main" id="{B428DBA6-84F9-8EE1-44C4-EA0E5AE0CC24}"/>
                </a:ext>
              </a:extLst>
            </p:cNvPr>
            <p:cNvSpPr txBox="1"/>
            <p:nvPr/>
          </p:nvSpPr>
          <p:spPr>
            <a:xfrm>
              <a:off x="866774" y="5360117"/>
              <a:ext cx="2146447" cy="553998"/>
            </a:xfrm>
            <a:prstGeom prst="rect">
              <a:avLst/>
            </a:prstGeom>
            <a:noFill/>
          </p:spPr>
          <p:txBody>
            <a:bodyPr wrap="square" rtlCol="0">
              <a:spAutoFit/>
            </a:bodyPr>
            <a:lstStyle/>
            <a:p>
              <a:r>
                <a:rPr lang="en-GB" sz="1000" b="1">
                  <a:solidFill>
                    <a:srgbClr val="333333"/>
                  </a:solidFill>
                </a:rPr>
                <a:t>6. </a:t>
              </a:r>
              <a:r>
                <a:rPr lang="en-GB" sz="1000">
                  <a:solidFill>
                    <a:srgbClr val="333333"/>
                  </a:solidFill>
                </a:rPr>
                <a:t>Choose </a:t>
              </a:r>
              <a:r>
                <a:rPr lang="en-GB" sz="1000" b="0">
                  <a:solidFill>
                    <a:srgbClr val="333333"/>
                  </a:solidFill>
                  <a:latin typeface="Gotham Medium" pitchFamily="50" charset="0"/>
                </a:rPr>
                <a:t>Picture Correction </a:t>
              </a:r>
              <a:r>
                <a:rPr lang="en-GB" sz="1000">
                  <a:solidFill>
                    <a:srgbClr val="333333"/>
                  </a:solidFill>
                </a:rPr>
                <a:t>to adjust the Sharpness, Brightness, and Contrast.</a:t>
              </a:r>
            </a:p>
          </p:txBody>
        </p:sp>
        <p:sp>
          <p:nvSpPr>
            <p:cNvPr id="16" name="TextBox 15">
              <a:extLst>
                <a:ext uri="{FF2B5EF4-FFF2-40B4-BE49-F238E27FC236}">
                  <a16:creationId xmlns:a16="http://schemas.microsoft.com/office/drawing/2014/main" id="{2B2C6F12-2D25-AF50-A6A4-ABC61F5DCFCC}"/>
                </a:ext>
              </a:extLst>
            </p:cNvPr>
            <p:cNvSpPr txBox="1"/>
            <p:nvPr/>
          </p:nvSpPr>
          <p:spPr>
            <a:xfrm>
              <a:off x="1072610" y="1179173"/>
              <a:ext cx="1734772" cy="461665"/>
            </a:xfrm>
            <a:prstGeom prst="rect">
              <a:avLst/>
            </a:prstGeom>
            <a:noFill/>
          </p:spPr>
          <p:txBody>
            <a:bodyPr wrap="square" rtlCol="0">
              <a:spAutoFit/>
            </a:bodyPr>
            <a:lstStyle/>
            <a:p>
              <a:pPr algn="ctr"/>
              <a:r>
                <a:rPr lang="en-GB" sz="1200">
                  <a:solidFill>
                    <a:srgbClr val="333333"/>
                  </a:solidFill>
                  <a:latin typeface="+mn-lt"/>
                </a:rPr>
                <a:t>HOW TO INSERT AN IMAGE</a:t>
              </a:r>
            </a:p>
          </p:txBody>
        </p:sp>
        <p:sp>
          <p:nvSpPr>
            <p:cNvPr id="17" name="TextBox 16">
              <a:extLst>
                <a:ext uri="{FF2B5EF4-FFF2-40B4-BE49-F238E27FC236}">
                  <a16:creationId xmlns:a16="http://schemas.microsoft.com/office/drawing/2014/main" id="{FB10B2B3-BBB6-2976-9DC3-3982F819C1ED}"/>
                </a:ext>
              </a:extLst>
            </p:cNvPr>
            <p:cNvSpPr txBox="1"/>
            <p:nvPr userDrawn="1"/>
          </p:nvSpPr>
          <p:spPr>
            <a:xfrm>
              <a:off x="866775" y="1759910"/>
              <a:ext cx="2087197" cy="400110"/>
            </a:xfrm>
            <a:prstGeom prst="rect">
              <a:avLst/>
            </a:prstGeom>
            <a:noFill/>
          </p:spPr>
          <p:txBody>
            <a:bodyPr wrap="square" rtlCol="0">
              <a:spAutoFit/>
            </a:bodyPr>
            <a:lstStyle/>
            <a:p>
              <a:r>
                <a:rPr lang="en-GB" sz="1000" b="1">
                  <a:solidFill>
                    <a:srgbClr val="333333"/>
                  </a:solidFill>
                </a:rPr>
                <a:t>1. </a:t>
              </a:r>
              <a:r>
                <a:rPr lang="en-GB" sz="1000">
                  <a:solidFill>
                    <a:srgbClr val="333333"/>
                  </a:solidFill>
                </a:rPr>
                <a:t>If there is already an image present, </a:t>
              </a:r>
              <a:r>
                <a:rPr lang="en-GB" sz="1000">
                  <a:solidFill>
                    <a:srgbClr val="333333"/>
                  </a:solidFill>
                  <a:latin typeface="Gotham Medium" pitchFamily="50" charset="0"/>
                </a:rPr>
                <a:t>delete this first.</a:t>
              </a:r>
            </a:p>
          </p:txBody>
        </p:sp>
      </p:grpSp>
    </p:spTree>
    <p:custDataLst>
      <p:tags r:id="rId1"/>
    </p:custDataLst>
    <p:extLst>
      <p:ext uri="{BB962C8B-B14F-4D97-AF65-F5344CB8AC3E}">
        <p14:creationId xmlns:p14="http://schemas.microsoft.com/office/powerpoint/2010/main" val="14294892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Contact details x4 yellow with image">
    <p:bg>
      <p:bgRef idx="1001">
        <a:schemeClr val="bg2"/>
      </p:bgRef>
    </p:bg>
    <p:spTree>
      <p:nvGrpSpPr>
        <p:cNvPr id="1" name=""/>
        <p:cNvGrpSpPr/>
        <p:nvPr/>
      </p:nvGrpSpPr>
      <p:grpSpPr>
        <a:xfrm>
          <a:off x="0" y="0"/>
          <a:ext cx="0" cy="0"/>
          <a:chOff x="0" y="0"/>
          <a:chExt cx="0" cy="0"/>
        </a:xfrm>
      </p:grpSpPr>
      <p:pic>
        <p:nvPicPr>
          <p:cNvPr id="2" name="Picture 1" descr="A yellow and white geometrical pattern&#10;&#10;Description automatically generated with medium confidence">
            <a:extLst>
              <a:ext uri="{FF2B5EF4-FFF2-40B4-BE49-F238E27FC236}">
                <a16:creationId xmlns:a16="http://schemas.microsoft.com/office/drawing/2014/main" id="{27CFCBDE-368B-6DC4-CFE6-D2F6CA407707}"/>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t="6448" b="6448"/>
          <a:stretch/>
        </p:blipFill>
        <p:spPr>
          <a:xfrm>
            <a:off x="1" y="0"/>
            <a:ext cx="12188823" cy="6858000"/>
          </a:xfrm>
          <a:prstGeom prst="rect">
            <a:avLst/>
          </a:prstGeom>
        </p:spPr>
      </p:pic>
      <p:sp>
        <p:nvSpPr>
          <p:cNvPr id="6" name="TextBox 5">
            <a:extLst>
              <a:ext uri="{FF2B5EF4-FFF2-40B4-BE49-F238E27FC236}">
                <a16:creationId xmlns:a16="http://schemas.microsoft.com/office/drawing/2014/main" id="{308713F2-EECB-0BAC-E9D1-312474D96A07}"/>
              </a:ext>
            </a:extLst>
          </p:cNvPr>
          <p:cNvSpPr txBox="1"/>
          <p:nvPr userDrawn="1"/>
        </p:nvSpPr>
        <p:spPr>
          <a:xfrm>
            <a:off x="411373" y="5501640"/>
            <a:ext cx="1038348" cy="295466"/>
          </a:xfrm>
          <a:prstGeom prst="rect">
            <a:avLst/>
          </a:prstGeom>
          <a:noFill/>
        </p:spPr>
        <p:txBody>
          <a:bodyPr wrap="none" rtlCol="0">
            <a:spAutoFit/>
          </a:bodyPr>
          <a:lstStyle/>
          <a:p>
            <a:pPr algn="l">
              <a:lnSpc>
                <a:spcPct val="120000"/>
              </a:lnSpc>
              <a:spcAft>
                <a:spcPts val="1000"/>
              </a:spcAft>
            </a:pPr>
            <a:r>
              <a:rPr lang="en-GB" sz="1200">
                <a:latin typeface="Gotham Medium" panose="02000604030000020004" pitchFamily="50" charset="0"/>
              </a:rPr>
              <a:t>savills.com</a:t>
            </a:r>
          </a:p>
        </p:txBody>
      </p:sp>
      <p:sp>
        <p:nvSpPr>
          <p:cNvPr id="8" name="TextBox 7">
            <a:extLst>
              <a:ext uri="{FF2B5EF4-FFF2-40B4-BE49-F238E27FC236}">
                <a16:creationId xmlns:a16="http://schemas.microsoft.com/office/drawing/2014/main" id="{59B33698-BCC5-A34C-8F5A-827C06C9A9C0}"/>
              </a:ext>
            </a:extLst>
          </p:cNvPr>
          <p:cNvSpPr txBox="1"/>
          <p:nvPr userDrawn="1"/>
        </p:nvSpPr>
        <p:spPr>
          <a:xfrm>
            <a:off x="411373" y="5880261"/>
            <a:ext cx="11110877" cy="562462"/>
          </a:xfrm>
          <a:prstGeom prst="rect">
            <a:avLst/>
          </a:prstGeom>
          <a:noFill/>
        </p:spPr>
        <p:txBody>
          <a:bodyPr wrap="square">
            <a:spAutoFit/>
          </a:bodyPr>
          <a:lstStyle/>
          <a:p>
            <a:pPr>
              <a:lnSpc>
                <a:spcPct val="120000"/>
              </a:lnSpc>
            </a:pPr>
            <a:r>
              <a:rPr lang="en-GB" sz="650"/>
              <a:t>Disclaimer: The material in this presentation has been prepared solely for informational purposes and is strictly confidential. Any disclosure, use, copying or circulation of this presentation (or the information contained within it) is strictly prohibited, unless you have obtained Savills prior written consent. Neither this presentation nor any part of it shall form the basis of, or be relied upon in connection with, any offer or transaction, or act as an inducement to enter into any contract or commitment whatsoever. NO WARRANTY OR REPRESENTATION, EXPRESS OR IMPLIED, IS GIVEN AS TO THE ACCURACY OR COMPLETENESS OF THE INFORMATION CONTAINED HEREIN AND SAVILLS IS UNDER NO OBLIGATION TO SUBSEQUENTLY CORRECT IT IN THE EVENT OF ERRORS. Savills shall not be held responsible for any liability whatsoever or for any loss howsoever arising from or in reliance upon the whole or any part of the contents of this document or any errors therein or omissions therefrom. </a:t>
            </a:r>
          </a:p>
        </p:txBody>
      </p:sp>
      <p:pic>
        <p:nvPicPr>
          <p:cNvPr id="11" name="Graphic 10">
            <a:extLst>
              <a:ext uri="{FF2B5EF4-FFF2-40B4-BE49-F238E27FC236}">
                <a16:creationId xmlns:a16="http://schemas.microsoft.com/office/drawing/2014/main" id="{1B3D1ACE-7C43-C266-DB06-D81E114C996E}"/>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679507" y="473394"/>
            <a:ext cx="1035573" cy="1035843"/>
          </a:xfrm>
          <a:prstGeom prst="rect">
            <a:avLst/>
          </a:prstGeom>
        </p:spPr>
      </p:pic>
      <p:sp>
        <p:nvSpPr>
          <p:cNvPr id="4" name="Title 2">
            <a:extLst>
              <a:ext uri="{FF2B5EF4-FFF2-40B4-BE49-F238E27FC236}">
                <a16:creationId xmlns:a16="http://schemas.microsoft.com/office/drawing/2014/main" id="{3696D601-6E76-F188-0725-F42A07CD813C}"/>
              </a:ext>
            </a:extLst>
          </p:cNvPr>
          <p:cNvSpPr>
            <a:spLocks noGrp="1"/>
          </p:cNvSpPr>
          <p:nvPr>
            <p:ph type="title" hasCustomPrompt="1"/>
          </p:nvPr>
        </p:nvSpPr>
        <p:spPr>
          <a:xfrm>
            <a:off x="450732" y="906841"/>
            <a:ext cx="6228882" cy="945389"/>
          </a:xfrm>
        </p:spPr>
        <p:txBody>
          <a:bodyPr/>
          <a:lstStyle>
            <a:lvl1pPr>
              <a:defRPr sz="5998">
                <a:latin typeface="+mn-lt"/>
              </a:defRPr>
            </a:lvl1pPr>
          </a:lstStyle>
          <a:p>
            <a:r>
              <a:rPr lang="en-GB"/>
              <a:t>Contact us</a:t>
            </a:r>
          </a:p>
        </p:txBody>
      </p:sp>
      <p:sp>
        <p:nvSpPr>
          <p:cNvPr id="3" name="Text Placeholder 12">
            <a:extLst>
              <a:ext uri="{FF2B5EF4-FFF2-40B4-BE49-F238E27FC236}">
                <a16:creationId xmlns:a16="http://schemas.microsoft.com/office/drawing/2014/main" id="{E76DFD5A-AD03-81A3-2A35-A74FE3C431DF}"/>
              </a:ext>
            </a:extLst>
          </p:cNvPr>
          <p:cNvSpPr>
            <a:spLocks noGrp="1"/>
          </p:cNvSpPr>
          <p:nvPr>
            <p:ph type="body" sz="quarter" idx="10" hasCustomPrompt="1"/>
          </p:nvPr>
        </p:nvSpPr>
        <p:spPr>
          <a:xfrm>
            <a:off x="406611" y="3179263"/>
            <a:ext cx="2419673" cy="247356"/>
          </a:xfrm>
        </p:spPr>
        <p:txBody>
          <a:bodyPr anchor="ctr"/>
          <a:lstStyle>
            <a:lvl1pPr>
              <a:defRPr sz="900" cap="all" baseline="0">
                <a:solidFill>
                  <a:schemeClr val="tx1"/>
                </a:solidFill>
              </a:defRPr>
            </a:lvl1pPr>
            <a:lvl2pPr>
              <a:defRPr sz="1000" cap="all" baseline="0"/>
            </a:lvl2pPr>
            <a:lvl3pPr>
              <a:defRPr sz="900" cap="all" baseline="0"/>
            </a:lvl3pPr>
            <a:lvl4pPr>
              <a:defRPr sz="800" cap="all" baseline="0"/>
            </a:lvl4pPr>
            <a:lvl5pPr>
              <a:defRPr sz="800" cap="all" baseline="0"/>
            </a:lvl5pPr>
          </a:lstStyle>
          <a:p>
            <a:pPr lvl="0"/>
            <a:r>
              <a:rPr lang="en-GB"/>
              <a:t>Insert name</a:t>
            </a:r>
          </a:p>
        </p:txBody>
      </p:sp>
      <p:sp>
        <p:nvSpPr>
          <p:cNvPr id="10" name="Text Placeholder 12">
            <a:extLst>
              <a:ext uri="{FF2B5EF4-FFF2-40B4-BE49-F238E27FC236}">
                <a16:creationId xmlns:a16="http://schemas.microsoft.com/office/drawing/2014/main" id="{4D6264B6-498D-D942-B2AC-16325886DF9D}"/>
              </a:ext>
            </a:extLst>
          </p:cNvPr>
          <p:cNvSpPr>
            <a:spLocks noGrp="1"/>
          </p:cNvSpPr>
          <p:nvPr>
            <p:ph type="body" sz="quarter" idx="11" hasCustomPrompt="1"/>
          </p:nvPr>
        </p:nvSpPr>
        <p:spPr>
          <a:xfrm>
            <a:off x="406611" y="3485366"/>
            <a:ext cx="2419673" cy="247356"/>
          </a:xfrm>
        </p:spPr>
        <p:txBody>
          <a:bodyPr anchor="ctr"/>
          <a:lstStyle>
            <a:lvl1pPr>
              <a:defRPr sz="900" cap="all" baseline="0">
                <a:solidFill>
                  <a:schemeClr val="tx1"/>
                </a:solidFill>
              </a:defRPr>
            </a:lvl1pPr>
            <a:lvl2pPr>
              <a:defRPr sz="1000" cap="all" baseline="0"/>
            </a:lvl2pPr>
            <a:lvl3pPr>
              <a:defRPr sz="900" cap="all" baseline="0"/>
            </a:lvl3pPr>
            <a:lvl4pPr>
              <a:defRPr sz="800" cap="all" baseline="0"/>
            </a:lvl4pPr>
            <a:lvl5pPr>
              <a:defRPr sz="800" cap="all" baseline="0"/>
            </a:lvl5pPr>
          </a:lstStyle>
          <a:p>
            <a:pPr lvl="0"/>
            <a:r>
              <a:rPr lang="en-GB"/>
              <a:t>Insert title</a:t>
            </a:r>
          </a:p>
        </p:txBody>
      </p:sp>
      <p:sp>
        <p:nvSpPr>
          <p:cNvPr id="12" name="Text Placeholder 12">
            <a:extLst>
              <a:ext uri="{FF2B5EF4-FFF2-40B4-BE49-F238E27FC236}">
                <a16:creationId xmlns:a16="http://schemas.microsoft.com/office/drawing/2014/main" id="{57952B40-3DC4-8407-7D20-84E06B50B772}"/>
              </a:ext>
            </a:extLst>
          </p:cNvPr>
          <p:cNvSpPr>
            <a:spLocks noGrp="1"/>
          </p:cNvSpPr>
          <p:nvPr>
            <p:ph type="body" sz="quarter" idx="12" hasCustomPrompt="1"/>
          </p:nvPr>
        </p:nvSpPr>
        <p:spPr>
          <a:xfrm>
            <a:off x="406611" y="3791469"/>
            <a:ext cx="2419673" cy="247356"/>
          </a:xfrm>
        </p:spPr>
        <p:txBody>
          <a:bodyPr anchor="ctr"/>
          <a:lstStyle>
            <a:lvl1pPr>
              <a:defRPr sz="900" cap="all" baseline="0">
                <a:solidFill>
                  <a:schemeClr val="tx1"/>
                </a:solidFill>
              </a:defRPr>
            </a:lvl1pPr>
            <a:lvl2pPr>
              <a:defRPr sz="1000" cap="all" baseline="0"/>
            </a:lvl2pPr>
            <a:lvl3pPr>
              <a:defRPr sz="900" cap="all" baseline="0"/>
            </a:lvl3pPr>
            <a:lvl4pPr>
              <a:defRPr sz="800" cap="all" baseline="0"/>
            </a:lvl4pPr>
            <a:lvl5pPr>
              <a:defRPr sz="800" cap="all" baseline="0"/>
            </a:lvl5pPr>
          </a:lstStyle>
          <a:p>
            <a:pPr lvl="0"/>
            <a:r>
              <a:rPr lang="en-GB"/>
              <a:t>Insert company name</a:t>
            </a:r>
          </a:p>
        </p:txBody>
      </p:sp>
      <p:sp>
        <p:nvSpPr>
          <p:cNvPr id="28" name="Text Placeholder 12">
            <a:extLst>
              <a:ext uri="{FF2B5EF4-FFF2-40B4-BE49-F238E27FC236}">
                <a16:creationId xmlns:a16="http://schemas.microsoft.com/office/drawing/2014/main" id="{F86E820B-8781-DEAE-95A3-5A9C5CF50CAB}"/>
              </a:ext>
            </a:extLst>
          </p:cNvPr>
          <p:cNvSpPr>
            <a:spLocks noGrp="1"/>
          </p:cNvSpPr>
          <p:nvPr>
            <p:ph type="body" sz="quarter" idx="13" hasCustomPrompt="1"/>
          </p:nvPr>
        </p:nvSpPr>
        <p:spPr>
          <a:xfrm>
            <a:off x="406611" y="4097572"/>
            <a:ext cx="2419673" cy="247356"/>
          </a:xfrm>
        </p:spPr>
        <p:txBody>
          <a:bodyPr anchor="ctr"/>
          <a:lstStyle>
            <a:lvl1pPr>
              <a:defRPr sz="900" cap="all" baseline="0">
                <a:solidFill>
                  <a:schemeClr val="tx1"/>
                </a:solidFill>
              </a:defRPr>
            </a:lvl1pPr>
            <a:lvl2pPr>
              <a:defRPr sz="1000" cap="all" baseline="0"/>
            </a:lvl2pPr>
            <a:lvl3pPr>
              <a:defRPr sz="900" cap="all" baseline="0"/>
            </a:lvl3pPr>
            <a:lvl4pPr>
              <a:defRPr sz="800" cap="all" baseline="0"/>
            </a:lvl4pPr>
            <a:lvl5pPr>
              <a:defRPr sz="800" cap="all" baseline="0"/>
            </a:lvl5pPr>
          </a:lstStyle>
          <a:p>
            <a:pPr lvl="0"/>
            <a:r>
              <a:rPr lang="en-GB"/>
              <a:t>Insert phone</a:t>
            </a:r>
          </a:p>
        </p:txBody>
      </p:sp>
      <p:sp>
        <p:nvSpPr>
          <p:cNvPr id="44" name="Text Placeholder 12">
            <a:extLst>
              <a:ext uri="{FF2B5EF4-FFF2-40B4-BE49-F238E27FC236}">
                <a16:creationId xmlns:a16="http://schemas.microsoft.com/office/drawing/2014/main" id="{88D399DE-4299-5389-ABD0-CA335B3EC6E7}"/>
              </a:ext>
            </a:extLst>
          </p:cNvPr>
          <p:cNvSpPr>
            <a:spLocks noGrp="1"/>
          </p:cNvSpPr>
          <p:nvPr>
            <p:ph type="body" sz="quarter" idx="14" hasCustomPrompt="1"/>
          </p:nvPr>
        </p:nvSpPr>
        <p:spPr>
          <a:xfrm>
            <a:off x="406611" y="4403675"/>
            <a:ext cx="2419673" cy="247356"/>
          </a:xfrm>
        </p:spPr>
        <p:txBody>
          <a:bodyPr anchor="ctr"/>
          <a:lstStyle>
            <a:lvl1pPr>
              <a:defRPr sz="900" cap="all" baseline="0">
                <a:solidFill>
                  <a:schemeClr val="tx1"/>
                </a:solidFill>
              </a:defRPr>
            </a:lvl1pPr>
            <a:lvl2pPr>
              <a:defRPr sz="1000" cap="all" baseline="0"/>
            </a:lvl2pPr>
            <a:lvl3pPr>
              <a:defRPr sz="900" cap="all" baseline="0"/>
            </a:lvl3pPr>
            <a:lvl4pPr>
              <a:defRPr sz="800" cap="all" baseline="0"/>
            </a:lvl4pPr>
            <a:lvl5pPr>
              <a:defRPr sz="800" cap="all" baseline="0"/>
            </a:lvl5pPr>
          </a:lstStyle>
          <a:p>
            <a:pPr lvl="0"/>
            <a:r>
              <a:rPr lang="en-GB"/>
              <a:t>Insert email</a:t>
            </a:r>
          </a:p>
        </p:txBody>
      </p:sp>
      <p:sp>
        <p:nvSpPr>
          <p:cNvPr id="45" name="Text Placeholder 28">
            <a:extLst>
              <a:ext uri="{FF2B5EF4-FFF2-40B4-BE49-F238E27FC236}">
                <a16:creationId xmlns:a16="http://schemas.microsoft.com/office/drawing/2014/main" id="{590CEA39-1122-35FB-34E9-D0D24078C159}"/>
              </a:ext>
            </a:extLst>
          </p:cNvPr>
          <p:cNvSpPr>
            <a:spLocks noGrp="1"/>
          </p:cNvSpPr>
          <p:nvPr>
            <p:ph type="body" sz="quarter" idx="25" hasCustomPrompt="1"/>
          </p:nvPr>
        </p:nvSpPr>
        <p:spPr>
          <a:xfrm>
            <a:off x="500753" y="3450592"/>
            <a:ext cx="2368490" cy="3600"/>
          </a:xfrm>
          <a:solidFill>
            <a:schemeClr val="tx2"/>
          </a:solidFill>
        </p:spPr>
        <p:txBody>
          <a:bodyPr/>
          <a:lstStyle>
            <a:lvl1pPr>
              <a:defRPr>
                <a:solidFill>
                  <a:schemeClr val="tx1"/>
                </a:solidFill>
              </a:defRPr>
            </a:lvl1pPr>
          </a:lstStyle>
          <a:p>
            <a:pPr lvl="0"/>
            <a:r>
              <a:rPr lang="en-GB"/>
              <a:t> </a:t>
            </a:r>
          </a:p>
        </p:txBody>
      </p:sp>
      <p:sp>
        <p:nvSpPr>
          <p:cNvPr id="46" name="Text Placeholder 28">
            <a:extLst>
              <a:ext uri="{FF2B5EF4-FFF2-40B4-BE49-F238E27FC236}">
                <a16:creationId xmlns:a16="http://schemas.microsoft.com/office/drawing/2014/main" id="{ED3AE8D2-B864-0C1F-1001-57D3C75CE589}"/>
              </a:ext>
            </a:extLst>
          </p:cNvPr>
          <p:cNvSpPr>
            <a:spLocks noGrp="1"/>
          </p:cNvSpPr>
          <p:nvPr>
            <p:ph type="body" sz="quarter" idx="26" hasCustomPrompt="1"/>
          </p:nvPr>
        </p:nvSpPr>
        <p:spPr>
          <a:xfrm>
            <a:off x="500753" y="3756695"/>
            <a:ext cx="2368490" cy="3600"/>
          </a:xfrm>
          <a:solidFill>
            <a:schemeClr val="tx2"/>
          </a:solidFill>
        </p:spPr>
        <p:txBody>
          <a:bodyPr/>
          <a:lstStyle>
            <a:lvl1pPr>
              <a:defRPr>
                <a:solidFill>
                  <a:schemeClr val="tx1"/>
                </a:solidFill>
              </a:defRPr>
            </a:lvl1pPr>
          </a:lstStyle>
          <a:p>
            <a:pPr lvl="0"/>
            <a:r>
              <a:rPr lang="en-GB"/>
              <a:t> </a:t>
            </a:r>
          </a:p>
        </p:txBody>
      </p:sp>
      <p:sp>
        <p:nvSpPr>
          <p:cNvPr id="47" name="Text Placeholder 28">
            <a:extLst>
              <a:ext uri="{FF2B5EF4-FFF2-40B4-BE49-F238E27FC236}">
                <a16:creationId xmlns:a16="http://schemas.microsoft.com/office/drawing/2014/main" id="{CBD13FB6-3612-9977-E528-880E4D2BD6BC}"/>
              </a:ext>
            </a:extLst>
          </p:cNvPr>
          <p:cNvSpPr>
            <a:spLocks noGrp="1"/>
          </p:cNvSpPr>
          <p:nvPr>
            <p:ph type="body" sz="quarter" idx="27" hasCustomPrompt="1"/>
          </p:nvPr>
        </p:nvSpPr>
        <p:spPr>
          <a:xfrm>
            <a:off x="500753" y="4062798"/>
            <a:ext cx="2368490" cy="3600"/>
          </a:xfrm>
          <a:solidFill>
            <a:schemeClr val="tx2"/>
          </a:solidFill>
        </p:spPr>
        <p:txBody>
          <a:bodyPr/>
          <a:lstStyle>
            <a:lvl1pPr>
              <a:defRPr>
                <a:solidFill>
                  <a:schemeClr val="tx1"/>
                </a:solidFill>
              </a:defRPr>
            </a:lvl1pPr>
          </a:lstStyle>
          <a:p>
            <a:pPr lvl="0"/>
            <a:r>
              <a:rPr lang="en-GB"/>
              <a:t> </a:t>
            </a:r>
          </a:p>
        </p:txBody>
      </p:sp>
      <p:sp>
        <p:nvSpPr>
          <p:cNvPr id="48" name="Text Placeholder 28">
            <a:extLst>
              <a:ext uri="{FF2B5EF4-FFF2-40B4-BE49-F238E27FC236}">
                <a16:creationId xmlns:a16="http://schemas.microsoft.com/office/drawing/2014/main" id="{6B49A5EA-EEAC-0D10-1C45-352DB8E2F266}"/>
              </a:ext>
            </a:extLst>
          </p:cNvPr>
          <p:cNvSpPr>
            <a:spLocks noGrp="1"/>
          </p:cNvSpPr>
          <p:nvPr>
            <p:ph type="body" sz="quarter" idx="28" hasCustomPrompt="1"/>
          </p:nvPr>
        </p:nvSpPr>
        <p:spPr>
          <a:xfrm>
            <a:off x="500753" y="4368901"/>
            <a:ext cx="2368490" cy="3600"/>
          </a:xfrm>
          <a:solidFill>
            <a:schemeClr val="tx2"/>
          </a:solidFill>
        </p:spPr>
        <p:txBody>
          <a:bodyPr/>
          <a:lstStyle>
            <a:lvl1pPr>
              <a:defRPr>
                <a:solidFill>
                  <a:schemeClr val="tx1"/>
                </a:solidFill>
              </a:defRPr>
            </a:lvl1pPr>
          </a:lstStyle>
          <a:p>
            <a:pPr lvl="0"/>
            <a:r>
              <a:rPr lang="en-GB"/>
              <a:t> </a:t>
            </a:r>
          </a:p>
        </p:txBody>
      </p:sp>
      <p:sp>
        <p:nvSpPr>
          <p:cNvPr id="49" name="Text Placeholder 28">
            <a:extLst>
              <a:ext uri="{FF2B5EF4-FFF2-40B4-BE49-F238E27FC236}">
                <a16:creationId xmlns:a16="http://schemas.microsoft.com/office/drawing/2014/main" id="{EAA3801D-2969-D362-A311-C6A7E592FC50}"/>
              </a:ext>
            </a:extLst>
          </p:cNvPr>
          <p:cNvSpPr>
            <a:spLocks noGrp="1"/>
          </p:cNvSpPr>
          <p:nvPr>
            <p:ph type="body" sz="quarter" idx="29" hasCustomPrompt="1"/>
          </p:nvPr>
        </p:nvSpPr>
        <p:spPr>
          <a:xfrm>
            <a:off x="500753" y="4675004"/>
            <a:ext cx="2368490" cy="3600"/>
          </a:xfrm>
          <a:solidFill>
            <a:schemeClr val="tx2"/>
          </a:solidFill>
        </p:spPr>
        <p:txBody>
          <a:bodyPr/>
          <a:lstStyle>
            <a:lvl1pPr>
              <a:defRPr>
                <a:solidFill>
                  <a:schemeClr val="tx1"/>
                </a:solidFill>
              </a:defRPr>
            </a:lvl1pPr>
          </a:lstStyle>
          <a:p>
            <a:pPr lvl="0"/>
            <a:r>
              <a:rPr lang="en-GB"/>
              <a:t> </a:t>
            </a:r>
          </a:p>
        </p:txBody>
      </p:sp>
      <p:sp>
        <p:nvSpPr>
          <p:cNvPr id="50" name="Text Placeholder 12">
            <a:extLst>
              <a:ext uri="{FF2B5EF4-FFF2-40B4-BE49-F238E27FC236}">
                <a16:creationId xmlns:a16="http://schemas.microsoft.com/office/drawing/2014/main" id="{36C443CB-CD9E-B348-DF53-755987C2B25C}"/>
              </a:ext>
            </a:extLst>
          </p:cNvPr>
          <p:cNvSpPr>
            <a:spLocks noGrp="1"/>
          </p:cNvSpPr>
          <p:nvPr>
            <p:ph type="body" sz="quarter" idx="30" hasCustomPrompt="1"/>
          </p:nvPr>
        </p:nvSpPr>
        <p:spPr>
          <a:xfrm>
            <a:off x="3247491" y="3179263"/>
            <a:ext cx="2419673" cy="247356"/>
          </a:xfrm>
        </p:spPr>
        <p:txBody>
          <a:bodyPr anchor="ctr"/>
          <a:lstStyle>
            <a:lvl1pPr>
              <a:defRPr sz="900" cap="all" baseline="0">
                <a:solidFill>
                  <a:schemeClr val="tx1"/>
                </a:solidFill>
              </a:defRPr>
            </a:lvl1pPr>
            <a:lvl2pPr>
              <a:defRPr sz="1000" cap="all" baseline="0"/>
            </a:lvl2pPr>
            <a:lvl3pPr>
              <a:defRPr sz="900" cap="all" baseline="0"/>
            </a:lvl3pPr>
            <a:lvl4pPr>
              <a:defRPr sz="800" cap="all" baseline="0"/>
            </a:lvl4pPr>
            <a:lvl5pPr>
              <a:defRPr sz="800" cap="all" baseline="0"/>
            </a:lvl5pPr>
          </a:lstStyle>
          <a:p>
            <a:pPr lvl="0"/>
            <a:r>
              <a:rPr lang="en-GB"/>
              <a:t>Insert name</a:t>
            </a:r>
          </a:p>
        </p:txBody>
      </p:sp>
      <p:sp>
        <p:nvSpPr>
          <p:cNvPr id="51" name="Text Placeholder 12">
            <a:extLst>
              <a:ext uri="{FF2B5EF4-FFF2-40B4-BE49-F238E27FC236}">
                <a16:creationId xmlns:a16="http://schemas.microsoft.com/office/drawing/2014/main" id="{12A0C049-F4FE-C9E8-5679-73361E5E1442}"/>
              </a:ext>
            </a:extLst>
          </p:cNvPr>
          <p:cNvSpPr>
            <a:spLocks noGrp="1"/>
          </p:cNvSpPr>
          <p:nvPr>
            <p:ph type="body" sz="quarter" idx="31" hasCustomPrompt="1"/>
          </p:nvPr>
        </p:nvSpPr>
        <p:spPr>
          <a:xfrm>
            <a:off x="3247491" y="3485366"/>
            <a:ext cx="2419673" cy="247356"/>
          </a:xfrm>
        </p:spPr>
        <p:txBody>
          <a:bodyPr anchor="ctr"/>
          <a:lstStyle>
            <a:lvl1pPr>
              <a:defRPr sz="900" cap="all" baseline="0">
                <a:solidFill>
                  <a:schemeClr val="tx1"/>
                </a:solidFill>
              </a:defRPr>
            </a:lvl1pPr>
            <a:lvl2pPr>
              <a:defRPr sz="1000" cap="all" baseline="0"/>
            </a:lvl2pPr>
            <a:lvl3pPr>
              <a:defRPr sz="900" cap="all" baseline="0"/>
            </a:lvl3pPr>
            <a:lvl4pPr>
              <a:defRPr sz="800" cap="all" baseline="0"/>
            </a:lvl4pPr>
            <a:lvl5pPr>
              <a:defRPr sz="800" cap="all" baseline="0"/>
            </a:lvl5pPr>
          </a:lstStyle>
          <a:p>
            <a:pPr lvl="0"/>
            <a:r>
              <a:rPr lang="en-GB"/>
              <a:t>Insert title</a:t>
            </a:r>
          </a:p>
        </p:txBody>
      </p:sp>
      <p:sp>
        <p:nvSpPr>
          <p:cNvPr id="52" name="Text Placeholder 12">
            <a:extLst>
              <a:ext uri="{FF2B5EF4-FFF2-40B4-BE49-F238E27FC236}">
                <a16:creationId xmlns:a16="http://schemas.microsoft.com/office/drawing/2014/main" id="{0AADF8E3-763C-E679-46AE-53E7000126AE}"/>
              </a:ext>
            </a:extLst>
          </p:cNvPr>
          <p:cNvSpPr>
            <a:spLocks noGrp="1"/>
          </p:cNvSpPr>
          <p:nvPr>
            <p:ph type="body" sz="quarter" idx="32" hasCustomPrompt="1"/>
          </p:nvPr>
        </p:nvSpPr>
        <p:spPr>
          <a:xfrm>
            <a:off x="3247491" y="3791469"/>
            <a:ext cx="2419673" cy="247356"/>
          </a:xfrm>
        </p:spPr>
        <p:txBody>
          <a:bodyPr anchor="ctr"/>
          <a:lstStyle>
            <a:lvl1pPr>
              <a:defRPr sz="900" cap="all" baseline="0">
                <a:solidFill>
                  <a:schemeClr val="tx1"/>
                </a:solidFill>
              </a:defRPr>
            </a:lvl1pPr>
            <a:lvl2pPr>
              <a:defRPr sz="1000" cap="all" baseline="0"/>
            </a:lvl2pPr>
            <a:lvl3pPr>
              <a:defRPr sz="900" cap="all" baseline="0"/>
            </a:lvl3pPr>
            <a:lvl4pPr>
              <a:defRPr sz="800" cap="all" baseline="0"/>
            </a:lvl4pPr>
            <a:lvl5pPr>
              <a:defRPr sz="800" cap="all" baseline="0"/>
            </a:lvl5pPr>
          </a:lstStyle>
          <a:p>
            <a:pPr lvl="0"/>
            <a:r>
              <a:rPr lang="en-GB"/>
              <a:t>Insert company name</a:t>
            </a:r>
          </a:p>
        </p:txBody>
      </p:sp>
      <p:sp>
        <p:nvSpPr>
          <p:cNvPr id="53" name="Text Placeholder 12">
            <a:extLst>
              <a:ext uri="{FF2B5EF4-FFF2-40B4-BE49-F238E27FC236}">
                <a16:creationId xmlns:a16="http://schemas.microsoft.com/office/drawing/2014/main" id="{056C7BCA-52AD-C2B8-50FF-50471F3F74E4}"/>
              </a:ext>
            </a:extLst>
          </p:cNvPr>
          <p:cNvSpPr>
            <a:spLocks noGrp="1"/>
          </p:cNvSpPr>
          <p:nvPr>
            <p:ph type="body" sz="quarter" idx="33" hasCustomPrompt="1"/>
          </p:nvPr>
        </p:nvSpPr>
        <p:spPr>
          <a:xfrm>
            <a:off x="3247491" y="4097572"/>
            <a:ext cx="2419673" cy="247356"/>
          </a:xfrm>
        </p:spPr>
        <p:txBody>
          <a:bodyPr anchor="ctr"/>
          <a:lstStyle>
            <a:lvl1pPr>
              <a:defRPr sz="900" cap="all" baseline="0">
                <a:solidFill>
                  <a:schemeClr val="tx1"/>
                </a:solidFill>
              </a:defRPr>
            </a:lvl1pPr>
            <a:lvl2pPr>
              <a:defRPr sz="1000" cap="all" baseline="0"/>
            </a:lvl2pPr>
            <a:lvl3pPr>
              <a:defRPr sz="900" cap="all" baseline="0"/>
            </a:lvl3pPr>
            <a:lvl4pPr>
              <a:defRPr sz="800" cap="all" baseline="0"/>
            </a:lvl4pPr>
            <a:lvl5pPr>
              <a:defRPr sz="800" cap="all" baseline="0"/>
            </a:lvl5pPr>
          </a:lstStyle>
          <a:p>
            <a:pPr lvl="0"/>
            <a:r>
              <a:rPr lang="en-GB"/>
              <a:t>Insert phone</a:t>
            </a:r>
          </a:p>
        </p:txBody>
      </p:sp>
      <p:sp>
        <p:nvSpPr>
          <p:cNvPr id="54" name="Text Placeholder 12">
            <a:extLst>
              <a:ext uri="{FF2B5EF4-FFF2-40B4-BE49-F238E27FC236}">
                <a16:creationId xmlns:a16="http://schemas.microsoft.com/office/drawing/2014/main" id="{0D823DF3-5432-24C2-05E9-CEF7736963C5}"/>
              </a:ext>
            </a:extLst>
          </p:cNvPr>
          <p:cNvSpPr>
            <a:spLocks noGrp="1"/>
          </p:cNvSpPr>
          <p:nvPr>
            <p:ph type="body" sz="quarter" idx="34" hasCustomPrompt="1"/>
          </p:nvPr>
        </p:nvSpPr>
        <p:spPr>
          <a:xfrm>
            <a:off x="3247491" y="4403675"/>
            <a:ext cx="2419673" cy="247356"/>
          </a:xfrm>
        </p:spPr>
        <p:txBody>
          <a:bodyPr anchor="ctr"/>
          <a:lstStyle>
            <a:lvl1pPr>
              <a:defRPr sz="900" cap="all" baseline="0">
                <a:solidFill>
                  <a:schemeClr val="tx1"/>
                </a:solidFill>
              </a:defRPr>
            </a:lvl1pPr>
            <a:lvl2pPr>
              <a:defRPr sz="1000" cap="all" baseline="0"/>
            </a:lvl2pPr>
            <a:lvl3pPr>
              <a:defRPr sz="900" cap="all" baseline="0"/>
            </a:lvl3pPr>
            <a:lvl4pPr>
              <a:defRPr sz="800" cap="all" baseline="0"/>
            </a:lvl4pPr>
            <a:lvl5pPr>
              <a:defRPr sz="800" cap="all" baseline="0"/>
            </a:lvl5pPr>
          </a:lstStyle>
          <a:p>
            <a:pPr lvl="0"/>
            <a:r>
              <a:rPr lang="en-GB"/>
              <a:t>Insert email</a:t>
            </a:r>
          </a:p>
        </p:txBody>
      </p:sp>
      <p:sp>
        <p:nvSpPr>
          <p:cNvPr id="55" name="Text Placeholder 28">
            <a:extLst>
              <a:ext uri="{FF2B5EF4-FFF2-40B4-BE49-F238E27FC236}">
                <a16:creationId xmlns:a16="http://schemas.microsoft.com/office/drawing/2014/main" id="{CE85AE1C-6AE0-6AF7-EF7D-1B37E2A7DDE3}"/>
              </a:ext>
            </a:extLst>
          </p:cNvPr>
          <p:cNvSpPr>
            <a:spLocks noGrp="1"/>
          </p:cNvSpPr>
          <p:nvPr>
            <p:ph type="body" sz="quarter" idx="35" hasCustomPrompt="1"/>
          </p:nvPr>
        </p:nvSpPr>
        <p:spPr>
          <a:xfrm>
            <a:off x="3341633" y="3450592"/>
            <a:ext cx="2368490" cy="3600"/>
          </a:xfrm>
          <a:solidFill>
            <a:schemeClr val="tx2"/>
          </a:solidFill>
        </p:spPr>
        <p:txBody>
          <a:bodyPr/>
          <a:lstStyle>
            <a:lvl1pPr>
              <a:defRPr>
                <a:solidFill>
                  <a:schemeClr val="tx1"/>
                </a:solidFill>
              </a:defRPr>
            </a:lvl1pPr>
          </a:lstStyle>
          <a:p>
            <a:pPr lvl="0"/>
            <a:r>
              <a:rPr lang="en-GB"/>
              <a:t> </a:t>
            </a:r>
          </a:p>
        </p:txBody>
      </p:sp>
      <p:sp>
        <p:nvSpPr>
          <p:cNvPr id="56" name="Text Placeholder 28">
            <a:extLst>
              <a:ext uri="{FF2B5EF4-FFF2-40B4-BE49-F238E27FC236}">
                <a16:creationId xmlns:a16="http://schemas.microsoft.com/office/drawing/2014/main" id="{3328395D-F7B4-FD9C-EC01-36EF47EDD2C3}"/>
              </a:ext>
            </a:extLst>
          </p:cNvPr>
          <p:cNvSpPr>
            <a:spLocks noGrp="1"/>
          </p:cNvSpPr>
          <p:nvPr>
            <p:ph type="body" sz="quarter" idx="36" hasCustomPrompt="1"/>
          </p:nvPr>
        </p:nvSpPr>
        <p:spPr>
          <a:xfrm>
            <a:off x="3341633" y="3756695"/>
            <a:ext cx="2368490" cy="3600"/>
          </a:xfrm>
          <a:solidFill>
            <a:schemeClr val="tx2"/>
          </a:solidFill>
        </p:spPr>
        <p:txBody>
          <a:bodyPr/>
          <a:lstStyle>
            <a:lvl1pPr>
              <a:defRPr>
                <a:solidFill>
                  <a:schemeClr val="tx1"/>
                </a:solidFill>
              </a:defRPr>
            </a:lvl1pPr>
          </a:lstStyle>
          <a:p>
            <a:pPr lvl="0"/>
            <a:r>
              <a:rPr lang="en-GB"/>
              <a:t> </a:t>
            </a:r>
          </a:p>
        </p:txBody>
      </p:sp>
      <p:sp>
        <p:nvSpPr>
          <p:cNvPr id="57" name="Text Placeholder 28">
            <a:extLst>
              <a:ext uri="{FF2B5EF4-FFF2-40B4-BE49-F238E27FC236}">
                <a16:creationId xmlns:a16="http://schemas.microsoft.com/office/drawing/2014/main" id="{51403153-7200-5FDF-8DBA-A46DFF5C6F95}"/>
              </a:ext>
            </a:extLst>
          </p:cNvPr>
          <p:cNvSpPr>
            <a:spLocks noGrp="1"/>
          </p:cNvSpPr>
          <p:nvPr>
            <p:ph type="body" sz="quarter" idx="37" hasCustomPrompt="1"/>
          </p:nvPr>
        </p:nvSpPr>
        <p:spPr>
          <a:xfrm>
            <a:off x="3341633" y="4062798"/>
            <a:ext cx="2368490" cy="3600"/>
          </a:xfrm>
          <a:solidFill>
            <a:schemeClr val="tx2"/>
          </a:solidFill>
        </p:spPr>
        <p:txBody>
          <a:bodyPr/>
          <a:lstStyle>
            <a:lvl1pPr>
              <a:defRPr>
                <a:solidFill>
                  <a:schemeClr val="tx1"/>
                </a:solidFill>
              </a:defRPr>
            </a:lvl1pPr>
          </a:lstStyle>
          <a:p>
            <a:pPr lvl="0"/>
            <a:r>
              <a:rPr lang="en-GB"/>
              <a:t> </a:t>
            </a:r>
          </a:p>
        </p:txBody>
      </p:sp>
      <p:sp>
        <p:nvSpPr>
          <p:cNvPr id="58" name="Text Placeholder 28">
            <a:extLst>
              <a:ext uri="{FF2B5EF4-FFF2-40B4-BE49-F238E27FC236}">
                <a16:creationId xmlns:a16="http://schemas.microsoft.com/office/drawing/2014/main" id="{7980A0A2-6505-D851-F3F1-904CF0C84CF8}"/>
              </a:ext>
            </a:extLst>
          </p:cNvPr>
          <p:cNvSpPr>
            <a:spLocks noGrp="1"/>
          </p:cNvSpPr>
          <p:nvPr>
            <p:ph type="body" sz="quarter" idx="38" hasCustomPrompt="1"/>
          </p:nvPr>
        </p:nvSpPr>
        <p:spPr>
          <a:xfrm>
            <a:off x="3341633" y="4368901"/>
            <a:ext cx="2368490" cy="3600"/>
          </a:xfrm>
          <a:solidFill>
            <a:schemeClr val="tx2"/>
          </a:solidFill>
        </p:spPr>
        <p:txBody>
          <a:bodyPr/>
          <a:lstStyle>
            <a:lvl1pPr>
              <a:defRPr>
                <a:solidFill>
                  <a:schemeClr val="tx1"/>
                </a:solidFill>
              </a:defRPr>
            </a:lvl1pPr>
          </a:lstStyle>
          <a:p>
            <a:pPr lvl="0"/>
            <a:r>
              <a:rPr lang="en-GB"/>
              <a:t> </a:t>
            </a:r>
          </a:p>
        </p:txBody>
      </p:sp>
      <p:sp>
        <p:nvSpPr>
          <p:cNvPr id="59" name="Text Placeholder 28">
            <a:extLst>
              <a:ext uri="{FF2B5EF4-FFF2-40B4-BE49-F238E27FC236}">
                <a16:creationId xmlns:a16="http://schemas.microsoft.com/office/drawing/2014/main" id="{2786450E-0F07-02A2-12C7-18C0C8A2898B}"/>
              </a:ext>
            </a:extLst>
          </p:cNvPr>
          <p:cNvSpPr>
            <a:spLocks noGrp="1"/>
          </p:cNvSpPr>
          <p:nvPr>
            <p:ph type="body" sz="quarter" idx="39" hasCustomPrompt="1"/>
          </p:nvPr>
        </p:nvSpPr>
        <p:spPr>
          <a:xfrm>
            <a:off x="3341633" y="4675004"/>
            <a:ext cx="2368490" cy="3600"/>
          </a:xfrm>
          <a:solidFill>
            <a:schemeClr val="tx2"/>
          </a:solidFill>
        </p:spPr>
        <p:txBody>
          <a:bodyPr/>
          <a:lstStyle>
            <a:lvl1pPr>
              <a:defRPr>
                <a:solidFill>
                  <a:schemeClr val="tx1"/>
                </a:solidFill>
              </a:defRPr>
            </a:lvl1pPr>
          </a:lstStyle>
          <a:p>
            <a:pPr lvl="0"/>
            <a:r>
              <a:rPr lang="en-GB"/>
              <a:t> </a:t>
            </a:r>
          </a:p>
        </p:txBody>
      </p:sp>
      <p:sp>
        <p:nvSpPr>
          <p:cNvPr id="60" name="Text Placeholder 12">
            <a:extLst>
              <a:ext uri="{FF2B5EF4-FFF2-40B4-BE49-F238E27FC236}">
                <a16:creationId xmlns:a16="http://schemas.microsoft.com/office/drawing/2014/main" id="{161BB982-9577-5B4C-6710-5ED419336EF6}"/>
              </a:ext>
            </a:extLst>
          </p:cNvPr>
          <p:cNvSpPr>
            <a:spLocks noGrp="1"/>
          </p:cNvSpPr>
          <p:nvPr>
            <p:ph type="body" sz="quarter" idx="40" hasCustomPrompt="1"/>
          </p:nvPr>
        </p:nvSpPr>
        <p:spPr>
          <a:xfrm>
            <a:off x="6139554" y="3179263"/>
            <a:ext cx="2419673" cy="247356"/>
          </a:xfrm>
        </p:spPr>
        <p:txBody>
          <a:bodyPr anchor="ctr"/>
          <a:lstStyle>
            <a:lvl1pPr>
              <a:defRPr sz="900" cap="all" baseline="0">
                <a:solidFill>
                  <a:schemeClr val="tx1"/>
                </a:solidFill>
              </a:defRPr>
            </a:lvl1pPr>
            <a:lvl2pPr>
              <a:defRPr sz="1000" cap="all" baseline="0"/>
            </a:lvl2pPr>
            <a:lvl3pPr>
              <a:defRPr sz="900" cap="all" baseline="0"/>
            </a:lvl3pPr>
            <a:lvl4pPr>
              <a:defRPr sz="800" cap="all" baseline="0"/>
            </a:lvl4pPr>
            <a:lvl5pPr>
              <a:defRPr sz="800" cap="all" baseline="0"/>
            </a:lvl5pPr>
          </a:lstStyle>
          <a:p>
            <a:pPr lvl="0"/>
            <a:r>
              <a:rPr lang="en-GB"/>
              <a:t>Insert name</a:t>
            </a:r>
          </a:p>
        </p:txBody>
      </p:sp>
      <p:sp>
        <p:nvSpPr>
          <p:cNvPr id="61" name="Text Placeholder 12">
            <a:extLst>
              <a:ext uri="{FF2B5EF4-FFF2-40B4-BE49-F238E27FC236}">
                <a16:creationId xmlns:a16="http://schemas.microsoft.com/office/drawing/2014/main" id="{7CF80EDD-6E55-73B5-229D-E2977E7281D6}"/>
              </a:ext>
            </a:extLst>
          </p:cNvPr>
          <p:cNvSpPr>
            <a:spLocks noGrp="1"/>
          </p:cNvSpPr>
          <p:nvPr>
            <p:ph type="body" sz="quarter" idx="41" hasCustomPrompt="1"/>
          </p:nvPr>
        </p:nvSpPr>
        <p:spPr>
          <a:xfrm>
            <a:off x="6139554" y="3485366"/>
            <a:ext cx="2419673" cy="247356"/>
          </a:xfrm>
        </p:spPr>
        <p:txBody>
          <a:bodyPr anchor="ctr"/>
          <a:lstStyle>
            <a:lvl1pPr>
              <a:defRPr sz="900" cap="all" baseline="0">
                <a:solidFill>
                  <a:schemeClr val="tx1"/>
                </a:solidFill>
              </a:defRPr>
            </a:lvl1pPr>
            <a:lvl2pPr>
              <a:defRPr sz="1000" cap="all" baseline="0"/>
            </a:lvl2pPr>
            <a:lvl3pPr>
              <a:defRPr sz="900" cap="all" baseline="0"/>
            </a:lvl3pPr>
            <a:lvl4pPr>
              <a:defRPr sz="800" cap="all" baseline="0"/>
            </a:lvl4pPr>
            <a:lvl5pPr>
              <a:defRPr sz="800" cap="all" baseline="0"/>
            </a:lvl5pPr>
          </a:lstStyle>
          <a:p>
            <a:pPr lvl="0"/>
            <a:r>
              <a:rPr lang="en-GB"/>
              <a:t>Insert title</a:t>
            </a:r>
          </a:p>
        </p:txBody>
      </p:sp>
      <p:sp>
        <p:nvSpPr>
          <p:cNvPr id="62" name="Text Placeholder 12">
            <a:extLst>
              <a:ext uri="{FF2B5EF4-FFF2-40B4-BE49-F238E27FC236}">
                <a16:creationId xmlns:a16="http://schemas.microsoft.com/office/drawing/2014/main" id="{59648E90-50C4-BC09-A0A4-8EC343CEA4B5}"/>
              </a:ext>
            </a:extLst>
          </p:cNvPr>
          <p:cNvSpPr>
            <a:spLocks noGrp="1"/>
          </p:cNvSpPr>
          <p:nvPr>
            <p:ph type="body" sz="quarter" idx="42" hasCustomPrompt="1"/>
          </p:nvPr>
        </p:nvSpPr>
        <p:spPr>
          <a:xfrm>
            <a:off x="6139554" y="3791469"/>
            <a:ext cx="2419673" cy="247356"/>
          </a:xfrm>
        </p:spPr>
        <p:txBody>
          <a:bodyPr anchor="ctr"/>
          <a:lstStyle>
            <a:lvl1pPr>
              <a:defRPr sz="900" cap="all" baseline="0">
                <a:solidFill>
                  <a:schemeClr val="tx1"/>
                </a:solidFill>
              </a:defRPr>
            </a:lvl1pPr>
            <a:lvl2pPr>
              <a:defRPr sz="1000" cap="all" baseline="0"/>
            </a:lvl2pPr>
            <a:lvl3pPr>
              <a:defRPr sz="900" cap="all" baseline="0"/>
            </a:lvl3pPr>
            <a:lvl4pPr>
              <a:defRPr sz="800" cap="all" baseline="0"/>
            </a:lvl4pPr>
            <a:lvl5pPr>
              <a:defRPr sz="800" cap="all" baseline="0"/>
            </a:lvl5pPr>
          </a:lstStyle>
          <a:p>
            <a:pPr lvl="0"/>
            <a:r>
              <a:rPr lang="en-GB"/>
              <a:t>Insert company name</a:t>
            </a:r>
          </a:p>
        </p:txBody>
      </p:sp>
      <p:sp>
        <p:nvSpPr>
          <p:cNvPr id="63" name="Text Placeholder 12">
            <a:extLst>
              <a:ext uri="{FF2B5EF4-FFF2-40B4-BE49-F238E27FC236}">
                <a16:creationId xmlns:a16="http://schemas.microsoft.com/office/drawing/2014/main" id="{1D6704B4-D014-3BF1-E5ED-522AA6707652}"/>
              </a:ext>
            </a:extLst>
          </p:cNvPr>
          <p:cNvSpPr>
            <a:spLocks noGrp="1"/>
          </p:cNvSpPr>
          <p:nvPr>
            <p:ph type="body" sz="quarter" idx="43" hasCustomPrompt="1"/>
          </p:nvPr>
        </p:nvSpPr>
        <p:spPr>
          <a:xfrm>
            <a:off x="6139554" y="4097572"/>
            <a:ext cx="2419673" cy="247356"/>
          </a:xfrm>
        </p:spPr>
        <p:txBody>
          <a:bodyPr anchor="ctr"/>
          <a:lstStyle>
            <a:lvl1pPr>
              <a:defRPr sz="900" cap="all" baseline="0">
                <a:solidFill>
                  <a:schemeClr val="tx1"/>
                </a:solidFill>
              </a:defRPr>
            </a:lvl1pPr>
            <a:lvl2pPr>
              <a:defRPr sz="1000" cap="all" baseline="0"/>
            </a:lvl2pPr>
            <a:lvl3pPr>
              <a:defRPr sz="900" cap="all" baseline="0"/>
            </a:lvl3pPr>
            <a:lvl4pPr>
              <a:defRPr sz="800" cap="all" baseline="0"/>
            </a:lvl4pPr>
            <a:lvl5pPr>
              <a:defRPr sz="800" cap="all" baseline="0"/>
            </a:lvl5pPr>
          </a:lstStyle>
          <a:p>
            <a:pPr lvl="0"/>
            <a:r>
              <a:rPr lang="en-GB"/>
              <a:t>Insert phone</a:t>
            </a:r>
          </a:p>
        </p:txBody>
      </p:sp>
      <p:sp>
        <p:nvSpPr>
          <p:cNvPr id="64" name="Text Placeholder 12">
            <a:extLst>
              <a:ext uri="{FF2B5EF4-FFF2-40B4-BE49-F238E27FC236}">
                <a16:creationId xmlns:a16="http://schemas.microsoft.com/office/drawing/2014/main" id="{B21C9548-388D-C991-D67E-20EDB0B33DE9}"/>
              </a:ext>
            </a:extLst>
          </p:cNvPr>
          <p:cNvSpPr>
            <a:spLocks noGrp="1"/>
          </p:cNvSpPr>
          <p:nvPr>
            <p:ph type="body" sz="quarter" idx="44" hasCustomPrompt="1"/>
          </p:nvPr>
        </p:nvSpPr>
        <p:spPr>
          <a:xfrm>
            <a:off x="6139554" y="4403675"/>
            <a:ext cx="2419673" cy="247356"/>
          </a:xfrm>
        </p:spPr>
        <p:txBody>
          <a:bodyPr anchor="ctr"/>
          <a:lstStyle>
            <a:lvl1pPr>
              <a:defRPr sz="900" cap="all" baseline="0">
                <a:solidFill>
                  <a:schemeClr val="tx1"/>
                </a:solidFill>
              </a:defRPr>
            </a:lvl1pPr>
            <a:lvl2pPr>
              <a:defRPr sz="1000" cap="all" baseline="0"/>
            </a:lvl2pPr>
            <a:lvl3pPr>
              <a:defRPr sz="900" cap="all" baseline="0"/>
            </a:lvl3pPr>
            <a:lvl4pPr>
              <a:defRPr sz="800" cap="all" baseline="0"/>
            </a:lvl4pPr>
            <a:lvl5pPr>
              <a:defRPr sz="800" cap="all" baseline="0"/>
            </a:lvl5pPr>
          </a:lstStyle>
          <a:p>
            <a:pPr lvl="0"/>
            <a:r>
              <a:rPr lang="en-GB"/>
              <a:t>Insert email</a:t>
            </a:r>
          </a:p>
        </p:txBody>
      </p:sp>
      <p:sp>
        <p:nvSpPr>
          <p:cNvPr id="65" name="Text Placeholder 28">
            <a:extLst>
              <a:ext uri="{FF2B5EF4-FFF2-40B4-BE49-F238E27FC236}">
                <a16:creationId xmlns:a16="http://schemas.microsoft.com/office/drawing/2014/main" id="{03331C4E-3727-0768-7240-348D1A55CAD6}"/>
              </a:ext>
            </a:extLst>
          </p:cNvPr>
          <p:cNvSpPr>
            <a:spLocks noGrp="1"/>
          </p:cNvSpPr>
          <p:nvPr>
            <p:ph type="body" sz="quarter" idx="45" hasCustomPrompt="1"/>
          </p:nvPr>
        </p:nvSpPr>
        <p:spPr>
          <a:xfrm>
            <a:off x="6233696" y="3450592"/>
            <a:ext cx="2368490" cy="3600"/>
          </a:xfrm>
          <a:solidFill>
            <a:schemeClr val="tx2"/>
          </a:solidFill>
        </p:spPr>
        <p:txBody>
          <a:bodyPr/>
          <a:lstStyle>
            <a:lvl1pPr>
              <a:defRPr>
                <a:solidFill>
                  <a:schemeClr val="tx1"/>
                </a:solidFill>
              </a:defRPr>
            </a:lvl1pPr>
          </a:lstStyle>
          <a:p>
            <a:pPr lvl="0"/>
            <a:r>
              <a:rPr lang="en-GB"/>
              <a:t> </a:t>
            </a:r>
          </a:p>
        </p:txBody>
      </p:sp>
      <p:sp>
        <p:nvSpPr>
          <p:cNvPr id="66" name="Text Placeholder 28">
            <a:extLst>
              <a:ext uri="{FF2B5EF4-FFF2-40B4-BE49-F238E27FC236}">
                <a16:creationId xmlns:a16="http://schemas.microsoft.com/office/drawing/2014/main" id="{B1E9EF99-FB7E-8B82-5CD4-2BE789BF6928}"/>
              </a:ext>
            </a:extLst>
          </p:cNvPr>
          <p:cNvSpPr>
            <a:spLocks noGrp="1"/>
          </p:cNvSpPr>
          <p:nvPr>
            <p:ph type="body" sz="quarter" idx="46" hasCustomPrompt="1"/>
          </p:nvPr>
        </p:nvSpPr>
        <p:spPr>
          <a:xfrm>
            <a:off x="6233696" y="3756695"/>
            <a:ext cx="2368490" cy="3600"/>
          </a:xfrm>
          <a:solidFill>
            <a:schemeClr val="tx2"/>
          </a:solidFill>
        </p:spPr>
        <p:txBody>
          <a:bodyPr/>
          <a:lstStyle>
            <a:lvl1pPr>
              <a:defRPr>
                <a:solidFill>
                  <a:schemeClr val="tx1"/>
                </a:solidFill>
              </a:defRPr>
            </a:lvl1pPr>
          </a:lstStyle>
          <a:p>
            <a:pPr lvl="0"/>
            <a:r>
              <a:rPr lang="en-GB"/>
              <a:t> </a:t>
            </a:r>
          </a:p>
        </p:txBody>
      </p:sp>
      <p:sp>
        <p:nvSpPr>
          <p:cNvPr id="67" name="Text Placeholder 28">
            <a:extLst>
              <a:ext uri="{FF2B5EF4-FFF2-40B4-BE49-F238E27FC236}">
                <a16:creationId xmlns:a16="http://schemas.microsoft.com/office/drawing/2014/main" id="{E7F67673-1601-92B1-D9CC-ADD4DEFAD80A}"/>
              </a:ext>
            </a:extLst>
          </p:cNvPr>
          <p:cNvSpPr>
            <a:spLocks noGrp="1"/>
          </p:cNvSpPr>
          <p:nvPr>
            <p:ph type="body" sz="quarter" idx="47" hasCustomPrompt="1"/>
          </p:nvPr>
        </p:nvSpPr>
        <p:spPr>
          <a:xfrm>
            <a:off x="6233696" y="4062798"/>
            <a:ext cx="2368490" cy="3600"/>
          </a:xfrm>
          <a:solidFill>
            <a:schemeClr val="tx2"/>
          </a:solidFill>
        </p:spPr>
        <p:txBody>
          <a:bodyPr/>
          <a:lstStyle>
            <a:lvl1pPr>
              <a:defRPr>
                <a:solidFill>
                  <a:schemeClr val="tx1"/>
                </a:solidFill>
              </a:defRPr>
            </a:lvl1pPr>
          </a:lstStyle>
          <a:p>
            <a:pPr lvl="0"/>
            <a:r>
              <a:rPr lang="en-GB"/>
              <a:t> </a:t>
            </a:r>
          </a:p>
        </p:txBody>
      </p:sp>
      <p:sp>
        <p:nvSpPr>
          <p:cNvPr id="68" name="Text Placeholder 28">
            <a:extLst>
              <a:ext uri="{FF2B5EF4-FFF2-40B4-BE49-F238E27FC236}">
                <a16:creationId xmlns:a16="http://schemas.microsoft.com/office/drawing/2014/main" id="{DA8124D6-1635-BA17-18AF-22B32E4FF218}"/>
              </a:ext>
            </a:extLst>
          </p:cNvPr>
          <p:cNvSpPr>
            <a:spLocks noGrp="1"/>
          </p:cNvSpPr>
          <p:nvPr>
            <p:ph type="body" sz="quarter" idx="48" hasCustomPrompt="1"/>
          </p:nvPr>
        </p:nvSpPr>
        <p:spPr>
          <a:xfrm>
            <a:off x="6233696" y="4368901"/>
            <a:ext cx="2368490" cy="3600"/>
          </a:xfrm>
          <a:solidFill>
            <a:schemeClr val="tx2"/>
          </a:solidFill>
        </p:spPr>
        <p:txBody>
          <a:bodyPr/>
          <a:lstStyle>
            <a:lvl1pPr>
              <a:defRPr>
                <a:solidFill>
                  <a:schemeClr val="tx1"/>
                </a:solidFill>
              </a:defRPr>
            </a:lvl1pPr>
          </a:lstStyle>
          <a:p>
            <a:pPr lvl="0"/>
            <a:r>
              <a:rPr lang="en-GB"/>
              <a:t> </a:t>
            </a:r>
          </a:p>
        </p:txBody>
      </p:sp>
      <p:sp>
        <p:nvSpPr>
          <p:cNvPr id="69" name="Text Placeholder 28">
            <a:extLst>
              <a:ext uri="{FF2B5EF4-FFF2-40B4-BE49-F238E27FC236}">
                <a16:creationId xmlns:a16="http://schemas.microsoft.com/office/drawing/2014/main" id="{6A23723E-DBA3-3D39-2EE9-C91BE12816DD}"/>
              </a:ext>
            </a:extLst>
          </p:cNvPr>
          <p:cNvSpPr>
            <a:spLocks noGrp="1"/>
          </p:cNvSpPr>
          <p:nvPr>
            <p:ph type="body" sz="quarter" idx="49" hasCustomPrompt="1"/>
          </p:nvPr>
        </p:nvSpPr>
        <p:spPr>
          <a:xfrm>
            <a:off x="6233696" y="4675004"/>
            <a:ext cx="2368490" cy="3600"/>
          </a:xfrm>
          <a:solidFill>
            <a:schemeClr val="tx2"/>
          </a:solidFill>
        </p:spPr>
        <p:txBody>
          <a:bodyPr/>
          <a:lstStyle>
            <a:lvl1pPr>
              <a:defRPr>
                <a:solidFill>
                  <a:schemeClr val="tx1"/>
                </a:solidFill>
              </a:defRPr>
            </a:lvl1pPr>
          </a:lstStyle>
          <a:p>
            <a:pPr lvl="0"/>
            <a:r>
              <a:rPr lang="en-GB"/>
              <a:t> </a:t>
            </a:r>
          </a:p>
        </p:txBody>
      </p:sp>
      <p:sp>
        <p:nvSpPr>
          <p:cNvPr id="70" name="Text Placeholder 12">
            <a:extLst>
              <a:ext uri="{FF2B5EF4-FFF2-40B4-BE49-F238E27FC236}">
                <a16:creationId xmlns:a16="http://schemas.microsoft.com/office/drawing/2014/main" id="{E9E03951-A4DE-CA0C-0037-78E665C3662B}"/>
              </a:ext>
            </a:extLst>
          </p:cNvPr>
          <p:cNvSpPr>
            <a:spLocks noGrp="1"/>
          </p:cNvSpPr>
          <p:nvPr>
            <p:ph type="body" sz="quarter" idx="50" hasCustomPrompt="1"/>
          </p:nvPr>
        </p:nvSpPr>
        <p:spPr>
          <a:xfrm>
            <a:off x="9069708" y="3179263"/>
            <a:ext cx="2419673" cy="247356"/>
          </a:xfrm>
        </p:spPr>
        <p:txBody>
          <a:bodyPr anchor="ctr"/>
          <a:lstStyle>
            <a:lvl1pPr>
              <a:defRPr sz="900" cap="all" baseline="0">
                <a:solidFill>
                  <a:schemeClr val="tx1"/>
                </a:solidFill>
              </a:defRPr>
            </a:lvl1pPr>
            <a:lvl2pPr>
              <a:defRPr sz="1000" cap="all" baseline="0"/>
            </a:lvl2pPr>
            <a:lvl3pPr>
              <a:defRPr sz="900" cap="all" baseline="0"/>
            </a:lvl3pPr>
            <a:lvl4pPr>
              <a:defRPr sz="800" cap="all" baseline="0"/>
            </a:lvl4pPr>
            <a:lvl5pPr>
              <a:defRPr sz="800" cap="all" baseline="0"/>
            </a:lvl5pPr>
          </a:lstStyle>
          <a:p>
            <a:pPr lvl="0"/>
            <a:r>
              <a:rPr lang="en-GB"/>
              <a:t>Insert name</a:t>
            </a:r>
          </a:p>
        </p:txBody>
      </p:sp>
      <p:sp>
        <p:nvSpPr>
          <p:cNvPr id="71" name="Text Placeholder 12">
            <a:extLst>
              <a:ext uri="{FF2B5EF4-FFF2-40B4-BE49-F238E27FC236}">
                <a16:creationId xmlns:a16="http://schemas.microsoft.com/office/drawing/2014/main" id="{97BF618C-D545-CED9-F46D-4ECFA432B414}"/>
              </a:ext>
            </a:extLst>
          </p:cNvPr>
          <p:cNvSpPr>
            <a:spLocks noGrp="1"/>
          </p:cNvSpPr>
          <p:nvPr>
            <p:ph type="body" sz="quarter" idx="51" hasCustomPrompt="1"/>
          </p:nvPr>
        </p:nvSpPr>
        <p:spPr>
          <a:xfrm>
            <a:off x="9069708" y="3485366"/>
            <a:ext cx="2419673" cy="247356"/>
          </a:xfrm>
        </p:spPr>
        <p:txBody>
          <a:bodyPr anchor="ctr"/>
          <a:lstStyle>
            <a:lvl1pPr>
              <a:defRPr sz="900" cap="all" baseline="0">
                <a:solidFill>
                  <a:schemeClr val="tx1"/>
                </a:solidFill>
              </a:defRPr>
            </a:lvl1pPr>
            <a:lvl2pPr>
              <a:defRPr sz="1000" cap="all" baseline="0"/>
            </a:lvl2pPr>
            <a:lvl3pPr>
              <a:defRPr sz="900" cap="all" baseline="0"/>
            </a:lvl3pPr>
            <a:lvl4pPr>
              <a:defRPr sz="800" cap="all" baseline="0"/>
            </a:lvl4pPr>
            <a:lvl5pPr>
              <a:defRPr sz="800" cap="all" baseline="0"/>
            </a:lvl5pPr>
          </a:lstStyle>
          <a:p>
            <a:pPr lvl="0"/>
            <a:r>
              <a:rPr lang="en-GB"/>
              <a:t>Insert title</a:t>
            </a:r>
          </a:p>
        </p:txBody>
      </p:sp>
      <p:sp>
        <p:nvSpPr>
          <p:cNvPr id="72" name="Text Placeholder 12">
            <a:extLst>
              <a:ext uri="{FF2B5EF4-FFF2-40B4-BE49-F238E27FC236}">
                <a16:creationId xmlns:a16="http://schemas.microsoft.com/office/drawing/2014/main" id="{4B1FB817-BBE6-AC9A-F0E0-D0254AB99166}"/>
              </a:ext>
            </a:extLst>
          </p:cNvPr>
          <p:cNvSpPr>
            <a:spLocks noGrp="1"/>
          </p:cNvSpPr>
          <p:nvPr>
            <p:ph type="body" sz="quarter" idx="52" hasCustomPrompt="1"/>
          </p:nvPr>
        </p:nvSpPr>
        <p:spPr>
          <a:xfrm>
            <a:off x="9069708" y="3791469"/>
            <a:ext cx="2419673" cy="247356"/>
          </a:xfrm>
        </p:spPr>
        <p:txBody>
          <a:bodyPr anchor="ctr"/>
          <a:lstStyle>
            <a:lvl1pPr>
              <a:defRPr sz="900" cap="all" baseline="0">
                <a:solidFill>
                  <a:schemeClr val="tx1"/>
                </a:solidFill>
              </a:defRPr>
            </a:lvl1pPr>
            <a:lvl2pPr>
              <a:defRPr sz="1000" cap="all" baseline="0"/>
            </a:lvl2pPr>
            <a:lvl3pPr>
              <a:defRPr sz="900" cap="all" baseline="0"/>
            </a:lvl3pPr>
            <a:lvl4pPr>
              <a:defRPr sz="800" cap="all" baseline="0"/>
            </a:lvl4pPr>
            <a:lvl5pPr>
              <a:defRPr sz="800" cap="all" baseline="0"/>
            </a:lvl5pPr>
          </a:lstStyle>
          <a:p>
            <a:pPr lvl="0"/>
            <a:r>
              <a:rPr lang="en-GB"/>
              <a:t>Insert company name</a:t>
            </a:r>
          </a:p>
        </p:txBody>
      </p:sp>
      <p:sp>
        <p:nvSpPr>
          <p:cNvPr id="73" name="Text Placeholder 12">
            <a:extLst>
              <a:ext uri="{FF2B5EF4-FFF2-40B4-BE49-F238E27FC236}">
                <a16:creationId xmlns:a16="http://schemas.microsoft.com/office/drawing/2014/main" id="{CC4D22C0-B51D-8160-6EE3-F7DA16BAAA19}"/>
              </a:ext>
            </a:extLst>
          </p:cNvPr>
          <p:cNvSpPr>
            <a:spLocks noGrp="1"/>
          </p:cNvSpPr>
          <p:nvPr>
            <p:ph type="body" sz="quarter" idx="53" hasCustomPrompt="1"/>
          </p:nvPr>
        </p:nvSpPr>
        <p:spPr>
          <a:xfrm>
            <a:off x="9069708" y="4097572"/>
            <a:ext cx="2419673" cy="247356"/>
          </a:xfrm>
        </p:spPr>
        <p:txBody>
          <a:bodyPr anchor="ctr"/>
          <a:lstStyle>
            <a:lvl1pPr>
              <a:defRPr sz="900" cap="all" baseline="0">
                <a:solidFill>
                  <a:schemeClr val="tx1"/>
                </a:solidFill>
              </a:defRPr>
            </a:lvl1pPr>
            <a:lvl2pPr>
              <a:defRPr sz="1000" cap="all" baseline="0"/>
            </a:lvl2pPr>
            <a:lvl3pPr>
              <a:defRPr sz="900" cap="all" baseline="0"/>
            </a:lvl3pPr>
            <a:lvl4pPr>
              <a:defRPr sz="800" cap="all" baseline="0"/>
            </a:lvl4pPr>
            <a:lvl5pPr>
              <a:defRPr sz="800" cap="all" baseline="0"/>
            </a:lvl5pPr>
          </a:lstStyle>
          <a:p>
            <a:pPr lvl="0"/>
            <a:r>
              <a:rPr lang="en-GB"/>
              <a:t>Insert phone</a:t>
            </a:r>
          </a:p>
        </p:txBody>
      </p:sp>
      <p:sp>
        <p:nvSpPr>
          <p:cNvPr id="74" name="Text Placeholder 12">
            <a:extLst>
              <a:ext uri="{FF2B5EF4-FFF2-40B4-BE49-F238E27FC236}">
                <a16:creationId xmlns:a16="http://schemas.microsoft.com/office/drawing/2014/main" id="{1A2C633B-0E12-F439-6903-F1D004FB65C5}"/>
              </a:ext>
            </a:extLst>
          </p:cNvPr>
          <p:cNvSpPr>
            <a:spLocks noGrp="1"/>
          </p:cNvSpPr>
          <p:nvPr>
            <p:ph type="body" sz="quarter" idx="54" hasCustomPrompt="1"/>
          </p:nvPr>
        </p:nvSpPr>
        <p:spPr>
          <a:xfrm>
            <a:off x="9069708" y="4403675"/>
            <a:ext cx="2419673" cy="247356"/>
          </a:xfrm>
        </p:spPr>
        <p:txBody>
          <a:bodyPr anchor="ctr"/>
          <a:lstStyle>
            <a:lvl1pPr>
              <a:defRPr sz="900" cap="all" baseline="0">
                <a:solidFill>
                  <a:schemeClr val="tx1"/>
                </a:solidFill>
              </a:defRPr>
            </a:lvl1pPr>
            <a:lvl2pPr>
              <a:defRPr sz="1000" cap="all" baseline="0"/>
            </a:lvl2pPr>
            <a:lvl3pPr>
              <a:defRPr sz="900" cap="all" baseline="0"/>
            </a:lvl3pPr>
            <a:lvl4pPr>
              <a:defRPr sz="800" cap="all" baseline="0"/>
            </a:lvl4pPr>
            <a:lvl5pPr>
              <a:defRPr sz="800" cap="all" baseline="0"/>
            </a:lvl5pPr>
          </a:lstStyle>
          <a:p>
            <a:pPr lvl="0"/>
            <a:r>
              <a:rPr lang="en-GB"/>
              <a:t>Insert email</a:t>
            </a:r>
          </a:p>
        </p:txBody>
      </p:sp>
      <p:sp>
        <p:nvSpPr>
          <p:cNvPr id="75" name="Text Placeholder 28">
            <a:extLst>
              <a:ext uri="{FF2B5EF4-FFF2-40B4-BE49-F238E27FC236}">
                <a16:creationId xmlns:a16="http://schemas.microsoft.com/office/drawing/2014/main" id="{CCF837A9-B19B-7586-845C-FD09FD205B86}"/>
              </a:ext>
            </a:extLst>
          </p:cNvPr>
          <p:cNvSpPr>
            <a:spLocks noGrp="1"/>
          </p:cNvSpPr>
          <p:nvPr>
            <p:ph type="body" sz="quarter" idx="55" hasCustomPrompt="1"/>
          </p:nvPr>
        </p:nvSpPr>
        <p:spPr>
          <a:xfrm>
            <a:off x="9163849" y="3450592"/>
            <a:ext cx="2368490" cy="3600"/>
          </a:xfrm>
          <a:solidFill>
            <a:schemeClr val="tx2"/>
          </a:solidFill>
        </p:spPr>
        <p:txBody>
          <a:bodyPr/>
          <a:lstStyle>
            <a:lvl1pPr>
              <a:defRPr>
                <a:solidFill>
                  <a:schemeClr val="tx1"/>
                </a:solidFill>
              </a:defRPr>
            </a:lvl1pPr>
          </a:lstStyle>
          <a:p>
            <a:pPr lvl="0"/>
            <a:r>
              <a:rPr lang="en-GB"/>
              <a:t> </a:t>
            </a:r>
          </a:p>
        </p:txBody>
      </p:sp>
      <p:sp>
        <p:nvSpPr>
          <p:cNvPr id="76" name="Text Placeholder 28">
            <a:extLst>
              <a:ext uri="{FF2B5EF4-FFF2-40B4-BE49-F238E27FC236}">
                <a16:creationId xmlns:a16="http://schemas.microsoft.com/office/drawing/2014/main" id="{FD94A53F-52A4-9644-DA82-22D5087EC945}"/>
              </a:ext>
            </a:extLst>
          </p:cNvPr>
          <p:cNvSpPr>
            <a:spLocks noGrp="1"/>
          </p:cNvSpPr>
          <p:nvPr>
            <p:ph type="body" sz="quarter" idx="56" hasCustomPrompt="1"/>
          </p:nvPr>
        </p:nvSpPr>
        <p:spPr>
          <a:xfrm>
            <a:off x="9163849" y="3756695"/>
            <a:ext cx="2368490" cy="3600"/>
          </a:xfrm>
          <a:solidFill>
            <a:schemeClr val="tx2"/>
          </a:solidFill>
        </p:spPr>
        <p:txBody>
          <a:bodyPr/>
          <a:lstStyle>
            <a:lvl1pPr>
              <a:defRPr>
                <a:solidFill>
                  <a:schemeClr val="tx1"/>
                </a:solidFill>
              </a:defRPr>
            </a:lvl1pPr>
          </a:lstStyle>
          <a:p>
            <a:pPr lvl="0"/>
            <a:r>
              <a:rPr lang="en-GB"/>
              <a:t> </a:t>
            </a:r>
          </a:p>
        </p:txBody>
      </p:sp>
      <p:sp>
        <p:nvSpPr>
          <p:cNvPr id="77" name="Text Placeholder 28">
            <a:extLst>
              <a:ext uri="{FF2B5EF4-FFF2-40B4-BE49-F238E27FC236}">
                <a16:creationId xmlns:a16="http://schemas.microsoft.com/office/drawing/2014/main" id="{53211B5B-A6A1-3A3A-17F0-2CBED1201DD6}"/>
              </a:ext>
            </a:extLst>
          </p:cNvPr>
          <p:cNvSpPr>
            <a:spLocks noGrp="1"/>
          </p:cNvSpPr>
          <p:nvPr>
            <p:ph type="body" sz="quarter" idx="57" hasCustomPrompt="1"/>
          </p:nvPr>
        </p:nvSpPr>
        <p:spPr>
          <a:xfrm>
            <a:off x="9163849" y="4062798"/>
            <a:ext cx="2368490" cy="3600"/>
          </a:xfrm>
          <a:solidFill>
            <a:schemeClr val="tx2"/>
          </a:solidFill>
        </p:spPr>
        <p:txBody>
          <a:bodyPr/>
          <a:lstStyle>
            <a:lvl1pPr>
              <a:defRPr>
                <a:solidFill>
                  <a:schemeClr val="tx1"/>
                </a:solidFill>
              </a:defRPr>
            </a:lvl1pPr>
          </a:lstStyle>
          <a:p>
            <a:pPr lvl="0"/>
            <a:r>
              <a:rPr lang="en-GB"/>
              <a:t> </a:t>
            </a:r>
          </a:p>
        </p:txBody>
      </p:sp>
      <p:sp>
        <p:nvSpPr>
          <p:cNvPr id="78" name="Text Placeholder 28">
            <a:extLst>
              <a:ext uri="{FF2B5EF4-FFF2-40B4-BE49-F238E27FC236}">
                <a16:creationId xmlns:a16="http://schemas.microsoft.com/office/drawing/2014/main" id="{F0DAA753-1439-816E-3759-4FF935B23ED3}"/>
              </a:ext>
            </a:extLst>
          </p:cNvPr>
          <p:cNvSpPr>
            <a:spLocks noGrp="1"/>
          </p:cNvSpPr>
          <p:nvPr>
            <p:ph type="body" sz="quarter" idx="58" hasCustomPrompt="1"/>
          </p:nvPr>
        </p:nvSpPr>
        <p:spPr>
          <a:xfrm>
            <a:off x="9163849" y="4368901"/>
            <a:ext cx="2368490" cy="3600"/>
          </a:xfrm>
          <a:solidFill>
            <a:schemeClr val="tx2"/>
          </a:solidFill>
        </p:spPr>
        <p:txBody>
          <a:bodyPr/>
          <a:lstStyle>
            <a:lvl1pPr>
              <a:defRPr>
                <a:solidFill>
                  <a:schemeClr val="tx1"/>
                </a:solidFill>
              </a:defRPr>
            </a:lvl1pPr>
          </a:lstStyle>
          <a:p>
            <a:pPr lvl="0"/>
            <a:r>
              <a:rPr lang="en-GB"/>
              <a:t> </a:t>
            </a:r>
          </a:p>
        </p:txBody>
      </p:sp>
      <p:sp>
        <p:nvSpPr>
          <p:cNvPr id="79" name="Text Placeholder 28">
            <a:extLst>
              <a:ext uri="{FF2B5EF4-FFF2-40B4-BE49-F238E27FC236}">
                <a16:creationId xmlns:a16="http://schemas.microsoft.com/office/drawing/2014/main" id="{DB952334-E691-5E6F-D517-11986C79BBCD}"/>
              </a:ext>
            </a:extLst>
          </p:cNvPr>
          <p:cNvSpPr>
            <a:spLocks noGrp="1"/>
          </p:cNvSpPr>
          <p:nvPr>
            <p:ph type="body" sz="quarter" idx="59" hasCustomPrompt="1"/>
          </p:nvPr>
        </p:nvSpPr>
        <p:spPr>
          <a:xfrm>
            <a:off x="9163849" y="4675004"/>
            <a:ext cx="2368490" cy="3600"/>
          </a:xfrm>
          <a:solidFill>
            <a:schemeClr val="tx2"/>
          </a:solidFill>
        </p:spPr>
        <p:txBody>
          <a:bodyPr/>
          <a:lstStyle>
            <a:lvl1pPr>
              <a:defRPr>
                <a:solidFill>
                  <a:schemeClr val="tx1"/>
                </a:solidFill>
              </a:defRPr>
            </a:lvl1pPr>
          </a:lstStyle>
          <a:p>
            <a:pPr lvl="0"/>
            <a:r>
              <a:rPr lang="en-GB"/>
              <a:t> </a:t>
            </a:r>
          </a:p>
        </p:txBody>
      </p:sp>
      <p:sp>
        <p:nvSpPr>
          <p:cNvPr id="80" name="Picture Placeholder 4">
            <a:extLst>
              <a:ext uri="{FF2B5EF4-FFF2-40B4-BE49-F238E27FC236}">
                <a16:creationId xmlns:a16="http://schemas.microsoft.com/office/drawing/2014/main" id="{D4AA513C-9474-CB5A-F241-184FEE824626}"/>
              </a:ext>
            </a:extLst>
          </p:cNvPr>
          <p:cNvSpPr>
            <a:spLocks noGrp="1"/>
          </p:cNvSpPr>
          <p:nvPr>
            <p:ph type="pic" sz="quarter" idx="60"/>
          </p:nvPr>
        </p:nvSpPr>
        <p:spPr>
          <a:xfrm>
            <a:off x="406294" y="2336801"/>
            <a:ext cx="737996" cy="733425"/>
          </a:xfrm>
        </p:spPr>
        <p:txBody>
          <a:bodyPr anchor="ctr"/>
          <a:lstStyle>
            <a:lvl1pPr algn="ctr">
              <a:defRPr/>
            </a:lvl1pPr>
          </a:lstStyle>
          <a:p>
            <a:r>
              <a:rPr lang="en-US"/>
              <a:t>Click icon to add picture</a:t>
            </a:r>
            <a:endParaRPr lang="en-GB"/>
          </a:p>
        </p:txBody>
      </p:sp>
      <p:sp>
        <p:nvSpPr>
          <p:cNvPr id="81" name="Picture Placeholder 4">
            <a:extLst>
              <a:ext uri="{FF2B5EF4-FFF2-40B4-BE49-F238E27FC236}">
                <a16:creationId xmlns:a16="http://schemas.microsoft.com/office/drawing/2014/main" id="{2AE15D71-41C5-60D8-29AB-77D34820F646}"/>
              </a:ext>
            </a:extLst>
          </p:cNvPr>
          <p:cNvSpPr>
            <a:spLocks noGrp="1"/>
          </p:cNvSpPr>
          <p:nvPr>
            <p:ph type="pic" sz="quarter" idx="61"/>
          </p:nvPr>
        </p:nvSpPr>
        <p:spPr>
          <a:xfrm>
            <a:off x="3247491" y="2336801"/>
            <a:ext cx="737996" cy="733425"/>
          </a:xfrm>
        </p:spPr>
        <p:txBody>
          <a:bodyPr anchor="ctr"/>
          <a:lstStyle>
            <a:lvl1pPr algn="ctr">
              <a:defRPr/>
            </a:lvl1pPr>
          </a:lstStyle>
          <a:p>
            <a:r>
              <a:rPr lang="en-US"/>
              <a:t>Click icon to add picture</a:t>
            </a:r>
            <a:endParaRPr lang="en-GB"/>
          </a:p>
        </p:txBody>
      </p:sp>
      <p:sp>
        <p:nvSpPr>
          <p:cNvPr id="82" name="Picture Placeholder 4">
            <a:extLst>
              <a:ext uri="{FF2B5EF4-FFF2-40B4-BE49-F238E27FC236}">
                <a16:creationId xmlns:a16="http://schemas.microsoft.com/office/drawing/2014/main" id="{0EE735D4-1A62-D8AF-94D8-758B5422A3AB}"/>
              </a:ext>
            </a:extLst>
          </p:cNvPr>
          <p:cNvSpPr>
            <a:spLocks noGrp="1"/>
          </p:cNvSpPr>
          <p:nvPr>
            <p:ph type="pic" sz="quarter" idx="62"/>
          </p:nvPr>
        </p:nvSpPr>
        <p:spPr>
          <a:xfrm>
            <a:off x="6139554" y="2336801"/>
            <a:ext cx="737996" cy="733425"/>
          </a:xfrm>
        </p:spPr>
        <p:txBody>
          <a:bodyPr anchor="ctr"/>
          <a:lstStyle>
            <a:lvl1pPr algn="ctr">
              <a:defRPr/>
            </a:lvl1pPr>
          </a:lstStyle>
          <a:p>
            <a:r>
              <a:rPr lang="en-US"/>
              <a:t>Click icon to add picture</a:t>
            </a:r>
            <a:endParaRPr lang="en-GB"/>
          </a:p>
        </p:txBody>
      </p:sp>
      <p:sp>
        <p:nvSpPr>
          <p:cNvPr id="83" name="Picture Placeholder 4">
            <a:extLst>
              <a:ext uri="{FF2B5EF4-FFF2-40B4-BE49-F238E27FC236}">
                <a16:creationId xmlns:a16="http://schemas.microsoft.com/office/drawing/2014/main" id="{D27CA767-A0A8-2CAC-13FB-A9D78053E3C9}"/>
              </a:ext>
            </a:extLst>
          </p:cNvPr>
          <p:cNvSpPr>
            <a:spLocks noGrp="1"/>
          </p:cNvSpPr>
          <p:nvPr>
            <p:ph type="pic" sz="quarter" idx="63"/>
          </p:nvPr>
        </p:nvSpPr>
        <p:spPr>
          <a:xfrm>
            <a:off x="9069707" y="2336801"/>
            <a:ext cx="737996" cy="733425"/>
          </a:xfrm>
        </p:spPr>
        <p:txBody>
          <a:bodyPr anchor="ctr"/>
          <a:lstStyle>
            <a:lvl1pPr algn="ctr">
              <a:defRPr/>
            </a:lvl1pPr>
          </a:lstStyle>
          <a:p>
            <a:r>
              <a:rPr lang="en-US"/>
              <a:t>Click icon to add picture</a:t>
            </a:r>
            <a:endParaRPr lang="en-GB"/>
          </a:p>
        </p:txBody>
      </p:sp>
      <p:grpSp>
        <p:nvGrpSpPr>
          <p:cNvPr id="5" name="Group 4">
            <a:extLst>
              <a:ext uri="{FF2B5EF4-FFF2-40B4-BE49-F238E27FC236}">
                <a16:creationId xmlns:a16="http://schemas.microsoft.com/office/drawing/2014/main" id="{5EDD0CCE-160A-ADD4-96F0-483A3C07A26F}"/>
              </a:ext>
            </a:extLst>
          </p:cNvPr>
          <p:cNvGrpSpPr/>
          <p:nvPr userDrawn="1"/>
        </p:nvGrpSpPr>
        <p:grpSpPr>
          <a:xfrm>
            <a:off x="12284372" y="0"/>
            <a:ext cx="2174455" cy="4839558"/>
            <a:chOff x="838200" y="1150069"/>
            <a:chExt cx="2175021" cy="4839558"/>
          </a:xfrm>
        </p:grpSpPr>
        <p:sp>
          <p:nvSpPr>
            <p:cNvPr id="7" name="Rectangle 6">
              <a:extLst>
                <a:ext uri="{FF2B5EF4-FFF2-40B4-BE49-F238E27FC236}">
                  <a16:creationId xmlns:a16="http://schemas.microsoft.com/office/drawing/2014/main" id="{62D245BA-0947-913F-5178-BB2837F4FE0F}"/>
                </a:ext>
              </a:extLst>
            </p:cNvPr>
            <p:cNvSpPr/>
            <p:nvPr/>
          </p:nvSpPr>
          <p:spPr>
            <a:xfrm>
              <a:off x="838200" y="1150069"/>
              <a:ext cx="2146445" cy="4839558"/>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333333"/>
                </a:solidFill>
              </a:endParaRPr>
            </a:p>
          </p:txBody>
        </p:sp>
        <p:sp>
          <p:nvSpPr>
            <p:cNvPr id="9" name="Rectangle 8">
              <a:extLst>
                <a:ext uri="{FF2B5EF4-FFF2-40B4-BE49-F238E27FC236}">
                  <a16:creationId xmlns:a16="http://schemas.microsoft.com/office/drawing/2014/main" id="{246705FB-13E8-70BB-507C-A349CBAED78C}"/>
                </a:ext>
              </a:extLst>
            </p:cNvPr>
            <p:cNvSpPr/>
            <p:nvPr/>
          </p:nvSpPr>
          <p:spPr>
            <a:xfrm flipV="1">
              <a:off x="838200" y="1150069"/>
              <a:ext cx="2146445" cy="52016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799">
                <a:solidFill>
                  <a:srgbClr val="333333"/>
                </a:solidFill>
              </a:endParaRPr>
            </a:p>
          </p:txBody>
        </p:sp>
        <p:sp>
          <p:nvSpPr>
            <p:cNvPr id="13" name="TextBox 12">
              <a:extLst>
                <a:ext uri="{FF2B5EF4-FFF2-40B4-BE49-F238E27FC236}">
                  <a16:creationId xmlns:a16="http://schemas.microsoft.com/office/drawing/2014/main" id="{03A5A00B-CBA6-881F-3817-AF4E661C4E2F}"/>
                </a:ext>
              </a:extLst>
            </p:cNvPr>
            <p:cNvSpPr txBox="1"/>
            <p:nvPr/>
          </p:nvSpPr>
          <p:spPr>
            <a:xfrm>
              <a:off x="866775" y="2189496"/>
              <a:ext cx="2087197" cy="707886"/>
            </a:xfrm>
            <a:prstGeom prst="rect">
              <a:avLst/>
            </a:prstGeom>
            <a:noFill/>
          </p:spPr>
          <p:txBody>
            <a:bodyPr wrap="square" rtlCol="0">
              <a:spAutoFit/>
            </a:bodyPr>
            <a:lstStyle/>
            <a:p>
              <a:r>
                <a:rPr lang="en-GB" sz="1000" b="1">
                  <a:solidFill>
                    <a:srgbClr val="333333"/>
                  </a:solidFill>
                </a:rPr>
                <a:t>2. </a:t>
              </a:r>
              <a:r>
                <a:rPr lang="en-GB" sz="1000">
                  <a:solidFill>
                    <a:srgbClr val="333333"/>
                  </a:solidFill>
                </a:rPr>
                <a:t>Click on the </a:t>
              </a:r>
              <a:r>
                <a:rPr lang="en-GB" sz="1000" b="0">
                  <a:solidFill>
                    <a:srgbClr val="333333"/>
                  </a:solidFill>
                  <a:latin typeface="Gotham Medium" pitchFamily="50" charset="0"/>
                </a:rPr>
                <a:t>icon</a:t>
              </a:r>
              <a:r>
                <a:rPr lang="en-GB" sz="1000">
                  <a:solidFill>
                    <a:srgbClr val="333333"/>
                  </a:solidFill>
                </a:rPr>
                <a:t> in the middle of the placeholder and choose the image from your computer.</a:t>
              </a:r>
            </a:p>
          </p:txBody>
        </p:sp>
        <p:sp>
          <p:nvSpPr>
            <p:cNvPr id="14" name="TextBox 13">
              <a:extLst>
                <a:ext uri="{FF2B5EF4-FFF2-40B4-BE49-F238E27FC236}">
                  <a16:creationId xmlns:a16="http://schemas.microsoft.com/office/drawing/2014/main" id="{58BE9DCC-305D-B1AC-F909-001F2F478AE9}"/>
                </a:ext>
              </a:extLst>
            </p:cNvPr>
            <p:cNvSpPr txBox="1"/>
            <p:nvPr/>
          </p:nvSpPr>
          <p:spPr>
            <a:xfrm>
              <a:off x="866774" y="2943679"/>
              <a:ext cx="2146447" cy="553998"/>
            </a:xfrm>
            <a:prstGeom prst="rect">
              <a:avLst/>
            </a:prstGeom>
            <a:noFill/>
          </p:spPr>
          <p:txBody>
            <a:bodyPr wrap="square" rtlCol="0">
              <a:spAutoFit/>
            </a:bodyPr>
            <a:lstStyle/>
            <a:p>
              <a:r>
                <a:rPr lang="en-GB" sz="1000" b="1">
                  <a:solidFill>
                    <a:srgbClr val="333333"/>
                  </a:solidFill>
                </a:rPr>
                <a:t>3. </a:t>
              </a:r>
              <a:r>
                <a:rPr lang="en-GB" sz="1000">
                  <a:solidFill>
                    <a:srgbClr val="333333"/>
                  </a:solidFill>
                </a:rPr>
                <a:t>Click on the </a:t>
              </a:r>
              <a:r>
                <a:rPr lang="en-GB" sz="1000" b="0">
                  <a:solidFill>
                    <a:srgbClr val="333333"/>
                  </a:solidFill>
                  <a:latin typeface="Gotham Medium" pitchFamily="50" charset="0"/>
                </a:rPr>
                <a:t>Format Picture </a:t>
              </a:r>
              <a:r>
                <a:rPr lang="en-GB" sz="1000">
                  <a:solidFill>
                    <a:srgbClr val="333333"/>
                  </a:solidFill>
                </a:rPr>
                <a:t>tab in the ribbon and use the tools to edit the image.</a:t>
              </a:r>
            </a:p>
          </p:txBody>
        </p:sp>
        <p:sp>
          <p:nvSpPr>
            <p:cNvPr id="15" name="TextBox 14">
              <a:extLst>
                <a:ext uri="{FF2B5EF4-FFF2-40B4-BE49-F238E27FC236}">
                  <a16:creationId xmlns:a16="http://schemas.microsoft.com/office/drawing/2014/main" id="{5767C208-1217-342C-023F-2B655CA19EFA}"/>
                </a:ext>
              </a:extLst>
            </p:cNvPr>
            <p:cNvSpPr txBox="1"/>
            <p:nvPr/>
          </p:nvSpPr>
          <p:spPr>
            <a:xfrm>
              <a:off x="866773" y="3543974"/>
              <a:ext cx="2146447" cy="1169551"/>
            </a:xfrm>
            <a:prstGeom prst="rect">
              <a:avLst/>
            </a:prstGeom>
            <a:noFill/>
          </p:spPr>
          <p:txBody>
            <a:bodyPr wrap="square" rtlCol="0">
              <a:spAutoFit/>
            </a:bodyPr>
            <a:lstStyle/>
            <a:p>
              <a:r>
                <a:rPr lang="en-GB" sz="1000" b="1">
                  <a:solidFill>
                    <a:srgbClr val="333333"/>
                  </a:solidFill>
                </a:rPr>
                <a:t>4. </a:t>
              </a:r>
              <a:r>
                <a:rPr lang="en-GB" sz="1000">
                  <a:solidFill>
                    <a:srgbClr val="333333"/>
                  </a:solidFill>
                </a:rPr>
                <a:t>Choose </a:t>
              </a:r>
              <a:r>
                <a:rPr lang="en-GB" sz="1000" b="0">
                  <a:solidFill>
                    <a:srgbClr val="333333"/>
                  </a:solidFill>
                  <a:latin typeface="Gotham Medium" pitchFamily="50" charset="0"/>
                </a:rPr>
                <a:t>Crop</a:t>
              </a:r>
              <a:r>
                <a:rPr lang="en-GB" sz="1000">
                  <a:solidFill>
                    <a:srgbClr val="333333"/>
                  </a:solidFill>
                </a:rPr>
                <a:t> to resize and move the image within the placeholder, using the white circles in the corners of the image. Click on the drop down arrow and choose </a:t>
              </a:r>
              <a:r>
                <a:rPr lang="en-GB" sz="1000" b="0">
                  <a:solidFill>
                    <a:srgbClr val="333333"/>
                  </a:solidFill>
                  <a:latin typeface="Gotham Medium" pitchFamily="50" charset="0"/>
                </a:rPr>
                <a:t>Fit </a:t>
              </a:r>
              <a:r>
                <a:rPr lang="en-GB" sz="1000">
                  <a:solidFill>
                    <a:srgbClr val="333333"/>
                  </a:solidFill>
                </a:rPr>
                <a:t>to fit the image to the placeholder.</a:t>
              </a:r>
            </a:p>
          </p:txBody>
        </p:sp>
        <p:sp>
          <p:nvSpPr>
            <p:cNvPr id="16" name="TextBox 15">
              <a:extLst>
                <a:ext uri="{FF2B5EF4-FFF2-40B4-BE49-F238E27FC236}">
                  <a16:creationId xmlns:a16="http://schemas.microsoft.com/office/drawing/2014/main" id="{1CE685C8-93D1-920F-9FFC-3B3D4AEF9361}"/>
                </a:ext>
              </a:extLst>
            </p:cNvPr>
            <p:cNvSpPr txBox="1"/>
            <p:nvPr/>
          </p:nvSpPr>
          <p:spPr>
            <a:xfrm>
              <a:off x="866774" y="4759822"/>
              <a:ext cx="2146447" cy="553998"/>
            </a:xfrm>
            <a:prstGeom prst="rect">
              <a:avLst/>
            </a:prstGeom>
            <a:noFill/>
          </p:spPr>
          <p:txBody>
            <a:bodyPr wrap="square" rtlCol="0">
              <a:spAutoFit/>
            </a:bodyPr>
            <a:lstStyle/>
            <a:p>
              <a:r>
                <a:rPr lang="en-GB" sz="1000" b="1">
                  <a:solidFill>
                    <a:srgbClr val="333333"/>
                  </a:solidFill>
                </a:rPr>
                <a:t>5. </a:t>
              </a:r>
              <a:r>
                <a:rPr lang="en-GB" sz="1000">
                  <a:solidFill>
                    <a:srgbClr val="333333"/>
                  </a:solidFill>
                </a:rPr>
                <a:t>Choose </a:t>
              </a:r>
              <a:r>
                <a:rPr lang="en-GB" sz="1000" b="0">
                  <a:solidFill>
                    <a:srgbClr val="333333"/>
                  </a:solidFill>
                  <a:latin typeface="Gotham Medium" pitchFamily="50" charset="0"/>
                </a:rPr>
                <a:t>Picture Colour </a:t>
              </a:r>
              <a:r>
                <a:rPr lang="en-GB" sz="1000">
                  <a:solidFill>
                    <a:srgbClr val="333333"/>
                  </a:solidFill>
                </a:rPr>
                <a:t>to adjust the Saturation, Tone, and Colour.</a:t>
              </a:r>
            </a:p>
          </p:txBody>
        </p:sp>
        <p:sp>
          <p:nvSpPr>
            <p:cNvPr id="17" name="TextBox 16">
              <a:extLst>
                <a:ext uri="{FF2B5EF4-FFF2-40B4-BE49-F238E27FC236}">
                  <a16:creationId xmlns:a16="http://schemas.microsoft.com/office/drawing/2014/main" id="{F991F032-B892-F45A-E922-19FB9CC6F59E}"/>
                </a:ext>
              </a:extLst>
            </p:cNvPr>
            <p:cNvSpPr txBox="1"/>
            <p:nvPr/>
          </p:nvSpPr>
          <p:spPr>
            <a:xfrm>
              <a:off x="866774" y="5360117"/>
              <a:ext cx="2146447" cy="553998"/>
            </a:xfrm>
            <a:prstGeom prst="rect">
              <a:avLst/>
            </a:prstGeom>
            <a:noFill/>
          </p:spPr>
          <p:txBody>
            <a:bodyPr wrap="square" rtlCol="0">
              <a:spAutoFit/>
            </a:bodyPr>
            <a:lstStyle/>
            <a:p>
              <a:r>
                <a:rPr lang="en-GB" sz="1000" b="1">
                  <a:solidFill>
                    <a:srgbClr val="333333"/>
                  </a:solidFill>
                </a:rPr>
                <a:t>6. </a:t>
              </a:r>
              <a:r>
                <a:rPr lang="en-GB" sz="1000">
                  <a:solidFill>
                    <a:srgbClr val="333333"/>
                  </a:solidFill>
                </a:rPr>
                <a:t>Choose </a:t>
              </a:r>
              <a:r>
                <a:rPr lang="en-GB" sz="1000" b="0">
                  <a:solidFill>
                    <a:srgbClr val="333333"/>
                  </a:solidFill>
                  <a:latin typeface="Gotham Medium" pitchFamily="50" charset="0"/>
                </a:rPr>
                <a:t>Picture Correction </a:t>
              </a:r>
              <a:r>
                <a:rPr lang="en-GB" sz="1000">
                  <a:solidFill>
                    <a:srgbClr val="333333"/>
                  </a:solidFill>
                </a:rPr>
                <a:t>to adjust the Sharpness, Brightness, and Contrast.</a:t>
              </a:r>
            </a:p>
          </p:txBody>
        </p:sp>
        <p:sp>
          <p:nvSpPr>
            <p:cNvPr id="18" name="TextBox 17">
              <a:extLst>
                <a:ext uri="{FF2B5EF4-FFF2-40B4-BE49-F238E27FC236}">
                  <a16:creationId xmlns:a16="http://schemas.microsoft.com/office/drawing/2014/main" id="{CCDF5488-4747-B554-B2BE-58C2EA4B3B12}"/>
                </a:ext>
              </a:extLst>
            </p:cNvPr>
            <p:cNvSpPr txBox="1"/>
            <p:nvPr/>
          </p:nvSpPr>
          <p:spPr>
            <a:xfrm>
              <a:off x="1072610" y="1179173"/>
              <a:ext cx="1734772" cy="461665"/>
            </a:xfrm>
            <a:prstGeom prst="rect">
              <a:avLst/>
            </a:prstGeom>
            <a:noFill/>
          </p:spPr>
          <p:txBody>
            <a:bodyPr wrap="square" rtlCol="0">
              <a:spAutoFit/>
            </a:bodyPr>
            <a:lstStyle/>
            <a:p>
              <a:pPr algn="ctr"/>
              <a:r>
                <a:rPr lang="en-GB" sz="1200">
                  <a:solidFill>
                    <a:srgbClr val="333333"/>
                  </a:solidFill>
                  <a:latin typeface="+mn-lt"/>
                </a:rPr>
                <a:t>HOW TO INSERT AN IMAGE</a:t>
              </a:r>
            </a:p>
          </p:txBody>
        </p:sp>
        <p:sp>
          <p:nvSpPr>
            <p:cNvPr id="19" name="TextBox 18">
              <a:extLst>
                <a:ext uri="{FF2B5EF4-FFF2-40B4-BE49-F238E27FC236}">
                  <a16:creationId xmlns:a16="http://schemas.microsoft.com/office/drawing/2014/main" id="{9BCB96D8-270F-46D7-6A75-5D10DD83A78E}"/>
                </a:ext>
              </a:extLst>
            </p:cNvPr>
            <p:cNvSpPr txBox="1"/>
            <p:nvPr userDrawn="1"/>
          </p:nvSpPr>
          <p:spPr>
            <a:xfrm>
              <a:off x="866775" y="1759910"/>
              <a:ext cx="2087197" cy="400110"/>
            </a:xfrm>
            <a:prstGeom prst="rect">
              <a:avLst/>
            </a:prstGeom>
            <a:noFill/>
          </p:spPr>
          <p:txBody>
            <a:bodyPr wrap="square" rtlCol="0">
              <a:spAutoFit/>
            </a:bodyPr>
            <a:lstStyle/>
            <a:p>
              <a:r>
                <a:rPr lang="en-GB" sz="1000" b="1">
                  <a:solidFill>
                    <a:srgbClr val="333333"/>
                  </a:solidFill>
                </a:rPr>
                <a:t>1. </a:t>
              </a:r>
              <a:r>
                <a:rPr lang="en-GB" sz="1000">
                  <a:solidFill>
                    <a:srgbClr val="333333"/>
                  </a:solidFill>
                </a:rPr>
                <a:t>If there is already an image present, </a:t>
              </a:r>
              <a:r>
                <a:rPr lang="en-GB" sz="1000">
                  <a:solidFill>
                    <a:srgbClr val="333333"/>
                  </a:solidFill>
                  <a:latin typeface="Gotham Medium" pitchFamily="50" charset="0"/>
                </a:rPr>
                <a:t>delete this first.</a:t>
              </a:r>
            </a:p>
          </p:txBody>
        </p:sp>
      </p:grpSp>
    </p:spTree>
    <p:custDataLst>
      <p:tags r:id="rId1"/>
    </p:custDataLst>
    <p:extLst>
      <p:ext uri="{BB962C8B-B14F-4D97-AF65-F5344CB8AC3E}">
        <p14:creationId xmlns:p14="http://schemas.microsoft.com/office/powerpoint/2010/main" val="18545929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Contact details x4 white with image">
    <p:bg>
      <p:bgRef idx="1001">
        <a:schemeClr val="bg2"/>
      </p:bgRef>
    </p:bg>
    <p:spTree>
      <p:nvGrpSpPr>
        <p:cNvPr id="1" name=""/>
        <p:cNvGrpSpPr/>
        <p:nvPr/>
      </p:nvGrpSpPr>
      <p:grpSpPr>
        <a:xfrm>
          <a:off x="0" y="0"/>
          <a:ext cx="0" cy="0"/>
          <a:chOff x="0" y="0"/>
          <a:chExt cx="0" cy="0"/>
        </a:xfrm>
      </p:grpSpPr>
      <p:pic>
        <p:nvPicPr>
          <p:cNvPr id="20" name="Picture 19" descr="A white wall with squares&#10;&#10;Description automatically generated">
            <a:extLst>
              <a:ext uri="{FF2B5EF4-FFF2-40B4-BE49-F238E27FC236}">
                <a16:creationId xmlns:a16="http://schemas.microsoft.com/office/drawing/2014/main" id="{A3BAA27C-D44A-E9E6-5812-9AB93C6B5705}"/>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t="6448" b="6448"/>
          <a:stretch/>
        </p:blipFill>
        <p:spPr>
          <a:xfrm>
            <a:off x="1" y="0"/>
            <a:ext cx="12188823" cy="6858000"/>
          </a:xfrm>
          <a:prstGeom prst="rect">
            <a:avLst/>
          </a:prstGeom>
        </p:spPr>
      </p:pic>
      <p:sp>
        <p:nvSpPr>
          <p:cNvPr id="6" name="TextBox 5">
            <a:extLst>
              <a:ext uri="{FF2B5EF4-FFF2-40B4-BE49-F238E27FC236}">
                <a16:creationId xmlns:a16="http://schemas.microsoft.com/office/drawing/2014/main" id="{308713F2-EECB-0BAC-E9D1-312474D96A07}"/>
              </a:ext>
            </a:extLst>
          </p:cNvPr>
          <p:cNvSpPr txBox="1"/>
          <p:nvPr userDrawn="1"/>
        </p:nvSpPr>
        <p:spPr>
          <a:xfrm>
            <a:off x="411373" y="5501640"/>
            <a:ext cx="1038348" cy="295466"/>
          </a:xfrm>
          <a:prstGeom prst="rect">
            <a:avLst/>
          </a:prstGeom>
          <a:noFill/>
        </p:spPr>
        <p:txBody>
          <a:bodyPr wrap="none" rtlCol="0">
            <a:spAutoFit/>
          </a:bodyPr>
          <a:lstStyle/>
          <a:p>
            <a:pPr algn="l">
              <a:lnSpc>
                <a:spcPct val="120000"/>
              </a:lnSpc>
              <a:spcAft>
                <a:spcPts val="1000"/>
              </a:spcAft>
            </a:pPr>
            <a:r>
              <a:rPr lang="en-GB" sz="1200">
                <a:latin typeface="Gotham Medium" panose="02000604030000020004" pitchFamily="50" charset="0"/>
              </a:rPr>
              <a:t>savills.com</a:t>
            </a:r>
          </a:p>
        </p:txBody>
      </p:sp>
      <p:sp>
        <p:nvSpPr>
          <p:cNvPr id="8" name="TextBox 7">
            <a:extLst>
              <a:ext uri="{FF2B5EF4-FFF2-40B4-BE49-F238E27FC236}">
                <a16:creationId xmlns:a16="http://schemas.microsoft.com/office/drawing/2014/main" id="{59B33698-BCC5-A34C-8F5A-827C06C9A9C0}"/>
              </a:ext>
            </a:extLst>
          </p:cNvPr>
          <p:cNvSpPr txBox="1"/>
          <p:nvPr userDrawn="1"/>
        </p:nvSpPr>
        <p:spPr>
          <a:xfrm>
            <a:off x="411373" y="5880261"/>
            <a:ext cx="11110877" cy="562462"/>
          </a:xfrm>
          <a:prstGeom prst="rect">
            <a:avLst/>
          </a:prstGeom>
          <a:noFill/>
        </p:spPr>
        <p:txBody>
          <a:bodyPr wrap="square">
            <a:spAutoFit/>
          </a:bodyPr>
          <a:lstStyle/>
          <a:p>
            <a:pPr>
              <a:lnSpc>
                <a:spcPct val="120000"/>
              </a:lnSpc>
            </a:pPr>
            <a:r>
              <a:rPr lang="en-GB" sz="650"/>
              <a:t>Disclaimer: The material in this presentation has been prepared solely for informational purposes and is strictly confidential. Any disclosure, use, copying or circulation of this presentation (or the information contained within it) is strictly prohibited, unless you have obtained Savills prior written consent. Neither this presentation nor any part of it shall form the basis of, or be relied upon in connection with, any offer or transaction, or act as an inducement to enter into any contract or commitment whatsoever. NO WARRANTY OR REPRESENTATION, EXPRESS OR IMPLIED, IS GIVEN AS TO THE ACCURACY OR COMPLETENESS OF THE INFORMATION CONTAINED HEREIN AND SAVILLS IS UNDER NO OBLIGATION TO SUBSEQUENTLY CORRECT IT IN THE EVENT OF ERRORS. Savills shall not be held responsible for any liability whatsoever or for any loss howsoever arising from or in reliance upon the whole or any part of the contents of this document or any errors therein or omissions therefrom. </a:t>
            </a:r>
          </a:p>
        </p:txBody>
      </p:sp>
      <p:pic>
        <p:nvPicPr>
          <p:cNvPr id="11" name="Graphic 10">
            <a:extLst>
              <a:ext uri="{FF2B5EF4-FFF2-40B4-BE49-F238E27FC236}">
                <a16:creationId xmlns:a16="http://schemas.microsoft.com/office/drawing/2014/main" id="{1B3D1ACE-7C43-C266-DB06-D81E114C996E}"/>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679507" y="473394"/>
            <a:ext cx="1035573" cy="1035843"/>
          </a:xfrm>
          <a:prstGeom prst="rect">
            <a:avLst/>
          </a:prstGeom>
        </p:spPr>
      </p:pic>
      <p:sp>
        <p:nvSpPr>
          <p:cNvPr id="4" name="Title 2">
            <a:extLst>
              <a:ext uri="{FF2B5EF4-FFF2-40B4-BE49-F238E27FC236}">
                <a16:creationId xmlns:a16="http://schemas.microsoft.com/office/drawing/2014/main" id="{3696D601-6E76-F188-0725-F42A07CD813C}"/>
              </a:ext>
            </a:extLst>
          </p:cNvPr>
          <p:cNvSpPr>
            <a:spLocks noGrp="1"/>
          </p:cNvSpPr>
          <p:nvPr>
            <p:ph type="title" hasCustomPrompt="1"/>
          </p:nvPr>
        </p:nvSpPr>
        <p:spPr>
          <a:xfrm>
            <a:off x="450732" y="906841"/>
            <a:ext cx="6228882" cy="945389"/>
          </a:xfrm>
        </p:spPr>
        <p:txBody>
          <a:bodyPr/>
          <a:lstStyle>
            <a:lvl1pPr>
              <a:defRPr sz="5998">
                <a:latin typeface="+mn-lt"/>
              </a:defRPr>
            </a:lvl1pPr>
          </a:lstStyle>
          <a:p>
            <a:r>
              <a:rPr lang="en-GB"/>
              <a:t>Contact us</a:t>
            </a:r>
          </a:p>
        </p:txBody>
      </p:sp>
      <p:sp>
        <p:nvSpPr>
          <p:cNvPr id="2" name="Text Placeholder 12">
            <a:extLst>
              <a:ext uri="{FF2B5EF4-FFF2-40B4-BE49-F238E27FC236}">
                <a16:creationId xmlns:a16="http://schemas.microsoft.com/office/drawing/2014/main" id="{DB24EAA0-8DD5-FB7D-25F2-8B6C9B4EB6CD}"/>
              </a:ext>
            </a:extLst>
          </p:cNvPr>
          <p:cNvSpPr>
            <a:spLocks noGrp="1"/>
          </p:cNvSpPr>
          <p:nvPr>
            <p:ph type="body" sz="quarter" idx="10" hasCustomPrompt="1"/>
          </p:nvPr>
        </p:nvSpPr>
        <p:spPr>
          <a:xfrm>
            <a:off x="406611" y="3179263"/>
            <a:ext cx="2419673" cy="247356"/>
          </a:xfrm>
        </p:spPr>
        <p:txBody>
          <a:bodyPr anchor="ctr"/>
          <a:lstStyle>
            <a:lvl1pPr>
              <a:defRPr sz="900" cap="all" baseline="0">
                <a:solidFill>
                  <a:schemeClr val="tx1"/>
                </a:solidFill>
              </a:defRPr>
            </a:lvl1pPr>
            <a:lvl2pPr>
              <a:defRPr sz="1000" cap="all" baseline="0"/>
            </a:lvl2pPr>
            <a:lvl3pPr>
              <a:defRPr sz="900" cap="all" baseline="0"/>
            </a:lvl3pPr>
            <a:lvl4pPr>
              <a:defRPr sz="800" cap="all" baseline="0"/>
            </a:lvl4pPr>
            <a:lvl5pPr>
              <a:defRPr sz="800" cap="all" baseline="0"/>
            </a:lvl5pPr>
          </a:lstStyle>
          <a:p>
            <a:pPr lvl="0"/>
            <a:r>
              <a:rPr lang="en-GB"/>
              <a:t>Insert name</a:t>
            </a:r>
          </a:p>
        </p:txBody>
      </p:sp>
      <p:sp>
        <p:nvSpPr>
          <p:cNvPr id="10" name="Text Placeholder 12">
            <a:extLst>
              <a:ext uri="{FF2B5EF4-FFF2-40B4-BE49-F238E27FC236}">
                <a16:creationId xmlns:a16="http://schemas.microsoft.com/office/drawing/2014/main" id="{E6A1D9B0-520F-F35A-3FCC-938777ACEA42}"/>
              </a:ext>
            </a:extLst>
          </p:cNvPr>
          <p:cNvSpPr>
            <a:spLocks noGrp="1"/>
          </p:cNvSpPr>
          <p:nvPr>
            <p:ph type="body" sz="quarter" idx="11" hasCustomPrompt="1"/>
          </p:nvPr>
        </p:nvSpPr>
        <p:spPr>
          <a:xfrm>
            <a:off x="406611" y="3485366"/>
            <a:ext cx="2419673" cy="247356"/>
          </a:xfrm>
        </p:spPr>
        <p:txBody>
          <a:bodyPr anchor="ctr"/>
          <a:lstStyle>
            <a:lvl1pPr>
              <a:defRPr sz="900" cap="all" baseline="0">
                <a:solidFill>
                  <a:schemeClr val="tx1"/>
                </a:solidFill>
              </a:defRPr>
            </a:lvl1pPr>
            <a:lvl2pPr>
              <a:defRPr sz="1000" cap="all" baseline="0"/>
            </a:lvl2pPr>
            <a:lvl3pPr>
              <a:defRPr sz="900" cap="all" baseline="0"/>
            </a:lvl3pPr>
            <a:lvl4pPr>
              <a:defRPr sz="800" cap="all" baseline="0"/>
            </a:lvl4pPr>
            <a:lvl5pPr>
              <a:defRPr sz="800" cap="all" baseline="0"/>
            </a:lvl5pPr>
          </a:lstStyle>
          <a:p>
            <a:pPr lvl="0"/>
            <a:r>
              <a:rPr lang="en-GB"/>
              <a:t>Insert title</a:t>
            </a:r>
          </a:p>
        </p:txBody>
      </p:sp>
      <p:sp>
        <p:nvSpPr>
          <p:cNvPr id="12" name="Text Placeholder 12">
            <a:extLst>
              <a:ext uri="{FF2B5EF4-FFF2-40B4-BE49-F238E27FC236}">
                <a16:creationId xmlns:a16="http://schemas.microsoft.com/office/drawing/2014/main" id="{6D50A5DB-AC5C-F35C-14AC-DAE8DD8B3AA6}"/>
              </a:ext>
            </a:extLst>
          </p:cNvPr>
          <p:cNvSpPr>
            <a:spLocks noGrp="1"/>
          </p:cNvSpPr>
          <p:nvPr>
            <p:ph type="body" sz="quarter" idx="12" hasCustomPrompt="1"/>
          </p:nvPr>
        </p:nvSpPr>
        <p:spPr>
          <a:xfrm>
            <a:off x="406611" y="3791469"/>
            <a:ext cx="2419673" cy="247356"/>
          </a:xfrm>
        </p:spPr>
        <p:txBody>
          <a:bodyPr anchor="ctr"/>
          <a:lstStyle>
            <a:lvl1pPr>
              <a:defRPr sz="900" cap="all" baseline="0">
                <a:solidFill>
                  <a:schemeClr val="tx1"/>
                </a:solidFill>
              </a:defRPr>
            </a:lvl1pPr>
            <a:lvl2pPr>
              <a:defRPr sz="1000" cap="all" baseline="0"/>
            </a:lvl2pPr>
            <a:lvl3pPr>
              <a:defRPr sz="900" cap="all" baseline="0"/>
            </a:lvl3pPr>
            <a:lvl4pPr>
              <a:defRPr sz="800" cap="all" baseline="0"/>
            </a:lvl4pPr>
            <a:lvl5pPr>
              <a:defRPr sz="800" cap="all" baseline="0"/>
            </a:lvl5pPr>
          </a:lstStyle>
          <a:p>
            <a:pPr lvl="0"/>
            <a:r>
              <a:rPr lang="en-GB"/>
              <a:t>Insert company name</a:t>
            </a:r>
          </a:p>
        </p:txBody>
      </p:sp>
      <p:sp>
        <p:nvSpPr>
          <p:cNvPr id="28" name="Text Placeholder 12">
            <a:extLst>
              <a:ext uri="{FF2B5EF4-FFF2-40B4-BE49-F238E27FC236}">
                <a16:creationId xmlns:a16="http://schemas.microsoft.com/office/drawing/2014/main" id="{78CCC879-48F2-E4ED-6BF6-E9F0E6E84642}"/>
              </a:ext>
            </a:extLst>
          </p:cNvPr>
          <p:cNvSpPr>
            <a:spLocks noGrp="1"/>
          </p:cNvSpPr>
          <p:nvPr>
            <p:ph type="body" sz="quarter" idx="13" hasCustomPrompt="1"/>
          </p:nvPr>
        </p:nvSpPr>
        <p:spPr>
          <a:xfrm>
            <a:off x="406611" y="4097572"/>
            <a:ext cx="2419673" cy="247356"/>
          </a:xfrm>
        </p:spPr>
        <p:txBody>
          <a:bodyPr anchor="ctr"/>
          <a:lstStyle>
            <a:lvl1pPr>
              <a:defRPr sz="900" cap="all" baseline="0">
                <a:solidFill>
                  <a:schemeClr val="tx1"/>
                </a:solidFill>
              </a:defRPr>
            </a:lvl1pPr>
            <a:lvl2pPr>
              <a:defRPr sz="1000" cap="all" baseline="0"/>
            </a:lvl2pPr>
            <a:lvl3pPr>
              <a:defRPr sz="900" cap="all" baseline="0"/>
            </a:lvl3pPr>
            <a:lvl4pPr>
              <a:defRPr sz="800" cap="all" baseline="0"/>
            </a:lvl4pPr>
            <a:lvl5pPr>
              <a:defRPr sz="800" cap="all" baseline="0"/>
            </a:lvl5pPr>
          </a:lstStyle>
          <a:p>
            <a:pPr lvl="0"/>
            <a:r>
              <a:rPr lang="en-GB"/>
              <a:t>Insert phone</a:t>
            </a:r>
          </a:p>
        </p:txBody>
      </p:sp>
      <p:sp>
        <p:nvSpPr>
          <p:cNvPr id="44" name="Text Placeholder 12">
            <a:extLst>
              <a:ext uri="{FF2B5EF4-FFF2-40B4-BE49-F238E27FC236}">
                <a16:creationId xmlns:a16="http://schemas.microsoft.com/office/drawing/2014/main" id="{FB47B05C-FF41-D66B-D23C-658F72264783}"/>
              </a:ext>
            </a:extLst>
          </p:cNvPr>
          <p:cNvSpPr>
            <a:spLocks noGrp="1"/>
          </p:cNvSpPr>
          <p:nvPr>
            <p:ph type="body" sz="quarter" idx="14" hasCustomPrompt="1"/>
          </p:nvPr>
        </p:nvSpPr>
        <p:spPr>
          <a:xfrm>
            <a:off x="406611" y="4403675"/>
            <a:ext cx="2419673" cy="247356"/>
          </a:xfrm>
        </p:spPr>
        <p:txBody>
          <a:bodyPr anchor="ctr"/>
          <a:lstStyle>
            <a:lvl1pPr>
              <a:defRPr sz="900" cap="all" baseline="0">
                <a:solidFill>
                  <a:schemeClr val="tx1"/>
                </a:solidFill>
              </a:defRPr>
            </a:lvl1pPr>
            <a:lvl2pPr>
              <a:defRPr sz="1000" cap="all" baseline="0"/>
            </a:lvl2pPr>
            <a:lvl3pPr>
              <a:defRPr sz="900" cap="all" baseline="0"/>
            </a:lvl3pPr>
            <a:lvl4pPr>
              <a:defRPr sz="800" cap="all" baseline="0"/>
            </a:lvl4pPr>
            <a:lvl5pPr>
              <a:defRPr sz="800" cap="all" baseline="0"/>
            </a:lvl5pPr>
          </a:lstStyle>
          <a:p>
            <a:pPr lvl="0"/>
            <a:r>
              <a:rPr lang="en-GB"/>
              <a:t>Insert email</a:t>
            </a:r>
          </a:p>
        </p:txBody>
      </p:sp>
      <p:sp>
        <p:nvSpPr>
          <p:cNvPr id="45" name="Text Placeholder 28">
            <a:extLst>
              <a:ext uri="{FF2B5EF4-FFF2-40B4-BE49-F238E27FC236}">
                <a16:creationId xmlns:a16="http://schemas.microsoft.com/office/drawing/2014/main" id="{ADDBD87C-F364-F988-6214-A9A3C615D05D}"/>
              </a:ext>
            </a:extLst>
          </p:cNvPr>
          <p:cNvSpPr>
            <a:spLocks noGrp="1"/>
          </p:cNvSpPr>
          <p:nvPr>
            <p:ph type="body" sz="quarter" idx="25" hasCustomPrompt="1"/>
          </p:nvPr>
        </p:nvSpPr>
        <p:spPr>
          <a:xfrm>
            <a:off x="500753" y="3450592"/>
            <a:ext cx="2368490" cy="3600"/>
          </a:xfrm>
          <a:solidFill>
            <a:schemeClr val="tx2"/>
          </a:solidFill>
        </p:spPr>
        <p:txBody>
          <a:bodyPr/>
          <a:lstStyle>
            <a:lvl1pPr>
              <a:defRPr>
                <a:solidFill>
                  <a:schemeClr val="tx1"/>
                </a:solidFill>
              </a:defRPr>
            </a:lvl1pPr>
          </a:lstStyle>
          <a:p>
            <a:pPr lvl="0"/>
            <a:r>
              <a:rPr lang="en-GB"/>
              <a:t> </a:t>
            </a:r>
          </a:p>
        </p:txBody>
      </p:sp>
      <p:sp>
        <p:nvSpPr>
          <p:cNvPr id="46" name="Text Placeholder 28">
            <a:extLst>
              <a:ext uri="{FF2B5EF4-FFF2-40B4-BE49-F238E27FC236}">
                <a16:creationId xmlns:a16="http://schemas.microsoft.com/office/drawing/2014/main" id="{54416820-AAD7-DE6F-2EA1-B4F4144F275F}"/>
              </a:ext>
            </a:extLst>
          </p:cNvPr>
          <p:cNvSpPr>
            <a:spLocks noGrp="1"/>
          </p:cNvSpPr>
          <p:nvPr>
            <p:ph type="body" sz="quarter" idx="26" hasCustomPrompt="1"/>
          </p:nvPr>
        </p:nvSpPr>
        <p:spPr>
          <a:xfrm>
            <a:off x="500753" y="3756695"/>
            <a:ext cx="2368490" cy="3600"/>
          </a:xfrm>
          <a:solidFill>
            <a:schemeClr val="tx2"/>
          </a:solidFill>
        </p:spPr>
        <p:txBody>
          <a:bodyPr/>
          <a:lstStyle>
            <a:lvl1pPr>
              <a:defRPr>
                <a:solidFill>
                  <a:schemeClr val="tx1"/>
                </a:solidFill>
              </a:defRPr>
            </a:lvl1pPr>
          </a:lstStyle>
          <a:p>
            <a:pPr lvl="0"/>
            <a:r>
              <a:rPr lang="en-GB"/>
              <a:t> </a:t>
            </a:r>
          </a:p>
        </p:txBody>
      </p:sp>
      <p:sp>
        <p:nvSpPr>
          <p:cNvPr id="47" name="Text Placeholder 28">
            <a:extLst>
              <a:ext uri="{FF2B5EF4-FFF2-40B4-BE49-F238E27FC236}">
                <a16:creationId xmlns:a16="http://schemas.microsoft.com/office/drawing/2014/main" id="{BC8FB382-5B25-6508-E298-84B851929C6C}"/>
              </a:ext>
            </a:extLst>
          </p:cNvPr>
          <p:cNvSpPr>
            <a:spLocks noGrp="1"/>
          </p:cNvSpPr>
          <p:nvPr>
            <p:ph type="body" sz="quarter" idx="27" hasCustomPrompt="1"/>
          </p:nvPr>
        </p:nvSpPr>
        <p:spPr>
          <a:xfrm>
            <a:off x="500753" y="4062798"/>
            <a:ext cx="2368490" cy="3600"/>
          </a:xfrm>
          <a:solidFill>
            <a:schemeClr val="tx2"/>
          </a:solidFill>
        </p:spPr>
        <p:txBody>
          <a:bodyPr/>
          <a:lstStyle>
            <a:lvl1pPr>
              <a:defRPr>
                <a:solidFill>
                  <a:schemeClr val="tx1"/>
                </a:solidFill>
              </a:defRPr>
            </a:lvl1pPr>
          </a:lstStyle>
          <a:p>
            <a:pPr lvl="0"/>
            <a:r>
              <a:rPr lang="en-GB"/>
              <a:t> </a:t>
            </a:r>
          </a:p>
        </p:txBody>
      </p:sp>
      <p:sp>
        <p:nvSpPr>
          <p:cNvPr id="48" name="Text Placeholder 28">
            <a:extLst>
              <a:ext uri="{FF2B5EF4-FFF2-40B4-BE49-F238E27FC236}">
                <a16:creationId xmlns:a16="http://schemas.microsoft.com/office/drawing/2014/main" id="{EA819D51-235E-7560-4593-762FAAEF5525}"/>
              </a:ext>
            </a:extLst>
          </p:cNvPr>
          <p:cNvSpPr>
            <a:spLocks noGrp="1"/>
          </p:cNvSpPr>
          <p:nvPr>
            <p:ph type="body" sz="quarter" idx="28" hasCustomPrompt="1"/>
          </p:nvPr>
        </p:nvSpPr>
        <p:spPr>
          <a:xfrm>
            <a:off x="500753" y="4368901"/>
            <a:ext cx="2368490" cy="3600"/>
          </a:xfrm>
          <a:solidFill>
            <a:schemeClr val="tx2"/>
          </a:solidFill>
        </p:spPr>
        <p:txBody>
          <a:bodyPr/>
          <a:lstStyle>
            <a:lvl1pPr>
              <a:defRPr>
                <a:solidFill>
                  <a:schemeClr val="tx1"/>
                </a:solidFill>
              </a:defRPr>
            </a:lvl1pPr>
          </a:lstStyle>
          <a:p>
            <a:pPr lvl="0"/>
            <a:r>
              <a:rPr lang="en-GB"/>
              <a:t> </a:t>
            </a:r>
          </a:p>
        </p:txBody>
      </p:sp>
      <p:sp>
        <p:nvSpPr>
          <p:cNvPr id="49" name="Text Placeholder 28">
            <a:extLst>
              <a:ext uri="{FF2B5EF4-FFF2-40B4-BE49-F238E27FC236}">
                <a16:creationId xmlns:a16="http://schemas.microsoft.com/office/drawing/2014/main" id="{3CDA7281-B436-2F9B-6C50-452E3754089C}"/>
              </a:ext>
            </a:extLst>
          </p:cNvPr>
          <p:cNvSpPr>
            <a:spLocks noGrp="1"/>
          </p:cNvSpPr>
          <p:nvPr>
            <p:ph type="body" sz="quarter" idx="29" hasCustomPrompt="1"/>
          </p:nvPr>
        </p:nvSpPr>
        <p:spPr>
          <a:xfrm>
            <a:off x="500753" y="4675004"/>
            <a:ext cx="2368490" cy="3600"/>
          </a:xfrm>
          <a:solidFill>
            <a:schemeClr val="tx2"/>
          </a:solidFill>
        </p:spPr>
        <p:txBody>
          <a:bodyPr/>
          <a:lstStyle>
            <a:lvl1pPr>
              <a:defRPr>
                <a:solidFill>
                  <a:schemeClr val="tx1"/>
                </a:solidFill>
              </a:defRPr>
            </a:lvl1pPr>
          </a:lstStyle>
          <a:p>
            <a:pPr lvl="0"/>
            <a:r>
              <a:rPr lang="en-GB"/>
              <a:t> </a:t>
            </a:r>
          </a:p>
        </p:txBody>
      </p:sp>
      <p:sp>
        <p:nvSpPr>
          <p:cNvPr id="50" name="Text Placeholder 12">
            <a:extLst>
              <a:ext uri="{FF2B5EF4-FFF2-40B4-BE49-F238E27FC236}">
                <a16:creationId xmlns:a16="http://schemas.microsoft.com/office/drawing/2014/main" id="{441D57BB-7BCC-9995-117D-EBF36D002648}"/>
              </a:ext>
            </a:extLst>
          </p:cNvPr>
          <p:cNvSpPr>
            <a:spLocks noGrp="1"/>
          </p:cNvSpPr>
          <p:nvPr>
            <p:ph type="body" sz="quarter" idx="30" hasCustomPrompt="1"/>
          </p:nvPr>
        </p:nvSpPr>
        <p:spPr>
          <a:xfrm>
            <a:off x="3247491" y="3179263"/>
            <a:ext cx="2419673" cy="247356"/>
          </a:xfrm>
        </p:spPr>
        <p:txBody>
          <a:bodyPr anchor="ctr"/>
          <a:lstStyle>
            <a:lvl1pPr>
              <a:defRPr sz="900" cap="all" baseline="0">
                <a:solidFill>
                  <a:schemeClr val="tx1"/>
                </a:solidFill>
              </a:defRPr>
            </a:lvl1pPr>
            <a:lvl2pPr>
              <a:defRPr sz="1000" cap="all" baseline="0"/>
            </a:lvl2pPr>
            <a:lvl3pPr>
              <a:defRPr sz="900" cap="all" baseline="0"/>
            </a:lvl3pPr>
            <a:lvl4pPr>
              <a:defRPr sz="800" cap="all" baseline="0"/>
            </a:lvl4pPr>
            <a:lvl5pPr>
              <a:defRPr sz="800" cap="all" baseline="0"/>
            </a:lvl5pPr>
          </a:lstStyle>
          <a:p>
            <a:pPr lvl="0"/>
            <a:r>
              <a:rPr lang="en-GB"/>
              <a:t>Insert name</a:t>
            </a:r>
          </a:p>
        </p:txBody>
      </p:sp>
      <p:sp>
        <p:nvSpPr>
          <p:cNvPr id="51" name="Text Placeholder 12">
            <a:extLst>
              <a:ext uri="{FF2B5EF4-FFF2-40B4-BE49-F238E27FC236}">
                <a16:creationId xmlns:a16="http://schemas.microsoft.com/office/drawing/2014/main" id="{F9C3FE24-7CA4-5AE3-AE69-A6DFA58AED82}"/>
              </a:ext>
            </a:extLst>
          </p:cNvPr>
          <p:cNvSpPr>
            <a:spLocks noGrp="1"/>
          </p:cNvSpPr>
          <p:nvPr>
            <p:ph type="body" sz="quarter" idx="31" hasCustomPrompt="1"/>
          </p:nvPr>
        </p:nvSpPr>
        <p:spPr>
          <a:xfrm>
            <a:off x="3247491" y="3485366"/>
            <a:ext cx="2419673" cy="247356"/>
          </a:xfrm>
        </p:spPr>
        <p:txBody>
          <a:bodyPr anchor="ctr"/>
          <a:lstStyle>
            <a:lvl1pPr>
              <a:defRPr sz="900" cap="all" baseline="0">
                <a:solidFill>
                  <a:schemeClr val="tx1"/>
                </a:solidFill>
              </a:defRPr>
            </a:lvl1pPr>
            <a:lvl2pPr>
              <a:defRPr sz="1000" cap="all" baseline="0"/>
            </a:lvl2pPr>
            <a:lvl3pPr>
              <a:defRPr sz="900" cap="all" baseline="0"/>
            </a:lvl3pPr>
            <a:lvl4pPr>
              <a:defRPr sz="800" cap="all" baseline="0"/>
            </a:lvl4pPr>
            <a:lvl5pPr>
              <a:defRPr sz="800" cap="all" baseline="0"/>
            </a:lvl5pPr>
          </a:lstStyle>
          <a:p>
            <a:pPr lvl="0"/>
            <a:r>
              <a:rPr lang="en-GB"/>
              <a:t>Insert title</a:t>
            </a:r>
          </a:p>
        </p:txBody>
      </p:sp>
      <p:sp>
        <p:nvSpPr>
          <p:cNvPr id="52" name="Text Placeholder 12">
            <a:extLst>
              <a:ext uri="{FF2B5EF4-FFF2-40B4-BE49-F238E27FC236}">
                <a16:creationId xmlns:a16="http://schemas.microsoft.com/office/drawing/2014/main" id="{AFAB671D-A663-9587-0DF8-7E19BE4F199A}"/>
              </a:ext>
            </a:extLst>
          </p:cNvPr>
          <p:cNvSpPr>
            <a:spLocks noGrp="1"/>
          </p:cNvSpPr>
          <p:nvPr>
            <p:ph type="body" sz="quarter" idx="32" hasCustomPrompt="1"/>
          </p:nvPr>
        </p:nvSpPr>
        <p:spPr>
          <a:xfrm>
            <a:off x="3247491" y="3791469"/>
            <a:ext cx="2419673" cy="247356"/>
          </a:xfrm>
        </p:spPr>
        <p:txBody>
          <a:bodyPr anchor="ctr"/>
          <a:lstStyle>
            <a:lvl1pPr>
              <a:defRPr sz="900" cap="all" baseline="0">
                <a:solidFill>
                  <a:schemeClr val="tx1"/>
                </a:solidFill>
              </a:defRPr>
            </a:lvl1pPr>
            <a:lvl2pPr>
              <a:defRPr sz="1000" cap="all" baseline="0"/>
            </a:lvl2pPr>
            <a:lvl3pPr>
              <a:defRPr sz="900" cap="all" baseline="0"/>
            </a:lvl3pPr>
            <a:lvl4pPr>
              <a:defRPr sz="800" cap="all" baseline="0"/>
            </a:lvl4pPr>
            <a:lvl5pPr>
              <a:defRPr sz="800" cap="all" baseline="0"/>
            </a:lvl5pPr>
          </a:lstStyle>
          <a:p>
            <a:pPr lvl="0"/>
            <a:r>
              <a:rPr lang="en-GB"/>
              <a:t>Insert company name</a:t>
            </a:r>
          </a:p>
        </p:txBody>
      </p:sp>
      <p:sp>
        <p:nvSpPr>
          <p:cNvPr id="53" name="Text Placeholder 12">
            <a:extLst>
              <a:ext uri="{FF2B5EF4-FFF2-40B4-BE49-F238E27FC236}">
                <a16:creationId xmlns:a16="http://schemas.microsoft.com/office/drawing/2014/main" id="{CBBD5282-7278-3EE8-0401-D685D0986695}"/>
              </a:ext>
            </a:extLst>
          </p:cNvPr>
          <p:cNvSpPr>
            <a:spLocks noGrp="1"/>
          </p:cNvSpPr>
          <p:nvPr>
            <p:ph type="body" sz="quarter" idx="33" hasCustomPrompt="1"/>
          </p:nvPr>
        </p:nvSpPr>
        <p:spPr>
          <a:xfrm>
            <a:off x="3247491" y="4097572"/>
            <a:ext cx="2419673" cy="247356"/>
          </a:xfrm>
        </p:spPr>
        <p:txBody>
          <a:bodyPr anchor="ctr"/>
          <a:lstStyle>
            <a:lvl1pPr>
              <a:defRPr sz="900" cap="all" baseline="0">
                <a:solidFill>
                  <a:schemeClr val="tx1"/>
                </a:solidFill>
              </a:defRPr>
            </a:lvl1pPr>
            <a:lvl2pPr>
              <a:defRPr sz="1000" cap="all" baseline="0"/>
            </a:lvl2pPr>
            <a:lvl3pPr>
              <a:defRPr sz="900" cap="all" baseline="0"/>
            </a:lvl3pPr>
            <a:lvl4pPr>
              <a:defRPr sz="800" cap="all" baseline="0"/>
            </a:lvl4pPr>
            <a:lvl5pPr>
              <a:defRPr sz="800" cap="all" baseline="0"/>
            </a:lvl5pPr>
          </a:lstStyle>
          <a:p>
            <a:pPr lvl="0"/>
            <a:r>
              <a:rPr lang="en-GB"/>
              <a:t>Insert phone</a:t>
            </a:r>
          </a:p>
        </p:txBody>
      </p:sp>
      <p:sp>
        <p:nvSpPr>
          <p:cNvPr id="54" name="Text Placeholder 12">
            <a:extLst>
              <a:ext uri="{FF2B5EF4-FFF2-40B4-BE49-F238E27FC236}">
                <a16:creationId xmlns:a16="http://schemas.microsoft.com/office/drawing/2014/main" id="{7005B343-A521-87ED-551E-24F091AEAC49}"/>
              </a:ext>
            </a:extLst>
          </p:cNvPr>
          <p:cNvSpPr>
            <a:spLocks noGrp="1"/>
          </p:cNvSpPr>
          <p:nvPr>
            <p:ph type="body" sz="quarter" idx="34" hasCustomPrompt="1"/>
          </p:nvPr>
        </p:nvSpPr>
        <p:spPr>
          <a:xfrm>
            <a:off x="3247491" y="4403675"/>
            <a:ext cx="2419673" cy="247356"/>
          </a:xfrm>
        </p:spPr>
        <p:txBody>
          <a:bodyPr anchor="ctr"/>
          <a:lstStyle>
            <a:lvl1pPr>
              <a:defRPr sz="900" cap="all" baseline="0">
                <a:solidFill>
                  <a:schemeClr val="tx1"/>
                </a:solidFill>
              </a:defRPr>
            </a:lvl1pPr>
            <a:lvl2pPr>
              <a:defRPr sz="1000" cap="all" baseline="0"/>
            </a:lvl2pPr>
            <a:lvl3pPr>
              <a:defRPr sz="900" cap="all" baseline="0"/>
            </a:lvl3pPr>
            <a:lvl4pPr>
              <a:defRPr sz="800" cap="all" baseline="0"/>
            </a:lvl4pPr>
            <a:lvl5pPr>
              <a:defRPr sz="800" cap="all" baseline="0"/>
            </a:lvl5pPr>
          </a:lstStyle>
          <a:p>
            <a:pPr lvl="0"/>
            <a:r>
              <a:rPr lang="en-GB"/>
              <a:t>Insert email</a:t>
            </a:r>
          </a:p>
        </p:txBody>
      </p:sp>
      <p:sp>
        <p:nvSpPr>
          <p:cNvPr id="55" name="Text Placeholder 28">
            <a:extLst>
              <a:ext uri="{FF2B5EF4-FFF2-40B4-BE49-F238E27FC236}">
                <a16:creationId xmlns:a16="http://schemas.microsoft.com/office/drawing/2014/main" id="{98482E53-A668-4DED-9818-732A493D7A89}"/>
              </a:ext>
            </a:extLst>
          </p:cNvPr>
          <p:cNvSpPr>
            <a:spLocks noGrp="1"/>
          </p:cNvSpPr>
          <p:nvPr>
            <p:ph type="body" sz="quarter" idx="35" hasCustomPrompt="1"/>
          </p:nvPr>
        </p:nvSpPr>
        <p:spPr>
          <a:xfrm>
            <a:off x="3341633" y="3450592"/>
            <a:ext cx="2368490" cy="3600"/>
          </a:xfrm>
          <a:solidFill>
            <a:schemeClr val="tx2"/>
          </a:solidFill>
        </p:spPr>
        <p:txBody>
          <a:bodyPr/>
          <a:lstStyle>
            <a:lvl1pPr>
              <a:defRPr>
                <a:solidFill>
                  <a:schemeClr val="tx1"/>
                </a:solidFill>
              </a:defRPr>
            </a:lvl1pPr>
          </a:lstStyle>
          <a:p>
            <a:pPr lvl="0"/>
            <a:r>
              <a:rPr lang="en-GB"/>
              <a:t> </a:t>
            </a:r>
          </a:p>
        </p:txBody>
      </p:sp>
      <p:sp>
        <p:nvSpPr>
          <p:cNvPr id="56" name="Text Placeholder 28">
            <a:extLst>
              <a:ext uri="{FF2B5EF4-FFF2-40B4-BE49-F238E27FC236}">
                <a16:creationId xmlns:a16="http://schemas.microsoft.com/office/drawing/2014/main" id="{E97A2C0C-2D8C-C3AF-9BA4-AA6ADA227620}"/>
              </a:ext>
            </a:extLst>
          </p:cNvPr>
          <p:cNvSpPr>
            <a:spLocks noGrp="1"/>
          </p:cNvSpPr>
          <p:nvPr>
            <p:ph type="body" sz="quarter" idx="36" hasCustomPrompt="1"/>
          </p:nvPr>
        </p:nvSpPr>
        <p:spPr>
          <a:xfrm>
            <a:off x="3341633" y="3756695"/>
            <a:ext cx="2368490" cy="3600"/>
          </a:xfrm>
          <a:solidFill>
            <a:schemeClr val="tx2"/>
          </a:solidFill>
        </p:spPr>
        <p:txBody>
          <a:bodyPr/>
          <a:lstStyle>
            <a:lvl1pPr>
              <a:defRPr>
                <a:solidFill>
                  <a:schemeClr val="tx1"/>
                </a:solidFill>
              </a:defRPr>
            </a:lvl1pPr>
          </a:lstStyle>
          <a:p>
            <a:pPr lvl="0"/>
            <a:r>
              <a:rPr lang="en-GB"/>
              <a:t> </a:t>
            </a:r>
          </a:p>
        </p:txBody>
      </p:sp>
      <p:sp>
        <p:nvSpPr>
          <p:cNvPr id="57" name="Text Placeholder 28">
            <a:extLst>
              <a:ext uri="{FF2B5EF4-FFF2-40B4-BE49-F238E27FC236}">
                <a16:creationId xmlns:a16="http://schemas.microsoft.com/office/drawing/2014/main" id="{DBCA5DB6-9EC2-C68B-24FC-0E636687A248}"/>
              </a:ext>
            </a:extLst>
          </p:cNvPr>
          <p:cNvSpPr>
            <a:spLocks noGrp="1"/>
          </p:cNvSpPr>
          <p:nvPr>
            <p:ph type="body" sz="quarter" idx="37" hasCustomPrompt="1"/>
          </p:nvPr>
        </p:nvSpPr>
        <p:spPr>
          <a:xfrm>
            <a:off x="3341633" y="4062798"/>
            <a:ext cx="2368490" cy="3600"/>
          </a:xfrm>
          <a:solidFill>
            <a:schemeClr val="tx2"/>
          </a:solidFill>
        </p:spPr>
        <p:txBody>
          <a:bodyPr/>
          <a:lstStyle>
            <a:lvl1pPr>
              <a:defRPr>
                <a:solidFill>
                  <a:schemeClr val="tx1"/>
                </a:solidFill>
              </a:defRPr>
            </a:lvl1pPr>
          </a:lstStyle>
          <a:p>
            <a:pPr lvl="0"/>
            <a:r>
              <a:rPr lang="en-GB"/>
              <a:t> </a:t>
            </a:r>
          </a:p>
        </p:txBody>
      </p:sp>
      <p:sp>
        <p:nvSpPr>
          <p:cNvPr id="58" name="Text Placeholder 28">
            <a:extLst>
              <a:ext uri="{FF2B5EF4-FFF2-40B4-BE49-F238E27FC236}">
                <a16:creationId xmlns:a16="http://schemas.microsoft.com/office/drawing/2014/main" id="{5B75CBDC-66AE-2160-34A4-726486C6B273}"/>
              </a:ext>
            </a:extLst>
          </p:cNvPr>
          <p:cNvSpPr>
            <a:spLocks noGrp="1"/>
          </p:cNvSpPr>
          <p:nvPr>
            <p:ph type="body" sz="quarter" idx="38" hasCustomPrompt="1"/>
          </p:nvPr>
        </p:nvSpPr>
        <p:spPr>
          <a:xfrm>
            <a:off x="3341633" y="4368901"/>
            <a:ext cx="2368490" cy="3600"/>
          </a:xfrm>
          <a:solidFill>
            <a:schemeClr val="tx2"/>
          </a:solidFill>
        </p:spPr>
        <p:txBody>
          <a:bodyPr/>
          <a:lstStyle>
            <a:lvl1pPr>
              <a:defRPr>
                <a:solidFill>
                  <a:schemeClr val="tx1"/>
                </a:solidFill>
              </a:defRPr>
            </a:lvl1pPr>
          </a:lstStyle>
          <a:p>
            <a:pPr lvl="0"/>
            <a:r>
              <a:rPr lang="en-GB"/>
              <a:t> </a:t>
            </a:r>
          </a:p>
        </p:txBody>
      </p:sp>
      <p:sp>
        <p:nvSpPr>
          <p:cNvPr id="59" name="Text Placeholder 28">
            <a:extLst>
              <a:ext uri="{FF2B5EF4-FFF2-40B4-BE49-F238E27FC236}">
                <a16:creationId xmlns:a16="http://schemas.microsoft.com/office/drawing/2014/main" id="{770E40CC-DEDA-E154-2C7B-E6B5A645EDDE}"/>
              </a:ext>
            </a:extLst>
          </p:cNvPr>
          <p:cNvSpPr>
            <a:spLocks noGrp="1"/>
          </p:cNvSpPr>
          <p:nvPr>
            <p:ph type="body" sz="quarter" idx="39" hasCustomPrompt="1"/>
          </p:nvPr>
        </p:nvSpPr>
        <p:spPr>
          <a:xfrm>
            <a:off x="3341633" y="4675004"/>
            <a:ext cx="2368490" cy="3600"/>
          </a:xfrm>
          <a:solidFill>
            <a:schemeClr val="tx2"/>
          </a:solidFill>
        </p:spPr>
        <p:txBody>
          <a:bodyPr/>
          <a:lstStyle>
            <a:lvl1pPr>
              <a:defRPr>
                <a:solidFill>
                  <a:schemeClr val="tx1"/>
                </a:solidFill>
              </a:defRPr>
            </a:lvl1pPr>
          </a:lstStyle>
          <a:p>
            <a:pPr lvl="0"/>
            <a:r>
              <a:rPr lang="en-GB"/>
              <a:t> </a:t>
            </a:r>
          </a:p>
        </p:txBody>
      </p:sp>
      <p:sp>
        <p:nvSpPr>
          <p:cNvPr id="60" name="Text Placeholder 12">
            <a:extLst>
              <a:ext uri="{FF2B5EF4-FFF2-40B4-BE49-F238E27FC236}">
                <a16:creationId xmlns:a16="http://schemas.microsoft.com/office/drawing/2014/main" id="{33D8F0CC-C9CB-BED6-5503-79D7419A2F78}"/>
              </a:ext>
            </a:extLst>
          </p:cNvPr>
          <p:cNvSpPr>
            <a:spLocks noGrp="1"/>
          </p:cNvSpPr>
          <p:nvPr>
            <p:ph type="body" sz="quarter" idx="40" hasCustomPrompt="1"/>
          </p:nvPr>
        </p:nvSpPr>
        <p:spPr>
          <a:xfrm>
            <a:off x="6139554" y="3179263"/>
            <a:ext cx="2419673" cy="247356"/>
          </a:xfrm>
        </p:spPr>
        <p:txBody>
          <a:bodyPr anchor="ctr"/>
          <a:lstStyle>
            <a:lvl1pPr>
              <a:defRPr sz="900" cap="all" baseline="0">
                <a:solidFill>
                  <a:schemeClr val="tx1"/>
                </a:solidFill>
              </a:defRPr>
            </a:lvl1pPr>
            <a:lvl2pPr>
              <a:defRPr sz="1000" cap="all" baseline="0"/>
            </a:lvl2pPr>
            <a:lvl3pPr>
              <a:defRPr sz="900" cap="all" baseline="0"/>
            </a:lvl3pPr>
            <a:lvl4pPr>
              <a:defRPr sz="800" cap="all" baseline="0"/>
            </a:lvl4pPr>
            <a:lvl5pPr>
              <a:defRPr sz="800" cap="all" baseline="0"/>
            </a:lvl5pPr>
          </a:lstStyle>
          <a:p>
            <a:pPr lvl="0"/>
            <a:r>
              <a:rPr lang="en-GB"/>
              <a:t>Insert name</a:t>
            </a:r>
          </a:p>
        </p:txBody>
      </p:sp>
      <p:sp>
        <p:nvSpPr>
          <p:cNvPr id="61" name="Text Placeholder 12">
            <a:extLst>
              <a:ext uri="{FF2B5EF4-FFF2-40B4-BE49-F238E27FC236}">
                <a16:creationId xmlns:a16="http://schemas.microsoft.com/office/drawing/2014/main" id="{EC5BD615-208A-0A49-D3EC-1547A1E5B534}"/>
              </a:ext>
            </a:extLst>
          </p:cNvPr>
          <p:cNvSpPr>
            <a:spLocks noGrp="1"/>
          </p:cNvSpPr>
          <p:nvPr>
            <p:ph type="body" sz="quarter" idx="41" hasCustomPrompt="1"/>
          </p:nvPr>
        </p:nvSpPr>
        <p:spPr>
          <a:xfrm>
            <a:off x="6139554" y="3485366"/>
            <a:ext cx="2419673" cy="247356"/>
          </a:xfrm>
        </p:spPr>
        <p:txBody>
          <a:bodyPr anchor="ctr"/>
          <a:lstStyle>
            <a:lvl1pPr>
              <a:defRPr sz="900" cap="all" baseline="0">
                <a:solidFill>
                  <a:schemeClr val="tx1"/>
                </a:solidFill>
              </a:defRPr>
            </a:lvl1pPr>
            <a:lvl2pPr>
              <a:defRPr sz="1000" cap="all" baseline="0"/>
            </a:lvl2pPr>
            <a:lvl3pPr>
              <a:defRPr sz="900" cap="all" baseline="0"/>
            </a:lvl3pPr>
            <a:lvl4pPr>
              <a:defRPr sz="800" cap="all" baseline="0"/>
            </a:lvl4pPr>
            <a:lvl5pPr>
              <a:defRPr sz="800" cap="all" baseline="0"/>
            </a:lvl5pPr>
          </a:lstStyle>
          <a:p>
            <a:pPr lvl="0"/>
            <a:r>
              <a:rPr lang="en-GB"/>
              <a:t>Insert title</a:t>
            </a:r>
          </a:p>
        </p:txBody>
      </p:sp>
      <p:sp>
        <p:nvSpPr>
          <p:cNvPr id="62" name="Text Placeholder 12">
            <a:extLst>
              <a:ext uri="{FF2B5EF4-FFF2-40B4-BE49-F238E27FC236}">
                <a16:creationId xmlns:a16="http://schemas.microsoft.com/office/drawing/2014/main" id="{81A4E64A-014E-1DF8-ECB0-7BC71EE6A339}"/>
              </a:ext>
            </a:extLst>
          </p:cNvPr>
          <p:cNvSpPr>
            <a:spLocks noGrp="1"/>
          </p:cNvSpPr>
          <p:nvPr>
            <p:ph type="body" sz="quarter" idx="42" hasCustomPrompt="1"/>
          </p:nvPr>
        </p:nvSpPr>
        <p:spPr>
          <a:xfrm>
            <a:off x="6139554" y="3791469"/>
            <a:ext cx="2419673" cy="247356"/>
          </a:xfrm>
        </p:spPr>
        <p:txBody>
          <a:bodyPr anchor="ctr"/>
          <a:lstStyle>
            <a:lvl1pPr>
              <a:defRPr sz="900" cap="all" baseline="0">
                <a:solidFill>
                  <a:schemeClr val="tx1"/>
                </a:solidFill>
              </a:defRPr>
            </a:lvl1pPr>
            <a:lvl2pPr>
              <a:defRPr sz="1000" cap="all" baseline="0"/>
            </a:lvl2pPr>
            <a:lvl3pPr>
              <a:defRPr sz="900" cap="all" baseline="0"/>
            </a:lvl3pPr>
            <a:lvl4pPr>
              <a:defRPr sz="800" cap="all" baseline="0"/>
            </a:lvl4pPr>
            <a:lvl5pPr>
              <a:defRPr sz="800" cap="all" baseline="0"/>
            </a:lvl5pPr>
          </a:lstStyle>
          <a:p>
            <a:pPr lvl="0"/>
            <a:r>
              <a:rPr lang="en-GB"/>
              <a:t>Insert company name</a:t>
            </a:r>
          </a:p>
        </p:txBody>
      </p:sp>
      <p:sp>
        <p:nvSpPr>
          <p:cNvPr id="63" name="Text Placeholder 12">
            <a:extLst>
              <a:ext uri="{FF2B5EF4-FFF2-40B4-BE49-F238E27FC236}">
                <a16:creationId xmlns:a16="http://schemas.microsoft.com/office/drawing/2014/main" id="{9EDB41FB-16DB-E036-ABF1-862A5E11BE26}"/>
              </a:ext>
            </a:extLst>
          </p:cNvPr>
          <p:cNvSpPr>
            <a:spLocks noGrp="1"/>
          </p:cNvSpPr>
          <p:nvPr>
            <p:ph type="body" sz="quarter" idx="43" hasCustomPrompt="1"/>
          </p:nvPr>
        </p:nvSpPr>
        <p:spPr>
          <a:xfrm>
            <a:off x="6139554" y="4097572"/>
            <a:ext cx="2419673" cy="247356"/>
          </a:xfrm>
        </p:spPr>
        <p:txBody>
          <a:bodyPr anchor="ctr"/>
          <a:lstStyle>
            <a:lvl1pPr>
              <a:defRPr sz="900" cap="all" baseline="0">
                <a:solidFill>
                  <a:schemeClr val="tx1"/>
                </a:solidFill>
              </a:defRPr>
            </a:lvl1pPr>
            <a:lvl2pPr>
              <a:defRPr sz="1000" cap="all" baseline="0"/>
            </a:lvl2pPr>
            <a:lvl3pPr>
              <a:defRPr sz="900" cap="all" baseline="0"/>
            </a:lvl3pPr>
            <a:lvl4pPr>
              <a:defRPr sz="800" cap="all" baseline="0"/>
            </a:lvl4pPr>
            <a:lvl5pPr>
              <a:defRPr sz="800" cap="all" baseline="0"/>
            </a:lvl5pPr>
          </a:lstStyle>
          <a:p>
            <a:pPr lvl="0"/>
            <a:r>
              <a:rPr lang="en-GB"/>
              <a:t>Insert phone</a:t>
            </a:r>
          </a:p>
        </p:txBody>
      </p:sp>
      <p:sp>
        <p:nvSpPr>
          <p:cNvPr id="64" name="Text Placeholder 12">
            <a:extLst>
              <a:ext uri="{FF2B5EF4-FFF2-40B4-BE49-F238E27FC236}">
                <a16:creationId xmlns:a16="http://schemas.microsoft.com/office/drawing/2014/main" id="{7F608E6E-942A-F1DE-4665-44226C71317D}"/>
              </a:ext>
            </a:extLst>
          </p:cNvPr>
          <p:cNvSpPr>
            <a:spLocks noGrp="1"/>
          </p:cNvSpPr>
          <p:nvPr>
            <p:ph type="body" sz="quarter" idx="44" hasCustomPrompt="1"/>
          </p:nvPr>
        </p:nvSpPr>
        <p:spPr>
          <a:xfrm>
            <a:off x="6139554" y="4403675"/>
            <a:ext cx="2419673" cy="247356"/>
          </a:xfrm>
        </p:spPr>
        <p:txBody>
          <a:bodyPr anchor="ctr"/>
          <a:lstStyle>
            <a:lvl1pPr>
              <a:defRPr sz="900" cap="all" baseline="0">
                <a:solidFill>
                  <a:schemeClr val="tx1"/>
                </a:solidFill>
              </a:defRPr>
            </a:lvl1pPr>
            <a:lvl2pPr>
              <a:defRPr sz="1000" cap="all" baseline="0"/>
            </a:lvl2pPr>
            <a:lvl3pPr>
              <a:defRPr sz="900" cap="all" baseline="0"/>
            </a:lvl3pPr>
            <a:lvl4pPr>
              <a:defRPr sz="800" cap="all" baseline="0"/>
            </a:lvl4pPr>
            <a:lvl5pPr>
              <a:defRPr sz="800" cap="all" baseline="0"/>
            </a:lvl5pPr>
          </a:lstStyle>
          <a:p>
            <a:pPr lvl="0"/>
            <a:r>
              <a:rPr lang="en-GB"/>
              <a:t>Insert email</a:t>
            </a:r>
          </a:p>
        </p:txBody>
      </p:sp>
      <p:sp>
        <p:nvSpPr>
          <p:cNvPr id="65" name="Text Placeholder 28">
            <a:extLst>
              <a:ext uri="{FF2B5EF4-FFF2-40B4-BE49-F238E27FC236}">
                <a16:creationId xmlns:a16="http://schemas.microsoft.com/office/drawing/2014/main" id="{2E0B84B4-ABD4-F1A3-4486-F46671236D5D}"/>
              </a:ext>
            </a:extLst>
          </p:cNvPr>
          <p:cNvSpPr>
            <a:spLocks noGrp="1"/>
          </p:cNvSpPr>
          <p:nvPr>
            <p:ph type="body" sz="quarter" idx="45" hasCustomPrompt="1"/>
          </p:nvPr>
        </p:nvSpPr>
        <p:spPr>
          <a:xfrm>
            <a:off x="6233696" y="3450592"/>
            <a:ext cx="2368490" cy="3600"/>
          </a:xfrm>
          <a:solidFill>
            <a:schemeClr val="tx2"/>
          </a:solidFill>
        </p:spPr>
        <p:txBody>
          <a:bodyPr/>
          <a:lstStyle>
            <a:lvl1pPr>
              <a:defRPr>
                <a:solidFill>
                  <a:schemeClr val="tx1"/>
                </a:solidFill>
              </a:defRPr>
            </a:lvl1pPr>
          </a:lstStyle>
          <a:p>
            <a:pPr lvl="0"/>
            <a:r>
              <a:rPr lang="en-GB"/>
              <a:t> </a:t>
            </a:r>
          </a:p>
        </p:txBody>
      </p:sp>
      <p:sp>
        <p:nvSpPr>
          <p:cNvPr id="66" name="Text Placeholder 28">
            <a:extLst>
              <a:ext uri="{FF2B5EF4-FFF2-40B4-BE49-F238E27FC236}">
                <a16:creationId xmlns:a16="http://schemas.microsoft.com/office/drawing/2014/main" id="{2283139E-9001-D259-27DD-729258C0C397}"/>
              </a:ext>
            </a:extLst>
          </p:cNvPr>
          <p:cNvSpPr>
            <a:spLocks noGrp="1"/>
          </p:cNvSpPr>
          <p:nvPr>
            <p:ph type="body" sz="quarter" idx="46" hasCustomPrompt="1"/>
          </p:nvPr>
        </p:nvSpPr>
        <p:spPr>
          <a:xfrm>
            <a:off x="6233696" y="3756695"/>
            <a:ext cx="2368490" cy="3600"/>
          </a:xfrm>
          <a:solidFill>
            <a:schemeClr val="tx2"/>
          </a:solidFill>
        </p:spPr>
        <p:txBody>
          <a:bodyPr/>
          <a:lstStyle>
            <a:lvl1pPr>
              <a:defRPr>
                <a:solidFill>
                  <a:schemeClr val="tx1"/>
                </a:solidFill>
              </a:defRPr>
            </a:lvl1pPr>
          </a:lstStyle>
          <a:p>
            <a:pPr lvl="0"/>
            <a:r>
              <a:rPr lang="en-GB"/>
              <a:t> </a:t>
            </a:r>
          </a:p>
        </p:txBody>
      </p:sp>
      <p:sp>
        <p:nvSpPr>
          <p:cNvPr id="67" name="Text Placeholder 28">
            <a:extLst>
              <a:ext uri="{FF2B5EF4-FFF2-40B4-BE49-F238E27FC236}">
                <a16:creationId xmlns:a16="http://schemas.microsoft.com/office/drawing/2014/main" id="{C3A578FE-5B60-2CAC-1DDF-0B11FCF7A447}"/>
              </a:ext>
            </a:extLst>
          </p:cNvPr>
          <p:cNvSpPr>
            <a:spLocks noGrp="1"/>
          </p:cNvSpPr>
          <p:nvPr>
            <p:ph type="body" sz="quarter" idx="47" hasCustomPrompt="1"/>
          </p:nvPr>
        </p:nvSpPr>
        <p:spPr>
          <a:xfrm>
            <a:off x="6233696" y="4062798"/>
            <a:ext cx="2368490" cy="3600"/>
          </a:xfrm>
          <a:solidFill>
            <a:schemeClr val="tx2"/>
          </a:solidFill>
        </p:spPr>
        <p:txBody>
          <a:bodyPr/>
          <a:lstStyle>
            <a:lvl1pPr>
              <a:defRPr>
                <a:solidFill>
                  <a:schemeClr val="tx1"/>
                </a:solidFill>
              </a:defRPr>
            </a:lvl1pPr>
          </a:lstStyle>
          <a:p>
            <a:pPr lvl="0"/>
            <a:r>
              <a:rPr lang="en-GB"/>
              <a:t> </a:t>
            </a:r>
          </a:p>
        </p:txBody>
      </p:sp>
      <p:sp>
        <p:nvSpPr>
          <p:cNvPr id="68" name="Text Placeholder 28">
            <a:extLst>
              <a:ext uri="{FF2B5EF4-FFF2-40B4-BE49-F238E27FC236}">
                <a16:creationId xmlns:a16="http://schemas.microsoft.com/office/drawing/2014/main" id="{282D13E2-9CE3-6D16-E6B6-9CC1B783F9A8}"/>
              </a:ext>
            </a:extLst>
          </p:cNvPr>
          <p:cNvSpPr>
            <a:spLocks noGrp="1"/>
          </p:cNvSpPr>
          <p:nvPr>
            <p:ph type="body" sz="quarter" idx="48" hasCustomPrompt="1"/>
          </p:nvPr>
        </p:nvSpPr>
        <p:spPr>
          <a:xfrm>
            <a:off x="6233696" y="4368901"/>
            <a:ext cx="2368490" cy="3600"/>
          </a:xfrm>
          <a:solidFill>
            <a:schemeClr val="tx2"/>
          </a:solidFill>
        </p:spPr>
        <p:txBody>
          <a:bodyPr/>
          <a:lstStyle>
            <a:lvl1pPr>
              <a:defRPr>
                <a:solidFill>
                  <a:schemeClr val="tx1"/>
                </a:solidFill>
              </a:defRPr>
            </a:lvl1pPr>
          </a:lstStyle>
          <a:p>
            <a:pPr lvl="0"/>
            <a:r>
              <a:rPr lang="en-GB"/>
              <a:t> </a:t>
            </a:r>
          </a:p>
        </p:txBody>
      </p:sp>
      <p:sp>
        <p:nvSpPr>
          <p:cNvPr id="69" name="Text Placeholder 28">
            <a:extLst>
              <a:ext uri="{FF2B5EF4-FFF2-40B4-BE49-F238E27FC236}">
                <a16:creationId xmlns:a16="http://schemas.microsoft.com/office/drawing/2014/main" id="{BBCDB45B-4A29-2CB0-8102-A6DD513BF0A1}"/>
              </a:ext>
            </a:extLst>
          </p:cNvPr>
          <p:cNvSpPr>
            <a:spLocks noGrp="1"/>
          </p:cNvSpPr>
          <p:nvPr>
            <p:ph type="body" sz="quarter" idx="49" hasCustomPrompt="1"/>
          </p:nvPr>
        </p:nvSpPr>
        <p:spPr>
          <a:xfrm>
            <a:off x="6233696" y="4675004"/>
            <a:ext cx="2368490" cy="3600"/>
          </a:xfrm>
          <a:solidFill>
            <a:schemeClr val="tx2"/>
          </a:solidFill>
        </p:spPr>
        <p:txBody>
          <a:bodyPr/>
          <a:lstStyle>
            <a:lvl1pPr>
              <a:defRPr>
                <a:solidFill>
                  <a:schemeClr val="tx1"/>
                </a:solidFill>
              </a:defRPr>
            </a:lvl1pPr>
          </a:lstStyle>
          <a:p>
            <a:pPr lvl="0"/>
            <a:r>
              <a:rPr lang="en-GB"/>
              <a:t> </a:t>
            </a:r>
          </a:p>
        </p:txBody>
      </p:sp>
      <p:sp>
        <p:nvSpPr>
          <p:cNvPr id="70" name="Text Placeholder 12">
            <a:extLst>
              <a:ext uri="{FF2B5EF4-FFF2-40B4-BE49-F238E27FC236}">
                <a16:creationId xmlns:a16="http://schemas.microsoft.com/office/drawing/2014/main" id="{92863836-A970-5BFA-1533-36FC688A8FA4}"/>
              </a:ext>
            </a:extLst>
          </p:cNvPr>
          <p:cNvSpPr>
            <a:spLocks noGrp="1"/>
          </p:cNvSpPr>
          <p:nvPr>
            <p:ph type="body" sz="quarter" idx="50" hasCustomPrompt="1"/>
          </p:nvPr>
        </p:nvSpPr>
        <p:spPr>
          <a:xfrm>
            <a:off x="9069708" y="3179263"/>
            <a:ext cx="2419673" cy="247356"/>
          </a:xfrm>
        </p:spPr>
        <p:txBody>
          <a:bodyPr anchor="ctr"/>
          <a:lstStyle>
            <a:lvl1pPr>
              <a:defRPr sz="900" cap="all" baseline="0">
                <a:solidFill>
                  <a:schemeClr val="tx1"/>
                </a:solidFill>
              </a:defRPr>
            </a:lvl1pPr>
            <a:lvl2pPr>
              <a:defRPr sz="1000" cap="all" baseline="0"/>
            </a:lvl2pPr>
            <a:lvl3pPr>
              <a:defRPr sz="900" cap="all" baseline="0"/>
            </a:lvl3pPr>
            <a:lvl4pPr>
              <a:defRPr sz="800" cap="all" baseline="0"/>
            </a:lvl4pPr>
            <a:lvl5pPr>
              <a:defRPr sz="800" cap="all" baseline="0"/>
            </a:lvl5pPr>
          </a:lstStyle>
          <a:p>
            <a:pPr lvl="0"/>
            <a:r>
              <a:rPr lang="en-GB"/>
              <a:t>Insert name</a:t>
            </a:r>
          </a:p>
        </p:txBody>
      </p:sp>
      <p:sp>
        <p:nvSpPr>
          <p:cNvPr id="71" name="Text Placeholder 12">
            <a:extLst>
              <a:ext uri="{FF2B5EF4-FFF2-40B4-BE49-F238E27FC236}">
                <a16:creationId xmlns:a16="http://schemas.microsoft.com/office/drawing/2014/main" id="{5F3E289D-08F6-4E03-3587-269BDA12869E}"/>
              </a:ext>
            </a:extLst>
          </p:cNvPr>
          <p:cNvSpPr>
            <a:spLocks noGrp="1"/>
          </p:cNvSpPr>
          <p:nvPr>
            <p:ph type="body" sz="quarter" idx="51" hasCustomPrompt="1"/>
          </p:nvPr>
        </p:nvSpPr>
        <p:spPr>
          <a:xfrm>
            <a:off x="9069708" y="3485366"/>
            <a:ext cx="2419673" cy="247356"/>
          </a:xfrm>
        </p:spPr>
        <p:txBody>
          <a:bodyPr anchor="ctr"/>
          <a:lstStyle>
            <a:lvl1pPr>
              <a:defRPr sz="900" cap="all" baseline="0">
                <a:solidFill>
                  <a:schemeClr val="tx1"/>
                </a:solidFill>
              </a:defRPr>
            </a:lvl1pPr>
            <a:lvl2pPr>
              <a:defRPr sz="1000" cap="all" baseline="0"/>
            </a:lvl2pPr>
            <a:lvl3pPr>
              <a:defRPr sz="900" cap="all" baseline="0"/>
            </a:lvl3pPr>
            <a:lvl4pPr>
              <a:defRPr sz="800" cap="all" baseline="0"/>
            </a:lvl4pPr>
            <a:lvl5pPr>
              <a:defRPr sz="800" cap="all" baseline="0"/>
            </a:lvl5pPr>
          </a:lstStyle>
          <a:p>
            <a:pPr lvl="0"/>
            <a:r>
              <a:rPr lang="en-GB"/>
              <a:t>Insert title</a:t>
            </a:r>
          </a:p>
        </p:txBody>
      </p:sp>
      <p:sp>
        <p:nvSpPr>
          <p:cNvPr id="72" name="Text Placeholder 12">
            <a:extLst>
              <a:ext uri="{FF2B5EF4-FFF2-40B4-BE49-F238E27FC236}">
                <a16:creationId xmlns:a16="http://schemas.microsoft.com/office/drawing/2014/main" id="{C2D65ED9-646E-8015-A45A-AEFFDBBD9E6D}"/>
              </a:ext>
            </a:extLst>
          </p:cNvPr>
          <p:cNvSpPr>
            <a:spLocks noGrp="1"/>
          </p:cNvSpPr>
          <p:nvPr>
            <p:ph type="body" sz="quarter" idx="52" hasCustomPrompt="1"/>
          </p:nvPr>
        </p:nvSpPr>
        <p:spPr>
          <a:xfrm>
            <a:off x="9069708" y="3791469"/>
            <a:ext cx="2419673" cy="247356"/>
          </a:xfrm>
        </p:spPr>
        <p:txBody>
          <a:bodyPr anchor="ctr"/>
          <a:lstStyle>
            <a:lvl1pPr>
              <a:defRPr sz="900" cap="all" baseline="0">
                <a:solidFill>
                  <a:schemeClr val="tx1"/>
                </a:solidFill>
              </a:defRPr>
            </a:lvl1pPr>
            <a:lvl2pPr>
              <a:defRPr sz="1000" cap="all" baseline="0"/>
            </a:lvl2pPr>
            <a:lvl3pPr>
              <a:defRPr sz="900" cap="all" baseline="0"/>
            </a:lvl3pPr>
            <a:lvl4pPr>
              <a:defRPr sz="800" cap="all" baseline="0"/>
            </a:lvl4pPr>
            <a:lvl5pPr>
              <a:defRPr sz="800" cap="all" baseline="0"/>
            </a:lvl5pPr>
          </a:lstStyle>
          <a:p>
            <a:pPr lvl="0"/>
            <a:r>
              <a:rPr lang="en-GB"/>
              <a:t>Insert company name</a:t>
            </a:r>
          </a:p>
        </p:txBody>
      </p:sp>
      <p:sp>
        <p:nvSpPr>
          <p:cNvPr id="73" name="Text Placeholder 12">
            <a:extLst>
              <a:ext uri="{FF2B5EF4-FFF2-40B4-BE49-F238E27FC236}">
                <a16:creationId xmlns:a16="http://schemas.microsoft.com/office/drawing/2014/main" id="{1AAF9F42-3203-AF8C-CF92-5AF148611A16}"/>
              </a:ext>
            </a:extLst>
          </p:cNvPr>
          <p:cNvSpPr>
            <a:spLocks noGrp="1"/>
          </p:cNvSpPr>
          <p:nvPr>
            <p:ph type="body" sz="quarter" idx="53" hasCustomPrompt="1"/>
          </p:nvPr>
        </p:nvSpPr>
        <p:spPr>
          <a:xfrm>
            <a:off x="9069708" y="4097572"/>
            <a:ext cx="2419673" cy="247356"/>
          </a:xfrm>
        </p:spPr>
        <p:txBody>
          <a:bodyPr anchor="ctr"/>
          <a:lstStyle>
            <a:lvl1pPr>
              <a:defRPr sz="900" cap="all" baseline="0">
                <a:solidFill>
                  <a:schemeClr val="tx1"/>
                </a:solidFill>
              </a:defRPr>
            </a:lvl1pPr>
            <a:lvl2pPr>
              <a:defRPr sz="1000" cap="all" baseline="0"/>
            </a:lvl2pPr>
            <a:lvl3pPr>
              <a:defRPr sz="900" cap="all" baseline="0"/>
            </a:lvl3pPr>
            <a:lvl4pPr>
              <a:defRPr sz="800" cap="all" baseline="0"/>
            </a:lvl4pPr>
            <a:lvl5pPr>
              <a:defRPr sz="800" cap="all" baseline="0"/>
            </a:lvl5pPr>
          </a:lstStyle>
          <a:p>
            <a:pPr lvl="0"/>
            <a:r>
              <a:rPr lang="en-GB"/>
              <a:t>Insert phone</a:t>
            </a:r>
          </a:p>
        </p:txBody>
      </p:sp>
      <p:sp>
        <p:nvSpPr>
          <p:cNvPr id="74" name="Text Placeholder 12">
            <a:extLst>
              <a:ext uri="{FF2B5EF4-FFF2-40B4-BE49-F238E27FC236}">
                <a16:creationId xmlns:a16="http://schemas.microsoft.com/office/drawing/2014/main" id="{C3E9D0D4-B888-F31D-6983-D5063FF90B87}"/>
              </a:ext>
            </a:extLst>
          </p:cNvPr>
          <p:cNvSpPr>
            <a:spLocks noGrp="1"/>
          </p:cNvSpPr>
          <p:nvPr>
            <p:ph type="body" sz="quarter" idx="54" hasCustomPrompt="1"/>
          </p:nvPr>
        </p:nvSpPr>
        <p:spPr>
          <a:xfrm>
            <a:off x="9069708" y="4403675"/>
            <a:ext cx="2419673" cy="247356"/>
          </a:xfrm>
        </p:spPr>
        <p:txBody>
          <a:bodyPr anchor="ctr"/>
          <a:lstStyle>
            <a:lvl1pPr>
              <a:defRPr sz="900" cap="all" baseline="0">
                <a:solidFill>
                  <a:schemeClr val="tx1"/>
                </a:solidFill>
              </a:defRPr>
            </a:lvl1pPr>
            <a:lvl2pPr>
              <a:defRPr sz="1000" cap="all" baseline="0"/>
            </a:lvl2pPr>
            <a:lvl3pPr>
              <a:defRPr sz="900" cap="all" baseline="0"/>
            </a:lvl3pPr>
            <a:lvl4pPr>
              <a:defRPr sz="800" cap="all" baseline="0"/>
            </a:lvl4pPr>
            <a:lvl5pPr>
              <a:defRPr sz="800" cap="all" baseline="0"/>
            </a:lvl5pPr>
          </a:lstStyle>
          <a:p>
            <a:pPr lvl="0"/>
            <a:r>
              <a:rPr lang="en-GB"/>
              <a:t>Insert email</a:t>
            </a:r>
          </a:p>
        </p:txBody>
      </p:sp>
      <p:sp>
        <p:nvSpPr>
          <p:cNvPr id="75" name="Text Placeholder 28">
            <a:extLst>
              <a:ext uri="{FF2B5EF4-FFF2-40B4-BE49-F238E27FC236}">
                <a16:creationId xmlns:a16="http://schemas.microsoft.com/office/drawing/2014/main" id="{A94D98EC-10E2-15AB-5296-A07221CDCC71}"/>
              </a:ext>
            </a:extLst>
          </p:cNvPr>
          <p:cNvSpPr>
            <a:spLocks noGrp="1"/>
          </p:cNvSpPr>
          <p:nvPr>
            <p:ph type="body" sz="quarter" idx="55" hasCustomPrompt="1"/>
          </p:nvPr>
        </p:nvSpPr>
        <p:spPr>
          <a:xfrm>
            <a:off x="9163849" y="3450592"/>
            <a:ext cx="2368490" cy="3600"/>
          </a:xfrm>
          <a:solidFill>
            <a:schemeClr val="tx2"/>
          </a:solidFill>
        </p:spPr>
        <p:txBody>
          <a:bodyPr/>
          <a:lstStyle>
            <a:lvl1pPr>
              <a:defRPr>
                <a:solidFill>
                  <a:schemeClr val="tx1"/>
                </a:solidFill>
              </a:defRPr>
            </a:lvl1pPr>
          </a:lstStyle>
          <a:p>
            <a:pPr lvl="0"/>
            <a:r>
              <a:rPr lang="en-GB"/>
              <a:t> </a:t>
            </a:r>
          </a:p>
        </p:txBody>
      </p:sp>
      <p:sp>
        <p:nvSpPr>
          <p:cNvPr id="76" name="Text Placeholder 28">
            <a:extLst>
              <a:ext uri="{FF2B5EF4-FFF2-40B4-BE49-F238E27FC236}">
                <a16:creationId xmlns:a16="http://schemas.microsoft.com/office/drawing/2014/main" id="{EA5E03C2-36B7-7EDE-680C-AA1D44FC0983}"/>
              </a:ext>
            </a:extLst>
          </p:cNvPr>
          <p:cNvSpPr>
            <a:spLocks noGrp="1"/>
          </p:cNvSpPr>
          <p:nvPr>
            <p:ph type="body" sz="quarter" idx="56" hasCustomPrompt="1"/>
          </p:nvPr>
        </p:nvSpPr>
        <p:spPr>
          <a:xfrm>
            <a:off x="9163849" y="3756695"/>
            <a:ext cx="2368490" cy="3600"/>
          </a:xfrm>
          <a:solidFill>
            <a:schemeClr val="tx2"/>
          </a:solidFill>
        </p:spPr>
        <p:txBody>
          <a:bodyPr/>
          <a:lstStyle>
            <a:lvl1pPr>
              <a:defRPr>
                <a:solidFill>
                  <a:schemeClr val="tx1"/>
                </a:solidFill>
              </a:defRPr>
            </a:lvl1pPr>
          </a:lstStyle>
          <a:p>
            <a:pPr lvl="0"/>
            <a:r>
              <a:rPr lang="en-GB"/>
              <a:t> </a:t>
            </a:r>
          </a:p>
        </p:txBody>
      </p:sp>
      <p:sp>
        <p:nvSpPr>
          <p:cNvPr id="77" name="Text Placeholder 28">
            <a:extLst>
              <a:ext uri="{FF2B5EF4-FFF2-40B4-BE49-F238E27FC236}">
                <a16:creationId xmlns:a16="http://schemas.microsoft.com/office/drawing/2014/main" id="{B146F340-E578-5143-EA5C-1EB9288B29C5}"/>
              </a:ext>
            </a:extLst>
          </p:cNvPr>
          <p:cNvSpPr>
            <a:spLocks noGrp="1"/>
          </p:cNvSpPr>
          <p:nvPr>
            <p:ph type="body" sz="quarter" idx="57" hasCustomPrompt="1"/>
          </p:nvPr>
        </p:nvSpPr>
        <p:spPr>
          <a:xfrm>
            <a:off x="9163849" y="4062798"/>
            <a:ext cx="2368490" cy="3600"/>
          </a:xfrm>
          <a:solidFill>
            <a:schemeClr val="tx2"/>
          </a:solidFill>
        </p:spPr>
        <p:txBody>
          <a:bodyPr/>
          <a:lstStyle>
            <a:lvl1pPr>
              <a:defRPr>
                <a:solidFill>
                  <a:schemeClr val="tx1"/>
                </a:solidFill>
              </a:defRPr>
            </a:lvl1pPr>
          </a:lstStyle>
          <a:p>
            <a:pPr lvl="0"/>
            <a:r>
              <a:rPr lang="en-GB"/>
              <a:t> </a:t>
            </a:r>
          </a:p>
        </p:txBody>
      </p:sp>
      <p:sp>
        <p:nvSpPr>
          <p:cNvPr id="78" name="Text Placeholder 28">
            <a:extLst>
              <a:ext uri="{FF2B5EF4-FFF2-40B4-BE49-F238E27FC236}">
                <a16:creationId xmlns:a16="http://schemas.microsoft.com/office/drawing/2014/main" id="{861B354A-41AF-AD96-E652-E2E68C1373A0}"/>
              </a:ext>
            </a:extLst>
          </p:cNvPr>
          <p:cNvSpPr>
            <a:spLocks noGrp="1"/>
          </p:cNvSpPr>
          <p:nvPr>
            <p:ph type="body" sz="quarter" idx="58" hasCustomPrompt="1"/>
          </p:nvPr>
        </p:nvSpPr>
        <p:spPr>
          <a:xfrm>
            <a:off x="9163849" y="4368901"/>
            <a:ext cx="2368490" cy="3600"/>
          </a:xfrm>
          <a:solidFill>
            <a:schemeClr val="tx2"/>
          </a:solidFill>
        </p:spPr>
        <p:txBody>
          <a:bodyPr/>
          <a:lstStyle>
            <a:lvl1pPr>
              <a:defRPr>
                <a:solidFill>
                  <a:schemeClr val="tx1"/>
                </a:solidFill>
              </a:defRPr>
            </a:lvl1pPr>
          </a:lstStyle>
          <a:p>
            <a:pPr lvl="0"/>
            <a:r>
              <a:rPr lang="en-GB"/>
              <a:t> </a:t>
            </a:r>
          </a:p>
        </p:txBody>
      </p:sp>
      <p:sp>
        <p:nvSpPr>
          <p:cNvPr id="79" name="Text Placeholder 28">
            <a:extLst>
              <a:ext uri="{FF2B5EF4-FFF2-40B4-BE49-F238E27FC236}">
                <a16:creationId xmlns:a16="http://schemas.microsoft.com/office/drawing/2014/main" id="{BDFCF59C-212B-C2BE-295F-8B9D2B4B47B4}"/>
              </a:ext>
            </a:extLst>
          </p:cNvPr>
          <p:cNvSpPr>
            <a:spLocks noGrp="1"/>
          </p:cNvSpPr>
          <p:nvPr>
            <p:ph type="body" sz="quarter" idx="59" hasCustomPrompt="1"/>
          </p:nvPr>
        </p:nvSpPr>
        <p:spPr>
          <a:xfrm>
            <a:off x="9163849" y="4675004"/>
            <a:ext cx="2368490" cy="3600"/>
          </a:xfrm>
          <a:solidFill>
            <a:schemeClr val="tx2"/>
          </a:solidFill>
        </p:spPr>
        <p:txBody>
          <a:bodyPr/>
          <a:lstStyle>
            <a:lvl1pPr>
              <a:defRPr>
                <a:solidFill>
                  <a:schemeClr val="tx1"/>
                </a:solidFill>
              </a:defRPr>
            </a:lvl1pPr>
          </a:lstStyle>
          <a:p>
            <a:pPr lvl="0"/>
            <a:r>
              <a:rPr lang="en-GB"/>
              <a:t> </a:t>
            </a:r>
          </a:p>
        </p:txBody>
      </p:sp>
      <p:sp>
        <p:nvSpPr>
          <p:cNvPr id="80" name="Picture Placeholder 4">
            <a:extLst>
              <a:ext uri="{FF2B5EF4-FFF2-40B4-BE49-F238E27FC236}">
                <a16:creationId xmlns:a16="http://schemas.microsoft.com/office/drawing/2014/main" id="{E4026173-8449-626F-4AC3-337F4A168B85}"/>
              </a:ext>
            </a:extLst>
          </p:cNvPr>
          <p:cNvSpPr>
            <a:spLocks noGrp="1"/>
          </p:cNvSpPr>
          <p:nvPr>
            <p:ph type="pic" sz="quarter" idx="60"/>
          </p:nvPr>
        </p:nvSpPr>
        <p:spPr>
          <a:xfrm>
            <a:off x="406294" y="2336801"/>
            <a:ext cx="737996" cy="733425"/>
          </a:xfrm>
        </p:spPr>
        <p:txBody>
          <a:bodyPr anchor="ctr"/>
          <a:lstStyle>
            <a:lvl1pPr algn="ctr">
              <a:defRPr/>
            </a:lvl1pPr>
          </a:lstStyle>
          <a:p>
            <a:r>
              <a:rPr lang="en-US"/>
              <a:t>Click icon to add picture</a:t>
            </a:r>
            <a:endParaRPr lang="en-GB"/>
          </a:p>
        </p:txBody>
      </p:sp>
      <p:sp>
        <p:nvSpPr>
          <p:cNvPr id="81" name="Picture Placeholder 4">
            <a:extLst>
              <a:ext uri="{FF2B5EF4-FFF2-40B4-BE49-F238E27FC236}">
                <a16:creationId xmlns:a16="http://schemas.microsoft.com/office/drawing/2014/main" id="{94E1B4B2-CC04-7BBC-6B9D-B9284A54C410}"/>
              </a:ext>
            </a:extLst>
          </p:cNvPr>
          <p:cNvSpPr>
            <a:spLocks noGrp="1"/>
          </p:cNvSpPr>
          <p:nvPr>
            <p:ph type="pic" sz="quarter" idx="61"/>
          </p:nvPr>
        </p:nvSpPr>
        <p:spPr>
          <a:xfrm>
            <a:off x="3247491" y="2336801"/>
            <a:ext cx="737996" cy="733425"/>
          </a:xfrm>
        </p:spPr>
        <p:txBody>
          <a:bodyPr anchor="ctr"/>
          <a:lstStyle>
            <a:lvl1pPr algn="ctr">
              <a:defRPr/>
            </a:lvl1pPr>
          </a:lstStyle>
          <a:p>
            <a:r>
              <a:rPr lang="en-US"/>
              <a:t>Click icon to add picture</a:t>
            </a:r>
            <a:endParaRPr lang="en-GB"/>
          </a:p>
        </p:txBody>
      </p:sp>
      <p:sp>
        <p:nvSpPr>
          <p:cNvPr id="82" name="Picture Placeholder 4">
            <a:extLst>
              <a:ext uri="{FF2B5EF4-FFF2-40B4-BE49-F238E27FC236}">
                <a16:creationId xmlns:a16="http://schemas.microsoft.com/office/drawing/2014/main" id="{EEE5FFC0-7880-6791-CF99-8BDF07022E4F}"/>
              </a:ext>
            </a:extLst>
          </p:cNvPr>
          <p:cNvSpPr>
            <a:spLocks noGrp="1"/>
          </p:cNvSpPr>
          <p:nvPr>
            <p:ph type="pic" sz="quarter" idx="62"/>
          </p:nvPr>
        </p:nvSpPr>
        <p:spPr>
          <a:xfrm>
            <a:off x="6139554" y="2336801"/>
            <a:ext cx="737996" cy="733425"/>
          </a:xfrm>
        </p:spPr>
        <p:txBody>
          <a:bodyPr anchor="ctr"/>
          <a:lstStyle>
            <a:lvl1pPr algn="ctr">
              <a:defRPr/>
            </a:lvl1pPr>
          </a:lstStyle>
          <a:p>
            <a:r>
              <a:rPr lang="en-US"/>
              <a:t>Click icon to add picture</a:t>
            </a:r>
            <a:endParaRPr lang="en-GB"/>
          </a:p>
        </p:txBody>
      </p:sp>
      <p:sp>
        <p:nvSpPr>
          <p:cNvPr id="83" name="Picture Placeholder 4">
            <a:extLst>
              <a:ext uri="{FF2B5EF4-FFF2-40B4-BE49-F238E27FC236}">
                <a16:creationId xmlns:a16="http://schemas.microsoft.com/office/drawing/2014/main" id="{DCEED6A4-7292-8459-8520-BCDFA8F59CCB}"/>
              </a:ext>
            </a:extLst>
          </p:cNvPr>
          <p:cNvSpPr>
            <a:spLocks noGrp="1"/>
          </p:cNvSpPr>
          <p:nvPr>
            <p:ph type="pic" sz="quarter" idx="63"/>
          </p:nvPr>
        </p:nvSpPr>
        <p:spPr>
          <a:xfrm>
            <a:off x="9069707" y="2336801"/>
            <a:ext cx="737996" cy="733425"/>
          </a:xfrm>
        </p:spPr>
        <p:txBody>
          <a:bodyPr anchor="ctr"/>
          <a:lstStyle>
            <a:lvl1pPr algn="ctr">
              <a:defRPr/>
            </a:lvl1pPr>
          </a:lstStyle>
          <a:p>
            <a:r>
              <a:rPr lang="en-US"/>
              <a:t>Click icon to add picture</a:t>
            </a:r>
            <a:endParaRPr lang="en-GB"/>
          </a:p>
        </p:txBody>
      </p:sp>
      <p:grpSp>
        <p:nvGrpSpPr>
          <p:cNvPr id="5" name="Group 4">
            <a:extLst>
              <a:ext uri="{FF2B5EF4-FFF2-40B4-BE49-F238E27FC236}">
                <a16:creationId xmlns:a16="http://schemas.microsoft.com/office/drawing/2014/main" id="{F13400F2-0D29-D185-9FCB-F50634736E83}"/>
              </a:ext>
            </a:extLst>
          </p:cNvPr>
          <p:cNvGrpSpPr/>
          <p:nvPr userDrawn="1"/>
        </p:nvGrpSpPr>
        <p:grpSpPr>
          <a:xfrm>
            <a:off x="12284372" y="0"/>
            <a:ext cx="2174455" cy="4839558"/>
            <a:chOff x="838200" y="1150069"/>
            <a:chExt cx="2175021" cy="4839558"/>
          </a:xfrm>
        </p:grpSpPr>
        <p:sp>
          <p:nvSpPr>
            <p:cNvPr id="7" name="Rectangle 6">
              <a:extLst>
                <a:ext uri="{FF2B5EF4-FFF2-40B4-BE49-F238E27FC236}">
                  <a16:creationId xmlns:a16="http://schemas.microsoft.com/office/drawing/2014/main" id="{B8231344-85AB-AFE5-374F-7FA488D41B9D}"/>
                </a:ext>
              </a:extLst>
            </p:cNvPr>
            <p:cNvSpPr/>
            <p:nvPr/>
          </p:nvSpPr>
          <p:spPr>
            <a:xfrm>
              <a:off x="838200" y="1150069"/>
              <a:ext cx="2146445" cy="4839558"/>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333333"/>
                </a:solidFill>
              </a:endParaRPr>
            </a:p>
          </p:txBody>
        </p:sp>
        <p:sp>
          <p:nvSpPr>
            <p:cNvPr id="9" name="Rectangle 8">
              <a:extLst>
                <a:ext uri="{FF2B5EF4-FFF2-40B4-BE49-F238E27FC236}">
                  <a16:creationId xmlns:a16="http://schemas.microsoft.com/office/drawing/2014/main" id="{83B1C4BA-3A71-A733-F5BD-B008ACC48EF6}"/>
                </a:ext>
              </a:extLst>
            </p:cNvPr>
            <p:cNvSpPr/>
            <p:nvPr/>
          </p:nvSpPr>
          <p:spPr>
            <a:xfrm flipV="1">
              <a:off x="838200" y="1150069"/>
              <a:ext cx="2146445" cy="52016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799">
                <a:solidFill>
                  <a:srgbClr val="333333"/>
                </a:solidFill>
              </a:endParaRPr>
            </a:p>
          </p:txBody>
        </p:sp>
        <p:sp>
          <p:nvSpPr>
            <p:cNvPr id="13" name="TextBox 12">
              <a:extLst>
                <a:ext uri="{FF2B5EF4-FFF2-40B4-BE49-F238E27FC236}">
                  <a16:creationId xmlns:a16="http://schemas.microsoft.com/office/drawing/2014/main" id="{4F82BCD7-23B5-8DE4-A0EF-1725A9CDD3CD}"/>
                </a:ext>
              </a:extLst>
            </p:cNvPr>
            <p:cNvSpPr txBox="1"/>
            <p:nvPr/>
          </p:nvSpPr>
          <p:spPr>
            <a:xfrm>
              <a:off x="866775" y="2189496"/>
              <a:ext cx="2087197" cy="707886"/>
            </a:xfrm>
            <a:prstGeom prst="rect">
              <a:avLst/>
            </a:prstGeom>
            <a:noFill/>
          </p:spPr>
          <p:txBody>
            <a:bodyPr wrap="square" rtlCol="0">
              <a:spAutoFit/>
            </a:bodyPr>
            <a:lstStyle/>
            <a:p>
              <a:r>
                <a:rPr lang="en-GB" sz="1000" b="1">
                  <a:solidFill>
                    <a:srgbClr val="333333"/>
                  </a:solidFill>
                </a:rPr>
                <a:t>2. </a:t>
              </a:r>
              <a:r>
                <a:rPr lang="en-GB" sz="1000">
                  <a:solidFill>
                    <a:srgbClr val="333333"/>
                  </a:solidFill>
                </a:rPr>
                <a:t>Click on the </a:t>
              </a:r>
              <a:r>
                <a:rPr lang="en-GB" sz="1000" b="0">
                  <a:solidFill>
                    <a:srgbClr val="333333"/>
                  </a:solidFill>
                  <a:latin typeface="Gotham Medium" pitchFamily="50" charset="0"/>
                </a:rPr>
                <a:t>icon</a:t>
              </a:r>
              <a:r>
                <a:rPr lang="en-GB" sz="1000">
                  <a:solidFill>
                    <a:srgbClr val="333333"/>
                  </a:solidFill>
                </a:rPr>
                <a:t> in the middle of the placeholder and choose the image from your computer.</a:t>
              </a:r>
            </a:p>
          </p:txBody>
        </p:sp>
        <p:sp>
          <p:nvSpPr>
            <p:cNvPr id="14" name="TextBox 13">
              <a:extLst>
                <a:ext uri="{FF2B5EF4-FFF2-40B4-BE49-F238E27FC236}">
                  <a16:creationId xmlns:a16="http://schemas.microsoft.com/office/drawing/2014/main" id="{8B7A6035-3CB3-EC1A-B8E7-37446CEA70BF}"/>
                </a:ext>
              </a:extLst>
            </p:cNvPr>
            <p:cNvSpPr txBox="1"/>
            <p:nvPr/>
          </p:nvSpPr>
          <p:spPr>
            <a:xfrm>
              <a:off x="866774" y="2943679"/>
              <a:ext cx="2146447" cy="553998"/>
            </a:xfrm>
            <a:prstGeom prst="rect">
              <a:avLst/>
            </a:prstGeom>
            <a:noFill/>
          </p:spPr>
          <p:txBody>
            <a:bodyPr wrap="square" rtlCol="0">
              <a:spAutoFit/>
            </a:bodyPr>
            <a:lstStyle/>
            <a:p>
              <a:r>
                <a:rPr lang="en-GB" sz="1000" b="1">
                  <a:solidFill>
                    <a:srgbClr val="333333"/>
                  </a:solidFill>
                </a:rPr>
                <a:t>3. </a:t>
              </a:r>
              <a:r>
                <a:rPr lang="en-GB" sz="1000">
                  <a:solidFill>
                    <a:srgbClr val="333333"/>
                  </a:solidFill>
                </a:rPr>
                <a:t>Click on the </a:t>
              </a:r>
              <a:r>
                <a:rPr lang="en-GB" sz="1000" b="0">
                  <a:solidFill>
                    <a:srgbClr val="333333"/>
                  </a:solidFill>
                  <a:latin typeface="Gotham Medium" pitchFamily="50" charset="0"/>
                </a:rPr>
                <a:t>Format Picture </a:t>
              </a:r>
              <a:r>
                <a:rPr lang="en-GB" sz="1000">
                  <a:solidFill>
                    <a:srgbClr val="333333"/>
                  </a:solidFill>
                </a:rPr>
                <a:t>tab in the ribbon and use the tools to edit the image.</a:t>
              </a:r>
            </a:p>
          </p:txBody>
        </p:sp>
        <p:sp>
          <p:nvSpPr>
            <p:cNvPr id="15" name="TextBox 14">
              <a:extLst>
                <a:ext uri="{FF2B5EF4-FFF2-40B4-BE49-F238E27FC236}">
                  <a16:creationId xmlns:a16="http://schemas.microsoft.com/office/drawing/2014/main" id="{8D2C786B-00F9-CCAA-A258-55386AF7663F}"/>
                </a:ext>
              </a:extLst>
            </p:cNvPr>
            <p:cNvSpPr txBox="1"/>
            <p:nvPr/>
          </p:nvSpPr>
          <p:spPr>
            <a:xfrm>
              <a:off x="866773" y="3543974"/>
              <a:ext cx="2146447" cy="1169551"/>
            </a:xfrm>
            <a:prstGeom prst="rect">
              <a:avLst/>
            </a:prstGeom>
            <a:noFill/>
          </p:spPr>
          <p:txBody>
            <a:bodyPr wrap="square" rtlCol="0">
              <a:spAutoFit/>
            </a:bodyPr>
            <a:lstStyle/>
            <a:p>
              <a:r>
                <a:rPr lang="en-GB" sz="1000" b="1">
                  <a:solidFill>
                    <a:srgbClr val="333333"/>
                  </a:solidFill>
                </a:rPr>
                <a:t>4. </a:t>
              </a:r>
              <a:r>
                <a:rPr lang="en-GB" sz="1000">
                  <a:solidFill>
                    <a:srgbClr val="333333"/>
                  </a:solidFill>
                </a:rPr>
                <a:t>Choose </a:t>
              </a:r>
              <a:r>
                <a:rPr lang="en-GB" sz="1000" b="0">
                  <a:solidFill>
                    <a:srgbClr val="333333"/>
                  </a:solidFill>
                  <a:latin typeface="Gotham Medium" pitchFamily="50" charset="0"/>
                </a:rPr>
                <a:t>Crop</a:t>
              </a:r>
              <a:r>
                <a:rPr lang="en-GB" sz="1000">
                  <a:solidFill>
                    <a:srgbClr val="333333"/>
                  </a:solidFill>
                </a:rPr>
                <a:t> to resize and move the image within the placeholder, using the white circles in the corners of the image. Click on the drop down arrow and choose </a:t>
              </a:r>
              <a:r>
                <a:rPr lang="en-GB" sz="1000" b="0">
                  <a:solidFill>
                    <a:srgbClr val="333333"/>
                  </a:solidFill>
                  <a:latin typeface="Gotham Medium" pitchFamily="50" charset="0"/>
                </a:rPr>
                <a:t>Fit </a:t>
              </a:r>
              <a:r>
                <a:rPr lang="en-GB" sz="1000">
                  <a:solidFill>
                    <a:srgbClr val="333333"/>
                  </a:solidFill>
                </a:rPr>
                <a:t>to fit the image to the placeholder.</a:t>
              </a:r>
            </a:p>
          </p:txBody>
        </p:sp>
        <p:sp>
          <p:nvSpPr>
            <p:cNvPr id="16" name="TextBox 15">
              <a:extLst>
                <a:ext uri="{FF2B5EF4-FFF2-40B4-BE49-F238E27FC236}">
                  <a16:creationId xmlns:a16="http://schemas.microsoft.com/office/drawing/2014/main" id="{65143408-2C58-B140-9F77-DE456985926B}"/>
                </a:ext>
              </a:extLst>
            </p:cNvPr>
            <p:cNvSpPr txBox="1"/>
            <p:nvPr/>
          </p:nvSpPr>
          <p:spPr>
            <a:xfrm>
              <a:off x="866774" y="4759822"/>
              <a:ext cx="2146447" cy="553998"/>
            </a:xfrm>
            <a:prstGeom prst="rect">
              <a:avLst/>
            </a:prstGeom>
            <a:noFill/>
          </p:spPr>
          <p:txBody>
            <a:bodyPr wrap="square" rtlCol="0">
              <a:spAutoFit/>
            </a:bodyPr>
            <a:lstStyle/>
            <a:p>
              <a:r>
                <a:rPr lang="en-GB" sz="1000" b="1">
                  <a:solidFill>
                    <a:srgbClr val="333333"/>
                  </a:solidFill>
                </a:rPr>
                <a:t>5. </a:t>
              </a:r>
              <a:r>
                <a:rPr lang="en-GB" sz="1000">
                  <a:solidFill>
                    <a:srgbClr val="333333"/>
                  </a:solidFill>
                </a:rPr>
                <a:t>Choose </a:t>
              </a:r>
              <a:r>
                <a:rPr lang="en-GB" sz="1000" b="0">
                  <a:solidFill>
                    <a:srgbClr val="333333"/>
                  </a:solidFill>
                  <a:latin typeface="Gotham Medium" pitchFamily="50" charset="0"/>
                </a:rPr>
                <a:t>Picture Colour </a:t>
              </a:r>
              <a:r>
                <a:rPr lang="en-GB" sz="1000">
                  <a:solidFill>
                    <a:srgbClr val="333333"/>
                  </a:solidFill>
                </a:rPr>
                <a:t>to adjust the Saturation, Tone, and Colour.</a:t>
              </a:r>
            </a:p>
          </p:txBody>
        </p:sp>
        <p:sp>
          <p:nvSpPr>
            <p:cNvPr id="17" name="TextBox 16">
              <a:extLst>
                <a:ext uri="{FF2B5EF4-FFF2-40B4-BE49-F238E27FC236}">
                  <a16:creationId xmlns:a16="http://schemas.microsoft.com/office/drawing/2014/main" id="{D54B4168-A127-8AB1-E411-6FBB2264F32D}"/>
                </a:ext>
              </a:extLst>
            </p:cNvPr>
            <p:cNvSpPr txBox="1"/>
            <p:nvPr/>
          </p:nvSpPr>
          <p:spPr>
            <a:xfrm>
              <a:off x="866774" y="5360117"/>
              <a:ext cx="2146447" cy="553998"/>
            </a:xfrm>
            <a:prstGeom prst="rect">
              <a:avLst/>
            </a:prstGeom>
            <a:noFill/>
          </p:spPr>
          <p:txBody>
            <a:bodyPr wrap="square" rtlCol="0">
              <a:spAutoFit/>
            </a:bodyPr>
            <a:lstStyle/>
            <a:p>
              <a:r>
                <a:rPr lang="en-GB" sz="1000" b="1">
                  <a:solidFill>
                    <a:srgbClr val="333333"/>
                  </a:solidFill>
                </a:rPr>
                <a:t>6. </a:t>
              </a:r>
              <a:r>
                <a:rPr lang="en-GB" sz="1000">
                  <a:solidFill>
                    <a:srgbClr val="333333"/>
                  </a:solidFill>
                </a:rPr>
                <a:t>Choose </a:t>
              </a:r>
              <a:r>
                <a:rPr lang="en-GB" sz="1000" b="0">
                  <a:solidFill>
                    <a:srgbClr val="333333"/>
                  </a:solidFill>
                  <a:latin typeface="Gotham Medium" pitchFamily="50" charset="0"/>
                </a:rPr>
                <a:t>Picture Correction </a:t>
              </a:r>
              <a:r>
                <a:rPr lang="en-GB" sz="1000">
                  <a:solidFill>
                    <a:srgbClr val="333333"/>
                  </a:solidFill>
                </a:rPr>
                <a:t>to adjust the Sharpness, Brightness, and Contrast.</a:t>
              </a:r>
            </a:p>
          </p:txBody>
        </p:sp>
        <p:sp>
          <p:nvSpPr>
            <p:cNvPr id="18" name="TextBox 17">
              <a:extLst>
                <a:ext uri="{FF2B5EF4-FFF2-40B4-BE49-F238E27FC236}">
                  <a16:creationId xmlns:a16="http://schemas.microsoft.com/office/drawing/2014/main" id="{EEC7CA18-93CD-FD59-3771-1B7E91048229}"/>
                </a:ext>
              </a:extLst>
            </p:cNvPr>
            <p:cNvSpPr txBox="1"/>
            <p:nvPr/>
          </p:nvSpPr>
          <p:spPr>
            <a:xfrm>
              <a:off x="1072610" y="1179173"/>
              <a:ext cx="1734772" cy="461665"/>
            </a:xfrm>
            <a:prstGeom prst="rect">
              <a:avLst/>
            </a:prstGeom>
            <a:noFill/>
          </p:spPr>
          <p:txBody>
            <a:bodyPr wrap="square" rtlCol="0">
              <a:spAutoFit/>
            </a:bodyPr>
            <a:lstStyle/>
            <a:p>
              <a:pPr algn="ctr"/>
              <a:r>
                <a:rPr lang="en-GB" sz="1200">
                  <a:solidFill>
                    <a:srgbClr val="333333"/>
                  </a:solidFill>
                  <a:latin typeface="+mn-lt"/>
                </a:rPr>
                <a:t>HOW TO INSERT AN IMAGE</a:t>
              </a:r>
            </a:p>
          </p:txBody>
        </p:sp>
        <p:sp>
          <p:nvSpPr>
            <p:cNvPr id="19" name="TextBox 18">
              <a:extLst>
                <a:ext uri="{FF2B5EF4-FFF2-40B4-BE49-F238E27FC236}">
                  <a16:creationId xmlns:a16="http://schemas.microsoft.com/office/drawing/2014/main" id="{57F0BA65-77A8-C407-F33B-DBA57EA24741}"/>
                </a:ext>
              </a:extLst>
            </p:cNvPr>
            <p:cNvSpPr txBox="1"/>
            <p:nvPr userDrawn="1"/>
          </p:nvSpPr>
          <p:spPr>
            <a:xfrm>
              <a:off x="866775" y="1759910"/>
              <a:ext cx="2087197" cy="400110"/>
            </a:xfrm>
            <a:prstGeom prst="rect">
              <a:avLst/>
            </a:prstGeom>
            <a:noFill/>
          </p:spPr>
          <p:txBody>
            <a:bodyPr wrap="square" rtlCol="0">
              <a:spAutoFit/>
            </a:bodyPr>
            <a:lstStyle/>
            <a:p>
              <a:r>
                <a:rPr lang="en-GB" sz="1000" b="1">
                  <a:solidFill>
                    <a:srgbClr val="333333"/>
                  </a:solidFill>
                </a:rPr>
                <a:t>1. </a:t>
              </a:r>
              <a:r>
                <a:rPr lang="en-GB" sz="1000">
                  <a:solidFill>
                    <a:srgbClr val="333333"/>
                  </a:solidFill>
                </a:rPr>
                <a:t>If there is already an image present, </a:t>
              </a:r>
              <a:r>
                <a:rPr lang="en-GB" sz="1000">
                  <a:solidFill>
                    <a:srgbClr val="333333"/>
                  </a:solidFill>
                  <a:latin typeface="Gotham Medium" pitchFamily="50" charset="0"/>
                </a:rPr>
                <a:t>delete this first.</a:t>
              </a:r>
            </a:p>
          </p:txBody>
        </p:sp>
      </p:grpSp>
    </p:spTree>
    <p:custDataLst>
      <p:tags r:id="rId1"/>
    </p:custDataLst>
    <p:extLst>
      <p:ext uri="{BB962C8B-B14F-4D97-AF65-F5344CB8AC3E}">
        <p14:creationId xmlns:p14="http://schemas.microsoft.com/office/powerpoint/2010/main" val="22559173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p:cSld name="Contact us navy">
    <p:bg>
      <p:bgRef idx="1001">
        <a:schemeClr val="bg2"/>
      </p:bgRef>
    </p:bg>
    <p:spTree>
      <p:nvGrpSpPr>
        <p:cNvPr id="1" name=""/>
        <p:cNvGrpSpPr/>
        <p:nvPr/>
      </p:nvGrpSpPr>
      <p:grpSpPr>
        <a:xfrm>
          <a:off x="0" y="0"/>
          <a:ext cx="0" cy="0"/>
          <a:chOff x="0" y="0"/>
          <a:chExt cx="0" cy="0"/>
        </a:xfrm>
      </p:grpSpPr>
      <p:pic>
        <p:nvPicPr>
          <p:cNvPr id="2" name="Picture 1" descr="A close-up of a blue cube&#10;&#10;Description automatically generated">
            <a:extLst>
              <a:ext uri="{FF2B5EF4-FFF2-40B4-BE49-F238E27FC236}">
                <a16:creationId xmlns:a16="http://schemas.microsoft.com/office/drawing/2014/main" id="{8F9B3F03-2F2B-A035-53F9-CD15883AA741}"/>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t="6448" b="6448"/>
          <a:stretch/>
        </p:blipFill>
        <p:spPr>
          <a:xfrm>
            <a:off x="1" y="0"/>
            <a:ext cx="12188823" cy="6858000"/>
          </a:xfrm>
          <a:prstGeom prst="rect">
            <a:avLst/>
          </a:prstGeom>
        </p:spPr>
      </p:pic>
      <p:sp>
        <p:nvSpPr>
          <p:cNvPr id="9" name="TextBox 8">
            <a:extLst>
              <a:ext uri="{FF2B5EF4-FFF2-40B4-BE49-F238E27FC236}">
                <a16:creationId xmlns:a16="http://schemas.microsoft.com/office/drawing/2014/main" id="{FADD53CD-6C5F-8E85-5A95-26A1785B663A}"/>
              </a:ext>
            </a:extLst>
          </p:cNvPr>
          <p:cNvSpPr txBox="1"/>
          <p:nvPr userDrawn="1"/>
        </p:nvSpPr>
        <p:spPr>
          <a:xfrm>
            <a:off x="411373" y="5501640"/>
            <a:ext cx="1017514" cy="295466"/>
          </a:xfrm>
          <a:prstGeom prst="rect">
            <a:avLst/>
          </a:prstGeom>
          <a:noFill/>
        </p:spPr>
        <p:txBody>
          <a:bodyPr wrap="none" rtlCol="0">
            <a:spAutoFit/>
          </a:bodyPr>
          <a:lstStyle/>
          <a:p>
            <a:pPr algn="l">
              <a:lnSpc>
                <a:spcPct val="120000"/>
              </a:lnSpc>
              <a:spcAft>
                <a:spcPts val="1000"/>
              </a:spcAft>
            </a:pPr>
            <a:r>
              <a:rPr lang="en-GB" sz="1200">
                <a:latin typeface="Gotham Medium" panose="02000604030000020004" pitchFamily="50" charset="0"/>
              </a:rPr>
              <a:t>savills.com</a:t>
            </a:r>
          </a:p>
        </p:txBody>
      </p:sp>
      <p:sp>
        <p:nvSpPr>
          <p:cNvPr id="11" name="TextBox 10">
            <a:extLst>
              <a:ext uri="{FF2B5EF4-FFF2-40B4-BE49-F238E27FC236}">
                <a16:creationId xmlns:a16="http://schemas.microsoft.com/office/drawing/2014/main" id="{43068647-BD26-DFD5-CCF1-BA56310B36B6}"/>
              </a:ext>
            </a:extLst>
          </p:cNvPr>
          <p:cNvSpPr txBox="1"/>
          <p:nvPr userDrawn="1"/>
        </p:nvSpPr>
        <p:spPr>
          <a:xfrm>
            <a:off x="411373" y="5880261"/>
            <a:ext cx="11110877" cy="562462"/>
          </a:xfrm>
          <a:prstGeom prst="rect">
            <a:avLst/>
          </a:prstGeom>
          <a:noFill/>
        </p:spPr>
        <p:txBody>
          <a:bodyPr wrap="square">
            <a:spAutoFit/>
          </a:bodyPr>
          <a:lstStyle/>
          <a:p>
            <a:pPr>
              <a:lnSpc>
                <a:spcPct val="120000"/>
              </a:lnSpc>
            </a:pPr>
            <a:r>
              <a:rPr lang="en-GB" sz="650"/>
              <a:t>Disclaimer: The material in this presentation has been prepared solely for informational purposes and is strictly confidential. Any disclosure, use, copying or circulation of this presentation (or the information contained within it) is strictly prohibited, unless you have obtained Savills prior written consent. Neither this presentation nor any part of it shall form the basis of, or be relied upon in connection with, any offer or transaction, or act as an inducement to enter into any contract or commitment whatsoever. NO WARRANTY OR REPRESENTATION, EXPRESS OR IMPLIED, IS GIVEN AS TO THE ACCURACY OR COMPLETENESS OF THE INFORMATION CONTAINED HEREIN AND SAVILLS IS UNDER NO OBLIGATION TO SUBSEQUENTLY CORRECT IT IN THE EVENT OF ERRORS. Savills shall not be held responsible for any liability whatsoever or for any loss howsoever arising from or in reliance upon the whole or any part of the contents of this document or any errors therein or omissions therefrom. </a:t>
            </a:r>
          </a:p>
        </p:txBody>
      </p:sp>
      <p:pic>
        <p:nvPicPr>
          <p:cNvPr id="12" name="Graphic 11">
            <a:extLst>
              <a:ext uri="{FF2B5EF4-FFF2-40B4-BE49-F238E27FC236}">
                <a16:creationId xmlns:a16="http://schemas.microsoft.com/office/drawing/2014/main" id="{6CFECB7F-6C53-E387-F304-72FE5A6E344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679507" y="473394"/>
            <a:ext cx="1035573" cy="1035843"/>
          </a:xfrm>
          <a:prstGeom prst="rect">
            <a:avLst/>
          </a:prstGeom>
        </p:spPr>
      </p:pic>
      <p:sp>
        <p:nvSpPr>
          <p:cNvPr id="3" name="Title 2">
            <a:extLst>
              <a:ext uri="{FF2B5EF4-FFF2-40B4-BE49-F238E27FC236}">
                <a16:creationId xmlns:a16="http://schemas.microsoft.com/office/drawing/2014/main" id="{FC3DAA97-373D-F87A-9734-623D00504781}"/>
              </a:ext>
            </a:extLst>
          </p:cNvPr>
          <p:cNvSpPr>
            <a:spLocks noGrp="1"/>
          </p:cNvSpPr>
          <p:nvPr>
            <p:ph type="title" hasCustomPrompt="1"/>
          </p:nvPr>
        </p:nvSpPr>
        <p:spPr>
          <a:xfrm>
            <a:off x="450732" y="2506981"/>
            <a:ext cx="6228882" cy="1109663"/>
          </a:xfrm>
        </p:spPr>
        <p:txBody>
          <a:bodyPr/>
          <a:lstStyle>
            <a:lvl1pPr>
              <a:defRPr sz="5998">
                <a:latin typeface="+mn-lt"/>
              </a:defRPr>
            </a:lvl1pPr>
          </a:lstStyle>
          <a:p>
            <a:r>
              <a:rPr lang="en-GB"/>
              <a:t>Contact us</a:t>
            </a:r>
          </a:p>
        </p:txBody>
      </p:sp>
      <p:pic>
        <p:nvPicPr>
          <p:cNvPr id="7" name="Graphic 6">
            <a:extLst>
              <a:ext uri="{FF2B5EF4-FFF2-40B4-BE49-F238E27FC236}">
                <a16:creationId xmlns:a16="http://schemas.microsoft.com/office/drawing/2014/main" id="{5CC7B2A0-98F6-0044-4A5D-8E93C9930C64}"/>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679507" y="473394"/>
            <a:ext cx="1035573" cy="1035843"/>
          </a:xfrm>
          <a:prstGeom prst="rect">
            <a:avLst/>
          </a:prstGeom>
        </p:spPr>
      </p:pic>
    </p:spTree>
    <p:custDataLst>
      <p:tags r:id="rId1"/>
    </p:custDataLst>
    <p:extLst>
      <p:ext uri="{BB962C8B-B14F-4D97-AF65-F5344CB8AC3E}">
        <p14:creationId xmlns:p14="http://schemas.microsoft.com/office/powerpoint/2010/main" val="35603800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p:cSld name="Contact us yellow">
    <p:bg>
      <p:bgRef idx="1001">
        <a:schemeClr val="bg1"/>
      </p:bgRef>
    </p:bg>
    <p:spTree>
      <p:nvGrpSpPr>
        <p:cNvPr id="1" name=""/>
        <p:cNvGrpSpPr/>
        <p:nvPr/>
      </p:nvGrpSpPr>
      <p:grpSpPr>
        <a:xfrm>
          <a:off x="0" y="0"/>
          <a:ext cx="0" cy="0"/>
          <a:chOff x="0" y="0"/>
          <a:chExt cx="0" cy="0"/>
        </a:xfrm>
      </p:grpSpPr>
      <p:pic>
        <p:nvPicPr>
          <p:cNvPr id="2" name="Picture 1" descr="A yellow and white geometrical pattern&#10;&#10;Description automatically generated with medium confidence">
            <a:extLst>
              <a:ext uri="{FF2B5EF4-FFF2-40B4-BE49-F238E27FC236}">
                <a16:creationId xmlns:a16="http://schemas.microsoft.com/office/drawing/2014/main" id="{C672D474-2E05-BA21-CAA3-67B2FD4C6ACF}"/>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t="6448" b="6448"/>
          <a:stretch/>
        </p:blipFill>
        <p:spPr>
          <a:xfrm>
            <a:off x="1" y="0"/>
            <a:ext cx="12188823" cy="6858000"/>
          </a:xfrm>
          <a:prstGeom prst="rect">
            <a:avLst/>
          </a:prstGeom>
        </p:spPr>
      </p:pic>
      <p:sp>
        <p:nvSpPr>
          <p:cNvPr id="9" name="TextBox 8">
            <a:extLst>
              <a:ext uri="{FF2B5EF4-FFF2-40B4-BE49-F238E27FC236}">
                <a16:creationId xmlns:a16="http://schemas.microsoft.com/office/drawing/2014/main" id="{FADD53CD-6C5F-8E85-5A95-26A1785B663A}"/>
              </a:ext>
            </a:extLst>
          </p:cNvPr>
          <p:cNvSpPr txBox="1"/>
          <p:nvPr/>
        </p:nvSpPr>
        <p:spPr>
          <a:xfrm>
            <a:off x="411373" y="5501640"/>
            <a:ext cx="1017514" cy="295466"/>
          </a:xfrm>
          <a:prstGeom prst="rect">
            <a:avLst/>
          </a:prstGeom>
          <a:noFill/>
        </p:spPr>
        <p:txBody>
          <a:bodyPr wrap="none" rtlCol="0">
            <a:spAutoFit/>
          </a:bodyPr>
          <a:lstStyle/>
          <a:p>
            <a:pPr algn="l">
              <a:lnSpc>
                <a:spcPct val="120000"/>
              </a:lnSpc>
              <a:spcAft>
                <a:spcPts val="1000"/>
              </a:spcAft>
            </a:pPr>
            <a:r>
              <a:rPr lang="en-GB" sz="1200">
                <a:latin typeface="Gotham Medium" panose="02000604030000020004" pitchFamily="50" charset="0"/>
              </a:rPr>
              <a:t>savills.com</a:t>
            </a:r>
          </a:p>
        </p:txBody>
      </p:sp>
      <p:sp>
        <p:nvSpPr>
          <p:cNvPr id="11" name="TextBox 10">
            <a:extLst>
              <a:ext uri="{FF2B5EF4-FFF2-40B4-BE49-F238E27FC236}">
                <a16:creationId xmlns:a16="http://schemas.microsoft.com/office/drawing/2014/main" id="{43068647-BD26-DFD5-CCF1-BA56310B36B6}"/>
              </a:ext>
            </a:extLst>
          </p:cNvPr>
          <p:cNvSpPr txBox="1"/>
          <p:nvPr/>
        </p:nvSpPr>
        <p:spPr>
          <a:xfrm>
            <a:off x="411373" y="5880261"/>
            <a:ext cx="11110877" cy="562462"/>
          </a:xfrm>
          <a:prstGeom prst="rect">
            <a:avLst/>
          </a:prstGeom>
          <a:noFill/>
        </p:spPr>
        <p:txBody>
          <a:bodyPr wrap="square">
            <a:spAutoFit/>
          </a:bodyPr>
          <a:lstStyle/>
          <a:p>
            <a:pPr>
              <a:lnSpc>
                <a:spcPct val="120000"/>
              </a:lnSpc>
            </a:pPr>
            <a:r>
              <a:rPr lang="en-GB" sz="650"/>
              <a:t>Disclaimer: The material in this presentation has been prepared solely for informational purposes and is strictly confidential. Any disclosure, use, copying or circulation of this presentation (or the information contained within it) is strictly prohibited, unless you have obtained Savills prior written consent. Neither this presentation nor any part of it shall form the basis of, or be relied upon in connection with, any offer or transaction, or act as an inducement to enter into any contract or commitment whatsoever. NO WARRANTY OR REPRESENTATION, EXPRESS OR IMPLIED, IS GIVEN AS TO THE ACCURACY OR COMPLETENESS OF THE INFORMATION CONTAINED HEREIN AND SAVILLS IS UNDER NO OBLIGATION TO SUBSEQUENTLY CORRECT IT IN THE EVENT OF ERRORS. Savills shall not be held responsible for any liability whatsoever or for any loss howsoever arising from or in reliance upon the whole or any part of the contents of this document or any errors therein or omissions therefrom. </a:t>
            </a:r>
          </a:p>
        </p:txBody>
      </p:sp>
      <p:pic>
        <p:nvPicPr>
          <p:cNvPr id="12" name="Graphic 11">
            <a:extLst>
              <a:ext uri="{FF2B5EF4-FFF2-40B4-BE49-F238E27FC236}">
                <a16:creationId xmlns:a16="http://schemas.microsoft.com/office/drawing/2014/main" id="{6CFECB7F-6C53-E387-F304-72FE5A6E344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679507" y="473394"/>
            <a:ext cx="1035573" cy="1035843"/>
          </a:xfrm>
          <a:prstGeom prst="rect">
            <a:avLst/>
          </a:prstGeom>
        </p:spPr>
      </p:pic>
      <p:sp>
        <p:nvSpPr>
          <p:cNvPr id="3" name="Title 2">
            <a:extLst>
              <a:ext uri="{FF2B5EF4-FFF2-40B4-BE49-F238E27FC236}">
                <a16:creationId xmlns:a16="http://schemas.microsoft.com/office/drawing/2014/main" id="{FC3DAA97-373D-F87A-9734-623D00504781}"/>
              </a:ext>
            </a:extLst>
          </p:cNvPr>
          <p:cNvSpPr>
            <a:spLocks noGrp="1"/>
          </p:cNvSpPr>
          <p:nvPr>
            <p:ph type="title" hasCustomPrompt="1"/>
          </p:nvPr>
        </p:nvSpPr>
        <p:spPr>
          <a:xfrm>
            <a:off x="450732" y="2506981"/>
            <a:ext cx="6228882" cy="1109663"/>
          </a:xfrm>
        </p:spPr>
        <p:txBody>
          <a:bodyPr/>
          <a:lstStyle>
            <a:lvl1pPr>
              <a:defRPr sz="5998">
                <a:latin typeface="+mn-lt"/>
              </a:defRPr>
            </a:lvl1pPr>
          </a:lstStyle>
          <a:p>
            <a:r>
              <a:rPr lang="en-GB"/>
              <a:t>Contact us</a:t>
            </a:r>
          </a:p>
        </p:txBody>
      </p:sp>
      <p:pic>
        <p:nvPicPr>
          <p:cNvPr id="7" name="Graphic 6">
            <a:extLst>
              <a:ext uri="{FF2B5EF4-FFF2-40B4-BE49-F238E27FC236}">
                <a16:creationId xmlns:a16="http://schemas.microsoft.com/office/drawing/2014/main" id="{098EAE8A-2FCF-FCDB-200D-E0D69A7B8D73}"/>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679507" y="473394"/>
            <a:ext cx="1035573" cy="1035843"/>
          </a:xfrm>
          <a:prstGeom prst="rect">
            <a:avLst/>
          </a:prstGeom>
        </p:spPr>
      </p:pic>
    </p:spTree>
    <p:custDataLst>
      <p:tags r:id="rId1"/>
    </p:custDataLst>
    <p:extLst>
      <p:ext uri="{BB962C8B-B14F-4D97-AF65-F5344CB8AC3E}">
        <p14:creationId xmlns:p14="http://schemas.microsoft.com/office/powerpoint/2010/main" val="21819982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p:cSld name="Contact us white">
    <p:bg>
      <p:bgRef idx="1001">
        <a:schemeClr val="bg1"/>
      </p:bgRef>
    </p:bg>
    <p:spTree>
      <p:nvGrpSpPr>
        <p:cNvPr id="1" name=""/>
        <p:cNvGrpSpPr/>
        <p:nvPr/>
      </p:nvGrpSpPr>
      <p:grpSpPr>
        <a:xfrm>
          <a:off x="0" y="0"/>
          <a:ext cx="0" cy="0"/>
          <a:chOff x="0" y="0"/>
          <a:chExt cx="0" cy="0"/>
        </a:xfrm>
      </p:grpSpPr>
      <p:pic>
        <p:nvPicPr>
          <p:cNvPr id="4" name="Picture 3" descr="A white wall with squares&#10;&#10;Description automatically generated">
            <a:extLst>
              <a:ext uri="{FF2B5EF4-FFF2-40B4-BE49-F238E27FC236}">
                <a16:creationId xmlns:a16="http://schemas.microsoft.com/office/drawing/2014/main" id="{254C45DB-8C36-54AD-CB59-2BA2D2CC0955}"/>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t="6448" b="6448"/>
          <a:stretch/>
        </p:blipFill>
        <p:spPr>
          <a:xfrm>
            <a:off x="1" y="0"/>
            <a:ext cx="12188823" cy="6858000"/>
          </a:xfrm>
          <a:prstGeom prst="rect">
            <a:avLst/>
          </a:prstGeom>
        </p:spPr>
      </p:pic>
      <p:sp>
        <p:nvSpPr>
          <p:cNvPr id="9" name="TextBox 8">
            <a:extLst>
              <a:ext uri="{FF2B5EF4-FFF2-40B4-BE49-F238E27FC236}">
                <a16:creationId xmlns:a16="http://schemas.microsoft.com/office/drawing/2014/main" id="{FADD53CD-6C5F-8E85-5A95-26A1785B663A}"/>
              </a:ext>
            </a:extLst>
          </p:cNvPr>
          <p:cNvSpPr txBox="1"/>
          <p:nvPr/>
        </p:nvSpPr>
        <p:spPr>
          <a:xfrm>
            <a:off x="411373" y="5501640"/>
            <a:ext cx="1017514" cy="295466"/>
          </a:xfrm>
          <a:prstGeom prst="rect">
            <a:avLst/>
          </a:prstGeom>
          <a:noFill/>
        </p:spPr>
        <p:txBody>
          <a:bodyPr wrap="none" rtlCol="0">
            <a:spAutoFit/>
          </a:bodyPr>
          <a:lstStyle/>
          <a:p>
            <a:pPr algn="l">
              <a:lnSpc>
                <a:spcPct val="120000"/>
              </a:lnSpc>
              <a:spcAft>
                <a:spcPts val="1000"/>
              </a:spcAft>
            </a:pPr>
            <a:r>
              <a:rPr lang="en-GB" sz="1200">
                <a:latin typeface="Gotham Medium" panose="02000604030000020004" pitchFamily="50" charset="0"/>
              </a:rPr>
              <a:t>savills.com</a:t>
            </a:r>
          </a:p>
        </p:txBody>
      </p:sp>
      <p:sp>
        <p:nvSpPr>
          <p:cNvPr id="11" name="TextBox 10">
            <a:extLst>
              <a:ext uri="{FF2B5EF4-FFF2-40B4-BE49-F238E27FC236}">
                <a16:creationId xmlns:a16="http://schemas.microsoft.com/office/drawing/2014/main" id="{43068647-BD26-DFD5-CCF1-BA56310B36B6}"/>
              </a:ext>
            </a:extLst>
          </p:cNvPr>
          <p:cNvSpPr txBox="1"/>
          <p:nvPr/>
        </p:nvSpPr>
        <p:spPr>
          <a:xfrm>
            <a:off x="411373" y="5880261"/>
            <a:ext cx="11110877" cy="562462"/>
          </a:xfrm>
          <a:prstGeom prst="rect">
            <a:avLst/>
          </a:prstGeom>
          <a:noFill/>
        </p:spPr>
        <p:txBody>
          <a:bodyPr wrap="square">
            <a:spAutoFit/>
          </a:bodyPr>
          <a:lstStyle/>
          <a:p>
            <a:pPr>
              <a:lnSpc>
                <a:spcPct val="120000"/>
              </a:lnSpc>
            </a:pPr>
            <a:r>
              <a:rPr lang="en-GB" sz="650"/>
              <a:t>Disclaimer: The material in this presentation has been prepared solely for informational purposes and is strictly confidential. Any disclosure, use, copying or circulation of this presentation (or the information contained within it) is strictly prohibited, unless you have obtained Savills prior written consent. Neither this presentation nor any part of it shall form the basis of, or be relied upon in connection with, any offer or transaction, or act as an inducement to enter into any contract or commitment whatsoever. NO WARRANTY OR REPRESENTATION, EXPRESS OR IMPLIED, IS GIVEN AS TO THE ACCURACY OR COMPLETENESS OF THE INFORMATION CONTAINED HEREIN AND SAVILLS IS UNDER NO OBLIGATION TO SUBSEQUENTLY CORRECT IT IN THE EVENT OF ERRORS. Savills shall not be held responsible for any liability whatsoever or for any loss howsoever arising from or in reliance upon the whole or any part of the contents of this document or any errors therein or omissions therefrom. </a:t>
            </a:r>
          </a:p>
        </p:txBody>
      </p:sp>
      <p:pic>
        <p:nvPicPr>
          <p:cNvPr id="12" name="Graphic 11">
            <a:extLst>
              <a:ext uri="{FF2B5EF4-FFF2-40B4-BE49-F238E27FC236}">
                <a16:creationId xmlns:a16="http://schemas.microsoft.com/office/drawing/2014/main" id="{6CFECB7F-6C53-E387-F304-72FE5A6E344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679507" y="473394"/>
            <a:ext cx="1035573" cy="1035843"/>
          </a:xfrm>
          <a:prstGeom prst="rect">
            <a:avLst/>
          </a:prstGeom>
        </p:spPr>
      </p:pic>
      <p:sp>
        <p:nvSpPr>
          <p:cNvPr id="3" name="Title 2">
            <a:extLst>
              <a:ext uri="{FF2B5EF4-FFF2-40B4-BE49-F238E27FC236}">
                <a16:creationId xmlns:a16="http://schemas.microsoft.com/office/drawing/2014/main" id="{FC3DAA97-373D-F87A-9734-623D00504781}"/>
              </a:ext>
            </a:extLst>
          </p:cNvPr>
          <p:cNvSpPr>
            <a:spLocks noGrp="1"/>
          </p:cNvSpPr>
          <p:nvPr>
            <p:ph type="title" hasCustomPrompt="1"/>
          </p:nvPr>
        </p:nvSpPr>
        <p:spPr>
          <a:xfrm>
            <a:off x="450732" y="2506981"/>
            <a:ext cx="6228882" cy="1109663"/>
          </a:xfrm>
        </p:spPr>
        <p:txBody>
          <a:bodyPr/>
          <a:lstStyle>
            <a:lvl1pPr>
              <a:defRPr sz="5998">
                <a:latin typeface="+mn-lt"/>
              </a:defRPr>
            </a:lvl1pPr>
          </a:lstStyle>
          <a:p>
            <a:r>
              <a:rPr lang="en-GB"/>
              <a:t>Contact us</a:t>
            </a:r>
          </a:p>
        </p:txBody>
      </p:sp>
      <p:pic>
        <p:nvPicPr>
          <p:cNvPr id="7" name="Graphic 6">
            <a:extLst>
              <a:ext uri="{FF2B5EF4-FFF2-40B4-BE49-F238E27FC236}">
                <a16:creationId xmlns:a16="http://schemas.microsoft.com/office/drawing/2014/main" id="{5D459F86-3200-0A19-E69D-0CAC794A97F6}"/>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679507" y="473394"/>
            <a:ext cx="1035573" cy="1035843"/>
          </a:xfrm>
          <a:prstGeom prst="rect">
            <a:avLst/>
          </a:prstGeom>
        </p:spPr>
      </p:pic>
    </p:spTree>
    <p:custDataLst>
      <p:tags r:id="rId1"/>
    </p:custDataLst>
    <p:extLst>
      <p:ext uri="{BB962C8B-B14F-4D97-AF65-F5344CB8AC3E}">
        <p14:creationId xmlns:p14="http://schemas.microsoft.com/office/powerpoint/2010/main" val="39881244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p:cSld name="Thank you navy">
    <p:bg>
      <p:bgRef idx="1001">
        <a:schemeClr val="bg2"/>
      </p:bgRef>
    </p:bg>
    <p:spTree>
      <p:nvGrpSpPr>
        <p:cNvPr id="1" name=""/>
        <p:cNvGrpSpPr/>
        <p:nvPr/>
      </p:nvGrpSpPr>
      <p:grpSpPr>
        <a:xfrm>
          <a:off x="0" y="0"/>
          <a:ext cx="0" cy="0"/>
          <a:chOff x="0" y="0"/>
          <a:chExt cx="0" cy="0"/>
        </a:xfrm>
      </p:grpSpPr>
      <p:pic>
        <p:nvPicPr>
          <p:cNvPr id="2" name="Picture 1" descr="A close-up of a blue cube&#10;&#10;Description automatically generated">
            <a:extLst>
              <a:ext uri="{FF2B5EF4-FFF2-40B4-BE49-F238E27FC236}">
                <a16:creationId xmlns:a16="http://schemas.microsoft.com/office/drawing/2014/main" id="{DABD6ACF-1C07-3775-2B5C-314648C6128D}"/>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t="6448" b="6448"/>
          <a:stretch/>
        </p:blipFill>
        <p:spPr>
          <a:xfrm>
            <a:off x="1" y="0"/>
            <a:ext cx="12188823" cy="6858000"/>
          </a:xfrm>
          <a:prstGeom prst="rect">
            <a:avLst/>
          </a:prstGeom>
        </p:spPr>
      </p:pic>
      <p:sp>
        <p:nvSpPr>
          <p:cNvPr id="9" name="TextBox 8">
            <a:extLst>
              <a:ext uri="{FF2B5EF4-FFF2-40B4-BE49-F238E27FC236}">
                <a16:creationId xmlns:a16="http://schemas.microsoft.com/office/drawing/2014/main" id="{FADD53CD-6C5F-8E85-5A95-26A1785B663A}"/>
              </a:ext>
            </a:extLst>
          </p:cNvPr>
          <p:cNvSpPr txBox="1"/>
          <p:nvPr/>
        </p:nvSpPr>
        <p:spPr>
          <a:xfrm>
            <a:off x="411373" y="5501640"/>
            <a:ext cx="1017514" cy="295466"/>
          </a:xfrm>
          <a:prstGeom prst="rect">
            <a:avLst/>
          </a:prstGeom>
          <a:noFill/>
        </p:spPr>
        <p:txBody>
          <a:bodyPr wrap="none" rtlCol="0">
            <a:spAutoFit/>
          </a:bodyPr>
          <a:lstStyle/>
          <a:p>
            <a:pPr algn="l">
              <a:lnSpc>
                <a:spcPct val="120000"/>
              </a:lnSpc>
              <a:spcAft>
                <a:spcPts val="1000"/>
              </a:spcAft>
            </a:pPr>
            <a:r>
              <a:rPr lang="en-GB" sz="1200">
                <a:latin typeface="Gotham Medium" panose="02000604030000020004" pitchFamily="50" charset="0"/>
              </a:rPr>
              <a:t>savills.com</a:t>
            </a:r>
          </a:p>
        </p:txBody>
      </p:sp>
      <p:sp>
        <p:nvSpPr>
          <p:cNvPr id="11" name="TextBox 10">
            <a:extLst>
              <a:ext uri="{FF2B5EF4-FFF2-40B4-BE49-F238E27FC236}">
                <a16:creationId xmlns:a16="http://schemas.microsoft.com/office/drawing/2014/main" id="{43068647-BD26-DFD5-CCF1-BA56310B36B6}"/>
              </a:ext>
            </a:extLst>
          </p:cNvPr>
          <p:cNvSpPr txBox="1"/>
          <p:nvPr/>
        </p:nvSpPr>
        <p:spPr>
          <a:xfrm>
            <a:off x="411373" y="5880261"/>
            <a:ext cx="11110877" cy="562462"/>
          </a:xfrm>
          <a:prstGeom prst="rect">
            <a:avLst/>
          </a:prstGeom>
          <a:noFill/>
        </p:spPr>
        <p:txBody>
          <a:bodyPr wrap="square">
            <a:spAutoFit/>
          </a:bodyPr>
          <a:lstStyle/>
          <a:p>
            <a:pPr>
              <a:lnSpc>
                <a:spcPct val="120000"/>
              </a:lnSpc>
            </a:pPr>
            <a:r>
              <a:rPr lang="en-GB" sz="650"/>
              <a:t>Disclaimer: The material in this presentation has been prepared solely for informational purposes and is strictly confidential. Any disclosure, use, copying or circulation of this presentation (or the information contained within it) is strictly prohibited, unless you have obtained Savills prior written consent. Neither this presentation nor any part of it shall form the basis of, or be relied upon in connection with, any offer or transaction, or act as an inducement to enter into any contract or commitment whatsoever. NO WARRANTY OR REPRESENTATION, EXPRESS OR IMPLIED, IS GIVEN AS TO THE ACCURACY OR COMPLETENESS OF THE INFORMATION CONTAINED HEREIN AND SAVILLS IS UNDER NO OBLIGATION TO SUBSEQUENTLY CORRECT IT IN THE EVENT OF ERRORS. Savills shall not be held responsible for any liability whatsoever or for any loss howsoever arising from or in reliance upon the whole or any part of the contents of this document or any errors therein or omissions therefrom. </a:t>
            </a:r>
          </a:p>
        </p:txBody>
      </p:sp>
      <p:pic>
        <p:nvPicPr>
          <p:cNvPr id="12" name="Graphic 11">
            <a:extLst>
              <a:ext uri="{FF2B5EF4-FFF2-40B4-BE49-F238E27FC236}">
                <a16:creationId xmlns:a16="http://schemas.microsoft.com/office/drawing/2014/main" id="{6CFECB7F-6C53-E387-F304-72FE5A6E344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679507" y="473394"/>
            <a:ext cx="1035573" cy="1035843"/>
          </a:xfrm>
          <a:prstGeom prst="rect">
            <a:avLst/>
          </a:prstGeom>
        </p:spPr>
      </p:pic>
      <p:sp>
        <p:nvSpPr>
          <p:cNvPr id="3" name="Title 2">
            <a:extLst>
              <a:ext uri="{FF2B5EF4-FFF2-40B4-BE49-F238E27FC236}">
                <a16:creationId xmlns:a16="http://schemas.microsoft.com/office/drawing/2014/main" id="{FC51CC87-B877-B9DB-FA8F-49CEAA6853A7}"/>
              </a:ext>
            </a:extLst>
          </p:cNvPr>
          <p:cNvSpPr>
            <a:spLocks noGrp="1"/>
          </p:cNvSpPr>
          <p:nvPr>
            <p:ph type="title" hasCustomPrompt="1"/>
          </p:nvPr>
        </p:nvSpPr>
        <p:spPr>
          <a:xfrm>
            <a:off x="450732" y="2506981"/>
            <a:ext cx="6228882" cy="1109663"/>
          </a:xfrm>
        </p:spPr>
        <p:txBody>
          <a:bodyPr/>
          <a:lstStyle>
            <a:lvl1pPr>
              <a:defRPr sz="5998">
                <a:latin typeface="+mn-lt"/>
              </a:defRPr>
            </a:lvl1pPr>
          </a:lstStyle>
          <a:p>
            <a:r>
              <a:rPr lang="en-GB"/>
              <a:t>Thank you</a:t>
            </a:r>
          </a:p>
        </p:txBody>
      </p:sp>
      <p:pic>
        <p:nvPicPr>
          <p:cNvPr id="7" name="Graphic 6">
            <a:extLst>
              <a:ext uri="{FF2B5EF4-FFF2-40B4-BE49-F238E27FC236}">
                <a16:creationId xmlns:a16="http://schemas.microsoft.com/office/drawing/2014/main" id="{6A62279D-9B52-EFC2-7C09-BEB18366B573}"/>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679507" y="473394"/>
            <a:ext cx="1035573" cy="1035843"/>
          </a:xfrm>
          <a:prstGeom prst="rect">
            <a:avLst/>
          </a:prstGeom>
        </p:spPr>
      </p:pic>
    </p:spTree>
    <p:custDataLst>
      <p:tags r:id="rId1"/>
    </p:custDataLst>
    <p:extLst>
      <p:ext uri="{BB962C8B-B14F-4D97-AF65-F5344CB8AC3E}">
        <p14:creationId xmlns:p14="http://schemas.microsoft.com/office/powerpoint/2010/main" val="11875504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p:cSld name="Thank you yellow">
    <p:bg>
      <p:bgRef idx="1001">
        <a:schemeClr val="bg1"/>
      </p:bgRef>
    </p:bg>
    <p:spTree>
      <p:nvGrpSpPr>
        <p:cNvPr id="1" name=""/>
        <p:cNvGrpSpPr/>
        <p:nvPr/>
      </p:nvGrpSpPr>
      <p:grpSpPr>
        <a:xfrm>
          <a:off x="0" y="0"/>
          <a:ext cx="0" cy="0"/>
          <a:chOff x="0" y="0"/>
          <a:chExt cx="0" cy="0"/>
        </a:xfrm>
      </p:grpSpPr>
      <p:pic>
        <p:nvPicPr>
          <p:cNvPr id="2" name="Picture 1" descr="A yellow and white geometrical pattern&#10;&#10;Description automatically generated with medium confidence">
            <a:extLst>
              <a:ext uri="{FF2B5EF4-FFF2-40B4-BE49-F238E27FC236}">
                <a16:creationId xmlns:a16="http://schemas.microsoft.com/office/drawing/2014/main" id="{3EF175EC-BA1B-CB53-32A4-C4CFFB7827A4}"/>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t="6448" b="6448"/>
          <a:stretch/>
        </p:blipFill>
        <p:spPr>
          <a:xfrm>
            <a:off x="1" y="0"/>
            <a:ext cx="12188823" cy="6858000"/>
          </a:xfrm>
          <a:prstGeom prst="rect">
            <a:avLst/>
          </a:prstGeom>
        </p:spPr>
      </p:pic>
      <p:sp>
        <p:nvSpPr>
          <p:cNvPr id="9" name="TextBox 8">
            <a:extLst>
              <a:ext uri="{FF2B5EF4-FFF2-40B4-BE49-F238E27FC236}">
                <a16:creationId xmlns:a16="http://schemas.microsoft.com/office/drawing/2014/main" id="{FADD53CD-6C5F-8E85-5A95-26A1785B663A}"/>
              </a:ext>
            </a:extLst>
          </p:cNvPr>
          <p:cNvSpPr txBox="1"/>
          <p:nvPr/>
        </p:nvSpPr>
        <p:spPr>
          <a:xfrm>
            <a:off x="411373" y="5501640"/>
            <a:ext cx="1017514" cy="295466"/>
          </a:xfrm>
          <a:prstGeom prst="rect">
            <a:avLst/>
          </a:prstGeom>
          <a:noFill/>
        </p:spPr>
        <p:txBody>
          <a:bodyPr wrap="none" rtlCol="0">
            <a:spAutoFit/>
          </a:bodyPr>
          <a:lstStyle/>
          <a:p>
            <a:pPr algn="l">
              <a:lnSpc>
                <a:spcPct val="120000"/>
              </a:lnSpc>
              <a:spcAft>
                <a:spcPts val="1000"/>
              </a:spcAft>
            </a:pPr>
            <a:r>
              <a:rPr lang="en-GB" sz="1200">
                <a:latin typeface="Gotham Medium" panose="02000604030000020004" pitchFamily="50" charset="0"/>
              </a:rPr>
              <a:t>savills.com</a:t>
            </a:r>
          </a:p>
        </p:txBody>
      </p:sp>
      <p:sp>
        <p:nvSpPr>
          <p:cNvPr id="11" name="TextBox 10">
            <a:extLst>
              <a:ext uri="{FF2B5EF4-FFF2-40B4-BE49-F238E27FC236}">
                <a16:creationId xmlns:a16="http://schemas.microsoft.com/office/drawing/2014/main" id="{43068647-BD26-DFD5-CCF1-BA56310B36B6}"/>
              </a:ext>
            </a:extLst>
          </p:cNvPr>
          <p:cNvSpPr txBox="1"/>
          <p:nvPr/>
        </p:nvSpPr>
        <p:spPr>
          <a:xfrm>
            <a:off x="411373" y="5880261"/>
            <a:ext cx="11110877" cy="562462"/>
          </a:xfrm>
          <a:prstGeom prst="rect">
            <a:avLst/>
          </a:prstGeom>
          <a:noFill/>
        </p:spPr>
        <p:txBody>
          <a:bodyPr wrap="square">
            <a:spAutoFit/>
          </a:bodyPr>
          <a:lstStyle/>
          <a:p>
            <a:pPr>
              <a:lnSpc>
                <a:spcPct val="120000"/>
              </a:lnSpc>
            </a:pPr>
            <a:r>
              <a:rPr lang="en-GB" sz="650"/>
              <a:t>Disclaimer: The material in this presentation has been prepared solely for informational purposes and is strictly confidential. Any disclosure, use, copying or circulation of this presentation (or the information contained within it) is strictly prohibited, unless you have obtained Savills prior written consent. Neither this presentation nor any part of it shall form the basis of, or be relied upon in connection with, any offer or transaction, or act as an inducement to enter into any contract or commitment whatsoever. NO WARRANTY OR REPRESENTATION, EXPRESS OR IMPLIED, IS GIVEN AS TO THE ACCURACY OR COMPLETENESS OF THE INFORMATION CONTAINED HEREIN AND SAVILLS IS UNDER NO OBLIGATION TO SUBSEQUENTLY CORRECT IT IN THE EVENT OF ERRORS. Savills shall not be held responsible for any liability whatsoever or for any loss howsoever arising from or in reliance upon the whole or any part of the contents of this document or any errors therein or omissions therefrom. </a:t>
            </a:r>
          </a:p>
        </p:txBody>
      </p:sp>
      <p:pic>
        <p:nvPicPr>
          <p:cNvPr id="12" name="Graphic 11">
            <a:extLst>
              <a:ext uri="{FF2B5EF4-FFF2-40B4-BE49-F238E27FC236}">
                <a16:creationId xmlns:a16="http://schemas.microsoft.com/office/drawing/2014/main" id="{6CFECB7F-6C53-E387-F304-72FE5A6E344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679507" y="473394"/>
            <a:ext cx="1035573" cy="1035843"/>
          </a:xfrm>
          <a:prstGeom prst="rect">
            <a:avLst/>
          </a:prstGeom>
        </p:spPr>
      </p:pic>
      <p:sp>
        <p:nvSpPr>
          <p:cNvPr id="3" name="Title 2">
            <a:extLst>
              <a:ext uri="{FF2B5EF4-FFF2-40B4-BE49-F238E27FC236}">
                <a16:creationId xmlns:a16="http://schemas.microsoft.com/office/drawing/2014/main" id="{FC51CC87-B877-B9DB-FA8F-49CEAA6853A7}"/>
              </a:ext>
            </a:extLst>
          </p:cNvPr>
          <p:cNvSpPr>
            <a:spLocks noGrp="1"/>
          </p:cNvSpPr>
          <p:nvPr>
            <p:ph type="title" hasCustomPrompt="1"/>
          </p:nvPr>
        </p:nvSpPr>
        <p:spPr>
          <a:xfrm>
            <a:off x="450732" y="2506981"/>
            <a:ext cx="6228882" cy="1109663"/>
          </a:xfrm>
        </p:spPr>
        <p:txBody>
          <a:bodyPr/>
          <a:lstStyle>
            <a:lvl1pPr>
              <a:defRPr sz="5998">
                <a:latin typeface="+mn-lt"/>
              </a:defRPr>
            </a:lvl1pPr>
          </a:lstStyle>
          <a:p>
            <a:r>
              <a:rPr lang="en-GB"/>
              <a:t>Thank you</a:t>
            </a:r>
          </a:p>
        </p:txBody>
      </p:sp>
      <p:pic>
        <p:nvPicPr>
          <p:cNvPr id="7" name="Graphic 6">
            <a:extLst>
              <a:ext uri="{FF2B5EF4-FFF2-40B4-BE49-F238E27FC236}">
                <a16:creationId xmlns:a16="http://schemas.microsoft.com/office/drawing/2014/main" id="{900F0A56-5644-0AB4-6190-D803C8777BDE}"/>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679507" y="473394"/>
            <a:ext cx="1035573" cy="1035843"/>
          </a:xfrm>
          <a:prstGeom prst="rect">
            <a:avLst/>
          </a:prstGeom>
        </p:spPr>
      </p:pic>
    </p:spTree>
    <p:custDataLst>
      <p:tags r:id="rId1"/>
    </p:custDataLst>
    <p:extLst>
      <p:ext uri="{BB962C8B-B14F-4D97-AF65-F5344CB8AC3E}">
        <p14:creationId xmlns:p14="http://schemas.microsoft.com/office/powerpoint/2010/main" val="34607307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p:cSld name="Thank you white">
    <p:bg>
      <p:bgRef idx="1001">
        <a:schemeClr val="bg1"/>
      </p:bgRef>
    </p:bg>
    <p:spTree>
      <p:nvGrpSpPr>
        <p:cNvPr id="1" name=""/>
        <p:cNvGrpSpPr/>
        <p:nvPr/>
      </p:nvGrpSpPr>
      <p:grpSpPr>
        <a:xfrm>
          <a:off x="0" y="0"/>
          <a:ext cx="0" cy="0"/>
          <a:chOff x="0" y="0"/>
          <a:chExt cx="0" cy="0"/>
        </a:xfrm>
      </p:grpSpPr>
      <p:pic>
        <p:nvPicPr>
          <p:cNvPr id="4" name="Picture 3" descr="A white wall with squares&#10;&#10;Description automatically generated">
            <a:extLst>
              <a:ext uri="{FF2B5EF4-FFF2-40B4-BE49-F238E27FC236}">
                <a16:creationId xmlns:a16="http://schemas.microsoft.com/office/drawing/2014/main" id="{283A9F79-64D6-06C0-DA81-EB13914973F2}"/>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t="6448" b="6448"/>
          <a:stretch/>
        </p:blipFill>
        <p:spPr>
          <a:xfrm>
            <a:off x="1" y="0"/>
            <a:ext cx="12188823" cy="6858000"/>
          </a:xfrm>
          <a:prstGeom prst="rect">
            <a:avLst/>
          </a:prstGeom>
        </p:spPr>
      </p:pic>
      <p:sp>
        <p:nvSpPr>
          <p:cNvPr id="9" name="TextBox 8">
            <a:extLst>
              <a:ext uri="{FF2B5EF4-FFF2-40B4-BE49-F238E27FC236}">
                <a16:creationId xmlns:a16="http://schemas.microsoft.com/office/drawing/2014/main" id="{FADD53CD-6C5F-8E85-5A95-26A1785B663A}"/>
              </a:ext>
            </a:extLst>
          </p:cNvPr>
          <p:cNvSpPr txBox="1"/>
          <p:nvPr userDrawn="1"/>
        </p:nvSpPr>
        <p:spPr>
          <a:xfrm>
            <a:off x="411373" y="5501640"/>
            <a:ext cx="1017514" cy="295466"/>
          </a:xfrm>
          <a:prstGeom prst="rect">
            <a:avLst/>
          </a:prstGeom>
          <a:noFill/>
        </p:spPr>
        <p:txBody>
          <a:bodyPr wrap="none" rtlCol="0">
            <a:spAutoFit/>
          </a:bodyPr>
          <a:lstStyle/>
          <a:p>
            <a:pPr algn="l">
              <a:lnSpc>
                <a:spcPct val="120000"/>
              </a:lnSpc>
              <a:spcAft>
                <a:spcPts val="1000"/>
              </a:spcAft>
            </a:pPr>
            <a:r>
              <a:rPr lang="en-GB" sz="1200">
                <a:latin typeface="Gotham Medium" panose="02000604030000020004" pitchFamily="50" charset="0"/>
              </a:rPr>
              <a:t>savills.com</a:t>
            </a:r>
          </a:p>
        </p:txBody>
      </p:sp>
      <p:sp>
        <p:nvSpPr>
          <p:cNvPr id="11" name="TextBox 10">
            <a:extLst>
              <a:ext uri="{FF2B5EF4-FFF2-40B4-BE49-F238E27FC236}">
                <a16:creationId xmlns:a16="http://schemas.microsoft.com/office/drawing/2014/main" id="{43068647-BD26-DFD5-CCF1-BA56310B36B6}"/>
              </a:ext>
            </a:extLst>
          </p:cNvPr>
          <p:cNvSpPr txBox="1"/>
          <p:nvPr userDrawn="1"/>
        </p:nvSpPr>
        <p:spPr>
          <a:xfrm>
            <a:off x="411373" y="5880261"/>
            <a:ext cx="11110877" cy="562462"/>
          </a:xfrm>
          <a:prstGeom prst="rect">
            <a:avLst/>
          </a:prstGeom>
          <a:noFill/>
        </p:spPr>
        <p:txBody>
          <a:bodyPr wrap="square">
            <a:spAutoFit/>
          </a:bodyPr>
          <a:lstStyle/>
          <a:p>
            <a:pPr>
              <a:lnSpc>
                <a:spcPct val="120000"/>
              </a:lnSpc>
            </a:pPr>
            <a:r>
              <a:rPr lang="en-GB" sz="650"/>
              <a:t>Disclaimer: The material in this presentation has been prepared solely for informational purposes and is strictly confidential. Any disclosure, use, copying or circulation of this presentation (or the information contained within it) is strictly prohibited, unless you have obtained Savills prior written consent. Neither this presentation nor any part of it shall form the basis of, or be relied upon in connection with, any offer or transaction, or act as an inducement to enter into any contract or commitment whatsoever. NO WARRANTY OR REPRESENTATION, EXPRESS OR IMPLIED, IS GIVEN AS TO THE ACCURACY OR COMPLETENESS OF THE INFORMATION CONTAINED HEREIN AND SAVILLS IS UNDER NO OBLIGATION TO SUBSEQUENTLY CORRECT IT IN THE EVENT OF ERRORS. Savills shall not be held responsible for any liability whatsoever or for any loss howsoever arising from or in reliance upon the whole or any part of the contents of this document or any errors therein or omissions therefrom. </a:t>
            </a:r>
          </a:p>
        </p:txBody>
      </p:sp>
      <p:pic>
        <p:nvPicPr>
          <p:cNvPr id="12" name="Graphic 11">
            <a:extLst>
              <a:ext uri="{FF2B5EF4-FFF2-40B4-BE49-F238E27FC236}">
                <a16:creationId xmlns:a16="http://schemas.microsoft.com/office/drawing/2014/main" id="{6CFECB7F-6C53-E387-F304-72FE5A6E344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679507" y="473394"/>
            <a:ext cx="1035573" cy="1035843"/>
          </a:xfrm>
          <a:prstGeom prst="rect">
            <a:avLst/>
          </a:prstGeom>
        </p:spPr>
      </p:pic>
      <p:sp>
        <p:nvSpPr>
          <p:cNvPr id="3" name="Title 2">
            <a:extLst>
              <a:ext uri="{FF2B5EF4-FFF2-40B4-BE49-F238E27FC236}">
                <a16:creationId xmlns:a16="http://schemas.microsoft.com/office/drawing/2014/main" id="{FC51CC87-B877-B9DB-FA8F-49CEAA6853A7}"/>
              </a:ext>
            </a:extLst>
          </p:cNvPr>
          <p:cNvSpPr>
            <a:spLocks noGrp="1"/>
          </p:cNvSpPr>
          <p:nvPr>
            <p:ph type="title" hasCustomPrompt="1"/>
          </p:nvPr>
        </p:nvSpPr>
        <p:spPr>
          <a:xfrm>
            <a:off x="450732" y="2506981"/>
            <a:ext cx="6228882" cy="1109663"/>
          </a:xfrm>
        </p:spPr>
        <p:txBody>
          <a:bodyPr/>
          <a:lstStyle>
            <a:lvl1pPr>
              <a:defRPr sz="5998">
                <a:latin typeface="+mn-lt"/>
              </a:defRPr>
            </a:lvl1pPr>
          </a:lstStyle>
          <a:p>
            <a:r>
              <a:rPr lang="en-GB"/>
              <a:t>Thank you</a:t>
            </a:r>
          </a:p>
        </p:txBody>
      </p:sp>
      <p:pic>
        <p:nvPicPr>
          <p:cNvPr id="7" name="Graphic 6">
            <a:extLst>
              <a:ext uri="{FF2B5EF4-FFF2-40B4-BE49-F238E27FC236}">
                <a16:creationId xmlns:a16="http://schemas.microsoft.com/office/drawing/2014/main" id="{28033023-C295-E713-CB27-0DD4ADD880BC}"/>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679507" y="473394"/>
            <a:ext cx="1035573" cy="1035843"/>
          </a:xfrm>
          <a:prstGeom prst="rect">
            <a:avLst/>
          </a:prstGeom>
        </p:spPr>
      </p:pic>
    </p:spTree>
    <p:custDataLst>
      <p:tags r:id="rId1"/>
    </p:custDataLst>
    <p:extLst>
      <p:ext uri="{BB962C8B-B14F-4D97-AF65-F5344CB8AC3E}">
        <p14:creationId xmlns:p14="http://schemas.microsoft.com/office/powerpoint/2010/main" val="19397278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ection break navy pattern">
    <p:bg>
      <p:bgRef idx="1001">
        <a:schemeClr val="bg2"/>
      </p:bgRef>
    </p:bg>
    <p:spTree>
      <p:nvGrpSpPr>
        <p:cNvPr id="1" name=""/>
        <p:cNvGrpSpPr/>
        <p:nvPr/>
      </p:nvGrpSpPr>
      <p:grpSpPr>
        <a:xfrm>
          <a:off x="0" y="0"/>
          <a:ext cx="0" cy="0"/>
          <a:chOff x="0" y="0"/>
          <a:chExt cx="0" cy="0"/>
        </a:xfrm>
      </p:grpSpPr>
      <p:pic>
        <p:nvPicPr>
          <p:cNvPr id="2" name="Picture 1" descr="A close-up of a blue cube&#10;&#10;Description automatically generated">
            <a:extLst>
              <a:ext uri="{FF2B5EF4-FFF2-40B4-BE49-F238E27FC236}">
                <a16:creationId xmlns:a16="http://schemas.microsoft.com/office/drawing/2014/main" id="{246A69E0-340B-5DD2-D897-1D555A03D83A}"/>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t="6448" b="6448"/>
          <a:stretch/>
        </p:blipFill>
        <p:spPr>
          <a:xfrm>
            <a:off x="1" y="0"/>
            <a:ext cx="12188823" cy="6858000"/>
          </a:xfrm>
          <a:prstGeom prst="rect">
            <a:avLst/>
          </a:prstGeom>
        </p:spPr>
      </p:pic>
      <p:sp>
        <p:nvSpPr>
          <p:cNvPr id="8" name="Title 1">
            <a:extLst>
              <a:ext uri="{FF2B5EF4-FFF2-40B4-BE49-F238E27FC236}">
                <a16:creationId xmlns:a16="http://schemas.microsoft.com/office/drawing/2014/main" id="{82298244-975C-83A5-9D75-1780AC95037E}"/>
              </a:ext>
            </a:extLst>
          </p:cNvPr>
          <p:cNvSpPr>
            <a:spLocks noGrp="1"/>
          </p:cNvSpPr>
          <p:nvPr>
            <p:ph type="title" hasCustomPrompt="1"/>
          </p:nvPr>
        </p:nvSpPr>
        <p:spPr>
          <a:xfrm>
            <a:off x="740217" y="2577466"/>
            <a:ext cx="6893034" cy="2367915"/>
          </a:xfrm>
        </p:spPr>
        <p:txBody>
          <a:bodyPr/>
          <a:lstStyle>
            <a:lvl1pPr>
              <a:defRPr sz="5998">
                <a:latin typeface="+mn-lt"/>
              </a:defRPr>
            </a:lvl1pPr>
          </a:lstStyle>
          <a:p>
            <a:r>
              <a:rPr lang="en-GB"/>
              <a:t>Insert section title here</a:t>
            </a:r>
          </a:p>
        </p:txBody>
      </p:sp>
      <p:sp>
        <p:nvSpPr>
          <p:cNvPr id="6" name="Text Placeholder 8">
            <a:extLst>
              <a:ext uri="{FF2B5EF4-FFF2-40B4-BE49-F238E27FC236}">
                <a16:creationId xmlns:a16="http://schemas.microsoft.com/office/drawing/2014/main" id="{20CFC776-C5AF-BC3D-1944-C2C5E2D46CA8}"/>
              </a:ext>
            </a:extLst>
          </p:cNvPr>
          <p:cNvSpPr>
            <a:spLocks noGrp="1"/>
          </p:cNvSpPr>
          <p:nvPr>
            <p:ph type="body" sz="quarter" idx="18" hasCustomPrompt="1"/>
          </p:nvPr>
        </p:nvSpPr>
        <p:spPr>
          <a:xfrm>
            <a:off x="838430" y="2043561"/>
            <a:ext cx="1251478" cy="330072"/>
          </a:xfrm>
          <a:solidFill>
            <a:schemeClr val="accent1"/>
          </a:solidFill>
        </p:spPr>
        <p:txBody>
          <a:bodyPr wrap="none" lIns="72000" tIns="72000" rIns="72000" bIns="72000" anchor="ctr">
            <a:spAutoFit/>
          </a:bodyPr>
          <a:lstStyle>
            <a:lvl1pPr algn="l">
              <a:defRPr sz="1200" cap="all" spc="70" baseline="0">
                <a:solidFill>
                  <a:schemeClr val="bg1"/>
                </a:solidFill>
                <a:latin typeface="+mj-lt"/>
              </a:defRPr>
            </a:lvl1pPr>
          </a:lstStyle>
          <a:p>
            <a:pPr lvl="0"/>
            <a:r>
              <a:rPr lang="en-GB"/>
              <a:t>subheading</a:t>
            </a:r>
          </a:p>
        </p:txBody>
      </p:sp>
      <p:sp>
        <p:nvSpPr>
          <p:cNvPr id="7" name="Text Placeholder 6">
            <a:extLst>
              <a:ext uri="{FF2B5EF4-FFF2-40B4-BE49-F238E27FC236}">
                <a16:creationId xmlns:a16="http://schemas.microsoft.com/office/drawing/2014/main" id="{64406716-15F9-CE92-E5E8-D0D33BB1EBAD}"/>
              </a:ext>
            </a:extLst>
          </p:cNvPr>
          <p:cNvSpPr>
            <a:spLocks noGrp="1"/>
          </p:cNvSpPr>
          <p:nvPr>
            <p:ph type="body" sz="quarter" idx="19" hasCustomPrompt="1"/>
          </p:nvPr>
        </p:nvSpPr>
        <p:spPr>
          <a:xfrm>
            <a:off x="837982" y="791052"/>
            <a:ext cx="2320032" cy="995363"/>
          </a:xfrm>
        </p:spPr>
        <p:txBody>
          <a:bodyPr lIns="0" tIns="0" rIns="0" bIns="0"/>
          <a:lstStyle>
            <a:lvl1pPr>
              <a:defRPr sz="8797">
                <a:solidFill>
                  <a:schemeClr val="tx1"/>
                </a:solidFill>
                <a:latin typeface="+mn-lt"/>
              </a:defRPr>
            </a:lvl1pPr>
          </a:lstStyle>
          <a:p>
            <a:pPr lvl="0"/>
            <a:r>
              <a:rPr lang="en-US"/>
              <a:t>##</a:t>
            </a:r>
            <a:endParaRPr lang="en-GB"/>
          </a:p>
        </p:txBody>
      </p:sp>
    </p:spTree>
    <p:custDataLst>
      <p:tags r:id="rId1"/>
    </p:custDataLst>
    <p:extLst>
      <p:ext uri="{BB962C8B-B14F-4D97-AF65-F5344CB8AC3E}">
        <p14:creationId xmlns:p14="http://schemas.microsoft.com/office/powerpoint/2010/main" val="20499996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0.xml><?xml version="1.0" encoding="utf-8"?>
<p:sldLayout xmlns:a="http://schemas.openxmlformats.org/drawingml/2006/main" xmlns:r="http://schemas.openxmlformats.org/officeDocument/2006/relationships" xmlns:p="http://schemas.openxmlformats.org/presentationml/2006/main" showMasterSp="0" preserve="1">
  <p:cSld name="Thank you image">
    <p:spTree>
      <p:nvGrpSpPr>
        <p:cNvPr id="1" name=""/>
        <p:cNvGrpSpPr/>
        <p:nvPr/>
      </p:nvGrpSpPr>
      <p:grpSpPr>
        <a:xfrm>
          <a:off x="0" y="0"/>
          <a:ext cx="0" cy="0"/>
          <a:chOff x="0" y="0"/>
          <a:chExt cx="0" cy="0"/>
        </a:xfrm>
      </p:grpSpPr>
      <p:sp>
        <p:nvSpPr>
          <p:cNvPr id="20" name="Text Placeholder 3">
            <a:extLst>
              <a:ext uri="{FF2B5EF4-FFF2-40B4-BE49-F238E27FC236}">
                <a16:creationId xmlns:a16="http://schemas.microsoft.com/office/drawing/2014/main" id="{13B3D1F2-C4EB-7763-BF25-5E5B9109D877}"/>
              </a:ext>
            </a:extLst>
          </p:cNvPr>
          <p:cNvSpPr>
            <a:spLocks noGrp="1"/>
          </p:cNvSpPr>
          <p:nvPr>
            <p:ph type="body" sz="quarter" idx="13" hasCustomPrompt="1"/>
          </p:nvPr>
        </p:nvSpPr>
        <p:spPr>
          <a:xfrm rot="5400000">
            <a:off x="8649149" y="3318754"/>
            <a:ext cx="6858430" cy="220922"/>
          </a:xfrm>
          <a:solidFill>
            <a:schemeClr val="accent1"/>
          </a:solidFill>
        </p:spPr>
        <p:txBody>
          <a:bodyPr anchor="ctr"/>
          <a:lstStyle>
            <a:lvl1pPr algn="ctr">
              <a:defRPr sz="900" cap="all" spc="100" baseline="0"/>
            </a:lvl1pPr>
          </a:lstStyle>
          <a:p>
            <a:pPr lvl="0"/>
            <a:r>
              <a:rPr lang="en-GB"/>
              <a:t>Section Title</a:t>
            </a:r>
          </a:p>
        </p:txBody>
      </p:sp>
      <p:sp>
        <p:nvSpPr>
          <p:cNvPr id="8" name="Picture Placeholder 7">
            <a:extLst>
              <a:ext uri="{FF2B5EF4-FFF2-40B4-BE49-F238E27FC236}">
                <a16:creationId xmlns:a16="http://schemas.microsoft.com/office/drawing/2014/main" id="{B2731548-BDDF-E014-DFF1-7F148FC75D74}"/>
              </a:ext>
            </a:extLst>
          </p:cNvPr>
          <p:cNvSpPr>
            <a:spLocks noGrp="1"/>
          </p:cNvSpPr>
          <p:nvPr>
            <p:ph type="pic" sz="quarter" idx="10" hasCustomPrompt="1"/>
          </p:nvPr>
        </p:nvSpPr>
        <p:spPr>
          <a:xfrm>
            <a:off x="6421670" y="487680"/>
            <a:ext cx="5180568" cy="5478780"/>
          </a:xfrm>
        </p:spPr>
        <p:txBody>
          <a:bodyPr/>
          <a:lstStyle>
            <a:lvl1pPr algn="ctr">
              <a:defRPr/>
            </a:lvl1pPr>
          </a:lstStyle>
          <a:p>
            <a:r>
              <a:rPr lang="en-GB"/>
              <a:t>Click icon to insert image</a:t>
            </a:r>
          </a:p>
        </p:txBody>
      </p:sp>
      <p:sp>
        <p:nvSpPr>
          <p:cNvPr id="10" name="Text Placeholder 10">
            <a:extLst>
              <a:ext uri="{FF2B5EF4-FFF2-40B4-BE49-F238E27FC236}">
                <a16:creationId xmlns:a16="http://schemas.microsoft.com/office/drawing/2014/main" id="{560F8C15-6A79-9A85-6060-F9DBDF62FB45}"/>
              </a:ext>
            </a:extLst>
          </p:cNvPr>
          <p:cNvSpPr>
            <a:spLocks noGrp="1"/>
          </p:cNvSpPr>
          <p:nvPr>
            <p:ph type="body" sz="quarter" idx="30" hasCustomPrompt="1"/>
          </p:nvPr>
        </p:nvSpPr>
        <p:spPr>
          <a:xfrm>
            <a:off x="6071558" y="4541835"/>
            <a:ext cx="1785135" cy="1779582"/>
          </a:xfrm>
          <a:blipFill>
            <a:blip r:embed="rId3">
              <a:extLst>
                <a:ext uri="{96DAC541-7B7A-43D3-8B79-37D633B846F1}">
                  <asvg:svgBlip xmlns:asvg="http://schemas.microsoft.com/office/drawing/2016/SVG/main" r:embed="rId4"/>
                </a:ext>
              </a:extLst>
            </a:blip>
            <a:stretch>
              <a:fillRect/>
            </a:stretch>
          </a:blipFill>
        </p:spPr>
        <p:txBody>
          <a:bodyPr>
            <a:normAutofit/>
          </a:bodyPr>
          <a:lstStyle>
            <a:lvl1pPr>
              <a:defRPr/>
            </a:lvl1pPr>
          </a:lstStyle>
          <a:p>
            <a:pPr lvl="0"/>
            <a:r>
              <a:rPr lang="en-GB"/>
              <a:t> </a:t>
            </a:r>
          </a:p>
        </p:txBody>
      </p:sp>
      <p:sp>
        <p:nvSpPr>
          <p:cNvPr id="12" name="TextBox 11">
            <a:extLst>
              <a:ext uri="{FF2B5EF4-FFF2-40B4-BE49-F238E27FC236}">
                <a16:creationId xmlns:a16="http://schemas.microsoft.com/office/drawing/2014/main" id="{02F2B7BB-998F-F6DF-79BD-4873AD749D93}"/>
              </a:ext>
            </a:extLst>
          </p:cNvPr>
          <p:cNvSpPr txBox="1"/>
          <p:nvPr/>
        </p:nvSpPr>
        <p:spPr>
          <a:xfrm>
            <a:off x="441845" y="4617999"/>
            <a:ext cx="1038348" cy="295466"/>
          </a:xfrm>
          <a:prstGeom prst="rect">
            <a:avLst/>
          </a:prstGeom>
          <a:noFill/>
        </p:spPr>
        <p:txBody>
          <a:bodyPr wrap="none" rtlCol="0">
            <a:spAutoFit/>
          </a:bodyPr>
          <a:lstStyle/>
          <a:p>
            <a:pPr algn="l">
              <a:lnSpc>
                <a:spcPct val="120000"/>
              </a:lnSpc>
              <a:spcAft>
                <a:spcPts val="1000"/>
              </a:spcAft>
            </a:pPr>
            <a:r>
              <a:rPr lang="en-GB" sz="1200">
                <a:latin typeface="Gotham Medium" panose="02000604030000020004" pitchFamily="50" charset="0"/>
              </a:rPr>
              <a:t>savills.com</a:t>
            </a:r>
          </a:p>
        </p:txBody>
      </p:sp>
      <p:sp>
        <p:nvSpPr>
          <p:cNvPr id="13" name="TextBox 12">
            <a:extLst>
              <a:ext uri="{FF2B5EF4-FFF2-40B4-BE49-F238E27FC236}">
                <a16:creationId xmlns:a16="http://schemas.microsoft.com/office/drawing/2014/main" id="{C194FC6B-7AF9-8606-1D17-0742F30C6D4D}"/>
              </a:ext>
            </a:extLst>
          </p:cNvPr>
          <p:cNvSpPr txBox="1"/>
          <p:nvPr/>
        </p:nvSpPr>
        <p:spPr>
          <a:xfrm>
            <a:off x="441846" y="4952171"/>
            <a:ext cx="4784113" cy="999504"/>
          </a:xfrm>
          <a:prstGeom prst="rect">
            <a:avLst/>
          </a:prstGeom>
          <a:noFill/>
        </p:spPr>
        <p:txBody>
          <a:bodyPr wrap="square">
            <a:spAutoFit/>
          </a:bodyPr>
          <a:lstStyle/>
          <a:p>
            <a:pPr>
              <a:lnSpc>
                <a:spcPct val="110000"/>
              </a:lnSpc>
            </a:pPr>
            <a:r>
              <a:rPr lang="en-US" sz="600">
                <a:latin typeface="+mj-lt"/>
              </a:rPr>
              <a:t>Disclaimer: The material in this presentation has been prepared solely for informational purposes and is strictly confidential. Any disclosure, use, copying or circulation of this presentation (or the information contained within it) is strictly prohibited, unless you have obtained Savills prior written consent. Neither this presentation nor any part of it shall form the basis of, or be relied upon in connection with, any offer or transaction, or act as an inducement to enter into any contract or commitment whatsoever. NO WARRANTY OR REPRESENTATION, EXPRESS OR IMPLIED, IS GIVEN AS TO THE ACCURACY OR COMPLETENESS OF THE INFORMATION CONTAINED HEREIN AND SAVILLS IS UNDER NO OBLIGATION TO SUBSEQUENTLY CORRECT IT IN THE EVENT OF ERRORS. Savills shall not be held responsible for any liability whatsoever or for any loss howsoever arising from or in reliance upon the whole or any part of the contents of this document or any errors therein or omissions therefrom. </a:t>
            </a:r>
          </a:p>
        </p:txBody>
      </p:sp>
      <p:sp>
        <p:nvSpPr>
          <p:cNvPr id="32" name="Date Placeholder 31">
            <a:extLst>
              <a:ext uri="{FF2B5EF4-FFF2-40B4-BE49-F238E27FC236}">
                <a16:creationId xmlns:a16="http://schemas.microsoft.com/office/drawing/2014/main" id="{437B764D-9853-2AE2-F95B-7A7582F68BD7}"/>
              </a:ext>
            </a:extLst>
          </p:cNvPr>
          <p:cNvSpPr>
            <a:spLocks noGrp="1"/>
          </p:cNvSpPr>
          <p:nvPr>
            <p:ph type="dt" sz="half" idx="31"/>
          </p:nvPr>
        </p:nvSpPr>
        <p:spPr/>
        <p:txBody>
          <a:bodyPr/>
          <a:lstStyle/>
          <a:p>
            <a:endParaRPr lang="en-GB"/>
          </a:p>
        </p:txBody>
      </p:sp>
      <p:sp>
        <p:nvSpPr>
          <p:cNvPr id="33" name="Footer Placeholder 32">
            <a:extLst>
              <a:ext uri="{FF2B5EF4-FFF2-40B4-BE49-F238E27FC236}">
                <a16:creationId xmlns:a16="http://schemas.microsoft.com/office/drawing/2014/main" id="{D2B22059-C7E2-141C-FF66-0A8E5BB2BDC1}"/>
              </a:ext>
            </a:extLst>
          </p:cNvPr>
          <p:cNvSpPr>
            <a:spLocks noGrp="1"/>
          </p:cNvSpPr>
          <p:nvPr>
            <p:ph type="ftr" sz="quarter" idx="32"/>
          </p:nvPr>
        </p:nvSpPr>
        <p:spPr>
          <a:xfrm>
            <a:off x="450733" y="6501388"/>
            <a:ext cx="6856644" cy="270074"/>
          </a:xfrm>
          <a:prstGeom prst="rect">
            <a:avLst/>
          </a:prstGeom>
        </p:spPr>
        <p:txBody>
          <a:bodyPr/>
          <a:lstStyle/>
          <a:p>
            <a:pPr>
              <a:lnSpc>
                <a:spcPct val="120000"/>
              </a:lnSpc>
              <a:spcAft>
                <a:spcPts val="1000"/>
              </a:spcAft>
            </a:pPr>
            <a:r>
              <a:rPr lang="en-US"/>
              <a:t>Footer</a:t>
            </a:r>
          </a:p>
        </p:txBody>
      </p:sp>
      <p:sp>
        <p:nvSpPr>
          <p:cNvPr id="34" name="Slide Number Placeholder 33">
            <a:extLst>
              <a:ext uri="{FF2B5EF4-FFF2-40B4-BE49-F238E27FC236}">
                <a16:creationId xmlns:a16="http://schemas.microsoft.com/office/drawing/2014/main" id="{F3D40397-AEF1-8F7C-5437-81A46BFFBB5C}"/>
              </a:ext>
            </a:extLst>
          </p:cNvPr>
          <p:cNvSpPr>
            <a:spLocks noGrp="1"/>
          </p:cNvSpPr>
          <p:nvPr>
            <p:ph type="sldNum" sz="quarter" idx="33"/>
          </p:nvPr>
        </p:nvSpPr>
        <p:spPr/>
        <p:txBody>
          <a:bodyPr/>
          <a:lstStyle/>
          <a:p>
            <a:fld id="{BB07EAE1-021A-493C-B07F-6FE9E5D11BEB}" type="slidenum">
              <a:rPr lang="en-GB" smtClean="0"/>
              <a:pPr/>
              <a:t>‹#›</a:t>
            </a:fld>
            <a:endParaRPr lang="en-GB"/>
          </a:p>
        </p:txBody>
      </p:sp>
      <p:sp>
        <p:nvSpPr>
          <p:cNvPr id="2" name="Title 2">
            <a:extLst>
              <a:ext uri="{FF2B5EF4-FFF2-40B4-BE49-F238E27FC236}">
                <a16:creationId xmlns:a16="http://schemas.microsoft.com/office/drawing/2014/main" id="{AEC3919B-9541-9715-35AE-6A42AB61413A}"/>
              </a:ext>
            </a:extLst>
          </p:cNvPr>
          <p:cNvSpPr>
            <a:spLocks noGrp="1"/>
          </p:cNvSpPr>
          <p:nvPr>
            <p:ph type="title" hasCustomPrompt="1"/>
          </p:nvPr>
        </p:nvSpPr>
        <p:spPr>
          <a:xfrm>
            <a:off x="450733" y="2506981"/>
            <a:ext cx="5605272" cy="1109663"/>
          </a:xfrm>
        </p:spPr>
        <p:txBody>
          <a:bodyPr/>
          <a:lstStyle>
            <a:lvl1pPr>
              <a:defRPr sz="5998">
                <a:latin typeface="+mn-lt"/>
              </a:defRPr>
            </a:lvl1pPr>
          </a:lstStyle>
          <a:p>
            <a:r>
              <a:rPr lang="en-GB"/>
              <a:t>Thank you</a:t>
            </a:r>
          </a:p>
        </p:txBody>
      </p:sp>
      <p:pic>
        <p:nvPicPr>
          <p:cNvPr id="3" name="Graphic 2">
            <a:extLst>
              <a:ext uri="{FF2B5EF4-FFF2-40B4-BE49-F238E27FC236}">
                <a16:creationId xmlns:a16="http://schemas.microsoft.com/office/drawing/2014/main" id="{8C26C038-CA62-37F5-6AB0-33CC33898498}"/>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50733" y="491866"/>
            <a:ext cx="1035573" cy="1035843"/>
          </a:xfrm>
          <a:prstGeom prst="rect">
            <a:avLst/>
          </a:prstGeom>
        </p:spPr>
      </p:pic>
      <p:grpSp>
        <p:nvGrpSpPr>
          <p:cNvPr id="52" name="Group 51">
            <a:extLst>
              <a:ext uri="{FF2B5EF4-FFF2-40B4-BE49-F238E27FC236}">
                <a16:creationId xmlns:a16="http://schemas.microsoft.com/office/drawing/2014/main" id="{46C3EC53-9A57-9FA8-0270-A065CE03C3BB}"/>
              </a:ext>
            </a:extLst>
          </p:cNvPr>
          <p:cNvGrpSpPr/>
          <p:nvPr userDrawn="1"/>
        </p:nvGrpSpPr>
        <p:grpSpPr>
          <a:xfrm>
            <a:off x="12284372" y="0"/>
            <a:ext cx="2174455" cy="5486150"/>
            <a:chOff x="12287572" y="0"/>
            <a:chExt cx="2175021" cy="5486150"/>
          </a:xfrm>
        </p:grpSpPr>
        <p:grpSp>
          <p:nvGrpSpPr>
            <p:cNvPr id="53" name="Group 52">
              <a:extLst>
                <a:ext uri="{FF2B5EF4-FFF2-40B4-BE49-F238E27FC236}">
                  <a16:creationId xmlns:a16="http://schemas.microsoft.com/office/drawing/2014/main" id="{607A2480-E6D3-BF83-B7D5-7049359C0691}"/>
                </a:ext>
              </a:extLst>
            </p:cNvPr>
            <p:cNvGrpSpPr/>
            <p:nvPr/>
          </p:nvGrpSpPr>
          <p:grpSpPr>
            <a:xfrm>
              <a:off x="12287572" y="0"/>
              <a:ext cx="2175021" cy="4839558"/>
              <a:chOff x="838200" y="1150069"/>
              <a:chExt cx="2175021" cy="4839558"/>
            </a:xfrm>
          </p:grpSpPr>
          <p:sp>
            <p:nvSpPr>
              <p:cNvPr id="65" name="Rectangle 64">
                <a:extLst>
                  <a:ext uri="{FF2B5EF4-FFF2-40B4-BE49-F238E27FC236}">
                    <a16:creationId xmlns:a16="http://schemas.microsoft.com/office/drawing/2014/main" id="{E90597EF-93EA-2DAA-7753-10CA65A972FB}"/>
                  </a:ext>
                </a:extLst>
              </p:cNvPr>
              <p:cNvSpPr/>
              <p:nvPr/>
            </p:nvSpPr>
            <p:spPr>
              <a:xfrm>
                <a:off x="838200" y="1150069"/>
                <a:ext cx="2146445" cy="4839558"/>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333333"/>
                  </a:solidFill>
                </a:endParaRPr>
              </a:p>
            </p:txBody>
          </p:sp>
          <p:sp>
            <p:nvSpPr>
              <p:cNvPr id="66" name="Rectangle 65">
                <a:extLst>
                  <a:ext uri="{FF2B5EF4-FFF2-40B4-BE49-F238E27FC236}">
                    <a16:creationId xmlns:a16="http://schemas.microsoft.com/office/drawing/2014/main" id="{9340E9F2-B8AD-34AE-1344-37525290718F}"/>
                  </a:ext>
                </a:extLst>
              </p:cNvPr>
              <p:cNvSpPr/>
              <p:nvPr/>
            </p:nvSpPr>
            <p:spPr>
              <a:xfrm flipV="1">
                <a:off x="838200" y="1150069"/>
                <a:ext cx="2146445" cy="52016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799">
                  <a:solidFill>
                    <a:srgbClr val="333333"/>
                  </a:solidFill>
                </a:endParaRPr>
              </a:p>
            </p:txBody>
          </p:sp>
          <p:sp>
            <p:nvSpPr>
              <p:cNvPr id="67" name="TextBox 66">
                <a:extLst>
                  <a:ext uri="{FF2B5EF4-FFF2-40B4-BE49-F238E27FC236}">
                    <a16:creationId xmlns:a16="http://schemas.microsoft.com/office/drawing/2014/main" id="{0D5D3908-CE42-D889-979F-FF0268ACD81B}"/>
                  </a:ext>
                </a:extLst>
              </p:cNvPr>
              <p:cNvSpPr txBox="1"/>
              <p:nvPr/>
            </p:nvSpPr>
            <p:spPr>
              <a:xfrm>
                <a:off x="866775" y="2189496"/>
                <a:ext cx="2087197" cy="707886"/>
              </a:xfrm>
              <a:prstGeom prst="rect">
                <a:avLst/>
              </a:prstGeom>
              <a:noFill/>
            </p:spPr>
            <p:txBody>
              <a:bodyPr wrap="square" rtlCol="0">
                <a:spAutoFit/>
              </a:bodyPr>
              <a:lstStyle/>
              <a:p>
                <a:r>
                  <a:rPr lang="en-GB" sz="1000" b="1">
                    <a:solidFill>
                      <a:srgbClr val="333333"/>
                    </a:solidFill>
                  </a:rPr>
                  <a:t>2. </a:t>
                </a:r>
                <a:r>
                  <a:rPr lang="en-GB" sz="1000">
                    <a:solidFill>
                      <a:srgbClr val="333333"/>
                    </a:solidFill>
                  </a:rPr>
                  <a:t>Click on the </a:t>
                </a:r>
                <a:r>
                  <a:rPr lang="en-GB" sz="1000" b="0">
                    <a:solidFill>
                      <a:srgbClr val="333333"/>
                    </a:solidFill>
                    <a:latin typeface="Gotham Medium" pitchFamily="50" charset="0"/>
                  </a:rPr>
                  <a:t>icon</a:t>
                </a:r>
                <a:r>
                  <a:rPr lang="en-GB" sz="1000">
                    <a:solidFill>
                      <a:srgbClr val="333333"/>
                    </a:solidFill>
                  </a:rPr>
                  <a:t> in the middle of the placeholder and choose the image from your computer.</a:t>
                </a:r>
              </a:p>
            </p:txBody>
          </p:sp>
          <p:sp>
            <p:nvSpPr>
              <p:cNvPr id="68" name="TextBox 67">
                <a:extLst>
                  <a:ext uri="{FF2B5EF4-FFF2-40B4-BE49-F238E27FC236}">
                    <a16:creationId xmlns:a16="http://schemas.microsoft.com/office/drawing/2014/main" id="{33E532E4-582E-9890-452C-5473A9392BB7}"/>
                  </a:ext>
                </a:extLst>
              </p:cNvPr>
              <p:cNvSpPr txBox="1"/>
              <p:nvPr/>
            </p:nvSpPr>
            <p:spPr>
              <a:xfrm>
                <a:off x="866774" y="2943679"/>
                <a:ext cx="2146447" cy="553998"/>
              </a:xfrm>
              <a:prstGeom prst="rect">
                <a:avLst/>
              </a:prstGeom>
              <a:noFill/>
            </p:spPr>
            <p:txBody>
              <a:bodyPr wrap="square" rtlCol="0">
                <a:spAutoFit/>
              </a:bodyPr>
              <a:lstStyle/>
              <a:p>
                <a:r>
                  <a:rPr lang="en-GB" sz="1000" b="1">
                    <a:solidFill>
                      <a:srgbClr val="333333"/>
                    </a:solidFill>
                  </a:rPr>
                  <a:t>3. </a:t>
                </a:r>
                <a:r>
                  <a:rPr lang="en-GB" sz="1000">
                    <a:solidFill>
                      <a:srgbClr val="333333"/>
                    </a:solidFill>
                  </a:rPr>
                  <a:t>Click on the </a:t>
                </a:r>
                <a:r>
                  <a:rPr lang="en-GB" sz="1000" b="0">
                    <a:solidFill>
                      <a:srgbClr val="333333"/>
                    </a:solidFill>
                    <a:latin typeface="Gotham Medium" pitchFamily="50" charset="0"/>
                  </a:rPr>
                  <a:t>Format Picture </a:t>
                </a:r>
                <a:r>
                  <a:rPr lang="en-GB" sz="1000">
                    <a:solidFill>
                      <a:srgbClr val="333333"/>
                    </a:solidFill>
                  </a:rPr>
                  <a:t>tab in the ribbon and use the tools to edit the image.</a:t>
                </a:r>
              </a:p>
            </p:txBody>
          </p:sp>
          <p:sp>
            <p:nvSpPr>
              <p:cNvPr id="69" name="TextBox 68">
                <a:extLst>
                  <a:ext uri="{FF2B5EF4-FFF2-40B4-BE49-F238E27FC236}">
                    <a16:creationId xmlns:a16="http://schemas.microsoft.com/office/drawing/2014/main" id="{6EA0206A-2293-618E-7A4E-85650DEC68AF}"/>
                  </a:ext>
                </a:extLst>
              </p:cNvPr>
              <p:cNvSpPr txBox="1"/>
              <p:nvPr/>
            </p:nvSpPr>
            <p:spPr>
              <a:xfrm>
                <a:off x="866773" y="3543974"/>
                <a:ext cx="2146447" cy="1169551"/>
              </a:xfrm>
              <a:prstGeom prst="rect">
                <a:avLst/>
              </a:prstGeom>
              <a:noFill/>
            </p:spPr>
            <p:txBody>
              <a:bodyPr wrap="square" rtlCol="0">
                <a:spAutoFit/>
              </a:bodyPr>
              <a:lstStyle/>
              <a:p>
                <a:r>
                  <a:rPr lang="en-GB" sz="1000" b="1">
                    <a:solidFill>
                      <a:srgbClr val="333333"/>
                    </a:solidFill>
                  </a:rPr>
                  <a:t>4. </a:t>
                </a:r>
                <a:r>
                  <a:rPr lang="en-GB" sz="1000">
                    <a:solidFill>
                      <a:srgbClr val="333333"/>
                    </a:solidFill>
                  </a:rPr>
                  <a:t>Choose </a:t>
                </a:r>
                <a:r>
                  <a:rPr lang="en-GB" sz="1000" b="0">
                    <a:solidFill>
                      <a:srgbClr val="333333"/>
                    </a:solidFill>
                    <a:latin typeface="Gotham Medium" pitchFamily="50" charset="0"/>
                  </a:rPr>
                  <a:t>Crop</a:t>
                </a:r>
                <a:r>
                  <a:rPr lang="en-GB" sz="1000">
                    <a:solidFill>
                      <a:srgbClr val="333333"/>
                    </a:solidFill>
                  </a:rPr>
                  <a:t> to resize and move the image within the placeholder, using the white circles in the corners of the image. Click on the drop down arrow and choose </a:t>
                </a:r>
                <a:r>
                  <a:rPr lang="en-GB" sz="1000" b="0">
                    <a:solidFill>
                      <a:srgbClr val="333333"/>
                    </a:solidFill>
                    <a:latin typeface="Gotham Medium" pitchFamily="50" charset="0"/>
                  </a:rPr>
                  <a:t>Fit </a:t>
                </a:r>
                <a:r>
                  <a:rPr lang="en-GB" sz="1000">
                    <a:solidFill>
                      <a:srgbClr val="333333"/>
                    </a:solidFill>
                  </a:rPr>
                  <a:t>to fit the image to the placeholder.</a:t>
                </a:r>
              </a:p>
            </p:txBody>
          </p:sp>
          <p:sp>
            <p:nvSpPr>
              <p:cNvPr id="70" name="TextBox 69">
                <a:extLst>
                  <a:ext uri="{FF2B5EF4-FFF2-40B4-BE49-F238E27FC236}">
                    <a16:creationId xmlns:a16="http://schemas.microsoft.com/office/drawing/2014/main" id="{E94DEE6F-DA43-A8C4-2659-8FD69B8C1128}"/>
                  </a:ext>
                </a:extLst>
              </p:cNvPr>
              <p:cNvSpPr txBox="1"/>
              <p:nvPr/>
            </p:nvSpPr>
            <p:spPr>
              <a:xfrm>
                <a:off x="866774" y="4759822"/>
                <a:ext cx="2146447" cy="553998"/>
              </a:xfrm>
              <a:prstGeom prst="rect">
                <a:avLst/>
              </a:prstGeom>
              <a:noFill/>
            </p:spPr>
            <p:txBody>
              <a:bodyPr wrap="square" rtlCol="0">
                <a:spAutoFit/>
              </a:bodyPr>
              <a:lstStyle/>
              <a:p>
                <a:r>
                  <a:rPr lang="en-GB" sz="1000" b="1">
                    <a:solidFill>
                      <a:srgbClr val="333333"/>
                    </a:solidFill>
                  </a:rPr>
                  <a:t>5. </a:t>
                </a:r>
                <a:r>
                  <a:rPr lang="en-GB" sz="1000">
                    <a:solidFill>
                      <a:srgbClr val="333333"/>
                    </a:solidFill>
                  </a:rPr>
                  <a:t>Choose </a:t>
                </a:r>
                <a:r>
                  <a:rPr lang="en-GB" sz="1000" b="0">
                    <a:solidFill>
                      <a:srgbClr val="333333"/>
                    </a:solidFill>
                    <a:latin typeface="Gotham Medium" pitchFamily="50" charset="0"/>
                  </a:rPr>
                  <a:t>Picture Colour </a:t>
                </a:r>
                <a:r>
                  <a:rPr lang="en-GB" sz="1000">
                    <a:solidFill>
                      <a:srgbClr val="333333"/>
                    </a:solidFill>
                  </a:rPr>
                  <a:t>to adjust the Saturation, Tone, and Colour.</a:t>
                </a:r>
              </a:p>
            </p:txBody>
          </p:sp>
          <p:sp>
            <p:nvSpPr>
              <p:cNvPr id="71" name="TextBox 70">
                <a:extLst>
                  <a:ext uri="{FF2B5EF4-FFF2-40B4-BE49-F238E27FC236}">
                    <a16:creationId xmlns:a16="http://schemas.microsoft.com/office/drawing/2014/main" id="{5C21CE30-B43A-1509-D524-24BD76EC3C78}"/>
                  </a:ext>
                </a:extLst>
              </p:cNvPr>
              <p:cNvSpPr txBox="1"/>
              <p:nvPr/>
            </p:nvSpPr>
            <p:spPr>
              <a:xfrm>
                <a:off x="866774" y="5360117"/>
                <a:ext cx="2146447" cy="553998"/>
              </a:xfrm>
              <a:prstGeom prst="rect">
                <a:avLst/>
              </a:prstGeom>
              <a:noFill/>
            </p:spPr>
            <p:txBody>
              <a:bodyPr wrap="square" rtlCol="0">
                <a:spAutoFit/>
              </a:bodyPr>
              <a:lstStyle/>
              <a:p>
                <a:r>
                  <a:rPr lang="en-GB" sz="1000" b="1">
                    <a:solidFill>
                      <a:srgbClr val="333333"/>
                    </a:solidFill>
                  </a:rPr>
                  <a:t>6. </a:t>
                </a:r>
                <a:r>
                  <a:rPr lang="en-GB" sz="1000">
                    <a:solidFill>
                      <a:srgbClr val="333333"/>
                    </a:solidFill>
                  </a:rPr>
                  <a:t>Choose </a:t>
                </a:r>
                <a:r>
                  <a:rPr lang="en-GB" sz="1000" b="0">
                    <a:solidFill>
                      <a:srgbClr val="333333"/>
                    </a:solidFill>
                    <a:latin typeface="Gotham Medium" pitchFamily="50" charset="0"/>
                  </a:rPr>
                  <a:t>Picture Correction </a:t>
                </a:r>
                <a:r>
                  <a:rPr lang="en-GB" sz="1000">
                    <a:solidFill>
                      <a:srgbClr val="333333"/>
                    </a:solidFill>
                  </a:rPr>
                  <a:t>to adjust the Sharpness, Brightness, and Contrast.</a:t>
                </a:r>
              </a:p>
            </p:txBody>
          </p:sp>
          <p:sp>
            <p:nvSpPr>
              <p:cNvPr id="72" name="TextBox 71">
                <a:extLst>
                  <a:ext uri="{FF2B5EF4-FFF2-40B4-BE49-F238E27FC236}">
                    <a16:creationId xmlns:a16="http://schemas.microsoft.com/office/drawing/2014/main" id="{EB8705D8-4693-C8A2-7703-0B10CAAC9EE5}"/>
                  </a:ext>
                </a:extLst>
              </p:cNvPr>
              <p:cNvSpPr txBox="1"/>
              <p:nvPr/>
            </p:nvSpPr>
            <p:spPr>
              <a:xfrm>
                <a:off x="1072610" y="1179173"/>
                <a:ext cx="1734772" cy="461665"/>
              </a:xfrm>
              <a:prstGeom prst="rect">
                <a:avLst/>
              </a:prstGeom>
              <a:noFill/>
            </p:spPr>
            <p:txBody>
              <a:bodyPr wrap="square" rtlCol="0">
                <a:spAutoFit/>
              </a:bodyPr>
              <a:lstStyle/>
              <a:p>
                <a:pPr algn="ctr"/>
                <a:r>
                  <a:rPr lang="en-GB" sz="1200">
                    <a:solidFill>
                      <a:srgbClr val="333333"/>
                    </a:solidFill>
                    <a:latin typeface="+mn-lt"/>
                  </a:rPr>
                  <a:t>HOW TO INSERT AN IMAGE</a:t>
                </a:r>
              </a:p>
            </p:txBody>
          </p:sp>
          <p:sp>
            <p:nvSpPr>
              <p:cNvPr id="73" name="TextBox 72">
                <a:extLst>
                  <a:ext uri="{FF2B5EF4-FFF2-40B4-BE49-F238E27FC236}">
                    <a16:creationId xmlns:a16="http://schemas.microsoft.com/office/drawing/2014/main" id="{D534C44E-3B70-49F7-7123-D78E7286F135}"/>
                  </a:ext>
                </a:extLst>
              </p:cNvPr>
              <p:cNvSpPr txBox="1"/>
              <p:nvPr/>
            </p:nvSpPr>
            <p:spPr>
              <a:xfrm>
                <a:off x="866775" y="1759910"/>
                <a:ext cx="2087197" cy="400110"/>
              </a:xfrm>
              <a:prstGeom prst="rect">
                <a:avLst/>
              </a:prstGeom>
              <a:noFill/>
            </p:spPr>
            <p:txBody>
              <a:bodyPr wrap="square" rtlCol="0">
                <a:spAutoFit/>
              </a:bodyPr>
              <a:lstStyle/>
              <a:p>
                <a:r>
                  <a:rPr lang="en-GB" sz="1000" b="1">
                    <a:solidFill>
                      <a:srgbClr val="333333"/>
                    </a:solidFill>
                  </a:rPr>
                  <a:t>1. </a:t>
                </a:r>
                <a:r>
                  <a:rPr lang="en-GB" sz="1000">
                    <a:solidFill>
                      <a:srgbClr val="333333"/>
                    </a:solidFill>
                  </a:rPr>
                  <a:t>If there is already an image present, </a:t>
                </a:r>
                <a:r>
                  <a:rPr lang="en-GB" sz="1000">
                    <a:solidFill>
                      <a:srgbClr val="333333"/>
                    </a:solidFill>
                    <a:latin typeface="Gotham Medium" pitchFamily="50" charset="0"/>
                  </a:rPr>
                  <a:t>delete this first.</a:t>
                </a:r>
              </a:p>
            </p:txBody>
          </p:sp>
        </p:grpSp>
        <p:grpSp>
          <p:nvGrpSpPr>
            <p:cNvPr id="54" name="Group 53">
              <a:extLst>
                <a:ext uri="{FF2B5EF4-FFF2-40B4-BE49-F238E27FC236}">
                  <a16:creationId xmlns:a16="http://schemas.microsoft.com/office/drawing/2014/main" id="{19CC93EE-8006-5B6E-756C-848B3D63A35F}"/>
                </a:ext>
              </a:extLst>
            </p:cNvPr>
            <p:cNvGrpSpPr/>
            <p:nvPr userDrawn="1"/>
          </p:nvGrpSpPr>
          <p:grpSpPr>
            <a:xfrm>
              <a:off x="12287572" y="0"/>
              <a:ext cx="2175021" cy="5486150"/>
              <a:chOff x="838200" y="1150069"/>
              <a:chExt cx="2175021" cy="5486150"/>
            </a:xfrm>
          </p:grpSpPr>
          <p:sp>
            <p:nvSpPr>
              <p:cNvPr id="56" name="Rectangle 55">
                <a:extLst>
                  <a:ext uri="{FF2B5EF4-FFF2-40B4-BE49-F238E27FC236}">
                    <a16:creationId xmlns:a16="http://schemas.microsoft.com/office/drawing/2014/main" id="{C5D82FA1-E318-F017-F3A5-E3780C4A484D}"/>
                  </a:ext>
                </a:extLst>
              </p:cNvPr>
              <p:cNvSpPr/>
              <p:nvPr/>
            </p:nvSpPr>
            <p:spPr>
              <a:xfrm>
                <a:off x="838200" y="1150069"/>
                <a:ext cx="2146445" cy="548615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333333"/>
                  </a:solidFill>
                </a:endParaRPr>
              </a:p>
            </p:txBody>
          </p:sp>
          <p:sp>
            <p:nvSpPr>
              <p:cNvPr id="57" name="Rectangle 56">
                <a:extLst>
                  <a:ext uri="{FF2B5EF4-FFF2-40B4-BE49-F238E27FC236}">
                    <a16:creationId xmlns:a16="http://schemas.microsoft.com/office/drawing/2014/main" id="{E8264496-D51A-9C3D-DEC5-8A3DC0FAE90F}"/>
                  </a:ext>
                </a:extLst>
              </p:cNvPr>
              <p:cNvSpPr/>
              <p:nvPr/>
            </p:nvSpPr>
            <p:spPr>
              <a:xfrm flipV="1">
                <a:off x="838200" y="1150069"/>
                <a:ext cx="2146445" cy="52016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799">
                  <a:solidFill>
                    <a:srgbClr val="333333"/>
                  </a:solidFill>
                </a:endParaRPr>
              </a:p>
            </p:txBody>
          </p:sp>
          <p:sp>
            <p:nvSpPr>
              <p:cNvPr id="58" name="TextBox 57">
                <a:extLst>
                  <a:ext uri="{FF2B5EF4-FFF2-40B4-BE49-F238E27FC236}">
                    <a16:creationId xmlns:a16="http://schemas.microsoft.com/office/drawing/2014/main" id="{A944D39C-09A7-CCCB-A311-E821FC5653F3}"/>
                  </a:ext>
                </a:extLst>
              </p:cNvPr>
              <p:cNvSpPr txBox="1"/>
              <p:nvPr/>
            </p:nvSpPr>
            <p:spPr>
              <a:xfrm>
                <a:off x="866775" y="2189496"/>
                <a:ext cx="2087197" cy="707886"/>
              </a:xfrm>
              <a:prstGeom prst="rect">
                <a:avLst/>
              </a:prstGeom>
              <a:noFill/>
            </p:spPr>
            <p:txBody>
              <a:bodyPr wrap="square" rtlCol="0">
                <a:spAutoFit/>
              </a:bodyPr>
              <a:lstStyle/>
              <a:p>
                <a:r>
                  <a:rPr lang="en-GB" sz="1000" b="1">
                    <a:solidFill>
                      <a:srgbClr val="333333"/>
                    </a:solidFill>
                  </a:rPr>
                  <a:t>2. </a:t>
                </a:r>
                <a:r>
                  <a:rPr lang="en-GB" sz="1000">
                    <a:solidFill>
                      <a:srgbClr val="333333"/>
                    </a:solidFill>
                  </a:rPr>
                  <a:t>Click on the </a:t>
                </a:r>
                <a:r>
                  <a:rPr lang="en-GB" sz="1000" b="0">
                    <a:solidFill>
                      <a:srgbClr val="333333"/>
                    </a:solidFill>
                    <a:latin typeface="Gotham Medium" pitchFamily="50" charset="0"/>
                  </a:rPr>
                  <a:t>icon</a:t>
                </a:r>
                <a:r>
                  <a:rPr lang="en-GB" sz="1000">
                    <a:solidFill>
                      <a:srgbClr val="333333"/>
                    </a:solidFill>
                  </a:rPr>
                  <a:t> in the middle of the placeholder and choose the image from your computer.</a:t>
                </a:r>
              </a:p>
            </p:txBody>
          </p:sp>
          <p:sp>
            <p:nvSpPr>
              <p:cNvPr id="59" name="TextBox 58">
                <a:extLst>
                  <a:ext uri="{FF2B5EF4-FFF2-40B4-BE49-F238E27FC236}">
                    <a16:creationId xmlns:a16="http://schemas.microsoft.com/office/drawing/2014/main" id="{B234F363-5BCD-A560-B699-C22DD54F4A4C}"/>
                  </a:ext>
                </a:extLst>
              </p:cNvPr>
              <p:cNvSpPr txBox="1"/>
              <p:nvPr/>
            </p:nvSpPr>
            <p:spPr>
              <a:xfrm>
                <a:off x="866774" y="2943679"/>
                <a:ext cx="2146447" cy="553998"/>
              </a:xfrm>
              <a:prstGeom prst="rect">
                <a:avLst/>
              </a:prstGeom>
              <a:noFill/>
            </p:spPr>
            <p:txBody>
              <a:bodyPr wrap="square" rtlCol="0">
                <a:spAutoFit/>
              </a:bodyPr>
              <a:lstStyle/>
              <a:p>
                <a:r>
                  <a:rPr lang="en-GB" sz="1000" b="1">
                    <a:solidFill>
                      <a:srgbClr val="333333"/>
                    </a:solidFill>
                  </a:rPr>
                  <a:t>3. </a:t>
                </a:r>
                <a:r>
                  <a:rPr lang="en-GB" sz="1000">
                    <a:solidFill>
                      <a:srgbClr val="333333"/>
                    </a:solidFill>
                  </a:rPr>
                  <a:t>Click on the </a:t>
                </a:r>
                <a:r>
                  <a:rPr lang="en-GB" sz="1000" b="0">
                    <a:solidFill>
                      <a:srgbClr val="333333"/>
                    </a:solidFill>
                    <a:latin typeface="Gotham Medium" pitchFamily="50" charset="0"/>
                  </a:rPr>
                  <a:t>Format Picture </a:t>
                </a:r>
                <a:r>
                  <a:rPr lang="en-GB" sz="1000">
                    <a:solidFill>
                      <a:srgbClr val="333333"/>
                    </a:solidFill>
                  </a:rPr>
                  <a:t>tab in the ribbon and use the tools to edit the image.</a:t>
                </a:r>
              </a:p>
            </p:txBody>
          </p:sp>
          <p:sp>
            <p:nvSpPr>
              <p:cNvPr id="60" name="TextBox 59">
                <a:extLst>
                  <a:ext uri="{FF2B5EF4-FFF2-40B4-BE49-F238E27FC236}">
                    <a16:creationId xmlns:a16="http://schemas.microsoft.com/office/drawing/2014/main" id="{1B514A8F-BE8C-AFBA-481E-F0AEC7C3A91F}"/>
                  </a:ext>
                </a:extLst>
              </p:cNvPr>
              <p:cNvSpPr txBox="1"/>
              <p:nvPr/>
            </p:nvSpPr>
            <p:spPr>
              <a:xfrm>
                <a:off x="866773" y="3543974"/>
                <a:ext cx="2146447" cy="1169551"/>
              </a:xfrm>
              <a:prstGeom prst="rect">
                <a:avLst/>
              </a:prstGeom>
              <a:noFill/>
            </p:spPr>
            <p:txBody>
              <a:bodyPr wrap="square" rtlCol="0">
                <a:spAutoFit/>
              </a:bodyPr>
              <a:lstStyle/>
              <a:p>
                <a:r>
                  <a:rPr lang="en-GB" sz="1000" b="1">
                    <a:solidFill>
                      <a:srgbClr val="333333"/>
                    </a:solidFill>
                  </a:rPr>
                  <a:t>4. </a:t>
                </a:r>
                <a:r>
                  <a:rPr lang="en-GB" sz="1000">
                    <a:solidFill>
                      <a:srgbClr val="333333"/>
                    </a:solidFill>
                  </a:rPr>
                  <a:t>Choose </a:t>
                </a:r>
                <a:r>
                  <a:rPr lang="en-GB" sz="1000" b="0">
                    <a:solidFill>
                      <a:srgbClr val="333333"/>
                    </a:solidFill>
                    <a:latin typeface="Gotham Medium" pitchFamily="50" charset="0"/>
                  </a:rPr>
                  <a:t>Crop</a:t>
                </a:r>
                <a:r>
                  <a:rPr lang="en-GB" sz="1000">
                    <a:solidFill>
                      <a:srgbClr val="333333"/>
                    </a:solidFill>
                  </a:rPr>
                  <a:t> to resize and move the image within the placeholder, using the white circles in the corners of the image. Click on the drop down arrow and choose </a:t>
                </a:r>
                <a:r>
                  <a:rPr lang="en-GB" sz="1000" b="0">
                    <a:solidFill>
                      <a:srgbClr val="333333"/>
                    </a:solidFill>
                    <a:latin typeface="Gotham Medium" pitchFamily="50" charset="0"/>
                  </a:rPr>
                  <a:t>Fit </a:t>
                </a:r>
                <a:r>
                  <a:rPr lang="en-GB" sz="1000">
                    <a:solidFill>
                      <a:srgbClr val="333333"/>
                    </a:solidFill>
                  </a:rPr>
                  <a:t>to fit the image to the placeholder.</a:t>
                </a:r>
              </a:p>
            </p:txBody>
          </p:sp>
          <p:sp>
            <p:nvSpPr>
              <p:cNvPr id="61" name="TextBox 60">
                <a:extLst>
                  <a:ext uri="{FF2B5EF4-FFF2-40B4-BE49-F238E27FC236}">
                    <a16:creationId xmlns:a16="http://schemas.microsoft.com/office/drawing/2014/main" id="{15352EA6-BCA5-19F9-E8EA-28CC91CDF411}"/>
                  </a:ext>
                </a:extLst>
              </p:cNvPr>
              <p:cNvSpPr txBox="1"/>
              <p:nvPr/>
            </p:nvSpPr>
            <p:spPr>
              <a:xfrm>
                <a:off x="866774" y="4759822"/>
                <a:ext cx="2146447" cy="553998"/>
              </a:xfrm>
              <a:prstGeom prst="rect">
                <a:avLst/>
              </a:prstGeom>
              <a:noFill/>
            </p:spPr>
            <p:txBody>
              <a:bodyPr wrap="square" rtlCol="0">
                <a:spAutoFit/>
              </a:bodyPr>
              <a:lstStyle/>
              <a:p>
                <a:r>
                  <a:rPr lang="en-GB" sz="1000" b="1">
                    <a:solidFill>
                      <a:srgbClr val="333333"/>
                    </a:solidFill>
                  </a:rPr>
                  <a:t>5. </a:t>
                </a:r>
                <a:r>
                  <a:rPr lang="en-GB" sz="1000">
                    <a:solidFill>
                      <a:srgbClr val="333333"/>
                    </a:solidFill>
                  </a:rPr>
                  <a:t>Choose </a:t>
                </a:r>
                <a:r>
                  <a:rPr lang="en-GB" sz="1000" b="0">
                    <a:solidFill>
                      <a:srgbClr val="333333"/>
                    </a:solidFill>
                    <a:latin typeface="Gotham Medium" pitchFamily="50" charset="0"/>
                  </a:rPr>
                  <a:t>Picture Colour </a:t>
                </a:r>
                <a:r>
                  <a:rPr lang="en-GB" sz="1000">
                    <a:solidFill>
                      <a:srgbClr val="333333"/>
                    </a:solidFill>
                  </a:rPr>
                  <a:t>to adjust the Saturation, Tone, and Colour.</a:t>
                </a:r>
              </a:p>
            </p:txBody>
          </p:sp>
          <p:sp>
            <p:nvSpPr>
              <p:cNvPr id="62" name="TextBox 61">
                <a:extLst>
                  <a:ext uri="{FF2B5EF4-FFF2-40B4-BE49-F238E27FC236}">
                    <a16:creationId xmlns:a16="http://schemas.microsoft.com/office/drawing/2014/main" id="{46E8A95F-9097-2B39-EF94-D5E60B6535DE}"/>
                  </a:ext>
                </a:extLst>
              </p:cNvPr>
              <p:cNvSpPr txBox="1"/>
              <p:nvPr/>
            </p:nvSpPr>
            <p:spPr>
              <a:xfrm>
                <a:off x="866774" y="5360117"/>
                <a:ext cx="2146447" cy="861774"/>
              </a:xfrm>
              <a:prstGeom prst="rect">
                <a:avLst/>
              </a:prstGeom>
              <a:noFill/>
            </p:spPr>
            <p:txBody>
              <a:bodyPr wrap="square" rtlCol="0">
                <a:spAutoFit/>
              </a:bodyPr>
              <a:lstStyle/>
              <a:p>
                <a:r>
                  <a:rPr lang="en-GB" sz="1000" b="1">
                    <a:solidFill>
                      <a:srgbClr val="333333"/>
                    </a:solidFill>
                  </a:rPr>
                  <a:t>6. </a:t>
                </a:r>
                <a:r>
                  <a:rPr lang="en-GB" sz="1000">
                    <a:solidFill>
                      <a:srgbClr val="333333"/>
                    </a:solidFill>
                  </a:rPr>
                  <a:t>Choose </a:t>
                </a:r>
                <a:r>
                  <a:rPr lang="en-GB" sz="1000" b="0">
                    <a:solidFill>
                      <a:srgbClr val="333333"/>
                    </a:solidFill>
                    <a:latin typeface="Gotham Medium" pitchFamily="50" charset="0"/>
                  </a:rPr>
                  <a:t>Picture Correction </a:t>
                </a:r>
                <a:r>
                  <a:rPr lang="en-GB" sz="1000">
                    <a:solidFill>
                      <a:srgbClr val="333333"/>
                    </a:solidFill>
                  </a:rPr>
                  <a:t>to adjust the Sharpness, Brightness, and Contrast.</a:t>
                </a:r>
              </a:p>
              <a:p>
                <a:endParaRPr lang="en-GB" sz="1000">
                  <a:solidFill>
                    <a:srgbClr val="333333"/>
                  </a:solidFill>
                </a:endParaRPr>
              </a:p>
              <a:p>
                <a:endParaRPr lang="en-GB" sz="1000">
                  <a:solidFill>
                    <a:srgbClr val="333333"/>
                  </a:solidFill>
                </a:endParaRPr>
              </a:p>
            </p:txBody>
          </p:sp>
          <p:sp>
            <p:nvSpPr>
              <p:cNvPr id="63" name="TextBox 62">
                <a:extLst>
                  <a:ext uri="{FF2B5EF4-FFF2-40B4-BE49-F238E27FC236}">
                    <a16:creationId xmlns:a16="http://schemas.microsoft.com/office/drawing/2014/main" id="{910AA51A-51E0-FA3C-1D70-8BE2BDFA5F19}"/>
                  </a:ext>
                </a:extLst>
              </p:cNvPr>
              <p:cNvSpPr txBox="1"/>
              <p:nvPr/>
            </p:nvSpPr>
            <p:spPr>
              <a:xfrm>
                <a:off x="1072610" y="1179173"/>
                <a:ext cx="1734772" cy="461665"/>
              </a:xfrm>
              <a:prstGeom prst="rect">
                <a:avLst/>
              </a:prstGeom>
              <a:noFill/>
            </p:spPr>
            <p:txBody>
              <a:bodyPr wrap="square" rtlCol="0">
                <a:spAutoFit/>
              </a:bodyPr>
              <a:lstStyle/>
              <a:p>
                <a:pPr algn="ctr"/>
                <a:r>
                  <a:rPr lang="en-GB" sz="1200">
                    <a:solidFill>
                      <a:srgbClr val="333333"/>
                    </a:solidFill>
                    <a:latin typeface="+mn-lt"/>
                  </a:rPr>
                  <a:t>HOW TO INSERT AN IMAGE</a:t>
                </a:r>
              </a:p>
            </p:txBody>
          </p:sp>
          <p:sp>
            <p:nvSpPr>
              <p:cNvPr id="64" name="TextBox 63">
                <a:extLst>
                  <a:ext uri="{FF2B5EF4-FFF2-40B4-BE49-F238E27FC236}">
                    <a16:creationId xmlns:a16="http://schemas.microsoft.com/office/drawing/2014/main" id="{4D505BC3-53DF-7F3D-E726-4C0822A65296}"/>
                  </a:ext>
                </a:extLst>
              </p:cNvPr>
              <p:cNvSpPr txBox="1"/>
              <p:nvPr userDrawn="1"/>
            </p:nvSpPr>
            <p:spPr>
              <a:xfrm>
                <a:off x="866775" y="1759910"/>
                <a:ext cx="2087197" cy="400110"/>
              </a:xfrm>
              <a:prstGeom prst="rect">
                <a:avLst/>
              </a:prstGeom>
              <a:noFill/>
            </p:spPr>
            <p:txBody>
              <a:bodyPr wrap="square" rtlCol="0">
                <a:spAutoFit/>
              </a:bodyPr>
              <a:lstStyle/>
              <a:p>
                <a:r>
                  <a:rPr lang="en-GB" sz="1000" b="1">
                    <a:solidFill>
                      <a:srgbClr val="333333"/>
                    </a:solidFill>
                  </a:rPr>
                  <a:t>1. </a:t>
                </a:r>
                <a:r>
                  <a:rPr lang="en-GB" sz="1000">
                    <a:solidFill>
                      <a:srgbClr val="333333"/>
                    </a:solidFill>
                  </a:rPr>
                  <a:t>If there is already an image present, </a:t>
                </a:r>
                <a:r>
                  <a:rPr lang="en-GB" sz="1000">
                    <a:solidFill>
                      <a:srgbClr val="333333"/>
                    </a:solidFill>
                    <a:latin typeface="Gotham Medium" pitchFamily="50" charset="0"/>
                  </a:rPr>
                  <a:t>delete this first.</a:t>
                </a:r>
              </a:p>
            </p:txBody>
          </p:sp>
        </p:grpSp>
        <p:sp>
          <p:nvSpPr>
            <p:cNvPr id="55" name="TextBox 54">
              <a:extLst>
                <a:ext uri="{FF2B5EF4-FFF2-40B4-BE49-F238E27FC236}">
                  <a16:creationId xmlns:a16="http://schemas.microsoft.com/office/drawing/2014/main" id="{57636CD9-C7F8-5A7A-680A-5F84AF212F28}"/>
                </a:ext>
              </a:extLst>
            </p:cNvPr>
            <p:cNvSpPr txBox="1"/>
            <p:nvPr userDrawn="1"/>
          </p:nvSpPr>
          <p:spPr>
            <a:xfrm>
              <a:off x="12316146" y="4885855"/>
              <a:ext cx="2146447" cy="553998"/>
            </a:xfrm>
            <a:prstGeom prst="rect">
              <a:avLst/>
            </a:prstGeom>
            <a:noFill/>
          </p:spPr>
          <p:txBody>
            <a:bodyPr wrap="square" rtlCol="0">
              <a:spAutoFit/>
            </a:bodyPr>
            <a:lstStyle/>
            <a:p>
              <a:r>
                <a:rPr lang="en-GB" sz="1000" b="1">
                  <a:solidFill>
                    <a:srgbClr val="333333"/>
                  </a:solidFill>
                </a:rPr>
                <a:t>7. </a:t>
              </a:r>
              <a:r>
                <a:rPr lang="en-GB" sz="1000">
                  <a:solidFill>
                    <a:srgbClr val="333333"/>
                  </a:solidFill>
                </a:rPr>
                <a:t>Once you are happy with your image, right click on it and select ‘</a:t>
              </a:r>
              <a:r>
                <a:rPr lang="en-GB" sz="1000" b="0">
                  <a:solidFill>
                    <a:srgbClr val="333333"/>
                  </a:solidFill>
                  <a:latin typeface="Gotham Medium" pitchFamily="50" charset="0"/>
                </a:rPr>
                <a:t>Send to back</a:t>
              </a:r>
              <a:r>
                <a:rPr lang="en-GB" sz="1000">
                  <a:solidFill>
                    <a:srgbClr val="333333"/>
                  </a:solidFill>
                </a:rPr>
                <a:t>’. </a:t>
              </a:r>
              <a:endParaRPr lang="en-GB" sz="1000">
                <a:solidFill>
                  <a:srgbClr val="333333"/>
                </a:solidFill>
                <a:latin typeface="Gotham Medium" pitchFamily="50" charset="0"/>
              </a:endParaRPr>
            </a:p>
          </p:txBody>
        </p:sp>
      </p:grpSp>
    </p:spTree>
    <p:custDataLst>
      <p:tags r:id="rId1"/>
    </p:custDataLst>
    <p:extLst>
      <p:ext uri="{BB962C8B-B14F-4D97-AF65-F5344CB8AC3E}">
        <p14:creationId xmlns:p14="http://schemas.microsoft.com/office/powerpoint/2010/main" val="1044557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p:cSld name="Let's discuss navy">
    <p:bg>
      <p:bgRef idx="1001">
        <a:schemeClr val="bg2"/>
      </p:bgRef>
    </p:bg>
    <p:spTree>
      <p:nvGrpSpPr>
        <p:cNvPr id="1" name=""/>
        <p:cNvGrpSpPr/>
        <p:nvPr/>
      </p:nvGrpSpPr>
      <p:grpSpPr>
        <a:xfrm>
          <a:off x="0" y="0"/>
          <a:ext cx="0" cy="0"/>
          <a:chOff x="0" y="0"/>
          <a:chExt cx="0" cy="0"/>
        </a:xfrm>
      </p:grpSpPr>
      <p:pic>
        <p:nvPicPr>
          <p:cNvPr id="2" name="Picture 1" descr="A close-up of a blue cube&#10;&#10;Description automatically generated">
            <a:extLst>
              <a:ext uri="{FF2B5EF4-FFF2-40B4-BE49-F238E27FC236}">
                <a16:creationId xmlns:a16="http://schemas.microsoft.com/office/drawing/2014/main" id="{17F69C9A-6E9B-5B69-9F11-A9643D3857EC}"/>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t="6448" b="6448"/>
          <a:stretch/>
        </p:blipFill>
        <p:spPr>
          <a:xfrm>
            <a:off x="1" y="0"/>
            <a:ext cx="12188823" cy="6858000"/>
          </a:xfrm>
          <a:prstGeom prst="rect">
            <a:avLst/>
          </a:prstGeom>
        </p:spPr>
      </p:pic>
      <p:sp>
        <p:nvSpPr>
          <p:cNvPr id="9" name="TextBox 8">
            <a:extLst>
              <a:ext uri="{FF2B5EF4-FFF2-40B4-BE49-F238E27FC236}">
                <a16:creationId xmlns:a16="http://schemas.microsoft.com/office/drawing/2014/main" id="{FADD53CD-6C5F-8E85-5A95-26A1785B663A}"/>
              </a:ext>
            </a:extLst>
          </p:cNvPr>
          <p:cNvSpPr txBox="1"/>
          <p:nvPr/>
        </p:nvSpPr>
        <p:spPr>
          <a:xfrm>
            <a:off x="411373" y="5501640"/>
            <a:ext cx="1017514" cy="295466"/>
          </a:xfrm>
          <a:prstGeom prst="rect">
            <a:avLst/>
          </a:prstGeom>
          <a:noFill/>
        </p:spPr>
        <p:txBody>
          <a:bodyPr wrap="none" rtlCol="0">
            <a:spAutoFit/>
          </a:bodyPr>
          <a:lstStyle/>
          <a:p>
            <a:pPr algn="l">
              <a:lnSpc>
                <a:spcPct val="120000"/>
              </a:lnSpc>
              <a:spcAft>
                <a:spcPts val="1000"/>
              </a:spcAft>
            </a:pPr>
            <a:r>
              <a:rPr lang="en-GB" sz="1200">
                <a:latin typeface="Gotham Medium" panose="02000604030000020004" pitchFamily="50" charset="0"/>
              </a:rPr>
              <a:t>savills.com</a:t>
            </a:r>
          </a:p>
        </p:txBody>
      </p:sp>
      <p:sp>
        <p:nvSpPr>
          <p:cNvPr id="11" name="TextBox 10">
            <a:extLst>
              <a:ext uri="{FF2B5EF4-FFF2-40B4-BE49-F238E27FC236}">
                <a16:creationId xmlns:a16="http://schemas.microsoft.com/office/drawing/2014/main" id="{43068647-BD26-DFD5-CCF1-BA56310B36B6}"/>
              </a:ext>
            </a:extLst>
          </p:cNvPr>
          <p:cNvSpPr txBox="1"/>
          <p:nvPr/>
        </p:nvSpPr>
        <p:spPr>
          <a:xfrm>
            <a:off x="411373" y="5880261"/>
            <a:ext cx="11110877" cy="562462"/>
          </a:xfrm>
          <a:prstGeom prst="rect">
            <a:avLst/>
          </a:prstGeom>
          <a:noFill/>
        </p:spPr>
        <p:txBody>
          <a:bodyPr wrap="square">
            <a:spAutoFit/>
          </a:bodyPr>
          <a:lstStyle/>
          <a:p>
            <a:pPr>
              <a:lnSpc>
                <a:spcPct val="120000"/>
              </a:lnSpc>
            </a:pPr>
            <a:r>
              <a:rPr lang="en-GB" sz="650"/>
              <a:t>Disclaimer: The material in this presentation has been prepared solely for informational purposes and is strictly confidential. Any disclosure, use, copying or circulation of this presentation (or the information contained within it) is strictly prohibited, unless you have obtained Savills prior written consent. Neither this presentation nor any part of it shall form the basis of, or be relied upon in connection with, any offer or transaction, or act as an inducement to enter into any contract or commitment whatsoever. NO WARRANTY OR REPRESENTATION, EXPRESS OR IMPLIED, IS GIVEN AS TO THE ACCURACY OR COMPLETENESS OF THE INFORMATION CONTAINED HEREIN AND SAVILLS IS UNDER NO OBLIGATION TO SUBSEQUENTLY CORRECT IT IN THE EVENT OF ERRORS. Savills shall not be held responsible for any liability whatsoever or for any loss howsoever arising from or in reliance upon the whole or any part of the contents of this document or any errors therein or omissions therefrom. </a:t>
            </a:r>
          </a:p>
        </p:txBody>
      </p:sp>
      <p:pic>
        <p:nvPicPr>
          <p:cNvPr id="12" name="Graphic 11">
            <a:extLst>
              <a:ext uri="{FF2B5EF4-FFF2-40B4-BE49-F238E27FC236}">
                <a16:creationId xmlns:a16="http://schemas.microsoft.com/office/drawing/2014/main" id="{6CFECB7F-6C53-E387-F304-72FE5A6E344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679507" y="473394"/>
            <a:ext cx="1035573" cy="1035843"/>
          </a:xfrm>
          <a:prstGeom prst="rect">
            <a:avLst/>
          </a:prstGeom>
        </p:spPr>
      </p:pic>
      <p:sp>
        <p:nvSpPr>
          <p:cNvPr id="3" name="Title 2">
            <a:extLst>
              <a:ext uri="{FF2B5EF4-FFF2-40B4-BE49-F238E27FC236}">
                <a16:creationId xmlns:a16="http://schemas.microsoft.com/office/drawing/2014/main" id="{D4B6C21E-75B5-DFC3-6C27-BF0349C88746}"/>
              </a:ext>
            </a:extLst>
          </p:cNvPr>
          <p:cNvSpPr>
            <a:spLocks noGrp="1"/>
          </p:cNvSpPr>
          <p:nvPr>
            <p:ph type="title" hasCustomPrompt="1"/>
          </p:nvPr>
        </p:nvSpPr>
        <p:spPr>
          <a:xfrm>
            <a:off x="450732" y="2506981"/>
            <a:ext cx="6228882" cy="1109663"/>
          </a:xfrm>
        </p:spPr>
        <p:txBody>
          <a:bodyPr/>
          <a:lstStyle>
            <a:lvl1pPr>
              <a:defRPr sz="5998">
                <a:latin typeface="+mn-lt"/>
              </a:defRPr>
            </a:lvl1pPr>
          </a:lstStyle>
          <a:p>
            <a:r>
              <a:rPr lang="en-GB"/>
              <a:t>Let’s discuss</a:t>
            </a:r>
          </a:p>
        </p:txBody>
      </p:sp>
      <p:pic>
        <p:nvPicPr>
          <p:cNvPr id="7" name="Graphic 6">
            <a:extLst>
              <a:ext uri="{FF2B5EF4-FFF2-40B4-BE49-F238E27FC236}">
                <a16:creationId xmlns:a16="http://schemas.microsoft.com/office/drawing/2014/main" id="{6A12F89F-1502-20FD-F15D-516E7C43087E}"/>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679507" y="473394"/>
            <a:ext cx="1035573" cy="1035843"/>
          </a:xfrm>
          <a:prstGeom prst="rect">
            <a:avLst/>
          </a:prstGeom>
        </p:spPr>
      </p:pic>
    </p:spTree>
    <p:custDataLst>
      <p:tags r:id="rId1"/>
    </p:custDataLst>
    <p:extLst>
      <p:ext uri="{BB962C8B-B14F-4D97-AF65-F5344CB8AC3E}">
        <p14:creationId xmlns:p14="http://schemas.microsoft.com/office/powerpoint/2010/main" val="7955961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p:cSld name="Let's discuss yellow">
    <p:bg>
      <p:bgRef idx="1001">
        <a:schemeClr val="bg1"/>
      </p:bgRef>
    </p:bg>
    <p:spTree>
      <p:nvGrpSpPr>
        <p:cNvPr id="1" name=""/>
        <p:cNvGrpSpPr/>
        <p:nvPr/>
      </p:nvGrpSpPr>
      <p:grpSpPr>
        <a:xfrm>
          <a:off x="0" y="0"/>
          <a:ext cx="0" cy="0"/>
          <a:chOff x="0" y="0"/>
          <a:chExt cx="0" cy="0"/>
        </a:xfrm>
      </p:grpSpPr>
      <p:pic>
        <p:nvPicPr>
          <p:cNvPr id="2" name="Picture 1" descr="A yellow and white geometrical pattern&#10;&#10;Description automatically generated with medium confidence">
            <a:extLst>
              <a:ext uri="{FF2B5EF4-FFF2-40B4-BE49-F238E27FC236}">
                <a16:creationId xmlns:a16="http://schemas.microsoft.com/office/drawing/2014/main" id="{FA22B6A6-92A7-36CE-C52E-F73638A3A355}"/>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t="6448" b="6448"/>
          <a:stretch/>
        </p:blipFill>
        <p:spPr>
          <a:xfrm>
            <a:off x="1" y="0"/>
            <a:ext cx="12188823" cy="6858000"/>
          </a:xfrm>
          <a:prstGeom prst="rect">
            <a:avLst/>
          </a:prstGeom>
        </p:spPr>
      </p:pic>
      <p:sp>
        <p:nvSpPr>
          <p:cNvPr id="9" name="TextBox 8">
            <a:extLst>
              <a:ext uri="{FF2B5EF4-FFF2-40B4-BE49-F238E27FC236}">
                <a16:creationId xmlns:a16="http://schemas.microsoft.com/office/drawing/2014/main" id="{FADD53CD-6C5F-8E85-5A95-26A1785B663A}"/>
              </a:ext>
            </a:extLst>
          </p:cNvPr>
          <p:cNvSpPr txBox="1"/>
          <p:nvPr/>
        </p:nvSpPr>
        <p:spPr>
          <a:xfrm>
            <a:off x="411373" y="5501640"/>
            <a:ext cx="1038348" cy="295466"/>
          </a:xfrm>
          <a:prstGeom prst="rect">
            <a:avLst/>
          </a:prstGeom>
          <a:noFill/>
        </p:spPr>
        <p:txBody>
          <a:bodyPr wrap="none" rtlCol="0">
            <a:spAutoFit/>
          </a:bodyPr>
          <a:lstStyle/>
          <a:p>
            <a:pPr algn="l">
              <a:lnSpc>
                <a:spcPct val="120000"/>
              </a:lnSpc>
              <a:spcAft>
                <a:spcPts val="1000"/>
              </a:spcAft>
            </a:pPr>
            <a:r>
              <a:rPr lang="en-GB" sz="1200">
                <a:latin typeface="Gotham Medium" panose="02000604030000020004" pitchFamily="50" charset="0"/>
              </a:rPr>
              <a:t>savills.com</a:t>
            </a:r>
          </a:p>
        </p:txBody>
      </p:sp>
      <p:sp>
        <p:nvSpPr>
          <p:cNvPr id="11" name="TextBox 10">
            <a:extLst>
              <a:ext uri="{FF2B5EF4-FFF2-40B4-BE49-F238E27FC236}">
                <a16:creationId xmlns:a16="http://schemas.microsoft.com/office/drawing/2014/main" id="{43068647-BD26-DFD5-CCF1-BA56310B36B6}"/>
              </a:ext>
            </a:extLst>
          </p:cNvPr>
          <p:cNvSpPr txBox="1"/>
          <p:nvPr/>
        </p:nvSpPr>
        <p:spPr>
          <a:xfrm>
            <a:off x="411373" y="5880261"/>
            <a:ext cx="11110877" cy="562462"/>
          </a:xfrm>
          <a:prstGeom prst="rect">
            <a:avLst/>
          </a:prstGeom>
          <a:noFill/>
        </p:spPr>
        <p:txBody>
          <a:bodyPr wrap="square">
            <a:spAutoFit/>
          </a:bodyPr>
          <a:lstStyle/>
          <a:p>
            <a:pPr>
              <a:lnSpc>
                <a:spcPct val="120000"/>
              </a:lnSpc>
            </a:pPr>
            <a:r>
              <a:rPr lang="en-GB" sz="650"/>
              <a:t>Disclaimer: The material in this presentation has been prepared solely for informational purposes and is strictly confidential. Any disclosure, use, copying or circulation of this presentation (or the information contained within it) is strictly prohibited, unless you have obtained Savills prior written consent. Neither this presentation nor any part of it shall form the basis of, or be relied upon in connection with, any offer or transaction, or act as an inducement to enter into any contract or commitment whatsoever. NO WARRANTY OR REPRESENTATION, EXPRESS OR IMPLIED, IS GIVEN AS TO THE ACCURACY OR COMPLETENESS OF THE INFORMATION CONTAINED HEREIN AND SAVILLS IS UNDER NO OBLIGATION TO SUBSEQUENTLY CORRECT IT IN THE EVENT OF ERRORS. Savills shall not be held responsible for any liability whatsoever or for any loss howsoever arising from or in reliance upon the whole or any part of the contents of this document or any errors therein or omissions therefrom. </a:t>
            </a:r>
          </a:p>
        </p:txBody>
      </p:sp>
      <p:pic>
        <p:nvPicPr>
          <p:cNvPr id="12" name="Graphic 11">
            <a:extLst>
              <a:ext uri="{FF2B5EF4-FFF2-40B4-BE49-F238E27FC236}">
                <a16:creationId xmlns:a16="http://schemas.microsoft.com/office/drawing/2014/main" id="{6CFECB7F-6C53-E387-F304-72FE5A6E344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679507" y="473394"/>
            <a:ext cx="1035573" cy="1035843"/>
          </a:xfrm>
          <a:prstGeom prst="rect">
            <a:avLst/>
          </a:prstGeom>
        </p:spPr>
      </p:pic>
      <p:sp>
        <p:nvSpPr>
          <p:cNvPr id="3" name="Title 2">
            <a:extLst>
              <a:ext uri="{FF2B5EF4-FFF2-40B4-BE49-F238E27FC236}">
                <a16:creationId xmlns:a16="http://schemas.microsoft.com/office/drawing/2014/main" id="{D4B6C21E-75B5-DFC3-6C27-BF0349C88746}"/>
              </a:ext>
            </a:extLst>
          </p:cNvPr>
          <p:cNvSpPr>
            <a:spLocks noGrp="1"/>
          </p:cNvSpPr>
          <p:nvPr>
            <p:ph type="title" hasCustomPrompt="1"/>
          </p:nvPr>
        </p:nvSpPr>
        <p:spPr>
          <a:xfrm>
            <a:off x="450732" y="2506981"/>
            <a:ext cx="6228882" cy="1109663"/>
          </a:xfrm>
        </p:spPr>
        <p:txBody>
          <a:bodyPr/>
          <a:lstStyle>
            <a:lvl1pPr>
              <a:defRPr sz="5998">
                <a:latin typeface="+mn-lt"/>
              </a:defRPr>
            </a:lvl1pPr>
          </a:lstStyle>
          <a:p>
            <a:r>
              <a:rPr lang="en-GB"/>
              <a:t>Let’s discuss</a:t>
            </a:r>
          </a:p>
        </p:txBody>
      </p:sp>
      <p:pic>
        <p:nvPicPr>
          <p:cNvPr id="7" name="Graphic 6">
            <a:extLst>
              <a:ext uri="{FF2B5EF4-FFF2-40B4-BE49-F238E27FC236}">
                <a16:creationId xmlns:a16="http://schemas.microsoft.com/office/drawing/2014/main" id="{61EF6756-78B0-47C0-B55E-5826B3DEB9C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679507" y="473394"/>
            <a:ext cx="1035573" cy="1035843"/>
          </a:xfrm>
          <a:prstGeom prst="rect">
            <a:avLst/>
          </a:prstGeom>
        </p:spPr>
      </p:pic>
    </p:spTree>
    <p:custDataLst>
      <p:tags r:id="rId1"/>
    </p:custDataLst>
    <p:extLst>
      <p:ext uri="{BB962C8B-B14F-4D97-AF65-F5344CB8AC3E}">
        <p14:creationId xmlns:p14="http://schemas.microsoft.com/office/powerpoint/2010/main" val="5031336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p:cSld name="Let's discuss white">
    <p:bg>
      <p:bgRef idx="1001">
        <a:schemeClr val="bg1"/>
      </p:bgRef>
    </p:bg>
    <p:spTree>
      <p:nvGrpSpPr>
        <p:cNvPr id="1" name=""/>
        <p:cNvGrpSpPr/>
        <p:nvPr/>
      </p:nvGrpSpPr>
      <p:grpSpPr>
        <a:xfrm>
          <a:off x="0" y="0"/>
          <a:ext cx="0" cy="0"/>
          <a:chOff x="0" y="0"/>
          <a:chExt cx="0" cy="0"/>
        </a:xfrm>
      </p:grpSpPr>
      <p:pic>
        <p:nvPicPr>
          <p:cNvPr id="4" name="Picture 3" descr="A white wall with squares&#10;&#10;Description automatically generated">
            <a:extLst>
              <a:ext uri="{FF2B5EF4-FFF2-40B4-BE49-F238E27FC236}">
                <a16:creationId xmlns:a16="http://schemas.microsoft.com/office/drawing/2014/main" id="{1F74BC21-6897-8534-B2B4-7E7EF2637AEC}"/>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t="6448" b="6448"/>
          <a:stretch/>
        </p:blipFill>
        <p:spPr>
          <a:xfrm>
            <a:off x="1" y="0"/>
            <a:ext cx="12188823" cy="6858000"/>
          </a:xfrm>
          <a:prstGeom prst="rect">
            <a:avLst/>
          </a:prstGeom>
        </p:spPr>
      </p:pic>
      <p:sp>
        <p:nvSpPr>
          <p:cNvPr id="9" name="TextBox 8">
            <a:extLst>
              <a:ext uri="{FF2B5EF4-FFF2-40B4-BE49-F238E27FC236}">
                <a16:creationId xmlns:a16="http://schemas.microsoft.com/office/drawing/2014/main" id="{FADD53CD-6C5F-8E85-5A95-26A1785B663A}"/>
              </a:ext>
            </a:extLst>
          </p:cNvPr>
          <p:cNvSpPr txBox="1"/>
          <p:nvPr/>
        </p:nvSpPr>
        <p:spPr>
          <a:xfrm>
            <a:off x="411373" y="5501640"/>
            <a:ext cx="1038348" cy="295466"/>
          </a:xfrm>
          <a:prstGeom prst="rect">
            <a:avLst/>
          </a:prstGeom>
          <a:noFill/>
        </p:spPr>
        <p:txBody>
          <a:bodyPr wrap="none" rtlCol="0">
            <a:spAutoFit/>
          </a:bodyPr>
          <a:lstStyle/>
          <a:p>
            <a:pPr algn="l">
              <a:lnSpc>
                <a:spcPct val="120000"/>
              </a:lnSpc>
              <a:spcAft>
                <a:spcPts val="1000"/>
              </a:spcAft>
            </a:pPr>
            <a:r>
              <a:rPr lang="en-GB" sz="1200">
                <a:latin typeface="Gotham Medium" panose="02000604030000020004" pitchFamily="50" charset="0"/>
              </a:rPr>
              <a:t>savills.com</a:t>
            </a:r>
          </a:p>
        </p:txBody>
      </p:sp>
      <p:sp>
        <p:nvSpPr>
          <p:cNvPr id="11" name="TextBox 10">
            <a:extLst>
              <a:ext uri="{FF2B5EF4-FFF2-40B4-BE49-F238E27FC236}">
                <a16:creationId xmlns:a16="http://schemas.microsoft.com/office/drawing/2014/main" id="{43068647-BD26-DFD5-CCF1-BA56310B36B6}"/>
              </a:ext>
            </a:extLst>
          </p:cNvPr>
          <p:cNvSpPr txBox="1"/>
          <p:nvPr/>
        </p:nvSpPr>
        <p:spPr>
          <a:xfrm>
            <a:off x="411373" y="5880261"/>
            <a:ext cx="11110877" cy="562462"/>
          </a:xfrm>
          <a:prstGeom prst="rect">
            <a:avLst/>
          </a:prstGeom>
          <a:noFill/>
        </p:spPr>
        <p:txBody>
          <a:bodyPr wrap="square">
            <a:spAutoFit/>
          </a:bodyPr>
          <a:lstStyle/>
          <a:p>
            <a:pPr>
              <a:lnSpc>
                <a:spcPct val="120000"/>
              </a:lnSpc>
            </a:pPr>
            <a:r>
              <a:rPr lang="en-GB" sz="650"/>
              <a:t>Disclaimer: The material in this presentation has been prepared solely for informational purposes and is strictly confidential. Any disclosure, use, copying or circulation of this presentation (or the information contained within it) is strictly prohibited, unless you have obtained Savills prior written consent. Neither this presentation nor any part of it shall form the basis of, or be relied upon in connection with, any offer or transaction, or act as an inducement to enter into any contract or commitment whatsoever. NO WARRANTY OR REPRESENTATION, EXPRESS OR IMPLIED, IS GIVEN AS TO THE ACCURACY OR COMPLETENESS OF THE INFORMATION CONTAINED HEREIN AND SAVILLS IS UNDER NO OBLIGATION TO SUBSEQUENTLY CORRECT IT IN THE EVENT OF ERRORS. Savills shall not be held responsible for any liability whatsoever or for any loss howsoever arising from or in reliance upon the whole or any part of the contents of this document or any errors therein or omissions therefrom. </a:t>
            </a:r>
          </a:p>
        </p:txBody>
      </p:sp>
      <p:pic>
        <p:nvPicPr>
          <p:cNvPr id="12" name="Graphic 11">
            <a:extLst>
              <a:ext uri="{FF2B5EF4-FFF2-40B4-BE49-F238E27FC236}">
                <a16:creationId xmlns:a16="http://schemas.microsoft.com/office/drawing/2014/main" id="{6CFECB7F-6C53-E387-F304-72FE5A6E344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679507" y="473394"/>
            <a:ext cx="1035573" cy="1035843"/>
          </a:xfrm>
          <a:prstGeom prst="rect">
            <a:avLst/>
          </a:prstGeom>
        </p:spPr>
      </p:pic>
      <p:sp>
        <p:nvSpPr>
          <p:cNvPr id="3" name="Title 2">
            <a:extLst>
              <a:ext uri="{FF2B5EF4-FFF2-40B4-BE49-F238E27FC236}">
                <a16:creationId xmlns:a16="http://schemas.microsoft.com/office/drawing/2014/main" id="{D4B6C21E-75B5-DFC3-6C27-BF0349C88746}"/>
              </a:ext>
            </a:extLst>
          </p:cNvPr>
          <p:cNvSpPr>
            <a:spLocks noGrp="1"/>
          </p:cNvSpPr>
          <p:nvPr>
            <p:ph type="title" hasCustomPrompt="1"/>
          </p:nvPr>
        </p:nvSpPr>
        <p:spPr>
          <a:xfrm>
            <a:off x="450732" y="2506981"/>
            <a:ext cx="6228882" cy="1109663"/>
          </a:xfrm>
        </p:spPr>
        <p:txBody>
          <a:bodyPr/>
          <a:lstStyle>
            <a:lvl1pPr>
              <a:defRPr sz="5998">
                <a:latin typeface="+mn-lt"/>
              </a:defRPr>
            </a:lvl1pPr>
          </a:lstStyle>
          <a:p>
            <a:r>
              <a:rPr lang="en-GB"/>
              <a:t>Let’s discuss</a:t>
            </a:r>
          </a:p>
        </p:txBody>
      </p:sp>
      <p:pic>
        <p:nvPicPr>
          <p:cNvPr id="7" name="Graphic 6">
            <a:extLst>
              <a:ext uri="{FF2B5EF4-FFF2-40B4-BE49-F238E27FC236}">
                <a16:creationId xmlns:a16="http://schemas.microsoft.com/office/drawing/2014/main" id="{99535F71-D90D-4E18-473F-59F7903D15F8}"/>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679507" y="473394"/>
            <a:ext cx="1035573" cy="1035843"/>
          </a:xfrm>
          <a:prstGeom prst="rect">
            <a:avLst/>
          </a:prstGeom>
        </p:spPr>
      </p:pic>
    </p:spTree>
    <p:custDataLst>
      <p:tags r:id="rId1"/>
    </p:custDataLst>
    <p:extLst>
      <p:ext uri="{BB962C8B-B14F-4D97-AF65-F5344CB8AC3E}">
        <p14:creationId xmlns:p14="http://schemas.microsoft.com/office/powerpoint/2010/main" val="9548087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p:cSld name="Appendix navy">
    <p:bg>
      <p:bgRef idx="1001">
        <a:schemeClr val="bg2"/>
      </p:bgRef>
    </p:bg>
    <p:spTree>
      <p:nvGrpSpPr>
        <p:cNvPr id="1" name=""/>
        <p:cNvGrpSpPr/>
        <p:nvPr/>
      </p:nvGrpSpPr>
      <p:grpSpPr>
        <a:xfrm>
          <a:off x="0" y="0"/>
          <a:ext cx="0" cy="0"/>
          <a:chOff x="0" y="0"/>
          <a:chExt cx="0" cy="0"/>
        </a:xfrm>
      </p:grpSpPr>
      <p:pic>
        <p:nvPicPr>
          <p:cNvPr id="2" name="Picture 1" descr="A close-up of a blue cube&#10;&#10;Description automatically generated">
            <a:extLst>
              <a:ext uri="{FF2B5EF4-FFF2-40B4-BE49-F238E27FC236}">
                <a16:creationId xmlns:a16="http://schemas.microsoft.com/office/drawing/2014/main" id="{319AA2D8-0CE4-F6F0-9B36-3FEA34DF89AF}"/>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t="6448" b="6448"/>
          <a:stretch/>
        </p:blipFill>
        <p:spPr>
          <a:xfrm>
            <a:off x="1" y="0"/>
            <a:ext cx="12188823" cy="6858000"/>
          </a:xfrm>
          <a:prstGeom prst="rect">
            <a:avLst/>
          </a:prstGeom>
        </p:spPr>
      </p:pic>
      <p:sp>
        <p:nvSpPr>
          <p:cNvPr id="9" name="TextBox 8">
            <a:extLst>
              <a:ext uri="{FF2B5EF4-FFF2-40B4-BE49-F238E27FC236}">
                <a16:creationId xmlns:a16="http://schemas.microsoft.com/office/drawing/2014/main" id="{FADD53CD-6C5F-8E85-5A95-26A1785B663A}"/>
              </a:ext>
            </a:extLst>
          </p:cNvPr>
          <p:cNvSpPr txBox="1"/>
          <p:nvPr userDrawn="1"/>
        </p:nvSpPr>
        <p:spPr>
          <a:xfrm>
            <a:off x="411373" y="5501640"/>
            <a:ext cx="1038348" cy="295466"/>
          </a:xfrm>
          <a:prstGeom prst="rect">
            <a:avLst/>
          </a:prstGeom>
          <a:noFill/>
        </p:spPr>
        <p:txBody>
          <a:bodyPr wrap="none" rtlCol="0">
            <a:spAutoFit/>
          </a:bodyPr>
          <a:lstStyle/>
          <a:p>
            <a:pPr algn="l">
              <a:lnSpc>
                <a:spcPct val="120000"/>
              </a:lnSpc>
              <a:spcAft>
                <a:spcPts val="1000"/>
              </a:spcAft>
            </a:pPr>
            <a:r>
              <a:rPr lang="en-GB" sz="1200">
                <a:latin typeface="Gotham Medium" panose="02000604030000020004" pitchFamily="50" charset="0"/>
              </a:rPr>
              <a:t>savills.com</a:t>
            </a:r>
          </a:p>
        </p:txBody>
      </p:sp>
      <p:sp>
        <p:nvSpPr>
          <p:cNvPr id="11" name="TextBox 10">
            <a:extLst>
              <a:ext uri="{FF2B5EF4-FFF2-40B4-BE49-F238E27FC236}">
                <a16:creationId xmlns:a16="http://schemas.microsoft.com/office/drawing/2014/main" id="{43068647-BD26-DFD5-CCF1-BA56310B36B6}"/>
              </a:ext>
            </a:extLst>
          </p:cNvPr>
          <p:cNvSpPr txBox="1"/>
          <p:nvPr userDrawn="1"/>
        </p:nvSpPr>
        <p:spPr>
          <a:xfrm>
            <a:off x="411373" y="5880261"/>
            <a:ext cx="11110877" cy="562462"/>
          </a:xfrm>
          <a:prstGeom prst="rect">
            <a:avLst/>
          </a:prstGeom>
          <a:noFill/>
        </p:spPr>
        <p:txBody>
          <a:bodyPr wrap="square">
            <a:spAutoFit/>
          </a:bodyPr>
          <a:lstStyle/>
          <a:p>
            <a:pPr>
              <a:lnSpc>
                <a:spcPct val="120000"/>
              </a:lnSpc>
            </a:pPr>
            <a:r>
              <a:rPr lang="en-GB" sz="650"/>
              <a:t>Disclaimer: The material in this presentation has been prepared solely for informational purposes and is strictly confidential. Any disclosure, use, copying or circulation of this presentation (or the information contained within it) is strictly prohibited, unless you have obtained Savills prior written consent. Neither this presentation nor any part of it shall form the basis of, or be relied upon in connection with, any offer or transaction, or act as an inducement to enter into any contract or commitment whatsoever. NO WARRANTY OR REPRESENTATION, EXPRESS OR IMPLIED, IS GIVEN AS TO THE ACCURACY OR COMPLETENESS OF THE INFORMATION CONTAINED HEREIN AND SAVILLS IS UNDER NO OBLIGATION TO SUBSEQUENTLY CORRECT IT IN THE EVENT OF ERRORS. Savills shall not be held responsible for any liability whatsoever or for any loss howsoever arising from or in reliance upon the whole or any part of the contents of this document or any errors therein or omissions therefrom. </a:t>
            </a:r>
          </a:p>
        </p:txBody>
      </p:sp>
      <p:pic>
        <p:nvPicPr>
          <p:cNvPr id="12" name="Graphic 11">
            <a:extLst>
              <a:ext uri="{FF2B5EF4-FFF2-40B4-BE49-F238E27FC236}">
                <a16:creationId xmlns:a16="http://schemas.microsoft.com/office/drawing/2014/main" id="{6CFECB7F-6C53-E387-F304-72FE5A6E344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679507" y="473394"/>
            <a:ext cx="1035573" cy="1035843"/>
          </a:xfrm>
          <a:prstGeom prst="rect">
            <a:avLst/>
          </a:prstGeom>
        </p:spPr>
      </p:pic>
      <p:sp>
        <p:nvSpPr>
          <p:cNvPr id="3" name="Title 2">
            <a:extLst>
              <a:ext uri="{FF2B5EF4-FFF2-40B4-BE49-F238E27FC236}">
                <a16:creationId xmlns:a16="http://schemas.microsoft.com/office/drawing/2014/main" id="{3471290F-DA92-D6E4-9A1A-8556ECC17962}"/>
              </a:ext>
            </a:extLst>
          </p:cNvPr>
          <p:cNvSpPr>
            <a:spLocks noGrp="1"/>
          </p:cNvSpPr>
          <p:nvPr>
            <p:ph type="title" hasCustomPrompt="1"/>
          </p:nvPr>
        </p:nvSpPr>
        <p:spPr>
          <a:xfrm>
            <a:off x="450732" y="2506981"/>
            <a:ext cx="6228882" cy="1109663"/>
          </a:xfrm>
        </p:spPr>
        <p:txBody>
          <a:bodyPr/>
          <a:lstStyle>
            <a:lvl1pPr>
              <a:defRPr sz="5998">
                <a:latin typeface="+mn-lt"/>
              </a:defRPr>
            </a:lvl1pPr>
          </a:lstStyle>
          <a:p>
            <a:r>
              <a:rPr lang="en-GB"/>
              <a:t>Appendix</a:t>
            </a:r>
          </a:p>
        </p:txBody>
      </p:sp>
      <p:pic>
        <p:nvPicPr>
          <p:cNvPr id="7" name="Graphic 6">
            <a:extLst>
              <a:ext uri="{FF2B5EF4-FFF2-40B4-BE49-F238E27FC236}">
                <a16:creationId xmlns:a16="http://schemas.microsoft.com/office/drawing/2014/main" id="{2C83C3E3-8372-07C3-48D1-5FC549DFA94F}"/>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679507" y="473394"/>
            <a:ext cx="1035573" cy="1035843"/>
          </a:xfrm>
          <a:prstGeom prst="rect">
            <a:avLst/>
          </a:prstGeom>
        </p:spPr>
      </p:pic>
    </p:spTree>
    <p:custDataLst>
      <p:tags r:id="rId1"/>
    </p:custDataLst>
    <p:extLst>
      <p:ext uri="{BB962C8B-B14F-4D97-AF65-F5344CB8AC3E}">
        <p14:creationId xmlns:p14="http://schemas.microsoft.com/office/powerpoint/2010/main" val="32077768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p:cSld name="Appendix yellow">
    <p:bg>
      <p:bgRef idx="1001">
        <a:schemeClr val="bg1"/>
      </p:bgRef>
    </p:bg>
    <p:spTree>
      <p:nvGrpSpPr>
        <p:cNvPr id="1" name=""/>
        <p:cNvGrpSpPr/>
        <p:nvPr/>
      </p:nvGrpSpPr>
      <p:grpSpPr>
        <a:xfrm>
          <a:off x="0" y="0"/>
          <a:ext cx="0" cy="0"/>
          <a:chOff x="0" y="0"/>
          <a:chExt cx="0" cy="0"/>
        </a:xfrm>
      </p:grpSpPr>
      <p:pic>
        <p:nvPicPr>
          <p:cNvPr id="2" name="Picture 1" descr="A yellow and white geometrical pattern&#10;&#10;Description automatically generated with medium confidence">
            <a:extLst>
              <a:ext uri="{FF2B5EF4-FFF2-40B4-BE49-F238E27FC236}">
                <a16:creationId xmlns:a16="http://schemas.microsoft.com/office/drawing/2014/main" id="{9EAD3C4A-05E9-EB06-1360-88509BE3DED7}"/>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t="6448" b="6448"/>
          <a:stretch/>
        </p:blipFill>
        <p:spPr>
          <a:xfrm>
            <a:off x="1" y="0"/>
            <a:ext cx="12188823" cy="6858000"/>
          </a:xfrm>
          <a:prstGeom prst="rect">
            <a:avLst/>
          </a:prstGeom>
        </p:spPr>
      </p:pic>
      <p:sp>
        <p:nvSpPr>
          <p:cNvPr id="9" name="TextBox 8">
            <a:extLst>
              <a:ext uri="{FF2B5EF4-FFF2-40B4-BE49-F238E27FC236}">
                <a16:creationId xmlns:a16="http://schemas.microsoft.com/office/drawing/2014/main" id="{FADD53CD-6C5F-8E85-5A95-26A1785B663A}"/>
              </a:ext>
            </a:extLst>
          </p:cNvPr>
          <p:cNvSpPr txBox="1"/>
          <p:nvPr/>
        </p:nvSpPr>
        <p:spPr>
          <a:xfrm>
            <a:off x="411373" y="5501640"/>
            <a:ext cx="1038348" cy="295466"/>
          </a:xfrm>
          <a:prstGeom prst="rect">
            <a:avLst/>
          </a:prstGeom>
          <a:noFill/>
        </p:spPr>
        <p:txBody>
          <a:bodyPr wrap="none" rtlCol="0">
            <a:spAutoFit/>
          </a:bodyPr>
          <a:lstStyle/>
          <a:p>
            <a:pPr algn="l">
              <a:lnSpc>
                <a:spcPct val="120000"/>
              </a:lnSpc>
              <a:spcAft>
                <a:spcPts val="1000"/>
              </a:spcAft>
            </a:pPr>
            <a:r>
              <a:rPr lang="en-GB" sz="1200">
                <a:latin typeface="Gotham Medium" panose="02000604030000020004" pitchFamily="50" charset="0"/>
              </a:rPr>
              <a:t>savills.com</a:t>
            </a:r>
          </a:p>
        </p:txBody>
      </p:sp>
      <p:sp>
        <p:nvSpPr>
          <p:cNvPr id="11" name="TextBox 10">
            <a:extLst>
              <a:ext uri="{FF2B5EF4-FFF2-40B4-BE49-F238E27FC236}">
                <a16:creationId xmlns:a16="http://schemas.microsoft.com/office/drawing/2014/main" id="{43068647-BD26-DFD5-CCF1-BA56310B36B6}"/>
              </a:ext>
            </a:extLst>
          </p:cNvPr>
          <p:cNvSpPr txBox="1"/>
          <p:nvPr userDrawn="1"/>
        </p:nvSpPr>
        <p:spPr>
          <a:xfrm>
            <a:off x="411373" y="5880261"/>
            <a:ext cx="11110877" cy="562462"/>
          </a:xfrm>
          <a:prstGeom prst="rect">
            <a:avLst/>
          </a:prstGeom>
          <a:noFill/>
        </p:spPr>
        <p:txBody>
          <a:bodyPr wrap="square">
            <a:spAutoFit/>
          </a:bodyPr>
          <a:lstStyle/>
          <a:p>
            <a:pPr>
              <a:lnSpc>
                <a:spcPct val="120000"/>
              </a:lnSpc>
            </a:pPr>
            <a:r>
              <a:rPr lang="en-GB" sz="650"/>
              <a:t>Disclaimer: The material in this presentation has been prepared solely for informational purposes and is strictly confidential. Any disclosure, use, copying or circulation of this presentation (or the information contained within it) is strictly prohibited, unless you have obtained Savills prior written consent. Neither this presentation nor any part of it shall form the basis of, or be relied upon in connection with, any offer or transaction, or act as an inducement to enter into any contract or commitment whatsoever. NO WARRANTY OR REPRESENTATION, EXPRESS OR IMPLIED, IS GIVEN AS TO THE ACCURACY OR COMPLETENESS OF THE INFORMATION CONTAINED HEREIN AND SAVILLS IS UNDER NO OBLIGATION TO SUBSEQUENTLY CORRECT IT IN THE EVENT OF ERRORS. Savills shall not be held responsible for any liability whatsoever or for any loss howsoever arising from or in reliance upon the whole or any part of the contents of this document or any errors therein or omissions therefrom. </a:t>
            </a:r>
          </a:p>
        </p:txBody>
      </p:sp>
      <p:pic>
        <p:nvPicPr>
          <p:cNvPr id="12" name="Graphic 11">
            <a:extLst>
              <a:ext uri="{FF2B5EF4-FFF2-40B4-BE49-F238E27FC236}">
                <a16:creationId xmlns:a16="http://schemas.microsoft.com/office/drawing/2014/main" id="{6CFECB7F-6C53-E387-F304-72FE5A6E344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679507" y="473394"/>
            <a:ext cx="1035573" cy="1035843"/>
          </a:xfrm>
          <a:prstGeom prst="rect">
            <a:avLst/>
          </a:prstGeom>
        </p:spPr>
      </p:pic>
      <p:sp>
        <p:nvSpPr>
          <p:cNvPr id="3" name="Title 2">
            <a:extLst>
              <a:ext uri="{FF2B5EF4-FFF2-40B4-BE49-F238E27FC236}">
                <a16:creationId xmlns:a16="http://schemas.microsoft.com/office/drawing/2014/main" id="{3471290F-DA92-D6E4-9A1A-8556ECC17962}"/>
              </a:ext>
            </a:extLst>
          </p:cNvPr>
          <p:cNvSpPr>
            <a:spLocks noGrp="1"/>
          </p:cNvSpPr>
          <p:nvPr>
            <p:ph type="title" hasCustomPrompt="1"/>
          </p:nvPr>
        </p:nvSpPr>
        <p:spPr>
          <a:xfrm>
            <a:off x="450732" y="2506981"/>
            <a:ext cx="6228882" cy="1109663"/>
          </a:xfrm>
        </p:spPr>
        <p:txBody>
          <a:bodyPr/>
          <a:lstStyle>
            <a:lvl1pPr>
              <a:defRPr sz="5998">
                <a:latin typeface="+mn-lt"/>
              </a:defRPr>
            </a:lvl1pPr>
          </a:lstStyle>
          <a:p>
            <a:r>
              <a:rPr lang="en-GB"/>
              <a:t>Appendix</a:t>
            </a:r>
          </a:p>
        </p:txBody>
      </p:sp>
      <p:pic>
        <p:nvPicPr>
          <p:cNvPr id="7" name="Graphic 6">
            <a:extLst>
              <a:ext uri="{FF2B5EF4-FFF2-40B4-BE49-F238E27FC236}">
                <a16:creationId xmlns:a16="http://schemas.microsoft.com/office/drawing/2014/main" id="{F87D3E87-AE06-EA10-C00A-64335F67622C}"/>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679507" y="473394"/>
            <a:ext cx="1035573" cy="1035843"/>
          </a:xfrm>
          <a:prstGeom prst="rect">
            <a:avLst/>
          </a:prstGeom>
        </p:spPr>
      </p:pic>
    </p:spTree>
    <p:custDataLst>
      <p:tags r:id="rId1"/>
    </p:custDataLst>
    <p:extLst>
      <p:ext uri="{BB962C8B-B14F-4D97-AF65-F5344CB8AC3E}">
        <p14:creationId xmlns:p14="http://schemas.microsoft.com/office/powerpoint/2010/main" val="24645653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p:cSld name="Appendix white">
    <p:bg>
      <p:bgRef idx="1001">
        <a:schemeClr val="bg1"/>
      </p:bgRef>
    </p:bg>
    <p:spTree>
      <p:nvGrpSpPr>
        <p:cNvPr id="1" name=""/>
        <p:cNvGrpSpPr/>
        <p:nvPr/>
      </p:nvGrpSpPr>
      <p:grpSpPr>
        <a:xfrm>
          <a:off x="0" y="0"/>
          <a:ext cx="0" cy="0"/>
          <a:chOff x="0" y="0"/>
          <a:chExt cx="0" cy="0"/>
        </a:xfrm>
      </p:grpSpPr>
      <p:pic>
        <p:nvPicPr>
          <p:cNvPr id="6" name="Picture 5" descr="A white wall with squares&#10;&#10;Description automatically generated">
            <a:extLst>
              <a:ext uri="{FF2B5EF4-FFF2-40B4-BE49-F238E27FC236}">
                <a16:creationId xmlns:a16="http://schemas.microsoft.com/office/drawing/2014/main" id="{C303146A-A798-4D46-8FBC-250B33D6FAA5}"/>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t="6448" b="6448"/>
          <a:stretch/>
        </p:blipFill>
        <p:spPr>
          <a:xfrm>
            <a:off x="1" y="0"/>
            <a:ext cx="12188823" cy="6858000"/>
          </a:xfrm>
          <a:prstGeom prst="rect">
            <a:avLst/>
          </a:prstGeom>
        </p:spPr>
      </p:pic>
      <p:sp>
        <p:nvSpPr>
          <p:cNvPr id="9" name="TextBox 8">
            <a:extLst>
              <a:ext uri="{FF2B5EF4-FFF2-40B4-BE49-F238E27FC236}">
                <a16:creationId xmlns:a16="http://schemas.microsoft.com/office/drawing/2014/main" id="{FADD53CD-6C5F-8E85-5A95-26A1785B663A}"/>
              </a:ext>
            </a:extLst>
          </p:cNvPr>
          <p:cNvSpPr txBox="1"/>
          <p:nvPr/>
        </p:nvSpPr>
        <p:spPr>
          <a:xfrm>
            <a:off x="411373" y="5501640"/>
            <a:ext cx="1038348" cy="295466"/>
          </a:xfrm>
          <a:prstGeom prst="rect">
            <a:avLst/>
          </a:prstGeom>
          <a:noFill/>
        </p:spPr>
        <p:txBody>
          <a:bodyPr wrap="none" rtlCol="0">
            <a:spAutoFit/>
          </a:bodyPr>
          <a:lstStyle/>
          <a:p>
            <a:pPr algn="l">
              <a:lnSpc>
                <a:spcPct val="120000"/>
              </a:lnSpc>
              <a:spcAft>
                <a:spcPts val="1000"/>
              </a:spcAft>
            </a:pPr>
            <a:r>
              <a:rPr lang="en-GB" sz="1200">
                <a:latin typeface="Gotham Medium" panose="02000604030000020004" pitchFamily="50" charset="0"/>
              </a:rPr>
              <a:t>savills.com</a:t>
            </a:r>
          </a:p>
        </p:txBody>
      </p:sp>
      <p:sp>
        <p:nvSpPr>
          <p:cNvPr id="11" name="TextBox 10">
            <a:extLst>
              <a:ext uri="{FF2B5EF4-FFF2-40B4-BE49-F238E27FC236}">
                <a16:creationId xmlns:a16="http://schemas.microsoft.com/office/drawing/2014/main" id="{43068647-BD26-DFD5-CCF1-BA56310B36B6}"/>
              </a:ext>
            </a:extLst>
          </p:cNvPr>
          <p:cNvSpPr txBox="1"/>
          <p:nvPr/>
        </p:nvSpPr>
        <p:spPr>
          <a:xfrm>
            <a:off x="411373" y="5880261"/>
            <a:ext cx="11110877" cy="562462"/>
          </a:xfrm>
          <a:prstGeom prst="rect">
            <a:avLst/>
          </a:prstGeom>
          <a:noFill/>
        </p:spPr>
        <p:txBody>
          <a:bodyPr wrap="square">
            <a:spAutoFit/>
          </a:bodyPr>
          <a:lstStyle/>
          <a:p>
            <a:pPr>
              <a:lnSpc>
                <a:spcPct val="120000"/>
              </a:lnSpc>
            </a:pPr>
            <a:r>
              <a:rPr lang="en-GB" sz="650"/>
              <a:t>Disclaimer: The material in this presentation has been prepared solely for informational purposes and is strictly confidential. Any disclosure, use, copying or circulation of this presentation (or the information contained within it) is strictly prohibited, unless you have obtained Savills prior written consent. Neither this presentation nor any part of it shall form the basis of, or be relied upon in connection with, any offer or transaction, or act as an inducement to enter into any contract or commitment whatsoever. NO WARRANTY OR REPRESENTATION, EXPRESS OR IMPLIED, IS GIVEN AS TO THE ACCURACY OR COMPLETENESS OF THE INFORMATION CONTAINED HEREIN AND SAVILLS IS UNDER NO OBLIGATION TO SUBSEQUENTLY CORRECT IT IN THE EVENT OF ERRORS. Savills shall not be held responsible for any liability whatsoever or for any loss howsoever arising from or in reliance upon the whole or any part of the contents of this document or any errors therein or omissions therefrom. </a:t>
            </a:r>
          </a:p>
        </p:txBody>
      </p:sp>
      <p:pic>
        <p:nvPicPr>
          <p:cNvPr id="12" name="Graphic 11">
            <a:extLst>
              <a:ext uri="{FF2B5EF4-FFF2-40B4-BE49-F238E27FC236}">
                <a16:creationId xmlns:a16="http://schemas.microsoft.com/office/drawing/2014/main" id="{6CFECB7F-6C53-E387-F304-72FE5A6E344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679507" y="473394"/>
            <a:ext cx="1035573" cy="1035843"/>
          </a:xfrm>
          <a:prstGeom prst="rect">
            <a:avLst/>
          </a:prstGeom>
        </p:spPr>
      </p:pic>
      <p:sp>
        <p:nvSpPr>
          <p:cNvPr id="3" name="Title 2">
            <a:extLst>
              <a:ext uri="{FF2B5EF4-FFF2-40B4-BE49-F238E27FC236}">
                <a16:creationId xmlns:a16="http://schemas.microsoft.com/office/drawing/2014/main" id="{3471290F-DA92-D6E4-9A1A-8556ECC17962}"/>
              </a:ext>
            </a:extLst>
          </p:cNvPr>
          <p:cNvSpPr>
            <a:spLocks noGrp="1"/>
          </p:cNvSpPr>
          <p:nvPr>
            <p:ph type="title" hasCustomPrompt="1"/>
          </p:nvPr>
        </p:nvSpPr>
        <p:spPr>
          <a:xfrm>
            <a:off x="450732" y="2506981"/>
            <a:ext cx="6228882" cy="1109663"/>
          </a:xfrm>
        </p:spPr>
        <p:txBody>
          <a:bodyPr/>
          <a:lstStyle>
            <a:lvl1pPr>
              <a:defRPr sz="5998">
                <a:latin typeface="+mn-lt"/>
              </a:defRPr>
            </a:lvl1pPr>
          </a:lstStyle>
          <a:p>
            <a:r>
              <a:rPr lang="en-GB"/>
              <a:t>Appendix</a:t>
            </a:r>
          </a:p>
        </p:txBody>
      </p:sp>
      <p:pic>
        <p:nvPicPr>
          <p:cNvPr id="7" name="Graphic 6">
            <a:extLst>
              <a:ext uri="{FF2B5EF4-FFF2-40B4-BE49-F238E27FC236}">
                <a16:creationId xmlns:a16="http://schemas.microsoft.com/office/drawing/2014/main" id="{553A1508-8A2E-4BF7-0B4E-61FD6E0E13D6}"/>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679507" y="473394"/>
            <a:ext cx="1035573" cy="1035843"/>
          </a:xfrm>
          <a:prstGeom prst="rect">
            <a:avLst/>
          </a:prstGeom>
        </p:spPr>
      </p:pic>
    </p:spTree>
    <p:custDataLst>
      <p:tags r:id="rId1"/>
    </p:custDataLst>
    <p:extLst>
      <p:ext uri="{BB962C8B-B14F-4D97-AF65-F5344CB8AC3E}">
        <p14:creationId xmlns:p14="http://schemas.microsoft.com/office/powerpoint/2010/main" val="23055534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73E7156E-175E-4DBA-9D21-B772C320F342}" type="datetimeFigureOut">
              <a:rPr lang="en-US" dirty="0"/>
              <a:t>10/23/2025</a:t>
            </a:fld>
            <a:endParaRPr lang="en-US"/>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dirty="0"/>
              <a:t>‹#›</a:t>
            </a:fld>
            <a:endParaRPr lang="en-US"/>
          </a:p>
        </p:txBody>
      </p:sp>
    </p:spTree>
    <p:extLst>
      <p:ext uri="{BB962C8B-B14F-4D97-AF65-F5344CB8AC3E}">
        <p14:creationId xmlns:p14="http://schemas.microsoft.com/office/powerpoint/2010/main" val="2324360265"/>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120DBFB-B27A-4152-B93B-E0544768A4B5}"/>
              </a:ext>
            </a:extLst>
          </p:cNvPr>
          <p:cNvSpPr>
            <a:spLocks noGrp="1"/>
          </p:cNvSpPr>
          <p:nvPr>
            <p:ph type="dt" sz="half" idx="10"/>
          </p:nvPr>
        </p:nvSpPr>
        <p:spPr/>
        <p:txBody>
          <a:bodyPr/>
          <a:lstStyle/>
          <a:p>
            <a:fld id="{4C75E3F5-96C8-4B1E-B9B5-08DC3421FB54}" type="datetimeFigureOut">
              <a:rPr lang="en-US" smtClean="0"/>
              <a:t>10/23/2025</a:t>
            </a:fld>
            <a:endParaRPr lang="en-US"/>
          </a:p>
        </p:txBody>
      </p:sp>
      <p:sp>
        <p:nvSpPr>
          <p:cNvPr id="4" name="Footer Placeholder 3">
            <a:extLst>
              <a:ext uri="{FF2B5EF4-FFF2-40B4-BE49-F238E27FC236}">
                <a16:creationId xmlns:a16="http://schemas.microsoft.com/office/drawing/2014/main" id="{4E2609EE-8677-453E-B000-7C9D37C31BB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85346EE-7757-43D9-8F90-C5A66E3A878A}"/>
              </a:ext>
            </a:extLst>
          </p:cNvPr>
          <p:cNvSpPr>
            <a:spLocks noGrp="1"/>
          </p:cNvSpPr>
          <p:nvPr>
            <p:ph type="sldNum" sz="quarter" idx="12"/>
          </p:nvPr>
        </p:nvSpPr>
        <p:spPr/>
        <p:txBody>
          <a:bodyPr/>
          <a:lstStyle/>
          <a:p>
            <a:fld id="{0BEB781F-86EE-483E-A078-3A16173F7283}" type="slidenum">
              <a:rPr lang="en-US" smtClean="0"/>
              <a:t>‹#›</a:t>
            </a:fld>
            <a:endParaRPr lang="en-US"/>
          </a:p>
        </p:txBody>
      </p:sp>
      <p:sp>
        <p:nvSpPr>
          <p:cNvPr id="6" name="Title 1">
            <a:extLst>
              <a:ext uri="{FF2B5EF4-FFF2-40B4-BE49-F238E27FC236}">
                <a16:creationId xmlns:a16="http://schemas.microsoft.com/office/drawing/2014/main" id="{F0128637-293C-4F87-8D53-0BE4379C8169}"/>
              </a:ext>
            </a:extLst>
          </p:cNvPr>
          <p:cNvSpPr>
            <a:spLocks noGrp="1"/>
          </p:cNvSpPr>
          <p:nvPr>
            <p:ph type="title" hasCustomPrompt="1"/>
          </p:nvPr>
        </p:nvSpPr>
        <p:spPr>
          <a:xfrm>
            <a:off x="343248" y="310287"/>
            <a:ext cx="5236949" cy="853352"/>
          </a:xfrm>
        </p:spPr>
        <p:txBody>
          <a:bodyPr>
            <a:normAutofit/>
          </a:bodyPr>
          <a:lstStyle>
            <a:lvl1pPr>
              <a:defRPr sz="3599" b="1"/>
            </a:lvl1pPr>
          </a:lstStyle>
          <a:p>
            <a:r>
              <a:rPr lang="en-US"/>
              <a:t>CLICK TO EDIT MASTER TITLE STYLE</a:t>
            </a:r>
          </a:p>
        </p:txBody>
      </p:sp>
      <p:sp>
        <p:nvSpPr>
          <p:cNvPr id="7" name="Text Placeholder 7">
            <a:extLst>
              <a:ext uri="{FF2B5EF4-FFF2-40B4-BE49-F238E27FC236}">
                <a16:creationId xmlns:a16="http://schemas.microsoft.com/office/drawing/2014/main" id="{ABCAE7BC-9D1D-42BA-A132-117B58540CC7}"/>
              </a:ext>
            </a:extLst>
          </p:cNvPr>
          <p:cNvSpPr>
            <a:spLocks noGrp="1"/>
          </p:cNvSpPr>
          <p:nvPr>
            <p:ph type="body" sz="quarter" idx="13"/>
          </p:nvPr>
        </p:nvSpPr>
        <p:spPr>
          <a:xfrm>
            <a:off x="343248" y="981076"/>
            <a:ext cx="3580467" cy="365126"/>
          </a:xfrm>
        </p:spPr>
        <p:txBody>
          <a:bodyPr>
            <a:normAutofit/>
          </a:bodyPr>
          <a:lstStyle>
            <a:lvl1pPr marL="0" indent="0">
              <a:spcBef>
                <a:spcPts val="900"/>
              </a:spcBef>
              <a:buNone/>
              <a:defRPr sz="1999" b="1">
                <a:latin typeface="+mj-lt"/>
              </a:defRPr>
            </a:lvl1pPr>
          </a:lstStyle>
          <a:p>
            <a:pPr lvl="0"/>
            <a:r>
              <a:rPr lang="en-US"/>
              <a:t>Click to edit Master text styles</a:t>
            </a:r>
          </a:p>
        </p:txBody>
      </p:sp>
      <p:sp>
        <p:nvSpPr>
          <p:cNvPr id="8" name="Content Placeholder 7">
            <a:extLst>
              <a:ext uri="{FF2B5EF4-FFF2-40B4-BE49-F238E27FC236}">
                <a16:creationId xmlns:a16="http://schemas.microsoft.com/office/drawing/2014/main" id="{6001FCC3-C0B6-411C-97C8-DCB57E6D3D8E}"/>
              </a:ext>
            </a:extLst>
          </p:cNvPr>
          <p:cNvSpPr>
            <a:spLocks noGrp="1"/>
          </p:cNvSpPr>
          <p:nvPr>
            <p:ph sz="quarter" idx="14"/>
          </p:nvPr>
        </p:nvSpPr>
        <p:spPr>
          <a:xfrm>
            <a:off x="342810" y="1470027"/>
            <a:ext cx="11484159" cy="472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07562788"/>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userDrawn="1">
  <p:cSld name="Smart Ar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799" kern="1200" spc="150" baseline="0" dirty="0">
                <a:solidFill>
                  <a:schemeClr val="tx1"/>
                </a:solidFill>
                <a:latin typeface="+mj-lt"/>
                <a:ea typeface="+mj-ea"/>
                <a:cs typeface="+mj-cs"/>
              </a:defRPr>
            </a:lvl1pPr>
          </a:lstStyle>
          <a:p>
            <a:r>
              <a:rPr lang="en-US"/>
              <a:t>CLICK TO EDIT MASTER TITLE STYLE</a:t>
            </a:r>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a:t>Pitch Deck</a:t>
            </a:r>
          </a:p>
        </p:txBody>
      </p:sp>
      <p:cxnSp>
        <p:nvCxnSpPr>
          <p:cNvPr id="10" name="Straight Connector 9">
            <a:extLst>
              <a:ext uri="{FF2B5EF4-FFF2-40B4-BE49-F238E27FC236}">
                <a16:creationId xmlns:a16="http://schemas.microsoft.com/office/drawing/2014/main" id="{66988B2D-0240-4256-8268-4B9FF1E72363}"/>
              </a:ext>
              <a:ext uri="{C183D7F6-B498-43B3-948B-1728B52AA6E4}">
                <adec:decorative xmlns:adec="http://schemas.microsoft.com/office/drawing/2017/decorative" val="1"/>
              </a:ext>
            </a:extLst>
          </p:cNvPr>
          <p:cNvCxnSpPr>
            <a:cxnSpLocks/>
          </p:cNvCxnSpPr>
          <p:nvPr/>
        </p:nvCxnSpPr>
        <p:spPr>
          <a:xfrm flipV="1">
            <a:off x="0" y="0"/>
            <a:ext cx="2590125"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8EEAAE1-3D04-41C3-B2D2-B3BEF34C3B27}"/>
              </a:ext>
              <a:ext uri="{C183D7F6-B498-43B3-948B-1728B52AA6E4}">
                <adec:decorative xmlns:adec="http://schemas.microsoft.com/office/drawing/2017/decorative" val="1"/>
              </a:ext>
            </a:extLst>
          </p:cNvPr>
          <p:cNvCxnSpPr>
            <a:cxnSpLocks/>
          </p:cNvCxnSpPr>
          <p:nvPr/>
        </p:nvCxnSpPr>
        <p:spPr>
          <a:xfrm flipH="1">
            <a:off x="0" y="0"/>
            <a:ext cx="704666" cy="10279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a:p>
        </p:txBody>
      </p:sp>
      <p:sp>
        <p:nvSpPr>
          <p:cNvPr id="8" name="Content Placeholder 7">
            <a:extLst>
              <a:ext uri="{FF2B5EF4-FFF2-40B4-BE49-F238E27FC236}">
                <a16:creationId xmlns:a16="http://schemas.microsoft.com/office/drawing/2014/main" id="{24CE0E97-85AE-BE9D-BB93-C4A7A78A64A9}"/>
              </a:ext>
            </a:extLst>
          </p:cNvPr>
          <p:cNvSpPr>
            <a:spLocks noGrp="1"/>
          </p:cNvSpPr>
          <p:nvPr>
            <p:ph sz="quarter" idx="16"/>
          </p:nvPr>
        </p:nvSpPr>
        <p:spPr>
          <a:xfrm>
            <a:off x="837982" y="2138363"/>
            <a:ext cx="10512862" cy="36957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17917429"/>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D06AF-EF87-8489-2C82-DEB90B7EFE0C}"/>
              </a:ext>
            </a:extLst>
          </p:cNvPr>
          <p:cNvSpPr>
            <a:spLocks noGrp="1"/>
          </p:cNvSpPr>
          <p:nvPr>
            <p:ph type="title"/>
          </p:nvPr>
        </p:nvSpPr>
        <p:spPr>
          <a:xfrm>
            <a:off x="603224" y="553617"/>
            <a:ext cx="8270986" cy="4008859"/>
          </a:xfrm>
        </p:spPr>
        <p:txBody>
          <a:bodyPr anchor="t">
            <a:normAutofit/>
          </a:bodyPr>
          <a:lstStyle>
            <a:lvl1pPr>
              <a:defRPr sz="9597" cap="all" baseline="0"/>
            </a:lvl1pPr>
          </a:lstStyle>
          <a:p>
            <a:r>
              <a:rPr lang="en-US"/>
              <a:t>Click to edit Master title style</a:t>
            </a:r>
          </a:p>
        </p:txBody>
      </p:sp>
      <p:sp>
        <p:nvSpPr>
          <p:cNvPr id="3" name="Text Placeholder 2">
            <a:extLst>
              <a:ext uri="{FF2B5EF4-FFF2-40B4-BE49-F238E27FC236}">
                <a16:creationId xmlns:a16="http://schemas.microsoft.com/office/drawing/2014/main" id="{308E5678-CA38-1318-9EA2-5E0A4F9A59BA}"/>
              </a:ext>
            </a:extLst>
          </p:cNvPr>
          <p:cNvSpPr>
            <a:spLocks noGrp="1"/>
          </p:cNvSpPr>
          <p:nvPr>
            <p:ph type="body" idx="1"/>
          </p:nvPr>
        </p:nvSpPr>
        <p:spPr>
          <a:xfrm>
            <a:off x="603223" y="4589464"/>
            <a:ext cx="8270986" cy="1384617"/>
          </a:xfrm>
        </p:spPr>
        <p:txBody>
          <a:bodyPr anchor="b">
            <a:normAutofit/>
          </a:bodyPr>
          <a:lstStyle>
            <a:lvl1pPr marL="0" indent="0">
              <a:buNone/>
              <a:defRPr sz="3555">
                <a:solidFill>
                  <a:schemeClr val="tx1"/>
                </a:solidFill>
              </a:defRPr>
            </a:lvl1pPr>
            <a:lvl2pPr marL="812582" indent="0">
              <a:buNone/>
              <a:defRPr sz="3555">
                <a:solidFill>
                  <a:schemeClr val="tx1">
                    <a:tint val="75000"/>
                  </a:schemeClr>
                </a:solidFill>
              </a:defRPr>
            </a:lvl2pPr>
            <a:lvl3pPr marL="1625163" indent="0">
              <a:buNone/>
              <a:defRPr sz="3199">
                <a:solidFill>
                  <a:schemeClr val="tx1">
                    <a:tint val="75000"/>
                  </a:schemeClr>
                </a:solidFill>
              </a:defRPr>
            </a:lvl3pPr>
            <a:lvl4pPr marL="2437745" indent="0">
              <a:buNone/>
              <a:defRPr sz="2844">
                <a:solidFill>
                  <a:schemeClr val="tx1">
                    <a:tint val="75000"/>
                  </a:schemeClr>
                </a:solidFill>
              </a:defRPr>
            </a:lvl4pPr>
            <a:lvl5pPr marL="3250326" indent="0">
              <a:buNone/>
              <a:defRPr sz="2844">
                <a:solidFill>
                  <a:schemeClr val="tx1">
                    <a:tint val="75000"/>
                  </a:schemeClr>
                </a:solidFill>
              </a:defRPr>
            </a:lvl5pPr>
            <a:lvl6pPr marL="4062908" indent="0">
              <a:buNone/>
              <a:defRPr sz="2844">
                <a:solidFill>
                  <a:schemeClr val="tx1">
                    <a:tint val="75000"/>
                  </a:schemeClr>
                </a:solidFill>
              </a:defRPr>
            </a:lvl6pPr>
            <a:lvl7pPr marL="4875489" indent="0">
              <a:buNone/>
              <a:defRPr sz="2844">
                <a:solidFill>
                  <a:schemeClr val="tx1">
                    <a:tint val="75000"/>
                  </a:schemeClr>
                </a:solidFill>
              </a:defRPr>
            </a:lvl7pPr>
            <a:lvl8pPr marL="5688071" indent="0">
              <a:buNone/>
              <a:defRPr sz="2844">
                <a:solidFill>
                  <a:schemeClr val="tx1">
                    <a:tint val="75000"/>
                  </a:schemeClr>
                </a:solidFill>
              </a:defRPr>
            </a:lvl8pPr>
            <a:lvl9pPr marL="6500652" indent="0">
              <a:buNone/>
              <a:defRPr sz="2844">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4E99186-7E5A-60AF-DE69-5C7DA71611AB}"/>
              </a:ext>
            </a:extLst>
          </p:cNvPr>
          <p:cNvSpPr>
            <a:spLocks noGrp="1"/>
          </p:cNvSpPr>
          <p:nvPr>
            <p:ph type="dt" sz="half" idx="10"/>
          </p:nvPr>
        </p:nvSpPr>
        <p:spPr/>
        <p:txBody>
          <a:bodyPr/>
          <a:lstStyle/>
          <a:p>
            <a:fld id="{04895F6E-3D02-4292-95D1-C62B3126321B}" type="datetimeFigureOut">
              <a:rPr lang="en-US" dirty="0"/>
              <a:t>10/23/2025</a:t>
            </a:fld>
            <a:endParaRPr lang="en-US"/>
          </a:p>
        </p:txBody>
      </p:sp>
      <p:sp>
        <p:nvSpPr>
          <p:cNvPr id="5" name="Footer Placeholder 4">
            <a:extLst>
              <a:ext uri="{FF2B5EF4-FFF2-40B4-BE49-F238E27FC236}">
                <a16:creationId xmlns:a16="http://schemas.microsoft.com/office/drawing/2014/main" id="{82FA13D1-1FBA-E820-323B-77B41F1A665D}"/>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FB39BE85-85F6-4636-C651-D87CC969A49E}"/>
              </a:ext>
            </a:extLst>
          </p:cNvPr>
          <p:cNvSpPr>
            <a:spLocks noGrp="1"/>
          </p:cNvSpPr>
          <p:nvPr>
            <p:ph type="sldNum" sz="quarter" idx="12"/>
          </p:nvPr>
        </p:nvSpPr>
        <p:spPr/>
        <p:txBody>
          <a:bodyPr/>
          <a:lstStyle/>
          <a:p>
            <a:fld id="{CC057153-B650-4DEB-B370-79DDCFDCE934}" type="slidenum">
              <a:rPr lang="en-US" dirty="0"/>
              <a:t>‹#›</a:t>
            </a:fld>
            <a:endParaRPr lang="en-US"/>
          </a:p>
        </p:txBody>
      </p:sp>
    </p:spTree>
    <p:extLst>
      <p:ext uri="{BB962C8B-B14F-4D97-AF65-F5344CB8AC3E}">
        <p14:creationId xmlns:p14="http://schemas.microsoft.com/office/powerpoint/2010/main" val="196284592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break white pattern">
    <p:bg>
      <p:bgRef idx="1001">
        <a:schemeClr val="bg2"/>
      </p:bgRef>
    </p:bg>
    <p:spTree>
      <p:nvGrpSpPr>
        <p:cNvPr id="1" name=""/>
        <p:cNvGrpSpPr/>
        <p:nvPr/>
      </p:nvGrpSpPr>
      <p:grpSpPr>
        <a:xfrm>
          <a:off x="0" y="0"/>
          <a:ext cx="0" cy="0"/>
          <a:chOff x="0" y="0"/>
          <a:chExt cx="0" cy="0"/>
        </a:xfrm>
      </p:grpSpPr>
      <p:pic>
        <p:nvPicPr>
          <p:cNvPr id="9" name="Picture 8" descr="A white wall with squares&#10;&#10;Description automatically generated">
            <a:extLst>
              <a:ext uri="{FF2B5EF4-FFF2-40B4-BE49-F238E27FC236}">
                <a16:creationId xmlns:a16="http://schemas.microsoft.com/office/drawing/2014/main" id="{85883DF8-D37F-F844-3488-16AF5D16F9E6}"/>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t="6448" b="6448"/>
          <a:stretch/>
        </p:blipFill>
        <p:spPr>
          <a:xfrm>
            <a:off x="0" y="0"/>
            <a:ext cx="12188823" cy="6858000"/>
          </a:xfrm>
          <a:prstGeom prst="rect">
            <a:avLst/>
          </a:prstGeom>
        </p:spPr>
      </p:pic>
      <p:sp>
        <p:nvSpPr>
          <p:cNvPr id="8" name="Title 1">
            <a:extLst>
              <a:ext uri="{FF2B5EF4-FFF2-40B4-BE49-F238E27FC236}">
                <a16:creationId xmlns:a16="http://schemas.microsoft.com/office/drawing/2014/main" id="{82298244-975C-83A5-9D75-1780AC95037E}"/>
              </a:ext>
            </a:extLst>
          </p:cNvPr>
          <p:cNvSpPr>
            <a:spLocks noGrp="1"/>
          </p:cNvSpPr>
          <p:nvPr>
            <p:ph type="title" hasCustomPrompt="1"/>
          </p:nvPr>
        </p:nvSpPr>
        <p:spPr>
          <a:xfrm>
            <a:off x="740217" y="2577466"/>
            <a:ext cx="6893034" cy="2367915"/>
          </a:xfrm>
        </p:spPr>
        <p:txBody>
          <a:bodyPr/>
          <a:lstStyle>
            <a:lvl1pPr>
              <a:defRPr sz="5998">
                <a:solidFill>
                  <a:schemeClr val="accent2"/>
                </a:solidFill>
                <a:latin typeface="+mn-lt"/>
              </a:defRPr>
            </a:lvl1pPr>
          </a:lstStyle>
          <a:p>
            <a:r>
              <a:rPr lang="en-GB"/>
              <a:t>Insert section title here</a:t>
            </a:r>
          </a:p>
        </p:txBody>
      </p:sp>
      <p:sp>
        <p:nvSpPr>
          <p:cNvPr id="7" name="Text Placeholder 6">
            <a:extLst>
              <a:ext uri="{FF2B5EF4-FFF2-40B4-BE49-F238E27FC236}">
                <a16:creationId xmlns:a16="http://schemas.microsoft.com/office/drawing/2014/main" id="{3D2C4FAE-85C7-171D-07C5-C6D5D707677C}"/>
              </a:ext>
            </a:extLst>
          </p:cNvPr>
          <p:cNvSpPr>
            <a:spLocks noGrp="1"/>
          </p:cNvSpPr>
          <p:nvPr>
            <p:ph type="body" sz="quarter" idx="19" hasCustomPrompt="1"/>
          </p:nvPr>
        </p:nvSpPr>
        <p:spPr>
          <a:xfrm>
            <a:off x="837982" y="791052"/>
            <a:ext cx="2320032" cy="995363"/>
          </a:xfrm>
        </p:spPr>
        <p:txBody>
          <a:bodyPr lIns="0" tIns="0" rIns="0" bIns="0"/>
          <a:lstStyle>
            <a:lvl1pPr>
              <a:defRPr sz="8797">
                <a:solidFill>
                  <a:schemeClr val="bg1"/>
                </a:solidFill>
                <a:latin typeface="+mn-lt"/>
              </a:defRPr>
            </a:lvl1pPr>
          </a:lstStyle>
          <a:p>
            <a:pPr lvl="0"/>
            <a:r>
              <a:rPr lang="en-US"/>
              <a:t>##</a:t>
            </a:r>
            <a:endParaRPr lang="en-GB"/>
          </a:p>
        </p:txBody>
      </p:sp>
      <p:sp>
        <p:nvSpPr>
          <p:cNvPr id="2" name="Text Placeholder 8">
            <a:extLst>
              <a:ext uri="{FF2B5EF4-FFF2-40B4-BE49-F238E27FC236}">
                <a16:creationId xmlns:a16="http://schemas.microsoft.com/office/drawing/2014/main" id="{649B7F83-EB9F-5C6C-9617-BF2F61F3A4DB}"/>
              </a:ext>
            </a:extLst>
          </p:cNvPr>
          <p:cNvSpPr>
            <a:spLocks noGrp="1"/>
          </p:cNvSpPr>
          <p:nvPr>
            <p:ph type="body" sz="quarter" idx="18" hasCustomPrompt="1"/>
          </p:nvPr>
        </p:nvSpPr>
        <p:spPr>
          <a:xfrm>
            <a:off x="838430" y="2043561"/>
            <a:ext cx="1251478" cy="330072"/>
          </a:xfrm>
          <a:solidFill>
            <a:schemeClr val="accent1"/>
          </a:solidFill>
        </p:spPr>
        <p:txBody>
          <a:bodyPr wrap="none" lIns="72000" tIns="72000" rIns="72000" bIns="72000" anchor="ctr">
            <a:spAutoFit/>
          </a:bodyPr>
          <a:lstStyle>
            <a:lvl1pPr algn="l">
              <a:defRPr sz="1200" cap="all" spc="70" baseline="0">
                <a:solidFill>
                  <a:schemeClr val="tx1"/>
                </a:solidFill>
                <a:latin typeface="+mj-lt"/>
              </a:defRPr>
            </a:lvl1pPr>
          </a:lstStyle>
          <a:p>
            <a:pPr lvl="0"/>
            <a:r>
              <a:rPr lang="en-GB"/>
              <a:t>subheading</a:t>
            </a:r>
          </a:p>
        </p:txBody>
      </p:sp>
    </p:spTree>
    <p:custDataLst>
      <p:tags r:id="rId1"/>
    </p:custDataLst>
    <p:extLst>
      <p:ext uri="{BB962C8B-B14F-4D97-AF65-F5344CB8AC3E}">
        <p14:creationId xmlns:p14="http://schemas.microsoft.com/office/powerpoint/2010/main" val="821527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Section break yellow">
    <p:bg>
      <p:bgPr>
        <a:solidFill>
          <a:schemeClr val="accent1"/>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778017E8-30C6-E1BC-7158-4FF25999206B}"/>
              </a:ext>
            </a:extLst>
          </p:cNvPr>
          <p:cNvSpPr>
            <a:spLocks noGrp="1"/>
          </p:cNvSpPr>
          <p:nvPr>
            <p:ph type="title" hasCustomPrompt="1"/>
          </p:nvPr>
        </p:nvSpPr>
        <p:spPr>
          <a:xfrm>
            <a:off x="740217" y="2577466"/>
            <a:ext cx="6893034" cy="2367915"/>
          </a:xfrm>
        </p:spPr>
        <p:txBody>
          <a:bodyPr/>
          <a:lstStyle>
            <a:lvl1pPr>
              <a:defRPr sz="5998">
                <a:latin typeface="+mn-lt"/>
              </a:defRPr>
            </a:lvl1pPr>
          </a:lstStyle>
          <a:p>
            <a:r>
              <a:rPr lang="en-GB"/>
              <a:t>Insert section title here</a:t>
            </a:r>
          </a:p>
        </p:txBody>
      </p:sp>
      <p:sp>
        <p:nvSpPr>
          <p:cNvPr id="5" name="Text Placeholder 6">
            <a:extLst>
              <a:ext uri="{FF2B5EF4-FFF2-40B4-BE49-F238E27FC236}">
                <a16:creationId xmlns:a16="http://schemas.microsoft.com/office/drawing/2014/main" id="{411C6E2A-0531-1154-14DE-0D3E1933CD94}"/>
              </a:ext>
            </a:extLst>
          </p:cNvPr>
          <p:cNvSpPr>
            <a:spLocks noGrp="1"/>
          </p:cNvSpPr>
          <p:nvPr>
            <p:ph type="body" sz="quarter" idx="19" hasCustomPrompt="1"/>
          </p:nvPr>
        </p:nvSpPr>
        <p:spPr>
          <a:xfrm>
            <a:off x="837982" y="791052"/>
            <a:ext cx="2320032" cy="995363"/>
          </a:xfrm>
        </p:spPr>
        <p:txBody>
          <a:bodyPr lIns="0" tIns="0" rIns="0" bIns="0"/>
          <a:lstStyle>
            <a:lvl1pPr>
              <a:defRPr sz="8797">
                <a:solidFill>
                  <a:schemeClr val="bg1"/>
                </a:solidFill>
                <a:latin typeface="+mn-lt"/>
              </a:defRPr>
            </a:lvl1pPr>
          </a:lstStyle>
          <a:p>
            <a:pPr lvl="0"/>
            <a:r>
              <a:rPr lang="en-US"/>
              <a:t>##</a:t>
            </a:r>
            <a:endParaRPr lang="en-GB"/>
          </a:p>
        </p:txBody>
      </p:sp>
      <p:sp>
        <p:nvSpPr>
          <p:cNvPr id="2" name="Text Placeholder 8">
            <a:extLst>
              <a:ext uri="{FF2B5EF4-FFF2-40B4-BE49-F238E27FC236}">
                <a16:creationId xmlns:a16="http://schemas.microsoft.com/office/drawing/2014/main" id="{C35E9E2D-E652-17B9-3F1A-C477870FB802}"/>
              </a:ext>
            </a:extLst>
          </p:cNvPr>
          <p:cNvSpPr>
            <a:spLocks noGrp="1"/>
          </p:cNvSpPr>
          <p:nvPr>
            <p:ph type="body" sz="quarter" idx="18" hasCustomPrompt="1"/>
          </p:nvPr>
        </p:nvSpPr>
        <p:spPr>
          <a:xfrm>
            <a:off x="838430" y="2043561"/>
            <a:ext cx="1251478" cy="330072"/>
          </a:xfrm>
          <a:solidFill>
            <a:schemeClr val="accent3"/>
          </a:solidFill>
        </p:spPr>
        <p:txBody>
          <a:bodyPr wrap="none" lIns="72000" tIns="72000" rIns="72000" bIns="72000" anchor="ctr">
            <a:spAutoFit/>
          </a:bodyPr>
          <a:lstStyle>
            <a:lvl1pPr algn="l">
              <a:defRPr sz="1200" cap="all" spc="70" baseline="0">
                <a:solidFill>
                  <a:schemeClr val="bg1"/>
                </a:solidFill>
                <a:latin typeface="+mj-lt"/>
              </a:defRPr>
            </a:lvl1pPr>
          </a:lstStyle>
          <a:p>
            <a:pPr lvl="0"/>
            <a:r>
              <a:rPr lang="en-GB"/>
              <a:t>subheading</a:t>
            </a:r>
          </a:p>
        </p:txBody>
      </p:sp>
    </p:spTree>
    <p:custDataLst>
      <p:tags r:id="rId1"/>
    </p:custDataLst>
    <p:extLst>
      <p:ext uri="{BB962C8B-B14F-4D97-AF65-F5344CB8AC3E}">
        <p14:creationId xmlns:p14="http://schemas.microsoft.com/office/powerpoint/2010/main" val="29682645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Section break navy">
    <p:bg>
      <p:bgPr>
        <a:solidFill>
          <a:schemeClr val="accent2"/>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82298244-975C-83A5-9D75-1780AC95037E}"/>
              </a:ext>
            </a:extLst>
          </p:cNvPr>
          <p:cNvSpPr>
            <a:spLocks noGrp="1"/>
          </p:cNvSpPr>
          <p:nvPr>
            <p:ph type="title" hasCustomPrompt="1"/>
          </p:nvPr>
        </p:nvSpPr>
        <p:spPr>
          <a:xfrm>
            <a:off x="740217" y="2577466"/>
            <a:ext cx="6893034" cy="2367915"/>
          </a:xfrm>
        </p:spPr>
        <p:txBody>
          <a:bodyPr/>
          <a:lstStyle>
            <a:lvl1pPr>
              <a:defRPr sz="5998">
                <a:latin typeface="+mn-lt"/>
              </a:defRPr>
            </a:lvl1pPr>
          </a:lstStyle>
          <a:p>
            <a:r>
              <a:rPr lang="en-GB"/>
              <a:t>Insert section title here</a:t>
            </a:r>
          </a:p>
        </p:txBody>
      </p:sp>
      <p:sp>
        <p:nvSpPr>
          <p:cNvPr id="5" name="Text Placeholder 6">
            <a:extLst>
              <a:ext uri="{FF2B5EF4-FFF2-40B4-BE49-F238E27FC236}">
                <a16:creationId xmlns:a16="http://schemas.microsoft.com/office/drawing/2014/main" id="{5F76763B-A4E2-0C48-C902-D937A41DF849}"/>
              </a:ext>
            </a:extLst>
          </p:cNvPr>
          <p:cNvSpPr>
            <a:spLocks noGrp="1"/>
          </p:cNvSpPr>
          <p:nvPr>
            <p:ph type="body" sz="quarter" idx="19" hasCustomPrompt="1"/>
          </p:nvPr>
        </p:nvSpPr>
        <p:spPr>
          <a:xfrm>
            <a:off x="837982" y="791052"/>
            <a:ext cx="2320032" cy="995363"/>
          </a:xfrm>
        </p:spPr>
        <p:txBody>
          <a:bodyPr lIns="0" tIns="0" rIns="0" bIns="0"/>
          <a:lstStyle>
            <a:lvl1pPr>
              <a:defRPr sz="8797">
                <a:solidFill>
                  <a:schemeClr val="tx1"/>
                </a:solidFill>
                <a:latin typeface="+mn-lt"/>
              </a:defRPr>
            </a:lvl1pPr>
          </a:lstStyle>
          <a:p>
            <a:pPr lvl="0"/>
            <a:r>
              <a:rPr lang="en-US"/>
              <a:t>##</a:t>
            </a:r>
            <a:endParaRPr lang="en-GB"/>
          </a:p>
        </p:txBody>
      </p:sp>
      <p:sp>
        <p:nvSpPr>
          <p:cNvPr id="2" name="Text Placeholder 8">
            <a:extLst>
              <a:ext uri="{FF2B5EF4-FFF2-40B4-BE49-F238E27FC236}">
                <a16:creationId xmlns:a16="http://schemas.microsoft.com/office/drawing/2014/main" id="{58AAB646-CE0F-06A4-716D-FFEBD5AF73F9}"/>
              </a:ext>
            </a:extLst>
          </p:cNvPr>
          <p:cNvSpPr>
            <a:spLocks noGrp="1"/>
          </p:cNvSpPr>
          <p:nvPr>
            <p:ph type="body" sz="quarter" idx="18" hasCustomPrompt="1"/>
          </p:nvPr>
        </p:nvSpPr>
        <p:spPr>
          <a:xfrm>
            <a:off x="838430" y="2043561"/>
            <a:ext cx="1251478" cy="330072"/>
          </a:xfrm>
          <a:solidFill>
            <a:schemeClr val="accent1"/>
          </a:solidFill>
        </p:spPr>
        <p:txBody>
          <a:bodyPr wrap="none" lIns="72000" tIns="72000" rIns="72000" bIns="72000" anchor="ctr">
            <a:spAutoFit/>
          </a:bodyPr>
          <a:lstStyle>
            <a:lvl1pPr algn="l">
              <a:defRPr sz="1200" cap="all" spc="70" baseline="0">
                <a:solidFill>
                  <a:schemeClr val="bg1"/>
                </a:solidFill>
                <a:latin typeface="+mj-lt"/>
              </a:defRPr>
            </a:lvl1pPr>
          </a:lstStyle>
          <a:p>
            <a:pPr lvl="0"/>
            <a:r>
              <a:rPr lang="en-GB"/>
              <a:t>subheading</a:t>
            </a:r>
          </a:p>
        </p:txBody>
      </p:sp>
    </p:spTree>
    <p:custDataLst>
      <p:tags r:id="rId1"/>
    </p:custDataLst>
    <p:extLst>
      <p:ext uri="{BB962C8B-B14F-4D97-AF65-F5344CB8AC3E}">
        <p14:creationId xmlns:p14="http://schemas.microsoft.com/office/powerpoint/2010/main" val="10618373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Section break horizontal imag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C5B03E7C-ECE0-124B-AE2D-045A3E6BAB1E}"/>
              </a:ext>
            </a:extLst>
          </p:cNvPr>
          <p:cNvSpPr>
            <a:spLocks noGrp="1"/>
          </p:cNvSpPr>
          <p:nvPr>
            <p:ph type="pic" sz="quarter" idx="13" hasCustomPrompt="1"/>
          </p:nvPr>
        </p:nvSpPr>
        <p:spPr>
          <a:xfrm>
            <a:off x="0" y="-429"/>
            <a:ext cx="11967901" cy="3839003"/>
          </a:xfrm>
        </p:spPr>
        <p:txBody>
          <a:bodyPr/>
          <a:lstStyle>
            <a:lvl1pPr algn="ctr">
              <a:defRPr/>
            </a:lvl1pPr>
          </a:lstStyle>
          <a:p>
            <a:r>
              <a:rPr lang="en-GB"/>
              <a:t>Click icon to insert image &gt; Right click &gt; Send to back</a:t>
            </a:r>
          </a:p>
        </p:txBody>
      </p:sp>
      <p:sp>
        <p:nvSpPr>
          <p:cNvPr id="9" name="Title 1">
            <a:extLst>
              <a:ext uri="{FF2B5EF4-FFF2-40B4-BE49-F238E27FC236}">
                <a16:creationId xmlns:a16="http://schemas.microsoft.com/office/drawing/2014/main" id="{26A25EE3-A509-3FC7-1C96-68B98FB8B139}"/>
              </a:ext>
            </a:extLst>
          </p:cNvPr>
          <p:cNvSpPr>
            <a:spLocks noGrp="1"/>
          </p:cNvSpPr>
          <p:nvPr>
            <p:ph type="title" hasCustomPrompt="1"/>
          </p:nvPr>
        </p:nvSpPr>
        <p:spPr>
          <a:xfrm>
            <a:off x="740217" y="5168266"/>
            <a:ext cx="10987717" cy="1184910"/>
          </a:xfrm>
        </p:spPr>
        <p:txBody>
          <a:bodyPr/>
          <a:lstStyle>
            <a:lvl1pPr>
              <a:defRPr sz="5998">
                <a:solidFill>
                  <a:schemeClr val="accent2"/>
                </a:solidFill>
                <a:latin typeface="+mn-lt"/>
              </a:defRPr>
            </a:lvl1pPr>
          </a:lstStyle>
          <a:p>
            <a:r>
              <a:rPr lang="en-GB"/>
              <a:t>Insert section title here</a:t>
            </a:r>
          </a:p>
        </p:txBody>
      </p:sp>
      <p:sp>
        <p:nvSpPr>
          <p:cNvPr id="16" name="Text Placeholder 8">
            <a:extLst>
              <a:ext uri="{FF2B5EF4-FFF2-40B4-BE49-F238E27FC236}">
                <a16:creationId xmlns:a16="http://schemas.microsoft.com/office/drawing/2014/main" id="{1C1F38E5-D335-BE56-6099-37ED915E5C48}"/>
              </a:ext>
            </a:extLst>
          </p:cNvPr>
          <p:cNvSpPr>
            <a:spLocks noGrp="1"/>
          </p:cNvSpPr>
          <p:nvPr>
            <p:ph type="body" sz="quarter" idx="18" hasCustomPrompt="1"/>
          </p:nvPr>
        </p:nvSpPr>
        <p:spPr>
          <a:xfrm>
            <a:off x="838430" y="4800609"/>
            <a:ext cx="1251478" cy="330072"/>
          </a:xfrm>
          <a:solidFill>
            <a:schemeClr val="accent3"/>
          </a:solidFill>
        </p:spPr>
        <p:txBody>
          <a:bodyPr wrap="none" lIns="72000" tIns="72000" rIns="72000" bIns="72000" anchor="ctr">
            <a:spAutoFit/>
          </a:bodyPr>
          <a:lstStyle>
            <a:lvl1pPr algn="l">
              <a:defRPr sz="1200" cap="all" spc="70" baseline="0">
                <a:solidFill>
                  <a:schemeClr val="bg1"/>
                </a:solidFill>
                <a:latin typeface="+mj-lt"/>
              </a:defRPr>
            </a:lvl1pPr>
          </a:lstStyle>
          <a:p>
            <a:pPr lvl="0"/>
            <a:r>
              <a:rPr lang="en-GB"/>
              <a:t>Subheading</a:t>
            </a:r>
          </a:p>
        </p:txBody>
      </p:sp>
      <p:sp>
        <p:nvSpPr>
          <p:cNvPr id="17" name="Text Placeholder 6">
            <a:extLst>
              <a:ext uri="{FF2B5EF4-FFF2-40B4-BE49-F238E27FC236}">
                <a16:creationId xmlns:a16="http://schemas.microsoft.com/office/drawing/2014/main" id="{1E34BFA8-3741-DC0E-9E45-BA27B941755D}"/>
              </a:ext>
            </a:extLst>
          </p:cNvPr>
          <p:cNvSpPr>
            <a:spLocks noGrp="1"/>
          </p:cNvSpPr>
          <p:nvPr>
            <p:ph type="body" sz="quarter" idx="19" hasCustomPrompt="1"/>
          </p:nvPr>
        </p:nvSpPr>
        <p:spPr>
          <a:xfrm>
            <a:off x="837982" y="3736968"/>
            <a:ext cx="2320032" cy="995363"/>
          </a:xfrm>
        </p:spPr>
        <p:txBody>
          <a:bodyPr lIns="0" tIns="0" rIns="0" bIns="0"/>
          <a:lstStyle>
            <a:lvl1pPr>
              <a:defRPr sz="7498">
                <a:solidFill>
                  <a:schemeClr val="tx1"/>
                </a:solidFill>
                <a:latin typeface="+mn-lt"/>
              </a:defRPr>
            </a:lvl1pPr>
          </a:lstStyle>
          <a:p>
            <a:pPr lvl="0"/>
            <a:r>
              <a:rPr lang="en-US"/>
              <a:t>##</a:t>
            </a:r>
            <a:endParaRPr lang="en-GB"/>
          </a:p>
        </p:txBody>
      </p:sp>
      <p:grpSp>
        <p:nvGrpSpPr>
          <p:cNvPr id="53" name="Group 52">
            <a:extLst>
              <a:ext uri="{FF2B5EF4-FFF2-40B4-BE49-F238E27FC236}">
                <a16:creationId xmlns:a16="http://schemas.microsoft.com/office/drawing/2014/main" id="{A2112224-944D-11F0-8EF7-7184BA425D89}"/>
              </a:ext>
            </a:extLst>
          </p:cNvPr>
          <p:cNvGrpSpPr/>
          <p:nvPr userDrawn="1"/>
        </p:nvGrpSpPr>
        <p:grpSpPr>
          <a:xfrm>
            <a:off x="12284371" y="0"/>
            <a:ext cx="2174456" cy="5067300"/>
            <a:chOff x="838199" y="1150069"/>
            <a:chExt cx="2175022" cy="5067300"/>
          </a:xfrm>
        </p:grpSpPr>
        <p:sp>
          <p:nvSpPr>
            <p:cNvPr id="54" name="Rectangle 53">
              <a:extLst>
                <a:ext uri="{FF2B5EF4-FFF2-40B4-BE49-F238E27FC236}">
                  <a16:creationId xmlns:a16="http://schemas.microsoft.com/office/drawing/2014/main" id="{1D7DEEEF-7E9B-C545-65F8-A2A761F11271}"/>
                </a:ext>
              </a:extLst>
            </p:cNvPr>
            <p:cNvSpPr/>
            <p:nvPr/>
          </p:nvSpPr>
          <p:spPr>
            <a:xfrm>
              <a:off x="838199" y="1669942"/>
              <a:ext cx="2146446" cy="4547427"/>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333333"/>
                </a:solidFill>
              </a:endParaRPr>
            </a:p>
          </p:txBody>
        </p:sp>
        <p:sp>
          <p:nvSpPr>
            <p:cNvPr id="55" name="Rectangle 54">
              <a:extLst>
                <a:ext uri="{FF2B5EF4-FFF2-40B4-BE49-F238E27FC236}">
                  <a16:creationId xmlns:a16="http://schemas.microsoft.com/office/drawing/2014/main" id="{56A6C2B7-91F8-E2E5-66E1-FE4243113B98}"/>
                </a:ext>
              </a:extLst>
            </p:cNvPr>
            <p:cNvSpPr/>
            <p:nvPr/>
          </p:nvSpPr>
          <p:spPr>
            <a:xfrm flipV="1">
              <a:off x="838200" y="1150069"/>
              <a:ext cx="2146445" cy="52016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799">
                <a:solidFill>
                  <a:srgbClr val="333333"/>
                </a:solidFill>
              </a:endParaRPr>
            </a:p>
          </p:txBody>
        </p:sp>
        <p:sp>
          <p:nvSpPr>
            <p:cNvPr id="56" name="TextBox 55">
              <a:extLst>
                <a:ext uri="{FF2B5EF4-FFF2-40B4-BE49-F238E27FC236}">
                  <a16:creationId xmlns:a16="http://schemas.microsoft.com/office/drawing/2014/main" id="{2DDE35BC-3DA9-9B84-B0A0-96A13CA49DD4}"/>
                </a:ext>
              </a:extLst>
            </p:cNvPr>
            <p:cNvSpPr txBox="1"/>
            <p:nvPr/>
          </p:nvSpPr>
          <p:spPr>
            <a:xfrm>
              <a:off x="866775" y="1753646"/>
              <a:ext cx="2087197" cy="553998"/>
            </a:xfrm>
            <a:prstGeom prst="rect">
              <a:avLst/>
            </a:prstGeom>
            <a:noFill/>
          </p:spPr>
          <p:txBody>
            <a:bodyPr wrap="square" rtlCol="0">
              <a:spAutoFit/>
            </a:bodyPr>
            <a:lstStyle/>
            <a:p>
              <a:r>
                <a:rPr lang="en-GB" sz="1000" b="1">
                  <a:solidFill>
                    <a:srgbClr val="333333"/>
                  </a:solidFill>
                </a:rPr>
                <a:t>1. </a:t>
              </a:r>
              <a:r>
                <a:rPr lang="en-GB" sz="1000">
                  <a:solidFill>
                    <a:srgbClr val="333333"/>
                  </a:solidFill>
                </a:rPr>
                <a:t>Click on the </a:t>
              </a:r>
              <a:r>
                <a:rPr lang="en-GB" sz="1000" b="0">
                  <a:solidFill>
                    <a:srgbClr val="333333"/>
                  </a:solidFill>
                  <a:latin typeface="Arial" panose="020B0604020202020204" pitchFamily="34" charset="0"/>
                </a:rPr>
                <a:t>icon</a:t>
              </a:r>
              <a:r>
                <a:rPr lang="en-GB" sz="1000">
                  <a:solidFill>
                    <a:srgbClr val="333333"/>
                  </a:solidFill>
                </a:rPr>
                <a:t> in the middle of the placeholder and choose the image from your computer.</a:t>
              </a:r>
            </a:p>
          </p:txBody>
        </p:sp>
        <p:sp>
          <p:nvSpPr>
            <p:cNvPr id="57" name="TextBox 56">
              <a:extLst>
                <a:ext uri="{FF2B5EF4-FFF2-40B4-BE49-F238E27FC236}">
                  <a16:creationId xmlns:a16="http://schemas.microsoft.com/office/drawing/2014/main" id="{3A3A2CCA-996D-2A3B-3BE3-08635DA6F6BB}"/>
                </a:ext>
              </a:extLst>
            </p:cNvPr>
            <p:cNvSpPr txBox="1"/>
            <p:nvPr/>
          </p:nvSpPr>
          <p:spPr>
            <a:xfrm>
              <a:off x="866774" y="2507829"/>
              <a:ext cx="2146447" cy="553998"/>
            </a:xfrm>
            <a:prstGeom prst="rect">
              <a:avLst/>
            </a:prstGeom>
            <a:noFill/>
          </p:spPr>
          <p:txBody>
            <a:bodyPr wrap="square" rtlCol="0">
              <a:spAutoFit/>
            </a:bodyPr>
            <a:lstStyle/>
            <a:p>
              <a:r>
                <a:rPr lang="en-GB" sz="1000" b="1">
                  <a:solidFill>
                    <a:srgbClr val="333333"/>
                  </a:solidFill>
                </a:rPr>
                <a:t>2. </a:t>
              </a:r>
              <a:r>
                <a:rPr lang="en-GB" sz="1000">
                  <a:solidFill>
                    <a:srgbClr val="333333"/>
                  </a:solidFill>
                </a:rPr>
                <a:t>Click on the </a:t>
              </a:r>
              <a:r>
                <a:rPr lang="en-GB" sz="1000" b="0">
                  <a:solidFill>
                    <a:srgbClr val="333333"/>
                  </a:solidFill>
                  <a:latin typeface="Arial" panose="020B0604020202020204" pitchFamily="34" charset="0"/>
                </a:rPr>
                <a:t>Format Picture </a:t>
              </a:r>
              <a:r>
                <a:rPr lang="en-GB" sz="1000">
                  <a:solidFill>
                    <a:srgbClr val="333333"/>
                  </a:solidFill>
                </a:rPr>
                <a:t>tab in the ribbon and use the tools to edit the image.</a:t>
              </a:r>
            </a:p>
          </p:txBody>
        </p:sp>
        <p:sp>
          <p:nvSpPr>
            <p:cNvPr id="58" name="TextBox 57">
              <a:extLst>
                <a:ext uri="{FF2B5EF4-FFF2-40B4-BE49-F238E27FC236}">
                  <a16:creationId xmlns:a16="http://schemas.microsoft.com/office/drawing/2014/main" id="{5583E146-D1C0-E203-BFF3-42189827B75F}"/>
                </a:ext>
              </a:extLst>
            </p:cNvPr>
            <p:cNvSpPr txBox="1"/>
            <p:nvPr/>
          </p:nvSpPr>
          <p:spPr>
            <a:xfrm>
              <a:off x="866773" y="3108124"/>
              <a:ext cx="2146447" cy="1169551"/>
            </a:xfrm>
            <a:prstGeom prst="rect">
              <a:avLst/>
            </a:prstGeom>
            <a:noFill/>
          </p:spPr>
          <p:txBody>
            <a:bodyPr wrap="square" rtlCol="0">
              <a:spAutoFit/>
            </a:bodyPr>
            <a:lstStyle/>
            <a:p>
              <a:r>
                <a:rPr lang="en-GB" sz="1000" b="1">
                  <a:solidFill>
                    <a:srgbClr val="333333"/>
                  </a:solidFill>
                </a:rPr>
                <a:t>3. </a:t>
              </a:r>
              <a:r>
                <a:rPr lang="en-GB" sz="1000">
                  <a:solidFill>
                    <a:srgbClr val="333333"/>
                  </a:solidFill>
                </a:rPr>
                <a:t>Choose </a:t>
              </a:r>
              <a:r>
                <a:rPr lang="en-GB" sz="1000" b="0">
                  <a:solidFill>
                    <a:srgbClr val="333333"/>
                  </a:solidFill>
                  <a:latin typeface="Arial" panose="020B0604020202020204" pitchFamily="34" charset="0"/>
                </a:rPr>
                <a:t>Crop</a:t>
              </a:r>
              <a:r>
                <a:rPr lang="en-GB" sz="1000">
                  <a:solidFill>
                    <a:srgbClr val="333333"/>
                  </a:solidFill>
                </a:rPr>
                <a:t> to resize and move the image within the placeholder, using the white circles in the corners of the image. Click on the drop down arrow and choose </a:t>
              </a:r>
              <a:r>
                <a:rPr lang="en-GB" sz="1000" b="0">
                  <a:solidFill>
                    <a:srgbClr val="333333"/>
                  </a:solidFill>
                  <a:latin typeface="Arial" panose="020B0604020202020204" pitchFamily="34" charset="0"/>
                </a:rPr>
                <a:t>Fit </a:t>
              </a:r>
              <a:r>
                <a:rPr lang="en-GB" sz="1000">
                  <a:solidFill>
                    <a:srgbClr val="333333"/>
                  </a:solidFill>
                </a:rPr>
                <a:t>to fit the image to the placeholder.</a:t>
              </a:r>
            </a:p>
          </p:txBody>
        </p:sp>
        <p:sp>
          <p:nvSpPr>
            <p:cNvPr id="59" name="TextBox 58">
              <a:extLst>
                <a:ext uri="{FF2B5EF4-FFF2-40B4-BE49-F238E27FC236}">
                  <a16:creationId xmlns:a16="http://schemas.microsoft.com/office/drawing/2014/main" id="{CACDF5D4-B878-F219-DBE0-B20877567A29}"/>
                </a:ext>
              </a:extLst>
            </p:cNvPr>
            <p:cNvSpPr txBox="1"/>
            <p:nvPr/>
          </p:nvSpPr>
          <p:spPr>
            <a:xfrm>
              <a:off x="866774" y="4323972"/>
              <a:ext cx="2146447" cy="400110"/>
            </a:xfrm>
            <a:prstGeom prst="rect">
              <a:avLst/>
            </a:prstGeom>
            <a:noFill/>
          </p:spPr>
          <p:txBody>
            <a:bodyPr wrap="square" rtlCol="0">
              <a:spAutoFit/>
            </a:bodyPr>
            <a:lstStyle/>
            <a:p>
              <a:r>
                <a:rPr lang="en-GB" sz="1000" b="1">
                  <a:solidFill>
                    <a:srgbClr val="333333"/>
                  </a:solidFill>
                </a:rPr>
                <a:t>4. </a:t>
              </a:r>
              <a:r>
                <a:rPr lang="en-GB" sz="1000">
                  <a:solidFill>
                    <a:srgbClr val="333333"/>
                  </a:solidFill>
                </a:rPr>
                <a:t>Choose </a:t>
              </a:r>
              <a:r>
                <a:rPr lang="en-GB" sz="1000" b="0">
                  <a:solidFill>
                    <a:srgbClr val="333333"/>
                  </a:solidFill>
                  <a:latin typeface="Arial" panose="020B0604020202020204" pitchFamily="34" charset="0"/>
                </a:rPr>
                <a:t>Picture Colour </a:t>
              </a:r>
              <a:r>
                <a:rPr lang="en-GB" sz="1000">
                  <a:solidFill>
                    <a:srgbClr val="333333"/>
                  </a:solidFill>
                </a:rPr>
                <a:t>to adjust the Saturation, Tone, and Colour.</a:t>
              </a:r>
            </a:p>
          </p:txBody>
        </p:sp>
        <p:sp>
          <p:nvSpPr>
            <p:cNvPr id="60" name="TextBox 59">
              <a:extLst>
                <a:ext uri="{FF2B5EF4-FFF2-40B4-BE49-F238E27FC236}">
                  <a16:creationId xmlns:a16="http://schemas.microsoft.com/office/drawing/2014/main" id="{D0165AB1-1B02-52F8-0930-40150D6AA09E}"/>
                </a:ext>
              </a:extLst>
            </p:cNvPr>
            <p:cNvSpPr txBox="1"/>
            <p:nvPr/>
          </p:nvSpPr>
          <p:spPr>
            <a:xfrm>
              <a:off x="866774" y="4924267"/>
              <a:ext cx="2146447" cy="553998"/>
            </a:xfrm>
            <a:prstGeom prst="rect">
              <a:avLst/>
            </a:prstGeom>
            <a:noFill/>
          </p:spPr>
          <p:txBody>
            <a:bodyPr wrap="square" rtlCol="0">
              <a:spAutoFit/>
            </a:bodyPr>
            <a:lstStyle/>
            <a:p>
              <a:r>
                <a:rPr lang="en-GB" sz="1000" b="1">
                  <a:solidFill>
                    <a:srgbClr val="333333"/>
                  </a:solidFill>
                </a:rPr>
                <a:t>5. </a:t>
              </a:r>
              <a:r>
                <a:rPr lang="en-GB" sz="1000">
                  <a:solidFill>
                    <a:srgbClr val="333333"/>
                  </a:solidFill>
                </a:rPr>
                <a:t>Choose </a:t>
              </a:r>
              <a:r>
                <a:rPr lang="en-GB" sz="1000" b="0">
                  <a:solidFill>
                    <a:srgbClr val="333333"/>
                  </a:solidFill>
                  <a:latin typeface="Arial" panose="020B0604020202020204" pitchFamily="34" charset="0"/>
                </a:rPr>
                <a:t>Picture Correction </a:t>
              </a:r>
              <a:r>
                <a:rPr lang="en-GB" sz="1000">
                  <a:solidFill>
                    <a:srgbClr val="333333"/>
                  </a:solidFill>
                </a:rPr>
                <a:t>to adjust the Sharpness, Brightness, and Contrast.</a:t>
              </a:r>
            </a:p>
          </p:txBody>
        </p:sp>
        <p:sp>
          <p:nvSpPr>
            <p:cNvPr id="61" name="TextBox 60">
              <a:extLst>
                <a:ext uri="{FF2B5EF4-FFF2-40B4-BE49-F238E27FC236}">
                  <a16:creationId xmlns:a16="http://schemas.microsoft.com/office/drawing/2014/main" id="{9DDBA785-919F-AD78-B7CE-79425FEE9ED8}"/>
                </a:ext>
              </a:extLst>
            </p:cNvPr>
            <p:cNvSpPr txBox="1"/>
            <p:nvPr/>
          </p:nvSpPr>
          <p:spPr>
            <a:xfrm>
              <a:off x="1026885" y="1179173"/>
              <a:ext cx="1826222" cy="461665"/>
            </a:xfrm>
            <a:prstGeom prst="rect">
              <a:avLst/>
            </a:prstGeom>
            <a:noFill/>
          </p:spPr>
          <p:txBody>
            <a:bodyPr wrap="square" rtlCol="0">
              <a:spAutoFit/>
            </a:bodyPr>
            <a:lstStyle/>
            <a:p>
              <a:pPr algn="ctr"/>
              <a:r>
                <a:rPr lang="en-GB" sz="1200">
                  <a:solidFill>
                    <a:srgbClr val="333333"/>
                  </a:solidFill>
                  <a:latin typeface="+mn-lt"/>
                </a:rPr>
                <a:t>HOW TO INSERT </a:t>
              </a:r>
              <a:br>
                <a:rPr lang="en-GB" sz="1200">
                  <a:solidFill>
                    <a:srgbClr val="333333"/>
                  </a:solidFill>
                  <a:latin typeface="+mn-lt"/>
                </a:rPr>
              </a:br>
              <a:r>
                <a:rPr lang="en-GB" sz="1200">
                  <a:solidFill>
                    <a:srgbClr val="333333"/>
                  </a:solidFill>
                  <a:latin typeface="+mn-lt"/>
                </a:rPr>
                <a:t>AN IMAGE</a:t>
              </a:r>
            </a:p>
          </p:txBody>
        </p:sp>
        <p:sp>
          <p:nvSpPr>
            <p:cNvPr id="62" name="TextBox 61">
              <a:extLst>
                <a:ext uri="{FF2B5EF4-FFF2-40B4-BE49-F238E27FC236}">
                  <a16:creationId xmlns:a16="http://schemas.microsoft.com/office/drawing/2014/main" id="{E44240BE-F065-4178-DFFE-B963F4C90C1A}"/>
                </a:ext>
              </a:extLst>
            </p:cNvPr>
            <p:cNvSpPr txBox="1"/>
            <p:nvPr userDrawn="1"/>
          </p:nvSpPr>
          <p:spPr>
            <a:xfrm>
              <a:off x="866774" y="5522715"/>
              <a:ext cx="2146447" cy="553998"/>
            </a:xfrm>
            <a:prstGeom prst="rect">
              <a:avLst/>
            </a:prstGeom>
            <a:noFill/>
          </p:spPr>
          <p:txBody>
            <a:bodyPr wrap="square" rtlCol="0">
              <a:spAutoFit/>
            </a:bodyPr>
            <a:lstStyle/>
            <a:p>
              <a:r>
                <a:rPr lang="en-GB" sz="1000" b="1">
                  <a:solidFill>
                    <a:srgbClr val="333333"/>
                  </a:solidFill>
                </a:rPr>
                <a:t>6. </a:t>
              </a:r>
              <a:r>
                <a:rPr lang="en-GB" sz="1000">
                  <a:solidFill>
                    <a:srgbClr val="333333"/>
                  </a:solidFill>
                </a:rPr>
                <a:t>Once you are happy with your image, right click on it and select ‘</a:t>
              </a:r>
              <a:r>
                <a:rPr lang="en-GB" sz="1000" b="0">
                  <a:solidFill>
                    <a:srgbClr val="333333"/>
                  </a:solidFill>
                  <a:latin typeface="Arial" panose="020B0604020202020204" pitchFamily="34" charset="0"/>
                </a:rPr>
                <a:t>Send to back</a:t>
              </a:r>
              <a:r>
                <a:rPr lang="en-GB" sz="1000">
                  <a:solidFill>
                    <a:srgbClr val="333333"/>
                  </a:solidFill>
                </a:rPr>
                <a:t>’. </a:t>
              </a:r>
              <a:endParaRPr lang="en-GB" sz="1000">
                <a:solidFill>
                  <a:srgbClr val="333333"/>
                </a:solidFill>
                <a:latin typeface="Arial" panose="020B0604020202020204" pitchFamily="34" charset="0"/>
              </a:endParaRPr>
            </a:p>
          </p:txBody>
        </p:sp>
      </p:grpSp>
      <p:grpSp>
        <p:nvGrpSpPr>
          <p:cNvPr id="63" name="Group 62">
            <a:extLst>
              <a:ext uri="{FF2B5EF4-FFF2-40B4-BE49-F238E27FC236}">
                <a16:creationId xmlns:a16="http://schemas.microsoft.com/office/drawing/2014/main" id="{EB281D99-793E-B61A-4FA5-9AE8664918E0}"/>
              </a:ext>
            </a:extLst>
          </p:cNvPr>
          <p:cNvGrpSpPr/>
          <p:nvPr userDrawn="1"/>
        </p:nvGrpSpPr>
        <p:grpSpPr>
          <a:xfrm>
            <a:off x="12284372" y="0"/>
            <a:ext cx="2174455" cy="5486150"/>
            <a:chOff x="12287572" y="0"/>
            <a:chExt cx="2175021" cy="5486150"/>
          </a:xfrm>
        </p:grpSpPr>
        <p:grpSp>
          <p:nvGrpSpPr>
            <p:cNvPr id="64" name="Group 63">
              <a:extLst>
                <a:ext uri="{FF2B5EF4-FFF2-40B4-BE49-F238E27FC236}">
                  <a16:creationId xmlns:a16="http://schemas.microsoft.com/office/drawing/2014/main" id="{7055DBEB-84A1-B9CB-3D7F-738CA24F49DD}"/>
                </a:ext>
              </a:extLst>
            </p:cNvPr>
            <p:cNvGrpSpPr/>
            <p:nvPr/>
          </p:nvGrpSpPr>
          <p:grpSpPr>
            <a:xfrm>
              <a:off x="12287572" y="0"/>
              <a:ext cx="2175021" cy="4839558"/>
              <a:chOff x="838200" y="1150069"/>
              <a:chExt cx="2175021" cy="4839558"/>
            </a:xfrm>
          </p:grpSpPr>
          <p:sp>
            <p:nvSpPr>
              <p:cNvPr id="76" name="Rectangle 75">
                <a:extLst>
                  <a:ext uri="{FF2B5EF4-FFF2-40B4-BE49-F238E27FC236}">
                    <a16:creationId xmlns:a16="http://schemas.microsoft.com/office/drawing/2014/main" id="{EF9368B0-EE5D-7287-369E-DF343EC41B9F}"/>
                  </a:ext>
                </a:extLst>
              </p:cNvPr>
              <p:cNvSpPr/>
              <p:nvPr/>
            </p:nvSpPr>
            <p:spPr>
              <a:xfrm>
                <a:off x="838200" y="1150069"/>
                <a:ext cx="2146445" cy="4839558"/>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333333"/>
                  </a:solidFill>
                </a:endParaRPr>
              </a:p>
            </p:txBody>
          </p:sp>
          <p:sp>
            <p:nvSpPr>
              <p:cNvPr id="77" name="Rectangle 76">
                <a:extLst>
                  <a:ext uri="{FF2B5EF4-FFF2-40B4-BE49-F238E27FC236}">
                    <a16:creationId xmlns:a16="http://schemas.microsoft.com/office/drawing/2014/main" id="{A89189FB-C372-D1F1-D3CA-D9740B81ECE1}"/>
                  </a:ext>
                </a:extLst>
              </p:cNvPr>
              <p:cNvSpPr/>
              <p:nvPr/>
            </p:nvSpPr>
            <p:spPr>
              <a:xfrm flipV="1">
                <a:off x="838200" y="1150069"/>
                <a:ext cx="2146445" cy="52016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799">
                  <a:solidFill>
                    <a:srgbClr val="333333"/>
                  </a:solidFill>
                </a:endParaRPr>
              </a:p>
            </p:txBody>
          </p:sp>
          <p:sp>
            <p:nvSpPr>
              <p:cNvPr id="78" name="TextBox 77">
                <a:extLst>
                  <a:ext uri="{FF2B5EF4-FFF2-40B4-BE49-F238E27FC236}">
                    <a16:creationId xmlns:a16="http://schemas.microsoft.com/office/drawing/2014/main" id="{B167655A-BC87-C9DF-91B5-48C940BF7C3D}"/>
                  </a:ext>
                </a:extLst>
              </p:cNvPr>
              <p:cNvSpPr txBox="1"/>
              <p:nvPr/>
            </p:nvSpPr>
            <p:spPr>
              <a:xfrm>
                <a:off x="866775" y="2189496"/>
                <a:ext cx="2087197" cy="553998"/>
              </a:xfrm>
              <a:prstGeom prst="rect">
                <a:avLst/>
              </a:prstGeom>
              <a:noFill/>
            </p:spPr>
            <p:txBody>
              <a:bodyPr wrap="square" rtlCol="0">
                <a:spAutoFit/>
              </a:bodyPr>
              <a:lstStyle/>
              <a:p>
                <a:r>
                  <a:rPr lang="en-GB" sz="1000" b="1">
                    <a:solidFill>
                      <a:srgbClr val="333333"/>
                    </a:solidFill>
                  </a:rPr>
                  <a:t>2. </a:t>
                </a:r>
                <a:r>
                  <a:rPr lang="en-GB" sz="1000">
                    <a:solidFill>
                      <a:srgbClr val="333333"/>
                    </a:solidFill>
                  </a:rPr>
                  <a:t>Click on the </a:t>
                </a:r>
                <a:r>
                  <a:rPr lang="en-GB" sz="1000" b="0">
                    <a:solidFill>
                      <a:srgbClr val="333333"/>
                    </a:solidFill>
                    <a:latin typeface="Arial" panose="020B0604020202020204" pitchFamily="34" charset="0"/>
                  </a:rPr>
                  <a:t>icon</a:t>
                </a:r>
                <a:r>
                  <a:rPr lang="en-GB" sz="1000">
                    <a:solidFill>
                      <a:srgbClr val="333333"/>
                    </a:solidFill>
                  </a:rPr>
                  <a:t> in the middle of the placeholder and choose the image from your computer.</a:t>
                </a:r>
              </a:p>
            </p:txBody>
          </p:sp>
          <p:sp>
            <p:nvSpPr>
              <p:cNvPr id="79" name="TextBox 78">
                <a:extLst>
                  <a:ext uri="{FF2B5EF4-FFF2-40B4-BE49-F238E27FC236}">
                    <a16:creationId xmlns:a16="http://schemas.microsoft.com/office/drawing/2014/main" id="{C3E1EEDA-8B30-2586-F913-B67FF08F2322}"/>
                  </a:ext>
                </a:extLst>
              </p:cNvPr>
              <p:cNvSpPr txBox="1"/>
              <p:nvPr/>
            </p:nvSpPr>
            <p:spPr>
              <a:xfrm>
                <a:off x="866774" y="2943679"/>
                <a:ext cx="2146447" cy="553998"/>
              </a:xfrm>
              <a:prstGeom prst="rect">
                <a:avLst/>
              </a:prstGeom>
              <a:noFill/>
            </p:spPr>
            <p:txBody>
              <a:bodyPr wrap="square" rtlCol="0">
                <a:spAutoFit/>
              </a:bodyPr>
              <a:lstStyle/>
              <a:p>
                <a:r>
                  <a:rPr lang="en-GB" sz="1000" b="1">
                    <a:solidFill>
                      <a:srgbClr val="333333"/>
                    </a:solidFill>
                  </a:rPr>
                  <a:t>3. </a:t>
                </a:r>
                <a:r>
                  <a:rPr lang="en-GB" sz="1000">
                    <a:solidFill>
                      <a:srgbClr val="333333"/>
                    </a:solidFill>
                  </a:rPr>
                  <a:t>Click on the </a:t>
                </a:r>
                <a:r>
                  <a:rPr lang="en-GB" sz="1000" b="0">
                    <a:solidFill>
                      <a:srgbClr val="333333"/>
                    </a:solidFill>
                    <a:latin typeface="Arial" panose="020B0604020202020204" pitchFamily="34" charset="0"/>
                  </a:rPr>
                  <a:t>Format Picture </a:t>
                </a:r>
                <a:r>
                  <a:rPr lang="en-GB" sz="1000">
                    <a:solidFill>
                      <a:srgbClr val="333333"/>
                    </a:solidFill>
                  </a:rPr>
                  <a:t>tab in the ribbon and use the tools to edit the image.</a:t>
                </a:r>
              </a:p>
            </p:txBody>
          </p:sp>
          <p:sp>
            <p:nvSpPr>
              <p:cNvPr id="80" name="TextBox 79">
                <a:extLst>
                  <a:ext uri="{FF2B5EF4-FFF2-40B4-BE49-F238E27FC236}">
                    <a16:creationId xmlns:a16="http://schemas.microsoft.com/office/drawing/2014/main" id="{23900C39-DD93-224B-606B-2340514A021B}"/>
                  </a:ext>
                </a:extLst>
              </p:cNvPr>
              <p:cNvSpPr txBox="1"/>
              <p:nvPr/>
            </p:nvSpPr>
            <p:spPr>
              <a:xfrm>
                <a:off x="866773" y="3543974"/>
                <a:ext cx="2146447" cy="1169551"/>
              </a:xfrm>
              <a:prstGeom prst="rect">
                <a:avLst/>
              </a:prstGeom>
              <a:noFill/>
            </p:spPr>
            <p:txBody>
              <a:bodyPr wrap="square" rtlCol="0">
                <a:spAutoFit/>
              </a:bodyPr>
              <a:lstStyle/>
              <a:p>
                <a:r>
                  <a:rPr lang="en-GB" sz="1000" b="1">
                    <a:solidFill>
                      <a:srgbClr val="333333"/>
                    </a:solidFill>
                  </a:rPr>
                  <a:t>4. </a:t>
                </a:r>
                <a:r>
                  <a:rPr lang="en-GB" sz="1000">
                    <a:solidFill>
                      <a:srgbClr val="333333"/>
                    </a:solidFill>
                  </a:rPr>
                  <a:t>Choose </a:t>
                </a:r>
                <a:r>
                  <a:rPr lang="en-GB" sz="1000" b="0">
                    <a:solidFill>
                      <a:srgbClr val="333333"/>
                    </a:solidFill>
                    <a:latin typeface="Arial" panose="020B0604020202020204" pitchFamily="34" charset="0"/>
                  </a:rPr>
                  <a:t>Crop</a:t>
                </a:r>
                <a:r>
                  <a:rPr lang="en-GB" sz="1000">
                    <a:solidFill>
                      <a:srgbClr val="333333"/>
                    </a:solidFill>
                  </a:rPr>
                  <a:t> to resize and move the image within the placeholder, using the white circles in the corners of the image. Click on the drop down arrow and choose </a:t>
                </a:r>
                <a:r>
                  <a:rPr lang="en-GB" sz="1000" b="0">
                    <a:solidFill>
                      <a:srgbClr val="333333"/>
                    </a:solidFill>
                    <a:latin typeface="Arial" panose="020B0604020202020204" pitchFamily="34" charset="0"/>
                  </a:rPr>
                  <a:t>Fit </a:t>
                </a:r>
                <a:r>
                  <a:rPr lang="en-GB" sz="1000">
                    <a:solidFill>
                      <a:srgbClr val="333333"/>
                    </a:solidFill>
                  </a:rPr>
                  <a:t>to fit the image to the placeholder.</a:t>
                </a:r>
              </a:p>
            </p:txBody>
          </p:sp>
          <p:sp>
            <p:nvSpPr>
              <p:cNvPr id="81" name="TextBox 80">
                <a:extLst>
                  <a:ext uri="{FF2B5EF4-FFF2-40B4-BE49-F238E27FC236}">
                    <a16:creationId xmlns:a16="http://schemas.microsoft.com/office/drawing/2014/main" id="{74EDC05B-DA0E-8428-2BCF-B3EFA854657C}"/>
                  </a:ext>
                </a:extLst>
              </p:cNvPr>
              <p:cNvSpPr txBox="1"/>
              <p:nvPr/>
            </p:nvSpPr>
            <p:spPr>
              <a:xfrm>
                <a:off x="866774" y="4759822"/>
                <a:ext cx="2146447" cy="400110"/>
              </a:xfrm>
              <a:prstGeom prst="rect">
                <a:avLst/>
              </a:prstGeom>
              <a:noFill/>
            </p:spPr>
            <p:txBody>
              <a:bodyPr wrap="square" rtlCol="0">
                <a:spAutoFit/>
              </a:bodyPr>
              <a:lstStyle/>
              <a:p>
                <a:r>
                  <a:rPr lang="en-GB" sz="1000" b="1">
                    <a:solidFill>
                      <a:srgbClr val="333333"/>
                    </a:solidFill>
                  </a:rPr>
                  <a:t>5. </a:t>
                </a:r>
                <a:r>
                  <a:rPr lang="en-GB" sz="1000">
                    <a:solidFill>
                      <a:srgbClr val="333333"/>
                    </a:solidFill>
                  </a:rPr>
                  <a:t>Choose </a:t>
                </a:r>
                <a:r>
                  <a:rPr lang="en-GB" sz="1000" b="0">
                    <a:solidFill>
                      <a:srgbClr val="333333"/>
                    </a:solidFill>
                    <a:latin typeface="Arial" panose="020B0604020202020204" pitchFamily="34" charset="0"/>
                  </a:rPr>
                  <a:t>Picture Colour </a:t>
                </a:r>
                <a:r>
                  <a:rPr lang="en-GB" sz="1000">
                    <a:solidFill>
                      <a:srgbClr val="333333"/>
                    </a:solidFill>
                  </a:rPr>
                  <a:t>to adjust the Saturation, Tone, and Colour.</a:t>
                </a:r>
              </a:p>
            </p:txBody>
          </p:sp>
          <p:sp>
            <p:nvSpPr>
              <p:cNvPr id="82" name="TextBox 81">
                <a:extLst>
                  <a:ext uri="{FF2B5EF4-FFF2-40B4-BE49-F238E27FC236}">
                    <a16:creationId xmlns:a16="http://schemas.microsoft.com/office/drawing/2014/main" id="{8FA7E670-C06A-EACA-2C03-234505A5978B}"/>
                  </a:ext>
                </a:extLst>
              </p:cNvPr>
              <p:cNvSpPr txBox="1"/>
              <p:nvPr/>
            </p:nvSpPr>
            <p:spPr>
              <a:xfrm>
                <a:off x="866774" y="5360117"/>
                <a:ext cx="2146447" cy="553998"/>
              </a:xfrm>
              <a:prstGeom prst="rect">
                <a:avLst/>
              </a:prstGeom>
              <a:noFill/>
            </p:spPr>
            <p:txBody>
              <a:bodyPr wrap="square" rtlCol="0">
                <a:spAutoFit/>
              </a:bodyPr>
              <a:lstStyle/>
              <a:p>
                <a:r>
                  <a:rPr lang="en-GB" sz="1000" b="1">
                    <a:solidFill>
                      <a:srgbClr val="333333"/>
                    </a:solidFill>
                  </a:rPr>
                  <a:t>6. </a:t>
                </a:r>
                <a:r>
                  <a:rPr lang="en-GB" sz="1000">
                    <a:solidFill>
                      <a:srgbClr val="333333"/>
                    </a:solidFill>
                  </a:rPr>
                  <a:t>Choose </a:t>
                </a:r>
                <a:r>
                  <a:rPr lang="en-GB" sz="1000" b="0">
                    <a:solidFill>
                      <a:srgbClr val="333333"/>
                    </a:solidFill>
                    <a:latin typeface="Arial" panose="020B0604020202020204" pitchFamily="34" charset="0"/>
                  </a:rPr>
                  <a:t>Picture Correction </a:t>
                </a:r>
                <a:r>
                  <a:rPr lang="en-GB" sz="1000">
                    <a:solidFill>
                      <a:srgbClr val="333333"/>
                    </a:solidFill>
                  </a:rPr>
                  <a:t>to adjust the Sharpness, Brightness, and Contrast.</a:t>
                </a:r>
              </a:p>
            </p:txBody>
          </p:sp>
          <p:sp>
            <p:nvSpPr>
              <p:cNvPr id="83" name="TextBox 82">
                <a:extLst>
                  <a:ext uri="{FF2B5EF4-FFF2-40B4-BE49-F238E27FC236}">
                    <a16:creationId xmlns:a16="http://schemas.microsoft.com/office/drawing/2014/main" id="{0199CC0A-CC7A-EB3D-BF30-649B7616F3C3}"/>
                  </a:ext>
                </a:extLst>
              </p:cNvPr>
              <p:cNvSpPr txBox="1"/>
              <p:nvPr/>
            </p:nvSpPr>
            <p:spPr>
              <a:xfrm>
                <a:off x="1072610" y="1179173"/>
                <a:ext cx="1734772" cy="461665"/>
              </a:xfrm>
              <a:prstGeom prst="rect">
                <a:avLst/>
              </a:prstGeom>
              <a:noFill/>
            </p:spPr>
            <p:txBody>
              <a:bodyPr wrap="square" rtlCol="0">
                <a:spAutoFit/>
              </a:bodyPr>
              <a:lstStyle/>
              <a:p>
                <a:pPr algn="ctr"/>
                <a:r>
                  <a:rPr lang="en-GB" sz="1200">
                    <a:solidFill>
                      <a:srgbClr val="333333"/>
                    </a:solidFill>
                    <a:latin typeface="+mn-lt"/>
                  </a:rPr>
                  <a:t>HOW TO INSERT AN IMAGE</a:t>
                </a:r>
              </a:p>
            </p:txBody>
          </p:sp>
          <p:sp>
            <p:nvSpPr>
              <p:cNvPr id="84" name="TextBox 83">
                <a:extLst>
                  <a:ext uri="{FF2B5EF4-FFF2-40B4-BE49-F238E27FC236}">
                    <a16:creationId xmlns:a16="http://schemas.microsoft.com/office/drawing/2014/main" id="{5C2A7CCE-AB53-40C9-BB1C-0B70E1D2EF32}"/>
                  </a:ext>
                </a:extLst>
              </p:cNvPr>
              <p:cNvSpPr txBox="1"/>
              <p:nvPr/>
            </p:nvSpPr>
            <p:spPr>
              <a:xfrm>
                <a:off x="866775" y="1759910"/>
                <a:ext cx="2087197" cy="400110"/>
              </a:xfrm>
              <a:prstGeom prst="rect">
                <a:avLst/>
              </a:prstGeom>
              <a:noFill/>
            </p:spPr>
            <p:txBody>
              <a:bodyPr wrap="square" rtlCol="0">
                <a:spAutoFit/>
              </a:bodyPr>
              <a:lstStyle/>
              <a:p>
                <a:r>
                  <a:rPr lang="en-GB" sz="1000" b="1">
                    <a:solidFill>
                      <a:srgbClr val="333333"/>
                    </a:solidFill>
                  </a:rPr>
                  <a:t>1. </a:t>
                </a:r>
                <a:r>
                  <a:rPr lang="en-GB" sz="1000">
                    <a:solidFill>
                      <a:srgbClr val="333333"/>
                    </a:solidFill>
                  </a:rPr>
                  <a:t>If there is already an image present, </a:t>
                </a:r>
                <a:r>
                  <a:rPr lang="en-GB" sz="1000">
                    <a:solidFill>
                      <a:srgbClr val="333333"/>
                    </a:solidFill>
                    <a:latin typeface="Arial" panose="020B0604020202020204" pitchFamily="34" charset="0"/>
                  </a:rPr>
                  <a:t>delete this first.</a:t>
                </a:r>
              </a:p>
            </p:txBody>
          </p:sp>
        </p:grpSp>
        <p:grpSp>
          <p:nvGrpSpPr>
            <p:cNvPr id="65" name="Group 64">
              <a:extLst>
                <a:ext uri="{FF2B5EF4-FFF2-40B4-BE49-F238E27FC236}">
                  <a16:creationId xmlns:a16="http://schemas.microsoft.com/office/drawing/2014/main" id="{6CEDFFFB-DC36-50BA-C645-E37DDD848578}"/>
                </a:ext>
              </a:extLst>
            </p:cNvPr>
            <p:cNvGrpSpPr/>
            <p:nvPr userDrawn="1"/>
          </p:nvGrpSpPr>
          <p:grpSpPr>
            <a:xfrm>
              <a:off x="12287572" y="0"/>
              <a:ext cx="2175021" cy="5486150"/>
              <a:chOff x="838200" y="1150069"/>
              <a:chExt cx="2175021" cy="5486150"/>
            </a:xfrm>
          </p:grpSpPr>
          <p:sp>
            <p:nvSpPr>
              <p:cNvPr id="67" name="Rectangle 66">
                <a:extLst>
                  <a:ext uri="{FF2B5EF4-FFF2-40B4-BE49-F238E27FC236}">
                    <a16:creationId xmlns:a16="http://schemas.microsoft.com/office/drawing/2014/main" id="{02FA59B9-40D3-7480-56F0-0768F23087B2}"/>
                  </a:ext>
                </a:extLst>
              </p:cNvPr>
              <p:cNvSpPr/>
              <p:nvPr/>
            </p:nvSpPr>
            <p:spPr>
              <a:xfrm>
                <a:off x="838200" y="1150069"/>
                <a:ext cx="2146445" cy="548615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333333"/>
                  </a:solidFill>
                </a:endParaRPr>
              </a:p>
            </p:txBody>
          </p:sp>
          <p:sp>
            <p:nvSpPr>
              <p:cNvPr id="68" name="Rectangle 67">
                <a:extLst>
                  <a:ext uri="{FF2B5EF4-FFF2-40B4-BE49-F238E27FC236}">
                    <a16:creationId xmlns:a16="http://schemas.microsoft.com/office/drawing/2014/main" id="{8CCE3645-96C6-7038-06C0-EF1DADA6DF02}"/>
                  </a:ext>
                </a:extLst>
              </p:cNvPr>
              <p:cNvSpPr/>
              <p:nvPr/>
            </p:nvSpPr>
            <p:spPr>
              <a:xfrm flipV="1">
                <a:off x="838200" y="1150069"/>
                <a:ext cx="2146445" cy="52016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799">
                  <a:solidFill>
                    <a:srgbClr val="333333"/>
                  </a:solidFill>
                </a:endParaRPr>
              </a:p>
            </p:txBody>
          </p:sp>
          <p:sp>
            <p:nvSpPr>
              <p:cNvPr id="69" name="TextBox 68">
                <a:extLst>
                  <a:ext uri="{FF2B5EF4-FFF2-40B4-BE49-F238E27FC236}">
                    <a16:creationId xmlns:a16="http://schemas.microsoft.com/office/drawing/2014/main" id="{BA82D98F-FF8B-71CE-0C8E-A66E90163936}"/>
                  </a:ext>
                </a:extLst>
              </p:cNvPr>
              <p:cNvSpPr txBox="1"/>
              <p:nvPr/>
            </p:nvSpPr>
            <p:spPr>
              <a:xfrm>
                <a:off x="866775" y="2189496"/>
                <a:ext cx="2087197" cy="553998"/>
              </a:xfrm>
              <a:prstGeom prst="rect">
                <a:avLst/>
              </a:prstGeom>
              <a:noFill/>
            </p:spPr>
            <p:txBody>
              <a:bodyPr wrap="square" rtlCol="0">
                <a:spAutoFit/>
              </a:bodyPr>
              <a:lstStyle/>
              <a:p>
                <a:r>
                  <a:rPr lang="en-GB" sz="1000" b="1">
                    <a:solidFill>
                      <a:srgbClr val="333333"/>
                    </a:solidFill>
                  </a:rPr>
                  <a:t>2. </a:t>
                </a:r>
                <a:r>
                  <a:rPr lang="en-GB" sz="1000">
                    <a:solidFill>
                      <a:srgbClr val="333333"/>
                    </a:solidFill>
                  </a:rPr>
                  <a:t>Click on the </a:t>
                </a:r>
                <a:r>
                  <a:rPr lang="en-GB" sz="1000" b="0">
                    <a:solidFill>
                      <a:srgbClr val="333333"/>
                    </a:solidFill>
                    <a:latin typeface="Arial" panose="020B0604020202020204" pitchFamily="34" charset="0"/>
                  </a:rPr>
                  <a:t>icon</a:t>
                </a:r>
                <a:r>
                  <a:rPr lang="en-GB" sz="1000">
                    <a:solidFill>
                      <a:srgbClr val="333333"/>
                    </a:solidFill>
                  </a:rPr>
                  <a:t> in the middle of the placeholder and choose the image from your computer.</a:t>
                </a:r>
              </a:p>
            </p:txBody>
          </p:sp>
          <p:sp>
            <p:nvSpPr>
              <p:cNvPr id="70" name="TextBox 69">
                <a:extLst>
                  <a:ext uri="{FF2B5EF4-FFF2-40B4-BE49-F238E27FC236}">
                    <a16:creationId xmlns:a16="http://schemas.microsoft.com/office/drawing/2014/main" id="{BDD01006-C390-FFD9-78D9-8FEE5DCFB3A7}"/>
                  </a:ext>
                </a:extLst>
              </p:cNvPr>
              <p:cNvSpPr txBox="1"/>
              <p:nvPr/>
            </p:nvSpPr>
            <p:spPr>
              <a:xfrm>
                <a:off x="866774" y="2943679"/>
                <a:ext cx="2146447" cy="553998"/>
              </a:xfrm>
              <a:prstGeom prst="rect">
                <a:avLst/>
              </a:prstGeom>
              <a:noFill/>
            </p:spPr>
            <p:txBody>
              <a:bodyPr wrap="square" rtlCol="0">
                <a:spAutoFit/>
              </a:bodyPr>
              <a:lstStyle/>
              <a:p>
                <a:r>
                  <a:rPr lang="en-GB" sz="1000" b="1">
                    <a:solidFill>
                      <a:srgbClr val="333333"/>
                    </a:solidFill>
                  </a:rPr>
                  <a:t>3. </a:t>
                </a:r>
                <a:r>
                  <a:rPr lang="en-GB" sz="1000">
                    <a:solidFill>
                      <a:srgbClr val="333333"/>
                    </a:solidFill>
                  </a:rPr>
                  <a:t>Click on the </a:t>
                </a:r>
                <a:r>
                  <a:rPr lang="en-GB" sz="1000" b="0">
                    <a:solidFill>
                      <a:srgbClr val="333333"/>
                    </a:solidFill>
                    <a:latin typeface="Arial" panose="020B0604020202020204" pitchFamily="34" charset="0"/>
                  </a:rPr>
                  <a:t>Format Picture </a:t>
                </a:r>
                <a:r>
                  <a:rPr lang="en-GB" sz="1000">
                    <a:solidFill>
                      <a:srgbClr val="333333"/>
                    </a:solidFill>
                  </a:rPr>
                  <a:t>tab in the ribbon and use the tools to edit the image.</a:t>
                </a:r>
              </a:p>
            </p:txBody>
          </p:sp>
          <p:sp>
            <p:nvSpPr>
              <p:cNvPr id="71" name="TextBox 70">
                <a:extLst>
                  <a:ext uri="{FF2B5EF4-FFF2-40B4-BE49-F238E27FC236}">
                    <a16:creationId xmlns:a16="http://schemas.microsoft.com/office/drawing/2014/main" id="{A0D9C9C6-0E7E-ADBE-4241-A9E48D1875F7}"/>
                  </a:ext>
                </a:extLst>
              </p:cNvPr>
              <p:cNvSpPr txBox="1"/>
              <p:nvPr/>
            </p:nvSpPr>
            <p:spPr>
              <a:xfrm>
                <a:off x="866773" y="3543974"/>
                <a:ext cx="2146447" cy="1169551"/>
              </a:xfrm>
              <a:prstGeom prst="rect">
                <a:avLst/>
              </a:prstGeom>
              <a:noFill/>
            </p:spPr>
            <p:txBody>
              <a:bodyPr wrap="square" rtlCol="0">
                <a:spAutoFit/>
              </a:bodyPr>
              <a:lstStyle/>
              <a:p>
                <a:r>
                  <a:rPr lang="en-GB" sz="1000" b="1">
                    <a:solidFill>
                      <a:srgbClr val="333333"/>
                    </a:solidFill>
                  </a:rPr>
                  <a:t>4. </a:t>
                </a:r>
                <a:r>
                  <a:rPr lang="en-GB" sz="1000">
                    <a:solidFill>
                      <a:srgbClr val="333333"/>
                    </a:solidFill>
                  </a:rPr>
                  <a:t>Choose </a:t>
                </a:r>
                <a:r>
                  <a:rPr lang="en-GB" sz="1000" b="0">
                    <a:solidFill>
                      <a:srgbClr val="333333"/>
                    </a:solidFill>
                    <a:latin typeface="Arial" panose="020B0604020202020204" pitchFamily="34" charset="0"/>
                  </a:rPr>
                  <a:t>Crop</a:t>
                </a:r>
                <a:r>
                  <a:rPr lang="en-GB" sz="1000">
                    <a:solidFill>
                      <a:srgbClr val="333333"/>
                    </a:solidFill>
                  </a:rPr>
                  <a:t> to resize and move the image within the placeholder, using the white circles in the corners of the image. Click on the drop down arrow and choose </a:t>
                </a:r>
                <a:r>
                  <a:rPr lang="en-GB" sz="1000" b="0">
                    <a:solidFill>
                      <a:srgbClr val="333333"/>
                    </a:solidFill>
                    <a:latin typeface="Arial" panose="020B0604020202020204" pitchFamily="34" charset="0"/>
                  </a:rPr>
                  <a:t>Fit </a:t>
                </a:r>
                <a:r>
                  <a:rPr lang="en-GB" sz="1000">
                    <a:solidFill>
                      <a:srgbClr val="333333"/>
                    </a:solidFill>
                  </a:rPr>
                  <a:t>to fit the image to the placeholder.</a:t>
                </a:r>
              </a:p>
            </p:txBody>
          </p:sp>
          <p:sp>
            <p:nvSpPr>
              <p:cNvPr id="72" name="TextBox 71">
                <a:extLst>
                  <a:ext uri="{FF2B5EF4-FFF2-40B4-BE49-F238E27FC236}">
                    <a16:creationId xmlns:a16="http://schemas.microsoft.com/office/drawing/2014/main" id="{6AF0DF72-772A-C41F-3BEA-C92571A26D49}"/>
                  </a:ext>
                </a:extLst>
              </p:cNvPr>
              <p:cNvSpPr txBox="1"/>
              <p:nvPr/>
            </p:nvSpPr>
            <p:spPr>
              <a:xfrm>
                <a:off x="866774" y="4759822"/>
                <a:ext cx="2146447" cy="400110"/>
              </a:xfrm>
              <a:prstGeom prst="rect">
                <a:avLst/>
              </a:prstGeom>
              <a:noFill/>
            </p:spPr>
            <p:txBody>
              <a:bodyPr wrap="square" rtlCol="0">
                <a:spAutoFit/>
              </a:bodyPr>
              <a:lstStyle/>
              <a:p>
                <a:r>
                  <a:rPr lang="en-GB" sz="1000" b="1">
                    <a:solidFill>
                      <a:srgbClr val="333333"/>
                    </a:solidFill>
                  </a:rPr>
                  <a:t>5. </a:t>
                </a:r>
                <a:r>
                  <a:rPr lang="en-GB" sz="1000">
                    <a:solidFill>
                      <a:srgbClr val="333333"/>
                    </a:solidFill>
                  </a:rPr>
                  <a:t>Choose </a:t>
                </a:r>
                <a:r>
                  <a:rPr lang="en-GB" sz="1000" b="0">
                    <a:solidFill>
                      <a:srgbClr val="333333"/>
                    </a:solidFill>
                    <a:latin typeface="Arial" panose="020B0604020202020204" pitchFamily="34" charset="0"/>
                  </a:rPr>
                  <a:t>Picture Colour </a:t>
                </a:r>
                <a:r>
                  <a:rPr lang="en-GB" sz="1000">
                    <a:solidFill>
                      <a:srgbClr val="333333"/>
                    </a:solidFill>
                  </a:rPr>
                  <a:t>to adjust the Saturation, Tone, and Colour.</a:t>
                </a:r>
              </a:p>
            </p:txBody>
          </p:sp>
          <p:sp>
            <p:nvSpPr>
              <p:cNvPr id="73" name="TextBox 72">
                <a:extLst>
                  <a:ext uri="{FF2B5EF4-FFF2-40B4-BE49-F238E27FC236}">
                    <a16:creationId xmlns:a16="http://schemas.microsoft.com/office/drawing/2014/main" id="{DE368362-7C3A-2B86-C38E-DFDFD9F483D9}"/>
                  </a:ext>
                </a:extLst>
              </p:cNvPr>
              <p:cNvSpPr txBox="1"/>
              <p:nvPr/>
            </p:nvSpPr>
            <p:spPr>
              <a:xfrm>
                <a:off x="866774" y="5360117"/>
                <a:ext cx="2146447" cy="861774"/>
              </a:xfrm>
              <a:prstGeom prst="rect">
                <a:avLst/>
              </a:prstGeom>
              <a:noFill/>
            </p:spPr>
            <p:txBody>
              <a:bodyPr wrap="square" rtlCol="0">
                <a:spAutoFit/>
              </a:bodyPr>
              <a:lstStyle/>
              <a:p>
                <a:r>
                  <a:rPr lang="en-GB" sz="1000" b="1">
                    <a:solidFill>
                      <a:srgbClr val="333333"/>
                    </a:solidFill>
                  </a:rPr>
                  <a:t>6. </a:t>
                </a:r>
                <a:r>
                  <a:rPr lang="en-GB" sz="1000">
                    <a:solidFill>
                      <a:srgbClr val="333333"/>
                    </a:solidFill>
                  </a:rPr>
                  <a:t>Choose </a:t>
                </a:r>
                <a:r>
                  <a:rPr lang="en-GB" sz="1000" b="0">
                    <a:solidFill>
                      <a:srgbClr val="333333"/>
                    </a:solidFill>
                    <a:latin typeface="Arial" panose="020B0604020202020204" pitchFamily="34" charset="0"/>
                  </a:rPr>
                  <a:t>Picture Correction </a:t>
                </a:r>
                <a:r>
                  <a:rPr lang="en-GB" sz="1000">
                    <a:solidFill>
                      <a:srgbClr val="333333"/>
                    </a:solidFill>
                  </a:rPr>
                  <a:t>to adjust the Sharpness, Brightness, and Contrast.</a:t>
                </a:r>
              </a:p>
              <a:p>
                <a:endParaRPr lang="en-GB" sz="1000">
                  <a:solidFill>
                    <a:srgbClr val="333333"/>
                  </a:solidFill>
                </a:endParaRPr>
              </a:p>
              <a:p>
                <a:endParaRPr lang="en-GB" sz="1000">
                  <a:solidFill>
                    <a:srgbClr val="333333"/>
                  </a:solidFill>
                </a:endParaRPr>
              </a:p>
            </p:txBody>
          </p:sp>
          <p:sp>
            <p:nvSpPr>
              <p:cNvPr id="74" name="TextBox 73">
                <a:extLst>
                  <a:ext uri="{FF2B5EF4-FFF2-40B4-BE49-F238E27FC236}">
                    <a16:creationId xmlns:a16="http://schemas.microsoft.com/office/drawing/2014/main" id="{3EB69D62-EF10-05B7-1379-258A71749293}"/>
                  </a:ext>
                </a:extLst>
              </p:cNvPr>
              <p:cNvSpPr txBox="1"/>
              <p:nvPr/>
            </p:nvSpPr>
            <p:spPr>
              <a:xfrm>
                <a:off x="1072610" y="1179173"/>
                <a:ext cx="1734772" cy="461665"/>
              </a:xfrm>
              <a:prstGeom prst="rect">
                <a:avLst/>
              </a:prstGeom>
              <a:noFill/>
            </p:spPr>
            <p:txBody>
              <a:bodyPr wrap="square" rtlCol="0">
                <a:spAutoFit/>
              </a:bodyPr>
              <a:lstStyle/>
              <a:p>
                <a:pPr algn="ctr"/>
                <a:r>
                  <a:rPr lang="en-GB" sz="1200">
                    <a:solidFill>
                      <a:srgbClr val="333333"/>
                    </a:solidFill>
                    <a:latin typeface="+mn-lt"/>
                  </a:rPr>
                  <a:t>HOW TO INSERT AN IMAGE</a:t>
                </a:r>
              </a:p>
            </p:txBody>
          </p:sp>
          <p:sp>
            <p:nvSpPr>
              <p:cNvPr id="75" name="TextBox 74">
                <a:extLst>
                  <a:ext uri="{FF2B5EF4-FFF2-40B4-BE49-F238E27FC236}">
                    <a16:creationId xmlns:a16="http://schemas.microsoft.com/office/drawing/2014/main" id="{F87FF8EE-4E9B-2E78-856F-8141ED1E0912}"/>
                  </a:ext>
                </a:extLst>
              </p:cNvPr>
              <p:cNvSpPr txBox="1"/>
              <p:nvPr userDrawn="1"/>
            </p:nvSpPr>
            <p:spPr>
              <a:xfrm>
                <a:off x="866775" y="1759910"/>
                <a:ext cx="2087197" cy="400110"/>
              </a:xfrm>
              <a:prstGeom prst="rect">
                <a:avLst/>
              </a:prstGeom>
              <a:noFill/>
            </p:spPr>
            <p:txBody>
              <a:bodyPr wrap="square" rtlCol="0">
                <a:spAutoFit/>
              </a:bodyPr>
              <a:lstStyle/>
              <a:p>
                <a:r>
                  <a:rPr lang="en-GB" sz="1000" b="1">
                    <a:solidFill>
                      <a:srgbClr val="333333"/>
                    </a:solidFill>
                  </a:rPr>
                  <a:t>1. </a:t>
                </a:r>
                <a:r>
                  <a:rPr lang="en-GB" sz="1000">
                    <a:solidFill>
                      <a:srgbClr val="333333"/>
                    </a:solidFill>
                  </a:rPr>
                  <a:t>If there is already an image present, </a:t>
                </a:r>
                <a:r>
                  <a:rPr lang="en-GB" sz="1000">
                    <a:solidFill>
                      <a:srgbClr val="333333"/>
                    </a:solidFill>
                    <a:latin typeface="Arial" panose="020B0604020202020204" pitchFamily="34" charset="0"/>
                  </a:rPr>
                  <a:t>delete this first.</a:t>
                </a:r>
              </a:p>
            </p:txBody>
          </p:sp>
        </p:grpSp>
        <p:sp>
          <p:nvSpPr>
            <p:cNvPr id="66" name="TextBox 65">
              <a:extLst>
                <a:ext uri="{FF2B5EF4-FFF2-40B4-BE49-F238E27FC236}">
                  <a16:creationId xmlns:a16="http://schemas.microsoft.com/office/drawing/2014/main" id="{D035FF81-986C-AC24-94E6-29244CE6BEAD}"/>
                </a:ext>
              </a:extLst>
            </p:cNvPr>
            <p:cNvSpPr txBox="1"/>
            <p:nvPr userDrawn="1"/>
          </p:nvSpPr>
          <p:spPr>
            <a:xfrm>
              <a:off x="12316146" y="4885855"/>
              <a:ext cx="2146447" cy="553998"/>
            </a:xfrm>
            <a:prstGeom prst="rect">
              <a:avLst/>
            </a:prstGeom>
            <a:noFill/>
          </p:spPr>
          <p:txBody>
            <a:bodyPr wrap="square" rtlCol="0">
              <a:spAutoFit/>
            </a:bodyPr>
            <a:lstStyle/>
            <a:p>
              <a:r>
                <a:rPr lang="en-GB" sz="1000" b="1">
                  <a:solidFill>
                    <a:srgbClr val="333333"/>
                  </a:solidFill>
                </a:rPr>
                <a:t>7. </a:t>
              </a:r>
              <a:r>
                <a:rPr lang="en-GB" sz="1000">
                  <a:solidFill>
                    <a:srgbClr val="333333"/>
                  </a:solidFill>
                </a:rPr>
                <a:t>Once you are happy with your image, right click on it and select ‘</a:t>
              </a:r>
              <a:r>
                <a:rPr lang="en-GB" sz="1000" b="0">
                  <a:solidFill>
                    <a:srgbClr val="333333"/>
                  </a:solidFill>
                  <a:latin typeface="Arial" panose="020B0604020202020204" pitchFamily="34" charset="0"/>
                </a:rPr>
                <a:t>Send to back</a:t>
              </a:r>
              <a:r>
                <a:rPr lang="en-GB" sz="1000">
                  <a:solidFill>
                    <a:srgbClr val="333333"/>
                  </a:solidFill>
                </a:rPr>
                <a:t>’. </a:t>
              </a:r>
              <a:endParaRPr lang="en-GB" sz="1000">
                <a:solidFill>
                  <a:srgbClr val="333333"/>
                </a:solidFill>
                <a:latin typeface="Arial" panose="020B0604020202020204" pitchFamily="34" charset="0"/>
              </a:endParaRPr>
            </a:p>
          </p:txBody>
        </p:sp>
      </p:grpSp>
      <p:sp>
        <p:nvSpPr>
          <p:cNvPr id="2" name="Text Placeholder 10">
            <a:extLst>
              <a:ext uri="{FF2B5EF4-FFF2-40B4-BE49-F238E27FC236}">
                <a16:creationId xmlns:a16="http://schemas.microsoft.com/office/drawing/2014/main" id="{E5C77850-074C-3736-7C1E-AD472916FB7A}"/>
              </a:ext>
            </a:extLst>
          </p:cNvPr>
          <p:cNvSpPr>
            <a:spLocks noGrp="1"/>
          </p:cNvSpPr>
          <p:nvPr>
            <p:ph type="body" sz="quarter" idx="39" hasCustomPrompt="1"/>
          </p:nvPr>
        </p:nvSpPr>
        <p:spPr>
          <a:xfrm>
            <a:off x="9651633" y="3388933"/>
            <a:ext cx="998746" cy="995639"/>
          </a:xfrm>
          <a:blipFill>
            <a:blip r:embed="rId3">
              <a:extLst>
                <a:ext uri="{96DAC541-7B7A-43D3-8B79-37D633B846F1}">
                  <asvg:svgBlip xmlns:asvg="http://schemas.microsoft.com/office/drawing/2016/SVG/main" r:embed="rId4"/>
                </a:ext>
              </a:extLst>
            </a:blip>
            <a:stretch>
              <a:fillRect/>
            </a:stretch>
          </a:blipFill>
        </p:spPr>
        <p:txBody>
          <a:bodyPr>
            <a:normAutofit/>
          </a:bodyPr>
          <a:lstStyle>
            <a:lvl1pPr>
              <a:defRPr/>
            </a:lvl1pPr>
          </a:lstStyle>
          <a:p>
            <a:pPr lvl="0"/>
            <a:r>
              <a:rPr lang="en-GB"/>
              <a:t> </a:t>
            </a:r>
          </a:p>
        </p:txBody>
      </p:sp>
      <p:sp>
        <p:nvSpPr>
          <p:cNvPr id="5" name="Footer Placeholder 4">
            <a:extLst>
              <a:ext uri="{FF2B5EF4-FFF2-40B4-BE49-F238E27FC236}">
                <a16:creationId xmlns:a16="http://schemas.microsoft.com/office/drawing/2014/main" id="{4D1B8974-5904-70BA-44B1-4350B92BB3F4}"/>
              </a:ext>
            </a:extLst>
          </p:cNvPr>
          <p:cNvSpPr>
            <a:spLocks noGrp="1"/>
          </p:cNvSpPr>
          <p:nvPr>
            <p:ph type="ftr" sz="quarter" idx="3"/>
          </p:nvPr>
        </p:nvSpPr>
        <p:spPr>
          <a:xfrm rot="5400000">
            <a:off x="8770654" y="3198629"/>
            <a:ext cx="6616800" cy="219543"/>
          </a:xfrm>
          <a:prstGeom prst="rect">
            <a:avLst/>
          </a:prstGeom>
          <a:solidFill>
            <a:schemeClr val="accent1"/>
          </a:solidFill>
        </p:spPr>
        <p:txBody>
          <a:bodyPr wrap="square" rtlCol="0" anchor="ctr">
            <a:noAutofit/>
          </a:bodyPr>
          <a:lstStyle>
            <a:lvl1pPr algn="ctr">
              <a:lnSpc>
                <a:spcPct val="100000"/>
              </a:lnSpc>
              <a:spcAft>
                <a:spcPts val="1200"/>
              </a:spcAft>
              <a:defRPr lang="en-GB" sz="900" b="0" spc="100" baseline="0" smtClean="0"/>
            </a:lvl1pPr>
          </a:lstStyle>
          <a:p>
            <a:r>
              <a:rPr lang="en-IN"/>
              <a:t>SECTION TITLE</a:t>
            </a:r>
          </a:p>
        </p:txBody>
      </p:sp>
      <p:sp>
        <p:nvSpPr>
          <p:cNvPr id="6" name="Slide Number Placeholder 46">
            <a:extLst>
              <a:ext uri="{FF2B5EF4-FFF2-40B4-BE49-F238E27FC236}">
                <a16:creationId xmlns:a16="http://schemas.microsoft.com/office/drawing/2014/main" id="{C3EDDD40-285C-0350-F7C6-23057F1CA42F}"/>
              </a:ext>
            </a:extLst>
          </p:cNvPr>
          <p:cNvSpPr>
            <a:spLocks noGrp="1"/>
          </p:cNvSpPr>
          <p:nvPr>
            <p:ph type="sldNum" sz="quarter" idx="34"/>
          </p:nvPr>
        </p:nvSpPr>
        <p:spPr>
          <a:xfrm>
            <a:off x="11967901" y="6617924"/>
            <a:ext cx="220924" cy="240077"/>
          </a:xfrm>
          <a:prstGeom prst="rect">
            <a:avLst/>
          </a:prstGeom>
          <a:solidFill>
            <a:schemeClr val="accent1"/>
          </a:solidFill>
        </p:spPr>
        <p:txBody>
          <a:bodyPr/>
          <a:lstStyle/>
          <a:p>
            <a:fld id="{BB07EAE1-021A-493C-B07F-6FE9E5D11BEB}" type="slidenum">
              <a:rPr lang="en-GB" smtClean="0"/>
              <a:pPr/>
              <a:t>‹#›</a:t>
            </a:fld>
            <a:endParaRPr lang="en-GB"/>
          </a:p>
        </p:txBody>
      </p:sp>
    </p:spTree>
    <p:custDataLst>
      <p:tags r:id="rId1"/>
    </p:custDataLst>
    <p:extLst>
      <p:ext uri="{BB962C8B-B14F-4D97-AF65-F5344CB8AC3E}">
        <p14:creationId xmlns:p14="http://schemas.microsoft.com/office/powerpoint/2010/main" val="10103302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 break half yellow">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980B5DE-6BFF-5AA8-075A-BC792EA882E4}"/>
              </a:ext>
            </a:extLst>
          </p:cNvPr>
          <p:cNvPicPr>
            <a:picLocks noGrp="1" noRot="1" noChangeAspect="1" noMove="1" noResize="1" noEditPoints="1" noAdjustHandles="1" noChangeArrowheads="1" noChangeShapeType="1" noCrop="1"/>
          </p:cNvPicPr>
          <p:nvPr/>
        </p:nvPicPr>
        <p:blipFill rotWithShape="1">
          <a:blip r:embed="rId3">
            <a:extLst>
              <a:ext uri="{28A0092B-C50C-407E-A947-70E740481C1C}">
                <a14:useLocalDpi xmlns:a14="http://schemas.microsoft.com/office/drawing/2010/main"/>
              </a:ext>
            </a:extLst>
          </a:blip>
          <a:srcRect l="-2" r="61730"/>
          <a:stretch/>
        </p:blipFill>
        <p:spPr>
          <a:xfrm>
            <a:off x="0" y="0"/>
            <a:ext cx="4664821" cy="6858000"/>
          </a:xfrm>
          <a:prstGeom prst="rect">
            <a:avLst/>
          </a:prstGeom>
        </p:spPr>
      </p:pic>
      <p:sp>
        <p:nvSpPr>
          <p:cNvPr id="4" name="Text Placeholder 6">
            <a:extLst>
              <a:ext uri="{FF2B5EF4-FFF2-40B4-BE49-F238E27FC236}">
                <a16:creationId xmlns:a16="http://schemas.microsoft.com/office/drawing/2014/main" id="{84AA276F-3630-18E5-3CF0-CF71AC63BF45}"/>
              </a:ext>
            </a:extLst>
          </p:cNvPr>
          <p:cNvSpPr>
            <a:spLocks noGrp="1"/>
          </p:cNvSpPr>
          <p:nvPr>
            <p:ph type="body" sz="quarter" idx="19" hasCustomPrompt="1"/>
          </p:nvPr>
        </p:nvSpPr>
        <p:spPr>
          <a:xfrm>
            <a:off x="2111964" y="3057525"/>
            <a:ext cx="2552857" cy="742950"/>
          </a:xfrm>
        </p:spPr>
        <p:txBody>
          <a:bodyPr lIns="0" tIns="0" rIns="0" bIns="0"/>
          <a:lstStyle>
            <a:lvl1pPr>
              <a:defRPr sz="11497">
                <a:solidFill>
                  <a:schemeClr val="bg1"/>
                </a:solidFill>
                <a:latin typeface="+mn-lt"/>
              </a:defRPr>
            </a:lvl1pPr>
          </a:lstStyle>
          <a:p>
            <a:pPr lvl="0"/>
            <a:r>
              <a:rPr lang="en-US"/>
              <a:t>##</a:t>
            </a:r>
            <a:endParaRPr lang="en-GB"/>
          </a:p>
        </p:txBody>
      </p:sp>
      <p:sp>
        <p:nvSpPr>
          <p:cNvPr id="8" name="Title 1">
            <a:extLst>
              <a:ext uri="{FF2B5EF4-FFF2-40B4-BE49-F238E27FC236}">
                <a16:creationId xmlns:a16="http://schemas.microsoft.com/office/drawing/2014/main" id="{9AAAC74A-56C2-4DDB-D3D9-6701C8592EC3}"/>
              </a:ext>
            </a:extLst>
          </p:cNvPr>
          <p:cNvSpPr>
            <a:spLocks noGrp="1"/>
          </p:cNvSpPr>
          <p:nvPr>
            <p:ph type="title" hasCustomPrompt="1"/>
          </p:nvPr>
        </p:nvSpPr>
        <p:spPr>
          <a:xfrm>
            <a:off x="5295790" y="2577466"/>
            <a:ext cx="6456269" cy="2367915"/>
          </a:xfrm>
        </p:spPr>
        <p:txBody>
          <a:bodyPr/>
          <a:lstStyle>
            <a:lvl1pPr>
              <a:defRPr sz="5998">
                <a:solidFill>
                  <a:schemeClr val="accent2"/>
                </a:solidFill>
                <a:latin typeface="+mn-lt"/>
              </a:defRPr>
            </a:lvl1pPr>
          </a:lstStyle>
          <a:p>
            <a:r>
              <a:rPr lang="en-GB"/>
              <a:t>Insert section title here</a:t>
            </a:r>
          </a:p>
        </p:txBody>
      </p:sp>
      <p:sp>
        <p:nvSpPr>
          <p:cNvPr id="9" name="Text Placeholder 8">
            <a:extLst>
              <a:ext uri="{FF2B5EF4-FFF2-40B4-BE49-F238E27FC236}">
                <a16:creationId xmlns:a16="http://schemas.microsoft.com/office/drawing/2014/main" id="{97CDCA17-6056-C2F4-2EBD-02BCFFF9A237}"/>
              </a:ext>
            </a:extLst>
          </p:cNvPr>
          <p:cNvSpPr>
            <a:spLocks noGrp="1"/>
          </p:cNvSpPr>
          <p:nvPr>
            <p:ph type="body" sz="quarter" idx="18" hasCustomPrompt="1"/>
          </p:nvPr>
        </p:nvSpPr>
        <p:spPr>
          <a:xfrm>
            <a:off x="5394002" y="2043561"/>
            <a:ext cx="1251478" cy="330072"/>
          </a:xfrm>
          <a:solidFill>
            <a:schemeClr val="accent3"/>
          </a:solidFill>
        </p:spPr>
        <p:txBody>
          <a:bodyPr wrap="none" lIns="72000" tIns="72000" rIns="72000" bIns="72000" anchor="ctr">
            <a:spAutoFit/>
          </a:bodyPr>
          <a:lstStyle>
            <a:lvl1pPr algn="l">
              <a:defRPr sz="1200" cap="all" spc="70" baseline="0">
                <a:solidFill>
                  <a:schemeClr val="bg1"/>
                </a:solidFill>
                <a:latin typeface="+mj-lt"/>
              </a:defRPr>
            </a:lvl1pPr>
          </a:lstStyle>
          <a:p>
            <a:pPr lvl="0"/>
            <a:r>
              <a:rPr lang="en-GB"/>
              <a:t>Subheading</a:t>
            </a:r>
          </a:p>
        </p:txBody>
      </p:sp>
      <p:sp>
        <p:nvSpPr>
          <p:cNvPr id="3" name="Text Placeholder 10">
            <a:extLst>
              <a:ext uri="{FF2B5EF4-FFF2-40B4-BE49-F238E27FC236}">
                <a16:creationId xmlns:a16="http://schemas.microsoft.com/office/drawing/2014/main" id="{2FBDB098-8BD9-334D-5D8E-BB7AA7CF399A}"/>
              </a:ext>
            </a:extLst>
          </p:cNvPr>
          <p:cNvSpPr>
            <a:spLocks noGrp="1"/>
          </p:cNvSpPr>
          <p:nvPr>
            <p:ph type="body" sz="quarter" idx="40" hasCustomPrompt="1"/>
          </p:nvPr>
        </p:nvSpPr>
        <p:spPr>
          <a:xfrm>
            <a:off x="4165448" y="5106712"/>
            <a:ext cx="998746" cy="995639"/>
          </a:xfrm>
          <a:blipFill>
            <a:blip r:embed="rId4">
              <a:extLst>
                <a:ext uri="{96DAC541-7B7A-43D3-8B79-37D633B846F1}">
                  <asvg:svgBlip xmlns:asvg="http://schemas.microsoft.com/office/drawing/2016/SVG/main" r:embed="rId5"/>
                </a:ext>
              </a:extLst>
            </a:blip>
            <a:stretch>
              <a:fillRect/>
            </a:stretch>
          </a:blipFill>
        </p:spPr>
        <p:txBody>
          <a:bodyPr>
            <a:normAutofit/>
          </a:bodyPr>
          <a:lstStyle>
            <a:lvl1pPr>
              <a:defRPr/>
            </a:lvl1pPr>
          </a:lstStyle>
          <a:p>
            <a:pPr lvl="0"/>
            <a:r>
              <a:rPr lang="en-GB"/>
              <a:t> </a:t>
            </a:r>
          </a:p>
        </p:txBody>
      </p:sp>
      <p:sp>
        <p:nvSpPr>
          <p:cNvPr id="7" name="Footer Placeholder 4">
            <a:extLst>
              <a:ext uri="{FF2B5EF4-FFF2-40B4-BE49-F238E27FC236}">
                <a16:creationId xmlns:a16="http://schemas.microsoft.com/office/drawing/2014/main" id="{36763E54-B9AF-6A38-0159-BB884C059EDB}"/>
              </a:ext>
            </a:extLst>
          </p:cNvPr>
          <p:cNvSpPr>
            <a:spLocks noGrp="1"/>
          </p:cNvSpPr>
          <p:nvPr>
            <p:ph type="ftr" sz="quarter" idx="3"/>
          </p:nvPr>
        </p:nvSpPr>
        <p:spPr>
          <a:xfrm rot="5400000">
            <a:off x="8770654" y="3198629"/>
            <a:ext cx="6616800" cy="219543"/>
          </a:xfrm>
          <a:prstGeom prst="rect">
            <a:avLst/>
          </a:prstGeom>
          <a:solidFill>
            <a:schemeClr val="accent1"/>
          </a:solidFill>
        </p:spPr>
        <p:txBody>
          <a:bodyPr wrap="square" rtlCol="0" anchor="ctr">
            <a:noAutofit/>
          </a:bodyPr>
          <a:lstStyle>
            <a:lvl1pPr algn="ctr">
              <a:lnSpc>
                <a:spcPct val="100000"/>
              </a:lnSpc>
              <a:spcAft>
                <a:spcPts val="1200"/>
              </a:spcAft>
              <a:defRPr lang="en-GB" sz="900" b="0" spc="100" baseline="0" smtClean="0"/>
            </a:lvl1pPr>
          </a:lstStyle>
          <a:p>
            <a:r>
              <a:rPr lang="en-IN"/>
              <a:t>SECTION TITLE</a:t>
            </a:r>
          </a:p>
        </p:txBody>
      </p:sp>
      <p:sp>
        <p:nvSpPr>
          <p:cNvPr id="10" name="Slide Number Placeholder 46">
            <a:extLst>
              <a:ext uri="{FF2B5EF4-FFF2-40B4-BE49-F238E27FC236}">
                <a16:creationId xmlns:a16="http://schemas.microsoft.com/office/drawing/2014/main" id="{260E08AB-04C9-716F-FF76-69D5B59980C1}"/>
              </a:ext>
            </a:extLst>
          </p:cNvPr>
          <p:cNvSpPr>
            <a:spLocks noGrp="1"/>
          </p:cNvSpPr>
          <p:nvPr>
            <p:ph type="sldNum" sz="quarter" idx="34"/>
          </p:nvPr>
        </p:nvSpPr>
        <p:spPr>
          <a:xfrm>
            <a:off x="11967901" y="6617924"/>
            <a:ext cx="220924" cy="240077"/>
          </a:xfrm>
          <a:prstGeom prst="rect">
            <a:avLst/>
          </a:prstGeom>
          <a:solidFill>
            <a:schemeClr val="accent1"/>
          </a:solidFill>
        </p:spPr>
        <p:txBody>
          <a:bodyPr/>
          <a:lstStyle/>
          <a:p>
            <a:fld id="{BB07EAE1-021A-493C-B07F-6FE9E5D11BEB}" type="slidenum">
              <a:rPr lang="en-GB" smtClean="0"/>
              <a:pPr/>
              <a:t>‹#›</a:t>
            </a:fld>
            <a:endParaRPr lang="en-GB"/>
          </a:p>
        </p:txBody>
      </p:sp>
    </p:spTree>
    <p:custDataLst>
      <p:tags r:id="rId1"/>
    </p:custDataLst>
    <p:extLst>
      <p:ext uri="{BB962C8B-B14F-4D97-AF65-F5344CB8AC3E}">
        <p14:creationId xmlns:p14="http://schemas.microsoft.com/office/powerpoint/2010/main" val="861990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break half navy">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197460C-91E8-BE14-EEA4-FC069EBE91AC}"/>
              </a:ext>
            </a:extLst>
          </p:cNvPr>
          <p:cNvPicPr>
            <a:picLocks noGrp="1" noRot="1" noChangeAspect="1" noMove="1" noResize="1" noEditPoints="1" noAdjustHandles="1" noChangeArrowheads="1" noChangeShapeType="1" noCrop="1"/>
          </p:cNvPicPr>
          <p:nvPr/>
        </p:nvPicPr>
        <p:blipFill rotWithShape="1">
          <a:blip r:embed="rId3">
            <a:extLst>
              <a:ext uri="{28A0092B-C50C-407E-A947-70E740481C1C}">
                <a14:useLocalDpi xmlns:a14="http://schemas.microsoft.com/office/drawing/2010/main"/>
              </a:ext>
            </a:extLst>
          </a:blip>
          <a:srcRect l="-2" r="61720"/>
          <a:stretch/>
        </p:blipFill>
        <p:spPr>
          <a:xfrm>
            <a:off x="0" y="0"/>
            <a:ext cx="4666035" cy="6858000"/>
          </a:xfrm>
          <a:prstGeom prst="rect">
            <a:avLst/>
          </a:prstGeom>
        </p:spPr>
      </p:pic>
      <p:sp>
        <p:nvSpPr>
          <p:cNvPr id="5" name="Title 1">
            <a:extLst>
              <a:ext uri="{FF2B5EF4-FFF2-40B4-BE49-F238E27FC236}">
                <a16:creationId xmlns:a16="http://schemas.microsoft.com/office/drawing/2014/main" id="{BC3C30A4-D888-E5EA-8543-F4F587049283}"/>
              </a:ext>
            </a:extLst>
          </p:cNvPr>
          <p:cNvSpPr>
            <a:spLocks noGrp="1"/>
          </p:cNvSpPr>
          <p:nvPr>
            <p:ph type="title" hasCustomPrompt="1"/>
          </p:nvPr>
        </p:nvSpPr>
        <p:spPr>
          <a:xfrm>
            <a:off x="5295790" y="2577466"/>
            <a:ext cx="6456269" cy="2367915"/>
          </a:xfrm>
        </p:spPr>
        <p:txBody>
          <a:bodyPr/>
          <a:lstStyle>
            <a:lvl1pPr>
              <a:defRPr sz="5998">
                <a:solidFill>
                  <a:schemeClr val="accent2"/>
                </a:solidFill>
                <a:latin typeface="+mn-lt"/>
              </a:defRPr>
            </a:lvl1pPr>
          </a:lstStyle>
          <a:p>
            <a:r>
              <a:rPr lang="en-GB"/>
              <a:t>Insert section title here</a:t>
            </a:r>
          </a:p>
        </p:txBody>
      </p:sp>
      <p:sp>
        <p:nvSpPr>
          <p:cNvPr id="13" name="Text Placeholder 6">
            <a:extLst>
              <a:ext uri="{FF2B5EF4-FFF2-40B4-BE49-F238E27FC236}">
                <a16:creationId xmlns:a16="http://schemas.microsoft.com/office/drawing/2014/main" id="{976BC7B9-721B-92B8-9179-2B12B04A0497}"/>
              </a:ext>
            </a:extLst>
          </p:cNvPr>
          <p:cNvSpPr>
            <a:spLocks noGrp="1"/>
          </p:cNvSpPr>
          <p:nvPr>
            <p:ph type="body" sz="quarter" idx="19" hasCustomPrompt="1"/>
          </p:nvPr>
        </p:nvSpPr>
        <p:spPr>
          <a:xfrm>
            <a:off x="2111964" y="3057525"/>
            <a:ext cx="2552857" cy="742950"/>
          </a:xfrm>
        </p:spPr>
        <p:txBody>
          <a:bodyPr lIns="0" tIns="0" rIns="0" bIns="0"/>
          <a:lstStyle>
            <a:lvl1pPr>
              <a:defRPr sz="11497">
                <a:solidFill>
                  <a:schemeClr val="bg2"/>
                </a:solidFill>
                <a:latin typeface="+mn-lt"/>
              </a:defRPr>
            </a:lvl1pPr>
          </a:lstStyle>
          <a:p>
            <a:pPr lvl="0"/>
            <a:r>
              <a:rPr lang="en-US"/>
              <a:t>##</a:t>
            </a:r>
            <a:endParaRPr lang="en-GB"/>
          </a:p>
        </p:txBody>
      </p:sp>
      <p:sp>
        <p:nvSpPr>
          <p:cNvPr id="3" name="Text Placeholder 8">
            <a:extLst>
              <a:ext uri="{FF2B5EF4-FFF2-40B4-BE49-F238E27FC236}">
                <a16:creationId xmlns:a16="http://schemas.microsoft.com/office/drawing/2014/main" id="{217B4BE6-0BD7-9D29-E7D9-4AE942DD72F3}"/>
              </a:ext>
            </a:extLst>
          </p:cNvPr>
          <p:cNvSpPr>
            <a:spLocks noGrp="1"/>
          </p:cNvSpPr>
          <p:nvPr>
            <p:ph type="body" sz="quarter" idx="18" hasCustomPrompt="1"/>
          </p:nvPr>
        </p:nvSpPr>
        <p:spPr>
          <a:xfrm>
            <a:off x="5394002" y="2043561"/>
            <a:ext cx="1251478" cy="330072"/>
          </a:xfrm>
          <a:solidFill>
            <a:schemeClr val="accent3"/>
          </a:solidFill>
        </p:spPr>
        <p:txBody>
          <a:bodyPr wrap="none" lIns="72000" tIns="72000" rIns="72000" bIns="72000" anchor="ctr">
            <a:spAutoFit/>
          </a:bodyPr>
          <a:lstStyle>
            <a:lvl1pPr algn="l">
              <a:defRPr sz="1200" cap="all" spc="70" baseline="0">
                <a:solidFill>
                  <a:schemeClr val="bg1"/>
                </a:solidFill>
                <a:latin typeface="+mj-lt"/>
              </a:defRPr>
            </a:lvl1pPr>
          </a:lstStyle>
          <a:p>
            <a:pPr lvl="0"/>
            <a:r>
              <a:rPr lang="en-GB"/>
              <a:t>Subheading</a:t>
            </a:r>
          </a:p>
        </p:txBody>
      </p:sp>
      <p:sp>
        <p:nvSpPr>
          <p:cNvPr id="4" name="Text Placeholder 10">
            <a:extLst>
              <a:ext uri="{FF2B5EF4-FFF2-40B4-BE49-F238E27FC236}">
                <a16:creationId xmlns:a16="http://schemas.microsoft.com/office/drawing/2014/main" id="{BBD117D6-AB04-EFD4-D7EA-F4C801B93BB1}"/>
              </a:ext>
            </a:extLst>
          </p:cNvPr>
          <p:cNvSpPr>
            <a:spLocks noGrp="1"/>
          </p:cNvSpPr>
          <p:nvPr>
            <p:ph type="body" sz="quarter" idx="40" hasCustomPrompt="1"/>
          </p:nvPr>
        </p:nvSpPr>
        <p:spPr>
          <a:xfrm>
            <a:off x="4165448" y="5106712"/>
            <a:ext cx="998746" cy="995639"/>
          </a:xfrm>
          <a:blipFill>
            <a:blip r:embed="rId4">
              <a:extLst>
                <a:ext uri="{96DAC541-7B7A-43D3-8B79-37D633B846F1}">
                  <asvg:svgBlip xmlns:asvg="http://schemas.microsoft.com/office/drawing/2016/SVG/main" r:embed="rId5"/>
                </a:ext>
              </a:extLst>
            </a:blip>
            <a:stretch>
              <a:fillRect/>
            </a:stretch>
          </a:blipFill>
        </p:spPr>
        <p:txBody>
          <a:bodyPr>
            <a:normAutofit/>
          </a:bodyPr>
          <a:lstStyle>
            <a:lvl1pPr>
              <a:defRPr/>
            </a:lvl1pPr>
          </a:lstStyle>
          <a:p>
            <a:pPr lvl="0"/>
            <a:r>
              <a:rPr lang="en-GB"/>
              <a:t> </a:t>
            </a:r>
          </a:p>
        </p:txBody>
      </p:sp>
      <p:sp>
        <p:nvSpPr>
          <p:cNvPr id="2" name="Footer Placeholder 4">
            <a:extLst>
              <a:ext uri="{FF2B5EF4-FFF2-40B4-BE49-F238E27FC236}">
                <a16:creationId xmlns:a16="http://schemas.microsoft.com/office/drawing/2014/main" id="{AA98F7E3-9FA6-4CAE-F4EE-3379F2F22BB6}"/>
              </a:ext>
            </a:extLst>
          </p:cNvPr>
          <p:cNvSpPr>
            <a:spLocks noGrp="1"/>
          </p:cNvSpPr>
          <p:nvPr>
            <p:ph type="ftr" sz="quarter" idx="3"/>
          </p:nvPr>
        </p:nvSpPr>
        <p:spPr>
          <a:xfrm rot="5400000">
            <a:off x="8770654" y="3198629"/>
            <a:ext cx="6616800" cy="219543"/>
          </a:xfrm>
          <a:prstGeom prst="rect">
            <a:avLst/>
          </a:prstGeom>
          <a:solidFill>
            <a:schemeClr val="accent1"/>
          </a:solidFill>
        </p:spPr>
        <p:txBody>
          <a:bodyPr wrap="square" rtlCol="0" anchor="ctr">
            <a:noAutofit/>
          </a:bodyPr>
          <a:lstStyle>
            <a:lvl1pPr algn="ctr">
              <a:lnSpc>
                <a:spcPct val="100000"/>
              </a:lnSpc>
              <a:spcAft>
                <a:spcPts val="1200"/>
              </a:spcAft>
              <a:defRPr lang="en-GB" sz="900" b="0" spc="100" baseline="0" smtClean="0"/>
            </a:lvl1pPr>
          </a:lstStyle>
          <a:p>
            <a:r>
              <a:rPr lang="en-IN"/>
              <a:t>SECTION TITLE</a:t>
            </a:r>
          </a:p>
        </p:txBody>
      </p:sp>
      <p:sp>
        <p:nvSpPr>
          <p:cNvPr id="8" name="Slide Number Placeholder 46">
            <a:extLst>
              <a:ext uri="{FF2B5EF4-FFF2-40B4-BE49-F238E27FC236}">
                <a16:creationId xmlns:a16="http://schemas.microsoft.com/office/drawing/2014/main" id="{98C7BE45-EFF1-B590-1DF9-F607C018E176}"/>
              </a:ext>
            </a:extLst>
          </p:cNvPr>
          <p:cNvSpPr>
            <a:spLocks noGrp="1"/>
          </p:cNvSpPr>
          <p:nvPr>
            <p:ph type="sldNum" sz="quarter" idx="34"/>
          </p:nvPr>
        </p:nvSpPr>
        <p:spPr>
          <a:xfrm>
            <a:off x="11967901" y="6617924"/>
            <a:ext cx="220924" cy="240077"/>
          </a:xfrm>
          <a:prstGeom prst="rect">
            <a:avLst/>
          </a:prstGeom>
          <a:solidFill>
            <a:schemeClr val="accent1"/>
          </a:solidFill>
        </p:spPr>
        <p:txBody>
          <a:bodyPr/>
          <a:lstStyle/>
          <a:p>
            <a:fld id="{BB07EAE1-021A-493C-B07F-6FE9E5D11BEB}" type="slidenum">
              <a:rPr lang="en-GB" smtClean="0"/>
              <a:pPr/>
              <a:t>‹#›</a:t>
            </a:fld>
            <a:endParaRPr lang="en-GB"/>
          </a:p>
        </p:txBody>
      </p:sp>
    </p:spTree>
    <p:custDataLst>
      <p:tags r:id="rId1"/>
    </p:custDataLst>
    <p:extLst>
      <p:ext uri="{BB962C8B-B14F-4D97-AF65-F5344CB8AC3E}">
        <p14:creationId xmlns:p14="http://schemas.microsoft.com/office/powerpoint/2010/main" val="145288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break half White">
    <p:spTree>
      <p:nvGrpSpPr>
        <p:cNvPr id="1" name=""/>
        <p:cNvGrpSpPr/>
        <p:nvPr/>
      </p:nvGrpSpPr>
      <p:grpSpPr>
        <a:xfrm>
          <a:off x="0" y="0"/>
          <a:ext cx="0" cy="0"/>
          <a:chOff x="0" y="0"/>
          <a:chExt cx="0" cy="0"/>
        </a:xfrm>
      </p:grpSpPr>
      <p:pic>
        <p:nvPicPr>
          <p:cNvPr id="4" name="Picture 3" descr="A white wall with squares&#10;&#10;Description automatically generated">
            <a:extLst>
              <a:ext uri="{FF2B5EF4-FFF2-40B4-BE49-F238E27FC236}">
                <a16:creationId xmlns:a16="http://schemas.microsoft.com/office/drawing/2014/main" id="{D0DF9C11-6201-2814-28BC-45F400655579}"/>
              </a:ext>
            </a:extLst>
          </p:cNvPr>
          <p:cNvPicPr>
            <a:picLocks noGrp="1" noRot="1" noChangeAspect="1" noMove="1" noResize="1" noEditPoints="1" noAdjustHandles="1" noChangeArrowheads="1" noChangeShapeType="1" noCrop="1"/>
          </p:cNvPicPr>
          <p:nvPr userDrawn="1"/>
        </p:nvPicPr>
        <p:blipFill rotWithShape="1">
          <a:blip r:embed="rId3" cstate="print">
            <a:extLst>
              <a:ext uri="{28A0092B-C50C-407E-A947-70E740481C1C}">
                <a14:useLocalDpi xmlns:a14="http://schemas.microsoft.com/office/drawing/2010/main"/>
              </a:ext>
            </a:extLst>
          </a:blip>
          <a:srcRect t="6448" r="61729" b="6448"/>
          <a:stretch/>
        </p:blipFill>
        <p:spPr>
          <a:xfrm>
            <a:off x="1" y="0"/>
            <a:ext cx="4664820" cy="6858000"/>
          </a:xfrm>
          <a:prstGeom prst="rect">
            <a:avLst/>
          </a:prstGeom>
        </p:spPr>
      </p:pic>
      <p:sp>
        <p:nvSpPr>
          <p:cNvPr id="5" name="Title 1">
            <a:extLst>
              <a:ext uri="{FF2B5EF4-FFF2-40B4-BE49-F238E27FC236}">
                <a16:creationId xmlns:a16="http://schemas.microsoft.com/office/drawing/2014/main" id="{BC3C30A4-D888-E5EA-8543-F4F587049283}"/>
              </a:ext>
            </a:extLst>
          </p:cNvPr>
          <p:cNvSpPr>
            <a:spLocks noGrp="1"/>
          </p:cNvSpPr>
          <p:nvPr>
            <p:ph type="title" hasCustomPrompt="1"/>
          </p:nvPr>
        </p:nvSpPr>
        <p:spPr>
          <a:xfrm>
            <a:off x="5295790" y="2577466"/>
            <a:ext cx="6456269" cy="2367915"/>
          </a:xfrm>
        </p:spPr>
        <p:txBody>
          <a:bodyPr/>
          <a:lstStyle>
            <a:lvl1pPr>
              <a:defRPr sz="5998">
                <a:solidFill>
                  <a:schemeClr val="accent2"/>
                </a:solidFill>
                <a:latin typeface="+mn-lt"/>
              </a:defRPr>
            </a:lvl1pPr>
          </a:lstStyle>
          <a:p>
            <a:r>
              <a:rPr lang="en-GB"/>
              <a:t>Insert section title here</a:t>
            </a:r>
          </a:p>
        </p:txBody>
      </p:sp>
      <p:sp>
        <p:nvSpPr>
          <p:cNvPr id="13" name="Text Placeholder 6">
            <a:extLst>
              <a:ext uri="{FF2B5EF4-FFF2-40B4-BE49-F238E27FC236}">
                <a16:creationId xmlns:a16="http://schemas.microsoft.com/office/drawing/2014/main" id="{976BC7B9-721B-92B8-9179-2B12B04A0497}"/>
              </a:ext>
            </a:extLst>
          </p:cNvPr>
          <p:cNvSpPr>
            <a:spLocks noGrp="1"/>
          </p:cNvSpPr>
          <p:nvPr>
            <p:ph type="body" sz="quarter" idx="19" hasCustomPrompt="1"/>
          </p:nvPr>
        </p:nvSpPr>
        <p:spPr>
          <a:xfrm>
            <a:off x="2111964" y="3057525"/>
            <a:ext cx="2552857" cy="742950"/>
          </a:xfrm>
        </p:spPr>
        <p:txBody>
          <a:bodyPr lIns="0" tIns="0" rIns="0" bIns="0"/>
          <a:lstStyle>
            <a:lvl1pPr>
              <a:defRPr sz="11497">
                <a:solidFill>
                  <a:schemeClr val="bg1"/>
                </a:solidFill>
                <a:latin typeface="+mn-lt"/>
              </a:defRPr>
            </a:lvl1pPr>
          </a:lstStyle>
          <a:p>
            <a:pPr lvl="0"/>
            <a:r>
              <a:rPr lang="en-US"/>
              <a:t>##</a:t>
            </a:r>
            <a:endParaRPr lang="en-GB"/>
          </a:p>
        </p:txBody>
      </p:sp>
      <p:sp>
        <p:nvSpPr>
          <p:cNvPr id="3" name="Text Placeholder 8">
            <a:extLst>
              <a:ext uri="{FF2B5EF4-FFF2-40B4-BE49-F238E27FC236}">
                <a16:creationId xmlns:a16="http://schemas.microsoft.com/office/drawing/2014/main" id="{217B4BE6-0BD7-9D29-E7D9-4AE942DD72F3}"/>
              </a:ext>
            </a:extLst>
          </p:cNvPr>
          <p:cNvSpPr>
            <a:spLocks noGrp="1"/>
          </p:cNvSpPr>
          <p:nvPr>
            <p:ph type="body" sz="quarter" idx="18" hasCustomPrompt="1"/>
          </p:nvPr>
        </p:nvSpPr>
        <p:spPr>
          <a:xfrm>
            <a:off x="5394002" y="2043561"/>
            <a:ext cx="1251478" cy="330072"/>
          </a:xfrm>
          <a:solidFill>
            <a:schemeClr val="accent3"/>
          </a:solidFill>
        </p:spPr>
        <p:txBody>
          <a:bodyPr wrap="none" lIns="72000" tIns="72000" rIns="72000" bIns="72000" anchor="ctr">
            <a:spAutoFit/>
          </a:bodyPr>
          <a:lstStyle>
            <a:lvl1pPr algn="l">
              <a:defRPr sz="1200" cap="all" spc="70" baseline="0">
                <a:solidFill>
                  <a:schemeClr val="bg1"/>
                </a:solidFill>
                <a:latin typeface="+mj-lt"/>
              </a:defRPr>
            </a:lvl1pPr>
          </a:lstStyle>
          <a:p>
            <a:pPr lvl="0"/>
            <a:r>
              <a:rPr lang="en-GB"/>
              <a:t>Subheading</a:t>
            </a:r>
          </a:p>
        </p:txBody>
      </p:sp>
      <p:sp>
        <p:nvSpPr>
          <p:cNvPr id="6" name="Text Placeholder 10">
            <a:extLst>
              <a:ext uri="{FF2B5EF4-FFF2-40B4-BE49-F238E27FC236}">
                <a16:creationId xmlns:a16="http://schemas.microsoft.com/office/drawing/2014/main" id="{9852B69B-5887-06E1-A9E9-DA7A6B2A79C7}"/>
              </a:ext>
            </a:extLst>
          </p:cNvPr>
          <p:cNvSpPr>
            <a:spLocks noGrp="1"/>
          </p:cNvSpPr>
          <p:nvPr>
            <p:ph type="body" sz="quarter" idx="40" hasCustomPrompt="1"/>
          </p:nvPr>
        </p:nvSpPr>
        <p:spPr>
          <a:xfrm>
            <a:off x="4165448" y="5106712"/>
            <a:ext cx="998746" cy="995639"/>
          </a:xfrm>
          <a:blipFill>
            <a:blip r:embed="rId4">
              <a:extLst>
                <a:ext uri="{96DAC541-7B7A-43D3-8B79-37D633B846F1}">
                  <asvg:svgBlip xmlns:asvg="http://schemas.microsoft.com/office/drawing/2016/SVG/main" r:embed="rId5"/>
                </a:ext>
              </a:extLst>
            </a:blip>
            <a:stretch>
              <a:fillRect/>
            </a:stretch>
          </a:blipFill>
        </p:spPr>
        <p:txBody>
          <a:bodyPr>
            <a:normAutofit/>
          </a:bodyPr>
          <a:lstStyle>
            <a:lvl1pPr>
              <a:defRPr/>
            </a:lvl1pPr>
          </a:lstStyle>
          <a:p>
            <a:pPr lvl="0"/>
            <a:r>
              <a:rPr lang="en-GB"/>
              <a:t> </a:t>
            </a:r>
          </a:p>
        </p:txBody>
      </p:sp>
      <p:sp>
        <p:nvSpPr>
          <p:cNvPr id="2" name="Footer Placeholder 4">
            <a:extLst>
              <a:ext uri="{FF2B5EF4-FFF2-40B4-BE49-F238E27FC236}">
                <a16:creationId xmlns:a16="http://schemas.microsoft.com/office/drawing/2014/main" id="{CC639C26-887C-4015-52FC-824B58791961}"/>
              </a:ext>
            </a:extLst>
          </p:cNvPr>
          <p:cNvSpPr>
            <a:spLocks noGrp="1"/>
          </p:cNvSpPr>
          <p:nvPr>
            <p:ph type="ftr" sz="quarter" idx="3"/>
          </p:nvPr>
        </p:nvSpPr>
        <p:spPr>
          <a:xfrm rot="5400000">
            <a:off x="8770654" y="3198629"/>
            <a:ext cx="6616800" cy="219543"/>
          </a:xfrm>
          <a:prstGeom prst="rect">
            <a:avLst/>
          </a:prstGeom>
          <a:solidFill>
            <a:schemeClr val="accent1"/>
          </a:solidFill>
        </p:spPr>
        <p:txBody>
          <a:bodyPr wrap="square" rtlCol="0" anchor="ctr">
            <a:noAutofit/>
          </a:bodyPr>
          <a:lstStyle>
            <a:lvl1pPr algn="ctr">
              <a:lnSpc>
                <a:spcPct val="100000"/>
              </a:lnSpc>
              <a:spcAft>
                <a:spcPts val="1200"/>
              </a:spcAft>
              <a:defRPr lang="en-GB" sz="900" b="0" spc="100" baseline="0" smtClean="0"/>
            </a:lvl1pPr>
          </a:lstStyle>
          <a:p>
            <a:r>
              <a:rPr lang="en-IN"/>
              <a:t>SECTION TITLE</a:t>
            </a:r>
          </a:p>
        </p:txBody>
      </p:sp>
      <p:sp>
        <p:nvSpPr>
          <p:cNvPr id="8" name="Slide Number Placeholder 46">
            <a:extLst>
              <a:ext uri="{FF2B5EF4-FFF2-40B4-BE49-F238E27FC236}">
                <a16:creationId xmlns:a16="http://schemas.microsoft.com/office/drawing/2014/main" id="{46ED2AF2-9A88-22DC-4230-CC408E8F097C}"/>
              </a:ext>
            </a:extLst>
          </p:cNvPr>
          <p:cNvSpPr>
            <a:spLocks noGrp="1"/>
          </p:cNvSpPr>
          <p:nvPr>
            <p:ph type="sldNum" sz="quarter" idx="34"/>
          </p:nvPr>
        </p:nvSpPr>
        <p:spPr>
          <a:xfrm>
            <a:off x="11967901" y="6617924"/>
            <a:ext cx="220924" cy="240077"/>
          </a:xfrm>
          <a:prstGeom prst="rect">
            <a:avLst/>
          </a:prstGeom>
          <a:solidFill>
            <a:schemeClr val="accent1"/>
          </a:solidFill>
        </p:spPr>
        <p:txBody>
          <a:bodyPr/>
          <a:lstStyle/>
          <a:p>
            <a:fld id="{BB07EAE1-021A-493C-B07F-6FE9E5D11BEB}" type="slidenum">
              <a:rPr lang="en-GB" smtClean="0"/>
              <a:pPr/>
              <a:t>‹#›</a:t>
            </a:fld>
            <a:endParaRPr lang="en-GB"/>
          </a:p>
        </p:txBody>
      </p:sp>
    </p:spTree>
    <p:custDataLst>
      <p:tags r:id="rId1"/>
    </p:custDataLst>
    <p:extLst>
      <p:ext uri="{BB962C8B-B14F-4D97-AF65-F5344CB8AC3E}">
        <p14:creationId xmlns:p14="http://schemas.microsoft.com/office/powerpoint/2010/main" val="1941131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break yellow pattern ban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F9199EB-57DC-2E31-C24E-EC685FF60A6D}"/>
              </a:ext>
            </a:extLst>
          </p:cNvPr>
          <p:cNvSpPr>
            <a:spLocks noGrp="1"/>
          </p:cNvSpPr>
          <p:nvPr>
            <p:ph type="sldNum" sz="quarter" idx="11"/>
          </p:nvPr>
        </p:nvSpPr>
        <p:spPr>
          <a:xfrm>
            <a:off x="11967901" y="6601437"/>
            <a:ext cx="220924" cy="240077"/>
          </a:xfrm>
          <a:prstGeom prst="rect">
            <a:avLst/>
          </a:prstGeom>
        </p:spPr>
        <p:txBody>
          <a:bodyPr/>
          <a:lstStyle/>
          <a:p>
            <a:fld id="{BB07EAE1-021A-493C-B07F-6FE9E5D11BEB}" type="slidenum">
              <a:rPr lang="en-GB" smtClean="0"/>
              <a:pPr/>
              <a:t>‹#›</a:t>
            </a:fld>
            <a:endParaRPr lang="en-GB"/>
          </a:p>
        </p:txBody>
      </p:sp>
      <p:pic>
        <p:nvPicPr>
          <p:cNvPr id="6" name="Picture 5">
            <a:extLst>
              <a:ext uri="{FF2B5EF4-FFF2-40B4-BE49-F238E27FC236}">
                <a16:creationId xmlns:a16="http://schemas.microsoft.com/office/drawing/2014/main" id="{ABA3610F-255B-7FC8-0A5B-7C15D4BDBA20}"/>
              </a:ext>
            </a:extLst>
          </p:cNvPr>
          <p:cNvPicPr>
            <a:picLocks noGrp="1" noRot="1" noChangeAspect="1" noMove="1" noResize="1" noEditPoints="1" noAdjustHandles="1" noChangeArrowheads="1" noChangeShapeType="1" noCrop="1"/>
          </p:cNvPicPr>
          <p:nvPr userDrawn="1"/>
        </p:nvPicPr>
        <p:blipFill rotWithShape="1">
          <a:blip r:embed="rId3">
            <a:extLst>
              <a:ext uri="{28A0092B-C50C-407E-A947-70E740481C1C}">
                <a14:useLocalDpi xmlns:a14="http://schemas.microsoft.com/office/drawing/2010/main"/>
              </a:ext>
            </a:extLst>
          </a:blip>
          <a:srcRect t="27350" b="27350"/>
          <a:stretch/>
        </p:blipFill>
        <p:spPr>
          <a:xfrm>
            <a:off x="0" y="1760646"/>
            <a:ext cx="12188825" cy="3106688"/>
          </a:xfrm>
          <a:prstGeom prst="rect">
            <a:avLst/>
          </a:prstGeom>
        </p:spPr>
      </p:pic>
      <p:sp>
        <p:nvSpPr>
          <p:cNvPr id="9" name="Title 1">
            <a:extLst>
              <a:ext uri="{FF2B5EF4-FFF2-40B4-BE49-F238E27FC236}">
                <a16:creationId xmlns:a16="http://schemas.microsoft.com/office/drawing/2014/main" id="{60B6F0CF-2271-22CC-8D3F-2BB99E0CA52A}"/>
              </a:ext>
            </a:extLst>
          </p:cNvPr>
          <p:cNvSpPr>
            <a:spLocks noGrp="1"/>
          </p:cNvSpPr>
          <p:nvPr>
            <p:ph type="title" hasCustomPrompt="1"/>
          </p:nvPr>
        </p:nvSpPr>
        <p:spPr>
          <a:xfrm>
            <a:off x="1371430" y="2577466"/>
            <a:ext cx="6893034" cy="2367915"/>
          </a:xfrm>
        </p:spPr>
        <p:txBody>
          <a:bodyPr/>
          <a:lstStyle>
            <a:lvl1pPr>
              <a:defRPr sz="5998">
                <a:solidFill>
                  <a:schemeClr val="bg1"/>
                </a:solidFill>
                <a:latin typeface="+mn-lt"/>
              </a:defRPr>
            </a:lvl1pPr>
          </a:lstStyle>
          <a:p>
            <a:r>
              <a:rPr lang="en-GB"/>
              <a:t>Insert section title here</a:t>
            </a:r>
          </a:p>
        </p:txBody>
      </p:sp>
      <p:sp>
        <p:nvSpPr>
          <p:cNvPr id="10" name="Text Placeholder 8">
            <a:extLst>
              <a:ext uri="{FF2B5EF4-FFF2-40B4-BE49-F238E27FC236}">
                <a16:creationId xmlns:a16="http://schemas.microsoft.com/office/drawing/2014/main" id="{9D2635C1-F298-F020-15BD-5B0C2C1A1AA5}"/>
              </a:ext>
            </a:extLst>
          </p:cNvPr>
          <p:cNvSpPr>
            <a:spLocks noGrp="1"/>
          </p:cNvSpPr>
          <p:nvPr>
            <p:ph type="body" sz="quarter" idx="18" hasCustomPrompt="1"/>
          </p:nvPr>
        </p:nvSpPr>
        <p:spPr>
          <a:xfrm>
            <a:off x="1469642" y="2043561"/>
            <a:ext cx="1251478" cy="330072"/>
          </a:xfrm>
          <a:solidFill>
            <a:schemeClr val="accent3"/>
          </a:solidFill>
        </p:spPr>
        <p:txBody>
          <a:bodyPr wrap="none" lIns="72000" tIns="72000" rIns="72000" bIns="72000" anchor="ctr">
            <a:spAutoFit/>
          </a:bodyPr>
          <a:lstStyle>
            <a:lvl1pPr algn="l">
              <a:defRPr sz="1200" cap="all" spc="70" baseline="0">
                <a:solidFill>
                  <a:schemeClr val="bg1"/>
                </a:solidFill>
                <a:latin typeface="+mj-lt"/>
              </a:defRPr>
            </a:lvl1pPr>
          </a:lstStyle>
          <a:p>
            <a:pPr lvl="0"/>
            <a:r>
              <a:rPr lang="en-GB"/>
              <a:t>Subheading</a:t>
            </a:r>
          </a:p>
        </p:txBody>
      </p:sp>
      <p:cxnSp>
        <p:nvCxnSpPr>
          <p:cNvPr id="11" name="Straight Connector 10">
            <a:extLst>
              <a:ext uri="{FF2B5EF4-FFF2-40B4-BE49-F238E27FC236}">
                <a16:creationId xmlns:a16="http://schemas.microsoft.com/office/drawing/2014/main" id="{81D7CD6D-C216-5177-9A9D-FD84E5297A6F}"/>
              </a:ext>
            </a:extLst>
          </p:cNvPr>
          <p:cNvCxnSpPr/>
          <p:nvPr userDrawn="1"/>
        </p:nvCxnSpPr>
        <p:spPr>
          <a:xfrm>
            <a:off x="1247450" y="2596516"/>
            <a:ext cx="0" cy="851535"/>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12" name="Text Placeholder 6">
            <a:extLst>
              <a:ext uri="{FF2B5EF4-FFF2-40B4-BE49-F238E27FC236}">
                <a16:creationId xmlns:a16="http://schemas.microsoft.com/office/drawing/2014/main" id="{2D13C0A3-2E2F-C264-0026-D48292858531}"/>
              </a:ext>
            </a:extLst>
          </p:cNvPr>
          <p:cNvSpPr>
            <a:spLocks noGrp="1"/>
          </p:cNvSpPr>
          <p:nvPr>
            <p:ph type="body" sz="quarter" idx="19" hasCustomPrompt="1"/>
          </p:nvPr>
        </p:nvSpPr>
        <p:spPr>
          <a:xfrm>
            <a:off x="165058" y="2649855"/>
            <a:ext cx="920697" cy="742950"/>
          </a:xfrm>
        </p:spPr>
        <p:txBody>
          <a:bodyPr lIns="0" tIns="0" rIns="0" bIns="0"/>
          <a:lstStyle>
            <a:lvl1pPr algn="r">
              <a:defRPr sz="4399">
                <a:solidFill>
                  <a:schemeClr val="bg1"/>
                </a:solidFill>
                <a:latin typeface="+mn-lt"/>
              </a:defRPr>
            </a:lvl1pPr>
          </a:lstStyle>
          <a:p>
            <a:pPr lvl="0"/>
            <a:r>
              <a:rPr lang="en-US"/>
              <a:t>##</a:t>
            </a:r>
            <a:endParaRPr lang="en-GB"/>
          </a:p>
        </p:txBody>
      </p:sp>
    </p:spTree>
    <p:custDataLst>
      <p:tags r:id="rId1"/>
    </p:custDataLst>
    <p:extLst>
      <p:ext uri="{BB962C8B-B14F-4D97-AF65-F5344CB8AC3E}">
        <p14:creationId xmlns:p14="http://schemas.microsoft.com/office/powerpoint/2010/main" val="23655361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break navy pattern ban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266B1D5-9198-E2C2-6C79-BF2D3D85907F}"/>
              </a:ext>
            </a:extLst>
          </p:cNvPr>
          <p:cNvPicPr>
            <a:picLocks noGrp="1" noRot="1" noChangeAspect="1" noMove="1" noResize="1" noEditPoints="1" noAdjustHandles="1" noChangeArrowheads="1" noChangeShapeType="1" noCrop="1"/>
          </p:cNvPicPr>
          <p:nvPr userDrawn="1"/>
        </p:nvPicPr>
        <p:blipFill rotWithShape="1">
          <a:blip r:embed="rId3">
            <a:extLst>
              <a:ext uri="{28A0092B-C50C-407E-A947-70E740481C1C}">
                <a14:useLocalDpi xmlns:a14="http://schemas.microsoft.com/office/drawing/2010/main"/>
              </a:ext>
            </a:extLst>
          </a:blip>
          <a:srcRect t="27350" b="27350"/>
          <a:stretch/>
        </p:blipFill>
        <p:spPr>
          <a:xfrm>
            <a:off x="0" y="1760646"/>
            <a:ext cx="12188825" cy="3106688"/>
          </a:xfrm>
          <a:prstGeom prst="rect">
            <a:avLst/>
          </a:prstGeom>
        </p:spPr>
      </p:pic>
      <p:sp>
        <p:nvSpPr>
          <p:cNvPr id="4" name="Slide Number Placeholder 3">
            <a:extLst>
              <a:ext uri="{FF2B5EF4-FFF2-40B4-BE49-F238E27FC236}">
                <a16:creationId xmlns:a16="http://schemas.microsoft.com/office/drawing/2014/main" id="{1F9199EB-57DC-2E31-C24E-EC685FF60A6D}"/>
              </a:ext>
            </a:extLst>
          </p:cNvPr>
          <p:cNvSpPr>
            <a:spLocks noGrp="1"/>
          </p:cNvSpPr>
          <p:nvPr>
            <p:ph type="sldNum" sz="quarter" idx="11"/>
          </p:nvPr>
        </p:nvSpPr>
        <p:spPr>
          <a:xfrm>
            <a:off x="11967901" y="6601437"/>
            <a:ext cx="220924" cy="240077"/>
          </a:xfrm>
          <a:prstGeom prst="rect">
            <a:avLst/>
          </a:prstGeom>
        </p:spPr>
        <p:txBody>
          <a:bodyPr/>
          <a:lstStyle/>
          <a:p>
            <a:fld id="{BB07EAE1-021A-493C-B07F-6FE9E5D11BEB}" type="slidenum">
              <a:rPr lang="en-GB" smtClean="0"/>
              <a:pPr/>
              <a:t>‹#›</a:t>
            </a:fld>
            <a:endParaRPr lang="en-GB"/>
          </a:p>
        </p:txBody>
      </p:sp>
      <p:sp>
        <p:nvSpPr>
          <p:cNvPr id="9" name="Title 1">
            <a:extLst>
              <a:ext uri="{FF2B5EF4-FFF2-40B4-BE49-F238E27FC236}">
                <a16:creationId xmlns:a16="http://schemas.microsoft.com/office/drawing/2014/main" id="{60B6F0CF-2271-22CC-8D3F-2BB99E0CA52A}"/>
              </a:ext>
            </a:extLst>
          </p:cNvPr>
          <p:cNvSpPr>
            <a:spLocks noGrp="1"/>
          </p:cNvSpPr>
          <p:nvPr>
            <p:ph type="title" hasCustomPrompt="1"/>
          </p:nvPr>
        </p:nvSpPr>
        <p:spPr>
          <a:xfrm>
            <a:off x="1387749" y="2577466"/>
            <a:ext cx="6893034" cy="2367915"/>
          </a:xfrm>
        </p:spPr>
        <p:txBody>
          <a:bodyPr/>
          <a:lstStyle>
            <a:lvl1pPr>
              <a:defRPr sz="5998">
                <a:solidFill>
                  <a:schemeClr val="bg1"/>
                </a:solidFill>
                <a:latin typeface="+mn-lt"/>
              </a:defRPr>
            </a:lvl1pPr>
          </a:lstStyle>
          <a:p>
            <a:r>
              <a:rPr lang="en-GB"/>
              <a:t>Insert section title here</a:t>
            </a:r>
          </a:p>
        </p:txBody>
      </p:sp>
      <p:sp>
        <p:nvSpPr>
          <p:cNvPr id="12" name="Text Placeholder 6">
            <a:extLst>
              <a:ext uri="{FF2B5EF4-FFF2-40B4-BE49-F238E27FC236}">
                <a16:creationId xmlns:a16="http://schemas.microsoft.com/office/drawing/2014/main" id="{57B549E3-3F77-D00F-8D70-CD6B62CB4124}"/>
              </a:ext>
            </a:extLst>
          </p:cNvPr>
          <p:cNvSpPr>
            <a:spLocks noGrp="1"/>
          </p:cNvSpPr>
          <p:nvPr>
            <p:ph type="body" sz="quarter" idx="19" hasCustomPrompt="1"/>
          </p:nvPr>
        </p:nvSpPr>
        <p:spPr>
          <a:xfrm>
            <a:off x="165058" y="2649855"/>
            <a:ext cx="920697" cy="742950"/>
          </a:xfrm>
        </p:spPr>
        <p:txBody>
          <a:bodyPr lIns="0" tIns="0" rIns="0" bIns="0"/>
          <a:lstStyle>
            <a:lvl1pPr algn="r">
              <a:defRPr sz="4399">
                <a:solidFill>
                  <a:schemeClr val="bg1"/>
                </a:solidFill>
                <a:latin typeface="+mn-lt"/>
              </a:defRPr>
            </a:lvl1pPr>
          </a:lstStyle>
          <a:p>
            <a:pPr lvl="0"/>
            <a:r>
              <a:rPr lang="en-US"/>
              <a:t>##</a:t>
            </a:r>
            <a:endParaRPr lang="en-GB"/>
          </a:p>
        </p:txBody>
      </p:sp>
      <p:cxnSp>
        <p:nvCxnSpPr>
          <p:cNvPr id="13" name="Straight Connector 12">
            <a:extLst>
              <a:ext uri="{FF2B5EF4-FFF2-40B4-BE49-F238E27FC236}">
                <a16:creationId xmlns:a16="http://schemas.microsoft.com/office/drawing/2014/main" id="{C133CDC9-F5BC-3D47-0A06-AC1D89617A6D}"/>
              </a:ext>
            </a:extLst>
          </p:cNvPr>
          <p:cNvCxnSpPr/>
          <p:nvPr userDrawn="1"/>
        </p:nvCxnSpPr>
        <p:spPr>
          <a:xfrm>
            <a:off x="1247450" y="2596516"/>
            <a:ext cx="0" cy="851535"/>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6" name="Text Placeholder 8">
            <a:extLst>
              <a:ext uri="{FF2B5EF4-FFF2-40B4-BE49-F238E27FC236}">
                <a16:creationId xmlns:a16="http://schemas.microsoft.com/office/drawing/2014/main" id="{2F3A2919-7ECC-4946-CD95-200B62A406DB}"/>
              </a:ext>
            </a:extLst>
          </p:cNvPr>
          <p:cNvSpPr>
            <a:spLocks noGrp="1"/>
          </p:cNvSpPr>
          <p:nvPr>
            <p:ph type="body" sz="quarter" idx="18" hasCustomPrompt="1"/>
          </p:nvPr>
        </p:nvSpPr>
        <p:spPr>
          <a:xfrm>
            <a:off x="1469642" y="2043561"/>
            <a:ext cx="1251478" cy="330072"/>
          </a:xfrm>
          <a:solidFill>
            <a:schemeClr val="accent3"/>
          </a:solidFill>
        </p:spPr>
        <p:txBody>
          <a:bodyPr wrap="none" lIns="72000" tIns="72000" rIns="72000" bIns="72000" anchor="ctr">
            <a:spAutoFit/>
          </a:bodyPr>
          <a:lstStyle>
            <a:lvl1pPr algn="l">
              <a:defRPr sz="1200" cap="all" spc="70" baseline="0">
                <a:solidFill>
                  <a:schemeClr val="bg1"/>
                </a:solidFill>
                <a:latin typeface="+mj-lt"/>
              </a:defRPr>
            </a:lvl1pPr>
          </a:lstStyle>
          <a:p>
            <a:pPr lvl="0"/>
            <a:r>
              <a:rPr lang="en-GB"/>
              <a:t>Subheading</a:t>
            </a:r>
          </a:p>
        </p:txBody>
      </p:sp>
    </p:spTree>
    <p:custDataLst>
      <p:tags r:id="rId1"/>
    </p:custDataLst>
    <p:extLst>
      <p:ext uri="{BB962C8B-B14F-4D97-AF65-F5344CB8AC3E}">
        <p14:creationId xmlns:p14="http://schemas.microsoft.com/office/powerpoint/2010/main" val="23561428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ection break white pattern band">
    <p:spTree>
      <p:nvGrpSpPr>
        <p:cNvPr id="1" name=""/>
        <p:cNvGrpSpPr/>
        <p:nvPr/>
      </p:nvGrpSpPr>
      <p:grpSpPr>
        <a:xfrm>
          <a:off x="0" y="0"/>
          <a:ext cx="0" cy="0"/>
          <a:chOff x="0" y="0"/>
          <a:chExt cx="0" cy="0"/>
        </a:xfrm>
      </p:grpSpPr>
      <p:pic>
        <p:nvPicPr>
          <p:cNvPr id="7" name="Picture 6" descr="A white wall with squares&#10;&#10;Description automatically generated">
            <a:extLst>
              <a:ext uri="{FF2B5EF4-FFF2-40B4-BE49-F238E27FC236}">
                <a16:creationId xmlns:a16="http://schemas.microsoft.com/office/drawing/2014/main" id="{4CA72168-EAD6-DD32-2060-38FB1E05E721}"/>
              </a:ext>
            </a:extLst>
          </p:cNvPr>
          <p:cNvPicPr>
            <a:picLocks noGrp="1" noRot="1" noChangeAspect="1" noMove="1" noResize="1" noEditPoints="1" noAdjustHandles="1" noChangeArrowheads="1" noChangeShapeType="1" noCrop="1"/>
          </p:cNvPicPr>
          <p:nvPr userDrawn="1"/>
        </p:nvPicPr>
        <p:blipFill rotWithShape="1">
          <a:blip r:embed="rId3" cstate="print">
            <a:extLst>
              <a:ext uri="{28A0092B-C50C-407E-A947-70E740481C1C}">
                <a14:useLocalDpi xmlns:a14="http://schemas.microsoft.com/office/drawing/2010/main"/>
              </a:ext>
            </a:extLst>
          </a:blip>
          <a:srcRect l="1" t="28810" r="1" b="31732"/>
          <a:stretch/>
        </p:blipFill>
        <p:spPr>
          <a:xfrm>
            <a:off x="1" y="1760646"/>
            <a:ext cx="12188824" cy="3106688"/>
          </a:xfrm>
          <a:prstGeom prst="rect">
            <a:avLst/>
          </a:prstGeom>
        </p:spPr>
      </p:pic>
      <p:sp>
        <p:nvSpPr>
          <p:cNvPr id="4" name="Slide Number Placeholder 3">
            <a:extLst>
              <a:ext uri="{FF2B5EF4-FFF2-40B4-BE49-F238E27FC236}">
                <a16:creationId xmlns:a16="http://schemas.microsoft.com/office/drawing/2014/main" id="{1F9199EB-57DC-2E31-C24E-EC685FF60A6D}"/>
              </a:ext>
            </a:extLst>
          </p:cNvPr>
          <p:cNvSpPr>
            <a:spLocks noGrp="1"/>
          </p:cNvSpPr>
          <p:nvPr>
            <p:ph type="sldNum" sz="quarter" idx="11"/>
          </p:nvPr>
        </p:nvSpPr>
        <p:spPr>
          <a:xfrm>
            <a:off x="11967901" y="6601437"/>
            <a:ext cx="220924" cy="240077"/>
          </a:xfrm>
          <a:prstGeom prst="rect">
            <a:avLst/>
          </a:prstGeom>
        </p:spPr>
        <p:txBody>
          <a:bodyPr/>
          <a:lstStyle/>
          <a:p>
            <a:fld id="{BB07EAE1-021A-493C-B07F-6FE9E5D11BEB}" type="slidenum">
              <a:rPr lang="en-GB" smtClean="0"/>
              <a:pPr/>
              <a:t>‹#›</a:t>
            </a:fld>
            <a:endParaRPr lang="en-GB"/>
          </a:p>
        </p:txBody>
      </p:sp>
      <p:sp>
        <p:nvSpPr>
          <p:cNvPr id="9" name="Title 1">
            <a:extLst>
              <a:ext uri="{FF2B5EF4-FFF2-40B4-BE49-F238E27FC236}">
                <a16:creationId xmlns:a16="http://schemas.microsoft.com/office/drawing/2014/main" id="{60B6F0CF-2271-22CC-8D3F-2BB99E0CA52A}"/>
              </a:ext>
            </a:extLst>
          </p:cNvPr>
          <p:cNvSpPr>
            <a:spLocks noGrp="1"/>
          </p:cNvSpPr>
          <p:nvPr>
            <p:ph type="title" hasCustomPrompt="1"/>
          </p:nvPr>
        </p:nvSpPr>
        <p:spPr>
          <a:xfrm>
            <a:off x="1387749" y="2577466"/>
            <a:ext cx="6893034" cy="2367915"/>
          </a:xfrm>
        </p:spPr>
        <p:txBody>
          <a:bodyPr/>
          <a:lstStyle>
            <a:lvl1pPr>
              <a:defRPr sz="5998">
                <a:solidFill>
                  <a:schemeClr val="tx1"/>
                </a:solidFill>
                <a:latin typeface="+mn-lt"/>
              </a:defRPr>
            </a:lvl1pPr>
          </a:lstStyle>
          <a:p>
            <a:r>
              <a:rPr lang="en-GB"/>
              <a:t>Insert section title here</a:t>
            </a:r>
          </a:p>
        </p:txBody>
      </p:sp>
      <p:sp>
        <p:nvSpPr>
          <p:cNvPr id="12" name="Text Placeholder 6">
            <a:extLst>
              <a:ext uri="{FF2B5EF4-FFF2-40B4-BE49-F238E27FC236}">
                <a16:creationId xmlns:a16="http://schemas.microsoft.com/office/drawing/2014/main" id="{57B549E3-3F77-D00F-8D70-CD6B62CB4124}"/>
              </a:ext>
            </a:extLst>
          </p:cNvPr>
          <p:cNvSpPr>
            <a:spLocks noGrp="1"/>
          </p:cNvSpPr>
          <p:nvPr>
            <p:ph type="body" sz="quarter" idx="19" hasCustomPrompt="1"/>
          </p:nvPr>
        </p:nvSpPr>
        <p:spPr>
          <a:xfrm>
            <a:off x="165058" y="2649855"/>
            <a:ext cx="920697" cy="742950"/>
          </a:xfrm>
        </p:spPr>
        <p:txBody>
          <a:bodyPr lIns="0" tIns="0" rIns="0" bIns="0"/>
          <a:lstStyle>
            <a:lvl1pPr algn="r">
              <a:defRPr sz="4399">
                <a:solidFill>
                  <a:schemeClr val="bg1"/>
                </a:solidFill>
                <a:latin typeface="+mn-lt"/>
              </a:defRPr>
            </a:lvl1pPr>
          </a:lstStyle>
          <a:p>
            <a:pPr lvl="0"/>
            <a:r>
              <a:rPr lang="en-US"/>
              <a:t>##</a:t>
            </a:r>
            <a:endParaRPr lang="en-GB"/>
          </a:p>
        </p:txBody>
      </p:sp>
      <p:cxnSp>
        <p:nvCxnSpPr>
          <p:cNvPr id="13" name="Straight Connector 12">
            <a:extLst>
              <a:ext uri="{FF2B5EF4-FFF2-40B4-BE49-F238E27FC236}">
                <a16:creationId xmlns:a16="http://schemas.microsoft.com/office/drawing/2014/main" id="{C133CDC9-F5BC-3D47-0A06-AC1D89617A6D}"/>
              </a:ext>
            </a:extLst>
          </p:cNvPr>
          <p:cNvCxnSpPr/>
          <p:nvPr userDrawn="1"/>
        </p:nvCxnSpPr>
        <p:spPr>
          <a:xfrm>
            <a:off x="1247450" y="2596516"/>
            <a:ext cx="0" cy="851535"/>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6" name="Text Placeholder 8">
            <a:extLst>
              <a:ext uri="{FF2B5EF4-FFF2-40B4-BE49-F238E27FC236}">
                <a16:creationId xmlns:a16="http://schemas.microsoft.com/office/drawing/2014/main" id="{2F3A2919-7ECC-4946-CD95-200B62A406DB}"/>
              </a:ext>
            </a:extLst>
          </p:cNvPr>
          <p:cNvSpPr>
            <a:spLocks noGrp="1"/>
          </p:cNvSpPr>
          <p:nvPr>
            <p:ph type="body" sz="quarter" idx="18" hasCustomPrompt="1"/>
          </p:nvPr>
        </p:nvSpPr>
        <p:spPr>
          <a:xfrm>
            <a:off x="1469642" y="2043561"/>
            <a:ext cx="1251478" cy="330072"/>
          </a:xfrm>
          <a:solidFill>
            <a:schemeClr val="accent3"/>
          </a:solidFill>
        </p:spPr>
        <p:txBody>
          <a:bodyPr wrap="none" lIns="72000" tIns="72000" rIns="72000" bIns="72000" anchor="ctr">
            <a:spAutoFit/>
          </a:bodyPr>
          <a:lstStyle>
            <a:lvl1pPr algn="l">
              <a:defRPr sz="1200" cap="all" spc="70" baseline="0">
                <a:solidFill>
                  <a:schemeClr val="bg1"/>
                </a:solidFill>
                <a:latin typeface="+mj-lt"/>
              </a:defRPr>
            </a:lvl1pPr>
          </a:lstStyle>
          <a:p>
            <a:pPr lvl="0"/>
            <a:r>
              <a:rPr lang="en-GB"/>
              <a:t>Subheading</a:t>
            </a:r>
          </a:p>
        </p:txBody>
      </p:sp>
    </p:spTree>
    <p:custDataLst>
      <p:tags r:id="rId1"/>
    </p:custDataLst>
    <p:extLst>
      <p:ext uri="{BB962C8B-B14F-4D97-AF65-F5344CB8AC3E}">
        <p14:creationId xmlns:p14="http://schemas.microsoft.com/office/powerpoint/2010/main" val="32467012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488" y="548640"/>
            <a:ext cx="10738355" cy="1132258"/>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572E861E-DFBA-B4AA-9356-CDE3D3F57C04}"/>
              </a:ext>
            </a:extLst>
          </p:cNvPr>
          <p:cNvSpPr>
            <a:spLocks noGrp="1"/>
          </p:cNvSpPr>
          <p:nvPr>
            <p:ph sz="half" idx="1"/>
          </p:nvPr>
        </p:nvSpPr>
        <p:spPr>
          <a:xfrm>
            <a:off x="612488" y="1825625"/>
            <a:ext cx="5180251"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51D7538-EC5A-3EE7-176F-A58920C50797}"/>
              </a:ext>
            </a:extLst>
          </p:cNvPr>
          <p:cNvSpPr>
            <a:spLocks noGrp="1"/>
          </p:cNvSpPr>
          <p:nvPr>
            <p:ph sz="half" idx="2"/>
          </p:nvPr>
        </p:nvSpPr>
        <p:spPr>
          <a:xfrm>
            <a:off x="6170592" y="1825625"/>
            <a:ext cx="5180251"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EDCB5ACB-D10C-44A8-9570-124370F4CB38}" type="datetimeFigureOut">
              <a:rPr lang="en-US" dirty="0"/>
              <a:t>10/23/2025</a:t>
            </a:fld>
            <a:endParaRPr lang="en-US"/>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a:t>
              </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dirty="0"/>
              <a:t>‹#›</a:t>
            </a:fld>
            <a:endParaRPr lang="en-US"/>
          </a:p>
        </p:txBody>
      </p:sp>
    </p:spTree>
    <p:extLst>
      <p:ext uri="{BB962C8B-B14F-4D97-AF65-F5344CB8AC3E}">
        <p14:creationId xmlns:p14="http://schemas.microsoft.com/office/powerpoint/2010/main" val="106069868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Left collumn + multiple images">
    <p:spTree>
      <p:nvGrpSpPr>
        <p:cNvPr id="1" name=""/>
        <p:cNvGrpSpPr/>
        <p:nvPr/>
      </p:nvGrpSpPr>
      <p:grpSpPr>
        <a:xfrm>
          <a:off x="0" y="0"/>
          <a:ext cx="0" cy="0"/>
          <a:chOff x="0" y="0"/>
          <a:chExt cx="0" cy="0"/>
        </a:xfrm>
      </p:grpSpPr>
      <p:sp>
        <p:nvSpPr>
          <p:cNvPr id="35" name="Picture Placeholder 34">
            <a:extLst>
              <a:ext uri="{FF2B5EF4-FFF2-40B4-BE49-F238E27FC236}">
                <a16:creationId xmlns:a16="http://schemas.microsoft.com/office/drawing/2014/main" id="{FDB367AF-58F5-996A-F002-19AC57DA7306}"/>
              </a:ext>
            </a:extLst>
          </p:cNvPr>
          <p:cNvSpPr>
            <a:spLocks noGrp="1"/>
          </p:cNvSpPr>
          <p:nvPr>
            <p:ph type="pic" sz="quarter" idx="37" hasCustomPrompt="1"/>
          </p:nvPr>
        </p:nvSpPr>
        <p:spPr>
          <a:xfrm>
            <a:off x="8496123" y="1019351"/>
            <a:ext cx="2469887" cy="2449347"/>
          </a:xfrm>
        </p:spPr>
        <p:txBody>
          <a:bodyPr/>
          <a:lstStyle>
            <a:lvl1pPr algn="ctr">
              <a:defRPr/>
            </a:lvl1pPr>
          </a:lstStyle>
          <a:p>
            <a:r>
              <a:rPr lang="en-GB"/>
              <a:t>Click icon to insert image</a:t>
            </a:r>
          </a:p>
        </p:txBody>
      </p:sp>
      <p:sp>
        <p:nvSpPr>
          <p:cNvPr id="36" name="Picture Placeholder 34">
            <a:extLst>
              <a:ext uri="{FF2B5EF4-FFF2-40B4-BE49-F238E27FC236}">
                <a16:creationId xmlns:a16="http://schemas.microsoft.com/office/drawing/2014/main" id="{C51E00C2-7911-9C35-0464-613EC8E30612}"/>
              </a:ext>
            </a:extLst>
          </p:cNvPr>
          <p:cNvSpPr>
            <a:spLocks noGrp="1"/>
          </p:cNvSpPr>
          <p:nvPr>
            <p:ph type="pic" sz="quarter" idx="38" hasCustomPrompt="1"/>
          </p:nvPr>
        </p:nvSpPr>
        <p:spPr>
          <a:xfrm>
            <a:off x="6541089" y="1635348"/>
            <a:ext cx="1848724" cy="1833350"/>
          </a:xfrm>
        </p:spPr>
        <p:txBody>
          <a:bodyPr/>
          <a:lstStyle>
            <a:lvl1pPr algn="ctr">
              <a:defRPr/>
            </a:lvl1pPr>
          </a:lstStyle>
          <a:p>
            <a:r>
              <a:rPr lang="en-GB"/>
              <a:t>Click icon to insert image</a:t>
            </a:r>
          </a:p>
        </p:txBody>
      </p:sp>
      <p:sp>
        <p:nvSpPr>
          <p:cNvPr id="37" name="Picture Placeholder 34">
            <a:extLst>
              <a:ext uri="{FF2B5EF4-FFF2-40B4-BE49-F238E27FC236}">
                <a16:creationId xmlns:a16="http://schemas.microsoft.com/office/drawing/2014/main" id="{4A3D3C0E-6841-20F9-B4B9-BDB28F8A06E9}"/>
              </a:ext>
            </a:extLst>
          </p:cNvPr>
          <p:cNvSpPr>
            <a:spLocks noGrp="1"/>
          </p:cNvSpPr>
          <p:nvPr>
            <p:ph type="pic" sz="quarter" idx="39" hasCustomPrompt="1"/>
          </p:nvPr>
        </p:nvSpPr>
        <p:spPr>
          <a:xfrm>
            <a:off x="5753922" y="3560190"/>
            <a:ext cx="2635891" cy="2613971"/>
          </a:xfrm>
        </p:spPr>
        <p:txBody>
          <a:bodyPr/>
          <a:lstStyle>
            <a:lvl1pPr algn="ctr">
              <a:defRPr/>
            </a:lvl1pPr>
          </a:lstStyle>
          <a:p>
            <a:r>
              <a:rPr lang="en-GB"/>
              <a:t>Click icon to insert image</a:t>
            </a:r>
          </a:p>
        </p:txBody>
      </p:sp>
      <p:sp>
        <p:nvSpPr>
          <p:cNvPr id="38" name="Picture Placeholder 34">
            <a:extLst>
              <a:ext uri="{FF2B5EF4-FFF2-40B4-BE49-F238E27FC236}">
                <a16:creationId xmlns:a16="http://schemas.microsoft.com/office/drawing/2014/main" id="{F896CE66-A7ED-35F1-74B7-631968FA2023}"/>
              </a:ext>
            </a:extLst>
          </p:cNvPr>
          <p:cNvSpPr>
            <a:spLocks noGrp="1"/>
          </p:cNvSpPr>
          <p:nvPr>
            <p:ph type="pic" sz="quarter" idx="40" hasCustomPrompt="1"/>
          </p:nvPr>
        </p:nvSpPr>
        <p:spPr>
          <a:xfrm>
            <a:off x="8496123" y="3560189"/>
            <a:ext cx="1848724" cy="1833350"/>
          </a:xfrm>
        </p:spPr>
        <p:txBody>
          <a:bodyPr/>
          <a:lstStyle>
            <a:lvl1pPr algn="ctr">
              <a:defRPr/>
            </a:lvl1pPr>
          </a:lstStyle>
          <a:p>
            <a:r>
              <a:rPr lang="en-GB"/>
              <a:t>Click icon to insert image</a:t>
            </a:r>
          </a:p>
        </p:txBody>
      </p:sp>
      <p:sp>
        <p:nvSpPr>
          <p:cNvPr id="54" name="Title 1">
            <a:extLst>
              <a:ext uri="{FF2B5EF4-FFF2-40B4-BE49-F238E27FC236}">
                <a16:creationId xmlns:a16="http://schemas.microsoft.com/office/drawing/2014/main" id="{B3B4793A-F6AC-E771-D1C7-63186725618A}"/>
              </a:ext>
            </a:extLst>
          </p:cNvPr>
          <p:cNvSpPr>
            <a:spLocks noGrp="1"/>
          </p:cNvSpPr>
          <p:nvPr>
            <p:ph type="title" hasCustomPrompt="1"/>
          </p:nvPr>
        </p:nvSpPr>
        <p:spPr>
          <a:xfrm>
            <a:off x="450732" y="460771"/>
            <a:ext cx="7191091" cy="558405"/>
          </a:xfrm>
        </p:spPr>
        <p:txBody>
          <a:bodyPr/>
          <a:lstStyle>
            <a:lvl1pPr>
              <a:defRPr sz="3199"/>
            </a:lvl1pPr>
          </a:lstStyle>
          <a:p>
            <a:r>
              <a:rPr lang="en-GB"/>
              <a:t>Insert title here</a:t>
            </a:r>
          </a:p>
        </p:txBody>
      </p:sp>
      <p:grpSp>
        <p:nvGrpSpPr>
          <p:cNvPr id="77" name="Group 76">
            <a:extLst>
              <a:ext uri="{FF2B5EF4-FFF2-40B4-BE49-F238E27FC236}">
                <a16:creationId xmlns:a16="http://schemas.microsoft.com/office/drawing/2014/main" id="{B560B8A2-5760-34C4-30B8-EE33678760A1}"/>
              </a:ext>
            </a:extLst>
          </p:cNvPr>
          <p:cNvGrpSpPr/>
          <p:nvPr userDrawn="1"/>
        </p:nvGrpSpPr>
        <p:grpSpPr>
          <a:xfrm>
            <a:off x="12284371" y="0"/>
            <a:ext cx="2174456" cy="5067300"/>
            <a:chOff x="838199" y="1150069"/>
            <a:chExt cx="2175022" cy="5067300"/>
          </a:xfrm>
        </p:grpSpPr>
        <p:sp>
          <p:nvSpPr>
            <p:cNvPr id="78" name="Rectangle 77">
              <a:extLst>
                <a:ext uri="{FF2B5EF4-FFF2-40B4-BE49-F238E27FC236}">
                  <a16:creationId xmlns:a16="http://schemas.microsoft.com/office/drawing/2014/main" id="{B3E36E85-2ADF-08D1-55C6-7CF951259A14}"/>
                </a:ext>
              </a:extLst>
            </p:cNvPr>
            <p:cNvSpPr/>
            <p:nvPr/>
          </p:nvSpPr>
          <p:spPr>
            <a:xfrm>
              <a:off x="838199" y="1669942"/>
              <a:ext cx="2146446" cy="4547427"/>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333333"/>
                </a:solidFill>
              </a:endParaRPr>
            </a:p>
          </p:txBody>
        </p:sp>
        <p:sp>
          <p:nvSpPr>
            <p:cNvPr id="79" name="Rectangle 78">
              <a:extLst>
                <a:ext uri="{FF2B5EF4-FFF2-40B4-BE49-F238E27FC236}">
                  <a16:creationId xmlns:a16="http://schemas.microsoft.com/office/drawing/2014/main" id="{571BE60C-554C-B23C-9826-0E9A429DDEE6}"/>
                </a:ext>
              </a:extLst>
            </p:cNvPr>
            <p:cNvSpPr/>
            <p:nvPr/>
          </p:nvSpPr>
          <p:spPr>
            <a:xfrm flipV="1">
              <a:off x="838200" y="1150069"/>
              <a:ext cx="2146445" cy="52016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799">
                <a:solidFill>
                  <a:srgbClr val="333333"/>
                </a:solidFill>
              </a:endParaRPr>
            </a:p>
          </p:txBody>
        </p:sp>
        <p:sp>
          <p:nvSpPr>
            <p:cNvPr id="80" name="TextBox 79">
              <a:extLst>
                <a:ext uri="{FF2B5EF4-FFF2-40B4-BE49-F238E27FC236}">
                  <a16:creationId xmlns:a16="http://schemas.microsoft.com/office/drawing/2014/main" id="{693BF4A1-031F-814D-0377-581B41CF7FB0}"/>
                </a:ext>
              </a:extLst>
            </p:cNvPr>
            <p:cNvSpPr txBox="1"/>
            <p:nvPr/>
          </p:nvSpPr>
          <p:spPr>
            <a:xfrm>
              <a:off x="866775" y="1753646"/>
              <a:ext cx="2087197" cy="553998"/>
            </a:xfrm>
            <a:prstGeom prst="rect">
              <a:avLst/>
            </a:prstGeom>
            <a:noFill/>
          </p:spPr>
          <p:txBody>
            <a:bodyPr wrap="square" rtlCol="0">
              <a:spAutoFit/>
            </a:bodyPr>
            <a:lstStyle/>
            <a:p>
              <a:r>
                <a:rPr lang="en-GB" sz="1000" b="1">
                  <a:solidFill>
                    <a:srgbClr val="333333"/>
                  </a:solidFill>
                </a:rPr>
                <a:t>1. </a:t>
              </a:r>
              <a:r>
                <a:rPr lang="en-GB" sz="1000">
                  <a:solidFill>
                    <a:srgbClr val="333333"/>
                  </a:solidFill>
                </a:rPr>
                <a:t>Click on the </a:t>
              </a:r>
              <a:r>
                <a:rPr lang="en-GB" sz="1000" b="0">
                  <a:solidFill>
                    <a:srgbClr val="333333"/>
                  </a:solidFill>
                  <a:latin typeface="Arial" panose="020B0604020202020204" pitchFamily="34" charset="0"/>
                </a:rPr>
                <a:t>icon</a:t>
              </a:r>
              <a:r>
                <a:rPr lang="en-GB" sz="1000">
                  <a:solidFill>
                    <a:srgbClr val="333333"/>
                  </a:solidFill>
                </a:rPr>
                <a:t> in the middle of the placeholder and choose the image from your computer.</a:t>
              </a:r>
            </a:p>
          </p:txBody>
        </p:sp>
        <p:sp>
          <p:nvSpPr>
            <p:cNvPr id="81" name="TextBox 80">
              <a:extLst>
                <a:ext uri="{FF2B5EF4-FFF2-40B4-BE49-F238E27FC236}">
                  <a16:creationId xmlns:a16="http://schemas.microsoft.com/office/drawing/2014/main" id="{A2CE0A7E-77CD-3569-5B96-980222B1D4A9}"/>
                </a:ext>
              </a:extLst>
            </p:cNvPr>
            <p:cNvSpPr txBox="1"/>
            <p:nvPr/>
          </p:nvSpPr>
          <p:spPr>
            <a:xfrm>
              <a:off x="866774" y="2507829"/>
              <a:ext cx="2146447" cy="553998"/>
            </a:xfrm>
            <a:prstGeom prst="rect">
              <a:avLst/>
            </a:prstGeom>
            <a:noFill/>
          </p:spPr>
          <p:txBody>
            <a:bodyPr wrap="square" rtlCol="0">
              <a:spAutoFit/>
            </a:bodyPr>
            <a:lstStyle/>
            <a:p>
              <a:r>
                <a:rPr lang="en-GB" sz="1000" b="1">
                  <a:solidFill>
                    <a:srgbClr val="333333"/>
                  </a:solidFill>
                </a:rPr>
                <a:t>2. </a:t>
              </a:r>
              <a:r>
                <a:rPr lang="en-GB" sz="1000">
                  <a:solidFill>
                    <a:srgbClr val="333333"/>
                  </a:solidFill>
                </a:rPr>
                <a:t>Click on the </a:t>
              </a:r>
              <a:r>
                <a:rPr lang="en-GB" sz="1000" b="0">
                  <a:solidFill>
                    <a:srgbClr val="333333"/>
                  </a:solidFill>
                  <a:latin typeface="Arial" panose="020B0604020202020204" pitchFamily="34" charset="0"/>
                </a:rPr>
                <a:t>Format Picture </a:t>
              </a:r>
              <a:r>
                <a:rPr lang="en-GB" sz="1000">
                  <a:solidFill>
                    <a:srgbClr val="333333"/>
                  </a:solidFill>
                </a:rPr>
                <a:t>tab in the ribbon and use the tools to edit the image.</a:t>
              </a:r>
            </a:p>
          </p:txBody>
        </p:sp>
        <p:sp>
          <p:nvSpPr>
            <p:cNvPr id="82" name="TextBox 81">
              <a:extLst>
                <a:ext uri="{FF2B5EF4-FFF2-40B4-BE49-F238E27FC236}">
                  <a16:creationId xmlns:a16="http://schemas.microsoft.com/office/drawing/2014/main" id="{8456A6A3-05F2-7248-476D-620D78A24D27}"/>
                </a:ext>
              </a:extLst>
            </p:cNvPr>
            <p:cNvSpPr txBox="1"/>
            <p:nvPr/>
          </p:nvSpPr>
          <p:spPr>
            <a:xfrm>
              <a:off x="866773" y="3108124"/>
              <a:ext cx="2146447" cy="1169551"/>
            </a:xfrm>
            <a:prstGeom prst="rect">
              <a:avLst/>
            </a:prstGeom>
            <a:noFill/>
          </p:spPr>
          <p:txBody>
            <a:bodyPr wrap="square" rtlCol="0">
              <a:spAutoFit/>
            </a:bodyPr>
            <a:lstStyle/>
            <a:p>
              <a:r>
                <a:rPr lang="en-GB" sz="1000" b="1">
                  <a:solidFill>
                    <a:srgbClr val="333333"/>
                  </a:solidFill>
                </a:rPr>
                <a:t>3. </a:t>
              </a:r>
              <a:r>
                <a:rPr lang="en-GB" sz="1000">
                  <a:solidFill>
                    <a:srgbClr val="333333"/>
                  </a:solidFill>
                </a:rPr>
                <a:t>Choose </a:t>
              </a:r>
              <a:r>
                <a:rPr lang="en-GB" sz="1000" b="0">
                  <a:solidFill>
                    <a:srgbClr val="333333"/>
                  </a:solidFill>
                  <a:latin typeface="Arial" panose="020B0604020202020204" pitchFamily="34" charset="0"/>
                </a:rPr>
                <a:t>Crop</a:t>
              </a:r>
              <a:r>
                <a:rPr lang="en-GB" sz="1000">
                  <a:solidFill>
                    <a:srgbClr val="333333"/>
                  </a:solidFill>
                </a:rPr>
                <a:t> to resize and move the image within the placeholder, using the white circles in the corners of the image. Click on the drop down arrow and choose </a:t>
              </a:r>
              <a:r>
                <a:rPr lang="en-GB" sz="1000" b="0">
                  <a:solidFill>
                    <a:srgbClr val="333333"/>
                  </a:solidFill>
                  <a:latin typeface="Arial" panose="020B0604020202020204" pitchFamily="34" charset="0"/>
                </a:rPr>
                <a:t>Fit </a:t>
              </a:r>
              <a:r>
                <a:rPr lang="en-GB" sz="1000">
                  <a:solidFill>
                    <a:srgbClr val="333333"/>
                  </a:solidFill>
                </a:rPr>
                <a:t>to fit the image to the placeholder.</a:t>
              </a:r>
            </a:p>
          </p:txBody>
        </p:sp>
        <p:sp>
          <p:nvSpPr>
            <p:cNvPr id="83" name="TextBox 82">
              <a:extLst>
                <a:ext uri="{FF2B5EF4-FFF2-40B4-BE49-F238E27FC236}">
                  <a16:creationId xmlns:a16="http://schemas.microsoft.com/office/drawing/2014/main" id="{2B02FD9C-60C4-8E12-4610-00D129BB38FE}"/>
                </a:ext>
              </a:extLst>
            </p:cNvPr>
            <p:cNvSpPr txBox="1"/>
            <p:nvPr/>
          </p:nvSpPr>
          <p:spPr>
            <a:xfrm>
              <a:off x="866774" y="4323972"/>
              <a:ext cx="2146447" cy="400110"/>
            </a:xfrm>
            <a:prstGeom prst="rect">
              <a:avLst/>
            </a:prstGeom>
            <a:noFill/>
          </p:spPr>
          <p:txBody>
            <a:bodyPr wrap="square" rtlCol="0">
              <a:spAutoFit/>
            </a:bodyPr>
            <a:lstStyle/>
            <a:p>
              <a:r>
                <a:rPr lang="en-GB" sz="1000" b="1">
                  <a:solidFill>
                    <a:srgbClr val="333333"/>
                  </a:solidFill>
                </a:rPr>
                <a:t>4. </a:t>
              </a:r>
              <a:r>
                <a:rPr lang="en-GB" sz="1000">
                  <a:solidFill>
                    <a:srgbClr val="333333"/>
                  </a:solidFill>
                </a:rPr>
                <a:t>Choose </a:t>
              </a:r>
              <a:r>
                <a:rPr lang="en-GB" sz="1000" b="0">
                  <a:solidFill>
                    <a:srgbClr val="333333"/>
                  </a:solidFill>
                  <a:latin typeface="Arial" panose="020B0604020202020204" pitchFamily="34" charset="0"/>
                </a:rPr>
                <a:t>Picture Colour </a:t>
              </a:r>
              <a:r>
                <a:rPr lang="en-GB" sz="1000">
                  <a:solidFill>
                    <a:srgbClr val="333333"/>
                  </a:solidFill>
                </a:rPr>
                <a:t>to adjust the Saturation, Tone, and Colour.</a:t>
              </a:r>
            </a:p>
          </p:txBody>
        </p:sp>
        <p:sp>
          <p:nvSpPr>
            <p:cNvPr id="84" name="TextBox 83">
              <a:extLst>
                <a:ext uri="{FF2B5EF4-FFF2-40B4-BE49-F238E27FC236}">
                  <a16:creationId xmlns:a16="http://schemas.microsoft.com/office/drawing/2014/main" id="{16CEA75A-7428-B82A-AA2A-CB23C4D71991}"/>
                </a:ext>
              </a:extLst>
            </p:cNvPr>
            <p:cNvSpPr txBox="1"/>
            <p:nvPr/>
          </p:nvSpPr>
          <p:spPr>
            <a:xfrm>
              <a:off x="866774" y="4924267"/>
              <a:ext cx="2146447" cy="553998"/>
            </a:xfrm>
            <a:prstGeom prst="rect">
              <a:avLst/>
            </a:prstGeom>
            <a:noFill/>
          </p:spPr>
          <p:txBody>
            <a:bodyPr wrap="square" rtlCol="0">
              <a:spAutoFit/>
            </a:bodyPr>
            <a:lstStyle/>
            <a:p>
              <a:r>
                <a:rPr lang="en-GB" sz="1000" b="1">
                  <a:solidFill>
                    <a:srgbClr val="333333"/>
                  </a:solidFill>
                </a:rPr>
                <a:t>5. </a:t>
              </a:r>
              <a:r>
                <a:rPr lang="en-GB" sz="1000">
                  <a:solidFill>
                    <a:srgbClr val="333333"/>
                  </a:solidFill>
                </a:rPr>
                <a:t>Choose </a:t>
              </a:r>
              <a:r>
                <a:rPr lang="en-GB" sz="1000" b="0">
                  <a:solidFill>
                    <a:srgbClr val="333333"/>
                  </a:solidFill>
                  <a:latin typeface="Arial" panose="020B0604020202020204" pitchFamily="34" charset="0"/>
                </a:rPr>
                <a:t>Picture Correction </a:t>
              </a:r>
              <a:r>
                <a:rPr lang="en-GB" sz="1000">
                  <a:solidFill>
                    <a:srgbClr val="333333"/>
                  </a:solidFill>
                </a:rPr>
                <a:t>to adjust the Sharpness, Brightness, and Contrast.</a:t>
              </a:r>
            </a:p>
          </p:txBody>
        </p:sp>
        <p:sp>
          <p:nvSpPr>
            <p:cNvPr id="85" name="TextBox 84">
              <a:extLst>
                <a:ext uri="{FF2B5EF4-FFF2-40B4-BE49-F238E27FC236}">
                  <a16:creationId xmlns:a16="http://schemas.microsoft.com/office/drawing/2014/main" id="{F53FC381-9458-5B31-8AF2-717D03C936F0}"/>
                </a:ext>
              </a:extLst>
            </p:cNvPr>
            <p:cNvSpPr txBox="1"/>
            <p:nvPr/>
          </p:nvSpPr>
          <p:spPr>
            <a:xfrm>
              <a:off x="1026885" y="1179173"/>
              <a:ext cx="1826222" cy="461665"/>
            </a:xfrm>
            <a:prstGeom prst="rect">
              <a:avLst/>
            </a:prstGeom>
            <a:noFill/>
          </p:spPr>
          <p:txBody>
            <a:bodyPr wrap="square" rtlCol="0">
              <a:spAutoFit/>
            </a:bodyPr>
            <a:lstStyle/>
            <a:p>
              <a:pPr algn="ctr"/>
              <a:r>
                <a:rPr lang="en-GB" sz="1200">
                  <a:solidFill>
                    <a:srgbClr val="333333"/>
                  </a:solidFill>
                  <a:latin typeface="+mn-lt"/>
                </a:rPr>
                <a:t>HOW TO INSERT </a:t>
              </a:r>
              <a:br>
                <a:rPr lang="en-GB" sz="1200">
                  <a:solidFill>
                    <a:srgbClr val="333333"/>
                  </a:solidFill>
                  <a:latin typeface="+mn-lt"/>
                </a:rPr>
              </a:br>
              <a:r>
                <a:rPr lang="en-GB" sz="1200">
                  <a:solidFill>
                    <a:srgbClr val="333333"/>
                  </a:solidFill>
                  <a:latin typeface="+mn-lt"/>
                </a:rPr>
                <a:t>AN IMAGE</a:t>
              </a:r>
            </a:p>
          </p:txBody>
        </p:sp>
        <p:sp>
          <p:nvSpPr>
            <p:cNvPr id="86" name="TextBox 85">
              <a:extLst>
                <a:ext uri="{FF2B5EF4-FFF2-40B4-BE49-F238E27FC236}">
                  <a16:creationId xmlns:a16="http://schemas.microsoft.com/office/drawing/2014/main" id="{DD0EF304-F3CF-F042-F08A-75B55E2D4344}"/>
                </a:ext>
              </a:extLst>
            </p:cNvPr>
            <p:cNvSpPr txBox="1"/>
            <p:nvPr userDrawn="1"/>
          </p:nvSpPr>
          <p:spPr>
            <a:xfrm>
              <a:off x="866774" y="5522715"/>
              <a:ext cx="2146447" cy="553998"/>
            </a:xfrm>
            <a:prstGeom prst="rect">
              <a:avLst/>
            </a:prstGeom>
            <a:noFill/>
          </p:spPr>
          <p:txBody>
            <a:bodyPr wrap="square" rtlCol="0">
              <a:spAutoFit/>
            </a:bodyPr>
            <a:lstStyle/>
            <a:p>
              <a:r>
                <a:rPr lang="en-GB" sz="1000" b="1">
                  <a:solidFill>
                    <a:srgbClr val="333333"/>
                  </a:solidFill>
                </a:rPr>
                <a:t>6. </a:t>
              </a:r>
              <a:r>
                <a:rPr lang="en-GB" sz="1000">
                  <a:solidFill>
                    <a:srgbClr val="333333"/>
                  </a:solidFill>
                </a:rPr>
                <a:t>Once you are happy with your image, right click on it and select ‘</a:t>
              </a:r>
              <a:r>
                <a:rPr lang="en-GB" sz="1000" b="0">
                  <a:solidFill>
                    <a:srgbClr val="333333"/>
                  </a:solidFill>
                  <a:latin typeface="Arial" panose="020B0604020202020204" pitchFamily="34" charset="0"/>
                </a:rPr>
                <a:t>Send to back</a:t>
              </a:r>
              <a:r>
                <a:rPr lang="en-GB" sz="1000">
                  <a:solidFill>
                    <a:srgbClr val="333333"/>
                  </a:solidFill>
                </a:rPr>
                <a:t>’. </a:t>
              </a:r>
              <a:endParaRPr lang="en-GB" sz="1000">
                <a:solidFill>
                  <a:srgbClr val="333333"/>
                </a:solidFill>
                <a:latin typeface="Arial" panose="020B0604020202020204" pitchFamily="34" charset="0"/>
              </a:endParaRPr>
            </a:p>
          </p:txBody>
        </p:sp>
      </p:grpSp>
      <p:grpSp>
        <p:nvGrpSpPr>
          <p:cNvPr id="87" name="Group 86">
            <a:extLst>
              <a:ext uri="{FF2B5EF4-FFF2-40B4-BE49-F238E27FC236}">
                <a16:creationId xmlns:a16="http://schemas.microsoft.com/office/drawing/2014/main" id="{C5CE520A-AF10-BAC8-ED9E-A29D7814F50D}"/>
              </a:ext>
            </a:extLst>
          </p:cNvPr>
          <p:cNvGrpSpPr/>
          <p:nvPr userDrawn="1"/>
        </p:nvGrpSpPr>
        <p:grpSpPr>
          <a:xfrm>
            <a:off x="12284372" y="0"/>
            <a:ext cx="2174455" cy="5486150"/>
            <a:chOff x="12287572" y="0"/>
            <a:chExt cx="2175021" cy="5486150"/>
          </a:xfrm>
        </p:grpSpPr>
        <p:grpSp>
          <p:nvGrpSpPr>
            <p:cNvPr id="88" name="Group 87">
              <a:extLst>
                <a:ext uri="{FF2B5EF4-FFF2-40B4-BE49-F238E27FC236}">
                  <a16:creationId xmlns:a16="http://schemas.microsoft.com/office/drawing/2014/main" id="{2CDAA2A8-91A0-F11D-B541-F12A852BBB01}"/>
                </a:ext>
              </a:extLst>
            </p:cNvPr>
            <p:cNvGrpSpPr/>
            <p:nvPr/>
          </p:nvGrpSpPr>
          <p:grpSpPr>
            <a:xfrm>
              <a:off x="12287572" y="0"/>
              <a:ext cx="2175021" cy="4839558"/>
              <a:chOff x="838200" y="1150069"/>
              <a:chExt cx="2175021" cy="4839558"/>
            </a:xfrm>
          </p:grpSpPr>
          <p:sp>
            <p:nvSpPr>
              <p:cNvPr id="100" name="Rectangle 99">
                <a:extLst>
                  <a:ext uri="{FF2B5EF4-FFF2-40B4-BE49-F238E27FC236}">
                    <a16:creationId xmlns:a16="http://schemas.microsoft.com/office/drawing/2014/main" id="{927733BA-9A7A-CCA4-B9C1-ED65E29868BC}"/>
                  </a:ext>
                </a:extLst>
              </p:cNvPr>
              <p:cNvSpPr/>
              <p:nvPr/>
            </p:nvSpPr>
            <p:spPr>
              <a:xfrm>
                <a:off x="838200" y="1150069"/>
                <a:ext cx="2146445" cy="4839558"/>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333333"/>
                  </a:solidFill>
                </a:endParaRPr>
              </a:p>
            </p:txBody>
          </p:sp>
          <p:sp>
            <p:nvSpPr>
              <p:cNvPr id="101" name="Rectangle 100">
                <a:extLst>
                  <a:ext uri="{FF2B5EF4-FFF2-40B4-BE49-F238E27FC236}">
                    <a16:creationId xmlns:a16="http://schemas.microsoft.com/office/drawing/2014/main" id="{D9C60EAF-4AE3-A8F8-031F-0BF72ABB403D}"/>
                  </a:ext>
                </a:extLst>
              </p:cNvPr>
              <p:cNvSpPr/>
              <p:nvPr/>
            </p:nvSpPr>
            <p:spPr>
              <a:xfrm flipV="1">
                <a:off x="838200" y="1150069"/>
                <a:ext cx="2146445" cy="52016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799">
                  <a:solidFill>
                    <a:srgbClr val="333333"/>
                  </a:solidFill>
                </a:endParaRPr>
              </a:p>
            </p:txBody>
          </p:sp>
          <p:sp>
            <p:nvSpPr>
              <p:cNvPr id="102" name="TextBox 101">
                <a:extLst>
                  <a:ext uri="{FF2B5EF4-FFF2-40B4-BE49-F238E27FC236}">
                    <a16:creationId xmlns:a16="http://schemas.microsoft.com/office/drawing/2014/main" id="{D538064C-7912-185A-6E3C-51FC567618A2}"/>
                  </a:ext>
                </a:extLst>
              </p:cNvPr>
              <p:cNvSpPr txBox="1"/>
              <p:nvPr/>
            </p:nvSpPr>
            <p:spPr>
              <a:xfrm>
                <a:off x="866775" y="2189496"/>
                <a:ext cx="2087197" cy="553998"/>
              </a:xfrm>
              <a:prstGeom prst="rect">
                <a:avLst/>
              </a:prstGeom>
              <a:noFill/>
            </p:spPr>
            <p:txBody>
              <a:bodyPr wrap="square" rtlCol="0">
                <a:spAutoFit/>
              </a:bodyPr>
              <a:lstStyle/>
              <a:p>
                <a:r>
                  <a:rPr lang="en-GB" sz="1000" b="1">
                    <a:solidFill>
                      <a:srgbClr val="333333"/>
                    </a:solidFill>
                  </a:rPr>
                  <a:t>2. </a:t>
                </a:r>
                <a:r>
                  <a:rPr lang="en-GB" sz="1000">
                    <a:solidFill>
                      <a:srgbClr val="333333"/>
                    </a:solidFill>
                  </a:rPr>
                  <a:t>Click on the </a:t>
                </a:r>
                <a:r>
                  <a:rPr lang="en-GB" sz="1000" b="0">
                    <a:solidFill>
                      <a:srgbClr val="333333"/>
                    </a:solidFill>
                    <a:latin typeface="Arial" panose="020B0604020202020204" pitchFamily="34" charset="0"/>
                  </a:rPr>
                  <a:t>icon</a:t>
                </a:r>
                <a:r>
                  <a:rPr lang="en-GB" sz="1000">
                    <a:solidFill>
                      <a:srgbClr val="333333"/>
                    </a:solidFill>
                  </a:rPr>
                  <a:t> in the middle of the placeholder and choose the image from your computer.</a:t>
                </a:r>
              </a:p>
            </p:txBody>
          </p:sp>
          <p:sp>
            <p:nvSpPr>
              <p:cNvPr id="103" name="TextBox 102">
                <a:extLst>
                  <a:ext uri="{FF2B5EF4-FFF2-40B4-BE49-F238E27FC236}">
                    <a16:creationId xmlns:a16="http://schemas.microsoft.com/office/drawing/2014/main" id="{78399578-7C3C-6762-3145-20A9B39A0C17}"/>
                  </a:ext>
                </a:extLst>
              </p:cNvPr>
              <p:cNvSpPr txBox="1"/>
              <p:nvPr/>
            </p:nvSpPr>
            <p:spPr>
              <a:xfrm>
                <a:off x="866774" y="2943679"/>
                <a:ext cx="2146447" cy="553998"/>
              </a:xfrm>
              <a:prstGeom prst="rect">
                <a:avLst/>
              </a:prstGeom>
              <a:noFill/>
            </p:spPr>
            <p:txBody>
              <a:bodyPr wrap="square" rtlCol="0">
                <a:spAutoFit/>
              </a:bodyPr>
              <a:lstStyle/>
              <a:p>
                <a:r>
                  <a:rPr lang="en-GB" sz="1000" b="1">
                    <a:solidFill>
                      <a:srgbClr val="333333"/>
                    </a:solidFill>
                  </a:rPr>
                  <a:t>3. </a:t>
                </a:r>
                <a:r>
                  <a:rPr lang="en-GB" sz="1000">
                    <a:solidFill>
                      <a:srgbClr val="333333"/>
                    </a:solidFill>
                  </a:rPr>
                  <a:t>Click on the </a:t>
                </a:r>
                <a:r>
                  <a:rPr lang="en-GB" sz="1000" b="0">
                    <a:solidFill>
                      <a:srgbClr val="333333"/>
                    </a:solidFill>
                    <a:latin typeface="Arial" panose="020B0604020202020204" pitchFamily="34" charset="0"/>
                  </a:rPr>
                  <a:t>Format Picture </a:t>
                </a:r>
                <a:r>
                  <a:rPr lang="en-GB" sz="1000">
                    <a:solidFill>
                      <a:srgbClr val="333333"/>
                    </a:solidFill>
                  </a:rPr>
                  <a:t>tab in the ribbon and use the tools to edit the image.</a:t>
                </a:r>
              </a:p>
            </p:txBody>
          </p:sp>
          <p:sp>
            <p:nvSpPr>
              <p:cNvPr id="104" name="TextBox 103">
                <a:extLst>
                  <a:ext uri="{FF2B5EF4-FFF2-40B4-BE49-F238E27FC236}">
                    <a16:creationId xmlns:a16="http://schemas.microsoft.com/office/drawing/2014/main" id="{7A49BFDD-D800-F52B-C196-B3291A40E6CC}"/>
                  </a:ext>
                </a:extLst>
              </p:cNvPr>
              <p:cNvSpPr txBox="1"/>
              <p:nvPr/>
            </p:nvSpPr>
            <p:spPr>
              <a:xfrm>
                <a:off x="866773" y="3543974"/>
                <a:ext cx="2146447" cy="1169551"/>
              </a:xfrm>
              <a:prstGeom prst="rect">
                <a:avLst/>
              </a:prstGeom>
              <a:noFill/>
            </p:spPr>
            <p:txBody>
              <a:bodyPr wrap="square" rtlCol="0">
                <a:spAutoFit/>
              </a:bodyPr>
              <a:lstStyle/>
              <a:p>
                <a:r>
                  <a:rPr lang="en-GB" sz="1000" b="1">
                    <a:solidFill>
                      <a:srgbClr val="333333"/>
                    </a:solidFill>
                  </a:rPr>
                  <a:t>4. </a:t>
                </a:r>
                <a:r>
                  <a:rPr lang="en-GB" sz="1000">
                    <a:solidFill>
                      <a:srgbClr val="333333"/>
                    </a:solidFill>
                  </a:rPr>
                  <a:t>Choose </a:t>
                </a:r>
                <a:r>
                  <a:rPr lang="en-GB" sz="1000" b="0">
                    <a:solidFill>
                      <a:srgbClr val="333333"/>
                    </a:solidFill>
                    <a:latin typeface="Arial" panose="020B0604020202020204" pitchFamily="34" charset="0"/>
                  </a:rPr>
                  <a:t>Crop</a:t>
                </a:r>
                <a:r>
                  <a:rPr lang="en-GB" sz="1000">
                    <a:solidFill>
                      <a:srgbClr val="333333"/>
                    </a:solidFill>
                  </a:rPr>
                  <a:t> to resize and move the image within the placeholder, using the white circles in the corners of the image. Click on the drop down arrow and choose </a:t>
                </a:r>
                <a:r>
                  <a:rPr lang="en-GB" sz="1000" b="0">
                    <a:solidFill>
                      <a:srgbClr val="333333"/>
                    </a:solidFill>
                    <a:latin typeface="Arial" panose="020B0604020202020204" pitchFamily="34" charset="0"/>
                  </a:rPr>
                  <a:t>Fit </a:t>
                </a:r>
                <a:r>
                  <a:rPr lang="en-GB" sz="1000">
                    <a:solidFill>
                      <a:srgbClr val="333333"/>
                    </a:solidFill>
                  </a:rPr>
                  <a:t>to fit the image to the placeholder.</a:t>
                </a:r>
              </a:p>
            </p:txBody>
          </p:sp>
          <p:sp>
            <p:nvSpPr>
              <p:cNvPr id="105" name="TextBox 104">
                <a:extLst>
                  <a:ext uri="{FF2B5EF4-FFF2-40B4-BE49-F238E27FC236}">
                    <a16:creationId xmlns:a16="http://schemas.microsoft.com/office/drawing/2014/main" id="{47E706E7-DBEF-7DF9-C475-76BCBBE92A93}"/>
                  </a:ext>
                </a:extLst>
              </p:cNvPr>
              <p:cNvSpPr txBox="1"/>
              <p:nvPr/>
            </p:nvSpPr>
            <p:spPr>
              <a:xfrm>
                <a:off x="866774" y="4759822"/>
                <a:ext cx="2146447" cy="400110"/>
              </a:xfrm>
              <a:prstGeom prst="rect">
                <a:avLst/>
              </a:prstGeom>
              <a:noFill/>
            </p:spPr>
            <p:txBody>
              <a:bodyPr wrap="square" rtlCol="0">
                <a:spAutoFit/>
              </a:bodyPr>
              <a:lstStyle/>
              <a:p>
                <a:r>
                  <a:rPr lang="en-GB" sz="1000" b="1">
                    <a:solidFill>
                      <a:srgbClr val="333333"/>
                    </a:solidFill>
                  </a:rPr>
                  <a:t>5. </a:t>
                </a:r>
                <a:r>
                  <a:rPr lang="en-GB" sz="1000">
                    <a:solidFill>
                      <a:srgbClr val="333333"/>
                    </a:solidFill>
                  </a:rPr>
                  <a:t>Choose </a:t>
                </a:r>
                <a:r>
                  <a:rPr lang="en-GB" sz="1000" b="0">
                    <a:solidFill>
                      <a:srgbClr val="333333"/>
                    </a:solidFill>
                    <a:latin typeface="Arial" panose="020B0604020202020204" pitchFamily="34" charset="0"/>
                  </a:rPr>
                  <a:t>Picture Colour </a:t>
                </a:r>
                <a:r>
                  <a:rPr lang="en-GB" sz="1000">
                    <a:solidFill>
                      <a:srgbClr val="333333"/>
                    </a:solidFill>
                  </a:rPr>
                  <a:t>to adjust the Saturation, Tone, and Colour.</a:t>
                </a:r>
              </a:p>
            </p:txBody>
          </p:sp>
          <p:sp>
            <p:nvSpPr>
              <p:cNvPr id="106" name="TextBox 105">
                <a:extLst>
                  <a:ext uri="{FF2B5EF4-FFF2-40B4-BE49-F238E27FC236}">
                    <a16:creationId xmlns:a16="http://schemas.microsoft.com/office/drawing/2014/main" id="{E7F93240-59B6-57D0-1803-30DA762039ED}"/>
                  </a:ext>
                </a:extLst>
              </p:cNvPr>
              <p:cNvSpPr txBox="1"/>
              <p:nvPr/>
            </p:nvSpPr>
            <p:spPr>
              <a:xfrm>
                <a:off x="866774" y="5360117"/>
                <a:ext cx="2146447" cy="553998"/>
              </a:xfrm>
              <a:prstGeom prst="rect">
                <a:avLst/>
              </a:prstGeom>
              <a:noFill/>
            </p:spPr>
            <p:txBody>
              <a:bodyPr wrap="square" rtlCol="0">
                <a:spAutoFit/>
              </a:bodyPr>
              <a:lstStyle/>
              <a:p>
                <a:r>
                  <a:rPr lang="en-GB" sz="1000" b="1">
                    <a:solidFill>
                      <a:srgbClr val="333333"/>
                    </a:solidFill>
                  </a:rPr>
                  <a:t>6. </a:t>
                </a:r>
                <a:r>
                  <a:rPr lang="en-GB" sz="1000">
                    <a:solidFill>
                      <a:srgbClr val="333333"/>
                    </a:solidFill>
                  </a:rPr>
                  <a:t>Choose </a:t>
                </a:r>
                <a:r>
                  <a:rPr lang="en-GB" sz="1000" b="0">
                    <a:solidFill>
                      <a:srgbClr val="333333"/>
                    </a:solidFill>
                    <a:latin typeface="Arial" panose="020B0604020202020204" pitchFamily="34" charset="0"/>
                  </a:rPr>
                  <a:t>Picture Correction </a:t>
                </a:r>
                <a:r>
                  <a:rPr lang="en-GB" sz="1000">
                    <a:solidFill>
                      <a:srgbClr val="333333"/>
                    </a:solidFill>
                  </a:rPr>
                  <a:t>to adjust the Sharpness, Brightness, and Contrast.</a:t>
                </a:r>
              </a:p>
            </p:txBody>
          </p:sp>
          <p:sp>
            <p:nvSpPr>
              <p:cNvPr id="107" name="TextBox 106">
                <a:extLst>
                  <a:ext uri="{FF2B5EF4-FFF2-40B4-BE49-F238E27FC236}">
                    <a16:creationId xmlns:a16="http://schemas.microsoft.com/office/drawing/2014/main" id="{96B8F27D-4B9D-4F5A-5C36-8445CA40E123}"/>
                  </a:ext>
                </a:extLst>
              </p:cNvPr>
              <p:cNvSpPr txBox="1"/>
              <p:nvPr/>
            </p:nvSpPr>
            <p:spPr>
              <a:xfrm>
                <a:off x="1072610" y="1179173"/>
                <a:ext cx="1734772" cy="461665"/>
              </a:xfrm>
              <a:prstGeom prst="rect">
                <a:avLst/>
              </a:prstGeom>
              <a:noFill/>
            </p:spPr>
            <p:txBody>
              <a:bodyPr wrap="square" rtlCol="0">
                <a:spAutoFit/>
              </a:bodyPr>
              <a:lstStyle/>
              <a:p>
                <a:pPr algn="ctr"/>
                <a:r>
                  <a:rPr lang="en-GB" sz="1200">
                    <a:solidFill>
                      <a:srgbClr val="333333"/>
                    </a:solidFill>
                    <a:latin typeface="+mn-lt"/>
                  </a:rPr>
                  <a:t>HOW TO INSERT AN IMAGE</a:t>
                </a:r>
              </a:p>
            </p:txBody>
          </p:sp>
          <p:sp>
            <p:nvSpPr>
              <p:cNvPr id="108" name="TextBox 107">
                <a:extLst>
                  <a:ext uri="{FF2B5EF4-FFF2-40B4-BE49-F238E27FC236}">
                    <a16:creationId xmlns:a16="http://schemas.microsoft.com/office/drawing/2014/main" id="{429D15C8-96EB-C9DD-68FB-DAF7F33BBC2B}"/>
                  </a:ext>
                </a:extLst>
              </p:cNvPr>
              <p:cNvSpPr txBox="1"/>
              <p:nvPr/>
            </p:nvSpPr>
            <p:spPr>
              <a:xfrm>
                <a:off x="866775" y="1759910"/>
                <a:ext cx="2087197" cy="400110"/>
              </a:xfrm>
              <a:prstGeom prst="rect">
                <a:avLst/>
              </a:prstGeom>
              <a:noFill/>
            </p:spPr>
            <p:txBody>
              <a:bodyPr wrap="square" rtlCol="0">
                <a:spAutoFit/>
              </a:bodyPr>
              <a:lstStyle/>
              <a:p>
                <a:r>
                  <a:rPr lang="en-GB" sz="1000" b="1">
                    <a:solidFill>
                      <a:srgbClr val="333333"/>
                    </a:solidFill>
                  </a:rPr>
                  <a:t>1. </a:t>
                </a:r>
                <a:r>
                  <a:rPr lang="en-GB" sz="1000">
                    <a:solidFill>
                      <a:srgbClr val="333333"/>
                    </a:solidFill>
                  </a:rPr>
                  <a:t>If there is already an image present, </a:t>
                </a:r>
                <a:r>
                  <a:rPr lang="en-GB" sz="1000">
                    <a:solidFill>
                      <a:srgbClr val="333333"/>
                    </a:solidFill>
                    <a:latin typeface="Arial" panose="020B0604020202020204" pitchFamily="34" charset="0"/>
                  </a:rPr>
                  <a:t>delete this first.</a:t>
                </a:r>
              </a:p>
            </p:txBody>
          </p:sp>
        </p:grpSp>
        <p:grpSp>
          <p:nvGrpSpPr>
            <p:cNvPr id="89" name="Group 88">
              <a:extLst>
                <a:ext uri="{FF2B5EF4-FFF2-40B4-BE49-F238E27FC236}">
                  <a16:creationId xmlns:a16="http://schemas.microsoft.com/office/drawing/2014/main" id="{449A93C5-5D38-852C-B163-46491DEBC23A}"/>
                </a:ext>
              </a:extLst>
            </p:cNvPr>
            <p:cNvGrpSpPr/>
            <p:nvPr userDrawn="1"/>
          </p:nvGrpSpPr>
          <p:grpSpPr>
            <a:xfrm>
              <a:off x="12287572" y="0"/>
              <a:ext cx="2175021" cy="5486150"/>
              <a:chOff x="838200" y="1150069"/>
              <a:chExt cx="2175021" cy="5486150"/>
            </a:xfrm>
          </p:grpSpPr>
          <p:sp>
            <p:nvSpPr>
              <p:cNvPr id="91" name="Rectangle 90">
                <a:extLst>
                  <a:ext uri="{FF2B5EF4-FFF2-40B4-BE49-F238E27FC236}">
                    <a16:creationId xmlns:a16="http://schemas.microsoft.com/office/drawing/2014/main" id="{15666B83-ABC4-522B-F085-56D09D93357D}"/>
                  </a:ext>
                </a:extLst>
              </p:cNvPr>
              <p:cNvSpPr/>
              <p:nvPr/>
            </p:nvSpPr>
            <p:spPr>
              <a:xfrm>
                <a:off x="838200" y="1150069"/>
                <a:ext cx="2146445" cy="548615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333333"/>
                  </a:solidFill>
                </a:endParaRPr>
              </a:p>
            </p:txBody>
          </p:sp>
          <p:sp>
            <p:nvSpPr>
              <p:cNvPr id="92" name="Rectangle 91">
                <a:extLst>
                  <a:ext uri="{FF2B5EF4-FFF2-40B4-BE49-F238E27FC236}">
                    <a16:creationId xmlns:a16="http://schemas.microsoft.com/office/drawing/2014/main" id="{6993130F-4D28-0497-F442-D180286314F0}"/>
                  </a:ext>
                </a:extLst>
              </p:cNvPr>
              <p:cNvSpPr/>
              <p:nvPr/>
            </p:nvSpPr>
            <p:spPr>
              <a:xfrm flipV="1">
                <a:off x="838200" y="1150069"/>
                <a:ext cx="2146445" cy="52016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799">
                  <a:solidFill>
                    <a:srgbClr val="333333"/>
                  </a:solidFill>
                </a:endParaRPr>
              </a:p>
            </p:txBody>
          </p:sp>
          <p:sp>
            <p:nvSpPr>
              <p:cNvPr id="93" name="TextBox 92">
                <a:extLst>
                  <a:ext uri="{FF2B5EF4-FFF2-40B4-BE49-F238E27FC236}">
                    <a16:creationId xmlns:a16="http://schemas.microsoft.com/office/drawing/2014/main" id="{5B1E966E-7F12-4B29-B2DA-A1F2A9706521}"/>
                  </a:ext>
                </a:extLst>
              </p:cNvPr>
              <p:cNvSpPr txBox="1"/>
              <p:nvPr/>
            </p:nvSpPr>
            <p:spPr>
              <a:xfrm>
                <a:off x="866775" y="2189496"/>
                <a:ext cx="2087197" cy="553998"/>
              </a:xfrm>
              <a:prstGeom prst="rect">
                <a:avLst/>
              </a:prstGeom>
              <a:noFill/>
            </p:spPr>
            <p:txBody>
              <a:bodyPr wrap="square" rtlCol="0">
                <a:spAutoFit/>
              </a:bodyPr>
              <a:lstStyle/>
              <a:p>
                <a:r>
                  <a:rPr lang="en-GB" sz="1000" b="1">
                    <a:solidFill>
                      <a:srgbClr val="333333"/>
                    </a:solidFill>
                  </a:rPr>
                  <a:t>2. </a:t>
                </a:r>
                <a:r>
                  <a:rPr lang="en-GB" sz="1000">
                    <a:solidFill>
                      <a:srgbClr val="333333"/>
                    </a:solidFill>
                  </a:rPr>
                  <a:t>Click on the </a:t>
                </a:r>
                <a:r>
                  <a:rPr lang="en-GB" sz="1000" b="0">
                    <a:solidFill>
                      <a:srgbClr val="333333"/>
                    </a:solidFill>
                    <a:latin typeface="Arial" panose="020B0604020202020204" pitchFamily="34" charset="0"/>
                  </a:rPr>
                  <a:t>icon</a:t>
                </a:r>
                <a:r>
                  <a:rPr lang="en-GB" sz="1000">
                    <a:solidFill>
                      <a:srgbClr val="333333"/>
                    </a:solidFill>
                  </a:rPr>
                  <a:t> in the middle of the placeholder and choose the image from your computer.</a:t>
                </a:r>
              </a:p>
            </p:txBody>
          </p:sp>
          <p:sp>
            <p:nvSpPr>
              <p:cNvPr id="94" name="TextBox 93">
                <a:extLst>
                  <a:ext uri="{FF2B5EF4-FFF2-40B4-BE49-F238E27FC236}">
                    <a16:creationId xmlns:a16="http://schemas.microsoft.com/office/drawing/2014/main" id="{1AE0A8FB-F139-42BA-9D4C-AF360289F4D1}"/>
                  </a:ext>
                </a:extLst>
              </p:cNvPr>
              <p:cNvSpPr txBox="1"/>
              <p:nvPr/>
            </p:nvSpPr>
            <p:spPr>
              <a:xfrm>
                <a:off x="866774" y="2943679"/>
                <a:ext cx="2146447" cy="553998"/>
              </a:xfrm>
              <a:prstGeom prst="rect">
                <a:avLst/>
              </a:prstGeom>
              <a:noFill/>
            </p:spPr>
            <p:txBody>
              <a:bodyPr wrap="square" rtlCol="0">
                <a:spAutoFit/>
              </a:bodyPr>
              <a:lstStyle/>
              <a:p>
                <a:r>
                  <a:rPr lang="en-GB" sz="1000" b="1">
                    <a:solidFill>
                      <a:srgbClr val="333333"/>
                    </a:solidFill>
                  </a:rPr>
                  <a:t>3. </a:t>
                </a:r>
                <a:r>
                  <a:rPr lang="en-GB" sz="1000">
                    <a:solidFill>
                      <a:srgbClr val="333333"/>
                    </a:solidFill>
                  </a:rPr>
                  <a:t>Click on the </a:t>
                </a:r>
                <a:r>
                  <a:rPr lang="en-GB" sz="1000" b="0">
                    <a:solidFill>
                      <a:srgbClr val="333333"/>
                    </a:solidFill>
                    <a:latin typeface="Arial" panose="020B0604020202020204" pitchFamily="34" charset="0"/>
                  </a:rPr>
                  <a:t>Format Picture </a:t>
                </a:r>
                <a:r>
                  <a:rPr lang="en-GB" sz="1000">
                    <a:solidFill>
                      <a:srgbClr val="333333"/>
                    </a:solidFill>
                  </a:rPr>
                  <a:t>tab in the ribbon and use the tools to edit the image.</a:t>
                </a:r>
              </a:p>
            </p:txBody>
          </p:sp>
          <p:sp>
            <p:nvSpPr>
              <p:cNvPr id="95" name="TextBox 94">
                <a:extLst>
                  <a:ext uri="{FF2B5EF4-FFF2-40B4-BE49-F238E27FC236}">
                    <a16:creationId xmlns:a16="http://schemas.microsoft.com/office/drawing/2014/main" id="{9A0D604B-3C11-6D89-6430-EF107E13FC52}"/>
                  </a:ext>
                </a:extLst>
              </p:cNvPr>
              <p:cNvSpPr txBox="1"/>
              <p:nvPr/>
            </p:nvSpPr>
            <p:spPr>
              <a:xfrm>
                <a:off x="866773" y="3543974"/>
                <a:ext cx="2146447" cy="1169551"/>
              </a:xfrm>
              <a:prstGeom prst="rect">
                <a:avLst/>
              </a:prstGeom>
              <a:noFill/>
            </p:spPr>
            <p:txBody>
              <a:bodyPr wrap="square" rtlCol="0">
                <a:spAutoFit/>
              </a:bodyPr>
              <a:lstStyle/>
              <a:p>
                <a:r>
                  <a:rPr lang="en-GB" sz="1000" b="1">
                    <a:solidFill>
                      <a:srgbClr val="333333"/>
                    </a:solidFill>
                  </a:rPr>
                  <a:t>4. </a:t>
                </a:r>
                <a:r>
                  <a:rPr lang="en-GB" sz="1000">
                    <a:solidFill>
                      <a:srgbClr val="333333"/>
                    </a:solidFill>
                  </a:rPr>
                  <a:t>Choose </a:t>
                </a:r>
                <a:r>
                  <a:rPr lang="en-GB" sz="1000" b="0">
                    <a:solidFill>
                      <a:srgbClr val="333333"/>
                    </a:solidFill>
                    <a:latin typeface="Arial" panose="020B0604020202020204" pitchFamily="34" charset="0"/>
                  </a:rPr>
                  <a:t>Crop</a:t>
                </a:r>
                <a:r>
                  <a:rPr lang="en-GB" sz="1000">
                    <a:solidFill>
                      <a:srgbClr val="333333"/>
                    </a:solidFill>
                  </a:rPr>
                  <a:t> to resize and move the image within the placeholder, using the white circles in the corners of the image. Click on the drop down arrow and choose </a:t>
                </a:r>
                <a:r>
                  <a:rPr lang="en-GB" sz="1000" b="0">
                    <a:solidFill>
                      <a:srgbClr val="333333"/>
                    </a:solidFill>
                    <a:latin typeface="Arial" panose="020B0604020202020204" pitchFamily="34" charset="0"/>
                  </a:rPr>
                  <a:t>Fit </a:t>
                </a:r>
                <a:r>
                  <a:rPr lang="en-GB" sz="1000">
                    <a:solidFill>
                      <a:srgbClr val="333333"/>
                    </a:solidFill>
                  </a:rPr>
                  <a:t>to fit the image to the placeholder.</a:t>
                </a:r>
              </a:p>
            </p:txBody>
          </p:sp>
          <p:sp>
            <p:nvSpPr>
              <p:cNvPr id="96" name="TextBox 95">
                <a:extLst>
                  <a:ext uri="{FF2B5EF4-FFF2-40B4-BE49-F238E27FC236}">
                    <a16:creationId xmlns:a16="http://schemas.microsoft.com/office/drawing/2014/main" id="{C85E216B-9E46-F722-A545-CDDF7D2FAA09}"/>
                  </a:ext>
                </a:extLst>
              </p:cNvPr>
              <p:cNvSpPr txBox="1"/>
              <p:nvPr/>
            </p:nvSpPr>
            <p:spPr>
              <a:xfrm>
                <a:off x="866774" y="4759822"/>
                <a:ext cx="2146447" cy="400110"/>
              </a:xfrm>
              <a:prstGeom prst="rect">
                <a:avLst/>
              </a:prstGeom>
              <a:noFill/>
            </p:spPr>
            <p:txBody>
              <a:bodyPr wrap="square" rtlCol="0">
                <a:spAutoFit/>
              </a:bodyPr>
              <a:lstStyle/>
              <a:p>
                <a:r>
                  <a:rPr lang="en-GB" sz="1000" b="1">
                    <a:solidFill>
                      <a:srgbClr val="333333"/>
                    </a:solidFill>
                  </a:rPr>
                  <a:t>5. </a:t>
                </a:r>
                <a:r>
                  <a:rPr lang="en-GB" sz="1000">
                    <a:solidFill>
                      <a:srgbClr val="333333"/>
                    </a:solidFill>
                  </a:rPr>
                  <a:t>Choose </a:t>
                </a:r>
                <a:r>
                  <a:rPr lang="en-GB" sz="1000" b="0">
                    <a:solidFill>
                      <a:srgbClr val="333333"/>
                    </a:solidFill>
                    <a:latin typeface="Arial" panose="020B0604020202020204" pitchFamily="34" charset="0"/>
                  </a:rPr>
                  <a:t>Picture Colour </a:t>
                </a:r>
                <a:r>
                  <a:rPr lang="en-GB" sz="1000">
                    <a:solidFill>
                      <a:srgbClr val="333333"/>
                    </a:solidFill>
                  </a:rPr>
                  <a:t>to adjust the Saturation, Tone, and Colour.</a:t>
                </a:r>
              </a:p>
            </p:txBody>
          </p:sp>
          <p:sp>
            <p:nvSpPr>
              <p:cNvPr id="97" name="TextBox 96">
                <a:extLst>
                  <a:ext uri="{FF2B5EF4-FFF2-40B4-BE49-F238E27FC236}">
                    <a16:creationId xmlns:a16="http://schemas.microsoft.com/office/drawing/2014/main" id="{7BCA80D1-1F8A-8651-6563-AE8660262B43}"/>
                  </a:ext>
                </a:extLst>
              </p:cNvPr>
              <p:cNvSpPr txBox="1"/>
              <p:nvPr/>
            </p:nvSpPr>
            <p:spPr>
              <a:xfrm>
                <a:off x="866774" y="5360117"/>
                <a:ext cx="2146447" cy="861774"/>
              </a:xfrm>
              <a:prstGeom prst="rect">
                <a:avLst/>
              </a:prstGeom>
              <a:noFill/>
            </p:spPr>
            <p:txBody>
              <a:bodyPr wrap="square" rtlCol="0">
                <a:spAutoFit/>
              </a:bodyPr>
              <a:lstStyle/>
              <a:p>
                <a:r>
                  <a:rPr lang="en-GB" sz="1000" b="1">
                    <a:solidFill>
                      <a:srgbClr val="333333"/>
                    </a:solidFill>
                  </a:rPr>
                  <a:t>6. </a:t>
                </a:r>
                <a:r>
                  <a:rPr lang="en-GB" sz="1000">
                    <a:solidFill>
                      <a:srgbClr val="333333"/>
                    </a:solidFill>
                  </a:rPr>
                  <a:t>Choose </a:t>
                </a:r>
                <a:r>
                  <a:rPr lang="en-GB" sz="1000" b="0">
                    <a:solidFill>
                      <a:srgbClr val="333333"/>
                    </a:solidFill>
                    <a:latin typeface="Arial" panose="020B0604020202020204" pitchFamily="34" charset="0"/>
                  </a:rPr>
                  <a:t>Picture Correction </a:t>
                </a:r>
                <a:r>
                  <a:rPr lang="en-GB" sz="1000">
                    <a:solidFill>
                      <a:srgbClr val="333333"/>
                    </a:solidFill>
                  </a:rPr>
                  <a:t>to adjust the Sharpness, Brightness, and Contrast.</a:t>
                </a:r>
              </a:p>
              <a:p>
                <a:endParaRPr lang="en-GB" sz="1000">
                  <a:solidFill>
                    <a:srgbClr val="333333"/>
                  </a:solidFill>
                </a:endParaRPr>
              </a:p>
              <a:p>
                <a:endParaRPr lang="en-GB" sz="1000">
                  <a:solidFill>
                    <a:srgbClr val="333333"/>
                  </a:solidFill>
                </a:endParaRPr>
              </a:p>
            </p:txBody>
          </p:sp>
          <p:sp>
            <p:nvSpPr>
              <p:cNvPr id="98" name="TextBox 97">
                <a:extLst>
                  <a:ext uri="{FF2B5EF4-FFF2-40B4-BE49-F238E27FC236}">
                    <a16:creationId xmlns:a16="http://schemas.microsoft.com/office/drawing/2014/main" id="{A66411E2-E287-2C53-A335-14800D650497}"/>
                  </a:ext>
                </a:extLst>
              </p:cNvPr>
              <p:cNvSpPr txBox="1"/>
              <p:nvPr/>
            </p:nvSpPr>
            <p:spPr>
              <a:xfrm>
                <a:off x="1072610" y="1179173"/>
                <a:ext cx="1734772" cy="461665"/>
              </a:xfrm>
              <a:prstGeom prst="rect">
                <a:avLst/>
              </a:prstGeom>
              <a:noFill/>
            </p:spPr>
            <p:txBody>
              <a:bodyPr wrap="square" rtlCol="0">
                <a:spAutoFit/>
              </a:bodyPr>
              <a:lstStyle/>
              <a:p>
                <a:pPr algn="ctr"/>
                <a:r>
                  <a:rPr lang="en-GB" sz="1200">
                    <a:solidFill>
                      <a:srgbClr val="333333"/>
                    </a:solidFill>
                    <a:latin typeface="+mn-lt"/>
                  </a:rPr>
                  <a:t>HOW TO INSERT AN IMAGE</a:t>
                </a:r>
              </a:p>
            </p:txBody>
          </p:sp>
          <p:sp>
            <p:nvSpPr>
              <p:cNvPr id="99" name="TextBox 98">
                <a:extLst>
                  <a:ext uri="{FF2B5EF4-FFF2-40B4-BE49-F238E27FC236}">
                    <a16:creationId xmlns:a16="http://schemas.microsoft.com/office/drawing/2014/main" id="{CE8E4697-F1B0-7F49-3892-F58BDEA149C5}"/>
                  </a:ext>
                </a:extLst>
              </p:cNvPr>
              <p:cNvSpPr txBox="1"/>
              <p:nvPr userDrawn="1"/>
            </p:nvSpPr>
            <p:spPr>
              <a:xfrm>
                <a:off x="866775" y="1759910"/>
                <a:ext cx="2087197" cy="400110"/>
              </a:xfrm>
              <a:prstGeom prst="rect">
                <a:avLst/>
              </a:prstGeom>
              <a:noFill/>
            </p:spPr>
            <p:txBody>
              <a:bodyPr wrap="square" rtlCol="0">
                <a:spAutoFit/>
              </a:bodyPr>
              <a:lstStyle/>
              <a:p>
                <a:r>
                  <a:rPr lang="en-GB" sz="1000" b="1">
                    <a:solidFill>
                      <a:srgbClr val="333333"/>
                    </a:solidFill>
                  </a:rPr>
                  <a:t>1. </a:t>
                </a:r>
                <a:r>
                  <a:rPr lang="en-GB" sz="1000">
                    <a:solidFill>
                      <a:srgbClr val="333333"/>
                    </a:solidFill>
                  </a:rPr>
                  <a:t>If there is already an image present, </a:t>
                </a:r>
                <a:r>
                  <a:rPr lang="en-GB" sz="1000">
                    <a:solidFill>
                      <a:srgbClr val="333333"/>
                    </a:solidFill>
                    <a:latin typeface="Arial" panose="020B0604020202020204" pitchFamily="34" charset="0"/>
                  </a:rPr>
                  <a:t>delete this first.</a:t>
                </a:r>
              </a:p>
            </p:txBody>
          </p:sp>
        </p:grpSp>
        <p:sp>
          <p:nvSpPr>
            <p:cNvPr id="90" name="TextBox 89">
              <a:extLst>
                <a:ext uri="{FF2B5EF4-FFF2-40B4-BE49-F238E27FC236}">
                  <a16:creationId xmlns:a16="http://schemas.microsoft.com/office/drawing/2014/main" id="{DCEB9F67-00E2-2A8C-708C-E510235613ED}"/>
                </a:ext>
              </a:extLst>
            </p:cNvPr>
            <p:cNvSpPr txBox="1"/>
            <p:nvPr userDrawn="1"/>
          </p:nvSpPr>
          <p:spPr>
            <a:xfrm>
              <a:off x="12316146" y="4885855"/>
              <a:ext cx="2146447" cy="553998"/>
            </a:xfrm>
            <a:prstGeom prst="rect">
              <a:avLst/>
            </a:prstGeom>
            <a:noFill/>
          </p:spPr>
          <p:txBody>
            <a:bodyPr wrap="square" rtlCol="0">
              <a:spAutoFit/>
            </a:bodyPr>
            <a:lstStyle/>
            <a:p>
              <a:r>
                <a:rPr lang="en-GB" sz="1000" b="1">
                  <a:solidFill>
                    <a:srgbClr val="333333"/>
                  </a:solidFill>
                </a:rPr>
                <a:t>7. </a:t>
              </a:r>
              <a:r>
                <a:rPr lang="en-GB" sz="1000">
                  <a:solidFill>
                    <a:srgbClr val="333333"/>
                  </a:solidFill>
                </a:rPr>
                <a:t>Once you are happy with your image, right click on it and select ‘</a:t>
              </a:r>
              <a:r>
                <a:rPr lang="en-GB" sz="1000" b="0">
                  <a:solidFill>
                    <a:srgbClr val="333333"/>
                  </a:solidFill>
                  <a:latin typeface="Arial" panose="020B0604020202020204" pitchFamily="34" charset="0"/>
                </a:rPr>
                <a:t>Send to back</a:t>
              </a:r>
              <a:r>
                <a:rPr lang="en-GB" sz="1000">
                  <a:solidFill>
                    <a:srgbClr val="333333"/>
                  </a:solidFill>
                </a:rPr>
                <a:t>’. </a:t>
              </a:r>
              <a:endParaRPr lang="en-GB" sz="1000">
                <a:solidFill>
                  <a:srgbClr val="333333"/>
                </a:solidFill>
                <a:latin typeface="Arial" panose="020B0604020202020204" pitchFamily="34" charset="0"/>
              </a:endParaRPr>
            </a:p>
          </p:txBody>
        </p:sp>
      </p:grpSp>
      <p:sp>
        <p:nvSpPr>
          <p:cNvPr id="3" name="Text Placeholder 2">
            <a:extLst>
              <a:ext uri="{FF2B5EF4-FFF2-40B4-BE49-F238E27FC236}">
                <a16:creationId xmlns:a16="http://schemas.microsoft.com/office/drawing/2014/main" id="{9AB4FAEE-7167-201C-7DA7-6639E8B4C6CE}"/>
              </a:ext>
            </a:extLst>
          </p:cNvPr>
          <p:cNvSpPr>
            <a:spLocks noGrp="1"/>
          </p:cNvSpPr>
          <p:nvPr>
            <p:ph type="body" sz="quarter" idx="46"/>
          </p:nvPr>
        </p:nvSpPr>
        <p:spPr>
          <a:xfrm>
            <a:off x="450732" y="1911351"/>
            <a:ext cx="4815222" cy="4079875"/>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 name="Text Placeholder 10">
            <a:extLst>
              <a:ext uri="{FF2B5EF4-FFF2-40B4-BE49-F238E27FC236}">
                <a16:creationId xmlns:a16="http://schemas.microsoft.com/office/drawing/2014/main" id="{8DD98D90-205A-DD43-6FB3-CCB33FCA379E}"/>
              </a:ext>
            </a:extLst>
          </p:cNvPr>
          <p:cNvSpPr>
            <a:spLocks noGrp="1"/>
          </p:cNvSpPr>
          <p:nvPr>
            <p:ph type="body" sz="quarter" idx="47" hasCustomPrompt="1"/>
          </p:nvPr>
        </p:nvSpPr>
        <p:spPr>
          <a:xfrm>
            <a:off x="9805804" y="4954312"/>
            <a:ext cx="998746" cy="995639"/>
          </a:xfrm>
          <a:blipFill>
            <a:blip r:embed="rId3">
              <a:extLst>
                <a:ext uri="{96DAC541-7B7A-43D3-8B79-37D633B846F1}">
                  <asvg:svgBlip xmlns:asvg="http://schemas.microsoft.com/office/drawing/2016/SVG/main" r:embed="rId4"/>
                </a:ext>
              </a:extLst>
            </a:blip>
            <a:stretch>
              <a:fillRect/>
            </a:stretch>
          </a:blipFill>
        </p:spPr>
        <p:txBody>
          <a:bodyPr>
            <a:noAutofit/>
          </a:bodyPr>
          <a:lstStyle>
            <a:lvl1pPr>
              <a:defRPr/>
            </a:lvl1pPr>
          </a:lstStyle>
          <a:p>
            <a:pPr lvl="0"/>
            <a:r>
              <a:rPr lang="en-GB"/>
              <a:t> </a:t>
            </a:r>
          </a:p>
        </p:txBody>
      </p:sp>
      <p:sp>
        <p:nvSpPr>
          <p:cNvPr id="6" name="Footer Placeholder 4">
            <a:extLst>
              <a:ext uri="{FF2B5EF4-FFF2-40B4-BE49-F238E27FC236}">
                <a16:creationId xmlns:a16="http://schemas.microsoft.com/office/drawing/2014/main" id="{9C090F5A-8FD5-79C5-062C-5B72C61B8A80}"/>
              </a:ext>
            </a:extLst>
          </p:cNvPr>
          <p:cNvSpPr>
            <a:spLocks noGrp="1"/>
          </p:cNvSpPr>
          <p:nvPr>
            <p:ph type="ftr" sz="quarter" idx="3"/>
          </p:nvPr>
        </p:nvSpPr>
        <p:spPr>
          <a:xfrm rot="5400000">
            <a:off x="8770654" y="3198629"/>
            <a:ext cx="6616800" cy="219543"/>
          </a:xfrm>
          <a:prstGeom prst="rect">
            <a:avLst/>
          </a:prstGeom>
          <a:solidFill>
            <a:schemeClr val="accent1"/>
          </a:solidFill>
        </p:spPr>
        <p:txBody>
          <a:bodyPr wrap="square" rtlCol="0" anchor="ctr">
            <a:noAutofit/>
          </a:bodyPr>
          <a:lstStyle>
            <a:lvl1pPr algn="ctr">
              <a:lnSpc>
                <a:spcPct val="100000"/>
              </a:lnSpc>
              <a:spcAft>
                <a:spcPts val="1200"/>
              </a:spcAft>
              <a:defRPr lang="en-GB" sz="900" b="0" spc="100" baseline="0" smtClean="0"/>
            </a:lvl1pPr>
          </a:lstStyle>
          <a:p>
            <a:r>
              <a:rPr lang="en-IN"/>
              <a:t>SECTION TITLE</a:t>
            </a:r>
          </a:p>
        </p:txBody>
      </p:sp>
      <p:sp>
        <p:nvSpPr>
          <p:cNvPr id="7" name="Slide Number Placeholder 46">
            <a:extLst>
              <a:ext uri="{FF2B5EF4-FFF2-40B4-BE49-F238E27FC236}">
                <a16:creationId xmlns:a16="http://schemas.microsoft.com/office/drawing/2014/main" id="{0F4F90F6-97AD-34F0-320A-DA3987FAC75F}"/>
              </a:ext>
            </a:extLst>
          </p:cNvPr>
          <p:cNvSpPr>
            <a:spLocks noGrp="1"/>
          </p:cNvSpPr>
          <p:nvPr>
            <p:ph type="sldNum" sz="quarter" idx="34"/>
          </p:nvPr>
        </p:nvSpPr>
        <p:spPr>
          <a:xfrm>
            <a:off x="11967901" y="6617924"/>
            <a:ext cx="220924" cy="240077"/>
          </a:xfrm>
          <a:prstGeom prst="rect">
            <a:avLst/>
          </a:prstGeom>
          <a:solidFill>
            <a:schemeClr val="accent1"/>
          </a:solidFill>
        </p:spPr>
        <p:txBody>
          <a:bodyPr/>
          <a:lstStyle/>
          <a:p>
            <a:fld id="{BB07EAE1-021A-493C-B07F-6FE9E5D11BEB}" type="slidenum">
              <a:rPr lang="en-GB" smtClean="0"/>
              <a:pPr/>
              <a:t>‹#›</a:t>
            </a:fld>
            <a:endParaRPr lang="en-GB"/>
          </a:p>
        </p:txBody>
      </p:sp>
    </p:spTree>
    <p:custDataLst>
      <p:tags r:id="rId1"/>
    </p:custDataLst>
    <p:extLst>
      <p:ext uri="{BB962C8B-B14F-4D97-AF65-F5344CB8AC3E}">
        <p14:creationId xmlns:p14="http://schemas.microsoft.com/office/powerpoint/2010/main" val="1995274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Introduction lett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32B21A-0D9B-44E6-F975-B4D7B19B6505}"/>
              </a:ext>
            </a:extLst>
          </p:cNvPr>
          <p:cNvSpPr>
            <a:spLocks noGrp="1"/>
          </p:cNvSpPr>
          <p:nvPr>
            <p:ph type="title" hasCustomPrompt="1"/>
          </p:nvPr>
        </p:nvSpPr>
        <p:spPr>
          <a:xfrm>
            <a:off x="450732" y="460771"/>
            <a:ext cx="10214491" cy="558405"/>
          </a:xfrm>
        </p:spPr>
        <p:txBody>
          <a:bodyPr/>
          <a:lstStyle>
            <a:lvl1pPr>
              <a:defRPr sz="3199"/>
            </a:lvl1pPr>
          </a:lstStyle>
          <a:p>
            <a:r>
              <a:rPr lang="en-GB"/>
              <a:t>Insert title here</a:t>
            </a:r>
          </a:p>
        </p:txBody>
      </p:sp>
      <p:sp>
        <p:nvSpPr>
          <p:cNvPr id="9" name="Picture Placeholder 60">
            <a:extLst>
              <a:ext uri="{FF2B5EF4-FFF2-40B4-BE49-F238E27FC236}">
                <a16:creationId xmlns:a16="http://schemas.microsoft.com/office/drawing/2014/main" id="{0C188FAD-A658-0147-4A71-E7FB3821F25C}"/>
              </a:ext>
            </a:extLst>
          </p:cNvPr>
          <p:cNvSpPr>
            <a:spLocks noGrp="1"/>
          </p:cNvSpPr>
          <p:nvPr>
            <p:ph type="pic" sz="quarter" idx="52" hasCustomPrompt="1"/>
          </p:nvPr>
        </p:nvSpPr>
        <p:spPr>
          <a:xfrm>
            <a:off x="450733" y="1527964"/>
            <a:ext cx="1954032" cy="1965525"/>
          </a:xfrm>
        </p:spPr>
        <p:txBody>
          <a:bodyPr/>
          <a:lstStyle>
            <a:lvl1pPr algn="ctr">
              <a:defRPr sz="1100"/>
            </a:lvl1pPr>
          </a:lstStyle>
          <a:p>
            <a:r>
              <a:rPr lang="en-GB"/>
              <a:t>Click to insert image</a:t>
            </a:r>
          </a:p>
        </p:txBody>
      </p:sp>
      <p:sp>
        <p:nvSpPr>
          <p:cNvPr id="13" name="Text Placeholder 12">
            <a:extLst>
              <a:ext uri="{FF2B5EF4-FFF2-40B4-BE49-F238E27FC236}">
                <a16:creationId xmlns:a16="http://schemas.microsoft.com/office/drawing/2014/main" id="{9A35C305-9DFE-B182-6DF9-CC4DE0704483}"/>
              </a:ext>
            </a:extLst>
          </p:cNvPr>
          <p:cNvSpPr>
            <a:spLocks noGrp="1"/>
          </p:cNvSpPr>
          <p:nvPr>
            <p:ph type="body" sz="quarter" idx="53" hasCustomPrompt="1"/>
          </p:nvPr>
        </p:nvSpPr>
        <p:spPr>
          <a:xfrm>
            <a:off x="450733" y="3661634"/>
            <a:ext cx="2049144" cy="1177925"/>
          </a:xfrm>
        </p:spPr>
        <p:txBody>
          <a:bodyPr/>
          <a:lstStyle>
            <a:lvl1pPr>
              <a:defRPr sz="1200"/>
            </a:lvl1pPr>
          </a:lstStyle>
          <a:p>
            <a:pPr lvl="0"/>
            <a:r>
              <a:rPr lang="en-GB"/>
              <a:t>Insert Designation,</a:t>
            </a:r>
            <a:br>
              <a:rPr lang="en-GB"/>
            </a:br>
            <a:r>
              <a:rPr lang="en-GB"/>
              <a:t>Department</a:t>
            </a:r>
          </a:p>
          <a:p>
            <a:pPr lvl="0"/>
            <a:r>
              <a:rPr lang="en-GB"/>
              <a:t>T: +00 000 0000</a:t>
            </a:r>
          </a:p>
          <a:p>
            <a:pPr lvl="0"/>
            <a:r>
              <a:rPr lang="en-GB"/>
              <a:t>E: name@savills.co.uk</a:t>
            </a:r>
          </a:p>
        </p:txBody>
      </p:sp>
      <p:sp>
        <p:nvSpPr>
          <p:cNvPr id="23" name="Text Placeholder 22">
            <a:extLst>
              <a:ext uri="{FF2B5EF4-FFF2-40B4-BE49-F238E27FC236}">
                <a16:creationId xmlns:a16="http://schemas.microsoft.com/office/drawing/2014/main" id="{875743C2-47D6-DF50-963E-1525EB819184}"/>
              </a:ext>
            </a:extLst>
          </p:cNvPr>
          <p:cNvSpPr>
            <a:spLocks noGrp="1"/>
          </p:cNvSpPr>
          <p:nvPr>
            <p:ph type="body" sz="quarter" idx="54" hasCustomPrompt="1"/>
          </p:nvPr>
        </p:nvSpPr>
        <p:spPr>
          <a:xfrm>
            <a:off x="2952512" y="1532333"/>
            <a:ext cx="8501069" cy="4205475"/>
          </a:xfrm>
        </p:spPr>
        <p:txBody>
          <a:bodyPr numCol="3" spcCol="540000"/>
          <a:lstStyle>
            <a:lvl1pPr>
              <a:defRPr sz="1200"/>
            </a:lvl1pPr>
            <a:lvl2pPr>
              <a:defRPr sz="1200"/>
            </a:lvl2pPr>
            <a:lvl3pPr>
              <a:defRPr sz="1100"/>
            </a:lvl3pPr>
            <a:lvl4pPr>
              <a:defRPr sz="1050"/>
            </a:lvl4pPr>
            <a:lvl5pPr>
              <a:defRPr sz="1050"/>
            </a:lvl5pPr>
          </a:lstStyle>
          <a:p>
            <a:pPr lvl="0"/>
            <a:r>
              <a:rPr lang="en-GB"/>
              <a:t>Insert text</a:t>
            </a:r>
          </a:p>
          <a:p>
            <a:pPr lvl="1"/>
            <a:r>
              <a:rPr lang="en-GB"/>
              <a:t>Second level</a:t>
            </a:r>
          </a:p>
          <a:p>
            <a:pPr lvl="2"/>
            <a:r>
              <a:rPr lang="en-GB"/>
              <a:t>Third level</a:t>
            </a:r>
          </a:p>
          <a:p>
            <a:pPr lvl="3"/>
            <a:r>
              <a:rPr lang="en-GB"/>
              <a:t>Fourth level</a:t>
            </a:r>
          </a:p>
          <a:p>
            <a:pPr lvl="4"/>
            <a:r>
              <a:rPr lang="en-GB"/>
              <a:t>Fifth level</a:t>
            </a:r>
          </a:p>
        </p:txBody>
      </p:sp>
      <p:cxnSp>
        <p:nvCxnSpPr>
          <p:cNvPr id="25" name="Straight Connector 24">
            <a:extLst>
              <a:ext uri="{FF2B5EF4-FFF2-40B4-BE49-F238E27FC236}">
                <a16:creationId xmlns:a16="http://schemas.microsoft.com/office/drawing/2014/main" id="{8CA6301B-0CE8-0F70-432F-54AAA8EC827B}"/>
              </a:ext>
            </a:extLst>
          </p:cNvPr>
          <p:cNvCxnSpPr/>
          <p:nvPr/>
        </p:nvCxnSpPr>
        <p:spPr>
          <a:xfrm>
            <a:off x="5662725" y="1635058"/>
            <a:ext cx="0" cy="3947862"/>
          </a:xfrm>
          <a:prstGeom prst="line">
            <a:avLst/>
          </a:prstGeom>
          <a:ln>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9414022B-1F28-20F2-35C6-24888BB0F5F2}"/>
              </a:ext>
            </a:extLst>
          </p:cNvPr>
          <p:cNvCxnSpPr/>
          <p:nvPr/>
        </p:nvCxnSpPr>
        <p:spPr>
          <a:xfrm>
            <a:off x="8574292" y="1635058"/>
            <a:ext cx="0" cy="3947862"/>
          </a:xfrm>
          <a:prstGeom prst="line">
            <a:avLst/>
          </a:prstGeom>
          <a:ln>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sp>
        <p:nvSpPr>
          <p:cNvPr id="28" name="Picture Placeholder 60">
            <a:extLst>
              <a:ext uri="{FF2B5EF4-FFF2-40B4-BE49-F238E27FC236}">
                <a16:creationId xmlns:a16="http://schemas.microsoft.com/office/drawing/2014/main" id="{F6498C2F-9C0F-D1A6-A8D2-9EE5D90B9EB5}"/>
              </a:ext>
            </a:extLst>
          </p:cNvPr>
          <p:cNvSpPr>
            <a:spLocks noGrp="1"/>
          </p:cNvSpPr>
          <p:nvPr>
            <p:ph type="pic" sz="quarter" idx="55" hasCustomPrompt="1"/>
          </p:nvPr>
        </p:nvSpPr>
        <p:spPr>
          <a:xfrm>
            <a:off x="9755349" y="5172685"/>
            <a:ext cx="1698232" cy="813976"/>
          </a:xfrm>
        </p:spPr>
        <p:txBody>
          <a:bodyPr/>
          <a:lstStyle>
            <a:lvl1pPr algn="ctr">
              <a:defRPr sz="1100"/>
            </a:lvl1pPr>
          </a:lstStyle>
          <a:p>
            <a:r>
              <a:rPr lang="en-GB"/>
              <a:t>Click to insert signature image</a:t>
            </a:r>
          </a:p>
        </p:txBody>
      </p:sp>
      <p:grpSp>
        <p:nvGrpSpPr>
          <p:cNvPr id="29" name="Group 28">
            <a:extLst>
              <a:ext uri="{FF2B5EF4-FFF2-40B4-BE49-F238E27FC236}">
                <a16:creationId xmlns:a16="http://schemas.microsoft.com/office/drawing/2014/main" id="{33FD84BE-8F56-C7F1-7BE5-C27E12FBEE47}"/>
              </a:ext>
            </a:extLst>
          </p:cNvPr>
          <p:cNvGrpSpPr/>
          <p:nvPr/>
        </p:nvGrpSpPr>
        <p:grpSpPr>
          <a:xfrm>
            <a:off x="12284372" y="0"/>
            <a:ext cx="2174455" cy="4839558"/>
            <a:chOff x="838200" y="1150069"/>
            <a:chExt cx="2175021" cy="4839558"/>
          </a:xfrm>
        </p:grpSpPr>
        <p:sp>
          <p:nvSpPr>
            <p:cNvPr id="30" name="Rectangle 29">
              <a:extLst>
                <a:ext uri="{FF2B5EF4-FFF2-40B4-BE49-F238E27FC236}">
                  <a16:creationId xmlns:a16="http://schemas.microsoft.com/office/drawing/2014/main" id="{93CD904E-1A97-7231-73D4-9DE556AAA66C}"/>
                </a:ext>
              </a:extLst>
            </p:cNvPr>
            <p:cNvSpPr/>
            <p:nvPr/>
          </p:nvSpPr>
          <p:spPr>
            <a:xfrm>
              <a:off x="838200" y="1150069"/>
              <a:ext cx="2146445" cy="4839558"/>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333333"/>
                </a:solidFill>
              </a:endParaRPr>
            </a:p>
          </p:txBody>
        </p:sp>
        <p:sp>
          <p:nvSpPr>
            <p:cNvPr id="31" name="Rectangle 30">
              <a:extLst>
                <a:ext uri="{FF2B5EF4-FFF2-40B4-BE49-F238E27FC236}">
                  <a16:creationId xmlns:a16="http://schemas.microsoft.com/office/drawing/2014/main" id="{B66AA030-3B56-2867-57EC-10E2EF72BAD8}"/>
                </a:ext>
              </a:extLst>
            </p:cNvPr>
            <p:cNvSpPr/>
            <p:nvPr/>
          </p:nvSpPr>
          <p:spPr>
            <a:xfrm flipV="1">
              <a:off x="838200" y="1150069"/>
              <a:ext cx="2146445" cy="52016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799">
                <a:solidFill>
                  <a:srgbClr val="333333"/>
                </a:solidFill>
              </a:endParaRPr>
            </a:p>
          </p:txBody>
        </p:sp>
        <p:sp>
          <p:nvSpPr>
            <p:cNvPr id="32" name="TextBox 31">
              <a:extLst>
                <a:ext uri="{FF2B5EF4-FFF2-40B4-BE49-F238E27FC236}">
                  <a16:creationId xmlns:a16="http://schemas.microsoft.com/office/drawing/2014/main" id="{A8714CC8-E34B-CA8D-1930-678D4830728F}"/>
                </a:ext>
              </a:extLst>
            </p:cNvPr>
            <p:cNvSpPr txBox="1"/>
            <p:nvPr/>
          </p:nvSpPr>
          <p:spPr>
            <a:xfrm>
              <a:off x="866775" y="2189496"/>
              <a:ext cx="2087197" cy="553998"/>
            </a:xfrm>
            <a:prstGeom prst="rect">
              <a:avLst/>
            </a:prstGeom>
            <a:noFill/>
          </p:spPr>
          <p:txBody>
            <a:bodyPr wrap="square" rtlCol="0">
              <a:spAutoFit/>
            </a:bodyPr>
            <a:lstStyle/>
            <a:p>
              <a:r>
                <a:rPr lang="en-GB" sz="1000" b="1">
                  <a:solidFill>
                    <a:srgbClr val="333333"/>
                  </a:solidFill>
                </a:rPr>
                <a:t>2. </a:t>
              </a:r>
              <a:r>
                <a:rPr lang="en-GB" sz="1000">
                  <a:solidFill>
                    <a:srgbClr val="333333"/>
                  </a:solidFill>
                </a:rPr>
                <a:t>Click on the </a:t>
              </a:r>
              <a:r>
                <a:rPr lang="en-GB" sz="1000" b="0">
                  <a:solidFill>
                    <a:srgbClr val="333333"/>
                  </a:solidFill>
                  <a:latin typeface="Arial" panose="020B0604020202020204" pitchFamily="34" charset="0"/>
                </a:rPr>
                <a:t>icon</a:t>
              </a:r>
              <a:r>
                <a:rPr lang="en-GB" sz="1000">
                  <a:solidFill>
                    <a:srgbClr val="333333"/>
                  </a:solidFill>
                </a:rPr>
                <a:t> in the middle of the placeholder and choose the image from your computer.</a:t>
              </a:r>
            </a:p>
          </p:txBody>
        </p:sp>
        <p:sp>
          <p:nvSpPr>
            <p:cNvPr id="33" name="TextBox 32">
              <a:extLst>
                <a:ext uri="{FF2B5EF4-FFF2-40B4-BE49-F238E27FC236}">
                  <a16:creationId xmlns:a16="http://schemas.microsoft.com/office/drawing/2014/main" id="{A90DD591-79E7-E5D9-D207-25C96884A01D}"/>
                </a:ext>
              </a:extLst>
            </p:cNvPr>
            <p:cNvSpPr txBox="1"/>
            <p:nvPr/>
          </p:nvSpPr>
          <p:spPr>
            <a:xfrm>
              <a:off x="866774" y="2943679"/>
              <a:ext cx="2146447" cy="553998"/>
            </a:xfrm>
            <a:prstGeom prst="rect">
              <a:avLst/>
            </a:prstGeom>
            <a:noFill/>
          </p:spPr>
          <p:txBody>
            <a:bodyPr wrap="square" rtlCol="0">
              <a:spAutoFit/>
            </a:bodyPr>
            <a:lstStyle/>
            <a:p>
              <a:r>
                <a:rPr lang="en-GB" sz="1000" b="1">
                  <a:solidFill>
                    <a:srgbClr val="333333"/>
                  </a:solidFill>
                </a:rPr>
                <a:t>3. </a:t>
              </a:r>
              <a:r>
                <a:rPr lang="en-GB" sz="1000">
                  <a:solidFill>
                    <a:srgbClr val="333333"/>
                  </a:solidFill>
                </a:rPr>
                <a:t>Click on the </a:t>
              </a:r>
              <a:r>
                <a:rPr lang="en-GB" sz="1000" b="0">
                  <a:solidFill>
                    <a:srgbClr val="333333"/>
                  </a:solidFill>
                  <a:latin typeface="Arial" panose="020B0604020202020204" pitchFamily="34" charset="0"/>
                </a:rPr>
                <a:t>Format Picture </a:t>
              </a:r>
              <a:r>
                <a:rPr lang="en-GB" sz="1000">
                  <a:solidFill>
                    <a:srgbClr val="333333"/>
                  </a:solidFill>
                </a:rPr>
                <a:t>tab in the ribbon and use the tools to edit the image.</a:t>
              </a:r>
            </a:p>
          </p:txBody>
        </p:sp>
        <p:sp>
          <p:nvSpPr>
            <p:cNvPr id="34" name="TextBox 33">
              <a:extLst>
                <a:ext uri="{FF2B5EF4-FFF2-40B4-BE49-F238E27FC236}">
                  <a16:creationId xmlns:a16="http://schemas.microsoft.com/office/drawing/2014/main" id="{48083861-46EE-7A94-7909-5BCF0F198D4C}"/>
                </a:ext>
              </a:extLst>
            </p:cNvPr>
            <p:cNvSpPr txBox="1"/>
            <p:nvPr/>
          </p:nvSpPr>
          <p:spPr>
            <a:xfrm>
              <a:off x="866773" y="3543974"/>
              <a:ext cx="2146447" cy="1169551"/>
            </a:xfrm>
            <a:prstGeom prst="rect">
              <a:avLst/>
            </a:prstGeom>
            <a:noFill/>
          </p:spPr>
          <p:txBody>
            <a:bodyPr wrap="square" rtlCol="0">
              <a:spAutoFit/>
            </a:bodyPr>
            <a:lstStyle/>
            <a:p>
              <a:r>
                <a:rPr lang="en-GB" sz="1000" b="1">
                  <a:solidFill>
                    <a:srgbClr val="333333"/>
                  </a:solidFill>
                </a:rPr>
                <a:t>4. </a:t>
              </a:r>
              <a:r>
                <a:rPr lang="en-GB" sz="1000">
                  <a:solidFill>
                    <a:srgbClr val="333333"/>
                  </a:solidFill>
                </a:rPr>
                <a:t>Choose </a:t>
              </a:r>
              <a:r>
                <a:rPr lang="en-GB" sz="1000" b="0">
                  <a:solidFill>
                    <a:srgbClr val="333333"/>
                  </a:solidFill>
                  <a:latin typeface="Arial" panose="020B0604020202020204" pitchFamily="34" charset="0"/>
                </a:rPr>
                <a:t>Crop</a:t>
              </a:r>
              <a:r>
                <a:rPr lang="en-GB" sz="1000">
                  <a:solidFill>
                    <a:srgbClr val="333333"/>
                  </a:solidFill>
                </a:rPr>
                <a:t> to resize and move the image within the placeholder, using the white circles in the corners of the image. Click on the drop down arrow and choose </a:t>
              </a:r>
              <a:r>
                <a:rPr lang="en-GB" sz="1000" b="0">
                  <a:solidFill>
                    <a:srgbClr val="333333"/>
                  </a:solidFill>
                  <a:latin typeface="Arial" panose="020B0604020202020204" pitchFamily="34" charset="0"/>
                </a:rPr>
                <a:t>Fit </a:t>
              </a:r>
              <a:r>
                <a:rPr lang="en-GB" sz="1000">
                  <a:solidFill>
                    <a:srgbClr val="333333"/>
                  </a:solidFill>
                </a:rPr>
                <a:t>to fit the image to the placeholder.</a:t>
              </a:r>
            </a:p>
          </p:txBody>
        </p:sp>
        <p:sp>
          <p:nvSpPr>
            <p:cNvPr id="35" name="TextBox 34">
              <a:extLst>
                <a:ext uri="{FF2B5EF4-FFF2-40B4-BE49-F238E27FC236}">
                  <a16:creationId xmlns:a16="http://schemas.microsoft.com/office/drawing/2014/main" id="{F3A1B39A-7C0C-8128-132E-0C8F65CB3F3C}"/>
                </a:ext>
              </a:extLst>
            </p:cNvPr>
            <p:cNvSpPr txBox="1"/>
            <p:nvPr/>
          </p:nvSpPr>
          <p:spPr>
            <a:xfrm>
              <a:off x="866774" y="4759822"/>
              <a:ext cx="2146447" cy="400110"/>
            </a:xfrm>
            <a:prstGeom prst="rect">
              <a:avLst/>
            </a:prstGeom>
            <a:noFill/>
          </p:spPr>
          <p:txBody>
            <a:bodyPr wrap="square" rtlCol="0">
              <a:spAutoFit/>
            </a:bodyPr>
            <a:lstStyle/>
            <a:p>
              <a:r>
                <a:rPr lang="en-GB" sz="1000" b="1">
                  <a:solidFill>
                    <a:srgbClr val="333333"/>
                  </a:solidFill>
                </a:rPr>
                <a:t>5. </a:t>
              </a:r>
              <a:r>
                <a:rPr lang="en-GB" sz="1000">
                  <a:solidFill>
                    <a:srgbClr val="333333"/>
                  </a:solidFill>
                </a:rPr>
                <a:t>Choose </a:t>
              </a:r>
              <a:r>
                <a:rPr lang="en-GB" sz="1000" b="0">
                  <a:solidFill>
                    <a:srgbClr val="333333"/>
                  </a:solidFill>
                  <a:latin typeface="Arial" panose="020B0604020202020204" pitchFamily="34" charset="0"/>
                </a:rPr>
                <a:t>Picture Colour </a:t>
              </a:r>
              <a:r>
                <a:rPr lang="en-GB" sz="1000">
                  <a:solidFill>
                    <a:srgbClr val="333333"/>
                  </a:solidFill>
                </a:rPr>
                <a:t>to adjust the Saturation, Tone, and Colour.</a:t>
              </a:r>
            </a:p>
          </p:txBody>
        </p:sp>
        <p:sp>
          <p:nvSpPr>
            <p:cNvPr id="36" name="TextBox 35">
              <a:extLst>
                <a:ext uri="{FF2B5EF4-FFF2-40B4-BE49-F238E27FC236}">
                  <a16:creationId xmlns:a16="http://schemas.microsoft.com/office/drawing/2014/main" id="{35A5ECE2-B8F1-8907-C9B9-D65D1E3E3463}"/>
                </a:ext>
              </a:extLst>
            </p:cNvPr>
            <p:cNvSpPr txBox="1"/>
            <p:nvPr/>
          </p:nvSpPr>
          <p:spPr>
            <a:xfrm>
              <a:off x="866774" y="5360117"/>
              <a:ext cx="2146447" cy="553998"/>
            </a:xfrm>
            <a:prstGeom prst="rect">
              <a:avLst/>
            </a:prstGeom>
            <a:noFill/>
          </p:spPr>
          <p:txBody>
            <a:bodyPr wrap="square" rtlCol="0">
              <a:spAutoFit/>
            </a:bodyPr>
            <a:lstStyle/>
            <a:p>
              <a:r>
                <a:rPr lang="en-GB" sz="1000" b="1">
                  <a:solidFill>
                    <a:srgbClr val="333333"/>
                  </a:solidFill>
                </a:rPr>
                <a:t>6. </a:t>
              </a:r>
              <a:r>
                <a:rPr lang="en-GB" sz="1000">
                  <a:solidFill>
                    <a:srgbClr val="333333"/>
                  </a:solidFill>
                </a:rPr>
                <a:t>Choose </a:t>
              </a:r>
              <a:r>
                <a:rPr lang="en-GB" sz="1000" b="0">
                  <a:solidFill>
                    <a:srgbClr val="333333"/>
                  </a:solidFill>
                  <a:latin typeface="Arial" panose="020B0604020202020204" pitchFamily="34" charset="0"/>
                </a:rPr>
                <a:t>Picture Correction </a:t>
              </a:r>
              <a:r>
                <a:rPr lang="en-GB" sz="1000">
                  <a:solidFill>
                    <a:srgbClr val="333333"/>
                  </a:solidFill>
                </a:rPr>
                <a:t>to adjust the Sharpness, Brightness, and Contrast.</a:t>
              </a:r>
            </a:p>
          </p:txBody>
        </p:sp>
        <p:sp>
          <p:nvSpPr>
            <p:cNvPr id="37" name="TextBox 36">
              <a:extLst>
                <a:ext uri="{FF2B5EF4-FFF2-40B4-BE49-F238E27FC236}">
                  <a16:creationId xmlns:a16="http://schemas.microsoft.com/office/drawing/2014/main" id="{28CCB619-4F33-C1C3-95B5-BEED11917D2B}"/>
                </a:ext>
              </a:extLst>
            </p:cNvPr>
            <p:cNvSpPr txBox="1"/>
            <p:nvPr/>
          </p:nvSpPr>
          <p:spPr>
            <a:xfrm>
              <a:off x="1072610" y="1179173"/>
              <a:ext cx="1734772" cy="461665"/>
            </a:xfrm>
            <a:prstGeom prst="rect">
              <a:avLst/>
            </a:prstGeom>
            <a:noFill/>
          </p:spPr>
          <p:txBody>
            <a:bodyPr wrap="square" rtlCol="0">
              <a:spAutoFit/>
            </a:bodyPr>
            <a:lstStyle/>
            <a:p>
              <a:pPr algn="ctr"/>
              <a:r>
                <a:rPr lang="en-GB" sz="1200">
                  <a:solidFill>
                    <a:srgbClr val="333333"/>
                  </a:solidFill>
                  <a:latin typeface="+mn-lt"/>
                </a:rPr>
                <a:t>HOW TO INSERT AN IMAGE</a:t>
              </a:r>
            </a:p>
          </p:txBody>
        </p:sp>
        <p:sp>
          <p:nvSpPr>
            <p:cNvPr id="38" name="TextBox 37">
              <a:extLst>
                <a:ext uri="{FF2B5EF4-FFF2-40B4-BE49-F238E27FC236}">
                  <a16:creationId xmlns:a16="http://schemas.microsoft.com/office/drawing/2014/main" id="{E113C24D-2D9A-60C2-EE57-10A4B3CD4B88}"/>
                </a:ext>
              </a:extLst>
            </p:cNvPr>
            <p:cNvSpPr txBox="1"/>
            <p:nvPr/>
          </p:nvSpPr>
          <p:spPr>
            <a:xfrm>
              <a:off x="866775" y="1759910"/>
              <a:ext cx="2087197" cy="400110"/>
            </a:xfrm>
            <a:prstGeom prst="rect">
              <a:avLst/>
            </a:prstGeom>
            <a:noFill/>
          </p:spPr>
          <p:txBody>
            <a:bodyPr wrap="square" rtlCol="0">
              <a:spAutoFit/>
            </a:bodyPr>
            <a:lstStyle/>
            <a:p>
              <a:r>
                <a:rPr lang="en-GB" sz="1000" b="1">
                  <a:solidFill>
                    <a:srgbClr val="333333"/>
                  </a:solidFill>
                </a:rPr>
                <a:t>1. </a:t>
              </a:r>
              <a:r>
                <a:rPr lang="en-GB" sz="1000">
                  <a:solidFill>
                    <a:srgbClr val="333333"/>
                  </a:solidFill>
                </a:rPr>
                <a:t>If there is already an image present, </a:t>
              </a:r>
              <a:r>
                <a:rPr lang="en-GB" sz="1000">
                  <a:solidFill>
                    <a:srgbClr val="333333"/>
                  </a:solidFill>
                  <a:latin typeface="Arial" panose="020B0604020202020204" pitchFamily="34" charset="0"/>
                </a:rPr>
                <a:t>delete this first.</a:t>
              </a:r>
            </a:p>
          </p:txBody>
        </p:sp>
      </p:grpSp>
      <p:cxnSp>
        <p:nvCxnSpPr>
          <p:cNvPr id="7" name="Straight Connector 6">
            <a:extLst>
              <a:ext uri="{FF2B5EF4-FFF2-40B4-BE49-F238E27FC236}">
                <a16:creationId xmlns:a16="http://schemas.microsoft.com/office/drawing/2014/main" id="{EE0E54D8-E12F-48B1-C681-4C527A7C805C}"/>
              </a:ext>
            </a:extLst>
          </p:cNvPr>
          <p:cNvCxnSpPr/>
          <p:nvPr userDrawn="1"/>
        </p:nvCxnSpPr>
        <p:spPr>
          <a:xfrm>
            <a:off x="5662725" y="1635058"/>
            <a:ext cx="0" cy="3947862"/>
          </a:xfrm>
          <a:prstGeom prst="line">
            <a:avLst/>
          </a:prstGeom>
          <a:ln>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372CD577-BC11-6D31-F40A-BA13C5D842E3}"/>
              </a:ext>
            </a:extLst>
          </p:cNvPr>
          <p:cNvCxnSpPr/>
          <p:nvPr userDrawn="1"/>
        </p:nvCxnSpPr>
        <p:spPr>
          <a:xfrm>
            <a:off x="8574292" y="1635058"/>
            <a:ext cx="0" cy="3947862"/>
          </a:xfrm>
          <a:prstGeom prst="line">
            <a:avLst/>
          </a:prstGeom>
          <a:ln>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EE525E54-1979-1D2D-EE6A-FC1BEEB755C7}"/>
              </a:ext>
            </a:extLst>
          </p:cNvPr>
          <p:cNvGrpSpPr/>
          <p:nvPr userDrawn="1"/>
        </p:nvGrpSpPr>
        <p:grpSpPr>
          <a:xfrm>
            <a:off x="12284372" y="0"/>
            <a:ext cx="2174455" cy="4839558"/>
            <a:chOff x="838200" y="1150069"/>
            <a:chExt cx="2175021" cy="4839558"/>
          </a:xfrm>
        </p:grpSpPr>
        <p:sp>
          <p:nvSpPr>
            <p:cNvPr id="11" name="Rectangle 10">
              <a:extLst>
                <a:ext uri="{FF2B5EF4-FFF2-40B4-BE49-F238E27FC236}">
                  <a16:creationId xmlns:a16="http://schemas.microsoft.com/office/drawing/2014/main" id="{52011B47-A14A-A839-DAF6-08A72EB22B86}"/>
                </a:ext>
              </a:extLst>
            </p:cNvPr>
            <p:cNvSpPr/>
            <p:nvPr/>
          </p:nvSpPr>
          <p:spPr>
            <a:xfrm>
              <a:off x="838200" y="1150069"/>
              <a:ext cx="2146445" cy="4839558"/>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333333"/>
                </a:solidFill>
              </a:endParaRPr>
            </a:p>
          </p:txBody>
        </p:sp>
        <p:sp>
          <p:nvSpPr>
            <p:cNvPr id="12" name="Rectangle 11">
              <a:extLst>
                <a:ext uri="{FF2B5EF4-FFF2-40B4-BE49-F238E27FC236}">
                  <a16:creationId xmlns:a16="http://schemas.microsoft.com/office/drawing/2014/main" id="{3B7A26F2-AFB1-4E3B-6126-1BDB43717E91}"/>
                </a:ext>
              </a:extLst>
            </p:cNvPr>
            <p:cNvSpPr/>
            <p:nvPr/>
          </p:nvSpPr>
          <p:spPr>
            <a:xfrm flipV="1">
              <a:off x="838200" y="1150069"/>
              <a:ext cx="2146445" cy="52016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799">
                <a:solidFill>
                  <a:srgbClr val="333333"/>
                </a:solidFill>
              </a:endParaRPr>
            </a:p>
          </p:txBody>
        </p:sp>
        <p:sp>
          <p:nvSpPr>
            <p:cNvPr id="14" name="TextBox 13">
              <a:extLst>
                <a:ext uri="{FF2B5EF4-FFF2-40B4-BE49-F238E27FC236}">
                  <a16:creationId xmlns:a16="http://schemas.microsoft.com/office/drawing/2014/main" id="{18DBFDFF-DBD7-FA4A-B1C5-6789650A6E23}"/>
                </a:ext>
              </a:extLst>
            </p:cNvPr>
            <p:cNvSpPr txBox="1"/>
            <p:nvPr/>
          </p:nvSpPr>
          <p:spPr>
            <a:xfrm>
              <a:off x="866775" y="2189496"/>
              <a:ext cx="2087197" cy="553998"/>
            </a:xfrm>
            <a:prstGeom prst="rect">
              <a:avLst/>
            </a:prstGeom>
            <a:noFill/>
          </p:spPr>
          <p:txBody>
            <a:bodyPr wrap="square" rtlCol="0">
              <a:spAutoFit/>
            </a:bodyPr>
            <a:lstStyle/>
            <a:p>
              <a:r>
                <a:rPr lang="en-GB" sz="1000" b="1">
                  <a:solidFill>
                    <a:srgbClr val="333333"/>
                  </a:solidFill>
                </a:rPr>
                <a:t>2. </a:t>
              </a:r>
              <a:r>
                <a:rPr lang="en-GB" sz="1000">
                  <a:solidFill>
                    <a:srgbClr val="333333"/>
                  </a:solidFill>
                </a:rPr>
                <a:t>Click on the </a:t>
              </a:r>
              <a:r>
                <a:rPr lang="en-GB" sz="1000" b="0">
                  <a:solidFill>
                    <a:srgbClr val="333333"/>
                  </a:solidFill>
                  <a:latin typeface="Arial" panose="020B0604020202020204" pitchFamily="34" charset="0"/>
                </a:rPr>
                <a:t>icon</a:t>
              </a:r>
              <a:r>
                <a:rPr lang="en-GB" sz="1000">
                  <a:solidFill>
                    <a:srgbClr val="333333"/>
                  </a:solidFill>
                </a:rPr>
                <a:t> in the middle of the placeholder and choose the image from your computer.</a:t>
              </a:r>
            </a:p>
          </p:txBody>
        </p:sp>
        <p:sp>
          <p:nvSpPr>
            <p:cNvPr id="15" name="TextBox 14">
              <a:extLst>
                <a:ext uri="{FF2B5EF4-FFF2-40B4-BE49-F238E27FC236}">
                  <a16:creationId xmlns:a16="http://schemas.microsoft.com/office/drawing/2014/main" id="{9733C58F-6B93-CB3A-FD18-02F2AD37C992}"/>
                </a:ext>
              </a:extLst>
            </p:cNvPr>
            <p:cNvSpPr txBox="1"/>
            <p:nvPr/>
          </p:nvSpPr>
          <p:spPr>
            <a:xfrm>
              <a:off x="866774" y="2943679"/>
              <a:ext cx="2146447" cy="553998"/>
            </a:xfrm>
            <a:prstGeom prst="rect">
              <a:avLst/>
            </a:prstGeom>
            <a:noFill/>
          </p:spPr>
          <p:txBody>
            <a:bodyPr wrap="square" rtlCol="0">
              <a:spAutoFit/>
            </a:bodyPr>
            <a:lstStyle/>
            <a:p>
              <a:r>
                <a:rPr lang="en-GB" sz="1000" b="1">
                  <a:solidFill>
                    <a:srgbClr val="333333"/>
                  </a:solidFill>
                </a:rPr>
                <a:t>3. </a:t>
              </a:r>
              <a:r>
                <a:rPr lang="en-GB" sz="1000">
                  <a:solidFill>
                    <a:srgbClr val="333333"/>
                  </a:solidFill>
                </a:rPr>
                <a:t>Click on the </a:t>
              </a:r>
              <a:r>
                <a:rPr lang="en-GB" sz="1000" b="0">
                  <a:solidFill>
                    <a:srgbClr val="333333"/>
                  </a:solidFill>
                  <a:latin typeface="Arial" panose="020B0604020202020204" pitchFamily="34" charset="0"/>
                </a:rPr>
                <a:t>Format Picture </a:t>
              </a:r>
              <a:r>
                <a:rPr lang="en-GB" sz="1000">
                  <a:solidFill>
                    <a:srgbClr val="333333"/>
                  </a:solidFill>
                </a:rPr>
                <a:t>tab in the ribbon and use the tools to edit the image.</a:t>
              </a:r>
            </a:p>
          </p:txBody>
        </p:sp>
        <p:sp>
          <p:nvSpPr>
            <p:cNvPr id="16" name="TextBox 15">
              <a:extLst>
                <a:ext uri="{FF2B5EF4-FFF2-40B4-BE49-F238E27FC236}">
                  <a16:creationId xmlns:a16="http://schemas.microsoft.com/office/drawing/2014/main" id="{6CE58F67-03A1-67F4-AA80-4608DE52A4EB}"/>
                </a:ext>
              </a:extLst>
            </p:cNvPr>
            <p:cNvSpPr txBox="1"/>
            <p:nvPr/>
          </p:nvSpPr>
          <p:spPr>
            <a:xfrm>
              <a:off x="866773" y="3543974"/>
              <a:ext cx="2146447" cy="1169551"/>
            </a:xfrm>
            <a:prstGeom prst="rect">
              <a:avLst/>
            </a:prstGeom>
            <a:noFill/>
          </p:spPr>
          <p:txBody>
            <a:bodyPr wrap="square" rtlCol="0">
              <a:spAutoFit/>
            </a:bodyPr>
            <a:lstStyle/>
            <a:p>
              <a:r>
                <a:rPr lang="en-GB" sz="1000" b="1">
                  <a:solidFill>
                    <a:srgbClr val="333333"/>
                  </a:solidFill>
                </a:rPr>
                <a:t>4. </a:t>
              </a:r>
              <a:r>
                <a:rPr lang="en-GB" sz="1000">
                  <a:solidFill>
                    <a:srgbClr val="333333"/>
                  </a:solidFill>
                </a:rPr>
                <a:t>Choose </a:t>
              </a:r>
              <a:r>
                <a:rPr lang="en-GB" sz="1000" b="0">
                  <a:solidFill>
                    <a:srgbClr val="333333"/>
                  </a:solidFill>
                  <a:latin typeface="Arial" panose="020B0604020202020204" pitchFamily="34" charset="0"/>
                </a:rPr>
                <a:t>Crop</a:t>
              </a:r>
              <a:r>
                <a:rPr lang="en-GB" sz="1000">
                  <a:solidFill>
                    <a:srgbClr val="333333"/>
                  </a:solidFill>
                </a:rPr>
                <a:t> to resize and move the image within the placeholder, using the white circles in the corners of the image. Click on the drop down arrow and choose </a:t>
              </a:r>
              <a:r>
                <a:rPr lang="en-GB" sz="1000" b="0">
                  <a:solidFill>
                    <a:srgbClr val="333333"/>
                  </a:solidFill>
                  <a:latin typeface="Arial" panose="020B0604020202020204" pitchFamily="34" charset="0"/>
                </a:rPr>
                <a:t>Fit </a:t>
              </a:r>
              <a:r>
                <a:rPr lang="en-GB" sz="1000">
                  <a:solidFill>
                    <a:srgbClr val="333333"/>
                  </a:solidFill>
                </a:rPr>
                <a:t>to fit the image to the placeholder.</a:t>
              </a:r>
            </a:p>
          </p:txBody>
        </p:sp>
        <p:sp>
          <p:nvSpPr>
            <p:cNvPr id="17" name="TextBox 16">
              <a:extLst>
                <a:ext uri="{FF2B5EF4-FFF2-40B4-BE49-F238E27FC236}">
                  <a16:creationId xmlns:a16="http://schemas.microsoft.com/office/drawing/2014/main" id="{69706DB9-0E7F-4742-F235-6BDF94C7ED66}"/>
                </a:ext>
              </a:extLst>
            </p:cNvPr>
            <p:cNvSpPr txBox="1"/>
            <p:nvPr/>
          </p:nvSpPr>
          <p:spPr>
            <a:xfrm>
              <a:off x="866774" y="4759822"/>
              <a:ext cx="2146447" cy="400110"/>
            </a:xfrm>
            <a:prstGeom prst="rect">
              <a:avLst/>
            </a:prstGeom>
            <a:noFill/>
          </p:spPr>
          <p:txBody>
            <a:bodyPr wrap="square" rtlCol="0">
              <a:spAutoFit/>
            </a:bodyPr>
            <a:lstStyle/>
            <a:p>
              <a:r>
                <a:rPr lang="en-GB" sz="1000" b="1">
                  <a:solidFill>
                    <a:srgbClr val="333333"/>
                  </a:solidFill>
                </a:rPr>
                <a:t>5. </a:t>
              </a:r>
              <a:r>
                <a:rPr lang="en-GB" sz="1000">
                  <a:solidFill>
                    <a:srgbClr val="333333"/>
                  </a:solidFill>
                </a:rPr>
                <a:t>Choose </a:t>
              </a:r>
              <a:r>
                <a:rPr lang="en-GB" sz="1000" b="0">
                  <a:solidFill>
                    <a:srgbClr val="333333"/>
                  </a:solidFill>
                  <a:latin typeface="Arial" panose="020B0604020202020204" pitchFamily="34" charset="0"/>
                </a:rPr>
                <a:t>Picture Colour </a:t>
              </a:r>
              <a:r>
                <a:rPr lang="en-GB" sz="1000">
                  <a:solidFill>
                    <a:srgbClr val="333333"/>
                  </a:solidFill>
                </a:rPr>
                <a:t>to adjust the Saturation, Tone, and Colour.</a:t>
              </a:r>
            </a:p>
          </p:txBody>
        </p:sp>
        <p:sp>
          <p:nvSpPr>
            <p:cNvPr id="18" name="TextBox 17">
              <a:extLst>
                <a:ext uri="{FF2B5EF4-FFF2-40B4-BE49-F238E27FC236}">
                  <a16:creationId xmlns:a16="http://schemas.microsoft.com/office/drawing/2014/main" id="{FF903CDB-3AD5-31E9-53C8-AA189C72E3CE}"/>
                </a:ext>
              </a:extLst>
            </p:cNvPr>
            <p:cNvSpPr txBox="1"/>
            <p:nvPr/>
          </p:nvSpPr>
          <p:spPr>
            <a:xfrm>
              <a:off x="866774" y="5360117"/>
              <a:ext cx="2146447" cy="553998"/>
            </a:xfrm>
            <a:prstGeom prst="rect">
              <a:avLst/>
            </a:prstGeom>
            <a:noFill/>
          </p:spPr>
          <p:txBody>
            <a:bodyPr wrap="square" rtlCol="0">
              <a:spAutoFit/>
            </a:bodyPr>
            <a:lstStyle/>
            <a:p>
              <a:r>
                <a:rPr lang="en-GB" sz="1000" b="1">
                  <a:solidFill>
                    <a:srgbClr val="333333"/>
                  </a:solidFill>
                </a:rPr>
                <a:t>6. </a:t>
              </a:r>
              <a:r>
                <a:rPr lang="en-GB" sz="1000">
                  <a:solidFill>
                    <a:srgbClr val="333333"/>
                  </a:solidFill>
                </a:rPr>
                <a:t>Choose </a:t>
              </a:r>
              <a:r>
                <a:rPr lang="en-GB" sz="1000" b="0">
                  <a:solidFill>
                    <a:srgbClr val="333333"/>
                  </a:solidFill>
                  <a:latin typeface="Arial" panose="020B0604020202020204" pitchFamily="34" charset="0"/>
                </a:rPr>
                <a:t>Picture Correction </a:t>
              </a:r>
              <a:r>
                <a:rPr lang="en-GB" sz="1000">
                  <a:solidFill>
                    <a:srgbClr val="333333"/>
                  </a:solidFill>
                </a:rPr>
                <a:t>to adjust the Sharpness, Brightness, and Contrast.</a:t>
              </a:r>
            </a:p>
          </p:txBody>
        </p:sp>
        <p:sp>
          <p:nvSpPr>
            <p:cNvPr id="19" name="TextBox 18">
              <a:extLst>
                <a:ext uri="{FF2B5EF4-FFF2-40B4-BE49-F238E27FC236}">
                  <a16:creationId xmlns:a16="http://schemas.microsoft.com/office/drawing/2014/main" id="{4B9BC6BF-6FFE-F597-748D-6C6820A1E69A}"/>
                </a:ext>
              </a:extLst>
            </p:cNvPr>
            <p:cNvSpPr txBox="1"/>
            <p:nvPr/>
          </p:nvSpPr>
          <p:spPr>
            <a:xfrm>
              <a:off x="1072610" y="1179173"/>
              <a:ext cx="1734772" cy="461665"/>
            </a:xfrm>
            <a:prstGeom prst="rect">
              <a:avLst/>
            </a:prstGeom>
            <a:noFill/>
          </p:spPr>
          <p:txBody>
            <a:bodyPr wrap="square" rtlCol="0">
              <a:spAutoFit/>
            </a:bodyPr>
            <a:lstStyle/>
            <a:p>
              <a:pPr algn="ctr"/>
              <a:r>
                <a:rPr lang="en-GB" sz="1200">
                  <a:solidFill>
                    <a:srgbClr val="333333"/>
                  </a:solidFill>
                  <a:latin typeface="+mn-lt"/>
                </a:rPr>
                <a:t>HOW TO INSERT AN IMAGE</a:t>
              </a:r>
            </a:p>
          </p:txBody>
        </p:sp>
        <p:sp>
          <p:nvSpPr>
            <p:cNvPr id="20" name="TextBox 19">
              <a:extLst>
                <a:ext uri="{FF2B5EF4-FFF2-40B4-BE49-F238E27FC236}">
                  <a16:creationId xmlns:a16="http://schemas.microsoft.com/office/drawing/2014/main" id="{12B40DAA-BD44-4FD4-4152-773F1332E472}"/>
                </a:ext>
              </a:extLst>
            </p:cNvPr>
            <p:cNvSpPr txBox="1"/>
            <p:nvPr userDrawn="1"/>
          </p:nvSpPr>
          <p:spPr>
            <a:xfrm>
              <a:off x="866775" y="1759910"/>
              <a:ext cx="2087197" cy="400110"/>
            </a:xfrm>
            <a:prstGeom prst="rect">
              <a:avLst/>
            </a:prstGeom>
            <a:noFill/>
          </p:spPr>
          <p:txBody>
            <a:bodyPr wrap="square" rtlCol="0">
              <a:spAutoFit/>
            </a:bodyPr>
            <a:lstStyle/>
            <a:p>
              <a:r>
                <a:rPr lang="en-GB" sz="1000" b="1">
                  <a:solidFill>
                    <a:srgbClr val="333333"/>
                  </a:solidFill>
                </a:rPr>
                <a:t>1. </a:t>
              </a:r>
              <a:r>
                <a:rPr lang="en-GB" sz="1000">
                  <a:solidFill>
                    <a:srgbClr val="333333"/>
                  </a:solidFill>
                </a:rPr>
                <a:t>If there is already an image present, </a:t>
              </a:r>
              <a:r>
                <a:rPr lang="en-GB" sz="1000">
                  <a:solidFill>
                    <a:srgbClr val="333333"/>
                  </a:solidFill>
                  <a:latin typeface="Arial" panose="020B0604020202020204" pitchFamily="34" charset="0"/>
                </a:rPr>
                <a:t>delete this first.</a:t>
              </a:r>
            </a:p>
          </p:txBody>
        </p:sp>
      </p:grpSp>
      <p:sp>
        <p:nvSpPr>
          <p:cNvPr id="3" name="Footer Placeholder 4">
            <a:extLst>
              <a:ext uri="{FF2B5EF4-FFF2-40B4-BE49-F238E27FC236}">
                <a16:creationId xmlns:a16="http://schemas.microsoft.com/office/drawing/2014/main" id="{DC4946CF-5321-D161-7838-4FE7966F74F3}"/>
              </a:ext>
            </a:extLst>
          </p:cNvPr>
          <p:cNvSpPr>
            <a:spLocks noGrp="1"/>
          </p:cNvSpPr>
          <p:nvPr>
            <p:ph type="ftr" sz="quarter" idx="3"/>
          </p:nvPr>
        </p:nvSpPr>
        <p:spPr>
          <a:xfrm rot="5400000">
            <a:off x="8770654" y="3198629"/>
            <a:ext cx="6616800" cy="219543"/>
          </a:xfrm>
          <a:prstGeom prst="rect">
            <a:avLst/>
          </a:prstGeom>
          <a:solidFill>
            <a:schemeClr val="accent1"/>
          </a:solidFill>
        </p:spPr>
        <p:txBody>
          <a:bodyPr wrap="square" rtlCol="0" anchor="ctr">
            <a:noAutofit/>
          </a:bodyPr>
          <a:lstStyle>
            <a:lvl1pPr algn="ctr">
              <a:lnSpc>
                <a:spcPct val="100000"/>
              </a:lnSpc>
              <a:spcAft>
                <a:spcPts val="1200"/>
              </a:spcAft>
              <a:defRPr lang="en-GB" sz="900" b="0" spc="100" baseline="0" smtClean="0"/>
            </a:lvl1pPr>
          </a:lstStyle>
          <a:p>
            <a:r>
              <a:rPr lang="en-IN"/>
              <a:t>SECTION TITLE</a:t>
            </a:r>
          </a:p>
        </p:txBody>
      </p:sp>
      <p:sp>
        <p:nvSpPr>
          <p:cNvPr id="4" name="Slide Number Placeholder 46">
            <a:extLst>
              <a:ext uri="{FF2B5EF4-FFF2-40B4-BE49-F238E27FC236}">
                <a16:creationId xmlns:a16="http://schemas.microsoft.com/office/drawing/2014/main" id="{AA51ACD5-093F-9F4B-580A-4EEB2F137448}"/>
              </a:ext>
            </a:extLst>
          </p:cNvPr>
          <p:cNvSpPr>
            <a:spLocks noGrp="1"/>
          </p:cNvSpPr>
          <p:nvPr>
            <p:ph type="sldNum" sz="quarter" idx="34"/>
          </p:nvPr>
        </p:nvSpPr>
        <p:spPr>
          <a:xfrm>
            <a:off x="11967901" y="6617924"/>
            <a:ext cx="220924" cy="240077"/>
          </a:xfrm>
          <a:prstGeom prst="rect">
            <a:avLst/>
          </a:prstGeom>
          <a:solidFill>
            <a:schemeClr val="accent1"/>
          </a:solidFill>
        </p:spPr>
        <p:txBody>
          <a:bodyPr/>
          <a:lstStyle/>
          <a:p>
            <a:fld id="{BB07EAE1-021A-493C-B07F-6FE9E5D11BEB}" type="slidenum">
              <a:rPr lang="en-GB" smtClean="0"/>
              <a:pPr/>
              <a:t>‹#›</a:t>
            </a:fld>
            <a:endParaRPr lang="en-GB"/>
          </a:p>
        </p:txBody>
      </p:sp>
    </p:spTree>
    <p:custDataLst>
      <p:tags r:id="rId1"/>
    </p:custDataLst>
    <p:extLst>
      <p:ext uri="{BB962C8B-B14F-4D97-AF65-F5344CB8AC3E}">
        <p14:creationId xmlns:p14="http://schemas.microsoft.com/office/powerpoint/2010/main" val="14902328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Left collumn + multiple image + pull out">
    <p:spTree>
      <p:nvGrpSpPr>
        <p:cNvPr id="1" name=""/>
        <p:cNvGrpSpPr/>
        <p:nvPr/>
      </p:nvGrpSpPr>
      <p:grpSpPr>
        <a:xfrm>
          <a:off x="0" y="0"/>
          <a:ext cx="0" cy="0"/>
          <a:chOff x="0" y="0"/>
          <a:chExt cx="0" cy="0"/>
        </a:xfrm>
      </p:grpSpPr>
      <p:sp>
        <p:nvSpPr>
          <p:cNvPr id="22" name="Picture Placeholder 60">
            <a:extLst>
              <a:ext uri="{FF2B5EF4-FFF2-40B4-BE49-F238E27FC236}">
                <a16:creationId xmlns:a16="http://schemas.microsoft.com/office/drawing/2014/main" id="{4CF5A45D-64F1-8A90-6C47-CDC597542D2D}"/>
              </a:ext>
            </a:extLst>
          </p:cNvPr>
          <p:cNvSpPr>
            <a:spLocks noGrp="1"/>
          </p:cNvSpPr>
          <p:nvPr>
            <p:ph type="pic" sz="quarter" idx="55" hasCustomPrompt="1"/>
          </p:nvPr>
        </p:nvSpPr>
        <p:spPr>
          <a:xfrm>
            <a:off x="7839402" y="3170888"/>
            <a:ext cx="2841201" cy="2682921"/>
          </a:xfrm>
        </p:spPr>
        <p:txBody>
          <a:bodyPr/>
          <a:lstStyle>
            <a:lvl1pPr algn="ctr">
              <a:defRPr sz="1100"/>
            </a:lvl1pPr>
          </a:lstStyle>
          <a:p>
            <a:r>
              <a:rPr lang="en-GB"/>
              <a:t>Click to insert image &gt; Right click &gt; Send to back</a:t>
            </a:r>
          </a:p>
        </p:txBody>
      </p:sp>
      <p:sp>
        <p:nvSpPr>
          <p:cNvPr id="16" name="Picture Placeholder 60">
            <a:extLst>
              <a:ext uri="{FF2B5EF4-FFF2-40B4-BE49-F238E27FC236}">
                <a16:creationId xmlns:a16="http://schemas.microsoft.com/office/drawing/2014/main" id="{AEA2B94D-367A-3677-F5D8-CC1F5AA801ED}"/>
              </a:ext>
            </a:extLst>
          </p:cNvPr>
          <p:cNvSpPr>
            <a:spLocks noGrp="1"/>
          </p:cNvSpPr>
          <p:nvPr>
            <p:ph type="pic" sz="quarter" idx="51" hasCustomPrompt="1"/>
          </p:nvPr>
        </p:nvSpPr>
        <p:spPr>
          <a:xfrm>
            <a:off x="6764657" y="551418"/>
            <a:ext cx="946166" cy="915015"/>
          </a:xfrm>
        </p:spPr>
        <p:txBody>
          <a:bodyPr/>
          <a:lstStyle>
            <a:lvl1pPr algn="ctr">
              <a:defRPr sz="1100"/>
            </a:lvl1pPr>
          </a:lstStyle>
          <a:p>
            <a:r>
              <a:rPr lang="en-GB"/>
              <a:t>Click to insert image</a:t>
            </a:r>
          </a:p>
        </p:txBody>
      </p:sp>
      <p:sp>
        <p:nvSpPr>
          <p:cNvPr id="17" name="Picture Placeholder 60">
            <a:extLst>
              <a:ext uri="{FF2B5EF4-FFF2-40B4-BE49-F238E27FC236}">
                <a16:creationId xmlns:a16="http://schemas.microsoft.com/office/drawing/2014/main" id="{9B7A48ED-2B68-7F4B-8277-DA7E014AF446}"/>
              </a:ext>
            </a:extLst>
          </p:cNvPr>
          <p:cNvSpPr>
            <a:spLocks noGrp="1"/>
          </p:cNvSpPr>
          <p:nvPr>
            <p:ph type="pic" sz="quarter" idx="52" hasCustomPrompt="1"/>
          </p:nvPr>
        </p:nvSpPr>
        <p:spPr>
          <a:xfrm>
            <a:off x="6259485" y="1601884"/>
            <a:ext cx="1451338" cy="1424989"/>
          </a:xfrm>
        </p:spPr>
        <p:txBody>
          <a:bodyPr/>
          <a:lstStyle>
            <a:lvl1pPr algn="ctr">
              <a:defRPr sz="1100"/>
            </a:lvl1pPr>
          </a:lstStyle>
          <a:p>
            <a:r>
              <a:rPr lang="en-GB"/>
              <a:t>Click to insert image</a:t>
            </a:r>
          </a:p>
        </p:txBody>
      </p:sp>
      <p:sp>
        <p:nvSpPr>
          <p:cNvPr id="20" name="Picture Placeholder 60">
            <a:extLst>
              <a:ext uri="{FF2B5EF4-FFF2-40B4-BE49-F238E27FC236}">
                <a16:creationId xmlns:a16="http://schemas.microsoft.com/office/drawing/2014/main" id="{FD317063-02F6-E326-57D9-01EAF8C998FB}"/>
              </a:ext>
            </a:extLst>
          </p:cNvPr>
          <p:cNvSpPr>
            <a:spLocks noGrp="1"/>
          </p:cNvSpPr>
          <p:nvPr>
            <p:ph type="pic" sz="quarter" idx="53" hasCustomPrompt="1"/>
          </p:nvPr>
        </p:nvSpPr>
        <p:spPr>
          <a:xfrm>
            <a:off x="7839402" y="1106552"/>
            <a:ext cx="1993603" cy="1927147"/>
          </a:xfrm>
        </p:spPr>
        <p:txBody>
          <a:bodyPr/>
          <a:lstStyle>
            <a:lvl1pPr algn="ctr">
              <a:defRPr sz="1100"/>
            </a:lvl1pPr>
          </a:lstStyle>
          <a:p>
            <a:r>
              <a:rPr lang="en-GB"/>
              <a:t>Click to insert image</a:t>
            </a:r>
          </a:p>
        </p:txBody>
      </p:sp>
      <p:sp>
        <p:nvSpPr>
          <p:cNvPr id="21" name="Picture Placeholder 60">
            <a:extLst>
              <a:ext uri="{FF2B5EF4-FFF2-40B4-BE49-F238E27FC236}">
                <a16:creationId xmlns:a16="http://schemas.microsoft.com/office/drawing/2014/main" id="{ADA4D8BD-5194-36FC-AE58-4A78532015BC}"/>
              </a:ext>
            </a:extLst>
          </p:cNvPr>
          <p:cNvSpPr>
            <a:spLocks noGrp="1"/>
          </p:cNvSpPr>
          <p:nvPr>
            <p:ph type="pic" sz="quarter" idx="54" hasCustomPrompt="1"/>
          </p:nvPr>
        </p:nvSpPr>
        <p:spPr>
          <a:xfrm>
            <a:off x="9962519" y="2257517"/>
            <a:ext cx="725454" cy="769355"/>
          </a:xfrm>
        </p:spPr>
        <p:txBody>
          <a:bodyPr/>
          <a:lstStyle>
            <a:lvl1pPr algn="ctr">
              <a:defRPr sz="1100"/>
            </a:lvl1pPr>
          </a:lstStyle>
          <a:p>
            <a:r>
              <a:rPr lang="en-GB"/>
              <a:t>Click to insert image</a:t>
            </a:r>
          </a:p>
        </p:txBody>
      </p:sp>
      <p:sp>
        <p:nvSpPr>
          <p:cNvPr id="2" name="Title 1">
            <a:extLst>
              <a:ext uri="{FF2B5EF4-FFF2-40B4-BE49-F238E27FC236}">
                <a16:creationId xmlns:a16="http://schemas.microsoft.com/office/drawing/2014/main" id="{05C4D63C-650E-C28E-4056-FB59D2129C63}"/>
              </a:ext>
            </a:extLst>
          </p:cNvPr>
          <p:cNvSpPr>
            <a:spLocks noGrp="1"/>
          </p:cNvSpPr>
          <p:nvPr>
            <p:ph type="title" hasCustomPrompt="1"/>
          </p:nvPr>
        </p:nvSpPr>
        <p:spPr>
          <a:xfrm>
            <a:off x="450732" y="460771"/>
            <a:ext cx="5808754" cy="558405"/>
          </a:xfrm>
        </p:spPr>
        <p:txBody>
          <a:bodyPr/>
          <a:lstStyle>
            <a:lvl1pPr>
              <a:defRPr sz="3199"/>
            </a:lvl1pPr>
          </a:lstStyle>
          <a:p>
            <a:r>
              <a:rPr lang="en-GB"/>
              <a:t>Insert title here</a:t>
            </a:r>
          </a:p>
        </p:txBody>
      </p:sp>
      <p:sp>
        <p:nvSpPr>
          <p:cNvPr id="3" name="Text Placeholder 7">
            <a:extLst>
              <a:ext uri="{FF2B5EF4-FFF2-40B4-BE49-F238E27FC236}">
                <a16:creationId xmlns:a16="http://schemas.microsoft.com/office/drawing/2014/main" id="{B27083F4-CBD5-5ECE-4CEB-52B8CEE0A2A8}"/>
              </a:ext>
            </a:extLst>
          </p:cNvPr>
          <p:cNvSpPr>
            <a:spLocks noGrp="1"/>
          </p:cNvSpPr>
          <p:nvPr>
            <p:ph type="body" sz="quarter" idx="58" hasCustomPrompt="1"/>
          </p:nvPr>
        </p:nvSpPr>
        <p:spPr>
          <a:xfrm>
            <a:off x="450734" y="1536982"/>
            <a:ext cx="5478607" cy="3302577"/>
          </a:xfrm>
        </p:spPr>
        <p:txBody>
          <a:bodyPr/>
          <a:lstStyle>
            <a:lvl1pPr>
              <a:defRPr/>
            </a:lvl1pPr>
          </a:lstStyle>
          <a:p>
            <a:pPr lvl="0"/>
            <a:r>
              <a:rPr lang="en-GB"/>
              <a:t>Insert text</a:t>
            </a:r>
          </a:p>
          <a:p>
            <a:pPr lvl="1"/>
            <a:r>
              <a:rPr lang="en-GB"/>
              <a:t>Second level</a:t>
            </a:r>
          </a:p>
          <a:p>
            <a:pPr lvl="2"/>
            <a:r>
              <a:rPr lang="en-GB"/>
              <a:t>Third level</a:t>
            </a:r>
          </a:p>
          <a:p>
            <a:pPr lvl="3"/>
            <a:r>
              <a:rPr lang="en-GB"/>
              <a:t>Fourth level</a:t>
            </a:r>
          </a:p>
          <a:p>
            <a:pPr lvl="4"/>
            <a:r>
              <a:rPr lang="en-GB"/>
              <a:t>Fifth level</a:t>
            </a:r>
          </a:p>
        </p:txBody>
      </p:sp>
      <p:sp>
        <p:nvSpPr>
          <p:cNvPr id="10" name="Text Placeholder 25">
            <a:extLst>
              <a:ext uri="{FF2B5EF4-FFF2-40B4-BE49-F238E27FC236}">
                <a16:creationId xmlns:a16="http://schemas.microsoft.com/office/drawing/2014/main" id="{2C87B48A-61A7-E3AF-D3CF-42ACA6C01630}"/>
              </a:ext>
            </a:extLst>
          </p:cNvPr>
          <p:cNvSpPr>
            <a:spLocks noGrp="1"/>
          </p:cNvSpPr>
          <p:nvPr>
            <p:ph type="body" sz="quarter" idx="33" hasCustomPrompt="1"/>
          </p:nvPr>
        </p:nvSpPr>
        <p:spPr>
          <a:xfrm>
            <a:off x="0" y="5006849"/>
            <a:ext cx="3968436" cy="963612"/>
          </a:xfrm>
          <a:solidFill>
            <a:schemeClr val="accent4">
              <a:alpha val="50000"/>
            </a:schemeClr>
          </a:solidFill>
        </p:spPr>
        <p:txBody>
          <a:bodyPr lIns="540000" rIns="180000" anchor="ctr"/>
          <a:lstStyle>
            <a:lvl1pPr>
              <a:defRPr sz="1600" b="0">
                <a:latin typeface="+mj-lt"/>
              </a:defRPr>
            </a:lvl1pPr>
          </a:lstStyle>
          <a:p>
            <a:pPr lvl="0"/>
            <a:r>
              <a:rPr lang="en-GB"/>
              <a:t>Insert text</a:t>
            </a:r>
          </a:p>
        </p:txBody>
      </p:sp>
      <p:grpSp>
        <p:nvGrpSpPr>
          <p:cNvPr id="56" name="Group 55">
            <a:extLst>
              <a:ext uri="{FF2B5EF4-FFF2-40B4-BE49-F238E27FC236}">
                <a16:creationId xmlns:a16="http://schemas.microsoft.com/office/drawing/2014/main" id="{CBD8E23E-5BED-6512-4B36-52B05EBFC6A3}"/>
              </a:ext>
            </a:extLst>
          </p:cNvPr>
          <p:cNvGrpSpPr/>
          <p:nvPr userDrawn="1"/>
        </p:nvGrpSpPr>
        <p:grpSpPr>
          <a:xfrm>
            <a:off x="12284371" y="0"/>
            <a:ext cx="2174456" cy="5067300"/>
            <a:chOff x="838199" y="1150069"/>
            <a:chExt cx="2175022" cy="5067300"/>
          </a:xfrm>
        </p:grpSpPr>
        <p:sp>
          <p:nvSpPr>
            <p:cNvPr id="57" name="Rectangle 56">
              <a:extLst>
                <a:ext uri="{FF2B5EF4-FFF2-40B4-BE49-F238E27FC236}">
                  <a16:creationId xmlns:a16="http://schemas.microsoft.com/office/drawing/2014/main" id="{A9269396-6626-DA3B-C011-92BD1385BED7}"/>
                </a:ext>
              </a:extLst>
            </p:cNvPr>
            <p:cNvSpPr/>
            <p:nvPr/>
          </p:nvSpPr>
          <p:spPr>
            <a:xfrm>
              <a:off x="838199" y="1669942"/>
              <a:ext cx="2146446" cy="4547427"/>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333333"/>
                </a:solidFill>
              </a:endParaRPr>
            </a:p>
          </p:txBody>
        </p:sp>
        <p:sp>
          <p:nvSpPr>
            <p:cNvPr id="58" name="Rectangle 57">
              <a:extLst>
                <a:ext uri="{FF2B5EF4-FFF2-40B4-BE49-F238E27FC236}">
                  <a16:creationId xmlns:a16="http://schemas.microsoft.com/office/drawing/2014/main" id="{FB280344-4E60-9880-E115-69494514E6AA}"/>
                </a:ext>
              </a:extLst>
            </p:cNvPr>
            <p:cNvSpPr/>
            <p:nvPr/>
          </p:nvSpPr>
          <p:spPr>
            <a:xfrm flipV="1">
              <a:off x="838200" y="1150069"/>
              <a:ext cx="2146445" cy="52016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799">
                <a:solidFill>
                  <a:srgbClr val="333333"/>
                </a:solidFill>
              </a:endParaRPr>
            </a:p>
          </p:txBody>
        </p:sp>
        <p:sp>
          <p:nvSpPr>
            <p:cNvPr id="59" name="TextBox 58">
              <a:extLst>
                <a:ext uri="{FF2B5EF4-FFF2-40B4-BE49-F238E27FC236}">
                  <a16:creationId xmlns:a16="http://schemas.microsoft.com/office/drawing/2014/main" id="{845BF7D5-5DDB-1776-FECE-D90BD962536B}"/>
                </a:ext>
              </a:extLst>
            </p:cNvPr>
            <p:cNvSpPr txBox="1"/>
            <p:nvPr/>
          </p:nvSpPr>
          <p:spPr>
            <a:xfrm>
              <a:off x="866775" y="1753646"/>
              <a:ext cx="2087197" cy="553998"/>
            </a:xfrm>
            <a:prstGeom prst="rect">
              <a:avLst/>
            </a:prstGeom>
            <a:noFill/>
          </p:spPr>
          <p:txBody>
            <a:bodyPr wrap="square" rtlCol="0">
              <a:spAutoFit/>
            </a:bodyPr>
            <a:lstStyle/>
            <a:p>
              <a:r>
                <a:rPr lang="en-GB" sz="1000" b="1">
                  <a:solidFill>
                    <a:srgbClr val="333333"/>
                  </a:solidFill>
                </a:rPr>
                <a:t>1. </a:t>
              </a:r>
              <a:r>
                <a:rPr lang="en-GB" sz="1000">
                  <a:solidFill>
                    <a:srgbClr val="333333"/>
                  </a:solidFill>
                </a:rPr>
                <a:t>Click on the </a:t>
              </a:r>
              <a:r>
                <a:rPr lang="en-GB" sz="1000" b="0">
                  <a:solidFill>
                    <a:srgbClr val="333333"/>
                  </a:solidFill>
                  <a:latin typeface="Arial" panose="020B0604020202020204" pitchFamily="34" charset="0"/>
                </a:rPr>
                <a:t>icon</a:t>
              </a:r>
              <a:r>
                <a:rPr lang="en-GB" sz="1000">
                  <a:solidFill>
                    <a:srgbClr val="333333"/>
                  </a:solidFill>
                </a:rPr>
                <a:t> in the middle of the placeholder and choose the image from your computer.</a:t>
              </a:r>
            </a:p>
          </p:txBody>
        </p:sp>
        <p:sp>
          <p:nvSpPr>
            <p:cNvPr id="60" name="TextBox 59">
              <a:extLst>
                <a:ext uri="{FF2B5EF4-FFF2-40B4-BE49-F238E27FC236}">
                  <a16:creationId xmlns:a16="http://schemas.microsoft.com/office/drawing/2014/main" id="{DF84F983-F002-46CA-B8AA-CAB7AE745D03}"/>
                </a:ext>
              </a:extLst>
            </p:cNvPr>
            <p:cNvSpPr txBox="1"/>
            <p:nvPr/>
          </p:nvSpPr>
          <p:spPr>
            <a:xfrm>
              <a:off x="866774" y="2507829"/>
              <a:ext cx="2146447" cy="553998"/>
            </a:xfrm>
            <a:prstGeom prst="rect">
              <a:avLst/>
            </a:prstGeom>
            <a:noFill/>
          </p:spPr>
          <p:txBody>
            <a:bodyPr wrap="square" rtlCol="0">
              <a:spAutoFit/>
            </a:bodyPr>
            <a:lstStyle/>
            <a:p>
              <a:r>
                <a:rPr lang="en-GB" sz="1000" b="1">
                  <a:solidFill>
                    <a:srgbClr val="333333"/>
                  </a:solidFill>
                </a:rPr>
                <a:t>2. </a:t>
              </a:r>
              <a:r>
                <a:rPr lang="en-GB" sz="1000">
                  <a:solidFill>
                    <a:srgbClr val="333333"/>
                  </a:solidFill>
                </a:rPr>
                <a:t>Click on the </a:t>
              </a:r>
              <a:r>
                <a:rPr lang="en-GB" sz="1000" b="0">
                  <a:solidFill>
                    <a:srgbClr val="333333"/>
                  </a:solidFill>
                  <a:latin typeface="Arial" panose="020B0604020202020204" pitchFamily="34" charset="0"/>
                </a:rPr>
                <a:t>Format Picture </a:t>
              </a:r>
              <a:r>
                <a:rPr lang="en-GB" sz="1000">
                  <a:solidFill>
                    <a:srgbClr val="333333"/>
                  </a:solidFill>
                </a:rPr>
                <a:t>tab in the ribbon and use the tools to edit the image.</a:t>
              </a:r>
            </a:p>
          </p:txBody>
        </p:sp>
        <p:sp>
          <p:nvSpPr>
            <p:cNvPr id="61" name="TextBox 60">
              <a:extLst>
                <a:ext uri="{FF2B5EF4-FFF2-40B4-BE49-F238E27FC236}">
                  <a16:creationId xmlns:a16="http://schemas.microsoft.com/office/drawing/2014/main" id="{B75494FA-DD08-30E7-9476-7490F3608E9F}"/>
                </a:ext>
              </a:extLst>
            </p:cNvPr>
            <p:cNvSpPr txBox="1"/>
            <p:nvPr/>
          </p:nvSpPr>
          <p:spPr>
            <a:xfrm>
              <a:off x="866773" y="3108124"/>
              <a:ext cx="2146447" cy="1169551"/>
            </a:xfrm>
            <a:prstGeom prst="rect">
              <a:avLst/>
            </a:prstGeom>
            <a:noFill/>
          </p:spPr>
          <p:txBody>
            <a:bodyPr wrap="square" rtlCol="0">
              <a:spAutoFit/>
            </a:bodyPr>
            <a:lstStyle/>
            <a:p>
              <a:r>
                <a:rPr lang="en-GB" sz="1000" b="1">
                  <a:solidFill>
                    <a:srgbClr val="333333"/>
                  </a:solidFill>
                </a:rPr>
                <a:t>3. </a:t>
              </a:r>
              <a:r>
                <a:rPr lang="en-GB" sz="1000">
                  <a:solidFill>
                    <a:srgbClr val="333333"/>
                  </a:solidFill>
                </a:rPr>
                <a:t>Choose </a:t>
              </a:r>
              <a:r>
                <a:rPr lang="en-GB" sz="1000" b="0">
                  <a:solidFill>
                    <a:srgbClr val="333333"/>
                  </a:solidFill>
                  <a:latin typeface="Arial" panose="020B0604020202020204" pitchFamily="34" charset="0"/>
                </a:rPr>
                <a:t>Crop</a:t>
              </a:r>
              <a:r>
                <a:rPr lang="en-GB" sz="1000">
                  <a:solidFill>
                    <a:srgbClr val="333333"/>
                  </a:solidFill>
                </a:rPr>
                <a:t> to resize and move the image within the placeholder, using the white circles in the corners of the image. Click on the drop down arrow and choose </a:t>
              </a:r>
              <a:r>
                <a:rPr lang="en-GB" sz="1000" b="0">
                  <a:solidFill>
                    <a:srgbClr val="333333"/>
                  </a:solidFill>
                  <a:latin typeface="Arial" panose="020B0604020202020204" pitchFamily="34" charset="0"/>
                </a:rPr>
                <a:t>Fit </a:t>
              </a:r>
              <a:r>
                <a:rPr lang="en-GB" sz="1000">
                  <a:solidFill>
                    <a:srgbClr val="333333"/>
                  </a:solidFill>
                </a:rPr>
                <a:t>to fit the image to the placeholder.</a:t>
              </a:r>
            </a:p>
          </p:txBody>
        </p:sp>
        <p:sp>
          <p:nvSpPr>
            <p:cNvPr id="62" name="TextBox 61">
              <a:extLst>
                <a:ext uri="{FF2B5EF4-FFF2-40B4-BE49-F238E27FC236}">
                  <a16:creationId xmlns:a16="http://schemas.microsoft.com/office/drawing/2014/main" id="{F4FCF041-16B9-22A2-6FA2-C1BECAA106FB}"/>
                </a:ext>
              </a:extLst>
            </p:cNvPr>
            <p:cNvSpPr txBox="1"/>
            <p:nvPr/>
          </p:nvSpPr>
          <p:spPr>
            <a:xfrm>
              <a:off x="866774" y="4323972"/>
              <a:ext cx="2146447" cy="400110"/>
            </a:xfrm>
            <a:prstGeom prst="rect">
              <a:avLst/>
            </a:prstGeom>
            <a:noFill/>
          </p:spPr>
          <p:txBody>
            <a:bodyPr wrap="square" rtlCol="0">
              <a:spAutoFit/>
            </a:bodyPr>
            <a:lstStyle/>
            <a:p>
              <a:r>
                <a:rPr lang="en-GB" sz="1000" b="1">
                  <a:solidFill>
                    <a:srgbClr val="333333"/>
                  </a:solidFill>
                </a:rPr>
                <a:t>4. </a:t>
              </a:r>
              <a:r>
                <a:rPr lang="en-GB" sz="1000">
                  <a:solidFill>
                    <a:srgbClr val="333333"/>
                  </a:solidFill>
                </a:rPr>
                <a:t>Choose </a:t>
              </a:r>
              <a:r>
                <a:rPr lang="en-GB" sz="1000" b="0">
                  <a:solidFill>
                    <a:srgbClr val="333333"/>
                  </a:solidFill>
                  <a:latin typeface="Arial" panose="020B0604020202020204" pitchFamily="34" charset="0"/>
                </a:rPr>
                <a:t>Picture Colour </a:t>
              </a:r>
              <a:r>
                <a:rPr lang="en-GB" sz="1000">
                  <a:solidFill>
                    <a:srgbClr val="333333"/>
                  </a:solidFill>
                </a:rPr>
                <a:t>to adjust the Saturation, Tone, and Colour.</a:t>
              </a:r>
            </a:p>
          </p:txBody>
        </p:sp>
        <p:sp>
          <p:nvSpPr>
            <p:cNvPr id="63" name="TextBox 62">
              <a:extLst>
                <a:ext uri="{FF2B5EF4-FFF2-40B4-BE49-F238E27FC236}">
                  <a16:creationId xmlns:a16="http://schemas.microsoft.com/office/drawing/2014/main" id="{77BF1326-0992-4497-19A8-51428A8B89B3}"/>
                </a:ext>
              </a:extLst>
            </p:cNvPr>
            <p:cNvSpPr txBox="1"/>
            <p:nvPr/>
          </p:nvSpPr>
          <p:spPr>
            <a:xfrm>
              <a:off x="866774" y="4924267"/>
              <a:ext cx="2146447" cy="553998"/>
            </a:xfrm>
            <a:prstGeom prst="rect">
              <a:avLst/>
            </a:prstGeom>
            <a:noFill/>
          </p:spPr>
          <p:txBody>
            <a:bodyPr wrap="square" rtlCol="0">
              <a:spAutoFit/>
            </a:bodyPr>
            <a:lstStyle/>
            <a:p>
              <a:r>
                <a:rPr lang="en-GB" sz="1000" b="1">
                  <a:solidFill>
                    <a:srgbClr val="333333"/>
                  </a:solidFill>
                </a:rPr>
                <a:t>5. </a:t>
              </a:r>
              <a:r>
                <a:rPr lang="en-GB" sz="1000">
                  <a:solidFill>
                    <a:srgbClr val="333333"/>
                  </a:solidFill>
                </a:rPr>
                <a:t>Choose </a:t>
              </a:r>
              <a:r>
                <a:rPr lang="en-GB" sz="1000" b="0">
                  <a:solidFill>
                    <a:srgbClr val="333333"/>
                  </a:solidFill>
                  <a:latin typeface="Arial" panose="020B0604020202020204" pitchFamily="34" charset="0"/>
                </a:rPr>
                <a:t>Picture Correction </a:t>
              </a:r>
              <a:r>
                <a:rPr lang="en-GB" sz="1000">
                  <a:solidFill>
                    <a:srgbClr val="333333"/>
                  </a:solidFill>
                </a:rPr>
                <a:t>to adjust the Sharpness, Brightness, and Contrast.</a:t>
              </a:r>
            </a:p>
          </p:txBody>
        </p:sp>
        <p:sp>
          <p:nvSpPr>
            <p:cNvPr id="64" name="TextBox 63">
              <a:extLst>
                <a:ext uri="{FF2B5EF4-FFF2-40B4-BE49-F238E27FC236}">
                  <a16:creationId xmlns:a16="http://schemas.microsoft.com/office/drawing/2014/main" id="{26F06FE8-9073-90B0-CE50-D92E8B24D42E}"/>
                </a:ext>
              </a:extLst>
            </p:cNvPr>
            <p:cNvSpPr txBox="1"/>
            <p:nvPr/>
          </p:nvSpPr>
          <p:spPr>
            <a:xfrm>
              <a:off x="1026885" y="1179173"/>
              <a:ext cx="1826222" cy="461665"/>
            </a:xfrm>
            <a:prstGeom prst="rect">
              <a:avLst/>
            </a:prstGeom>
            <a:noFill/>
          </p:spPr>
          <p:txBody>
            <a:bodyPr wrap="square" rtlCol="0">
              <a:spAutoFit/>
            </a:bodyPr>
            <a:lstStyle/>
            <a:p>
              <a:pPr algn="ctr"/>
              <a:r>
                <a:rPr lang="en-GB" sz="1200">
                  <a:solidFill>
                    <a:srgbClr val="333333"/>
                  </a:solidFill>
                  <a:latin typeface="+mn-lt"/>
                </a:rPr>
                <a:t>HOW TO INSERT </a:t>
              </a:r>
              <a:br>
                <a:rPr lang="en-GB" sz="1200">
                  <a:solidFill>
                    <a:srgbClr val="333333"/>
                  </a:solidFill>
                  <a:latin typeface="+mn-lt"/>
                </a:rPr>
              </a:br>
              <a:r>
                <a:rPr lang="en-GB" sz="1200">
                  <a:solidFill>
                    <a:srgbClr val="333333"/>
                  </a:solidFill>
                  <a:latin typeface="+mn-lt"/>
                </a:rPr>
                <a:t>AN IMAGE</a:t>
              </a:r>
            </a:p>
          </p:txBody>
        </p:sp>
        <p:sp>
          <p:nvSpPr>
            <p:cNvPr id="65" name="TextBox 64">
              <a:extLst>
                <a:ext uri="{FF2B5EF4-FFF2-40B4-BE49-F238E27FC236}">
                  <a16:creationId xmlns:a16="http://schemas.microsoft.com/office/drawing/2014/main" id="{4AD8E481-4AF6-E5D3-E6BC-CB37DDCFA657}"/>
                </a:ext>
              </a:extLst>
            </p:cNvPr>
            <p:cNvSpPr txBox="1"/>
            <p:nvPr userDrawn="1"/>
          </p:nvSpPr>
          <p:spPr>
            <a:xfrm>
              <a:off x="866774" y="5522715"/>
              <a:ext cx="2146447" cy="553998"/>
            </a:xfrm>
            <a:prstGeom prst="rect">
              <a:avLst/>
            </a:prstGeom>
            <a:noFill/>
          </p:spPr>
          <p:txBody>
            <a:bodyPr wrap="square" rtlCol="0">
              <a:spAutoFit/>
            </a:bodyPr>
            <a:lstStyle/>
            <a:p>
              <a:r>
                <a:rPr lang="en-GB" sz="1000" b="1">
                  <a:solidFill>
                    <a:srgbClr val="333333"/>
                  </a:solidFill>
                </a:rPr>
                <a:t>6. </a:t>
              </a:r>
              <a:r>
                <a:rPr lang="en-GB" sz="1000">
                  <a:solidFill>
                    <a:srgbClr val="333333"/>
                  </a:solidFill>
                </a:rPr>
                <a:t>Once you are happy with your image, right click on it and select ‘</a:t>
              </a:r>
              <a:r>
                <a:rPr lang="en-GB" sz="1000" b="0">
                  <a:solidFill>
                    <a:srgbClr val="333333"/>
                  </a:solidFill>
                  <a:latin typeface="Arial" panose="020B0604020202020204" pitchFamily="34" charset="0"/>
                </a:rPr>
                <a:t>Send to back</a:t>
              </a:r>
              <a:r>
                <a:rPr lang="en-GB" sz="1000">
                  <a:solidFill>
                    <a:srgbClr val="333333"/>
                  </a:solidFill>
                </a:rPr>
                <a:t>’. </a:t>
              </a:r>
              <a:endParaRPr lang="en-GB" sz="1000">
                <a:solidFill>
                  <a:srgbClr val="333333"/>
                </a:solidFill>
                <a:latin typeface="Arial" panose="020B0604020202020204" pitchFamily="34" charset="0"/>
              </a:endParaRPr>
            </a:p>
          </p:txBody>
        </p:sp>
      </p:grpSp>
      <p:grpSp>
        <p:nvGrpSpPr>
          <p:cNvPr id="66" name="Group 65">
            <a:extLst>
              <a:ext uri="{FF2B5EF4-FFF2-40B4-BE49-F238E27FC236}">
                <a16:creationId xmlns:a16="http://schemas.microsoft.com/office/drawing/2014/main" id="{2B3BABB7-140C-7B39-419E-468861ED25E3}"/>
              </a:ext>
            </a:extLst>
          </p:cNvPr>
          <p:cNvGrpSpPr/>
          <p:nvPr userDrawn="1"/>
        </p:nvGrpSpPr>
        <p:grpSpPr>
          <a:xfrm>
            <a:off x="12284372" y="12700"/>
            <a:ext cx="2174455" cy="5486150"/>
            <a:chOff x="12287572" y="0"/>
            <a:chExt cx="2175021" cy="5486150"/>
          </a:xfrm>
        </p:grpSpPr>
        <p:grpSp>
          <p:nvGrpSpPr>
            <p:cNvPr id="67" name="Group 66">
              <a:extLst>
                <a:ext uri="{FF2B5EF4-FFF2-40B4-BE49-F238E27FC236}">
                  <a16:creationId xmlns:a16="http://schemas.microsoft.com/office/drawing/2014/main" id="{C265A593-B357-AFFB-1CE1-A6805F491797}"/>
                </a:ext>
              </a:extLst>
            </p:cNvPr>
            <p:cNvGrpSpPr/>
            <p:nvPr/>
          </p:nvGrpSpPr>
          <p:grpSpPr>
            <a:xfrm>
              <a:off x="12287572" y="0"/>
              <a:ext cx="2175021" cy="4839558"/>
              <a:chOff x="838200" y="1150069"/>
              <a:chExt cx="2175021" cy="4839558"/>
            </a:xfrm>
          </p:grpSpPr>
          <p:sp>
            <p:nvSpPr>
              <p:cNvPr id="79" name="Rectangle 78">
                <a:extLst>
                  <a:ext uri="{FF2B5EF4-FFF2-40B4-BE49-F238E27FC236}">
                    <a16:creationId xmlns:a16="http://schemas.microsoft.com/office/drawing/2014/main" id="{E39E2C63-BF90-CF89-205F-D88BC1A77C2D}"/>
                  </a:ext>
                </a:extLst>
              </p:cNvPr>
              <p:cNvSpPr/>
              <p:nvPr/>
            </p:nvSpPr>
            <p:spPr>
              <a:xfrm>
                <a:off x="838200" y="1150069"/>
                <a:ext cx="2146445" cy="4839558"/>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333333"/>
                  </a:solidFill>
                </a:endParaRPr>
              </a:p>
            </p:txBody>
          </p:sp>
          <p:sp>
            <p:nvSpPr>
              <p:cNvPr id="80" name="Rectangle 79">
                <a:extLst>
                  <a:ext uri="{FF2B5EF4-FFF2-40B4-BE49-F238E27FC236}">
                    <a16:creationId xmlns:a16="http://schemas.microsoft.com/office/drawing/2014/main" id="{57AC294A-333B-D915-E72B-3EADD8DFB3A9}"/>
                  </a:ext>
                </a:extLst>
              </p:cNvPr>
              <p:cNvSpPr/>
              <p:nvPr/>
            </p:nvSpPr>
            <p:spPr>
              <a:xfrm flipV="1">
                <a:off x="838200" y="1150069"/>
                <a:ext cx="2146445" cy="52016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799">
                  <a:solidFill>
                    <a:srgbClr val="333333"/>
                  </a:solidFill>
                </a:endParaRPr>
              </a:p>
            </p:txBody>
          </p:sp>
          <p:sp>
            <p:nvSpPr>
              <p:cNvPr id="81" name="TextBox 80">
                <a:extLst>
                  <a:ext uri="{FF2B5EF4-FFF2-40B4-BE49-F238E27FC236}">
                    <a16:creationId xmlns:a16="http://schemas.microsoft.com/office/drawing/2014/main" id="{48EB1466-B3FA-FAB9-17C6-4425626A9C3D}"/>
                  </a:ext>
                </a:extLst>
              </p:cNvPr>
              <p:cNvSpPr txBox="1"/>
              <p:nvPr/>
            </p:nvSpPr>
            <p:spPr>
              <a:xfrm>
                <a:off x="866775" y="2189496"/>
                <a:ext cx="2087197" cy="553998"/>
              </a:xfrm>
              <a:prstGeom prst="rect">
                <a:avLst/>
              </a:prstGeom>
              <a:noFill/>
            </p:spPr>
            <p:txBody>
              <a:bodyPr wrap="square" rtlCol="0">
                <a:spAutoFit/>
              </a:bodyPr>
              <a:lstStyle/>
              <a:p>
                <a:r>
                  <a:rPr lang="en-GB" sz="1000" b="1">
                    <a:solidFill>
                      <a:srgbClr val="333333"/>
                    </a:solidFill>
                  </a:rPr>
                  <a:t>2. </a:t>
                </a:r>
                <a:r>
                  <a:rPr lang="en-GB" sz="1000">
                    <a:solidFill>
                      <a:srgbClr val="333333"/>
                    </a:solidFill>
                  </a:rPr>
                  <a:t>Click on the </a:t>
                </a:r>
                <a:r>
                  <a:rPr lang="en-GB" sz="1000" b="0">
                    <a:solidFill>
                      <a:srgbClr val="333333"/>
                    </a:solidFill>
                    <a:latin typeface="Arial" panose="020B0604020202020204" pitchFamily="34" charset="0"/>
                  </a:rPr>
                  <a:t>icon</a:t>
                </a:r>
                <a:r>
                  <a:rPr lang="en-GB" sz="1000">
                    <a:solidFill>
                      <a:srgbClr val="333333"/>
                    </a:solidFill>
                  </a:rPr>
                  <a:t> in the middle of the placeholder and choose the image from your computer.</a:t>
                </a:r>
              </a:p>
            </p:txBody>
          </p:sp>
          <p:sp>
            <p:nvSpPr>
              <p:cNvPr id="82" name="TextBox 81">
                <a:extLst>
                  <a:ext uri="{FF2B5EF4-FFF2-40B4-BE49-F238E27FC236}">
                    <a16:creationId xmlns:a16="http://schemas.microsoft.com/office/drawing/2014/main" id="{4AC2B8A3-2EF0-4B1B-FF20-E4EE9D664D3A}"/>
                  </a:ext>
                </a:extLst>
              </p:cNvPr>
              <p:cNvSpPr txBox="1"/>
              <p:nvPr/>
            </p:nvSpPr>
            <p:spPr>
              <a:xfrm>
                <a:off x="866774" y="2943679"/>
                <a:ext cx="2146447" cy="553998"/>
              </a:xfrm>
              <a:prstGeom prst="rect">
                <a:avLst/>
              </a:prstGeom>
              <a:noFill/>
            </p:spPr>
            <p:txBody>
              <a:bodyPr wrap="square" rtlCol="0">
                <a:spAutoFit/>
              </a:bodyPr>
              <a:lstStyle/>
              <a:p>
                <a:r>
                  <a:rPr lang="en-GB" sz="1000" b="1">
                    <a:solidFill>
                      <a:srgbClr val="333333"/>
                    </a:solidFill>
                  </a:rPr>
                  <a:t>3. </a:t>
                </a:r>
                <a:r>
                  <a:rPr lang="en-GB" sz="1000">
                    <a:solidFill>
                      <a:srgbClr val="333333"/>
                    </a:solidFill>
                  </a:rPr>
                  <a:t>Click on the </a:t>
                </a:r>
                <a:r>
                  <a:rPr lang="en-GB" sz="1000" b="0">
                    <a:solidFill>
                      <a:srgbClr val="333333"/>
                    </a:solidFill>
                    <a:latin typeface="Arial" panose="020B0604020202020204" pitchFamily="34" charset="0"/>
                  </a:rPr>
                  <a:t>Format Picture </a:t>
                </a:r>
                <a:r>
                  <a:rPr lang="en-GB" sz="1000">
                    <a:solidFill>
                      <a:srgbClr val="333333"/>
                    </a:solidFill>
                  </a:rPr>
                  <a:t>tab in the ribbon and use the tools to edit the image.</a:t>
                </a:r>
              </a:p>
            </p:txBody>
          </p:sp>
          <p:sp>
            <p:nvSpPr>
              <p:cNvPr id="83" name="TextBox 82">
                <a:extLst>
                  <a:ext uri="{FF2B5EF4-FFF2-40B4-BE49-F238E27FC236}">
                    <a16:creationId xmlns:a16="http://schemas.microsoft.com/office/drawing/2014/main" id="{B05B888C-2076-4537-C291-A28C22E3D5EA}"/>
                  </a:ext>
                </a:extLst>
              </p:cNvPr>
              <p:cNvSpPr txBox="1"/>
              <p:nvPr/>
            </p:nvSpPr>
            <p:spPr>
              <a:xfrm>
                <a:off x="866773" y="3543974"/>
                <a:ext cx="2146447" cy="1169551"/>
              </a:xfrm>
              <a:prstGeom prst="rect">
                <a:avLst/>
              </a:prstGeom>
              <a:noFill/>
            </p:spPr>
            <p:txBody>
              <a:bodyPr wrap="square" rtlCol="0">
                <a:spAutoFit/>
              </a:bodyPr>
              <a:lstStyle/>
              <a:p>
                <a:r>
                  <a:rPr lang="en-GB" sz="1000" b="1">
                    <a:solidFill>
                      <a:srgbClr val="333333"/>
                    </a:solidFill>
                  </a:rPr>
                  <a:t>4. </a:t>
                </a:r>
                <a:r>
                  <a:rPr lang="en-GB" sz="1000">
                    <a:solidFill>
                      <a:srgbClr val="333333"/>
                    </a:solidFill>
                  </a:rPr>
                  <a:t>Choose </a:t>
                </a:r>
                <a:r>
                  <a:rPr lang="en-GB" sz="1000" b="0">
                    <a:solidFill>
                      <a:srgbClr val="333333"/>
                    </a:solidFill>
                    <a:latin typeface="Arial" panose="020B0604020202020204" pitchFamily="34" charset="0"/>
                  </a:rPr>
                  <a:t>Crop</a:t>
                </a:r>
                <a:r>
                  <a:rPr lang="en-GB" sz="1000">
                    <a:solidFill>
                      <a:srgbClr val="333333"/>
                    </a:solidFill>
                  </a:rPr>
                  <a:t> to resize and move the image within the placeholder, using the white circles in the corners of the image. Click on the drop down arrow and choose </a:t>
                </a:r>
                <a:r>
                  <a:rPr lang="en-GB" sz="1000" b="0">
                    <a:solidFill>
                      <a:srgbClr val="333333"/>
                    </a:solidFill>
                    <a:latin typeface="Arial" panose="020B0604020202020204" pitchFamily="34" charset="0"/>
                  </a:rPr>
                  <a:t>Fit </a:t>
                </a:r>
                <a:r>
                  <a:rPr lang="en-GB" sz="1000">
                    <a:solidFill>
                      <a:srgbClr val="333333"/>
                    </a:solidFill>
                  </a:rPr>
                  <a:t>to fit the image to the placeholder.</a:t>
                </a:r>
              </a:p>
            </p:txBody>
          </p:sp>
          <p:sp>
            <p:nvSpPr>
              <p:cNvPr id="84" name="TextBox 83">
                <a:extLst>
                  <a:ext uri="{FF2B5EF4-FFF2-40B4-BE49-F238E27FC236}">
                    <a16:creationId xmlns:a16="http://schemas.microsoft.com/office/drawing/2014/main" id="{06A79941-6B03-CCE9-0EF6-FFD847A9111B}"/>
                  </a:ext>
                </a:extLst>
              </p:cNvPr>
              <p:cNvSpPr txBox="1"/>
              <p:nvPr/>
            </p:nvSpPr>
            <p:spPr>
              <a:xfrm>
                <a:off x="866774" y="4759822"/>
                <a:ext cx="2146447" cy="400110"/>
              </a:xfrm>
              <a:prstGeom prst="rect">
                <a:avLst/>
              </a:prstGeom>
              <a:noFill/>
            </p:spPr>
            <p:txBody>
              <a:bodyPr wrap="square" rtlCol="0">
                <a:spAutoFit/>
              </a:bodyPr>
              <a:lstStyle/>
              <a:p>
                <a:r>
                  <a:rPr lang="en-GB" sz="1000" b="1">
                    <a:solidFill>
                      <a:srgbClr val="333333"/>
                    </a:solidFill>
                  </a:rPr>
                  <a:t>5. </a:t>
                </a:r>
                <a:r>
                  <a:rPr lang="en-GB" sz="1000">
                    <a:solidFill>
                      <a:srgbClr val="333333"/>
                    </a:solidFill>
                  </a:rPr>
                  <a:t>Choose </a:t>
                </a:r>
                <a:r>
                  <a:rPr lang="en-GB" sz="1000" b="0">
                    <a:solidFill>
                      <a:srgbClr val="333333"/>
                    </a:solidFill>
                    <a:latin typeface="Arial" panose="020B0604020202020204" pitchFamily="34" charset="0"/>
                  </a:rPr>
                  <a:t>Picture Colour </a:t>
                </a:r>
                <a:r>
                  <a:rPr lang="en-GB" sz="1000">
                    <a:solidFill>
                      <a:srgbClr val="333333"/>
                    </a:solidFill>
                  </a:rPr>
                  <a:t>to adjust the Saturation, Tone, and Colour.</a:t>
                </a:r>
              </a:p>
            </p:txBody>
          </p:sp>
          <p:sp>
            <p:nvSpPr>
              <p:cNvPr id="85" name="TextBox 84">
                <a:extLst>
                  <a:ext uri="{FF2B5EF4-FFF2-40B4-BE49-F238E27FC236}">
                    <a16:creationId xmlns:a16="http://schemas.microsoft.com/office/drawing/2014/main" id="{1C372C54-9F80-8430-1093-9453378FCBD8}"/>
                  </a:ext>
                </a:extLst>
              </p:cNvPr>
              <p:cNvSpPr txBox="1"/>
              <p:nvPr/>
            </p:nvSpPr>
            <p:spPr>
              <a:xfrm>
                <a:off x="866774" y="5360117"/>
                <a:ext cx="2146447" cy="553998"/>
              </a:xfrm>
              <a:prstGeom prst="rect">
                <a:avLst/>
              </a:prstGeom>
              <a:noFill/>
            </p:spPr>
            <p:txBody>
              <a:bodyPr wrap="square" rtlCol="0">
                <a:spAutoFit/>
              </a:bodyPr>
              <a:lstStyle/>
              <a:p>
                <a:r>
                  <a:rPr lang="en-GB" sz="1000" b="1">
                    <a:solidFill>
                      <a:srgbClr val="333333"/>
                    </a:solidFill>
                  </a:rPr>
                  <a:t>6. </a:t>
                </a:r>
                <a:r>
                  <a:rPr lang="en-GB" sz="1000">
                    <a:solidFill>
                      <a:srgbClr val="333333"/>
                    </a:solidFill>
                  </a:rPr>
                  <a:t>Choose </a:t>
                </a:r>
                <a:r>
                  <a:rPr lang="en-GB" sz="1000" b="0">
                    <a:solidFill>
                      <a:srgbClr val="333333"/>
                    </a:solidFill>
                    <a:latin typeface="Arial" panose="020B0604020202020204" pitchFamily="34" charset="0"/>
                  </a:rPr>
                  <a:t>Picture Correction </a:t>
                </a:r>
                <a:r>
                  <a:rPr lang="en-GB" sz="1000">
                    <a:solidFill>
                      <a:srgbClr val="333333"/>
                    </a:solidFill>
                  </a:rPr>
                  <a:t>to adjust the Sharpness, Brightness, and Contrast.</a:t>
                </a:r>
              </a:p>
            </p:txBody>
          </p:sp>
          <p:sp>
            <p:nvSpPr>
              <p:cNvPr id="86" name="TextBox 85">
                <a:extLst>
                  <a:ext uri="{FF2B5EF4-FFF2-40B4-BE49-F238E27FC236}">
                    <a16:creationId xmlns:a16="http://schemas.microsoft.com/office/drawing/2014/main" id="{7B7107E1-97BA-1694-A638-8DE8DC373C26}"/>
                  </a:ext>
                </a:extLst>
              </p:cNvPr>
              <p:cNvSpPr txBox="1"/>
              <p:nvPr/>
            </p:nvSpPr>
            <p:spPr>
              <a:xfrm>
                <a:off x="1072610" y="1179173"/>
                <a:ext cx="1734772" cy="461665"/>
              </a:xfrm>
              <a:prstGeom prst="rect">
                <a:avLst/>
              </a:prstGeom>
              <a:noFill/>
            </p:spPr>
            <p:txBody>
              <a:bodyPr wrap="square" rtlCol="0">
                <a:spAutoFit/>
              </a:bodyPr>
              <a:lstStyle/>
              <a:p>
                <a:pPr algn="ctr"/>
                <a:r>
                  <a:rPr lang="en-GB" sz="1200">
                    <a:solidFill>
                      <a:srgbClr val="333333"/>
                    </a:solidFill>
                    <a:latin typeface="+mn-lt"/>
                  </a:rPr>
                  <a:t>HOW TO INSERT AN IMAGE</a:t>
                </a:r>
              </a:p>
            </p:txBody>
          </p:sp>
          <p:sp>
            <p:nvSpPr>
              <p:cNvPr id="87" name="TextBox 86">
                <a:extLst>
                  <a:ext uri="{FF2B5EF4-FFF2-40B4-BE49-F238E27FC236}">
                    <a16:creationId xmlns:a16="http://schemas.microsoft.com/office/drawing/2014/main" id="{1663ADE9-8C3F-88B3-559F-0055A617E7DA}"/>
                  </a:ext>
                </a:extLst>
              </p:cNvPr>
              <p:cNvSpPr txBox="1"/>
              <p:nvPr/>
            </p:nvSpPr>
            <p:spPr>
              <a:xfrm>
                <a:off x="866775" y="1759910"/>
                <a:ext cx="2087197" cy="400110"/>
              </a:xfrm>
              <a:prstGeom prst="rect">
                <a:avLst/>
              </a:prstGeom>
              <a:noFill/>
            </p:spPr>
            <p:txBody>
              <a:bodyPr wrap="square" rtlCol="0">
                <a:spAutoFit/>
              </a:bodyPr>
              <a:lstStyle/>
              <a:p>
                <a:r>
                  <a:rPr lang="en-GB" sz="1000" b="1">
                    <a:solidFill>
                      <a:srgbClr val="333333"/>
                    </a:solidFill>
                  </a:rPr>
                  <a:t>1. </a:t>
                </a:r>
                <a:r>
                  <a:rPr lang="en-GB" sz="1000">
                    <a:solidFill>
                      <a:srgbClr val="333333"/>
                    </a:solidFill>
                  </a:rPr>
                  <a:t>If there is already an image present, </a:t>
                </a:r>
                <a:r>
                  <a:rPr lang="en-GB" sz="1000">
                    <a:solidFill>
                      <a:srgbClr val="333333"/>
                    </a:solidFill>
                    <a:latin typeface="Arial" panose="020B0604020202020204" pitchFamily="34" charset="0"/>
                  </a:rPr>
                  <a:t>delete this first.</a:t>
                </a:r>
              </a:p>
            </p:txBody>
          </p:sp>
        </p:grpSp>
        <p:grpSp>
          <p:nvGrpSpPr>
            <p:cNvPr id="68" name="Group 67">
              <a:extLst>
                <a:ext uri="{FF2B5EF4-FFF2-40B4-BE49-F238E27FC236}">
                  <a16:creationId xmlns:a16="http://schemas.microsoft.com/office/drawing/2014/main" id="{D0428531-2E5C-E733-1AB8-8DD7F37D7C87}"/>
                </a:ext>
              </a:extLst>
            </p:cNvPr>
            <p:cNvGrpSpPr/>
            <p:nvPr userDrawn="1"/>
          </p:nvGrpSpPr>
          <p:grpSpPr>
            <a:xfrm>
              <a:off x="12287572" y="0"/>
              <a:ext cx="2175021" cy="5486150"/>
              <a:chOff x="838200" y="1150069"/>
              <a:chExt cx="2175021" cy="5486150"/>
            </a:xfrm>
          </p:grpSpPr>
          <p:sp>
            <p:nvSpPr>
              <p:cNvPr id="70" name="Rectangle 69">
                <a:extLst>
                  <a:ext uri="{FF2B5EF4-FFF2-40B4-BE49-F238E27FC236}">
                    <a16:creationId xmlns:a16="http://schemas.microsoft.com/office/drawing/2014/main" id="{DBF29E65-7817-8E4A-61D2-9D15457EDADD}"/>
                  </a:ext>
                </a:extLst>
              </p:cNvPr>
              <p:cNvSpPr/>
              <p:nvPr/>
            </p:nvSpPr>
            <p:spPr>
              <a:xfrm>
                <a:off x="838200" y="1150069"/>
                <a:ext cx="2146445" cy="548615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333333"/>
                  </a:solidFill>
                </a:endParaRPr>
              </a:p>
            </p:txBody>
          </p:sp>
          <p:sp>
            <p:nvSpPr>
              <p:cNvPr id="71" name="Rectangle 70">
                <a:extLst>
                  <a:ext uri="{FF2B5EF4-FFF2-40B4-BE49-F238E27FC236}">
                    <a16:creationId xmlns:a16="http://schemas.microsoft.com/office/drawing/2014/main" id="{A081E716-BB79-ACC3-052E-7B0EA5830808}"/>
                  </a:ext>
                </a:extLst>
              </p:cNvPr>
              <p:cNvSpPr/>
              <p:nvPr/>
            </p:nvSpPr>
            <p:spPr>
              <a:xfrm flipV="1">
                <a:off x="838200" y="1150069"/>
                <a:ext cx="2146445" cy="52016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799">
                  <a:solidFill>
                    <a:srgbClr val="333333"/>
                  </a:solidFill>
                </a:endParaRPr>
              </a:p>
            </p:txBody>
          </p:sp>
          <p:sp>
            <p:nvSpPr>
              <p:cNvPr id="72" name="TextBox 71">
                <a:extLst>
                  <a:ext uri="{FF2B5EF4-FFF2-40B4-BE49-F238E27FC236}">
                    <a16:creationId xmlns:a16="http://schemas.microsoft.com/office/drawing/2014/main" id="{78BD5A38-ABA4-3140-2480-E504EF8C6087}"/>
                  </a:ext>
                </a:extLst>
              </p:cNvPr>
              <p:cNvSpPr txBox="1"/>
              <p:nvPr/>
            </p:nvSpPr>
            <p:spPr>
              <a:xfrm>
                <a:off x="866775" y="2189496"/>
                <a:ext cx="2087197" cy="553998"/>
              </a:xfrm>
              <a:prstGeom prst="rect">
                <a:avLst/>
              </a:prstGeom>
              <a:noFill/>
            </p:spPr>
            <p:txBody>
              <a:bodyPr wrap="square" rtlCol="0">
                <a:spAutoFit/>
              </a:bodyPr>
              <a:lstStyle/>
              <a:p>
                <a:r>
                  <a:rPr lang="en-GB" sz="1000" b="1">
                    <a:solidFill>
                      <a:srgbClr val="333333"/>
                    </a:solidFill>
                  </a:rPr>
                  <a:t>2. </a:t>
                </a:r>
                <a:r>
                  <a:rPr lang="en-GB" sz="1000">
                    <a:solidFill>
                      <a:srgbClr val="333333"/>
                    </a:solidFill>
                  </a:rPr>
                  <a:t>Click on the </a:t>
                </a:r>
                <a:r>
                  <a:rPr lang="en-GB" sz="1000" b="0">
                    <a:solidFill>
                      <a:srgbClr val="333333"/>
                    </a:solidFill>
                    <a:latin typeface="Arial" panose="020B0604020202020204" pitchFamily="34" charset="0"/>
                  </a:rPr>
                  <a:t>icon</a:t>
                </a:r>
                <a:r>
                  <a:rPr lang="en-GB" sz="1000">
                    <a:solidFill>
                      <a:srgbClr val="333333"/>
                    </a:solidFill>
                  </a:rPr>
                  <a:t> in the middle of the placeholder and choose the image from your computer.</a:t>
                </a:r>
              </a:p>
            </p:txBody>
          </p:sp>
          <p:sp>
            <p:nvSpPr>
              <p:cNvPr id="73" name="TextBox 72">
                <a:extLst>
                  <a:ext uri="{FF2B5EF4-FFF2-40B4-BE49-F238E27FC236}">
                    <a16:creationId xmlns:a16="http://schemas.microsoft.com/office/drawing/2014/main" id="{9A77A369-A43D-6D30-4143-F5885D469297}"/>
                  </a:ext>
                </a:extLst>
              </p:cNvPr>
              <p:cNvSpPr txBox="1"/>
              <p:nvPr/>
            </p:nvSpPr>
            <p:spPr>
              <a:xfrm>
                <a:off x="866774" y="2943679"/>
                <a:ext cx="2146447" cy="553998"/>
              </a:xfrm>
              <a:prstGeom prst="rect">
                <a:avLst/>
              </a:prstGeom>
              <a:noFill/>
            </p:spPr>
            <p:txBody>
              <a:bodyPr wrap="square" rtlCol="0">
                <a:spAutoFit/>
              </a:bodyPr>
              <a:lstStyle/>
              <a:p>
                <a:r>
                  <a:rPr lang="en-GB" sz="1000" b="1">
                    <a:solidFill>
                      <a:srgbClr val="333333"/>
                    </a:solidFill>
                  </a:rPr>
                  <a:t>3. </a:t>
                </a:r>
                <a:r>
                  <a:rPr lang="en-GB" sz="1000">
                    <a:solidFill>
                      <a:srgbClr val="333333"/>
                    </a:solidFill>
                  </a:rPr>
                  <a:t>Click on the </a:t>
                </a:r>
                <a:r>
                  <a:rPr lang="en-GB" sz="1000" b="0">
                    <a:solidFill>
                      <a:srgbClr val="333333"/>
                    </a:solidFill>
                    <a:latin typeface="Arial" panose="020B0604020202020204" pitchFamily="34" charset="0"/>
                  </a:rPr>
                  <a:t>Format Picture </a:t>
                </a:r>
                <a:r>
                  <a:rPr lang="en-GB" sz="1000">
                    <a:solidFill>
                      <a:srgbClr val="333333"/>
                    </a:solidFill>
                  </a:rPr>
                  <a:t>tab in the ribbon and use the tools to edit the image.</a:t>
                </a:r>
              </a:p>
            </p:txBody>
          </p:sp>
          <p:sp>
            <p:nvSpPr>
              <p:cNvPr id="74" name="TextBox 73">
                <a:extLst>
                  <a:ext uri="{FF2B5EF4-FFF2-40B4-BE49-F238E27FC236}">
                    <a16:creationId xmlns:a16="http://schemas.microsoft.com/office/drawing/2014/main" id="{43B9DEFF-B8F5-9822-E29F-034FDED56019}"/>
                  </a:ext>
                </a:extLst>
              </p:cNvPr>
              <p:cNvSpPr txBox="1"/>
              <p:nvPr/>
            </p:nvSpPr>
            <p:spPr>
              <a:xfrm>
                <a:off x="866773" y="3543974"/>
                <a:ext cx="2146447" cy="1169551"/>
              </a:xfrm>
              <a:prstGeom prst="rect">
                <a:avLst/>
              </a:prstGeom>
              <a:noFill/>
            </p:spPr>
            <p:txBody>
              <a:bodyPr wrap="square" rtlCol="0">
                <a:spAutoFit/>
              </a:bodyPr>
              <a:lstStyle/>
              <a:p>
                <a:r>
                  <a:rPr lang="en-GB" sz="1000" b="1">
                    <a:solidFill>
                      <a:srgbClr val="333333"/>
                    </a:solidFill>
                  </a:rPr>
                  <a:t>4. </a:t>
                </a:r>
                <a:r>
                  <a:rPr lang="en-GB" sz="1000">
                    <a:solidFill>
                      <a:srgbClr val="333333"/>
                    </a:solidFill>
                  </a:rPr>
                  <a:t>Choose </a:t>
                </a:r>
                <a:r>
                  <a:rPr lang="en-GB" sz="1000" b="0">
                    <a:solidFill>
                      <a:srgbClr val="333333"/>
                    </a:solidFill>
                    <a:latin typeface="Arial" panose="020B0604020202020204" pitchFamily="34" charset="0"/>
                  </a:rPr>
                  <a:t>Crop</a:t>
                </a:r>
                <a:r>
                  <a:rPr lang="en-GB" sz="1000">
                    <a:solidFill>
                      <a:srgbClr val="333333"/>
                    </a:solidFill>
                  </a:rPr>
                  <a:t> to resize and move the image within the placeholder, using the white circles in the corners of the image. Click on the drop down arrow and choose </a:t>
                </a:r>
                <a:r>
                  <a:rPr lang="en-GB" sz="1000" b="0">
                    <a:solidFill>
                      <a:srgbClr val="333333"/>
                    </a:solidFill>
                    <a:latin typeface="Arial" panose="020B0604020202020204" pitchFamily="34" charset="0"/>
                  </a:rPr>
                  <a:t>Fit </a:t>
                </a:r>
                <a:r>
                  <a:rPr lang="en-GB" sz="1000">
                    <a:solidFill>
                      <a:srgbClr val="333333"/>
                    </a:solidFill>
                  </a:rPr>
                  <a:t>to fit the image to the placeholder.</a:t>
                </a:r>
              </a:p>
            </p:txBody>
          </p:sp>
          <p:sp>
            <p:nvSpPr>
              <p:cNvPr id="75" name="TextBox 74">
                <a:extLst>
                  <a:ext uri="{FF2B5EF4-FFF2-40B4-BE49-F238E27FC236}">
                    <a16:creationId xmlns:a16="http://schemas.microsoft.com/office/drawing/2014/main" id="{B9D9F571-B966-14C2-E150-3095B3F699A1}"/>
                  </a:ext>
                </a:extLst>
              </p:cNvPr>
              <p:cNvSpPr txBox="1"/>
              <p:nvPr/>
            </p:nvSpPr>
            <p:spPr>
              <a:xfrm>
                <a:off x="866774" y="4759822"/>
                <a:ext cx="2146447" cy="400110"/>
              </a:xfrm>
              <a:prstGeom prst="rect">
                <a:avLst/>
              </a:prstGeom>
              <a:noFill/>
            </p:spPr>
            <p:txBody>
              <a:bodyPr wrap="square" rtlCol="0">
                <a:spAutoFit/>
              </a:bodyPr>
              <a:lstStyle/>
              <a:p>
                <a:r>
                  <a:rPr lang="en-GB" sz="1000" b="1">
                    <a:solidFill>
                      <a:srgbClr val="333333"/>
                    </a:solidFill>
                  </a:rPr>
                  <a:t>5. </a:t>
                </a:r>
                <a:r>
                  <a:rPr lang="en-GB" sz="1000">
                    <a:solidFill>
                      <a:srgbClr val="333333"/>
                    </a:solidFill>
                  </a:rPr>
                  <a:t>Choose </a:t>
                </a:r>
                <a:r>
                  <a:rPr lang="en-GB" sz="1000" b="0">
                    <a:solidFill>
                      <a:srgbClr val="333333"/>
                    </a:solidFill>
                    <a:latin typeface="Arial" panose="020B0604020202020204" pitchFamily="34" charset="0"/>
                  </a:rPr>
                  <a:t>Picture Colour </a:t>
                </a:r>
                <a:r>
                  <a:rPr lang="en-GB" sz="1000">
                    <a:solidFill>
                      <a:srgbClr val="333333"/>
                    </a:solidFill>
                  </a:rPr>
                  <a:t>to adjust the Saturation, Tone, and Colour.</a:t>
                </a:r>
              </a:p>
            </p:txBody>
          </p:sp>
          <p:sp>
            <p:nvSpPr>
              <p:cNvPr id="76" name="TextBox 75">
                <a:extLst>
                  <a:ext uri="{FF2B5EF4-FFF2-40B4-BE49-F238E27FC236}">
                    <a16:creationId xmlns:a16="http://schemas.microsoft.com/office/drawing/2014/main" id="{AB12E15C-4BBE-A9B9-4F0C-31097244F88D}"/>
                  </a:ext>
                </a:extLst>
              </p:cNvPr>
              <p:cNvSpPr txBox="1"/>
              <p:nvPr/>
            </p:nvSpPr>
            <p:spPr>
              <a:xfrm>
                <a:off x="866774" y="5360117"/>
                <a:ext cx="2146447" cy="861774"/>
              </a:xfrm>
              <a:prstGeom prst="rect">
                <a:avLst/>
              </a:prstGeom>
              <a:noFill/>
            </p:spPr>
            <p:txBody>
              <a:bodyPr wrap="square" rtlCol="0">
                <a:spAutoFit/>
              </a:bodyPr>
              <a:lstStyle/>
              <a:p>
                <a:r>
                  <a:rPr lang="en-GB" sz="1000" b="1">
                    <a:solidFill>
                      <a:srgbClr val="333333"/>
                    </a:solidFill>
                  </a:rPr>
                  <a:t>6. </a:t>
                </a:r>
                <a:r>
                  <a:rPr lang="en-GB" sz="1000">
                    <a:solidFill>
                      <a:srgbClr val="333333"/>
                    </a:solidFill>
                  </a:rPr>
                  <a:t>Choose </a:t>
                </a:r>
                <a:r>
                  <a:rPr lang="en-GB" sz="1000" b="0">
                    <a:solidFill>
                      <a:srgbClr val="333333"/>
                    </a:solidFill>
                    <a:latin typeface="Arial" panose="020B0604020202020204" pitchFamily="34" charset="0"/>
                  </a:rPr>
                  <a:t>Picture Correction </a:t>
                </a:r>
                <a:r>
                  <a:rPr lang="en-GB" sz="1000">
                    <a:solidFill>
                      <a:srgbClr val="333333"/>
                    </a:solidFill>
                  </a:rPr>
                  <a:t>to adjust the Sharpness, Brightness, and Contrast.</a:t>
                </a:r>
              </a:p>
              <a:p>
                <a:endParaRPr lang="en-GB" sz="1000">
                  <a:solidFill>
                    <a:srgbClr val="333333"/>
                  </a:solidFill>
                </a:endParaRPr>
              </a:p>
              <a:p>
                <a:endParaRPr lang="en-GB" sz="1000">
                  <a:solidFill>
                    <a:srgbClr val="333333"/>
                  </a:solidFill>
                </a:endParaRPr>
              </a:p>
            </p:txBody>
          </p:sp>
          <p:sp>
            <p:nvSpPr>
              <p:cNvPr id="77" name="TextBox 76">
                <a:extLst>
                  <a:ext uri="{FF2B5EF4-FFF2-40B4-BE49-F238E27FC236}">
                    <a16:creationId xmlns:a16="http://schemas.microsoft.com/office/drawing/2014/main" id="{11FA1026-7359-71E8-7C45-DF03790098B7}"/>
                  </a:ext>
                </a:extLst>
              </p:cNvPr>
              <p:cNvSpPr txBox="1"/>
              <p:nvPr/>
            </p:nvSpPr>
            <p:spPr>
              <a:xfrm>
                <a:off x="1072610" y="1179173"/>
                <a:ext cx="1734772" cy="461665"/>
              </a:xfrm>
              <a:prstGeom prst="rect">
                <a:avLst/>
              </a:prstGeom>
              <a:noFill/>
            </p:spPr>
            <p:txBody>
              <a:bodyPr wrap="square" rtlCol="0">
                <a:spAutoFit/>
              </a:bodyPr>
              <a:lstStyle/>
              <a:p>
                <a:pPr algn="ctr"/>
                <a:r>
                  <a:rPr lang="en-GB" sz="1200">
                    <a:solidFill>
                      <a:srgbClr val="333333"/>
                    </a:solidFill>
                    <a:latin typeface="+mn-lt"/>
                  </a:rPr>
                  <a:t>HOW TO INSERT AN IMAGE</a:t>
                </a:r>
              </a:p>
            </p:txBody>
          </p:sp>
          <p:sp>
            <p:nvSpPr>
              <p:cNvPr id="78" name="TextBox 77">
                <a:extLst>
                  <a:ext uri="{FF2B5EF4-FFF2-40B4-BE49-F238E27FC236}">
                    <a16:creationId xmlns:a16="http://schemas.microsoft.com/office/drawing/2014/main" id="{957F3B6B-E151-9D3C-9A1C-5B15C2137348}"/>
                  </a:ext>
                </a:extLst>
              </p:cNvPr>
              <p:cNvSpPr txBox="1"/>
              <p:nvPr userDrawn="1"/>
            </p:nvSpPr>
            <p:spPr>
              <a:xfrm>
                <a:off x="866775" y="1759910"/>
                <a:ext cx="2087197" cy="400110"/>
              </a:xfrm>
              <a:prstGeom prst="rect">
                <a:avLst/>
              </a:prstGeom>
              <a:noFill/>
            </p:spPr>
            <p:txBody>
              <a:bodyPr wrap="square" rtlCol="0">
                <a:spAutoFit/>
              </a:bodyPr>
              <a:lstStyle/>
              <a:p>
                <a:r>
                  <a:rPr lang="en-GB" sz="1000" b="1">
                    <a:solidFill>
                      <a:srgbClr val="333333"/>
                    </a:solidFill>
                  </a:rPr>
                  <a:t>1. </a:t>
                </a:r>
                <a:r>
                  <a:rPr lang="en-GB" sz="1000">
                    <a:solidFill>
                      <a:srgbClr val="333333"/>
                    </a:solidFill>
                  </a:rPr>
                  <a:t>If there is already an image present, </a:t>
                </a:r>
                <a:r>
                  <a:rPr lang="en-GB" sz="1000">
                    <a:solidFill>
                      <a:srgbClr val="333333"/>
                    </a:solidFill>
                    <a:latin typeface="Arial" panose="020B0604020202020204" pitchFamily="34" charset="0"/>
                  </a:rPr>
                  <a:t>delete this first.</a:t>
                </a:r>
              </a:p>
            </p:txBody>
          </p:sp>
        </p:grpSp>
        <p:sp>
          <p:nvSpPr>
            <p:cNvPr id="69" name="TextBox 68">
              <a:extLst>
                <a:ext uri="{FF2B5EF4-FFF2-40B4-BE49-F238E27FC236}">
                  <a16:creationId xmlns:a16="http://schemas.microsoft.com/office/drawing/2014/main" id="{5CFC457E-3152-5783-EF44-5834965AFB1C}"/>
                </a:ext>
              </a:extLst>
            </p:cNvPr>
            <p:cNvSpPr txBox="1"/>
            <p:nvPr userDrawn="1"/>
          </p:nvSpPr>
          <p:spPr>
            <a:xfrm>
              <a:off x="12316146" y="4885855"/>
              <a:ext cx="2146447" cy="553998"/>
            </a:xfrm>
            <a:prstGeom prst="rect">
              <a:avLst/>
            </a:prstGeom>
            <a:noFill/>
          </p:spPr>
          <p:txBody>
            <a:bodyPr wrap="square" rtlCol="0">
              <a:spAutoFit/>
            </a:bodyPr>
            <a:lstStyle/>
            <a:p>
              <a:r>
                <a:rPr lang="en-GB" sz="1000" b="1">
                  <a:solidFill>
                    <a:srgbClr val="333333"/>
                  </a:solidFill>
                </a:rPr>
                <a:t>7. </a:t>
              </a:r>
              <a:r>
                <a:rPr lang="en-GB" sz="1000">
                  <a:solidFill>
                    <a:srgbClr val="333333"/>
                  </a:solidFill>
                </a:rPr>
                <a:t>Once you are happy with your image, right click on it and select ‘</a:t>
              </a:r>
              <a:r>
                <a:rPr lang="en-GB" sz="1000" b="0">
                  <a:solidFill>
                    <a:srgbClr val="333333"/>
                  </a:solidFill>
                  <a:latin typeface="Arial" panose="020B0604020202020204" pitchFamily="34" charset="0"/>
                </a:rPr>
                <a:t>Send to back</a:t>
              </a:r>
              <a:r>
                <a:rPr lang="en-GB" sz="1000">
                  <a:solidFill>
                    <a:srgbClr val="333333"/>
                  </a:solidFill>
                </a:rPr>
                <a:t>’. </a:t>
              </a:r>
              <a:endParaRPr lang="en-GB" sz="1000">
                <a:solidFill>
                  <a:srgbClr val="333333"/>
                </a:solidFill>
                <a:latin typeface="Arial" panose="020B0604020202020204" pitchFamily="34" charset="0"/>
              </a:endParaRPr>
            </a:p>
          </p:txBody>
        </p:sp>
      </p:grpSp>
      <p:sp>
        <p:nvSpPr>
          <p:cNvPr id="5" name="Text Placeholder 10">
            <a:extLst>
              <a:ext uri="{FF2B5EF4-FFF2-40B4-BE49-F238E27FC236}">
                <a16:creationId xmlns:a16="http://schemas.microsoft.com/office/drawing/2014/main" id="{6BFE0342-8072-02A1-66B0-9FF64828A79B}"/>
              </a:ext>
            </a:extLst>
          </p:cNvPr>
          <p:cNvSpPr>
            <a:spLocks noGrp="1"/>
          </p:cNvSpPr>
          <p:nvPr>
            <p:ph type="body" sz="quarter" idx="47" hasCustomPrompt="1"/>
          </p:nvPr>
        </p:nvSpPr>
        <p:spPr>
          <a:xfrm>
            <a:off x="7340029" y="5355989"/>
            <a:ext cx="998746" cy="995639"/>
          </a:xfrm>
          <a:blipFill>
            <a:blip r:embed="rId3">
              <a:extLst>
                <a:ext uri="{96DAC541-7B7A-43D3-8B79-37D633B846F1}">
                  <asvg:svgBlip xmlns:asvg="http://schemas.microsoft.com/office/drawing/2016/SVG/main" r:embed="rId4"/>
                </a:ext>
              </a:extLst>
            </a:blip>
            <a:stretch>
              <a:fillRect/>
            </a:stretch>
          </a:blipFill>
        </p:spPr>
        <p:txBody>
          <a:bodyPr>
            <a:noAutofit/>
          </a:bodyPr>
          <a:lstStyle>
            <a:lvl1pPr>
              <a:defRPr/>
            </a:lvl1pPr>
          </a:lstStyle>
          <a:p>
            <a:pPr lvl="0"/>
            <a:r>
              <a:rPr lang="en-GB"/>
              <a:t> </a:t>
            </a:r>
          </a:p>
        </p:txBody>
      </p:sp>
      <p:sp>
        <p:nvSpPr>
          <p:cNvPr id="4" name="Footer Placeholder 4">
            <a:extLst>
              <a:ext uri="{FF2B5EF4-FFF2-40B4-BE49-F238E27FC236}">
                <a16:creationId xmlns:a16="http://schemas.microsoft.com/office/drawing/2014/main" id="{ED41A24D-B606-DC4F-54D7-D87FFC33100A}"/>
              </a:ext>
            </a:extLst>
          </p:cNvPr>
          <p:cNvSpPr>
            <a:spLocks noGrp="1"/>
          </p:cNvSpPr>
          <p:nvPr>
            <p:ph type="ftr" sz="quarter" idx="3"/>
          </p:nvPr>
        </p:nvSpPr>
        <p:spPr>
          <a:xfrm rot="5400000">
            <a:off x="8770654" y="3198629"/>
            <a:ext cx="6616800" cy="219543"/>
          </a:xfrm>
          <a:prstGeom prst="rect">
            <a:avLst/>
          </a:prstGeom>
          <a:solidFill>
            <a:schemeClr val="accent1"/>
          </a:solidFill>
        </p:spPr>
        <p:txBody>
          <a:bodyPr wrap="square" rtlCol="0" anchor="ctr">
            <a:noAutofit/>
          </a:bodyPr>
          <a:lstStyle>
            <a:lvl1pPr algn="ctr">
              <a:lnSpc>
                <a:spcPct val="100000"/>
              </a:lnSpc>
              <a:spcAft>
                <a:spcPts val="1200"/>
              </a:spcAft>
              <a:defRPr lang="en-GB" sz="900" b="0" spc="100" baseline="0" smtClean="0"/>
            </a:lvl1pPr>
          </a:lstStyle>
          <a:p>
            <a:r>
              <a:rPr lang="en-IN"/>
              <a:t>SECTION TITLE</a:t>
            </a:r>
          </a:p>
        </p:txBody>
      </p:sp>
      <p:sp>
        <p:nvSpPr>
          <p:cNvPr id="8" name="Slide Number Placeholder 46">
            <a:extLst>
              <a:ext uri="{FF2B5EF4-FFF2-40B4-BE49-F238E27FC236}">
                <a16:creationId xmlns:a16="http://schemas.microsoft.com/office/drawing/2014/main" id="{D3739C30-14B3-23A5-F91D-BC67EC402C75}"/>
              </a:ext>
            </a:extLst>
          </p:cNvPr>
          <p:cNvSpPr>
            <a:spLocks noGrp="1"/>
          </p:cNvSpPr>
          <p:nvPr>
            <p:ph type="sldNum" sz="quarter" idx="34"/>
          </p:nvPr>
        </p:nvSpPr>
        <p:spPr>
          <a:xfrm>
            <a:off x="11967901" y="6617924"/>
            <a:ext cx="220924" cy="240077"/>
          </a:xfrm>
          <a:prstGeom prst="rect">
            <a:avLst/>
          </a:prstGeom>
          <a:solidFill>
            <a:schemeClr val="accent1"/>
          </a:solidFill>
        </p:spPr>
        <p:txBody>
          <a:bodyPr/>
          <a:lstStyle/>
          <a:p>
            <a:fld id="{BB07EAE1-021A-493C-B07F-6FE9E5D11BEB}" type="slidenum">
              <a:rPr lang="en-GB" smtClean="0"/>
              <a:pPr/>
              <a:t>‹#›</a:t>
            </a:fld>
            <a:endParaRPr lang="en-GB"/>
          </a:p>
        </p:txBody>
      </p:sp>
    </p:spTree>
    <p:custDataLst>
      <p:tags r:id="rId1"/>
    </p:custDataLst>
    <p:extLst>
      <p:ext uri="{BB962C8B-B14F-4D97-AF65-F5344CB8AC3E}">
        <p14:creationId xmlns:p14="http://schemas.microsoft.com/office/powerpoint/2010/main" val="4261807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Image with text and yellow box">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1F58C912-8061-1B6C-A26F-C124D2EA1411}"/>
              </a:ext>
            </a:extLst>
          </p:cNvPr>
          <p:cNvSpPr>
            <a:spLocks noGrp="1"/>
          </p:cNvSpPr>
          <p:nvPr>
            <p:ph type="pic" sz="quarter" idx="16" hasCustomPrompt="1"/>
          </p:nvPr>
        </p:nvSpPr>
        <p:spPr>
          <a:xfrm>
            <a:off x="4989800" y="0"/>
            <a:ext cx="6978099" cy="6858000"/>
          </a:xfrm>
        </p:spPr>
        <p:txBody>
          <a:bodyPr anchor="ctr"/>
          <a:lstStyle>
            <a:lvl1pPr algn="ctr">
              <a:defRPr/>
            </a:lvl1pPr>
          </a:lstStyle>
          <a:p>
            <a:r>
              <a:rPr lang="en-GB"/>
              <a:t>Click icon to insert image &gt; Right click &gt; Send to Back</a:t>
            </a:r>
            <a:br>
              <a:rPr lang="en-GB"/>
            </a:br>
            <a:br>
              <a:rPr lang="en-GB"/>
            </a:br>
            <a:br>
              <a:rPr lang="en-GB"/>
            </a:br>
            <a:endParaRPr lang="en-GB"/>
          </a:p>
        </p:txBody>
      </p:sp>
      <p:sp>
        <p:nvSpPr>
          <p:cNvPr id="19" name="Text Placeholder 18">
            <a:extLst>
              <a:ext uri="{FF2B5EF4-FFF2-40B4-BE49-F238E27FC236}">
                <a16:creationId xmlns:a16="http://schemas.microsoft.com/office/drawing/2014/main" id="{8C4384F4-4786-CA33-07FD-2788AA0F1F99}"/>
              </a:ext>
            </a:extLst>
          </p:cNvPr>
          <p:cNvSpPr>
            <a:spLocks noGrp="1"/>
          </p:cNvSpPr>
          <p:nvPr>
            <p:ph type="body" sz="quarter" idx="31" hasCustomPrompt="1"/>
          </p:nvPr>
        </p:nvSpPr>
        <p:spPr>
          <a:xfrm>
            <a:off x="8446475" y="3375025"/>
            <a:ext cx="3117038" cy="3089275"/>
          </a:xfrm>
          <a:blipFill dpi="0" rotWithShape="1">
            <a:blip r:embed="rId3">
              <a:extLst>
                <a:ext uri="{28A0092B-C50C-407E-A947-70E740481C1C}">
                  <a14:useLocalDpi xmlns:a14="http://schemas.microsoft.com/office/drawing/2010/main"/>
                </a:ext>
              </a:extLst>
            </a:blip>
            <a:srcRect/>
            <a:tile tx="0" ty="0" sx="100000" sy="100000" flip="none" algn="tl"/>
          </a:blipFill>
        </p:spPr>
        <p:txBody>
          <a:bodyPr>
            <a:normAutofit/>
          </a:bodyPr>
          <a:lstStyle>
            <a:lvl1pPr>
              <a:defRPr/>
            </a:lvl1pPr>
          </a:lstStyle>
          <a:p>
            <a:pPr lvl="0"/>
            <a:r>
              <a:rPr lang="en-GB"/>
              <a:t> </a:t>
            </a:r>
          </a:p>
        </p:txBody>
      </p:sp>
      <p:sp>
        <p:nvSpPr>
          <p:cNvPr id="36" name="Text Placeholder 8">
            <a:extLst>
              <a:ext uri="{FF2B5EF4-FFF2-40B4-BE49-F238E27FC236}">
                <a16:creationId xmlns:a16="http://schemas.microsoft.com/office/drawing/2014/main" id="{DC1EC9C5-EB8F-E306-E422-7FF405AD09B8}"/>
              </a:ext>
            </a:extLst>
          </p:cNvPr>
          <p:cNvSpPr>
            <a:spLocks noGrp="1"/>
          </p:cNvSpPr>
          <p:nvPr>
            <p:ph type="body" sz="quarter" idx="14" hasCustomPrompt="1"/>
          </p:nvPr>
        </p:nvSpPr>
        <p:spPr>
          <a:xfrm>
            <a:off x="8709125" y="3637709"/>
            <a:ext cx="726728" cy="180425"/>
          </a:xfrm>
          <a:solidFill>
            <a:schemeClr val="accent3"/>
          </a:solidFill>
        </p:spPr>
        <p:txBody>
          <a:bodyPr wrap="none" lIns="36000" tIns="36000" rIns="36000" bIns="36000" anchor="ctr">
            <a:spAutoFit/>
          </a:bodyPr>
          <a:lstStyle>
            <a:lvl1pPr algn="l">
              <a:defRPr sz="700" cap="all" spc="50" baseline="0">
                <a:solidFill>
                  <a:schemeClr val="bg2"/>
                </a:solidFill>
              </a:defRPr>
            </a:lvl1pPr>
          </a:lstStyle>
          <a:p>
            <a:pPr lvl="0"/>
            <a:r>
              <a:rPr lang="en-GB"/>
              <a:t>subheading</a:t>
            </a:r>
          </a:p>
        </p:txBody>
      </p:sp>
      <p:sp>
        <p:nvSpPr>
          <p:cNvPr id="38" name="Text Placeholder 37">
            <a:extLst>
              <a:ext uri="{FF2B5EF4-FFF2-40B4-BE49-F238E27FC236}">
                <a16:creationId xmlns:a16="http://schemas.microsoft.com/office/drawing/2014/main" id="{E27F93F2-E9BE-07FF-F1BC-35744964D7E0}"/>
              </a:ext>
            </a:extLst>
          </p:cNvPr>
          <p:cNvSpPr>
            <a:spLocks noGrp="1"/>
          </p:cNvSpPr>
          <p:nvPr>
            <p:ph type="body" sz="quarter" idx="15" hasCustomPrompt="1"/>
          </p:nvPr>
        </p:nvSpPr>
        <p:spPr>
          <a:xfrm>
            <a:off x="8709126" y="3885883"/>
            <a:ext cx="2596009" cy="2450934"/>
          </a:xfrm>
        </p:spPr>
        <p:txBody>
          <a:bodyPr/>
          <a:lstStyle>
            <a:lvl1pPr marL="133160" indent="-133160">
              <a:buClr>
                <a:schemeClr val="accent3"/>
              </a:buClr>
              <a:buFont typeface="Wingdings" panose="05000000000000000000" pitchFamily="2" charset="2"/>
              <a:buChar char="§"/>
              <a:defRPr sz="1200"/>
            </a:lvl1pPr>
            <a:lvl2pPr>
              <a:buClr>
                <a:schemeClr val="accent3"/>
              </a:buClr>
              <a:defRPr sz="1200"/>
            </a:lvl2pPr>
            <a:lvl3pPr>
              <a:buClr>
                <a:schemeClr val="accent3"/>
              </a:buClr>
              <a:defRPr sz="1100"/>
            </a:lvl3pPr>
            <a:lvl4pPr>
              <a:buClr>
                <a:schemeClr val="accent3"/>
              </a:buClr>
              <a:defRPr sz="1050"/>
            </a:lvl4pPr>
            <a:lvl5pPr>
              <a:buClr>
                <a:schemeClr val="accent3"/>
              </a:buClr>
              <a:defRPr sz="1050"/>
            </a:lvl5pPr>
          </a:lstStyle>
          <a:p>
            <a:pPr lvl="0"/>
            <a:r>
              <a:rPr lang="en-GB"/>
              <a:t>Insert text</a:t>
            </a:r>
          </a:p>
          <a:p>
            <a:pPr lvl="1"/>
            <a:r>
              <a:rPr lang="en-GB"/>
              <a:t>Second level</a:t>
            </a:r>
          </a:p>
          <a:p>
            <a:pPr lvl="2"/>
            <a:r>
              <a:rPr lang="en-GB"/>
              <a:t>Third level</a:t>
            </a:r>
          </a:p>
          <a:p>
            <a:pPr lvl="3"/>
            <a:r>
              <a:rPr lang="en-GB"/>
              <a:t>Fourth level</a:t>
            </a:r>
          </a:p>
          <a:p>
            <a:pPr lvl="4"/>
            <a:r>
              <a:rPr lang="en-GB"/>
              <a:t>Fifth level</a:t>
            </a:r>
          </a:p>
        </p:txBody>
      </p:sp>
      <p:sp>
        <p:nvSpPr>
          <p:cNvPr id="24" name="Text Placeholder 9">
            <a:extLst>
              <a:ext uri="{FF2B5EF4-FFF2-40B4-BE49-F238E27FC236}">
                <a16:creationId xmlns:a16="http://schemas.microsoft.com/office/drawing/2014/main" id="{1EF683A8-C930-FAFD-A97A-C54F3DECF9F0}"/>
              </a:ext>
            </a:extLst>
          </p:cNvPr>
          <p:cNvSpPr>
            <a:spLocks noGrp="1"/>
          </p:cNvSpPr>
          <p:nvPr>
            <p:ph type="body" sz="quarter" idx="13" hasCustomPrompt="1"/>
          </p:nvPr>
        </p:nvSpPr>
        <p:spPr>
          <a:xfrm>
            <a:off x="450732" y="1534566"/>
            <a:ext cx="4168596" cy="3392078"/>
          </a:xfrm>
        </p:spPr>
        <p:txBody>
          <a:bodyPr/>
          <a:lstStyle>
            <a:lvl1pPr>
              <a:defRPr sz="1400">
                <a:latin typeface="+mj-lt"/>
              </a:defRPr>
            </a:lvl1pPr>
            <a:lvl2pPr>
              <a:defRPr sz="1200">
                <a:latin typeface="+mn-lt"/>
              </a:defRPr>
            </a:lvl2pPr>
            <a:lvl3pPr>
              <a:defRPr sz="1100">
                <a:latin typeface="+mn-lt"/>
              </a:defRPr>
            </a:lvl3pPr>
            <a:lvl4pPr>
              <a:defRPr sz="1050">
                <a:latin typeface="+mn-lt"/>
              </a:defRPr>
            </a:lvl4pPr>
            <a:lvl5pPr>
              <a:defRPr sz="1200">
                <a:latin typeface="Arial" panose="020B0604020202020204" pitchFamily="34" charset="0"/>
              </a:defRPr>
            </a:lvl5pPr>
          </a:lstStyle>
          <a:p>
            <a:pPr lvl="0"/>
            <a:r>
              <a:rPr lang="en-GB"/>
              <a:t>Use this space to add in a summary of the service line here. This should help to cover e.g. the questions/challenges we’re able to help our clients answer or overcome. We suggest you sign off the text with:</a:t>
            </a:r>
          </a:p>
          <a:p>
            <a:pPr lvl="1"/>
            <a:r>
              <a:rPr lang="en-GB"/>
              <a:t>Second level</a:t>
            </a:r>
          </a:p>
          <a:p>
            <a:pPr lvl="2"/>
            <a:r>
              <a:rPr lang="en-GB"/>
              <a:t>Third level</a:t>
            </a:r>
          </a:p>
          <a:p>
            <a:pPr lvl="3"/>
            <a:r>
              <a:rPr lang="en-GB"/>
              <a:t>Fourth level</a:t>
            </a:r>
          </a:p>
          <a:p>
            <a:pPr lvl="4"/>
            <a:r>
              <a:rPr lang="en-GB"/>
              <a:t>Fifth level</a:t>
            </a:r>
          </a:p>
        </p:txBody>
      </p:sp>
      <p:sp>
        <p:nvSpPr>
          <p:cNvPr id="26" name="Text Placeholder 25">
            <a:extLst>
              <a:ext uri="{FF2B5EF4-FFF2-40B4-BE49-F238E27FC236}">
                <a16:creationId xmlns:a16="http://schemas.microsoft.com/office/drawing/2014/main" id="{EC6DE52E-FA26-EEAC-325A-93E1D969249B}"/>
              </a:ext>
            </a:extLst>
          </p:cNvPr>
          <p:cNvSpPr>
            <a:spLocks noGrp="1"/>
          </p:cNvSpPr>
          <p:nvPr>
            <p:ph type="body" sz="quarter" idx="33" hasCustomPrompt="1"/>
          </p:nvPr>
        </p:nvSpPr>
        <p:spPr>
          <a:xfrm>
            <a:off x="0" y="5162854"/>
            <a:ext cx="3968436" cy="963612"/>
          </a:xfrm>
          <a:solidFill>
            <a:schemeClr val="accent4">
              <a:alpha val="50000"/>
            </a:schemeClr>
          </a:solidFill>
        </p:spPr>
        <p:txBody>
          <a:bodyPr lIns="540000" anchor="ctr"/>
          <a:lstStyle>
            <a:lvl1pPr>
              <a:defRPr sz="1600">
                <a:latin typeface="+mj-lt"/>
              </a:defRPr>
            </a:lvl1pPr>
          </a:lstStyle>
          <a:p>
            <a:pPr lvl="0"/>
            <a:r>
              <a:rPr lang="en-GB"/>
              <a:t>So, how can we help you?</a:t>
            </a:r>
          </a:p>
        </p:txBody>
      </p:sp>
      <p:sp>
        <p:nvSpPr>
          <p:cNvPr id="2" name="Title 1">
            <a:extLst>
              <a:ext uri="{FF2B5EF4-FFF2-40B4-BE49-F238E27FC236}">
                <a16:creationId xmlns:a16="http://schemas.microsoft.com/office/drawing/2014/main" id="{E3C79B96-EA50-FA4C-C918-EADE14944FB5}"/>
              </a:ext>
            </a:extLst>
          </p:cNvPr>
          <p:cNvSpPr>
            <a:spLocks noGrp="1"/>
          </p:cNvSpPr>
          <p:nvPr>
            <p:ph type="title" hasCustomPrompt="1"/>
          </p:nvPr>
        </p:nvSpPr>
        <p:spPr>
          <a:xfrm>
            <a:off x="450732" y="460771"/>
            <a:ext cx="4170864" cy="558405"/>
          </a:xfrm>
        </p:spPr>
        <p:txBody>
          <a:bodyPr/>
          <a:lstStyle>
            <a:lvl1pPr>
              <a:defRPr sz="3199"/>
            </a:lvl1pPr>
          </a:lstStyle>
          <a:p>
            <a:r>
              <a:rPr lang="en-GB"/>
              <a:t>Insert title here</a:t>
            </a:r>
          </a:p>
        </p:txBody>
      </p:sp>
      <p:grpSp>
        <p:nvGrpSpPr>
          <p:cNvPr id="45" name="Group 44">
            <a:extLst>
              <a:ext uri="{FF2B5EF4-FFF2-40B4-BE49-F238E27FC236}">
                <a16:creationId xmlns:a16="http://schemas.microsoft.com/office/drawing/2014/main" id="{11655657-D024-44D0-E5DB-892A57E4CB97}"/>
              </a:ext>
            </a:extLst>
          </p:cNvPr>
          <p:cNvGrpSpPr/>
          <p:nvPr userDrawn="1"/>
        </p:nvGrpSpPr>
        <p:grpSpPr>
          <a:xfrm>
            <a:off x="12284371" y="0"/>
            <a:ext cx="2174456" cy="5067300"/>
            <a:chOff x="838199" y="1150069"/>
            <a:chExt cx="2175022" cy="5067300"/>
          </a:xfrm>
        </p:grpSpPr>
        <p:sp>
          <p:nvSpPr>
            <p:cNvPr id="46" name="Rectangle 45">
              <a:extLst>
                <a:ext uri="{FF2B5EF4-FFF2-40B4-BE49-F238E27FC236}">
                  <a16:creationId xmlns:a16="http://schemas.microsoft.com/office/drawing/2014/main" id="{56D9E249-3F1E-84E8-729C-DD99077C9DA6}"/>
                </a:ext>
              </a:extLst>
            </p:cNvPr>
            <p:cNvSpPr/>
            <p:nvPr/>
          </p:nvSpPr>
          <p:spPr>
            <a:xfrm>
              <a:off x="838199" y="1669942"/>
              <a:ext cx="2146446" cy="4547427"/>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333333"/>
                </a:solidFill>
              </a:endParaRPr>
            </a:p>
          </p:txBody>
        </p:sp>
        <p:sp>
          <p:nvSpPr>
            <p:cNvPr id="47" name="Rectangle 46">
              <a:extLst>
                <a:ext uri="{FF2B5EF4-FFF2-40B4-BE49-F238E27FC236}">
                  <a16:creationId xmlns:a16="http://schemas.microsoft.com/office/drawing/2014/main" id="{DFD5DD30-89E5-29A5-56E8-06033F1A1452}"/>
                </a:ext>
              </a:extLst>
            </p:cNvPr>
            <p:cNvSpPr/>
            <p:nvPr/>
          </p:nvSpPr>
          <p:spPr>
            <a:xfrm flipV="1">
              <a:off x="838200" y="1150069"/>
              <a:ext cx="2146445" cy="52016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799">
                <a:solidFill>
                  <a:srgbClr val="333333"/>
                </a:solidFill>
              </a:endParaRPr>
            </a:p>
          </p:txBody>
        </p:sp>
        <p:sp>
          <p:nvSpPr>
            <p:cNvPr id="48" name="TextBox 47">
              <a:extLst>
                <a:ext uri="{FF2B5EF4-FFF2-40B4-BE49-F238E27FC236}">
                  <a16:creationId xmlns:a16="http://schemas.microsoft.com/office/drawing/2014/main" id="{6D8A8E57-34DD-6E51-34B8-E69AFF7F3507}"/>
                </a:ext>
              </a:extLst>
            </p:cNvPr>
            <p:cNvSpPr txBox="1"/>
            <p:nvPr/>
          </p:nvSpPr>
          <p:spPr>
            <a:xfrm>
              <a:off x="866775" y="1753646"/>
              <a:ext cx="2087197" cy="553998"/>
            </a:xfrm>
            <a:prstGeom prst="rect">
              <a:avLst/>
            </a:prstGeom>
            <a:noFill/>
          </p:spPr>
          <p:txBody>
            <a:bodyPr wrap="square" rtlCol="0">
              <a:spAutoFit/>
            </a:bodyPr>
            <a:lstStyle/>
            <a:p>
              <a:r>
                <a:rPr lang="en-GB" sz="1000" b="1">
                  <a:solidFill>
                    <a:srgbClr val="333333"/>
                  </a:solidFill>
                </a:rPr>
                <a:t>1. </a:t>
              </a:r>
              <a:r>
                <a:rPr lang="en-GB" sz="1000">
                  <a:solidFill>
                    <a:srgbClr val="333333"/>
                  </a:solidFill>
                </a:rPr>
                <a:t>Click on the </a:t>
              </a:r>
              <a:r>
                <a:rPr lang="en-GB" sz="1000" b="0">
                  <a:solidFill>
                    <a:srgbClr val="333333"/>
                  </a:solidFill>
                  <a:latin typeface="Arial" panose="020B0604020202020204" pitchFamily="34" charset="0"/>
                </a:rPr>
                <a:t>icon</a:t>
              </a:r>
              <a:r>
                <a:rPr lang="en-GB" sz="1000">
                  <a:solidFill>
                    <a:srgbClr val="333333"/>
                  </a:solidFill>
                </a:rPr>
                <a:t> in the middle of the placeholder and choose the image from your computer.</a:t>
              </a:r>
            </a:p>
          </p:txBody>
        </p:sp>
        <p:sp>
          <p:nvSpPr>
            <p:cNvPr id="49" name="TextBox 48">
              <a:extLst>
                <a:ext uri="{FF2B5EF4-FFF2-40B4-BE49-F238E27FC236}">
                  <a16:creationId xmlns:a16="http://schemas.microsoft.com/office/drawing/2014/main" id="{79FA99D7-CDA5-4390-1190-FCABECAD30C5}"/>
                </a:ext>
              </a:extLst>
            </p:cNvPr>
            <p:cNvSpPr txBox="1"/>
            <p:nvPr/>
          </p:nvSpPr>
          <p:spPr>
            <a:xfrm>
              <a:off x="866774" y="2507829"/>
              <a:ext cx="2146447" cy="553998"/>
            </a:xfrm>
            <a:prstGeom prst="rect">
              <a:avLst/>
            </a:prstGeom>
            <a:noFill/>
          </p:spPr>
          <p:txBody>
            <a:bodyPr wrap="square" rtlCol="0">
              <a:spAutoFit/>
            </a:bodyPr>
            <a:lstStyle/>
            <a:p>
              <a:r>
                <a:rPr lang="en-GB" sz="1000" b="1">
                  <a:solidFill>
                    <a:srgbClr val="333333"/>
                  </a:solidFill>
                </a:rPr>
                <a:t>2. </a:t>
              </a:r>
              <a:r>
                <a:rPr lang="en-GB" sz="1000">
                  <a:solidFill>
                    <a:srgbClr val="333333"/>
                  </a:solidFill>
                </a:rPr>
                <a:t>Click on the </a:t>
              </a:r>
              <a:r>
                <a:rPr lang="en-GB" sz="1000" b="0">
                  <a:solidFill>
                    <a:srgbClr val="333333"/>
                  </a:solidFill>
                  <a:latin typeface="Arial" panose="020B0604020202020204" pitchFamily="34" charset="0"/>
                </a:rPr>
                <a:t>Format Picture </a:t>
              </a:r>
              <a:r>
                <a:rPr lang="en-GB" sz="1000">
                  <a:solidFill>
                    <a:srgbClr val="333333"/>
                  </a:solidFill>
                </a:rPr>
                <a:t>tab in the ribbon and use the tools to edit the image.</a:t>
              </a:r>
            </a:p>
          </p:txBody>
        </p:sp>
        <p:sp>
          <p:nvSpPr>
            <p:cNvPr id="50" name="TextBox 49">
              <a:extLst>
                <a:ext uri="{FF2B5EF4-FFF2-40B4-BE49-F238E27FC236}">
                  <a16:creationId xmlns:a16="http://schemas.microsoft.com/office/drawing/2014/main" id="{CAAB25AD-CD26-5CE0-FE7E-826A6E046DC5}"/>
                </a:ext>
              </a:extLst>
            </p:cNvPr>
            <p:cNvSpPr txBox="1"/>
            <p:nvPr/>
          </p:nvSpPr>
          <p:spPr>
            <a:xfrm>
              <a:off x="866773" y="3108124"/>
              <a:ext cx="2146447" cy="1169551"/>
            </a:xfrm>
            <a:prstGeom prst="rect">
              <a:avLst/>
            </a:prstGeom>
            <a:noFill/>
          </p:spPr>
          <p:txBody>
            <a:bodyPr wrap="square" rtlCol="0">
              <a:spAutoFit/>
            </a:bodyPr>
            <a:lstStyle/>
            <a:p>
              <a:r>
                <a:rPr lang="en-GB" sz="1000" b="1">
                  <a:solidFill>
                    <a:srgbClr val="333333"/>
                  </a:solidFill>
                </a:rPr>
                <a:t>3. </a:t>
              </a:r>
              <a:r>
                <a:rPr lang="en-GB" sz="1000">
                  <a:solidFill>
                    <a:srgbClr val="333333"/>
                  </a:solidFill>
                </a:rPr>
                <a:t>Choose </a:t>
              </a:r>
              <a:r>
                <a:rPr lang="en-GB" sz="1000" b="0">
                  <a:solidFill>
                    <a:srgbClr val="333333"/>
                  </a:solidFill>
                  <a:latin typeface="Arial" panose="020B0604020202020204" pitchFamily="34" charset="0"/>
                </a:rPr>
                <a:t>Crop</a:t>
              </a:r>
              <a:r>
                <a:rPr lang="en-GB" sz="1000">
                  <a:solidFill>
                    <a:srgbClr val="333333"/>
                  </a:solidFill>
                </a:rPr>
                <a:t> to resize and move the image within the placeholder, using the white circles in the corners of the image. Click on the drop down arrow and choose </a:t>
              </a:r>
              <a:r>
                <a:rPr lang="en-GB" sz="1000" b="0">
                  <a:solidFill>
                    <a:srgbClr val="333333"/>
                  </a:solidFill>
                  <a:latin typeface="Arial" panose="020B0604020202020204" pitchFamily="34" charset="0"/>
                </a:rPr>
                <a:t>Fit </a:t>
              </a:r>
              <a:r>
                <a:rPr lang="en-GB" sz="1000">
                  <a:solidFill>
                    <a:srgbClr val="333333"/>
                  </a:solidFill>
                </a:rPr>
                <a:t>to fit the image to the placeholder.</a:t>
              </a:r>
            </a:p>
          </p:txBody>
        </p:sp>
        <p:sp>
          <p:nvSpPr>
            <p:cNvPr id="51" name="TextBox 50">
              <a:extLst>
                <a:ext uri="{FF2B5EF4-FFF2-40B4-BE49-F238E27FC236}">
                  <a16:creationId xmlns:a16="http://schemas.microsoft.com/office/drawing/2014/main" id="{94A34292-32A6-C49D-889F-41BD0B1506A6}"/>
                </a:ext>
              </a:extLst>
            </p:cNvPr>
            <p:cNvSpPr txBox="1"/>
            <p:nvPr/>
          </p:nvSpPr>
          <p:spPr>
            <a:xfrm>
              <a:off x="866774" y="4323972"/>
              <a:ext cx="2146447" cy="400110"/>
            </a:xfrm>
            <a:prstGeom prst="rect">
              <a:avLst/>
            </a:prstGeom>
            <a:noFill/>
          </p:spPr>
          <p:txBody>
            <a:bodyPr wrap="square" rtlCol="0">
              <a:spAutoFit/>
            </a:bodyPr>
            <a:lstStyle/>
            <a:p>
              <a:r>
                <a:rPr lang="en-GB" sz="1000" b="1">
                  <a:solidFill>
                    <a:srgbClr val="333333"/>
                  </a:solidFill>
                </a:rPr>
                <a:t>4. </a:t>
              </a:r>
              <a:r>
                <a:rPr lang="en-GB" sz="1000">
                  <a:solidFill>
                    <a:srgbClr val="333333"/>
                  </a:solidFill>
                </a:rPr>
                <a:t>Choose </a:t>
              </a:r>
              <a:r>
                <a:rPr lang="en-GB" sz="1000" b="0">
                  <a:solidFill>
                    <a:srgbClr val="333333"/>
                  </a:solidFill>
                  <a:latin typeface="Arial" panose="020B0604020202020204" pitchFamily="34" charset="0"/>
                </a:rPr>
                <a:t>Picture Colour </a:t>
              </a:r>
              <a:r>
                <a:rPr lang="en-GB" sz="1000">
                  <a:solidFill>
                    <a:srgbClr val="333333"/>
                  </a:solidFill>
                </a:rPr>
                <a:t>to adjust the Saturation, Tone, and Colour.</a:t>
              </a:r>
            </a:p>
          </p:txBody>
        </p:sp>
        <p:sp>
          <p:nvSpPr>
            <p:cNvPr id="52" name="TextBox 51">
              <a:extLst>
                <a:ext uri="{FF2B5EF4-FFF2-40B4-BE49-F238E27FC236}">
                  <a16:creationId xmlns:a16="http://schemas.microsoft.com/office/drawing/2014/main" id="{4DBD5CB2-BA88-8E9B-868E-70AC4F94371C}"/>
                </a:ext>
              </a:extLst>
            </p:cNvPr>
            <p:cNvSpPr txBox="1"/>
            <p:nvPr/>
          </p:nvSpPr>
          <p:spPr>
            <a:xfrm>
              <a:off x="866774" y="4924267"/>
              <a:ext cx="2146447" cy="553998"/>
            </a:xfrm>
            <a:prstGeom prst="rect">
              <a:avLst/>
            </a:prstGeom>
            <a:noFill/>
          </p:spPr>
          <p:txBody>
            <a:bodyPr wrap="square" rtlCol="0">
              <a:spAutoFit/>
            </a:bodyPr>
            <a:lstStyle/>
            <a:p>
              <a:r>
                <a:rPr lang="en-GB" sz="1000" b="1">
                  <a:solidFill>
                    <a:srgbClr val="333333"/>
                  </a:solidFill>
                </a:rPr>
                <a:t>5. </a:t>
              </a:r>
              <a:r>
                <a:rPr lang="en-GB" sz="1000">
                  <a:solidFill>
                    <a:srgbClr val="333333"/>
                  </a:solidFill>
                </a:rPr>
                <a:t>Choose </a:t>
              </a:r>
              <a:r>
                <a:rPr lang="en-GB" sz="1000" b="0">
                  <a:solidFill>
                    <a:srgbClr val="333333"/>
                  </a:solidFill>
                  <a:latin typeface="Arial" panose="020B0604020202020204" pitchFamily="34" charset="0"/>
                </a:rPr>
                <a:t>Picture Correction </a:t>
              </a:r>
              <a:r>
                <a:rPr lang="en-GB" sz="1000">
                  <a:solidFill>
                    <a:srgbClr val="333333"/>
                  </a:solidFill>
                </a:rPr>
                <a:t>to adjust the Sharpness, Brightness, and Contrast.</a:t>
              </a:r>
            </a:p>
          </p:txBody>
        </p:sp>
        <p:sp>
          <p:nvSpPr>
            <p:cNvPr id="53" name="TextBox 52">
              <a:extLst>
                <a:ext uri="{FF2B5EF4-FFF2-40B4-BE49-F238E27FC236}">
                  <a16:creationId xmlns:a16="http://schemas.microsoft.com/office/drawing/2014/main" id="{1C3D0519-C91C-FEF0-C917-97E06A80E2AA}"/>
                </a:ext>
              </a:extLst>
            </p:cNvPr>
            <p:cNvSpPr txBox="1"/>
            <p:nvPr/>
          </p:nvSpPr>
          <p:spPr>
            <a:xfrm>
              <a:off x="1026885" y="1179173"/>
              <a:ext cx="1826222" cy="461665"/>
            </a:xfrm>
            <a:prstGeom prst="rect">
              <a:avLst/>
            </a:prstGeom>
            <a:noFill/>
          </p:spPr>
          <p:txBody>
            <a:bodyPr wrap="square" rtlCol="0">
              <a:spAutoFit/>
            </a:bodyPr>
            <a:lstStyle/>
            <a:p>
              <a:pPr algn="ctr"/>
              <a:r>
                <a:rPr lang="en-GB" sz="1200">
                  <a:solidFill>
                    <a:srgbClr val="333333"/>
                  </a:solidFill>
                  <a:latin typeface="+mn-lt"/>
                </a:rPr>
                <a:t>HOW TO INSERT </a:t>
              </a:r>
              <a:br>
                <a:rPr lang="en-GB" sz="1200">
                  <a:solidFill>
                    <a:srgbClr val="333333"/>
                  </a:solidFill>
                  <a:latin typeface="+mn-lt"/>
                </a:rPr>
              </a:br>
              <a:r>
                <a:rPr lang="en-GB" sz="1200">
                  <a:solidFill>
                    <a:srgbClr val="333333"/>
                  </a:solidFill>
                  <a:latin typeface="+mn-lt"/>
                </a:rPr>
                <a:t>AN IMAGE</a:t>
              </a:r>
            </a:p>
          </p:txBody>
        </p:sp>
        <p:sp>
          <p:nvSpPr>
            <p:cNvPr id="54" name="TextBox 53">
              <a:extLst>
                <a:ext uri="{FF2B5EF4-FFF2-40B4-BE49-F238E27FC236}">
                  <a16:creationId xmlns:a16="http://schemas.microsoft.com/office/drawing/2014/main" id="{98331026-2771-0CAF-5402-C8447BF98AE6}"/>
                </a:ext>
              </a:extLst>
            </p:cNvPr>
            <p:cNvSpPr txBox="1"/>
            <p:nvPr userDrawn="1"/>
          </p:nvSpPr>
          <p:spPr>
            <a:xfrm>
              <a:off x="866774" y="5522715"/>
              <a:ext cx="2146447" cy="553998"/>
            </a:xfrm>
            <a:prstGeom prst="rect">
              <a:avLst/>
            </a:prstGeom>
            <a:noFill/>
          </p:spPr>
          <p:txBody>
            <a:bodyPr wrap="square" rtlCol="0">
              <a:spAutoFit/>
            </a:bodyPr>
            <a:lstStyle/>
            <a:p>
              <a:r>
                <a:rPr lang="en-GB" sz="1000" b="1">
                  <a:solidFill>
                    <a:srgbClr val="333333"/>
                  </a:solidFill>
                </a:rPr>
                <a:t>6. </a:t>
              </a:r>
              <a:r>
                <a:rPr lang="en-GB" sz="1000">
                  <a:solidFill>
                    <a:srgbClr val="333333"/>
                  </a:solidFill>
                </a:rPr>
                <a:t>Once you are happy with your image, right click on it and select ‘</a:t>
              </a:r>
              <a:r>
                <a:rPr lang="en-GB" sz="1000" b="0">
                  <a:solidFill>
                    <a:srgbClr val="333333"/>
                  </a:solidFill>
                  <a:latin typeface="Arial" panose="020B0604020202020204" pitchFamily="34" charset="0"/>
                </a:rPr>
                <a:t>Send to back</a:t>
              </a:r>
              <a:r>
                <a:rPr lang="en-GB" sz="1000">
                  <a:solidFill>
                    <a:srgbClr val="333333"/>
                  </a:solidFill>
                </a:rPr>
                <a:t>’. </a:t>
              </a:r>
              <a:endParaRPr lang="en-GB" sz="1000">
                <a:solidFill>
                  <a:srgbClr val="333333"/>
                </a:solidFill>
                <a:latin typeface="Arial" panose="020B0604020202020204" pitchFamily="34" charset="0"/>
              </a:endParaRPr>
            </a:p>
          </p:txBody>
        </p:sp>
      </p:grpSp>
      <p:grpSp>
        <p:nvGrpSpPr>
          <p:cNvPr id="55" name="Group 54">
            <a:extLst>
              <a:ext uri="{FF2B5EF4-FFF2-40B4-BE49-F238E27FC236}">
                <a16:creationId xmlns:a16="http://schemas.microsoft.com/office/drawing/2014/main" id="{18239C6E-E06D-224C-ECE1-5C8FBE8A90BA}"/>
              </a:ext>
            </a:extLst>
          </p:cNvPr>
          <p:cNvGrpSpPr/>
          <p:nvPr userDrawn="1"/>
        </p:nvGrpSpPr>
        <p:grpSpPr>
          <a:xfrm>
            <a:off x="12284372" y="0"/>
            <a:ext cx="2174455" cy="5486150"/>
            <a:chOff x="12287572" y="0"/>
            <a:chExt cx="2175021" cy="5486150"/>
          </a:xfrm>
        </p:grpSpPr>
        <p:grpSp>
          <p:nvGrpSpPr>
            <p:cNvPr id="56" name="Group 55">
              <a:extLst>
                <a:ext uri="{FF2B5EF4-FFF2-40B4-BE49-F238E27FC236}">
                  <a16:creationId xmlns:a16="http://schemas.microsoft.com/office/drawing/2014/main" id="{6246A7FB-6FF4-AEC9-B2D4-B74B2D1E1D6E}"/>
                </a:ext>
              </a:extLst>
            </p:cNvPr>
            <p:cNvGrpSpPr/>
            <p:nvPr/>
          </p:nvGrpSpPr>
          <p:grpSpPr>
            <a:xfrm>
              <a:off x="12287572" y="0"/>
              <a:ext cx="2175021" cy="4839558"/>
              <a:chOff x="838200" y="1150069"/>
              <a:chExt cx="2175021" cy="4839558"/>
            </a:xfrm>
          </p:grpSpPr>
          <p:sp>
            <p:nvSpPr>
              <p:cNvPr id="68" name="Rectangle 67">
                <a:extLst>
                  <a:ext uri="{FF2B5EF4-FFF2-40B4-BE49-F238E27FC236}">
                    <a16:creationId xmlns:a16="http://schemas.microsoft.com/office/drawing/2014/main" id="{C7624226-3CA1-9064-241F-231BC01CAA47}"/>
                  </a:ext>
                </a:extLst>
              </p:cNvPr>
              <p:cNvSpPr/>
              <p:nvPr/>
            </p:nvSpPr>
            <p:spPr>
              <a:xfrm>
                <a:off x="838200" y="1150069"/>
                <a:ext cx="2146445" cy="4839558"/>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333333"/>
                  </a:solidFill>
                </a:endParaRPr>
              </a:p>
            </p:txBody>
          </p:sp>
          <p:sp>
            <p:nvSpPr>
              <p:cNvPr id="69" name="Rectangle 68">
                <a:extLst>
                  <a:ext uri="{FF2B5EF4-FFF2-40B4-BE49-F238E27FC236}">
                    <a16:creationId xmlns:a16="http://schemas.microsoft.com/office/drawing/2014/main" id="{89F57542-9703-6E46-B6C9-7CC009D92B42}"/>
                  </a:ext>
                </a:extLst>
              </p:cNvPr>
              <p:cNvSpPr/>
              <p:nvPr/>
            </p:nvSpPr>
            <p:spPr>
              <a:xfrm flipV="1">
                <a:off x="838200" y="1150069"/>
                <a:ext cx="2146445" cy="52016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799">
                  <a:solidFill>
                    <a:srgbClr val="333333"/>
                  </a:solidFill>
                </a:endParaRPr>
              </a:p>
            </p:txBody>
          </p:sp>
          <p:sp>
            <p:nvSpPr>
              <p:cNvPr id="70" name="TextBox 69">
                <a:extLst>
                  <a:ext uri="{FF2B5EF4-FFF2-40B4-BE49-F238E27FC236}">
                    <a16:creationId xmlns:a16="http://schemas.microsoft.com/office/drawing/2014/main" id="{FD211677-D0AB-4361-B6C0-BEBDCEDA1646}"/>
                  </a:ext>
                </a:extLst>
              </p:cNvPr>
              <p:cNvSpPr txBox="1"/>
              <p:nvPr/>
            </p:nvSpPr>
            <p:spPr>
              <a:xfrm>
                <a:off x="866775" y="2189496"/>
                <a:ext cx="2087197" cy="553998"/>
              </a:xfrm>
              <a:prstGeom prst="rect">
                <a:avLst/>
              </a:prstGeom>
              <a:noFill/>
            </p:spPr>
            <p:txBody>
              <a:bodyPr wrap="square" rtlCol="0">
                <a:spAutoFit/>
              </a:bodyPr>
              <a:lstStyle/>
              <a:p>
                <a:r>
                  <a:rPr lang="en-GB" sz="1000" b="1">
                    <a:solidFill>
                      <a:srgbClr val="333333"/>
                    </a:solidFill>
                  </a:rPr>
                  <a:t>2. </a:t>
                </a:r>
                <a:r>
                  <a:rPr lang="en-GB" sz="1000">
                    <a:solidFill>
                      <a:srgbClr val="333333"/>
                    </a:solidFill>
                  </a:rPr>
                  <a:t>Click on the </a:t>
                </a:r>
                <a:r>
                  <a:rPr lang="en-GB" sz="1000" b="0">
                    <a:solidFill>
                      <a:srgbClr val="333333"/>
                    </a:solidFill>
                    <a:latin typeface="Arial" panose="020B0604020202020204" pitchFamily="34" charset="0"/>
                  </a:rPr>
                  <a:t>icon</a:t>
                </a:r>
                <a:r>
                  <a:rPr lang="en-GB" sz="1000">
                    <a:solidFill>
                      <a:srgbClr val="333333"/>
                    </a:solidFill>
                  </a:rPr>
                  <a:t> in the middle of the placeholder and choose the image from your computer.</a:t>
                </a:r>
              </a:p>
            </p:txBody>
          </p:sp>
          <p:sp>
            <p:nvSpPr>
              <p:cNvPr id="71" name="TextBox 70">
                <a:extLst>
                  <a:ext uri="{FF2B5EF4-FFF2-40B4-BE49-F238E27FC236}">
                    <a16:creationId xmlns:a16="http://schemas.microsoft.com/office/drawing/2014/main" id="{80B506D1-EBD7-BEA3-CBB4-67E536B291A5}"/>
                  </a:ext>
                </a:extLst>
              </p:cNvPr>
              <p:cNvSpPr txBox="1"/>
              <p:nvPr/>
            </p:nvSpPr>
            <p:spPr>
              <a:xfrm>
                <a:off x="866774" y="2943679"/>
                <a:ext cx="2146447" cy="553998"/>
              </a:xfrm>
              <a:prstGeom prst="rect">
                <a:avLst/>
              </a:prstGeom>
              <a:noFill/>
            </p:spPr>
            <p:txBody>
              <a:bodyPr wrap="square" rtlCol="0">
                <a:spAutoFit/>
              </a:bodyPr>
              <a:lstStyle/>
              <a:p>
                <a:r>
                  <a:rPr lang="en-GB" sz="1000" b="1">
                    <a:solidFill>
                      <a:srgbClr val="333333"/>
                    </a:solidFill>
                  </a:rPr>
                  <a:t>3. </a:t>
                </a:r>
                <a:r>
                  <a:rPr lang="en-GB" sz="1000">
                    <a:solidFill>
                      <a:srgbClr val="333333"/>
                    </a:solidFill>
                  </a:rPr>
                  <a:t>Click on the </a:t>
                </a:r>
                <a:r>
                  <a:rPr lang="en-GB" sz="1000" b="0">
                    <a:solidFill>
                      <a:srgbClr val="333333"/>
                    </a:solidFill>
                    <a:latin typeface="Arial" panose="020B0604020202020204" pitchFamily="34" charset="0"/>
                  </a:rPr>
                  <a:t>Format Picture </a:t>
                </a:r>
                <a:r>
                  <a:rPr lang="en-GB" sz="1000">
                    <a:solidFill>
                      <a:srgbClr val="333333"/>
                    </a:solidFill>
                  </a:rPr>
                  <a:t>tab in the ribbon and use the tools to edit the image.</a:t>
                </a:r>
              </a:p>
            </p:txBody>
          </p:sp>
          <p:sp>
            <p:nvSpPr>
              <p:cNvPr id="72" name="TextBox 71">
                <a:extLst>
                  <a:ext uri="{FF2B5EF4-FFF2-40B4-BE49-F238E27FC236}">
                    <a16:creationId xmlns:a16="http://schemas.microsoft.com/office/drawing/2014/main" id="{2132C6BF-BB02-F450-8A6E-E35DA8B1CA84}"/>
                  </a:ext>
                </a:extLst>
              </p:cNvPr>
              <p:cNvSpPr txBox="1"/>
              <p:nvPr/>
            </p:nvSpPr>
            <p:spPr>
              <a:xfrm>
                <a:off x="866773" y="3543974"/>
                <a:ext cx="2146447" cy="1169551"/>
              </a:xfrm>
              <a:prstGeom prst="rect">
                <a:avLst/>
              </a:prstGeom>
              <a:noFill/>
            </p:spPr>
            <p:txBody>
              <a:bodyPr wrap="square" rtlCol="0">
                <a:spAutoFit/>
              </a:bodyPr>
              <a:lstStyle/>
              <a:p>
                <a:r>
                  <a:rPr lang="en-GB" sz="1000" b="1">
                    <a:solidFill>
                      <a:srgbClr val="333333"/>
                    </a:solidFill>
                  </a:rPr>
                  <a:t>4. </a:t>
                </a:r>
                <a:r>
                  <a:rPr lang="en-GB" sz="1000">
                    <a:solidFill>
                      <a:srgbClr val="333333"/>
                    </a:solidFill>
                  </a:rPr>
                  <a:t>Choose </a:t>
                </a:r>
                <a:r>
                  <a:rPr lang="en-GB" sz="1000" b="0">
                    <a:solidFill>
                      <a:srgbClr val="333333"/>
                    </a:solidFill>
                    <a:latin typeface="Arial" panose="020B0604020202020204" pitchFamily="34" charset="0"/>
                  </a:rPr>
                  <a:t>Crop</a:t>
                </a:r>
                <a:r>
                  <a:rPr lang="en-GB" sz="1000">
                    <a:solidFill>
                      <a:srgbClr val="333333"/>
                    </a:solidFill>
                  </a:rPr>
                  <a:t> to resize and move the image within the placeholder, using the white circles in the corners of the image. Click on the drop down arrow and choose </a:t>
                </a:r>
                <a:r>
                  <a:rPr lang="en-GB" sz="1000" b="0">
                    <a:solidFill>
                      <a:srgbClr val="333333"/>
                    </a:solidFill>
                    <a:latin typeface="Arial" panose="020B0604020202020204" pitchFamily="34" charset="0"/>
                  </a:rPr>
                  <a:t>Fit </a:t>
                </a:r>
                <a:r>
                  <a:rPr lang="en-GB" sz="1000">
                    <a:solidFill>
                      <a:srgbClr val="333333"/>
                    </a:solidFill>
                  </a:rPr>
                  <a:t>to fit the image to the placeholder.</a:t>
                </a:r>
              </a:p>
            </p:txBody>
          </p:sp>
          <p:sp>
            <p:nvSpPr>
              <p:cNvPr id="73" name="TextBox 72">
                <a:extLst>
                  <a:ext uri="{FF2B5EF4-FFF2-40B4-BE49-F238E27FC236}">
                    <a16:creationId xmlns:a16="http://schemas.microsoft.com/office/drawing/2014/main" id="{4ABFF4F3-DD81-94E7-4D32-A984213F15A1}"/>
                  </a:ext>
                </a:extLst>
              </p:cNvPr>
              <p:cNvSpPr txBox="1"/>
              <p:nvPr/>
            </p:nvSpPr>
            <p:spPr>
              <a:xfrm>
                <a:off x="866774" y="4759822"/>
                <a:ext cx="2146447" cy="400110"/>
              </a:xfrm>
              <a:prstGeom prst="rect">
                <a:avLst/>
              </a:prstGeom>
              <a:noFill/>
            </p:spPr>
            <p:txBody>
              <a:bodyPr wrap="square" rtlCol="0">
                <a:spAutoFit/>
              </a:bodyPr>
              <a:lstStyle/>
              <a:p>
                <a:r>
                  <a:rPr lang="en-GB" sz="1000" b="1">
                    <a:solidFill>
                      <a:srgbClr val="333333"/>
                    </a:solidFill>
                  </a:rPr>
                  <a:t>5. </a:t>
                </a:r>
                <a:r>
                  <a:rPr lang="en-GB" sz="1000">
                    <a:solidFill>
                      <a:srgbClr val="333333"/>
                    </a:solidFill>
                  </a:rPr>
                  <a:t>Choose </a:t>
                </a:r>
                <a:r>
                  <a:rPr lang="en-GB" sz="1000" b="0">
                    <a:solidFill>
                      <a:srgbClr val="333333"/>
                    </a:solidFill>
                    <a:latin typeface="Arial" panose="020B0604020202020204" pitchFamily="34" charset="0"/>
                  </a:rPr>
                  <a:t>Picture Colour </a:t>
                </a:r>
                <a:r>
                  <a:rPr lang="en-GB" sz="1000">
                    <a:solidFill>
                      <a:srgbClr val="333333"/>
                    </a:solidFill>
                  </a:rPr>
                  <a:t>to adjust the Saturation, Tone, and Colour.</a:t>
                </a:r>
              </a:p>
            </p:txBody>
          </p:sp>
          <p:sp>
            <p:nvSpPr>
              <p:cNvPr id="74" name="TextBox 73">
                <a:extLst>
                  <a:ext uri="{FF2B5EF4-FFF2-40B4-BE49-F238E27FC236}">
                    <a16:creationId xmlns:a16="http://schemas.microsoft.com/office/drawing/2014/main" id="{AEBDA3DE-A19D-844F-CADF-2F99442289E7}"/>
                  </a:ext>
                </a:extLst>
              </p:cNvPr>
              <p:cNvSpPr txBox="1"/>
              <p:nvPr/>
            </p:nvSpPr>
            <p:spPr>
              <a:xfrm>
                <a:off x="866774" y="5360117"/>
                <a:ext cx="2146447" cy="553998"/>
              </a:xfrm>
              <a:prstGeom prst="rect">
                <a:avLst/>
              </a:prstGeom>
              <a:noFill/>
            </p:spPr>
            <p:txBody>
              <a:bodyPr wrap="square" rtlCol="0">
                <a:spAutoFit/>
              </a:bodyPr>
              <a:lstStyle/>
              <a:p>
                <a:r>
                  <a:rPr lang="en-GB" sz="1000" b="1">
                    <a:solidFill>
                      <a:srgbClr val="333333"/>
                    </a:solidFill>
                  </a:rPr>
                  <a:t>6. </a:t>
                </a:r>
                <a:r>
                  <a:rPr lang="en-GB" sz="1000">
                    <a:solidFill>
                      <a:srgbClr val="333333"/>
                    </a:solidFill>
                  </a:rPr>
                  <a:t>Choose </a:t>
                </a:r>
                <a:r>
                  <a:rPr lang="en-GB" sz="1000" b="0">
                    <a:solidFill>
                      <a:srgbClr val="333333"/>
                    </a:solidFill>
                    <a:latin typeface="Arial" panose="020B0604020202020204" pitchFamily="34" charset="0"/>
                  </a:rPr>
                  <a:t>Picture Correction </a:t>
                </a:r>
                <a:r>
                  <a:rPr lang="en-GB" sz="1000">
                    <a:solidFill>
                      <a:srgbClr val="333333"/>
                    </a:solidFill>
                  </a:rPr>
                  <a:t>to adjust the Sharpness, Brightness, and Contrast.</a:t>
                </a:r>
              </a:p>
            </p:txBody>
          </p:sp>
          <p:sp>
            <p:nvSpPr>
              <p:cNvPr id="75" name="TextBox 74">
                <a:extLst>
                  <a:ext uri="{FF2B5EF4-FFF2-40B4-BE49-F238E27FC236}">
                    <a16:creationId xmlns:a16="http://schemas.microsoft.com/office/drawing/2014/main" id="{0FFF4031-5299-F392-DDE3-C08C601C1AAD}"/>
                  </a:ext>
                </a:extLst>
              </p:cNvPr>
              <p:cNvSpPr txBox="1"/>
              <p:nvPr/>
            </p:nvSpPr>
            <p:spPr>
              <a:xfrm>
                <a:off x="1072610" y="1179173"/>
                <a:ext cx="1734772" cy="461665"/>
              </a:xfrm>
              <a:prstGeom prst="rect">
                <a:avLst/>
              </a:prstGeom>
              <a:noFill/>
            </p:spPr>
            <p:txBody>
              <a:bodyPr wrap="square" rtlCol="0">
                <a:spAutoFit/>
              </a:bodyPr>
              <a:lstStyle/>
              <a:p>
                <a:pPr algn="ctr"/>
                <a:r>
                  <a:rPr lang="en-GB" sz="1200">
                    <a:solidFill>
                      <a:srgbClr val="333333"/>
                    </a:solidFill>
                    <a:latin typeface="+mn-lt"/>
                  </a:rPr>
                  <a:t>HOW TO INSERT AN IMAGE</a:t>
                </a:r>
              </a:p>
            </p:txBody>
          </p:sp>
          <p:sp>
            <p:nvSpPr>
              <p:cNvPr id="76" name="TextBox 75">
                <a:extLst>
                  <a:ext uri="{FF2B5EF4-FFF2-40B4-BE49-F238E27FC236}">
                    <a16:creationId xmlns:a16="http://schemas.microsoft.com/office/drawing/2014/main" id="{95892906-9407-BAF2-25B2-86BB1325DF46}"/>
                  </a:ext>
                </a:extLst>
              </p:cNvPr>
              <p:cNvSpPr txBox="1"/>
              <p:nvPr/>
            </p:nvSpPr>
            <p:spPr>
              <a:xfrm>
                <a:off x="866775" y="1759910"/>
                <a:ext cx="2087197" cy="400110"/>
              </a:xfrm>
              <a:prstGeom prst="rect">
                <a:avLst/>
              </a:prstGeom>
              <a:noFill/>
            </p:spPr>
            <p:txBody>
              <a:bodyPr wrap="square" rtlCol="0">
                <a:spAutoFit/>
              </a:bodyPr>
              <a:lstStyle/>
              <a:p>
                <a:r>
                  <a:rPr lang="en-GB" sz="1000" b="1">
                    <a:solidFill>
                      <a:srgbClr val="333333"/>
                    </a:solidFill>
                  </a:rPr>
                  <a:t>1. </a:t>
                </a:r>
                <a:r>
                  <a:rPr lang="en-GB" sz="1000">
                    <a:solidFill>
                      <a:srgbClr val="333333"/>
                    </a:solidFill>
                  </a:rPr>
                  <a:t>If there is already an image present, </a:t>
                </a:r>
                <a:r>
                  <a:rPr lang="en-GB" sz="1000">
                    <a:solidFill>
                      <a:srgbClr val="333333"/>
                    </a:solidFill>
                    <a:latin typeface="Arial" panose="020B0604020202020204" pitchFamily="34" charset="0"/>
                  </a:rPr>
                  <a:t>delete this first.</a:t>
                </a:r>
              </a:p>
            </p:txBody>
          </p:sp>
        </p:grpSp>
        <p:grpSp>
          <p:nvGrpSpPr>
            <p:cNvPr id="57" name="Group 56">
              <a:extLst>
                <a:ext uri="{FF2B5EF4-FFF2-40B4-BE49-F238E27FC236}">
                  <a16:creationId xmlns:a16="http://schemas.microsoft.com/office/drawing/2014/main" id="{54DF6102-0208-B2CB-AFC0-191437EDE369}"/>
                </a:ext>
              </a:extLst>
            </p:cNvPr>
            <p:cNvGrpSpPr/>
            <p:nvPr userDrawn="1"/>
          </p:nvGrpSpPr>
          <p:grpSpPr>
            <a:xfrm>
              <a:off x="12287572" y="0"/>
              <a:ext cx="2175021" cy="5486150"/>
              <a:chOff x="838200" y="1150069"/>
              <a:chExt cx="2175021" cy="5486150"/>
            </a:xfrm>
          </p:grpSpPr>
          <p:sp>
            <p:nvSpPr>
              <p:cNvPr id="59" name="Rectangle 58">
                <a:extLst>
                  <a:ext uri="{FF2B5EF4-FFF2-40B4-BE49-F238E27FC236}">
                    <a16:creationId xmlns:a16="http://schemas.microsoft.com/office/drawing/2014/main" id="{B3A1AF16-1E76-8FDD-62B2-0B055833C761}"/>
                  </a:ext>
                </a:extLst>
              </p:cNvPr>
              <p:cNvSpPr/>
              <p:nvPr/>
            </p:nvSpPr>
            <p:spPr>
              <a:xfrm>
                <a:off x="838200" y="1150069"/>
                <a:ext cx="2146445" cy="548615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333333"/>
                  </a:solidFill>
                </a:endParaRPr>
              </a:p>
            </p:txBody>
          </p:sp>
          <p:sp>
            <p:nvSpPr>
              <p:cNvPr id="60" name="Rectangle 59">
                <a:extLst>
                  <a:ext uri="{FF2B5EF4-FFF2-40B4-BE49-F238E27FC236}">
                    <a16:creationId xmlns:a16="http://schemas.microsoft.com/office/drawing/2014/main" id="{E5EFC55A-BFA0-F333-5335-D394B3A1028B}"/>
                  </a:ext>
                </a:extLst>
              </p:cNvPr>
              <p:cNvSpPr/>
              <p:nvPr/>
            </p:nvSpPr>
            <p:spPr>
              <a:xfrm flipV="1">
                <a:off x="838200" y="1150069"/>
                <a:ext cx="2146445" cy="52016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799">
                  <a:solidFill>
                    <a:srgbClr val="333333"/>
                  </a:solidFill>
                </a:endParaRPr>
              </a:p>
            </p:txBody>
          </p:sp>
          <p:sp>
            <p:nvSpPr>
              <p:cNvPr id="61" name="TextBox 60">
                <a:extLst>
                  <a:ext uri="{FF2B5EF4-FFF2-40B4-BE49-F238E27FC236}">
                    <a16:creationId xmlns:a16="http://schemas.microsoft.com/office/drawing/2014/main" id="{5EDAC296-7904-67CA-78A2-E820C885DC1E}"/>
                  </a:ext>
                </a:extLst>
              </p:cNvPr>
              <p:cNvSpPr txBox="1"/>
              <p:nvPr/>
            </p:nvSpPr>
            <p:spPr>
              <a:xfrm>
                <a:off x="866775" y="2189496"/>
                <a:ext cx="2087197" cy="553998"/>
              </a:xfrm>
              <a:prstGeom prst="rect">
                <a:avLst/>
              </a:prstGeom>
              <a:noFill/>
            </p:spPr>
            <p:txBody>
              <a:bodyPr wrap="square" rtlCol="0">
                <a:spAutoFit/>
              </a:bodyPr>
              <a:lstStyle/>
              <a:p>
                <a:r>
                  <a:rPr lang="en-GB" sz="1000" b="1">
                    <a:solidFill>
                      <a:srgbClr val="333333"/>
                    </a:solidFill>
                  </a:rPr>
                  <a:t>2. </a:t>
                </a:r>
                <a:r>
                  <a:rPr lang="en-GB" sz="1000">
                    <a:solidFill>
                      <a:srgbClr val="333333"/>
                    </a:solidFill>
                  </a:rPr>
                  <a:t>Click on the </a:t>
                </a:r>
                <a:r>
                  <a:rPr lang="en-GB" sz="1000" b="0">
                    <a:solidFill>
                      <a:srgbClr val="333333"/>
                    </a:solidFill>
                    <a:latin typeface="Arial" panose="020B0604020202020204" pitchFamily="34" charset="0"/>
                  </a:rPr>
                  <a:t>icon</a:t>
                </a:r>
                <a:r>
                  <a:rPr lang="en-GB" sz="1000">
                    <a:solidFill>
                      <a:srgbClr val="333333"/>
                    </a:solidFill>
                  </a:rPr>
                  <a:t> in the middle of the placeholder and choose the image from your computer.</a:t>
                </a:r>
              </a:p>
            </p:txBody>
          </p:sp>
          <p:sp>
            <p:nvSpPr>
              <p:cNvPr id="62" name="TextBox 61">
                <a:extLst>
                  <a:ext uri="{FF2B5EF4-FFF2-40B4-BE49-F238E27FC236}">
                    <a16:creationId xmlns:a16="http://schemas.microsoft.com/office/drawing/2014/main" id="{F2F9996D-4729-935D-F729-D8460EF5844F}"/>
                  </a:ext>
                </a:extLst>
              </p:cNvPr>
              <p:cNvSpPr txBox="1"/>
              <p:nvPr/>
            </p:nvSpPr>
            <p:spPr>
              <a:xfrm>
                <a:off x="866774" y="2943679"/>
                <a:ext cx="2146447" cy="553998"/>
              </a:xfrm>
              <a:prstGeom prst="rect">
                <a:avLst/>
              </a:prstGeom>
              <a:noFill/>
            </p:spPr>
            <p:txBody>
              <a:bodyPr wrap="square" rtlCol="0">
                <a:spAutoFit/>
              </a:bodyPr>
              <a:lstStyle/>
              <a:p>
                <a:r>
                  <a:rPr lang="en-GB" sz="1000" b="1">
                    <a:solidFill>
                      <a:srgbClr val="333333"/>
                    </a:solidFill>
                  </a:rPr>
                  <a:t>3. </a:t>
                </a:r>
                <a:r>
                  <a:rPr lang="en-GB" sz="1000">
                    <a:solidFill>
                      <a:srgbClr val="333333"/>
                    </a:solidFill>
                  </a:rPr>
                  <a:t>Click on the </a:t>
                </a:r>
                <a:r>
                  <a:rPr lang="en-GB" sz="1000" b="0">
                    <a:solidFill>
                      <a:srgbClr val="333333"/>
                    </a:solidFill>
                    <a:latin typeface="Arial" panose="020B0604020202020204" pitchFamily="34" charset="0"/>
                  </a:rPr>
                  <a:t>Format Picture </a:t>
                </a:r>
                <a:r>
                  <a:rPr lang="en-GB" sz="1000">
                    <a:solidFill>
                      <a:srgbClr val="333333"/>
                    </a:solidFill>
                  </a:rPr>
                  <a:t>tab in the ribbon and use the tools to edit the image.</a:t>
                </a:r>
              </a:p>
            </p:txBody>
          </p:sp>
          <p:sp>
            <p:nvSpPr>
              <p:cNvPr id="63" name="TextBox 62">
                <a:extLst>
                  <a:ext uri="{FF2B5EF4-FFF2-40B4-BE49-F238E27FC236}">
                    <a16:creationId xmlns:a16="http://schemas.microsoft.com/office/drawing/2014/main" id="{BF607D8E-13CE-667D-91D1-6C419E82BF9A}"/>
                  </a:ext>
                </a:extLst>
              </p:cNvPr>
              <p:cNvSpPr txBox="1"/>
              <p:nvPr/>
            </p:nvSpPr>
            <p:spPr>
              <a:xfrm>
                <a:off x="866773" y="3543974"/>
                <a:ext cx="2146447" cy="1169551"/>
              </a:xfrm>
              <a:prstGeom prst="rect">
                <a:avLst/>
              </a:prstGeom>
              <a:noFill/>
            </p:spPr>
            <p:txBody>
              <a:bodyPr wrap="square" rtlCol="0">
                <a:spAutoFit/>
              </a:bodyPr>
              <a:lstStyle/>
              <a:p>
                <a:r>
                  <a:rPr lang="en-GB" sz="1000" b="1">
                    <a:solidFill>
                      <a:srgbClr val="333333"/>
                    </a:solidFill>
                  </a:rPr>
                  <a:t>4. </a:t>
                </a:r>
                <a:r>
                  <a:rPr lang="en-GB" sz="1000">
                    <a:solidFill>
                      <a:srgbClr val="333333"/>
                    </a:solidFill>
                  </a:rPr>
                  <a:t>Choose </a:t>
                </a:r>
                <a:r>
                  <a:rPr lang="en-GB" sz="1000" b="0">
                    <a:solidFill>
                      <a:srgbClr val="333333"/>
                    </a:solidFill>
                    <a:latin typeface="Arial" panose="020B0604020202020204" pitchFamily="34" charset="0"/>
                  </a:rPr>
                  <a:t>Crop</a:t>
                </a:r>
                <a:r>
                  <a:rPr lang="en-GB" sz="1000">
                    <a:solidFill>
                      <a:srgbClr val="333333"/>
                    </a:solidFill>
                  </a:rPr>
                  <a:t> to resize and move the image within the placeholder, using the white circles in the corners of the image. Click on the drop down arrow and choose </a:t>
                </a:r>
                <a:r>
                  <a:rPr lang="en-GB" sz="1000" b="0">
                    <a:solidFill>
                      <a:srgbClr val="333333"/>
                    </a:solidFill>
                    <a:latin typeface="Arial" panose="020B0604020202020204" pitchFamily="34" charset="0"/>
                  </a:rPr>
                  <a:t>Fit </a:t>
                </a:r>
                <a:r>
                  <a:rPr lang="en-GB" sz="1000">
                    <a:solidFill>
                      <a:srgbClr val="333333"/>
                    </a:solidFill>
                  </a:rPr>
                  <a:t>to fit the image to the placeholder.</a:t>
                </a:r>
              </a:p>
            </p:txBody>
          </p:sp>
          <p:sp>
            <p:nvSpPr>
              <p:cNvPr id="64" name="TextBox 63">
                <a:extLst>
                  <a:ext uri="{FF2B5EF4-FFF2-40B4-BE49-F238E27FC236}">
                    <a16:creationId xmlns:a16="http://schemas.microsoft.com/office/drawing/2014/main" id="{D55E42BD-61F3-4326-F077-1F4CDC406D6A}"/>
                  </a:ext>
                </a:extLst>
              </p:cNvPr>
              <p:cNvSpPr txBox="1"/>
              <p:nvPr/>
            </p:nvSpPr>
            <p:spPr>
              <a:xfrm>
                <a:off x="866774" y="4759822"/>
                <a:ext cx="2146447" cy="400110"/>
              </a:xfrm>
              <a:prstGeom prst="rect">
                <a:avLst/>
              </a:prstGeom>
              <a:noFill/>
            </p:spPr>
            <p:txBody>
              <a:bodyPr wrap="square" rtlCol="0">
                <a:spAutoFit/>
              </a:bodyPr>
              <a:lstStyle/>
              <a:p>
                <a:r>
                  <a:rPr lang="en-GB" sz="1000" b="1">
                    <a:solidFill>
                      <a:srgbClr val="333333"/>
                    </a:solidFill>
                  </a:rPr>
                  <a:t>5. </a:t>
                </a:r>
                <a:r>
                  <a:rPr lang="en-GB" sz="1000">
                    <a:solidFill>
                      <a:srgbClr val="333333"/>
                    </a:solidFill>
                  </a:rPr>
                  <a:t>Choose </a:t>
                </a:r>
                <a:r>
                  <a:rPr lang="en-GB" sz="1000" b="0">
                    <a:solidFill>
                      <a:srgbClr val="333333"/>
                    </a:solidFill>
                    <a:latin typeface="Arial" panose="020B0604020202020204" pitchFamily="34" charset="0"/>
                  </a:rPr>
                  <a:t>Picture Colour </a:t>
                </a:r>
                <a:r>
                  <a:rPr lang="en-GB" sz="1000">
                    <a:solidFill>
                      <a:srgbClr val="333333"/>
                    </a:solidFill>
                  </a:rPr>
                  <a:t>to adjust the Saturation, Tone, and Colour.</a:t>
                </a:r>
              </a:p>
            </p:txBody>
          </p:sp>
          <p:sp>
            <p:nvSpPr>
              <p:cNvPr id="65" name="TextBox 64">
                <a:extLst>
                  <a:ext uri="{FF2B5EF4-FFF2-40B4-BE49-F238E27FC236}">
                    <a16:creationId xmlns:a16="http://schemas.microsoft.com/office/drawing/2014/main" id="{EC166E79-4D21-56FB-7FF5-49293CB7AA3C}"/>
                  </a:ext>
                </a:extLst>
              </p:cNvPr>
              <p:cNvSpPr txBox="1"/>
              <p:nvPr/>
            </p:nvSpPr>
            <p:spPr>
              <a:xfrm>
                <a:off x="866774" y="5360117"/>
                <a:ext cx="2146447" cy="861774"/>
              </a:xfrm>
              <a:prstGeom prst="rect">
                <a:avLst/>
              </a:prstGeom>
              <a:noFill/>
            </p:spPr>
            <p:txBody>
              <a:bodyPr wrap="square" rtlCol="0">
                <a:spAutoFit/>
              </a:bodyPr>
              <a:lstStyle/>
              <a:p>
                <a:r>
                  <a:rPr lang="en-GB" sz="1000" b="1">
                    <a:solidFill>
                      <a:srgbClr val="333333"/>
                    </a:solidFill>
                  </a:rPr>
                  <a:t>6. </a:t>
                </a:r>
                <a:r>
                  <a:rPr lang="en-GB" sz="1000">
                    <a:solidFill>
                      <a:srgbClr val="333333"/>
                    </a:solidFill>
                  </a:rPr>
                  <a:t>Choose </a:t>
                </a:r>
                <a:r>
                  <a:rPr lang="en-GB" sz="1000" b="0">
                    <a:solidFill>
                      <a:srgbClr val="333333"/>
                    </a:solidFill>
                    <a:latin typeface="Arial" panose="020B0604020202020204" pitchFamily="34" charset="0"/>
                  </a:rPr>
                  <a:t>Picture Correction </a:t>
                </a:r>
                <a:r>
                  <a:rPr lang="en-GB" sz="1000">
                    <a:solidFill>
                      <a:srgbClr val="333333"/>
                    </a:solidFill>
                  </a:rPr>
                  <a:t>to adjust the Sharpness, Brightness, and Contrast.</a:t>
                </a:r>
              </a:p>
              <a:p>
                <a:endParaRPr lang="en-GB" sz="1000">
                  <a:solidFill>
                    <a:srgbClr val="333333"/>
                  </a:solidFill>
                </a:endParaRPr>
              </a:p>
              <a:p>
                <a:endParaRPr lang="en-GB" sz="1000">
                  <a:solidFill>
                    <a:srgbClr val="333333"/>
                  </a:solidFill>
                </a:endParaRPr>
              </a:p>
            </p:txBody>
          </p:sp>
          <p:sp>
            <p:nvSpPr>
              <p:cNvPr id="66" name="TextBox 65">
                <a:extLst>
                  <a:ext uri="{FF2B5EF4-FFF2-40B4-BE49-F238E27FC236}">
                    <a16:creationId xmlns:a16="http://schemas.microsoft.com/office/drawing/2014/main" id="{C6CC56E0-BD59-0523-FFB9-BB8C249CA4C3}"/>
                  </a:ext>
                </a:extLst>
              </p:cNvPr>
              <p:cNvSpPr txBox="1"/>
              <p:nvPr/>
            </p:nvSpPr>
            <p:spPr>
              <a:xfrm>
                <a:off x="1072610" y="1179173"/>
                <a:ext cx="1734772" cy="461665"/>
              </a:xfrm>
              <a:prstGeom prst="rect">
                <a:avLst/>
              </a:prstGeom>
              <a:noFill/>
            </p:spPr>
            <p:txBody>
              <a:bodyPr wrap="square" rtlCol="0">
                <a:spAutoFit/>
              </a:bodyPr>
              <a:lstStyle/>
              <a:p>
                <a:pPr algn="ctr"/>
                <a:r>
                  <a:rPr lang="en-GB" sz="1200">
                    <a:solidFill>
                      <a:srgbClr val="333333"/>
                    </a:solidFill>
                    <a:latin typeface="+mn-lt"/>
                  </a:rPr>
                  <a:t>HOW TO INSERT AN IMAGE</a:t>
                </a:r>
              </a:p>
            </p:txBody>
          </p:sp>
          <p:sp>
            <p:nvSpPr>
              <p:cNvPr id="67" name="TextBox 66">
                <a:extLst>
                  <a:ext uri="{FF2B5EF4-FFF2-40B4-BE49-F238E27FC236}">
                    <a16:creationId xmlns:a16="http://schemas.microsoft.com/office/drawing/2014/main" id="{4D67F511-27D9-FE04-1FA7-1BBEC77BE50A}"/>
                  </a:ext>
                </a:extLst>
              </p:cNvPr>
              <p:cNvSpPr txBox="1"/>
              <p:nvPr userDrawn="1"/>
            </p:nvSpPr>
            <p:spPr>
              <a:xfrm>
                <a:off x="866775" y="1759910"/>
                <a:ext cx="2087197" cy="400110"/>
              </a:xfrm>
              <a:prstGeom prst="rect">
                <a:avLst/>
              </a:prstGeom>
              <a:noFill/>
            </p:spPr>
            <p:txBody>
              <a:bodyPr wrap="square" rtlCol="0">
                <a:spAutoFit/>
              </a:bodyPr>
              <a:lstStyle/>
              <a:p>
                <a:r>
                  <a:rPr lang="en-GB" sz="1000" b="1">
                    <a:solidFill>
                      <a:srgbClr val="333333"/>
                    </a:solidFill>
                  </a:rPr>
                  <a:t>1. </a:t>
                </a:r>
                <a:r>
                  <a:rPr lang="en-GB" sz="1000">
                    <a:solidFill>
                      <a:srgbClr val="333333"/>
                    </a:solidFill>
                  </a:rPr>
                  <a:t>If there is already an image present, </a:t>
                </a:r>
                <a:r>
                  <a:rPr lang="en-GB" sz="1000">
                    <a:solidFill>
                      <a:srgbClr val="333333"/>
                    </a:solidFill>
                    <a:latin typeface="Arial" panose="020B0604020202020204" pitchFamily="34" charset="0"/>
                  </a:rPr>
                  <a:t>delete this first.</a:t>
                </a:r>
              </a:p>
            </p:txBody>
          </p:sp>
        </p:grpSp>
        <p:sp>
          <p:nvSpPr>
            <p:cNvPr id="58" name="TextBox 57">
              <a:extLst>
                <a:ext uri="{FF2B5EF4-FFF2-40B4-BE49-F238E27FC236}">
                  <a16:creationId xmlns:a16="http://schemas.microsoft.com/office/drawing/2014/main" id="{2C9B62D6-D3EF-C817-8A98-3DD6E1088528}"/>
                </a:ext>
              </a:extLst>
            </p:cNvPr>
            <p:cNvSpPr txBox="1"/>
            <p:nvPr userDrawn="1"/>
          </p:nvSpPr>
          <p:spPr>
            <a:xfrm>
              <a:off x="12316146" y="4885855"/>
              <a:ext cx="2146447" cy="553998"/>
            </a:xfrm>
            <a:prstGeom prst="rect">
              <a:avLst/>
            </a:prstGeom>
            <a:noFill/>
          </p:spPr>
          <p:txBody>
            <a:bodyPr wrap="square" rtlCol="0">
              <a:spAutoFit/>
            </a:bodyPr>
            <a:lstStyle/>
            <a:p>
              <a:r>
                <a:rPr lang="en-GB" sz="1000" b="1">
                  <a:solidFill>
                    <a:srgbClr val="333333"/>
                  </a:solidFill>
                </a:rPr>
                <a:t>7. </a:t>
              </a:r>
              <a:r>
                <a:rPr lang="en-GB" sz="1000">
                  <a:solidFill>
                    <a:srgbClr val="333333"/>
                  </a:solidFill>
                </a:rPr>
                <a:t>Once you are happy with your image, right click on it and select ‘</a:t>
              </a:r>
              <a:r>
                <a:rPr lang="en-GB" sz="1000" b="0">
                  <a:solidFill>
                    <a:srgbClr val="333333"/>
                  </a:solidFill>
                  <a:latin typeface="Arial" panose="020B0604020202020204" pitchFamily="34" charset="0"/>
                </a:rPr>
                <a:t>Send to back</a:t>
              </a:r>
              <a:r>
                <a:rPr lang="en-GB" sz="1000">
                  <a:solidFill>
                    <a:srgbClr val="333333"/>
                  </a:solidFill>
                </a:rPr>
                <a:t>’. </a:t>
              </a:r>
              <a:endParaRPr lang="en-GB" sz="1000">
                <a:solidFill>
                  <a:srgbClr val="333333"/>
                </a:solidFill>
                <a:latin typeface="Arial" panose="020B0604020202020204" pitchFamily="34" charset="0"/>
              </a:endParaRPr>
            </a:p>
          </p:txBody>
        </p:sp>
      </p:grpSp>
      <p:pic>
        <p:nvPicPr>
          <p:cNvPr id="4" name="Graphic 3">
            <a:extLst>
              <a:ext uri="{FF2B5EF4-FFF2-40B4-BE49-F238E27FC236}">
                <a16:creationId xmlns:a16="http://schemas.microsoft.com/office/drawing/2014/main" id="{0BF5E794-D351-C269-13A4-033E53D74D40}"/>
              </a:ext>
            </a:extLst>
          </p:cNvPr>
          <p:cNvPicPr>
            <a:picLocks noChangeAspect="1"/>
          </p:cNvPicPr>
          <p:nvPr userDrawn="1"/>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0954264" y="449778"/>
            <a:ext cx="566076" cy="566223"/>
          </a:xfrm>
          <a:prstGeom prst="rect">
            <a:avLst/>
          </a:prstGeom>
        </p:spPr>
      </p:pic>
      <p:sp>
        <p:nvSpPr>
          <p:cNvPr id="5" name="Text Placeholder 10">
            <a:extLst>
              <a:ext uri="{FF2B5EF4-FFF2-40B4-BE49-F238E27FC236}">
                <a16:creationId xmlns:a16="http://schemas.microsoft.com/office/drawing/2014/main" id="{8080D4D3-26C3-FC53-EC96-EF815E2A0BAA}"/>
              </a:ext>
            </a:extLst>
          </p:cNvPr>
          <p:cNvSpPr>
            <a:spLocks noGrp="1"/>
          </p:cNvSpPr>
          <p:nvPr>
            <p:ph type="body" sz="quarter" idx="39" hasCustomPrompt="1"/>
          </p:nvPr>
        </p:nvSpPr>
        <p:spPr>
          <a:xfrm>
            <a:off x="4476143" y="5162855"/>
            <a:ext cx="998746" cy="995639"/>
          </a:xfrm>
          <a:blipFill>
            <a:blip r:embed="rId6">
              <a:extLst>
                <a:ext uri="{96DAC541-7B7A-43D3-8B79-37D633B846F1}">
                  <asvg:svgBlip xmlns:asvg="http://schemas.microsoft.com/office/drawing/2016/SVG/main" r:embed="rId7"/>
                </a:ext>
              </a:extLst>
            </a:blip>
            <a:stretch>
              <a:fillRect/>
            </a:stretch>
          </a:blipFill>
        </p:spPr>
        <p:txBody>
          <a:bodyPr>
            <a:normAutofit/>
          </a:bodyPr>
          <a:lstStyle>
            <a:lvl1pPr>
              <a:defRPr/>
            </a:lvl1pPr>
          </a:lstStyle>
          <a:p>
            <a:pPr lvl="0"/>
            <a:r>
              <a:rPr lang="en-GB"/>
              <a:t> </a:t>
            </a:r>
          </a:p>
        </p:txBody>
      </p:sp>
      <p:sp>
        <p:nvSpPr>
          <p:cNvPr id="6" name="Footer Placeholder 4">
            <a:extLst>
              <a:ext uri="{FF2B5EF4-FFF2-40B4-BE49-F238E27FC236}">
                <a16:creationId xmlns:a16="http://schemas.microsoft.com/office/drawing/2014/main" id="{3C430FA2-5D85-8DA1-839B-CCE34B0D0C4A}"/>
              </a:ext>
            </a:extLst>
          </p:cNvPr>
          <p:cNvSpPr>
            <a:spLocks noGrp="1"/>
          </p:cNvSpPr>
          <p:nvPr>
            <p:ph type="ftr" sz="quarter" idx="3"/>
          </p:nvPr>
        </p:nvSpPr>
        <p:spPr>
          <a:xfrm rot="5400000">
            <a:off x="8770654" y="3198629"/>
            <a:ext cx="6616800" cy="219543"/>
          </a:xfrm>
          <a:prstGeom prst="rect">
            <a:avLst/>
          </a:prstGeom>
          <a:solidFill>
            <a:schemeClr val="accent1"/>
          </a:solidFill>
        </p:spPr>
        <p:txBody>
          <a:bodyPr wrap="square" rtlCol="0" anchor="ctr">
            <a:noAutofit/>
          </a:bodyPr>
          <a:lstStyle>
            <a:lvl1pPr algn="ctr">
              <a:lnSpc>
                <a:spcPct val="100000"/>
              </a:lnSpc>
              <a:spcAft>
                <a:spcPts val="1200"/>
              </a:spcAft>
              <a:defRPr lang="en-GB" sz="900" b="0" spc="100" baseline="0" smtClean="0"/>
            </a:lvl1pPr>
          </a:lstStyle>
          <a:p>
            <a:r>
              <a:rPr lang="en-IN"/>
              <a:t>SECTION TITLE</a:t>
            </a:r>
          </a:p>
        </p:txBody>
      </p:sp>
      <p:sp>
        <p:nvSpPr>
          <p:cNvPr id="7" name="Slide Number Placeholder 46">
            <a:extLst>
              <a:ext uri="{FF2B5EF4-FFF2-40B4-BE49-F238E27FC236}">
                <a16:creationId xmlns:a16="http://schemas.microsoft.com/office/drawing/2014/main" id="{BCC8021C-735A-EEF3-E7B7-0B434FD13427}"/>
              </a:ext>
            </a:extLst>
          </p:cNvPr>
          <p:cNvSpPr>
            <a:spLocks noGrp="1"/>
          </p:cNvSpPr>
          <p:nvPr>
            <p:ph type="sldNum" sz="quarter" idx="34"/>
          </p:nvPr>
        </p:nvSpPr>
        <p:spPr>
          <a:xfrm>
            <a:off x="11967901" y="6617924"/>
            <a:ext cx="220924" cy="240077"/>
          </a:xfrm>
          <a:prstGeom prst="rect">
            <a:avLst/>
          </a:prstGeom>
          <a:solidFill>
            <a:schemeClr val="accent1"/>
          </a:solidFill>
        </p:spPr>
        <p:txBody>
          <a:bodyPr/>
          <a:lstStyle/>
          <a:p>
            <a:fld id="{BB07EAE1-021A-493C-B07F-6FE9E5D11BEB}" type="slidenum">
              <a:rPr lang="en-GB" smtClean="0"/>
              <a:pPr/>
              <a:t>‹#›</a:t>
            </a:fld>
            <a:endParaRPr lang="en-GB"/>
          </a:p>
        </p:txBody>
      </p:sp>
    </p:spTree>
    <p:custDataLst>
      <p:tags r:id="rId1"/>
    </p:custDataLst>
    <p:extLst>
      <p:ext uri="{BB962C8B-B14F-4D97-AF65-F5344CB8AC3E}">
        <p14:creationId xmlns:p14="http://schemas.microsoft.com/office/powerpoint/2010/main" val="38375577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Right collumn + Multiple Images">
    <p:spTree>
      <p:nvGrpSpPr>
        <p:cNvPr id="1" name=""/>
        <p:cNvGrpSpPr/>
        <p:nvPr/>
      </p:nvGrpSpPr>
      <p:grpSpPr>
        <a:xfrm>
          <a:off x="0" y="0"/>
          <a:ext cx="0" cy="0"/>
          <a:chOff x="0" y="0"/>
          <a:chExt cx="0" cy="0"/>
        </a:xfrm>
      </p:grpSpPr>
      <p:sp>
        <p:nvSpPr>
          <p:cNvPr id="5" name="Text Placeholder 7">
            <a:extLst>
              <a:ext uri="{FF2B5EF4-FFF2-40B4-BE49-F238E27FC236}">
                <a16:creationId xmlns:a16="http://schemas.microsoft.com/office/drawing/2014/main" id="{8B41B0C9-7B39-7EBB-6E33-819535E8BE46}"/>
              </a:ext>
            </a:extLst>
          </p:cNvPr>
          <p:cNvSpPr>
            <a:spLocks noGrp="1"/>
          </p:cNvSpPr>
          <p:nvPr>
            <p:ph type="body" sz="quarter" idx="59" hasCustomPrompt="1"/>
          </p:nvPr>
        </p:nvSpPr>
        <p:spPr>
          <a:xfrm>
            <a:off x="7035433" y="1535380"/>
            <a:ext cx="3629790" cy="4398365"/>
          </a:xfrm>
        </p:spPr>
        <p:txBody>
          <a:bodyPr/>
          <a:lstStyle>
            <a:lvl1pPr>
              <a:defRPr/>
            </a:lvl1pPr>
          </a:lstStyle>
          <a:p>
            <a:pPr lvl="0"/>
            <a:r>
              <a:rPr lang="en-GB"/>
              <a:t>Insert text</a:t>
            </a:r>
          </a:p>
          <a:p>
            <a:pPr lvl="1"/>
            <a:r>
              <a:rPr lang="en-GB"/>
              <a:t>Second level</a:t>
            </a:r>
          </a:p>
          <a:p>
            <a:pPr lvl="2"/>
            <a:r>
              <a:rPr lang="en-GB"/>
              <a:t>Third level</a:t>
            </a:r>
          </a:p>
          <a:p>
            <a:pPr lvl="3"/>
            <a:r>
              <a:rPr lang="en-GB"/>
              <a:t>Fourth level</a:t>
            </a:r>
          </a:p>
          <a:p>
            <a:pPr lvl="4"/>
            <a:r>
              <a:rPr lang="en-GB"/>
              <a:t>Fifth level</a:t>
            </a:r>
          </a:p>
        </p:txBody>
      </p:sp>
      <p:sp>
        <p:nvSpPr>
          <p:cNvPr id="18" name="Picture Placeholder 60">
            <a:extLst>
              <a:ext uri="{FF2B5EF4-FFF2-40B4-BE49-F238E27FC236}">
                <a16:creationId xmlns:a16="http://schemas.microsoft.com/office/drawing/2014/main" id="{90F0BB22-A4A8-7064-EE3B-7F60822423A2}"/>
              </a:ext>
            </a:extLst>
          </p:cNvPr>
          <p:cNvSpPr>
            <a:spLocks noGrp="1"/>
          </p:cNvSpPr>
          <p:nvPr>
            <p:ph type="pic" sz="quarter" idx="51" hasCustomPrompt="1"/>
          </p:nvPr>
        </p:nvSpPr>
        <p:spPr>
          <a:xfrm>
            <a:off x="564217" y="2891208"/>
            <a:ext cx="2981089" cy="2815017"/>
          </a:xfrm>
        </p:spPr>
        <p:txBody>
          <a:bodyPr/>
          <a:lstStyle>
            <a:lvl1pPr algn="ctr">
              <a:defRPr sz="1100"/>
            </a:lvl1pPr>
          </a:lstStyle>
          <a:p>
            <a:r>
              <a:rPr lang="en-GB"/>
              <a:t>Click to insert image</a:t>
            </a:r>
          </a:p>
        </p:txBody>
      </p:sp>
      <p:sp>
        <p:nvSpPr>
          <p:cNvPr id="21" name="Picture Placeholder 60">
            <a:extLst>
              <a:ext uri="{FF2B5EF4-FFF2-40B4-BE49-F238E27FC236}">
                <a16:creationId xmlns:a16="http://schemas.microsoft.com/office/drawing/2014/main" id="{33452392-00D1-EBC5-4DCE-7160FBBD35FF}"/>
              </a:ext>
            </a:extLst>
          </p:cNvPr>
          <p:cNvSpPr>
            <a:spLocks noGrp="1"/>
          </p:cNvSpPr>
          <p:nvPr>
            <p:ph type="pic" sz="quarter" idx="53" hasCustomPrompt="1"/>
          </p:nvPr>
        </p:nvSpPr>
        <p:spPr>
          <a:xfrm>
            <a:off x="3670011" y="1322204"/>
            <a:ext cx="1451338" cy="1424989"/>
          </a:xfrm>
        </p:spPr>
        <p:txBody>
          <a:bodyPr/>
          <a:lstStyle>
            <a:lvl1pPr algn="ctr">
              <a:defRPr sz="1100"/>
            </a:lvl1pPr>
          </a:lstStyle>
          <a:p>
            <a:r>
              <a:rPr lang="en-GB"/>
              <a:t>Click to insert image &gt; Right click &gt; Send to back</a:t>
            </a:r>
          </a:p>
        </p:txBody>
      </p:sp>
      <p:sp>
        <p:nvSpPr>
          <p:cNvPr id="22" name="Picture Placeholder 60">
            <a:extLst>
              <a:ext uri="{FF2B5EF4-FFF2-40B4-BE49-F238E27FC236}">
                <a16:creationId xmlns:a16="http://schemas.microsoft.com/office/drawing/2014/main" id="{1F561219-82DB-F3A7-8601-27039D5964A0}"/>
              </a:ext>
            </a:extLst>
          </p:cNvPr>
          <p:cNvSpPr>
            <a:spLocks noGrp="1"/>
          </p:cNvSpPr>
          <p:nvPr>
            <p:ph type="pic" sz="quarter" idx="54" hasCustomPrompt="1"/>
          </p:nvPr>
        </p:nvSpPr>
        <p:spPr>
          <a:xfrm>
            <a:off x="3673886" y="2891208"/>
            <a:ext cx="1993603" cy="1927147"/>
          </a:xfrm>
        </p:spPr>
        <p:txBody>
          <a:bodyPr/>
          <a:lstStyle>
            <a:lvl1pPr algn="ctr">
              <a:defRPr sz="1100"/>
            </a:lvl1pPr>
          </a:lstStyle>
          <a:p>
            <a:r>
              <a:rPr lang="en-GB"/>
              <a:t>Click to insert image</a:t>
            </a:r>
          </a:p>
        </p:txBody>
      </p:sp>
      <p:sp>
        <p:nvSpPr>
          <p:cNvPr id="23" name="Picture Placeholder 60">
            <a:extLst>
              <a:ext uri="{FF2B5EF4-FFF2-40B4-BE49-F238E27FC236}">
                <a16:creationId xmlns:a16="http://schemas.microsoft.com/office/drawing/2014/main" id="{672CA250-97ED-43C8-8F58-73537EB65287}"/>
              </a:ext>
            </a:extLst>
          </p:cNvPr>
          <p:cNvSpPr>
            <a:spLocks noGrp="1"/>
          </p:cNvSpPr>
          <p:nvPr>
            <p:ph type="pic" sz="quarter" idx="55" hasCustomPrompt="1"/>
          </p:nvPr>
        </p:nvSpPr>
        <p:spPr>
          <a:xfrm>
            <a:off x="3670332" y="4936870"/>
            <a:ext cx="725454" cy="769355"/>
          </a:xfrm>
        </p:spPr>
        <p:txBody>
          <a:bodyPr/>
          <a:lstStyle>
            <a:lvl1pPr algn="ctr">
              <a:defRPr sz="1100"/>
            </a:lvl1pPr>
          </a:lstStyle>
          <a:p>
            <a:r>
              <a:rPr lang="en-GB"/>
              <a:t>Click to insert image</a:t>
            </a:r>
          </a:p>
        </p:txBody>
      </p:sp>
      <p:sp>
        <p:nvSpPr>
          <p:cNvPr id="19" name="Picture Placeholder 60">
            <a:extLst>
              <a:ext uri="{FF2B5EF4-FFF2-40B4-BE49-F238E27FC236}">
                <a16:creationId xmlns:a16="http://schemas.microsoft.com/office/drawing/2014/main" id="{57C6F03B-9221-E892-B061-293B0A4E3493}"/>
              </a:ext>
            </a:extLst>
          </p:cNvPr>
          <p:cNvSpPr>
            <a:spLocks noGrp="1"/>
          </p:cNvSpPr>
          <p:nvPr>
            <p:ph type="pic" sz="quarter" idx="52" hasCustomPrompt="1"/>
          </p:nvPr>
        </p:nvSpPr>
        <p:spPr>
          <a:xfrm>
            <a:off x="1547466" y="817243"/>
            <a:ext cx="1993603" cy="1927147"/>
          </a:xfrm>
        </p:spPr>
        <p:txBody>
          <a:bodyPr/>
          <a:lstStyle>
            <a:lvl1pPr algn="ctr">
              <a:defRPr sz="1100"/>
            </a:lvl1pPr>
          </a:lstStyle>
          <a:p>
            <a:r>
              <a:rPr lang="en-GB"/>
              <a:t>Click to insert image</a:t>
            </a:r>
          </a:p>
        </p:txBody>
      </p:sp>
      <p:sp>
        <p:nvSpPr>
          <p:cNvPr id="3" name="Title 1">
            <a:extLst>
              <a:ext uri="{FF2B5EF4-FFF2-40B4-BE49-F238E27FC236}">
                <a16:creationId xmlns:a16="http://schemas.microsoft.com/office/drawing/2014/main" id="{46EE421C-9E1B-C12A-65D6-2C6D5D98E54E}"/>
              </a:ext>
            </a:extLst>
          </p:cNvPr>
          <p:cNvSpPr>
            <a:spLocks noGrp="1"/>
          </p:cNvSpPr>
          <p:nvPr>
            <p:ph type="title" hasCustomPrompt="1"/>
          </p:nvPr>
        </p:nvSpPr>
        <p:spPr>
          <a:xfrm>
            <a:off x="7035433" y="460771"/>
            <a:ext cx="3629790" cy="558405"/>
          </a:xfrm>
        </p:spPr>
        <p:txBody>
          <a:bodyPr/>
          <a:lstStyle>
            <a:lvl1pPr>
              <a:defRPr sz="3199"/>
            </a:lvl1pPr>
          </a:lstStyle>
          <a:p>
            <a:r>
              <a:rPr lang="en-GB"/>
              <a:t>Insert title here</a:t>
            </a:r>
          </a:p>
        </p:txBody>
      </p:sp>
      <p:grpSp>
        <p:nvGrpSpPr>
          <p:cNvPr id="55" name="Group 54">
            <a:extLst>
              <a:ext uri="{FF2B5EF4-FFF2-40B4-BE49-F238E27FC236}">
                <a16:creationId xmlns:a16="http://schemas.microsoft.com/office/drawing/2014/main" id="{E12792A1-326C-5D39-34F5-1DBE41C04E4E}"/>
              </a:ext>
            </a:extLst>
          </p:cNvPr>
          <p:cNvGrpSpPr/>
          <p:nvPr userDrawn="1"/>
        </p:nvGrpSpPr>
        <p:grpSpPr>
          <a:xfrm>
            <a:off x="12284371" y="0"/>
            <a:ext cx="2174456" cy="5067300"/>
            <a:chOff x="838199" y="1150069"/>
            <a:chExt cx="2175022" cy="5067300"/>
          </a:xfrm>
        </p:grpSpPr>
        <p:sp>
          <p:nvSpPr>
            <p:cNvPr id="56" name="Rectangle 55">
              <a:extLst>
                <a:ext uri="{FF2B5EF4-FFF2-40B4-BE49-F238E27FC236}">
                  <a16:creationId xmlns:a16="http://schemas.microsoft.com/office/drawing/2014/main" id="{04CD637F-E085-A8E8-607C-DF443FF4A143}"/>
                </a:ext>
              </a:extLst>
            </p:cNvPr>
            <p:cNvSpPr/>
            <p:nvPr/>
          </p:nvSpPr>
          <p:spPr>
            <a:xfrm>
              <a:off x="838199" y="1669942"/>
              <a:ext cx="2146446" cy="4547427"/>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333333"/>
                </a:solidFill>
              </a:endParaRPr>
            </a:p>
          </p:txBody>
        </p:sp>
        <p:sp>
          <p:nvSpPr>
            <p:cNvPr id="57" name="Rectangle 56">
              <a:extLst>
                <a:ext uri="{FF2B5EF4-FFF2-40B4-BE49-F238E27FC236}">
                  <a16:creationId xmlns:a16="http://schemas.microsoft.com/office/drawing/2014/main" id="{ED789F82-1DAA-5160-5257-F20223BB1B89}"/>
                </a:ext>
              </a:extLst>
            </p:cNvPr>
            <p:cNvSpPr/>
            <p:nvPr/>
          </p:nvSpPr>
          <p:spPr>
            <a:xfrm flipV="1">
              <a:off x="838200" y="1150069"/>
              <a:ext cx="2146445" cy="52016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799">
                <a:solidFill>
                  <a:srgbClr val="333333"/>
                </a:solidFill>
              </a:endParaRPr>
            </a:p>
          </p:txBody>
        </p:sp>
        <p:sp>
          <p:nvSpPr>
            <p:cNvPr id="58" name="TextBox 57">
              <a:extLst>
                <a:ext uri="{FF2B5EF4-FFF2-40B4-BE49-F238E27FC236}">
                  <a16:creationId xmlns:a16="http://schemas.microsoft.com/office/drawing/2014/main" id="{2327BB15-BD9A-075F-ED6F-36BA570AE5D4}"/>
                </a:ext>
              </a:extLst>
            </p:cNvPr>
            <p:cNvSpPr txBox="1"/>
            <p:nvPr/>
          </p:nvSpPr>
          <p:spPr>
            <a:xfrm>
              <a:off x="866775" y="1753646"/>
              <a:ext cx="2087197" cy="553998"/>
            </a:xfrm>
            <a:prstGeom prst="rect">
              <a:avLst/>
            </a:prstGeom>
            <a:noFill/>
          </p:spPr>
          <p:txBody>
            <a:bodyPr wrap="square" rtlCol="0">
              <a:spAutoFit/>
            </a:bodyPr>
            <a:lstStyle/>
            <a:p>
              <a:r>
                <a:rPr lang="en-GB" sz="1000" b="1">
                  <a:solidFill>
                    <a:srgbClr val="333333"/>
                  </a:solidFill>
                </a:rPr>
                <a:t>1. </a:t>
              </a:r>
              <a:r>
                <a:rPr lang="en-GB" sz="1000">
                  <a:solidFill>
                    <a:srgbClr val="333333"/>
                  </a:solidFill>
                </a:rPr>
                <a:t>Click on the </a:t>
              </a:r>
              <a:r>
                <a:rPr lang="en-GB" sz="1000" b="0">
                  <a:solidFill>
                    <a:srgbClr val="333333"/>
                  </a:solidFill>
                  <a:latin typeface="Arial" panose="020B0604020202020204" pitchFamily="34" charset="0"/>
                </a:rPr>
                <a:t>icon</a:t>
              </a:r>
              <a:r>
                <a:rPr lang="en-GB" sz="1000">
                  <a:solidFill>
                    <a:srgbClr val="333333"/>
                  </a:solidFill>
                </a:rPr>
                <a:t> in the middle of the placeholder and choose the image from your computer.</a:t>
              </a:r>
            </a:p>
          </p:txBody>
        </p:sp>
        <p:sp>
          <p:nvSpPr>
            <p:cNvPr id="59" name="TextBox 58">
              <a:extLst>
                <a:ext uri="{FF2B5EF4-FFF2-40B4-BE49-F238E27FC236}">
                  <a16:creationId xmlns:a16="http://schemas.microsoft.com/office/drawing/2014/main" id="{BB454B4C-3229-729E-5C16-4BC16535B2AE}"/>
                </a:ext>
              </a:extLst>
            </p:cNvPr>
            <p:cNvSpPr txBox="1"/>
            <p:nvPr/>
          </p:nvSpPr>
          <p:spPr>
            <a:xfrm>
              <a:off x="866774" y="2507829"/>
              <a:ext cx="2146447" cy="553998"/>
            </a:xfrm>
            <a:prstGeom prst="rect">
              <a:avLst/>
            </a:prstGeom>
            <a:noFill/>
          </p:spPr>
          <p:txBody>
            <a:bodyPr wrap="square" rtlCol="0">
              <a:spAutoFit/>
            </a:bodyPr>
            <a:lstStyle/>
            <a:p>
              <a:r>
                <a:rPr lang="en-GB" sz="1000" b="1">
                  <a:solidFill>
                    <a:srgbClr val="333333"/>
                  </a:solidFill>
                </a:rPr>
                <a:t>2. </a:t>
              </a:r>
              <a:r>
                <a:rPr lang="en-GB" sz="1000">
                  <a:solidFill>
                    <a:srgbClr val="333333"/>
                  </a:solidFill>
                </a:rPr>
                <a:t>Click on the </a:t>
              </a:r>
              <a:r>
                <a:rPr lang="en-GB" sz="1000" b="0">
                  <a:solidFill>
                    <a:srgbClr val="333333"/>
                  </a:solidFill>
                  <a:latin typeface="Arial" panose="020B0604020202020204" pitchFamily="34" charset="0"/>
                </a:rPr>
                <a:t>Format Picture </a:t>
              </a:r>
              <a:r>
                <a:rPr lang="en-GB" sz="1000">
                  <a:solidFill>
                    <a:srgbClr val="333333"/>
                  </a:solidFill>
                </a:rPr>
                <a:t>tab in the ribbon and use the tools to edit the image.</a:t>
              </a:r>
            </a:p>
          </p:txBody>
        </p:sp>
        <p:sp>
          <p:nvSpPr>
            <p:cNvPr id="60" name="TextBox 59">
              <a:extLst>
                <a:ext uri="{FF2B5EF4-FFF2-40B4-BE49-F238E27FC236}">
                  <a16:creationId xmlns:a16="http://schemas.microsoft.com/office/drawing/2014/main" id="{8BEE90C2-3C11-E3E8-2A28-18801E32F364}"/>
                </a:ext>
              </a:extLst>
            </p:cNvPr>
            <p:cNvSpPr txBox="1"/>
            <p:nvPr/>
          </p:nvSpPr>
          <p:spPr>
            <a:xfrm>
              <a:off x="866773" y="3108124"/>
              <a:ext cx="2146447" cy="1169551"/>
            </a:xfrm>
            <a:prstGeom prst="rect">
              <a:avLst/>
            </a:prstGeom>
            <a:noFill/>
          </p:spPr>
          <p:txBody>
            <a:bodyPr wrap="square" rtlCol="0">
              <a:spAutoFit/>
            </a:bodyPr>
            <a:lstStyle/>
            <a:p>
              <a:r>
                <a:rPr lang="en-GB" sz="1000" b="1">
                  <a:solidFill>
                    <a:srgbClr val="333333"/>
                  </a:solidFill>
                </a:rPr>
                <a:t>3. </a:t>
              </a:r>
              <a:r>
                <a:rPr lang="en-GB" sz="1000">
                  <a:solidFill>
                    <a:srgbClr val="333333"/>
                  </a:solidFill>
                </a:rPr>
                <a:t>Choose </a:t>
              </a:r>
              <a:r>
                <a:rPr lang="en-GB" sz="1000" b="0">
                  <a:solidFill>
                    <a:srgbClr val="333333"/>
                  </a:solidFill>
                  <a:latin typeface="Arial" panose="020B0604020202020204" pitchFamily="34" charset="0"/>
                </a:rPr>
                <a:t>Crop</a:t>
              </a:r>
              <a:r>
                <a:rPr lang="en-GB" sz="1000">
                  <a:solidFill>
                    <a:srgbClr val="333333"/>
                  </a:solidFill>
                </a:rPr>
                <a:t> to resize and move the image within the placeholder, using the white circles in the corners of the image. Click on the drop down arrow and choose </a:t>
              </a:r>
              <a:r>
                <a:rPr lang="en-GB" sz="1000" b="0">
                  <a:solidFill>
                    <a:srgbClr val="333333"/>
                  </a:solidFill>
                  <a:latin typeface="Arial" panose="020B0604020202020204" pitchFamily="34" charset="0"/>
                </a:rPr>
                <a:t>Fit </a:t>
              </a:r>
              <a:r>
                <a:rPr lang="en-GB" sz="1000">
                  <a:solidFill>
                    <a:srgbClr val="333333"/>
                  </a:solidFill>
                </a:rPr>
                <a:t>to fit the image to the placeholder.</a:t>
              </a:r>
            </a:p>
          </p:txBody>
        </p:sp>
        <p:sp>
          <p:nvSpPr>
            <p:cNvPr id="61" name="TextBox 60">
              <a:extLst>
                <a:ext uri="{FF2B5EF4-FFF2-40B4-BE49-F238E27FC236}">
                  <a16:creationId xmlns:a16="http://schemas.microsoft.com/office/drawing/2014/main" id="{2D78395A-DF45-AA1F-E8BC-4231CECEF875}"/>
                </a:ext>
              </a:extLst>
            </p:cNvPr>
            <p:cNvSpPr txBox="1"/>
            <p:nvPr/>
          </p:nvSpPr>
          <p:spPr>
            <a:xfrm>
              <a:off x="866774" y="4323972"/>
              <a:ext cx="2146447" cy="400110"/>
            </a:xfrm>
            <a:prstGeom prst="rect">
              <a:avLst/>
            </a:prstGeom>
            <a:noFill/>
          </p:spPr>
          <p:txBody>
            <a:bodyPr wrap="square" rtlCol="0">
              <a:spAutoFit/>
            </a:bodyPr>
            <a:lstStyle/>
            <a:p>
              <a:r>
                <a:rPr lang="en-GB" sz="1000" b="1">
                  <a:solidFill>
                    <a:srgbClr val="333333"/>
                  </a:solidFill>
                </a:rPr>
                <a:t>4. </a:t>
              </a:r>
              <a:r>
                <a:rPr lang="en-GB" sz="1000">
                  <a:solidFill>
                    <a:srgbClr val="333333"/>
                  </a:solidFill>
                </a:rPr>
                <a:t>Choose </a:t>
              </a:r>
              <a:r>
                <a:rPr lang="en-GB" sz="1000" b="0">
                  <a:solidFill>
                    <a:srgbClr val="333333"/>
                  </a:solidFill>
                  <a:latin typeface="Arial" panose="020B0604020202020204" pitchFamily="34" charset="0"/>
                </a:rPr>
                <a:t>Picture Colour </a:t>
              </a:r>
              <a:r>
                <a:rPr lang="en-GB" sz="1000">
                  <a:solidFill>
                    <a:srgbClr val="333333"/>
                  </a:solidFill>
                </a:rPr>
                <a:t>to adjust the Saturation, Tone, and Colour.</a:t>
              </a:r>
            </a:p>
          </p:txBody>
        </p:sp>
        <p:sp>
          <p:nvSpPr>
            <p:cNvPr id="62" name="TextBox 61">
              <a:extLst>
                <a:ext uri="{FF2B5EF4-FFF2-40B4-BE49-F238E27FC236}">
                  <a16:creationId xmlns:a16="http://schemas.microsoft.com/office/drawing/2014/main" id="{EA46FFEC-ED8B-BE20-63BB-81505F193729}"/>
                </a:ext>
              </a:extLst>
            </p:cNvPr>
            <p:cNvSpPr txBox="1"/>
            <p:nvPr/>
          </p:nvSpPr>
          <p:spPr>
            <a:xfrm>
              <a:off x="866774" y="4924267"/>
              <a:ext cx="2146447" cy="553998"/>
            </a:xfrm>
            <a:prstGeom prst="rect">
              <a:avLst/>
            </a:prstGeom>
            <a:noFill/>
          </p:spPr>
          <p:txBody>
            <a:bodyPr wrap="square" rtlCol="0">
              <a:spAutoFit/>
            </a:bodyPr>
            <a:lstStyle/>
            <a:p>
              <a:r>
                <a:rPr lang="en-GB" sz="1000" b="1">
                  <a:solidFill>
                    <a:srgbClr val="333333"/>
                  </a:solidFill>
                </a:rPr>
                <a:t>5. </a:t>
              </a:r>
              <a:r>
                <a:rPr lang="en-GB" sz="1000">
                  <a:solidFill>
                    <a:srgbClr val="333333"/>
                  </a:solidFill>
                </a:rPr>
                <a:t>Choose </a:t>
              </a:r>
              <a:r>
                <a:rPr lang="en-GB" sz="1000" b="0">
                  <a:solidFill>
                    <a:srgbClr val="333333"/>
                  </a:solidFill>
                  <a:latin typeface="Arial" panose="020B0604020202020204" pitchFamily="34" charset="0"/>
                </a:rPr>
                <a:t>Picture Correction </a:t>
              </a:r>
              <a:r>
                <a:rPr lang="en-GB" sz="1000">
                  <a:solidFill>
                    <a:srgbClr val="333333"/>
                  </a:solidFill>
                </a:rPr>
                <a:t>to adjust the Sharpness, Brightness, and Contrast.</a:t>
              </a:r>
            </a:p>
          </p:txBody>
        </p:sp>
        <p:sp>
          <p:nvSpPr>
            <p:cNvPr id="63" name="TextBox 62">
              <a:extLst>
                <a:ext uri="{FF2B5EF4-FFF2-40B4-BE49-F238E27FC236}">
                  <a16:creationId xmlns:a16="http://schemas.microsoft.com/office/drawing/2014/main" id="{8DCBAD6B-D76F-38E7-5749-4DE33BCC152A}"/>
                </a:ext>
              </a:extLst>
            </p:cNvPr>
            <p:cNvSpPr txBox="1"/>
            <p:nvPr/>
          </p:nvSpPr>
          <p:spPr>
            <a:xfrm>
              <a:off x="1026885" y="1179173"/>
              <a:ext cx="1826222" cy="461665"/>
            </a:xfrm>
            <a:prstGeom prst="rect">
              <a:avLst/>
            </a:prstGeom>
            <a:noFill/>
          </p:spPr>
          <p:txBody>
            <a:bodyPr wrap="square" rtlCol="0">
              <a:spAutoFit/>
            </a:bodyPr>
            <a:lstStyle/>
            <a:p>
              <a:pPr algn="ctr"/>
              <a:r>
                <a:rPr lang="en-GB" sz="1200">
                  <a:solidFill>
                    <a:srgbClr val="333333"/>
                  </a:solidFill>
                  <a:latin typeface="+mn-lt"/>
                </a:rPr>
                <a:t>HOW TO INSERT </a:t>
              </a:r>
              <a:br>
                <a:rPr lang="en-GB" sz="1200">
                  <a:solidFill>
                    <a:srgbClr val="333333"/>
                  </a:solidFill>
                  <a:latin typeface="+mn-lt"/>
                </a:rPr>
              </a:br>
              <a:r>
                <a:rPr lang="en-GB" sz="1200">
                  <a:solidFill>
                    <a:srgbClr val="333333"/>
                  </a:solidFill>
                  <a:latin typeface="+mn-lt"/>
                </a:rPr>
                <a:t>AN IMAGE</a:t>
              </a:r>
            </a:p>
          </p:txBody>
        </p:sp>
        <p:sp>
          <p:nvSpPr>
            <p:cNvPr id="64" name="TextBox 63">
              <a:extLst>
                <a:ext uri="{FF2B5EF4-FFF2-40B4-BE49-F238E27FC236}">
                  <a16:creationId xmlns:a16="http://schemas.microsoft.com/office/drawing/2014/main" id="{01B185E6-26B8-73B3-5415-12A2CAC04AA0}"/>
                </a:ext>
              </a:extLst>
            </p:cNvPr>
            <p:cNvSpPr txBox="1"/>
            <p:nvPr userDrawn="1"/>
          </p:nvSpPr>
          <p:spPr>
            <a:xfrm>
              <a:off x="866774" y="5522715"/>
              <a:ext cx="2146447" cy="553998"/>
            </a:xfrm>
            <a:prstGeom prst="rect">
              <a:avLst/>
            </a:prstGeom>
            <a:noFill/>
          </p:spPr>
          <p:txBody>
            <a:bodyPr wrap="square" rtlCol="0">
              <a:spAutoFit/>
            </a:bodyPr>
            <a:lstStyle/>
            <a:p>
              <a:r>
                <a:rPr lang="en-GB" sz="1000" b="1">
                  <a:solidFill>
                    <a:srgbClr val="333333"/>
                  </a:solidFill>
                </a:rPr>
                <a:t>6. </a:t>
              </a:r>
              <a:r>
                <a:rPr lang="en-GB" sz="1000">
                  <a:solidFill>
                    <a:srgbClr val="333333"/>
                  </a:solidFill>
                </a:rPr>
                <a:t>Once you are happy with your image, right click on it and select ‘</a:t>
              </a:r>
              <a:r>
                <a:rPr lang="en-GB" sz="1000" b="0">
                  <a:solidFill>
                    <a:srgbClr val="333333"/>
                  </a:solidFill>
                  <a:latin typeface="Arial" panose="020B0604020202020204" pitchFamily="34" charset="0"/>
                </a:rPr>
                <a:t>Send to back</a:t>
              </a:r>
              <a:r>
                <a:rPr lang="en-GB" sz="1000">
                  <a:solidFill>
                    <a:srgbClr val="333333"/>
                  </a:solidFill>
                </a:rPr>
                <a:t>’. </a:t>
              </a:r>
              <a:endParaRPr lang="en-GB" sz="1000">
                <a:solidFill>
                  <a:srgbClr val="333333"/>
                </a:solidFill>
                <a:latin typeface="Arial" panose="020B0604020202020204" pitchFamily="34" charset="0"/>
              </a:endParaRPr>
            </a:p>
          </p:txBody>
        </p:sp>
      </p:grpSp>
      <p:grpSp>
        <p:nvGrpSpPr>
          <p:cNvPr id="65" name="Group 64">
            <a:extLst>
              <a:ext uri="{FF2B5EF4-FFF2-40B4-BE49-F238E27FC236}">
                <a16:creationId xmlns:a16="http://schemas.microsoft.com/office/drawing/2014/main" id="{919653C0-FBE7-A4F0-4D2D-FE43AF1AAEA7}"/>
              </a:ext>
            </a:extLst>
          </p:cNvPr>
          <p:cNvGrpSpPr/>
          <p:nvPr userDrawn="1"/>
        </p:nvGrpSpPr>
        <p:grpSpPr>
          <a:xfrm>
            <a:off x="12284372" y="0"/>
            <a:ext cx="2174455" cy="5486150"/>
            <a:chOff x="12287572" y="0"/>
            <a:chExt cx="2175021" cy="5486150"/>
          </a:xfrm>
        </p:grpSpPr>
        <p:grpSp>
          <p:nvGrpSpPr>
            <p:cNvPr id="66" name="Group 65">
              <a:extLst>
                <a:ext uri="{FF2B5EF4-FFF2-40B4-BE49-F238E27FC236}">
                  <a16:creationId xmlns:a16="http://schemas.microsoft.com/office/drawing/2014/main" id="{EBDBEA9E-C982-B268-4D0B-3F2503F5A4E7}"/>
                </a:ext>
              </a:extLst>
            </p:cNvPr>
            <p:cNvGrpSpPr/>
            <p:nvPr/>
          </p:nvGrpSpPr>
          <p:grpSpPr>
            <a:xfrm>
              <a:off x="12287572" y="0"/>
              <a:ext cx="2175021" cy="4839558"/>
              <a:chOff x="838200" y="1150069"/>
              <a:chExt cx="2175021" cy="4839558"/>
            </a:xfrm>
          </p:grpSpPr>
          <p:sp>
            <p:nvSpPr>
              <p:cNvPr id="78" name="Rectangle 77">
                <a:extLst>
                  <a:ext uri="{FF2B5EF4-FFF2-40B4-BE49-F238E27FC236}">
                    <a16:creationId xmlns:a16="http://schemas.microsoft.com/office/drawing/2014/main" id="{0967B118-E509-96C2-BAC7-7E0F5992A4EA}"/>
                  </a:ext>
                </a:extLst>
              </p:cNvPr>
              <p:cNvSpPr/>
              <p:nvPr/>
            </p:nvSpPr>
            <p:spPr>
              <a:xfrm>
                <a:off x="838200" y="1150069"/>
                <a:ext cx="2146445" cy="4839558"/>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333333"/>
                  </a:solidFill>
                </a:endParaRPr>
              </a:p>
            </p:txBody>
          </p:sp>
          <p:sp>
            <p:nvSpPr>
              <p:cNvPr id="79" name="Rectangle 78">
                <a:extLst>
                  <a:ext uri="{FF2B5EF4-FFF2-40B4-BE49-F238E27FC236}">
                    <a16:creationId xmlns:a16="http://schemas.microsoft.com/office/drawing/2014/main" id="{CE00D776-62F9-3738-5942-3AED5F10F957}"/>
                  </a:ext>
                </a:extLst>
              </p:cNvPr>
              <p:cNvSpPr/>
              <p:nvPr/>
            </p:nvSpPr>
            <p:spPr>
              <a:xfrm flipV="1">
                <a:off x="838200" y="1150069"/>
                <a:ext cx="2146445" cy="52016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799">
                  <a:solidFill>
                    <a:srgbClr val="333333"/>
                  </a:solidFill>
                </a:endParaRPr>
              </a:p>
            </p:txBody>
          </p:sp>
          <p:sp>
            <p:nvSpPr>
              <p:cNvPr id="80" name="TextBox 79">
                <a:extLst>
                  <a:ext uri="{FF2B5EF4-FFF2-40B4-BE49-F238E27FC236}">
                    <a16:creationId xmlns:a16="http://schemas.microsoft.com/office/drawing/2014/main" id="{BBD46E2B-91F3-E6F0-E1DF-711D476070A3}"/>
                  </a:ext>
                </a:extLst>
              </p:cNvPr>
              <p:cNvSpPr txBox="1"/>
              <p:nvPr/>
            </p:nvSpPr>
            <p:spPr>
              <a:xfrm>
                <a:off x="866775" y="2189496"/>
                <a:ext cx="2087197" cy="553998"/>
              </a:xfrm>
              <a:prstGeom prst="rect">
                <a:avLst/>
              </a:prstGeom>
              <a:noFill/>
            </p:spPr>
            <p:txBody>
              <a:bodyPr wrap="square" rtlCol="0">
                <a:spAutoFit/>
              </a:bodyPr>
              <a:lstStyle/>
              <a:p>
                <a:r>
                  <a:rPr lang="en-GB" sz="1000" b="1">
                    <a:solidFill>
                      <a:srgbClr val="333333"/>
                    </a:solidFill>
                  </a:rPr>
                  <a:t>2. </a:t>
                </a:r>
                <a:r>
                  <a:rPr lang="en-GB" sz="1000">
                    <a:solidFill>
                      <a:srgbClr val="333333"/>
                    </a:solidFill>
                  </a:rPr>
                  <a:t>Click on the </a:t>
                </a:r>
                <a:r>
                  <a:rPr lang="en-GB" sz="1000" b="0">
                    <a:solidFill>
                      <a:srgbClr val="333333"/>
                    </a:solidFill>
                    <a:latin typeface="Arial" panose="020B0604020202020204" pitchFamily="34" charset="0"/>
                  </a:rPr>
                  <a:t>icon</a:t>
                </a:r>
                <a:r>
                  <a:rPr lang="en-GB" sz="1000">
                    <a:solidFill>
                      <a:srgbClr val="333333"/>
                    </a:solidFill>
                  </a:rPr>
                  <a:t> in the middle of the placeholder and choose the image from your computer.</a:t>
                </a:r>
              </a:p>
            </p:txBody>
          </p:sp>
          <p:sp>
            <p:nvSpPr>
              <p:cNvPr id="81" name="TextBox 80">
                <a:extLst>
                  <a:ext uri="{FF2B5EF4-FFF2-40B4-BE49-F238E27FC236}">
                    <a16:creationId xmlns:a16="http://schemas.microsoft.com/office/drawing/2014/main" id="{25D9EDE8-52A9-D894-76B0-30D5DE34B31A}"/>
                  </a:ext>
                </a:extLst>
              </p:cNvPr>
              <p:cNvSpPr txBox="1"/>
              <p:nvPr/>
            </p:nvSpPr>
            <p:spPr>
              <a:xfrm>
                <a:off x="866774" y="2943679"/>
                <a:ext cx="2146447" cy="553998"/>
              </a:xfrm>
              <a:prstGeom prst="rect">
                <a:avLst/>
              </a:prstGeom>
              <a:noFill/>
            </p:spPr>
            <p:txBody>
              <a:bodyPr wrap="square" rtlCol="0">
                <a:spAutoFit/>
              </a:bodyPr>
              <a:lstStyle/>
              <a:p>
                <a:r>
                  <a:rPr lang="en-GB" sz="1000" b="1">
                    <a:solidFill>
                      <a:srgbClr val="333333"/>
                    </a:solidFill>
                  </a:rPr>
                  <a:t>3. </a:t>
                </a:r>
                <a:r>
                  <a:rPr lang="en-GB" sz="1000">
                    <a:solidFill>
                      <a:srgbClr val="333333"/>
                    </a:solidFill>
                  </a:rPr>
                  <a:t>Click on the </a:t>
                </a:r>
                <a:r>
                  <a:rPr lang="en-GB" sz="1000" b="0">
                    <a:solidFill>
                      <a:srgbClr val="333333"/>
                    </a:solidFill>
                    <a:latin typeface="Arial" panose="020B0604020202020204" pitchFamily="34" charset="0"/>
                  </a:rPr>
                  <a:t>Format Picture </a:t>
                </a:r>
                <a:r>
                  <a:rPr lang="en-GB" sz="1000">
                    <a:solidFill>
                      <a:srgbClr val="333333"/>
                    </a:solidFill>
                  </a:rPr>
                  <a:t>tab in the ribbon and use the tools to edit the image.</a:t>
                </a:r>
              </a:p>
            </p:txBody>
          </p:sp>
          <p:sp>
            <p:nvSpPr>
              <p:cNvPr id="82" name="TextBox 81">
                <a:extLst>
                  <a:ext uri="{FF2B5EF4-FFF2-40B4-BE49-F238E27FC236}">
                    <a16:creationId xmlns:a16="http://schemas.microsoft.com/office/drawing/2014/main" id="{D1673617-400B-1183-7561-3B662C38D64A}"/>
                  </a:ext>
                </a:extLst>
              </p:cNvPr>
              <p:cNvSpPr txBox="1"/>
              <p:nvPr/>
            </p:nvSpPr>
            <p:spPr>
              <a:xfrm>
                <a:off x="866773" y="3543974"/>
                <a:ext cx="2146447" cy="1169551"/>
              </a:xfrm>
              <a:prstGeom prst="rect">
                <a:avLst/>
              </a:prstGeom>
              <a:noFill/>
            </p:spPr>
            <p:txBody>
              <a:bodyPr wrap="square" rtlCol="0">
                <a:spAutoFit/>
              </a:bodyPr>
              <a:lstStyle/>
              <a:p>
                <a:r>
                  <a:rPr lang="en-GB" sz="1000" b="1">
                    <a:solidFill>
                      <a:srgbClr val="333333"/>
                    </a:solidFill>
                  </a:rPr>
                  <a:t>4. </a:t>
                </a:r>
                <a:r>
                  <a:rPr lang="en-GB" sz="1000">
                    <a:solidFill>
                      <a:srgbClr val="333333"/>
                    </a:solidFill>
                  </a:rPr>
                  <a:t>Choose </a:t>
                </a:r>
                <a:r>
                  <a:rPr lang="en-GB" sz="1000" b="0">
                    <a:solidFill>
                      <a:srgbClr val="333333"/>
                    </a:solidFill>
                    <a:latin typeface="Arial" panose="020B0604020202020204" pitchFamily="34" charset="0"/>
                  </a:rPr>
                  <a:t>Crop</a:t>
                </a:r>
                <a:r>
                  <a:rPr lang="en-GB" sz="1000">
                    <a:solidFill>
                      <a:srgbClr val="333333"/>
                    </a:solidFill>
                  </a:rPr>
                  <a:t> to resize and move the image within the placeholder, using the white circles in the corners of the image. Click on the drop down arrow and choose </a:t>
                </a:r>
                <a:r>
                  <a:rPr lang="en-GB" sz="1000" b="0">
                    <a:solidFill>
                      <a:srgbClr val="333333"/>
                    </a:solidFill>
                    <a:latin typeface="Arial" panose="020B0604020202020204" pitchFamily="34" charset="0"/>
                  </a:rPr>
                  <a:t>Fit </a:t>
                </a:r>
                <a:r>
                  <a:rPr lang="en-GB" sz="1000">
                    <a:solidFill>
                      <a:srgbClr val="333333"/>
                    </a:solidFill>
                  </a:rPr>
                  <a:t>to fit the image to the placeholder.</a:t>
                </a:r>
              </a:p>
            </p:txBody>
          </p:sp>
          <p:sp>
            <p:nvSpPr>
              <p:cNvPr id="83" name="TextBox 82">
                <a:extLst>
                  <a:ext uri="{FF2B5EF4-FFF2-40B4-BE49-F238E27FC236}">
                    <a16:creationId xmlns:a16="http://schemas.microsoft.com/office/drawing/2014/main" id="{62D7700D-4256-1C3F-2CB5-5FE8A4ED78A2}"/>
                  </a:ext>
                </a:extLst>
              </p:cNvPr>
              <p:cNvSpPr txBox="1"/>
              <p:nvPr/>
            </p:nvSpPr>
            <p:spPr>
              <a:xfrm>
                <a:off x="866774" y="4759822"/>
                <a:ext cx="2146447" cy="400110"/>
              </a:xfrm>
              <a:prstGeom prst="rect">
                <a:avLst/>
              </a:prstGeom>
              <a:noFill/>
            </p:spPr>
            <p:txBody>
              <a:bodyPr wrap="square" rtlCol="0">
                <a:spAutoFit/>
              </a:bodyPr>
              <a:lstStyle/>
              <a:p>
                <a:r>
                  <a:rPr lang="en-GB" sz="1000" b="1">
                    <a:solidFill>
                      <a:srgbClr val="333333"/>
                    </a:solidFill>
                  </a:rPr>
                  <a:t>5. </a:t>
                </a:r>
                <a:r>
                  <a:rPr lang="en-GB" sz="1000">
                    <a:solidFill>
                      <a:srgbClr val="333333"/>
                    </a:solidFill>
                  </a:rPr>
                  <a:t>Choose </a:t>
                </a:r>
                <a:r>
                  <a:rPr lang="en-GB" sz="1000" b="0">
                    <a:solidFill>
                      <a:srgbClr val="333333"/>
                    </a:solidFill>
                    <a:latin typeface="Arial" panose="020B0604020202020204" pitchFamily="34" charset="0"/>
                  </a:rPr>
                  <a:t>Picture Colour </a:t>
                </a:r>
                <a:r>
                  <a:rPr lang="en-GB" sz="1000">
                    <a:solidFill>
                      <a:srgbClr val="333333"/>
                    </a:solidFill>
                  </a:rPr>
                  <a:t>to adjust the Saturation, Tone, and Colour.</a:t>
                </a:r>
              </a:p>
            </p:txBody>
          </p:sp>
          <p:sp>
            <p:nvSpPr>
              <p:cNvPr id="84" name="TextBox 83">
                <a:extLst>
                  <a:ext uri="{FF2B5EF4-FFF2-40B4-BE49-F238E27FC236}">
                    <a16:creationId xmlns:a16="http://schemas.microsoft.com/office/drawing/2014/main" id="{5EAB7CE1-2A12-50F8-FC5F-2D0A9C828E80}"/>
                  </a:ext>
                </a:extLst>
              </p:cNvPr>
              <p:cNvSpPr txBox="1"/>
              <p:nvPr/>
            </p:nvSpPr>
            <p:spPr>
              <a:xfrm>
                <a:off x="866774" y="5360117"/>
                <a:ext cx="2146447" cy="553998"/>
              </a:xfrm>
              <a:prstGeom prst="rect">
                <a:avLst/>
              </a:prstGeom>
              <a:noFill/>
            </p:spPr>
            <p:txBody>
              <a:bodyPr wrap="square" rtlCol="0">
                <a:spAutoFit/>
              </a:bodyPr>
              <a:lstStyle/>
              <a:p>
                <a:r>
                  <a:rPr lang="en-GB" sz="1000" b="1">
                    <a:solidFill>
                      <a:srgbClr val="333333"/>
                    </a:solidFill>
                  </a:rPr>
                  <a:t>6. </a:t>
                </a:r>
                <a:r>
                  <a:rPr lang="en-GB" sz="1000">
                    <a:solidFill>
                      <a:srgbClr val="333333"/>
                    </a:solidFill>
                  </a:rPr>
                  <a:t>Choose </a:t>
                </a:r>
                <a:r>
                  <a:rPr lang="en-GB" sz="1000" b="0">
                    <a:solidFill>
                      <a:srgbClr val="333333"/>
                    </a:solidFill>
                    <a:latin typeface="Arial" panose="020B0604020202020204" pitchFamily="34" charset="0"/>
                  </a:rPr>
                  <a:t>Picture Correction </a:t>
                </a:r>
                <a:r>
                  <a:rPr lang="en-GB" sz="1000">
                    <a:solidFill>
                      <a:srgbClr val="333333"/>
                    </a:solidFill>
                  </a:rPr>
                  <a:t>to adjust the Sharpness, Brightness, and Contrast.</a:t>
                </a:r>
              </a:p>
            </p:txBody>
          </p:sp>
          <p:sp>
            <p:nvSpPr>
              <p:cNvPr id="85" name="TextBox 84">
                <a:extLst>
                  <a:ext uri="{FF2B5EF4-FFF2-40B4-BE49-F238E27FC236}">
                    <a16:creationId xmlns:a16="http://schemas.microsoft.com/office/drawing/2014/main" id="{3D424E73-BABD-0C51-A02C-76070AE010C1}"/>
                  </a:ext>
                </a:extLst>
              </p:cNvPr>
              <p:cNvSpPr txBox="1"/>
              <p:nvPr/>
            </p:nvSpPr>
            <p:spPr>
              <a:xfrm>
                <a:off x="1072610" y="1179173"/>
                <a:ext cx="1734772" cy="461665"/>
              </a:xfrm>
              <a:prstGeom prst="rect">
                <a:avLst/>
              </a:prstGeom>
              <a:noFill/>
            </p:spPr>
            <p:txBody>
              <a:bodyPr wrap="square" rtlCol="0">
                <a:spAutoFit/>
              </a:bodyPr>
              <a:lstStyle/>
              <a:p>
                <a:pPr algn="ctr"/>
                <a:r>
                  <a:rPr lang="en-GB" sz="1200">
                    <a:solidFill>
                      <a:srgbClr val="333333"/>
                    </a:solidFill>
                    <a:latin typeface="+mn-lt"/>
                  </a:rPr>
                  <a:t>HOW TO INSERT AN IMAGE</a:t>
                </a:r>
              </a:p>
            </p:txBody>
          </p:sp>
          <p:sp>
            <p:nvSpPr>
              <p:cNvPr id="86" name="TextBox 85">
                <a:extLst>
                  <a:ext uri="{FF2B5EF4-FFF2-40B4-BE49-F238E27FC236}">
                    <a16:creationId xmlns:a16="http://schemas.microsoft.com/office/drawing/2014/main" id="{68713B15-A6F2-87B6-10EC-DC88E3FFCF24}"/>
                  </a:ext>
                </a:extLst>
              </p:cNvPr>
              <p:cNvSpPr txBox="1"/>
              <p:nvPr/>
            </p:nvSpPr>
            <p:spPr>
              <a:xfrm>
                <a:off x="866775" y="1759910"/>
                <a:ext cx="2087197" cy="400110"/>
              </a:xfrm>
              <a:prstGeom prst="rect">
                <a:avLst/>
              </a:prstGeom>
              <a:noFill/>
            </p:spPr>
            <p:txBody>
              <a:bodyPr wrap="square" rtlCol="0">
                <a:spAutoFit/>
              </a:bodyPr>
              <a:lstStyle/>
              <a:p>
                <a:r>
                  <a:rPr lang="en-GB" sz="1000" b="1">
                    <a:solidFill>
                      <a:srgbClr val="333333"/>
                    </a:solidFill>
                  </a:rPr>
                  <a:t>1. </a:t>
                </a:r>
                <a:r>
                  <a:rPr lang="en-GB" sz="1000">
                    <a:solidFill>
                      <a:srgbClr val="333333"/>
                    </a:solidFill>
                  </a:rPr>
                  <a:t>If there is already an image present, </a:t>
                </a:r>
                <a:r>
                  <a:rPr lang="en-GB" sz="1000">
                    <a:solidFill>
                      <a:srgbClr val="333333"/>
                    </a:solidFill>
                    <a:latin typeface="Arial" panose="020B0604020202020204" pitchFamily="34" charset="0"/>
                  </a:rPr>
                  <a:t>delete this first.</a:t>
                </a:r>
              </a:p>
            </p:txBody>
          </p:sp>
        </p:grpSp>
        <p:grpSp>
          <p:nvGrpSpPr>
            <p:cNvPr id="67" name="Group 66">
              <a:extLst>
                <a:ext uri="{FF2B5EF4-FFF2-40B4-BE49-F238E27FC236}">
                  <a16:creationId xmlns:a16="http://schemas.microsoft.com/office/drawing/2014/main" id="{2EBBE685-22E2-2697-B6B0-4F25675A9DBE}"/>
                </a:ext>
              </a:extLst>
            </p:cNvPr>
            <p:cNvGrpSpPr/>
            <p:nvPr userDrawn="1"/>
          </p:nvGrpSpPr>
          <p:grpSpPr>
            <a:xfrm>
              <a:off x="12287572" y="0"/>
              <a:ext cx="2175021" cy="5486150"/>
              <a:chOff x="838200" y="1150069"/>
              <a:chExt cx="2175021" cy="5486150"/>
            </a:xfrm>
          </p:grpSpPr>
          <p:sp>
            <p:nvSpPr>
              <p:cNvPr id="69" name="Rectangle 68">
                <a:extLst>
                  <a:ext uri="{FF2B5EF4-FFF2-40B4-BE49-F238E27FC236}">
                    <a16:creationId xmlns:a16="http://schemas.microsoft.com/office/drawing/2014/main" id="{62C545BB-A0F1-6944-405C-67AD1D7EE898}"/>
                  </a:ext>
                </a:extLst>
              </p:cNvPr>
              <p:cNvSpPr/>
              <p:nvPr/>
            </p:nvSpPr>
            <p:spPr>
              <a:xfrm>
                <a:off x="838200" y="1150069"/>
                <a:ext cx="2146445" cy="548615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333333"/>
                  </a:solidFill>
                </a:endParaRPr>
              </a:p>
            </p:txBody>
          </p:sp>
          <p:sp>
            <p:nvSpPr>
              <p:cNvPr id="70" name="Rectangle 69">
                <a:extLst>
                  <a:ext uri="{FF2B5EF4-FFF2-40B4-BE49-F238E27FC236}">
                    <a16:creationId xmlns:a16="http://schemas.microsoft.com/office/drawing/2014/main" id="{3D123738-9643-A1FE-5705-4BC6B578C9D8}"/>
                  </a:ext>
                </a:extLst>
              </p:cNvPr>
              <p:cNvSpPr/>
              <p:nvPr/>
            </p:nvSpPr>
            <p:spPr>
              <a:xfrm flipV="1">
                <a:off x="838200" y="1150069"/>
                <a:ext cx="2146445" cy="52016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799">
                  <a:solidFill>
                    <a:srgbClr val="333333"/>
                  </a:solidFill>
                </a:endParaRPr>
              </a:p>
            </p:txBody>
          </p:sp>
          <p:sp>
            <p:nvSpPr>
              <p:cNvPr id="71" name="TextBox 70">
                <a:extLst>
                  <a:ext uri="{FF2B5EF4-FFF2-40B4-BE49-F238E27FC236}">
                    <a16:creationId xmlns:a16="http://schemas.microsoft.com/office/drawing/2014/main" id="{26590827-4A80-53C5-6AC7-1FCAF5C86FA0}"/>
                  </a:ext>
                </a:extLst>
              </p:cNvPr>
              <p:cNvSpPr txBox="1"/>
              <p:nvPr/>
            </p:nvSpPr>
            <p:spPr>
              <a:xfrm>
                <a:off x="866775" y="2189496"/>
                <a:ext cx="2087197" cy="553998"/>
              </a:xfrm>
              <a:prstGeom prst="rect">
                <a:avLst/>
              </a:prstGeom>
              <a:noFill/>
            </p:spPr>
            <p:txBody>
              <a:bodyPr wrap="square" rtlCol="0">
                <a:spAutoFit/>
              </a:bodyPr>
              <a:lstStyle/>
              <a:p>
                <a:r>
                  <a:rPr lang="en-GB" sz="1000" b="1">
                    <a:solidFill>
                      <a:srgbClr val="333333"/>
                    </a:solidFill>
                  </a:rPr>
                  <a:t>2. </a:t>
                </a:r>
                <a:r>
                  <a:rPr lang="en-GB" sz="1000">
                    <a:solidFill>
                      <a:srgbClr val="333333"/>
                    </a:solidFill>
                  </a:rPr>
                  <a:t>Click on the </a:t>
                </a:r>
                <a:r>
                  <a:rPr lang="en-GB" sz="1000" b="0">
                    <a:solidFill>
                      <a:srgbClr val="333333"/>
                    </a:solidFill>
                    <a:latin typeface="Arial" panose="020B0604020202020204" pitchFamily="34" charset="0"/>
                  </a:rPr>
                  <a:t>icon</a:t>
                </a:r>
                <a:r>
                  <a:rPr lang="en-GB" sz="1000">
                    <a:solidFill>
                      <a:srgbClr val="333333"/>
                    </a:solidFill>
                  </a:rPr>
                  <a:t> in the middle of the placeholder and choose the image from your computer.</a:t>
                </a:r>
              </a:p>
            </p:txBody>
          </p:sp>
          <p:sp>
            <p:nvSpPr>
              <p:cNvPr id="72" name="TextBox 71">
                <a:extLst>
                  <a:ext uri="{FF2B5EF4-FFF2-40B4-BE49-F238E27FC236}">
                    <a16:creationId xmlns:a16="http://schemas.microsoft.com/office/drawing/2014/main" id="{5CC7D728-F762-322C-CD5D-1D8B94D72CE5}"/>
                  </a:ext>
                </a:extLst>
              </p:cNvPr>
              <p:cNvSpPr txBox="1"/>
              <p:nvPr/>
            </p:nvSpPr>
            <p:spPr>
              <a:xfrm>
                <a:off x="866774" y="2943679"/>
                <a:ext cx="2146447" cy="553998"/>
              </a:xfrm>
              <a:prstGeom prst="rect">
                <a:avLst/>
              </a:prstGeom>
              <a:noFill/>
            </p:spPr>
            <p:txBody>
              <a:bodyPr wrap="square" rtlCol="0">
                <a:spAutoFit/>
              </a:bodyPr>
              <a:lstStyle/>
              <a:p>
                <a:r>
                  <a:rPr lang="en-GB" sz="1000" b="1">
                    <a:solidFill>
                      <a:srgbClr val="333333"/>
                    </a:solidFill>
                  </a:rPr>
                  <a:t>3. </a:t>
                </a:r>
                <a:r>
                  <a:rPr lang="en-GB" sz="1000">
                    <a:solidFill>
                      <a:srgbClr val="333333"/>
                    </a:solidFill>
                  </a:rPr>
                  <a:t>Click on the </a:t>
                </a:r>
                <a:r>
                  <a:rPr lang="en-GB" sz="1000" b="0">
                    <a:solidFill>
                      <a:srgbClr val="333333"/>
                    </a:solidFill>
                    <a:latin typeface="Arial" panose="020B0604020202020204" pitchFamily="34" charset="0"/>
                  </a:rPr>
                  <a:t>Format Picture </a:t>
                </a:r>
                <a:r>
                  <a:rPr lang="en-GB" sz="1000">
                    <a:solidFill>
                      <a:srgbClr val="333333"/>
                    </a:solidFill>
                  </a:rPr>
                  <a:t>tab in the ribbon and use the tools to edit the image.</a:t>
                </a:r>
              </a:p>
            </p:txBody>
          </p:sp>
          <p:sp>
            <p:nvSpPr>
              <p:cNvPr id="73" name="TextBox 72">
                <a:extLst>
                  <a:ext uri="{FF2B5EF4-FFF2-40B4-BE49-F238E27FC236}">
                    <a16:creationId xmlns:a16="http://schemas.microsoft.com/office/drawing/2014/main" id="{F8BC0B0B-2D7F-B9F6-0CD0-E0E4BB009F56}"/>
                  </a:ext>
                </a:extLst>
              </p:cNvPr>
              <p:cNvSpPr txBox="1"/>
              <p:nvPr/>
            </p:nvSpPr>
            <p:spPr>
              <a:xfrm>
                <a:off x="866773" y="3543974"/>
                <a:ext cx="2146447" cy="1169551"/>
              </a:xfrm>
              <a:prstGeom prst="rect">
                <a:avLst/>
              </a:prstGeom>
              <a:noFill/>
            </p:spPr>
            <p:txBody>
              <a:bodyPr wrap="square" rtlCol="0">
                <a:spAutoFit/>
              </a:bodyPr>
              <a:lstStyle/>
              <a:p>
                <a:r>
                  <a:rPr lang="en-GB" sz="1000" b="1">
                    <a:solidFill>
                      <a:srgbClr val="333333"/>
                    </a:solidFill>
                  </a:rPr>
                  <a:t>4. </a:t>
                </a:r>
                <a:r>
                  <a:rPr lang="en-GB" sz="1000">
                    <a:solidFill>
                      <a:srgbClr val="333333"/>
                    </a:solidFill>
                  </a:rPr>
                  <a:t>Choose </a:t>
                </a:r>
                <a:r>
                  <a:rPr lang="en-GB" sz="1000" b="0">
                    <a:solidFill>
                      <a:srgbClr val="333333"/>
                    </a:solidFill>
                    <a:latin typeface="Arial" panose="020B0604020202020204" pitchFamily="34" charset="0"/>
                  </a:rPr>
                  <a:t>Crop</a:t>
                </a:r>
                <a:r>
                  <a:rPr lang="en-GB" sz="1000">
                    <a:solidFill>
                      <a:srgbClr val="333333"/>
                    </a:solidFill>
                  </a:rPr>
                  <a:t> to resize and move the image within the placeholder, using the white circles in the corners of the image. Click on the drop down arrow and choose </a:t>
                </a:r>
                <a:r>
                  <a:rPr lang="en-GB" sz="1000" b="0">
                    <a:solidFill>
                      <a:srgbClr val="333333"/>
                    </a:solidFill>
                    <a:latin typeface="Arial" panose="020B0604020202020204" pitchFamily="34" charset="0"/>
                  </a:rPr>
                  <a:t>Fit </a:t>
                </a:r>
                <a:r>
                  <a:rPr lang="en-GB" sz="1000">
                    <a:solidFill>
                      <a:srgbClr val="333333"/>
                    </a:solidFill>
                  </a:rPr>
                  <a:t>to fit the image to the placeholder.</a:t>
                </a:r>
              </a:p>
            </p:txBody>
          </p:sp>
          <p:sp>
            <p:nvSpPr>
              <p:cNvPr id="74" name="TextBox 73">
                <a:extLst>
                  <a:ext uri="{FF2B5EF4-FFF2-40B4-BE49-F238E27FC236}">
                    <a16:creationId xmlns:a16="http://schemas.microsoft.com/office/drawing/2014/main" id="{9B784575-55E9-3816-4818-B5FFC971448E}"/>
                  </a:ext>
                </a:extLst>
              </p:cNvPr>
              <p:cNvSpPr txBox="1"/>
              <p:nvPr/>
            </p:nvSpPr>
            <p:spPr>
              <a:xfrm>
                <a:off x="866774" y="4759822"/>
                <a:ext cx="2146447" cy="400110"/>
              </a:xfrm>
              <a:prstGeom prst="rect">
                <a:avLst/>
              </a:prstGeom>
              <a:noFill/>
            </p:spPr>
            <p:txBody>
              <a:bodyPr wrap="square" rtlCol="0">
                <a:spAutoFit/>
              </a:bodyPr>
              <a:lstStyle/>
              <a:p>
                <a:r>
                  <a:rPr lang="en-GB" sz="1000" b="1">
                    <a:solidFill>
                      <a:srgbClr val="333333"/>
                    </a:solidFill>
                  </a:rPr>
                  <a:t>5. </a:t>
                </a:r>
                <a:r>
                  <a:rPr lang="en-GB" sz="1000">
                    <a:solidFill>
                      <a:srgbClr val="333333"/>
                    </a:solidFill>
                  </a:rPr>
                  <a:t>Choose </a:t>
                </a:r>
                <a:r>
                  <a:rPr lang="en-GB" sz="1000" b="0">
                    <a:solidFill>
                      <a:srgbClr val="333333"/>
                    </a:solidFill>
                    <a:latin typeface="Arial" panose="020B0604020202020204" pitchFamily="34" charset="0"/>
                  </a:rPr>
                  <a:t>Picture Colour </a:t>
                </a:r>
                <a:r>
                  <a:rPr lang="en-GB" sz="1000">
                    <a:solidFill>
                      <a:srgbClr val="333333"/>
                    </a:solidFill>
                  </a:rPr>
                  <a:t>to adjust the Saturation, Tone, and Colour.</a:t>
                </a:r>
              </a:p>
            </p:txBody>
          </p:sp>
          <p:sp>
            <p:nvSpPr>
              <p:cNvPr id="75" name="TextBox 74">
                <a:extLst>
                  <a:ext uri="{FF2B5EF4-FFF2-40B4-BE49-F238E27FC236}">
                    <a16:creationId xmlns:a16="http://schemas.microsoft.com/office/drawing/2014/main" id="{D376F793-FB37-3972-A155-DA0FCC7A30B4}"/>
                  </a:ext>
                </a:extLst>
              </p:cNvPr>
              <p:cNvSpPr txBox="1"/>
              <p:nvPr/>
            </p:nvSpPr>
            <p:spPr>
              <a:xfrm>
                <a:off x="866774" y="5360117"/>
                <a:ext cx="2146447" cy="861774"/>
              </a:xfrm>
              <a:prstGeom prst="rect">
                <a:avLst/>
              </a:prstGeom>
              <a:noFill/>
            </p:spPr>
            <p:txBody>
              <a:bodyPr wrap="square" rtlCol="0">
                <a:spAutoFit/>
              </a:bodyPr>
              <a:lstStyle/>
              <a:p>
                <a:r>
                  <a:rPr lang="en-GB" sz="1000" b="1">
                    <a:solidFill>
                      <a:srgbClr val="333333"/>
                    </a:solidFill>
                  </a:rPr>
                  <a:t>6. </a:t>
                </a:r>
                <a:r>
                  <a:rPr lang="en-GB" sz="1000">
                    <a:solidFill>
                      <a:srgbClr val="333333"/>
                    </a:solidFill>
                  </a:rPr>
                  <a:t>Choose </a:t>
                </a:r>
                <a:r>
                  <a:rPr lang="en-GB" sz="1000" b="0">
                    <a:solidFill>
                      <a:srgbClr val="333333"/>
                    </a:solidFill>
                    <a:latin typeface="Arial" panose="020B0604020202020204" pitchFamily="34" charset="0"/>
                  </a:rPr>
                  <a:t>Picture Correction </a:t>
                </a:r>
                <a:r>
                  <a:rPr lang="en-GB" sz="1000">
                    <a:solidFill>
                      <a:srgbClr val="333333"/>
                    </a:solidFill>
                  </a:rPr>
                  <a:t>to adjust the Sharpness, Brightness, and Contrast.</a:t>
                </a:r>
              </a:p>
              <a:p>
                <a:endParaRPr lang="en-GB" sz="1000">
                  <a:solidFill>
                    <a:srgbClr val="333333"/>
                  </a:solidFill>
                </a:endParaRPr>
              </a:p>
              <a:p>
                <a:endParaRPr lang="en-GB" sz="1000">
                  <a:solidFill>
                    <a:srgbClr val="333333"/>
                  </a:solidFill>
                </a:endParaRPr>
              </a:p>
            </p:txBody>
          </p:sp>
          <p:sp>
            <p:nvSpPr>
              <p:cNvPr id="76" name="TextBox 75">
                <a:extLst>
                  <a:ext uri="{FF2B5EF4-FFF2-40B4-BE49-F238E27FC236}">
                    <a16:creationId xmlns:a16="http://schemas.microsoft.com/office/drawing/2014/main" id="{30EAEFF4-E513-2737-6DC7-035F3D39FF01}"/>
                  </a:ext>
                </a:extLst>
              </p:cNvPr>
              <p:cNvSpPr txBox="1"/>
              <p:nvPr/>
            </p:nvSpPr>
            <p:spPr>
              <a:xfrm>
                <a:off x="1072610" y="1179173"/>
                <a:ext cx="1734772" cy="461665"/>
              </a:xfrm>
              <a:prstGeom prst="rect">
                <a:avLst/>
              </a:prstGeom>
              <a:noFill/>
            </p:spPr>
            <p:txBody>
              <a:bodyPr wrap="square" rtlCol="0">
                <a:spAutoFit/>
              </a:bodyPr>
              <a:lstStyle/>
              <a:p>
                <a:pPr algn="ctr"/>
                <a:r>
                  <a:rPr lang="en-GB" sz="1200">
                    <a:solidFill>
                      <a:srgbClr val="333333"/>
                    </a:solidFill>
                    <a:latin typeface="+mn-lt"/>
                  </a:rPr>
                  <a:t>HOW TO INSERT AN IMAGE</a:t>
                </a:r>
              </a:p>
            </p:txBody>
          </p:sp>
          <p:sp>
            <p:nvSpPr>
              <p:cNvPr id="77" name="TextBox 76">
                <a:extLst>
                  <a:ext uri="{FF2B5EF4-FFF2-40B4-BE49-F238E27FC236}">
                    <a16:creationId xmlns:a16="http://schemas.microsoft.com/office/drawing/2014/main" id="{EB4F1294-C4C7-888A-7257-AB45D856AB67}"/>
                  </a:ext>
                </a:extLst>
              </p:cNvPr>
              <p:cNvSpPr txBox="1"/>
              <p:nvPr userDrawn="1"/>
            </p:nvSpPr>
            <p:spPr>
              <a:xfrm>
                <a:off x="866775" y="1759910"/>
                <a:ext cx="2087197" cy="400110"/>
              </a:xfrm>
              <a:prstGeom prst="rect">
                <a:avLst/>
              </a:prstGeom>
              <a:noFill/>
            </p:spPr>
            <p:txBody>
              <a:bodyPr wrap="square" rtlCol="0">
                <a:spAutoFit/>
              </a:bodyPr>
              <a:lstStyle/>
              <a:p>
                <a:r>
                  <a:rPr lang="en-GB" sz="1000" b="1">
                    <a:solidFill>
                      <a:srgbClr val="333333"/>
                    </a:solidFill>
                  </a:rPr>
                  <a:t>1. </a:t>
                </a:r>
                <a:r>
                  <a:rPr lang="en-GB" sz="1000">
                    <a:solidFill>
                      <a:srgbClr val="333333"/>
                    </a:solidFill>
                  </a:rPr>
                  <a:t>If there is already an image present, </a:t>
                </a:r>
                <a:r>
                  <a:rPr lang="en-GB" sz="1000">
                    <a:solidFill>
                      <a:srgbClr val="333333"/>
                    </a:solidFill>
                    <a:latin typeface="Arial" panose="020B0604020202020204" pitchFamily="34" charset="0"/>
                  </a:rPr>
                  <a:t>delete this first.</a:t>
                </a:r>
              </a:p>
            </p:txBody>
          </p:sp>
        </p:grpSp>
        <p:sp>
          <p:nvSpPr>
            <p:cNvPr id="68" name="TextBox 67">
              <a:extLst>
                <a:ext uri="{FF2B5EF4-FFF2-40B4-BE49-F238E27FC236}">
                  <a16:creationId xmlns:a16="http://schemas.microsoft.com/office/drawing/2014/main" id="{8D427A39-C3FE-0447-D702-75E6277AD8AE}"/>
                </a:ext>
              </a:extLst>
            </p:cNvPr>
            <p:cNvSpPr txBox="1"/>
            <p:nvPr userDrawn="1"/>
          </p:nvSpPr>
          <p:spPr>
            <a:xfrm>
              <a:off x="12316146" y="4885855"/>
              <a:ext cx="2146447" cy="553998"/>
            </a:xfrm>
            <a:prstGeom prst="rect">
              <a:avLst/>
            </a:prstGeom>
            <a:noFill/>
          </p:spPr>
          <p:txBody>
            <a:bodyPr wrap="square" rtlCol="0">
              <a:spAutoFit/>
            </a:bodyPr>
            <a:lstStyle/>
            <a:p>
              <a:r>
                <a:rPr lang="en-GB" sz="1000" b="1">
                  <a:solidFill>
                    <a:srgbClr val="333333"/>
                  </a:solidFill>
                </a:rPr>
                <a:t>7. </a:t>
              </a:r>
              <a:r>
                <a:rPr lang="en-GB" sz="1000">
                  <a:solidFill>
                    <a:srgbClr val="333333"/>
                  </a:solidFill>
                </a:rPr>
                <a:t>Once you are happy with your image, right click on it and select ‘</a:t>
              </a:r>
              <a:r>
                <a:rPr lang="en-GB" sz="1000" b="0">
                  <a:solidFill>
                    <a:srgbClr val="333333"/>
                  </a:solidFill>
                  <a:latin typeface="Arial" panose="020B0604020202020204" pitchFamily="34" charset="0"/>
                </a:rPr>
                <a:t>Send to back</a:t>
              </a:r>
              <a:r>
                <a:rPr lang="en-GB" sz="1000">
                  <a:solidFill>
                    <a:srgbClr val="333333"/>
                  </a:solidFill>
                </a:rPr>
                <a:t>’. </a:t>
              </a:r>
              <a:endParaRPr lang="en-GB" sz="1000">
                <a:solidFill>
                  <a:srgbClr val="333333"/>
                </a:solidFill>
                <a:latin typeface="Arial" panose="020B0604020202020204" pitchFamily="34" charset="0"/>
              </a:endParaRPr>
            </a:p>
          </p:txBody>
        </p:sp>
      </p:grpSp>
      <p:sp>
        <p:nvSpPr>
          <p:cNvPr id="4" name="Text Placeholder 10">
            <a:extLst>
              <a:ext uri="{FF2B5EF4-FFF2-40B4-BE49-F238E27FC236}">
                <a16:creationId xmlns:a16="http://schemas.microsoft.com/office/drawing/2014/main" id="{BF007061-D2C0-C2AD-0972-CBC8A27E1ED6}"/>
              </a:ext>
            </a:extLst>
          </p:cNvPr>
          <p:cNvSpPr>
            <a:spLocks noGrp="1"/>
          </p:cNvSpPr>
          <p:nvPr>
            <p:ph type="body" sz="quarter" idx="39" hasCustomPrompt="1"/>
          </p:nvPr>
        </p:nvSpPr>
        <p:spPr>
          <a:xfrm>
            <a:off x="4621976" y="797972"/>
            <a:ext cx="998746" cy="995639"/>
          </a:xfrm>
          <a:blipFill>
            <a:blip r:embed="rId3">
              <a:extLst>
                <a:ext uri="{96DAC541-7B7A-43D3-8B79-37D633B846F1}">
                  <asvg:svgBlip xmlns:asvg="http://schemas.microsoft.com/office/drawing/2016/SVG/main" r:embed="rId4"/>
                </a:ext>
              </a:extLst>
            </a:blip>
            <a:stretch>
              <a:fillRect/>
            </a:stretch>
          </a:blipFill>
        </p:spPr>
        <p:txBody>
          <a:bodyPr>
            <a:normAutofit/>
          </a:bodyPr>
          <a:lstStyle>
            <a:lvl1pPr>
              <a:defRPr/>
            </a:lvl1pPr>
          </a:lstStyle>
          <a:p>
            <a:pPr lvl="0"/>
            <a:r>
              <a:rPr lang="en-GB"/>
              <a:t> </a:t>
            </a:r>
          </a:p>
        </p:txBody>
      </p:sp>
      <p:sp>
        <p:nvSpPr>
          <p:cNvPr id="2" name="Footer Placeholder 4">
            <a:extLst>
              <a:ext uri="{FF2B5EF4-FFF2-40B4-BE49-F238E27FC236}">
                <a16:creationId xmlns:a16="http://schemas.microsoft.com/office/drawing/2014/main" id="{9DD95B12-7DC6-8D57-853E-0C8D3011D4C1}"/>
              </a:ext>
            </a:extLst>
          </p:cNvPr>
          <p:cNvSpPr>
            <a:spLocks noGrp="1"/>
          </p:cNvSpPr>
          <p:nvPr>
            <p:ph type="ftr" sz="quarter" idx="3"/>
          </p:nvPr>
        </p:nvSpPr>
        <p:spPr>
          <a:xfrm rot="5400000">
            <a:off x="8770654" y="3198629"/>
            <a:ext cx="6616800" cy="219543"/>
          </a:xfrm>
          <a:prstGeom prst="rect">
            <a:avLst/>
          </a:prstGeom>
          <a:solidFill>
            <a:schemeClr val="accent1"/>
          </a:solidFill>
        </p:spPr>
        <p:txBody>
          <a:bodyPr wrap="square" rtlCol="0" anchor="ctr">
            <a:noAutofit/>
          </a:bodyPr>
          <a:lstStyle>
            <a:lvl1pPr algn="ctr">
              <a:lnSpc>
                <a:spcPct val="100000"/>
              </a:lnSpc>
              <a:spcAft>
                <a:spcPts val="1200"/>
              </a:spcAft>
              <a:defRPr lang="en-GB" sz="900" b="0" spc="100" baseline="0" smtClean="0"/>
            </a:lvl1pPr>
          </a:lstStyle>
          <a:p>
            <a:r>
              <a:rPr lang="en-IN"/>
              <a:t>SECTION TITLE</a:t>
            </a:r>
          </a:p>
        </p:txBody>
      </p:sp>
      <p:sp>
        <p:nvSpPr>
          <p:cNvPr id="8" name="Slide Number Placeholder 46">
            <a:extLst>
              <a:ext uri="{FF2B5EF4-FFF2-40B4-BE49-F238E27FC236}">
                <a16:creationId xmlns:a16="http://schemas.microsoft.com/office/drawing/2014/main" id="{1771C76B-3D1F-9832-69C3-A62C8CDB15F0}"/>
              </a:ext>
            </a:extLst>
          </p:cNvPr>
          <p:cNvSpPr>
            <a:spLocks noGrp="1"/>
          </p:cNvSpPr>
          <p:nvPr>
            <p:ph type="sldNum" sz="quarter" idx="34"/>
          </p:nvPr>
        </p:nvSpPr>
        <p:spPr>
          <a:xfrm>
            <a:off x="11967901" y="6617924"/>
            <a:ext cx="220924" cy="240077"/>
          </a:xfrm>
          <a:prstGeom prst="rect">
            <a:avLst/>
          </a:prstGeom>
          <a:solidFill>
            <a:schemeClr val="accent1"/>
          </a:solidFill>
        </p:spPr>
        <p:txBody>
          <a:bodyPr/>
          <a:lstStyle/>
          <a:p>
            <a:fld id="{BB07EAE1-021A-493C-B07F-6FE9E5D11BEB}" type="slidenum">
              <a:rPr lang="en-GB" smtClean="0"/>
              <a:pPr/>
              <a:t>‹#›</a:t>
            </a:fld>
            <a:endParaRPr lang="en-GB"/>
          </a:p>
        </p:txBody>
      </p:sp>
    </p:spTree>
    <p:custDataLst>
      <p:tags r:id="rId1"/>
    </p:custDataLst>
    <p:extLst>
      <p:ext uri="{BB962C8B-B14F-4D97-AF65-F5344CB8AC3E}">
        <p14:creationId xmlns:p14="http://schemas.microsoft.com/office/powerpoint/2010/main" val="2932621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Alligned values">
    <p:spTree>
      <p:nvGrpSpPr>
        <p:cNvPr id="1" name=""/>
        <p:cNvGrpSpPr/>
        <p:nvPr/>
      </p:nvGrpSpPr>
      <p:grpSpPr>
        <a:xfrm>
          <a:off x="0" y="0"/>
          <a:ext cx="0" cy="0"/>
          <a:chOff x="0" y="0"/>
          <a:chExt cx="0" cy="0"/>
        </a:xfrm>
      </p:grpSpPr>
      <p:grpSp>
        <p:nvGrpSpPr>
          <p:cNvPr id="49" name="Group 48">
            <a:extLst>
              <a:ext uri="{FF2B5EF4-FFF2-40B4-BE49-F238E27FC236}">
                <a16:creationId xmlns:a16="http://schemas.microsoft.com/office/drawing/2014/main" id="{F98F1B82-3558-F267-5D3F-D0808DFB5496}"/>
              </a:ext>
            </a:extLst>
          </p:cNvPr>
          <p:cNvGrpSpPr/>
          <p:nvPr/>
        </p:nvGrpSpPr>
        <p:grpSpPr>
          <a:xfrm>
            <a:off x="12284372" y="0"/>
            <a:ext cx="2174455" cy="4839558"/>
            <a:chOff x="838200" y="1150069"/>
            <a:chExt cx="2175021" cy="4839558"/>
          </a:xfrm>
        </p:grpSpPr>
        <p:sp>
          <p:nvSpPr>
            <p:cNvPr id="50" name="Rectangle 49">
              <a:extLst>
                <a:ext uri="{FF2B5EF4-FFF2-40B4-BE49-F238E27FC236}">
                  <a16:creationId xmlns:a16="http://schemas.microsoft.com/office/drawing/2014/main" id="{01C48082-9327-6C59-C40F-3DB43354FB59}"/>
                </a:ext>
              </a:extLst>
            </p:cNvPr>
            <p:cNvSpPr/>
            <p:nvPr/>
          </p:nvSpPr>
          <p:spPr>
            <a:xfrm>
              <a:off x="838200" y="1150069"/>
              <a:ext cx="2146445" cy="4839558"/>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333333"/>
                </a:solidFill>
              </a:endParaRPr>
            </a:p>
          </p:txBody>
        </p:sp>
        <p:sp>
          <p:nvSpPr>
            <p:cNvPr id="51" name="Rectangle 50">
              <a:extLst>
                <a:ext uri="{FF2B5EF4-FFF2-40B4-BE49-F238E27FC236}">
                  <a16:creationId xmlns:a16="http://schemas.microsoft.com/office/drawing/2014/main" id="{35B0E74B-C8D1-9888-567F-1CC2017D102F}"/>
                </a:ext>
              </a:extLst>
            </p:cNvPr>
            <p:cNvSpPr/>
            <p:nvPr/>
          </p:nvSpPr>
          <p:spPr>
            <a:xfrm flipV="1">
              <a:off x="838200" y="1150069"/>
              <a:ext cx="2146445" cy="52016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799">
                <a:solidFill>
                  <a:srgbClr val="333333"/>
                </a:solidFill>
              </a:endParaRPr>
            </a:p>
          </p:txBody>
        </p:sp>
        <p:sp>
          <p:nvSpPr>
            <p:cNvPr id="52" name="TextBox 51">
              <a:extLst>
                <a:ext uri="{FF2B5EF4-FFF2-40B4-BE49-F238E27FC236}">
                  <a16:creationId xmlns:a16="http://schemas.microsoft.com/office/drawing/2014/main" id="{4BC74642-8747-3CE7-9060-B46C9C4F350A}"/>
                </a:ext>
              </a:extLst>
            </p:cNvPr>
            <p:cNvSpPr txBox="1"/>
            <p:nvPr/>
          </p:nvSpPr>
          <p:spPr>
            <a:xfrm>
              <a:off x="866775" y="2189496"/>
              <a:ext cx="2087197" cy="553998"/>
            </a:xfrm>
            <a:prstGeom prst="rect">
              <a:avLst/>
            </a:prstGeom>
            <a:noFill/>
          </p:spPr>
          <p:txBody>
            <a:bodyPr wrap="square" rtlCol="0">
              <a:spAutoFit/>
            </a:bodyPr>
            <a:lstStyle/>
            <a:p>
              <a:r>
                <a:rPr lang="en-GB" sz="1000" b="1">
                  <a:solidFill>
                    <a:srgbClr val="333333"/>
                  </a:solidFill>
                </a:rPr>
                <a:t>2. </a:t>
              </a:r>
              <a:r>
                <a:rPr lang="en-GB" sz="1000">
                  <a:solidFill>
                    <a:srgbClr val="333333"/>
                  </a:solidFill>
                </a:rPr>
                <a:t>Click on the </a:t>
              </a:r>
              <a:r>
                <a:rPr lang="en-GB" sz="1000" b="0">
                  <a:solidFill>
                    <a:srgbClr val="333333"/>
                  </a:solidFill>
                  <a:latin typeface="Arial" panose="020B0604020202020204" pitchFamily="34" charset="0"/>
                </a:rPr>
                <a:t>icon</a:t>
              </a:r>
              <a:r>
                <a:rPr lang="en-GB" sz="1000">
                  <a:solidFill>
                    <a:srgbClr val="333333"/>
                  </a:solidFill>
                </a:rPr>
                <a:t> in the middle of the placeholder and choose the image from your computer.</a:t>
              </a:r>
            </a:p>
          </p:txBody>
        </p:sp>
        <p:sp>
          <p:nvSpPr>
            <p:cNvPr id="53" name="TextBox 52">
              <a:extLst>
                <a:ext uri="{FF2B5EF4-FFF2-40B4-BE49-F238E27FC236}">
                  <a16:creationId xmlns:a16="http://schemas.microsoft.com/office/drawing/2014/main" id="{A379EB38-BE74-28F0-C4CB-FAC7A6231DB5}"/>
                </a:ext>
              </a:extLst>
            </p:cNvPr>
            <p:cNvSpPr txBox="1"/>
            <p:nvPr/>
          </p:nvSpPr>
          <p:spPr>
            <a:xfrm>
              <a:off x="866774" y="2943679"/>
              <a:ext cx="2146447" cy="553998"/>
            </a:xfrm>
            <a:prstGeom prst="rect">
              <a:avLst/>
            </a:prstGeom>
            <a:noFill/>
          </p:spPr>
          <p:txBody>
            <a:bodyPr wrap="square" rtlCol="0">
              <a:spAutoFit/>
            </a:bodyPr>
            <a:lstStyle/>
            <a:p>
              <a:r>
                <a:rPr lang="en-GB" sz="1000" b="1">
                  <a:solidFill>
                    <a:srgbClr val="333333"/>
                  </a:solidFill>
                </a:rPr>
                <a:t>3. </a:t>
              </a:r>
              <a:r>
                <a:rPr lang="en-GB" sz="1000">
                  <a:solidFill>
                    <a:srgbClr val="333333"/>
                  </a:solidFill>
                </a:rPr>
                <a:t>Click on the </a:t>
              </a:r>
              <a:r>
                <a:rPr lang="en-GB" sz="1000" b="0">
                  <a:solidFill>
                    <a:srgbClr val="333333"/>
                  </a:solidFill>
                  <a:latin typeface="Arial" panose="020B0604020202020204" pitchFamily="34" charset="0"/>
                </a:rPr>
                <a:t>Format Picture </a:t>
              </a:r>
              <a:r>
                <a:rPr lang="en-GB" sz="1000">
                  <a:solidFill>
                    <a:srgbClr val="333333"/>
                  </a:solidFill>
                </a:rPr>
                <a:t>tab in the ribbon and use the tools to edit the image.</a:t>
              </a:r>
            </a:p>
          </p:txBody>
        </p:sp>
        <p:sp>
          <p:nvSpPr>
            <p:cNvPr id="54" name="TextBox 53">
              <a:extLst>
                <a:ext uri="{FF2B5EF4-FFF2-40B4-BE49-F238E27FC236}">
                  <a16:creationId xmlns:a16="http://schemas.microsoft.com/office/drawing/2014/main" id="{D8F79E81-3D84-9A8C-5305-96997F842A40}"/>
                </a:ext>
              </a:extLst>
            </p:cNvPr>
            <p:cNvSpPr txBox="1"/>
            <p:nvPr/>
          </p:nvSpPr>
          <p:spPr>
            <a:xfrm>
              <a:off x="866773" y="3543974"/>
              <a:ext cx="2146447" cy="1169551"/>
            </a:xfrm>
            <a:prstGeom prst="rect">
              <a:avLst/>
            </a:prstGeom>
            <a:noFill/>
          </p:spPr>
          <p:txBody>
            <a:bodyPr wrap="square" rtlCol="0">
              <a:spAutoFit/>
            </a:bodyPr>
            <a:lstStyle/>
            <a:p>
              <a:r>
                <a:rPr lang="en-GB" sz="1000" b="1">
                  <a:solidFill>
                    <a:srgbClr val="333333"/>
                  </a:solidFill>
                </a:rPr>
                <a:t>4. </a:t>
              </a:r>
              <a:r>
                <a:rPr lang="en-GB" sz="1000">
                  <a:solidFill>
                    <a:srgbClr val="333333"/>
                  </a:solidFill>
                </a:rPr>
                <a:t>Choose </a:t>
              </a:r>
              <a:r>
                <a:rPr lang="en-GB" sz="1000" b="0">
                  <a:solidFill>
                    <a:srgbClr val="333333"/>
                  </a:solidFill>
                  <a:latin typeface="Arial" panose="020B0604020202020204" pitchFamily="34" charset="0"/>
                </a:rPr>
                <a:t>Crop</a:t>
              </a:r>
              <a:r>
                <a:rPr lang="en-GB" sz="1000">
                  <a:solidFill>
                    <a:srgbClr val="333333"/>
                  </a:solidFill>
                </a:rPr>
                <a:t> to resize and move the image within the placeholder, using the white circles in the corners of the image. Click on the drop down arrow and choose </a:t>
              </a:r>
              <a:r>
                <a:rPr lang="en-GB" sz="1000" b="0">
                  <a:solidFill>
                    <a:srgbClr val="333333"/>
                  </a:solidFill>
                  <a:latin typeface="Arial" panose="020B0604020202020204" pitchFamily="34" charset="0"/>
                </a:rPr>
                <a:t>Fit </a:t>
              </a:r>
              <a:r>
                <a:rPr lang="en-GB" sz="1000">
                  <a:solidFill>
                    <a:srgbClr val="333333"/>
                  </a:solidFill>
                </a:rPr>
                <a:t>to fit the image to the placeholder.</a:t>
              </a:r>
            </a:p>
          </p:txBody>
        </p:sp>
        <p:sp>
          <p:nvSpPr>
            <p:cNvPr id="55" name="TextBox 54">
              <a:extLst>
                <a:ext uri="{FF2B5EF4-FFF2-40B4-BE49-F238E27FC236}">
                  <a16:creationId xmlns:a16="http://schemas.microsoft.com/office/drawing/2014/main" id="{C873B6FE-7FC3-53E6-6EBC-8DEF9B25EAFB}"/>
                </a:ext>
              </a:extLst>
            </p:cNvPr>
            <p:cNvSpPr txBox="1"/>
            <p:nvPr/>
          </p:nvSpPr>
          <p:spPr>
            <a:xfrm>
              <a:off x="866774" y="4759822"/>
              <a:ext cx="2146447" cy="400110"/>
            </a:xfrm>
            <a:prstGeom prst="rect">
              <a:avLst/>
            </a:prstGeom>
            <a:noFill/>
          </p:spPr>
          <p:txBody>
            <a:bodyPr wrap="square" rtlCol="0">
              <a:spAutoFit/>
            </a:bodyPr>
            <a:lstStyle/>
            <a:p>
              <a:r>
                <a:rPr lang="en-GB" sz="1000" b="1">
                  <a:solidFill>
                    <a:srgbClr val="333333"/>
                  </a:solidFill>
                </a:rPr>
                <a:t>5. </a:t>
              </a:r>
              <a:r>
                <a:rPr lang="en-GB" sz="1000">
                  <a:solidFill>
                    <a:srgbClr val="333333"/>
                  </a:solidFill>
                </a:rPr>
                <a:t>Choose </a:t>
              </a:r>
              <a:r>
                <a:rPr lang="en-GB" sz="1000" b="0">
                  <a:solidFill>
                    <a:srgbClr val="333333"/>
                  </a:solidFill>
                  <a:latin typeface="Arial" panose="020B0604020202020204" pitchFamily="34" charset="0"/>
                </a:rPr>
                <a:t>Picture Colour </a:t>
              </a:r>
              <a:r>
                <a:rPr lang="en-GB" sz="1000">
                  <a:solidFill>
                    <a:srgbClr val="333333"/>
                  </a:solidFill>
                </a:rPr>
                <a:t>to adjust the Saturation, Tone, and Colour.</a:t>
              </a:r>
            </a:p>
          </p:txBody>
        </p:sp>
        <p:sp>
          <p:nvSpPr>
            <p:cNvPr id="56" name="TextBox 55">
              <a:extLst>
                <a:ext uri="{FF2B5EF4-FFF2-40B4-BE49-F238E27FC236}">
                  <a16:creationId xmlns:a16="http://schemas.microsoft.com/office/drawing/2014/main" id="{569462A7-82E2-5CC0-E149-B26575776F96}"/>
                </a:ext>
              </a:extLst>
            </p:cNvPr>
            <p:cNvSpPr txBox="1"/>
            <p:nvPr/>
          </p:nvSpPr>
          <p:spPr>
            <a:xfrm>
              <a:off x="866774" y="5360117"/>
              <a:ext cx="2146447" cy="553998"/>
            </a:xfrm>
            <a:prstGeom prst="rect">
              <a:avLst/>
            </a:prstGeom>
            <a:noFill/>
          </p:spPr>
          <p:txBody>
            <a:bodyPr wrap="square" rtlCol="0">
              <a:spAutoFit/>
            </a:bodyPr>
            <a:lstStyle/>
            <a:p>
              <a:r>
                <a:rPr lang="en-GB" sz="1000" b="1">
                  <a:solidFill>
                    <a:srgbClr val="333333"/>
                  </a:solidFill>
                </a:rPr>
                <a:t>6. </a:t>
              </a:r>
              <a:r>
                <a:rPr lang="en-GB" sz="1000">
                  <a:solidFill>
                    <a:srgbClr val="333333"/>
                  </a:solidFill>
                </a:rPr>
                <a:t>Choose </a:t>
              </a:r>
              <a:r>
                <a:rPr lang="en-GB" sz="1000" b="0">
                  <a:solidFill>
                    <a:srgbClr val="333333"/>
                  </a:solidFill>
                  <a:latin typeface="Arial" panose="020B0604020202020204" pitchFamily="34" charset="0"/>
                </a:rPr>
                <a:t>Picture Correction </a:t>
              </a:r>
              <a:r>
                <a:rPr lang="en-GB" sz="1000">
                  <a:solidFill>
                    <a:srgbClr val="333333"/>
                  </a:solidFill>
                </a:rPr>
                <a:t>to adjust the Sharpness, Brightness, and Contrast.</a:t>
              </a:r>
            </a:p>
          </p:txBody>
        </p:sp>
        <p:sp>
          <p:nvSpPr>
            <p:cNvPr id="57" name="TextBox 56">
              <a:extLst>
                <a:ext uri="{FF2B5EF4-FFF2-40B4-BE49-F238E27FC236}">
                  <a16:creationId xmlns:a16="http://schemas.microsoft.com/office/drawing/2014/main" id="{E0921F49-2B84-14B3-5296-B9C205B940E4}"/>
                </a:ext>
              </a:extLst>
            </p:cNvPr>
            <p:cNvSpPr txBox="1"/>
            <p:nvPr/>
          </p:nvSpPr>
          <p:spPr>
            <a:xfrm>
              <a:off x="1072610" y="1179173"/>
              <a:ext cx="1734772" cy="461665"/>
            </a:xfrm>
            <a:prstGeom prst="rect">
              <a:avLst/>
            </a:prstGeom>
            <a:noFill/>
          </p:spPr>
          <p:txBody>
            <a:bodyPr wrap="square" rtlCol="0">
              <a:spAutoFit/>
            </a:bodyPr>
            <a:lstStyle/>
            <a:p>
              <a:pPr algn="ctr"/>
              <a:r>
                <a:rPr lang="en-GB" sz="1200">
                  <a:solidFill>
                    <a:srgbClr val="333333"/>
                  </a:solidFill>
                  <a:latin typeface="+mn-lt"/>
                </a:rPr>
                <a:t>HOW TO INSERT AN IMAGE</a:t>
              </a:r>
            </a:p>
          </p:txBody>
        </p:sp>
        <p:sp>
          <p:nvSpPr>
            <p:cNvPr id="58" name="TextBox 57">
              <a:extLst>
                <a:ext uri="{FF2B5EF4-FFF2-40B4-BE49-F238E27FC236}">
                  <a16:creationId xmlns:a16="http://schemas.microsoft.com/office/drawing/2014/main" id="{D8A7750B-A1E4-BDD8-F522-19B6EA38B594}"/>
                </a:ext>
              </a:extLst>
            </p:cNvPr>
            <p:cNvSpPr txBox="1"/>
            <p:nvPr/>
          </p:nvSpPr>
          <p:spPr>
            <a:xfrm>
              <a:off x="866775" y="1759910"/>
              <a:ext cx="2087197" cy="400110"/>
            </a:xfrm>
            <a:prstGeom prst="rect">
              <a:avLst/>
            </a:prstGeom>
            <a:noFill/>
          </p:spPr>
          <p:txBody>
            <a:bodyPr wrap="square" rtlCol="0">
              <a:spAutoFit/>
            </a:bodyPr>
            <a:lstStyle/>
            <a:p>
              <a:r>
                <a:rPr lang="en-GB" sz="1000" b="1">
                  <a:solidFill>
                    <a:srgbClr val="333333"/>
                  </a:solidFill>
                </a:rPr>
                <a:t>1. </a:t>
              </a:r>
              <a:r>
                <a:rPr lang="en-GB" sz="1000">
                  <a:solidFill>
                    <a:srgbClr val="333333"/>
                  </a:solidFill>
                </a:rPr>
                <a:t>If there is already an image present, </a:t>
              </a:r>
              <a:r>
                <a:rPr lang="en-GB" sz="1000">
                  <a:solidFill>
                    <a:srgbClr val="333333"/>
                  </a:solidFill>
                  <a:latin typeface="Arial" panose="020B0604020202020204" pitchFamily="34" charset="0"/>
                </a:rPr>
                <a:t>delete this first.</a:t>
              </a:r>
            </a:p>
          </p:txBody>
        </p:sp>
      </p:grpSp>
      <p:sp>
        <p:nvSpPr>
          <p:cNvPr id="11" name="Text Placeholder 5">
            <a:extLst>
              <a:ext uri="{FF2B5EF4-FFF2-40B4-BE49-F238E27FC236}">
                <a16:creationId xmlns:a16="http://schemas.microsoft.com/office/drawing/2014/main" id="{61B49DE6-DA86-9CFA-E00A-FA00FD84E3AF}"/>
              </a:ext>
            </a:extLst>
          </p:cNvPr>
          <p:cNvSpPr>
            <a:spLocks noGrp="1"/>
          </p:cNvSpPr>
          <p:nvPr>
            <p:ph type="body" sz="quarter" idx="74" hasCustomPrompt="1"/>
          </p:nvPr>
        </p:nvSpPr>
        <p:spPr>
          <a:xfrm>
            <a:off x="450733" y="1125736"/>
            <a:ext cx="10214489" cy="581145"/>
          </a:xfrm>
        </p:spPr>
        <p:txBody>
          <a:bodyPr/>
          <a:lstStyle>
            <a:lvl1pPr>
              <a:defRPr sz="1200"/>
            </a:lvl1pPr>
            <a:lvl2pPr>
              <a:defRPr sz="1200"/>
            </a:lvl2pPr>
            <a:lvl3pPr>
              <a:defRPr sz="1100"/>
            </a:lvl3pPr>
            <a:lvl4pPr>
              <a:defRPr sz="1050"/>
            </a:lvl4pPr>
            <a:lvl5pPr>
              <a:defRPr sz="1200"/>
            </a:lvl5pPr>
          </a:lstStyle>
          <a:p>
            <a:pPr lvl="0"/>
            <a:r>
              <a:rPr lang="en-GB"/>
              <a:t>Insert text</a:t>
            </a:r>
          </a:p>
          <a:p>
            <a:pPr lvl="1"/>
            <a:r>
              <a:rPr lang="en-GB"/>
              <a:t>Second level</a:t>
            </a:r>
          </a:p>
          <a:p>
            <a:pPr lvl="2"/>
            <a:r>
              <a:rPr lang="en-GB"/>
              <a:t>Third level</a:t>
            </a:r>
          </a:p>
          <a:p>
            <a:pPr lvl="3"/>
            <a:r>
              <a:rPr lang="en-GB"/>
              <a:t>Fourth level</a:t>
            </a:r>
          </a:p>
          <a:p>
            <a:pPr lvl="4"/>
            <a:r>
              <a:rPr lang="en-GB"/>
              <a:t>Fifth level</a:t>
            </a:r>
          </a:p>
        </p:txBody>
      </p:sp>
      <p:sp>
        <p:nvSpPr>
          <p:cNvPr id="18" name="Title 1">
            <a:extLst>
              <a:ext uri="{FF2B5EF4-FFF2-40B4-BE49-F238E27FC236}">
                <a16:creationId xmlns:a16="http://schemas.microsoft.com/office/drawing/2014/main" id="{FFE57F52-D26A-CA4C-1ADA-667690883998}"/>
              </a:ext>
            </a:extLst>
          </p:cNvPr>
          <p:cNvSpPr>
            <a:spLocks noGrp="1"/>
          </p:cNvSpPr>
          <p:nvPr>
            <p:ph type="title" hasCustomPrompt="1"/>
          </p:nvPr>
        </p:nvSpPr>
        <p:spPr>
          <a:xfrm>
            <a:off x="450733" y="460771"/>
            <a:ext cx="10214489" cy="558404"/>
          </a:xfrm>
        </p:spPr>
        <p:txBody>
          <a:bodyPr/>
          <a:lstStyle>
            <a:lvl1pPr>
              <a:defRPr sz="3199"/>
            </a:lvl1pPr>
          </a:lstStyle>
          <a:p>
            <a:r>
              <a:rPr lang="en-GB"/>
              <a:t>Insert title here</a:t>
            </a:r>
          </a:p>
        </p:txBody>
      </p:sp>
      <p:grpSp>
        <p:nvGrpSpPr>
          <p:cNvPr id="4" name="Group 3">
            <a:extLst>
              <a:ext uri="{FF2B5EF4-FFF2-40B4-BE49-F238E27FC236}">
                <a16:creationId xmlns:a16="http://schemas.microsoft.com/office/drawing/2014/main" id="{EDDF6B61-8868-15A8-C01E-10C01F9BEE3A}"/>
              </a:ext>
            </a:extLst>
          </p:cNvPr>
          <p:cNvGrpSpPr/>
          <p:nvPr userDrawn="1"/>
        </p:nvGrpSpPr>
        <p:grpSpPr>
          <a:xfrm>
            <a:off x="12284372" y="0"/>
            <a:ext cx="2174455" cy="4839558"/>
            <a:chOff x="838200" y="1150069"/>
            <a:chExt cx="2175021" cy="4839558"/>
          </a:xfrm>
        </p:grpSpPr>
        <p:sp>
          <p:nvSpPr>
            <p:cNvPr id="5" name="Rectangle 4">
              <a:extLst>
                <a:ext uri="{FF2B5EF4-FFF2-40B4-BE49-F238E27FC236}">
                  <a16:creationId xmlns:a16="http://schemas.microsoft.com/office/drawing/2014/main" id="{99370A08-A1D2-E435-6350-378C33AE6670}"/>
                </a:ext>
              </a:extLst>
            </p:cNvPr>
            <p:cNvSpPr/>
            <p:nvPr/>
          </p:nvSpPr>
          <p:spPr>
            <a:xfrm>
              <a:off x="838200" y="1150069"/>
              <a:ext cx="2146445" cy="4839558"/>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333333"/>
                </a:solidFill>
              </a:endParaRPr>
            </a:p>
          </p:txBody>
        </p:sp>
        <p:sp>
          <p:nvSpPr>
            <p:cNvPr id="12" name="Rectangle 11">
              <a:extLst>
                <a:ext uri="{FF2B5EF4-FFF2-40B4-BE49-F238E27FC236}">
                  <a16:creationId xmlns:a16="http://schemas.microsoft.com/office/drawing/2014/main" id="{8AEA0391-5649-B4BB-387C-68A55D56EFA5}"/>
                </a:ext>
              </a:extLst>
            </p:cNvPr>
            <p:cNvSpPr/>
            <p:nvPr/>
          </p:nvSpPr>
          <p:spPr>
            <a:xfrm flipV="1">
              <a:off x="838200" y="1150069"/>
              <a:ext cx="2146445" cy="52016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799">
                <a:solidFill>
                  <a:srgbClr val="333333"/>
                </a:solidFill>
              </a:endParaRPr>
            </a:p>
          </p:txBody>
        </p:sp>
        <p:sp>
          <p:nvSpPr>
            <p:cNvPr id="13" name="TextBox 12">
              <a:extLst>
                <a:ext uri="{FF2B5EF4-FFF2-40B4-BE49-F238E27FC236}">
                  <a16:creationId xmlns:a16="http://schemas.microsoft.com/office/drawing/2014/main" id="{14A5B155-213E-4704-5CB9-1E4F6ECF5302}"/>
                </a:ext>
              </a:extLst>
            </p:cNvPr>
            <p:cNvSpPr txBox="1"/>
            <p:nvPr/>
          </p:nvSpPr>
          <p:spPr>
            <a:xfrm>
              <a:off x="866775" y="2189496"/>
              <a:ext cx="2087197" cy="553998"/>
            </a:xfrm>
            <a:prstGeom prst="rect">
              <a:avLst/>
            </a:prstGeom>
            <a:noFill/>
          </p:spPr>
          <p:txBody>
            <a:bodyPr wrap="square" rtlCol="0">
              <a:spAutoFit/>
            </a:bodyPr>
            <a:lstStyle/>
            <a:p>
              <a:r>
                <a:rPr lang="en-GB" sz="1000" b="1">
                  <a:solidFill>
                    <a:srgbClr val="333333"/>
                  </a:solidFill>
                </a:rPr>
                <a:t>2. </a:t>
              </a:r>
              <a:r>
                <a:rPr lang="en-GB" sz="1000">
                  <a:solidFill>
                    <a:srgbClr val="333333"/>
                  </a:solidFill>
                </a:rPr>
                <a:t>Click on the </a:t>
              </a:r>
              <a:r>
                <a:rPr lang="en-GB" sz="1000" b="0">
                  <a:solidFill>
                    <a:srgbClr val="333333"/>
                  </a:solidFill>
                  <a:latin typeface="Arial" panose="020B0604020202020204" pitchFamily="34" charset="0"/>
                </a:rPr>
                <a:t>icon</a:t>
              </a:r>
              <a:r>
                <a:rPr lang="en-GB" sz="1000">
                  <a:solidFill>
                    <a:srgbClr val="333333"/>
                  </a:solidFill>
                </a:rPr>
                <a:t> in the middle of the placeholder and choose the image from your computer.</a:t>
              </a:r>
            </a:p>
          </p:txBody>
        </p:sp>
        <p:sp>
          <p:nvSpPr>
            <p:cNvPr id="16" name="TextBox 15">
              <a:extLst>
                <a:ext uri="{FF2B5EF4-FFF2-40B4-BE49-F238E27FC236}">
                  <a16:creationId xmlns:a16="http://schemas.microsoft.com/office/drawing/2014/main" id="{8A8B797F-E7E5-6151-4F92-10D0668E3754}"/>
                </a:ext>
              </a:extLst>
            </p:cNvPr>
            <p:cNvSpPr txBox="1"/>
            <p:nvPr/>
          </p:nvSpPr>
          <p:spPr>
            <a:xfrm>
              <a:off x="866774" y="2943679"/>
              <a:ext cx="2146447" cy="553998"/>
            </a:xfrm>
            <a:prstGeom prst="rect">
              <a:avLst/>
            </a:prstGeom>
            <a:noFill/>
          </p:spPr>
          <p:txBody>
            <a:bodyPr wrap="square" rtlCol="0">
              <a:spAutoFit/>
            </a:bodyPr>
            <a:lstStyle/>
            <a:p>
              <a:r>
                <a:rPr lang="en-GB" sz="1000" b="1">
                  <a:solidFill>
                    <a:srgbClr val="333333"/>
                  </a:solidFill>
                </a:rPr>
                <a:t>3. </a:t>
              </a:r>
              <a:r>
                <a:rPr lang="en-GB" sz="1000">
                  <a:solidFill>
                    <a:srgbClr val="333333"/>
                  </a:solidFill>
                </a:rPr>
                <a:t>Click on the </a:t>
              </a:r>
              <a:r>
                <a:rPr lang="en-GB" sz="1000" b="0">
                  <a:solidFill>
                    <a:srgbClr val="333333"/>
                  </a:solidFill>
                  <a:latin typeface="Arial" panose="020B0604020202020204" pitchFamily="34" charset="0"/>
                </a:rPr>
                <a:t>Format Picture </a:t>
              </a:r>
              <a:r>
                <a:rPr lang="en-GB" sz="1000">
                  <a:solidFill>
                    <a:srgbClr val="333333"/>
                  </a:solidFill>
                </a:rPr>
                <a:t>tab in the ribbon and use the tools to edit the image.</a:t>
              </a:r>
            </a:p>
          </p:txBody>
        </p:sp>
        <p:sp>
          <p:nvSpPr>
            <p:cNvPr id="20" name="TextBox 19">
              <a:extLst>
                <a:ext uri="{FF2B5EF4-FFF2-40B4-BE49-F238E27FC236}">
                  <a16:creationId xmlns:a16="http://schemas.microsoft.com/office/drawing/2014/main" id="{2B60D660-604D-6712-2272-E99248CED8A4}"/>
                </a:ext>
              </a:extLst>
            </p:cNvPr>
            <p:cNvSpPr txBox="1"/>
            <p:nvPr/>
          </p:nvSpPr>
          <p:spPr>
            <a:xfrm>
              <a:off x="866773" y="3543974"/>
              <a:ext cx="2146447" cy="1169551"/>
            </a:xfrm>
            <a:prstGeom prst="rect">
              <a:avLst/>
            </a:prstGeom>
            <a:noFill/>
          </p:spPr>
          <p:txBody>
            <a:bodyPr wrap="square" rtlCol="0">
              <a:spAutoFit/>
            </a:bodyPr>
            <a:lstStyle/>
            <a:p>
              <a:r>
                <a:rPr lang="en-GB" sz="1000" b="1">
                  <a:solidFill>
                    <a:srgbClr val="333333"/>
                  </a:solidFill>
                </a:rPr>
                <a:t>4. </a:t>
              </a:r>
              <a:r>
                <a:rPr lang="en-GB" sz="1000">
                  <a:solidFill>
                    <a:srgbClr val="333333"/>
                  </a:solidFill>
                </a:rPr>
                <a:t>Choose </a:t>
              </a:r>
              <a:r>
                <a:rPr lang="en-GB" sz="1000" b="0">
                  <a:solidFill>
                    <a:srgbClr val="333333"/>
                  </a:solidFill>
                  <a:latin typeface="Arial" panose="020B0604020202020204" pitchFamily="34" charset="0"/>
                </a:rPr>
                <a:t>Crop</a:t>
              </a:r>
              <a:r>
                <a:rPr lang="en-GB" sz="1000">
                  <a:solidFill>
                    <a:srgbClr val="333333"/>
                  </a:solidFill>
                </a:rPr>
                <a:t> to resize and move the image within the placeholder, using the white circles in the corners of the image. Click on the drop down arrow and choose </a:t>
              </a:r>
              <a:r>
                <a:rPr lang="en-GB" sz="1000" b="0">
                  <a:solidFill>
                    <a:srgbClr val="333333"/>
                  </a:solidFill>
                  <a:latin typeface="Arial" panose="020B0604020202020204" pitchFamily="34" charset="0"/>
                </a:rPr>
                <a:t>Fit </a:t>
              </a:r>
              <a:r>
                <a:rPr lang="en-GB" sz="1000">
                  <a:solidFill>
                    <a:srgbClr val="333333"/>
                  </a:solidFill>
                </a:rPr>
                <a:t>to fit the image to the placeholder.</a:t>
              </a:r>
            </a:p>
          </p:txBody>
        </p:sp>
        <p:sp>
          <p:nvSpPr>
            <p:cNvPr id="21" name="TextBox 20">
              <a:extLst>
                <a:ext uri="{FF2B5EF4-FFF2-40B4-BE49-F238E27FC236}">
                  <a16:creationId xmlns:a16="http://schemas.microsoft.com/office/drawing/2014/main" id="{DF13C341-E8BD-A55F-AD3C-DC63BB83CC6F}"/>
                </a:ext>
              </a:extLst>
            </p:cNvPr>
            <p:cNvSpPr txBox="1"/>
            <p:nvPr/>
          </p:nvSpPr>
          <p:spPr>
            <a:xfrm>
              <a:off x="866774" y="4759822"/>
              <a:ext cx="2146447" cy="400110"/>
            </a:xfrm>
            <a:prstGeom prst="rect">
              <a:avLst/>
            </a:prstGeom>
            <a:noFill/>
          </p:spPr>
          <p:txBody>
            <a:bodyPr wrap="square" rtlCol="0">
              <a:spAutoFit/>
            </a:bodyPr>
            <a:lstStyle/>
            <a:p>
              <a:r>
                <a:rPr lang="en-GB" sz="1000" b="1">
                  <a:solidFill>
                    <a:srgbClr val="333333"/>
                  </a:solidFill>
                </a:rPr>
                <a:t>5. </a:t>
              </a:r>
              <a:r>
                <a:rPr lang="en-GB" sz="1000">
                  <a:solidFill>
                    <a:srgbClr val="333333"/>
                  </a:solidFill>
                </a:rPr>
                <a:t>Choose </a:t>
              </a:r>
              <a:r>
                <a:rPr lang="en-GB" sz="1000" b="0">
                  <a:solidFill>
                    <a:srgbClr val="333333"/>
                  </a:solidFill>
                  <a:latin typeface="Arial" panose="020B0604020202020204" pitchFamily="34" charset="0"/>
                </a:rPr>
                <a:t>Picture Colour </a:t>
              </a:r>
              <a:r>
                <a:rPr lang="en-GB" sz="1000">
                  <a:solidFill>
                    <a:srgbClr val="333333"/>
                  </a:solidFill>
                </a:rPr>
                <a:t>to adjust the Saturation, Tone, and Colour.</a:t>
              </a:r>
            </a:p>
          </p:txBody>
        </p:sp>
        <p:sp>
          <p:nvSpPr>
            <p:cNvPr id="22" name="TextBox 21">
              <a:extLst>
                <a:ext uri="{FF2B5EF4-FFF2-40B4-BE49-F238E27FC236}">
                  <a16:creationId xmlns:a16="http://schemas.microsoft.com/office/drawing/2014/main" id="{80458A3D-3490-72E7-0A8E-28209B0AB38E}"/>
                </a:ext>
              </a:extLst>
            </p:cNvPr>
            <p:cNvSpPr txBox="1"/>
            <p:nvPr/>
          </p:nvSpPr>
          <p:spPr>
            <a:xfrm>
              <a:off x="866774" y="5360117"/>
              <a:ext cx="2146447" cy="553998"/>
            </a:xfrm>
            <a:prstGeom prst="rect">
              <a:avLst/>
            </a:prstGeom>
            <a:noFill/>
          </p:spPr>
          <p:txBody>
            <a:bodyPr wrap="square" rtlCol="0">
              <a:spAutoFit/>
            </a:bodyPr>
            <a:lstStyle/>
            <a:p>
              <a:r>
                <a:rPr lang="en-GB" sz="1000" b="1">
                  <a:solidFill>
                    <a:srgbClr val="333333"/>
                  </a:solidFill>
                </a:rPr>
                <a:t>6. </a:t>
              </a:r>
              <a:r>
                <a:rPr lang="en-GB" sz="1000">
                  <a:solidFill>
                    <a:srgbClr val="333333"/>
                  </a:solidFill>
                </a:rPr>
                <a:t>Choose </a:t>
              </a:r>
              <a:r>
                <a:rPr lang="en-GB" sz="1000" b="0">
                  <a:solidFill>
                    <a:srgbClr val="333333"/>
                  </a:solidFill>
                  <a:latin typeface="Arial" panose="020B0604020202020204" pitchFamily="34" charset="0"/>
                </a:rPr>
                <a:t>Picture Correction </a:t>
              </a:r>
              <a:r>
                <a:rPr lang="en-GB" sz="1000">
                  <a:solidFill>
                    <a:srgbClr val="333333"/>
                  </a:solidFill>
                </a:rPr>
                <a:t>to adjust the Sharpness, Brightness, and Contrast.</a:t>
              </a:r>
            </a:p>
          </p:txBody>
        </p:sp>
        <p:sp>
          <p:nvSpPr>
            <p:cNvPr id="23" name="TextBox 22">
              <a:extLst>
                <a:ext uri="{FF2B5EF4-FFF2-40B4-BE49-F238E27FC236}">
                  <a16:creationId xmlns:a16="http://schemas.microsoft.com/office/drawing/2014/main" id="{FD98166C-3A58-22C1-C98B-5C44AAB96E47}"/>
                </a:ext>
              </a:extLst>
            </p:cNvPr>
            <p:cNvSpPr txBox="1"/>
            <p:nvPr/>
          </p:nvSpPr>
          <p:spPr>
            <a:xfrm>
              <a:off x="1072610" y="1179173"/>
              <a:ext cx="1734772" cy="461665"/>
            </a:xfrm>
            <a:prstGeom prst="rect">
              <a:avLst/>
            </a:prstGeom>
            <a:noFill/>
          </p:spPr>
          <p:txBody>
            <a:bodyPr wrap="square" rtlCol="0">
              <a:spAutoFit/>
            </a:bodyPr>
            <a:lstStyle/>
            <a:p>
              <a:pPr algn="ctr"/>
              <a:r>
                <a:rPr lang="en-GB" sz="1200">
                  <a:solidFill>
                    <a:srgbClr val="333333"/>
                  </a:solidFill>
                  <a:latin typeface="+mn-lt"/>
                </a:rPr>
                <a:t>HOW TO INSERT AN IMAGE</a:t>
              </a:r>
            </a:p>
          </p:txBody>
        </p:sp>
        <p:sp>
          <p:nvSpPr>
            <p:cNvPr id="24" name="TextBox 23">
              <a:extLst>
                <a:ext uri="{FF2B5EF4-FFF2-40B4-BE49-F238E27FC236}">
                  <a16:creationId xmlns:a16="http://schemas.microsoft.com/office/drawing/2014/main" id="{878FFBEF-B37A-9029-E8A4-8248E8EA703D}"/>
                </a:ext>
              </a:extLst>
            </p:cNvPr>
            <p:cNvSpPr txBox="1"/>
            <p:nvPr userDrawn="1"/>
          </p:nvSpPr>
          <p:spPr>
            <a:xfrm>
              <a:off x="866775" y="1759910"/>
              <a:ext cx="2087197" cy="400110"/>
            </a:xfrm>
            <a:prstGeom prst="rect">
              <a:avLst/>
            </a:prstGeom>
            <a:noFill/>
          </p:spPr>
          <p:txBody>
            <a:bodyPr wrap="square" rtlCol="0">
              <a:spAutoFit/>
            </a:bodyPr>
            <a:lstStyle/>
            <a:p>
              <a:r>
                <a:rPr lang="en-GB" sz="1000" b="1">
                  <a:solidFill>
                    <a:srgbClr val="333333"/>
                  </a:solidFill>
                </a:rPr>
                <a:t>1. </a:t>
              </a:r>
              <a:r>
                <a:rPr lang="en-GB" sz="1000">
                  <a:solidFill>
                    <a:srgbClr val="333333"/>
                  </a:solidFill>
                </a:rPr>
                <a:t>If there is already an image present, </a:t>
              </a:r>
              <a:r>
                <a:rPr lang="en-GB" sz="1000">
                  <a:solidFill>
                    <a:srgbClr val="333333"/>
                  </a:solidFill>
                  <a:latin typeface="Arial" panose="020B0604020202020204" pitchFamily="34" charset="0"/>
                </a:rPr>
                <a:t>delete this first.</a:t>
              </a:r>
            </a:p>
          </p:txBody>
        </p:sp>
      </p:grpSp>
      <p:sp>
        <p:nvSpPr>
          <p:cNvPr id="26" name="Text Placeholder 54">
            <a:extLst>
              <a:ext uri="{FF2B5EF4-FFF2-40B4-BE49-F238E27FC236}">
                <a16:creationId xmlns:a16="http://schemas.microsoft.com/office/drawing/2014/main" id="{A4A230E4-D9A8-F751-BCCE-F974AA124B30}"/>
              </a:ext>
            </a:extLst>
          </p:cNvPr>
          <p:cNvSpPr>
            <a:spLocks noGrp="1"/>
          </p:cNvSpPr>
          <p:nvPr>
            <p:ph type="body" sz="quarter" idx="49" hasCustomPrompt="1"/>
          </p:nvPr>
        </p:nvSpPr>
        <p:spPr>
          <a:xfrm>
            <a:off x="1058824" y="2347608"/>
            <a:ext cx="1646810" cy="407988"/>
          </a:xfrm>
        </p:spPr>
        <p:txBody>
          <a:bodyPr anchor="ctr" anchorCtr="0"/>
          <a:lstStyle>
            <a:lvl1pPr>
              <a:defRPr sz="1200" cap="none" baseline="0">
                <a:latin typeface="+mj-lt"/>
              </a:defRPr>
            </a:lvl1pPr>
          </a:lstStyle>
          <a:p>
            <a:pPr lvl="0"/>
            <a:r>
              <a:rPr lang="en-US"/>
              <a:t>VALUE</a:t>
            </a:r>
            <a:endParaRPr lang="en-GB"/>
          </a:p>
        </p:txBody>
      </p:sp>
      <p:sp>
        <p:nvSpPr>
          <p:cNvPr id="27" name="Text Placeholder 57">
            <a:extLst>
              <a:ext uri="{FF2B5EF4-FFF2-40B4-BE49-F238E27FC236}">
                <a16:creationId xmlns:a16="http://schemas.microsoft.com/office/drawing/2014/main" id="{11B229C2-F276-60C2-1562-87B9BF1E4E87}"/>
              </a:ext>
            </a:extLst>
          </p:cNvPr>
          <p:cNvSpPr>
            <a:spLocks noGrp="1"/>
          </p:cNvSpPr>
          <p:nvPr>
            <p:ph type="body" sz="quarter" idx="50" hasCustomPrompt="1"/>
          </p:nvPr>
        </p:nvSpPr>
        <p:spPr>
          <a:xfrm>
            <a:off x="1059569" y="2759947"/>
            <a:ext cx="1646809" cy="782858"/>
          </a:xfrm>
        </p:spPr>
        <p:txBody>
          <a:bodyPr/>
          <a:lstStyle>
            <a:lvl1pPr>
              <a:defRPr sz="1050">
                <a:latin typeface="+mn-lt"/>
              </a:defRPr>
            </a:lvl1pPr>
            <a:lvl2pPr>
              <a:defRPr sz="1050">
                <a:latin typeface="+mj-lt"/>
              </a:defRPr>
            </a:lvl2pPr>
            <a:lvl3pPr>
              <a:defRPr sz="1000">
                <a:latin typeface="+mj-lt"/>
              </a:defRPr>
            </a:lvl3pPr>
            <a:lvl4pPr>
              <a:defRPr sz="900">
                <a:latin typeface="+mj-lt"/>
              </a:defRPr>
            </a:lvl4pPr>
            <a:lvl5pPr>
              <a:defRPr sz="900">
                <a:latin typeface="+mj-lt"/>
              </a:defRPr>
            </a:lvl5pPr>
          </a:lstStyle>
          <a:p>
            <a:pPr lvl="0"/>
            <a:r>
              <a:rPr lang="en-US"/>
              <a:t>Insert </a:t>
            </a:r>
            <a:endParaRPr lang="en-GB"/>
          </a:p>
        </p:txBody>
      </p:sp>
      <p:sp>
        <p:nvSpPr>
          <p:cNvPr id="39" name="Text Placeholder 10">
            <a:extLst>
              <a:ext uri="{FF2B5EF4-FFF2-40B4-BE49-F238E27FC236}">
                <a16:creationId xmlns:a16="http://schemas.microsoft.com/office/drawing/2014/main" id="{2531A94F-F0D5-2974-4684-3D2C66D40265}"/>
              </a:ext>
            </a:extLst>
          </p:cNvPr>
          <p:cNvSpPr>
            <a:spLocks noGrp="1"/>
          </p:cNvSpPr>
          <p:nvPr>
            <p:ph type="body" sz="quarter" idx="41" hasCustomPrompt="1"/>
          </p:nvPr>
        </p:nvSpPr>
        <p:spPr>
          <a:xfrm rot="5400000">
            <a:off x="2948731" y="2503523"/>
            <a:ext cx="141468" cy="96159"/>
          </a:xfrm>
          <a:prstGeom prst="triangle">
            <a:avLst/>
          </a:prstGeom>
          <a:solidFill>
            <a:schemeClr val="accent3"/>
          </a:solidFill>
        </p:spPr>
        <p:txBody>
          <a:bodyPr/>
          <a:lstStyle>
            <a:lvl1pPr>
              <a:defRPr/>
            </a:lvl1pPr>
          </a:lstStyle>
          <a:p>
            <a:pPr lvl="0"/>
            <a:r>
              <a:rPr lang="en-US"/>
              <a:t> </a:t>
            </a:r>
            <a:endParaRPr lang="en-GB"/>
          </a:p>
        </p:txBody>
      </p:sp>
      <p:sp>
        <p:nvSpPr>
          <p:cNvPr id="40" name="Text Placeholder 10">
            <a:extLst>
              <a:ext uri="{FF2B5EF4-FFF2-40B4-BE49-F238E27FC236}">
                <a16:creationId xmlns:a16="http://schemas.microsoft.com/office/drawing/2014/main" id="{B79E31B9-893A-C0EE-0B02-A5C30D06809E}"/>
              </a:ext>
            </a:extLst>
          </p:cNvPr>
          <p:cNvSpPr>
            <a:spLocks noGrp="1"/>
          </p:cNvSpPr>
          <p:nvPr>
            <p:ph type="body" sz="quarter" idx="77" hasCustomPrompt="1"/>
          </p:nvPr>
        </p:nvSpPr>
        <p:spPr>
          <a:xfrm rot="5400000">
            <a:off x="5868330" y="2503523"/>
            <a:ext cx="141468" cy="96159"/>
          </a:xfrm>
          <a:prstGeom prst="triangle">
            <a:avLst/>
          </a:prstGeom>
          <a:solidFill>
            <a:schemeClr val="accent3"/>
          </a:solidFill>
        </p:spPr>
        <p:txBody>
          <a:bodyPr/>
          <a:lstStyle>
            <a:lvl1pPr>
              <a:defRPr/>
            </a:lvl1pPr>
          </a:lstStyle>
          <a:p>
            <a:pPr lvl="0"/>
            <a:r>
              <a:rPr lang="en-US"/>
              <a:t> </a:t>
            </a:r>
            <a:endParaRPr lang="en-GB"/>
          </a:p>
        </p:txBody>
      </p:sp>
      <p:sp>
        <p:nvSpPr>
          <p:cNvPr id="41" name="Text Placeholder 10">
            <a:extLst>
              <a:ext uri="{FF2B5EF4-FFF2-40B4-BE49-F238E27FC236}">
                <a16:creationId xmlns:a16="http://schemas.microsoft.com/office/drawing/2014/main" id="{81AD6247-372C-A768-EE81-6A4E847FC49A}"/>
              </a:ext>
            </a:extLst>
          </p:cNvPr>
          <p:cNvSpPr>
            <a:spLocks noGrp="1"/>
          </p:cNvSpPr>
          <p:nvPr>
            <p:ph type="body" sz="quarter" idx="78" hasCustomPrompt="1"/>
          </p:nvPr>
        </p:nvSpPr>
        <p:spPr>
          <a:xfrm rot="5400000">
            <a:off x="8825533" y="2503523"/>
            <a:ext cx="141468" cy="96159"/>
          </a:xfrm>
          <a:prstGeom prst="triangle">
            <a:avLst/>
          </a:prstGeom>
          <a:solidFill>
            <a:schemeClr val="accent3"/>
          </a:solidFill>
        </p:spPr>
        <p:txBody>
          <a:bodyPr/>
          <a:lstStyle>
            <a:lvl1pPr>
              <a:defRPr/>
            </a:lvl1pPr>
          </a:lstStyle>
          <a:p>
            <a:pPr lvl="0"/>
            <a:r>
              <a:rPr lang="en-US"/>
              <a:t> </a:t>
            </a:r>
            <a:endParaRPr lang="en-GB"/>
          </a:p>
        </p:txBody>
      </p:sp>
      <p:sp>
        <p:nvSpPr>
          <p:cNvPr id="43" name="Text Placeholder 54">
            <a:extLst>
              <a:ext uri="{FF2B5EF4-FFF2-40B4-BE49-F238E27FC236}">
                <a16:creationId xmlns:a16="http://schemas.microsoft.com/office/drawing/2014/main" id="{E5AD220F-950B-52F9-235B-35CA10214793}"/>
              </a:ext>
            </a:extLst>
          </p:cNvPr>
          <p:cNvSpPr>
            <a:spLocks noGrp="1"/>
          </p:cNvSpPr>
          <p:nvPr>
            <p:ph type="body" sz="quarter" idx="79" hasCustomPrompt="1"/>
          </p:nvPr>
        </p:nvSpPr>
        <p:spPr>
          <a:xfrm>
            <a:off x="4005338" y="2347608"/>
            <a:ext cx="1646810" cy="407988"/>
          </a:xfrm>
        </p:spPr>
        <p:txBody>
          <a:bodyPr anchor="ctr" anchorCtr="0"/>
          <a:lstStyle>
            <a:lvl1pPr>
              <a:defRPr sz="1200" cap="none" baseline="0">
                <a:latin typeface="+mj-lt"/>
              </a:defRPr>
            </a:lvl1pPr>
          </a:lstStyle>
          <a:p>
            <a:pPr lvl="0"/>
            <a:r>
              <a:rPr lang="en-US"/>
              <a:t>VALUE</a:t>
            </a:r>
            <a:endParaRPr lang="en-GB"/>
          </a:p>
        </p:txBody>
      </p:sp>
      <p:sp>
        <p:nvSpPr>
          <p:cNvPr id="44" name="Text Placeholder 57">
            <a:extLst>
              <a:ext uri="{FF2B5EF4-FFF2-40B4-BE49-F238E27FC236}">
                <a16:creationId xmlns:a16="http://schemas.microsoft.com/office/drawing/2014/main" id="{5FE26715-A6B2-EF42-AF22-16665108B137}"/>
              </a:ext>
            </a:extLst>
          </p:cNvPr>
          <p:cNvSpPr>
            <a:spLocks noGrp="1"/>
          </p:cNvSpPr>
          <p:nvPr>
            <p:ph type="body" sz="quarter" idx="80" hasCustomPrompt="1"/>
          </p:nvPr>
        </p:nvSpPr>
        <p:spPr>
          <a:xfrm>
            <a:off x="4006083" y="2759947"/>
            <a:ext cx="1646809" cy="782858"/>
          </a:xfrm>
        </p:spPr>
        <p:txBody>
          <a:bodyPr/>
          <a:lstStyle>
            <a:lvl1pPr>
              <a:defRPr sz="1050">
                <a:latin typeface="+mn-lt"/>
              </a:defRPr>
            </a:lvl1pPr>
            <a:lvl2pPr>
              <a:defRPr sz="1050">
                <a:latin typeface="+mj-lt"/>
              </a:defRPr>
            </a:lvl2pPr>
            <a:lvl3pPr>
              <a:defRPr sz="1000">
                <a:latin typeface="+mj-lt"/>
              </a:defRPr>
            </a:lvl3pPr>
            <a:lvl4pPr>
              <a:defRPr sz="900">
                <a:latin typeface="+mj-lt"/>
              </a:defRPr>
            </a:lvl4pPr>
            <a:lvl5pPr>
              <a:defRPr sz="900">
                <a:latin typeface="+mj-lt"/>
              </a:defRPr>
            </a:lvl5pPr>
          </a:lstStyle>
          <a:p>
            <a:pPr lvl="0"/>
            <a:r>
              <a:rPr lang="en-US"/>
              <a:t>Insert </a:t>
            </a:r>
            <a:endParaRPr lang="en-GB"/>
          </a:p>
        </p:txBody>
      </p:sp>
      <p:sp>
        <p:nvSpPr>
          <p:cNvPr id="63" name="Text Placeholder 54">
            <a:extLst>
              <a:ext uri="{FF2B5EF4-FFF2-40B4-BE49-F238E27FC236}">
                <a16:creationId xmlns:a16="http://schemas.microsoft.com/office/drawing/2014/main" id="{444DC6CF-1312-AF08-4558-C66E8BD2C168}"/>
              </a:ext>
            </a:extLst>
          </p:cNvPr>
          <p:cNvSpPr>
            <a:spLocks noGrp="1"/>
          </p:cNvSpPr>
          <p:nvPr>
            <p:ph type="body" sz="quarter" idx="82" hasCustomPrompt="1"/>
          </p:nvPr>
        </p:nvSpPr>
        <p:spPr>
          <a:xfrm>
            <a:off x="6951853" y="2347608"/>
            <a:ext cx="1646810" cy="407988"/>
          </a:xfrm>
        </p:spPr>
        <p:txBody>
          <a:bodyPr anchor="ctr" anchorCtr="0"/>
          <a:lstStyle>
            <a:lvl1pPr>
              <a:defRPr sz="1200" cap="none" baseline="0">
                <a:latin typeface="+mj-lt"/>
              </a:defRPr>
            </a:lvl1pPr>
          </a:lstStyle>
          <a:p>
            <a:pPr lvl="0"/>
            <a:r>
              <a:rPr lang="en-US"/>
              <a:t>VALUE</a:t>
            </a:r>
            <a:endParaRPr lang="en-GB"/>
          </a:p>
        </p:txBody>
      </p:sp>
      <p:sp>
        <p:nvSpPr>
          <p:cNvPr id="64" name="Text Placeholder 57">
            <a:extLst>
              <a:ext uri="{FF2B5EF4-FFF2-40B4-BE49-F238E27FC236}">
                <a16:creationId xmlns:a16="http://schemas.microsoft.com/office/drawing/2014/main" id="{465E0BD9-2208-A5DE-3D23-9F0626450D1C}"/>
              </a:ext>
            </a:extLst>
          </p:cNvPr>
          <p:cNvSpPr>
            <a:spLocks noGrp="1"/>
          </p:cNvSpPr>
          <p:nvPr>
            <p:ph type="body" sz="quarter" idx="83" hasCustomPrompt="1"/>
          </p:nvPr>
        </p:nvSpPr>
        <p:spPr>
          <a:xfrm>
            <a:off x="6952598" y="2759947"/>
            <a:ext cx="1646809" cy="782858"/>
          </a:xfrm>
        </p:spPr>
        <p:txBody>
          <a:bodyPr/>
          <a:lstStyle>
            <a:lvl1pPr>
              <a:defRPr sz="1050">
                <a:latin typeface="+mn-lt"/>
              </a:defRPr>
            </a:lvl1pPr>
            <a:lvl2pPr>
              <a:defRPr sz="1050">
                <a:latin typeface="+mj-lt"/>
              </a:defRPr>
            </a:lvl2pPr>
            <a:lvl3pPr>
              <a:defRPr sz="1000">
                <a:latin typeface="+mj-lt"/>
              </a:defRPr>
            </a:lvl3pPr>
            <a:lvl4pPr>
              <a:defRPr sz="900">
                <a:latin typeface="+mj-lt"/>
              </a:defRPr>
            </a:lvl4pPr>
            <a:lvl5pPr>
              <a:defRPr sz="900">
                <a:latin typeface="+mj-lt"/>
              </a:defRPr>
            </a:lvl5pPr>
          </a:lstStyle>
          <a:p>
            <a:pPr lvl="0"/>
            <a:r>
              <a:rPr lang="en-US"/>
              <a:t>Insert </a:t>
            </a:r>
            <a:endParaRPr lang="en-GB"/>
          </a:p>
        </p:txBody>
      </p:sp>
      <p:sp>
        <p:nvSpPr>
          <p:cNvPr id="66" name="Text Placeholder 54">
            <a:extLst>
              <a:ext uri="{FF2B5EF4-FFF2-40B4-BE49-F238E27FC236}">
                <a16:creationId xmlns:a16="http://schemas.microsoft.com/office/drawing/2014/main" id="{D15A0BC4-6149-524B-5FC0-4D9311AC7A87}"/>
              </a:ext>
            </a:extLst>
          </p:cNvPr>
          <p:cNvSpPr>
            <a:spLocks noGrp="1"/>
          </p:cNvSpPr>
          <p:nvPr>
            <p:ph type="body" sz="quarter" idx="85" hasCustomPrompt="1"/>
          </p:nvPr>
        </p:nvSpPr>
        <p:spPr>
          <a:xfrm>
            <a:off x="9898367" y="2347608"/>
            <a:ext cx="1646810" cy="407988"/>
          </a:xfrm>
        </p:spPr>
        <p:txBody>
          <a:bodyPr anchor="ctr" anchorCtr="0"/>
          <a:lstStyle>
            <a:lvl1pPr>
              <a:defRPr sz="1200" cap="none" baseline="0">
                <a:latin typeface="+mj-lt"/>
              </a:defRPr>
            </a:lvl1pPr>
          </a:lstStyle>
          <a:p>
            <a:pPr lvl="0"/>
            <a:r>
              <a:rPr lang="en-US"/>
              <a:t>VALUE</a:t>
            </a:r>
            <a:endParaRPr lang="en-GB"/>
          </a:p>
        </p:txBody>
      </p:sp>
      <p:sp>
        <p:nvSpPr>
          <p:cNvPr id="67" name="Text Placeholder 57">
            <a:extLst>
              <a:ext uri="{FF2B5EF4-FFF2-40B4-BE49-F238E27FC236}">
                <a16:creationId xmlns:a16="http://schemas.microsoft.com/office/drawing/2014/main" id="{3823BB38-856D-7B47-B125-157EEEF0D490}"/>
              </a:ext>
            </a:extLst>
          </p:cNvPr>
          <p:cNvSpPr>
            <a:spLocks noGrp="1"/>
          </p:cNvSpPr>
          <p:nvPr>
            <p:ph type="body" sz="quarter" idx="86" hasCustomPrompt="1"/>
          </p:nvPr>
        </p:nvSpPr>
        <p:spPr>
          <a:xfrm>
            <a:off x="9899112" y="2759947"/>
            <a:ext cx="1646809" cy="782858"/>
          </a:xfrm>
        </p:spPr>
        <p:txBody>
          <a:bodyPr/>
          <a:lstStyle>
            <a:lvl1pPr>
              <a:defRPr sz="1050">
                <a:latin typeface="+mn-lt"/>
              </a:defRPr>
            </a:lvl1pPr>
            <a:lvl2pPr>
              <a:defRPr sz="1050">
                <a:latin typeface="+mj-lt"/>
              </a:defRPr>
            </a:lvl2pPr>
            <a:lvl3pPr>
              <a:defRPr sz="1000">
                <a:latin typeface="+mj-lt"/>
              </a:defRPr>
            </a:lvl3pPr>
            <a:lvl4pPr>
              <a:defRPr sz="900">
                <a:latin typeface="+mj-lt"/>
              </a:defRPr>
            </a:lvl4pPr>
            <a:lvl5pPr>
              <a:defRPr sz="900">
                <a:latin typeface="+mj-lt"/>
              </a:defRPr>
            </a:lvl5pPr>
          </a:lstStyle>
          <a:p>
            <a:pPr lvl="0"/>
            <a:r>
              <a:rPr lang="en-US"/>
              <a:t>Insert </a:t>
            </a:r>
            <a:endParaRPr lang="en-GB"/>
          </a:p>
        </p:txBody>
      </p:sp>
      <p:sp>
        <p:nvSpPr>
          <p:cNvPr id="69" name="Text Placeholder 54">
            <a:extLst>
              <a:ext uri="{FF2B5EF4-FFF2-40B4-BE49-F238E27FC236}">
                <a16:creationId xmlns:a16="http://schemas.microsoft.com/office/drawing/2014/main" id="{ED9488CA-57B8-B063-B28E-ED69773FF7BA}"/>
              </a:ext>
            </a:extLst>
          </p:cNvPr>
          <p:cNvSpPr>
            <a:spLocks noGrp="1"/>
          </p:cNvSpPr>
          <p:nvPr>
            <p:ph type="body" sz="quarter" idx="88" hasCustomPrompt="1"/>
          </p:nvPr>
        </p:nvSpPr>
        <p:spPr>
          <a:xfrm>
            <a:off x="1058824" y="4253124"/>
            <a:ext cx="1646810" cy="407988"/>
          </a:xfrm>
        </p:spPr>
        <p:txBody>
          <a:bodyPr anchor="ctr" anchorCtr="0"/>
          <a:lstStyle>
            <a:lvl1pPr>
              <a:defRPr sz="1200" cap="none" baseline="0">
                <a:latin typeface="+mj-lt"/>
              </a:defRPr>
            </a:lvl1pPr>
          </a:lstStyle>
          <a:p>
            <a:pPr lvl="0"/>
            <a:r>
              <a:rPr lang="en-US"/>
              <a:t>VALUE</a:t>
            </a:r>
            <a:endParaRPr lang="en-GB"/>
          </a:p>
        </p:txBody>
      </p:sp>
      <p:sp>
        <p:nvSpPr>
          <p:cNvPr id="70" name="Text Placeholder 57">
            <a:extLst>
              <a:ext uri="{FF2B5EF4-FFF2-40B4-BE49-F238E27FC236}">
                <a16:creationId xmlns:a16="http://schemas.microsoft.com/office/drawing/2014/main" id="{76EB9C17-5EB7-6265-D116-B5B21440C4DB}"/>
              </a:ext>
            </a:extLst>
          </p:cNvPr>
          <p:cNvSpPr>
            <a:spLocks noGrp="1"/>
          </p:cNvSpPr>
          <p:nvPr>
            <p:ph type="body" sz="quarter" idx="89" hasCustomPrompt="1"/>
          </p:nvPr>
        </p:nvSpPr>
        <p:spPr>
          <a:xfrm>
            <a:off x="1059569" y="4665463"/>
            <a:ext cx="1646809" cy="782858"/>
          </a:xfrm>
        </p:spPr>
        <p:txBody>
          <a:bodyPr/>
          <a:lstStyle>
            <a:lvl1pPr>
              <a:defRPr sz="1050">
                <a:latin typeface="+mn-lt"/>
              </a:defRPr>
            </a:lvl1pPr>
            <a:lvl2pPr>
              <a:defRPr sz="1050">
                <a:latin typeface="+mj-lt"/>
              </a:defRPr>
            </a:lvl2pPr>
            <a:lvl3pPr>
              <a:defRPr sz="1000">
                <a:latin typeface="+mj-lt"/>
              </a:defRPr>
            </a:lvl3pPr>
            <a:lvl4pPr>
              <a:defRPr sz="900">
                <a:latin typeface="+mj-lt"/>
              </a:defRPr>
            </a:lvl4pPr>
            <a:lvl5pPr>
              <a:defRPr sz="900">
                <a:latin typeface="+mj-lt"/>
              </a:defRPr>
            </a:lvl5pPr>
          </a:lstStyle>
          <a:p>
            <a:pPr lvl="0"/>
            <a:r>
              <a:rPr lang="en-US"/>
              <a:t>Insert </a:t>
            </a:r>
            <a:endParaRPr lang="en-GB"/>
          </a:p>
        </p:txBody>
      </p:sp>
      <p:sp>
        <p:nvSpPr>
          <p:cNvPr id="72" name="Text Placeholder 10">
            <a:extLst>
              <a:ext uri="{FF2B5EF4-FFF2-40B4-BE49-F238E27FC236}">
                <a16:creationId xmlns:a16="http://schemas.microsoft.com/office/drawing/2014/main" id="{C49C440C-C8AE-6060-A4E4-F5AFFBC00274}"/>
              </a:ext>
            </a:extLst>
          </p:cNvPr>
          <p:cNvSpPr>
            <a:spLocks noGrp="1"/>
          </p:cNvSpPr>
          <p:nvPr>
            <p:ph type="body" sz="quarter" idx="91" hasCustomPrompt="1"/>
          </p:nvPr>
        </p:nvSpPr>
        <p:spPr>
          <a:xfrm rot="5400000">
            <a:off x="2948731" y="4409039"/>
            <a:ext cx="141468" cy="96159"/>
          </a:xfrm>
          <a:prstGeom prst="triangle">
            <a:avLst/>
          </a:prstGeom>
          <a:solidFill>
            <a:schemeClr val="accent3"/>
          </a:solidFill>
        </p:spPr>
        <p:txBody>
          <a:bodyPr/>
          <a:lstStyle>
            <a:lvl1pPr>
              <a:defRPr/>
            </a:lvl1pPr>
          </a:lstStyle>
          <a:p>
            <a:pPr lvl="0"/>
            <a:r>
              <a:rPr lang="en-US"/>
              <a:t> </a:t>
            </a:r>
            <a:endParaRPr lang="en-GB"/>
          </a:p>
        </p:txBody>
      </p:sp>
      <p:sp>
        <p:nvSpPr>
          <p:cNvPr id="73" name="Text Placeholder 10">
            <a:extLst>
              <a:ext uri="{FF2B5EF4-FFF2-40B4-BE49-F238E27FC236}">
                <a16:creationId xmlns:a16="http://schemas.microsoft.com/office/drawing/2014/main" id="{71F2F376-AC7A-56A8-1089-D9280462B770}"/>
              </a:ext>
            </a:extLst>
          </p:cNvPr>
          <p:cNvSpPr>
            <a:spLocks noGrp="1"/>
          </p:cNvSpPr>
          <p:nvPr>
            <p:ph type="body" sz="quarter" idx="92" hasCustomPrompt="1"/>
          </p:nvPr>
        </p:nvSpPr>
        <p:spPr>
          <a:xfrm rot="5400000">
            <a:off x="5868330" y="4409039"/>
            <a:ext cx="141468" cy="96159"/>
          </a:xfrm>
          <a:prstGeom prst="triangle">
            <a:avLst/>
          </a:prstGeom>
          <a:solidFill>
            <a:schemeClr val="accent3"/>
          </a:solidFill>
        </p:spPr>
        <p:txBody>
          <a:bodyPr/>
          <a:lstStyle>
            <a:lvl1pPr>
              <a:defRPr/>
            </a:lvl1pPr>
          </a:lstStyle>
          <a:p>
            <a:pPr lvl="0"/>
            <a:r>
              <a:rPr lang="en-US"/>
              <a:t> </a:t>
            </a:r>
            <a:endParaRPr lang="en-GB"/>
          </a:p>
        </p:txBody>
      </p:sp>
      <p:sp>
        <p:nvSpPr>
          <p:cNvPr id="74" name="Text Placeholder 10">
            <a:extLst>
              <a:ext uri="{FF2B5EF4-FFF2-40B4-BE49-F238E27FC236}">
                <a16:creationId xmlns:a16="http://schemas.microsoft.com/office/drawing/2014/main" id="{885A87EA-2D60-6386-419D-DA19E938B2A5}"/>
              </a:ext>
            </a:extLst>
          </p:cNvPr>
          <p:cNvSpPr>
            <a:spLocks noGrp="1"/>
          </p:cNvSpPr>
          <p:nvPr>
            <p:ph type="body" sz="quarter" idx="93" hasCustomPrompt="1"/>
          </p:nvPr>
        </p:nvSpPr>
        <p:spPr>
          <a:xfrm rot="5400000">
            <a:off x="8825533" y="4409039"/>
            <a:ext cx="141468" cy="96159"/>
          </a:xfrm>
          <a:prstGeom prst="triangle">
            <a:avLst/>
          </a:prstGeom>
          <a:solidFill>
            <a:schemeClr val="accent3"/>
          </a:solidFill>
        </p:spPr>
        <p:txBody>
          <a:bodyPr/>
          <a:lstStyle>
            <a:lvl1pPr>
              <a:defRPr/>
            </a:lvl1pPr>
          </a:lstStyle>
          <a:p>
            <a:pPr lvl="0"/>
            <a:r>
              <a:rPr lang="en-US"/>
              <a:t> </a:t>
            </a:r>
            <a:endParaRPr lang="en-GB"/>
          </a:p>
        </p:txBody>
      </p:sp>
      <p:sp>
        <p:nvSpPr>
          <p:cNvPr id="75" name="Text Placeholder 54">
            <a:extLst>
              <a:ext uri="{FF2B5EF4-FFF2-40B4-BE49-F238E27FC236}">
                <a16:creationId xmlns:a16="http://schemas.microsoft.com/office/drawing/2014/main" id="{74486588-4F4C-7AA0-069A-10F9A44DD632}"/>
              </a:ext>
            </a:extLst>
          </p:cNvPr>
          <p:cNvSpPr>
            <a:spLocks noGrp="1"/>
          </p:cNvSpPr>
          <p:nvPr>
            <p:ph type="body" sz="quarter" idx="94" hasCustomPrompt="1"/>
          </p:nvPr>
        </p:nvSpPr>
        <p:spPr>
          <a:xfrm>
            <a:off x="4005338" y="4253124"/>
            <a:ext cx="1646810" cy="407988"/>
          </a:xfrm>
        </p:spPr>
        <p:txBody>
          <a:bodyPr anchor="ctr" anchorCtr="0"/>
          <a:lstStyle>
            <a:lvl1pPr>
              <a:defRPr sz="1200" cap="none" baseline="0">
                <a:latin typeface="+mj-lt"/>
              </a:defRPr>
            </a:lvl1pPr>
          </a:lstStyle>
          <a:p>
            <a:pPr lvl="0"/>
            <a:r>
              <a:rPr lang="en-US"/>
              <a:t>VALUE</a:t>
            </a:r>
            <a:endParaRPr lang="en-GB"/>
          </a:p>
        </p:txBody>
      </p:sp>
      <p:sp>
        <p:nvSpPr>
          <p:cNvPr id="76" name="Text Placeholder 57">
            <a:extLst>
              <a:ext uri="{FF2B5EF4-FFF2-40B4-BE49-F238E27FC236}">
                <a16:creationId xmlns:a16="http://schemas.microsoft.com/office/drawing/2014/main" id="{F0C9892B-D5FC-C001-9D69-31331C07C2D4}"/>
              </a:ext>
            </a:extLst>
          </p:cNvPr>
          <p:cNvSpPr>
            <a:spLocks noGrp="1"/>
          </p:cNvSpPr>
          <p:nvPr>
            <p:ph type="body" sz="quarter" idx="95" hasCustomPrompt="1"/>
          </p:nvPr>
        </p:nvSpPr>
        <p:spPr>
          <a:xfrm>
            <a:off x="4006083" y="4665463"/>
            <a:ext cx="1646809" cy="782858"/>
          </a:xfrm>
        </p:spPr>
        <p:txBody>
          <a:bodyPr/>
          <a:lstStyle>
            <a:lvl1pPr>
              <a:defRPr sz="1050">
                <a:latin typeface="+mn-lt"/>
              </a:defRPr>
            </a:lvl1pPr>
            <a:lvl2pPr>
              <a:defRPr sz="1050">
                <a:latin typeface="+mj-lt"/>
              </a:defRPr>
            </a:lvl2pPr>
            <a:lvl3pPr>
              <a:defRPr sz="1000">
                <a:latin typeface="+mj-lt"/>
              </a:defRPr>
            </a:lvl3pPr>
            <a:lvl4pPr>
              <a:defRPr sz="900">
                <a:latin typeface="+mj-lt"/>
              </a:defRPr>
            </a:lvl4pPr>
            <a:lvl5pPr>
              <a:defRPr sz="900">
                <a:latin typeface="+mj-lt"/>
              </a:defRPr>
            </a:lvl5pPr>
          </a:lstStyle>
          <a:p>
            <a:pPr lvl="0"/>
            <a:r>
              <a:rPr lang="en-US"/>
              <a:t>Insert </a:t>
            </a:r>
            <a:endParaRPr lang="en-GB"/>
          </a:p>
        </p:txBody>
      </p:sp>
      <p:sp>
        <p:nvSpPr>
          <p:cNvPr id="78" name="Text Placeholder 54">
            <a:extLst>
              <a:ext uri="{FF2B5EF4-FFF2-40B4-BE49-F238E27FC236}">
                <a16:creationId xmlns:a16="http://schemas.microsoft.com/office/drawing/2014/main" id="{C3A70BAA-256D-57F6-8DE6-7DEF5DC0F1E4}"/>
              </a:ext>
            </a:extLst>
          </p:cNvPr>
          <p:cNvSpPr>
            <a:spLocks noGrp="1"/>
          </p:cNvSpPr>
          <p:nvPr>
            <p:ph type="body" sz="quarter" idx="97" hasCustomPrompt="1"/>
          </p:nvPr>
        </p:nvSpPr>
        <p:spPr>
          <a:xfrm>
            <a:off x="6951853" y="4253124"/>
            <a:ext cx="1646810" cy="407988"/>
          </a:xfrm>
        </p:spPr>
        <p:txBody>
          <a:bodyPr anchor="ctr" anchorCtr="0"/>
          <a:lstStyle>
            <a:lvl1pPr>
              <a:defRPr sz="1200" cap="none" baseline="0">
                <a:latin typeface="+mj-lt"/>
              </a:defRPr>
            </a:lvl1pPr>
          </a:lstStyle>
          <a:p>
            <a:pPr lvl="0"/>
            <a:r>
              <a:rPr lang="en-US"/>
              <a:t>VALUE</a:t>
            </a:r>
            <a:endParaRPr lang="en-GB"/>
          </a:p>
        </p:txBody>
      </p:sp>
      <p:sp>
        <p:nvSpPr>
          <p:cNvPr id="79" name="Text Placeholder 57">
            <a:extLst>
              <a:ext uri="{FF2B5EF4-FFF2-40B4-BE49-F238E27FC236}">
                <a16:creationId xmlns:a16="http://schemas.microsoft.com/office/drawing/2014/main" id="{5D4C7FBA-4C26-62D8-C44D-EAFA2210B7D6}"/>
              </a:ext>
            </a:extLst>
          </p:cNvPr>
          <p:cNvSpPr>
            <a:spLocks noGrp="1"/>
          </p:cNvSpPr>
          <p:nvPr>
            <p:ph type="body" sz="quarter" idx="98" hasCustomPrompt="1"/>
          </p:nvPr>
        </p:nvSpPr>
        <p:spPr>
          <a:xfrm>
            <a:off x="6952598" y="4665463"/>
            <a:ext cx="1646809" cy="782858"/>
          </a:xfrm>
        </p:spPr>
        <p:txBody>
          <a:bodyPr/>
          <a:lstStyle>
            <a:lvl1pPr>
              <a:defRPr sz="1050">
                <a:latin typeface="+mn-lt"/>
              </a:defRPr>
            </a:lvl1pPr>
            <a:lvl2pPr>
              <a:defRPr sz="1050">
                <a:latin typeface="+mj-lt"/>
              </a:defRPr>
            </a:lvl2pPr>
            <a:lvl3pPr>
              <a:defRPr sz="1000">
                <a:latin typeface="+mj-lt"/>
              </a:defRPr>
            </a:lvl3pPr>
            <a:lvl4pPr>
              <a:defRPr sz="900">
                <a:latin typeface="+mj-lt"/>
              </a:defRPr>
            </a:lvl4pPr>
            <a:lvl5pPr>
              <a:defRPr sz="900">
                <a:latin typeface="+mj-lt"/>
              </a:defRPr>
            </a:lvl5pPr>
          </a:lstStyle>
          <a:p>
            <a:pPr lvl="0"/>
            <a:r>
              <a:rPr lang="en-US"/>
              <a:t>Insert </a:t>
            </a:r>
            <a:endParaRPr lang="en-GB"/>
          </a:p>
        </p:txBody>
      </p:sp>
      <p:sp>
        <p:nvSpPr>
          <p:cNvPr id="81" name="Text Placeholder 54">
            <a:extLst>
              <a:ext uri="{FF2B5EF4-FFF2-40B4-BE49-F238E27FC236}">
                <a16:creationId xmlns:a16="http://schemas.microsoft.com/office/drawing/2014/main" id="{96A07E3C-0673-ED28-C480-67729FF886BE}"/>
              </a:ext>
            </a:extLst>
          </p:cNvPr>
          <p:cNvSpPr>
            <a:spLocks noGrp="1"/>
          </p:cNvSpPr>
          <p:nvPr>
            <p:ph type="body" sz="quarter" idx="100" hasCustomPrompt="1"/>
          </p:nvPr>
        </p:nvSpPr>
        <p:spPr>
          <a:xfrm>
            <a:off x="9898367" y="4253124"/>
            <a:ext cx="1646810" cy="407988"/>
          </a:xfrm>
        </p:spPr>
        <p:txBody>
          <a:bodyPr anchor="ctr" anchorCtr="0"/>
          <a:lstStyle>
            <a:lvl1pPr>
              <a:defRPr sz="1200" cap="none" baseline="0">
                <a:latin typeface="+mj-lt"/>
              </a:defRPr>
            </a:lvl1pPr>
          </a:lstStyle>
          <a:p>
            <a:pPr lvl="0"/>
            <a:r>
              <a:rPr lang="en-US"/>
              <a:t>VALUE</a:t>
            </a:r>
            <a:endParaRPr lang="en-GB"/>
          </a:p>
        </p:txBody>
      </p:sp>
      <p:sp>
        <p:nvSpPr>
          <p:cNvPr id="82" name="Text Placeholder 57">
            <a:extLst>
              <a:ext uri="{FF2B5EF4-FFF2-40B4-BE49-F238E27FC236}">
                <a16:creationId xmlns:a16="http://schemas.microsoft.com/office/drawing/2014/main" id="{51C1DA29-E8BE-6CCF-66E8-43B27715A5B9}"/>
              </a:ext>
            </a:extLst>
          </p:cNvPr>
          <p:cNvSpPr>
            <a:spLocks noGrp="1"/>
          </p:cNvSpPr>
          <p:nvPr>
            <p:ph type="body" sz="quarter" idx="101" hasCustomPrompt="1"/>
          </p:nvPr>
        </p:nvSpPr>
        <p:spPr>
          <a:xfrm>
            <a:off x="9899112" y="4665463"/>
            <a:ext cx="1646809" cy="782858"/>
          </a:xfrm>
        </p:spPr>
        <p:txBody>
          <a:bodyPr/>
          <a:lstStyle>
            <a:lvl1pPr>
              <a:defRPr sz="1050">
                <a:latin typeface="+mn-lt"/>
              </a:defRPr>
            </a:lvl1pPr>
            <a:lvl2pPr>
              <a:defRPr sz="1050">
                <a:latin typeface="+mj-lt"/>
              </a:defRPr>
            </a:lvl2pPr>
            <a:lvl3pPr>
              <a:defRPr sz="1000">
                <a:latin typeface="+mj-lt"/>
              </a:defRPr>
            </a:lvl3pPr>
            <a:lvl4pPr>
              <a:defRPr sz="900">
                <a:latin typeface="+mj-lt"/>
              </a:defRPr>
            </a:lvl4pPr>
            <a:lvl5pPr>
              <a:defRPr sz="900">
                <a:latin typeface="+mj-lt"/>
              </a:defRPr>
            </a:lvl5pPr>
          </a:lstStyle>
          <a:p>
            <a:pPr lvl="0"/>
            <a:r>
              <a:rPr lang="en-US"/>
              <a:t>Insert </a:t>
            </a:r>
            <a:endParaRPr lang="en-GB"/>
          </a:p>
        </p:txBody>
      </p:sp>
      <p:sp>
        <p:nvSpPr>
          <p:cNvPr id="86" name="Text Placeholder 85">
            <a:extLst>
              <a:ext uri="{FF2B5EF4-FFF2-40B4-BE49-F238E27FC236}">
                <a16:creationId xmlns:a16="http://schemas.microsoft.com/office/drawing/2014/main" id="{B9B52CAE-26A6-31D3-FD2D-E76AE465826B}"/>
              </a:ext>
            </a:extLst>
          </p:cNvPr>
          <p:cNvSpPr>
            <a:spLocks noGrp="1"/>
          </p:cNvSpPr>
          <p:nvPr>
            <p:ph type="body" sz="quarter" idx="104" hasCustomPrompt="1"/>
          </p:nvPr>
        </p:nvSpPr>
        <p:spPr>
          <a:xfrm>
            <a:off x="515344" y="2347914"/>
            <a:ext cx="444384" cy="407987"/>
          </a:xfrm>
          <a:solidFill>
            <a:schemeClr val="accent1"/>
          </a:solidFill>
        </p:spPr>
        <p:txBody>
          <a:bodyPr/>
          <a:lstStyle>
            <a:lvl1pPr>
              <a:defRPr/>
            </a:lvl1pPr>
          </a:lstStyle>
          <a:p>
            <a:pPr lvl="0"/>
            <a:r>
              <a:rPr lang="en-GB"/>
              <a:t> </a:t>
            </a:r>
          </a:p>
        </p:txBody>
      </p:sp>
      <p:sp>
        <p:nvSpPr>
          <p:cNvPr id="84" name="Picture Placeholder 79">
            <a:extLst>
              <a:ext uri="{FF2B5EF4-FFF2-40B4-BE49-F238E27FC236}">
                <a16:creationId xmlns:a16="http://schemas.microsoft.com/office/drawing/2014/main" id="{83FB1633-64BE-B4DA-70BA-24783ADFDE81}"/>
              </a:ext>
            </a:extLst>
          </p:cNvPr>
          <p:cNvSpPr>
            <a:spLocks noGrp="1"/>
          </p:cNvSpPr>
          <p:nvPr>
            <p:ph type="pic" sz="quarter" idx="103" hasCustomPrompt="1"/>
          </p:nvPr>
        </p:nvSpPr>
        <p:spPr>
          <a:xfrm>
            <a:off x="506309" y="2347608"/>
            <a:ext cx="445624" cy="407988"/>
          </a:xfrm>
          <a:noFill/>
        </p:spPr>
        <p:txBody>
          <a:bodyPr anchor="ctr"/>
          <a:lstStyle>
            <a:lvl1pPr algn="ctr">
              <a:defRPr sz="1050"/>
            </a:lvl1pPr>
          </a:lstStyle>
          <a:p>
            <a:r>
              <a:rPr lang="en-GB"/>
              <a:t> </a:t>
            </a:r>
          </a:p>
        </p:txBody>
      </p:sp>
      <p:sp>
        <p:nvSpPr>
          <p:cNvPr id="87" name="Text Placeholder 85">
            <a:extLst>
              <a:ext uri="{FF2B5EF4-FFF2-40B4-BE49-F238E27FC236}">
                <a16:creationId xmlns:a16="http://schemas.microsoft.com/office/drawing/2014/main" id="{5AE8B72C-A589-7FF0-E04A-CAA1669C3052}"/>
              </a:ext>
            </a:extLst>
          </p:cNvPr>
          <p:cNvSpPr>
            <a:spLocks noGrp="1"/>
          </p:cNvSpPr>
          <p:nvPr>
            <p:ph type="body" sz="quarter" idx="105" hasCustomPrompt="1"/>
          </p:nvPr>
        </p:nvSpPr>
        <p:spPr>
          <a:xfrm>
            <a:off x="3453934" y="2347914"/>
            <a:ext cx="444384" cy="407987"/>
          </a:xfrm>
          <a:solidFill>
            <a:schemeClr val="accent1"/>
          </a:solidFill>
        </p:spPr>
        <p:txBody>
          <a:bodyPr/>
          <a:lstStyle>
            <a:lvl1pPr>
              <a:defRPr/>
            </a:lvl1pPr>
          </a:lstStyle>
          <a:p>
            <a:pPr lvl="0"/>
            <a:r>
              <a:rPr lang="en-GB"/>
              <a:t> </a:t>
            </a:r>
          </a:p>
        </p:txBody>
      </p:sp>
      <p:sp>
        <p:nvSpPr>
          <p:cNvPr id="88" name="Picture Placeholder 79">
            <a:extLst>
              <a:ext uri="{FF2B5EF4-FFF2-40B4-BE49-F238E27FC236}">
                <a16:creationId xmlns:a16="http://schemas.microsoft.com/office/drawing/2014/main" id="{611CA7DC-1187-91D0-DD51-B3FAE91C0819}"/>
              </a:ext>
            </a:extLst>
          </p:cNvPr>
          <p:cNvSpPr>
            <a:spLocks noGrp="1"/>
          </p:cNvSpPr>
          <p:nvPr>
            <p:ph type="pic" sz="quarter" idx="106" hasCustomPrompt="1"/>
          </p:nvPr>
        </p:nvSpPr>
        <p:spPr>
          <a:xfrm>
            <a:off x="3444900" y="2347608"/>
            <a:ext cx="445624" cy="407988"/>
          </a:xfrm>
          <a:noFill/>
        </p:spPr>
        <p:txBody>
          <a:bodyPr anchor="ctr"/>
          <a:lstStyle>
            <a:lvl1pPr algn="ctr">
              <a:defRPr sz="1050"/>
            </a:lvl1pPr>
          </a:lstStyle>
          <a:p>
            <a:r>
              <a:rPr lang="en-GB"/>
              <a:t> </a:t>
            </a:r>
          </a:p>
        </p:txBody>
      </p:sp>
      <p:sp>
        <p:nvSpPr>
          <p:cNvPr id="89" name="Text Placeholder 85">
            <a:extLst>
              <a:ext uri="{FF2B5EF4-FFF2-40B4-BE49-F238E27FC236}">
                <a16:creationId xmlns:a16="http://schemas.microsoft.com/office/drawing/2014/main" id="{4389A9BF-E937-3530-C8AE-839D3D3DA62C}"/>
              </a:ext>
            </a:extLst>
          </p:cNvPr>
          <p:cNvSpPr>
            <a:spLocks noGrp="1"/>
          </p:cNvSpPr>
          <p:nvPr>
            <p:ph type="body" sz="quarter" idx="107" hasCustomPrompt="1"/>
          </p:nvPr>
        </p:nvSpPr>
        <p:spPr>
          <a:xfrm>
            <a:off x="6392525" y="2347914"/>
            <a:ext cx="444384" cy="407987"/>
          </a:xfrm>
          <a:solidFill>
            <a:schemeClr val="accent1"/>
          </a:solidFill>
        </p:spPr>
        <p:txBody>
          <a:bodyPr/>
          <a:lstStyle>
            <a:lvl1pPr>
              <a:defRPr/>
            </a:lvl1pPr>
          </a:lstStyle>
          <a:p>
            <a:pPr lvl="0"/>
            <a:r>
              <a:rPr lang="en-GB"/>
              <a:t> </a:t>
            </a:r>
          </a:p>
        </p:txBody>
      </p:sp>
      <p:sp>
        <p:nvSpPr>
          <p:cNvPr id="90" name="Picture Placeholder 79">
            <a:extLst>
              <a:ext uri="{FF2B5EF4-FFF2-40B4-BE49-F238E27FC236}">
                <a16:creationId xmlns:a16="http://schemas.microsoft.com/office/drawing/2014/main" id="{893AEB76-6F6B-9FD0-AEB8-107A81BB683A}"/>
              </a:ext>
            </a:extLst>
          </p:cNvPr>
          <p:cNvSpPr>
            <a:spLocks noGrp="1"/>
          </p:cNvSpPr>
          <p:nvPr>
            <p:ph type="pic" sz="quarter" idx="108" hasCustomPrompt="1"/>
          </p:nvPr>
        </p:nvSpPr>
        <p:spPr>
          <a:xfrm>
            <a:off x="6383490" y="2347608"/>
            <a:ext cx="445624" cy="407988"/>
          </a:xfrm>
          <a:noFill/>
        </p:spPr>
        <p:txBody>
          <a:bodyPr anchor="ctr"/>
          <a:lstStyle>
            <a:lvl1pPr algn="ctr">
              <a:defRPr sz="1050"/>
            </a:lvl1pPr>
          </a:lstStyle>
          <a:p>
            <a:r>
              <a:rPr lang="en-GB"/>
              <a:t> </a:t>
            </a:r>
          </a:p>
        </p:txBody>
      </p:sp>
      <p:sp>
        <p:nvSpPr>
          <p:cNvPr id="91" name="Text Placeholder 85">
            <a:extLst>
              <a:ext uri="{FF2B5EF4-FFF2-40B4-BE49-F238E27FC236}">
                <a16:creationId xmlns:a16="http://schemas.microsoft.com/office/drawing/2014/main" id="{78F46130-63E7-AA67-A4FC-228C89A61D51}"/>
              </a:ext>
            </a:extLst>
          </p:cNvPr>
          <p:cNvSpPr>
            <a:spLocks noGrp="1"/>
          </p:cNvSpPr>
          <p:nvPr>
            <p:ph type="body" sz="quarter" idx="109" hasCustomPrompt="1"/>
          </p:nvPr>
        </p:nvSpPr>
        <p:spPr>
          <a:xfrm>
            <a:off x="9331116" y="2347914"/>
            <a:ext cx="444384" cy="407987"/>
          </a:xfrm>
          <a:solidFill>
            <a:schemeClr val="accent1"/>
          </a:solidFill>
        </p:spPr>
        <p:txBody>
          <a:bodyPr/>
          <a:lstStyle>
            <a:lvl1pPr>
              <a:defRPr/>
            </a:lvl1pPr>
          </a:lstStyle>
          <a:p>
            <a:pPr lvl="0"/>
            <a:r>
              <a:rPr lang="en-GB"/>
              <a:t> </a:t>
            </a:r>
          </a:p>
        </p:txBody>
      </p:sp>
      <p:sp>
        <p:nvSpPr>
          <p:cNvPr id="92" name="Picture Placeholder 79">
            <a:extLst>
              <a:ext uri="{FF2B5EF4-FFF2-40B4-BE49-F238E27FC236}">
                <a16:creationId xmlns:a16="http://schemas.microsoft.com/office/drawing/2014/main" id="{43A450A5-074C-050C-D56B-507D3358B252}"/>
              </a:ext>
            </a:extLst>
          </p:cNvPr>
          <p:cNvSpPr>
            <a:spLocks noGrp="1"/>
          </p:cNvSpPr>
          <p:nvPr>
            <p:ph type="pic" sz="quarter" idx="110" hasCustomPrompt="1"/>
          </p:nvPr>
        </p:nvSpPr>
        <p:spPr>
          <a:xfrm>
            <a:off x="9322081" y="2347608"/>
            <a:ext cx="445624" cy="407988"/>
          </a:xfrm>
          <a:noFill/>
        </p:spPr>
        <p:txBody>
          <a:bodyPr anchor="ctr"/>
          <a:lstStyle>
            <a:lvl1pPr algn="ctr">
              <a:defRPr sz="1050"/>
            </a:lvl1pPr>
          </a:lstStyle>
          <a:p>
            <a:r>
              <a:rPr lang="en-GB"/>
              <a:t> </a:t>
            </a:r>
          </a:p>
        </p:txBody>
      </p:sp>
      <p:sp>
        <p:nvSpPr>
          <p:cNvPr id="93" name="Text Placeholder 85">
            <a:extLst>
              <a:ext uri="{FF2B5EF4-FFF2-40B4-BE49-F238E27FC236}">
                <a16:creationId xmlns:a16="http://schemas.microsoft.com/office/drawing/2014/main" id="{B50EF325-3D77-3544-A023-294BA988738C}"/>
              </a:ext>
            </a:extLst>
          </p:cNvPr>
          <p:cNvSpPr>
            <a:spLocks noGrp="1"/>
          </p:cNvSpPr>
          <p:nvPr>
            <p:ph type="body" sz="quarter" idx="111" hasCustomPrompt="1"/>
          </p:nvPr>
        </p:nvSpPr>
        <p:spPr>
          <a:xfrm>
            <a:off x="515344" y="4263032"/>
            <a:ext cx="444384" cy="407987"/>
          </a:xfrm>
          <a:solidFill>
            <a:schemeClr val="accent1"/>
          </a:solidFill>
        </p:spPr>
        <p:txBody>
          <a:bodyPr/>
          <a:lstStyle>
            <a:lvl1pPr>
              <a:defRPr/>
            </a:lvl1pPr>
          </a:lstStyle>
          <a:p>
            <a:pPr lvl="0"/>
            <a:r>
              <a:rPr lang="en-GB"/>
              <a:t> </a:t>
            </a:r>
          </a:p>
        </p:txBody>
      </p:sp>
      <p:sp>
        <p:nvSpPr>
          <p:cNvPr id="94" name="Picture Placeholder 79">
            <a:extLst>
              <a:ext uri="{FF2B5EF4-FFF2-40B4-BE49-F238E27FC236}">
                <a16:creationId xmlns:a16="http://schemas.microsoft.com/office/drawing/2014/main" id="{1D42AE71-D4EF-8E42-B287-0A46B269FF22}"/>
              </a:ext>
            </a:extLst>
          </p:cNvPr>
          <p:cNvSpPr>
            <a:spLocks noGrp="1"/>
          </p:cNvSpPr>
          <p:nvPr>
            <p:ph type="pic" sz="quarter" idx="112" hasCustomPrompt="1"/>
          </p:nvPr>
        </p:nvSpPr>
        <p:spPr>
          <a:xfrm>
            <a:off x="506309" y="4262726"/>
            <a:ext cx="445624" cy="407988"/>
          </a:xfrm>
          <a:noFill/>
        </p:spPr>
        <p:txBody>
          <a:bodyPr anchor="ctr"/>
          <a:lstStyle>
            <a:lvl1pPr algn="ctr">
              <a:defRPr sz="1050"/>
            </a:lvl1pPr>
          </a:lstStyle>
          <a:p>
            <a:r>
              <a:rPr lang="en-GB"/>
              <a:t> </a:t>
            </a:r>
          </a:p>
        </p:txBody>
      </p:sp>
      <p:sp>
        <p:nvSpPr>
          <p:cNvPr id="95" name="Text Placeholder 85">
            <a:extLst>
              <a:ext uri="{FF2B5EF4-FFF2-40B4-BE49-F238E27FC236}">
                <a16:creationId xmlns:a16="http://schemas.microsoft.com/office/drawing/2014/main" id="{31A7BAA4-1971-C1BD-ECA6-87E4B1D5191D}"/>
              </a:ext>
            </a:extLst>
          </p:cNvPr>
          <p:cNvSpPr>
            <a:spLocks noGrp="1"/>
          </p:cNvSpPr>
          <p:nvPr>
            <p:ph type="body" sz="quarter" idx="113" hasCustomPrompt="1"/>
          </p:nvPr>
        </p:nvSpPr>
        <p:spPr>
          <a:xfrm>
            <a:off x="3453934" y="4263032"/>
            <a:ext cx="444384" cy="407987"/>
          </a:xfrm>
          <a:solidFill>
            <a:schemeClr val="accent1"/>
          </a:solidFill>
        </p:spPr>
        <p:txBody>
          <a:bodyPr/>
          <a:lstStyle>
            <a:lvl1pPr>
              <a:defRPr/>
            </a:lvl1pPr>
          </a:lstStyle>
          <a:p>
            <a:pPr lvl="0"/>
            <a:r>
              <a:rPr lang="en-GB"/>
              <a:t> </a:t>
            </a:r>
          </a:p>
        </p:txBody>
      </p:sp>
      <p:sp>
        <p:nvSpPr>
          <p:cNvPr id="96" name="Picture Placeholder 79">
            <a:extLst>
              <a:ext uri="{FF2B5EF4-FFF2-40B4-BE49-F238E27FC236}">
                <a16:creationId xmlns:a16="http://schemas.microsoft.com/office/drawing/2014/main" id="{E0DE1FCB-B232-2EBE-06E7-6E60C1620BE9}"/>
              </a:ext>
            </a:extLst>
          </p:cNvPr>
          <p:cNvSpPr>
            <a:spLocks noGrp="1"/>
          </p:cNvSpPr>
          <p:nvPr>
            <p:ph type="pic" sz="quarter" idx="114" hasCustomPrompt="1"/>
          </p:nvPr>
        </p:nvSpPr>
        <p:spPr>
          <a:xfrm>
            <a:off x="3444900" y="4262726"/>
            <a:ext cx="445624" cy="407988"/>
          </a:xfrm>
          <a:noFill/>
        </p:spPr>
        <p:txBody>
          <a:bodyPr anchor="ctr"/>
          <a:lstStyle>
            <a:lvl1pPr algn="ctr">
              <a:defRPr sz="1050"/>
            </a:lvl1pPr>
          </a:lstStyle>
          <a:p>
            <a:r>
              <a:rPr lang="en-GB"/>
              <a:t> </a:t>
            </a:r>
          </a:p>
        </p:txBody>
      </p:sp>
      <p:sp>
        <p:nvSpPr>
          <p:cNvPr id="97" name="Text Placeholder 85">
            <a:extLst>
              <a:ext uri="{FF2B5EF4-FFF2-40B4-BE49-F238E27FC236}">
                <a16:creationId xmlns:a16="http://schemas.microsoft.com/office/drawing/2014/main" id="{EB3612D1-396A-6C93-F1BF-C143D22FBC38}"/>
              </a:ext>
            </a:extLst>
          </p:cNvPr>
          <p:cNvSpPr>
            <a:spLocks noGrp="1"/>
          </p:cNvSpPr>
          <p:nvPr>
            <p:ph type="body" sz="quarter" idx="115" hasCustomPrompt="1"/>
          </p:nvPr>
        </p:nvSpPr>
        <p:spPr>
          <a:xfrm>
            <a:off x="6392525" y="4263032"/>
            <a:ext cx="444384" cy="407987"/>
          </a:xfrm>
          <a:solidFill>
            <a:schemeClr val="accent1"/>
          </a:solidFill>
        </p:spPr>
        <p:txBody>
          <a:bodyPr/>
          <a:lstStyle>
            <a:lvl1pPr>
              <a:defRPr/>
            </a:lvl1pPr>
          </a:lstStyle>
          <a:p>
            <a:pPr lvl="0"/>
            <a:r>
              <a:rPr lang="en-GB"/>
              <a:t> </a:t>
            </a:r>
          </a:p>
        </p:txBody>
      </p:sp>
      <p:sp>
        <p:nvSpPr>
          <p:cNvPr id="98" name="Picture Placeholder 79">
            <a:extLst>
              <a:ext uri="{FF2B5EF4-FFF2-40B4-BE49-F238E27FC236}">
                <a16:creationId xmlns:a16="http://schemas.microsoft.com/office/drawing/2014/main" id="{E745FCEC-F72E-D47E-3B5F-003BA2ABAB0A}"/>
              </a:ext>
            </a:extLst>
          </p:cNvPr>
          <p:cNvSpPr>
            <a:spLocks noGrp="1"/>
          </p:cNvSpPr>
          <p:nvPr>
            <p:ph type="pic" sz="quarter" idx="116" hasCustomPrompt="1"/>
          </p:nvPr>
        </p:nvSpPr>
        <p:spPr>
          <a:xfrm>
            <a:off x="6383490" y="4262726"/>
            <a:ext cx="445624" cy="407988"/>
          </a:xfrm>
          <a:noFill/>
        </p:spPr>
        <p:txBody>
          <a:bodyPr anchor="ctr"/>
          <a:lstStyle>
            <a:lvl1pPr algn="ctr">
              <a:defRPr sz="1050"/>
            </a:lvl1pPr>
          </a:lstStyle>
          <a:p>
            <a:r>
              <a:rPr lang="en-GB"/>
              <a:t> </a:t>
            </a:r>
          </a:p>
        </p:txBody>
      </p:sp>
      <p:sp>
        <p:nvSpPr>
          <p:cNvPr id="99" name="Text Placeholder 85">
            <a:extLst>
              <a:ext uri="{FF2B5EF4-FFF2-40B4-BE49-F238E27FC236}">
                <a16:creationId xmlns:a16="http://schemas.microsoft.com/office/drawing/2014/main" id="{FC436E72-A400-3FFB-7DC9-2D4D48EE9D10}"/>
              </a:ext>
            </a:extLst>
          </p:cNvPr>
          <p:cNvSpPr>
            <a:spLocks noGrp="1"/>
          </p:cNvSpPr>
          <p:nvPr>
            <p:ph type="body" sz="quarter" idx="117" hasCustomPrompt="1"/>
          </p:nvPr>
        </p:nvSpPr>
        <p:spPr>
          <a:xfrm>
            <a:off x="9331116" y="4263032"/>
            <a:ext cx="444384" cy="407987"/>
          </a:xfrm>
          <a:solidFill>
            <a:schemeClr val="accent1"/>
          </a:solidFill>
        </p:spPr>
        <p:txBody>
          <a:bodyPr/>
          <a:lstStyle>
            <a:lvl1pPr>
              <a:defRPr/>
            </a:lvl1pPr>
          </a:lstStyle>
          <a:p>
            <a:pPr lvl="0"/>
            <a:r>
              <a:rPr lang="en-GB"/>
              <a:t> </a:t>
            </a:r>
          </a:p>
        </p:txBody>
      </p:sp>
      <p:sp>
        <p:nvSpPr>
          <p:cNvPr id="100" name="Picture Placeholder 79">
            <a:extLst>
              <a:ext uri="{FF2B5EF4-FFF2-40B4-BE49-F238E27FC236}">
                <a16:creationId xmlns:a16="http://schemas.microsoft.com/office/drawing/2014/main" id="{F3AC1728-4581-28C3-B3E0-890B881BCABB}"/>
              </a:ext>
            </a:extLst>
          </p:cNvPr>
          <p:cNvSpPr>
            <a:spLocks noGrp="1"/>
          </p:cNvSpPr>
          <p:nvPr>
            <p:ph type="pic" sz="quarter" idx="118" hasCustomPrompt="1"/>
          </p:nvPr>
        </p:nvSpPr>
        <p:spPr>
          <a:xfrm>
            <a:off x="9322081" y="4262726"/>
            <a:ext cx="445624" cy="407988"/>
          </a:xfrm>
          <a:noFill/>
        </p:spPr>
        <p:txBody>
          <a:bodyPr anchor="ctr"/>
          <a:lstStyle>
            <a:lvl1pPr algn="ctr">
              <a:defRPr sz="1050"/>
            </a:lvl1pPr>
          </a:lstStyle>
          <a:p>
            <a:r>
              <a:rPr lang="en-GB"/>
              <a:t> </a:t>
            </a:r>
          </a:p>
        </p:txBody>
      </p:sp>
      <p:sp>
        <p:nvSpPr>
          <p:cNvPr id="3" name="Footer Placeholder 4">
            <a:extLst>
              <a:ext uri="{FF2B5EF4-FFF2-40B4-BE49-F238E27FC236}">
                <a16:creationId xmlns:a16="http://schemas.microsoft.com/office/drawing/2014/main" id="{B97E7947-E6CF-36DC-9815-3B07B1A9A1BD}"/>
              </a:ext>
            </a:extLst>
          </p:cNvPr>
          <p:cNvSpPr>
            <a:spLocks noGrp="1"/>
          </p:cNvSpPr>
          <p:nvPr>
            <p:ph type="ftr" sz="quarter" idx="3"/>
          </p:nvPr>
        </p:nvSpPr>
        <p:spPr>
          <a:xfrm rot="5400000">
            <a:off x="8770654" y="3198629"/>
            <a:ext cx="6616800" cy="219543"/>
          </a:xfrm>
          <a:prstGeom prst="rect">
            <a:avLst/>
          </a:prstGeom>
          <a:solidFill>
            <a:schemeClr val="accent1"/>
          </a:solidFill>
        </p:spPr>
        <p:txBody>
          <a:bodyPr wrap="square" rtlCol="0" anchor="ctr">
            <a:noAutofit/>
          </a:bodyPr>
          <a:lstStyle>
            <a:lvl1pPr algn="ctr">
              <a:lnSpc>
                <a:spcPct val="100000"/>
              </a:lnSpc>
              <a:spcAft>
                <a:spcPts val="1200"/>
              </a:spcAft>
              <a:defRPr lang="en-GB" sz="900" b="0" spc="100" baseline="0" smtClean="0"/>
            </a:lvl1pPr>
          </a:lstStyle>
          <a:p>
            <a:r>
              <a:rPr lang="en-IN"/>
              <a:t>SECTION TITLE</a:t>
            </a:r>
          </a:p>
        </p:txBody>
      </p:sp>
      <p:sp>
        <p:nvSpPr>
          <p:cNvPr id="7" name="Slide Number Placeholder 46">
            <a:extLst>
              <a:ext uri="{FF2B5EF4-FFF2-40B4-BE49-F238E27FC236}">
                <a16:creationId xmlns:a16="http://schemas.microsoft.com/office/drawing/2014/main" id="{69C4D546-DD43-C9AD-FE30-CB8E575FE662}"/>
              </a:ext>
            </a:extLst>
          </p:cNvPr>
          <p:cNvSpPr>
            <a:spLocks noGrp="1"/>
          </p:cNvSpPr>
          <p:nvPr>
            <p:ph type="sldNum" sz="quarter" idx="34"/>
          </p:nvPr>
        </p:nvSpPr>
        <p:spPr>
          <a:xfrm>
            <a:off x="11967901" y="6617924"/>
            <a:ext cx="220924" cy="240077"/>
          </a:xfrm>
          <a:prstGeom prst="rect">
            <a:avLst/>
          </a:prstGeom>
          <a:solidFill>
            <a:schemeClr val="accent1"/>
          </a:solidFill>
        </p:spPr>
        <p:txBody>
          <a:bodyPr/>
          <a:lstStyle/>
          <a:p>
            <a:fld id="{BB07EAE1-021A-493C-B07F-6FE9E5D11BEB}" type="slidenum">
              <a:rPr lang="en-GB" smtClean="0"/>
              <a:pPr/>
              <a:t>‹#›</a:t>
            </a:fld>
            <a:endParaRPr lang="en-GB"/>
          </a:p>
        </p:txBody>
      </p:sp>
    </p:spTree>
    <p:custDataLst>
      <p:tags r:id="rId1"/>
    </p:custDataLst>
    <p:extLst>
      <p:ext uri="{BB962C8B-B14F-4D97-AF65-F5344CB8AC3E}">
        <p14:creationId xmlns:p14="http://schemas.microsoft.com/office/powerpoint/2010/main" val="1200488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ox and image">
    <p:spTree>
      <p:nvGrpSpPr>
        <p:cNvPr id="1" name=""/>
        <p:cNvGrpSpPr/>
        <p:nvPr/>
      </p:nvGrpSpPr>
      <p:grpSpPr>
        <a:xfrm>
          <a:off x="0" y="0"/>
          <a:ext cx="0" cy="0"/>
          <a:chOff x="0" y="0"/>
          <a:chExt cx="0" cy="0"/>
        </a:xfrm>
      </p:grpSpPr>
      <p:sp>
        <p:nvSpPr>
          <p:cNvPr id="2" name="Text Placeholder 7">
            <a:extLst>
              <a:ext uri="{FF2B5EF4-FFF2-40B4-BE49-F238E27FC236}">
                <a16:creationId xmlns:a16="http://schemas.microsoft.com/office/drawing/2014/main" id="{4EDE68D3-589C-23B5-5BA0-6E95E05B3B73}"/>
              </a:ext>
            </a:extLst>
          </p:cNvPr>
          <p:cNvSpPr>
            <a:spLocks noGrp="1"/>
          </p:cNvSpPr>
          <p:nvPr>
            <p:ph type="body" sz="quarter" idx="70" hasCustomPrompt="1"/>
          </p:nvPr>
        </p:nvSpPr>
        <p:spPr>
          <a:xfrm>
            <a:off x="449209" y="1899103"/>
            <a:ext cx="2339262" cy="3330561"/>
          </a:xfrm>
          <a:solidFill>
            <a:schemeClr val="accent4">
              <a:alpha val="50000"/>
            </a:schemeClr>
          </a:solidFill>
        </p:spPr>
        <p:txBody>
          <a:bodyPr lIns="252000" tIns="828000" rIns="252000"/>
          <a:lstStyle>
            <a:lvl1pPr>
              <a:defRPr>
                <a:latin typeface="+mn-lt"/>
              </a:defRPr>
            </a:lvl1pPr>
            <a:lvl2pPr>
              <a:defRPr>
                <a:latin typeface="+mn-lt"/>
              </a:defRPr>
            </a:lvl2pPr>
            <a:lvl3pPr>
              <a:defRPr>
                <a:latin typeface="+mn-lt"/>
              </a:defRPr>
            </a:lvl3pPr>
            <a:lvl4pPr>
              <a:defRPr>
                <a:latin typeface="+mn-lt"/>
              </a:defRPr>
            </a:lvl4pPr>
            <a:lvl5pPr>
              <a:defRPr>
                <a:latin typeface="Arial" panose="020B0604020202020204" pitchFamily="34" charset="0"/>
              </a:defRPr>
            </a:lvl5pPr>
          </a:lstStyle>
          <a:p>
            <a:pPr lvl="0"/>
            <a:r>
              <a:rPr lang="en-GB"/>
              <a:t>Insert text</a:t>
            </a:r>
          </a:p>
          <a:p>
            <a:pPr lvl="1"/>
            <a:r>
              <a:rPr lang="en-GB"/>
              <a:t>Second level</a:t>
            </a:r>
          </a:p>
          <a:p>
            <a:pPr lvl="2"/>
            <a:r>
              <a:rPr lang="en-GB"/>
              <a:t>Third level</a:t>
            </a:r>
          </a:p>
          <a:p>
            <a:pPr lvl="3"/>
            <a:r>
              <a:rPr lang="en-GB"/>
              <a:t>Fourth level</a:t>
            </a:r>
          </a:p>
          <a:p>
            <a:pPr lvl="4"/>
            <a:r>
              <a:rPr lang="en-GB"/>
              <a:t>Fifth level</a:t>
            </a:r>
          </a:p>
        </p:txBody>
      </p:sp>
      <p:sp>
        <p:nvSpPr>
          <p:cNvPr id="7" name="Text Placeholder 7">
            <a:extLst>
              <a:ext uri="{FF2B5EF4-FFF2-40B4-BE49-F238E27FC236}">
                <a16:creationId xmlns:a16="http://schemas.microsoft.com/office/drawing/2014/main" id="{1E754983-1E90-CE5C-6902-04450B994A13}"/>
              </a:ext>
            </a:extLst>
          </p:cNvPr>
          <p:cNvSpPr>
            <a:spLocks noGrp="1"/>
          </p:cNvSpPr>
          <p:nvPr>
            <p:ph type="body" sz="quarter" idx="71" hasCustomPrompt="1"/>
          </p:nvPr>
        </p:nvSpPr>
        <p:spPr>
          <a:xfrm>
            <a:off x="3237403" y="1899103"/>
            <a:ext cx="2339262" cy="3330561"/>
          </a:xfrm>
          <a:solidFill>
            <a:schemeClr val="accent4">
              <a:alpha val="50000"/>
            </a:schemeClr>
          </a:solidFill>
        </p:spPr>
        <p:txBody>
          <a:bodyPr lIns="252000" tIns="828000" rIns="252000"/>
          <a:lstStyle>
            <a:lvl1pPr>
              <a:defRPr>
                <a:latin typeface="+mn-lt"/>
              </a:defRPr>
            </a:lvl1pPr>
            <a:lvl2pPr>
              <a:defRPr>
                <a:latin typeface="+mn-lt"/>
              </a:defRPr>
            </a:lvl2pPr>
            <a:lvl3pPr>
              <a:defRPr>
                <a:latin typeface="+mn-lt"/>
              </a:defRPr>
            </a:lvl3pPr>
            <a:lvl4pPr>
              <a:defRPr>
                <a:latin typeface="+mn-lt"/>
              </a:defRPr>
            </a:lvl4pPr>
            <a:lvl5pPr>
              <a:defRPr>
                <a:latin typeface="Arial" panose="020B0604020202020204" pitchFamily="34" charset="0"/>
              </a:defRPr>
            </a:lvl5pPr>
          </a:lstStyle>
          <a:p>
            <a:pPr lvl="0"/>
            <a:r>
              <a:rPr lang="en-GB"/>
              <a:t>Insert text</a:t>
            </a:r>
          </a:p>
          <a:p>
            <a:pPr lvl="1"/>
            <a:r>
              <a:rPr lang="en-GB"/>
              <a:t>Second level</a:t>
            </a:r>
          </a:p>
          <a:p>
            <a:pPr lvl="2"/>
            <a:r>
              <a:rPr lang="en-GB"/>
              <a:t>Third level</a:t>
            </a:r>
          </a:p>
          <a:p>
            <a:pPr lvl="3"/>
            <a:r>
              <a:rPr lang="en-GB"/>
              <a:t>Fourth level</a:t>
            </a:r>
          </a:p>
          <a:p>
            <a:pPr lvl="4"/>
            <a:r>
              <a:rPr lang="en-GB"/>
              <a:t>Fifth level</a:t>
            </a:r>
          </a:p>
        </p:txBody>
      </p:sp>
      <p:sp>
        <p:nvSpPr>
          <p:cNvPr id="9" name="Text Placeholder 7">
            <a:extLst>
              <a:ext uri="{FF2B5EF4-FFF2-40B4-BE49-F238E27FC236}">
                <a16:creationId xmlns:a16="http://schemas.microsoft.com/office/drawing/2014/main" id="{819A90F5-0E48-1C45-0A82-81CAD3DD21B3}"/>
              </a:ext>
            </a:extLst>
          </p:cNvPr>
          <p:cNvSpPr>
            <a:spLocks noGrp="1"/>
          </p:cNvSpPr>
          <p:nvPr>
            <p:ph type="body" sz="quarter" idx="72" hasCustomPrompt="1"/>
          </p:nvPr>
        </p:nvSpPr>
        <p:spPr>
          <a:xfrm>
            <a:off x="5989030" y="1899103"/>
            <a:ext cx="2339262" cy="3330561"/>
          </a:xfrm>
          <a:solidFill>
            <a:schemeClr val="accent4">
              <a:alpha val="50000"/>
            </a:schemeClr>
          </a:solidFill>
        </p:spPr>
        <p:txBody>
          <a:bodyPr lIns="252000" tIns="828000" rIns="252000"/>
          <a:lstStyle>
            <a:lvl1pPr>
              <a:defRPr>
                <a:latin typeface="+mn-lt"/>
              </a:defRPr>
            </a:lvl1pPr>
            <a:lvl2pPr>
              <a:defRPr>
                <a:latin typeface="+mn-lt"/>
              </a:defRPr>
            </a:lvl2pPr>
            <a:lvl3pPr>
              <a:defRPr>
                <a:latin typeface="+mn-lt"/>
              </a:defRPr>
            </a:lvl3pPr>
            <a:lvl4pPr>
              <a:defRPr>
                <a:latin typeface="+mn-lt"/>
              </a:defRPr>
            </a:lvl4pPr>
            <a:lvl5pPr>
              <a:defRPr>
                <a:latin typeface="Arial" panose="020B0604020202020204" pitchFamily="34" charset="0"/>
              </a:defRPr>
            </a:lvl5pPr>
          </a:lstStyle>
          <a:p>
            <a:pPr lvl="0"/>
            <a:r>
              <a:rPr lang="en-GB"/>
              <a:t>Insert text</a:t>
            </a:r>
          </a:p>
          <a:p>
            <a:pPr lvl="1"/>
            <a:r>
              <a:rPr lang="en-GB"/>
              <a:t>Second level</a:t>
            </a:r>
          </a:p>
          <a:p>
            <a:pPr lvl="2"/>
            <a:r>
              <a:rPr lang="en-GB"/>
              <a:t>Third level</a:t>
            </a:r>
          </a:p>
          <a:p>
            <a:pPr lvl="3"/>
            <a:r>
              <a:rPr lang="en-GB"/>
              <a:t>Fourth level</a:t>
            </a:r>
          </a:p>
          <a:p>
            <a:pPr lvl="4"/>
            <a:r>
              <a:rPr lang="en-GB"/>
              <a:t>Fifth level</a:t>
            </a:r>
          </a:p>
        </p:txBody>
      </p:sp>
      <p:sp>
        <p:nvSpPr>
          <p:cNvPr id="10" name="Text Placeholder 7">
            <a:extLst>
              <a:ext uri="{FF2B5EF4-FFF2-40B4-BE49-F238E27FC236}">
                <a16:creationId xmlns:a16="http://schemas.microsoft.com/office/drawing/2014/main" id="{EB079604-7D4B-0F8E-B23D-70DA39D4D461}"/>
              </a:ext>
            </a:extLst>
          </p:cNvPr>
          <p:cNvSpPr>
            <a:spLocks noGrp="1"/>
          </p:cNvSpPr>
          <p:nvPr>
            <p:ph type="body" sz="quarter" idx="73" hasCustomPrompt="1"/>
          </p:nvPr>
        </p:nvSpPr>
        <p:spPr>
          <a:xfrm>
            <a:off x="8713233" y="1899103"/>
            <a:ext cx="2339262" cy="3330561"/>
          </a:xfrm>
          <a:solidFill>
            <a:schemeClr val="accent4">
              <a:alpha val="50000"/>
            </a:schemeClr>
          </a:solidFill>
        </p:spPr>
        <p:txBody>
          <a:bodyPr lIns="252000" tIns="828000" rIns="252000"/>
          <a:lstStyle>
            <a:lvl1pPr>
              <a:defRPr>
                <a:latin typeface="+mn-lt"/>
              </a:defRPr>
            </a:lvl1pPr>
            <a:lvl2pPr>
              <a:defRPr>
                <a:latin typeface="+mn-lt"/>
              </a:defRPr>
            </a:lvl2pPr>
            <a:lvl3pPr>
              <a:defRPr>
                <a:latin typeface="+mn-lt"/>
              </a:defRPr>
            </a:lvl3pPr>
            <a:lvl4pPr>
              <a:defRPr>
                <a:latin typeface="+mn-lt"/>
              </a:defRPr>
            </a:lvl4pPr>
            <a:lvl5pPr>
              <a:defRPr>
                <a:latin typeface="Arial" panose="020B0604020202020204" pitchFamily="34" charset="0"/>
              </a:defRPr>
            </a:lvl5pPr>
          </a:lstStyle>
          <a:p>
            <a:pPr lvl="0"/>
            <a:r>
              <a:rPr lang="en-GB"/>
              <a:t>Insert text</a:t>
            </a:r>
          </a:p>
          <a:p>
            <a:pPr lvl="1"/>
            <a:r>
              <a:rPr lang="en-GB"/>
              <a:t>Second level</a:t>
            </a:r>
          </a:p>
          <a:p>
            <a:pPr lvl="2"/>
            <a:r>
              <a:rPr lang="en-GB"/>
              <a:t>Third level</a:t>
            </a:r>
          </a:p>
          <a:p>
            <a:pPr lvl="3"/>
            <a:r>
              <a:rPr lang="en-GB"/>
              <a:t>Fourth level</a:t>
            </a:r>
          </a:p>
          <a:p>
            <a:pPr lvl="4"/>
            <a:r>
              <a:rPr lang="en-GB"/>
              <a:t>Fifth level</a:t>
            </a:r>
          </a:p>
        </p:txBody>
      </p:sp>
      <p:sp>
        <p:nvSpPr>
          <p:cNvPr id="45" name="Picture Placeholder 60">
            <a:extLst>
              <a:ext uri="{FF2B5EF4-FFF2-40B4-BE49-F238E27FC236}">
                <a16:creationId xmlns:a16="http://schemas.microsoft.com/office/drawing/2014/main" id="{4B62B7AD-41DA-064F-C54B-B363B11188B7}"/>
              </a:ext>
            </a:extLst>
          </p:cNvPr>
          <p:cNvSpPr>
            <a:spLocks noGrp="1"/>
          </p:cNvSpPr>
          <p:nvPr>
            <p:ph type="pic" sz="quarter" idx="51" hasCustomPrompt="1"/>
          </p:nvPr>
        </p:nvSpPr>
        <p:spPr>
          <a:xfrm>
            <a:off x="449209" y="5229666"/>
            <a:ext cx="2335907" cy="1079501"/>
          </a:xfrm>
        </p:spPr>
        <p:txBody>
          <a:bodyPr/>
          <a:lstStyle>
            <a:lvl1pPr algn="ctr">
              <a:defRPr sz="1100"/>
            </a:lvl1pPr>
          </a:lstStyle>
          <a:p>
            <a:r>
              <a:rPr lang="en-GB"/>
              <a:t>Click to insert image</a:t>
            </a:r>
          </a:p>
        </p:txBody>
      </p:sp>
      <p:sp>
        <p:nvSpPr>
          <p:cNvPr id="46" name="Picture Placeholder 60">
            <a:extLst>
              <a:ext uri="{FF2B5EF4-FFF2-40B4-BE49-F238E27FC236}">
                <a16:creationId xmlns:a16="http://schemas.microsoft.com/office/drawing/2014/main" id="{F5D7904F-B685-43F7-5F5C-3C5EB491A87C}"/>
              </a:ext>
            </a:extLst>
          </p:cNvPr>
          <p:cNvSpPr>
            <a:spLocks noGrp="1"/>
          </p:cNvSpPr>
          <p:nvPr>
            <p:ph type="pic" sz="quarter" idx="52" hasCustomPrompt="1"/>
          </p:nvPr>
        </p:nvSpPr>
        <p:spPr>
          <a:xfrm>
            <a:off x="3237403" y="5229665"/>
            <a:ext cx="2335907" cy="1079501"/>
          </a:xfrm>
        </p:spPr>
        <p:txBody>
          <a:bodyPr/>
          <a:lstStyle>
            <a:lvl1pPr algn="ctr">
              <a:defRPr sz="1100"/>
            </a:lvl1pPr>
          </a:lstStyle>
          <a:p>
            <a:r>
              <a:rPr lang="en-GB"/>
              <a:t>Click to insert image</a:t>
            </a:r>
          </a:p>
        </p:txBody>
      </p:sp>
      <p:sp>
        <p:nvSpPr>
          <p:cNvPr id="47" name="Picture Placeholder 60">
            <a:extLst>
              <a:ext uri="{FF2B5EF4-FFF2-40B4-BE49-F238E27FC236}">
                <a16:creationId xmlns:a16="http://schemas.microsoft.com/office/drawing/2014/main" id="{DFB4AEBD-91C9-88E0-4317-0391E9058777}"/>
              </a:ext>
            </a:extLst>
          </p:cNvPr>
          <p:cNvSpPr>
            <a:spLocks noGrp="1"/>
          </p:cNvSpPr>
          <p:nvPr>
            <p:ph type="pic" sz="quarter" idx="53" hasCustomPrompt="1"/>
          </p:nvPr>
        </p:nvSpPr>
        <p:spPr>
          <a:xfrm>
            <a:off x="5989030" y="5229665"/>
            <a:ext cx="2335907" cy="1079501"/>
          </a:xfrm>
        </p:spPr>
        <p:txBody>
          <a:bodyPr/>
          <a:lstStyle>
            <a:lvl1pPr algn="ctr">
              <a:defRPr sz="1100"/>
            </a:lvl1pPr>
          </a:lstStyle>
          <a:p>
            <a:r>
              <a:rPr lang="en-GB"/>
              <a:t>Click to insert image</a:t>
            </a:r>
          </a:p>
        </p:txBody>
      </p:sp>
      <p:sp>
        <p:nvSpPr>
          <p:cNvPr id="48" name="Picture Placeholder 60">
            <a:extLst>
              <a:ext uri="{FF2B5EF4-FFF2-40B4-BE49-F238E27FC236}">
                <a16:creationId xmlns:a16="http://schemas.microsoft.com/office/drawing/2014/main" id="{8ED57C0B-C434-D44F-05D3-9FBE16ED94A1}"/>
              </a:ext>
            </a:extLst>
          </p:cNvPr>
          <p:cNvSpPr>
            <a:spLocks noGrp="1"/>
          </p:cNvSpPr>
          <p:nvPr>
            <p:ph type="pic" sz="quarter" idx="54" hasCustomPrompt="1"/>
          </p:nvPr>
        </p:nvSpPr>
        <p:spPr>
          <a:xfrm>
            <a:off x="8713233" y="5229665"/>
            <a:ext cx="2335907" cy="1079501"/>
          </a:xfrm>
        </p:spPr>
        <p:txBody>
          <a:bodyPr/>
          <a:lstStyle>
            <a:lvl1pPr algn="ctr">
              <a:defRPr sz="1100"/>
            </a:lvl1pPr>
          </a:lstStyle>
          <a:p>
            <a:r>
              <a:rPr lang="en-GB"/>
              <a:t>Click to insert image</a:t>
            </a:r>
          </a:p>
        </p:txBody>
      </p:sp>
      <p:grpSp>
        <p:nvGrpSpPr>
          <p:cNvPr id="49" name="Group 48">
            <a:extLst>
              <a:ext uri="{FF2B5EF4-FFF2-40B4-BE49-F238E27FC236}">
                <a16:creationId xmlns:a16="http://schemas.microsoft.com/office/drawing/2014/main" id="{F98F1B82-3558-F267-5D3F-D0808DFB5496}"/>
              </a:ext>
            </a:extLst>
          </p:cNvPr>
          <p:cNvGrpSpPr/>
          <p:nvPr/>
        </p:nvGrpSpPr>
        <p:grpSpPr>
          <a:xfrm>
            <a:off x="12284372" y="0"/>
            <a:ext cx="2174455" cy="4839558"/>
            <a:chOff x="838200" y="1150069"/>
            <a:chExt cx="2175021" cy="4839558"/>
          </a:xfrm>
        </p:grpSpPr>
        <p:sp>
          <p:nvSpPr>
            <p:cNvPr id="50" name="Rectangle 49">
              <a:extLst>
                <a:ext uri="{FF2B5EF4-FFF2-40B4-BE49-F238E27FC236}">
                  <a16:creationId xmlns:a16="http://schemas.microsoft.com/office/drawing/2014/main" id="{01C48082-9327-6C59-C40F-3DB43354FB59}"/>
                </a:ext>
              </a:extLst>
            </p:cNvPr>
            <p:cNvSpPr/>
            <p:nvPr/>
          </p:nvSpPr>
          <p:spPr>
            <a:xfrm>
              <a:off x="838200" y="1150069"/>
              <a:ext cx="2146445" cy="4839558"/>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333333"/>
                </a:solidFill>
              </a:endParaRPr>
            </a:p>
          </p:txBody>
        </p:sp>
        <p:sp>
          <p:nvSpPr>
            <p:cNvPr id="51" name="Rectangle 50">
              <a:extLst>
                <a:ext uri="{FF2B5EF4-FFF2-40B4-BE49-F238E27FC236}">
                  <a16:creationId xmlns:a16="http://schemas.microsoft.com/office/drawing/2014/main" id="{35B0E74B-C8D1-9888-567F-1CC2017D102F}"/>
                </a:ext>
              </a:extLst>
            </p:cNvPr>
            <p:cNvSpPr/>
            <p:nvPr/>
          </p:nvSpPr>
          <p:spPr>
            <a:xfrm flipV="1">
              <a:off x="838200" y="1150069"/>
              <a:ext cx="2146445" cy="52016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799">
                <a:solidFill>
                  <a:srgbClr val="333333"/>
                </a:solidFill>
              </a:endParaRPr>
            </a:p>
          </p:txBody>
        </p:sp>
        <p:sp>
          <p:nvSpPr>
            <p:cNvPr id="52" name="TextBox 51">
              <a:extLst>
                <a:ext uri="{FF2B5EF4-FFF2-40B4-BE49-F238E27FC236}">
                  <a16:creationId xmlns:a16="http://schemas.microsoft.com/office/drawing/2014/main" id="{4BC74642-8747-3CE7-9060-B46C9C4F350A}"/>
                </a:ext>
              </a:extLst>
            </p:cNvPr>
            <p:cNvSpPr txBox="1"/>
            <p:nvPr/>
          </p:nvSpPr>
          <p:spPr>
            <a:xfrm>
              <a:off x="866775" y="2189496"/>
              <a:ext cx="2087197" cy="553998"/>
            </a:xfrm>
            <a:prstGeom prst="rect">
              <a:avLst/>
            </a:prstGeom>
            <a:noFill/>
          </p:spPr>
          <p:txBody>
            <a:bodyPr wrap="square" rtlCol="0">
              <a:spAutoFit/>
            </a:bodyPr>
            <a:lstStyle/>
            <a:p>
              <a:r>
                <a:rPr lang="en-GB" sz="1000" b="1">
                  <a:solidFill>
                    <a:srgbClr val="333333"/>
                  </a:solidFill>
                </a:rPr>
                <a:t>2. </a:t>
              </a:r>
              <a:r>
                <a:rPr lang="en-GB" sz="1000">
                  <a:solidFill>
                    <a:srgbClr val="333333"/>
                  </a:solidFill>
                </a:rPr>
                <a:t>Click on the </a:t>
              </a:r>
              <a:r>
                <a:rPr lang="en-GB" sz="1000" b="0">
                  <a:solidFill>
                    <a:srgbClr val="333333"/>
                  </a:solidFill>
                  <a:latin typeface="Arial" panose="020B0604020202020204" pitchFamily="34" charset="0"/>
                </a:rPr>
                <a:t>icon</a:t>
              </a:r>
              <a:r>
                <a:rPr lang="en-GB" sz="1000">
                  <a:solidFill>
                    <a:srgbClr val="333333"/>
                  </a:solidFill>
                </a:rPr>
                <a:t> in the middle of the placeholder and choose the image from your computer.</a:t>
              </a:r>
            </a:p>
          </p:txBody>
        </p:sp>
        <p:sp>
          <p:nvSpPr>
            <p:cNvPr id="53" name="TextBox 52">
              <a:extLst>
                <a:ext uri="{FF2B5EF4-FFF2-40B4-BE49-F238E27FC236}">
                  <a16:creationId xmlns:a16="http://schemas.microsoft.com/office/drawing/2014/main" id="{A379EB38-BE74-28F0-C4CB-FAC7A6231DB5}"/>
                </a:ext>
              </a:extLst>
            </p:cNvPr>
            <p:cNvSpPr txBox="1"/>
            <p:nvPr/>
          </p:nvSpPr>
          <p:spPr>
            <a:xfrm>
              <a:off x="866774" y="2943679"/>
              <a:ext cx="2146447" cy="553998"/>
            </a:xfrm>
            <a:prstGeom prst="rect">
              <a:avLst/>
            </a:prstGeom>
            <a:noFill/>
          </p:spPr>
          <p:txBody>
            <a:bodyPr wrap="square" rtlCol="0">
              <a:spAutoFit/>
            </a:bodyPr>
            <a:lstStyle/>
            <a:p>
              <a:r>
                <a:rPr lang="en-GB" sz="1000" b="1">
                  <a:solidFill>
                    <a:srgbClr val="333333"/>
                  </a:solidFill>
                </a:rPr>
                <a:t>3. </a:t>
              </a:r>
              <a:r>
                <a:rPr lang="en-GB" sz="1000">
                  <a:solidFill>
                    <a:srgbClr val="333333"/>
                  </a:solidFill>
                </a:rPr>
                <a:t>Click on the </a:t>
              </a:r>
              <a:r>
                <a:rPr lang="en-GB" sz="1000" b="0">
                  <a:solidFill>
                    <a:srgbClr val="333333"/>
                  </a:solidFill>
                  <a:latin typeface="Arial" panose="020B0604020202020204" pitchFamily="34" charset="0"/>
                </a:rPr>
                <a:t>Format Picture </a:t>
              </a:r>
              <a:r>
                <a:rPr lang="en-GB" sz="1000">
                  <a:solidFill>
                    <a:srgbClr val="333333"/>
                  </a:solidFill>
                </a:rPr>
                <a:t>tab in the ribbon and use the tools to edit the image.</a:t>
              </a:r>
            </a:p>
          </p:txBody>
        </p:sp>
        <p:sp>
          <p:nvSpPr>
            <p:cNvPr id="54" name="TextBox 53">
              <a:extLst>
                <a:ext uri="{FF2B5EF4-FFF2-40B4-BE49-F238E27FC236}">
                  <a16:creationId xmlns:a16="http://schemas.microsoft.com/office/drawing/2014/main" id="{D8F79E81-3D84-9A8C-5305-96997F842A40}"/>
                </a:ext>
              </a:extLst>
            </p:cNvPr>
            <p:cNvSpPr txBox="1"/>
            <p:nvPr/>
          </p:nvSpPr>
          <p:spPr>
            <a:xfrm>
              <a:off x="866773" y="3543974"/>
              <a:ext cx="2146447" cy="1169551"/>
            </a:xfrm>
            <a:prstGeom prst="rect">
              <a:avLst/>
            </a:prstGeom>
            <a:noFill/>
          </p:spPr>
          <p:txBody>
            <a:bodyPr wrap="square" rtlCol="0">
              <a:spAutoFit/>
            </a:bodyPr>
            <a:lstStyle/>
            <a:p>
              <a:r>
                <a:rPr lang="en-GB" sz="1000" b="1">
                  <a:solidFill>
                    <a:srgbClr val="333333"/>
                  </a:solidFill>
                </a:rPr>
                <a:t>4. </a:t>
              </a:r>
              <a:r>
                <a:rPr lang="en-GB" sz="1000">
                  <a:solidFill>
                    <a:srgbClr val="333333"/>
                  </a:solidFill>
                </a:rPr>
                <a:t>Choose </a:t>
              </a:r>
              <a:r>
                <a:rPr lang="en-GB" sz="1000" b="0">
                  <a:solidFill>
                    <a:srgbClr val="333333"/>
                  </a:solidFill>
                  <a:latin typeface="Arial" panose="020B0604020202020204" pitchFamily="34" charset="0"/>
                </a:rPr>
                <a:t>Crop</a:t>
              </a:r>
              <a:r>
                <a:rPr lang="en-GB" sz="1000">
                  <a:solidFill>
                    <a:srgbClr val="333333"/>
                  </a:solidFill>
                </a:rPr>
                <a:t> to resize and move the image within the placeholder, using the white circles in the corners of the image. Click on the drop down arrow and choose </a:t>
              </a:r>
              <a:r>
                <a:rPr lang="en-GB" sz="1000" b="0">
                  <a:solidFill>
                    <a:srgbClr val="333333"/>
                  </a:solidFill>
                  <a:latin typeface="Arial" panose="020B0604020202020204" pitchFamily="34" charset="0"/>
                </a:rPr>
                <a:t>Fit </a:t>
              </a:r>
              <a:r>
                <a:rPr lang="en-GB" sz="1000">
                  <a:solidFill>
                    <a:srgbClr val="333333"/>
                  </a:solidFill>
                </a:rPr>
                <a:t>to fit the image to the placeholder.</a:t>
              </a:r>
            </a:p>
          </p:txBody>
        </p:sp>
        <p:sp>
          <p:nvSpPr>
            <p:cNvPr id="55" name="TextBox 54">
              <a:extLst>
                <a:ext uri="{FF2B5EF4-FFF2-40B4-BE49-F238E27FC236}">
                  <a16:creationId xmlns:a16="http://schemas.microsoft.com/office/drawing/2014/main" id="{C873B6FE-7FC3-53E6-6EBC-8DEF9B25EAFB}"/>
                </a:ext>
              </a:extLst>
            </p:cNvPr>
            <p:cNvSpPr txBox="1"/>
            <p:nvPr/>
          </p:nvSpPr>
          <p:spPr>
            <a:xfrm>
              <a:off x="866774" y="4759822"/>
              <a:ext cx="2146447" cy="400110"/>
            </a:xfrm>
            <a:prstGeom prst="rect">
              <a:avLst/>
            </a:prstGeom>
            <a:noFill/>
          </p:spPr>
          <p:txBody>
            <a:bodyPr wrap="square" rtlCol="0">
              <a:spAutoFit/>
            </a:bodyPr>
            <a:lstStyle/>
            <a:p>
              <a:r>
                <a:rPr lang="en-GB" sz="1000" b="1">
                  <a:solidFill>
                    <a:srgbClr val="333333"/>
                  </a:solidFill>
                </a:rPr>
                <a:t>5. </a:t>
              </a:r>
              <a:r>
                <a:rPr lang="en-GB" sz="1000">
                  <a:solidFill>
                    <a:srgbClr val="333333"/>
                  </a:solidFill>
                </a:rPr>
                <a:t>Choose </a:t>
              </a:r>
              <a:r>
                <a:rPr lang="en-GB" sz="1000" b="0">
                  <a:solidFill>
                    <a:srgbClr val="333333"/>
                  </a:solidFill>
                  <a:latin typeface="Arial" panose="020B0604020202020204" pitchFamily="34" charset="0"/>
                </a:rPr>
                <a:t>Picture Colour </a:t>
              </a:r>
              <a:r>
                <a:rPr lang="en-GB" sz="1000">
                  <a:solidFill>
                    <a:srgbClr val="333333"/>
                  </a:solidFill>
                </a:rPr>
                <a:t>to adjust the Saturation, Tone, and Colour.</a:t>
              </a:r>
            </a:p>
          </p:txBody>
        </p:sp>
        <p:sp>
          <p:nvSpPr>
            <p:cNvPr id="56" name="TextBox 55">
              <a:extLst>
                <a:ext uri="{FF2B5EF4-FFF2-40B4-BE49-F238E27FC236}">
                  <a16:creationId xmlns:a16="http://schemas.microsoft.com/office/drawing/2014/main" id="{569462A7-82E2-5CC0-E149-B26575776F96}"/>
                </a:ext>
              </a:extLst>
            </p:cNvPr>
            <p:cNvSpPr txBox="1"/>
            <p:nvPr/>
          </p:nvSpPr>
          <p:spPr>
            <a:xfrm>
              <a:off x="866774" y="5360117"/>
              <a:ext cx="2146447" cy="553998"/>
            </a:xfrm>
            <a:prstGeom prst="rect">
              <a:avLst/>
            </a:prstGeom>
            <a:noFill/>
          </p:spPr>
          <p:txBody>
            <a:bodyPr wrap="square" rtlCol="0">
              <a:spAutoFit/>
            </a:bodyPr>
            <a:lstStyle/>
            <a:p>
              <a:r>
                <a:rPr lang="en-GB" sz="1000" b="1">
                  <a:solidFill>
                    <a:srgbClr val="333333"/>
                  </a:solidFill>
                </a:rPr>
                <a:t>6. </a:t>
              </a:r>
              <a:r>
                <a:rPr lang="en-GB" sz="1000">
                  <a:solidFill>
                    <a:srgbClr val="333333"/>
                  </a:solidFill>
                </a:rPr>
                <a:t>Choose </a:t>
              </a:r>
              <a:r>
                <a:rPr lang="en-GB" sz="1000" b="0">
                  <a:solidFill>
                    <a:srgbClr val="333333"/>
                  </a:solidFill>
                  <a:latin typeface="Arial" panose="020B0604020202020204" pitchFamily="34" charset="0"/>
                </a:rPr>
                <a:t>Picture Correction </a:t>
              </a:r>
              <a:r>
                <a:rPr lang="en-GB" sz="1000">
                  <a:solidFill>
                    <a:srgbClr val="333333"/>
                  </a:solidFill>
                </a:rPr>
                <a:t>to adjust the Sharpness, Brightness, and Contrast.</a:t>
              </a:r>
            </a:p>
          </p:txBody>
        </p:sp>
        <p:sp>
          <p:nvSpPr>
            <p:cNvPr id="57" name="TextBox 56">
              <a:extLst>
                <a:ext uri="{FF2B5EF4-FFF2-40B4-BE49-F238E27FC236}">
                  <a16:creationId xmlns:a16="http://schemas.microsoft.com/office/drawing/2014/main" id="{E0921F49-2B84-14B3-5296-B9C205B940E4}"/>
                </a:ext>
              </a:extLst>
            </p:cNvPr>
            <p:cNvSpPr txBox="1"/>
            <p:nvPr/>
          </p:nvSpPr>
          <p:spPr>
            <a:xfrm>
              <a:off x="1072610" y="1179173"/>
              <a:ext cx="1734772" cy="461665"/>
            </a:xfrm>
            <a:prstGeom prst="rect">
              <a:avLst/>
            </a:prstGeom>
            <a:noFill/>
          </p:spPr>
          <p:txBody>
            <a:bodyPr wrap="square" rtlCol="0">
              <a:spAutoFit/>
            </a:bodyPr>
            <a:lstStyle/>
            <a:p>
              <a:pPr algn="ctr"/>
              <a:r>
                <a:rPr lang="en-GB" sz="1200">
                  <a:solidFill>
                    <a:srgbClr val="333333"/>
                  </a:solidFill>
                  <a:latin typeface="+mn-lt"/>
                </a:rPr>
                <a:t>HOW TO INSERT AN IMAGE</a:t>
              </a:r>
            </a:p>
          </p:txBody>
        </p:sp>
        <p:sp>
          <p:nvSpPr>
            <p:cNvPr id="58" name="TextBox 57">
              <a:extLst>
                <a:ext uri="{FF2B5EF4-FFF2-40B4-BE49-F238E27FC236}">
                  <a16:creationId xmlns:a16="http://schemas.microsoft.com/office/drawing/2014/main" id="{D8A7750B-A1E4-BDD8-F522-19B6EA38B594}"/>
                </a:ext>
              </a:extLst>
            </p:cNvPr>
            <p:cNvSpPr txBox="1"/>
            <p:nvPr/>
          </p:nvSpPr>
          <p:spPr>
            <a:xfrm>
              <a:off x="866775" y="1759910"/>
              <a:ext cx="2087197" cy="400110"/>
            </a:xfrm>
            <a:prstGeom prst="rect">
              <a:avLst/>
            </a:prstGeom>
            <a:noFill/>
          </p:spPr>
          <p:txBody>
            <a:bodyPr wrap="square" rtlCol="0">
              <a:spAutoFit/>
            </a:bodyPr>
            <a:lstStyle/>
            <a:p>
              <a:r>
                <a:rPr lang="en-GB" sz="1000" b="1">
                  <a:solidFill>
                    <a:srgbClr val="333333"/>
                  </a:solidFill>
                </a:rPr>
                <a:t>1. </a:t>
              </a:r>
              <a:r>
                <a:rPr lang="en-GB" sz="1000">
                  <a:solidFill>
                    <a:srgbClr val="333333"/>
                  </a:solidFill>
                </a:rPr>
                <a:t>If there is already an image present, </a:t>
              </a:r>
              <a:r>
                <a:rPr lang="en-GB" sz="1000">
                  <a:solidFill>
                    <a:srgbClr val="333333"/>
                  </a:solidFill>
                  <a:latin typeface="Arial" panose="020B0604020202020204" pitchFamily="34" charset="0"/>
                </a:rPr>
                <a:t>delete this first.</a:t>
              </a:r>
            </a:p>
          </p:txBody>
        </p:sp>
      </p:grpSp>
      <p:sp>
        <p:nvSpPr>
          <p:cNvPr id="6" name="Text Placeholder 60">
            <a:extLst>
              <a:ext uri="{FF2B5EF4-FFF2-40B4-BE49-F238E27FC236}">
                <a16:creationId xmlns:a16="http://schemas.microsoft.com/office/drawing/2014/main" id="{FB818A15-D69C-97BB-162D-7A2FB1C8047E}"/>
              </a:ext>
            </a:extLst>
          </p:cNvPr>
          <p:cNvSpPr>
            <a:spLocks noGrp="1"/>
          </p:cNvSpPr>
          <p:nvPr>
            <p:ph type="body" sz="quarter" idx="58" hasCustomPrompt="1"/>
          </p:nvPr>
        </p:nvSpPr>
        <p:spPr>
          <a:xfrm>
            <a:off x="449209" y="1899103"/>
            <a:ext cx="395897" cy="396000"/>
          </a:xfrm>
          <a:solidFill>
            <a:schemeClr val="accent1"/>
          </a:solidFill>
        </p:spPr>
        <p:txBody>
          <a:bodyPr wrap="square" lIns="0" rIns="0" anchor="ctr">
            <a:noAutofit/>
          </a:bodyPr>
          <a:lstStyle>
            <a:lvl1pPr algn="ctr">
              <a:defRPr sz="1799">
                <a:latin typeface="Arial" panose="020B0604020202020204" pitchFamily="34" charset="0"/>
              </a:defRPr>
            </a:lvl1pPr>
          </a:lstStyle>
          <a:p>
            <a:pPr lvl="0"/>
            <a:r>
              <a:rPr lang="en-GB"/>
              <a:t>1</a:t>
            </a:r>
          </a:p>
        </p:txBody>
      </p:sp>
      <p:sp>
        <p:nvSpPr>
          <p:cNvPr id="8" name="Text Placeholder 7">
            <a:extLst>
              <a:ext uri="{FF2B5EF4-FFF2-40B4-BE49-F238E27FC236}">
                <a16:creationId xmlns:a16="http://schemas.microsoft.com/office/drawing/2014/main" id="{B7A71B2E-B3E5-892D-06C8-0F88A0BA046B}"/>
              </a:ext>
            </a:extLst>
          </p:cNvPr>
          <p:cNvSpPr>
            <a:spLocks noGrp="1"/>
          </p:cNvSpPr>
          <p:nvPr>
            <p:ph type="body" sz="quarter" idx="59" hasCustomPrompt="1"/>
          </p:nvPr>
        </p:nvSpPr>
        <p:spPr>
          <a:xfrm>
            <a:off x="609191" y="2391600"/>
            <a:ext cx="2009564" cy="275677"/>
          </a:xfrm>
        </p:spPr>
        <p:txBody>
          <a:bodyPr/>
          <a:lstStyle>
            <a:lvl1pPr>
              <a:defRPr>
                <a:latin typeface="+mj-lt"/>
              </a:defRPr>
            </a:lvl1pPr>
          </a:lstStyle>
          <a:p>
            <a:pPr lvl="0"/>
            <a:r>
              <a:rPr lang="en-GB"/>
              <a:t>Insert heading</a:t>
            </a:r>
          </a:p>
        </p:txBody>
      </p:sp>
      <p:sp>
        <p:nvSpPr>
          <p:cNvPr id="14" name="Text Placeholder 60">
            <a:extLst>
              <a:ext uri="{FF2B5EF4-FFF2-40B4-BE49-F238E27FC236}">
                <a16:creationId xmlns:a16="http://schemas.microsoft.com/office/drawing/2014/main" id="{E9F785F7-0FAE-3088-49BD-C3B33DF04C64}"/>
              </a:ext>
            </a:extLst>
          </p:cNvPr>
          <p:cNvSpPr>
            <a:spLocks noGrp="1"/>
          </p:cNvSpPr>
          <p:nvPr>
            <p:ph type="body" sz="quarter" idx="62" hasCustomPrompt="1"/>
          </p:nvPr>
        </p:nvSpPr>
        <p:spPr>
          <a:xfrm>
            <a:off x="3237403" y="1899103"/>
            <a:ext cx="395897" cy="396000"/>
          </a:xfrm>
          <a:solidFill>
            <a:schemeClr val="accent1"/>
          </a:solidFill>
        </p:spPr>
        <p:txBody>
          <a:bodyPr wrap="square" lIns="0" rIns="0" anchor="ctr">
            <a:noAutofit/>
          </a:bodyPr>
          <a:lstStyle>
            <a:lvl1pPr algn="ctr">
              <a:defRPr sz="1799">
                <a:latin typeface="Arial" panose="020B0604020202020204" pitchFamily="34" charset="0"/>
              </a:defRPr>
            </a:lvl1pPr>
          </a:lstStyle>
          <a:p>
            <a:pPr lvl="0"/>
            <a:r>
              <a:rPr lang="en-GB"/>
              <a:t>2</a:t>
            </a:r>
          </a:p>
        </p:txBody>
      </p:sp>
      <p:sp>
        <p:nvSpPr>
          <p:cNvPr id="15" name="Text Placeholder 7">
            <a:extLst>
              <a:ext uri="{FF2B5EF4-FFF2-40B4-BE49-F238E27FC236}">
                <a16:creationId xmlns:a16="http://schemas.microsoft.com/office/drawing/2014/main" id="{DE7D8BDC-D8A3-576D-5D5A-24D0C02AE1EB}"/>
              </a:ext>
            </a:extLst>
          </p:cNvPr>
          <p:cNvSpPr>
            <a:spLocks noGrp="1"/>
          </p:cNvSpPr>
          <p:nvPr>
            <p:ph type="body" sz="quarter" idx="63" hasCustomPrompt="1"/>
          </p:nvPr>
        </p:nvSpPr>
        <p:spPr>
          <a:xfrm>
            <a:off x="3394090" y="2391600"/>
            <a:ext cx="2009564" cy="275677"/>
          </a:xfrm>
        </p:spPr>
        <p:txBody>
          <a:bodyPr/>
          <a:lstStyle>
            <a:lvl1pPr>
              <a:defRPr>
                <a:latin typeface="+mj-lt"/>
              </a:defRPr>
            </a:lvl1pPr>
          </a:lstStyle>
          <a:p>
            <a:pPr lvl="0"/>
            <a:r>
              <a:rPr lang="en-GB"/>
              <a:t>Insert heading</a:t>
            </a:r>
          </a:p>
        </p:txBody>
      </p:sp>
      <p:sp>
        <p:nvSpPr>
          <p:cNvPr id="17" name="Text Placeholder 60">
            <a:extLst>
              <a:ext uri="{FF2B5EF4-FFF2-40B4-BE49-F238E27FC236}">
                <a16:creationId xmlns:a16="http://schemas.microsoft.com/office/drawing/2014/main" id="{92917534-1759-C9E2-4175-BBFE121BDBD1}"/>
              </a:ext>
            </a:extLst>
          </p:cNvPr>
          <p:cNvSpPr>
            <a:spLocks noGrp="1"/>
          </p:cNvSpPr>
          <p:nvPr>
            <p:ph type="body" sz="quarter" idx="65" hasCustomPrompt="1"/>
          </p:nvPr>
        </p:nvSpPr>
        <p:spPr>
          <a:xfrm>
            <a:off x="5989030" y="1899103"/>
            <a:ext cx="395897" cy="396000"/>
          </a:xfrm>
          <a:solidFill>
            <a:schemeClr val="accent1"/>
          </a:solidFill>
        </p:spPr>
        <p:txBody>
          <a:bodyPr wrap="square" lIns="0" rIns="0" anchor="ctr">
            <a:noAutofit/>
          </a:bodyPr>
          <a:lstStyle>
            <a:lvl1pPr algn="ctr">
              <a:defRPr sz="1799">
                <a:latin typeface="Arial" panose="020B0604020202020204" pitchFamily="34" charset="0"/>
              </a:defRPr>
            </a:lvl1pPr>
          </a:lstStyle>
          <a:p>
            <a:pPr lvl="0"/>
            <a:r>
              <a:rPr lang="en-GB"/>
              <a:t>3</a:t>
            </a:r>
          </a:p>
        </p:txBody>
      </p:sp>
      <p:sp>
        <p:nvSpPr>
          <p:cNvPr id="19" name="Text Placeholder 7">
            <a:extLst>
              <a:ext uri="{FF2B5EF4-FFF2-40B4-BE49-F238E27FC236}">
                <a16:creationId xmlns:a16="http://schemas.microsoft.com/office/drawing/2014/main" id="{E34CE2AB-27AD-BE82-DC55-7C9FAD8D5D8E}"/>
              </a:ext>
            </a:extLst>
          </p:cNvPr>
          <p:cNvSpPr>
            <a:spLocks noGrp="1"/>
          </p:cNvSpPr>
          <p:nvPr>
            <p:ph type="body" sz="quarter" idx="66" hasCustomPrompt="1"/>
          </p:nvPr>
        </p:nvSpPr>
        <p:spPr>
          <a:xfrm>
            <a:off x="6132010" y="2391600"/>
            <a:ext cx="2009564" cy="275677"/>
          </a:xfrm>
        </p:spPr>
        <p:txBody>
          <a:bodyPr/>
          <a:lstStyle>
            <a:lvl1pPr>
              <a:defRPr>
                <a:latin typeface="+mj-lt"/>
              </a:defRPr>
            </a:lvl1pPr>
          </a:lstStyle>
          <a:p>
            <a:pPr lvl="0"/>
            <a:r>
              <a:rPr lang="en-GB"/>
              <a:t>Insert heading</a:t>
            </a:r>
          </a:p>
        </p:txBody>
      </p:sp>
      <p:sp>
        <p:nvSpPr>
          <p:cNvPr id="25" name="Text Placeholder 60">
            <a:extLst>
              <a:ext uri="{FF2B5EF4-FFF2-40B4-BE49-F238E27FC236}">
                <a16:creationId xmlns:a16="http://schemas.microsoft.com/office/drawing/2014/main" id="{2424A35F-9D09-6EE8-5C71-235A6F2EA65A}"/>
              </a:ext>
            </a:extLst>
          </p:cNvPr>
          <p:cNvSpPr>
            <a:spLocks noGrp="1"/>
          </p:cNvSpPr>
          <p:nvPr>
            <p:ph type="body" sz="quarter" idx="68" hasCustomPrompt="1"/>
          </p:nvPr>
        </p:nvSpPr>
        <p:spPr>
          <a:xfrm>
            <a:off x="8713232" y="1899103"/>
            <a:ext cx="395897" cy="396000"/>
          </a:xfrm>
          <a:solidFill>
            <a:schemeClr val="accent1"/>
          </a:solidFill>
        </p:spPr>
        <p:txBody>
          <a:bodyPr wrap="square" lIns="0" rIns="0" anchor="ctr">
            <a:noAutofit/>
          </a:bodyPr>
          <a:lstStyle>
            <a:lvl1pPr algn="ctr">
              <a:defRPr sz="1799">
                <a:latin typeface="Arial" panose="020B0604020202020204" pitchFamily="34" charset="0"/>
              </a:defRPr>
            </a:lvl1pPr>
          </a:lstStyle>
          <a:p>
            <a:pPr lvl="0"/>
            <a:r>
              <a:rPr lang="en-GB"/>
              <a:t>4</a:t>
            </a:r>
          </a:p>
        </p:txBody>
      </p:sp>
      <p:sp>
        <p:nvSpPr>
          <p:cNvPr id="30" name="Text Placeholder 7">
            <a:extLst>
              <a:ext uri="{FF2B5EF4-FFF2-40B4-BE49-F238E27FC236}">
                <a16:creationId xmlns:a16="http://schemas.microsoft.com/office/drawing/2014/main" id="{6143C7E3-978B-5E1A-6CF3-262EB2A41C56}"/>
              </a:ext>
            </a:extLst>
          </p:cNvPr>
          <p:cNvSpPr>
            <a:spLocks noGrp="1"/>
          </p:cNvSpPr>
          <p:nvPr>
            <p:ph type="body" sz="quarter" idx="69" hasCustomPrompt="1"/>
          </p:nvPr>
        </p:nvSpPr>
        <p:spPr>
          <a:xfrm>
            <a:off x="8868723" y="2391600"/>
            <a:ext cx="2009564" cy="275677"/>
          </a:xfrm>
        </p:spPr>
        <p:txBody>
          <a:bodyPr/>
          <a:lstStyle>
            <a:lvl1pPr>
              <a:defRPr>
                <a:latin typeface="+mj-lt"/>
              </a:defRPr>
            </a:lvl1pPr>
          </a:lstStyle>
          <a:p>
            <a:pPr lvl="0"/>
            <a:r>
              <a:rPr lang="en-GB"/>
              <a:t>Insert heading</a:t>
            </a:r>
          </a:p>
        </p:txBody>
      </p:sp>
      <p:sp>
        <p:nvSpPr>
          <p:cNvPr id="11" name="Text Placeholder 5">
            <a:extLst>
              <a:ext uri="{FF2B5EF4-FFF2-40B4-BE49-F238E27FC236}">
                <a16:creationId xmlns:a16="http://schemas.microsoft.com/office/drawing/2014/main" id="{61B49DE6-DA86-9CFA-E00A-FA00FD84E3AF}"/>
              </a:ext>
            </a:extLst>
          </p:cNvPr>
          <p:cNvSpPr>
            <a:spLocks noGrp="1"/>
          </p:cNvSpPr>
          <p:nvPr>
            <p:ph type="body" sz="quarter" idx="74" hasCustomPrompt="1"/>
          </p:nvPr>
        </p:nvSpPr>
        <p:spPr>
          <a:xfrm>
            <a:off x="450732" y="1125736"/>
            <a:ext cx="10323999" cy="581145"/>
          </a:xfrm>
        </p:spPr>
        <p:txBody>
          <a:bodyPr/>
          <a:lstStyle>
            <a:lvl1pPr>
              <a:defRPr sz="1200"/>
            </a:lvl1pPr>
            <a:lvl2pPr>
              <a:defRPr sz="1200"/>
            </a:lvl2pPr>
            <a:lvl3pPr>
              <a:defRPr sz="1100"/>
            </a:lvl3pPr>
            <a:lvl4pPr>
              <a:defRPr sz="1050"/>
            </a:lvl4pPr>
            <a:lvl5pPr>
              <a:defRPr sz="1200"/>
            </a:lvl5pPr>
          </a:lstStyle>
          <a:p>
            <a:pPr lvl="0"/>
            <a:r>
              <a:rPr lang="en-GB"/>
              <a:t>Insert text</a:t>
            </a:r>
          </a:p>
          <a:p>
            <a:pPr lvl="1"/>
            <a:r>
              <a:rPr lang="en-GB"/>
              <a:t>Second level</a:t>
            </a:r>
          </a:p>
          <a:p>
            <a:pPr lvl="2"/>
            <a:r>
              <a:rPr lang="en-GB"/>
              <a:t>Third level</a:t>
            </a:r>
          </a:p>
          <a:p>
            <a:pPr lvl="3"/>
            <a:r>
              <a:rPr lang="en-GB"/>
              <a:t>Fourth level</a:t>
            </a:r>
          </a:p>
          <a:p>
            <a:pPr lvl="4"/>
            <a:r>
              <a:rPr lang="en-GB"/>
              <a:t>Fifth level</a:t>
            </a:r>
          </a:p>
        </p:txBody>
      </p:sp>
      <p:sp>
        <p:nvSpPr>
          <p:cNvPr id="18" name="Title 1">
            <a:extLst>
              <a:ext uri="{FF2B5EF4-FFF2-40B4-BE49-F238E27FC236}">
                <a16:creationId xmlns:a16="http://schemas.microsoft.com/office/drawing/2014/main" id="{FFE57F52-D26A-CA4C-1ADA-667690883998}"/>
              </a:ext>
            </a:extLst>
          </p:cNvPr>
          <p:cNvSpPr>
            <a:spLocks noGrp="1"/>
          </p:cNvSpPr>
          <p:nvPr>
            <p:ph type="title" hasCustomPrompt="1"/>
          </p:nvPr>
        </p:nvSpPr>
        <p:spPr>
          <a:xfrm>
            <a:off x="450732" y="460771"/>
            <a:ext cx="10323999" cy="558404"/>
          </a:xfrm>
        </p:spPr>
        <p:txBody>
          <a:bodyPr/>
          <a:lstStyle>
            <a:lvl1pPr>
              <a:defRPr sz="3199"/>
            </a:lvl1pPr>
          </a:lstStyle>
          <a:p>
            <a:r>
              <a:rPr lang="en-GB"/>
              <a:t>Insert title here</a:t>
            </a:r>
          </a:p>
        </p:txBody>
      </p:sp>
      <p:grpSp>
        <p:nvGrpSpPr>
          <p:cNvPr id="4" name="Group 3">
            <a:extLst>
              <a:ext uri="{FF2B5EF4-FFF2-40B4-BE49-F238E27FC236}">
                <a16:creationId xmlns:a16="http://schemas.microsoft.com/office/drawing/2014/main" id="{EDDF6B61-8868-15A8-C01E-10C01F9BEE3A}"/>
              </a:ext>
            </a:extLst>
          </p:cNvPr>
          <p:cNvGrpSpPr/>
          <p:nvPr userDrawn="1"/>
        </p:nvGrpSpPr>
        <p:grpSpPr>
          <a:xfrm>
            <a:off x="12284372" y="0"/>
            <a:ext cx="2174455" cy="4839558"/>
            <a:chOff x="838200" y="1150069"/>
            <a:chExt cx="2175021" cy="4839558"/>
          </a:xfrm>
        </p:grpSpPr>
        <p:sp>
          <p:nvSpPr>
            <p:cNvPr id="5" name="Rectangle 4">
              <a:extLst>
                <a:ext uri="{FF2B5EF4-FFF2-40B4-BE49-F238E27FC236}">
                  <a16:creationId xmlns:a16="http://schemas.microsoft.com/office/drawing/2014/main" id="{99370A08-A1D2-E435-6350-378C33AE6670}"/>
                </a:ext>
              </a:extLst>
            </p:cNvPr>
            <p:cNvSpPr/>
            <p:nvPr/>
          </p:nvSpPr>
          <p:spPr>
            <a:xfrm>
              <a:off x="838200" y="1150069"/>
              <a:ext cx="2146445" cy="4839558"/>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333333"/>
                </a:solidFill>
              </a:endParaRPr>
            </a:p>
          </p:txBody>
        </p:sp>
        <p:sp>
          <p:nvSpPr>
            <p:cNvPr id="12" name="Rectangle 11">
              <a:extLst>
                <a:ext uri="{FF2B5EF4-FFF2-40B4-BE49-F238E27FC236}">
                  <a16:creationId xmlns:a16="http://schemas.microsoft.com/office/drawing/2014/main" id="{8AEA0391-5649-B4BB-387C-68A55D56EFA5}"/>
                </a:ext>
              </a:extLst>
            </p:cNvPr>
            <p:cNvSpPr/>
            <p:nvPr/>
          </p:nvSpPr>
          <p:spPr>
            <a:xfrm flipV="1">
              <a:off x="838200" y="1150069"/>
              <a:ext cx="2146445" cy="52016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799">
                <a:solidFill>
                  <a:srgbClr val="333333"/>
                </a:solidFill>
              </a:endParaRPr>
            </a:p>
          </p:txBody>
        </p:sp>
        <p:sp>
          <p:nvSpPr>
            <p:cNvPr id="13" name="TextBox 12">
              <a:extLst>
                <a:ext uri="{FF2B5EF4-FFF2-40B4-BE49-F238E27FC236}">
                  <a16:creationId xmlns:a16="http://schemas.microsoft.com/office/drawing/2014/main" id="{14A5B155-213E-4704-5CB9-1E4F6ECF5302}"/>
                </a:ext>
              </a:extLst>
            </p:cNvPr>
            <p:cNvSpPr txBox="1"/>
            <p:nvPr/>
          </p:nvSpPr>
          <p:spPr>
            <a:xfrm>
              <a:off x="866775" y="2189496"/>
              <a:ext cx="2087197" cy="553998"/>
            </a:xfrm>
            <a:prstGeom prst="rect">
              <a:avLst/>
            </a:prstGeom>
            <a:noFill/>
          </p:spPr>
          <p:txBody>
            <a:bodyPr wrap="square" rtlCol="0">
              <a:spAutoFit/>
            </a:bodyPr>
            <a:lstStyle/>
            <a:p>
              <a:r>
                <a:rPr lang="en-GB" sz="1000" b="1">
                  <a:solidFill>
                    <a:srgbClr val="333333"/>
                  </a:solidFill>
                </a:rPr>
                <a:t>2. </a:t>
              </a:r>
              <a:r>
                <a:rPr lang="en-GB" sz="1000">
                  <a:solidFill>
                    <a:srgbClr val="333333"/>
                  </a:solidFill>
                </a:rPr>
                <a:t>Click on the </a:t>
              </a:r>
              <a:r>
                <a:rPr lang="en-GB" sz="1000" b="0">
                  <a:solidFill>
                    <a:srgbClr val="333333"/>
                  </a:solidFill>
                  <a:latin typeface="Arial" panose="020B0604020202020204" pitchFamily="34" charset="0"/>
                </a:rPr>
                <a:t>icon</a:t>
              </a:r>
              <a:r>
                <a:rPr lang="en-GB" sz="1000">
                  <a:solidFill>
                    <a:srgbClr val="333333"/>
                  </a:solidFill>
                </a:rPr>
                <a:t> in the middle of the placeholder and choose the image from your computer.</a:t>
              </a:r>
            </a:p>
          </p:txBody>
        </p:sp>
        <p:sp>
          <p:nvSpPr>
            <p:cNvPr id="16" name="TextBox 15">
              <a:extLst>
                <a:ext uri="{FF2B5EF4-FFF2-40B4-BE49-F238E27FC236}">
                  <a16:creationId xmlns:a16="http://schemas.microsoft.com/office/drawing/2014/main" id="{8A8B797F-E7E5-6151-4F92-10D0668E3754}"/>
                </a:ext>
              </a:extLst>
            </p:cNvPr>
            <p:cNvSpPr txBox="1"/>
            <p:nvPr/>
          </p:nvSpPr>
          <p:spPr>
            <a:xfrm>
              <a:off x="866774" y="2943679"/>
              <a:ext cx="2146447" cy="553998"/>
            </a:xfrm>
            <a:prstGeom prst="rect">
              <a:avLst/>
            </a:prstGeom>
            <a:noFill/>
          </p:spPr>
          <p:txBody>
            <a:bodyPr wrap="square" rtlCol="0">
              <a:spAutoFit/>
            </a:bodyPr>
            <a:lstStyle/>
            <a:p>
              <a:r>
                <a:rPr lang="en-GB" sz="1000" b="1">
                  <a:solidFill>
                    <a:srgbClr val="333333"/>
                  </a:solidFill>
                </a:rPr>
                <a:t>3. </a:t>
              </a:r>
              <a:r>
                <a:rPr lang="en-GB" sz="1000">
                  <a:solidFill>
                    <a:srgbClr val="333333"/>
                  </a:solidFill>
                </a:rPr>
                <a:t>Click on the </a:t>
              </a:r>
              <a:r>
                <a:rPr lang="en-GB" sz="1000" b="0">
                  <a:solidFill>
                    <a:srgbClr val="333333"/>
                  </a:solidFill>
                  <a:latin typeface="Arial" panose="020B0604020202020204" pitchFamily="34" charset="0"/>
                </a:rPr>
                <a:t>Format Picture </a:t>
              </a:r>
              <a:r>
                <a:rPr lang="en-GB" sz="1000">
                  <a:solidFill>
                    <a:srgbClr val="333333"/>
                  </a:solidFill>
                </a:rPr>
                <a:t>tab in the ribbon and use the tools to edit the image.</a:t>
              </a:r>
            </a:p>
          </p:txBody>
        </p:sp>
        <p:sp>
          <p:nvSpPr>
            <p:cNvPr id="20" name="TextBox 19">
              <a:extLst>
                <a:ext uri="{FF2B5EF4-FFF2-40B4-BE49-F238E27FC236}">
                  <a16:creationId xmlns:a16="http://schemas.microsoft.com/office/drawing/2014/main" id="{2B60D660-604D-6712-2272-E99248CED8A4}"/>
                </a:ext>
              </a:extLst>
            </p:cNvPr>
            <p:cNvSpPr txBox="1"/>
            <p:nvPr/>
          </p:nvSpPr>
          <p:spPr>
            <a:xfrm>
              <a:off x="866773" y="3543974"/>
              <a:ext cx="2146447" cy="1169551"/>
            </a:xfrm>
            <a:prstGeom prst="rect">
              <a:avLst/>
            </a:prstGeom>
            <a:noFill/>
          </p:spPr>
          <p:txBody>
            <a:bodyPr wrap="square" rtlCol="0">
              <a:spAutoFit/>
            </a:bodyPr>
            <a:lstStyle/>
            <a:p>
              <a:r>
                <a:rPr lang="en-GB" sz="1000" b="1">
                  <a:solidFill>
                    <a:srgbClr val="333333"/>
                  </a:solidFill>
                </a:rPr>
                <a:t>4. </a:t>
              </a:r>
              <a:r>
                <a:rPr lang="en-GB" sz="1000">
                  <a:solidFill>
                    <a:srgbClr val="333333"/>
                  </a:solidFill>
                </a:rPr>
                <a:t>Choose </a:t>
              </a:r>
              <a:r>
                <a:rPr lang="en-GB" sz="1000" b="0">
                  <a:solidFill>
                    <a:srgbClr val="333333"/>
                  </a:solidFill>
                  <a:latin typeface="Arial" panose="020B0604020202020204" pitchFamily="34" charset="0"/>
                </a:rPr>
                <a:t>Crop</a:t>
              </a:r>
              <a:r>
                <a:rPr lang="en-GB" sz="1000">
                  <a:solidFill>
                    <a:srgbClr val="333333"/>
                  </a:solidFill>
                </a:rPr>
                <a:t> to resize and move the image within the placeholder, using the white circles in the corners of the image. Click on the drop down arrow and choose </a:t>
              </a:r>
              <a:r>
                <a:rPr lang="en-GB" sz="1000" b="0">
                  <a:solidFill>
                    <a:srgbClr val="333333"/>
                  </a:solidFill>
                  <a:latin typeface="Arial" panose="020B0604020202020204" pitchFamily="34" charset="0"/>
                </a:rPr>
                <a:t>Fit </a:t>
              </a:r>
              <a:r>
                <a:rPr lang="en-GB" sz="1000">
                  <a:solidFill>
                    <a:srgbClr val="333333"/>
                  </a:solidFill>
                </a:rPr>
                <a:t>to fit the image to the placeholder.</a:t>
              </a:r>
            </a:p>
          </p:txBody>
        </p:sp>
        <p:sp>
          <p:nvSpPr>
            <p:cNvPr id="21" name="TextBox 20">
              <a:extLst>
                <a:ext uri="{FF2B5EF4-FFF2-40B4-BE49-F238E27FC236}">
                  <a16:creationId xmlns:a16="http://schemas.microsoft.com/office/drawing/2014/main" id="{DF13C341-E8BD-A55F-AD3C-DC63BB83CC6F}"/>
                </a:ext>
              </a:extLst>
            </p:cNvPr>
            <p:cNvSpPr txBox="1"/>
            <p:nvPr/>
          </p:nvSpPr>
          <p:spPr>
            <a:xfrm>
              <a:off x="866774" y="4759822"/>
              <a:ext cx="2146447" cy="400110"/>
            </a:xfrm>
            <a:prstGeom prst="rect">
              <a:avLst/>
            </a:prstGeom>
            <a:noFill/>
          </p:spPr>
          <p:txBody>
            <a:bodyPr wrap="square" rtlCol="0">
              <a:spAutoFit/>
            </a:bodyPr>
            <a:lstStyle/>
            <a:p>
              <a:r>
                <a:rPr lang="en-GB" sz="1000" b="1">
                  <a:solidFill>
                    <a:srgbClr val="333333"/>
                  </a:solidFill>
                </a:rPr>
                <a:t>5. </a:t>
              </a:r>
              <a:r>
                <a:rPr lang="en-GB" sz="1000">
                  <a:solidFill>
                    <a:srgbClr val="333333"/>
                  </a:solidFill>
                </a:rPr>
                <a:t>Choose </a:t>
              </a:r>
              <a:r>
                <a:rPr lang="en-GB" sz="1000" b="0">
                  <a:solidFill>
                    <a:srgbClr val="333333"/>
                  </a:solidFill>
                  <a:latin typeface="Arial" panose="020B0604020202020204" pitchFamily="34" charset="0"/>
                </a:rPr>
                <a:t>Picture Colour </a:t>
              </a:r>
              <a:r>
                <a:rPr lang="en-GB" sz="1000">
                  <a:solidFill>
                    <a:srgbClr val="333333"/>
                  </a:solidFill>
                </a:rPr>
                <a:t>to adjust the Saturation, Tone, and Colour.</a:t>
              </a:r>
            </a:p>
          </p:txBody>
        </p:sp>
        <p:sp>
          <p:nvSpPr>
            <p:cNvPr id="22" name="TextBox 21">
              <a:extLst>
                <a:ext uri="{FF2B5EF4-FFF2-40B4-BE49-F238E27FC236}">
                  <a16:creationId xmlns:a16="http://schemas.microsoft.com/office/drawing/2014/main" id="{80458A3D-3490-72E7-0A8E-28209B0AB38E}"/>
                </a:ext>
              </a:extLst>
            </p:cNvPr>
            <p:cNvSpPr txBox="1"/>
            <p:nvPr/>
          </p:nvSpPr>
          <p:spPr>
            <a:xfrm>
              <a:off x="866774" y="5360117"/>
              <a:ext cx="2146447" cy="553998"/>
            </a:xfrm>
            <a:prstGeom prst="rect">
              <a:avLst/>
            </a:prstGeom>
            <a:noFill/>
          </p:spPr>
          <p:txBody>
            <a:bodyPr wrap="square" rtlCol="0">
              <a:spAutoFit/>
            </a:bodyPr>
            <a:lstStyle/>
            <a:p>
              <a:r>
                <a:rPr lang="en-GB" sz="1000" b="1">
                  <a:solidFill>
                    <a:srgbClr val="333333"/>
                  </a:solidFill>
                </a:rPr>
                <a:t>6. </a:t>
              </a:r>
              <a:r>
                <a:rPr lang="en-GB" sz="1000">
                  <a:solidFill>
                    <a:srgbClr val="333333"/>
                  </a:solidFill>
                </a:rPr>
                <a:t>Choose </a:t>
              </a:r>
              <a:r>
                <a:rPr lang="en-GB" sz="1000" b="0">
                  <a:solidFill>
                    <a:srgbClr val="333333"/>
                  </a:solidFill>
                  <a:latin typeface="Arial" panose="020B0604020202020204" pitchFamily="34" charset="0"/>
                </a:rPr>
                <a:t>Picture Correction </a:t>
              </a:r>
              <a:r>
                <a:rPr lang="en-GB" sz="1000">
                  <a:solidFill>
                    <a:srgbClr val="333333"/>
                  </a:solidFill>
                </a:rPr>
                <a:t>to adjust the Sharpness, Brightness, and Contrast.</a:t>
              </a:r>
            </a:p>
          </p:txBody>
        </p:sp>
        <p:sp>
          <p:nvSpPr>
            <p:cNvPr id="23" name="TextBox 22">
              <a:extLst>
                <a:ext uri="{FF2B5EF4-FFF2-40B4-BE49-F238E27FC236}">
                  <a16:creationId xmlns:a16="http://schemas.microsoft.com/office/drawing/2014/main" id="{FD98166C-3A58-22C1-C98B-5C44AAB96E47}"/>
                </a:ext>
              </a:extLst>
            </p:cNvPr>
            <p:cNvSpPr txBox="1"/>
            <p:nvPr/>
          </p:nvSpPr>
          <p:spPr>
            <a:xfrm>
              <a:off x="1072610" y="1179173"/>
              <a:ext cx="1734772" cy="461665"/>
            </a:xfrm>
            <a:prstGeom prst="rect">
              <a:avLst/>
            </a:prstGeom>
            <a:noFill/>
          </p:spPr>
          <p:txBody>
            <a:bodyPr wrap="square" rtlCol="0">
              <a:spAutoFit/>
            </a:bodyPr>
            <a:lstStyle/>
            <a:p>
              <a:pPr algn="ctr"/>
              <a:r>
                <a:rPr lang="en-GB" sz="1200">
                  <a:solidFill>
                    <a:srgbClr val="333333"/>
                  </a:solidFill>
                  <a:latin typeface="+mn-lt"/>
                </a:rPr>
                <a:t>HOW TO INSERT AN IMAGE</a:t>
              </a:r>
            </a:p>
          </p:txBody>
        </p:sp>
        <p:sp>
          <p:nvSpPr>
            <p:cNvPr id="24" name="TextBox 23">
              <a:extLst>
                <a:ext uri="{FF2B5EF4-FFF2-40B4-BE49-F238E27FC236}">
                  <a16:creationId xmlns:a16="http://schemas.microsoft.com/office/drawing/2014/main" id="{878FFBEF-B37A-9029-E8A4-8248E8EA703D}"/>
                </a:ext>
              </a:extLst>
            </p:cNvPr>
            <p:cNvSpPr txBox="1"/>
            <p:nvPr userDrawn="1"/>
          </p:nvSpPr>
          <p:spPr>
            <a:xfrm>
              <a:off x="866775" y="1759910"/>
              <a:ext cx="2087197" cy="400110"/>
            </a:xfrm>
            <a:prstGeom prst="rect">
              <a:avLst/>
            </a:prstGeom>
            <a:noFill/>
          </p:spPr>
          <p:txBody>
            <a:bodyPr wrap="square" rtlCol="0">
              <a:spAutoFit/>
            </a:bodyPr>
            <a:lstStyle/>
            <a:p>
              <a:r>
                <a:rPr lang="en-GB" sz="1000" b="1">
                  <a:solidFill>
                    <a:srgbClr val="333333"/>
                  </a:solidFill>
                </a:rPr>
                <a:t>1. </a:t>
              </a:r>
              <a:r>
                <a:rPr lang="en-GB" sz="1000">
                  <a:solidFill>
                    <a:srgbClr val="333333"/>
                  </a:solidFill>
                </a:rPr>
                <a:t>If there is already an image present, </a:t>
              </a:r>
              <a:r>
                <a:rPr lang="en-GB" sz="1000">
                  <a:solidFill>
                    <a:srgbClr val="333333"/>
                  </a:solidFill>
                  <a:latin typeface="Arial" panose="020B0604020202020204" pitchFamily="34" charset="0"/>
                </a:rPr>
                <a:t>delete this first.</a:t>
              </a:r>
            </a:p>
          </p:txBody>
        </p:sp>
      </p:grpSp>
      <p:sp>
        <p:nvSpPr>
          <p:cNvPr id="26" name="Footer Placeholder 4">
            <a:extLst>
              <a:ext uri="{FF2B5EF4-FFF2-40B4-BE49-F238E27FC236}">
                <a16:creationId xmlns:a16="http://schemas.microsoft.com/office/drawing/2014/main" id="{4BBCADBA-89C2-412C-7842-D5CE45510E43}"/>
              </a:ext>
            </a:extLst>
          </p:cNvPr>
          <p:cNvSpPr>
            <a:spLocks noGrp="1"/>
          </p:cNvSpPr>
          <p:nvPr>
            <p:ph type="ftr" sz="quarter" idx="3"/>
          </p:nvPr>
        </p:nvSpPr>
        <p:spPr>
          <a:xfrm rot="5400000">
            <a:off x="8770654" y="3198629"/>
            <a:ext cx="6616800" cy="219543"/>
          </a:xfrm>
          <a:prstGeom prst="rect">
            <a:avLst/>
          </a:prstGeom>
          <a:solidFill>
            <a:schemeClr val="accent1"/>
          </a:solidFill>
        </p:spPr>
        <p:txBody>
          <a:bodyPr wrap="square" rtlCol="0" anchor="ctr">
            <a:noAutofit/>
          </a:bodyPr>
          <a:lstStyle>
            <a:lvl1pPr algn="ctr">
              <a:lnSpc>
                <a:spcPct val="100000"/>
              </a:lnSpc>
              <a:spcAft>
                <a:spcPts val="1200"/>
              </a:spcAft>
              <a:defRPr lang="en-GB" sz="900" b="0" spc="100" baseline="0" smtClean="0"/>
            </a:lvl1pPr>
          </a:lstStyle>
          <a:p>
            <a:r>
              <a:rPr lang="en-IN"/>
              <a:t>SECTION TITLE</a:t>
            </a:r>
          </a:p>
        </p:txBody>
      </p:sp>
      <p:sp>
        <p:nvSpPr>
          <p:cNvPr id="27" name="Slide Number Placeholder 46">
            <a:extLst>
              <a:ext uri="{FF2B5EF4-FFF2-40B4-BE49-F238E27FC236}">
                <a16:creationId xmlns:a16="http://schemas.microsoft.com/office/drawing/2014/main" id="{E930C4B1-A3AB-DEA6-AAC4-9C6A4D0FD99D}"/>
              </a:ext>
            </a:extLst>
          </p:cNvPr>
          <p:cNvSpPr>
            <a:spLocks noGrp="1"/>
          </p:cNvSpPr>
          <p:nvPr>
            <p:ph type="sldNum" sz="quarter" idx="34"/>
          </p:nvPr>
        </p:nvSpPr>
        <p:spPr>
          <a:xfrm>
            <a:off x="11967901" y="6617924"/>
            <a:ext cx="220924" cy="240077"/>
          </a:xfrm>
          <a:prstGeom prst="rect">
            <a:avLst/>
          </a:prstGeom>
          <a:solidFill>
            <a:schemeClr val="accent1"/>
          </a:solidFill>
        </p:spPr>
        <p:txBody>
          <a:bodyPr/>
          <a:lstStyle/>
          <a:p>
            <a:fld id="{BB07EAE1-021A-493C-B07F-6FE9E5D11BEB}" type="slidenum">
              <a:rPr lang="en-GB" smtClean="0"/>
              <a:pPr/>
              <a:t>‹#›</a:t>
            </a:fld>
            <a:endParaRPr lang="en-GB"/>
          </a:p>
        </p:txBody>
      </p:sp>
    </p:spTree>
    <p:custDataLst>
      <p:tags r:id="rId1"/>
    </p:custDataLst>
    <p:extLst>
      <p:ext uri="{BB962C8B-B14F-4D97-AF65-F5344CB8AC3E}">
        <p14:creationId xmlns:p14="http://schemas.microsoft.com/office/powerpoint/2010/main" val="39255303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Making a positive impact">
    <p:spTree>
      <p:nvGrpSpPr>
        <p:cNvPr id="1" name=""/>
        <p:cNvGrpSpPr/>
        <p:nvPr/>
      </p:nvGrpSpPr>
      <p:grpSpPr>
        <a:xfrm>
          <a:off x="0" y="0"/>
          <a:ext cx="0" cy="0"/>
          <a:chOff x="0" y="0"/>
          <a:chExt cx="0" cy="0"/>
        </a:xfrm>
      </p:grpSpPr>
      <p:sp>
        <p:nvSpPr>
          <p:cNvPr id="61" name="Text Placeholder 60">
            <a:extLst>
              <a:ext uri="{FF2B5EF4-FFF2-40B4-BE49-F238E27FC236}">
                <a16:creationId xmlns:a16="http://schemas.microsoft.com/office/drawing/2014/main" id="{35435BC4-037F-0CB7-32C8-F0250F6DBB17}"/>
              </a:ext>
            </a:extLst>
          </p:cNvPr>
          <p:cNvSpPr>
            <a:spLocks noGrp="1"/>
          </p:cNvSpPr>
          <p:nvPr>
            <p:ph type="body" sz="quarter" idx="52" hasCustomPrompt="1"/>
          </p:nvPr>
        </p:nvSpPr>
        <p:spPr>
          <a:xfrm>
            <a:off x="1630126" y="2787110"/>
            <a:ext cx="973994" cy="246221"/>
          </a:xfrm>
          <a:solidFill>
            <a:schemeClr val="accent1"/>
          </a:solidFill>
        </p:spPr>
        <p:txBody>
          <a:bodyPr wrap="square" anchor="ctr">
            <a:spAutoFit/>
          </a:bodyPr>
          <a:lstStyle>
            <a:lvl1pPr algn="ctr">
              <a:defRPr sz="1600">
                <a:latin typeface="Arial" panose="020B0604020202020204" pitchFamily="34" charset="0"/>
              </a:defRPr>
            </a:lvl1pPr>
          </a:lstStyle>
          <a:p>
            <a:pPr lvl="0"/>
            <a:r>
              <a:rPr lang="en-GB"/>
              <a:t>Climate</a:t>
            </a:r>
          </a:p>
        </p:txBody>
      </p:sp>
      <p:sp>
        <p:nvSpPr>
          <p:cNvPr id="63" name="Text Placeholder 60">
            <a:extLst>
              <a:ext uri="{FF2B5EF4-FFF2-40B4-BE49-F238E27FC236}">
                <a16:creationId xmlns:a16="http://schemas.microsoft.com/office/drawing/2014/main" id="{74EE91B3-8658-954A-DA45-2EE3C22A6614}"/>
              </a:ext>
            </a:extLst>
          </p:cNvPr>
          <p:cNvSpPr>
            <a:spLocks noGrp="1"/>
          </p:cNvSpPr>
          <p:nvPr>
            <p:ph type="body" sz="quarter" idx="54" hasCustomPrompt="1"/>
          </p:nvPr>
        </p:nvSpPr>
        <p:spPr>
          <a:xfrm>
            <a:off x="5402125" y="2787110"/>
            <a:ext cx="973994" cy="246221"/>
          </a:xfrm>
          <a:solidFill>
            <a:schemeClr val="accent1"/>
          </a:solidFill>
        </p:spPr>
        <p:txBody>
          <a:bodyPr wrap="square" anchor="ctr">
            <a:spAutoFit/>
          </a:bodyPr>
          <a:lstStyle>
            <a:lvl1pPr algn="ctr">
              <a:defRPr sz="1600">
                <a:latin typeface="Arial" panose="020B0604020202020204" pitchFamily="34" charset="0"/>
              </a:defRPr>
            </a:lvl1pPr>
          </a:lstStyle>
          <a:p>
            <a:pPr lvl="0"/>
            <a:r>
              <a:rPr lang="en-GB"/>
              <a:t>Culture</a:t>
            </a:r>
          </a:p>
        </p:txBody>
      </p:sp>
      <p:sp>
        <p:nvSpPr>
          <p:cNvPr id="65" name="Text Placeholder 60">
            <a:extLst>
              <a:ext uri="{FF2B5EF4-FFF2-40B4-BE49-F238E27FC236}">
                <a16:creationId xmlns:a16="http://schemas.microsoft.com/office/drawing/2014/main" id="{DA998AB0-9B85-35BE-FB28-440D24AE412D}"/>
              </a:ext>
            </a:extLst>
          </p:cNvPr>
          <p:cNvSpPr>
            <a:spLocks noGrp="1"/>
          </p:cNvSpPr>
          <p:nvPr>
            <p:ph type="body" sz="quarter" idx="56" hasCustomPrompt="1"/>
          </p:nvPr>
        </p:nvSpPr>
        <p:spPr>
          <a:xfrm>
            <a:off x="8948509" y="2787110"/>
            <a:ext cx="1419548" cy="246221"/>
          </a:xfrm>
          <a:solidFill>
            <a:schemeClr val="accent1"/>
          </a:solidFill>
        </p:spPr>
        <p:txBody>
          <a:bodyPr wrap="square" anchor="ctr">
            <a:spAutoFit/>
          </a:bodyPr>
          <a:lstStyle>
            <a:lvl1pPr algn="ctr">
              <a:defRPr sz="1600">
                <a:latin typeface="Arial" panose="020B0604020202020204" pitchFamily="34" charset="0"/>
              </a:defRPr>
            </a:lvl1pPr>
          </a:lstStyle>
          <a:p>
            <a:pPr lvl="0"/>
            <a:r>
              <a:rPr lang="en-GB"/>
              <a:t>Community</a:t>
            </a:r>
          </a:p>
        </p:txBody>
      </p:sp>
      <p:sp>
        <p:nvSpPr>
          <p:cNvPr id="59" name="Picture Placeholder 60">
            <a:extLst>
              <a:ext uri="{FF2B5EF4-FFF2-40B4-BE49-F238E27FC236}">
                <a16:creationId xmlns:a16="http://schemas.microsoft.com/office/drawing/2014/main" id="{A13804A4-E1BD-954C-E869-024C7132F8A6}"/>
              </a:ext>
            </a:extLst>
          </p:cNvPr>
          <p:cNvSpPr>
            <a:spLocks noGrp="1"/>
          </p:cNvSpPr>
          <p:nvPr>
            <p:ph type="pic" sz="quarter" idx="51" hasCustomPrompt="1"/>
          </p:nvPr>
        </p:nvSpPr>
        <p:spPr>
          <a:xfrm>
            <a:off x="448363" y="2083386"/>
            <a:ext cx="3337519" cy="1653668"/>
          </a:xfrm>
        </p:spPr>
        <p:txBody>
          <a:bodyPr/>
          <a:lstStyle>
            <a:lvl1pPr algn="ctr">
              <a:defRPr sz="1100"/>
            </a:lvl1pPr>
          </a:lstStyle>
          <a:p>
            <a:r>
              <a:rPr lang="en-GB"/>
              <a:t>Click to insert image &gt; Right click &gt; Send to Back</a:t>
            </a:r>
          </a:p>
        </p:txBody>
      </p:sp>
      <p:sp>
        <p:nvSpPr>
          <p:cNvPr id="62" name="Picture Placeholder 60">
            <a:extLst>
              <a:ext uri="{FF2B5EF4-FFF2-40B4-BE49-F238E27FC236}">
                <a16:creationId xmlns:a16="http://schemas.microsoft.com/office/drawing/2014/main" id="{13702FEE-B821-2951-5E06-CE469A114285}"/>
              </a:ext>
            </a:extLst>
          </p:cNvPr>
          <p:cNvSpPr>
            <a:spLocks noGrp="1"/>
          </p:cNvSpPr>
          <p:nvPr>
            <p:ph type="pic" sz="quarter" idx="53" hasCustomPrompt="1"/>
          </p:nvPr>
        </p:nvSpPr>
        <p:spPr>
          <a:xfrm>
            <a:off x="4220362" y="2083386"/>
            <a:ext cx="3337519" cy="1653668"/>
          </a:xfrm>
        </p:spPr>
        <p:txBody>
          <a:bodyPr/>
          <a:lstStyle>
            <a:lvl1pPr algn="ctr">
              <a:defRPr sz="1100"/>
            </a:lvl1pPr>
          </a:lstStyle>
          <a:p>
            <a:r>
              <a:rPr lang="en-GB"/>
              <a:t>Click to insert image &gt; Right click &gt; Send to Back</a:t>
            </a:r>
          </a:p>
        </p:txBody>
      </p:sp>
      <p:sp>
        <p:nvSpPr>
          <p:cNvPr id="64" name="Picture Placeholder 60">
            <a:extLst>
              <a:ext uri="{FF2B5EF4-FFF2-40B4-BE49-F238E27FC236}">
                <a16:creationId xmlns:a16="http://schemas.microsoft.com/office/drawing/2014/main" id="{466B70B9-9BBA-0CF2-5FFC-EA067CD51B8D}"/>
              </a:ext>
            </a:extLst>
          </p:cNvPr>
          <p:cNvSpPr>
            <a:spLocks noGrp="1"/>
          </p:cNvSpPr>
          <p:nvPr>
            <p:ph type="pic" sz="quarter" idx="55" hasCustomPrompt="1"/>
          </p:nvPr>
        </p:nvSpPr>
        <p:spPr>
          <a:xfrm>
            <a:off x="7989523" y="2083386"/>
            <a:ext cx="3337519" cy="1653668"/>
          </a:xfrm>
        </p:spPr>
        <p:txBody>
          <a:bodyPr/>
          <a:lstStyle>
            <a:lvl1pPr algn="ctr">
              <a:defRPr sz="1100"/>
            </a:lvl1pPr>
          </a:lstStyle>
          <a:p>
            <a:r>
              <a:rPr lang="en-GB"/>
              <a:t>Click to insert image &gt; Right click &gt; Send to Back</a:t>
            </a:r>
          </a:p>
        </p:txBody>
      </p:sp>
      <p:sp>
        <p:nvSpPr>
          <p:cNvPr id="3" name="Text Placeholder 7">
            <a:extLst>
              <a:ext uri="{FF2B5EF4-FFF2-40B4-BE49-F238E27FC236}">
                <a16:creationId xmlns:a16="http://schemas.microsoft.com/office/drawing/2014/main" id="{ACCFE999-80AF-FBD1-78AF-06D737CD68F6}"/>
              </a:ext>
            </a:extLst>
          </p:cNvPr>
          <p:cNvSpPr>
            <a:spLocks noGrp="1"/>
          </p:cNvSpPr>
          <p:nvPr>
            <p:ph type="body" sz="quarter" idx="63" hasCustomPrompt="1"/>
          </p:nvPr>
        </p:nvSpPr>
        <p:spPr>
          <a:xfrm>
            <a:off x="448367" y="3737053"/>
            <a:ext cx="3343190" cy="2387828"/>
          </a:xfrm>
          <a:solidFill>
            <a:schemeClr val="accent4">
              <a:alpha val="50000"/>
            </a:schemeClr>
          </a:solidFill>
        </p:spPr>
        <p:txBody>
          <a:bodyPr lIns="288000" tIns="288000" rIns="288000"/>
          <a:lstStyle>
            <a:lvl1pPr>
              <a:defRPr>
                <a:latin typeface="+mj-lt"/>
              </a:defRPr>
            </a:lvl1pPr>
            <a:lvl2pPr>
              <a:defRPr>
                <a:latin typeface="+mj-lt"/>
              </a:defRPr>
            </a:lvl2pPr>
            <a:lvl3pPr>
              <a:defRPr>
                <a:latin typeface="+mj-lt"/>
              </a:defRPr>
            </a:lvl3pPr>
            <a:lvl4pPr>
              <a:defRPr>
                <a:latin typeface="+mj-lt"/>
              </a:defRPr>
            </a:lvl4pPr>
            <a:lvl5pPr>
              <a:defRPr>
                <a:latin typeface="Arial" panose="020B0604020202020204" pitchFamily="34" charset="0"/>
              </a:defRPr>
            </a:lvl5pPr>
          </a:lstStyle>
          <a:p>
            <a:pPr lvl="0"/>
            <a:r>
              <a:rPr lang="en-GB"/>
              <a:t>Insert text</a:t>
            </a:r>
          </a:p>
          <a:p>
            <a:pPr lvl="1"/>
            <a:r>
              <a:rPr lang="en-GB"/>
              <a:t>Second level</a:t>
            </a:r>
          </a:p>
          <a:p>
            <a:pPr lvl="2"/>
            <a:r>
              <a:rPr lang="en-GB"/>
              <a:t>Third level</a:t>
            </a:r>
          </a:p>
          <a:p>
            <a:pPr lvl="3"/>
            <a:r>
              <a:rPr lang="en-GB"/>
              <a:t>Fourth level</a:t>
            </a:r>
          </a:p>
          <a:p>
            <a:pPr lvl="4"/>
            <a:r>
              <a:rPr lang="en-GB"/>
              <a:t>Fifth level</a:t>
            </a:r>
          </a:p>
        </p:txBody>
      </p:sp>
      <p:sp>
        <p:nvSpPr>
          <p:cNvPr id="4" name="Text Placeholder 7">
            <a:extLst>
              <a:ext uri="{FF2B5EF4-FFF2-40B4-BE49-F238E27FC236}">
                <a16:creationId xmlns:a16="http://schemas.microsoft.com/office/drawing/2014/main" id="{9F6BC556-DD2D-EF4C-B525-16998F9147ED}"/>
              </a:ext>
            </a:extLst>
          </p:cNvPr>
          <p:cNvSpPr>
            <a:spLocks noGrp="1"/>
          </p:cNvSpPr>
          <p:nvPr>
            <p:ph type="body" sz="quarter" idx="64" hasCustomPrompt="1"/>
          </p:nvPr>
        </p:nvSpPr>
        <p:spPr>
          <a:xfrm>
            <a:off x="4217527" y="3737053"/>
            <a:ext cx="3343190" cy="2387828"/>
          </a:xfrm>
          <a:solidFill>
            <a:schemeClr val="accent4">
              <a:alpha val="50000"/>
            </a:schemeClr>
          </a:solidFill>
        </p:spPr>
        <p:txBody>
          <a:bodyPr lIns="288000" tIns="288000" rIns="288000"/>
          <a:lstStyle>
            <a:lvl1pPr>
              <a:defRPr>
                <a:latin typeface="+mj-lt"/>
              </a:defRPr>
            </a:lvl1pPr>
            <a:lvl2pPr>
              <a:defRPr>
                <a:latin typeface="+mj-lt"/>
              </a:defRPr>
            </a:lvl2pPr>
            <a:lvl3pPr>
              <a:defRPr>
                <a:latin typeface="+mj-lt"/>
              </a:defRPr>
            </a:lvl3pPr>
            <a:lvl4pPr>
              <a:defRPr>
                <a:latin typeface="+mj-lt"/>
              </a:defRPr>
            </a:lvl4pPr>
            <a:lvl5pPr>
              <a:defRPr>
                <a:latin typeface="Arial" panose="020B0604020202020204" pitchFamily="34" charset="0"/>
              </a:defRPr>
            </a:lvl5pPr>
          </a:lstStyle>
          <a:p>
            <a:pPr lvl="0"/>
            <a:r>
              <a:rPr lang="en-GB"/>
              <a:t>Insert text</a:t>
            </a:r>
          </a:p>
          <a:p>
            <a:pPr lvl="1"/>
            <a:r>
              <a:rPr lang="en-GB"/>
              <a:t>Second level</a:t>
            </a:r>
          </a:p>
          <a:p>
            <a:pPr lvl="2"/>
            <a:r>
              <a:rPr lang="en-GB"/>
              <a:t>Third level</a:t>
            </a:r>
          </a:p>
          <a:p>
            <a:pPr lvl="3"/>
            <a:r>
              <a:rPr lang="en-GB"/>
              <a:t>Fourth level</a:t>
            </a:r>
          </a:p>
          <a:p>
            <a:pPr lvl="4"/>
            <a:r>
              <a:rPr lang="en-GB"/>
              <a:t>Fifth level</a:t>
            </a:r>
          </a:p>
        </p:txBody>
      </p:sp>
      <p:sp>
        <p:nvSpPr>
          <p:cNvPr id="5" name="Text Placeholder 7">
            <a:extLst>
              <a:ext uri="{FF2B5EF4-FFF2-40B4-BE49-F238E27FC236}">
                <a16:creationId xmlns:a16="http://schemas.microsoft.com/office/drawing/2014/main" id="{7235BFB8-50A0-44A1-9B7C-91B9DC17A7E3}"/>
              </a:ext>
            </a:extLst>
          </p:cNvPr>
          <p:cNvSpPr>
            <a:spLocks noGrp="1"/>
          </p:cNvSpPr>
          <p:nvPr>
            <p:ph type="body" sz="quarter" idx="65" hasCustomPrompt="1"/>
          </p:nvPr>
        </p:nvSpPr>
        <p:spPr>
          <a:xfrm>
            <a:off x="7986688" y="3737053"/>
            <a:ext cx="3343190" cy="2387828"/>
          </a:xfrm>
          <a:solidFill>
            <a:schemeClr val="accent4">
              <a:alpha val="50000"/>
            </a:schemeClr>
          </a:solidFill>
        </p:spPr>
        <p:txBody>
          <a:bodyPr lIns="288000" tIns="288000" rIns="288000"/>
          <a:lstStyle>
            <a:lvl1pPr>
              <a:defRPr>
                <a:latin typeface="+mj-lt"/>
              </a:defRPr>
            </a:lvl1pPr>
            <a:lvl2pPr>
              <a:defRPr>
                <a:latin typeface="+mj-lt"/>
              </a:defRPr>
            </a:lvl2pPr>
            <a:lvl3pPr>
              <a:defRPr>
                <a:latin typeface="+mj-lt"/>
              </a:defRPr>
            </a:lvl3pPr>
            <a:lvl4pPr>
              <a:defRPr>
                <a:latin typeface="+mj-lt"/>
              </a:defRPr>
            </a:lvl4pPr>
            <a:lvl5pPr>
              <a:defRPr>
                <a:latin typeface="Arial" panose="020B0604020202020204" pitchFamily="34" charset="0"/>
              </a:defRPr>
            </a:lvl5pPr>
          </a:lstStyle>
          <a:p>
            <a:pPr lvl="0"/>
            <a:r>
              <a:rPr lang="en-GB"/>
              <a:t>Insert text</a:t>
            </a:r>
          </a:p>
          <a:p>
            <a:pPr lvl="1"/>
            <a:r>
              <a:rPr lang="en-GB"/>
              <a:t>Second level</a:t>
            </a:r>
          </a:p>
          <a:p>
            <a:pPr lvl="2"/>
            <a:r>
              <a:rPr lang="en-GB"/>
              <a:t>Third level</a:t>
            </a:r>
          </a:p>
          <a:p>
            <a:pPr lvl="3"/>
            <a:r>
              <a:rPr lang="en-GB"/>
              <a:t>Fourth level</a:t>
            </a:r>
          </a:p>
          <a:p>
            <a:pPr lvl="4"/>
            <a:r>
              <a:rPr lang="en-GB"/>
              <a:t>Fifth level</a:t>
            </a:r>
          </a:p>
        </p:txBody>
      </p:sp>
      <p:sp>
        <p:nvSpPr>
          <p:cNvPr id="6" name="Text Placeholder 5">
            <a:extLst>
              <a:ext uri="{FF2B5EF4-FFF2-40B4-BE49-F238E27FC236}">
                <a16:creationId xmlns:a16="http://schemas.microsoft.com/office/drawing/2014/main" id="{280D1D8A-D9B8-BB09-CF66-F33EB6FF9E08}"/>
              </a:ext>
            </a:extLst>
          </p:cNvPr>
          <p:cNvSpPr>
            <a:spLocks noGrp="1"/>
          </p:cNvSpPr>
          <p:nvPr>
            <p:ph type="body" sz="quarter" idx="72" hasCustomPrompt="1"/>
          </p:nvPr>
        </p:nvSpPr>
        <p:spPr>
          <a:xfrm>
            <a:off x="450732" y="1125736"/>
            <a:ext cx="10323999" cy="581145"/>
          </a:xfrm>
        </p:spPr>
        <p:txBody>
          <a:bodyPr/>
          <a:lstStyle>
            <a:lvl1pPr>
              <a:defRPr sz="1200"/>
            </a:lvl1pPr>
            <a:lvl2pPr>
              <a:defRPr sz="1200"/>
            </a:lvl2pPr>
            <a:lvl3pPr>
              <a:defRPr sz="1100"/>
            </a:lvl3pPr>
            <a:lvl4pPr>
              <a:defRPr sz="1050"/>
            </a:lvl4pPr>
            <a:lvl5pPr>
              <a:defRPr sz="1200"/>
            </a:lvl5pPr>
          </a:lstStyle>
          <a:p>
            <a:pPr lvl="0"/>
            <a:r>
              <a:rPr lang="en-GB"/>
              <a:t>Insert text</a:t>
            </a:r>
          </a:p>
          <a:p>
            <a:pPr lvl="1"/>
            <a:r>
              <a:rPr lang="en-GB"/>
              <a:t>Second level</a:t>
            </a:r>
          </a:p>
          <a:p>
            <a:pPr lvl="2"/>
            <a:r>
              <a:rPr lang="en-GB"/>
              <a:t>Third level</a:t>
            </a:r>
          </a:p>
          <a:p>
            <a:pPr lvl="3"/>
            <a:r>
              <a:rPr lang="en-GB"/>
              <a:t>Fourth level</a:t>
            </a:r>
          </a:p>
          <a:p>
            <a:pPr lvl="4"/>
            <a:r>
              <a:rPr lang="en-GB"/>
              <a:t>Fifth level</a:t>
            </a:r>
          </a:p>
        </p:txBody>
      </p:sp>
      <p:sp>
        <p:nvSpPr>
          <p:cNvPr id="7" name="Title 1">
            <a:extLst>
              <a:ext uri="{FF2B5EF4-FFF2-40B4-BE49-F238E27FC236}">
                <a16:creationId xmlns:a16="http://schemas.microsoft.com/office/drawing/2014/main" id="{BA704A03-38D2-C5A7-4F5C-D3C3E3F43D4A}"/>
              </a:ext>
            </a:extLst>
          </p:cNvPr>
          <p:cNvSpPr>
            <a:spLocks noGrp="1"/>
          </p:cNvSpPr>
          <p:nvPr>
            <p:ph type="title" hasCustomPrompt="1"/>
          </p:nvPr>
        </p:nvSpPr>
        <p:spPr>
          <a:xfrm>
            <a:off x="450732" y="460771"/>
            <a:ext cx="10323999" cy="558404"/>
          </a:xfrm>
        </p:spPr>
        <p:txBody>
          <a:bodyPr/>
          <a:lstStyle>
            <a:lvl1pPr>
              <a:defRPr sz="3199"/>
            </a:lvl1pPr>
          </a:lstStyle>
          <a:p>
            <a:r>
              <a:rPr lang="en-GB"/>
              <a:t>Insert title here</a:t>
            </a:r>
          </a:p>
        </p:txBody>
      </p:sp>
      <p:grpSp>
        <p:nvGrpSpPr>
          <p:cNvPr id="18" name="Group 17">
            <a:extLst>
              <a:ext uri="{FF2B5EF4-FFF2-40B4-BE49-F238E27FC236}">
                <a16:creationId xmlns:a16="http://schemas.microsoft.com/office/drawing/2014/main" id="{7F01887F-6C92-4E71-D4B8-9F7081D4A67E}"/>
              </a:ext>
            </a:extLst>
          </p:cNvPr>
          <p:cNvGrpSpPr/>
          <p:nvPr userDrawn="1"/>
        </p:nvGrpSpPr>
        <p:grpSpPr>
          <a:xfrm>
            <a:off x="12284372" y="0"/>
            <a:ext cx="2174455" cy="5486150"/>
            <a:chOff x="12287572" y="0"/>
            <a:chExt cx="2175021" cy="5486150"/>
          </a:xfrm>
        </p:grpSpPr>
        <p:grpSp>
          <p:nvGrpSpPr>
            <p:cNvPr id="19" name="Group 18">
              <a:extLst>
                <a:ext uri="{FF2B5EF4-FFF2-40B4-BE49-F238E27FC236}">
                  <a16:creationId xmlns:a16="http://schemas.microsoft.com/office/drawing/2014/main" id="{536EDF78-4944-BDB1-9689-5B3E28EC84F3}"/>
                </a:ext>
              </a:extLst>
            </p:cNvPr>
            <p:cNvGrpSpPr/>
            <p:nvPr/>
          </p:nvGrpSpPr>
          <p:grpSpPr>
            <a:xfrm>
              <a:off x="12287572" y="0"/>
              <a:ext cx="2175021" cy="4839558"/>
              <a:chOff x="838200" y="1150069"/>
              <a:chExt cx="2175021" cy="4839558"/>
            </a:xfrm>
          </p:grpSpPr>
          <p:sp>
            <p:nvSpPr>
              <p:cNvPr id="31" name="Rectangle 30">
                <a:extLst>
                  <a:ext uri="{FF2B5EF4-FFF2-40B4-BE49-F238E27FC236}">
                    <a16:creationId xmlns:a16="http://schemas.microsoft.com/office/drawing/2014/main" id="{00B9DC64-0C67-370F-79BF-4FA54E2977E1}"/>
                  </a:ext>
                </a:extLst>
              </p:cNvPr>
              <p:cNvSpPr/>
              <p:nvPr/>
            </p:nvSpPr>
            <p:spPr>
              <a:xfrm>
                <a:off x="838200" y="1150069"/>
                <a:ext cx="2146445" cy="4839558"/>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333333"/>
                  </a:solidFill>
                </a:endParaRPr>
              </a:p>
            </p:txBody>
          </p:sp>
          <p:sp>
            <p:nvSpPr>
              <p:cNvPr id="32" name="Rectangle 31">
                <a:extLst>
                  <a:ext uri="{FF2B5EF4-FFF2-40B4-BE49-F238E27FC236}">
                    <a16:creationId xmlns:a16="http://schemas.microsoft.com/office/drawing/2014/main" id="{FBA67B3C-7C49-655B-1AC9-67E8C75824AD}"/>
                  </a:ext>
                </a:extLst>
              </p:cNvPr>
              <p:cNvSpPr/>
              <p:nvPr/>
            </p:nvSpPr>
            <p:spPr>
              <a:xfrm flipV="1">
                <a:off x="838200" y="1150069"/>
                <a:ext cx="2146445" cy="52016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799">
                  <a:solidFill>
                    <a:srgbClr val="333333"/>
                  </a:solidFill>
                </a:endParaRPr>
              </a:p>
            </p:txBody>
          </p:sp>
          <p:sp>
            <p:nvSpPr>
              <p:cNvPr id="33" name="TextBox 32">
                <a:extLst>
                  <a:ext uri="{FF2B5EF4-FFF2-40B4-BE49-F238E27FC236}">
                    <a16:creationId xmlns:a16="http://schemas.microsoft.com/office/drawing/2014/main" id="{D7ED5C29-31FA-9BC0-1271-90F815142540}"/>
                  </a:ext>
                </a:extLst>
              </p:cNvPr>
              <p:cNvSpPr txBox="1"/>
              <p:nvPr/>
            </p:nvSpPr>
            <p:spPr>
              <a:xfrm>
                <a:off x="866775" y="2189496"/>
                <a:ext cx="2087197" cy="553998"/>
              </a:xfrm>
              <a:prstGeom prst="rect">
                <a:avLst/>
              </a:prstGeom>
              <a:noFill/>
            </p:spPr>
            <p:txBody>
              <a:bodyPr wrap="square" rtlCol="0">
                <a:spAutoFit/>
              </a:bodyPr>
              <a:lstStyle/>
              <a:p>
                <a:r>
                  <a:rPr lang="en-GB" sz="1000" b="1">
                    <a:solidFill>
                      <a:srgbClr val="333333"/>
                    </a:solidFill>
                  </a:rPr>
                  <a:t>2. </a:t>
                </a:r>
                <a:r>
                  <a:rPr lang="en-GB" sz="1000">
                    <a:solidFill>
                      <a:srgbClr val="333333"/>
                    </a:solidFill>
                  </a:rPr>
                  <a:t>Click on the </a:t>
                </a:r>
                <a:r>
                  <a:rPr lang="en-GB" sz="1000" b="0">
                    <a:solidFill>
                      <a:srgbClr val="333333"/>
                    </a:solidFill>
                    <a:latin typeface="Arial" panose="020B0604020202020204" pitchFamily="34" charset="0"/>
                  </a:rPr>
                  <a:t>icon</a:t>
                </a:r>
                <a:r>
                  <a:rPr lang="en-GB" sz="1000">
                    <a:solidFill>
                      <a:srgbClr val="333333"/>
                    </a:solidFill>
                  </a:rPr>
                  <a:t> in the middle of the placeholder and choose the image from your computer.</a:t>
                </a:r>
              </a:p>
            </p:txBody>
          </p:sp>
          <p:sp>
            <p:nvSpPr>
              <p:cNvPr id="34" name="TextBox 33">
                <a:extLst>
                  <a:ext uri="{FF2B5EF4-FFF2-40B4-BE49-F238E27FC236}">
                    <a16:creationId xmlns:a16="http://schemas.microsoft.com/office/drawing/2014/main" id="{CD953AE5-1706-C309-76EB-3B23E27DC458}"/>
                  </a:ext>
                </a:extLst>
              </p:cNvPr>
              <p:cNvSpPr txBox="1"/>
              <p:nvPr/>
            </p:nvSpPr>
            <p:spPr>
              <a:xfrm>
                <a:off x="866774" y="2943679"/>
                <a:ext cx="2146447" cy="553998"/>
              </a:xfrm>
              <a:prstGeom prst="rect">
                <a:avLst/>
              </a:prstGeom>
              <a:noFill/>
            </p:spPr>
            <p:txBody>
              <a:bodyPr wrap="square" rtlCol="0">
                <a:spAutoFit/>
              </a:bodyPr>
              <a:lstStyle/>
              <a:p>
                <a:r>
                  <a:rPr lang="en-GB" sz="1000" b="1">
                    <a:solidFill>
                      <a:srgbClr val="333333"/>
                    </a:solidFill>
                  </a:rPr>
                  <a:t>3. </a:t>
                </a:r>
                <a:r>
                  <a:rPr lang="en-GB" sz="1000">
                    <a:solidFill>
                      <a:srgbClr val="333333"/>
                    </a:solidFill>
                  </a:rPr>
                  <a:t>Click on the </a:t>
                </a:r>
                <a:r>
                  <a:rPr lang="en-GB" sz="1000" b="0">
                    <a:solidFill>
                      <a:srgbClr val="333333"/>
                    </a:solidFill>
                    <a:latin typeface="Arial" panose="020B0604020202020204" pitchFamily="34" charset="0"/>
                  </a:rPr>
                  <a:t>Format Picture </a:t>
                </a:r>
                <a:r>
                  <a:rPr lang="en-GB" sz="1000">
                    <a:solidFill>
                      <a:srgbClr val="333333"/>
                    </a:solidFill>
                  </a:rPr>
                  <a:t>tab in the ribbon and use the tools to edit the image.</a:t>
                </a:r>
              </a:p>
            </p:txBody>
          </p:sp>
          <p:sp>
            <p:nvSpPr>
              <p:cNvPr id="35" name="TextBox 34">
                <a:extLst>
                  <a:ext uri="{FF2B5EF4-FFF2-40B4-BE49-F238E27FC236}">
                    <a16:creationId xmlns:a16="http://schemas.microsoft.com/office/drawing/2014/main" id="{C3787D94-8B9B-6E7B-5EDC-5D81FE128612}"/>
                  </a:ext>
                </a:extLst>
              </p:cNvPr>
              <p:cNvSpPr txBox="1"/>
              <p:nvPr/>
            </p:nvSpPr>
            <p:spPr>
              <a:xfrm>
                <a:off x="866773" y="3543974"/>
                <a:ext cx="2146447" cy="1169551"/>
              </a:xfrm>
              <a:prstGeom prst="rect">
                <a:avLst/>
              </a:prstGeom>
              <a:noFill/>
            </p:spPr>
            <p:txBody>
              <a:bodyPr wrap="square" rtlCol="0">
                <a:spAutoFit/>
              </a:bodyPr>
              <a:lstStyle/>
              <a:p>
                <a:r>
                  <a:rPr lang="en-GB" sz="1000" b="1">
                    <a:solidFill>
                      <a:srgbClr val="333333"/>
                    </a:solidFill>
                  </a:rPr>
                  <a:t>4. </a:t>
                </a:r>
                <a:r>
                  <a:rPr lang="en-GB" sz="1000">
                    <a:solidFill>
                      <a:srgbClr val="333333"/>
                    </a:solidFill>
                  </a:rPr>
                  <a:t>Choose </a:t>
                </a:r>
                <a:r>
                  <a:rPr lang="en-GB" sz="1000" b="0">
                    <a:solidFill>
                      <a:srgbClr val="333333"/>
                    </a:solidFill>
                    <a:latin typeface="Arial" panose="020B0604020202020204" pitchFamily="34" charset="0"/>
                  </a:rPr>
                  <a:t>Crop</a:t>
                </a:r>
                <a:r>
                  <a:rPr lang="en-GB" sz="1000">
                    <a:solidFill>
                      <a:srgbClr val="333333"/>
                    </a:solidFill>
                  </a:rPr>
                  <a:t> to resize and move the image within the placeholder, using the white circles in the corners of the image. Click on the drop down arrow and choose </a:t>
                </a:r>
                <a:r>
                  <a:rPr lang="en-GB" sz="1000" b="0">
                    <a:solidFill>
                      <a:srgbClr val="333333"/>
                    </a:solidFill>
                    <a:latin typeface="Arial" panose="020B0604020202020204" pitchFamily="34" charset="0"/>
                  </a:rPr>
                  <a:t>Fit </a:t>
                </a:r>
                <a:r>
                  <a:rPr lang="en-GB" sz="1000">
                    <a:solidFill>
                      <a:srgbClr val="333333"/>
                    </a:solidFill>
                  </a:rPr>
                  <a:t>to fit the image to the placeholder.</a:t>
                </a:r>
              </a:p>
            </p:txBody>
          </p:sp>
          <p:sp>
            <p:nvSpPr>
              <p:cNvPr id="36" name="TextBox 35">
                <a:extLst>
                  <a:ext uri="{FF2B5EF4-FFF2-40B4-BE49-F238E27FC236}">
                    <a16:creationId xmlns:a16="http://schemas.microsoft.com/office/drawing/2014/main" id="{E23C4422-73F2-ED5C-D79E-76D110D5A7FB}"/>
                  </a:ext>
                </a:extLst>
              </p:cNvPr>
              <p:cNvSpPr txBox="1"/>
              <p:nvPr/>
            </p:nvSpPr>
            <p:spPr>
              <a:xfrm>
                <a:off x="866774" y="4759822"/>
                <a:ext cx="2146447" cy="400110"/>
              </a:xfrm>
              <a:prstGeom prst="rect">
                <a:avLst/>
              </a:prstGeom>
              <a:noFill/>
            </p:spPr>
            <p:txBody>
              <a:bodyPr wrap="square" rtlCol="0">
                <a:spAutoFit/>
              </a:bodyPr>
              <a:lstStyle/>
              <a:p>
                <a:r>
                  <a:rPr lang="en-GB" sz="1000" b="1">
                    <a:solidFill>
                      <a:srgbClr val="333333"/>
                    </a:solidFill>
                  </a:rPr>
                  <a:t>5. </a:t>
                </a:r>
                <a:r>
                  <a:rPr lang="en-GB" sz="1000">
                    <a:solidFill>
                      <a:srgbClr val="333333"/>
                    </a:solidFill>
                  </a:rPr>
                  <a:t>Choose </a:t>
                </a:r>
                <a:r>
                  <a:rPr lang="en-GB" sz="1000" b="0">
                    <a:solidFill>
                      <a:srgbClr val="333333"/>
                    </a:solidFill>
                    <a:latin typeface="Arial" panose="020B0604020202020204" pitchFamily="34" charset="0"/>
                  </a:rPr>
                  <a:t>Picture Colour </a:t>
                </a:r>
                <a:r>
                  <a:rPr lang="en-GB" sz="1000">
                    <a:solidFill>
                      <a:srgbClr val="333333"/>
                    </a:solidFill>
                  </a:rPr>
                  <a:t>to adjust the Saturation, Tone, and Colour.</a:t>
                </a:r>
              </a:p>
            </p:txBody>
          </p:sp>
          <p:sp>
            <p:nvSpPr>
              <p:cNvPr id="37" name="TextBox 36">
                <a:extLst>
                  <a:ext uri="{FF2B5EF4-FFF2-40B4-BE49-F238E27FC236}">
                    <a16:creationId xmlns:a16="http://schemas.microsoft.com/office/drawing/2014/main" id="{F893E798-2909-3763-3739-62A95B151CA8}"/>
                  </a:ext>
                </a:extLst>
              </p:cNvPr>
              <p:cNvSpPr txBox="1"/>
              <p:nvPr/>
            </p:nvSpPr>
            <p:spPr>
              <a:xfrm>
                <a:off x="866774" y="5360117"/>
                <a:ext cx="2146447" cy="553998"/>
              </a:xfrm>
              <a:prstGeom prst="rect">
                <a:avLst/>
              </a:prstGeom>
              <a:noFill/>
            </p:spPr>
            <p:txBody>
              <a:bodyPr wrap="square" rtlCol="0">
                <a:spAutoFit/>
              </a:bodyPr>
              <a:lstStyle/>
              <a:p>
                <a:r>
                  <a:rPr lang="en-GB" sz="1000" b="1">
                    <a:solidFill>
                      <a:srgbClr val="333333"/>
                    </a:solidFill>
                  </a:rPr>
                  <a:t>6. </a:t>
                </a:r>
                <a:r>
                  <a:rPr lang="en-GB" sz="1000">
                    <a:solidFill>
                      <a:srgbClr val="333333"/>
                    </a:solidFill>
                  </a:rPr>
                  <a:t>Choose </a:t>
                </a:r>
                <a:r>
                  <a:rPr lang="en-GB" sz="1000" b="0">
                    <a:solidFill>
                      <a:srgbClr val="333333"/>
                    </a:solidFill>
                    <a:latin typeface="Arial" panose="020B0604020202020204" pitchFamily="34" charset="0"/>
                  </a:rPr>
                  <a:t>Picture Correction </a:t>
                </a:r>
                <a:r>
                  <a:rPr lang="en-GB" sz="1000">
                    <a:solidFill>
                      <a:srgbClr val="333333"/>
                    </a:solidFill>
                  </a:rPr>
                  <a:t>to adjust the Sharpness, Brightness, and Contrast.</a:t>
                </a:r>
              </a:p>
            </p:txBody>
          </p:sp>
          <p:sp>
            <p:nvSpPr>
              <p:cNvPr id="38" name="TextBox 37">
                <a:extLst>
                  <a:ext uri="{FF2B5EF4-FFF2-40B4-BE49-F238E27FC236}">
                    <a16:creationId xmlns:a16="http://schemas.microsoft.com/office/drawing/2014/main" id="{0E17376A-179F-8D0A-9217-5182F07B0B5D}"/>
                  </a:ext>
                </a:extLst>
              </p:cNvPr>
              <p:cNvSpPr txBox="1"/>
              <p:nvPr/>
            </p:nvSpPr>
            <p:spPr>
              <a:xfrm>
                <a:off x="1072610" y="1179173"/>
                <a:ext cx="1734772" cy="461665"/>
              </a:xfrm>
              <a:prstGeom prst="rect">
                <a:avLst/>
              </a:prstGeom>
              <a:noFill/>
            </p:spPr>
            <p:txBody>
              <a:bodyPr wrap="square" rtlCol="0">
                <a:spAutoFit/>
              </a:bodyPr>
              <a:lstStyle/>
              <a:p>
                <a:pPr algn="ctr"/>
                <a:r>
                  <a:rPr lang="en-GB" sz="1200">
                    <a:solidFill>
                      <a:srgbClr val="333333"/>
                    </a:solidFill>
                    <a:latin typeface="+mn-lt"/>
                  </a:rPr>
                  <a:t>HOW TO INSERT AN IMAGE</a:t>
                </a:r>
              </a:p>
            </p:txBody>
          </p:sp>
          <p:sp>
            <p:nvSpPr>
              <p:cNvPr id="39" name="TextBox 38">
                <a:extLst>
                  <a:ext uri="{FF2B5EF4-FFF2-40B4-BE49-F238E27FC236}">
                    <a16:creationId xmlns:a16="http://schemas.microsoft.com/office/drawing/2014/main" id="{364C3C1E-86C2-B507-8FD3-2D862C43BA1F}"/>
                  </a:ext>
                </a:extLst>
              </p:cNvPr>
              <p:cNvSpPr txBox="1"/>
              <p:nvPr/>
            </p:nvSpPr>
            <p:spPr>
              <a:xfrm>
                <a:off x="866775" y="1759910"/>
                <a:ext cx="2087197" cy="400110"/>
              </a:xfrm>
              <a:prstGeom prst="rect">
                <a:avLst/>
              </a:prstGeom>
              <a:noFill/>
            </p:spPr>
            <p:txBody>
              <a:bodyPr wrap="square" rtlCol="0">
                <a:spAutoFit/>
              </a:bodyPr>
              <a:lstStyle/>
              <a:p>
                <a:r>
                  <a:rPr lang="en-GB" sz="1000" b="1">
                    <a:solidFill>
                      <a:srgbClr val="333333"/>
                    </a:solidFill>
                  </a:rPr>
                  <a:t>1. </a:t>
                </a:r>
                <a:r>
                  <a:rPr lang="en-GB" sz="1000">
                    <a:solidFill>
                      <a:srgbClr val="333333"/>
                    </a:solidFill>
                  </a:rPr>
                  <a:t>If there is already an image present, </a:t>
                </a:r>
                <a:r>
                  <a:rPr lang="en-GB" sz="1000">
                    <a:solidFill>
                      <a:srgbClr val="333333"/>
                    </a:solidFill>
                    <a:latin typeface="Arial" panose="020B0604020202020204" pitchFamily="34" charset="0"/>
                  </a:rPr>
                  <a:t>delete this first.</a:t>
                </a:r>
              </a:p>
            </p:txBody>
          </p:sp>
        </p:grpSp>
        <p:grpSp>
          <p:nvGrpSpPr>
            <p:cNvPr id="20" name="Group 19">
              <a:extLst>
                <a:ext uri="{FF2B5EF4-FFF2-40B4-BE49-F238E27FC236}">
                  <a16:creationId xmlns:a16="http://schemas.microsoft.com/office/drawing/2014/main" id="{88969742-9925-91A0-B3ED-F9C0B45DE426}"/>
                </a:ext>
              </a:extLst>
            </p:cNvPr>
            <p:cNvGrpSpPr/>
            <p:nvPr userDrawn="1"/>
          </p:nvGrpSpPr>
          <p:grpSpPr>
            <a:xfrm>
              <a:off x="12287572" y="0"/>
              <a:ext cx="2175021" cy="5486150"/>
              <a:chOff x="838200" y="1150069"/>
              <a:chExt cx="2175021" cy="5486150"/>
            </a:xfrm>
          </p:grpSpPr>
          <p:sp>
            <p:nvSpPr>
              <p:cNvPr id="22" name="Rectangle 21">
                <a:extLst>
                  <a:ext uri="{FF2B5EF4-FFF2-40B4-BE49-F238E27FC236}">
                    <a16:creationId xmlns:a16="http://schemas.microsoft.com/office/drawing/2014/main" id="{E4980784-E64E-6601-5DB0-1A6A8F50AB08}"/>
                  </a:ext>
                </a:extLst>
              </p:cNvPr>
              <p:cNvSpPr/>
              <p:nvPr/>
            </p:nvSpPr>
            <p:spPr>
              <a:xfrm>
                <a:off x="838200" y="1150069"/>
                <a:ext cx="2146445" cy="548615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333333"/>
                  </a:solidFill>
                </a:endParaRPr>
              </a:p>
            </p:txBody>
          </p:sp>
          <p:sp>
            <p:nvSpPr>
              <p:cNvPr id="23" name="Rectangle 22">
                <a:extLst>
                  <a:ext uri="{FF2B5EF4-FFF2-40B4-BE49-F238E27FC236}">
                    <a16:creationId xmlns:a16="http://schemas.microsoft.com/office/drawing/2014/main" id="{067E9D69-154D-681A-48A2-AC5394B74DDC}"/>
                  </a:ext>
                </a:extLst>
              </p:cNvPr>
              <p:cNvSpPr/>
              <p:nvPr/>
            </p:nvSpPr>
            <p:spPr>
              <a:xfrm flipV="1">
                <a:off x="838200" y="1150069"/>
                <a:ext cx="2146445" cy="52016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799">
                  <a:solidFill>
                    <a:srgbClr val="333333"/>
                  </a:solidFill>
                </a:endParaRPr>
              </a:p>
            </p:txBody>
          </p:sp>
          <p:sp>
            <p:nvSpPr>
              <p:cNvPr id="24" name="TextBox 23">
                <a:extLst>
                  <a:ext uri="{FF2B5EF4-FFF2-40B4-BE49-F238E27FC236}">
                    <a16:creationId xmlns:a16="http://schemas.microsoft.com/office/drawing/2014/main" id="{8D77A1F7-C693-5758-A663-B4B7F2BA0658}"/>
                  </a:ext>
                </a:extLst>
              </p:cNvPr>
              <p:cNvSpPr txBox="1"/>
              <p:nvPr/>
            </p:nvSpPr>
            <p:spPr>
              <a:xfrm>
                <a:off x="866775" y="2189496"/>
                <a:ext cx="2087197" cy="553998"/>
              </a:xfrm>
              <a:prstGeom prst="rect">
                <a:avLst/>
              </a:prstGeom>
              <a:noFill/>
            </p:spPr>
            <p:txBody>
              <a:bodyPr wrap="square" rtlCol="0">
                <a:spAutoFit/>
              </a:bodyPr>
              <a:lstStyle/>
              <a:p>
                <a:r>
                  <a:rPr lang="en-GB" sz="1000" b="1">
                    <a:solidFill>
                      <a:srgbClr val="333333"/>
                    </a:solidFill>
                  </a:rPr>
                  <a:t>2. </a:t>
                </a:r>
                <a:r>
                  <a:rPr lang="en-GB" sz="1000">
                    <a:solidFill>
                      <a:srgbClr val="333333"/>
                    </a:solidFill>
                  </a:rPr>
                  <a:t>Click on the </a:t>
                </a:r>
                <a:r>
                  <a:rPr lang="en-GB" sz="1000" b="0">
                    <a:solidFill>
                      <a:srgbClr val="333333"/>
                    </a:solidFill>
                    <a:latin typeface="Arial" panose="020B0604020202020204" pitchFamily="34" charset="0"/>
                  </a:rPr>
                  <a:t>icon</a:t>
                </a:r>
                <a:r>
                  <a:rPr lang="en-GB" sz="1000">
                    <a:solidFill>
                      <a:srgbClr val="333333"/>
                    </a:solidFill>
                  </a:rPr>
                  <a:t> in the middle of the placeholder and choose the image from your computer.</a:t>
                </a:r>
              </a:p>
            </p:txBody>
          </p:sp>
          <p:sp>
            <p:nvSpPr>
              <p:cNvPr id="25" name="TextBox 24">
                <a:extLst>
                  <a:ext uri="{FF2B5EF4-FFF2-40B4-BE49-F238E27FC236}">
                    <a16:creationId xmlns:a16="http://schemas.microsoft.com/office/drawing/2014/main" id="{7F6506AD-2CF4-2594-A14D-1888F81D7A46}"/>
                  </a:ext>
                </a:extLst>
              </p:cNvPr>
              <p:cNvSpPr txBox="1"/>
              <p:nvPr/>
            </p:nvSpPr>
            <p:spPr>
              <a:xfrm>
                <a:off x="866774" y="2943679"/>
                <a:ext cx="2146447" cy="553998"/>
              </a:xfrm>
              <a:prstGeom prst="rect">
                <a:avLst/>
              </a:prstGeom>
              <a:noFill/>
            </p:spPr>
            <p:txBody>
              <a:bodyPr wrap="square" rtlCol="0">
                <a:spAutoFit/>
              </a:bodyPr>
              <a:lstStyle/>
              <a:p>
                <a:r>
                  <a:rPr lang="en-GB" sz="1000" b="1">
                    <a:solidFill>
                      <a:srgbClr val="333333"/>
                    </a:solidFill>
                  </a:rPr>
                  <a:t>3. </a:t>
                </a:r>
                <a:r>
                  <a:rPr lang="en-GB" sz="1000">
                    <a:solidFill>
                      <a:srgbClr val="333333"/>
                    </a:solidFill>
                  </a:rPr>
                  <a:t>Click on the </a:t>
                </a:r>
                <a:r>
                  <a:rPr lang="en-GB" sz="1000" b="0">
                    <a:solidFill>
                      <a:srgbClr val="333333"/>
                    </a:solidFill>
                    <a:latin typeface="Arial" panose="020B0604020202020204" pitchFamily="34" charset="0"/>
                  </a:rPr>
                  <a:t>Format Picture </a:t>
                </a:r>
                <a:r>
                  <a:rPr lang="en-GB" sz="1000">
                    <a:solidFill>
                      <a:srgbClr val="333333"/>
                    </a:solidFill>
                  </a:rPr>
                  <a:t>tab in the ribbon and use the tools to edit the image.</a:t>
                </a:r>
              </a:p>
            </p:txBody>
          </p:sp>
          <p:sp>
            <p:nvSpPr>
              <p:cNvPr id="26" name="TextBox 25">
                <a:extLst>
                  <a:ext uri="{FF2B5EF4-FFF2-40B4-BE49-F238E27FC236}">
                    <a16:creationId xmlns:a16="http://schemas.microsoft.com/office/drawing/2014/main" id="{51BDB137-9F92-64A5-C270-298FF680FBEB}"/>
                  </a:ext>
                </a:extLst>
              </p:cNvPr>
              <p:cNvSpPr txBox="1"/>
              <p:nvPr/>
            </p:nvSpPr>
            <p:spPr>
              <a:xfrm>
                <a:off x="866773" y="3543974"/>
                <a:ext cx="2146447" cy="1169551"/>
              </a:xfrm>
              <a:prstGeom prst="rect">
                <a:avLst/>
              </a:prstGeom>
              <a:noFill/>
            </p:spPr>
            <p:txBody>
              <a:bodyPr wrap="square" rtlCol="0">
                <a:spAutoFit/>
              </a:bodyPr>
              <a:lstStyle/>
              <a:p>
                <a:r>
                  <a:rPr lang="en-GB" sz="1000" b="1">
                    <a:solidFill>
                      <a:srgbClr val="333333"/>
                    </a:solidFill>
                  </a:rPr>
                  <a:t>4. </a:t>
                </a:r>
                <a:r>
                  <a:rPr lang="en-GB" sz="1000">
                    <a:solidFill>
                      <a:srgbClr val="333333"/>
                    </a:solidFill>
                  </a:rPr>
                  <a:t>Choose </a:t>
                </a:r>
                <a:r>
                  <a:rPr lang="en-GB" sz="1000" b="0">
                    <a:solidFill>
                      <a:srgbClr val="333333"/>
                    </a:solidFill>
                    <a:latin typeface="Arial" panose="020B0604020202020204" pitchFamily="34" charset="0"/>
                  </a:rPr>
                  <a:t>Crop</a:t>
                </a:r>
                <a:r>
                  <a:rPr lang="en-GB" sz="1000">
                    <a:solidFill>
                      <a:srgbClr val="333333"/>
                    </a:solidFill>
                  </a:rPr>
                  <a:t> to resize and move the image within the placeholder, using the white circles in the corners of the image. Click on the drop down arrow and choose </a:t>
                </a:r>
                <a:r>
                  <a:rPr lang="en-GB" sz="1000" b="0">
                    <a:solidFill>
                      <a:srgbClr val="333333"/>
                    </a:solidFill>
                    <a:latin typeface="Arial" panose="020B0604020202020204" pitchFamily="34" charset="0"/>
                  </a:rPr>
                  <a:t>Fit </a:t>
                </a:r>
                <a:r>
                  <a:rPr lang="en-GB" sz="1000">
                    <a:solidFill>
                      <a:srgbClr val="333333"/>
                    </a:solidFill>
                  </a:rPr>
                  <a:t>to fit the image to the placeholder.</a:t>
                </a:r>
              </a:p>
            </p:txBody>
          </p:sp>
          <p:sp>
            <p:nvSpPr>
              <p:cNvPr id="27" name="TextBox 26">
                <a:extLst>
                  <a:ext uri="{FF2B5EF4-FFF2-40B4-BE49-F238E27FC236}">
                    <a16:creationId xmlns:a16="http://schemas.microsoft.com/office/drawing/2014/main" id="{4F486797-4E87-4A8B-B3B8-2BEA1E50187A}"/>
                  </a:ext>
                </a:extLst>
              </p:cNvPr>
              <p:cNvSpPr txBox="1"/>
              <p:nvPr/>
            </p:nvSpPr>
            <p:spPr>
              <a:xfrm>
                <a:off x="866774" y="4759822"/>
                <a:ext cx="2146447" cy="400110"/>
              </a:xfrm>
              <a:prstGeom prst="rect">
                <a:avLst/>
              </a:prstGeom>
              <a:noFill/>
            </p:spPr>
            <p:txBody>
              <a:bodyPr wrap="square" rtlCol="0">
                <a:spAutoFit/>
              </a:bodyPr>
              <a:lstStyle/>
              <a:p>
                <a:r>
                  <a:rPr lang="en-GB" sz="1000" b="1">
                    <a:solidFill>
                      <a:srgbClr val="333333"/>
                    </a:solidFill>
                  </a:rPr>
                  <a:t>5. </a:t>
                </a:r>
                <a:r>
                  <a:rPr lang="en-GB" sz="1000">
                    <a:solidFill>
                      <a:srgbClr val="333333"/>
                    </a:solidFill>
                  </a:rPr>
                  <a:t>Choose </a:t>
                </a:r>
                <a:r>
                  <a:rPr lang="en-GB" sz="1000" b="0">
                    <a:solidFill>
                      <a:srgbClr val="333333"/>
                    </a:solidFill>
                    <a:latin typeface="Arial" panose="020B0604020202020204" pitchFamily="34" charset="0"/>
                  </a:rPr>
                  <a:t>Picture Colour </a:t>
                </a:r>
                <a:r>
                  <a:rPr lang="en-GB" sz="1000">
                    <a:solidFill>
                      <a:srgbClr val="333333"/>
                    </a:solidFill>
                  </a:rPr>
                  <a:t>to adjust the Saturation, Tone, and Colour.</a:t>
                </a:r>
              </a:p>
            </p:txBody>
          </p:sp>
          <p:sp>
            <p:nvSpPr>
              <p:cNvPr id="28" name="TextBox 27">
                <a:extLst>
                  <a:ext uri="{FF2B5EF4-FFF2-40B4-BE49-F238E27FC236}">
                    <a16:creationId xmlns:a16="http://schemas.microsoft.com/office/drawing/2014/main" id="{FE47587E-0671-B274-58C3-FAD4C0B088F5}"/>
                  </a:ext>
                </a:extLst>
              </p:cNvPr>
              <p:cNvSpPr txBox="1"/>
              <p:nvPr/>
            </p:nvSpPr>
            <p:spPr>
              <a:xfrm>
                <a:off x="866774" y="5360117"/>
                <a:ext cx="2146447" cy="861774"/>
              </a:xfrm>
              <a:prstGeom prst="rect">
                <a:avLst/>
              </a:prstGeom>
              <a:noFill/>
            </p:spPr>
            <p:txBody>
              <a:bodyPr wrap="square" rtlCol="0">
                <a:spAutoFit/>
              </a:bodyPr>
              <a:lstStyle/>
              <a:p>
                <a:r>
                  <a:rPr lang="en-GB" sz="1000" b="1">
                    <a:solidFill>
                      <a:srgbClr val="333333"/>
                    </a:solidFill>
                  </a:rPr>
                  <a:t>6. </a:t>
                </a:r>
                <a:r>
                  <a:rPr lang="en-GB" sz="1000">
                    <a:solidFill>
                      <a:srgbClr val="333333"/>
                    </a:solidFill>
                  </a:rPr>
                  <a:t>Choose </a:t>
                </a:r>
                <a:r>
                  <a:rPr lang="en-GB" sz="1000" b="0">
                    <a:solidFill>
                      <a:srgbClr val="333333"/>
                    </a:solidFill>
                    <a:latin typeface="Arial" panose="020B0604020202020204" pitchFamily="34" charset="0"/>
                  </a:rPr>
                  <a:t>Picture Correction </a:t>
                </a:r>
                <a:r>
                  <a:rPr lang="en-GB" sz="1000">
                    <a:solidFill>
                      <a:srgbClr val="333333"/>
                    </a:solidFill>
                  </a:rPr>
                  <a:t>to adjust the Sharpness, Brightness, and Contrast.</a:t>
                </a:r>
              </a:p>
              <a:p>
                <a:endParaRPr lang="en-GB" sz="1000">
                  <a:solidFill>
                    <a:srgbClr val="333333"/>
                  </a:solidFill>
                </a:endParaRPr>
              </a:p>
              <a:p>
                <a:endParaRPr lang="en-GB" sz="1000">
                  <a:solidFill>
                    <a:srgbClr val="333333"/>
                  </a:solidFill>
                </a:endParaRPr>
              </a:p>
            </p:txBody>
          </p:sp>
          <p:sp>
            <p:nvSpPr>
              <p:cNvPr id="29" name="TextBox 28">
                <a:extLst>
                  <a:ext uri="{FF2B5EF4-FFF2-40B4-BE49-F238E27FC236}">
                    <a16:creationId xmlns:a16="http://schemas.microsoft.com/office/drawing/2014/main" id="{934EBCE1-9FE7-CCE3-BC1D-4C30FCB72C94}"/>
                  </a:ext>
                </a:extLst>
              </p:cNvPr>
              <p:cNvSpPr txBox="1"/>
              <p:nvPr/>
            </p:nvSpPr>
            <p:spPr>
              <a:xfrm>
                <a:off x="1072610" y="1179173"/>
                <a:ext cx="1734772" cy="461665"/>
              </a:xfrm>
              <a:prstGeom prst="rect">
                <a:avLst/>
              </a:prstGeom>
              <a:noFill/>
            </p:spPr>
            <p:txBody>
              <a:bodyPr wrap="square" rtlCol="0">
                <a:spAutoFit/>
              </a:bodyPr>
              <a:lstStyle/>
              <a:p>
                <a:pPr algn="ctr"/>
                <a:r>
                  <a:rPr lang="en-GB" sz="1200">
                    <a:solidFill>
                      <a:srgbClr val="333333"/>
                    </a:solidFill>
                    <a:latin typeface="+mn-lt"/>
                  </a:rPr>
                  <a:t>HOW TO INSERT AN IMAGE</a:t>
                </a:r>
              </a:p>
            </p:txBody>
          </p:sp>
          <p:sp>
            <p:nvSpPr>
              <p:cNvPr id="30" name="TextBox 29">
                <a:extLst>
                  <a:ext uri="{FF2B5EF4-FFF2-40B4-BE49-F238E27FC236}">
                    <a16:creationId xmlns:a16="http://schemas.microsoft.com/office/drawing/2014/main" id="{F415E5E0-763A-5024-95E7-7FCB5B74A46E}"/>
                  </a:ext>
                </a:extLst>
              </p:cNvPr>
              <p:cNvSpPr txBox="1"/>
              <p:nvPr userDrawn="1"/>
            </p:nvSpPr>
            <p:spPr>
              <a:xfrm>
                <a:off x="866775" y="1759910"/>
                <a:ext cx="2087197" cy="400110"/>
              </a:xfrm>
              <a:prstGeom prst="rect">
                <a:avLst/>
              </a:prstGeom>
              <a:noFill/>
            </p:spPr>
            <p:txBody>
              <a:bodyPr wrap="square" rtlCol="0">
                <a:spAutoFit/>
              </a:bodyPr>
              <a:lstStyle/>
              <a:p>
                <a:r>
                  <a:rPr lang="en-GB" sz="1000" b="1">
                    <a:solidFill>
                      <a:srgbClr val="333333"/>
                    </a:solidFill>
                  </a:rPr>
                  <a:t>1. </a:t>
                </a:r>
                <a:r>
                  <a:rPr lang="en-GB" sz="1000">
                    <a:solidFill>
                      <a:srgbClr val="333333"/>
                    </a:solidFill>
                  </a:rPr>
                  <a:t>If there is already an image present, </a:t>
                </a:r>
                <a:r>
                  <a:rPr lang="en-GB" sz="1000">
                    <a:solidFill>
                      <a:srgbClr val="333333"/>
                    </a:solidFill>
                    <a:latin typeface="Arial" panose="020B0604020202020204" pitchFamily="34" charset="0"/>
                  </a:rPr>
                  <a:t>delete this first.</a:t>
                </a:r>
              </a:p>
            </p:txBody>
          </p:sp>
        </p:grpSp>
        <p:sp>
          <p:nvSpPr>
            <p:cNvPr id="21" name="TextBox 20">
              <a:extLst>
                <a:ext uri="{FF2B5EF4-FFF2-40B4-BE49-F238E27FC236}">
                  <a16:creationId xmlns:a16="http://schemas.microsoft.com/office/drawing/2014/main" id="{242D9867-057B-EEBA-E544-F7760FD4E36D}"/>
                </a:ext>
              </a:extLst>
            </p:cNvPr>
            <p:cNvSpPr txBox="1"/>
            <p:nvPr userDrawn="1"/>
          </p:nvSpPr>
          <p:spPr>
            <a:xfrm>
              <a:off x="12316146" y="4885855"/>
              <a:ext cx="2146447" cy="553998"/>
            </a:xfrm>
            <a:prstGeom prst="rect">
              <a:avLst/>
            </a:prstGeom>
            <a:noFill/>
          </p:spPr>
          <p:txBody>
            <a:bodyPr wrap="square" rtlCol="0">
              <a:spAutoFit/>
            </a:bodyPr>
            <a:lstStyle/>
            <a:p>
              <a:r>
                <a:rPr lang="en-GB" sz="1000" b="1">
                  <a:solidFill>
                    <a:srgbClr val="333333"/>
                  </a:solidFill>
                </a:rPr>
                <a:t>7. </a:t>
              </a:r>
              <a:r>
                <a:rPr lang="en-GB" sz="1000">
                  <a:solidFill>
                    <a:srgbClr val="333333"/>
                  </a:solidFill>
                </a:rPr>
                <a:t>Once you are happy with your image, right click on it and select ‘</a:t>
              </a:r>
              <a:r>
                <a:rPr lang="en-GB" sz="1000" b="0">
                  <a:solidFill>
                    <a:srgbClr val="333333"/>
                  </a:solidFill>
                  <a:latin typeface="Arial" panose="020B0604020202020204" pitchFamily="34" charset="0"/>
                </a:rPr>
                <a:t>Send to back</a:t>
              </a:r>
              <a:r>
                <a:rPr lang="en-GB" sz="1000">
                  <a:solidFill>
                    <a:srgbClr val="333333"/>
                  </a:solidFill>
                </a:rPr>
                <a:t>’. </a:t>
              </a:r>
              <a:endParaRPr lang="en-GB" sz="1000">
                <a:solidFill>
                  <a:srgbClr val="333333"/>
                </a:solidFill>
                <a:latin typeface="Arial" panose="020B0604020202020204" pitchFamily="34" charset="0"/>
              </a:endParaRPr>
            </a:p>
          </p:txBody>
        </p:sp>
      </p:grpSp>
      <p:sp>
        <p:nvSpPr>
          <p:cNvPr id="8" name="Footer Placeholder 4">
            <a:extLst>
              <a:ext uri="{FF2B5EF4-FFF2-40B4-BE49-F238E27FC236}">
                <a16:creationId xmlns:a16="http://schemas.microsoft.com/office/drawing/2014/main" id="{FE456A1F-A68F-9B73-C0D2-99113CDE0902}"/>
              </a:ext>
            </a:extLst>
          </p:cNvPr>
          <p:cNvSpPr>
            <a:spLocks noGrp="1"/>
          </p:cNvSpPr>
          <p:nvPr>
            <p:ph type="ftr" sz="quarter" idx="3"/>
          </p:nvPr>
        </p:nvSpPr>
        <p:spPr>
          <a:xfrm rot="5400000">
            <a:off x="8770654" y="3198629"/>
            <a:ext cx="6616800" cy="219543"/>
          </a:xfrm>
          <a:prstGeom prst="rect">
            <a:avLst/>
          </a:prstGeom>
          <a:solidFill>
            <a:schemeClr val="accent1"/>
          </a:solidFill>
        </p:spPr>
        <p:txBody>
          <a:bodyPr wrap="square" rtlCol="0" anchor="ctr">
            <a:noAutofit/>
          </a:bodyPr>
          <a:lstStyle>
            <a:lvl1pPr algn="ctr">
              <a:lnSpc>
                <a:spcPct val="100000"/>
              </a:lnSpc>
              <a:spcAft>
                <a:spcPts val="1200"/>
              </a:spcAft>
              <a:defRPr lang="en-GB" sz="900" b="0" spc="100" baseline="0" smtClean="0"/>
            </a:lvl1pPr>
          </a:lstStyle>
          <a:p>
            <a:r>
              <a:rPr lang="en-IN"/>
              <a:t>SECTION TITLE</a:t>
            </a:r>
          </a:p>
        </p:txBody>
      </p:sp>
      <p:sp>
        <p:nvSpPr>
          <p:cNvPr id="9" name="Slide Number Placeholder 46">
            <a:extLst>
              <a:ext uri="{FF2B5EF4-FFF2-40B4-BE49-F238E27FC236}">
                <a16:creationId xmlns:a16="http://schemas.microsoft.com/office/drawing/2014/main" id="{23633858-CD73-D90B-90E4-A159C574A186}"/>
              </a:ext>
            </a:extLst>
          </p:cNvPr>
          <p:cNvSpPr>
            <a:spLocks noGrp="1"/>
          </p:cNvSpPr>
          <p:nvPr>
            <p:ph type="sldNum" sz="quarter" idx="34"/>
          </p:nvPr>
        </p:nvSpPr>
        <p:spPr>
          <a:xfrm>
            <a:off x="11967901" y="6617924"/>
            <a:ext cx="220924" cy="240077"/>
          </a:xfrm>
          <a:prstGeom prst="rect">
            <a:avLst/>
          </a:prstGeom>
          <a:solidFill>
            <a:schemeClr val="accent1"/>
          </a:solidFill>
        </p:spPr>
        <p:txBody>
          <a:bodyPr/>
          <a:lstStyle/>
          <a:p>
            <a:fld id="{BB07EAE1-021A-493C-B07F-6FE9E5D11BEB}" type="slidenum">
              <a:rPr lang="en-GB" smtClean="0"/>
              <a:pPr/>
              <a:t>‹#›</a:t>
            </a:fld>
            <a:endParaRPr lang="en-GB"/>
          </a:p>
        </p:txBody>
      </p:sp>
    </p:spTree>
    <p:custDataLst>
      <p:tags r:id="rId1"/>
    </p:custDataLst>
    <p:extLst>
      <p:ext uri="{BB962C8B-B14F-4D97-AF65-F5344CB8AC3E}">
        <p14:creationId xmlns:p14="http://schemas.microsoft.com/office/powerpoint/2010/main" val="24079852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Left collumn + image with filter">
    <p:spTree>
      <p:nvGrpSpPr>
        <p:cNvPr id="1" name=""/>
        <p:cNvGrpSpPr/>
        <p:nvPr/>
      </p:nvGrpSpPr>
      <p:grpSpPr>
        <a:xfrm>
          <a:off x="0" y="0"/>
          <a:ext cx="0" cy="0"/>
          <a:chOff x="0" y="0"/>
          <a:chExt cx="0" cy="0"/>
        </a:xfrm>
      </p:grpSpPr>
      <p:sp>
        <p:nvSpPr>
          <p:cNvPr id="24" name="Text Placeholder 9">
            <a:extLst>
              <a:ext uri="{FF2B5EF4-FFF2-40B4-BE49-F238E27FC236}">
                <a16:creationId xmlns:a16="http://schemas.microsoft.com/office/drawing/2014/main" id="{1EF683A8-C930-FAFD-A97A-C54F3DECF9F0}"/>
              </a:ext>
            </a:extLst>
          </p:cNvPr>
          <p:cNvSpPr>
            <a:spLocks noGrp="1"/>
          </p:cNvSpPr>
          <p:nvPr>
            <p:ph type="body" sz="quarter" idx="13"/>
          </p:nvPr>
        </p:nvSpPr>
        <p:spPr>
          <a:xfrm>
            <a:off x="450732" y="1534566"/>
            <a:ext cx="3517705" cy="2843788"/>
          </a:xfrm>
        </p:spPr>
        <p:txBody>
          <a:bodyPr/>
          <a:lstStyle>
            <a:lvl1pPr>
              <a:defRPr sz="1200">
                <a:latin typeface="+mn-lt"/>
              </a:defRPr>
            </a:lvl1pPr>
            <a:lvl2pPr>
              <a:defRPr sz="1200">
                <a:latin typeface="+mn-lt"/>
              </a:defRPr>
            </a:lvl2pPr>
            <a:lvl3pPr>
              <a:defRPr sz="1100">
                <a:latin typeface="+mn-lt"/>
              </a:defRPr>
            </a:lvl3pPr>
            <a:lvl4pPr>
              <a:defRPr sz="1050">
                <a:latin typeface="+mn-lt"/>
              </a:defRPr>
            </a:lvl4pPr>
            <a:lvl5pPr>
              <a:defRPr sz="1200">
                <a:latin typeface="Gotham Light" panose="02000603030000020004" pitchFamily="2" charset="0"/>
              </a:defRPr>
            </a:lvl5pPr>
          </a:lstStyle>
          <a:p>
            <a:pPr lvl="0"/>
            <a:r>
              <a:rPr lang="en-US"/>
              <a:t>Click to edit Master text styles</a:t>
            </a:r>
          </a:p>
        </p:txBody>
      </p:sp>
      <p:sp>
        <p:nvSpPr>
          <p:cNvPr id="26" name="Text Placeholder 25">
            <a:extLst>
              <a:ext uri="{FF2B5EF4-FFF2-40B4-BE49-F238E27FC236}">
                <a16:creationId xmlns:a16="http://schemas.microsoft.com/office/drawing/2014/main" id="{EC6DE52E-FA26-EEAC-325A-93E1D969249B}"/>
              </a:ext>
            </a:extLst>
          </p:cNvPr>
          <p:cNvSpPr>
            <a:spLocks noGrp="1"/>
          </p:cNvSpPr>
          <p:nvPr>
            <p:ph type="body" sz="quarter" idx="33" hasCustomPrompt="1"/>
          </p:nvPr>
        </p:nvSpPr>
        <p:spPr>
          <a:xfrm>
            <a:off x="0" y="4437855"/>
            <a:ext cx="3968436" cy="963612"/>
          </a:xfrm>
          <a:solidFill>
            <a:schemeClr val="accent4">
              <a:alpha val="50000"/>
            </a:schemeClr>
          </a:solidFill>
        </p:spPr>
        <p:txBody>
          <a:bodyPr lIns="540000" anchor="ctr"/>
          <a:lstStyle>
            <a:lvl1pPr>
              <a:defRPr sz="1600">
                <a:latin typeface="+mj-lt"/>
              </a:defRPr>
            </a:lvl1pPr>
          </a:lstStyle>
          <a:p>
            <a:pPr lvl="0"/>
            <a:r>
              <a:rPr lang="en-GB"/>
              <a:t>So, how can we help you?</a:t>
            </a:r>
          </a:p>
        </p:txBody>
      </p:sp>
      <p:sp>
        <p:nvSpPr>
          <p:cNvPr id="3" name="Picture Placeholder 2">
            <a:extLst>
              <a:ext uri="{FF2B5EF4-FFF2-40B4-BE49-F238E27FC236}">
                <a16:creationId xmlns:a16="http://schemas.microsoft.com/office/drawing/2014/main" id="{1F58C912-8061-1B6C-A26F-C124D2EA1411}"/>
              </a:ext>
            </a:extLst>
          </p:cNvPr>
          <p:cNvSpPr>
            <a:spLocks noGrp="1"/>
          </p:cNvSpPr>
          <p:nvPr>
            <p:ph type="pic" sz="quarter" idx="16" hasCustomPrompt="1"/>
          </p:nvPr>
        </p:nvSpPr>
        <p:spPr>
          <a:xfrm>
            <a:off x="4989800" y="0"/>
            <a:ext cx="6978099" cy="6858000"/>
          </a:xfrm>
        </p:spPr>
        <p:txBody>
          <a:bodyPr anchor="ctr"/>
          <a:lstStyle>
            <a:lvl1pPr algn="ctr">
              <a:defRPr/>
            </a:lvl1pPr>
          </a:lstStyle>
          <a:p>
            <a:r>
              <a:rPr lang="en-GB"/>
              <a:t>Click icon to insert image &gt; Right click &gt; Send to Back</a:t>
            </a:r>
            <a:br>
              <a:rPr lang="en-GB"/>
            </a:br>
            <a:br>
              <a:rPr lang="en-GB"/>
            </a:br>
            <a:br>
              <a:rPr lang="en-GB"/>
            </a:br>
            <a:endParaRPr lang="en-GB"/>
          </a:p>
        </p:txBody>
      </p:sp>
      <p:sp>
        <p:nvSpPr>
          <p:cNvPr id="2" name="Title 1">
            <a:extLst>
              <a:ext uri="{FF2B5EF4-FFF2-40B4-BE49-F238E27FC236}">
                <a16:creationId xmlns:a16="http://schemas.microsoft.com/office/drawing/2014/main" id="{7FEF6A05-65E3-A172-3307-64C094774980}"/>
              </a:ext>
            </a:extLst>
          </p:cNvPr>
          <p:cNvSpPr>
            <a:spLocks noGrp="1"/>
          </p:cNvSpPr>
          <p:nvPr>
            <p:ph type="title" hasCustomPrompt="1"/>
          </p:nvPr>
        </p:nvSpPr>
        <p:spPr>
          <a:xfrm>
            <a:off x="450732" y="460771"/>
            <a:ext cx="4170864" cy="558405"/>
          </a:xfrm>
        </p:spPr>
        <p:txBody>
          <a:bodyPr/>
          <a:lstStyle>
            <a:lvl1pPr>
              <a:defRPr sz="3199"/>
            </a:lvl1pPr>
          </a:lstStyle>
          <a:p>
            <a:r>
              <a:rPr lang="en-GB"/>
              <a:t>Insert title here</a:t>
            </a:r>
          </a:p>
        </p:txBody>
      </p:sp>
      <p:grpSp>
        <p:nvGrpSpPr>
          <p:cNvPr id="19" name="Group 18">
            <a:extLst>
              <a:ext uri="{FF2B5EF4-FFF2-40B4-BE49-F238E27FC236}">
                <a16:creationId xmlns:a16="http://schemas.microsoft.com/office/drawing/2014/main" id="{E2FED313-AF3C-2F83-9A5A-C9243CDD09DC}"/>
              </a:ext>
            </a:extLst>
          </p:cNvPr>
          <p:cNvGrpSpPr/>
          <p:nvPr userDrawn="1"/>
        </p:nvGrpSpPr>
        <p:grpSpPr>
          <a:xfrm>
            <a:off x="12284371" y="0"/>
            <a:ext cx="2174456" cy="5067300"/>
            <a:chOff x="838199" y="1150069"/>
            <a:chExt cx="2175022" cy="5067300"/>
          </a:xfrm>
        </p:grpSpPr>
        <p:sp>
          <p:nvSpPr>
            <p:cNvPr id="20" name="Rectangle 19">
              <a:extLst>
                <a:ext uri="{FF2B5EF4-FFF2-40B4-BE49-F238E27FC236}">
                  <a16:creationId xmlns:a16="http://schemas.microsoft.com/office/drawing/2014/main" id="{35FF9B5A-CF40-ACFA-46F2-A871D7545159}"/>
                </a:ext>
              </a:extLst>
            </p:cNvPr>
            <p:cNvSpPr/>
            <p:nvPr/>
          </p:nvSpPr>
          <p:spPr>
            <a:xfrm>
              <a:off x="838199" y="1669942"/>
              <a:ext cx="2146446" cy="4547427"/>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333333"/>
                </a:solidFill>
              </a:endParaRPr>
            </a:p>
          </p:txBody>
        </p:sp>
        <p:sp>
          <p:nvSpPr>
            <p:cNvPr id="22" name="Rectangle 21">
              <a:extLst>
                <a:ext uri="{FF2B5EF4-FFF2-40B4-BE49-F238E27FC236}">
                  <a16:creationId xmlns:a16="http://schemas.microsoft.com/office/drawing/2014/main" id="{C81D4BFF-FFCB-B1DC-028A-B22C9F1664E5}"/>
                </a:ext>
              </a:extLst>
            </p:cNvPr>
            <p:cNvSpPr/>
            <p:nvPr/>
          </p:nvSpPr>
          <p:spPr>
            <a:xfrm flipV="1">
              <a:off x="838200" y="1150069"/>
              <a:ext cx="2146445" cy="52016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799">
                <a:solidFill>
                  <a:srgbClr val="333333"/>
                </a:solidFill>
              </a:endParaRPr>
            </a:p>
          </p:txBody>
        </p:sp>
        <p:sp>
          <p:nvSpPr>
            <p:cNvPr id="23" name="TextBox 22">
              <a:extLst>
                <a:ext uri="{FF2B5EF4-FFF2-40B4-BE49-F238E27FC236}">
                  <a16:creationId xmlns:a16="http://schemas.microsoft.com/office/drawing/2014/main" id="{A361257A-18CC-D575-5811-1EDA9FEE8ACB}"/>
                </a:ext>
              </a:extLst>
            </p:cNvPr>
            <p:cNvSpPr txBox="1"/>
            <p:nvPr/>
          </p:nvSpPr>
          <p:spPr>
            <a:xfrm>
              <a:off x="866775" y="1753646"/>
              <a:ext cx="2087197" cy="553998"/>
            </a:xfrm>
            <a:prstGeom prst="rect">
              <a:avLst/>
            </a:prstGeom>
            <a:noFill/>
          </p:spPr>
          <p:txBody>
            <a:bodyPr wrap="square" rtlCol="0">
              <a:spAutoFit/>
            </a:bodyPr>
            <a:lstStyle/>
            <a:p>
              <a:r>
                <a:rPr lang="en-GB" sz="1000" b="1">
                  <a:solidFill>
                    <a:srgbClr val="333333"/>
                  </a:solidFill>
                </a:rPr>
                <a:t>1. </a:t>
              </a:r>
              <a:r>
                <a:rPr lang="en-GB" sz="1000">
                  <a:solidFill>
                    <a:srgbClr val="333333"/>
                  </a:solidFill>
                </a:rPr>
                <a:t>Click on the </a:t>
              </a:r>
              <a:r>
                <a:rPr lang="en-GB" sz="1000" b="0">
                  <a:solidFill>
                    <a:srgbClr val="333333"/>
                  </a:solidFill>
                  <a:latin typeface="Arial" panose="020B0604020202020204" pitchFamily="34" charset="0"/>
                </a:rPr>
                <a:t>icon</a:t>
              </a:r>
              <a:r>
                <a:rPr lang="en-GB" sz="1000">
                  <a:solidFill>
                    <a:srgbClr val="333333"/>
                  </a:solidFill>
                </a:rPr>
                <a:t> in the middle of the placeholder and choose the image from your computer.</a:t>
              </a:r>
            </a:p>
          </p:txBody>
        </p:sp>
        <p:sp>
          <p:nvSpPr>
            <p:cNvPr id="34" name="TextBox 33">
              <a:extLst>
                <a:ext uri="{FF2B5EF4-FFF2-40B4-BE49-F238E27FC236}">
                  <a16:creationId xmlns:a16="http://schemas.microsoft.com/office/drawing/2014/main" id="{327E26B8-F641-762F-511C-00239115D46B}"/>
                </a:ext>
              </a:extLst>
            </p:cNvPr>
            <p:cNvSpPr txBox="1"/>
            <p:nvPr/>
          </p:nvSpPr>
          <p:spPr>
            <a:xfrm>
              <a:off x="866774" y="2507829"/>
              <a:ext cx="2146447" cy="553998"/>
            </a:xfrm>
            <a:prstGeom prst="rect">
              <a:avLst/>
            </a:prstGeom>
            <a:noFill/>
          </p:spPr>
          <p:txBody>
            <a:bodyPr wrap="square" rtlCol="0">
              <a:spAutoFit/>
            </a:bodyPr>
            <a:lstStyle/>
            <a:p>
              <a:r>
                <a:rPr lang="en-GB" sz="1000" b="1">
                  <a:solidFill>
                    <a:srgbClr val="333333"/>
                  </a:solidFill>
                </a:rPr>
                <a:t>2. </a:t>
              </a:r>
              <a:r>
                <a:rPr lang="en-GB" sz="1000">
                  <a:solidFill>
                    <a:srgbClr val="333333"/>
                  </a:solidFill>
                </a:rPr>
                <a:t>Click on the </a:t>
              </a:r>
              <a:r>
                <a:rPr lang="en-GB" sz="1000" b="0">
                  <a:solidFill>
                    <a:srgbClr val="333333"/>
                  </a:solidFill>
                  <a:latin typeface="Arial" panose="020B0604020202020204" pitchFamily="34" charset="0"/>
                </a:rPr>
                <a:t>Format Picture </a:t>
              </a:r>
              <a:r>
                <a:rPr lang="en-GB" sz="1000">
                  <a:solidFill>
                    <a:srgbClr val="333333"/>
                  </a:solidFill>
                </a:rPr>
                <a:t>tab in the ribbon and use the tools to edit the image.</a:t>
              </a:r>
            </a:p>
          </p:txBody>
        </p:sp>
        <p:sp>
          <p:nvSpPr>
            <p:cNvPr id="36" name="TextBox 35">
              <a:extLst>
                <a:ext uri="{FF2B5EF4-FFF2-40B4-BE49-F238E27FC236}">
                  <a16:creationId xmlns:a16="http://schemas.microsoft.com/office/drawing/2014/main" id="{6F1747B9-B092-33DC-909F-9800D600B5DB}"/>
                </a:ext>
              </a:extLst>
            </p:cNvPr>
            <p:cNvSpPr txBox="1"/>
            <p:nvPr/>
          </p:nvSpPr>
          <p:spPr>
            <a:xfrm>
              <a:off x="866773" y="3108124"/>
              <a:ext cx="2146447" cy="1169551"/>
            </a:xfrm>
            <a:prstGeom prst="rect">
              <a:avLst/>
            </a:prstGeom>
            <a:noFill/>
          </p:spPr>
          <p:txBody>
            <a:bodyPr wrap="square" rtlCol="0">
              <a:spAutoFit/>
            </a:bodyPr>
            <a:lstStyle/>
            <a:p>
              <a:r>
                <a:rPr lang="en-GB" sz="1000" b="1">
                  <a:solidFill>
                    <a:srgbClr val="333333"/>
                  </a:solidFill>
                </a:rPr>
                <a:t>3. </a:t>
              </a:r>
              <a:r>
                <a:rPr lang="en-GB" sz="1000">
                  <a:solidFill>
                    <a:srgbClr val="333333"/>
                  </a:solidFill>
                </a:rPr>
                <a:t>Choose </a:t>
              </a:r>
              <a:r>
                <a:rPr lang="en-GB" sz="1000" b="0">
                  <a:solidFill>
                    <a:srgbClr val="333333"/>
                  </a:solidFill>
                  <a:latin typeface="Arial" panose="020B0604020202020204" pitchFamily="34" charset="0"/>
                </a:rPr>
                <a:t>Crop</a:t>
              </a:r>
              <a:r>
                <a:rPr lang="en-GB" sz="1000">
                  <a:solidFill>
                    <a:srgbClr val="333333"/>
                  </a:solidFill>
                </a:rPr>
                <a:t> to resize and move the image within the placeholder, using the white circles in the corners of the image. Click on the drop down arrow and choose </a:t>
              </a:r>
              <a:r>
                <a:rPr lang="en-GB" sz="1000" b="0">
                  <a:solidFill>
                    <a:srgbClr val="333333"/>
                  </a:solidFill>
                  <a:latin typeface="Arial" panose="020B0604020202020204" pitchFamily="34" charset="0"/>
                </a:rPr>
                <a:t>Fit </a:t>
              </a:r>
              <a:r>
                <a:rPr lang="en-GB" sz="1000">
                  <a:solidFill>
                    <a:srgbClr val="333333"/>
                  </a:solidFill>
                </a:rPr>
                <a:t>to fit the image to the placeholder.</a:t>
              </a:r>
            </a:p>
          </p:txBody>
        </p:sp>
        <p:sp>
          <p:nvSpPr>
            <p:cNvPr id="38" name="TextBox 37">
              <a:extLst>
                <a:ext uri="{FF2B5EF4-FFF2-40B4-BE49-F238E27FC236}">
                  <a16:creationId xmlns:a16="http://schemas.microsoft.com/office/drawing/2014/main" id="{53361FC6-2A45-E965-63B4-2AE32B179573}"/>
                </a:ext>
              </a:extLst>
            </p:cNvPr>
            <p:cNvSpPr txBox="1"/>
            <p:nvPr/>
          </p:nvSpPr>
          <p:spPr>
            <a:xfrm>
              <a:off x="866774" y="4323972"/>
              <a:ext cx="2146447" cy="400110"/>
            </a:xfrm>
            <a:prstGeom prst="rect">
              <a:avLst/>
            </a:prstGeom>
            <a:noFill/>
          </p:spPr>
          <p:txBody>
            <a:bodyPr wrap="square" rtlCol="0">
              <a:spAutoFit/>
            </a:bodyPr>
            <a:lstStyle/>
            <a:p>
              <a:r>
                <a:rPr lang="en-GB" sz="1000" b="1">
                  <a:solidFill>
                    <a:srgbClr val="333333"/>
                  </a:solidFill>
                </a:rPr>
                <a:t>4. </a:t>
              </a:r>
              <a:r>
                <a:rPr lang="en-GB" sz="1000">
                  <a:solidFill>
                    <a:srgbClr val="333333"/>
                  </a:solidFill>
                </a:rPr>
                <a:t>Choose </a:t>
              </a:r>
              <a:r>
                <a:rPr lang="en-GB" sz="1000" b="0">
                  <a:solidFill>
                    <a:srgbClr val="333333"/>
                  </a:solidFill>
                  <a:latin typeface="Arial" panose="020B0604020202020204" pitchFamily="34" charset="0"/>
                </a:rPr>
                <a:t>Picture Colour </a:t>
              </a:r>
              <a:r>
                <a:rPr lang="en-GB" sz="1000">
                  <a:solidFill>
                    <a:srgbClr val="333333"/>
                  </a:solidFill>
                </a:rPr>
                <a:t>to adjust the Saturation, Tone, and Colour.</a:t>
              </a:r>
            </a:p>
          </p:txBody>
        </p:sp>
        <p:sp>
          <p:nvSpPr>
            <p:cNvPr id="40" name="TextBox 39">
              <a:extLst>
                <a:ext uri="{FF2B5EF4-FFF2-40B4-BE49-F238E27FC236}">
                  <a16:creationId xmlns:a16="http://schemas.microsoft.com/office/drawing/2014/main" id="{EFB0E1F0-2C86-619F-998A-114D7760B819}"/>
                </a:ext>
              </a:extLst>
            </p:cNvPr>
            <p:cNvSpPr txBox="1"/>
            <p:nvPr/>
          </p:nvSpPr>
          <p:spPr>
            <a:xfrm>
              <a:off x="866774" y="4924267"/>
              <a:ext cx="2146447" cy="553998"/>
            </a:xfrm>
            <a:prstGeom prst="rect">
              <a:avLst/>
            </a:prstGeom>
            <a:noFill/>
          </p:spPr>
          <p:txBody>
            <a:bodyPr wrap="square" rtlCol="0">
              <a:spAutoFit/>
            </a:bodyPr>
            <a:lstStyle/>
            <a:p>
              <a:r>
                <a:rPr lang="en-GB" sz="1000" b="1">
                  <a:solidFill>
                    <a:srgbClr val="333333"/>
                  </a:solidFill>
                </a:rPr>
                <a:t>5. </a:t>
              </a:r>
              <a:r>
                <a:rPr lang="en-GB" sz="1000">
                  <a:solidFill>
                    <a:srgbClr val="333333"/>
                  </a:solidFill>
                </a:rPr>
                <a:t>Choose </a:t>
              </a:r>
              <a:r>
                <a:rPr lang="en-GB" sz="1000" b="0">
                  <a:solidFill>
                    <a:srgbClr val="333333"/>
                  </a:solidFill>
                  <a:latin typeface="Arial" panose="020B0604020202020204" pitchFamily="34" charset="0"/>
                </a:rPr>
                <a:t>Picture Correction </a:t>
              </a:r>
              <a:r>
                <a:rPr lang="en-GB" sz="1000">
                  <a:solidFill>
                    <a:srgbClr val="333333"/>
                  </a:solidFill>
                </a:rPr>
                <a:t>to adjust the Sharpness, Brightness, and Contrast.</a:t>
              </a:r>
            </a:p>
          </p:txBody>
        </p:sp>
        <p:sp>
          <p:nvSpPr>
            <p:cNvPr id="41" name="TextBox 40">
              <a:extLst>
                <a:ext uri="{FF2B5EF4-FFF2-40B4-BE49-F238E27FC236}">
                  <a16:creationId xmlns:a16="http://schemas.microsoft.com/office/drawing/2014/main" id="{E00CB47E-9C26-5712-C9A8-71ED108D7FB6}"/>
                </a:ext>
              </a:extLst>
            </p:cNvPr>
            <p:cNvSpPr txBox="1"/>
            <p:nvPr/>
          </p:nvSpPr>
          <p:spPr>
            <a:xfrm>
              <a:off x="1026885" y="1179173"/>
              <a:ext cx="1826222" cy="461665"/>
            </a:xfrm>
            <a:prstGeom prst="rect">
              <a:avLst/>
            </a:prstGeom>
            <a:noFill/>
          </p:spPr>
          <p:txBody>
            <a:bodyPr wrap="square" rtlCol="0">
              <a:spAutoFit/>
            </a:bodyPr>
            <a:lstStyle/>
            <a:p>
              <a:pPr algn="ctr"/>
              <a:r>
                <a:rPr lang="en-GB" sz="1200">
                  <a:solidFill>
                    <a:srgbClr val="333333"/>
                  </a:solidFill>
                  <a:latin typeface="+mn-lt"/>
                </a:rPr>
                <a:t>HOW TO INSERT </a:t>
              </a:r>
              <a:br>
                <a:rPr lang="en-GB" sz="1200">
                  <a:solidFill>
                    <a:srgbClr val="333333"/>
                  </a:solidFill>
                  <a:latin typeface="+mn-lt"/>
                </a:rPr>
              </a:br>
              <a:r>
                <a:rPr lang="en-GB" sz="1200">
                  <a:solidFill>
                    <a:srgbClr val="333333"/>
                  </a:solidFill>
                  <a:latin typeface="+mn-lt"/>
                </a:rPr>
                <a:t>AN IMAGE</a:t>
              </a:r>
            </a:p>
          </p:txBody>
        </p:sp>
        <p:sp>
          <p:nvSpPr>
            <p:cNvPr id="42" name="TextBox 41">
              <a:extLst>
                <a:ext uri="{FF2B5EF4-FFF2-40B4-BE49-F238E27FC236}">
                  <a16:creationId xmlns:a16="http://schemas.microsoft.com/office/drawing/2014/main" id="{A539EC66-EE3C-7961-0B4A-B4394E876A46}"/>
                </a:ext>
              </a:extLst>
            </p:cNvPr>
            <p:cNvSpPr txBox="1"/>
            <p:nvPr userDrawn="1"/>
          </p:nvSpPr>
          <p:spPr>
            <a:xfrm>
              <a:off x="866774" y="5522715"/>
              <a:ext cx="2146447" cy="553998"/>
            </a:xfrm>
            <a:prstGeom prst="rect">
              <a:avLst/>
            </a:prstGeom>
            <a:noFill/>
          </p:spPr>
          <p:txBody>
            <a:bodyPr wrap="square" rtlCol="0">
              <a:spAutoFit/>
            </a:bodyPr>
            <a:lstStyle/>
            <a:p>
              <a:r>
                <a:rPr lang="en-GB" sz="1000" b="1">
                  <a:solidFill>
                    <a:srgbClr val="333333"/>
                  </a:solidFill>
                </a:rPr>
                <a:t>6. </a:t>
              </a:r>
              <a:r>
                <a:rPr lang="en-GB" sz="1000">
                  <a:solidFill>
                    <a:srgbClr val="333333"/>
                  </a:solidFill>
                </a:rPr>
                <a:t>Once you are happy with your image, right click on it and select ‘</a:t>
              </a:r>
              <a:r>
                <a:rPr lang="en-GB" sz="1000" b="0">
                  <a:solidFill>
                    <a:srgbClr val="333333"/>
                  </a:solidFill>
                  <a:latin typeface="Arial" panose="020B0604020202020204" pitchFamily="34" charset="0"/>
                </a:rPr>
                <a:t>Send to back</a:t>
              </a:r>
              <a:r>
                <a:rPr lang="en-GB" sz="1000">
                  <a:solidFill>
                    <a:srgbClr val="333333"/>
                  </a:solidFill>
                </a:rPr>
                <a:t>’. </a:t>
              </a:r>
              <a:endParaRPr lang="en-GB" sz="1000">
                <a:solidFill>
                  <a:srgbClr val="333333"/>
                </a:solidFill>
                <a:latin typeface="Arial" panose="020B0604020202020204" pitchFamily="34" charset="0"/>
              </a:endParaRPr>
            </a:p>
          </p:txBody>
        </p:sp>
      </p:grpSp>
      <p:sp>
        <p:nvSpPr>
          <p:cNvPr id="4" name="Text Placeholder 38">
            <a:extLst>
              <a:ext uri="{FF2B5EF4-FFF2-40B4-BE49-F238E27FC236}">
                <a16:creationId xmlns:a16="http://schemas.microsoft.com/office/drawing/2014/main" id="{C5126B6B-845E-8397-E453-972578B46365}"/>
              </a:ext>
            </a:extLst>
          </p:cNvPr>
          <p:cNvSpPr>
            <a:spLocks noGrp="1"/>
          </p:cNvSpPr>
          <p:nvPr>
            <p:ph type="body" sz="quarter" idx="19" hasCustomPrompt="1"/>
          </p:nvPr>
        </p:nvSpPr>
        <p:spPr>
          <a:xfrm>
            <a:off x="4989795" y="0"/>
            <a:ext cx="6978099" cy="6858000"/>
          </a:xfrm>
          <a:gradFill flip="none" rotWithShape="1">
            <a:gsLst>
              <a:gs pos="89000">
                <a:schemeClr val="bg1"/>
              </a:gs>
              <a:gs pos="0">
                <a:schemeClr val="bg1">
                  <a:alpha val="0"/>
                </a:schemeClr>
              </a:gs>
            </a:gsLst>
            <a:lin ang="10800000" scaled="1"/>
            <a:tileRect/>
          </a:gradFill>
        </p:spPr>
        <p:txBody>
          <a:bodyPr/>
          <a:lstStyle>
            <a:lvl1pPr>
              <a:defRPr/>
            </a:lvl1pPr>
          </a:lstStyle>
          <a:p>
            <a:pPr lvl="0"/>
            <a:r>
              <a:rPr lang="en-GB"/>
              <a:t> </a:t>
            </a:r>
          </a:p>
        </p:txBody>
      </p:sp>
      <p:pic>
        <p:nvPicPr>
          <p:cNvPr id="5" name="Graphic 4">
            <a:extLst>
              <a:ext uri="{FF2B5EF4-FFF2-40B4-BE49-F238E27FC236}">
                <a16:creationId xmlns:a16="http://schemas.microsoft.com/office/drawing/2014/main" id="{9A5684E8-6932-6B08-7A3D-9DB5EA131634}"/>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954264" y="449778"/>
            <a:ext cx="566076" cy="566223"/>
          </a:xfrm>
          <a:prstGeom prst="rect">
            <a:avLst/>
          </a:prstGeom>
        </p:spPr>
      </p:pic>
      <p:sp>
        <p:nvSpPr>
          <p:cNvPr id="6" name="Footer Placeholder 4">
            <a:extLst>
              <a:ext uri="{FF2B5EF4-FFF2-40B4-BE49-F238E27FC236}">
                <a16:creationId xmlns:a16="http://schemas.microsoft.com/office/drawing/2014/main" id="{2463317C-AE6A-A8D8-B6A0-FEB5F3038699}"/>
              </a:ext>
            </a:extLst>
          </p:cNvPr>
          <p:cNvSpPr>
            <a:spLocks noGrp="1"/>
          </p:cNvSpPr>
          <p:nvPr>
            <p:ph type="ftr" sz="quarter" idx="3"/>
          </p:nvPr>
        </p:nvSpPr>
        <p:spPr>
          <a:xfrm rot="5400000">
            <a:off x="8770654" y="3198629"/>
            <a:ext cx="6616800" cy="219543"/>
          </a:xfrm>
          <a:prstGeom prst="rect">
            <a:avLst/>
          </a:prstGeom>
          <a:solidFill>
            <a:schemeClr val="accent1"/>
          </a:solidFill>
        </p:spPr>
        <p:txBody>
          <a:bodyPr wrap="square" rtlCol="0" anchor="ctr">
            <a:noAutofit/>
          </a:bodyPr>
          <a:lstStyle>
            <a:lvl1pPr algn="ctr">
              <a:lnSpc>
                <a:spcPct val="100000"/>
              </a:lnSpc>
              <a:spcAft>
                <a:spcPts val="1200"/>
              </a:spcAft>
              <a:defRPr lang="en-GB" sz="900" b="0" spc="100" baseline="0" smtClean="0"/>
            </a:lvl1pPr>
          </a:lstStyle>
          <a:p>
            <a:r>
              <a:rPr lang="en-IN"/>
              <a:t>SECTION TITLE</a:t>
            </a:r>
          </a:p>
        </p:txBody>
      </p:sp>
      <p:sp>
        <p:nvSpPr>
          <p:cNvPr id="7" name="Slide Number Placeholder 46">
            <a:extLst>
              <a:ext uri="{FF2B5EF4-FFF2-40B4-BE49-F238E27FC236}">
                <a16:creationId xmlns:a16="http://schemas.microsoft.com/office/drawing/2014/main" id="{79F073B2-2077-AAF4-2AFB-DC0CAD79D59A}"/>
              </a:ext>
            </a:extLst>
          </p:cNvPr>
          <p:cNvSpPr>
            <a:spLocks noGrp="1"/>
          </p:cNvSpPr>
          <p:nvPr>
            <p:ph type="sldNum" sz="quarter" idx="34"/>
          </p:nvPr>
        </p:nvSpPr>
        <p:spPr>
          <a:xfrm>
            <a:off x="11967901" y="6617924"/>
            <a:ext cx="220924" cy="240077"/>
          </a:xfrm>
          <a:prstGeom prst="rect">
            <a:avLst/>
          </a:prstGeom>
          <a:solidFill>
            <a:schemeClr val="accent1"/>
          </a:solidFill>
        </p:spPr>
        <p:txBody>
          <a:bodyPr/>
          <a:lstStyle/>
          <a:p>
            <a:fld id="{BB07EAE1-021A-493C-B07F-6FE9E5D11BEB}" type="slidenum">
              <a:rPr lang="en-GB" smtClean="0"/>
              <a:pPr/>
              <a:t>‹#›</a:t>
            </a:fld>
            <a:endParaRPr lang="en-GB"/>
          </a:p>
        </p:txBody>
      </p:sp>
    </p:spTree>
    <p:custDataLst>
      <p:tags r:id="rId1"/>
    </p:custDataLst>
    <p:extLst>
      <p:ext uri="{BB962C8B-B14F-4D97-AF65-F5344CB8AC3E}">
        <p14:creationId xmlns:p14="http://schemas.microsoft.com/office/powerpoint/2010/main" val="34779212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Left two collumn right image">
    <p:spTree>
      <p:nvGrpSpPr>
        <p:cNvPr id="1" name=""/>
        <p:cNvGrpSpPr/>
        <p:nvPr/>
      </p:nvGrpSpPr>
      <p:grpSpPr>
        <a:xfrm>
          <a:off x="0" y="0"/>
          <a:ext cx="0" cy="0"/>
          <a:chOff x="0" y="0"/>
          <a:chExt cx="0" cy="0"/>
        </a:xfrm>
      </p:grpSpPr>
      <p:sp>
        <p:nvSpPr>
          <p:cNvPr id="23" name="Text Placeholder 54">
            <a:extLst>
              <a:ext uri="{FF2B5EF4-FFF2-40B4-BE49-F238E27FC236}">
                <a16:creationId xmlns:a16="http://schemas.microsoft.com/office/drawing/2014/main" id="{CBC9306F-86C1-1F71-C4C2-6EF00C66703A}"/>
              </a:ext>
            </a:extLst>
          </p:cNvPr>
          <p:cNvSpPr>
            <a:spLocks noGrp="1"/>
          </p:cNvSpPr>
          <p:nvPr>
            <p:ph type="body" sz="quarter" idx="49" hasCustomPrompt="1"/>
          </p:nvPr>
        </p:nvSpPr>
        <p:spPr>
          <a:xfrm>
            <a:off x="450732" y="1528819"/>
            <a:ext cx="3193218" cy="407988"/>
          </a:xfrm>
        </p:spPr>
        <p:txBody>
          <a:bodyPr/>
          <a:lstStyle>
            <a:lvl1pPr>
              <a:lnSpc>
                <a:spcPct val="100000"/>
              </a:lnSpc>
              <a:defRPr sz="1600">
                <a:latin typeface="+mj-lt"/>
              </a:defRPr>
            </a:lvl1pPr>
          </a:lstStyle>
          <a:p>
            <a:pPr lvl="0"/>
            <a:r>
              <a:rPr lang="en-GB"/>
              <a:t>Heading</a:t>
            </a:r>
          </a:p>
        </p:txBody>
      </p:sp>
      <p:sp>
        <p:nvSpPr>
          <p:cNvPr id="24" name="Text Placeholder 9">
            <a:extLst>
              <a:ext uri="{FF2B5EF4-FFF2-40B4-BE49-F238E27FC236}">
                <a16:creationId xmlns:a16="http://schemas.microsoft.com/office/drawing/2014/main" id="{1A2CF2A3-9B3B-4287-0C19-F98AF6E6BFEE}"/>
              </a:ext>
            </a:extLst>
          </p:cNvPr>
          <p:cNvSpPr>
            <a:spLocks noGrp="1"/>
          </p:cNvSpPr>
          <p:nvPr>
            <p:ph type="body" sz="quarter" idx="13" hasCustomPrompt="1"/>
          </p:nvPr>
        </p:nvSpPr>
        <p:spPr>
          <a:xfrm>
            <a:off x="450732" y="2135382"/>
            <a:ext cx="3193219" cy="3393554"/>
          </a:xfrm>
        </p:spPr>
        <p:txBody>
          <a:bodyPr/>
          <a:lstStyle>
            <a:lvl1pPr>
              <a:defRPr sz="1200">
                <a:latin typeface="+mn-lt"/>
              </a:defRPr>
            </a:lvl1pPr>
            <a:lvl2pPr>
              <a:defRPr sz="1200">
                <a:latin typeface="+mn-lt"/>
              </a:defRPr>
            </a:lvl2pPr>
            <a:lvl3pPr>
              <a:defRPr sz="1100">
                <a:latin typeface="+mn-lt"/>
              </a:defRPr>
            </a:lvl3pPr>
            <a:lvl4pPr>
              <a:defRPr sz="1050">
                <a:latin typeface="+mn-lt"/>
              </a:defRPr>
            </a:lvl4pPr>
            <a:lvl5pPr>
              <a:defRPr sz="1200">
                <a:latin typeface="Arial" panose="020B0604020202020204" pitchFamily="34" charset="0"/>
              </a:defRPr>
            </a:lvl5pPr>
          </a:lstStyle>
          <a:p>
            <a:pPr lvl="0"/>
            <a:r>
              <a:rPr lang="en-GB"/>
              <a:t>Insert </a:t>
            </a:r>
          </a:p>
          <a:p>
            <a:pPr lvl="1"/>
            <a:r>
              <a:rPr lang="en-GB"/>
              <a:t>Second level</a:t>
            </a:r>
          </a:p>
          <a:p>
            <a:pPr lvl="2"/>
            <a:r>
              <a:rPr lang="en-GB"/>
              <a:t>Third level</a:t>
            </a:r>
          </a:p>
          <a:p>
            <a:pPr lvl="3"/>
            <a:r>
              <a:rPr lang="en-GB"/>
              <a:t>Fourth level</a:t>
            </a:r>
          </a:p>
          <a:p>
            <a:pPr lvl="4"/>
            <a:r>
              <a:rPr lang="en-GB"/>
              <a:t>Fifth level</a:t>
            </a:r>
          </a:p>
        </p:txBody>
      </p:sp>
      <p:sp>
        <p:nvSpPr>
          <p:cNvPr id="25" name="Text Placeholder 54">
            <a:extLst>
              <a:ext uri="{FF2B5EF4-FFF2-40B4-BE49-F238E27FC236}">
                <a16:creationId xmlns:a16="http://schemas.microsoft.com/office/drawing/2014/main" id="{F797204D-1055-FB2C-BF64-1C3370096FCA}"/>
              </a:ext>
            </a:extLst>
          </p:cNvPr>
          <p:cNvSpPr>
            <a:spLocks noGrp="1"/>
          </p:cNvSpPr>
          <p:nvPr>
            <p:ph type="body" sz="quarter" idx="50" hasCustomPrompt="1"/>
          </p:nvPr>
        </p:nvSpPr>
        <p:spPr>
          <a:xfrm>
            <a:off x="3881219" y="1528819"/>
            <a:ext cx="3193218" cy="407988"/>
          </a:xfrm>
        </p:spPr>
        <p:txBody>
          <a:bodyPr/>
          <a:lstStyle>
            <a:lvl1pPr>
              <a:lnSpc>
                <a:spcPct val="100000"/>
              </a:lnSpc>
              <a:defRPr sz="1600">
                <a:latin typeface="+mj-lt"/>
              </a:defRPr>
            </a:lvl1pPr>
          </a:lstStyle>
          <a:p>
            <a:pPr lvl="0"/>
            <a:r>
              <a:rPr lang="en-GB"/>
              <a:t>Heading</a:t>
            </a:r>
          </a:p>
        </p:txBody>
      </p:sp>
      <p:sp>
        <p:nvSpPr>
          <p:cNvPr id="26" name="Text Placeholder 9">
            <a:extLst>
              <a:ext uri="{FF2B5EF4-FFF2-40B4-BE49-F238E27FC236}">
                <a16:creationId xmlns:a16="http://schemas.microsoft.com/office/drawing/2014/main" id="{9731BB2D-DD48-C0C7-E193-B76E49DD2BD4}"/>
              </a:ext>
            </a:extLst>
          </p:cNvPr>
          <p:cNvSpPr>
            <a:spLocks noGrp="1"/>
          </p:cNvSpPr>
          <p:nvPr>
            <p:ph type="body" sz="quarter" idx="51" hasCustomPrompt="1"/>
          </p:nvPr>
        </p:nvSpPr>
        <p:spPr>
          <a:xfrm>
            <a:off x="3881220" y="2135382"/>
            <a:ext cx="3193219" cy="3393554"/>
          </a:xfrm>
        </p:spPr>
        <p:txBody>
          <a:bodyPr/>
          <a:lstStyle>
            <a:lvl1pPr>
              <a:defRPr sz="1200">
                <a:latin typeface="+mn-lt"/>
              </a:defRPr>
            </a:lvl1pPr>
            <a:lvl2pPr>
              <a:defRPr sz="1200">
                <a:latin typeface="+mn-lt"/>
              </a:defRPr>
            </a:lvl2pPr>
            <a:lvl3pPr>
              <a:defRPr sz="1100">
                <a:latin typeface="+mn-lt"/>
              </a:defRPr>
            </a:lvl3pPr>
            <a:lvl4pPr>
              <a:defRPr sz="1050">
                <a:latin typeface="+mn-lt"/>
              </a:defRPr>
            </a:lvl4pPr>
            <a:lvl5pPr>
              <a:defRPr sz="1200">
                <a:latin typeface="Arial" panose="020B0604020202020204" pitchFamily="34" charset="0"/>
              </a:defRPr>
            </a:lvl5pPr>
          </a:lstStyle>
          <a:p>
            <a:pPr lvl="0"/>
            <a:r>
              <a:rPr lang="en-GB"/>
              <a:t>Insert </a:t>
            </a:r>
          </a:p>
          <a:p>
            <a:pPr lvl="1"/>
            <a:r>
              <a:rPr lang="en-GB"/>
              <a:t>Second level</a:t>
            </a:r>
          </a:p>
          <a:p>
            <a:pPr lvl="2"/>
            <a:r>
              <a:rPr lang="en-GB"/>
              <a:t>Third level</a:t>
            </a:r>
          </a:p>
          <a:p>
            <a:pPr lvl="3"/>
            <a:r>
              <a:rPr lang="en-GB"/>
              <a:t>Fourth level</a:t>
            </a:r>
          </a:p>
          <a:p>
            <a:pPr lvl="4"/>
            <a:r>
              <a:rPr lang="en-GB"/>
              <a:t>Fifth level</a:t>
            </a:r>
          </a:p>
        </p:txBody>
      </p:sp>
      <p:sp>
        <p:nvSpPr>
          <p:cNvPr id="8" name="Picture Placeholder 2">
            <a:extLst>
              <a:ext uri="{FF2B5EF4-FFF2-40B4-BE49-F238E27FC236}">
                <a16:creationId xmlns:a16="http://schemas.microsoft.com/office/drawing/2014/main" id="{26F4FC27-7FAA-018A-CCE2-4A7FED475C81}"/>
              </a:ext>
            </a:extLst>
          </p:cNvPr>
          <p:cNvSpPr>
            <a:spLocks noGrp="1"/>
          </p:cNvSpPr>
          <p:nvPr>
            <p:ph type="pic" sz="quarter" idx="16" hasCustomPrompt="1"/>
          </p:nvPr>
        </p:nvSpPr>
        <p:spPr>
          <a:xfrm>
            <a:off x="8081539" y="0"/>
            <a:ext cx="3886361" cy="6858000"/>
          </a:xfrm>
        </p:spPr>
        <p:txBody>
          <a:bodyPr anchor="ctr"/>
          <a:lstStyle>
            <a:lvl1pPr algn="ctr">
              <a:defRPr/>
            </a:lvl1pPr>
          </a:lstStyle>
          <a:p>
            <a:r>
              <a:rPr lang="en-GB"/>
              <a:t>Click icon to insert image &gt; Right click &gt; Send to Back</a:t>
            </a:r>
            <a:br>
              <a:rPr lang="en-GB"/>
            </a:br>
            <a:br>
              <a:rPr lang="en-GB"/>
            </a:br>
            <a:br>
              <a:rPr lang="en-GB"/>
            </a:br>
            <a:endParaRPr lang="en-GB"/>
          </a:p>
        </p:txBody>
      </p:sp>
      <p:sp>
        <p:nvSpPr>
          <p:cNvPr id="4" name="Title 1">
            <a:extLst>
              <a:ext uri="{FF2B5EF4-FFF2-40B4-BE49-F238E27FC236}">
                <a16:creationId xmlns:a16="http://schemas.microsoft.com/office/drawing/2014/main" id="{C880E086-BFB5-4B1E-4700-CD5E32301796}"/>
              </a:ext>
            </a:extLst>
          </p:cNvPr>
          <p:cNvSpPr>
            <a:spLocks noGrp="1"/>
          </p:cNvSpPr>
          <p:nvPr>
            <p:ph type="title" hasCustomPrompt="1"/>
          </p:nvPr>
        </p:nvSpPr>
        <p:spPr>
          <a:xfrm>
            <a:off x="450732" y="460771"/>
            <a:ext cx="6623705" cy="558405"/>
          </a:xfrm>
        </p:spPr>
        <p:txBody>
          <a:bodyPr/>
          <a:lstStyle>
            <a:lvl1pPr>
              <a:defRPr sz="3199"/>
            </a:lvl1pPr>
          </a:lstStyle>
          <a:p>
            <a:r>
              <a:rPr lang="en-GB"/>
              <a:t>Insert title here</a:t>
            </a:r>
          </a:p>
        </p:txBody>
      </p:sp>
      <p:grpSp>
        <p:nvGrpSpPr>
          <p:cNvPr id="33" name="Group 32">
            <a:extLst>
              <a:ext uri="{FF2B5EF4-FFF2-40B4-BE49-F238E27FC236}">
                <a16:creationId xmlns:a16="http://schemas.microsoft.com/office/drawing/2014/main" id="{2E06567C-95C9-88DD-D706-F204962576A6}"/>
              </a:ext>
            </a:extLst>
          </p:cNvPr>
          <p:cNvGrpSpPr/>
          <p:nvPr userDrawn="1"/>
        </p:nvGrpSpPr>
        <p:grpSpPr>
          <a:xfrm>
            <a:off x="12284372" y="0"/>
            <a:ext cx="2174455" cy="5486150"/>
            <a:chOff x="12287572" y="0"/>
            <a:chExt cx="2175021" cy="5486150"/>
          </a:xfrm>
        </p:grpSpPr>
        <p:grpSp>
          <p:nvGrpSpPr>
            <p:cNvPr id="34" name="Group 33">
              <a:extLst>
                <a:ext uri="{FF2B5EF4-FFF2-40B4-BE49-F238E27FC236}">
                  <a16:creationId xmlns:a16="http://schemas.microsoft.com/office/drawing/2014/main" id="{8E9506F0-3C1F-EB45-7029-2754E1422F40}"/>
                </a:ext>
              </a:extLst>
            </p:cNvPr>
            <p:cNvGrpSpPr/>
            <p:nvPr/>
          </p:nvGrpSpPr>
          <p:grpSpPr>
            <a:xfrm>
              <a:off x="12287572" y="0"/>
              <a:ext cx="2175021" cy="4839558"/>
              <a:chOff x="838200" y="1150069"/>
              <a:chExt cx="2175021" cy="4839558"/>
            </a:xfrm>
          </p:grpSpPr>
          <p:sp>
            <p:nvSpPr>
              <p:cNvPr id="46" name="Rectangle 45">
                <a:extLst>
                  <a:ext uri="{FF2B5EF4-FFF2-40B4-BE49-F238E27FC236}">
                    <a16:creationId xmlns:a16="http://schemas.microsoft.com/office/drawing/2014/main" id="{6C81495B-A9A0-C3CB-89E1-8E0F22B378F0}"/>
                  </a:ext>
                </a:extLst>
              </p:cNvPr>
              <p:cNvSpPr/>
              <p:nvPr/>
            </p:nvSpPr>
            <p:spPr>
              <a:xfrm>
                <a:off x="838200" y="1150069"/>
                <a:ext cx="2146445" cy="4839558"/>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333333"/>
                  </a:solidFill>
                </a:endParaRPr>
              </a:p>
            </p:txBody>
          </p:sp>
          <p:sp>
            <p:nvSpPr>
              <p:cNvPr id="47" name="Rectangle 46">
                <a:extLst>
                  <a:ext uri="{FF2B5EF4-FFF2-40B4-BE49-F238E27FC236}">
                    <a16:creationId xmlns:a16="http://schemas.microsoft.com/office/drawing/2014/main" id="{3E8B2FB8-2A71-3132-F1C5-A154B882C0E8}"/>
                  </a:ext>
                </a:extLst>
              </p:cNvPr>
              <p:cNvSpPr/>
              <p:nvPr/>
            </p:nvSpPr>
            <p:spPr>
              <a:xfrm flipV="1">
                <a:off x="838200" y="1150069"/>
                <a:ext cx="2146445" cy="52016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799">
                  <a:solidFill>
                    <a:srgbClr val="333333"/>
                  </a:solidFill>
                </a:endParaRPr>
              </a:p>
            </p:txBody>
          </p:sp>
          <p:sp>
            <p:nvSpPr>
              <p:cNvPr id="48" name="TextBox 47">
                <a:extLst>
                  <a:ext uri="{FF2B5EF4-FFF2-40B4-BE49-F238E27FC236}">
                    <a16:creationId xmlns:a16="http://schemas.microsoft.com/office/drawing/2014/main" id="{274898EA-E3D4-2238-B463-A1B3835CCD39}"/>
                  </a:ext>
                </a:extLst>
              </p:cNvPr>
              <p:cNvSpPr txBox="1"/>
              <p:nvPr/>
            </p:nvSpPr>
            <p:spPr>
              <a:xfrm>
                <a:off x="866775" y="2189496"/>
                <a:ext cx="2087197" cy="553998"/>
              </a:xfrm>
              <a:prstGeom prst="rect">
                <a:avLst/>
              </a:prstGeom>
              <a:noFill/>
            </p:spPr>
            <p:txBody>
              <a:bodyPr wrap="square" rtlCol="0">
                <a:spAutoFit/>
              </a:bodyPr>
              <a:lstStyle/>
              <a:p>
                <a:r>
                  <a:rPr lang="en-GB" sz="1000" b="1">
                    <a:solidFill>
                      <a:srgbClr val="333333"/>
                    </a:solidFill>
                  </a:rPr>
                  <a:t>2. </a:t>
                </a:r>
                <a:r>
                  <a:rPr lang="en-GB" sz="1000">
                    <a:solidFill>
                      <a:srgbClr val="333333"/>
                    </a:solidFill>
                  </a:rPr>
                  <a:t>Click on the </a:t>
                </a:r>
                <a:r>
                  <a:rPr lang="en-GB" sz="1000" b="0">
                    <a:solidFill>
                      <a:srgbClr val="333333"/>
                    </a:solidFill>
                    <a:latin typeface="Arial" panose="020B0604020202020204" pitchFamily="34" charset="0"/>
                  </a:rPr>
                  <a:t>icon</a:t>
                </a:r>
                <a:r>
                  <a:rPr lang="en-GB" sz="1000">
                    <a:solidFill>
                      <a:srgbClr val="333333"/>
                    </a:solidFill>
                  </a:rPr>
                  <a:t> in the middle of the placeholder and choose the image from your computer.</a:t>
                </a:r>
              </a:p>
            </p:txBody>
          </p:sp>
          <p:sp>
            <p:nvSpPr>
              <p:cNvPr id="49" name="TextBox 48">
                <a:extLst>
                  <a:ext uri="{FF2B5EF4-FFF2-40B4-BE49-F238E27FC236}">
                    <a16:creationId xmlns:a16="http://schemas.microsoft.com/office/drawing/2014/main" id="{EB7A8078-A5AE-A55D-F4A9-9DF05CE8DC15}"/>
                  </a:ext>
                </a:extLst>
              </p:cNvPr>
              <p:cNvSpPr txBox="1"/>
              <p:nvPr/>
            </p:nvSpPr>
            <p:spPr>
              <a:xfrm>
                <a:off x="866774" y="2943679"/>
                <a:ext cx="2146447" cy="553998"/>
              </a:xfrm>
              <a:prstGeom prst="rect">
                <a:avLst/>
              </a:prstGeom>
              <a:noFill/>
            </p:spPr>
            <p:txBody>
              <a:bodyPr wrap="square" rtlCol="0">
                <a:spAutoFit/>
              </a:bodyPr>
              <a:lstStyle/>
              <a:p>
                <a:r>
                  <a:rPr lang="en-GB" sz="1000" b="1">
                    <a:solidFill>
                      <a:srgbClr val="333333"/>
                    </a:solidFill>
                  </a:rPr>
                  <a:t>3. </a:t>
                </a:r>
                <a:r>
                  <a:rPr lang="en-GB" sz="1000">
                    <a:solidFill>
                      <a:srgbClr val="333333"/>
                    </a:solidFill>
                  </a:rPr>
                  <a:t>Click on the </a:t>
                </a:r>
                <a:r>
                  <a:rPr lang="en-GB" sz="1000" b="0">
                    <a:solidFill>
                      <a:srgbClr val="333333"/>
                    </a:solidFill>
                    <a:latin typeface="Arial" panose="020B0604020202020204" pitchFamily="34" charset="0"/>
                  </a:rPr>
                  <a:t>Format Picture </a:t>
                </a:r>
                <a:r>
                  <a:rPr lang="en-GB" sz="1000">
                    <a:solidFill>
                      <a:srgbClr val="333333"/>
                    </a:solidFill>
                  </a:rPr>
                  <a:t>tab in the ribbon and use the tools to edit the image.</a:t>
                </a:r>
              </a:p>
            </p:txBody>
          </p:sp>
          <p:sp>
            <p:nvSpPr>
              <p:cNvPr id="50" name="TextBox 49">
                <a:extLst>
                  <a:ext uri="{FF2B5EF4-FFF2-40B4-BE49-F238E27FC236}">
                    <a16:creationId xmlns:a16="http://schemas.microsoft.com/office/drawing/2014/main" id="{8D3613EA-7E77-42E6-515A-6120434ABC2F}"/>
                  </a:ext>
                </a:extLst>
              </p:cNvPr>
              <p:cNvSpPr txBox="1"/>
              <p:nvPr/>
            </p:nvSpPr>
            <p:spPr>
              <a:xfrm>
                <a:off x="866773" y="3543974"/>
                <a:ext cx="2146447" cy="1169551"/>
              </a:xfrm>
              <a:prstGeom prst="rect">
                <a:avLst/>
              </a:prstGeom>
              <a:noFill/>
            </p:spPr>
            <p:txBody>
              <a:bodyPr wrap="square" rtlCol="0">
                <a:spAutoFit/>
              </a:bodyPr>
              <a:lstStyle/>
              <a:p>
                <a:r>
                  <a:rPr lang="en-GB" sz="1000" b="1">
                    <a:solidFill>
                      <a:srgbClr val="333333"/>
                    </a:solidFill>
                  </a:rPr>
                  <a:t>4. </a:t>
                </a:r>
                <a:r>
                  <a:rPr lang="en-GB" sz="1000">
                    <a:solidFill>
                      <a:srgbClr val="333333"/>
                    </a:solidFill>
                  </a:rPr>
                  <a:t>Choose </a:t>
                </a:r>
                <a:r>
                  <a:rPr lang="en-GB" sz="1000" b="0">
                    <a:solidFill>
                      <a:srgbClr val="333333"/>
                    </a:solidFill>
                    <a:latin typeface="Arial" panose="020B0604020202020204" pitchFamily="34" charset="0"/>
                  </a:rPr>
                  <a:t>Crop</a:t>
                </a:r>
                <a:r>
                  <a:rPr lang="en-GB" sz="1000">
                    <a:solidFill>
                      <a:srgbClr val="333333"/>
                    </a:solidFill>
                  </a:rPr>
                  <a:t> to resize and move the image within the placeholder, using the white circles in the corners of the image. Click on the drop down arrow and choose </a:t>
                </a:r>
                <a:r>
                  <a:rPr lang="en-GB" sz="1000" b="0">
                    <a:solidFill>
                      <a:srgbClr val="333333"/>
                    </a:solidFill>
                    <a:latin typeface="Arial" panose="020B0604020202020204" pitchFamily="34" charset="0"/>
                  </a:rPr>
                  <a:t>Fit </a:t>
                </a:r>
                <a:r>
                  <a:rPr lang="en-GB" sz="1000">
                    <a:solidFill>
                      <a:srgbClr val="333333"/>
                    </a:solidFill>
                  </a:rPr>
                  <a:t>to fit the image to the placeholder.</a:t>
                </a:r>
              </a:p>
            </p:txBody>
          </p:sp>
          <p:sp>
            <p:nvSpPr>
              <p:cNvPr id="51" name="TextBox 50">
                <a:extLst>
                  <a:ext uri="{FF2B5EF4-FFF2-40B4-BE49-F238E27FC236}">
                    <a16:creationId xmlns:a16="http://schemas.microsoft.com/office/drawing/2014/main" id="{A7EED9F7-7F79-E96E-FE32-173C0175A7C2}"/>
                  </a:ext>
                </a:extLst>
              </p:cNvPr>
              <p:cNvSpPr txBox="1"/>
              <p:nvPr/>
            </p:nvSpPr>
            <p:spPr>
              <a:xfrm>
                <a:off x="866774" y="4759822"/>
                <a:ext cx="2146447" cy="400110"/>
              </a:xfrm>
              <a:prstGeom prst="rect">
                <a:avLst/>
              </a:prstGeom>
              <a:noFill/>
            </p:spPr>
            <p:txBody>
              <a:bodyPr wrap="square" rtlCol="0">
                <a:spAutoFit/>
              </a:bodyPr>
              <a:lstStyle/>
              <a:p>
                <a:r>
                  <a:rPr lang="en-GB" sz="1000" b="1">
                    <a:solidFill>
                      <a:srgbClr val="333333"/>
                    </a:solidFill>
                  </a:rPr>
                  <a:t>5. </a:t>
                </a:r>
                <a:r>
                  <a:rPr lang="en-GB" sz="1000">
                    <a:solidFill>
                      <a:srgbClr val="333333"/>
                    </a:solidFill>
                  </a:rPr>
                  <a:t>Choose </a:t>
                </a:r>
                <a:r>
                  <a:rPr lang="en-GB" sz="1000" b="0">
                    <a:solidFill>
                      <a:srgbClr val="333333"/>
                    </a:solidFill>
                    <a:latin typeface="Arial" panose="020B0604020202020204" pitchFamily="34" charset="0"/>
                  </a:rPr>
                  <a:t>Picture Colour </a:t>
                </a:r>
                <a:r>
                  <a:rPr lang="en-GB" sz="1000">
                    <a:solidFill>
                      <a:srgbClr val="333333"/>
                    </a:solidFill>
                  </a:rPr>
                  <a:t>to adjust the Saturation, Tone, and Colour.</a:t>
                </a:r>
              </a:p>
            </p:txBody>
          </p:sp>
          <p:sp>
            <p:nvSpPr>
              <p:cNvPr id="52" name="TextBox 51">
                <a:extLst>
                  <a:ext uri="{FF2B5EF4-FFF2-40B4-BE49-F238E27FC236}">
                    <a16:creationId xmlns:a16="http://schemas.microsoft.com/office/drawing/2014/main" id="{D72337FF-B03B-4744-8EBA-3C1B299AE608}"/>
                  </a:ext>
                </a:extLst>
              </p:cNvPr>
              <p:cNvSpPr txBox="1"/>
              <p:nvPr/>
            </p:nvSpPr>
            <p:spPr>
              <a:xfrm>
                <a:off x="866774" y="5360117"/>
                <a:ext cx="2146447" cy="553998"/>
              </a:xfrm>
              <a:prstGeom prst="rect">
                <a:avLst/>
              </a:prstGeom>
              <a:noFill/>
            </p:spPr>
            <p:txBody>
              <a:bodyPr wrap="square" rtlCol="0">
                <a:spAutoFit/>
              </a:bodyPr>
              <a:lstStyle/>
              <a:p>
                <a:r>
                  <a:rPr lang="en-GB" sz="1000" b="1">
                    <a:solidFill>
                      <a:srgbClr val="333333"/>
                    </a:solidFill>
                  </a:rPr>
                  <a:t>6. </a:t>
                </a:r>
                <a:r>
                  <a:rPr lang="en-GB" sz="1000">
                    <a:solidFill>
                      <a:srgbClr val="333333"/>
                    </a:solidFill>
                  </a:rPr>
                  <a:t>Choose </a:t>
                </a:r>
                <a:r>
                  <a:rPr lang="en-GB" sz="1000" b="0">
                    <a:solidFill>
                      <a:srgbClr val="333333"/>
                    </a:solidFill>
                    <a:latin typeface="Arial" panose="020B0604020202020204" pitchFamily="34" charset="0"/>
                  </a:rPr>
                  <a:t>Picture Correction </a:t>
                </a:r>
                <a:r>
                  <a:rPr lang="en-GB" sz="1000">
                    <a:solidFill>
                      <a:srgbClr val="333333"/>
                    </a:solidFill>
                  </a:rPr>
                  <a:t>to adjust the Sharpness, Brightness, and Contrast.</a:t>
                </a:r>
              </a:p>
            </p:txBody>
          </p:sp>
          <p:sp>
            <p:nvSpPr>
              <p:cNvPr id="53" name="TextBox 52">
                <a:extLst>
                  <a:ext uri="{FF2B5EF4-FFF2-40B4-BE49-F238E27FC236}">
                    <a16:creationId xmlns:a16="http://schemas.microsoft.com/office/drawing/2014/main" id="{86533980-C072-D2BB-1508-945C4A81210F}"/>
                  </a:ext>
                </a:extLst>
              </p:cNvPr>
              <p:cNvSpPr txBox="1"/>
              <p:nvPr/>
            </p:nvSpPr>
            <p:spPr>
              <a:xfrm>
                <a:off x="1072610" y="1179173"/>
                <a:ext cx="1734772" cy="461665"/>
              </a:xfrm>
              <a:prstGeom prst="rect">
                <a:avLst/>
              </a:prstGeom>
              <a:noFill/>
            </p:spPr>
            <p:txBody>
              <a:bodyPr wrap="square" rtlCol="0">
                <a:spAutoFit/>
              </a:bodyPr>
              <a:lstStyle/>
              <a:p>
                <a:pPr algn="ctr"/>
                <a:r>
                  <a:rPr lang="en-GB" sz="1200">
                    <a:solidFill>
                      <a:srgbClr val="333333"/>
                    </a:solidFill>
                    <a:latin typeface="+mn-lt"/>
                  </a:rPr>
                  <a:t>HOW TO INSERT AN IMAGE</a:t>
                </a:r>
              </a:p>
            </p:txBody>
          </p:sp>
          <p:sp>
            <p:nvSpPr>
              <p:cNvPr id="54" name="TextBox 53">
                <a:extLst>
                  <a:ext uri="{FF2B5EF4-FFF2-40B4-BE49-F238E27FC236}">
                    <a16:creationId xmlns:a16="http://schemas.microsoft.com/office/drawing/2014/main" id="{E3A5819A-90E3-D607-0204-52D0D9B2C192}"/>
                  </a:ext>
                </a:extLst>
              </p:cNvPr>
              <p:cNvSpPr txBox="1"/>
              <p:nvPr/>
            </p:nvSpPr>
            <p:spPr>
              <a:xfrm>
                <a:off x="866775" y="1759910"/>
                <a:ext cx="2087197" cy="400110"/>
              </a:xfrm>
              <a:prstGeom prst="rect">
                <a:avLst/>
              </a:prstGeom>
              <a:noFill/>
            </p:spPr>
            <p:txBody>
              <a:bodyPr wrap="square" rtlCol="0">
                <a:spAutoFit/>
              </a:bodyPr>
              <a:lstStyle/>
              <a:p>
                <a:r>
                  <a:rPr lang="en-GB" sz="1000" b="1">
                    <a:solidFill>
                      <a:srgbClr val="333333"/>
                    </a:solidFill>
                  </a:rPr>
                  <a:t>1. </a:t>
                </a:r>
                <a:r>
                  <a:rPr lang="en-GB" sz="1000">
                    <a:solidFill>
                      <a:srgbClr val="333333"/>
                    </a:solidFill>
                  </a:rPr>
                  <a:t>If there is already an image present, </a:t>
                </a:r>
                <a:r>
                  <a:rPr lang="en-GB" sz="1000">
                    <a:solidFill>
                      <a:srgbClr val="333333"/>
                    </a:solidFill>
                    <a:latin typeface="Arial" panose="020B0604020202020204" pitchFamily="34" charset="0"/>
                  </a:rPr>
                  <a:t>delete this first.</a:t>
                </a:r>
              </a:p>
            </p:txBody>
          </p:sp>
        </p:grpSp>
        <p:grpSp>
          <p:nvGrpSpPr>
            <p:cNvPr id="35" name="Group 34">
              <a:extLst>
                <a:ext uri="{FF2B5EF4-FFF2-40B4-BE49-F238E27FC236}">
                  <a16:creationId xmlns:a16="http://schemas.microsoft.com/office/drawing/2014/main" id="{59481F93-A12B-5CAF-0021-396D19C26897}"/>
                </a:ext>
              </a:extLst>
            </p:cNvPr>
            <p:cNvGrpSpPr/>
            <p:nvPr userDrawn="1"/>
          </p:nvGrpSpPr>
          <p:grpSpPr>
            <a:xfrm>
              <a:off x="12287572" y="0"/>
              <a:ext cx="2175021" cy="5486150"/>
              <a:chOff x="838200" y="1150069"/>
              <a:chExt cx="2175021" cy="5486150"/>
            </a:xfrm>
          </p:grpSpPr>
          <p:sp>
            <p:nvSpPr>
              <p:cNvPr id="37" name="Rectangle 36">
                <a:extLst>
                  <a:ext uri="{FF2B5EF4-FFF2-40B4-BE49-F238E27FC236}">
                    <a16:creationId xmlns:a16="http://schemas.microsoft.com/office/drawing/2014/main" id="{D03A8D05-B7D7-3425-56FB-B86429FB1657}"/>
                  </a:ext>
                </a:extLst>
              </p:cNvPr>
              <p:cNvSpPr/>
              <p:nvPr/>
            </p:nvSpPr>
            <p:spPr>
              <a:xfrm>
                <a:off x="838200" y="1150069"/>
                <a:ext cx="2146445" cy="548615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333333"/>
                  </a:solidFill>
                </a:endParaRPr>
              </a:p>
            </p:txBody>
          </p:sp>
          <p:sp>
            <p:nvSpPr>
              <p:cNvPr id="38" name="Rectangle 37">
                <a:extLst>
                  <a:ext uri="{FF2B5EF4-FFF2-40B4-BE49-F238E27FC236}">
                    <a16:creationId xmlns:a16="http://schemas.microsoft.com/office/drawing/2014/main" id="{E75BDD9C-B872-8302-8B5E-C77E12201141}"/>
                  </a:ext>
                </a:extLst>
              </p:cNvPr>
              <p:cNvSpPr/>
              <p:nvPr/>
            </p:nvSpPr>
            <p:spPr>
              <a:xfrm flipV="1">
                <a:off x="838200" y="1150069"/>
                <a:ext cx="2146445" cy="52016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799">
                  <a:solidFill>
                    <a:srgbClr val="333333"/>
                  </a:solidFill>
                </a:endParaRPr>
              </a:p>
            </p:txBody>
          </p:sp>
          <p:sp>
            <p:nvSpPr>
              <p:cNvPr id="39" name="TextBox 38">
                <a:extLst>
                  <a:ext uri="{FF2B5EF4-FFF2-40B4-BE49-F238E27FC236}">
                    <a16:creationId xmlns:a16="http://schemas.microsoft.com/office/drawing/2014/main" id="{96BFB6E8-F4E1-3D15-FE04-161DEA6205E3}"/>
                  </a:ext>
                </a:extLst>
              </p:cNvPr>
              <p:cNvSpPr txBox="1"/>
              <p:nvPr/>
            </p:nvSpPr>
            <p:spPr>
              <a:xfrm>
                <a:off x="866775" y="2189496"/>
                <a:ext cx="2087197" cy="553998"/>
              </a:xfrm>
              <a:prstGeom prst="rect">
                <a:avLst/>
              </a:prstGeom>
              <a:noFill/>
            </p:spPr>
            <p:txBody>
              <a:bodyPr wrap="square" rtlCol="0">
                <a:spAutoFit/>
              </a:bodyPr>
              <a:lstStyle/>
              <a:p>
                <a:r>
                  <a:rPr lang="en-GB" sz="1000" b="1">
                    <a:solidFill>
                      <a:srgbClr val="333333"/>
                    </a:solidFill>
                  </a:rPr>
                  <a:t>2. </a:t>
                </a:r>
                <a:r>
                  <a:rPr lang="en-GB" sz="1000">
                    <a:solidFill>
                      <a:srgbClr val="333333"/>
                    </a:solidFill>
                  </a:rPr>
                  <a:t>Click on the </a:t>
                </a:r>
                <a:r>
                  <a:rPr lang="en-GB" sz="1000" b="0">
                    <a:solidFill>
                      <a:srgbClr val="333333"/>
                    </a:solidFill>
                    <a:latin typeface="Arial" panose="020B0604020202020204" pitchFamily="34" charset="0"/>
                  </a:rPr>
                  <a:t>icon</a:t>
                </a:r>
                <a:r>
                  <a:rPr lang="en-GB" sz="1000">
                    <a:solidFill>
                      <a:srgbClr val="333333"/>
                    </a:solidFill>
                  </a:rPr>
                  <a:t> in the middle of the placeholder and choose the image from your computer.</a:t>
                </a:r>
              </a:p>
            </p:txBody>
          </p:sp>
          <p:sp>
            <p:nvSpPr>
              <p:cNvPr id="40" name="TextBox 39">
                <a:extLst>
                  <a:ext uri="{FF2B5EF4-FFF2-40B4-BE49-F238E27FC236}">
                    <a16:creationId xmlns:a16="http://schemas.microsoft.com/office/drawing/2014/main" id="{DEBC67A3-EE43-046E-BF7F-B997E9F6C7A6}"/>
                  </a:ext>
                </a:extLst>
              </p:cNvPr>
              <p:cNvSpPr txBox="1"/>
              <p:nvPr/>
            </p:nvSpPr>
            <p:spPr>
              <a:xfrm>
                <a:off x="866774" y="2943679"/>
                <a:ext cx="2146447" cy="553998"/>
              </a:xfrm>
              <a:prstGeom prst="rect">
                <a:avLst/>
              </a:prstGeom>
              <a:noFill/>
            </p:spPr>
            <p:txBody>
              <a:bodyPr wrap="square" rtlCol="0">
                <a:spAutoFit/>
              </a:bodyPr>
              <a:lstStyle/>
              <a:p>
                <a:r>
                  <a:rPr lang="en-GB" sz="1000" b="1">
                    <a:solidFill>
                      <a:srgbClr val="333333"/>
                    </a:solidFill>
                  </a:rPr>
                  <a:t>3. </a:t>
                </a:r>
                <a:r>
                  <a:rPr lang="en-GB" sz="1000">
                    <a:solidFill>
                      <a:srgbClr val="333333"/>
                    </a:solidFill>
                  </a:rPr>
                  <a:t>Click on the </a:t>
                </a:r>
                <a:r>
                  <a:rPr lang="en-GB" sz="1000" b="0">
                    <a:solidFill>
                      <a:srgbClr val="333333"/>
                    </a:solidFill>
                    <a:latin typeface="Arial" panose="020B0604020202020204" pitchFamily="34" charset="0"/>
                  </a:rPr>
                  <a:t>Format Picture </a:t>
                </a:r>
                <a:r>
                  <a:rPr lang="en-GB" sz="1000">
                    <a:solidFill>
                      <a:srgbClr val="333333"/>
                    </a:solidFill>
                  </a:rPr>
                  <a:t>tab in the ribbon and use the tools to edit the image.</a:t>
                </a:r>
              </a:p>
            </p:txBody>
          </p:sp>
          <p:sp>
            <p:nvSpPr>
              <p:cNvPr id="41" name="TextBox 40">
                <a:extLst>
                  <a:ext uri="{FF2B5EF4-FFF2-40B4-BE49-F238E27FC236}">
                    <a16:creationId xmlns:a16="http://schemas.microsoft.com/office/drawing/2014/main" id="{543C0D4A-65C4-8137-5F54-25DA7CF08D2F}"/>
                  </a:ext>
                </a:extLst>
              </p:cNvPr>
              <p:cNvSpPr txBox="1"/>
              <p:nvPr/>
            </p:nvSpPr>
            <p:spPr>
              <a:xfrm>
                <a:off x="866773" y="3543974"/>
                <a:ext cx="2146447" cy="1169551"/>
              </a:xfrm>
              <a:prstGeom prst="rect">
                <a:avLst/>
              </a:prstGeom>
              <a:noFill/>
            </p:spPr>
            <p:txBody>
              <a:bodyPr wrap="square" rtlCol="0">
                <a:spAutoFit/>
              </a:bodyPr>
              <a:lstStyle/>
              <a:p>
                <a:r>
                  <a:rPr lang="en-GB" sz="1000" b="1">
                    <a:solidFill>
                      <a:srgbClr val="333333"/>
                    </a:solidFill>
                  </a:rPr>
                  <a:t>4. </a:t>
                </a:r>
                <a:r>
                  <a:rPr lang="en-GB" sz="1000">
                    <a:solidFill>
                      <a:srgbClr val="333333"/>
                    </a:solidFill>
                  </a:rPr>
                  <a:t>Choose </a:t>
                </a:r>
                <a:r>
                  <a:rPr lang="en-GB" sz="1000" b="0">
                    <a:solidFill>
                      <a:srgbClr val="333333"/>
                    </a:solidFill>
                    <a:latin typeface="Arial" panose="020B0604020202020204" pitchFamily="34" charset="0"/>
                  </a:rPr>
                  <a:t>Crop</a:t>
                </a:r>
                <a:r>
                  <a:rPr lang="en-GB" sz="1000">
                    <a:solidFill>
                      <a:srgbClr val="333333"/>
                    </a:solidFill>
                  </a:rPr>
                  <a:t> to resize and move the image within the placeholder, using the white circles in the corners of the image. Click on the drop down arrow and choose </a:t>
                </a:r>
                <a:r>
                  <a:rPr lang="en-GB" sz="1000" b="0">
                    <a:solidFill>
                      <a:srgbClr val="333333"/>
                    </a:solidFill>
                    <a:latin typeface="Arial" panose="020B0604020202020204" pitchFamily="34" charset="0"/>
                  </a:rPr>
                  <a:t>Fit </a:t>
                </a:r>
                <a:r>
                  <a:rPr lang="en-GB" sz="1000">
                    <a:solidFill>
                      <a:srgbClr val="333333"/>
                    </a:solidFill>
                  </a:rPr>
                  <a:t>to fit the image to the placeholder.</a:t>
                </a:r>
              </a:p>
            </p:txBody>
          </p:sp>
          <p:sp>
            <p:nvSpPr>
              <p:cNvPr id="42" name="TextBox 41">
                <a:extLst>
                  <a:ext uri="{FF2B5EF4-FFF2-40B4-BE49-F238E27FC236}">
                    <a16:creationId xmlns:a16="http://schemas.microsoft.com/office/drawing/2014/main" id="{5F49B976-53BA-0AF9-CC20-E6F17B6346C6}"/>
                  </a:ext>
                </a:extLst>
              </p:cNvPr>
              <p:cNvSpPr txBox="1"/>
              <p:nvPr/>
            </p:nvSpPr>
            <p:spPr>
              <a:xfrm>
                <a:off x="866774" y="4759822"/>
                <a:ext cx="2146447" cy="400110"/>
              </a:xfrm>
              <a:prstGeom prst="rect">
                <a:avLst/>
              </a:prstGeom>
              <a:noFill/>
            </p:spPr>
            <p:txBody>
              <a:bodyPr wrap="square" rtlCol="0">
                <a:spAutoFit/>
              </a:bodyPr>
              <a:lstStyle/>
              <a:p>
                <a:r>
                  <a:rPr lang="en-GB" sz="1000" b="1">
                    <a:solidFill>
                      <a:srgbClr val="333333"/>
                    </a:solidFill>
                  </a:rPr>
                  <a:t>5. </a:t>
                </a:r>
                <a:r>
                  <a:rPr lang="en-GB" sz="1000">
                    <a:solidFill>
                      <a:srgbClr val="333333"/>
                    </a:solidFill>
                  </a:rPr>
                  <a:t>Choose </a:t>
                </a:r>
                <a:r>
                  <a:rPr lang="en-GB" sz="1000" b="0">
                    <a:solidFill>
                      <a:srgbClr val="333333"/>
                    </a:solidFill>
                    <a:latin typeface="Arial" panose="020B0604020202020204" pitchFamily="34" charset="0"/>
                  </a:rPr>
                  <a:t>Picture Colour </a:t>
                </a:r>
                <a:r>
                  <a:rPr lang="en-GB" sz="1000">
                    <a:solidFill>
                      <a:srgbClr val="333333"/>
                    </a:solidFill>
                  </a:rPr>
                  <a:t>to adjust the Saturation, Tone, and Colour.</a:t>
                </a:r>
              </a:p>
            </p:txBody>
          </p:sp>
          <p:sp>
            <p:nvSpPr>
              <p:cNvPr id="43" name="TextBox 42">
                <a:extLst>
                  <a:ext uri="{FF2B5EF4-FFF2-40B4-BE49-F238E27FC236}">
                    <a16:creationId xmlns:a16="http://schemas.microsoft.com/office/drawing/2014/main" id="{8500205C-68F8-0FDB-E987-CB615E5C01FF}"/>
                  </a:ext>
                </a:extLst>
              </p:cNvPr>
              <p:cNvSpPr txBox="1"/>
              <p:nvPr/>
            </p:nvSpPr>
            <p:spPr>
              <a:xfrm>
                <a:off x="866774" y="5360117"/>
                <a:ext cx="2146447" cy="861774"/>
              </a:xfrm>
              <a:prstGeom prst="rect">
                <a:avLst/>
              </a:prstGeom>
              <a:noFill/>
            </p:spPr>
            <p:txBody>
              <a:bodyPr wrap="square" rtlCol="0">
                <a:spAutoFit/>
              </a:bodyPr>
              <a:lstStyle/>
              <a:p>
                <a:r>
                  <a:rPr lang="en-GB" sz="1000" b="1">
                    <a:solidFill>
                      <a:srgbClr val="333333"/>
                    </a:solidFill>
                  </a:rPr>
                  <a:t>6. </a:t>
                </a:r>
                <a:r>
                  <a:rPr lang="en-GB" sz="1000">
                    <a:solidFill>
                      <a:srgbClr val="333333"/>
                    </a:solidFill>
                  </a:rPr>
                  <a:t>Choose </a:t>
                </a:r>
                <a:r>
                  <a:rPr lang="en-GB" sz="1000" b="0">
                    <a:solidFill>
                      <a:srgbClr val="333333"/>
                    </a:solidFill>
                    <a:latin typeface="Arial" panose="020B0604020202020204" pitchFamily="34" charset="0"/>
                  </a:rPr>
                  <a:t>Picture Correction </a:t>
                </a:r>
                <a:r>
                  <a:rPr lang="en-GB" sz="1000">
                    <a:solidFill>
                      <a:srgbClr val="333333"/>
                    </a:solidFill>
                  </a:rPr>
                  <a:t>to adjust the Sharpness, Brightness, and Contrast.</a:t>
                </a:r>
              </a:p>
              <a:p>
                <a:endParaRPr lang="en-GB" sz="1000">
                  <a:solidFill>
                    <a:srgbClr val="333333"/>
                  </a:solidFill>
                </a:endParaRPr>
              </a:p>
              <a:p>
                <a:endParaRPr lang="en-GB" sz="1000">
                  <a:solidFill>
                    <a:srgbClr val="333333"/>
                  </a:solidFill>
                </a:endParaRPr>
              </a:p>
            </p:txBody>
          </p:sp>
          <p:sp>
            <p:nvSpPr>
              <p:cNvPr id="44" name="TextBox 43">
                <a:extLst>
                  <a:ext uri="{FF2B5EF4-FFF2-40B4-BE49-F238E27FC236}">
                    <a16:creationId xmlns:a16="http://schemas.microsoft.com/office/drawing/2014/main" id="{9E8E516A-8A6D-820E-4CA2-1E803128BDB0}"/>
                  </a:ext>
                </a:extLst>
              </p:cNvPr>
              <p:cNvSpPr txBox="1"/>
              <p:nvPr/>
            </p:nvSpPr>
            <p:spPr>
              <a:xfrm>
                <a:off x="1072610" y="1179173"/>
                <a:ext cx="1734772" cy="461665"/>
              </a:xfrm>
              <a:prstGeom prst="rect">
                <a:avLst/>
              </a:prstGeom>
              <a:noFill/>
            </p:spPr>
            <p:txBody>
              <a:bodyPr wrap="square" rtlCol="0">
                <a:spAutoFit/>
              </a:bodyPr>
              <a:lstStyle/>
              <a:p>
                <a:pPr algn="ctr"/>
                <a:r>
                  <a:rPr lang="en-GB" sz="1200">
                    <a:solidFill>
                      <a:srgbClr val="333333"/>
                    </a:solidFill>
                    <a:latin typeface="+mn-lt"/>
                  </a:rPr>
                  <a:t>HOW TO INSERT AN IMAGE</a:t>
                </a:r>
              </a:p>
            </p:txBody>
          </p:sp>
          <p:sp>
            <p:nvSpPr>
              <p:cNvPr id="45" name="TextBox 44">
                <a:extLst>
                  <a:ext uri="{FF2B5EF4-FFF2-40B4-BE49-F238E27FC236}">
                    <a16:creationId xmlns:a16="http://schemas.microsoft.com/office/drawing/2014/main" id="{09010324-4CA3-7318-643B-F7F897DC90DD}"/>
                  </a:ext>
                </a:extLst>
              </p:cNvPr>
              <p:cNvSpPr txBox="1"/>
              <p:nvPr userDrawn="1"/>
            </p:nvSpPr>
            <p:spPr>
              <a:xfrm>
                <a:off x="866775" y="1759910"/>
                <a:ext cx="2087197" cy="400110"/>
              </a:xfrm>
              <a:prstGeom prst="rect">
                <a:avLst/>
              </a:prstGeom>
              <a:noFill/>
            </p:spPr>
            <p:txBody>
              <a:bodyPr wrap="square" rtlCol="0">
                <a:spAutoFit/>
              </a:bodyPr>
              <a:lstStyle/>
              <a:p>
                <a:r>
                  <a:rPr lang="en-GB" sz="1000" b="1">
                    <a:solidFill>
                      <a:srgbClr val="333333"/>
                    </a:solidFill>
                  </a:rPr>
                  <a:t>1. </a:t>
                </a:r>
                <a:r>
                  <a:rPr lang="en-GB" sz="1000">
                    <a:solidFill>
                      <a:srgbClr val="333333"/>
                    </a:solidFill>
                  </a:rPr>
                  <a:t>If there is already an image present, </a:t>
                </a:r>
                <a:r>
                  <a:rPr lang="en-GB" sz="1000">
                    <a:solidFill>
                      <a:srgbClr val="333333"/>
                    </a:solidFill>
                    <a:latin typeface="Arial" panose="020B0604020202020204" pitchFamily="34" charset="0"/>
                  </a:rPr>
                  <a:t>delete this first.</a:t>
                </a:r>
              </a:p>
            </p:txBody>
          </p:sp>
        </p:grpSp>
        <p:sp>
          <p:nvSpPr>
            <p:cNvPr id="36" name="TextBox 35">
              <a:extLst>
                <a:ext uri="{FF2B5EF4-FFF2-40B4-BE49-F238E27FC236}">
                  <a16:creationId xmlns:a16="http://schemas.microsoft.com/office/drawing/2014/main" id="{CD1C2B99-38E9-BA0D-2BDC-D095F59EAF9D}"/>
                </a:ext>
              </a:extLst>
            </p:cNvPr>
            <p:cNvSpPr txBox="1"/>
            <p:nvPr userDrawn="1"/>
          </p:nvSpPr>
          <p:spPr>
            <a:xfrm>
              <a:off x="12316146" y="4885855"/>
              <a:ext cx="2146447" cy="553998"/>
            </a:xfrm>
            <a:prstGeom prst="rect">
              <a:avLst/>
            </a:prstGeom>
            <a:noFill/>
          </p:spPr>
          <p:txBody>
            <a:bodyPr wrap="square" rtlCol="0">
              <a:spAutoFit/>
            </a:bodyPr>
            <a:lstStyle/>
            <a:p>
              <a:r>
                <a:rPr lang="en-GB" sz="1000" b="1">
                  <a:solidFill>
                    <a:srgbClr val="333333"/>
                  </a:solidFill>
                </a:rPr>
                <a:t>7. </a:t>
              </a:r>
              <a:r>
                <a:rPr lang="en-GB" sz="1000">
                  <a:solidFill>
                    <a:srgbClr val="333333"/>
                  </a:solidFill>
                </a:rPr>
                <a:t>Once you are happy with your image, right click on it and select ‘</a:t>
              </a:r>
              <a:r>
                <a:rPr lang="en-GB" sz="1000" b="0">
                  <a:solidFill>
                    <a:srgbClr val="333333"/>
                  </a:solidFill>
                  <a:latin typeface="Arial" panose="020B0604020202020204" pitchFamily="34" charset="0"/>
                </a:rPr>
                <a:t>Send to back</a:t>
              </a:r>
              <a:r>
                <a:rPr lang="en-GB" sz="1000">
                  <a:solidFill>
                    <a:srgbClr val="333333"/>
                  </a:solidFill>
                </a:rPr>
                <a:t>’. </a:t>
              </a:r>
              <a:endParaRPr lang="en-GB" sz="1000">
                <a:solidFill>
                  <a:srgbClr val="333333"/>
                </a:solidFill>
                <a:latin typeface="Arial" panose="020B0604020202020204" pitchFamily="34" charset="0"/>
              </a:endParaRPr>
            </a:p>
          </p:txBody>
        </p:sp>
      </p:grpSp>
      <p:sp>
        <p:nvSpPr>
          <p:cNvPr id="3" name="Footer Placeholder 4">
            <a:extLst>
              <a:ext uri="{FF2B5EF4-FFF2-40B4-BE49-F238E27FC236}">
                <a16:creationId xmlns:a16="http://schemas.microsoft.com/office/drawing/2014/main" id="{3841C7E1-C646-ED18-8543-C120CDBE79D5}"/>
              </a:ext>
            </a:extLst>
          </p:cNvPr>
          <p:cNvSpPr>
            <a:spLocks noGrp="1"/>
          </p:cNvSpPr>
          <p:nvPr>
            <p:ph type="ftr" sz="quarter" idx="3"/>
          </p:nvPr>
        </p:nvSpPr>
        <p:spPr>
          <a:xfrm rot="5400000">
            <a:off x="8770654" y="3198629"/>
            <a:ext cx="6616800" cy="219543"/>
          </a:xfrm>
          <a:prstGeom prst="rect">
            <a:avLst/>
          </a:prstGeom>
          <a:solidFill>
            <a:schemeClr val="accent1"/>
          </a:solidFill>
        </p:spPr>
        <p:txBody>
          <a:bodyPr wrap="square" rtlCol="0" anchor="ctr">
            <a:noAutofit/>
          </a:bodyPr>
          <a:lstStyle>
            <a:lvl1pPr algn="ctr">
              <a:lnSpc>
                <a:spcPct val="100000"/>
              </a:lnSpc>
              <a:spcAft>
                <a:spcPts val="1200"/>
              </a:spcAft>
              <a:defRPr lang="en-GB" sz="900" b="0" spc="100" baseline="0" smtClean="0"/>
            </a:lvl1pPr>
          </a:lstStyle>
          <a:p>
            <a:r>
              <a:rPr lang="en-IN"/>
              <a:t>SECTION TITLE</a:t>
            </a:r>
          </a:p>
        </p:txBody>
      </p:sp>
      <p:sp>
        <p:nvSpPr>
          <p:cNvPr id="6" name="Slide Number Placeholder 46">
            <a:extLst>
              <a:ext uri="{FF2B5EF4-FFF2-40B4-BE49-F238E27FC236}">
                <a16:creationId xmlns:a16="http://schemas.microsoft.com/office/drawing/2014/main" id="{9D5EC42B-C0E0-EA83-9173-1CCD9340CD3F}"/>
              </a:ext>
            </a:extLst>
          </p:cNvPr>
          <p:cNvSpPr>
            <a:spLocks noGrp="1"/>
          </p:cNvSpPr>
          <p:nvPr>
            <p:ph type="sldNum" sz="quarter" idx="34"/>
          </p:nvPr>
        </p:nvSpPr>
        <p:spPr>
          <a:xfrm>
            <a:off x="11967901" y="6617924"/>
            <a:ext cx="220924" cy="240077"/>
          </a:xfrm>
          <a:prstGeom prst="rect">
            <a:avLst/>
          </a:prstGeom>
          <a:solidFill>
            <a:schemeClr val="accent1"/>
          </a:solidFill>
        </p:spPr>
        <p:txBody>
          <a:bodyPr/>
          <a:lstStyle/>
          <a:p>
            <a:fld id="{BB07EAE1-021A-493C-B07F-6FE9E5D11BEB}" type="slidenum">
              <a:rPr lang="en-GB" smtClean="0"/>
              <a:pPr/>
              <a:t>‹#›</a:t>
            </a:fld>
            <a:endParaRPr lang="en-GB"/>
          </a:p>
        </p:txBody>
      </p:sp>
    </p:spTree>
    <p:custDataLst>
      <p:tags r:id="rId1"/>
    </p:custDataLst>
    <p:extLst>
      <p:ext uri="{BB962C8B-B14F-4D97-AF65-F5344CB8AC3E}">
        <p14:creationId xmlns:p14="http://schemas.microsoft.com/office/powerpoint/2010/main" val="2658299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EE969-634D-6E32-D227-18E9282C6F9E}"/>
              </a:ext>
            </a:extLst>
          </p:cNvPr>
          <p:cNvSpPr>
            <a:spLocks noGrp="1"/>
          </p:cNvSpPr>
          <p:nvPr>
            <p:ph type="title"/>
          </p:nvPr>
        </p:nvSpPr>
        <p:spPr>
          <a:xfrm>
            <a:off x="609441" y="547396"/>
            <a:ext cx="10742990" cy="1143292"/>
          </a:xfrm>
        </p:spPr>
        <p:txBody>
          <a:bodyPr/>
          <a:lstStyle/>
          <a:p>
            <a:r>
              <a:rPr lang="en-US"/>
              <a:t>Click to edit Master title style</a:t>
            </a:r>
          </a:p>
        </p:txBody>
      </p:sp>
      <p:sp>
        <p:nvSpPr>
          <p:cNvPr id="3" name="Text Placeholder 2">
            <a:extLst>
              <a:ext uri="{FF2B5EF4-FFF2-40B4-BE49-F238E27FC236}">
                <a16:creationId xmlns:a16="http://schemas.microsoft.com/office/drawing/2014/main" id="{61CD26D4-290A-F0ED-7D62-41EDA6FEC2B9}"/>
              </a:ext>
            </a:extLst>
          </p:cNvPr>
          <p:cNvSpPr>
            <a:spLocks noGrp="1"/>
          </p:cNvSpPr>
          <p:nvPr>
            <p:ph type="body" idx="1"/>
          </p:nvPr>
        </p:nvSpPr>
        <p:spPr>
          <a:xfrm>
            <a:off x="609442" y="1685735"/>
            <a:ext cx="5156444" cy="559834"/>
          </a:xfrm>
        </p:spPr>
        <p:txBody>
          <a:bodyPr anchor="b">
            <a:normAutofit/>
          </a:bodyPr>
          <a:lstStyle>
            <a:lvl1pPr marL="0" indent="0">
              <a:lnSpc>
                <a:spcPct val="90000"/>
              </a:lnSpc>
              <a:buNone/>
              <a:defRPr sz="3555" b="1" cap="all" baseline="0"/>
            </a:lvl1pPr>
            <a:lvl2pPr marL="812582" indent="0">
              <a:buNone/>
              <a:defRPr sz="3555" b="1"/>
            </a:lvl2pPr>
            <a:lvl3pPr marL="1625163" indent="0">
              <a:buNone/>
              <a:defRPr sz="3199" b="1"/>
            </a:lvl3pPr>
            <a:lvl4pPr marL="2437745" indent="0">
              <a:buNone/>
              <a:defRPr sz="2844" b="1"/>
            </a:lvl4pPr>
            <a:lvl5pPr marL="3250326" indent="0">
              <a:buNone/>
              <a:defRPr sz="2844" b="1"/>
            </a:lvl5pPr>
            <a:lvl6pPr marL="4062908" indent="0">
              <a:buNone/>
              <a:defRPr sz="2844" b="1"/>
            </a:lvl6pPr>
            <a:lvl7pPr marL="4875489" indent="0">
              <a:buNone/>
              <a:defRPr sz="2844" b="1"/>
            </a:lvl7pPr>
            <a:lvl8pPr marL="5688071" indent="0">
              <a:buNone/>
              <a:defRPr sz="2844" b="1"/>
            </a:lvl8pPr>
            <a:lvl9pPr marL="6500652" indent="0">
              <a:buNone/>
              <a:defRPr sz="2844" b="1"/>
            </a:lvl9pPr>
          </a:lstStyle>
          <a:p>
            <a:pPr lvl="0"/>
            <a:r>
              <a:rPr lang="en-US"/>
              <a:t>Click to edit Master text styles</a:t>
            </a:r>
          </a:p>
        </p:txBody>
      </p:sp>
      <p:sp>
        <p:nvSpPr>
          <p:cNvPr id="4" name="Content Placeholder 3">
            <a:extLst>
              <a:ext uri="{FF2B5EF4-FFF2-40B4-BE49-F238E27FC236}">
                <a16:creationId xmlns:a16="http://schemas.microsoft.com/office/drawing/2014/main" id="{94DA52B0-7419-A946-4523-6D34BCAD26D1}"/>
              </a:ext>
            </a:extLst>
          </p:cNvPr>
          <p:cNvSpPr>
            <a:spLocks noGrp="1"/>
          </p:cNvSpPr>
          <p:nvPr>
            <p:ph sz="half" idx="2"/>
          </p:nvPr>
        </p:nvSpPr>
        <p:spPr>
          <a:xfrm>
            <a:off x="609442" y="2386895"/>
            <a:ext cx="5156444" cy="37650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6536620-C4F3-EEC3-DBF1-05196B1CBB55}"/>
              </a:ext>
            </a:extLst>
          </p:cNvPr>
          <p:cNvSpPr>
            <a:spLocks noGrp="1"/>
          </p:cNvSpPr>
          <p:nvPr>
            <p:ph type="body" sz="quarter" idx="3"/>
          </p:nvPr>
        </p:nvSpPr>
        <p:spPr>
          <a:xfrm>
            <a:off x="6170593" y="1685735"/>
            <a:ext cx="5181838" cy="559834"/>
          </a:xfrm>
        </p:spPr>
        <p:txBody>
          <a:bodyPr anchor="b">
            <a:normAutofit/>
          </a:bodyPr>
          <a:lstStyle>
            <a:lvl1pPr marL="0" indent="0">
              <a:lnSpc>
                <a:spcPct val="90000"/>
              </a:lnSpc>
              <a:buNone/>
              <a:defRPr sz="3555" b="1" cap="all" baseline="0"/>
            </a:lvl1pPr>
            <a:lvl2pPr marL="812582" indent="0">
              <a:buNone/>
              <a:defRPr sz="3555" b="1"/>
            </a:lvl2pPr>
            <a:lvl3pPr marL="1625163" indent="0">
              <a:buNone/>
              <a:defRPr sz="3199" b="1"/>
            </a:lvl3pPr>
            <a:lvl4pPr marL="2437745" indent="0">
              <a:buNone/>
              <a:defRPr sz="2844" b="1"/>
            </a:lvl4pPr>
            <a:lvl5pPr marL="3250326" indent="0">
              <a:buNone/>
              <a:defRPr sz="2844" b="1"/>
            </a:lvl5pPr>
            <a:lvl6pPr marL="4062908" indent="0">
              <a:buNone/>
              <a:defRPr sz="2844" b="1"/>
            </a:lvl6pPr>
            <a:lvl7pPr marL="4875489" indent="0">
              <a:buNone/>
              <a:defRPr sz="2844" b="1"/>
            </a:lvl7pPr>
            <a:lvl8pPr marL="5688071" indent="0">
              <a:buNone/>
              <a:defRPr sz="2844" b="1"/>
            </a:lvl8pPr>
            <a:lvl9pPr marL="6500652" indent="0">
              <a:buNone/>
              <a:defRPr sz="2844" b="1"/>
            </a:lvl9pPr>
          </a:lstStyle>
          <a:p>
            <a:pPr lvl="0"/>
            <a:r>
              <a:rPr lang="en-US"/>
              <a:t>Click to edit Master text styles</a:t>
            </a:r>
          </a:p>
        </p:txBody>
      </p:sp>
      <p:sp>
        <p:nvSpPr>
          <p:cNvPr id="6" name="Content Placeholder 5">
            <a:extLst>
              <a:ext uri="{FF2B5EF4-FFF2-40B4-BE49-F238E27FC236}">
                <a16:creationId xmlns:a16="http://schemas.microsoft.com/office/drawing/2014/main" id="{33BAE980-E611-98B5-04E9-DE4584B0E33F}"/>
              </a:ext>
            </a:extLst>
          </p:cNvPr>
          <p:cNvSpPr>
            <a:spLocks noGrp="1"/>
          </p:cNvSpPr>
          <p:nvPr>
            <p:ph sz="quarter" idx="4"/>
          </p:nvPr>
        </p:nvSpPr>
        <p:spPr>
          <a:xfrm>
            <a:off x="6170592" y="2386895"/>
            <a:ext cx="5181839" cy="37650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E3B3581-658A-8487-F9CB-E79F2BFF27E4}"/>
              </a:ext>
            </a:extLst>
          </p:cNvPr>
          <p:cNvSpPr>
            <a:spLocks noGrp="1"/>
          </p:cNvSpPr>
          <p:nvPr>
            <p:ph type="dt" sz="half" idx="10"/>
          </p:nvPr>
        </p:nvSpPr>
        <p:spPr/>
        <p:txBody>
          <a:bodyPr/>
          <a:lstStyle/>
          <a:p>
            <a:fld id="{AB8D84F4-0E7A-4BDE-98C6-AE68FB974645}" type="datetimeFigureOut">
              <a:rPr lang="en-US" dirty="0"/>
              <a:t>10/23/2025</a:t>
            </a:fld>
            <a:endParaRPr lang="en-US"/>
          </a:p>
        </p:txBody>
      </p:sp>
      <p:sp>
        <p:nvSpPr>
          <p:cNvPr id="8" name="Footer Placeholder 7">
            <a:extLst>
              <a:ext uri="{FF2B5EF4-FFF2-40B4-BE49-F238E27FC236}">
                <a16:creationId xmlns:a16="http://schemas.microsoft.com/office/drawing/2014/main" id="{949D76D8-9033-26CF-BF4C-AECCC685C177}"/>
              </a:ext>
            </a:extLst>
          </p:cNvPr>
          <p:cNvSpPr>
            <a:spLocks noGrp="1"/>
          </p:cNvSpPr>
          <p:nvPr>
            <p:ph type="ftr" sz="quarter" idx="11"/>
          </p:nvPr>
        </p:nvSpPr>
        <p:spPr/>
        <p:txBody>
          <a:bodyPr/>
          <a:lstStyle/>
          <a:p>
            <a:r>
              <a:rPr lang="en-US"/>
              <a:t>
              </a:t>
            </a:r>
          </a:p>
        </p:txBody>
      </p:sp>
      <p:sp>
        <p:nvSpPr>
          <p:cNvPr id="9" name="Slide Number Placeholder 8">
            <a:extLst>
              <a:ext uri="{FF2B5EF4-FFF2-40B4-BE49-F238E27FC236}">
                <a16:creationId xmlns:a16="http://schemas.microsoft.com/office/drawing/2014/main" id="{E02A06B8-CC1D-542F-D8EB-7625046B91D2}"/>
              </a:ext>
            </a:extLst>
          </p:cNvPr>
          <p:cNvSpPr>
            <a:spLocks noGrp="1"/>
          </p:cNvSpPr>
          <p:nvPr>
            <p:ph type="sldNum" sz="quarter" idx="12"/>
          </p:nvPr>
        </p:nvSpPr>
        <p:spPr/>
        <p:txBody>
          <a:bodyPr/>
          <a:lstStyle/>
          <a:p>
            <a:fld id="{CC057153-B650-4DEB-B370-79DDCFDCE934}" type="slidenum">
              <a:rPr lang="en-US" dirty="0"/>
              <a:t>‹#›</a:t>
            </a:fld>
            <a:endParaRPr lang="en-US"/>
          </a:p>
        </p:txBody>
      </p:sp>
    </p:spTree>
    <p:extLst>
      <p:ext uri="{BB962C8B-B14F-4D97-AF65-F5344CB8AC3E}">
        <p14:creationId xmlns:p14="http://schemas.microsoft.com/office/powerpoint/2010/main" val="288431957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Right two collumn left image">
    <p:spTree>
      <p:nvGrpSpPr>
        <p:cNvPr id="1" name=""/>
        <p:cNvGrpSpPr/>
        <p:nvPr/>
      </p:nvGrpSpPr>
      <p:grpSpPr>
        <a:xfrm>
          <a:off x="0" y="0"/>
          <a:ext cx="0" cy="0"/>
          <a:chOff x="0" y="0"/>
          <a:chExt cx="0" cy="0"/>
        </a:xfrm>
      </p:grpSpPr>
      <p:sp>
        <p:nvSpPr>
          <p:cNvPr id="23" name="Text Placeholder 54">
            <a:extLst>
              <a:ext uri="{FF2B5EF4-FFF2-40B4-BE49-F238E27FC236}">
                <a16:creationId xmlns:a16="http://schemas.microsoft.com/office/drawing/2014/main" id="{CBC9306F-86C1-1F71-C4C2-6EF00C66703A}"/>
              </a:ext>
            </a:extLst>
          </p:cNvPr>
          <p:cNvSpPr>
            <a:spLocks noGrp="1"/>
          </p:cNvSpPr>
          <p:nvPr>
            <p:ph type="body" sz="quarter" idx="49" hasCustomPrompt="1"/>
          </p:nvPr>
        </p:nvSpPr>
        <p:spPr>
          <a:xfrm>
            <a:off x="4507325" y="1528819"/>
            <a:ext cx="3193218" cy="407988"/>
          </a:xfrm>
        </p:spPr>
        <p:txBody>
          <a:bodyPr/>
          <a:lstStyle>
            <a:lvl1pPr>
              <a:lnSpc>
                <a:spcPct val="100000"/>
              </a:lnSpc>
              <a:defRPr sz="1600">
                <a:latin typeface="+mj-lt"/>
              </a:defRPr>
            </a:lvl1pPr>
          </a:lstStyle>
          <a:p>
            <a:pPr lvl="0"/>
            <a:r>
              <a:rPr lang="en-GB"/>
              <a:t>Heading</a:t>
            </a:r>
          </a:p>
        </p:txBody>
      </p:sp>
      <p:sp>
        <p:nvSpPr>
          <p:cNvPr id="24" name="Text Placeholder 9">
            <a:extLst>
              <a:ext uri="{FF2B5EF4-FFF2-40B4-BE49-F238E27FC236}">
                <a16:creationId xmlns:a16="http://schemas.microsoft.com/office/drawing/2014/main" id="{1A2CF2A3-9B3B-4287-0C19-F98AF6E6BFEE}"/>
              </a:ext>
            </a:extLst>
          </p:cNvPr>
          <p:cNvSpPr>
            <a:spLocks noGrp="1"/>
          </p:cNvSpPr>
          <p:nvPr>
            <p:ph type="body" sz="quarter" idx="13" hasCustomPrompt="1"/>
          </p:nvPr>
        </p:nvSpPr>
        <p:spPr>
          <a:xfrm>
            <a:off x="4507326" y="2135382"/>
            <a:ext cx="3193219" cy="3393554"/>
          </a:xfrm>
        </p:spPr>
        <p:txBody>
          <a:bodyPr/>
          <a:lstStyle>
            <a:lvl1pPr>
              <a:defRPr sz="1200">
                <a:latin typeface="+mn-lt"/>
              </a:defRPr>
            </a:lvl1pPr>
            <a:lvl2pPr>
              <a:defRPr sz="1200">
                <a:latin typeface="+mn-lt"/>
              </a:defRPr>
            </a:lvl2pPr>
            <a:lvl3pPr>
              <a:defRPr sz="1100">
                <a:latin typeface="+mn-lt"/>
              </a:defRPr>
            </a:lvl3pPr>
            <a:lvl4pPr>
              <a:defRPr sz="1050">
                <a:latin typeface="+mn-lt"/>
              </a:defRPr>
            </a:lvl4pPr>
            <a:lvl5pPr>
              <a:defRPr sz="1200">
                <a:latin typeface="Arial" panose="020B0604020202020204" pitchFamily="34" charset="0"/>
              </a:defRPr>
            </a:lvl5pPr>
          </a:lstStyle>
          <a:p>
            <a:pPr lvl="0"/>
            <a:r>
              <a:rPr lang="en-GB"/>
              <a:t>Insert</a:t>
            </a:r>
          </a:p>
          <a:p>
            <a:pPr lvl="1"/>
            <a:r>
              <a:rPr lang="en-GB"/>
              <a:t>Second level</a:t>
            </a:r>
          </a:p>
          <a:p>
            <a:pPr lvl="2"/>
            <a:r>
              <a:rPr lang="en-GB"/>
              <a:t>Third level</a:t>
            </a:r>
          </a:p>
          <a:p>
            <a:pPr lvl="3"/>
            <a:r>
              <a:rPr lang="en-GB"/>
              <a:t>Fourth level</a:t>
            </a:r>
          </a:p>
          <a:p>
            <a:pPr lvl="4"/>
            <a:r>
              <a:rPr lang="en-GB"/>
              <a:t>Fifth level</a:t>
            </a:r>
          </a:p>
        </p:txBody>
      </p:sp>
      <p:sp>
        <p:nvSpPr>
          <p:cNvPr id="25" name="Text Placeholder 54">
            <a:extLst>
              <a:ext uri="{FF2B5EF4-FFF2-40B4-BE49-F238E27FC236}">
                <a16:creationId xmlns:a16="http://schemas.microsoft.com/office/drawing/2014/main" id="{F797204D-1055-FB2C-BF64-1C3370096FCA}"/>
              </a:ext>
            </a:extLst>
          </p:cNvPr>
          <p:cNvSpPr>
            <a:spLocks noGrp="1"/>
          </p:cNvSpPr>
          <p:nvPr>
            <p:ph type="body" sz="quarter" idx="50" hasCustomPrompt="1"/>
          </p:nvPr>
        </p:nvSpPr>
        <p:spPr>
          <a:xfrm>
            <a:off x="7937812" y="1528819"/>
            <a:ext cx="3193218" cy="407988"/>
          </a:xfrm>
        </p:spPr>
        <p:txBody>
          <a:bodyPr/>
          <a:lstStyle>
            <a:lvl1pPr>
              <a:lnSpc>
                <a:spcPct val="100000"/>
              </a:lnSpc>
              <a:defRPr sz="1600">
                <a:latin typeface="+mj-lt"/>
              </a:defRPr>
            </a:lvl1pPr>
          </a:lstStyle>
          <a:p>
            <a:pPr lvl="0"/>
            <a:r>
              <a:rPr lang="en-GB"/>
              <a:t>Heading</a:t>
            </a:r>
          </a:p>
        </p:txBody>
      </p:sp>
      <p:sp>
        <p:nvSpPr>
          <p:cNvPr id="26" name="Text Placeholder 9">
            <a:extLst>
              <a:ext uri="{FF2B5EF4-FFF2-40B4-BE49-F238E27FC236}">
                <a16:creationId xmlns:a16="http://schemas.microsoft.com/office/drawing/2014/main" id="{9731BB2D-DD48-C0C7-E193-B76E49DD2BD4}"/>
              </a:ext>
            </a:extLst>
          </p:cNvPr>
          <p:cNvSpPr>
            <a:spLocks noGrp="1"/>
          </p:cNvSpPr>
          <p:nvPr>
            <p:ph type="body" sz="quarter" idx="51" hasCustomPrompt="1"/>
          </p:nvPr>
        </p:nvSpPr>
        <p:spPr>
          <a:xfrm>
            <a:off x="7937813" y="2135382"/>
            <a:ext cx="3193219" cy="3393554"/>
          </a:xfrm>
        </p:spPr>
        <p:txBody>
          <a:bodyPr/>
          <a:lstStyle>
            <a:lvl1pPr>
              <a:defRPr sz="1200">
                <a:latin typeface="+mn-lt"/>
              </a:defRPr>
            </a:lvl1pPr>
            <a:lvl2pPr>
              <a:defRPr sz="1200">
                <a:latin typeface="+mn-lt"/>
              </a:defRPr>
            </a:lvl2pPr>
            <a:lvl3pPr>
              <a:defRPr sz="1100">
                <a:latin typeface="+mn-lt"/>
              </a:defRPr>
            </a:lvl3pPr>
            <a:lvl4pPr>
              <a:defRPr sz="1050">
                <a:latin typeface="+mn-lt"/>
              </a:defRPr>
            </a:lvl4pPr>
            <a:lvl5pPr>
              <a:defRPr sz="1200">
                <a:latin typeface="Arial" panose="020B0604020202020204" pitchFamily="34" charset="0"/>
              </a:defRPr>
            </a:lvl5pPr>
          </a:lstStyle>
          <a:p>
            <a:pPr lvl="0"/>
            <a:r>
              <a:rPr lang="en-GB"/>
              <a:t>Insert</a:t>
            </a:r>
          </a:p>
          <a:p>
            <a:pPr lvl="1"/>
            <a:r>
              <a:rPr lang="en-GB"/>
              <a:t>Second level</a:t>
            </a:r>
          </a:p>
          <a:p>
            <a:pPr lvl="2"/>
            <a:r>
              <a:rPr lang="en-GB"/>
              <a:t>Third level</a:t>
            </a:r>
          </a:p>
          <a:p>
            <a:pPr lvl="3"/>
            <a:r>
              <a:rPr lang="en-GB"/>
              <a:t>Fourth level</a:t>
            </a:r>
          </a:p>
          <a:p>
            <a:pPr lvl="4"/>
            <a:r>
              <a:rPr lang="en-GB"/>
              <a:t>Fifth level</a:t>
            </a:r>
          </a:p>
        </p:txBody>
      </p:sp>
      <p:sp>
        <p:nvSpPr>
          <p:cNvPr id="28" name="Picture Placeholder 2">
            <a:extLst>
              <a:ext uri="{FF2B5EF4-FFF2-40B4-BE49-F238E27FC236}">
                <a16:creationId xmlns:a16="http://schemas.microsoft.com/office/drawing/2014/main" id="{D4382543-5EA1-38BB-9B4F-4C722E835648}"/>
              </a:ext>
            </a:extLst>
          </p:cNvPr>
          <p:cNvSpPr>
            <a:spLocks noGrp="1"/>
          </p:cNvSpPr>
          <p:nvPr>
            <p:ph type="pic" sz="quarter" idx="16" hasCustomPrompt="1"/>
          </p:nvPr>
        </p:nvSpPr>
        <p:spPr>
          <a:xfrm>
            <a:off x="-1" y="-9428"/>
            <a:ext cx="3886361" cy="6867427"/>
          </a:xfrm>
        </p:spPr>
        <p:txBody>
          <a:bodyPr anchor="ctr"/>
          <a:lstStyle>
            <a:lvl1pPr algn="ctr">
              <a:defRPr/>
            </a:lvl1pPr>
          </a:lstStyle>
          <a:p>
            <a:r>
              <a:rPr lang="en-GB"/>
              <a:t>Click icon to insert image</a:t>
            </a:r>
            <a:br>
              <a:rPr lang="en-GB"/>
            </a:br>
            <a:br>
              <a:rPr lang="en-GB"/>
            </a:br>
            <a:br>
              <a:rPr lang="en-GB"/>
            </a:br>
            <a:endParaRPr lang="en-GB"/>
          </a:p>
        </p:txBody>
      </p:sp>
      <p:sp>
        <p:nvSpPr>
          <p:cNvPr id="2" name="Title 1">
            <a:extLst>
              <a:ext uri="{FF2B5EF4-FFF2-40B4-BE49-F238E27FC236}">
                <a16:creationId xmlns:a16="http://schemas.microsoft.com/office/drawing/2014/main" id="{64E95335-D035-CB25-06C9-DCC4975707A2}"/>
              </a:ext>
            </a:extLst>
          </p:cNvPr>
          <p:cNvSpPr>
            <a:spLocks noGrp="1"/>
          </p:cNvSpPr>
          <p:nvPr>
            <p:ph type="title" hasCustomPrompt="1"/>
          </p:nvPr>
        </p:nvSpPr>
        <p:spPr>
          <a:xfrm>
            <a:off x="4507325" y="460771"/>
            <a:ext cx="6157898" cy="558405"/>
          </a:xfrm>
        </p:spPr>
        <p:txBody>
          <a:bodyPr/>
          <a:lstStyle>
            <a:lvl1pPr>
              <a:defRPr sz="3199"/>
            </a:lvl1pPr>
          </a:lstStyle>
          <a:p>
            <a:r>
              <a:rPr lang="en-GB"/>
              <a:t>Insert title here</a:t>
            </a:r>
          </a:p>
        </p:txBody>
      </p:sp>
      <p:grpSp>
        <p:nvGrpSpPr>
          <p:cNvPr id="14" name="Group 13">
            <a:extLst>
              <a:ext uri="{FF2B5EF4-FFF2-40B4-BE49-F238E27FC236}">
                <a16:creationId xmlns:a16="http://schemas.microsoft.com/office/drawing/2014/main" id="{DE65473B-95F4-A7E6-F98F-1D44CFB763FE}"/>
              </a:ext>
            </a:extLst>
          </p:cNvPr>
          <p:cNvGrpSpPr/>
          <p:nvPr userDrawn="1"/>
        </p:nvGrpSpPr>
        <p:grpSpPr>
          <a:xfrm>
            <a:off x="12284372" y="0"/>
            <a:ext cx="2174455" cy="5486150"/>
            <a:chOff x="12287572" y="0"/>
            <a:chExt cx="2175021" cy="5486150"/>
          </a:xfrm>
        </p:grpSpPr>
        <p:grpSp>
          <p:nvGrpSpPr>
            <p:cNvPr id="15" name="Group 14">
              <a:extLst>
                <a:ext uri="{FF2B5EF4-FFF2-40B4-BE49-F238E27FC236}">
                  <a16:creationId xmlns:a16="http://schemas.microsoft.com/office/drawing/2014/main" id="{5A125FD3-54BA-9971-731E-3FDDF220F2B5}"/>
                </a:ext>
              </a:extLst>
            </p:cNvPr>
            <p:cNvGrpSpPr/>
            <p:nvPr/>
          </p:nvGrpSpPr>
          <p:grpSpPr>
            <a:xfrm>
              <a:off x="12287572" y="0"/>
              <a:ext cx="2175021" cy="4839558"/>
              <a:chOff x="838200" y="1150069"/>
              <a:chExt cx="2175021" cy="4839558"/>
            </a:xfrm>
          </p:grpSpPr>
          <p:sp>
            <p:nvSpPr>
              <p:cNvPr id="45" name="Rectangle 44">
                <a:extLst>
                  <a:ext uri="{FF2B5EF4-FFF2-40B4-BE49-F238E27FC236}">
                    <a16:creationId xmlns:a16="http://schemas.microsoft.com/office/drawing/2014/main" id="{2E87C889-911C-FE40-F7ED-AEFC3C6AEDCB}"/>
                  </a:ext>
                </a:extLst>
              </p:cNvPr>
              <p:cNvSpPr/>
              <p:nvPr/>
            </p:nvSpPr>
            <p:spPr>
              <a:xfrm>
                <a:off x="838200" y="1150069"/>
                <a:ext cx="2146445" cy="4839558"/>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333333"/>
                  </a:solidFill>
                </a:endParaRPr>
              </a:p>
            </p:txBody>
          </p:sp>
          <p:sp>
            <p:nvSpPr>
              <p:cNvPr id="46" name="Rectangle 45">
                <a:extLst>
                  <a:ext uri="{FF2B5EF4-FFF2-40B4-BE49-F238E27FC236}">
                    <a16:creationId xmlns:a16="http://schemas.microsoft.com/office/drawing/2014/main" id="{FEF7D7BC-BF64-37DB-F79C-CDDA904210E7}"/>
                  </a:ext>
                </a:extLst>
              </p:cNvPr>
              <p:cNvSpPr/>
              <p:nvPr/>
            </p:nvSpPr>
            <p:spPr>
              <a:xfrm flipV="1">
                <a:off x="838200" y="1150069"/>
                <a:ext cx="2146445" cy="52016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799">
                  <a:solidFill>
                    <a:srgbClr val="333333"/>
                  </a:solidFill>
                </a:endParaRPr>
              </a:p>
            </p:txBody>
          </p:sp>
          <p:sp>
            <p:nvSpPr>
              <p:cNvPr id="47" name="TextBox 46">
                <a:extLst>
                  <a:ext uri="{FF2B5EF4-FFF2-40B4-BE49-F238E27FC236}">
                    <a16:creationId xmlns:a16="http://schemas.microsoft.com/office/drawing/2014/main" id="{9A1DD24C-4805-4619-84E4-DB14286AEA1F}"/>
                  </a:ext>
                </a:extLst>
              </p:cNvPr>
              <p:cNvSpPr txBox="1"/>
              <p:nvPr/>
            </p:nvSpPr>
            <p:spPr>
              <a:xfrm>
                <a:off x="866775" y="2189496"/>
                <a:ext cx="2087197" cy="553998"/>
              </a:xfrm>
              <a:prstGeom prst="rect">
                <a:avLst/>
              </a:prstGeom>
              <a:noFill/>
            </p:spPr>
            <p:txBody>
              <a:bodyPr wrap="square" rtlCol="0">
                <a:spAutoFit/>
              </a:bodyPr>
              <a:lstStyle/>
              <a:p>
                <a:r>
                  <a:rPr lang="en-GB" sz="1000" b="1">
                    <a:solidFill>
                      <a:srgbClr val="333333"/>
                    </a:solidFill>
                  </a:rPr>
                  <a:t>2. </a:t>
                </a:r>
                <a:r>
                  <a:rPr lang="en-GB" sz="1000">
                    <a:solidFill>
                      <a:srgbClr val="333333"/>
                    </a:solidFill>
                  </a:rPr>
                  <a:t>Click on the </a:t>
                </a:r>
                <a:r>
                  <a:rPr lang="en-GB" sz="1000" b="0">
                    <a:solidFill>
                      <a:srgbClr val="333333"/>
                    </a:solidFill>
                    <a:latin typeface="Arial" panose="020B0604020202020204" pitchFamily="34" charset="0"/>
                  </a:rPr>
                  <a:t>icon</a:t>
                </a:r>
                <a:r>
                  <a:rPr lang="en-GB" sz="1000">
                    <a:solidFill>
                      <a:srgbClr val="333333"/>
                    </a:solidFill>
                  </a:rPr>
                  <a:t> in the middle of the placeholder and choose the image from your computer.</a:t>
                </a:r>
              </a:p>
            </p:txBody>
          </p:sp>
          <p:sp>
            <p:nvSpPr>
              <p:cNvPr id="48" name="TextBox 47">
                <a:extLst>
                  <a:ext uri="{FF2B5EF4-FFF2-40B4-BE49-F238E27FC236}">
                    <a16:creationId xmlns:a16="http://schemas.microsoft.com/office/drawing/2014/main" id="{571A672E-DE28-1A04-07C7-53E6A0198E4E}"/>
                  </a:ext>
                </a:extLst>
              </p:cNvPr>
              <p:cNvSpPr txBox="1"/>
              <p:nvPr/>
            </p:nvSpPr>
            <p:spPr>
              <a:xfrm>
                <a:off x="866774" y="2943679"/>
                <a:ext cx="2146447" cy="553998"/>
              </a:xfrm>
              <a:prstGeom prst="rect">
                <a:avLst/>
              </a:prstGeom>
              <a:noFill/>
            </p:spPr>
            <p:txBody>
              <a:bodyPr wrap="square" rtlCol="0">
                <a:spAutoFit/>
              </a:bodyPr>
              <a:lstStyle/>
              <a:p>
                <a:r>
                  <a:rPr lang="en-GB" sz="1000" b="1">
                    <a:solidFill>
                      <a:srgbClr val="333333"/>
                    </a:solidFill>
                  </a:rPr>
                  <a:t>3. </a:t>
                </a:r>
                <a:r>
                  <a:rPr lang="en-GB" sz="1000">
                    <a:solidFill>
                      <a:srgbClr val="333333"/>
                    </a:solidFill>
                  </a:rPr>
                  <a:t>Click on the </a:t>
                </a:r>
                <a:r>
                  <a:rPr lang="en-GB" sz="1000" b="0">
                    <a:solidFill>
                      <a:srgbClr val="333333"/>
                    </a:solidFill>
                    <a:latin typeface="Arial" panose="020B0604020202020204" pitchFamily="34" charset="0"/>
                  </a:rPr>
                  <a:t>Format Picture </a:t>
                </a:r>
                <a:r>
                  <a:rPr lang="en-GB" sz="1000">
                    <a:solidFill>
                      <a:srgbClr val="333333"/>
                    </a:solidFill>
                  </a:rPr>
                  <a:t>tab in the ribbon and use the tools to edit the image.</a:t>
                </a:r>
              </a:p>
            </p:txBody>
          </p:sp>
          <p:sp>
            <p:nvSpPr>
              <p:cNvPr id="49" name="TextBox 48">
                <a:extLst>
                  <a:ext uri="{FF2B5EF4-FFF2-40B4-BE49-F238E27FC236}">
                    <a16:creationId xmlns:a16="http://schemas.microsoft.com/office/drawing/2014/main" id="{8528D221-EAC2-21C6-8867-F101DE27ED2B}"/>
                  </a:ext>
                </a:extLst>
              </p:cNvPr>
              <p:cNvSpPr txBox="1"/>
              <p:nvPr/>
            </p:nvSpPr>
            <p:spPr>
              <a:xfrm>
                <a:off x="866773" y="3543974"/>
                <a:ext cx="2146447" cy="1169551"/>
              </a:xfrm>
              <a:prstGeom prst="rect">
                <a:avLst/>
              </a:prstGeom>
              <a:noFill/>
            </p:spPr>
            <p:txBody>
              <a:bodyPr wrap="square" rtlCol="0">
                <a:spAutoFit/>
              </a:bodyPr>
              <a:lstStyle/>
              <a:p>
                <a:r>
                  <a:rPr lang="en-GB" sz="1000" b="1">
                    <a:solidFill>
                      <a:srgbClr val="333333"/>
                    </a:solidFill>
                  </a:rPr>
                  <a:t>4. </a:t>
                </a:r>
                <a:r>
                  <a:rPr lang="en-GB" sz="1000">
                    <a:solidFill>
                      <a:srgbClr val="333333"/>
                    </a:solidFill>
                  </a:rPr>
                  <a:t>Choose </a:t>
                </a:r>
                <a:r>
                  <a:rPr lang="en-GB" sz="1000" b="0">
                    <a:solidFill>
                      <a:srgbClr val="333333"/>
                    </a:solidFill>
                    <a:latin typeface="Arial" panose="020B0604020202020204" pitchFamily="34" charset="0"/>
                  </a:rPr>
                  <a:t>Crop</a:t>
                </a:r>
                <a:r>
                  <a:rPr lang="en-GB" sz="1000">
                    <a:solidFill>
                      <a:srgbClr val="333333"/>
                    </a:solidFill>
                  </a:rPr>
                  <a:t> to resize and move the image within the placeholder, using the white circles in the corners of the image. Click on the drop down arrow and choose </a:t>
                </a:r>
                <a:r>
                  <a:rPr lang="en-GB" sz="1000" b="0">
                    <a:solidFill>
                      <a:srgbClr val="333333"/>
                    </a:solidFill>
                    <a:latin typeface="Arial" panose="020B0604020202020204" pitchFamily="34" charset="0"/>
                  </a:rPr>
                  <a:t>Fit </a:t>
                </a:r>
                <a:r>
                  <a:rPr lang="en-GB" sz="1000">
                    <a:solidFill>
                      <a:srgbClr val="333333"/>
                    </a:solidFill>
                  </a:rPr>
                  <a:t>to fit the image to the placeholder.</a:t>
                </a:r>
              </a:p>
            </p:txBody>
          </p:sp>
          <p:sp>
            <p:nvSpPr>
              <p:cNvPr id="50" name="TextBox 49">
                <a:extLst>
                  <a:ext uri="{FF2B5EF4-FFF2-40B4-BE49-F238E27FC236}">
                    <a16:creationId xmlns:a16="http://schemas.microsoft.com/office/drawing/2014/main" id="{2E811534-E4F0-0AB8-6B05-42BFC7334328}"/>
                  </a:ext>
                </a:extLst>
              </p:cNvPr>
              <p:cNvSpPr txBox="1"/>
              <p:nvPr/>
            </p:nvSpPr>
            <p:spPr>
              <a:xfrm>
                <a:off x="866774" y="4759822"/>
                <a:ext cx="2146447" cy="400110"/>
              </a:xfrm>
              <a:prstGeom prst="rect">
                <a:avLst/>
              </a:prstGeom>
              <a:noFill/>
            </p:spPr>
            <p:txBody>
              <a:bodyPr wrap="square" rtlCol="0">
                <a:spAutoFit/>
              </a:bodyPr>
              <a:lstStyle/>
              <a:p>
                <a:r>
                  <a:rPr lang="en-GB" sz="1000" b="1">
                    <a:solidFill>
                      <a:srgbClr val="333333"/>
                    </a:solidFill>
                  </a:rPr>
                  <a:t>5. </a:t>
                </a:r>
                <a:r>
                  <a:rPr lang="en-GB" sz="1000">
                    <a:solidFill>
                      <a:srgbClr val="333333"/>
                    </a:solidFill>
                  </a:rPr>
                  <a:t>Choose </a:t>
                </a:r>
                <a:r>
                  <a:rPr lang="en-GB" sz="1000" b="0">
                    <a:solidFill>
                      <a:srgbClr val="333333"/>
                    </a:solidFill>
                    <a:latin typeface="Arial" panose="020B0604020202020204" pitchFamily="34" charset="0"/>
                  </a:rPr>
                  <a:t>Picture Colour </a:t>
                </a:r>
                <a:r>
                  <a:rPr lang="en-GB" sz="1000">
                    <a:solidFill>
                      <a:srgbClr val="333333"/>
                    </a:solidFill>
                  </a:rPr>
                  <a:t>to adjust the Saturation, Tone, and Colour.</a:t>
                </a:r>
              </a:p>
            </p:txBody>
          </p:sp>
          <p:sp>
            <p:nvSpPr>
              <p:cNvPr id="51" name="TextBox 50">
                <a:extLst>
                  <a:ext uri="{FF2B5EF4-FFF2-40B4-BE49-F238E27FC236}">
                    <a16:creationId xmlns:a16="http://schemas.microsoft.com/office/drawing/2014/main" id="{2C87D308-EE8D-746C-4E60-220B22D11AD1}"/>
                  </a:ext>
                </a:extLst>
              </p:cNvPr>
              <p:cNvSpPr txBox="1"/>
              <p:nvPr/>
            </p:nvSpPr>
            <p:spPr>
              <a:xfrm>
                <a:off x="866774" y="5360117"/>
                <a:ext cx="2146447" cy="553998"/>
              </a:xfrm>
              <a:prstGeom prst="rect">
                <a:avLst/>
              </a:prstGeom>
              <a:noFill/>
            </p:spPr>
            <p:txBody>
              <a:bodyPr wrap="square" rtlCol="0">
                <a:spAutoFit/>
              </a:bodyPr>
              <a:lstStyle/>
              <a:p>
                <a:r>
                  <a:rPr lang="en-GB" sz="1000" b="1">
                    <a:solidFill>
                      <a:srgbClr val="333333"/>
                    </a:solidFill>
                  </a:rPr>
                  <a:t>6. </a:t>
                </a:r>
                <a:r>
                  <a:rPr lang="en-GB" sz="1000">
                    <a:solidFill>
                      <a:srgbClr val="333333"/>
                    </a:solidFill>
                  </a:rPr>
                  <a:t>Choose </a:t>
                </a:r>
                <a:r>
                  <a:rPr lang="en-GB" sz="1000" b="0">
                    <a:solidFill>
                      <a:srgbClr val="333333"/>
                    </a:solidFill>
                    <a:latin typeface="Arial" panose="020B0604020202020204" pitchFamily="34" charset="0"/>
                  </a:rPr>
                  <a:t>Picture Correction </a:t>
                </a:r>
                <a:r>
                  <a:rPr lang="en-GB" sz="1000">
                    <a:solidFill>
                      <a:srgbClr val="333333"/>
                    </a:solidFill>
                  </a:rPr>
                  <a:t>to adjust the Sharpness, Brightness, and Contrast.</a:t>
                </a:r>
              </a:p>
            </p:txBody>
          </p:sp>
          <p:sp>
            <p:nvSpPr>
              <p:cNvPr id="52" name="TextBox 51">
                <a:extLst>
                  <a:ext uri="{FF2B5EF4-FFF2-40B4-BE49-F238E27FC236}">
                    <a16:creationId xmlns:a16="http://schemas.microsoft.com/office/drawing/2014/main" id="{032AEAEB-00CA-8EF5-28F7-E745F552BCB2}"/>
                  </a:ext>
                </a:extLst>
              </p:cNvPr>
              <p:cNvSpPr txBox="1"/>
              <p:nvPr/>
            </p:nvSpPr>
            <p:spPr>
              <a:xfrm>
                <a:off x="1072610" y="1179173"/>
                <a:ext cx="1734772" cy="461665"/>
              </a:xfrm>
              <a:prstGeom prst="rect">
                <a:avLst/>
              </a:prstGeom>
              <a:noFill/>
            </p:spPr>
            <p:txBody>
              <a:bodyPr wrap="square" rtlCol="0">
                <a:spAutoFit/>
              </a:bodyPr>
              <a:lstStyle/>
              <a:p>
                <a:pPr algn="ctr"/>
                <a:r>
                  <a:rPr lang="en-GB" sz="1200">
                    <a:solidFill>
                      <a:srgbClr val="333333"/>
                    </a:solidFill>
                    <a:latin typeface="+mn-lt"/>
                  </a:rPr>
                  <a:t>HOW TO INSERT AN IMAGE</a:t>
                </a:r>
              </a:p>
            </p:txBody>
          </p:sp>
          <p:sp>
            <p:nvSpPr>
              <p:cNvPr id="53" name="TextBox 52">
                <a:extLst>
                  <a:ext uri="{FF2B5EF4-FFF2-40B4-BE49-F238E27FC236}">
                    <a16:creationId xmlns:a16="http://schemas.microsoft.com/office/drawing/2014/main" id="{2DE0810F-2B32-5631-0300-04B41DD4013F}"/>
                  </a:ext>
                </a:extLst>
              </p:cNvPr>
              <p:cNvSpPr txBox="1"/>
              <p:nvPr/>
            </p:nvSpPr>
            <p:spPr>
              <a:xfrm>
                <a:off x="866775" y="1759910"/>
                <a:ext cx="2087197" cy="400110"/>
              </a:xfrm>
              <a:prstGeom prst="rect">
                <a:avLst/>
              </a:prstGeom>
              <a:noFill/>
            </p:spPr>
            <p:txBody>
              <a:bodyPr wrap="square" rtlCol="0">
                <a:spAutoFit/>
              </a:bodyPr>
              <a:lstStyle/>
              <a:p>
                <a:r>
                  <a:rPr lang="en-GB" sz="1000" b="1">
                    <a:solidFill>
                      <a:srgbClr val="333333"/>
                    </a:solidFill>
                  </a:rPr>
                  <a:t>1. </a:t>
                </a:r>
                <a:r>
                  <a:rPr lang="en-GB" sz="1000">
                    <a:solidFill>
                      <a:srgbClr val="333333"/>
                    </a:solidFill>
                  </a:rPr>
                  <a:t>If there is already an image present, </a:t>
                </a:r>
                <a:r>
                  <a:rPr lang="en-GB" sz="1000">
                    <a:solidFill>
                      <a:srgbClr val="333333"/>
                    </a:solidFill>
                    <a:latin typeface="Arial" panose="020B0604020202020204" pitchFamily="34" charset="0"/>
                  </a:rPr>
                  <a:t>delete this first.</a:t>
                </a:r>
              </a:p>
            </p:txBody>
          </p:sp>
        </p:grpSp>
        <p:grpSp>
          <p:nvGrpSpPr>
            <p:cNvPr id="16" name="Group 15">
              <a:extLst>
                <a:ext uri="{FF2B5EF4-FFF2-40B4-BE49-F238E27FC236}">
                  <a16:creationId xmlns:a16="http://schemas.microsoft.com/office/drawing/2014/main" id="{48CDBA2C-795E-5AF0-2425-3BAAB2DC10F7}"/>
                </a:ext>
              </a:extLst>
            </p:cNvPr>
            <p:cNvGrpSpPr/>
            <p:nvPr userDrawn="1"/>
          </p:nvGrpSpPr>
          <p:grpSpPr>
            <a:xfrm>
              <a:off x="12287572" y="0"/>
              <a:ext cx="2175021" cy="5486150"/>
              <a:chOff x="838200" y="1150069"/>
              <a:chExt cx="2175021" cy="5486150"/>
            </a:xfrm>
          </p:grpSpPr>
          <p:sp>
            <p:nvSpPr>
              <p:cNvPr id="18" name="Rectangle 17">
                <a:extLst>
                  <a:ext uri="{FF2B5EF4-FFF2-40B4-BE49-F238E27FC236}">
                    <a16:creationId xmlns:a16="http://schemas.microsoft.com/office/drawing/2014/main" id="{22248921-DB5F-C958-CCEB-DD536A242649}"/>
                  </a:ext>
                </a:extLst>
              </p:cNvPr>
              <p:cNvSpPr/>
              <p:nvPr/>
            </p:nvSpPr>
            <p:spPr>
              <a:xfrm>
                <a:off x="838200" y="1150069"/>
                <a:ext cx="2146445" cy="548615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333333"/>
                  </a:solidFill>
                </a:endParaRPr>
              </a:p>
            </p:txBody>
          </p:sp>
          <p:sp>
            <p:nvSpPr>
              <p:cNvPr id="19" name="Rectangle 18">
                <a:extLst>
                  <a:ext uri="{FF2B5EF4-FFF2-40B4-BE49-F238E27FC236}">
                    <a16:creationId xmlns:a16="http://schemas.microsoft.com/office/drawing/2014/main" id="{ACE47B89-23AE-A580-C647-36C45B20ABAF}"/>
                  </a:ext>
                </a:extLst>
              </p:cNvPr>
              <p:cNvSpPr/>
              <p:nvPr/>
            </p:nvSpPr>
            <p:spPr>
              <a:xfrm flipV="1">
                <a:off x="838200" y="1150069"/>
                <a:ext cx="2146445" cy="52016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799">
                  <a:solidFill>
                    <a:srgbClr val="333333"/>
                  </a:solidFill>
                </a:endParaRPr>
              </a:p>
            </p:txBody>
          </p:sp>
          <p:sp>
            <p:nvSpPr>
              <p:cNvPr id="20" name="TextBox 19">
                <a:extLst>
                  <a:ext uri="{FF2B5EF4-FFF2-40B4-BE49-F238E27FC236}">
                    <a16:creationId xmlns:a16="http://schemas.microsoft.com/office/drawing/2014/main" id="{8CE3E623-05F9-AAF0-7073-FDEAC2D21B8C}"/>
                  </a:ext>
                </a:extLst>
              </p:cNvPr>
              <p:cNvSpPr txBox="1"/>
              <p:nvPr/>
            </p:nvSpPr>
            <p:spPr>
              <a:xfrm>
                <a:off x="866775" y="2189496"/>
                <a:ext cx="2087197" cy="553998"/>
              </a:xfrm>
              <a:prstGeom prst="rect">
                <a:avLst/>
              </a:prstGeom>
              <a:noFill/>
            </p:spPr>
            <p:txBody>
              <a:bodyPr wrap="square" rtlCol="0">
                <a:spAutoFit/>
              </a:bodyPr>
              <a:lstStyle/>
              <a:p>
                <a:r>
                  <a:rPr lang="en-GB" sz="1000" b="1">
                    <a:solidFill>
                      <a:srgbClr val="333333"/>
                    </a:solidFill>
                  </a:rPr>
                  <a:t>2. </a:t>
                </a:r>
                <a:r>
                  <a:rPr lang="en-GB" sz="1000">
                    <a:solidFill>
                      <a:srgbClr val="333333"/>
                    </a:solidFill>
                  </a:rPr>
                  <a:t>Click on the </a:t>
                </a:r>
                <a:r>
                  <a:rPr lang="en-GB" sz="1000" b="0">
                    <a:solidFill>
                      <a:srgbClr val="333333"/>
                    </a:solidFill>
                    <a:latin typeface="Arial" panose="020B0604020202020204" pitchFamily="34" charset="0"/>
                  </a:rPr>
                  <a:t>icon</a:t>
                </a:r>
                <a:r>
                  <a:rPr lang="en-GB" sz="1000">
                    <a:solidFill>
                      <a:srgbClr val="333333"/>
                    </a:solidFill>
                  </a:rPr>
                  <a:t> in the middle of the placeholder and choose the image from your computer.</a:t>
                </a:r>
              </a:p>
            </p:txBody>
          </p:sp>
          <p:sp>
            <p:nvSpPr>
              <p:cNvPr id="21" name="TextBox 20">
                <a:extLst>
                  <a:ext uri="{FF2B5EF4-FFF2-40B4-BE49-F238E27FC236}">
                    <a16:creationId xmlns:a16="http://schemas.microsoft.com/office/drawing/2014/main" id="{CE8FCD98-EE85-9648-1491-8BC27C032CA3}"/>
                  </a:ext>
                </a:extLst>
              </p:cNvPr>
              <p:cNvSpPr txBox="1"/>
              <p:nvPr/>
            </p:nvSpPr>
            <p:spPr>
              <a:xfrm>
                <a:off x="866774" y="2943679"/>
                <a:ext cx="2146447" cy="553998"/>
              </a:xfrm>
              <a:prstGeom prst="rect">
                <a:avLst/>
              </a:prstGeom>
              <a:noFill/>
            </p:spPr>
            <p:txBody>
              <a:bodyPr wrap="square" rtlCol="0">
                <a:spAutoFit/>
              </a:bodyPr>
              <a:lstStyle/>
              <a:p>
                <a:r>
                  <a:rPr lang="en-GB" sz="1000" b="1">
                    <a:solidFill>
                      <a:srgbClr val="333333"/>
                    </a:solidFill>
                  </a:rPr>
                  <a:t>3. </a:t>
                </a:r>
                <a:r>
                  <a:rPr lang="en-GB" sz="1000">
                    <a:solidFill>
                      <a:srgbClr val="333333"/>
                    </a:solidFill>
                  </a:rPr>
                  <a:t>Click on the </a:t>
                </a:r>
                <a:r>
                  <a:rPr lang="en-GB" sz="1000" b="0">
                    <a:solidFill>
                      <a:srgbClr val="333333"/>
                    </a:solidFill>
                    <a:latin typeface="Arial" panose="020B0604020202020204" pitchFamily="34" charset="0"/>
                  </a:rPr>
                  <a:t>Format Picture </a:t>
                </a:r>
                <a:r>
                  <a:rPr lang="en-GB" sz="1000">
                    <a:solidFill>
                      <a:srgbClr val="333333"/>
                    </a:solidFill>
                  </a:rPr>
                  <a:t>tab in the ribbon and use the tools to edit the image.</a:t>
                </a:r>
              </a:p>
            </p:txBody>
          </p:sp>
          <p:sp>
            <p:nvSpPr>
              <p:cNvPr id="22" name="TextBox 21">
                <a:extLst>
                  <a:ext uri="{FF2B5EF4-FFF2-40B4-BE49-F238E27FC236}">
                    <a16:creationId xmlns:a16="http://schemas.microsoft.com/office/drawing/2014/main" id="{A86E00D4-C833-3911-6A35-6A5B1D9ACD0C}"/>
                  </a:ext>
                </a:extLst>
              </p:cNvPr>
              <p:cNvSpPr txBox="1"/>
              <p:nvPr/>
            </p:nvSpPr>
            <p:spPr>
              <a:xfrm>
                <a:off x="866773" y="3543974"/>
                <a:ext cx="2146447" cy="1169551"/>
              </a:xfrm>
              <a:prstGeom prst="rect">
                <a:avLst/>
              </a:prstGeom>
              <a:noFill/>
            </p:spPr>
            <p:txBody>
              <a:bodyPr wrap="square" rtlCol="0">
                <a:spAutoFit/>
              </a:bodyPr>
              <a:lstStyle/>
              <a:p>
                <a:r>
                  <a:rPr lang="en-GB" sz="1000" b="1">
                    <a:solidFill>
                      <a:srgbClr val="333333"/>
                    </a:solidFill>
                  </a:rPr>
                  <a:t>4. </a:t>
                </a:r>
                <a:r>
                  <a:rPr lang="en-GB" sz="1000">
                    <a:solidFill>
                      <a:srgbClr val="333333"/>
                    </a:solidFill>
                  </a:rPr>
                  <a:t>Choose </a:t>
                </a:r>
                <a:r>
                  <a:rPr lang="en-GB" sz="1000" b="0">
                    <a:solidFill>
                      <a:srgbClr val="333333"/>
                    </a:solidFill>
                    <a:latin typeface="Arial" panose="020B0604020202020204" pitchFamily="34" charset="0"/>
                  </a:rPr>
                  <a:t>Crop</a:t>
                </a:r>
                <a:r>
                  <a:rPr lang="en-GB" sz="1000">
                    <a:solidFill>
                      <a:srgbClr val="333333"/>
                    </a:solidFill>
                  </a:rPr>
                  <a:t> to resize and move the image within the placeholder, using the white circles in the corners of the image. Click on the drop down arrow and choose </a:t>
                </a:r>
                <a:r>
                  <a:rPr lang="en-GB" sz="1000" b="0">
                    <a:solidFill>
                      <a:srgbClr val="333333"/>
                    </a:solidFill>
                    <a:latin typeface="Arial" panose="020B0604020202020204" pitchFamily="34" charset="0"/>
                  </a:rPr>
                  <a:t>Fit </a:t>
                </a:r>
                <a:r>
                  <a:rPr lang="en-GB" sz="1000">
                    <a:solidFill>
                      <a:srgbClr val="333333"/>
                    </a:solidFill>
                  </a:rPr>
                  <a:t>to fit the image to the placeholder.</a:t>
                </a:r>
              </a:p>
            </p:txBody>
          </p:sp>
          <p:sp>
            <p:nvSpPr>
              <p:cNvPr id="27" name="TextBox 26">
                <a:extLst>
                  <a:ext uri="{FF2B5EF4-FFF2-40B4-BE49-F238E27FC236}">
                    <a16:creationId xmlns:a16="http://schemas.microsoft.com/office/drawing/2014/main" id="{38A544A1-301A-01F4-5247-C92F76340ED5}"/>
                  </a:ext>
                </a:extLst>
              </p:cNvPr>
              <p:cNvSpPr txBox="1"/>
              <p:nvPr/>
            </p:nvSpPr>
            <p:spPr>
              <a:xfrm>
                <a:off x="866774" y="4759822"/>
                <a:ext cx="2146447" cy="400110"/>
              </a:xfrm>
              <a:prstGeom prst="rect">
                <a:avLst/>
              </a:prstGeom>
              <a:noFill/>
            </p:spPr>
            <p:txBody>
              <a:bodyPr wrap="square" rtlCol="0">
                <a:spAutoFit/>
              </a:bodyPr>
              <a:lstStyle/>
              <a:p>
                <a:r>
                  <a:rPr lang="en-GB" sz="1000" b="1">
                    <a:solidFill>
                      <a:srgbClr val="333333"/>
                    </a:solidFill>
                  </a:rPr>
                  <a:t>5. </a:t>
                </a:r>
                <a:r>
                  <a:rPr lang="en-GB" sz="1000">
                    <a:solidFill>
                      <a:srgbClr val="333333"/>
                    </a:solidFill>
                  </a:rPr>
                  <a:t>Choose </a:t>
                </a:r>
                <a:r>
                  <a:rPr lang="en-GB" sz="1000" b="0">
                    <a:solidFill>
                      <a:srgbClr val="333333"/>
                    </a:solidFill>
                    <a:latin typeface="Arial" panose="020B0604020202020204" pitchFamily="34" charset="0"/>
                  </a:rPr>
                  <a:t>Picture Colour </a:t>
                </a:r>
                <a:r>
                  <a:rPr lang="en-GB" sz="1000">
                    <a:solidFill>
                      <a:srgbClr val="333333"/>
                    </a:solidFill>
                  </a:rPr>
                  <a:t>to adjust the Saturation, Tone, and Colour.</a:t>
                </a:r>
              </a:p>
            </p:txBody>
          </p:sp>
          <p:sp>
            <p:nvSpPr>
              <p:cNvPr id="38" name="TextBox 37">
                <a:extLst>
                  <a:ext uri="{FF2B5EF4-FFF2-40B4-BE49-F238E27FC236}">
                    <a16:creationId xmlns:a16="http://schemas.microsoft.com/office/drawing/2014/main" id="{1EBA4B77-836F-303D-BE63-F58125F36B80}"/>
                  </a:ext>
                </a:extLst>
              </p:cNvPr>
              <p:cNvSpPr txBox="1"/>
              <p:nvPr/>
            </p:nvSpPr>
            <p:spPr>
              <a:xfrm>
                <a:off x="866774" y="5360117"/>
                <a:ext cx="2146447" cy="861774"/>
              </a:xfrm>
              <a:prstGeom prst="rect">
                <a:avLst/>
              </a:prstGeom>
              <a:noFill/>
            </p:spPr>
            <p:txBody>
              <a:bodyPr wrap="square" rtlCol="0">
                <a:spAutoFit/>
              </a:bodyPr>
              <a:lstStyle/>
              <a:p>
                <a:r>
                  <a:rPr lang="en-GB" sz="1000" b="1">
                    <a:solidFill>
                      <a:srgbClr val="333333"/>
                    </a:solidFill>
                  </a:rPr>
                  <a:t>6. </a:t>
                </a:r>
                <a:r>
                  <a:rPr lang="en-GB" sz="1000">
                    <a:solidFill>
                      <a:srgbClr val="333333"/>
                    </a:solidFill>
                  </a:rPr>
                  <a:t>Choose </a:t>
                </a:r>
                <a:r>
                  <a:rPr lang="en-GB" sz="1000" b="0">
                    <a:solidFill>
                      <a:srgbClr val="333333"/>
                    </a:solidFill>
                    <a:latin typeface="Arial" panose="020B0604020202020204" pitchFamily="34" charset="0"/>
                  </a:rPr>
                  <a:t>Picture Correction </a:t>
                </a:r>
                <a:r>
                  <a:rPr lang="en-GB" sz="1000">
                    <a:solidFill>
                      <a:srgbClr val="333333"/>
                    </a:solidFill>
                  </a:rPr>
                  <a:t>to adjust the Sharpness, Brightness, and Contrast.</a:t>
                </a:r>
              </a:p>
              <a:p>
                <a:endParaRPr lang="en-GB" sz="1000">
                  <a:solidFill>
                    <a:srgbClr val="333333"/>
                  </a:solidFill>
                </a:endParaRPr>
              </a:p>
              <a:p>
                <a:endParaRPr lang="en-GB" sz="1000">
                  <a:solidFill>
                    <a:srgbClr val="333333"/>
                  </a:solidFill>
                </a:endParaRPr>
              </a:p>
            </p:txBody>
          </p:sp>
          <p:sp>
            <p:nvSpPr>
              <p:cNvPr id="40" name="TextBox 39">
                <a:extLst>
                  <a:ext uri="{FF2B5EF4-FFF2-40B4-BE49-F238E27FC236}">
                    <a16:creationId xmlns:a16="http://schemas.microsoft.com/office/drawing/2014/main" id="{9B9E52C9-F4A4-650F-DF19-A7E429D7350B}"/>
                  </a:ext>
                </a:extLst>
              </p:cNvPr>
              <p:cNvSpPr txBox="1"/>
              <p:nvPr/>
            </p:nvSpPr>
            <p:spPr>
              <a:xfrm>
                <a:off x="1072610" y="1179173"/>
                <a:ext cx="1734772" cy="461665"/>
              </a:xfrm>
              <a:prstGeom prst="rect">
                <a:avLst/>
              </a:prstGeom>
              <a:noFill/>
            </p:spPr>
            <p:txBody>
              <a:bodyPr wrap="square" rtlCol="0">
                <a:spAutoFit/>
              </a:bodyPr>
              <a:lstStyle/>
              <a:p>
                <a:pPr algn="ctr"/>
                <a:r>
                  <a:rPr lang="en-GB" sz="1200">
                    <a:solidFill>
                      <a:srgbClr val="333333"/>
                    </a:solidFill>
                    <a:latin typeface="+mn-lt"/>
                  </a:rPr>
                  <a:t>HOW TO INSERT AN IMAGE</a:t>
                </a:r>
              </a:p>
            </p:txBody>
          </p:sp>
          <p:sp>
            <p:nvSpPr>
              <p:cNvPr id="44" name="TextBox 43">
                <a:extLst>
                  <a:ext uri="{FF2B5EF4-FFF2-40B4-BE49-F238E27FC236}">
                    <a16:creationId xmlns:a16="http://schemas.microsoft.com/office/drawing/2014/main" id="{F5D36A17-A4E6-3E30-0217-2819FEA5090A}"/>
                  </a:ext>
                </a:extLst>
              </p:cNvPr>
              <p:cNvSpPr txBox="1"/>
              <p:nvPr userDrawn="1"/>
            </p:nvSpPr>
            <p:spPr>
              <a:xfrm>
                <a:off x="866775" y="1759910"/>
                <a:ext cx="2087197" cy="400110"/>
              </a:xfrm>
              <a:prstGeom prst="rect">
                <a:avLst/>
              </a:prstGeom>
              <a:noFill/>
            </p:spPr>
            <p:txBody>
              <a:bodyPr wrap="square" rtlCol="0">
                <a:spAutoFit/>
              </a:bodyPr>
              <a:lstStyle/>
              <a:p>
                <a:r>
                  <a:rPr lang="en-GB" sz="1000" b="1">
                    <a:solidFill>
                      <a:srgbClr val="333333"/>
                    </a:solidFill>
                  </a:rPr>
                  <a:t>1. </a:t>
                </a:r>
                <a:r>
                  <a:rPr lang="en-GB" sz="1000">
                    <a:solidFill>
                      <a:srgbClr val="333333"/>
                    </a:solidFill>
                  </a:rPr>
                  <a:t>If there is already an image present, </a:t>
                </a:r>
                <a:r>
                  <a:rPr lang="en-GB" sz="1000">
                    <a:solidFill>
                      <a:srgbClr val="333333"/>
                    </a:solidFill>
                    <a:latin typeface="Arial" panose="020B0604020202020204" pitchFamily="34" charset="0"/>
                  </a:rPr>
                  <a:t>delete this first.</a:t>
                </a:r>
              </a:p>
            </p:txBody>
          </p:sp>
        </p:grpSp>
        <p:sp>
          <p:nvSpPr>
            <p:cNvPr id="17" name="TextBox 16">
              <a:extLst>
                <a:ext uri="{FF2B5EF4-FFF2-40B4-BE49-F238E27FC236}">
                  <a16:creationId xmlns:a16="http://schemas.microsoft.com/office/drawing/2014/main" id="{49C1C745-7DBD-B6FE-CF97-C35B04D8C206}"/>
                </a:ext>
              </a:extLst>
            </p:cNvPr>
            <p:cNvSpPr txBox="1"/>
            <p:nvPr userDrawn="1"/>
          </p:nvSpPr>
          <p:spPr>
            <a:xfrm>
              <a:off x="12316146" y="4885855"/>
              <a:ext cx="2146447" cy="553998"/>
            </a:xfrm>
            <a:prstGeom prst="rect">
              <a:avLst/>
            </a:prstGeom>
            <a:noFill/>
          </p:spPr>
          <p:txBody>
            <a:bodyPr wrap="square" rtlCol="0">
              <a:spAutoFit/>
            </a:bodyPr>
            <a:lstStyle/>
            <a:p>
              <a:r>
                <a:rPr lang="en-GB" sz="1000" b="1">
                  <a:solidFill>
                    <a:srgbClr val="333333"/>
                  </a:solidFill>
                </a:rPr>
                <a:t>7. </a:t>
              </a:r>
              <a:r>
                <a:rPr lang="en-GB" sz="1000">
                  <a:solidFill>
                    <a:srgbClr val="333333"/>
                  </a:solidFill>
                </a:rPr>
                <a:t>Once you are happy with your image, right click on it and select ‘</a:t>
              </a:r>
              <a:r>
                <a:rPr lang="en-GB" sz="1000" b="0">
                  <a:solidFill>
                    <a:srgbClr val="333333"/>
                  </a:solidFill>
                  <a:latin typeface="Arial" panose="020B0604020202020204" pitchFamily="34" charset="0"/>
                </a:rPr>
                <a:t>Send to back</a:t>
              </a:r>
              <a:r>
                <a:rPr lang="en-GB" sz="1000">
                  <a:solidFill>
                    <a:srgbClr val="333333"/>
                  </a:solidFill>
                </a:rPr>
                <a:t>’. </a:t>
              </a:r>
              <a:endParaRPr lang="en-GB" sz="1000">
                <a:solidFill>
                  <a:srgbClr val="333333"/>
                </a:solidFill>
                <a:latin typeface="Arial" panose="020B0604020202020204" pitchFamily="34" charset="0"/>
              </a:endParaRPr>
            </a:p>
          </p:txBody>
        </p:sp>
      </p:grpSp>
      <p:sp>
        <p:nvSpPr>
          <p:cNvPr id="3" name="Footer Placeholder 4">
            <a:extLst>
              <a:ext uri="{FF2B5EF4-FFF2-40B4-BE49-F238E27FC236}">
                <a16:creationId xmlns:a16="http://schemas.microsoft.com/office/drawing/2014/main" id="{865C286A-4F43-1004-3E38-1EC1A5B8331E}"/>
              </a:ext>
            </a:extLst>
          </p:cNvPr>
          <p:cNvSpPr>
            <a:spLocks noGrp="1"/>
          </p:cNvSpPr>
          <p:nvPr>
            <p:ph type="ftr" sz="quarter" idx="3"/>
          </p:nvPr>
        </p:nvSpPr>
        <p:spPr>
          <a:xfrm rot="5400000">
            <a:off x="8770654" y="3198629"/>
            <a:ext cx="6616800" cy="219543"/>
          </a:xfrm>
          <a:prstGeom prst="rect">
            <a:avLst/>
          </a:prstGeom>
          <a:solidFill>
            <a:schemeClr val="accent1"/>
          </a:solidFill>
        </p:spPr>
        <p:txBody>
          <a:bodyPr wrap="square" rtlCol="0" anchor="ctr">
            <a:noAutofit/>
          </a:bodyPr>
          <a:lstStyle>
            <a:lvl1pPr algn="ctr">
              <a:lnSpc>
                <a:spcPct val="100000"/>
              </a:lnSpc>
              <a:spcAft>
                <a:spcPts val="1200"/>
              </a:spcAft>
              <a:defRPr lang="en-GB" sz="900" b="0" spc="100" baseline="0" smtClean="0"/>
            </a:lvl1pPr>
          </a:lstStyle>
          <a:p>
            <a:r>
              <a:rPr lang="en-IN"/>
              <a:t>SECTION TITLE</a:t>
            </a:r>
          </a:p>
        </p:txBody>
      </p:sp>
      <p:sp>
        <p:nvSpPr>
          <p:cNvPr id="4" name="Slide Number Placeholder 46">
            <a:extLst>
              <a:ext uri="{FF2B5EF4-FFF2-40B4-BE49-F238E27FC236}">
                <a16:creationId xmlns:a16="http://schemas.microsoft.com/office/drawing/2014/main" id="{980C53D0-C909-7585-7993-84BE1A1E22D3}"/>
              </a:ext>
            </a:extLst>
          </p:cNvPr>
          <p:cNvSpPr>
            <a:spLocks noGrp="1"/>
          </p:cNvSpPr>
          <p:nvPr>
            <p:ph type="sldNum" sz="quarter" idx="34"/>
          </p:nvPr>
        </p:nvSpPr>
        <p:spPr>
          <a:xfrm>
            <a:off x="11967901" y="6617924"/>
            <a:ext cx="220924" cy="240077"/>
          </a:xfrm>
          <a:prstGeom prst="rect">
            <a:avLst/>
          </a:prstGeom>
          <a:solidFill>
            <a:schemeClr val="accent1"/>
          </a:solidFill>
        </p:spPr>
        <p:txBody>
          <a:bodyPr/>
          <a:lstStyle/>
          <a:p>
            <a:fld id="{BB07EAE1-021A-493C-B07F-6FE9E5D11BEB}" type="slidenum">
              <a:rPr lang="en-GB" smtClean="0"/>
              <a:pPr/>
              <a:t>‹#›</a:t>
            </a:fld>
            <a:endParaRPr lang="en-GB"/>
          </a:p>
        </p:txBody>
      </p:sp>
    </p:spTree>
    <p:custDataLst>
      <p:tags r:id="rId1"/>
    </p:custDataLst>
    <p:extLst>
      <p:ext uri="{BB962C8B-B14F-4D97-AF65-F5344CB8AC3E}">
        <p14:creationId xmlns:p14="http://schemas.microsoft.com/office/powerpoint/2010/main" val="3020064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Left two collumn + 4 point graphic">
    <p:spTree>
      <p:nvGrpSpPr>
        <p:cNvPr id="1" name=""/>
        <p:cNvGrpSpPr/>
        <p:nvPr/>
      </p:nvGrpSpPr>
      <p:grpSpPr>
        <a:xfrm>
          <a:off x="0" y="0"/>
          <a:ext cx="0" cy="0"/>
          <a:chOff x="0" y="0"/>
          <a:chExt cx="0" cy="0"/>
        </a:xfrm>
      </p:grpSpPr>
      <p:sp>
        <p:nvSpPr>
          <p:cNvPr id="38" name="Text Placeholder 81">
            <a:extLst>
              <a:ext uri="{FF2B5EF4-FFF2-40B4-BE49-F238E27FC236}">
                <a16:creationId xmlns:a16="http://schemas.microsoft.com/office/drawing/2014/main" id="{FFD3641E-A184-47F9-6A0B-20966246B8C9}"/>
              </a:ext>
            </a:extLst>
          </p:cNvPr>
          <p:cNvSpPr>
            <a:spLocks noGrp="1"/>
          </p:cNvSpPr>
          <p:nvPr>
            <p:ph type="body" sz="quarter" idx="31" hasCustomPrompt="1"/>
          </p:nvPr>
        </p:nvSpPr>
        <p:spPr>
          <a:xfrm>
            <a:off x="8164821" y="3954221"/>
            <a:ext cx="1171270" cy="1171575"/>
          </a:xfrm>
          <a:solidFill>
            <a:schemeClr val="accent1"/>
          </a:solidFill>
        </p:spPr>
        <p:txBody>
          <a:bodyPr/>
          <a:lstStyle>
            <a:lvl1pPr>
              <a:defRPr/>
            </a:lvl1pPr>
          </a:lstStyle>
          <a:p>
            <a:pPr lvl="0"/>
            <a:r>
              <a:rPr lang="en-GB"/>
              <a:t> </a:t>
            </a:r>
          </a:p>
        </p:txBody>
      </p:sp>
      <p:sp>
        <p:nvSpPr>
          <p:cNvPr id="58" name="Text Placeholder 83">
            <a:extLst>
              <a:ext uri="{FF2B5EF4-FFF2-40B4-BE49-F238E27FC236}">
                <a16:creationId xmlns:a16="http://schemas.microsoft.com/office/drawing/2014/main" id="{BADEA676-1371-46FA-3B28-D166E35A38B1}"/>
              </a:ext>
            </a:extLst>
          </p:cNvPr>
          <p:cNvSpPr>
            <a:spLocks noGrp="1"/>
          </p:cNvSpPr>
          <p:nvPr>
            <p:ph type="body" sz="quarter" idx="37" hasCustomPrompt="1"/>
          </p:nvPr>
        </p:nvSpPr>
        <p:spPr>
          <a:xfrm>
            <a:off x="7829708" y="5207758"/>
            <a:ext cx="1841494" cy="564250"/>
          </a:xfrm>
        </p:spPr>
        <p:txBody>
          <a:bodyPr/>
          <a:lstStyle>
            <a:lvl1pPr algn="ctr">
              <a:defRPr sz="1200" cap="all" baseline="0"/>
            </a:lvl1pPr>
          </a:lstStyle>
          <a:p>
            <a:pPr lvl="0"/>
            <a:r>
              <a:rPr lang="en-GB"/>
              <a:t>Insert service name</a:t>
            </a:r>
          </a:p>
        </p:txBody>
      </p:sp>
      <p:sp>
        <p:nvSpPr>
          <p:cNvPr id="59" name="Picture Placeholder 79">
            <a:extLst>
              <a:ext uri="{FF2B5EF4-FFF2-40B4-BE49-F238E27FC236}">
                <a16:creationId xmlns:a16="http://schemas.microsoft.com/office/drawing/2014/main" id="{16E84308-6734-10A3-EB26-D11B0255E58E}"/>
              </a:ext>
            </a:extLst>
          </p:cNvPr>
          <p:cNvSpPr>
            <a:spLocks noGrp="1"/>
          </p:cNvSpPr>
          <p:nvPr>
            <p:ph type="pic" sz="quarter" idx="38" hasCustomPrompt="1"/>
          </p:nvPr>
        </p:nvSpPr>
        <p:spPr>
          <a:xfrm>
            <a:off x="8402090" y="4190758"/>
            <a:ext cx="696732" cy="698500"/>
          </a:xfrm>
        </p:spPr>
        <p:txBody>
          <a:bodyPr/>
          <a:lstStyle>
            <a:lvl1pPr algn="ctr">
              <a:defRPr/>
            </a:lvl1pPr>
          </a:lstStyle>
          <a:p>
            <a:r>
              <a:rPr lang="en-GB"/>
              <a:t>Icon</a:t>
            </a:r>
          </a:p>
        </p:txBody>
      </p:sp>
      <p:sp>
        <p:nvSpPr>
          <p:cNvPr id="50" name="Text Placeholder 81">
            <a:extLst>
              <a:ext uri="{FF2B5EF4-FFF2-40B4-BE49-F238E27FC236}">
                <a16:creationId xmlns:a16="http://schemas.microsoft.com/office/drawing/2014/main" id="{85A10C07-39FB-2F66-93EF-ED47684126C8}"/>
              </a:ext>
            </a:extLst>
          </p:cNvPr>
          <p:cNvSpPr>
            <a:spLocks noGrp="1"/>
          </p:cNvSpPr>
          <p:nvPr>
            <p:ph type="body" sz="quarter" idx="33" hasCustomPrompt="1"/>
          </p:nvPr>
        </p:nvSpPr>
        <p:spPr>
          <a:xfrm>
            <a:off x="9999917" y="3954221"/>
            <a:ext cx="1171270" cy="1171575"/>
          </a:xfrm>
          <a:solidFill>
            <a:schemeClr val="accent1"/>
          </a:solidFill>
        </p:spPr>
        <p:txBody>
          <a:bodyPr/>
          <a:lstStyle>
            <a:lvl1pPr>
              <a:defRPr/>
            </a:lvl1pPr>
          </a:lstStyle>
          <a:p>
            <a:pPr lvl="0"/>
            <a:r>
              <a:rPr lang="en-GB"/>
              <a:t> </a:t>
            </a:r>
          </a:p>
        </p:txBody>
      </p:sp>
      <p:sp>
        <p:nvSpPr>
          <p:cNvPr id="63" name="Text Placeholder 83">
            <a:extLst>
              <a:ext uri="{FF2B5EF4-FFF2-40B4-BE49-F238E27FC236}">
                <a16:creationId xmlns:a16="http://schemas.microsoft.com/office/drawing/2014/main" id="{23210A2E-0CEA-4782-DFA1-EA148CD5E6E8}"/>
              </a:ext>
            </a:extLst>
          </p:cNvPr>
          <p:cNvSpPr>
            <a:spLocks noGrp="1"/>
          </p:cNvSpPr>
          <p:nvPr>
            <p:ph type="body" sz="quarter" idx="40" hasCustomPrompt="1"/>
          </p:nvPr>
        </p:nvSpPr>
        <p:spPr>
          <a:xfrm>
            <a:off x="9664804" y="5207758"/>
            <a:ext cx="1841494" cy="564250"/>
          </a:xfrm>
        </p:spPr>
        <p:txBody>
          <a:bodyPr/>
          <a:lstStyle>
            <a:lvl1pPr algn="ctr">
              <a:defRPr sz="1200" cap="all" baseline="0"/>
            </a:lvl1pPr>
          </a:lstStyle>
          <a:p>
            <a:pPr lvl="0"/>
            <a:r>
              <a:rPr lang="en-GB"/>
              <a:t>Insert service name</a:t>
            </a:r>
          </a:p>
        </p:txBody>
      </p:sp>
      <p:sp>
        <p:nvSpPr>
          <p:cNvPr id="65" name="Picture Placeholder 79">
            <a:extLst>
              <a:ext uri="{FF2B5EF4-FFF2-40B4-BE49-F238E27FC236}">
                <a16:creationId xmlns:a16="http://schemas.microsoft.com/office/drawing/2014/main" id="{FE504F2D-54C1-B0E9-0ED0-470C89E9B03D}"/>
              </a:ext>
            </a:extLst>
          </p:cNvPr>
          <p:cNvSpPr>
            <a:spLocks noGrp="1"/>
          </p:cNvSpPr>
          <p:nvPr>
            <p:ph type="pic" sz="quarter" idx="41" hasCustomPrompt="1"/>
          </p:nvPr>
        </p:nvSpPr>
        <p:spPr>
          <a:xfrm>
            <a:off x="10229941" y="4190758"/>
            <a:ext cx="696732" cy="698500"/>
          </a:xfrm>
        </p:spPr>
        <p:txBody>
          <a:bodyPr/>
          <a:lstStyle>
            <a:lvl1pPr algn="ctr">
              <a:defRPr/>
            </a:lvl1pPr>
          </a:lstStyle>
          <a:p>
            <a:r>
              <a:rPr lang="en-GB"/>
              <a:t>Icon</a:t>
            </a:r>
          </a:p>
        </p:txBody>
      </p:sp>
      <p:sp>
        <p:nvSpPr>
          <p:cNvPr id="57" name="Text Placeholder 81">
            <a:extLst>
              <a:ext uri="{FF2B5EF4-FFF2-40B4-BE49-F238E27FC236}">
                <a16:creationId xmlns:a16="http://schemas.microsoft.com/office/drawing/2014/main" id="{C0CE4CE1-B0E6-5974-315A-C6087690CE9D}"/>
              </a:ext>
            </a:extLst>
          </p:cNvPr>
          <p:cNvSpPr>
            <a:spLocks noGrp="1"/>
          </p:cNvSpPr>
          <p:nvPr>
            <p:ph type="body" sz="quarter" idx="36" hasCustomPrompt="1"/>
          </p:nvPr>
        </p:nvSpPr>
        <p:spPr>
          <a:xfrm>
            <a:off x="8164822" y="1984897"/>
            <a:ext cx="1171270" cy="1171575"/>
          </a:xfrm>
          <a:solidFill>
            <a:schemeClr val="accent1"/>
          </a:solidFill>
        </p:spPr>
        <p:txBody>
          <a:bodyPr/>
          <a:lstStyle>
            <a:lvl1pPr>
              <a:defRPr/>
            </a:lvl1pPr>
          </a:lstStyle>
          <a:p>
            <a:pPr lvl="0"/>
            <a:r>
              <a:rPr lang="en-GB"/>
              <a:t> </a:t>
            </a:r>
          </a:p>
        </p:txBody>
      </p:sp>
      <p:sp>
        <p:nvSpPr>
          <p:cNvPr id="45" name="Text Placeholder 83">
            <a:extLst>
              <a:ext uri="{FF2B5EF4-FFF2-40B4-BE49-F238E27FC236}">
                <a16:creationId xmlns:a16="http://schemas.microsoft.com/office/drawing/2014/main" id="{688456AE-A1AD-9650-3AE7-DE194B4962E8}"/>
              </a:ext>
            </a:extLst>
          </p:cNvPr>
          <p:cNvSpPr>
            <a:spLocks noGrp="1"/>
          </p:cNvSpPr>
          <p:nvPr>
            <p:ph type="body" sz="quarter" idx="32" hasCustomPrompt="1"/>
          </p:nvPr>
        </p:nvSpPr>
        <p:spPr>
          <a:xfrm>
            <a:off x="7829709" y="3238434"/>
            <a:ext cx="1841494" cy="564250"/>
          </a:xfrm>
        </p:spPr>
        <p:txBody>
          <a:bodyPr/>
          <a:lstStyle>
            <a:lvl1pPr algn="ctr">
              <a:defRPr sz="1200" cap="all" baseline="0"/>
            </a:lvl1pPr>
          </a:lstStyle>
          <a:p>
            <a:pPr lvl="0"/>
            <a:r>
              <a:rPr lang="en-GB"/>
              <a:t>Insert service name</a:t>
            </a:r>
          </a:p>
        </p:txBody>
      </p:sp>
      <p:sp>
        <p:nvSpPr>
          <p:cNvPr id="44" name="Picture Placeholder 79">
            <a:extLst>
              <a:ext uri="{FF2B5EF4-FFF2-40B4-BE49-F238E27FC236}">
                <a16:creationId xmlns:a16="http://schemas.microsoft.com/office/drawing/2014/main" id="{E12776F1-9835-FEA3-CB39-20114E9C2370}"/>
              </a:ext>
            </a:extLst>
          </p:cNvPr>
          <p:cNvSpPr>
            <a:spLocks noGrp="1"/>
          </p:cNvSpPr>
          <p:nvPr>
            <p:ph type="pic" sz="quarter" idx="30" hasCustomPrompt="1"/>
          </p:nvPr>
        </p:nvSpPr>
        <p:spPr>
          <a:xfrm>
            <a:off x="8398468" y="2221434"/>
            <a:ext cx="696732" cy="698500"/>
          </a:xfrm>
        </p:spPr>
        <p:txBody>
          <a:bodyPr/>
          <a:lstStyle>
            <a:lvl1pPr algn="ctr">
              <a:defRPr/>
            </a:lvl1pPr>
          </a:lstStyle>
          <a:p>
            <a:r>
              <a:rPr lang="en-GB"/>
              <a:t>Icon</a:t>
            </a:r>
          </a:p>
        </p:txBody>
      </p:sp>
      <p:sp>
        <p:nvSpPr>
          <p:cNvPr id="62" name="Text Placeholder 81">
            <a:extLst>
              <a:ext uri="{FF2B5EF4-FFF2-40B4-BE49-F238E27FC236}">
                <a16:creationId xmlns:a16="http://schemas.microsoft.com/office/drawing/2014/main" id="{495A5493-4332-DED3-1690-04C7BA2ADED6}"/>
              </a:ext>
            </a:extLst>
          </p:cNvPr>
          <p:cNvSpPr>
            <a:spLocks noGrp="1"/>
          </p:cNvSpPr>
          <p:nvPr>
            <p:ph type="body" sz="quarter" idx="39" hasCustomPrompt="1"/>
          </p:nvPr>
        </p:nvSpPr>
        <p:spPr>
          <a:xfrm>
            <a:off x="9999917" y="1984897"/>
            <a:ext cx="1171270" cy="1171575"/>
          </a:xfrm>
          <a:solidFill>
            <a:schemeClr val="accent1"/>
          </a:solidFill>
        </p:spPr>
        <p:txBody>
          <a:bodyPr/>
          <a:lstStyle>
            <a:lvl1pPr>
              <a:defRPr/>
            </a:lvl1pPr>
          </a:lstStyle>
          <a:p>
            <a:pPr lvl="0"/>
            <a:r>
              <a:rPr lang="en-GB"/>
              <a:t> </a:t>
            </a:r>
          </a:p>
        </p:txBody>
      </p:sp>
      <p:sp>
        <p:nvSpPr>
          <p:cNvPr id="51" name="Text Placeholder 83">
            <a:extLst>
              <a:ext uri="{FF2B5EF4-FFF2-40B4-BE49-F238E27FC236}">
                <a16:creationId xmlns:a16="http://schemas.microsoft.com/office/drawing/2014/main" id="{E7A88D08-A79E-A8F6-3AB3-6CC49550E29F}"/>
              </a:ext>
            </a:extLst>
          </p:cNvPr>
          <p:cNvSpPr>
            <a:spLocks noGrp="1"/>
          </p:cNvSpPr>
          <p:nvPr>
            <p:ph type="body" sz="quarter" idx="34" hasCustomPrompt="1"/>
          </p:nvPr>
        </p:nvSpPr>
        <p:spPr>
          <a:xfrm>
            <a:off x="9664804" y="3238434"/>
            <a:ext cx="1841494" cy="564250"/>
          </a:xfrm>
        </p:spPr>
        <p:txBody>
          <a:bodyPr/>
          <a:lstStyle>
            <a:lvl1pPr algn="ctr">
              <a:defRPr sz="1200" cap="all" baseline="0"/>
            </a:lvl1pPr>
          </a:lstStyle>
          <a:p>
            <a:pPr lvl="0"/>
            <a:r>
              <a:rPr lang="en-GB"/>
              <a:t>Insert service name</a:t>
            </a:r>
          </a:p>
        </p:txBody>
      </p:sp>
      <p:sp>
        <p:nvSpPr>
          <p:cNvPr id="56" name="Picture Placeholder 79">
            <a:extLst>
              <a:ext uri="{FF2B5EF4-FFF2-40B4-BE49-F238E27FC236}">
                <a16:creationId xmlns:a16="http://schemas.microsoft.com/office/drawing/2014/main" id="{A671436E-8F46-6B94-DFB5-7F15FEEABD0B}"/>
              </a:ext>
            </a:extLst>
          </p:cNvPr>
          <p:cNvSpPr>
            <a:spLocks noGrp="1"/>
          </p:cNvSpPr>
          <p:nvPr>
            <p:ph type="pic" sz="quarter" idx="35" hasCustomPrompt="1"/>
          </p:nvPr>
        </p:nvSpPr>
        <p:spPr>
          <a:xfrm>
            <a:off x="10237186" y="2221434"/>
            <a:ext cx="696732" cy="698500"/>
          </a:xfrm>
        </p:spPr>
        <p:txBody>
          <a:bodyPr/>
          <a:lstStyle>
            <a:lvl1pPr algn="ctr">
              <a:defRPr/>
            </a:lvl1pPr>
          </a:lstStyle>
          <a:p>
            <a:r>
              <a:rPr lang="en-GB"/>
              <a:t>Icon</a:t>
            </a:r>
          </a:p>
        </p:txBody>
      </p:sp>
      <p:sp>
        <p:nvSpPr>
          <p:cNvPr id="23" name="Text Placeholder 54">
            <a:extLst>
              <a:ext uri="{FF2B5EF4-FFF2-40B4-BE49-F238E27FC236}">
                <a16:creationId xmlns:a16="http://schemas.microsoft.com/office/drawing/2014/main" id="{CBC9306F-86C1-1F71-C4C2-6EF00C66703A}"/>
              </a:ext>
            </a:extLst>
          </p:cNvPr>
          <p:cNvSpPr>
            <a:spLocks noGrp="1"/>
          </p:cNvSpPr>
          <p:nvPr>
            <p:ph type="body" sz="quarter" idx="49" hasCustomPrompt="1"/>
          </p:nvPr>
        </p:nvSpPr>
        <p:spPr>
          <a:xfrm>
            <a:off x="450732" y="1547673"/>
            <a:ext cx="3159890" cy="407988"/>
          </a:xfrm>
        </p:spPr>
        <p:txBody>
          <a:bodyPr/>
          <a:lstStyle>
            <a:lvl1pPr>
              <a:defRPr sz="1600">
                <a:latin typeface="+mj-lt"/>
              </a:defRPr>
            </a:lvl1pPr>
          </a:lstStyle>
          <a:p>
            <a:pPr lvl="0"/>
            <a:r>
              <a:rPr lang="en-GB"/>
              <a:t>Heading</a:t>
            </a:r>
          </a:p>
        </p:txBody>
      </p:sp>
      <p:sp>
        <p:nvSpPr>
          <p:cNvPr id="24" name="Text Placeholder 9">
            <a:extLst>
              <a:ext uri="{FF2B5EF4-FFF2-40B4-BE49-F238E27FC236}">
                <a16:creationId xmlns:a16="http://schemas.microsoft.com/office/drawing/2014/main" id="{1A2CF2A3-9B3B-4287-0C19-F98AF6E6BFEE}"/>
              </a:ext>
            </a:extLst>
          </p:cNvPr>
          <p:cNvSpPr>
            <a:spLocks noGrp="1"/>
          </p:cNvSpPr>
          <p:nvPr>
            <p:ph type="body" sz="quarter" idx="13" hasCustomPrompt="1"/>
          </p:nvPr>
        </p:nvSpPr>
        <p:spPr>
          <a:xfrm>
            <a:off x="450733" y="1984896"/>
            <a:ext cx="3159891" cy="3393554"/>
          </a:xfrm>
        </p:spPr>
        <p:txBody>
          <a:bodyPr/>
          <a:lstStyle>
            <a:lvl1pPr>
              <a:defRPr sz="1200">
                <a:latin typeface="+mn-lt"/>
              </a:defRPr>
            </a:lvl1pPr>
            <a:lvl2pPr>
              <a:defRPr sz="1200">
                <a:latin typeface="+mn-lt"/>
              </a:defRPr>
            </a:lvl2pPr>
            <a:lvl3pPr>
              <a:defRPr sz="1100">
                <a:latin typeface="+mn-lt"/>
              </a:defRPr>
            </a:lvl3pPr>
            <a:lvl4pPr>
              <a:defRPr sz="1050">
                <a:latin typeface="+mn-lt"/>
              </a:defRPr>
            </a:lvl4pPr>
            <a:lvl5pPr>
              <a:defRPr sz="1200">
                <a:latin typeface="Arial" panose="020B0604020202020204" pitchFamily="34" charset="0"/>
              </a:defRPr>
            </a:lvl5pPr>
          </a:lstStyle>
          <a:p>
            <a:pPr lvl="0"/>
            <a:r>
              <a:rPr lang="en-GB"/>
              <a:t>Insert</a:t>
            </a:r>
          </a:p>
          <a:p>
            <a:pPr lvl="1"/>
            <a:r>
              <a:rPr lang="en-GB"/>
              <a:t>Second level</a:t>
            </a:r>
          </a:p>
          <a:p>
            <a:pPr lvl="2"/>
            <a:r>
              <a:rPr lang="en-GB"/>
              <a:t>Third level</a:t>
            </a:r>
          </a:p>
          <a:p>
            <a:pPr lvl="3"/>
            <a:r>
              <a:rPr lang="en-GB"/>
              <a:t>Fourth level</a:t>
            </a:r>
          </a:p>
          <a:p>
            <a:pPr lvl="4"/>
            <a:r>
              <a:rPr lang="en-GB"/>
              <a:t>Fifth level</a:t>
            </a:r>
          </a:p>
        </p:txBody>
      </p:sp>
      <p:sp>
        <p:nvSpPr>
          <p:cNvPr id="25" name="Text Placeholder 54">
            <a:extLst>
              <a:ext uri="{FF2B5EF4-FFF2-40B4-BE49-F238E27FC236}">
                <a16:creationId xmlns:a16="http://schemas.microsoft.com/office/drawing/2014/main" id="{F797204D-1055-FB2C-BF64-1C3370096FCA}"/>
              </a:ext>
            </a:extLst>
          </p:cNvPr>
          <p:cNvSpPr>
            <a:spLocks noGrp="1"/>
          </p:cNvSpPr>
          <p:nvPr>
            <p:ph type="body" sz="quarter" idx="50" hasCustomPrompt="1"/>
          </p:nvPr>
        </p:nvSpPr>
        <p:spPr>
          <a:xfrm>
            <a:off x="4039022" y="1547673"/>
            <a:ext cx="3159891" cy="407988"/>
          </a:xfrm>
        </p:spPr>
        <p:txBody>
          <a:bodyPr/>
          <a:lstStyle>
            <a:lvl1pPr>
              <a:defRPr sz="1600">
                <a:latin typeface="+mj-lt"/>
              </a:defRPr>
            </a:lvl1pPr>
          </a:lstStyle>
          <a:p>
            <a:pPr lvl="0"/>
            <a:r>
              <a:rPr lang="en-GB"/>
              <a:t>Heading</a:t>
            </a:r>
          </a:p>
        </p:txBody>
      </p:sp>
      <p:sp>
        <p:nvSpPr>
          <p:cNvPr id="26" name="Text Placeholder 9">
            <a:extLst>
              <a:ext uri="{FF2B5EF4-FFF2-40B4-BE49-F238E27FC236}">
                <a16:creationId xmlns:a16="http://schemas.microsoft.com/office/drawing/2014/main" id="{9731BB2D-DD48-C0C7-E193-B76E49DD2BD4}"/>
              </a:ext>
            </a:extLst>
          </p:cNvPr>
          <p:cNvSpPr>
            <a:spLocks noGrp="1"/>
          </p:cNvSpPr>
          <p:nvPr>
            <p:ph type="body" sz="quarter" idx="51" hasCustomPrompt="1"/>
          </p:nvPr>
        </p:nvSpPr>
        <p:spPr>
          <a:xfrm>
            <a:off x="4039022" y="1984896"/>
            <a:ext cx="3159892" cy="3393554"/>
          </a:xfrm>
        </p:spPr>
        <p:txBody>
          <a:bodyPr/>
          <a:lstStyle>
            <a:lvl1pPr>
              <a:defRPr sz="1200">
                <a:latin typeface="+mn-lt"/>
              </a:defRPr>
            </a:lvl1pPr>
            <a:lvl2pPr>
              <a:defRPr sz="1200">
                <a:latin typeface="+mn-lt"/>
              </a:defRPr>
            </a:lvl2pPr>
            <a:lvl3pPr>
              <a:defRPr sz="1100">
                <a:latin typeface="+mn-lt"/>
              </a:defRPr>
            </a:lvl3pPr>
            <a:lvl4pPr>
              <a:defRPr sz="1050">
                <a:latin typeface="+mn-lt"/>
              </a:defRPr>
            </a:lvl4pPr>
            <a:lvl5pPr>
              <a:defRPr sz="1200">
                <a:latin typeface="Arial" panose="020B0604020202020204" pitchFamily="34" charset="0"/>
              </a:defRPr>
            </a:lvl5pPr>
          </a:lstStyle>
          <a:p>
            <a:pPr lvl="0"/>
            <a:r>
              <a:rPr lang="en-GB"/>
              <a:t>Insert</a:t>
            </a:r>
          </a:p>
          <a:p>
            <a:pPr lvl="1"/>
            <a:r>
              <a:rPr lang="en-GB"/>
              <a:t>Second level</a:t>
            </a:r>
          </a:p>
          <a:p>
            <a:pPr lvl="2"/>
            <a:r>
              <a:rPr lang="en-GB"/>
              <a:t>Third level</a:t>
            </a:r>
          </a:p>
          <a:p>
            <a:pPr lvl="3"/>
            <a:r>
              <a:rPr lang="en-GB"/>
              <a:t>Fourth level</a:t>
            </a:r>
          </a:p>
          <a:p>
            <a:pPr lvl="4"/>
            <a:r>
              <a:rPr lang="en-GB"/>
              <a:t>Fifth level</a:t>
            </a:r>
          </a:p>
        </p:txBody>
      </p:sp>
      <p:sp>
        <p:nvSpPr>
          <p:cNvPr id="4" name="Title 1">
            <a:extLst>
              <a:ext uri="{FF2B5EF4-FFF2-40B4-BE49-F238E27FC236}">
                <a16:creationId xmlns:a16="http://schemas.microsoft.com/office/drawing/2014/main" id="{77F70D00-2757-7E9C-BD54-7B3C81D9DEC0}"/>
              </a:ext>
            </a:extLst>
          </p:cNvPr>
          <p:cNvSpPr>
            <a:spLocks noGrp="1"/>
          </p:cNvSpPr>
          <p:nvPr>
            <p:ph type="title" hasCustomPrompt="1"/>
          </p:nvPr>
        </p:nvSpPr>
        <p:spPr>
          <a:xfrm>
            <a:off x="450732" y="460771"/>
            <a:ext cx="10214490" cy="558405"/>
          </a:xfrm>
        </p:spPr>
        <p:txBody>
          <a:bodyPr/>
          <a:lstStyle>
            <a:lvl1pPr>
              <a:defRPr sz="3199"/>
            </a:lvl1pPr>
          </a:lstStyle>
          <a:p>
            <a:r>
              <a:rPr lang="en-GB"/>
              <a:t>Insert title here</a:t>
            </a:r>
          </a:p>
        </p:txBody>
      </p:sp>
      <p:grpSp>
        <p:nvGrpSpPr>
          <p:cNvPr id="2" name="Group 1">
            <a:extLst>
              <a:ext uri="{FF2B5EF4-FFF2-40B4-BE49-F238E27FC236}">
                <a16:creationId xmlns:a16="http://schemas.microsoft.com/office/drawing/2014/main" id="{8E2752DD-BC91-6949-AC1A-37781DF9C689}"/>
              </a:ext>
            </a:extLst>
          </p:cNvPr>
          <p:cNvGrpSpPr/>
          <p:nvPr userDrawn="1"/>
        </p:nvGrpSpPr>
        <p:grpSpPr>
          <a:xfrm>
            <a:off x="12334791" y="0"/>
            <a:ext cx="2094408" cy="3914775"/>
            <a:chOff x="-2178418" y="4487679"/>
            <a:chExt cx="2094954" cy="3914775"/>
          </a:xfrm>
        </p:grpSpPr>
        <p:sp>
          <p:nvSpPr>
            <p:cNvPr id="5" name="Rectangle 4">
              <a:extLst>
                <a:ext uri="{FF2B5EF4-FFF2-40B4-BE49-F238E27FC236}">
                  <a16:creationId xmlns:a16="http://schemas.microsoft.com/office/drawing/2014/main" id="{AD40C43E-24B4-392F-A4C0-72052E48F944}"/>
                </a:ext>
              </a:extLst>
            </p:cNvPr>
            <p:cNvSpPr/>
            <p:nvPr/>
          </p:nvSpPr>
          <p:spPr>
            <a:xfrm>
              <a:off x="-2178418" y="4487680"/>
              <a:ext cx="2094954" cy="3914774"/>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333333"/>
                </a:solidFill>
              </a:endParaRPr>
            </a:p>
          </p:txBody>
        </p:sp>
        <p:sp>
          <p:nvSpPr>
            <p:cNvPr id="6" name="Rectangle 5">
              <a:extLst>
                <a:ext uri="{FF2B5EF4-FFF2-40B4-BE49-F238E27FC236}">
                  <a16:creationId xmlns:a16="http://schemas.microsoft.com/office/drawing/2014/main" id="{7A05ABB9-6101-9AF1-F203-05D9C3B4D886}"/>
                </a:ext>
              </a:extLst>
            </p:cNvPr>
            <p:cNvSpPr/>
            <p:nvPr/>
          </p:nvSpPr>
          <p:spPr>
            <a:xfrm>
              <a:off x="-2178418" y="4487679"/>
              <a:ext cx="2094954" cy="55616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799">
                <a:solidFill>
                  <a:srgbClr val="333333"/>
                </a:solidFill>
              </a:endParaRPr>
            </a:p>
          </p:txBody>
        </p:sp>
        <p:sp>
          <p:nvSpPr>
            <p:cNvPr id="7" name="TextBox 6">
              <a:extLst>
                <a:ext uri="{FF2B5EF4-FFF2-40B4-BE49-F238E27FC236}">
                  <a16:creationId xmlns:a16="http://schemas.microsoft.com/office/drawing/2014/main" id="{5AE2483F-E665-5D17-DAD2-117281BBB5E0}"/>
                </a:ext>
              </a:extLst>
            </p:cNvPr>
            <p:cNvSpPr txBox="1"/>
            <p:nvPr/>
          </p:nvSpPr>
          <p:spPr>
            <a:xfrm>
              <a:off x="-1943077" y="4533656"/>
              <a:ext cx="1668186" cy="461665"/>
            </a:xfrm>
            <a:prstGeom prst="rect">
              <a:avLst/>
            </a:prstGeom>
            <a:noFill/>
          </p:spPr>
          <p:txBody>
            <a:bodyPr wrap="square" rtlCol="0">
              <a:spAutoFit/>
            </a:bodyPr>
            <a:lstStyle/>
            <a:p>
              <a:pPr algn="ctr"/>
              <a:r>
                <a:rPr lang="en-GB" sz="1200">
                  <a:solidFill>
                    <a:srgbClr val="333333"/>
                  </a:solidFill>
                  <a:latin typeface="+mn-lt"/>
                </a:rPr>
                <a:t>HOW TO INSERT AN ICON</a:t>
              </a:r>
            </a:p>
          </p:txBody>
        </p:sp>
        <p:sp>
          <p:nvSpPr>
            <p:cNvPr id="8" name="TextBox 7">
              <a:extLst>
                <a:ext uri="{FF2B5EF4-FFF2-40B4-BE49-F238E27FC236}">
                  <a16:creationId xmlns:a16="http://schemas.microsoft.com/office/drawing/2014/main" id="{09FD0B53-EC07-3B2D-3FF9-35DE673C9FA7}"/>
                </a:ext>
              </a:extLst>
            </p:cNvPr>
            <p:cNvSpPr txBox="1"/>
            <p:nvPr/>
          </p:nvSpPr>
          <p:spPr>
            <a:xfrm>
              <a:off x="-2156460" y="5847658"/>
              <a:ext cx="1976174" cy="861774"/>
            </a:xfrm>
            <a:prstGeom prst="rect">
              <a:avLst/>
            </a:prstGeom>
            <a:noFill/>
          </p:spPr>
          <p:txBody>
            <a:bodyPr wrap="square" rtlCol="0">
              <a:spAutoFit/>
            </a:bodyPr>
            <a:lstStyle/>
            <a:p>
              <a:r>
                <a:rPr lang="en-GB" sz="1000" b="1">
                  <a:solidFill>
                    <a:srgbClr val="333333"/>
                  </a:solidFill>
                </a:rPr>
                <a:t>2. </a:t>
              </a:r>
              <a:r>
                <a:rPr lang="en-GB" sz="1000">
                  <a:solidFill>
                    <a:srgbClr val="333333"/>
                  </a:solidFill>
                </a:rPr>
                <a:t>Click on the </a:t>
              </a:r>
              <a:r>
                <a:rPr lang="en-GB" sz="1000" b="0">
                  <a:solidFill>
                    <a:srgbClr val="333333"/>
                  </a:solidFill>
                  <a:latin typeface="Arial" panose="020B0604020202020204" pitchFamily="34" charset="0"/>
                </a:rPr>
                <a:t>shape </a:t>
              </a:r>
              <a:r>
                <a:rPr lang="en-GB" sz="1000">
                  <a:solidFill>
                    <a:srgbClr val="333333"/>
                  </a:solidFill>
                </a:rPr>
                <a:t>you wish to add your icon to and choose the icon needed from the PPT Icon Library.</a:t>
              </a:r>
              <a:br>
                <a:rPr lang="en-GB" sz="1000">
                  <a:solidFill>
                    <a:srgbClr val="333333"/>
                  </a:solidFill>
                </a:rPr>
              </a:br>
              <a:r>
                <a:rPr lang="en-GB" sz="1000">
                  <a:solidFill>
                    <a:srgbClr val="333333"/>
                  </a:solidFill>
                </a:rPr>
                <a:t>Insert &gt; Icons</a:t>
              </a:r>
            </a:p>
          </p:txBody>
        </p:sp>
        <p:sp>
          <p:nvSpPr>
            <p:cNvPr id="9" name="TextBox 8">
              <a:extLst>
                <a:ext uri="{FF2B5EF4-FFF2-40B4-BE49-F238E27FC236}">
                  <a16:creationId xmlns:a16="http://schemas.microsoft.com/office/drawing/2014/main" id="{93A94EC0-F046-A717-F7F2-A55302604723}"/>
                </a:ext>
              </a:extLst>
            </p:cNvPr>
            <p:cNvSpPr txBox="1"/>
            <p:nvPr/>
          </p:nvSpPr>
          <p:spPr>
            <a:xfrm>
              <a:off x="-2156460" y="6706540"/>
              <a:ext cx="1881569" cy="861774"/>
            </a:xfrm>
            <a:prstGeom prst="rect">
              <a:avLst/>
            </a:prstGeom>
            <a:noFill/>
          </p:spPr>
          <p:txBody>
            <a:bodyPr wrap="square" rtlCol="0">
              <a:spAutoFit/>
            </a:bodyPr>
            <a:lstStyle/>
            <a:p>
              <a:r>
                <a:rPr lang="en-GB" sz="1000" b="1">
                  <a:solidFill>
                    <a:srgbClr val="333333"/>
                  </a:solidFill>
                </a:rPr>
                <a:t>3. </a:t>
              </a:r>
              <a:r>
                <a:rPr lang="en-GB" sz="1000">
                  <a:solidFill>
                    <a:srgbClr val="333333"/>
                  </a:solidFill>
                </a:rPr>
                <a:t>Click on the </a:t>
              </a:r>
              <a:r>
                <a:rPr lang="en-GB" sz="1000" b="0">
                  <a:solidFill>
                    <a:srgbClr val="333333"/>
                  </a:solidFill>
                  <a:latin typeface="Arial" panose="020B0604020202020204" pitchFamily="34" charset="0"/>
                </a:rPr>
                <a:t>Format Picture/Format Graphic </a:t>
              </a:r>
              <a:r>
                <a:rPr lang="en-GB" sz="1000">
                  <a:solidFill>
                    <a:srgbClr val="333333"/>
                  </a:solidFill>
                </a:rPr>
                <a:t>tab in the ribbon and choose </a:t>
              </a:r>
              <a:r>
                <a:rPr lang="en-GB" sz="1000" b="0">
                  <a:solidFill>
                    <a:srgbClr val="333333"/>
                  </a:solidFill>
                  <a:latin typeface="Arial" panose="020B0604020202020204" pitchFamily="34" charset="0"/>
                </a:rPr>
                <a:t>Crop</a:t>
              </a:r>
              <a:r>
                <a:rPr lang="en-GB" sz="1000">
                  <a:solidFill>
                    <a:srgbClr val="333333"/>
                  </a:solidFill>
                </a:rPr>
                <a:t> option to edit the position and composition of your icon.</a:t>
              </a:r>
            </a:p>
          </p:txBody>
        </p:sp>
        <p:sp>
          <p:nvSpPr>
            <p:cNvPr id="10" name="TextBox 9">
              <a:extLst>
                <a:ext uri="{FF2B5EF4-FFF2-40B4-BE49-F238E27FC236}">
                  <a16:creationId xmlns:a16="http://schemas.microsoft.com/office/drawing/2014/main" id="{77904110-C6B6-9B58-51BB-1B77116D065F}"/>
                </a:ext>
              </a:extLst>
            </p:cNvPr>
            <p:cNvSpPr txBox="1"/>
            <p:nvPr/>
          </p:nvSpPr>
          <p:spPr>
            <a:xfrm>
              <a:off x="-2156460" y="7748950"/>
              <a:ext cx="2032272" cy="553998"/>
            </a:xfrm>
            <a:prstGeom prst="rect">
              <a:avLst/>
            </a:prstGeom>
            <a:noFill/>
          </p:spPr>
          <p:txBody>
            <a:bodyPr wrap="square" rtlCol="0">
              <a:spAutoFit/>
            </a:bodyPr>
            <a:lstStyle/>
            <a:p>
              <a:r>
                <a:rPr lang="en-GB" sz="1000" b="1">
                  <a:solidFill>
                    <a:srgbClr val="333333"/>
                  </a:solidFill>
                </a:rPr>
                <a:t>4. </a:t>
              </a:r>
              <a:r>
                <a:rPr lang="en-GB" sz="1000">
                  <a:solidFill>
                    <a:srgbClr val="333333"/>
                  </a:solidFill>
                </a:rPr>
                <a:t>Click on the drop down arrow and choose </a:t>
              </a:r>
              <a:r>
                <a:rPr lang="en-GB" sz="1000" b="0">
                  <a:solidFill>
                    <a:srgbClr val="333333"/>
                  </a:solidFill>
                  <a:latin typeface="Arial" panose="020B0604020202020204" pitchFamily="34" charset="0"/>
                </a:rPr>
                <a:t>Fit</a:t>
              </a:r>
              <a:r>
                <a:rPr lang="en-GB" sz="1000">
                  <a:solidFill>
                    <a:srgbClr val="333333"/>
                  </a:solidFill>
                </a:rPr>
                <a:t> to fit the icon to the placeholder.</a:t>
              </a:r>
            </a:p>
          </p:txBody>
        </p:sp>
        <p:sp>
          <p:nvSpPr>
            <p:cNvPr id="11" name="TextBox 10">
              <a:extLst>
                <a:ext uri="{FF2B5EF4-FFF2-40B4-BE49-F238E27FC236}">
                  <a16:creationId xmlns:a16="http://schemas.microsoft.com/office/drawing/2014/main" id="{BD67C341-0A2D-E81E-015B-6CCD2CE8B718}"/>
                </a:ext>
              </a:extLst>
            </p:cNvPr>
            <p:cNvSpPr txBox="1"/>
            <p:nvPr/>
          </p:nvSpPr>
          <p:spPr>
            <a:xfrm>
              <a:off x="-2156460" y="5119692"/>
              <a:ext cx="1976174" cy="707886"/>
            </a:xfrm>
            <a:prstGeom prst="rect">
              <a:avLst/>
            </a:prstGeom>
            <a:noFill/>
          </p:spPr>
          <p:txBody>
            <a:bodyPr wrap="square" rtlCol="0">
              <a:spAutoFit/>
            </a:bodyPr>
            <a:lstStyle/>
            <a:p>
              <a:r>
                <a:rPr lang="en-GB" sz="1000" b="1">
                  <a:solidFill>
                    <a:srgbClr val="333333"/>
                  </a:solidFill>
                </a:rPr>
                <a:t>1. </a:t>
              </a:r>
              <a:r>
                <a:rPr lang="en-GB" sz="1000">
                  <a:solidFill>
                    <a:srgbClr val="333333"/>
                  </a:solidFill>
                </a:rPr>
                <a:t>To replace an existing icon, first delete it. Only use icons from the PowerPoint icon library: </a:t>
              </a:r>
              <a:r>
                <a:rPr lang="en-GB" sz="1000">
                  <a:solidFill>
                    <a:srgbClr val="333333"/>
                  </a:solidFill>
                  <a:latin typeface="Arial" panose="020B0604020202020204" pitchFamily="34" charset="0"/>
                </a:rPr>
                <a:t>Insert &gt; Icons. </a:t>
              </a:r>
            </a:p>
          </p:txBody>
        </p:sp>
      </p:grpSp>
      <p:sp>
        <p:nvSpPr>
          <p:cNvPr id="3" name="Footer Placeholder 4">
            <a:extLst>
              <a:ext uri="{FF2B5EF4-FFF2-40B4-BE49-F238E27FC236}">
                <a16:creationId xmlns:a16="http://schemas.microsoft.com/office/drawing/2014/main" id="{32B04F87-F06B-0C5B-F16B-58E5C0ACD08E}"/>
              </a:ext>
            </a:extLst>
          </p:cNvPr>
          <p:cNvSpPr>
            <a:spLocks noGrp="1"/>
          </p:cNvSpPr>
          <p:nvPr>
            <p:ph type="ftr" sz="quarter" idx="3"/>
          </p:nvPr>
        </p:nvSpPr>
        <p:spPr>
          <a:xfrm rot="5400000">
            <a:off x="8770654" y="3198629"/>
            <a:ext cx="6616800" cy="219543"/>
          </a:xfrm>
          <a:prstGeom prst="rect">
            <a:avLst/>
          </a:prstGeom>
          <a:solidFill>
            <a:schemeClr val="accent1"/>
          </a:solidFill>
        </p:spPr>
        <p:txBody>
          <a:bodyPr wrap="square" rtlCol="0" anchor="ctr">
            <a:noAutofit/>
          </a:bodyPr>
          <a:lstStyle>
            <a:lvl1pPr algn="ctr">
              <a:lnSpc>
                <a:spcPct val="100000"/>
              </a:lnSpc>
              <a:spcAft>
                <a:spcPts val="1200"/>
              </a:spcAft>
              <a:defRPr lang="en-GB" sz="900" b="0" spc="100" baseline="0" smtClean="0"/>
            </a:lvl1pPr>
          </a:lstStyle>
          <a:p>
            <a:r>
              <a:rPr lang="en-IN"/>
              <a:t>SECTION TITLE</a:t>
            </a:r>
          </a:p>
        </p:txBody>
      </p:sp>
      <p:sp>
        <p:nvSpPr>
          <p:cNvPr id="14" name="Slide Number Placeholder 46">
            <a:extLst>
              <a:ext uri="{FF2B5EF4-FFF2-40B4-BE49-F238E27FC236}">
                <a16:creationId xmlns:a16="http://schemas.microsoft.com/office/drawing/2014/main" id="{F72224B6-F9DD-2BF2-3D43-A8028A5DC65D}"/>
              </a:ext>
            </a:extLst>
          </p:cNvPr>
          <p:cNvSpPr>
            <a:spLocks noGrp="1"/>
          </p:cNvSpPr>
          <p:nvPr>
            <p:ph type="sldNum" sz="quarter" idx="52"/>
          </p:nvPr>
        </p:nvSpPr>
        <p:spPr>
          <a:xfrm>
            <a:off x="11967901" y="6617924"/>
            <a:ext cx="220924" cy="240077"/>
          </a:xfrm>
          <a:prstGeom prst="rect">
            <a:avLst/>
          </a:prstGeom>
          <a:solidFill>
            <a:schemeClr val="accent1"/>
          </a:solidFill>
        </p:spPr>
        <p:txBody>
          <a:bodyPr/>
          <a:lstStyle/>
          <a:p>
            <a:fld id="{BB07EAE1-021A-493C-B07F-6FE9E5D11BEB}" type="slidenum">
              <a:rPr lang="en-GB" smtClean="0"/>
              <a:pPr/>
              <a:t>‹#›</a:t>
            </a:fld>
            <a:endParaRPr lang="en-GB"/>
          </a:p>
        </p:txBody>
      </p:sp>
    </p:spTree>
    <p:custDataLst>
      <p:tags r:id="rId1"/>
    </p:custDataLst>
    <p:extLst>
      <p:ext uri="{BB962C8B-B14F-4D97-AF65-F5344CB8AC3E}">
        <p14:creationId xmlns:p14="http://schemas.microsoft.com/office/powerpoint/2010/main" val="3464222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Left collumn + 7 point graphic">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B99974B4-FC7E-941A-0D23-137ED6BCB7BF}"/>
              </a:ext>
            </a:extLst>
          </p:cNvPr>
          <p:cNvSpPr>
            <a:spLocks noGrp="1"/>
          </p:cNvSpPr>
          <p:nvPr>
            <p:ph type="body" sz="quarter" idx="13" hasCustomPrompt="1"/>
          </p:nvPr>
        </p:nvSpPr>
        <p:spPr>
          <a:xfrm>
            <a:off x="450732" y="1534566"/>
            <a:ext cx="3591578" cy="2843788"/>
          </a:xfrm>
        </p:spPr>
        <p:txBody>
          <a:bodyPr/>
          <a:lstStyle>
            <a:lvl1pPr>
              <a:defRPr sz="1200">
                <a:latin typeface="+mn-lt"/>
              </a:defRPr>
            </a:lvl1pPr>
            <a:lvl2pPr>
              <a:defRPr sz="1200">
                <a:latin typeface="+mn-lt"/>
              </a:defRPr>
            </a:lvl2pPr>
            <a:lvl3pPr>
              <a:defRPr sz="1100">
                <a:latin typeface="+mn-lt"/>
              </a:defRPr>
            </a:lvl3pPr>
            <a:lvl4pPr>
              <a:defRPr sz="1050">
                <a:latin typeface="+mn-lt"/>
              </a:defRPr>
            </a:lvl4pPr>
            <a:lvl5pPr>
              <a:defRPr sz="1200">
                <a:latin typeface="Arial" panose="020B0604020202020204" pitchFamily="34" charset="0"/>
              </a:defRPr>
            </a:lvl5pPr>
          </a:lstStyle>
          <a:p>
            <a:pPr lvl="0"/>
            <a:r>
              <a:rPr lang="en-GB"/>
              <a:t>Insert</a:t>
            </a:r>
          </a:p>
          <a:p>
            <a:pPr lvl="1"/>
            <a:r>
              <a:rPr lang="en-GB"/>
              <a:t>Second level</a:t>
            </a:r>
          </a:p>
          <a:p>
            <a:pPr lvl="2"/>
            <a:r>
              <a:rPr lang="en-GB"/>
              <a:t>Third level</a:t>
            </a:r>
          </a:p>
          <a:p>
            <a:pPr lvl="3"/>
            <a:r>
              <a:rPr lang="en-GB"/>
              <a:t>Fourth level</a:t>
            </a:r>
          </a:p>
          <a:p>
            <a:pPr lvl="4"/>
            <a:r>
              <a:rPr lang="en-GB"/>
              <a:t>Fifth level</a:t>
            </a:r>
          </a:p>
        </p:txBody>
      </p:sp>
      <p:sp>
        <p:nvSpPr>
          <p:cNvPr id="38" name="Text Placeholder 81">
            <a:extLst>
              <a:ext uri="{FF2B5EF4-FFF2-40B4-BE49-F238E27FC236}">
                <a16:creationId xmlns:a16="http://schemas.microsoft.com/office/drawing/2014/main" id="{FFD3641E-A184-47F9-6A0B-20966246B8C9}"/>
              </a:ext>
            </a:extLst>
          </p:cNvPr>
          <p:cNvSpPr>
            <a:spLocks noGrp="1"/>
          </p:cNvSpPr>
          <p:nvPr>
            <p:ph type="body" sz="quarter" idx="31" hasCustomPrompt="1"/>
          </p:nvPr>
        </p:nvSpPr>
        <p:spPr>
          <a:xfrm>
            <a:off x="4494630" y="1984897"/>
            <a:ext cx="1171270" cy="1171575"/>
          </a:xfrm>
          <a:solidFill>
            <a:schemeClr val="accent1"/>
          </a:solidFill>
        </p:spPr>
        <p:txBody>
          <a:bodyPr/>
          <a:lstStyle>
            <a:lvl1pPr>
              <a:defRPr/>
            </a:lvl1pPr>
          </a:lstStyle>
          <a:p>
            <a:pPr lvl="0"/>
            <a:r>
              <a:rPr lang="en-GB"/>
              <a:t> </a:t>
            </a:r>
          </a:p>
        </p:txBody>
      </p:sp>
      <p:sp>
        <p:nvSpPr>
          <p:cNvPr id="45" name="Text Placeholder 83">
            <a:extLst>
              <a:ext uri="{FF2B5EF4-FFF2-40B4-BE49-F238E27FC236}">
                <a16:creationId xmlns:a16="http://schemas.microsoft.com/office/drawing/2014/main" id="{688456AE-A1AD-9650-3AE7-DE194B4962E8}"/>
              </a:ext>
            </a:extLst>
          </p:cNvPr>
          <p:cNvSpPr>
            <a:spLocks noGrp="1"/>
          </p:cNvSpPr>
          <p:nvPr>
            <p:ph type="body" sz="quarter" idx="32" hasCustomPrompt="1"/>
          </p:nvPr>
        </p:nvSpPr>
        <p:spPr>
          <a:xfrm>
            <a:off x="4159517" y="3238434"/>
            <a:ext cx="1841494" cy="564250"/>
          </a:xfrm>
        </p:spPr>
        <p:txBody>
          <a:bodyPr/>
          <a:lstStyle>
            <a:lvl1pPr algn="ctr">
              <a:defRPr sz="1200" cap="all" baseline="0"/>
            </a:lvl1pPr>
          </a:lstStyle>
          <a:p>
            <a:pPr lvl="0"/>
            <a:r>
              <a:rPr lang="en-GB"/>
              <a:t>Insert service name</a:t>
            </a:r>
          </a:p>
        </p:txBody>
      </p:sp>
      <p:sp>
        <p:nvSpPr>
          <p:cNvPr id="44" name="Picture Placeholder 79">
            <a:extLst>
              <a:ext uri="{FF2B5EF4-FFF2-40B4-BE49-F238E27FC236}">
                <a16:creationId xmlns:a16="http://schemas.microsoft.com/office/drawing/2014/main" id="{E12776F1-9835-FEA3-CB39-20114E9C2370}"/>
              </a:ext>
            </a:extLst>
          </p:cNvPr>
          <p:cNvSpPr>
            <a:spLocks noGrp="1"/>
          </p:cNvSpPr>
          <p:nvPr>
            <p:ph type="pic" sz="quarter" idx="30" hasCustomPrompt="1"/>
          </p:nvPr>
        </p:nvSpPr>
        <p:spPr>
          <a:xfrm>
            <a:off x="4731899" y="2221434"/>
            <a:ext cx="696732" cy="698500"/>
          </a:xfrm>
        </p:spPr>
        <p:txBody>
          <a:bodyPr/>
          <a:lstStyle>
            <a:lvl1pPr algn="ctr">
              <a:defRPr/>
            </a:lvl1pPr>
          </a:lstStyle>
          <a:p>
            <a:r>
              <a:rPr lang="en-GB"/>
              <a:t>Icon</a:t>
            </a:r>
          </a:p>
        </p:txBody>
      </p:sp>
      <p:sp>
        <p:nvSpPr>
          <p:cNvPr id="50" name="Text Placeholder 81">
            <a:extLst>
              <a:ext uri="{FF2B5EF4-FFF2-40B4-BE49-F238E27FC236}">
                <a16:creationId xmlns:a16="http://schemas.microsoft.com/office/drawing/2014/main" id="{85A10C07-39FB-2F66-93EF-ED47684126C8}"/>
              </a:ext>
            </a:extLst>
          </p:cNvPr>
          <p:cNvSpPr>
            <a:spLocks noGrp="1"/>
          </p:cNvSpPr>
          <p:nvPr>
            <p:ph type="body" sz="quarter" idx="33" hasCustomPrompt="1"/>
          </p:nvPr>
        </p:nvSpPr>
        <p:spPr>
          <a:xfrm>
            <a:off x="6329726" y="1984897"/>
            <a:ext cx="1171270" cy="1171575"/>
          </a:xfrm>
          <a:solidFill>
            <a:schemeClr val="accent1"/>
          </a:solidFill>
        </p:spPr>
        <p:txBody>
          <a:bodyPr/>
          <a:lstStyle>
            <a:lvl1pPr>
              <a:defRPr/>
            </a:lvl1pPr>
          </a:lstStyle>
          <a:p>
            <a:pPr lvl="0"/>
            <a:r>
              <a:rPr lang="en-GB"/>
              <a:t> </a:t>
            </a:r>
          </a:p>
        </p:txBody>
      </p:sp>
      <p:sp>
        <p:nvSpPr>
          <p:cNvPr id="51" name="Text Placeholder 83">
            <a:extLst>
              <a:ext uri="{FF2B5EF4-FFF2-40B4-BE49-F238E27FC236}">
                <a16:creationId xmlns:a16="http://schemas.microsoft.com/office/drawing/2014/main" id="{E7A88D08-A79E-A8F6-3AB3-6CC49550E29F}"/>
              </a:ext>
            </a:extLst>
          </p:cNvPr>
          <p:cNvSpPr>
            <a:spLocks noGrp="1"/>
          </p:cNvSpPr>
          <p:nvPr>
            <p:ph type="body" sz="quarter" idx="34" hasCustomPrompt="1"/>
          </p:nvPr>
        </p:nvSpPr>
        <p:spPr>
          <a:xfrm>
            <a:off x="5994613" y="3238434"/>
            <a:ext cx="1841494" cy="564250"/>
          </a:xfrm>
        </p:spPr>
        <p:txBody>
          <a:bodyPr/>
          <a:lstStyle>
            <a:lvl1pPr algn="ctr">
              <a:defRPr sz="1200" cap="all" baseline="0"/>
            </a:lvl1pPr>
          </a:lstStyle>
          <a:p>
            <a:pPr lvl="0"/>
            <a:r>
              <a:rPr lang="en-GB"/>
              <a:t>Insert service name</a:t>
            </a:r>
          </a:p>
        </p:txBody>
      </p:sp>
      <p:sp>
        <p:nvSpPr>
          <p:cNvPr id="56" name="Picture Placeholder 79">
            <a:extLst>
              <a:ext uri="{FF2B5EF4-FFF2-40B4-BE49-F238E27FC236}">
                <a16:creationId xmlns:a16="http://schemas.microsoft.com/office/drawing/2014/main" id="{A671436E-8F46-6B94-DFB5-7F15FEEABD0B}"/>
              </a:ext>
            </a:extLst>
          </p:cNvPr>
          <p:cNvSpPr>
            <a:spLocks noGrp="1"/>
          </p:cNvSpPr>
          <p:nvPr>
            <p:ph type="pic" sz="quarter" idx="35" hasCustomPrompt="1"/>
          </p:nvPr>
        </p:nvSpPr>
        <p:spPr>
          <a:xfrm>
            <a:off x="6559750" y="2221434"/>
            <a:ext cx="696732" cy="698500"/>
          </a:xfrm>
        </p:spPr>
        <p:txBody>
          <a:bodyPr/>
          <a:lstStyle>
            <a:lvl1pPr algn="ctr">
              <a:defRPr/>
            </a:lvl1pPr>
          </a:lstStyle>
          <a:p>
            <a:r>
              <a:rPr lang="en-GB"/>
              <a:t>Icon</a:t>
            </a:r>
          </a:p>
        </p:txBody>
      </p:sp>
      <p:sp>
        <p:nvSpPr>
          <p:cNvPr id="57" name="Text Placeholder 81">
            <a:extLst>
              <a:ext uri="{FF2B5EF4-FFF2-40B4-BE49-F238E27FC236}">
                <a16:creationId xmlns:a16="http://schemas.microsoft.com/office/drawing/2014/main" id="{C0CE4CE1-B0E6-5974-315A-C6087690CE9D}"/>
              </a:ext>
            </a:extLst>
          </p:cNvPr>
          <p:cNvSpPr>
            <a:spLocks noGrp="1"/>
          </p:cNvSpPr>
          <p:nvPr>
            <p:ph type="body" sz="quarter" idx="36" hasCustomPrompt="1"/>
          </p:nvPr>
        </p:nvSpPr>
        <p:spPr>
          <a:xfrm>
            <a:off x="8164822" y="1984897"/>
            <a:ext cx="1171270" cy="1171575"/>
          </a:xfrm>
          <a:solidFill>
            <a:schemeClr val="accent1"/>
          </a:solidFill>
        </p:spPr>
        <p:txBody>
          <a:bodyPr/>
          <a:lstStyle>
            <a:lvl1pPr>
              <a:defRPr/>
            </a:lvl1pPr>
          </a:lstStyle>
          <a:p>
            <a:pPr lvl="0"/>
            <a:r>
              <a:rPr lang="en-GB"/>
              <a:t> </a:t>
            </a:r>
          </a:p>
        </p:txBody>
      </p:sp>
      <p:sp>
        <p:nvSpPr>
          <p:cNvPr id="58" name="Text Placeholder 83">
            <a:extLst>
              <a:ext uri="{FF2B5EF4-FFF2-40B4-BE49-F238E27FC236}">
                <a16:creationId xmlns:a16="http://schemas.microsoft.com/office/drawing/2014/main" id="{BADEA676-1371-46FA-3B28-D166E35A38B1}"/>
              </a:ext>
            </a:extLst>
          </p:cNvPr>
          <p:cNvSpPr>
            <a:spLocks noGrp="1"/>
          </p:cNvSpPr>
          <p:nvPr>
            <p:ph type="body" sz="quarter" idx="37" hasCustomPrompt="1"/>
          </p:nvPr>
        </p:nvSpPr>
        <p:spPr>
          <a:xfrm>
            <a:off x="7829709" y="3238434"/>
            <a:ext cx="1841494" cy="564250"/>
          </a:xfrm>
        </p:spPr>
        <p:txBody>
          <a:bodyPr/>
          <a:lstStyle>
            <a:lvl1pPr algn="ctr">
              <a:defRPr sz="1200" cap="all" baseline="0"/>
            </a:lvl1pPr>
          </a:lstStyle>
          <a:p>
            <a:pPr lvl="0"/>
            <a:r>
              <a:rPr lang="en-GB"/>
              <a:t>Insert service name</a:t>
            </a:r>
          </a:p>
        </p:txBody>
      </p:sp>
      <p:sp>
        <p:nvSpPr>
          <p:cNvPr id="59" name="Picture Placeholder 79">
            <a:extLst>
              <a:ext uri="{FF2B5EF4-FFF2-40B4-BE49-F238E27FC236}">
                <a16:creationId xmlns:a16="http://schemas.microsoft.com/office/drawing/2014/main" id="{16E84308-6734-10A3-EB26-D11B0255E58E}"/>
              </a:ext>
            </a:extLst>
          </p:cNvPr>
          <p:cNvSpPr>
            <a:spLocks noGrp="1"/>
          </p:cNvSpPr>
          <p:nvPr>
            <p:ph type="pic" sz="quarter" idx="38" hasCustomPrompt="1"/>
          </p:nvPr>
        </p:nvSpPr>
        <p:spPr>
          <a:xfrm>
            <a:off x="8398468" y="2221434"/>
            <a:ext cx="696732" cy="698500"/>
          </a:xfrm>
        </p:spPr>
        <p:txBody>
          <a:bodyPr/>
          <a:lstStyle>
            <a:lvl1pPr algn="ctr">
              <a:defRPr/>
            </a:lvl1pPr>
          </a:lstStyle>
          <a:p>
            <a:r>
              <a:rPr lang="en-GB"/>
              <a:t>Icon</a:t>
            </a:r>
          </a:p>
        </p:txBody>
      </p:sp>
      <p:sp>
        <p:nvSpPr>
          <p:cNvPr id="62" name="Text Placeholder 81">
            <a:extLst>
              <a:ext uri="{FF2B5EF4-FFF2-40B4-BE49-F238E27FC236}">
                <a16:creationId xmlns:a16="http://schemas.microsoft.com/office/drawing/2014/main" id="{495A5493-4332-DED3-1690-04C7BA2ADED6}"/>
              </a:ext>
            </a:extLst>
          </p:cNvPr>
          <p:cNvSpPr>
            <a:spLocks noGrp="1"/>
          </p:cNvSpPr>
          <p:nvPr>
            <p:ph type="body" sz="quarter" idx="39" hasCustomPrompt="1"/>
          </p:nvPr>
        </p:nvSpPr>
        <p:spPr>
          <a:xfrm>
            <a:off x="9999917" y="1984897"/>
            <a:ext cx="1171270" cy="1171575"/>
          </a:xfrm>
          <a:solidFill>
            <a:schemeClr val="accent1"/>
          </a:solidFill>
        </p:spPr>
        <p:txBody>
          <a:bodyPr/>
          <a:lstStyle>
            <a:lvl1pPr>
              <a:defRPr/>
            </a:lvl1pPr>
          </a:lstStyle>
          <a:p>
            <a:pPr lvl="0"/>
            <a:r>
              <a:rPr lang="en-GB"/>
              <a:t> </a:t>
            </a:r>
          </a:p>
        </p:txBody>
      </p:sp>
      <p:sp>
        <p:nvSpPr>
          <p:cNvPr id="63" name="Text Placeholder 83">
            <a:extLst>
              <a:ext uri="{FF2B5EF4-FFF2-40B4-BE49-F238E27FC236}">
                <a16:creationId xmlns:a16="http://schemas.microsoft.com/office/drawing/2014/main" id="{23210A2E-0CEA-4782-DFA1-EA148CD5E6E8}"/>
              </a:ext>
            </a:extLst>
          </p:cNvPr>
          <p:cNvSpPr>
            <a:spLocks noGrp="1"/>
          </p:cNvSpPr>
          <p:nvPr>
            <p:ph type="body" sz="quarter" idx="40" hasCustomPrompt="1"/>
          </p:nvPr>
        </p:nvSpPr>
        <p:spPr>
          <a:xfrm>
            <a:off x="9664804" y="3238434"/>
            <a:ext cx="1841494" cy="564250"/>
          </a:xfrm>
        </p:spPr>
        <p:txBody>
          <a:bodyPr/>
          <a:lstStyle>
            <a:lvl1pPr algn="ctr">
              <a:defRPr sz="1200" cap="all" baseline="0"/>
            </a:lvl1pPr>
          </a:lstStyle>
          <a:p>
            <a:pPr lvl="0"/>
            <a:r>
              <a:rPr lang="en-GB"/>
              <a:t>Insert service name</a:t>
            </a:r>
          </a:p>
        </p:txBody>
      </p:sp>
      <p:sp>
        <p:nvSpPr>
          <p:cNvPr id="65" name="Picture Placeholder 79">
            <a:extLst>
              <a:ext uri="{FF2B5EF4-FFF2-40B4-BE49-F238E27FC236}">
                <a16:creationId xmlns:a16="http://schemas.microsoft.com/office/drawing/2014/main" id="{FE504F2D-54C1-B0E9-0ED0-470C89E9B03D}"/>
              </a:ext>
            </a:extLst>
          </p:cNvPr>
          <p:cNvSpPr>
            <a:spLocks noGrp="1"/>
          </p:cNvSpPr>
          <p:nvPr>
            <p:ph type="pic" sz="quarter" idx="41" hasCustomPrompt="1"/>
          </p:nvPr>
        </p:nvSpPr>
        <p:spPr>
          <a:xfrm>
            <a:off x="10237186" y="2221434"/>
            <a:ext cx="696732" cy="698500"/>
          </a:xfrm>
        </p:spPr>
        <p:txBody>
          <a:bodyPr/>
          <a:lstStyle>
            <a:lvl1pPr algn="ctr">
              <a:defRPr/>
            </a:lvl1pPr>
          </a:lstStyle>
          <a:p>
            <a:r>
              <a:rPr lang="en-GB"/>
              <a:t>Icon</a:t>
            </a:r>
          </a:p>
        </p:txBody>
      </p:sp>
      <p:sp>
        <p:nvSpPr>
          <p:cNvPr id="93" name="Text Placeholder 81">
            <a:extLst>
              <a:ext uri="{FF2B5EF4-FFF2-40B4-BE49-F238E27FC236}">
                <a16:creationId xmlns:a16="http://schemas.microsoft.com/office/drawing/2014/main" id="{61116BBC-72F6-B784-091F-126E08501404}"/>
              </a:ext>
            </a:extLst>
          </p:cNvPr>
          <p:cNvSpPr>
            <a:spLocks noGrp="1"/>
          </p:cNvSpPr>
          <p:nvPr>
            <p:ph type="body" sz="quarter" idx="42" hasCustomPrompt="1"/>
          </p:nvPr>
        </p:nvSpPr>
        <p:spPr>
          <a:xfrm>
            <a:off x="5428978" y="3954221"/>
            <a:ext cx="1171270" cy="1171575"/>
          </a:xfrm>
          <a:solidFill>
            <a:schemeClr val="accent1"/>
          </a:solidFill>
        </p:spPr>
        <p:txBody>
          <a:bodyPr/>
          <a:lstStyle>
            <a:lvl1pPr>
              <a:defRPr/>
            </a:lvl1pPr>
          </a:lstStyle>
          <a:p>
            <a:pPr lvl="0"/>
            <a:r>
              <a:rPr lang="en-GB"/>
              <a:t> </a:t>
            </a:r>
          </a:p>
        </p:txBody>
      </p:sp>
      <p:sp>
        <p:nvSpPr>
          <p:cNvPr id="94" name="Text Placeholder 83">
            <a:extLst>
              <a:ext uri="{FF2B5EF4-FFF2-40B4-BE49-F238E27FC236}">
                <a16:creationId xmlns:a16="http://schemas.microsoft.com/office/drawing/2014/main" id="{6AABB8B0-15ED-A020-D422-E8C8652403AE}"/>
              </a:ext>
            </a:extLst>
          </p:cNvPr>
          <p:cNvSpPr>
            <a:spLocks noGrp="1"/>
          </p:cNvSpPr>
          <p:nvPr>
            <p:ph type="body" sz="quarter" idx="43" hasCustomPrompt="1"/>
          </p:nvPr>
        </p:nvSpPr>
        <p:spPr>
          <a:xfrm>
            <a:off x="5093865" y="5207758"/>
            <a:ext cx="1841494" cy="564250"/>
          </a:xfrm>
        </p:spPr>
        <p:txBody>
          <a:bodyPr/>
          <a:lstStyle>
            <a:lvl1pPr algn="ctr">
              <a:defRPr sz="1200" cap="all" baseline="0"/>
            </a:lvl1pPr>
          </a:lstStyle>
          <a:p>
            <a:pPr lvl="0"/>
            <a:r>
              <a:rPr lang="en-GB"/>
              <a:t>Insert service name</a:t>
            </a:r>
          </a:p>
        </p:txBody>
      </p:sp>
      <p:sp>
        <p:nvSpPr>
          <p:cNvPr id="101" name="Picture Placeholder 79">
            <a:extLst>
              <a:ext uri="{FF2B5EF4-FFF2-40B4-BE49-F238E27FC236}">
                <a16:creationId xmlns:a16="http://schemas.microsoft.com/office/drawing/2014/main" id="{5DFF126D-0AE1-236B-2CFB-6E0506E0B124}"/>
              </a:ext>
            </a:extLst>
          </p:cNvPr>
          <p:cNvSpPr>
            <a:spLocks noGrp="1"/>
          </p:cNvSpPr>
          <p:nvPr>
            <p:ph type="pic" sz="quarter" idx="44" hasCustomPrompt="1"/>
          </p:nvPr>
        </p:nvSpPr>
        <p:spPr>
          <a:xfrm>
            <a:off x="5659002" y="4190758"/>
            <a:ext cx="696732" cy="698500"/>
          </a:xfrm>
        </p:spPr>
        <p:txBody>
          <a:bodyPr/>
          <a:lstStyle>
            <a:lvl1pPr algn="ctr">
              <a:defRPr/>
            </a:lvl1pPr>
          </a:lstStyle>
          <a:p>
            <a:r>
              <a:rPr lang="en-GB"/>
              <a:t>Icon</a:t>
            </a:r>
          </a:p>
        </p:txBody>
      </p:sp>
      <p:sp>
        <p:nvSpPr>
          <p:cNvPr id="102" name="Text Placeholder 81">
            <a:extLst>
              <a:ext uri="{FF2B5EF4-FFF2-40B4-BE49-F238E27FC236}">
                <a16:creationId xmlns:a16="http://schemas.microsoft.com/office/drawing/2014/main" id="{3235B953-7E58-F6D6-8E00-33D702792A96}"/>
              </a:ext>
            </a:extLst>
          </p:cNvPr>
          <p:cNvSpPr>
            <a:spLocks noGrp="1"/>
          </p:cNvSpPr>
          <p:nvPr>
            <p:ph type="body" sz="quarter" idx="45" hasCustomPrompt="1"/>
          </p:nvPr>
        </p:nvSpPr>
        <p:spPr>
          <a:xfrm>
            <a:off x="7264074" y="3954221"/>
            <a:ext cx="1171270" cy="1171575"/>
          </a:xfrm>
          <a:solidFill>
            <a:schemeClr val="accent1"/>
          </a:solidFill>
        </p:spPr>
        <p:txBody>
          <a:bodyPr/>
          <a:lstStyle>
            <a:lvl1pPr>
              <a:defRPr/>
            </a:lvl1pPr>
          </a:lstStyle>
          <a:p>
            <a:pPr lvl="0"/>
            <a:r>
              <a:rPr lang="en-GB"/>
              <a:t> </a:t>
            </a:r>
          </a:p>
        </p:txBody>
      </p:sp>
      <p:sp>
        <p:nvSpPr>
          <p:cNvPr id="103" name="Text Placeholder 83">
            <a:extLst>
              <a:ext uri="{FF2B5EF4-FFF2-40B4-BE49-F238E27FC236}">
                <a16:creationId xmlns:a16="http://schemas.microsoft.com/office/drawing/2014/main" id="{9D12608F-5BCA-8F3A-6F45-047CBB10CF30}"/>
              </a:ext>
            </a:extLst>
          </p:cNvPr>
          <p:cNvSpPr>
            <a:spLocks noGrp="1"/>
          </p:cNvSpPr>
          <p:nvPr>
            <p:ph type="body" sz="quarter" idx="46" hasCustomPrompt="1"/>
          </p:nvPr>
        </p:nvSpPr>
        <p:spPr>
          <a:xfrm>
            <a:off x="6928961" y="5207758"/>
            <a:ext cx="1841494" cy="564250"/>
          </a:xfrm>
        </p:spPr>
        <p:txBody>
          <a:bodyPr/>
          <a:lstStyle>
            <a:lvl1pPr algn="ctr">
              <a:defRPr sz="1200" cap="all" baseline="0"/>
            </a:lvl1pPr>
          </a:lstStyle>
          <a:p>
            <a:pPr lvl="0"/>
            <a:r>
              <a:rPr lang="en-GB"/>
              <a:t>Insert service name</a:t>
            </a:r>
          </a:p>
        </p:txBody>
      </p:sp>
      <p:sp>
        <p:nvSpPr>
          <p:cNvPr id="104" name="Picture Placeholder 79">
            <a:extLst>
              <a:ext uri="{FF2B5EF4-FFF2-40B4-BE49-F238E27FC236}">
                <a16:creationId xmlns:a16="http://schemas.microsoft.com/office/drawing/2014/main" id="{D0570AB8-3F3C-F88A-982C-AD317691F386}"/>
              </a:ext>
            </a:extLst>
          </p:cNvPr>
          <p:cNvSpPr>
            <a:spLocks noGrp="1"/>
          </p:cNvSpPr>
          <p:nvPr>
            <p:ph type="pic" sz="quarter" idx="47" hasCustomPrompt="1"/>
          </p:nvPr>
        </p:nvSpPr>
        <p:spPr>
          <a:xfrm>
            <a:off x="7497720" y="4190758"/>
            <a:ext cx="696732" cy="698500"/>
          </a:xfrm>
        </p:spPr>
        <p:txBody>
          <a:bodyPr/>
          <a:lstStyle>
            <a:lvl1pPr algn="ctr">
              <a:defRPr/>
            </a:lvl1pPr>
          </a:lstStyle>
          <a:p>
            <a:r>
              <a:rPr lang="en-GB"/>
              <a:t>Icon</a:t>
            </a:r>
          </a:p>
        </p:txBody>
      </p:sp>
      <p:sp>
        <p:nvSpPr>
          <p:cNvPr id="105" name="Text Placeholder 81">
            <a:extLst>
              <a:ext uri="{FF2B5EF4-FFF2-40B4-BE49-F238E27FC236}">
                <a16:creationId xmlns:a16="http://schemas.microsoft.com/office/drawing/2014/main" id="{3A906F60-57D0-2FF4-8AC3-4B20F7747B5B}"/>
              </a:ext>
            </a:extLst>
          </p:cNvPr>
          <p:cNvSpPr>
            <a:spLocks noGrp="1"/>
          </p:cNvSpPr>
          <p:nvPr>
            <p:ph type="body" sz="quarter" idx="48" hasCustomPrompt="1"/>
          </p:nvPr>
        </p:nvSpPr>
        <p:spPr>
          <a:xfrm>
            <a:off x="9099169" y="3954221"/>
            <a:ext cx="1171270" cy="1171575"/>
          </a:xfrm>
          <a:solidFill>
            <a:schemeClr val="accent1"/>
          </a:solidFill>
        </p:spPr>
        <p:txBody>
          <a:bodyPr/>
          <a:lstStyle>
            <a:lvl1pPr>
              <a:defRPr/>
            </a:lvl1pPr>
          </a:lstStyle>
          <a:p>
            <a:pPr lvl="0"/>
            <a:r>
              <a:rPr lang="en-GB"/>
              <a:t> </a:t>
            </a:r>
          </a:p>
        </p:txBody>
      </p:sp>
      <p:sp>
        <p:nvSpPr>
          <p:cNvPr id="106" name="Text Placeholder 83">
            <a:extLst>
              <a:ext uri="{FF2B5EF4-FFF2-40B4-BE49-F238E27FC236}">
                <a16:creationId xmlns:a16="http://schemas.microsoft.com/office/drawing/2014/main" id="{0275A3AF-D7AE-4188-52D6-D1F7AB5C695B}"/>
              </a:ext>
            </a:extLst>
          </p:cNvPr>
          <p:cNvSpPr>
            <a:spLocks noGrp="1"/>
          </p:cNvSpPr>
          <p:nvPr>
            <p:ph type="body" sz="quarter" idx="49" hasCustomPrompt="1"/>
          </p:nvPr>
        </p:nvSpPr>
        <p:spPr>
          <a:xfrm>
            <a:off x="8764056" y="5207758"/>
            <a:ext cx="1841494" cy="564250"/>
          </a:xfrm>
        </p:spPr>
        <p:txBody>
          <a:bodyPr/>
          <a:lstStyle>
            <a:lvl1pPr algn="ctr">
              <a:defRPr sz="1200" cap="all" baseline="0"/>
            </a:lvl1pPr>
          </a:lstStyle>
          <a:p>
            <a:pPr lvl="0"/>
            <a:r>
              <a:rPr lang="en-GB"/>
              <a:t>Insert service name</a:t>
            </a:r>
          </a:p>
        </p:txBody>
      </p:sp>
      <p:sp>
        <p:nvSpPr>
          <p:cNvPr id="108" name="Picture Placeholder 79">
            <a:extLst>
              <a:ext uri="{FF2B5EF4-FFF2-40B4-BE49-F238E27FC236}">
                <a16:creationId xmlns:a16="http://schemas.microsoft.com/office/drawing/2014/main" id="{3E8F2A11-AFA9-5F4B-FEFF-4AF4EBABABC2}"/>
              </a:ext>
            </a:extLst>
          </p:cNvPr>
          <p:cNvSpPr>
            <a:spLocks noGrp="1"/>
          </p:cNvSpPr>
          <p:nvPr>
            <p:ph type="pic" sz="quarter" idx="50" hasCustomPrompt="1"/>
          </p:nvPr>
        </p:nvSpPr>
        <p:spPr>
          <a:xfrm>
            <a:off x="9336438" y="4190758"/>
            <a:ext cx="696732" cy="698500"/>
          </a:xfrm>
        </p:spPr>
        <p:txBody>
          <a:bodyPr/>
          <a:lstStyle>
            <a:lvl1pPr algn="ctr">
              <a:defRPr/>
            </a:lvl1pPr>
          </a:lstStyle>
          <a:p>
            <a:r>
              <a:rPr lang="en-GB"/>
              <a:t>Icon</a:t>
            </a:r>
          </a:p>
        </p:txBody>
      </p:sp>
      <p:sp>
        <p:nvSpPr>
          <p:cNvPr id="4" name="Title 1">
            <a:extLst>
              <a:ext uri="{FF2B5EF4-FFF2-40B4-BE49-F238E27FC236}">
                <a16:creationId xmlns:a16="http://schemas.microsoft.com/office/drawing/2014/main" id="{3818653B-1458-63F4-561C-0122A8BA2CF6}"/>
              </a:ext>
            </a:extLst>
          </p:cNvPr>
          <p:cNvSpPr>
            <a:spLocks noGrp="1"/>
          </p:cNvSpPr>
          <p:nvPr>
            <p:ph type="title" hasCustomPrompt="1"/>
          </p:nvPr>
        </p:nvSpPr>
        <p:spPr>
          <a:xfrm>
            <a:off x="450732" y="460771"/>
            <a:ext cx="10214490" cy="558405"/>
          </a:xfrm>
        </p:spPr>
        <p:txBody>
          <a:bodyPr/>
          <a:lstStyle>
            <a:lvl1pPr>
              <a:defRPr sz="3199"/>
            </a:lvl1pPr>
          </a:lstStyle>
          <a:p>
            <a:r>
              <a:rPr lang="en-GB"/>
              <a:t>Insert title here</a:t>
            </a:r>
          </a:p>
        </p:txBody>
      </p:sp>
      <p:grpSp>
        <p:nvGrpSpPr>
          <p:cNvPr id="5" name="Group 4">
            <a:extLst>
              <a:ext uri="{FF2B5EF4-FFF2-40B4-BE49-F238E27FC236}">
                <a16:creationId xmlns:a16="http://schemas.microsoft.com/office/drawing/2014/main" id="{6B7ABAD9-E4A8-09C9-264E-180D52AE94C2}"/>
              </a:ext>
            </a:extLst>
          </p:cNvPr>
          <p:cNvGrpSpPr/>
          <p:nvPr userDrawn="1"/>
        </p:nvGrpSpPr>
        <p:grpSpPr>
          <a:xfrm>
            <a:off x="12334791" y="0"/>
            <a:ext cx="2094408" cy="3914775"/>
            <a:chOff x="-2178418" y="4487679"/>
            <a:chExt cx="2094954" cy="3914775"/>
          </a:xfrm>
        </p:grpSpPr>
        <p:sp>
          <p:nvSpPr>
            <p:cNvPr id="6" name="Rectangle 5">
              <a:extLst>
                <a:ext uri="{FF2B5EF4-FFF2-40B4-BE49-F238E27FC236}">
                  <a16:creationId xmlns:a16="http://schemas.microsoft.com/office/drawing/2014/main" id="{E31BCA21-A511-E236-9B31-6BFDD9CC9640}"/>
                </a:ext>
              </a:extLst>
            </p:cNvPr>
            <p:cNvSpPr/>
            <p:nvPr/>
          </p:nvSpPr>
          <p:spPr>
            <a:xfrm>
              <a:off x="-2178418" y="4487680"/>
              <a:ext cx="2094954" cy="3914774"/>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333333"/>
                </a:solidFill>
              </a:endParaRPr>
            </a:p>
          </p:txBody>
        </p:sp>
        <p:sp>
          <p:nvSpPr>
            <p:cNvPr id="7" name="Rectangle 6">
              <a:extLst>
                <a:ext uri="{FF2B5EF4-FFF2-40B4-BE49-F238E27FC236}">
                  <a16:creationId xmlns:a16="http://schemas.microsoft.com/office/drawing/2014/main" id="{FBF57383-8FD1-438E-C675-B1654D59ED7B}"/>
                </a:ext>
              </a:extLst>
            </p:cNvPr>
            <p:cNvSpPr/>
            <p:nvPr/>
          </p:nvSpPr>
          <p:spPr>
            <a:xfrm>
              <a:off x="-2178418" y="4487679"/>
              <a:ext cx="2094954" cy="55616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799">
                <a:solidFill>
                  <a:srgbClr val="333333"/>
                </a:solidFill>
              </a:endParaRPr>
            </a:p>
          </p:txBody>
        </p:sp>
        <p:sp>
          <p:nvSpPr>
            <p:cNvPr id="8" name="TextBox 7">
              <a:extLst>
                <a:ext uri="{FF2B5EF4-FFF2-40B4-BE49-F238E27FC236}">
                  <a16:creationId xmlns:a16="http://schemas.microsoft.com/office/drawing/2014/main" id="{A08E00B0-306E-BC11-AB1A-E27C726177B4}"/>
                </a:ext>
              </a:extLst>
            </p:cNvPr>
            <p:cNvSpPr txBox="1"/>
            <p:nvPr/>
          </p:nvSpPr>
          <p:spPr>
            <a:xfrm>
              <a:off x="-1943077" y="4533656"/>
              <a:ext cx="1668186" cy="461665"/>
            </a:xfrm>
            <a:prstGeom prst="rect">
              <a:avLst/>
            </a:prstGeom>
            <a:noFill/>
          </p:spPr>
          <p:txBody>
            <a:bodyPr wrap="square" rtlCol="0">
              <a:spAutoFit/>
            </a:bodyPr>
            <a:lstStyle/>
            <a:p>
              <a:pPr algn="ctr"/>
              <a:r>
                <a:rPr lang="en-GB" sz="1200">
                  <a:solidFill>
                    <a:srgbClr val="333333"/>
                  </a:solidFill>
                  <a:latin typeface="+mn-lt"/>
                </a:rPr>
                <a:t>HOW TO INSERT AN ICON</a:t>
              </a:r>
            </a:p>
          </p:txBody>
        </p:sp>
        <p:sp>
          <p:nvSpPr>
            <p:cNvPr id="9" name="TextBox 8">
              <a:extLst>
                <a:ext uri="{FF2B5EF4-FFF2-40B4-BE49-F238E27FC236}">
                  <a16:creationId xmlns:a16="http://schemas.microsoft.com/office/drawing/2014/main" id="{908656A6-11D0-98EA-C0C7-E04D8233F740}"/>
                </a:ext>
              </a:extLst>
            </p:cNvPr>
            <p:cNvSpPr txBox="1"/>
            <p:nvPr/>
          </p:nvSpPr>
          <p:spPr>
            <a:xfrm>
              <a:off x="-2156460" y="5847658"/>
              <a:ext cx="1976174" cy="861774"/>
            </a:xfrm>
            <a:prstGeom prst="rect">
              <a:avLst/>
            </a:prstGeom>
            <a:noFill/>
          </p:spPr>
          <p:txBody>
            <a:bodyPr wrap="square" rtlCol="0">
              <a:spAutoFit/>
            </a:bodyPr>
            <a:lstStyle/>
            <a:p>
              <a:r>
                <a:rPr lang="en-GB" sz="1000" b="1">
                  <a:solidFill>
                    <a:srgbClr val="333333"/>
                  </a:solidFill>
                </a:rPr>
                <a:t>2. </a:t>
              </a:r>
              <a:r>
                <a:rPr lang="en-GB" sz="1000">
                  <a:solidFill>
                    <a:srgbClr val="333333"/>
                  </a:solidFill>
                </a:rPr>
                <a:t>Click on the </a:t>
              </a:r>
              <a:r>
                <a:rPr lang="en-GB" sz="1000" b="0">
                  <a:solidFill>
                    <a:srgbClr val="333333"/>
                  </a:solidFill>
                  <a:latin typeface="Arial" panose="020B0604020202020204" pitchFamily="34" charset="0"/>
                </a:rPr>
                <a:t>shape </a:t>
              </a:r>
              <a:r>
                <a:rPr lang="en-GB" sz="1000">
                  <a:solidFill>
                    <a:srgbClr val="333333"/>
                  </a:solidFill>
                </a:rPr>
                <a:t>you wish to add your icon to and choose the icon needed from the PPT Icon Library.</a:t>
              </a:r>
              <a:br>
                <a:rPr lang="en-GB" sz="1000">
                  <a:solidFill>
                    <a:srgbClr val="333333"/>
                  </a:solidFill>
                </a:rPr>
              </a:br>
              <a:r>
                <a:rPr lang="en-GB" sz="1000">
                  <a:solidFill>
                    <a:srgbClr val="333333"/>
                  </a:solidFill>
                </a:rPr>
                <a:t>Insert &gt; Icons</a:t>
              </a:r>
            </a:p>
          </p:txBody>
        </p:sp>
        <p:sp>
          <p:nvSpPr>
            <p:cNvPr id="10" name="TextBox 9">
              <a:extLst>
                <a:ext uri="{FF2B5EF4-FFF2-40B4-BE49-F238E27FC236}">
                  <a16:creationId xmlns:a16="http://schemas.microsoft.com/office/drawing/2014/main" id="{E4E6FBCB-D2B0-1A7A-DB6B-195A3EE7CFD3}"/>
                </a:ext>
              </a:extLst>
            </p:cNvPr>
            <p:cNvSpPr txBox="1"/>
            <p:nvPr/>
          </p:nvSpPr>
          <p:spPr>
            <a:xfrm>
              <a:off x="-2156460" y="6706540"/>
              <a:ext cx="1881569" cy="861774"/>
            </a:xfrm>
            <a:prstGeom prst="rect">
              <a:avLst/>
            </a:prstGeom>
            <a:noFill/>
          </p:spPr>
          <p:txBody>
            <a:bodyPr wrap="square" rtlCol="0">
              <a:spAutoFit/>
            </a:bodyPr>
            <a:lstStyle/>
            <a:p>
              <a:r>
                <a:rPr lang="en-GB" sz="1000" b="1">
                  <a:solidFill>
                    <a:srgbClr val="333333"/>
                  </a:solidFill>
                </a:rPr>
                <a:t>3. </a:t>
              </a:r>
              <a:r>
                <a:rPr lang="en-GB" sz="1000">
                  <a:solidFill>
                    <a:srgbClr val="333333"/>
                  </a:solidFill>
                </a:rPr>
                <a:t>Click on the </a:t>
              </a:r>
              <a:r>
                <a:rPr lang="en-GB" sz="1000" b="0">
                  <a:solidFill>
                    <a:srgbClr val="333333"/>
                  </a:solidFill>
                  <a:latin typeface="Arial" panose="020B0604020202020204" pitchFamily="34" charset="0"/>
                </a:rPr>
                <a:t>Format Picture/Format Graphic </a:t>
              </a:r>
              <a:r>
                <a:rPr lang="en-GB" sz="1000">
                  <a:solidFill>
                    <a:srgbClr val="333333"/>
                  </a:solidFill>
                </a:rPr>
                <a:t>tab in the ribbon and choose </a:t>
              </a:r>
              <a:r>
                <a:rPr lang="en-GB" sz="1000" b="0">
                  <a:solidFill>
                    <a:srgbClr val="333333"/>
                  </a:solidFill>
                  <a:latin typeface="Arial" panose="020B0604020202020204" pitchFamily="34" charset="0"/>
                </a:rPr>
                <a:t>Crop</a:t>
              </a:r>
              <a:r>
                <a:rPr lang="en-GB" sz="1000">
                  <a:solidFill>
                    <a:srgbClr val="333333"/>
                  </a:solidFill>
                </a:rPr>
                <a:t> option to edit the position and composition of your icon.</a:t>
              </a:r>
            </a:p>
          </p:txBody>
        </p:sp>
        <p:sp>
          <p:nvSpPr>
            <p:cNvPr id="11" name="TextBox 10">
              <a:extLst>
                <a:ext uri="{FF2B5EF4-FFF2-40B4-BE49-F238E27FC236}">
                  <a16:creationId xmlns:a16="http://schemas.microsoft.com/office/drawing/2014/main" id="{B236FB5A-E2B7-CE4F-C89E-AABF1802CE61}"/>
                </a:ext>
              </a:extLst>
            </p:cNvPr>
            <p:cNvSpPr txBox="1"/>
            <p:nvPr/>
          </p:nvSpPr>
          <p:spPr>
            <a:xfrm>
              <a:off x="-2156460" y="7748950"/>
              <a:ext cx="2032272" cy="553998"/>
            </a:xfrm>
            <a:prstGeom prst="rect">
              <a:avLst/>
            </a:prstGeom>
            <a:noFill/>
          </p:spPr>
          <p:txBody>
            <a:bodyPr wrap="square" rtlCol="0">
              <a:spAutoFit/>
            </a:bodyPr>
            <a:lstStyle/>
            <a:p>
              <a:r>
                <a:rPr lang="en-GB" sz="1000" b="1">
                  <a:solidFill>
                    <a:srgbClr val="333333"/>
                  </a:solidFill>
                </a:rPr>
                <a:t>4. </a:t>
              </a:r>
              <a:r>
                <a:rPr lang="en-GB" sz="1000">
                  <a:solidFill>
                    <a:srgbClr val="333333"/>
                  </a:solidFill>
                </a:rPr>
                <a:t>Click on the drop down arrow and choose </a:t>
              </a:r>
              <a:r>
                <a:rPr lang="en-GB" sz="1000" b="0">
                  <a:solidFill>
                    <a:srgbClr val="333333"/>
                  </a:solidFill>
                  <a:latin typeface="Arial" panose="020B0604020202020204" pitchFamily="34" charset="0"/>
                </a:rPr>
                <a:t>Fit</a:t>
              </a:r>
              <a:r>
                <a:rPr lang="en-GB" sz="1000">
                  <a:solidFill>
                    <a:srgbClr val="333333"/>
                  </a:solidFill>
                </a:rPr>
                <a:t> to fit the icon to the placeholder.</a:t>
              </a:r>
            </a:p>
          </p:txBody>
        </p:sp>
        <p:sp>
          <p:nvSpPr>
            <p:cNvPr id="12" name="TextBox 11">
              <a:extLst>
                <a:ext uri="{FF2B5EF4-FFF2-40B4-BE49-F238E27FC236}">
                  <a16:creationId xmlns:a16="http://schemas.microsoft.com/office/drawing/2014/main" id="{86037B13-BB1E-3D66-D3B5-1B42563E61FA}"/>
                </a:ext>
              </a:extLst>
            </p:cNvPr>
            <p:cNvSpPr txBox="1"/>
            <p:nvPr/>
          </p:nvSpPr>
          <p:spPr>
            <a:xfrm>
              <a:off x="-2156460" y="5119692"/>
              <a:ext cx="1976174" cy="707886"/>
            </a:xfrm>
            <a:prstGeom prst="rect">
              <a:avLst/>
            </a:prstGeom>
            <a:noFill/>
          </p:spPr>
          <p:txBody>
            <a:bodyPr wrap="square" rtlCol="0">
              <a:spAutoFit/>
            </a:bodyPr>
            <a:lstStyle/>
            <a:p>
              <a:r>
                <a:rPr lang="en-GB" sz="1000" b="1">
                  <a:solidFill>
                    <a:srgbClr val="333333"/>
                  </a:solidFill>
                </a:rPr>
                <a:t>1. </a:t>
              </a:r>
              <a:r>
                <a:rPr lang="en-GB" sz="1000">
                  <a:solidFill>
                    <a:srgbClr val="333333"/>
                  </a:solidFill>
                </a:rPr>
                <a:t>To replace an existing icon, first delete it. Only use icons from the PowerPoint icon library: </a:t>
              </a:r>
              <a:r>
                <a:rPr lang="en-GB" sz="1000">
                  <a:solidFill>
                    <a:srgbClr val="333333"/>
                  </a:solidFill>
                  <a:latin typeface="Arial" panose="020B0604020202020204" pitchFamily="34" charset="0"/>
                </a:rPr>
                <a:t>Insert &gt; Icons. </a:t>
              </a:r>
            </a:p>
          </p:txBody>
        </p:sp>
      </p:grpSp>
      <p:sp>
        <p:nvSpPr>
          <p:cNvPr id="3" name="Footer Placeholder 4">
            <a:extLst>
              <a:ext uri="{FF2B5EF4-FFF2-40B4-BE49-F238E27FC236}">
                <a16:creationId xmlns:a16="http://schemas.microsoft.com/office/drawing/2014/main" id="{82AF5699-2998-2657-E489-EBA146ABE94F}"/>
              </a:ext>
            </a:extLst>
          </p:cNvPr>
          <p:cNvSpPr>
            <a:spLocks noGrp="1"/>
          </p:cNvSpPr>
          <p:nvPr>
            <p:ph type="ftr" sz="quarter" idx="3"/>
          </p:nvPr>
        </p:nvSpPr>
        <p:spPr>
          <a:xfrm rot="5400000">
            <a:off x="8770654" y="3198629"/>
            <a:ext cx="6616800" cy="219543"/>
          </a:xfrm>
          <a:prstGeom prst="rect">
            <a:avLst/>
          </a:prstGeom>
          <a:solidFill>
            <a:schemeClr val="accent1"/>
          </a:solidFill>
        </p:spPr>
        <p:txBody>
          <a:bodyPr wrap="square" rtlCol="0" anchor="ctr">
            <a:noAutofit/>
          </a:bodyPr>
          <a:lstStyle>
            <a:lvl1pPr algn="ctr">
              <a:lnSpc>
                <a:spcPct val="100000"/>
              </a:lnSpc>
              <a:spcAft>
                <a:spcPts val="1200"/>
              </a:spcAft>
              <a:defRPr lang="en-GB" sz="900" b="0" spc="100" baseline="0" smtClean="0"/>
            </a:lvl1pPr>
          </a:lstStyle>
          <a:p>
            <a:r>
              <a:rPr lang="en-IN"/>
              <a:t>SECTION TITLE</a:t>
            </a:r>
          </a:p>
        </p:txBody>
      </p:sp>
      <p:sp>
        <p:nvSpPr>
          <p:cNvPr id="15" name="Slide Number Placeholder 46">
            <a:extLst>
              <a:ext uri="{FF2B5EF4-FFF2-40B4-BE49-F238E27FC236}">
                <a16:creationId xmlns:a16="http://schemas.microsoft.com/office/drawing/2014/main" id="{43D7A140-9D9A-4659-7A74-E8B143FF345D}"/>
              </a:ext>
            </a:extLst>
          </p:cNvPr>
          <p:cNvSpPr>
            <a:spLocks noGrp="1"/>
          </p:cNvSpPr>
          <p:nvPr>
            <p:ph type="sldNum" sz="quarter" idx="51"/>
          </p:nvPr>
        </p:nvSpPr>
        <p:spPr>
          <a:xfrm>
            <a:off x="11967901" y="6617924"/>
            <a:ext cx="220924" cy="240077"/>
          </a:xfrm>
          <a:prstGeom prst="rect">
            <a:avLst/>
          </a:prstGeom>
          <a:solidFill>
            <a:schemeClr val="accent1"/>
          </a:solidFill>
        </p:spPr>
        <p:txBody>
          <a:bodyPr/>
          <a:lstStyle/>
          <a:p>
            <a:fld id="{BB07EAE1-021A-493C-B07F-6FE9E5D11BEB}" type="slidenum">
              <a:rPr lang="en-GB" smtClean="0"/>
              <a:pPr/>
              <a:t>‹#›</a:t>
            </a:fld>
            <a:endParaRPr lang="en-GB"/>
          </a:p>
        </p:txBody>
      </p:sp>
    </p:spTree>
    <p:custDataLst>
      <p:tags r:id="rId1"/>
    </p:custDataLst>
    <p:extLst>
      <p:ext uri="{BB962C8B-B14F-4D97-AF65-F5344CB8AC3E}">
        <p14:creationId xmlns:p14="http://schemas.microsoft.com/office/powerpoint/2010/main" val="3688063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3 point para + yellow box with image">
    <p:spTree>
      <p:nvGrpSpPr>
        <p:cNvPr id="1" name=""/>
        <p:cNvGrpSpPr/>
        <p:nvPr/>
      </p:nvGrpSpPr>
      <p:grpSpPr>
        <a:xfrm>
          <a:off x="0" y="0"/>
          <a:ext cx="0" cy="0"/>
          <a:chOff x="0" y="0"/>
          <a:chExt cx="0" cy="0"/>
        </a:xfrm>
      </p:grpSpPr>
      <p:pic>
        <p:nvPicPr>
          <p:cNvPr id="54" name="Picture 53">
            <a:extLst>
              <a:ext uri="{FF2B5EF4-FFF2-40B4-BE49-F238E27FC236}">
                <a16:creationId xmlns:a16="http://schemas.microsoft.com/office/drawing/2014/main" id="{3A059185-1BD0-0794-D51F-1CE475D95DAD}"/>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l="23283" r="23283"/>
          <a:stretch/>
        </p:blipFill>
        <p:spPr>
          <a:xfrm>
            <a:off x="8435048" y="3219449"/>
            <a:ext cx="3116830" cy="3281939"/>
          </a:xfrm>
          <a:prstGeom prst="rect">
            <a:avLst/>
          </a:prstGeom>
          <a:blipFill dpi="0" rotWithShape="1">
            <a:blip r:embed="rId4" cstate="print">
              <a:extLst>
                <a:ext uri="{28A0092B-C50C-407E-A947-70E740481C1C}">
                  <a14:useLocalDpi xmlns:a14="http://schemas.microsoft.com/office/drawing/2010/main"/>
                </a:ext>
              </a:extLst>
            </a:blip>
            <a:srcRect/>
            <a:stretch>
              <a:fillRect/>
            </a:stretch>
          </a:blipFill>
        </p:spPr>
      </p:pic>
      <p:sp>
        <p:nvSpPr>
          <p:cNvPr id="53" name="Picture Placeholder 52">
            <a:extLst>
              <a:ext uri="{FF2B5EF4-FFF2-40B4-BE49-F238E27FC236}">
                <a16:creationId xmlns:a16="http://schemas.microsoft.com/office/drawing/2014/main" id="{3872142C-4353-9370-0D59-9AB1738F3972}"/>
              </a:ext>
            </a:extLst>
          </p:cNvPr>
          <p:cNvSpPr>
            <a:spLocks noGrp="1"/>
          </p:cNvSpPr>
          <p:nvPr>
            <p:ph type="pic" sz="quarter" idx="13" hasCustomPrompt="1"/>
          </p:nvPr>
        </p:nvSpPr>
        <p:spPr>
          <a:xfrm>
            <a:off x="6616960" y="0"/>
            <a:ext cx="5350938" cy="6858000"/>
          </a:xfrm>
          <a:custGeom>
            <a:avLst/>
            <a:gdLst>
              <a:gd name="connsiteX0" fmla="*/ 1826817 w 5352332"/>
              <a:gd name="connsiteY0" fmla="*/ 3219019 h 6858000"/>
              <a:gd name="connsiteX1" fmla="*/ 1826817 w 5352332"/>
              <a:gd name="connsiteY1" fmla="*/ 6478582 h 6858000"/>
              <a:gd name="connsiteX2" fmla="*/ 1831053 w 5352332"/>
              <a:gd name="connsiteY2" fmla="*/ 6478582 h 6858000"/>
              <a:gd name="connsiteX3" fmla="*/ 1831053 w 5352332"/>
              <a:gd name="connsiteY3" fmla="*/ 6479013 h 6858000"/>
              <a:gd name="connsiteX4" fmla="*/ 4936203 w 5352332"/>
              <a:gd name="connsiteY4" fmla="*/ 6479013 h 6858000"/>
              <a:gd name="connsiteX5" fmla="*/ 4936203 w 5352332"/>
              <a:gd name="connsiteY5" fmla="*/ 3219449 h 6858000"/>
              <a:gd name="connsiteX6" fmla="*/ 4931967 w 5352332"/>
              <a:gd name="connsiteY6" fmla="*/ 3219449 h 6858000"/>
              <a:gd name="connsiteX7" fmla="*/ 4931967 w 5352332"/>
              <a:gd name="connsiteY7" fmla="*/ 3219019 h 6858000"/>
              <a:gd name="connsiteX8" fmla="*/ 0 w 5352332"/>
              <a:gd name="connsiteY8" fmla="*/ 0 h 6858000"/>
              <a:gd name="connsiteX9" fmla="*/ 5352332 w 5352332"/>
              <a:gd name="connsiteY9" fmla="*/ 0 h 6858000"/>
              <a:gd name="connsiteX10" fmla="*/ 5352332 w 5352332"/>
              <a:gd name="connsiteY10" fmla="*/ 6858000 h 6858000"/>
              <a:gd name="connsiteX11" fmla="*/ 0 w 5352332"/>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352332" h="6858000">
                <a:moveTo>
                  <a:pt x="1826817" y="3219019"/>
                </a:moveTo>
                <a:lnTo>
                  <a:pt x="1826817" y="6478582"/>
                </a:lnTo>
                <a:lnTo>
                  <a:pt x="1831053" y="6478582"/>
                </a:lnTo>
                <a:lnTo>
                  <a:pt x="1831053" y="6479013"/>
                </a:lnTo>
                <a:lnTo>
                  <a:pt x="4936203" y="6479013"/>
                </a:lnTo>
                <a:lnTo>
                  <a:pt x="4936203" y="3219449"/>
                </a:lnTo>
                <a:lnTo>
                  <a:pt x="4931967" y="3219449"/>
                </a:lnTo>
                <a:lnTo>
                  <a:pt x="4931967" y="3219019"/>
                </a:lnTo>
                <a:close/>
                <a:moveTo>
                  <a:pt x="0" y="0"/>
                </a:moveTo>
                <a:lnTo>
                  <a:pt x="5352332" y="0"/>
                </a:lnTo>
                <a:lnTo>
                  <a:pt x="5352332" y="6858000"/>
                </a:lnTo>
                <a:lnTo>
                  <a:pt x="0" y="6858000"/>
                </a:lnTo>
                <a:close/>
              </a:path>
            </a:pathLst>
          </a:custGeom>
        </p:spPr>
        <p:txBody>
          <a:bodyPr wrap="square" anchor="ctr">
            <a:noAutofit/>
          </a:bodyPr>
          <a:lstStyle>
            <a:lvl1pPr algn="ctr">
              <a:spcAft>
                <a:spcPts val="0"/>
              </a:spcAft>
              <a:defRPr/>
            </a:lvl1pPr>
          </a:lstStyle>
          <a:p>
            <a:r>
              <a:rPr lang="en-GB"/>
              <a:t>Click icon to insert image &gt; Right click &gt; Send to Back</a:t>
            </a:r>
            <a:br>
              <a:rPr lang="en-GB"/>
            </a:br>
            <a:br>
              <a:rPr lang="en-GB"/>
            </a:br>
            <a:br>
              <a:rPr lang="en-GB"/>
            </a:br>
            <a:br>
              <a:rPr lang="en-GB"/>
            </a:br>
            <a:br>
              <a:rPr lang="en-GB"/>
            </a:br>
            <a:endParaRPr lang="en-GB"/>
          </a:p>
        </p:txBody>
      </p:sp>
      <p:sp>
        <p:nvSpPr>
          <p:cNvPr id="6" name="Text Placeholder 10">
            <a:extLst>
              <a:ext uri="{FF2B5EF4-FFF2-40B4-BE49-F238E27FC236}">
                <a16:creationId xmlns:a16="http://schemas.microsoft.com/office/drawing/2014/main" id="{EE2B4BCE-E1BF-F8D6-E384-FA3A66C9316B}"/>
              </a:ext>
            </a:extLst>
          </p:cNvPr>
          <p:cNvSpPr>
            <a:spLocks noGrp="1"/>
          </p:cNvSpPr>
          <p:nvPr>
            <p:ph type="body" sz="quarter" idx="30" hasCustomPrompt="1"/>
          </p:nvPr>
        </p:nvSpPr>
        <p:spPr>
          <a:xfrm>
            <a:off x="5724391" y="4557235"/>
            <a:ext cx="1785135" cy="1779582"/>
          </a:xfrm>
          <a: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a:blipFill>
        </p:spPr>
        <p:txBody>
          <a:bodyPr>
            <a:normAutofit/>
          </a:bodyPr>
          <a:lstStyle>
            <a:lvl1pPr>
              <a:defRPr/>
            </a:lvl1pPr>
          </a:lstStyle>
          <a:p>
            <a:pPr lvl="0"/>
            <a:r>
              <a:rPr lang="en-GB"/>
              <a:t> </a:t>
            </a:r>
          </a:p>
        </p:txBody>
      </p:sp>
      <p:sp>
        <p:nvSpPr>
          <p:cNvPr id="23" name="Text Placeholder 7">
            <a:extLst>
              <a:ext uri="{FF2B5EF4-FFF2-40B4-BE49-F238E27FC236}">
                <a16:creationId xmlns:a16="http://schemas.microsoft.com/office/drawing/2014/main" id="{9CADE0E3-72B7-414F-9C15-D89675347EFC}"/>
              </a:ext>
            </a:extLst>
          </p:cNvPr>
          <p:cNvSpPr>
            <a:spLocks noGrp="1"/>
          </p:cNvSpPr>
          <p:nvPr>
            <p:ph type="body" sz="quarter" idx="76" hasCustomPrompt="1"/>
          </p:nvPr>
        </p:nvSpPr>
        <p:spPr>
          <a:xfrm>
            <a:off x="450733" y="1534568"/>
            <a:ext cx="5113342" cy="853033"/>
          </a:xfrm>
        </p:spPr>
        <p:txBody>
          <a:bodyPr/>
          <a:lstStyle>
            <a:lvl1pPr>
              <a:defRPr sz="1200">
                <a:latin typeface="+mn-lt"/>
              </a:defRPr>
            </a:lvl1pPr>
            <a:lvl2pPr>
              <a:defRPr sz="1200">
                <a:latin typeface="+mn-lt"/>
              </a:defRPr>
            </a:lvl2pPr>
            <a:lvl3pPr>
              <a:defRPr sz="1100">
                <a:latin typeface="+mn-lt"/>
              </a:defRPr>
            </a:lvl3pPr>
            <a:lvl4pPr>
              <a:defRPr sz="1050">
                <a:latin typeface="+mn-lt"/>
              </a:defRPr>
            </a:lvl4pPr>
            <a:lvl5pPr>
              <a:defRPr sz="1200">
                <a:latin typeface="Arial" panose="020B0604020202020204" pitchFamily="34" charset="0"/>
              </a:defRPr>
            </a:lvl5pPr>
          </a:lstStyle>
          <a:p>
            <a:pPr lvl="0"/>
            <a:r>
              <a:rPr lang="en-GB"/>
              <a:t>Insert </a:t>
            </a:r>
          </a:p>
          <a:p>
            <a:pPr lvl="1"/>
            <a:r>
              <a:rPr lang="en-GB"/>
              <a:t>Second level</a:t>
            </a:r>
          </a:p>
          <a:p>
            <a:pPr lvl="2"/>
            <a:r>
              <a:rPr lang="en-GB"/>
              <a:t>Third level</a:t>
            </a:r>
          </a:p>
          <a:p>
            <a:pPr lvl="3"/>
            <a:r>
              <a:rPr lang="en-GB"/>
              <a:t>Fourth level</a:t>
            </a:r>
          </a:p>
          <a:p>
            <a:pPr lvl="4"/>
            <a:r>
              <a:rPr lang="en-GB"/>
              <a:t>Fifth level</a:t>
            </a:r>
          </a:p>
        </p:txBody>
      </p:sp>
      <p:sp>
        <p:nvSpPr>
          <p:cNvPr id="25" name="Text Placeholder 24">
            <a:extLst>
              <a:ext uri="{FF2B5EF4-FFF2-40B4-BE49-F238E27FC236}">
                <a16:creationId xmlns:a16="http://schemas.microsoft.com/office/drawing/2014/main" id="{5A827012-08A7-D829-0739-EF8530ABF501}"/>
              </a:ext>
            </a:extLst>
          </p:cNvPr>
          <p:cNvSpPr>
            <a:spLocks noGrp="1"/>
          </p:cNvSpPr>
          <p:nvPr>
            <p:ph type="body" sz="quarter" idx="77" hasCustomPrompt="1"/>
          </p:nvPr>
        </p:nvSpPr>
        <p:spPr>
          <a:xfrm>
            <a:off x="450733" y="2635251"/>
            <a:ext cx="5113738" cy="269875"/>
          </a:xfrm>
        </p:spPr>
        <p:txBody>
          <a:bodyPr/>
          <a:lstStyle>
            <a:lvl1pPr>
              <a:defRPr sz="1050" cap="all" baseline="0">
                <a:latin typeface="+mj-lt"/>
              </a:defRPr>
            </a:lvl1pPr>
          </a:lstStyle>
          <a:p>
            <a:pPr lvl="0"/>
            <a:r>
              <a:rPr lang="en-GB"/>
              <a:t>heading</a:t>
            </a:r>
          </a:p>
        </p:txBody>
      </p:sp>
      <p:sp>
        <p:nvSpPr>
          <p:cNvPr id="26" name="Text Placeholder 7">
            <a:extLst>
              <a:ext uri="{FF2B5EF4-FFF2-40B4-BE49-F238E27FC236}">
                <a16:creationId xmlns:a16="http://schemas.microsoft.com/office/drawing/2014/main" id="{ECCA9A57-038C-A02C-96AB-267AFCA973B2}"/>
              </a:ext>
            </a:extLst>
          </p:cNvPr>
          <p:cNvSpPr>
            <a:spLocks noGrp="1"/>
          </p:cNvSpPr>
          <p:nvPr>
            <p:ph type="body" sz="quarter" idx="78" hasCustomPrompt="1"/>
          </p:nvPr>
        </p:nvSpPr>
        <p:spPr>
          <a:xfrm>
            <a:off x="450733" y="2881236"/>
            <a:ext cx="5113342" cy="795415"/>
          </a:xfrm>
        </p:spPr>
        <p:txBody>
          <a:bodyPr/>
          <a:lstStyle>
            <a:lvl1pPr>
              <a:defRPr sz="1200">
                <a:latin typeface="+mn-lt"/>
              </a:defRPr>
            </a:lvl1pPr>
            <a:lvl2pPr>
              <a:defRPr sz="1200">
                <a:latin typeface="+mn-lt"/>
              </a:defRPr>
            </a:lvl2pPr>
            <a:lvl3pPr>
              <a:defRPr sz="1100">
                <a:latin typeface="+mn-lt"/>
              </a:defRPr>
            </a:lvl3pPr>
            <a:lvl4pPr>
              <a:defRPr sz="1050">
                <a:latin typeface="+mn-lt"/>
              </a:defRPr>
            </a:lvl4pPr>
            <a:lvl5pPr>
              <a:defRPr sz="1200">
                <a:latin typeface="Arial" panose="020B0604020202020204" pitchFamily="34" charset="0"/>
              </a:defRPr>
            </a:lvl5pPr>
          </a:lstStyle>
          <a:p>
            <a:pPr lvl="0"/>
            <a:r>
              <a:rPr lang="en-GB"/>
              <a:t>Insert text</a:t>
            </a:r>
          </a:p>
          <a:p>
            <a:pPr lvl="1"/>
            <a:r>
              <a:rPr lang="en-GB"/>
              <a:t>Second level</a:t>
            </a:r>
          </a:p>
          <a:p>
            <a:pPr lvl="2"/>
            <a:r>
              <a:rPr lang="en-GB"/>
              <a:t>Third level</a:t>
            </a:r>
          </a:p>
          <a:p>
            <a:pPr lvl="3"/>
            <a:r>
              <a:rPr lang="en-GB"/>
              <a:t>Fourth level</a:t>
            </a:r>
          </a:p>
          <a:p>
            <a:pPr lvl="4"/>
            <a:r>
              <a:rPr lang="en-GB"/>
              <a:t>Fifth level</a:t>
            </a:r>
          </a:p>
        </p:txBody>
      </p:sp>
      <p:sp>
        <p:nvSpPr>
          <p:cNvPr id="31" name="Text Placeholder 24">
            <a:extLst>
              <a:ext uri="{FF2B5EF4-FFF2-40B4-BE49-F238E27FC236}">
                <a16:creationId xmlns:a16="http://schemas.microsoft.com/office/drawing/2014/main" id="{C436CAEC-5E4A-F239-0754-B82A0F5262E8}"/>
              </a:ext>
            </a:extLst>
          </p:cNvPr>
          <p:cNvSpPr>
            <a:spLocks noGrp="1"/>
          </p:cNvSpPr>
          <p:nvPr>
            <p:ph type="body" sz="quarter" idx="79" hasCustomPrompt="1"/>
          </p:nvPr>
        </p:nvSpPr>
        <p:spPr>
          <a:xfrm>
            <a:off x="450733" y="3769819"/>
            <a:ext cx="5113738" cy="269875"/>
          </a:xfrm>
        </p:spPr>
        <p:txBody>
          <a:bodyPr/>
          <a:lstStyle>
            <a:lvl1pPr>
              <a:defRPr sz="1050" cap="all" baseline="0">
                <a:latin typeface="+mj-lt"/>
              </a:defRPr>
            </a:lvl1pPr>
          </a:lstStyle>
          <a:p>
            <a:pPr lvl="0"/>
            <a:r>
              <a:rPr lang="en-GB"/>
              <a:t>heading</a:t>
            </a:r>
          </a:p>
        </p:txBody>
      </p:sp>
      <p:sp>
        <p:nvSpPr>
          <p:cNvPr id="32" name="Text Placeholder 7">
            <a:extLst>
              <a:ext uri="{FF2B5EF4-FFF2-40B4-BE49-F238E27FC236}">
                <a16:creationId xmlns:a16="http://schemas.microsoft.com/office/drawing/2014/main" id="{6D2E8273-ADA2-D4FA-8979-691933F87177}"/>
              </a:ext>
            </a:extLst>
          </p:cNvPr>
          <p:cNvSpPr>
            <a:spLocks noGrp="1"/>
          </p:cNvSpPr>
          <p:nvPr>
            <p:ph type="body" sz="quarter" idx="80" hasCustomPrompt="1"/>
          </p:nvPr>
        </p:nvSpPr>
        <p:spPr>
          <a:xfrm>
            <a:off x="450733" y="4015804"/>
            <a:ext cx="5113342" cy="795415"/>
          </a:xfrm>
        </p:spPr>
        <p:txBody>
          <a:bodyPr/>
          <a:lstStyle>
            <a:lvl1pPr>
              <a:defRPr sz="1200">
                <a:latin typeface="+mn-lt"/>
              </a:defRPr>
            </a:lvl1pPr>
            <a:lvl2pPr>
              <a:defRPr sz="1200">
                <a:latin typeface="+mn-lt"/>
              </a:defRPr>
            </a:lvl2pPr>
            <a:lvl3pPr>
              <a:defRPr sz="1100">
                <a:latin typeface="+mn-lt"/>
              </a:defRPr>
            </a:lvl3pPr>
            <a:lvl4pPr>
              <a:defRPr sz="1050">
                <a:latin typeface="+mn-lt"/>
              </a:defRPr>
            </a:lvl4pPr>
            <a:lvl5pPr>
              <a:defRPr sz="1200">
                <a:latin typeface="Arial" panose="020B0604020202020204" pitchFamily="34" charset="0"/>
              </a:defRPr>
            </a:lvl5pPr>
          </a:lstStyle>
          <a:p>
            <a:pPr lvl="0"/>
            <a:r>
              <a:rPr lang="en-GB"/>
              <a:t>Insert text</a:t>
            </a:r>
          </a:p>
          <a:p>
            <a:pPr lvl="1"/>
            <a:r>
              <a:rPr lang="en-GB"/>
              <a:t>Second level</a:t>
            </a:r>
          </a:p>
          <a:p>
            <a:pPr lvl="2"/>
            <a:r>
              <a:rPr lang="en-GB"/>
              <a:t>Third level</a:t>
            </a:r>
          </a:p>
          <a:p>
            <a:pPr lvl="3"/>
            <a:r>
              <a:rPr lang="en-GB"/>
              <a:t>Fourth level</a:t>
            </a:r>
          </a:p>
          <a:p>
            <a:pPr lvl="4"/>
            <a:r>
              <a:rPr lang="en-GB"/>
              <a:t>Fifth level</a:t>
            </a:r>
          </a:p>
        </p:txBody>
      </p:sp>
      <p:sp>
        <p:nvSpPr>
          <p:cNvPr id="33" name="Text Placeholder 24">
            <a:extLst>
              <a:ext uri="{FF2B5EF4-FFF2-40B4-BE49-F238E27FC236}">
                <a16:creationId xmlns:a16="http://schemas.microsoft.com/office/drawing/2014/main" id="{78C594D4-34A9-948C-FA98-B322ABC638BD}"/>
              </a:ext>
            </a:extLst>
          </p:cNvPr>
          <p:cNvSpPr>
            <a:spLocks noGrp="1"/>
          </p:cNvSpPr>
          <p:nvPr>
            <p:ph type="body" sz="quarter" idx="81" hasCustomPrompt="1"/>
          </p:nvPr>
        </p:nvSpPr>
        <p:spPr>
          <a:xfrm>
            <a:off x="450733" y="4904387"/>
            <a:ext cx="5113738" cy="269875"/>
          </a:xfrm>
        </p:spPr>
        <p:txBody>
          <a:bodyPr/>
          <a:lstStyle>
            <a:lvl1pPr>
              <a:defRPr sz="1050" cap="all" baseline="0">
                <a:latin typeface="+mj-lt"/>
              </a:defRPr>
            </a:lvl1pPr>
          </a:lstStyle>
          <a:p>
            <a:pPr lvl="0"/>
            <a:r>
              <a:rPr lang="en-GB"/>
              <a:t>heading</a:t>
            </a:r>
          </a:p>
        </p:txBody>
      </p:sp>
      <p:sp>
        <p:nvSpPr>
          <p:cNvPr id="34" name="Text Placeholder 7">
            <a:extLst>
              <a:ext uri="{FF2B5EF4-FFF2-40B4-BE49-F238E27FC236}">
                <a16:creationId xmlns:a16="http://schemas.microsoft.com/office/drawing/2014/main" id="{BE448AE2-91A7-53E4-793F-9DBC4F7EAA7A}"/>
              </a:ext>
            </a:extLst>
          </p:cNvPr>
          <p:cNvSpPr>
            <a:spLocks noGrp="1"/>
          </p:cNvSpPr>
          <p:nvPr>
            <p:ph type="body" sz="quarter" idx="82" hasCustomPrompt="1"/>
          </p:nvPr>
        </p:nvSpPr>
        <p:spPr>
          <a:xfrm>
            <a:off x="450733" y="5150372"/>
            <a:ext cx="5113342" cy="795415"/>
          </a:xfrm>
        </p:spPr>
        <p:txBody>
          <a:bodyPr/>
          <a:lstStyle>
            <a:lvl1pPr>
              <a:defRPr sz="1200">
                <a:latin typeface="+mn-lt"/>
              </a:defRPr>
            </a:lvl1pPr>
            <a:lvl2pPr>
              <a:defRPr sz="1200">
                <a:latin typeface="+mn-lt"/>
              </a:defRPr>
            </a:lvl2pPr>
            <a:lvl3pPr>
              <a:defRPr sz="1100">
                <a:latin typeface="+mn-lt"/>
              </a:defRPr>
            </a:lvl3pPr>
            <a:lvl4pPr>
              <a:defRPr sz="1050">
                <a:latin typeface="+mn-lt"/>
              </a:defRPr>
            </a:lvl4pPr>
            <a:lvl5pPr>
              <a:defRPr sz="1200">
                <a:latin typeface="Arial" panose="020B0604020202020204" pitchFamily="34" charset="0"/>
              </a:defRPr>
            </a:lvl5pPr>
          </a:lstStyle>
          <a:p>
            <a:pPr lvl="0"/>
            <a:r>
              <a:rPr lang="en-GB"/>
              <a:t>Insert text</a:t>
            </a:r>
          </a:p>
          <a:p>
            <a:pPr lvl="1"/>
            <a:r>
              <a:rPr lang="en-GB"/>
              <a:t>Second level</a:t>
            </a:r>
          </a:p>
          <a:p>
            <a:pPr lvl="2"/>
            <a:r>
              <a:rPr lang="en-GB"/>
              <a:t>Third level</a:t>
            </a:r>
          </a:p>
          <a:p>
            <a:pPr lvl="3"/>
            <a:r>
              <a:rPr lang="en-GB"/>
              <a:t>Fourth level</a:t>
            </a:r>
          </a:p>
          <a:p>
            <a:pPr lvl="4"/>
            <a:r>
              <a:rPr lang="en-GB"/>
              <a:t>Fifth level</a:t>
            </a:r>
          </a:p>
        </p:txBody>
      </p:sp>
      <p:sp>
        <p:nvSpPr>
          <p:cNvPr id="8" name="Text Placeholder 7">
            <a:extLst>
              <a:ext uri="{FF2B5EF4-FFF2-40B4-BE49-F238E27FC236}">
                <a16:creationId xmlns:a16="http://schemas.microsoft.com/office/drawing/2014/main" id="{C96AD8C9-8914-3449-1788-63361305E848}"/>
              </a:ext>
            </a:extLst>
          </p:cNvPr>
          <p:cNvSpPr>
            <a:spLocks noGrp="1"/>
          </p:cNvSpPr>
          <p:nvPr>
            <p:ph type="body" sz="quarter" idx="87" hasCustomPrompt="1"/>
          </p:nvPr>
        </p:nvSpPr>
        <p:spPr>
          <a:xfrm>
            <a:off x="8612051" y="3353544"/>
            <a:ext cx="2686630" cy="730776"/>
          </a:xfrm>
        </p:spPr>
        <p:txBody>
          <a:bodyPr/>
          <a:lstStyle>
            <a:lvl1pPr>
              <a:defRPr sz="2199">
                <a:solidFill>
                  <a:schemeClr val="bg1"/>
                </a:solidFill>
                <a:latin typeface="+mj-lt"/>
              </a:defRPr>
            </a:lvl1pPr>
          </a:lstStyle>
          <a:p>
            <a:pPr lvl="0"/>
            <a:r>
              <a:rPr lang="en-GB"/>
              <a:t>Insert heading</a:t>
            </a:r>
          </a:p>
        </p:txBody>
      </p:sp>
      <p:sp>
        <p:nvSpPr>
          <p:cNvPr id="38" name="Text Placeholder 15">
            <a:extLst>
              <a:ext uri="{FF2B5EF4-FFF2-40B4-BE49-F238E27FC236}">
                <a16:creationId xmlns:a16="http://schemas.microsoft.com/office/drawing/2014/main" id="{6E1A469E-659E-CBC6-A251-BF7C4A5F61DA}"/>
              </a:ext>
            </a:extLst>
          </p:cNvPr>
          <p:cNvSpPr>
            <a:spLocks noGrp="1"/>
          </p:cNvSpPr>
          <p:nvPr>
            <p:ph type="body" sz="quarter" idx="83" hasCustomPrompt="1"/>
          </p:nvPr>
        </p:nvSpPr>
        <p:spPr>
          <a:xfrm>
            <a:off x="8612052" y="4143137"/>
            <a:ext cx="2686630" cy="2193681"/>
          </a:xfrm>
        </p:spPr>
        <p:txBody>
          <a:bodyPr/>
          <a:lstStyle>
            <a:lvl1pPr marL="133160" indent="-133160">
              <a:buClr>
                <a:schemeClr val="accent3"/>
              </a:buClr>
              <a:buFont typeface="Wingdings" panose="05000000000000000000" pitchFamily="2" charset="2"/>
              <a:buChar char="§"/>
              <a:defRPr sz="1000">
                <a:latin typeface="+mj-lt"/>
              </a:defRPr>
            </a:lvl1pPr>
            <a:lvl2pPr>
              <a:buClr>
                <a:schemeClr val="accent3"/>
              </a:buClr>
              <a:defRPr sz="1000">
                <a:latin typeface="+mj-lt"/>
              </a:defRPr>
            </a:lvl2pPr>
            <a:lvl3pPr>
              <a:buClr>
                <a:schemeClr val="accent3"/>
              </a:buClr>
              <a:defRPr sz="900">
                <a:latin typeface="+mj-lt"/>
              </a:defRPr>
            </a:lvl3pPr>
            <a:lvl4pPr>
              <a:buClr>
                <a:schemeClr val="accent3"/>
              </a:buClr>
              <a:defRPr sz="800">
                <a:latin typeface="+mj-lt"/>
              </a:defRPr>
            </a:lvl4pPr>
            <a:lvl5pPr>
              <a:buClr>
                <a:schemeClr val="accent3"/>
              </a:buClr>
              <a:defRPr sz="1000">
                <a:latin typeface="Arial" panose="020B0604020202020204" pitchFamily="34" charset="0"/>
              </a:defRPr>
            </a:lvl5pPr>
          </a:lstStyle>
          <a:p>
            <a:pPr lvl="0"/>
            <a:r>
              <a:rPr lang="en-GB"/>
              <a:t>Insert service</a:t>
            </a:r>
          </a:p>
          <a:p>
            <a:pPr lvl="1"/>
            <a:r>
              <a:rPr lang="en-GB"/>
              <a:t>Second level</a:t>
            </a:r>
          </a:p>
          <a:p>
            <a:pPr lvl="2"/>
            <a:r>
              <a:rPr lang="en-GB"/>
              <a:t>Third level</a:t>
            </a:r>
          </a:p>
          <a:p>
            <a:pPr lvl="3"/>
            <a:r>
              <a:rPr lang="en-GB"/>
              <a:t>Fourth level</a:t>
            </a:r>
          </a:p>
          <a:p>
            <a:pPr lvl="4"/>
            <a:r>
              <a:rPr lang="en-GB"/>
              <a:t>Fifth level</a:t>
            </a:r>
          </a:p>
        </p:txBody>
      </p:sp>
      <p:grpSp>
        <p:nvGrpSpPr>
          <p:cNvPr id="39" name="Group 38">
            <a:extLst>
              <a:ext uri="{FF2B5EF4-FFF2-40B4-BE49-F238E27FC236}">
                <a16:creationId xmlns:a16="http://schemas.microsoft.com/office/drawing/2014/main" id="{6277FB9C-068B-63F2-DB6C-496B4AA784E7}"/>
              </a:ext>
            </a:extLst>
          </p:cNvPr>
          <p:cNvGrpSpPr/>
          <p:nvPr/>
        </p:nvGrpSpPr>
        <p:grpSpPr>
          <a:xfrm>
            <a:off x="12284372" y="0"/>
            <a:ext cx="2174455" cy="4839558"/>
            <a:chOff x="838200" y="1150069"/>
            <a:chExt cx="2175021" cy="4839558"/>
          </a:xfrm>
        </p:grpSpPr>
        <p:sp>
          <p:nvSpPr>
            <p:cNvPr id="40" name="Rectangle 39">
              <a:extLst>
                <a:ext uri="{FF2B5EF4-FFF2-40B4-BE49-F238E27FC236}">
                  <a16:creationId xmlns:a16="http://schemas.microsoft.com/office/drawing/2014/main" id="{E1DE7384-C460-EE36-F7E3-652470E45DE4}"/>
                </a:ext>
              </a:extLst>
            </p:cNvPr>
            <p:cNvSpPr/>
            <p:nvPr/>
          </p:nvSpPr>
          <p:spPr>
            <a:xfrm>
              <a:off x="838200" y="1150069"/>
              <a:ext cx="2146445" cy="4839558"/>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333333"/>
                </a:solidFill>
              </a:endParaRPr>
            </a:p>
          </p:txBody>
        </p:sp>
        <p:sp>
          <p:nvSpPr>
            <p:cNvPr id="41" name="Rectangle 40">
              <a:extLst>
                <a:ext uri="{FF2B5EF4-FFF2-40B4-BE49-F238E27FC236}">
                  <a16:creationId xmlns:a16="http://schemas.microsoft.com/office/drawing/2014/main" id="{5B699223-65CE-FFF4-6C92-7C85844E7FB4}"/>
                </a:ext>
              </a:extLst>
            </p:cNvPr>
            <p:cNvSpPr/>
            <p:nvPr/>
          </p:nvSpPr>
          <p:spPr>
            <a:xfrm flipV="1">
              <a:off x="838200" y="1150069"/>
              <a:ext cx="2146445" cy="52016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799">
                <a:solidFill>
                  <a:srgbClr val="333333"/>
                </a:solidFill>
              </a:endParaRPr>
            </a:p>
          </p:txBody>
        </p:sp>
        <p:sp>
          <p:nvSpPr>
            <p:cNvPr id="42" name="TextBox 41">
              <a:extLst>
                <a:ext uri="{FF2B5EF4-FFF2-40B4-BE49-F238E27FC236}">
                  <a16:creationId xmlns:a16="http://schemas.microsoft.com/office/drawing/2014/main" id="{76FB401F-8E45-4EE5-ABC5-8E692C7FF9BF}"/>
                </a:ext>
              </a:extLst>
            </p:cNvPr>
            <p:cNvSpPr txBox="1"/>
            <p:nvPr/>
          </p:nvSpPr>
          <p:spPr>
            <a:xfrm>
              <a:off x="866775" y="2189496"/>
              <a:ext cx="2087197" cy="553998"/>
            </a:xfrm>
            <a:prstGeom prst="rect">
              <a:avLst/>
            </a:prstGeom>
            <a:noFill/>
          </p:spPr>
          <p:txBody>
            <a:bodyPr wrap="square" rtlCol="0">
              <a:spAutoFit/>
            </a:bodyPr>
            <a:lstStyle/>
            <a:p>
              <a:r>
                <a:rPr lang="en-GB" sz="1000" b="1">
                  <a:solidFill>
                    <a:srgbClr val="333333"/>
                  </a:solidFill>
                </a:rPr>
                <a:t>2. </a:t>
              </a:r>
              <a:r>
                <a:rPr lang="en-GB" sz="1000">
                  <a:solidFill>
                    <a:srgbClr val="333333"/>
                  </a:solidFill>
                </a:rPr>
                <a:t>Click on the </a:t>
              </a:r>
              <a:r>
                <a:rPr lang="en-GB" sz="1000" b="0">
                  <a:solidFill>
                    <a:srgbClr val="333333"/>
                  </a:solidFill>
                  <a:latin typeface="Arial" panose="020B0604020202020204" pitchFamily="34" charset="0"/>
                </a:rPr>
                <a:t>icon</a:t>
              </a:r>
              <a:r>
                <a:rPr lang="en-GB" sz="1000">
                  <a:solidFill>
                    <a:srgbClr val="333333"/>
                  </a:solidFill>
                </a:rPr>
                <a:t> in the middle of the placeholder and choose the image from your computer.</a:t>
              </a:r>
            </a:p>
          </p:txBody>
        </p:sp>
        <p:sp>
          <p:nvSpPr>
            <p:cNvPr id="43" name="TextBox 42">
              <a:extLst>
                <a:ext uri="{FF2B5EF4-FFF2-40B4-BE49-F238E27FC236}">
                  <a16:creationId xmlns:a16="http://schemas.microsoft.com/office/drawing/2014/main" id="{73CF38F1-59B1-05F3-D6C5-56DD390CC305}"/>
                </a:ext>
              </a:extLst>
            </p:cNvPr>
            <p:cNvSpPr txBox="1"/>
            <p:nvPr/>
          </p:nvSpPr>
          <p:spPr>
            <a:xfrm>
              <a:off x="866774" y="2943679"/>
              <a:ext cx="2146447" cy="553998"/>
            </a:xfrm>
            <a:prstGeom prst="rect">
              <a:avLst/>
            </a:prstGeom>
            <a:noFill/>
          </p:spPr>
          <p:txBody>
            <a:bodyPr wrap="square" rtlCol="0">
              <a:spAutoFit/>
            </a:bodyPr>
            <a:lstStyle/>
            <a:p>
              <a:r>
                <a:rPr lang="en-GB" sz="1000" b="1">
                  <a:solidFill>
                    <a:srgbClr val="333333"/>
                  </a:solidFill>
                </a:rPr>
                <a:t>3. </a:t>
              </a:r>
              <a:r>
                <a:rPr lang="en-GB" sz="1000">
                  <a:solidFill>
                    <a:srgbClr val="333333"/>
                  </a:solidFill>
                </a:rPr>
                <a:t>Click on the </a:t>
              </a:r>
              <a:r>
                <a:rPr lang="en-GB" sz="1000" b="0">
                  <a:solidFill>
                    <a:srgbClr val="333333"/>
                  </a:solidFill>
                  <a:latin typeface="Arial" panose="020B0604020202020204" pitchFamily="34" charset="0"/>
                </a:rPr>
                <a:t>Format Picture </a:t>
              </a:r>
              <a:r>
                <a:rPr lang="en-GB" sz="1000">
                  <a:solidFill>
                    <a:srgbClr val="333333"/>
                  </a:solidFill>
                </a:rPr>
                <a:t>tab in the ribbon and use the tools to edit the image.</a:t>
              </a:r>
            </a:p>
          </p:txBody>
        </p:sp>
        <p:sp>
          <p:nvSpPr>
            <p:cNvPr id="44" name="TextBox 43">
              <a:extLst>
                <a:ext uri="{FF2B5EF4-FFF2-40B4-BE49-F238E27FC236}">
                  <a16:creationId xmlns:a16="http://schemas.microsoft.com/office/drawing/2014/main" id="{33928019-39B5-4E6A-AE5F-335D9BF31470}"/>
                </a:ext>
              </a:extLst>
            </p:cNvPr>
            <p:cNvSpPr txBox="1"/>
            <p:nvPr/>
          </p:nvSpPr>
          <p:spPr>
            <a:xfrm>
              <a:off x="866773" y="3543974"/>
              <a:ext cx="2146447" cy="1169551"/>
            </a:xfrm>
            <a:prstGeom prst="rect">
              <a:avLst/>
            </a:prstGeom>
            <a:noFill/>
          </p:spPr>
          <p:txBody>
            <a:bodyPr wrap="square" rtlCol="0">
              <a:spAutoFit/>
            </a:bodyPr>
            <a:lstStyle/>
            <a:p>
              <a:r>
                <a:rPr lang="en-GB" sz="1000" b="1">
                  <a:solidFill>
                    <a:srgbClr val="333333"/>
                  </a:solidFill>
                </a:rPr>
                <a:t>4. </a:t>
              </a:r>
              <a:r>
                <a:rPr lang="en-GB" sz="1000">
                  <a:solidFill>
                    <a:srgbClr val="333333"/>
                  </a:solidFill>
                </a:rPr>
                <a:t>Choose </a:t>
              </a:r>
              <a:r>
                <a:rPr lang="en-GB" sz="1000" b="0">
                  <a:solidFill>
                    <a:srgbClr val="333333"/>
                  </a:solidFill>
                  <a:latin typeface="Arial" panose="020B0604020202020204" pitchFamily="34" charset="0"/>
                </a:rPr>
                <a:t>Crop</a:t>
              </a:r>
              <a:r>
                <a:rPr lang="en-GB" sz="1000">
                  <a:solidFill>
                    <a:srgbClr val="333333"/>
                  </a:solidFill>
                </a:rPr>
                <a:t> to resize and move the image within the placeholder, using the white circles in the corners of the image. Click on the drop down arrow and choose </a:t>
              </a:r>
              <a:r>
                <a:rPr lang="en-GB" sz="1000" b="0">
                  <a:solidFill>
                    <a:srgbClr val="333333"/>
                  </a:solidFill>
                  <a:latin typeface="Arial" panose="020B0604020202020204" pitchFamily="34" charset="0"/>
                </a:rPr>
                <a:t>Fit </a:t>
              </a:r>
              <a:r>
                <a:rPr lang="en-GB" sz="1000">
                  <a:solidFill>
                    <a:srgbClr val="333333"/>
                  </a:solidFill>
                </a:rPr>
                <a:t>to fit the image to the placeholder.</a:t>
              </a:r>
            </a:p>
          </p:txBody>
        </p:sp>
        <p:sp>
          <p:nvSpPr>
            <p:cNvPr id="45" name="TextBox 44">
              <a:extLst>
                <a:ext uri="{FF2B5EF4-FFF2-40B4-BE49-F238E27FC236}">
                  <a16:creationId xmlns:a16="http://schemas.microsoft.com/office/drawing/2014/main" id="{0BDA7903-4274-F800-6EB6-2A6C1F92AD9E}"/>
                </a:ext>
              </a:extLst>
            </p:cNvPr>
            <p:cNvSpPr txBox="1"/>
            <p:nvPr/>
          </p:nvSpPr>
          <p:spPr>
            <a:xfrm>
              <a:off x="866774" y="4759822"/>
              <a:ext cx="2146447" cy="400110"/>
            </a:xfrm>
            <a:prstGeom prst="rect">
              <a:avLst/>
            </a:prstGeom>
            <a:noFill/>
          </p:spPr>
          <p:txBody>
            <a:bodyPr wrap="square" rtlCol="0">
              <a:spAutoFit/>
            </a:bodyPr>
            <a:lstStyle/>
            <a:p>
              <a:r>
                <a:rPr lang="en-GB" sz="1000" b="1">
                  <a:solidFill>
                    <a:srgbClr val="333333"/>
                  </a:solidFill>
                </a:rPr>
                <a:t>5. </a:t>
              </a:r>
              <a:r>
                <a:rPr lang="en-GB" sz="1000">
                  <a:solidFill>
                    <a:srgbClr val="333333"/>
                  </a:solidFill>
                </a:rPr>
                <a:t>Choose </a:t>
              </a:r>
              <a:r>
                <a:rPr lang="en-GB" sz="1000" b="0">
                  <a:solidFill>
                    <a:srgbClr val="333333"/>
                  </a:solidFill>
                  <a:latin typeface="Arial" panose="020B0604020202020204" pitchFamily="34" charset="0"/>
                </a:rPr>
                <a:t>Picture Colour </a:t>
              </a:r>
              <a:r>
                <a:rPr lang="en-GB" sz="1000">
                  <a:solidFill>
                    <a:srgbClr val="333333"/>
                  </a:solidFill>
                </a:rPr>
                <a:t>to adjust the Saturation, Tone, and Colour.</a:t>
              </a:r>
            </a:p>
          </p:txBody>
        </p:sp>
        <p:sp>
          <p:nvSpPr>
            <p:cNvPr id="46" name="TextBox 45">
              <a:extLst>
                <a:ext uri="{FF2B5EF4-FFF2-40B4-BE49-F238E27FC236}">
                  <a16:creationId xmlns:a16="http://schemas.microsoft.com/office/drawing/2014/main" id="{0EE41122-353D-13FA-AC8D-FF282194F422}"/>
                </a:ext>
              </a:extLst>
            </p:cNvPr>
            <p:cNvSpPr txBox="1"/>
            <p:nvPr/>
          </p:nvSpPr>
          <p:spPr>
            <a:xfrm>
              <a:off x="866774" y="5360117"/>
              <a:ext cx="2146447" cy="553998"/>
            </a:xfrm>
            <a:prstGeom prst="rect">
              <a:avLst/>
            </a:prstGeom>
            <a:noFill/>
          </p:spPr>
          <p:txBody>
            <a:bodyPr wrap="square" rtlCol="0">
              <a:spAutoFit/>
            </a:bodyPr>
            <a:lstStyle/>
            <a:p>
              <a:r>
                <a:rPr lang="en-GB" sz="1000" b="1">
                  <a:solidFill>
                    <a:srgbClr val="333333"/>
                  </a:solidFill>
                </a:rPr>
                <a:t>6. </a:t>
              </a:r>
              <a:r>
                <a:rPr lang="en-GB" sz="1000">
                  <a:solidFill>
                    <a:srgbClr val="333333"/>
                  </a:solidFill>
                </a:rPr>
                <a:t>Choose </a:t>
              </a:r>
              <a:r>
                <a:rPr lang="en-GB" sz="1000" b="0">
                  <a:solidFill>
                    <a:srgbClr val="333333"/>
                  </a:solidFill>
                  <a:latin typeface="Arial" panose="020B0604020202020204" pitchFamily="34" charset="0"/>
                </a:rPr>
                <a:t>Picture Correction </a:t>
              </a:r>
              <a:r>
                <a:rPr lang="en-GB" sz="1000">
                  <a:solidFill>
                    <a:srgbClr val="333333"/>
                  </a:solidFill>
                </a:rPr>
                <a:t>to adjust the Sharpness, Brightness, and Contrast.</a:t>
              </a:r>
            </a:p>
          </p:txBody>
        </p:sp>
        <p:sp>
          <p:nvSpPr>
            <p:cNvPr id="47" name="TextBox 46">
              <a:extLst>
                <a:ext uri="{FF2B5EF4-FFF2-40B4-BE49-F238E27FC236}">
                  <a16:creationId xmlns:a16="http://schemas.microsoft.com/office/drawing/2014/main" id="{B08A6E5A-1C1D-BCED-3A69-6555B518C8B9}"/>
                </a:ext>
              </a:extLst>
            </p:cNvPr>
            <p:cNvSpPr txBox="1"/>
            <p:nvPr/>
          </p:nvSpPr>
          <p:spPr>
            <a:xfrm>
              <a:off x="1072610" y="1179173"/>
              <a:ext cx="1734772" cy="461665"/>
            </a:xfrm>
            <a:prstGeom prst="rect">
              <a:avLst/>
            </a:prstGeom>
            <a:noFill/>
          </p:spPr>
          <p:txBody>
            <a:bodyPr wrap="square" rtlCol="0">
              <a:spAutoFit/>
            </a:bodyPr>
            <a:lstStyle/>
            <a:p>
              <a:pPr algn="ctr"/>
              <a:r>
                <a:rPr lang="en-GB" sz="1200">
                  <a:solidFill>
                    <a:srgbClr val="333333"/>
                  </a:solidFill>
                  <a:latin typeface="+mn-lt"/>
                </a:rPr>
                <a:t>HOW TO INSERT AN IMAGE</a:t>
              </a:r>
            </a:p>
          </p:txBody>
        </p:sp>
        <p:sp>
          <p:nvSpPr>
            <p:cNvPr id="48" name="TextBox 47">
              <a:extLst>
                <a:ext uri="{FF2B5EF4-FFF2-40B4-BE49-F238E27FC236}">
                  <a16:creationId xmlns:a16="http://schemas.microsoft.com/office/drawing/2014/main" id="{7276E0CF-8489-E321-2D33-67A2F45F5159}"/>
                </a:ext>
              </a:extLst>
            </p:cNvPr>
            <p:cNvSpPr txBox="1"/>
            <p:nvPr/>
          </p:nvSpPr>
          <p:spPr>
            <a:xfrm>
              <a:off x="866775" y="1759910"/>
              <a:ext cx="2087197" cy="400110"/>
            </a:xfrm>
            <a:prstGeom prst="rect">
              <a:avLst/>
            </a:prstGeom>
            <a:noFill/>
          </p:spPr>
          <p:txBody>
            <a:bodyPr wrap="square" rtlCol="0">
              <a:spAutoFit/>
            </a:bodyPr>
            <a:lstStyle/>
            <a:p>
              <a:r>
                <a:rPr lang="en-GB" sz="1000" b="1">
                  <a:solidFill>
                    <a:srgbClr val="333333"/>
                  </a:solidFill>
                </a:rPr>
                <a:t>1. </a:t>
              </a:r>
              <a:r>
                <a:rPr lang="en-GB" sz="1000">
                  <a:solidFill>
                    <a:srgbClr val="333333"/>
                  </a:solidFill>
                </a:rPr>
                <a:t>If there is already an image present, </a:t>
              </a:r>
              <a:r>
                <a:rPr lang="en-GB" sz="1000">
                  <a:solidFill>
                    <a:srgbClr val="333333"/>
                  </a:solidFill>
                  <a:latin typeface="Arial" panose="020B0604020202020204" pitchFamily="34" charset="0"/>
                </a:rPr>
                <a:t>delete this first.</a:t>
              </a:r>
            </a:p>
          </p:txBody>
        </p:sp>
      </p:grpSp>
      <p:sp>
        <p:nvSpPr>
          <p:cNvPr id="2" name="Title 1">
            <a:extLst>
              <a:ext uri="{FF2B5EF4-FFF2-40B4-BE49-F238E27FC236}">
                <a16:creationId xmlns:a16="http://schemas.microsoft.com/office/drawing/2014/main" id="{B4A0032C-68FC-2022-687F-D700872E5F75}"/>
              </a:ext>
            </a:extLst>
          </p:cNvPr>
          <p:cNvSpPr>
            <a:spLocks noGrp="1"/>
          </p:cNvSpPr>
          <p:nvPr>
            <p:ph type="title" hasCustomPrompt="1"/>
          </p:nvPr>
        </p:nvSpPr>
        <p:spPr>
          <a:xfrm>
            <a:off x="450733" y="460771"/>
            <a:ext cx="5121133" cy="556295"/>
          </a:xfrm>
        </p:spPr>
        <p:txBody>
          <a:bodyPr/>
          <a:lstStyle>
            <a:lvl1pPr>
              <a:defRPr sz="3199"/>
            </a:lvl1pPr>
          </a:lstStyle>
          <a:p>
            <a:r>
              <a:rPr lang="en-GB"/>
              <a:t>Insert title here</a:t>
            </a:r>
          </a:p>
        </p:txBody>
      </p:sp>
      <p:grpSp>
        <p:nvGrpSpPr>
          <p:cNvPr id="17" name="Group 16">
            <a:extLst>
              <a:ext uri="{FF2B5EF4-FFF2-40B4-BE49-F238E27FC236}">
                <a16:creationId xmlns:a16="http://schemas.microsoft.com/office/drawing/2014/main" id="{5E49D2AF-E518-B0BE-A8EE-73EC6FCFEE55}"/>
              </a:ext>
            </a:extLst>
          </p:cNvPr>
          <p:cNvGrpSpPr/>
          <p:nvPr userDrawn="1"/>
        </p:nvGrpSpPr>
        <p:grpSpPr>
          <a:xfrm>
            <a:off x="12284371" y="0"/>
            <a:ext cx="2174456" cy="5067300"/>
            <a:chOff x="838199" y="1150069"/>
            <a:chExt cx="2175022" cy="5067300"/>
          </a:xfrm>
        </p:grpSpPr>
        <p:sp>
          <p:nvSpPr>
            <p:cNvPr id="18" name="Rectangle 17">
              <a:extLst>
                <a:ext uri="{FF2B5EF4-FFF2-40B4-BE49-F238E27FC236}">
                  <a16:creationId xmlns:a16="http://schemas.microsoft.com/office/drawing/2014/main" id="{FE76C4AB-8EBD-FAB2-977B-D04608AAB19F}"/>
                </a:ext>
              </a:extLst>
            </p:cNvPr>
            <p:cNvSpPr/>
            <p:nvPr/>
          </p:nvSpPr>
          <p:spPr>
            <a:xfrm>
              <a:off x="838199" y="1669942"/>
              <a:ext cx="2146446" cy="4547427"/>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333333"/>
                </a:solidFill>
              </a:endParaRPr>
            </a:p>
          </p:txBody>
        </p:sp>
        <p:sp>
          <p:nvSpPr>
            <p:cNvPr id="20" name="Rectangle 19">
              <a:extLst>
                <a:ext uri="{FF2B5EF4-FFF2-40B4-BE49-F238E27FC236}">
                  <a16:creationId xmlns:a16="http://schemas.microsoft.com/office/drawing/2014/main" id="{908DCA96-475E-E0AA-5F96-756E5BE10C4C}"/>
                </a:ext>
              </a:extLst>
            </p:cNvPr>
            <p:cNvSpPr/>
            <p:nvPr/>
          </p:nvSpPr>
          <p:spPr>
            <a:xfrm flipV="1">
              <a:off x="838200" y="1150069"/>
              <a:ext cx="2146445" cy="52016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799">
                <a:solidFill>
                  <a:srgbClr val="333333"/>
                </a:solidFill>
              </a:endParaRPr>
            </a:p>
          </p:txBody>
        </p:sp>
        <p:sp>
          <p:nvSpPr>
            <p:cNvPr id="21" name="TextBox 20">
              <a:extLst>
                <a:ext uri="{FF2B5EF4-FFF2-40B4-BE49-F238E27FC236}">
                  <a16:creationId xmlns:a16="http://schemas.microsoft.com/office/drawing/2014/main" id="{0167830C-9991-D60A-29C6-978C7ED07124}"/>
                </a:ext>
              </a:extLst>
            </p:cNvPr>
            <p:cNvSpPr txBox="1"/>
            <p:nvPr/>
          </p:nvSpPr>
          <p:spPr>
            <a:xfrm>
              <a:off x="866775" y="1753646"/>
              <a:ext cx="2087197" cy="553998"/>
            </a:xfrm>
            <a:prstGeom prst="rect">
              <a:avLst/>
            </a:prstGeom>
            <a:noFill/>
          </p:spPr>
          <p:txBody>
            <a:bodyPr wrap="square" rtlCol="0">
              <a:spAutoFit/>
            </a:bodyPr>
            <a:lstStyle/>
            <a:p>
              <a:r>
                <a:rPr lang="en-GB" sz="1000" b="1">
                  <a:solidFill>
                    <a:srgbClr val="333333"/>
                  </a:solidFill>
                </a:rPr>
                <a:t>1. </a:t>
              </a:r>
              <a:r>
                <a:rPr lang="en-GB" sz="1000">
                  <a:solidFill>
                    <a:srgbClr val="333333"/>
                  </a:solidFill>
                </a:rPr>
                <a:t>Click on the </a:t>
              </a:r>
              <a:r>
                <a:rPr lang="en-GB" sz="1000" b="0">
                  <a:solidFill>
                    <a:srgbClr val="333333"/>
                  </a:solidFill>
                  <a:latin typeface="Arial" panose="020B0604020202020204" pitchFamily="34" charset="0"/>
                </a:rPr>
                <a:t>icon</a:t>
              </a:r>
              <a:r>
                <a:rPr lang="en-GB" sz="1000">
                  <a:solidFill>
                    <a:srgbClr val="333333"/>
                  </a:solidFill>
                </a:rPr>
                <a:t> in the middle of the placeholder and choose the image from your computer.</a:t>
              </a:r>
            </a:p>
          </p:txBody>
        </p:sp>
        <p:sp>
          <p:nvSpPr>
            <p:cNvPr id="22" name="TextBox 21">
              <a:extLst>
                <a:ext uri="{FF2B5EF4-FFF2-40B4-BE49-F238E27FC236}">
                  <a16:creationId xmlns:a16="http://schemas.microsoft.com/office/drawing/2014/main" id="{A12E82F8-0168-1A6C-B3F4-8497FA1ED9F7}"/>
                </a:ext>
              </a:extLst>
            </p:cNvPr>
            <p:cNvSpPr txBox="1"/>
            <p:nvPr/>
          </p:nvSpPr>
          <p:spPr>
            <a:xfrm>
              <a:off x="866774" y="2507829"/>
              <a:ext cx="2146447" cy="553998"/>
            </a:xfrm>
            <a:prstGeom prst="rect">
              <a:avLst/>
            </a:prstGeom>
            <a:noFill/>
          </p:spPr>
          <p:txBody>
            <a:bodyPr wrap="square" rtlCol="0">
              <a:spAutoFit/>
            </a:bodyPr>
            <a:lstStyle/>
            <a:p>
              <a:r>
                <a:rPr lang="en-GB" sz="1000" b="1">
                  <a:solidFill>
                    <a:srgbClr val="333333"/>
                  </a:solidFill>
                </a:rPr>
                <a:t>2. </a:t>
              </a:r>
              <a:r>
                <a:rPr lang="en-GB" sz="1000">
                  <a:solidFill>
                    <a:srgbClr val="333333"/>
                  </a:solidFill>
                </a:rPr>
                <a:t>Click on the </a:t>
              </a:r>
              <a:r>
                <a:rPr lang="en-GB" sz="1000" b="0">
                  <a:solidFill>
                    <a:srgbClr val="333333"/>
                  </a:solidFill>
                  <a:latin typeface="Arial" panose="020B0604020202020204" pitchFamily="34" charset="0"/>
                </a:rPr>
                <a:t>Format Picture </a:t>
              </a:r>
              <a:r>
                <a:rPr lang="en-GB" sz="1000">
                  <a:solidFill>
                    <a:srgbClr val="333333"/>
                  </a:solidFill>
                </a:rPr>
                <a:t>tab in the ribbon and use the tools to edit the image.</a:t>
              </a:r>
            </a:p>
          </p:txBody>
        </p:sp>
        <p:sp>
          <p:nvSpPr>
            <p:cNvPr id="24" name="TextBox 23">
              <a:extLst>
                <a:ext uri="{FF2B5EF4-FFF2-40B4-BE49-F238E27FC236}">
                  <a16:creationId xmlns:a16="http://schemas.microsoft.com/office/drawing/2014/main" id="{6D0E4289-0047-66A9-A00C-4589EE563F17}"/>
                </a:ext>
              </a:extLst>
            </p:cNvPr>
            <p:cNvSpPr txBox="1"/>
            <p:nvPr/>
          </p:nvSpPr>
          <p:spPr>
            <a:xfrm>
              <a:off x="866773" y="3108124"/>
              <a:ext cx="2146447" cy="1169551"/>
            </a:xfrm>
            <a:prstGeom prst="rect">
              <a:avLst/>
            </a:prstGeom>
            <a:noFill/>
          </p:spPr>
          <p:txBody>
            <a:bodyPr wrap="square" rtlCol="0">
              <a:spAutoFit/>
            </a:bodyPr>
            <a:lstStyle/>
            <a:p>
              <a:r>
                <a:rPr lang="en-GB" sz="1000" b="1">
                  <a:solidFill>
                    <a:srgbClr val="333333"/>
                  </a:solidFill>
                </a:rPr>
                <a:t>3. </a:t>
              </a:r>
              <a:r>
                <a:rPr lang="en-GB" sz="1000">
                  <a:solidFill>
                    <a:srgbClr val="333333"/>
                  </a:solidFill>
                </a:rPr>
                <a:t>Choose </a:t>
              </a:r>
              <a:r>
                <a:rPr lang="en-GB" sz="1000" b="0">
                  <a:solidFill>
                    <a:srgbClr val="333333"/>
                  </a:solidFill>
                  <a:latin typeface="Arial" panose="020B0604020202020204" pitchFamily="34" charset="0"/>
                </a:rPr>
                <a:t>Crop</a:t>
              </a:r>
              <a:r>
                <a:rPr lang="en-GB" sz="1000">
                  <a:solidFill>
                    <a:srgbClr val="333333"/>
                  </a:solidFill>
                </a:rPr>
                <a:t> to resize and move the image within the placeholder, using the white circles in the corners of the image. Click on the drop down arrow and choose </a:t>
              </a:r>
              <a:r>
                <a:rPr lang="en-GB" sz="1000" b="0">
                  <a:solidFill>
                    <a:srgbClr val="333333"/>
                  </a:solidFill>
                  <a:latin typeface="Arial" panose="020B0604020202020204" pitchFamily="34" charset="0"/>
                </a:rPr>
                <a:t>Fit </a:t>
              </a:r>
              <a:r>
                <a:rPr lang="en-GB" sz="1000">
                  <a:solidFill>
                    <a:srgbClr val="333333"/>
                  </a:solidFill>
                </a:rPr>
                <a:t>to fit the image to the placeholder.</a:t>
              </a:r>
            </a:p>
          </p:txBody>
        </p:sp>
        <p:sp>
          <p:nvSpPr>
            <p:cNvPr id="27" name="TextBox 26">
              <a:extLst>
                <a:ext uri="{FF2B5EF4-FFF2-40B4-BE49-F238E27FC236}">
                  <a16:creationId xmlns:a16="http://schemas.microsoft.com/office/drawing/2014/main" id="{6ACC82F6-C0C6-2DE8-9F2E-250AC12EC441}"/>
                </a:ext>
              </a:extLst>
            </p:cNvPr>
            <p:cNvSpPr txBox="1"/>
            <p:nvPr/>
          </p:nvSpPr>
          <p:spPr>
            <a:xfrm>
              <a:off x="866774" y="4323972"/>
              <a:ext cx="2146447" cy="400110"/>
            </a:xfrm>
            <a:prstGeom prst="rect">
              <a:avLst/>
            </a:prstGeom>
            <a:noFill/>
          </p:spPr>
          <p:txBody>
            <a:bodyPr wrap="square" rtlCol="0">
              <a:spAutoFit/>
            </a:bodyPr>
            <a:lstStyle/>
            <a:p>
              <a:r>
                <a:rPr lang="en-GB" sz="1000" b="1">
                  <a:solidFill>
                    <a:srgbClr val="333333"/>
                  </a:solidFill>
                </a:rPr>
                <a:t>4. </a:t>
              </a:r>
              <a:r>
                <a:rPr lang="en-GB" sz="1000">
                  <a:solidFill>
                    <a:srgbClr val="333333"/>
                  </a:solidFill>
                </a:rPr>
                <a:t>Choose </a:t>
              </a:r>
              <a:r>
                <a:rPr lang="en-GB" sz="1000" b="0">
                  <a:solidFill>
                    <a:srgbClr val="333333"/>
                  </a:solidFill>
                  <a:latin typeface="Arial" panose="020B0604020202020204" pitchFamily="34" charset="0"/>
                </a:rPr>
                <a:t>Picture Colour </a:t>
              </a:r>
              <a:r>
                <a:rPr lang="en-GB" sz="1000">
                  <a:solidFill>
                    <a:srgbClr val="333333"/>
                  </a:solidFill>
                </a:rPr>
                <a:t>to adjust the Saturation, Tone, and Colour.</a:t>
              </a:r>
            </a:p>
          </p:txBody>
        </p:sp>
        <p:sp>
          <p:nvSpPr>
            <p:cNvPr id="28" name="TextBox 27">
              <a:extLst>
                <a:ext uri="{FF2B5EF4-FFF2-40B4-BE49-F238E27FC236}">
                  <a16:creationId xmlns:a16="http://schemas.microsoft.com/office/drawing/2014/main" id="{46C56977-571F-CC7C-FC0C-184956236D91}"/>
                </a:ext>
              </a:extLst>
            </p:cNvPr>
            <p:cNvSpPr txBox="1"/>
            <p:nvPr/>
          </p:nvSpPr>
          <p:spPr>
            <a:xfrm>
              <a:off x="866774" y="4924267"/>
              <a:ext cx="2146447" cy="553998"/>
            </a:xfrm>
            <a:prstGeom prst="rect">
              <a:avLst/>
            </a:prstGeom>
            <a:noFill/>
          </p:spPr>
          <p:txBody>
            <a:bodyPr wrap="square" rtlCol="0">
              <a:spAutoFit/>
            </a:bodyPr>
            <a:lstStyle/>
            <a:p>
              <a:r>
                <a:rPr lang="en-GB" sz="1000" b="1">
                  <a:solidFill>
                    <a:srgbClr val="333333"/>
                  </a:solidFill>
                </a:rPr>
                <a:t>5. </a:t>
              </a:r>
              <a:r>
                <a:rPr lang="en-GB" sz="1000">
                  <a:solidFill>
                    <a:srgbClr val="333333"/>
                  </a:solidFill>
                </a:rPr>
                <a:t>Choose </a:t>
              </a:r>
              <a:r>
                <a:rPr lang="en-GB" sz="1000" b="0">
                  <a:solidFill>
                    <a:srgbClr val="333333"/>
                  </a:solidFill>
                  <a:latin typeface="Arial" panose="020B0604020202020204" pitchFamily="34" charset="0"/>
                </a:rPr>
                <a:t>Picture Correction </a:t>
              </a:r>
              <a:r>
                <a:rPr lang="en-GB" sz="1000">
                  <a:solidFill>
                    <a:srgbClr val="333333"/>
                  </a:solidFill>
                </a:rPr>
                <a:t>to adjust the Sharpness, Brightness, and Contrast.</a:t>
              </a:r>
            </a:p>
          </p:txBody>
        </p:sp>
        <p:sp>
          <p:nvSpPr>
            <p:cNvPr id="29" name="TextBox 28">
              <a:extLst>
                <a:ext uri="{FF2B5EF4-FFF2-40B4-BE49-F238E27FC236}">
                  <a16:creationId xmlns:a16="http://schemas.microsoft.com/office/drawing/2014/main" id="{A90C18C9-4716-D903-68F3-CC4C00DFA205}"/>
                </a:ext>
              </a:extLst>
            </p:cNvPr>
            <p:cNvSpPr txBox="1"/>
            <p:nvPr/>
          </p:nvSpPr>
          <p:spPr>
            <a:xfrm>
              <a:off x="1026885" y="1179173"/>
              <a:ext cx="1826222" cy="461665"/>
            </a:xfrm>
            <a:prstGeom prst="rect">
              <a:avLst/>
            </a:prstGeom>
            <a:noFill/>
          </p:spPr>
          <p:txBody>
            <a:bodyPr wrap="square" rtlCol="0">
              <a:spAutoFit/>
            </a:bodyPr>
            <a:lstStyle/>
            <a:p>
              <a:pPr algn="ctr"/>
              <a:r>
                <a:rPr lang="en-GB" sz="1200">
                  <a:solidFill>
                    <a:srgbClr val="333333"/>
                  </a:solidFill>
                  <a:latin typeface="+mn-lt"/>
                </a:rPr>
                <a:t>HOW TO INSERT </a:t>
              </a:r>
              <a:br>
                <a:rPr lang="en-GB" sz="1200">
                  <a:solidFill>
                    <a:srgbClr val="333333"/>
                  </a:solidFill>
                  <a:latin typeface="+mn-lt"/>
                </a:rPr>
              </a:br>
              <a:r>
                <a:rPr lang="en-GB" sz="1200">
                  <a:solidFill>
                    <a:srgbClr val="333333"/>
                  </a:solidFill>
                  <a:latin typeface="+mn-lt"/>
                </a:rPr>
                <a:t>AN IMAGE</a:t>
              </a:r>
            </a:p>
          </p:txBody>
        </p:sp>
        <p:sp>
          <p:nvSpPr>
            <p:cNvPr id="30" name="TextBox 29">
              <a:extLst>
                <a:ext uri="{FF2B5EF4-FFF2-40B4-BE49-F238E27FC236}">
                  <a16:creationId xmlns:a16="http://schemas.microsoft.com/office/drawing/2014/main" id="{9FD2BB3B-3525-6A63-FEB8-1C5345D18A12}"/>
                </a:ext>
              </a:extLst>
            </p:cNvPr>
            <p:cNvSpPr txBox="1"/>
            <p:nvPr userDrawn="1"/>
          </p:nvSpPr>
          <p:spPr>
            <a:xfrm>
              <a:off x="866774" y="5522715"/>
              <a:ext cx="2146447" cy="553998"/>
            </a:xfrm>
            <a:prstGeom prst="rect">
              <a:avLst/>
            </a:prstGeom>
            <a:noFill/>
          </p:spPr>
          <p:txBody>
            <a:bodyPr wrap="square" rtlCol="0">
              <a:spAutoFit/>
            </a:bodyPr>
            <a:lstStyle/>
            <a:p>
              <a:r>
                <a:rPr lang="en-GB" sz="1000" b="1">
                  <a:solidFill>
                    <a:srgbClr val="333333"/>
                  </a:solidFill>
                </a:rPr>
                <a:t>6. </a:t>
              </a:r>
              <a:r>
                <a:rPr lang="en-GB" sz="1000">
                  <a:solidFill>
                    <a:srgbClr val="333333"/>
                  </a:solidFill>
                </a:rPr>
                <a:t>Once you are happy with your image, right click on it and select ‘</a:t>
              </a:r>
              <a:r>
                <a:rPr lang="en-GB" sz="1000" b="0">
                  <a:solidFill>
                    <a:srgbClr val="333333"/>
                  </a:solidFill>
                  <a:latin typeface="Arial" panose="020B0604020202020204" pitchFamily="34" charset="0"/>
                </a:rPr>
                <a:t>Send to back</a:t>
              </a:r>
              <a:r>
                <a:rPr lang="en-GB" sz="1000">
                  <a:solidFill>
                    <a:srgbClr val="333333"/>
                  </a:solidFill>
                </a:rPr>
                <a:t>’. </a:t>
              </a:r>
              <a:endParaRPr lang="en-GB" sz="1000">
                <a:solidFill>
                  <a:srgbClr val="333333"/>
                </a:solidFill>
                <a:latin typeface="Arial" panose="020B0604020202020204" pitchFamily="34" charset="0"/>
              </a:endParaRPr>
            </a:p>
          </p:txBody>
        </p:sp>
      </p:grpSp>
      <p:grpSp>
        <p:nvGrpSpPr>
          <p:cNvPr id="61" name="Group 60">
            <a:extLst>
              <a:ext uri="{FF2B5EF4-FFF2-40B4-BE49-F238E27FC236}">
                <a16:creationId xmlns:a16="http://schemas.microsoft.com/office/drawing/2014/main" id="{939D7EB5-3C35-60A4-3D35-69EA2B70E14E}"/>
              </a:ext>
            </a:extLst>
          </p:cNvPr>
          <p:cNvGrpSpPr/>
          <p:nvPr userDrawn="1"/>
        </p:nvGrpSpPr>
        <p:grpSpPr>
          <a:xfrm>
            <a:off x="12284372" y="0"/>
            <a:ext cx="2174455" cy="5486150"/>
            <a:chOff x="12287572" y="0"/>
            <a:chExt cx="2175021" cy="5486150"/>
          </a:xfrm>
        </p:grpSpPr>
        <p:grpSp>
          <p:nvGrpSpPr>
            <p:cNvPr id="62" name="Group 61">
              <a:extLst>
                <a:ext uri="{FF2B5EF4-FFF2-40B4-BE49-F238E27FC236}">
                  <a16:creationId xmlns:a16="http://schemas.microsoft.com/office/drawing/2014/main" id="{9D35A770-263E-DCFD-7320-FCAA468D9FEE}"/>
                </a:ext>
              </a:extLst>
            </p:cNvPr>
            <p:cNvGrpSpPr/>
            <p:nvPr/>
          </p:nvGrpSpPr>
          <p:grpSpPr>
            <a:xfrm>
              <a:off x="12287572" y="0"/>
              <a:ext cx="2175021" cy="4839558"/>
              <a:chOff x="838200" y="1150069"/>
              <a:chExt cx="2175021" cy="4839558"/>
            </a:xfrm>
          </p:grpSpPr>
          <p:sp>
            <p:nvSpPr>
              <p:cNvPr id="74" name="Rectangle 73">
                <a:extLst>
                  <a:ext uri="{FF2B5EF4-FFF2-40B4-BE49-F238E27FC236}">
                    <a16:creationId xmlns:a16="http://schemas.microsoft.com/office/drawing/2014/main" id="{381294FA-71BA-E4AA-FC96-79CEEDD8B846}"/>
                  </a:ext>
                </a:extLst>
              </p:cNvPr>
              <p:cNvSpPr/>
              <p:nvPr/>
            </p:nvSpPr>
            <p:spPr>
              <a:xfrm>
                <a:off x="838200" y="1150069"/>
                <a:ext cx="2146445" cy="4839558"/>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333333"/>
                  </a:solidFill>
                </a:endParaRPr>
              </a:p>
            </p:txBody>
          </p:sp>
          <p:sp>
            <p:nvSpPr>
              <p:cNvPr id="75" name="Rectangle 74">
                <a:extLst>
                  <a:ext uri="{FF2B5EF4-FFF2-40B4-BE49-F238E27FC236}">
                    <a16:creationId xmlns:a16="http://schemas.microsoft.com/office/drawing/2014/main" id="{159CD01C-EF2F-10CC-CC03-E6B541BF4591}"/>
                  </a:ext>
                </a:extLst>
              </p:cNvPr>
              <p:cNvSpPr/>
              <p:nvPr/>
            </p:nvSpPr>
            <p:spPr>
              <a:xfrm flipV="1">
                <a:off x="838200" y="1150069"/>
                <a:ext cx="2146445" cy="52016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799">
                  <a:solidFill>
                    <a:srgbClr val="333333"/>
                  </a:solidFill>
                </a:endParaRPr>
              </a:p>
            </p:txBody>
          </p:sp>
          <p:sp>
            <p:nvSpPr>
              <p:cNvPr id="76" name="TextBox 75">
                <a:extLst>
                  <a:ext uri="{FF2B5EF4-FFF2-40B4-BE49-F238E27FC236}">
                    <a16:creationId xmlns:a16="http://schemas.microsoft.com/office/drawing/2014/main" id="{26AF9A42-0D71-07AC-C9D4-90C2E40D1D72}"/>
                  </a:ext>
                </a:extLst>
              </p:cNvPr>
              <p:cNvSpPr txBox="1"/>
              <p:nvPr/>
            </p:nvSpPr>
            <p:spPr>
              <a:xfrm>
                <a:off x="866775" y="2189496"/>
                <a:ext cx="2087197" cy="553998"/>
              </a:xfrm>
              <a:prstGeom prst="rect">
                <a:avLst/>
              </a:prstGeom>
              <a:noFill/>
            </p:spPr>
            <p:txBody>
              <a:bodyPr wrap="square" rtlCol="0">
                <a:spAutoFit/>
              </a:bodyPr>
              <a:lstStyle/>
              <a:p>
                <a:r>
                  <a:rPr lang="en-GB" sz="1000" b="1">
                    <a:solidFill>
                      <a:srgbClr val="333333"/>
                    </a:solidFill>
                  </a:rPr>
                  <a:t>2. </a:t>
                </a:r>
                <a:r>
                  <a:rPr lang="en-GB" sz="1000">
                    <a:solidFill>
                      <a:srgbClr val="333333"/>
                    </a:solidFill>
                  </a:rPr>
                  <a:t>Click on the </a:t>
                </a:r>
                <a:r>
                  <a:rPr lang="en-GB" sz="1000" b="0">
                    <a:solidFill>
                      <a:srgbClr val="333333"/>
                    </a:solidFill>
                    <a:latin typeface="Arial" panose="020B0604020202020204" pitchFamily="34" charset="0"/>
                  </a:rPr>
                  <a:t>icon</a:t>
                </a:r>
                <a:r>
                  <a:rPr lang="en-GB" sz="1000">
                    <a:solidFill>
                      <a:srgbClr val="333333"/>
                    </a:solidFill>
                  </a:rPr>
                  <a:t> in the middle of the placeholder and choose the image from your computer.</a:t>
                </a:r>
              </a:p>
            </p:txBody>
          </p:sp>
          <p:sp>
            <p:nvSpPr>
              <p:cNvPr id="77" name="TextBox 76">
                <a:extLst>
                  <a:ext uri="{FF2B5EF4-FFF2-40B4-BE49-F238E27FC236}">
                    <a16:creationId xmlns:a16="http://schemas.microsoft.com/office/drawing/2014/main" id="{C1A36516-6E7E-B6DC-E9C8-DFBCA3BD8B8E}"/>
                  </a:ext>
                </a:extLst>
              </p:cNvPr>
              <p:cNvSpPr txBox="1"/>
              <p:nvPr/>
            </p:nvSpPr>
            <p:spPr>
              <a:xfrm>
                <a:off x="866774" y="2943679"/>
                <a:ext cx="2146447" cy="553998"/>
              </a:xfrm>
              <a:prstGeom prst="rect">
                <a:avLst/>
              </a:prstGeom>
              <a:noFill/>
            </p:spPr>
            <p:txBody>
              <a:bodyPr wrap="square" rtlCol="0">
                <a:spAutoFit/>
              </a:bodyPr>
              <a:lstStyle/>
              <a:p>
                <a:r>
                  <a:rPr lang="en-GB" sz="1000" b="1">
                    <a:solidFill>
                      <a:srgbClr val="333333"/>
                    </a:solidFill>
                  </a:rPr>
                  <a:t>3. </a:t>
                </a:r>
                <a:r>
                  <a:rPr lang="en-GB" sz="1000">
                    <a:solidFill>
                      <a:srgbClr val="333333"/>
                    </a:solidFill>
                  </a:rPr>
                  <a:t>Click on the </a:t>
                </a:r>
                <a:r>
                  <a:rPr lang="en-GB" sz="1000" b="0">
                    <a:solidFill>
                      <a:srgbClr val="333333"/>
                    </a:solidFill>
                    <a:latin typeface="Arial" panose="020B0604020202020204" pitchFamily="34" charset="0"/>
                  </a:rPr>
                  <a:t>Format Picture </a:t>
                </a:r>
                <a:r>
                  <a:rPr lang="en-GB" sz="1000">
                    <a:solidFill>
                      <a:srgbClr val="333333"/>
                    </a:solidFill>
                  </a:rPr>
                  <a:t>tab in the ribbon and use the tools to edit the image.</a:t>
                </a:r>
              </a:p>
            </p:txBody>
          </p:sp>
          <p:sp>
            <p:nvSpPr>
              <p:cNvPr id="78" name="TextBox 77">
                <a:extLst>
                  <a:ext uri="{FF2B5EF4-FFF2-40B4-BE49-F238E27FC236}">
                    <a16:creationId xmlns:a16="http://schemas.microsoft.com/office/drawing/2014/main" id="{EC2638A7-F89C-3CBA-BD43-EB1BA24729AB}"/>
                  </a:ext>
                </a:extLst>
              </p:cNvPr>
              <p:cNvSpPr txBox="1"/>
              <p:nvPr/>
            </p:nvSpPr>
            <p:spPr>
              <a:xfrm>
                <a:off x="866773" y="3543974"/>
                <a:ext cx="2146447" cy="1169551"/>
              </a:xfrm>
              <a:prstGeom prst="rect">
                <a:avLst/>
              </a:prstGeom>
              <a:noFill/>
            </p:spPr>
            <p:txBody>
              <a:bodyPr wrap="square" rtlCol="0">
                <a:spAutoFit/>
              </a:bodyPr>
              <a:lstStyle/>
              <a:p>
                <a:r>
                  <a:rPr lang="en-GB" sz="1000" b="1">
                    <a:solidFill>
                      <a:srgbClr val="333333"/>
                    </a:solidFill>
                  </a:rPr>
                  <a:t>4. </a:t>
                </a:r>
                <a:r>
                  <a:rPr lang="en-GB" sz="1000">
                    <a:solidFill>
                      <a:srgbClr val="333333"/>
                    </a:solidFill>
                  </a:rPr>
                  <a:t>Choose </a:t>
                </a:r>
                <a:r>
                  <a:rPr lang="en-GB" sz="1000" b="0">
                    <a:solidFill>
                      <a:srgbClr val="333333"/>
                    </a:solidFill>
                    <a:latin typeface="Arial" panose="020B0604020202020204" pitchFamily="34" charset="0"/>
                  </a:rPr>
                  <a:t>Crop</a:t>
                </a:r>
                <a:r>
                  <a:rPr lang="en-GB" sz="1000">
                    <a:solidFill>
                      <a:srgbClr val="333333"/>
                    </a:solidFill>
                  </a:rPr>
                  <a:t> to resize and move the image within the placeholder, using the white circles in the corners of the image. Click on the drop down arrow and choose </a:t>
                </a:r>
                <a:r>
                  <a:rPr lang="en-GB" sz="1000" b="0">
                    <a:solidFill>
                      <a:srgbClr val="333333"/>
                    </a:solidFill>
                    <a:latin typeface="Arial" panose="020B0604020202020204" pitchFamily="34" charset="0"/>
                  </a:rPr>
                  <a:t>Fit </a:t>
                </a:r>
                <a:r>
                  <a:rPr lang="en-GB" sz="1000">
                    <a:solidFill>
                      <a:srgbClr val="333333"/>
                    </a:solidFill>
                  </a:rPr>
                  <a:t>to fit the image to the placeholder.</a:t>
                </a:r>
              </a:p>
            </p:txBody>
          </p:sp>
          <p:sp>
            <p:nvSpPr>
              <p:cNvPr id="79" name="TextBox 78">
                <a:extLst>
                  <a:ext uri="{FF2B5EF4-FFF2-40B4-BE49-F238E27FC236}">
                    <a16:creationId xmlns:a16="http://schemas.microsoft.com/office/drawing/2014/main" id="{38EF2EDE-F8D3-3168-68C2-23A42F85FDDB}"/>
                  </a:ext>
                </a:extLst>
              </p:cNvPr>
              <p:cNvSpPr txBox="1"/>
              <p:nvPr/>
            </p:nvSpPr>
            <p:spPr>
              <a:xfrm>
                <a:off x="866774" y="4759822"/>
                <a:ext cx="2146447" cy="400110"/>
              </a:xfrm>
              <a:prstGeom prst="rect">
                <a:avLst/>
              </a:prstGeom>
              <a:noFill/>
            </p:spPr>
            <p:txBody>
              <a:bodyPr wrap="square" rtlCol="0">
                <a:spAutoFit/>
              </a:bodyPr>
              <a:lstStyle/>
              <a:p>
                <a:r>
                  <a:rPr lang="en-GB" sz="1000" b="1">
                    <a:solidFill>
                      <a:srgbClr val="333333"/>
                    </a:solidFill>
                  </a:rPr>
                  <a:t>5. </a:t>
                </a:r>
                <a:r>
                  <a:rPr lang="en-GB" sz="1000">
                    <a:solidFill>
                      <a:srgbClr val="333333"/>
                    </a:solidFill>
                  </a:rPr>
                  <a:t>Choose </a:t>
                </a:r>
                <a:r>
                  <a:rPr lang="en-GB" sz="1000" b="0">
                    <a:solidFill>
                      <a:srgbClr val="333333"/>
                    </a:solidFill>
                    <a:latin typeface="Arial" panose="020B0604020202020204" pitchFamily="34" charset="0"/>
                  </a:rPr>
                  <a:t>Picture Colour </a:t>
                </a:r>
                <a:r>
                  <a:rPr lang="en-GB" sz="1000">
                    <a:solidFill>
                      <a:srgbClr val="333333"/>
                    </a:solidFill>
                  </a:rPr>
                  <a:t>to adjust the Saturation, Tone, and Colour.</a:t>
                </a:r>
              </a:p>
            </p:txBody>
          </p:sp>
          <p:sp>
            <p:nvSpPr>
              <p:cNvPr id="80" name="TextBox 79">
                <a:extLst>
                  <a:ext uri="{FF2B5EF4-FFF2-40B4-BE49-F238E27FC236}">
                    <a16:creationId xmlns:a16="http://schemas.microsoft.com/office/drawing/2014/main" id="{9F21C270-1011-29B6-57ED-CC8266886E70}"/>
                  </a:ext>
                </a:extLst>
              </p:cNvPr>
              <p:cNvSpPr txBox="1"/>
              <p:nvPr/>
            </p:nvSpPr>
            <p:spPr>
              <a:xfrm>
                <a:off x="866774" y="5360117"/>
                <a:ext cx="2146447" cy="553998"/>
              </a:xfrm>
              <a:prstGeom prst="rect">
                <a:avLst/>
              </a:prstGeom>
              <a:noFill/>
            </p:spPr>
            <p:txBody>
              <a:bodyPr wrap="square" rtlCol="0">
                <a:spAutoFit/>
              </a:bodyPr>
              <a:lstStyle/>
              <a:p>
                <a:r>
                  <a:rPr lang="en-GB" sz="1000" b="1">
                    <a:solidFill>
                      <a:srgbClr val="333333"/>
                    </a:solidFill>
                  </a:rPr>
                  <a:t>6. </a:t>
                </a:r>
                <a:r>
                  <a:rPr lang="en-GB" sz="1000">
                    <a:solidFill>
                      <a:srgbClr val="333333"/>
                    </a:solidFill>
                  </a:rPr>
                  <a:t>Choose </a:t>
                </a:r>
                <a:r>
                  <a:rPr lang="en-GB" sz="1000" b="0">
                    <a:solidFill>
                      <a:srgbClr val="333333"/>
                    </a:solidFill>
                    <a:latin typeface="Arial" panose="020B0604020202020204" pitchFamily="34" charset="0"/>
                  </a:rPr>
                  <a:t>Picture Correction </a:t>
                </a:r>
                <a:r>
                  <a:rPr lang="en-GB" sz="1000">
                    <a:solidFill>
                      <a:srgbClr val="333333"/>
                    </a:solidFill>
                  </a:rPr>
                  <a:t>to adjust the Sharpness, Brightness, and Contrast.</a:t>
                </a:r>
              </a:p>
            </p:txBody>
          </p:sp>
          <p:sp>
            <p:nvSpPr>
              <p:cNvPr id="81" name="TextBox 80">
                <a:extLst>
                  <a:ext uri="{FF2B5EF4-FFF2-40B4-BE49-F238E27FC236}">
                    <a16:creationId xmlns:a16="http://schemas.microsoft.com/office/drawing/2014/main" id="{1B5A9C4D-FEC7-2540-55CA-F7B3F77ED8BD}"/>
                  </a:ext>
                </a:extLst>
              </p:cNvPr>
              <p:cNvSpPr txBox="1"/>
              <p:nvPr/>
            </p:nvSpPr>
            <p:spPr>
              <a:xfrm>
                <a:off x="1072610" y="1179173"/>
                <a:ext cx="1734772" cy="461665"/>
              </a:xfrm>
              <a:prstGeom prst="rect">
                <a:avLst/>
              </a:prstGeom>
              <a:noFill/>
            </p:spPr>
            <p:txBody>
              <a:bodyPr wrap="square" rtlCol="0">
                <a:spAutoFit/>
              </a:bodyPr>
              <a:lstStyle/>
              <a:p>
                <a:pPr algn="ctr"/>
                <a:r>
                  <a:rPr lang="en-GB" sz="1200">
                    <a:solidFill>
                      <a:srgbClr val="333333"/>
                    </a:solidFill>
                    <a:latin typeface="+mn-lt"/>
                  </a:rPr>
                  <a:t>HOW TO INSERT AN IMAGE</a:t>
                </a:r>
              </a:p>
            </p:txBody>
          </p:sp>
          <p:sp>
            <p:nvSpPr>
              <p:cNvPr id="82" name="TextBox 81">
                <a:extLst>
                  <a:ext uri="{FF2B5EF4-FFF2-40B4-BE49-F238E27FC236}">
                    <a16:creationId xmlns:a16="http://schemas.microsoft.com/office/drawing/2014/main" id="{15D46EFD-257B-4E1D-C334-84FCC6C6570D}"/>
                  </a:ext>
                </a:extLst>
              </p:cNvPr>
              <p:cNvSpPr txBox="1"/>
              <p:nvPr/>
            </p:nvSpPr>
            <p:spPr>
              <a:xfrm>
                <a:off x="866775" y="1759910"/>
                <a:ext cx="2087197" cy="400110"/>
              </a:xfrm>
              <a:prstGeom prst="rect">
                <a:avLst/>
              </a:prstGeom>
              <a:noFill/>
            </p:spPr>
            <p:txBody>
              <a:bodyPr wrap="square" rtlCol="0">
                <a:spAutoFit/>
              </a:bodyPr>
              <a:lstStyle/>
              <a:p>
                <a:r>
                  <a:rPr lang="en-GB" sz="1000" b="1">
                    <a:solidFill>
                      <a:srgbClr val="333333"/>
                    </a:solidFill>
                  </a:rPr>
                  <a:t>1. </a:t>
                </a:r>
                <a:r>
                  <a:rPr lang="en-GB" sz="1000">
                    <a:solidFill>
                      <a:srgbClr val="333333"/>
                    </a:solidFill>
                  </a:rPr>
                  <a:t>If there is already an image present, </a:t>
                </a:r>
                <a:r>
                  <a:rPr lang="en-GB" sz="1000">
                    <a:solidFill>
                      <a:srgbClr val="333333"/>
                    </a:solidFill>
                    <a:latin typeface="Arial" panose="020B0604020202020204" pitchFamily="34" charset="0"/>
                  </a:rPr>
                  <a:t>delete this first.</a:t>
                </a:r>
              </a:p>
            </p:txBody>
          </p:sp>
        </p:grpSp>
        <p:grpSp>
          <p:nvGrpSpPr>
            <p:cNvPr id="63" name="Group 62">
              <a:extLst>
                <a:ext uri="{FF2B5EF4-FFF2-40B4-BE49-F238E27FC236}">
                  <a16:creationId xmlns:a16="http://schemas.microsoft.com/office/drawing/2014/main" id="{EE7CB900-497B-CCD0-1947-E25C611749C0}"/>
                </a:ext>
              </a:extLst>
            </p:cNvPr>
            <p:cNvGrpSpPr/>
            <p:nvPr userDrawn="1"/>
          </p:nvGrpSpPr>
          <p:grpSpPr>
            <a:xfrm>
              <a:off x="12287572" y="0"/>
              <a:ext cx="2175021" cy="5486150"/>
              <a:chOff x="838200" y="1150069"/>
              <a:chExt cx="2175021" cy="5486150"/>
            </a:xfrm>
          </p:grpSpPr>
          <p:sp>
            <p:nvSpPr>
              <p:cNvPr id="65" name="Rectangle 64">
                <a:extLst>
                  <a:ext uri="{FF2B5EF4-FFF2-40B4-BE49-F238E27FC236}">
                    <a16:creationId xmlns:a16="http://schemas.microsoft.com/office/drawing/2014/main" id="{E9ADBBCA-FE8D-6546-C4F0-06AC151CF5D1}"/>
                  </a:ext>
                </a:extLst>
              </p:cNvPr>
              <p:cNvSpPr/>
              <p:nvPr/>
            </p:nvSpPr>
            <p:spPr>
              <a:xfrm>
                <a:off x="838200" y="1150069"/>
                <a:ext cx="2146445" cy="548615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333333"/>
                  </a:solidFill>
                </a:endParaRPr>
              </a:p>
            </p:txBody>
          </p:sp>
          <p:sp>
            <p:nvSpPr>
              <p:cNvPr id="66" name="Rectangle 65">
                <a:extLst>
                  <a:ext uri="{FF2B5EF4-FFF2-40B4-BE49-F238E27FC236}">
                    <a16:creationId xmlns:a16="http://schemas.microsoft.com/office/drawing/2014/main" id="{7CE55BD8-D117-0889-F5A8-887E6A53ADAA}"/>
                  </a:ext>
                </a:extLst>
              </p:cNvPr>
              <p:cNvSpPr/>
              <p:nvPr/>
            </p:nvSpPr>
            <p:spPr>
              <a:xfrm flipV="1">
                <a:off x="838200" y="1150069"/>
                <a:ext cx="2146445" cy="52016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799">
                  <a:solidFill>
                    <a:srgbClr val="333333"/>
                  </a:solidFill>
                </a:endParaRPr>
              </a:p>
            </p:txBody>
          </p:sp>
          <p:sp>
            <p:nvSpPr>
              <p:cNvPr id="67" name="TextBox 66">
                <a:extLst>
                  <a:ext uri="{FF2B5EF4-FFF2-40B4-BE49-F238E27FC236}">
                    <a16:creationId xmlns:a16="http://schemas.microsoft.com/office/drawing/2014/main" id="{5AB35BF4-46FB-05A9-6D10-133375B10816}"/>
                  </a:ext>
                </a:extLst>
              </p:cNvPr>
              <p:cNvSpPr txBox="1"/>
              <p:nvPr/>
            </p:nvSpPr>
            <p:spPr>
              <a:xfrm>
                <a:off x="866775" y="2189496"/>
                <a:ext cx="2087197" cy="553998"/>
              </a:xfrm>
              <a:prstGeom prst="rect">
                <a:avLst/>
              </a:prstGeom>
              <a:noFill/>
            </p:spPr>
            <p:txBody>
              <a:bodyPr wrap="square" rtlCol="0">
                <a:spAutoFit/>
              </a:bodyPr>
              <a:lstStyle/>
              <a:p>
                <a:r>
                  <a:rPr lang="en-GB" sz="1000" b="1">
                    <a:solidFill>
                      <a:srgbClr val="333333"/>
                    </a:solidFill>
                  </a:rPr>
                  <a:t>2. </a:t>
                </a:r>
                <a:r>
                  <a:rPr lang="en-GB" sz="1000">
                    <a:solidFill>
                      <a:srgbClr val="333333"/>
                    </a:solidFill>
                  </a:rPr>
                  <a:t>Click on the </a:t>
                </a:r>
                <a:r>
                  <a:rPr lang="en-GB" sz="1000" b="0">
                    <a:solidFill>
                      <a:srgbClr val="333333"/>
                    </a:solidFill>
                    <a:latin typeface="Arial" panose="020B0604020202020204" pitchFamily="34" charset="0"/>
                  </a:rPr>
                  <a:t>icon</a:t>
                </a:r>
                <a:r>
                  <a:rPr lang="en-GB" sz="1000">
                    <a:solidFill>
                      <a:srgbClr val="333333"/>
                    </a:solidFill>
                  </a:rPr>
                  <a:t> in the middle of the placeholder and choose the image from your computer.</a:t>
                </a:r>
              </a:p>
            </p:txBody>
          </p:sp>
          <p:sp>
            <p:nvSpPr>
              <p:cNvPr id="68" name="TextBox 67">
                <a:extLst>
                  <a:ext uri="{FF2B5EF4-FFF2-40B4-BE49-F238E27FC236}">
                    <a16:creationId xmlns:a16="http://schemas.microsoft.com/office/drawing/2014/main" id="{92A41157-C35F-1C2B-933D-083B21D0C3ED}"/>
                  </a:ext>
                </a:extLst>
              </p:cNvPr>
              <p:cNvSpPr txBox="1"/>
              <p:nvPr/>
            </p:nvSpPr>
            <p:spPr>
              <a:xfrm>
                <a:off x="866774" y="2943679"/>
                <a:ext cx="2146447" cy="553998"/>
              </a:xfrm>
              <a:prstGeom prst="rect">
                <a:avLst/>
              </a:prstGeom>
              <a:noFill/>
            </p:spPr>
            <p:txBody>
              <a:bodyPr wrap="square" rtlCol="0">
                <a:spAutoFit/>
              </a:bodyPr>
              <a:lstStyle/>
              <a:p>
                <a:r>
                  <a:rPr lang="en-GB" sz="1000" b="1">
                    <a:solidFill>
                      <a:srgbClr val="333333"/>
                    </a:solidFill>
                  </a:rPr>
                  <a:t>3. </a:t>
                </a:r>
                <a:r>
                  <a:rPr lang="en-GB" sz="1000">
                    <a:solidFill>
                      <a:srgbClr val="333333"/>
                    </a:solidFill>
                  </a:rPr>
                  <a:t>Click on the </a:t>
                </a:r>
                <a:r>
                  <a:rPr lang="en-GB" sz="1000" b="0">
                    <a:solidFill>
                      <a:srgbClr val="333333"/>
                    </a:solidFill>
                    <a:latin typeface="Arial" panose="020B0604020202020204" pitchFamily="34" charset="0"/>
                  </a:rPr>
                  <a:t>Format Picture </a:t>
                </a:r>
                <a:r>
                  <a:rPr lang="en-GB" sz="1000">
                    <a:solidFill>
                      <a:srgbClr val="333333"/>
                    </a:solidFill>
                  </a:rPr>
                  <a:t>tab in the ribbon and use the tools to edit the image.</a:t>
                </a:r>
              </a:p>
            </p:txBody>
          </p:sp>
          <p:sp>
            <p:nvSpPr>
              <p:cNvPr id="69" name="TextBox 68">
                <a:extLst>
                  <a:ext uri="{FF2B5EF4-FFF2-40B4-BE49-F238E27FC236}">
                    <a16:creationId xmlns:a16="http://schemas.microsoft.com/office/drawing/2014/main" id="{7E9A8223-DCDE-412E-00C9-C07060CC76E2}"/>
                  </a:ext>
                </a:extLst>
              </p:cNvPr>
              <p:cNvSpPr txBox="1"/>
              <p:nvPr/>
            </p:nvSpPr>
            <p:spPr>
              <a:xfrm>
                <a:off x="866773" y="3543974"/>
                <a:ext cx="2146447" cy="1169551"/>
              </a:xfrm>
              <a:prstGeom prst="rect">
                <a:avLst/>
              </a:prstGeom>
              <a:noFill/>
            </p:spPr>
            <p:txBody>
              <a:bodyPr wrap="square" rtlCol="0">
                <a:spAutoFit/>
              </a:bodyPr>
              <a:lstStyle/>
              <a:p>
                <a:r>
                  <a:rPr lang="en-GB" sz="1000" b="1">
                    <a:solidFill>
                      <a:srgbClr val="333333"/>
                    </a:solidFill>
                  </a:rPr>
                  <a:t>4. </a:t>
                </a:r>
                <a:r>
                  <a:rPr lang="en-GB" sz="1000">
                    <a:solidFill>
                      <a:srgbClr val="333333"/>
                    </a:solidFill>
                  </a:rPr>
                  <a:t>Choose </a:t>
                </a:r>
                <a:r>
                  <a:rPr lang="en-GB" sz="1000" b="0">
                    <a:solidFill>
                      <a:srgbClr val="333333"/>
                    </a:solidFill>
                    <a:latin typeface="Arial" panose="020B0604020202020204" pitchFamily="34" charset="0"/>
                  </a:rPr>
                  <a:t>Crop</a:t>
                </a:r>
                <a:r>
                  <a:rPr lang="en-GB" sz="1000">
                    <a:solidFill>
                      <a:srgbClr val="333333"/>
                    </a:solidFill>
                  </a:rPr>
                  <a:t> to resize and move the image within the placeholder, using the white circles in the corners of the image. Click on the drop down arrow and choose </a:t>
                </a:r>
                <a:r>
                  <a:rPr lang="en-GB" sz="1000" b="0">
                    <a:solidFill>
                      <a:srgbClr val="333333"/>
                    </a:solidFill>
                    <a:latin typeface="Arial" panose="020B0604020202020204" pitchFamily="34" charset="0"/>
                  </a:rPr>
                  <a:t>Fit </a:t>
                </a:r>
                <a:r>
                  <a:rPr lang="en-GB" sz="1000">
                    <a:solidFill>
                      <a:srgbClr val="333333"/>
                    </a:solidFill>
                  </a:rPr>
                  <a:t>to fit the image to the placeholder.</a:t>
                </a:r>
              </a:p>
            </p:txBody>
          </p:sp>
          <p:sp>
            <p:nvSpPr>
              <p:cNvPr id="70" name="TextBox 69">
                <a:extLst>
                  <a:ext uri="{FF2B5EF4-FFF2-40B4-BE49-F238E27FC236}">
                    <a16:creationId xmlns:a16="http://schemas.microsoft.com/office/drawing/2014/main" id="{70935B4C-95A0-80B9-3382-791CE33C1BC1}"/>
                  </a:ext>
                </a:extLst>
              </p:cNvPr>
              <p:cNvSpPr txBox="1"/>
              <p:nvPr/>
            </p:nvSpPr>
            <p:spPr>
              <a:xfrm>
                <a:off x="866774" y="4759822"/>
                <a:ext cx="2146447" cy="400110"/>
              </a:xfrm>
              <a:prstGeom prst="rect">
                <a:avLst/>
              </a:prstGeom>
              <a:noFill/>
            </p:spPr>
            <p:txBody>
              <a:bodyPr wrap="square" rtlCol="0">
                <a:spAutoFit/>
              </a:bodyPr>
              <a:lstStyle/>
              <a:p>
                <a:r>
                  <a:rPr lang="en-GB" sz="1000" b="1">
                    <a:solidFill>
                      <a:srgbClr val="333333"/>
                    </a:solidFill>
                  </a:rPr>
                  <a:t>5. </a:t>
                </a:r>
                <a:r>
                  <a:rPr lang="en-GB" sz="1000">
                    <a:solidFill>
                      <a:srgbClr val="333333"/>
                    </a:solidFill>
                  </a:rPr>
                  <a:t>Choose </a:t>
                </a:r>
                <a:r>
                  <a:rPr lang="en-GB" sz="1000" b="0">
                    <a:solidFill>
                      <a:srgbClr val="333333"/>
                    </a:solidFill>
                    <a:latin typeface="Arial" panose="020B0604020202020204" pitchFamily="34" charset="0"/>
                  </a:rPr>
                  <a:t>Picture Colour </a:t>
                </a:r>
                <a:r>
                  <a:rPr lang="en-GB" sz="1000">
                    <a:solidFill>
                      <a:srgbClr val="333333"/>
                    </a:solidFill>
                  </a:rPr>
                  <a:t>to adjust the Saturation, Tone, and Colour.</a:t>
                </a:r>
              </a:p>
            </p:txBody>
          </p:sp>
          <p:sp>
            <p:nvSpPr>
              <p:cNvPr id="71" name="TextBox 70">
                <a:extLst>
                  <a:ext uri="{FF2B5EF4-FFF2-40B4-BE49-F238E27FC236}">
                    <a16:creationId xmlns:a16="http://schemas.microsoft.com/office/drawing/2014/main" id="{00D12DA5-592F-E543-498D-C98152FE39CE}"/>
                  </a:ext>
                </a:extLst>
              </p:cNvPr>
              <p:cNvSpPr txBox="1"/>
              <p:nvPr/>
            </p:nvSpPr>
            <p:spPr>
              <a:xfrm>
                <a:off x="866774" y="5360117"/>
                <a:ext cx="2146447" cy="861774"/>
              </a:xfrm>
              <a:prstGeom prst="rect">
                <a:avLst/>
              </a:prstGeom>
              <a:noFill/>
            </p:spPr>
            <p:txBody>
              <a:bodyPr wrap="square" rtlCol="0">
                <a:spAutoFit/>
              </a:bodyPr>
              <a:lstStyle/>
              <a:p>
                <a:r>
                  <a:rPr lang="en-GB" sz="1000" b="1">
                    <a:solidFill>
                      <a:srgbClr val="333333"/>
                    </a:solidFill>
                  </a:rPr>
                  <a:t>6. </a:t>
                </a:r>
                <a:r>
                  <a:rPr lang="en-GB" sz="1000">
                    <a:solidFill>
                      <a:srgbClr val="333333"/>
                    </a:solidFill>
                  </a:rPr>
                  <a:t>Choose </a:t>
                </a:r>
                <a:r>
                  <a:rPr lang="en-GB" sz="1000" b="0">
                    <a:solidFill>
                      <a:srgbClr val="333333"/>
                    </a:solidFill>
                    <a:latin typeface="Arial" panose="020B0604020202020204" pitchFamily="34" charset="0"/>
                  </a:rPr>
                  <a:t>Picture Correction </a:t>
                </a:r>
                <a:r>
                  <a:rPr lang="en-GB" sz="1000">
                    <a:solidFill>
                      <a:srgbClr val="333333"/>
                    </a:solidFill>
                  </a:rPr>
                  <a:t>to adjust the Sharpness, Brightness, and Contrast.</a:t>
                </a:r>
              </a:p>
              <a:p>
                <a:endParaRPr lang="en-GB" sz="1000">
                  <a:solidFill>
                    <a:srgbClr val="333333"/>
                  </a:solidFill>
                </a:endParaRPr>
              </a:p>
              <a:p>
                <a:endParaRPr lang="en-GB" sz="1000">
                  <a:solidFill>
                    <a:srgbClr val="333333"/>
                  </a:solidFill>
                </a:endParaRPr>
              </a:p>
            </p:txBody>
          </p:sp>
          <p:sp>
            <p:nvSpPr>
              <p:cNvPr id="72" name="TextBox 71">
                <a:extLst>
                  <a:ext uri="{FF2B5EF4-FFF2-40B4-BE49-F238E27FC236}">
                    <a16:creationId xmlns:a16="http://schemas.microsoft.com/office/drawing/2014/main" id="{1CA5480D-F989-1FFD-478F-BC6D6570C459}"/>
                  </a:ext>
                </a:extLst>
              </p:cNvPr>
              <p:cNvSpPr txBox="1"/>
              <p:nvPr/>
            </p:nvSpPr>
            <p:spPr>
              <a:xfrm>
                <a:off x="1072610" y="1179173"/>
                <a:ext cx="1734772" cy="461665"/>
              </a:xfrm>
              <a:prstGeom prst="rect">
                <a:avLst/>
              </a:prstGeom>
              <a:noFill/>
            </p:spPr>
            <p:txBody>
              <a:bodyPr wrap="square" rtlCol="0">
                <a:spAutoFit/>
              </a:bodyPr>
              <a:lstStyle/>
              <a:p>
                <a:pPr algn="ctr"/>
                <a:r>
                  <a:rPr lang="en-GB" sz="1200">
                    <a:solidFill>
                      <a:srgbClr val="333333"/>
                    </a:solidFill>
                    <a:latin typeface="+mn-lt"/>
                  </a:rPr>
                  <a:t>HOW TO INSERT AN IMAGE</a:t>
                </a:r>
              </a:p>
            </p:txBody>
          </p:sp>
          <p:sp>
            <p:nvSpPr>
              <p:cNvPr id="73" name="TextBox 72">
                <a:extLst>
                  <a:ext uri="{FF2B5EF4-FFF2-40B4-BE49-F238E27FC236}">
                    <a16:creationId xmlns:a16="http://schemas.microsoft.com/office/drawing/2014/main" id="{3D8DCAE8-9D08-6903-675F-C44AA615268F}"/>
                  </a:ext>
                </a:extLst>
              </p:cNvPr>
              <p:cNvSpPr txBox="1"/>
              <p:nvPr userDrawn="1"/>
            </p:nvSpPr>
            <p:spPr>
              <a:xfrm>
                <a:off x="866775" y="1759910"/>
                <a:ext cx="2087197" cy="400110"/>
              </a:xfrm>
              <a:prstGeom prst="rect">
                <a:avLst/>
              </a:prstGeom>
              <a:noFill/>
            </p:spPr>
            <p:txBody>
              <a:bodyPr wrap="square" rtlCol="0">
                <a:spAutoFit/>
              </a:bodyPr>
              <a:lstStyle/>
              <a:p>
                <a:r>
                  <a:rPr lang="en-GB" sz="1000" b="1">
                    <a:solidFill>
                      <a:srgbClr val="333333"/>
                    </a:solidFill>
                  </a:rPr>
                  <a:t>1. </a:t>
                </a:r>
                <a:r>
                  <a:rPr lang="en-GB" sz="1000">
                    <a:solidFill>
                      <a:srgbClr val="333333"/>
                    </a:solidFill>
                  </a:rPr>
                  <a:t>If there is already an image present, </a:t>
                </a:r>
                <a:r>
                  <a:rPr lang="en-GB" sz="1000">
                    <a:solidFill>
                      <a:srgbClr val="333333"/>
                    </a:solidFill>
                    <a:latin typeface="Arial" panose="020B0604020202020204" pitchFamily="34" charset="0"/>
                  </a:rPr>
                  <a:t>delete this first.</a:t>
                </a:r>
              </a:p>
            </p:txBody>
          </p:sp>
        </p:grpSp>
        <p:sp>
          <p:nvSpPr>
            <p:cNvPr id="64" name="TextBox 63">
              <a:extLst>
                <a:ext uri="{FF2B5EF4-FFF2-40B4-BE49-F238E27FC236}">
                  <a16:creationId xmlns:a16="http://schemas.microsoft.com/office/drawing/2014/main" id="{AC178982-1143-59E9-87CE-9563B9EFAF5C}"/>
                </a:ext>
              </a:extLst>
            </p:cNvPr>
            <p:cNvSpPr txBox="1"/>
            <p:nvPr userDrawn="1"/>
          </p:nvSpPr>
          <p:spPr>
            <a:xfrm>
              <a:off x="12316146" y="4885855"/>
              <a:ext cx="2146447" cy="553998"/>
            </a:xfrm>
            <a:prstGeom prst="rect">
              <a:avLst/>
            </a:prstGeom>
            <a:noFill/>
          </p:spPr>
          <p:txBody>
            <a:bodyPr wrap="square" rtlCol="0">
              <a:spAutoFit/>
            </a:bodyPr>
            <a:lstStyle/>
            <a:p>
              <a:r>
                <a:rPr lang="en-GB" sz="1000" b="1">
                  <a:solidFill>
                    <a:srgbClr val="333333"/>
                  </a:solidFill>
                </a:rPr>
                <a:t>7. </a:t>
              </a:r>
              <a:r>
                <a:rPr lang="en-GB" sz="1000">
                  <a:solidFill>
                    <a:srgbClr val="333333"/>
                  </a:solidFill>
                </a:rPr>
                <a:t>Once you are happy with your image, right click on it and select ‘</a:t>
              </a:r>
              <a:r>
                <a:rPr lang="en-GB" sz="1000" b="0">
                  <a:solidFill>
                    <a:srgbClr val="333333"/>
                  </a:solidFill>
                  <a:latin typeface="Arial" panose="020B0604020202020204" pitchFamily="34" charset="0"/>
                </a:rPr>
                <a:t>Send to back</a:t>
              </a:r>
              <a:r>
                <a:rPr lang="en-GB" sz="1000">
                  <a:solidFill>
                    <a:srgbClr val="333333"/>
                  </a:solidFill>
                </a:rPr>
                <a:t>’. </a:t>
              </a:r>
              <a:endParaRPr lang="en-GB" sz="1000">
                <a:solidFill>
                  <a:srgbClr val="333333"/>
                </a:solidFill>
                <a:latin typeface="Arial" panose="020B0604020202020204" pitchFamily="34" charset="0"/>
              </a:endParaRPr>
            </a:p>
          </p:txBody>
        </p:sp>
      </p:grpSp>
      <p:pic>
        <p:nvPicPr>
          <p:cNvPr id="3" name="Graphic 2">
            <a:extLst>
              <a:ext uri="{FF2B5EF4-FFF2-40B4-BE49-F238E27FC236}">
                <a16:creationId xmlns:a16="http://schemas.microsoft.com/office/drawing/2014/main" id="{3AF199BD-8112-3C27-5072-F1AD79DB0134}"/>
              </a:ext>
            </a:extLst>
          </p:cNvPr>
          <p:cNvPicPr>
            <a:picLocks noChangeAspect="1"/>
          </p:cNvPicPr>
          <p:nvPr userDrawn="1"/>
        </p:nvPicPr>
        <p:blipFill>
          <a:blip r:embed="rId7" cstate="print">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10954264" y="449778"/>
            <a:ext cx="566076" cy="566223"/>
          </a:xfrm>
          <a:prstGeom prst="rect">
            <a:avLst/>
          </a:prstGeom>
        </p:spPr>
      </p:pic>
      <p:sp>
        <p:nvSpPr>
          <p:cNvPr id="7" name="Footer Placeholder 4">
            <a:extLst>
              <a:ext uri="{FF2B5EF4-FFF2-40B4-BE49-F238E27FC236}">
                <a16:creationId xmlns:a16="http://schemas.microsoft.com/office/drawing/2014/main" id="{A774381E-AD29-B34E-DD83-375D595CBDB8}"/>
              </a:ext>
            </a:extLst>
          </p:cNvPr>
          <p:cNvSpPr>
            <a:spLocks noGrp="1"/>
          </p:cNvSpPr>
          <p:nvPr>
            <p:ph type="ftr" sz="quarter" idx="3"/>
          </p:nvPr>
        </p:nvSpPr>
        <p:spPr>
          <a:xfrm rot="5400000">
            <a:off x="8770654" y="3198629"/>
            <a:ext cx="6616800" cy="219543"/>
          </a:xfrm>
          <a:prstGeom prst="rect">
            <a:avLst/>
          </a:prstGeom>
          <a:solidFill>
            <a:schemeClr val="accent1"/>
          </a:solidFill>
        </p:spPr>
        <p:txBody>
          <a:bodyPr wrap="square" rtlCol="0" anchor="ctr">
            <a:noAutofit/>
          </a:bodyPr>
          <a:lstStyle>
            <a:lvl1pPr algn="ctr">
              <a:lnSpc>
                <a:spcPct val="100000"/>
              </a:lnSpc>
              <a:spcAft>
                <a:spcPts val="1200"/>
              </a:spcAft>
              <a:defRPr lang="en-GB" sz="900" b="0" spc="100" baseline="0" smtClean="0"/>
            </a:lvl1pPr>
          </a:lstStyle>
          <a:p>
            <a:r>
              <a:rPr lang="en-IN"/>
              <a:t>SECTION TITLE</a:t>
            </a:r>
          </a:p>
        </p:txBody>
      </p:sp>
      <p:sp>
        <p:nvSpPr>
          <p:cNvPr id="9" name="Slide Number Placeholder 46">
            <a:extLst>
              <a:ext uri="{FF2B5EF4-FFF2-40B4-BE49-F238E27FC236}">
                <a16:creationId xmlns:a16="http://schemas.microsoft.com/office/drawing/2014/main" id="{2DA132FB-C28B-CA54-E86D-1C113A15EA9D}"/>
              </a:ext>
            </a:extLst>
          </p:cNvPr>
          <p:cNvSpPr>
            <a:spLocks noGrp="1"/>
          </p:cNvSpPr>
          <p:nvPr>
            <p:ph type="sldNum" sz="quarter" idx="34"/>
          </p:nvPr>
        </p:nvSpPr>
        <p:spPr>
          <a:xfrm>
            <a:off x="11967901" y="6617924"/>
            <a:ext cx="220924" cy="240077"/>
          </a:xfrm>
          <a:prstGeom prst="rect">
            <a:avLst/>
          </a:prstGeom>
          <a:solidFill>
            <a:schemeClr val="accent1"/>
          </a:solidFill>
        </p:spPr>
        <p:txBody>
          <a:bodyPr/>
          <a:lstStyle/>
          <a:p>
            <a:fld id="{BB07EAE1-021A-493C-B07F-6FE9E5D11BEB}" type="slidenum">
              <a:rPr lang="en-GB" smtClean="0"/>
              <a:pPr/>
              <a:t>‹#›</a:t>
            </a:fld>
            <a:endParaRPr lang="en-GB"/>
          </a:p>
        </p:txBody>
      </p:sp>
    </p:spTree>
    <p:custDataLst>
      <p:tags r:id="rId1"/>
    </p:custDataLst>
    <p:extLst>
      <p:ext uri="{BB962C8B-B14F-4D97-AF65-F5344CB8AC3E}">
        <p14:creationId xmlns:p14="http://schemas.microsoft.com/office/powerpoint/2010/main" val="9977259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4 point graphic with tex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FFF6F1D8-D737-8FE6-555C-D9D59B31F46A}"/>
              </a:ext>
            </a:extLst>
          </p:cNvPr>
          <p:cNvSpPr>
            <a:spLocks noGrp="1"/>
          </p:cNvSpPr>
          <p:nvPr>
            <p:ph type="body" sz="quarter" idx="64" hasCustomPrompt="1"/>
          </p:nvPr>
        </p:nvSpPr>
        <p:spPr>
          <a:xfrm>
            <a:off x="454672" y="1899544"/>
            <a:ext cx="5167513" cy="2051097"/>
          </a:xfrm>
          <a:solidFill>
            <a:schemeClr val="accent4">
              <a:alpha val="5004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lvl1pPr>
              <a:defRPr lang="en-GB" sz="1799" dirty="0">
                <a:solidFill>
                  <a:schemeClr val="lt1"/>
                </a:solidFill>
              </a:defRPr>
            </a:lvl1pPr>
          </a:lstStyle>
          <a:p>
            <a:pPr lvl="0" algn="ctr"/>
            <a:r>
              <a:rPr lang="en-US"/>
              <a:t> </a:t>
            </a:r>
            <a:endParaRPr lang="en-GB"/>
          </a:p>
        </p:txBody>
      </p:sp>
      <p:sp>
        <p:nvSpPr>
          <p:cNvPr id="51" name="Picture Placeholder 50">
            <a:extLst>
              <a:ext uri="{FF2B5EF4-FFF2-40B4-BE49-F238E27FC236}">
                <a16:creationId xmlns:a16="http://schemas.microsoft.com/office/drawing/2014/main" id="{FE4FB1BB-19C7-AE51-E2AE-74BA5591511D}"/>
              </a:ext>
            </a:extLst>
          </p:cNvPr>
          <p:cNvSpPr>
            <a:spLocks noGrp="1"/>
          </p:cNvSpPr>
          <p:nvPr>
            <p:ph type="pic" sz="quarter" idx="51" hasCustomPrompt="1"/>
          </p:nvPr>
        </p:nvSpPr>
        <p:spPr>
          <a:xfrm>
            <a:off x="667867" y="1988041"/>
            <a:ext cx="1435505" cy="1874102"/>
          </a:xfrm>
          <a:solidFill>
            <a:schemeClr val="bg1"/>
          </a:solidFill>
          <a:effectLst>
            <a:outerShdw blurRad="127000" dist="38100" dir="5400000" algn="t" rotWithShape="0">
              <a:prstClr val="black">
                <a:alpha val="25000"/>
              </a:prstClr>
            </a:outerShdw>
          </a:effectLst>
        </p:spPr>
        <p:txBody>
          <a:bodyPr/>
          <a:lstStyle>
            <a:lvl1pPr algn="ctr">
              <a:defRPr sz="1100"/>
            </a:lvl1pPr>
          </a:lstStyle>
          <a:p>
            <a:r>
              <a:rPr lang="en-GB"/>
              <a:t>Insert image</a:t>
            </a:r>
          </a:p>
        </p:txBody>
      </p:sp>
      <p:sp>
        <p:nvSpPr>
          <p:cNvPr id="48" name="Text Placeholder 54">
            <a:extLst>
              <a:ext uri="{FF2B5EF4-FFF2-40B4-BE49-F238E27FC236}">
                <a16:creationId xmlns:a16="http://schemas.microsoft.com/office/drawing/2014/main" id="{D0918899-E051-AD24-2249-855A9A80B982}"/>
              </a:ext>
            </a:extLst>
          </p:cNvPr>
          <p:cNvSpPr>
            <a:spLocks noGrp="1"/>
          </p:cNvSpPr>
          <p:nvPr>
            <p:ph type="body" sz="quarter" idx="49" hasCustomPrompt="1"/>
          </p:nvPr>
        </p:nvSpPr>
        <p:spPr>
          <a:xfrm>
            <a:off x="2263165" y="2031158"/>
            <a:ext cx="3025082" cy="407988"/>
          </a:xfrm>
        </p:spPr>
        <p:txBody>
          <a:bodyPr/>
          <a:lstStyle>
            <a:lvl1pPr>
              <a:defRPr sz="1600">
                <a:latin typeface="Arial" panose="020B0604020202020204" pitchFamily="34" charset="0"/>
              </a:defRPr>
            </a:lvl1pPr>
          </a:lstStyle>
          <a:p>
            <a:pPr lvl="0"/>
            <a:r>
              <a:rPr lang="en-GB"/>
              <a:t>Insert title</a:t>
            </a:r>
          </a:p>
        </p:txBody>
      </p:sp>
      <p:sp>
        <p:nvSpPr>
          <p:cNvPr id="49" name="Text Placeholder 57">
            <a:extLst>
              <a:ext uri="{FF2B5EF4-FFF2-40B4-BE49-F238E27FC236}">
                <a16:creationId xmlns:a16="http://schemas.microsoft.com/office/drawing/2014/main" id="{99815081-BB67-1DFB-6B53-983AD255CCE4}"/>
              </a:ext>
            </a:extLst>
          </p:cNvPr>
          <p:cNvSpPr>
            <a:spLocks noGrp="1"/>
          </p:cNvSpPr>
          <p:nvPr>
            <p:ph type="body" sz="quarter" idx="50" hasCustomPrompt="1"/>
          </p:nvPr>
        </p:nvSpPr>
        <p:spPr>
          <a:xfrm>
            <a:off x="2263911" y="2494297"/>
            <a:ext cx="3025081" cy="1281699"/>
          </a:xfrm>
        </p:spPr>
        <p:txBody>
          <a:bodyPr/>
          <a:lstStyle>
            <a:lvl1pPr>
              <a:defRPr sz="1200">
                <a:latin typeface="+mn-lt"/>
              </a:defRPr>
            </a:lvl1pPr>
            <a:lvl2pPr>
              <a:defRPr sz="1200">
                <a:latin typeface="+mn-lt"/>
              </a:defRPr>
            </a:lvl2pPr>
            <a:lvl3pPr>
              <a:defRPr sz="1100">
                <a:latin typeface="+mn-lt"/>
              </a:defRPr>
            </a:lvl3pPr>
            <a:lvl4pPr>
              <a:defRPr sz="1050">
                <a:latin typeface="+mn-lt"/>
              </a:defRPr>
            </a:lvl4pPr>
            <a:lvl5pPr>
              <a:defRPr sz="1200">
                <a:latin typeface="Arial" panose="020B0604020202020204" pitchFamily="34" charset="0"/>
              </a:defRPr>
            </a:lvl5pPr>
          </a:lstStyle>
          <a:p>
            <a:pPr lvl="0"/>
            <a:r>
              <a:rPr lang="en-GB"/>
              <a:t>Insert text</a:t>
            </a:r>
          </a:p>
          <a:p>
            <a:pPr lvl="1"/>
            <a:r>
              <a:rPr lang="en-GB"/>
              <a:t>Second level</a:t>
            </a:r>
          </a:p>
          <a:p>
            <a:pPr lvl="2"/>
            <a:r>
              <a:rPr lang="en-GB"/>
              <a:t>Third level</a:t>
            </a:r>
          </a:p>
          <a:p>
            <a:pPr lvl="3"/>
            <a:r>
              <a:rPr lang="en-GB"/>
              <a:t>Fourth level</a:t>
            </a:r>
          </a:p>
          <a:p>
            <a:pPr lvl="4"/>
            <a:r>
              <a:rPr lang="en-GB"/>
              <a:t>Fifth level</a:t>
            </a:r>
          </a:p>
        </p:txBody>
      </p:sp>
      <p:sp>
        <p:nvSpPr>
          <p:cNvPr id="6" name="Text Placeholder 3">
            <a:extLst>
              <a:ext uri="{FF2B5EF4-FFF2-40B4-BE49-F238E27FC236}">
                <a16:creationId xmlns:a16="http://schemas.microsoft.com/office/drawing/2014/main" id="{0587B649-C720-02C1-2C4E-3DF7F32B1A50}"/>
              </a:ext>
            </a:extLst>
          </p:cNvPr>
          <p:cNvSpPr>
            <a:spLocks noGrp="1"/>
          </p:cNvSpPr>
          <p:nvPr>
            <p:ph type="body" sz="quarter" idx="65" hasCustomPrompt="1"/>
          </p:nvPr>
        </p:nvSpPr>
        <p:spPr>
          <a:xfrm>
            <a:off x="452214" y="4257629"/>
            <a:ext cx="5167513" cy="2051097"/>
          </a:xfrm>
          <a:solidFill>
            <a:schemeClr val="accent4">
              <a:alpha val="5004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lvl1pPr>
              <a:defRPr lang="en-GB" sz="1799" dirty="0">
                <a:solidFill>
                  <a:schemeClr val="lt1"/>
                </a:solidFill>
              </a:defRPr>
            </a:lvl1pPr>
          </a:lstStyle>
          <a:p>
            <a:pPr lvl="0" algn="ctr"/>
            <a:r>
              <a:rPr lang="en-US"/>
              <a:t> </a:t>
            </a:r>
            <a:endParaRPr lang="en-GB"/>
          </a:p>
        </p:txBody>
      </p:sp>
      <p:sp>
        <p:nvSpPr>
          <p:cNvPr id="58" name="Picture Placeholder 50">
            <a:extLst>
              <a:ext uri="{FF2B5EF4-FFF2-40B4-BE49-F238E27FC236}">
                <a16:creationId xmlns:a16="http://schemas.microsoft.com/office/drawing/2014/main" id="{D1FBB8E7-9BBB-A214-EDDC-07EECF59A61F}"/>
              </a:ext>
            </a:extLst>
          </p:cNvPr>
          <p:cNvSpPr>
            <a:spLocks noGrp="1"/>
          </p:cNvSpPr>
          <p:nvPr>
            <p:ph type="pic" sz="quarter" idx="52" hasCustomPrompt="1"/>
          </p:nvPr>
        </p:nvSpPr>
        <p:spPr>
          <a:xfrm>
            <a:off x="665408" y="4346126"/>
            <a:ext cx="1435505" cy="1874102"/>
          </a:xfrm>
          <a:solidFill>
            <a:schemeClr val="bg1"/>
          </a:solidFill>
          <a:effectLst>
            <a:outerShdw blurRad="127000" dist="38100" dir="5400000" algn="t" rotWithShape="0">
              <a:prstClr val="black">
                <a:alpha val="25000"/>
              </a:prstClr>
            </a:outerShdw>
          </a:effectLst>
        </p:spPr>
        <p:txBody>
          <a:bodyPr/>
          <a:lstStyle>
            <a:lvl1pPr algn="ctr">
              <a:defRPr sz="1100"/>
            </a:lvl1pPr>
          </a:lstStyle>
          <a:p>
            <a:r>
              <a:rPr lang="en-GB"/>
              <a:t>Insert image</a:t>
            </a:r>
          </a:p>
        </p:txBody>
      </p:sp>
      <p:sp>
        <p:nvSpPr>
          <p:cNvPr id="59" name="Text Placeholder 54">
            <a:extLst>
              <a:ext uri="{FF2B5EF4-FFF2-40B4-BE49-F238E27FC236}">
                <a16:creationId xmlns:a16="http://schemas.microsoft.com/office/drawing/2014/main" id="{43B694E8-D564-80E5-35A9-3FC901D34C1C}"/>
              </a:ext>
            </a:extLst>
          </p:cNvPr>
          <p:cNvSpPr>
            <a:spLocks noGrp="1"/>
          </p:cNvSpPr>
          <p:nvPr>
            <p:ph type="body" sz="quarter" idx="53" hasCustomPrompt="1"/>
          </p:nvPr>
        </p:nvSpPr>
        <p:spPr>
          <a:xfrm>
            <a:off x="2260707" y="4389243"/>
            <a:ext cx="3025082" cy="407988"/>
          </a:xfrm>
        </p:spPr>
        <p:txBody>
          <a:bodyPr/>
          <a:lstStyle>
            <a:lvl1pPr>
              <a:defRPr sz="1600">
                <a:latin typeface="Arial" panose="020B0604020202020204" pitchFamily="34" charset="0"/>
              </a:defRPr>
            </a:lvl1pPr>
          </a:lstStyle>
          <a:p>
            <a:pPr lvl="0"/>
            <a:r>
              <a:rPr lang="en-GB"/>
              <a:t>Insert title</a:t>
            </a:r>
          </a:p>
        </p:txBody>
      </p:sp>
      <p:sp>
        <p:nvSpPr>
          <p:cNvPr id="60" name="Text Placeholder 57">
            <a:extLst>
              <a:ext uri="{FF2B5EF4-FFF2-40B4-BE49-F238E27FC236}">
                <a16:creationId xmlns:a16="http://schemas.microsoft.com/office/drawing/2014/main" id="{590D7C61-2A6F-C805-6A75-2AF6B834DF68}"/>
              </a:ext>
            </a:extLst>
          </p:cNvPr>
          <p:cNvSpPr>
            <a:spLocks noGrp="1"/>
          </p:cNvSpPr>
          <p:nvPr>
            <p:ph type="body" sz="quarter" idx="54" hasCustomPrompt="1"/>
          </p:nvPr>
        </p:nvSpPr>
        <p:spPr>
          <a:xfrm>
            <a:off x="2261452" y="4852382"/>
            <a:ext cx="3025081" cy="1281699"/>
          </a:xfrm>
        </p:spPr>
        <p:txBody>
          <a:bodyPr/>
          <a:lstStyle>
            <a:lvl1pPr>
              <a:defRPr sz="1200">
                <a:latin typeface="+mn-lt"/>
              </a:defRPr>
            </a:lvl1pPr>
            <a:lvl2pPr>
              <a:defRPr sz="1200">
                <a:latin typeface="+mn-lt"/>
              </a:defRPr>
            </a:lvl2pPr>
            <a:lvl3pPr>
              <a:defRPr sz="1100">
                <a:latin typeface="+mn-lt"/>
              </a:defRPr>
            </a:lvl3pPr>
            <a:lvl4pPr>
              <a:defRPr sz="1050">
                <a:latin typeface="+mn-lt"/>
              </a:defRPr>
            </a:lvl4pPr>
            <a:lvl5pPr>
              <a:defRPr sz="1200">
                <a:latin typeface="Arial" panose="020B0604020202020204" pitchFamily="34" charset="0"/>
              </a:defRPr>
            </a:lvl5pPr>
          </a:lstStyle>
          <a:p>
            <a:pPr lvl="0"/>
            <a:r>
              <a:rPr lang="en-GB"/>
              <a:t>Insert text</a:t>
            </a:r>
          </a:p>
          <a:p>
            <a:pPr lvl="1"/>
            <a:r>
              <a:rPr lang="en-GB"/>
              <a:t>Second level</a:t>
            </a:r>
          </a:p>
          <a:p>
            <a:pPr lvl="2"/>
            <a:r>
              <a:rPr lang="en-GB"/>
              <a:t>Third level</a:t>
            </a:r>
          </a:p>
          <a:p>
            <a:pPr lvl="3"/>
            <a:r>
              <a:rPr lang="en-GB"/>
              <a:t>Fourth level</a:t>
            </a:r>
          </a:p>
          <a:p>
            <a:pPr lvl="4"/>
            <a:r>
              <a:rPr lang="en-GB"/>
              <a:t>Fifth level</a:t>
            </a:r>
          </a:p>
        </p:txBody>
      </p:sp>
      <p:sp>
        <p:nvSpPr>
          <p:cNvPr id="8" name="Text Placeholder 3">
            <a:extLst>
              <a:ext uri="{FF2B5EF4-FFF2-40B4-BE49-F238E27FC236}">
                <a16:creationId xmlns:a16="http://schemas.microsoft.com/office/drawing/2014/main" id="{4B9D2569-BC1E-B6B1-C19A-B8E41ACDA5E4}"/>
              </a:ext>
            </a:extLst>
          </p:cNvPr>
          <p:cNvSpPr>
            <a:spLocks noGrp="1"/>
          </p:cNvSpPr>
          <p:nvPr>
            <p:ph type="body" sz="quarter" idx="66" hasCustomPrompt="1"/>
          </p:nvPr>
        </p:nvSpPr>
        <p:spPr>
          <a:xfrm>
            <a:off x="6086820" y="1899544"/>
            <a:ext cx="5167513" cy="2051097"/>
          </a:xfrm>
          <a:solidFill>
            <a:schemeClr val="accent4">
              <a:alpha val="5004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lvl1pPr>
              <a:defRPr lang="en-GB" sz="1799" dirty="0">
                <a:solidFill>
                  <a:schemeClr val="lt1"/>
                </a:solidFill>
              </a:defRPr>
            </a:lvl1pPr>
          </a:lstStyle>
          <a:p>
            <a:pPr lvl="0" algn="ctr"/>
            <a:r>
              <a:rPr lang="en-US"/>
              <a:t> </a:t>
            </a:r>
            <a:endParaRPr lang="en-GB"/>
          </a:p>
        </p:txBody>
      </p:sp>
      <p:sp>
        <p:nvSpPr>
          <p:cNvPr id="70" name="Picture Placeholder 50">
            <a:extLst>
              <a:ext uri="{FF2B5EF4-FFF2-40B4-BE49-F238E27FC236}">
                <a16:creationId xmlns:a16="http://schemas.microsoft.com/office/drawing/2014/main" id="{FE73FA36-DFA8-34C0-4BD8-14F0F23EC309}"/>
              </a:ext>
            </a:extLst>
          </p:cNvPr>
          <p:cNvSpPr>
            <a:spLocks noGrp="1"/>
          </p:cNvSpPr>
          <p:nvPr>
            <p:ph type="pic" sz="quarter" idx="55" hasCustomPrompt="1"/>
          </p:nvPr>
        </p:nvSpPr>
        <p:spPr>
          <a:xfrm>
            <a:off x="6300014" y="1988041"/>
            <a:ext cx="1435505" cy="1874102"/>
          </a:xfrm>
          <a:solidFill>
            <a:schemeClr val="bg1"/>
          </a:solidFill>
          <a:effectLst>
            <a:outerShdw blurRad="127000" dist="38100" dir="5400000" algn="t" rotWithShape="0">
              <a:prstClr val="black">
                <a:alpha val="25000"/>
              </a:prstClr>
            </a:outerShdw>
          </a:effectLst>
        </p:spPr>
        <p:txBody>
          <a:bodyPr/>
          <a:lstStyle>
            <a:lvl1pPr algn="ctr">
              <a:defRPr sz="1100"/>
            </a:lvl1pPr>
          </a:lstStyle>
          <a:p>
            <a:r>
              <a:rPr lang="en-GB"/>
              <a:t>Insert image</a:t>
            </a:r>
          </a:p>
        </p:txBody>
      </p:sp>
      <p:sp>
        <p:nvSpPr>
          <p:cNvPr id="71" name="Text Placeholder 54">
            <a:extLst>
              <a:ext uri="{FF2B5EF4-FFF2-40B4-BE49-F238E27FC236}">
                <a16:creationId xmlns:a16="http://schemas.microsoft.com/office/drawing/2014/main" id="{0CAE454D-CFBC-6DCA-5758-C545DC039535}"/>
              </a:ext>
            </a:extLst>
          </p:cNvPr>
          <p:cNvSpPr>
            <a:spLocks noGrp="1"/>
          </p:cNvSpPr>
          <p:nvPr>
            <p:ph type="body" sz="quarter" idx="56" hasCustomPrompt="1"/>
          </p:nvPr>
        </p:nvSpPr>
        <p:spPr>
          <a:xfrm>
            <a:off x="7895313" y="2031158"/>
            <a:ext cx="3025082" cy="407988"/>
          </a:xfrm>
        </p:spPr>
        <p:txBody>
          <a:bodyPr/>
          <a:lstStyle>
            <a:lvl1pPr>
              <a:defRPr sz="1600">
                <a:latin typeface="Arial" panose="020B0604020202020204" pitchFamily="34" charset="0"/>
              </a:defRPr>
            </a:lvl1pPr>
          </a:lstStyle>
          <a:p>
            <a:pPr lvl="0"/>
            <a:r>
              <a:rPr lang="en-GB"/>
              <a:t>Insert title</a:t>
            </a:r>
          </a:p>
        </p:txBody>
      </p:sp>
      <p:sp>
        <p:nvSpPr>
          <p:cNvPr id="72" name="Text Placeholder 57">
            <a:extLst>
              <a:ext uri="{FF2B5EF4-FFF2-40B4-BE49-F238E27FC236}">
                <a16:creationId xmlns:a16="http://schemas.microsoft.com/office/drawing/2014/main" id="{4D02531D-3A35-DF12-553A-3C42AF0D479D}"/>
              </a:ext>
            </a:extLst>
          </p:cNvPr>
          <p:cNvSpPr>
            <a:spLocks noGrp="1"/>
          </p:cNvSpPr>
          <p:nvPr>
            <p:ph type="body" sz="quarter" idx="57" hasCustomPrompt="1"/>
          </p:nvPr>
        </p:nvSpPr>
        <p:spPr>
          <a:xfrm>
            <a:off x="7896059" y="2494297"/>
            <a:ext cx="3025081" cy="1281699"/>
          </a:xfrm>
        </p:spPr>
        <p:txBody>
          <a:bodyPr/>
          <a:lstStyle>
            <a:lvl1pPr>
              <a:defRPr sz="1200">
                <a:latin typeface="+mn-lt"/>
              </a:defRPr>
            </a:lvl1pPr>
            <a:lvl2pPr>
              <a:defRPr sz="1200">
                <a:latin typeface="+mn-lt"/>
              </a:defRPr>
            </a:lvl2pPr>
            <a:lvl3pPr>
              <a:defRPr sz="1100">
                <a:latin typeface="+mn-lt"/>
              </a:defRPr>
            </a:lvl3pPr>
            <a:lvl4pPr>
              <a:defRPr sz="1050">
                <a:latin typeface="+mn-lt"/>
              </a:defRPr>
            </a:lvl4pPr>
            <a:lvl5pPr>
              <a:defRPr sz="1200">
                <a:latin typeface="Arial" panose="020B0604020202020204" pitchFamily="34" charset="0"/>
              </a:defRPr>
            </a:lvl5pPr>
          </a:lstStyle>
          <a:p>
            <a:pPr lvl="0"/>
            <a:r>
              <a:rPr lang="en-GB"/>
              <a:t>Insert text</a:t>
            </a:r>
          </a:p>
          <a:p>
            <a:pPr lvl="1"/>
            <a:r>
              <a:rPr lang="en-GB"/>
              <a:t>Second level</a:t>
            </a:r>
          </a:p>
          <a:p>
            <a:pPr lvl="2"/>
            <a:r>
              <a:rPr lang="en-GB"/>
              <a:t>Third level</a:t>
            </a:r>
          </a:p>
          <a:p>
            <a:pPr lvl="3"/>
            <a:r>
              <a:rPr lang="en-GB"/>
              <a:t>Fourth level</a:t>
            </a:r>
          </a:p>
          <a:p>
            <a:pPr lvl="4"/>
            <a:r>
              <a:rPr lang="en-GB"/>
              <a:t>Fifth level</a:t>
            </a:r>
          </a:p>
        </p:txBody>
      </p:sp>
      <p:sp>
        <p:nvSpPr>
          <p:cNvPr id="9" name="Text Placeholder 3">
            <a:extLst>
              <a:ext uri="{FF2B5EF4-FFF2-40B4-BE49-F238E27FC236}">
                <a16:creationId xmlns:a16="http://schemas.microsoft.com/office/drawing/2014/main" id="{1F0C5ECE-A6F5-03E3-BC01-25E3BBBEA966}"/>
              </a:ext>
            </a:extLst>
          </p:cNvPr>
          <p:cNvSpPr>
            <a:spLocks noGrp="1"/>
          </p:cNvSpPr>
          <p:nvPr>
            <p:ph type="body" sz="quarter" idx="67" hasCustomPrompt="1"/>
          </p:nvPr>
        </p:nvSpPr>
        <p:spPr>
          <a:xfrm>
            <a:off x="6084362" y="4257629"/>
            <a:ext cx="5167513" cy="2051097"/>
          </a:xfrm>
          <a:solidFill>
            <a:schemeClr val="accent4">
              <a:alpha val="5004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lvl1pPr>
              <a:defRPr lang="en-GB" sz="1799" dirty="0">
                <a:solidFill>
                  <a:schemeClr val="lt1"/>
                </a:solidFill>
              </a:defRPr>
            </a:lvl1pPr>
          </a:lstStyle>
          <a:p>
            <a:pPr lvl="0" algn="ctr"/>
            <a:r>
              <a:rPr lang="en-US"/>
              <a:t> </a:t>
            </a:r>
            <a:endParaRPr lang="en-GB"/>
          </a:p>
        </p:txBody>
      </p:sp>
      <p:sp>
        <p:nvSpPr>
          <p:cNvPr id="74" name="Picture Placeholder 50">
            <a:extLst>
              <a:ext uri="{FF2B5EF4-FFF2-40B4-BE49-F238E27FC236}">
                <a16:creationId xmlns:a16="http://schemas.microsoft.com/office/drawing/2014/main" id="{140C7BF2-7AE9-F2DE-FD09-13487390C9CE}"/>
              </a:ext>
            </a:extLst>
          </p:cNvPr>
          <p:cNvSpPr>
            <a:spLocks noGrp="1"/>
          </p:cNvSpPr>
          <p:nvPr>
            <p:ph type="pic" sz="quarter" idx="58" hasCustomPrompt="1"/>
          </p:nvPr>
        </p:nvSpPr>
        <p:spPr>
          <a:xfrm>
            <a:off x="6297556" y="4346126"/>
            <a:ext cx="1435505" cy="1874102"/>
          </a:xfrm>
          <a:solidFill>
            <a:schemeClr val="bg1"/>
          </a:solidFill>
          <a:effectLst>
            <a:outerShdw blurRad="127000" dist="38100" dir="5400000" algn="t" rotWithShape="0">
              <a:prstClr val="black">
                <a:alpha val="25000"/>
              </a:prstClr>
            </a:outerShdw>
          </a:effectLst>
        </p:spPr>
        <p:txBody>
          <a:bodyPr/>
          <a:lstStyle>
            <a:lvl1pPr algn="ctr">
              <a:defRPr sz="1100"/>
            </a:lvl1pPr>
          </a:lstStyle>
          <a:p>
            <a:r>
              <a:rPr lang="en-GB"/>
              <a:t>Insert image</a:t>
            </a:r>
          </a:p>
        </p:txBody>
      </p:sp>
      <p:sp>
        <p:nvSpPr>
          <p:cNvPr id="75" name="Text Placeholder 54">
            <a:extLst>
              <a:ext uri="{FF2B5EF4-FFF2-40B4-BE49-F238E27FC236}">
                <a16:creationId xmlns:a16="http://schemas.microsoft.com/office/drawing/2014/main" id="{919882AD-6E8F-A1F6-6D84-81AFBD3F88D1}"/>
              </a:ext>
            </a:extLst>
          </p:cNvPr>
          <p:cNvSpPr>
            <a:spLocks noGrp="1"/>
          </p:cNvSpPr>
          <p:nvPr>
            <p:ph type="body" sz="quarter" idx="59" hasCustomPrompt="1"/>
          </p:nvPr>
        </p:nvSpPr>
        <p:spPr>
          <a:xfrm>
            <a:off x="7892855" y="4389243"/>
            <a:ext cx="3025082" cy="407988"/>
          </a:xfrm>
        </p:spPr>
        <p:txBody>
          <a:bodyPr/>
          <a:lstStyle>
            <a:lvl1pPr>
              <a:defRPr sz="1600">
                <a:latin typeface="Arial" panose="020B0604020202020204" pitchFamily="34" charset="0"/>
              </a:defRPr>
            </a:lvl1pPr>
          </a:lstStyle>
          <a:p>
            <a:pPr lvl="0"/>
            <a:r>
              <a:rPr lang="en-GB"/>
              <a:t>Insert title</a:t>
            </a:r>
          </a:p>
        </p:txBody>
      </p:sp>
      <p:sp>
        <p:nvSpPr>
          <p:cNvPr id="76" name="Text Placeholder 57">
            <a:extLst>
              <a:ext uri="{FF2B5EF4-FFF2-40B4-BE49-F238E27FC236}">
                <a16:creationId xmlns:a16="http://schemas.microsoft.com/office/drawing/2014/main" id="{84CB4CE2-C636-6B67-1B01-3B4984B2E3A9}"/>
              </a:ext>
            </a:extLst>
          </p:cNvPr>
          <p:cNvSpPr>
            <a:spLocks noGrp="1"/>
          </p:cNvSpPr>
          <p:nvPr>
            <p:ph type="body" sz="quarter" idx="60" hasCustomPrompt="1"/>
          </p:nvPr>
        </p:nvSpPr>
        <p:spPr>
          <a:xfrm>
            <a:off x="7893600" y="4852382"/>
            <a:ext cx="3025081" cy="1281699"/>
          </a:xfrm>
        </p:spPr>
        <p:txBody>
          <a:bodyPr/>
          <a:lstStyle>
            <a:lvl1pPr>
              <a:defRPr sz="1200">
                <a:latin typeface="+mn-lt"/>
              </a:defRPr>
            </a:lvl1pPr>
            <a:lvl2pPr>
              <a:defRPr sz="1200">
                <a:latin typeface="+mn-lt"/>
              </a:defRPr>
            </a:lvl2pPr>
            <a:lvl3pPr>
              <a:defRPr sz="1100">
                <a:latin typeface="+mn-lt"/>
              </a:defRPr>
            </a:lvl3pPr>
            <a:lvl4pPr>
              <a:defRPr sz="1050">
                <a:latin typeface="+mn-lt"/>
              </a:defRPr>
            </a:lvl4pPr>
            <a:lvl5pPr>
              <a:defRPr sz="1200">
                <a:latin typeface="Arial" panose="020B0604020202020204" pitchFamily="34" charset="0"/>
              </a:defRPr>
            </a:lvl5pPr>
          </a:lstStyle>
          <a:p>
            <a:pPr lvl="0"/>
            <a:r>
              <a:rPr lang="en-GB"/>
              <a:t>Insert text</a:t>
            </a:r>
          </a:p>
          <a:p>
            <a:pPr lvl="1"/>
            <a:r>
              <a:rPr lang="en-GB"/>
              <a:t>Second level</a:t>
            </a:r>
          </a:p>
          <a:p>
            <a:pPr lvl="2"/>
            <a:r>
              <a:rPr lang="en-GB"/>
              <a:t>Third level</a:t>
            </a:r>
          </a:p>
          <a:p>
            <a:pPr lvl="3"/>
            <a:r>
              <a:rPr lang="en-GB"/>
              <a:t>Fourth level</a:t>
            </a:r>
          </a:p>
          <a:p>
            <a:pPr lvl="4"/>
            <a:r>
              <a:rPr lang="en-GB"/>
              <a:t>Fifth level</a:t>
            </a:r>
          </a:p>
        </p:txBody>
      </p:sp>
      <p:grpSp>
        <p:nvGrpSpPr>
          <p:cNvPr id="77" name="Group 76">
            <a:extLst>
              <a:ext uri="{FF2B5EF4-FFF2-40B4-BE49-F238E27FC236}">
                <a16:creationId xmlns:a16="http://schemas.microsoft.com/office/drawing/2014/main" id="{B0861A91-8875-1940-EA3C-A9EAA96075B7}"/>
              </a:ext>
            </a:extLst>
          </p:cNvPr>
          <p:cNvGrpSpPr/>
          <p:nvPr/>
        </p:nvGrpSpPr>
        <p:grpSpPr>
          <a:xfrm>
            <a:off x="12284372" y="0"/>
            <a:ext cx="2174455" cy="4839558"/>
            <a:chOff x="838200" y="1150069"/>
            <a:chExt cx="2175021" cy="4839558"/>
          </a:xfrm>
        </p:grpSpPr>
        <p:sp>
          <p:nvSpPr>
            <p:cNvPr id="78" name="Rectangle 77">
              <a:extLst>
                <a:ext uri="{FF2B5EF4-FFF2-40B4-BE49-F238E27FC236}">
                  <a16:creationId xmlns:a16="http://schemas.microsoft.com/office/drawing/2014/main" id="{E220C6A8-D066-B8C1-3A5F-AC5392414CDC}"/>
                </a:ext>
              </a:extLst>
            </p:cNvPr>
            <p:cNvSpPr/>
            <p:nvPr/>
          </p:nvSpPr>
          <p:spPr>
            <a:xfrm>
              <a:off x="838200" y="1150069"/>
              <a:ext cx="2146445" cy="4839558"/>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333333"/>
                </a:solidFill>
              </a:endParaRPr>
            </a:p>
          </p:txBody>
        </p:sp>
        <p:sp>
          <p:nvSpPr>
            <p:cNvPr id="79" name="Rectangle 78">
              <a:extLst>
                <a:ext uri="{FF2B5EF4-FFF2-40B4-BE49-F238E27FC236}">
                  <a16:creationId xmlns:a16="http://schemas.microsoft.com/office/drawing/2014/main" id="{DB3F5927-6258-F205-C4EA-886DE802FBD2}"/>
                </a:ext>
              </a:extLst>
            </p:cNvPr>
            <p:cNvSpPr/>
            <p:nvPr/>
          </p:nvSpPr>
          <p:spPr>
            <a:xfrm flipV="1">
              <a:off x="838200" y="1150069"/>
              <a:ext cx="2146445" cy="52016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799">
                <a:solidFill>
                  <a:srgbClr val="333333"/>
                </a:solidFill>
              </a:endParaRPr>
            </a:p>
          </p:txBody>
        </p:sp>
        <p:sp>
          <p:nvSpPr>
            <p:cNvPr id="80" name="TextBox 79">
              <a:extLst>
                <a:ext uri="{FF2B5EF4-FFF2-40B4-BE49-F238E27FC236}">
                  <a16:creationId xmlns:a16="http://schemas.microsoft.com/office/drawing/2014/main" id="{B457753D-100B-D8F0-08E2-EF6155716739}"/>
                </a:ext>
              </a:extLst>
            </p:cNvPr>
            <p:cNvSpPr txBox="1"/>
            <p:nvPr/>
          </p:nvSpPr>
          <p:spPr>
            <a:xfrm>
              <a:off x="866775" y="2189496"/>
              <a:ext cx="2087197" cy="553998"/>
            </a:xfrm>
            <a:prstGeom prst="rect">
              <a:avLst/>
            </a:prstGeom>
            <a:noFill/>
          </p:spPr>
          <p:txBody>
            <a:bodyPr wrap="square" rtlCol="0">
              <a:spAutoFit/>
            </a:bodyPr>
            <a:lstStyle/>
            <a:p>
              <a:r>
                <a:rPr lang="en-GB" sz="1000" b="1">
                  <a:solidFill>
                    <a:srgbClr val="333333"/>
                  </a:solidFill>
                </a:rPr>
                <a:t>2. </a:t>
              </a:r>
              <a:r>
                <a:rPr lang="en-GB" sz="1000">
                  <a:solidFill>
                    <a:srgbClr val="333333"/>
                  </a:solidFill>
                </a:rPr>
                <a:t>Click on the </a:t>
              </a:r>
              <a:r>
                <a:rPr lang="en-GB" sz="1000" b="0">
                  <a:solidFill>
                    <a:srgbClr val="333333"/>
                  </a:solidFill>
                  <a:latin typeface="Arial" panose="020B0604020202020204" pitchFamily="34" charset="0"/>
                </a:rPr>
                <a:t>icon</a:t>
              </a:r>
              <a:r>
                <a:rPr lang="en-GB" sz="1000">
                  <a:solidFill>
                    <a:srgbClr val="333333"/>
                  </a:solidFill>
                </a:rPr>
                <a:t> in the middle of the placeholder and choose the image from your computer.</a:t>
              </a:r>
            </a:p>
          </p:txBody>
        </p:sp>
        <p:sp>
          <p:nvSpPr>
            <p:cNvPr id="81" name="TextBox 80">
              <a:extLst>
                <a:ext uri="{FF2B5EF4-FFF2-40B4-BE49-F238E27FC236}">
                  <a16:creationId xmlns:a16="http://schemas.microsoft.com/office/drawing/2014/main" id="{8C7F4081-85EB-D3F2-2E72-63774F0FB5C6}"/>
                </a:ext>
              </a:extLst>
            </p:cNvPr>
            <p:cNvSpPr txBox="1"/>
            <p:nvPr/>
          </p:nvSpPr>
          <p:spPr>
            <a:xfrm>
              <a:off x="866774" y="2943679"/>
              <a:ext cx="2146447" cy="553998"/>
            </a:xfrm>
            <a:prstGeom prst="rect">
              <a:avLst/>
            </a:prstGeom>
            <a:noFill/>
          </p:spPr>
          <p:txBody>
            <a:bodyPr wrap="square" rtlCol="0">
              <a:spAutoFit/>
            </a:bodyPr>
            <a:lstStyle/>
            <a:p>
              <a:r>
                <a:rPr lang="en-GB" sz="1000" b="1">
                  <a:solidFill>
                    <a:srgbClr val="333333"/>
                  </a:solidFill>
                </a:rPr>
                <a:t>3. </a:t>
              </a:r>
              <a:r>
                <a:rPr lang="en-GB" sz="1000">
                  <a:solidFill>
                    <a:srgbClr val="333333"/>
                  </a:solidFill>
                </a:rPr>
                <a:t>Click on the </a:t>
              </a:r>
              <a:r>
                <a:rPr lang="en-GB" sz="1000" b="0">
                  <a:solidFill>
                    <a:srgbClr val="333333"/>
                  </a:solidFill>
                  <a:latin typeface="Arial" panose="020B0604020202020204" pitchFamily="34" charset="0"/>
                </a:rPr>
                <a:t>Format Picture </a:t>
              </a:r>
              <a:r>
                <a:rPr lang="en-GB" sz="1000">
                  <a:solidFill>
                    <a:srgbClr val="333333"/>
                  </a:solidFill>
                </a:rPr>
                <a:t>tab in the ribbon and use the tools to edit the image.</a:t>
              </a:r>
            </a:p>
          </p:txBody>
        </p:sp>
        <p:sp>
          <p:nvSpPr>
            <p:cNvPr id="82" name="TextBox 81">
              <a:extLst>
                <a:ext uri="{FF2B5EF4-FFF2-40B4-BE49-F238E27FC236}">
                  <a16:creationId xmlns:a16="http://schemas.microsoft.com/office/drawing/2014/main" id="{3C874797-A9A8-77E2-7138-CD14DFDC4686}"/>
                </a:ext>
              </a:extLst>
            </p:cNvPr>
            <p:cNvSpPr txBox="1"/>
            <p:nvPr/>
          </p:nvSpPr>
          <p:spPr>
            <a:xfrm>
              <a:off x="866773" y="3543974"/>
              <a:ext cx="2146447" cy="1169551"/>
            </a:xfrm>
            <a:prstGeom prst="rect">
              <a:avLst/>
            </a:prstGeom>
            <a:noFill/>
          </p:spPr>
          <p:txBody>
            <a:bodyPr wrap="square" rtlCol="0">
              <a:spAutoFit/>
            </a:bodyPr>
            <a:lstStyle/>
            <a:p>
              <a:r>
                <a:rPr lang="en-GB" sz="1000" b="1">
                  <a:solidFill>
                    <a:srgbClr val="333333"/>
                  </a:solidFill>
                </a:rPr>
                <a:t>4. </a:t>
              </a:r>
              <a:r>
                <a:rPr lang="en-GB" sz="1000">
                  <a:solidFill>
                    <a:srgbClr val="333333"/>
                  </a:solidFill>
                </a:rPr>
                <a:t>Choose </a:t>
              </a:r>
              <a:r>
                <a:rPr lang="en-GB" sz="1000" b="0">
                  <a:solidFill>
                    <a:srgbClr val="333333"/>
                  </a:solidFill>
                  <a:latin typeface="Arial" panose="020B0604020202020204" pitchFamily="34" charset="0"/>
                </a:rPr>
                <a:t>Crop</a:t>
              </a:r>
              <a:r>
                <a:rPr lang="en-GB" sz="1000">
                  <a:solidFill>
                    <a:srgbClr val="333333"/>
                  </a:solidFill>
                </a:rPr>
                <a:t> to resize and move the image within the placeholder, using the white circles in the corners of the image. Click on the drop down arrow and choose </a:t>
              </a:r>
              <a:r>
                <a:rPr lang="en-GB" sz="1000" b="0">
                  <a:solidFill>
                    <a:srgbClr val="333333"/>
                  </a:solidFill>
                  <a:latin typeface="Arial" panose="020B0604020202020204" pitchFamily="34" charset="0"/>
                </a:rPr>
                <a:t>Fit </a:t>
              </a:r>
              <a:r>
                <a:rPr lang="en-GB" sz="1000">
                  <a:solidFill>
                    <a:srgbClr val="333333"/>
                  </a:solidFill>
                </a:rPr>
                <a:t>to fit the image to the placeholder.</a:t>
              </a:r>
            </a:p>
          </p:txBody>
        </p:sp>
        <p:sp>
          <p:nvSpPr>
            <p:cNvPr id="83" name="TextBox 82">
              <a:extLst>
                <a:ext uri="{FF2B5EF4-FFF2-40B4-BE49-F238E27FC236}">
                  <a16:creationId xmlns:a16="http://schemas.microsoft.com/office/drawing/2014/main" id="{5C964653-9E72-53AF-1198-767E04E7727E}"/>
                </a:ext>
              </a:extLst>
            </p:cNvPr>
            <p:cNvSpPr txBox="1"/>
            <p:nvPr/>
          </p:nvSpPr>
          <p:spPr>
            <a:xfrm>
              <a:off x="866774" y="4759822"/>
              <a:ext cx="2146447" cy="400110"/>
            </a:xfrm>
            <a:prstGeom prst="rect">
              <a:avLst/>
            </a:prstGeom>
            <a:noFill/>
          </p:spPr>
          <p:txBody>
            <a:bodyPr wrap="square" rtlCol="0">
              <a:spAutoFit/>
            </a:bodyPr>
            <a:lstStyle/>
            <a:p>
              <a:r>
                <a:rPr lang="en-GB" sz="1000" b="1">
                  <a:solidFill>
                    <a:srgbClr val="333333"/>
                  </a:solidFill>
                </a:rPr>
                <a:t>5. </a:t>
              </a:r>
              <a:r>
                <a:rPr lang="en-GB" sz="1000">
                  <a:solidFill>
                    <a:srgbClr val="333333"/>
                  </a:solidFill>
                </a:rPr>
                <a:t>Choose </a:t>
              </a:r>
              <a:r>
                <a:rPr lang="en-GB" sz="1000" b="0">
                  <a:solidFill>
                    <a:srgbClr val="333333"/>
                  </a:solidFill>
                  <a:latin typeface="Arial" panose="020B0604020202020204" pitchFamily="34" charset="0"/>
                </a:rPr>
                <a:t>Picture Colour </a:t>
              </a:r>
              <a:r>
                <a:rPr lang="en-GB" sz="1000">
                  <a:solidFill>
                    <a:srgbClr val="333333"/>
                  </a:solidFill>
                </a:rPr>
                <a:t>to adjust the Saturation, Tone, and Colour.</a:t>
              </a:r>
            </a:p>
          </p:txBody>
        </p:sp>
        <p:sp>
          <p:nvSpPr>
            <p:cNvPr id="84" name="TextBox 83">
              <a:extLst>
                <a:ext uri="{FF2B5EF4-FFF2-40B4-BE49-F238E27FC236}">
                  <a16:creationId xmlns:a16="http://schemas.microsoft.com/office/drawing/2014/main" id="{8F32BEC9-C8D2-0D6D-F68F-4A86BA1F85A5}"/>
                </a:ext>
              </a:extLst>
            </p:cNvPr>
            <p:cNvSpPr txBox="1"/>
            <p:nvPr/>
          </p:nvSpPr>
          <p:spPr>
            <a:xfrm>
              <a:off x="866774" y="5360117"/>
              <a:ext cx="2146447" cy="553998"/>
            </a:xfrm>
            <a:prstGeom prst="rect">
              <a:avLst/>
            </a:prstGeom>
            <a:noFill/>
          </p:spPr>
          <p:txBody>
            <a:bodyPr wrap="square" rtlCol="0">
              <a:spAutoFit/>
            </a:bodyPr>
            <a:lstStyle/>
            <a:p>
              <a:r>
                <a:rPr lang="en-GB" sz="1000" b="1">
                  <a:solidFill>
                    <a:srgbClr val="333333"/>
                  </a:solidFill>
                </a:rPr>
                <a:t>6. </a:t>
              </a:r>
              <a:r>
                <a:rPr lang="en-GB" sz="1000">
                  <a:solidFill>
                    <a:srgbClr val="333333"/>
                  </a:solidFill>
                </a:rPr>
                <a:t>Choose </a:t>
              </a:r>
              <a:r>
                <a:rPr lang="en-GB" sz="1000" b="0">
                  <a:solidFill>
                    <a:srgbClr val="333333"/>
                  </a:solidFill>
                  <a:latin typeface="Arial" panose="020B0604020202020204" pitchFamily="34" charset="0"/>
                </a:rPr>
                <a:t>Picture Correction </a:t>
              </a:r>
              <a:r>
                <a:rPr lang="en-GB" sz="1000">
                  <a:solidFill>
                    <a:srgbClr val="333333"/>
                  </a:solidFill>
                </a:rPr>
                <a:t>to adjust the Sharpness, Brightness, and Contrast.</a:t>
              </a:r>
            </a:p>
          </p:txBody>
        </p:sp>
        <p:sp>
          <p:nvSpPr>
            <p:cNvPr id="85" name="TextBox 84">
              <a:extLst>
                <a:ext uri="{FF2B5EF4-FFF2-40B4-BE49-F238E27FC236}">
                  <a16:creationId xmlns:a16="http://schemas.microsoft.com/office/drawing/2014/main" id="{99C1ACCD-D862-8B58-B4E5-33129F81E308}"/>
                </a:ext>
              </a:extLst>
            </p:cNvPr>
            <p:cNvSpPr txBox="1"/>
            <p:nvPr/>
          </p:nvSpPr>
          <p:spPr>
            <a:xfrm>
              <a:off x="1072610" y="1179173"/>
              <a:ext cx="1734772" cy="461665"/>
            </a:xfrm>
            <a:prstGeom prst="rect">
              <a:avLst/>
            </a:prstGeom>
            <a:noFill/>
          </p:spPr>
          <p:txBody>
            <a:bodyPr wrap="square" rtlCol="0">
              <a:spAutoFit/>
            </a:bodyPr>
            <a:lstStyle/>
            <a:p>
              <a:pPr algn="ctr"/>
              <a:r>
                <a:rPr lang="en-GB" sz="1200">
                  <a:solidFill>
                    <a:srgbClr val="333333"/>
                  </a:solidFill>
                  <a:latin typeface="+mn-lt"/>
                </a:rPr>
                <a:t>HOW TO INSERT AN IMAGE</a:t>
              </a:r>
            </a:p>
          </p:txBody>
        </p:sp>
        <p:sp>
          <p:nvSpPr>
            <p:cNvPr id="86" name="TextBox 85">
              <a:extLst>
                <a:ext uri="{FF2B5EF4-FFF2-40B4-BE49-F238E27FC236}">
                  <a16:creationId xmlns:a16="http://schemas.microsoft.com/office/drawing/2014/main" id="{3E3CD931-F638-E782-EA94-FD4012B1321C}"/>
                </a:ext>
              </a:extLst>
            </p:cNvPr>
            <p:cNvSpPr txBox="1"/>
            <p:nvPr/>
          </p:nvSpPr>
          <p:spPr>
            <a:xfrm>
              <a:off x="866775" y="1759910"/>
              <a:ext cx="2087197" cy="400110"/>
            </a:xfrm>
            <a:prstGeom prst="rect">
              <a:avLst/>
            </a:prstGeom>
            <a:noFill/>
          </p:spPr>
          <p:txBody>
            <a:bodyPr wrap="square" rtlCol="0">
              <a:spAutoFit/>
            </a:bodyPr>
            <a:lstStyle/>
            <a:p>
              <a:r>
                <a:rPr lang="en-GB" sz="1000" b="1">
                  <a:solidFill>
                    <a:srgbClr val="333333"/>
                  </a:solidFill>
                </a:rPr>
                <a:t>1. </a:t>
              </a:r>
              <a:r>
                <a:rPr lang="en-GB" sz="1000">
                  <a:solidFill>
                    <a:srgbClr val="333333"/>
                  </a:solidFill>
                </a:rPr>
                <a:t>If there is already an image present, </a:t>
              </a:r>
              <a:r>
                <a:rPr lang="en-GB" sz="1000">
                  <a:solidFill>
                    <a:srgbClr val="333333"/>
                  </a:solidFill>
                  <a:latin typeface="Arial" panose="020B0604020202020204" pitchFamily="34" charset="0"/>
                </a:rPr>
                <a:t>delete this first.</a:t>
              </a:r>
            </a:p>
          </p:txBody>
        </p:sp>
      </p:grpSp>
      <p:sp>
        <p:nvSpPr>
          <p:cNvPr id="11" name="Text Placeholder 5">
            <a:extLst>
              <a:ext uri="{FF2B5EF4-FFF2-40B4-BE49-F238E27FC236}">
                <a16:creationId xmlns:a16="http://schemas.microsoft.com/office/drawing/2014/main" id="{F4EB2E40-E5FD-9484-F294-C84C7428E989}"/>
              </a:ext>
            </a:extLst>
          </p:cNvPr>
          <p:cNvSpPr>
            <a:spLocks noGrp="1"/>
          </p:cNvSpPr>
          <p:nvPr>
            <p:ph type="body" sz="quarter" idx="72" hasCustomPrompt="1"/>
          </p:nvPr>
        </p:nvSpPr>
        <p:spPr>
          <a:xfrm>
            <a:off x="450732" y="1125736"/>
            <a:ext cx="10323999" cy="581145"/>
          </a:xfrm>
        </p:spPr>
        <p:txBody>
          <a:bodyPr/>
          <a:lstStyle>
            <a:lvl1pPr>
              <a:defRPr sz="1200"/>
            </a:lvl1pPr>
            <a:lvl2pPr>
              <a:defRPr sz="1200"/>
            </a:lvl2pPr>
            <a:lvl3pPr>
              <a:defRPr sz="1100"/>
            </a:lvl3pPr>
            <a:lvl4pPr>
              <a:defRPr sz="1050"/>
            </a:lvl4pPr>
            <a:lvl5pPr>
              <a:defRPr sz="1200"/>
            </a:lvl5pPr>
          </a:lstStyle>
          <a:p>
            <a:pPr lvl="0"/>
            <a:r>
              <a:rPr lang="en-GB"/>
              <a:t>Insert text</a:t>
            </a:r>
          </a:p>
          <a:p>
            <a:pPr lvl="1"/>
            <a:r>
              <a:rPr lang="en-GB"/>
              <a:t>Second level</a:t>
            </a:r>
          </a:p>
          <a:p>
            <a:pPr lvl="2"/>
            <a:r>
              <a:rPr lang="en-GB"/>
              <a:t>Third level</a:t>
            </a:r>
          </a:p>
          <a:p>
            <a:pPr lvl="3"/>
            <a:r>
              <a:rPr lang="en-GB"/>
              <a:t>Fourth level</a:t>
            </a:r>
          </a:p>
          <a:p>
            <a:pPr lvl="4"/>
            <a:r>
              <a:rPr lang="en-GB"/>
              <a:t>Fifth level</a:t>
            </a:r>
          </a:p>
        </p:txBody>
      </p:sp>
      <p:sp>
        <p:nvSpPr>
          <p:cNvPr id="12" name="Title 1">
            <a:extLst>
              <a:ext uri="{FF2B5EF4-FFF2-40B4-BE49-F238E27FC236}">
                <a16:creationId xmlns:a16="http://schemas.microsoft.com/office/drawing/2014/main" id="{B4EB03F9-0942-BDDD-52A6-97237C888CEF}"/>
              </a:ext>
            </a:extLst>
          </p:cNvPr>
          <p:cNvSpPr>
            <a:spLocks noGrp="1"/>
          </p:cNvSpPr>
          <p:nvPr>
            <p:ph type="title" hasCustomPrompt="1"/>
          </p:nvPr>
        </p:nvSpPr>
        <p:spPr>
          <a:xfrm>
            <a:off x="450732" y="460772"/>
            <a:ext cx="10323999" cy="558163"/>
          </a:xfrm>
        </p:spPr>
        <p:txBody>
          <a:bodyPr/>
          <a:lstStyle>
            <a:lvl1pPr>
              <a:defRPr sz="3199"/>
            </a:lvl1pPr>
          </a:lstStyle>
          <a:p>
            <a:r>
              <a:rPr lang="en-GB"/>
              <a:t>Insert title here</a:t>
            </a:r>
          </a:p>
        </p:txBody>
      </p:sp>
      <p:grpSp>
        <p:nvGrpSpPr>
          <p:cNvPr id="2" name="Group 1">
            <a:extLst>
              <a:ext uri="{FF2B5EF4-FFF2-40B4-BE49-F238E27FC236}">
                <a16:creationId xmlns:a16="http://schemas.microsoft.com/office/drawing/2014/main" id="{72D8A156-FAA2-313D-4DA1-E5999A8F34B2}"/>
              </a:ext>
            </a:extLst>
          </p:cNvPr>
          <p:cNvGrpSpPr/>
          <p:nvPr userDrawn="1"/>
        </p:nvGrpSpPr>
        <p:grpSpPr>
          <a:xfrm>
            <a:off x="12284372" y="0"/>
            <a:ext cx="2174455" cy="4839558"/>
            <a:chOff x="838200" y="1150069"/>
            <a:chExt cx="2175021" cy="4839558"/>
          </a:xfrm>
        </p:grpSpPr>
        <p:sp>
          <p:nvSpPr>
            <p:cNvPr id="3" name="Rectangle 2">
              <a:extLst>
                <a:ext uri="{FF2B5EF4-FFF2-40B4-BE49-F238E27FC236}">
                  <a16:creationId xmlns:a16="http://schemas.microsoft.com/office/drawing/2014/main" id="{6AF7148D-BE68-B511-1869-DDED1279D74E}"/>
                </a:ext>
              </a:extLst>
            </p:cNvPr>
            <p:cNvSpPr/>
            <p:nvPr/>
          </p:nvSpPr>
          <p:spPr>
            <a:xfrm>
              <a:off x="838200" y="1150069"/>
              <a:ext cx="2146445" cy="4839558"/>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333333"/>
                </a:solidFill>
              </a:endParaRPr>
            </a:p>
          </p:txBody>
        </p:sp>
        <p:sp>
          <p:nvSpPr>
            <p:cNvPr id="7" name="Rectangle 6">
              <a:extLst>
                <a:ext uri="{FF2B5EF4-FFF2-40B4-BE49-F238E27FC236}">
                  <a16:creationId xmlns:a16="http://schemas.microsoft.com/office/drawing/2014/main" id="{80FC8C27-758C-3ED3-009C-3DDE94BB963B}"/>
                </a:ext>
              </a:extLst>
            </p:cNvPr>
            <p:cNvSpPr/>
            <p:nvPr/>
          </p:nvSpPr>
          <p:spPr>
            <a:xfrm flipV="1">
              <a:off x="838200" y="1150069"/>
              <a:ext cx="2146445" cy="52016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799">
                <a:solidFill>
                  <a:srgbClr val="333333"/>
                </a:solidFill>
              </a:endParaRPr>
            </a:p>
          </p:txBody>
        </p:sp>
        <p:sp>
          <p:nvSpPr>
            <p:cNvPr id="10" name="TextBox 9">
              <a:extLst>
                <a:ext uri="{FF2B5EF4-FFF2-40B4-BE49-F238E27FC236}">
                  <a16:creationId xmlns:a16="http://schemas.microsoft.com/office/drawing/2014/main" id="{F5137438-61A7-F282-5A98-1D8EBD2477F8}"/>
                </a:ext>
              </a:extLst>
            </p:cNvPr>
            <p:cNvSpPr txBox="1"/>
            <p:nvPr/>
          </p:nvSpPr>
          <p:spPr>
            <a:xfrm>
              <a:off x="866775" y="2189496"/>
              <a:ext cx="2087197" cy="553998"/>
            </a:xfrm>
            <a:prstGeom prst="rect">
              <a:avLst/>
            </a:prstGeom>
            <a:noFill/>
          </p:spPr>
          <p:txBody>
            <a:bodyPr wrap="square" rtlCol="0">
              <a:spAutoFit/>
            </a:bodyPr>
            <a:lstStyle/>
            <a:p>
              <a:r>
                <a:rPr lang="en-GB" sz="1000" b="1">
                  <a:solidFill>
                    <a:srgbClr val="333333"/>
                  </a:solidFill>
                </a:rPr>
                <a:t>2. </a:t>
              </a:r>
              <a:r>
                <a:rPr lang="en-GB" sz="1000">
                  <a:solidFill>
                    <a:srgbClr val="333333"/>
                  </a:solidFill>
                </a:rPr>
                <a:t>Click on the </a:t>
              </a:r>
              <a:r>
                <a:rPr lang="en-GB" sz="1000" b="0">
                  <a:solidFill>
                    <a:srgbClr val="333333"/>
                  </a:solidFill>
                  <a:latin typeface="Arial" panose="020B0604020202020204" pitchFamily="34" charset="0"/>
                </a:rPr>
                <a:t>icon</a:t>
              </a:r>
              <a:r>
                <a:rPr lang="en-GB" sz="1000">
                  <a:solidFill>
                    <a:srgbClr val="333333"/>
                  </a:solidFill>
                </a:rPr>
                <a:t> in the middle of the placeholder and choose the image from your computer.</a:t>
              </a:r>
            </a:p>
          </p:txBody>
        </p:sp>
        <p:sp>
          <p:nvSpPr>
            <p:cNvPr id="13" name="TextBox 12">
              <a:extLst>
                <a:ext uri="{FF2B5EF4-FFF2-40B4-BE49-F238E27FC236}">
                  <a16:creationId xmlns:a16="http://schemas.microsoft.com/office/drawing/2014/main" id="{F9126E4E-1171-62A8-2850-0067E8C31308}"/>
                </a:ext>
              </a:extLst>
            </p:cNvPr>
            <p:cNvSpPr txBox="1"/>
            <p:nvPr/>
          </p:nvSpPr>
          <p:spPr>
            <a:xfrm>
              <a:off x="866774" y="2943679"/>
              <a:ext cx="2146447" cy="553998"/>
            </a:xfrm>
            <a:prstGeom prst="rect">
              <a:avLst/>
            </a:prstGeom>
            <a:noFill/>
          </p:spPr>
          <p:txBody>
            <a:bodyPr wrap="square" rtlCol="0">
              <a:spAutoFit/>
            </a:bodyPr>
            <a:lstStyle/>
            <a:p>
              <a:r>
                <a:rPr lang="en-GB" sz="1000" b="1">
                  <a:solidFill>
                    <a:srgbClr val="333333"/>
                  </a:solidFill>
                </a:rPr>
                <a:t>3. </a:t>
              </a:r>
              <a:r>
                <a:rPr lang="en-GB" sz="1000">
                  <a:solidFill>
                    <a:srgbClr val="333333"/>
                  </a:solidFill>
                </a:rPr>
                <a:t>Click on the </a:t>
              </a:r>
              <a:r>
                <a:rPr lang="en-GB" sz="1000" b="0">
                  <a:solidFill>
                    <a:srgbClr val="333333"/>
                  </a:solidFill>
                  <a:latin typeface="Arial" panose="020B0604020202020204" pitchFamily="34" charset="0"/>
                </a:rPr>
                <a:t>Format Picture </a:t>
              </a:r>
              <a:r>
                <a:rPr lang="en-GB" sz="1000">
                  <a:solidFill>
                    <a:srgbClr val="333333"/>
                  </a:solidFill>
                </a:rPr>
                <a:t>tab in the ribbon and use the tools to edit the image.</a:t>
              </a:r>
            </a:p>
          </p:txBody>
        </p:sp>
        <p:sp>
          <p:nvSpPr>
            <p:cNvPr id="14" name="TextBox 13">
              <a:extLst>
                <a:ext uri="{FF2B5EF4-FFF2-40B4-BE49-F238E27FC236}">
                  <a16:creationId xmlns:a16="http://schemas.microsoft.com/office/drawing/2014/main" id="{F72B37E2-1810-4DF4-6FF7-20317924921A}"/>
                </a:ext>
              </a:extLst>
            </p:cNvPr>
            <p:cNvSpPr txBox="1"/>
            <p:nvPr/>
          </p:nvSpPr>
          <p:spPr>
            <a:xfrm>
              <a:off x="866773" y="3543974"/>
              <a:ext cx="2146447" cy="1169551"/>
            </a:xfrm>
            <a:prstGeom prst="rect">
              <a:avLst/>
            </a:prstGeom>
            <a:noFill/>
          </p:spPr>
          <p:txBody>
            <a:bodyPr wrap="square" rtlCol="0">
              <a:spAutoFit/>
            </a:bodyPr>
            <a:lstStyle/>
            <a:p>
              <a:r>
                <a:rPr lang="en-GB" sz="1000" b="1">
                  <a:solidFill>
                    <a:srgbClr val="333333"/>
                  </a:solidFill>
                </a:rPr>
                <a:t>4. </a:t>
              </a:r>
              <a:r>
                <a:rPr lang="en-GB" sz="1000">
                  <a:solidFill>
                    <a:srgbClr val="333333"/>
                  </a:solidFill>
                </a:rPr>
                <a:t>Choose </a:t>
              </a:r>
              <a:r>
                <a:rPr lang="en-GB" sz="1000" b="0">
                  <a:solidFill>
                    <a:srgbClr val="333333"/>
                  </a:solidFill>
                  <a:latin typeface="Arial" panose="020B0604020202020204" pitchFamily="34" charset="0"/>
                </a:rPr>
                <a:t>Crop</a:t>
              </a:r>
              <a:r>
                <a:rPr lang="en-GB" sz="1000">
                  <a:solidFill>
                    <a:srgbClr val="333333"/>
                  </a:solidFill>
                </a:rPr>
                <a:t> to resize and move the image within the placeholder, using the white circles in the corners of the image. Click on the drop down arrow and choose </a:t>
              </a:r>
              <a:r>
                <a:rPr lang="en-GB" sz="1000" b="0">
                  <a:solidFill>
                    <a:srgbClr val="333333"/>
                  </a:solidFill>
                  <a:latin typeface="Arial" panose="020B0604020202020204" pitchFamily="34" charset="0"/>
                </a:rPr>
                <a:t>Fit </a:t>
              </a:r>
              <a:r>
                <a:rPr lang="en-GB" sz="1000">
                  <a:solidFill>
                    <a:srgbClr val="333333"/>
                  </a:solidFill>
                </a:rPr>
                <a:t>to fit the image to the placeholder.</a:t>
              </a:r>
            </a:p>
          </p:txBody>
        </p:sp>
        <p:sp>
          <p:nvSpPr>
            <p:cNvPr id="15" name="TextBox 14">
              <a:extLst>
                <a:ext uri="{FF2B5EF4-FFF2-40B4-BE49-F238E27FC236}">
                  <a16:creationId xmlns:a16="http://schemas.microsoft.com/office/drawing/2014/main" id="{B5BEC10D-EB76-A4D6-0882-A8C49A420D98}"/>
                </a:ext>
              </a:extLst>
            </p:cNvPr>
            <p:cNvSpPr txBox="1"/>
            <p:nvPr/>
          </p:nvSpPr>
          <p:spPr>
            <a:xfrm>
              <a:off x="866774" y="4759822"/>
              <a:ext cx="2146447" cy="400110"/>
            </a:xfrm>
            <a:prstGeom prst="rect">
              <a:avLst/>
            </a:prstGeom>
            <a:noFill/>
          </p:spPr>
          <p:txBody>
            <a:bodyPr wrap="square" rtlCol="0">
              <a:spAutoFit/>
            </a:bodyPr>
            <a:lstStyle/>
            <a:p>
              <a:r>
                <a:rPr lang="en-GB" sz="1000" b="1">
                  <a:solidFill>
                    <a:srgbClr val="333333"/>
                  </a:solidFill>
                </a:rPr>
                <a:t>5. </a:t>
              </a:r>
              <a:r>
                <a:rPr lang="en-GB" sz="1000">
                  <a:solidFill>
                    <a:srgbClr val="333333"/>
                  </a:solidFill>
                </a:rPr>
                <a:t>Choose </a:t>
              </a:r>
              <a:r>
                <a:rPr lang="en-GB" sz="1000" b="0">
                  <a:solidFill>
                    <a:srgbClr val="333333"/>
                  </a:solidFill>
                  <a:latin typeface="Arial" panose="020B0604020202020204" pitchFamily="34" charset="0"/>
                </a:rPr>
                <a:t>Picture Colour </a:t>
              </a:r>
              <a:r>
                <a:rPr lang="en-GB" sz="1000">
                  <a:solidFill>
                    <a:srgbClr val="333333"/>
                  </a:solidFill>
                </a:rPr>
                <a:t>to adjust the Saturation, Tone, and Colour.</a:t>
              </a:r>
            </a:p>
          </p:txBody>
        </p:sp>
        <p:sp>
          <p:nvSpPr>
            <p:cNvPr id="16" name="TextBox 15">
              <a:extLst>
                <a:ext uri="{FF2B5EF4-FFF2-40B4-BE49-F238E27FC236}">
                  <a16:creationId xmlns:a16="http://schemas.microsoft.com/office/drawing/2014/main" id="{17B01E46-9A0D-9091-92CE-470040A23FCB}"/>
                </a:ext>
              </a:extLst>
            </p:cNvPr>
            <p:cNvSpPr txBox="1"/>
            <p:nvPr/>
          </p:nvSpPr>
          <p:spPr>
            <a:xfrm>
              <a:off x="866774" y="5360117"/>
              <a:ext cx="2146447" cy="553998"/>
            </a:xfrm>
            <a:prstGeom prst="rect">
              <a:avLst/>
            </a:prstGeom>
            <a:noFill/>
          </p:spPr>
          <p:txBody>
            <a:bodyPr wrap="square" rtlCol="0">
              <a:spAutoFit/>
            </a:bodyPr>
            <a:lstStyle/>
            <a:p>
              <a:r>
                <a:rPr lang="en-GB" sz="1000" b="1">
                  <a:solidFill>
                    <a:srgbClr val="333333"/>
                  </a:solidFill>
                </a:rPr>
                <a:t>6. </a:t>
              </a:r>
              <a:r>
                <a:rPr lang="en-GB" sz="1000">
                  <a:solidFill>
                    <a:srgbClr val="333333"/>
                  </a:solidFill>
                </a:rPr>
                <a:t>Choose </a:t>
              </a:r>
              <a:r>
                <a:rPr lang="en-GB" sz="1000" b="0">
                  <a:solidFill>
                    <a:srgbClr val="333333"/>
                  </a:solidFill>
                  <a:latin typeface="Arial" panose="020B0604020202020204" pitchFamily="34" charset="0"/>
                </a:rPr>
                <a:t>Picture Correction </a:t>
              </a:r>
              <a:r>
                <a:rPr lang="en-GB" sz="1000">
                  <a:solidFill>
                    <a:srgbClr val="333333"/>
                  </a:solidFill>
                </a:rPr>
                <a:t>to adjust the Sharpness, Brightness, and Contrast.</a:t>
              </a:r>
            </a:p>
          </p:txBody>
        </p:sp>
        <p:sp>
          <p:nvSpPr>
            <p:cNvPr id="17" name="TextBox 16">
              <a:extLst>
                <a:ext uri="{FF2B5EF4-FFF2-40B4-BE49-F238E27FC236}">
                  <a16:creationId xmlns:a16="http://schemas.microsoft.com/office/drawing/2014/main" id="{416CD378-AF63-CA3C-8478-F7D0F6C9D514}"/>
                </a:ext>
              </a:extLst>
            </p:cNvPr>
            <p:cNvSpPr txBox="1"/>
            <p:nvPr/>
          </p:nvSpPr>
          <p:spPr>
            <a:xfrm>
              <a:off x="1072610" y="1179173"/>
              <a:ext cx="1734772" cy="461665"/>
            </a:xfrm>
            <a:prstGeom prst="rect">
              <a:avLst/>
            </a:prstGeom>
            <a:noFill/>
          </p:spPr>
          <p:txBody>
            <a:bodyPr wrap="square" rtlCol="0">
              <a:spAutoFit/>
            </a:bodyPr>
            <a:lstStyle/>
            <a:p>
              <a:pPr algn="ctr"/>
              <a:r>
                <a:rPr lang="en-GB" sz="1200">
                  <a:solidFill>
                    <a:srgbClr val="333333"/>
                  </a:solidFill>
                  <a:latin typeface="+mn-lt"/>
                </a:rPr>
                <a:t>HOW TO INSERT AN IMAGE</a:t>
              </a:r>
            </a:p>
          </p:txBody>
        </p:sp>
        <p:sp>
          <p:nvSpPr>
            <p:cNvPr id="18" name="TextBox 17">
              <a:extLst>
                <a:ext uri="{FF2B5EF4-FFF2-40B4-BE49-F238E27FC236}">
                  <a16:creationId xmlns:a16="http://schemas.microsoft.com/office/drawing/2014/main" id="{81BD4CB4-C752-FCC8-BCC8-BC00E9575E95}"/>
                </a:ext>
              </a:extLst>
            </p:cNvPr>
            <p:cNvSpPr txBox="1"/>
            <p:nvPr userDrawn="1"/>
          </p:nvSpPr>
          <p:spPr>
            <a:xfrm>
              <a:off x="866775" y="1759910"/>
              <a:ext cx="2087197" cy="400110"/>
            </a:xfrm>
            <a:prstGeom prst="rect">
              <a:avLst/>
            </a:prstGeom>
            <a:noFill/>
          </p:spPr>
          <p:txBody>
            <a:bodyPr wrap="square" rtlCol="0">
              <a:spAutoFit/>
            </a:bodyPr>
            <a:lstStyle/>
            <a:p>
              <a:r>
                <a:rPr lang="en-GB" sz="1000" b="1">
                  <a:solidFill>
                    <a:srgbClr val="333333"/>
                  </a:solidFill>
                </a:rPr>
                <a:t>1. </a:t>
              </a:r>
              <a:r>
                <a:rPr lang="en-GB" sz="1000">
                  <a:solidFill>
                    <a:srgbClr val="333333"/>
                  </a:solidFill>
                </a:rPr>
                <a:t>If there is already an image present, </a:t>
              </a:r>
              <a:r>
                <a:rPr lang="en-GB" sz="1000">
                  <a:solidFill>
                    <a:srgbClr val="333333"/>
                  </a:solidFill>
                  <a:latin typeface="Arial" panose="020B0604020202020204" pitchFamily="34" charset="0"/>
                </a:rPr>
                <a:t>delete this first.</a:t>
              </a:r>
            </a:p>
          </p:txBody>
        </p:sp>
      </p:grpSp>
      <p:pic>
        <p:nvPicPr>
          <p:cNvPr id="21" name="Graphic 20">
            <a:extLst>
              <a:ext uri="{FF2B5EF4-FFF2-40B4-BE49-F238E27FC236}">
                <a16:creationId xmlns:a16="http://schemas.microsoft.com/office/drawing/2014/main" id="{E2703079-0AAE-BE05-6E9A-B2CBDDE15F07}"/>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954264" y="449778"/>
            <a:ext cx="566076" cy="566223"/>
          </a:xfrm>
          <a:prstGeom prst="rect">
            <a:avLst/>
          </a:prstGeom>
        </p:spPr>
      </p:pic>
      <p:sp>
        <p:nvSpPr>
          <p:cNvPr id="5" name="Footer Placeholder 4">
            <a:extLst>
              <a:ext uri="{FF2B5EF4-FFF2-40B4-BE49-F238E27FC236}">
                <a16:creationId xmlns:a16="http://schemas.microsoft.com/office/drawing/2014/main" id="{5C314512-D751-8912-C6C6-8B0392C8E186}"/>
              </a:ext>
            </a:extLst>
          </p:cNvPr>
          <p:cNvSpPr>
            <a:spLocks noGrp="1"/>
          </p:cNvSpPr>
          <p:nvPr>
            <p:ph type="ftr" sz="quarter" idx="3"/>
          </p:nvPr>
        </p:nvSpPr>
        <p:spPr>
          <a:xfrm rot="5400000">
            <a:off x="8770654" y="3198629"/>
            <a:ext cx="6616800" cy="219543"/>
          </a:xfrm>
          <a:prstGeom prst="rect">
            <a:avLst/>
          </a:prstGeom>
          <a:solidFill>
            <a:schemeClr val="accent1"/>
          </a:solidFill>
        </p:spPr>
        <p:txBody>
          <a:bodyPr wrap="square" rtlCol="0" anchor="ctr">
            <a:noAutofit/>
          </a:bodyPr>
          <a:lstStyle>
            <a:lvl1pPr algn="ctr">
              <a:lnSpc>
                <a:spcPct val="100000"/>
              </a:lnSpc>
              <a:spcAft>
                <a:spcPts val="1200"/>
              </a:spcAft>
              <a:defRPr lang="en-GB" sz="900" b="0" spc="100" baseline="0" smtClean="0"/>
            </a:lvl1pPr>
          </a:lstStyle>
          <a:p>
            <a:r>
              <a:rPr lang="en-IN"/>
              <a:t>SECTION TITLE</a:t>
            </a:r>
          </a:p>
        </p:txBody>
      </p:sp>
      <p:sp>
        <p:nvSpPr>
          <p:cNvPr id="19" name="Slide Number Placeholder 46">
            <a:extLst>
              <a:ext uri="{FF2B5EF4-FFF2-40B4-BE49-F238E27FC236}">
                <a16:creationId xmlns:a16="http://schemas.microsoft.com/office/drawing/2014/main" id="{F6955225-E1C3-6B98-500A-F4B4DE40E8D9}"/>
              </a:ext>
            </a:extLst>
          </p:cNvPr>
          <p:cNvSpPr>
            <a:spLocks noGrp="1"/>
          </p:cNvSpPr>
          <p:nvPr>
            <p:ph type="sldNum" sz="quarter" idx="34"/>
          </p:nvPr>
        </p:nvSpPr>
        <p:spPr>
          <a:xfrm>
            <a:off x="11967901" y="6617924"/>
            <a:ext cx="220924" cy="240077"/>
          </a:xfrm>
          <a:prstGeom prst="rect">
            <a:avLst/>
          </a:prstGeom>
          <a:solidFill>
            <a:schemeClr val="accent1"/>
          </a:solidFill>
        </p:spPr>
        <p:txBody>
          <a:bodyPr/>
          <a:lstStyle/>
          <a:p>
            <a:fld id="{BB07EAE1-021A-493C-B07F-6FE9E5D11BEB}" type="slidenum">
              <a:rPr lang="en-GB" smtClean="0"/>
              <a:pPr/>
              <a:t>‹#›</a:t>
            </a:fld>
            <a:endParaRPr lang="en-GB"/>
          </a:p>
        </p:txBody>
      </p:sp>
    </p:spTree>
    <p:custDataLst>
      <p:tags r:id="rId1"/>
    </p:custDataLst>
    <p:extLst>
      <p:ext uri="{BB962C8B-B14F-4D97-AF65-F5344CB8AC3E}">
        <p14:creationId xmlns:p14="http://schemas.microsoft.com/office/powerpoint/2010/main" val="1771130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hree collumn + bottom image">
    <p:bg>
      <p:bgRef idx="1001">
        <a:schemeClr val="bg2"/>
      </p:bgRef>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453D1609-99F6-F3A9-C8E2-0458F4419340}"/>
              </a:ext>
            </a:extLst>
          </p:cNvPr>
          <p:cNvSpPr>
            <a:spLocks noGrp="1"/>
          </p:cNvSpPr>
          <p:nvPr>
            <p:ph type="pic" sz="quarter" idx="14" hasCustomPrompt="1"/>
          </p:nvPr>
        </p:nvSpPr>
        <p:spPr>
          <a:xfrm>
            <a:off x="0" y="4549769"/>
            <a:ext cx="11968220" cy="2308231"/>
          </a:xfrm>
        </p:spPr>
        <p:txBody>
          <a:bodyPr tIns="720000"/>
          <a:lstStyle>
            <a:lvl1pPr algn="ctr">
              <a:defRPr/>
            </a:lvl1pPr>
          </a:lstStyle>
          <a:p>
            <a:r>
              <a:rPr lang="en-GB"/>
              <a:t>Click to insert image &gt; Right click &gt; Send to Back</a:t>
            </a:r>
          </a:p>
        </p:txBody>
      </p:sp>
      <p:sp>
        <p:nvSpPr>
          <p:cNvPr id="14" name="Text Placeholder 7">
            <a:extLst>
              <a:ext uri="{FF2B5EF4-FFF2-40B4-BE49-F238E27FC236}">
                <a16:creationId xmlns:a16="http://schemas.microsoft.com/office/drawing/2014/main" id="{2382C6DA-2BAB-9561-A9E3-F8EF95D8D9AA}"/>
              </a:ext>
            </a:extLst>
          </p:cNvPr>
          <p:cNvSpPr>
            <a:spLocks noGrp="1"/>
          </p:cNvSpPr>
          <p:nvPr>
            <p:ph type="body" sz="quarter" idx="76" hasCustomPrompt="1"/>
          </p:nvPr>
        </p:nvSpPr>
        <p:spPr>
          <a:xfrm>
            <a:off x="458524" y="1534567"/>
            <a:ext cx="3344137" cy="1640434"/>
          </a:xfrm>
        </p:spPr>
        <p:txBody>
          <a:bodyPr/>
          <a:lstStyle>
            <a:lvl1pPr>
              <a:defRPr sz="1200">
                <a:latin typeface="+mn-lt"/>
              </a:defRPr>
            </a:lvl1pPr>
            <a:lvl2pPr>
              <a:defRPr sz="1200">
                <a:latin typeface="+mn-lt"/>
              </a:defRPr>
            </a:lvl2pPr>
            <a:lvl3pPr>
              <a:defRPr sz="1100">
                <a:latin typeface="+mn-lt"/>
              </a:defRPr>
            </a:lvl3pPr>
            <a:lvl4pPr>
              <a:defRPr sz="1050">
                <a:latin typeface="+mn-lt"/>
              </a:defRPr>
            </a:lvl4pPr>
            <a:lvl5pPr>
              <a:defRPr sz="1200">
                <a:latin typeface="Arial" panose="020B0604020202020204" pitchFamily="34" charset="0"/>
              </a:defRPr>
            </a:lvl5pPr>
          </a:lstStyle>
          <a:p>
            <a:pPr lvl="0"/>
            <a:r>
              <a:rPr lang="en-GB"/>
              <a:t>Insert</a:t>
            </a:r>
          </a:p>
          <a:p>
            <a:pPr lvl="1"/>
            <a:r>
              <a:rPr lang="en-GB"/>
              <a:t>Second level</a:t>
            </a:r>
          </a:p>
          <a:p>
            <a:pPr lvl="2"/>
            <a:r>
              <a:rPr lang="en-GB"/>
              <a:t>Third level</a:t>
            </a:r>
          </a:p>
          <a:p>
            <a:pPr lvl="3"/>
            <a:r>
              <a:rPr lang="en-GB"/>
              <a:t>Fourth level</a:t>
            </a:r>
          </a:p>
          <a:p>
            <a:pPr lvl="4"/>
            <a:r>
              <a:rPr lang="en-GB"/>
              <a:t>Fifth level</a:t>
            </a:r>
          </a:p>
        </p:txBody>
      </p:sp>
      <p:sp>
        <p:nvSpPr>
          <p:cNvPr id="16" name="Text Placeholder 15">
            <a:extLst>
              <a:ext uri="{FF2B5EF4-FFF2-40B4-BE49-F238E27FC236}">
                <a16:creationId xmlns:a16="http://schemas.microsoft.com/office/drawing/2014/main" id="{45F29849-3EDF-AB16-4CC5-C5820F3C0D3D}"/>
              </a:ext>
            </a:extLst>
          </p:cNvPr>
          <p:cNvSpPr>
            <a:spLocks noGrp="1"/>
          </p:cNvSpPr>
          <p:nvPr>
            <p:ph type="body" sz="quarter" idx="77" hasCustomPrompt="1"/>
          </p:nvPr>
        </p:nvSpPr>
        <p:spPr>
          <a:xfrm>
            <a:off x="4304180" y="1535114"/>
            <a:ext cx="2866278" cy="3017837"/>
          </a:xfrm>
        </p:spPr>
        <p:txBody>
          <a:bodyPr/>
          <a:lstStyle>
            <a:lvl1pPr marL="133160" indent="-133160">
              <a:buClr>
                <a:schemeClr val="accent1"/>
              </a:buClr>
              <a:buFont typeface="Wingdings" panose="05000000000000000000" pitchFamily="2" charset="2"/>
              <a:buChar char="§"/>
              <a:defRPr sz="1200">
                <a:latin typeface="+mn-lt"/>
              </a:defRPr>
            </a:lvl1pPr>
            <a:lvl2pPr>
              <a:defRPr sz="1200">
                <a:latin typeface="+mn-lt"/>
              </a:defRPr>
            </a:lvl2pPr>
            <a:lvl3pPr>
              <a:defRPr sz="1100">
                <a:latin typeface="+mn-lt"/>
              </a:defRPr>
            </a:lvl3pPr>
            <a:lvl4pPr>
              <a:defRPr sz="1050">
                <a:latin typeface="+mn-lt"/>
              </a:defRPr>
            </a:lvl4pPr>
            <a:lvl5pPr>
              <a:defRPr sz="1200">
                <a:latin typeface="Arial" panose="020B0604020202020204" pitchFamily="34" charset="0"/>
              </a:defRPr>
            </a:lvl5pPr>
          </a:lstStyle>
          <a:p>
            <a:pPr lvl="0"/>
            <a:r>
              <a:rPr lang="en-GB"/>
              <a:t>Insert</a:t>
            </a:r>
          </a:p>
          <a:p>
            <a:pPr lvl="1"/>
            <a:r>
              <a:rPr lang="en-GB"/>
              <a:t>Second level</a:t>
            </a:r>
          </a:p>
          <a:p>
            <a:pPr lvl="2"/>
            <a:r>
              <a:rPr lang="en-GB"/>
              <a:t>Third level</a:t>
            </a:r>
          </a:p>
          <a:p>
            <a:pPr lvl="3"/>
            <a:r>
              <a:rPr lang="en-GB"/>
              <a:t>Fourth level</a:t>
            </a:r>
          </a:p>
          <a:p>
            <a:pPr lvl="4"/>
            <a:r>
              <a:rPr lang="en-GB"/>
              <a:t>Fifth level</a:t>
            </a:r>
          </a:p>
        </p:txBody>
      </p:sp>
      <p:sp>
        <p:nvSpPr>
          <p:cNvPr id="18" name="Text Placeholder 15">
            <a:extLst>
              <a:ext uri="{FF2B5EF4-FFF2-40B4-BE49-F238E27FC236}">
                <a16:creationId xmlns:a16="http://schemas.microsoft.com/office/drawing/2014/main" id="{4FD13803-8A5D-D7A4-B38C-D0494CCBDE8C}"/>
              </a:ext>
            </a:extLst>
          </p:cNvPr>
          <p:cNvSpPr>
            <a:spLocks noGrp="1"/>
          </p:cNvSpPr>
          <p:nvPr>
            <p:ph type="body" sz="quarter" idx="78" hasCustomPrompt="1"/>
          </p:nvPr>
        </p:nvSpPr>
        <p:spPr>
          <a:xfrm>
            <a:off x="7417516" y="1531933"/>
            <a:ext cx="2866278" cy="3017837"/>
          </a:xfrm>
        </p:spPr>
        <p:txBody>
          <a:bodyPr/>
          <a:lstStyle>
            <a:lvl1pPr marL="133160" indent="-133160">
              <a:buClr>
                <a:schemeClr val="accent1"/>
              </a:buClr>
              <a:buFont typeface="Wingdings" panose="05000000000000000000" pitchFamily="2" charset="2"/>
              <a:buChar char="§"/>
              <a:defRPr sz="1200">
                <a:latin typeface="+mn-lt"/>
              </a:defRPr>
            </a:lvl1pPr>
            <a:lvl2pPr>
              <a:defRPr sz="1200">
                <a:latin typeface="+mn-lt"/>
              </a:defRPr>
            </a:lvl2pPr>
            <a:lvl3pPr>
              <a:defRPr sz="1100">
                <a:latin typeface="+mn-lt"/>
              </a:defRPr>
            </a:lvl3pPr>
            <a:lvl4pPr>
              <a:defRPr sz="1050">
                <a:latin typeface="+mn-lt"/>
              </a:defRPr>
            </a:lvl4pPr>
            <a:lvl5pPr>
              <a:defRPr sz="1200">
                <a:latin typeface="Arial" panose="020B0604020202020204" pitchFamily="34" charset="0"/>
              </a:defRPr>
            </a:lvl5pPr>
          </a:lstStyle>
          <a:p>
            <a:pPr lvl="0"/>
            <a:r>
              <a:rPr lang="en-GB"/>
              <a:t>Insert</a:t>
            </a:r>
          </a:p>
          <a:p>
            <a:pPr lvl="1"/>
            <a:r>
              <a:rPr lang="en-GB"/>
              <a:t>Second level</a:t>
            </a:r>
          </a:p>
          <a:p>
            <a:pPr lvl="2"/>
            <a:r>
              <a:rPr lang="en-GB"/>
              <a:t>Third level</a:t>
            </a:r>
          </a:p>
          <a:p>
            <a:pPr lvl="3"/>
            <a:r>
              <a:rPr lang="en-GB"/>
              <a:t>Fourth level</a:t>
            </a:r>
          </a:p>
          <a:p>
            <a:pPr lvl="4"/>
            <a:r>
              <a:rPr lang="en-GB"/>
              <a:t>Fifth level</a:t>
            </a:r>
          </a:p>
        </p:txBody>
      </p:sp>
      <p:sp>
        <p:nvSpPr>
          <p:cNvPr id="3" name="Title 1">
            <a:extLst>
              <a:ext uri="{FF2B5EF4-FFF2-40B4-BE49-F238E27FC236}">
                <a16:creationId xmlns:a16="http://schemas.microsoft.com/office/drawing/2014/main" id="{75390FCB-A4F1-4F93-5F63-766295D90142}"/>
              </a:ext>
            </a:extLst>
          </p:cNvPr>
          <p:cNvSpPr>
            <a:spLocks noGrp="1"/>
          </p:cNvSpPr>
          <p:nvPr>
            <p:ph type="title" hasCustomPrompt="1"/>
          </p:nvPr>
        </p:nvSpPr>
        <p:spPr>
          <a:xfrm>
            <a:off x="450732" y="460771"/>
            <a:ext cx="10326690" cy="558405"/>
          </a:xfrm>
        </p:spPr>
        <p:txBody>
          <a:bodyPr/>
          <a:lstStyle>
            <a:lvl1pPr>
              <a:defRPr sz="3199"/>
            </a:lvl1pPr>
          </a:lstStyle>
          <a:p>
            <a:r>
              <a:rPr lang="en-GB"/>
              <a:t>Insert title here</a:t>
            </a:r>
          </a:p>
        </p:txBody>
      </p:sp>
      <p:grpSp>
        <p:nvGrpSpPr>
          <p:cNvPr id="19" name="Group 18">
            <a:extLst>
              <a:ext uri="{FF2B5EF4-FFF2-40B4-BE49-F238E27FC236}">
                <a16:creationId xmlns:a16="http://schemas.microsoft.com/office/drawing/2014/main" id="{93DFB717-24A7-2914-B2C7-6E34A8C97841}"/>
              </a:ext>
            </a:extLst>
          </p:cNvPr>
          <p:cNvGrpSpPr/>
          <p:nvPr userDrawn="1"/>
        </p:nvGrpSpPr>
        <p:grpSpPr>
          <a:xfrm>
            <a:off x="12284371" y="0"/>
            <a:ext cx="2174456" cy="5067300"/>
            <a:chOff x="838199" y="1150069"/>
            <a:chExt cx="2175022" cy="5067300"/>
          </a:xfrm>
        </p:grpSpPr>
        <p:sp>
          <p:nvSpPr>
            <p:cNvPr id="27" name="Rectangle 26">
              <a:extLst>
                <a:ext uri="{FF2B5EF4-FFF2-40B4-BE49-F238E27FC236}">
                  <a16:creationId xmlns:a16="http://schemas.microsoft.com/office/drawing/2014/main" id="{6CEF22FA-5B68-00D1-A0CF-0A73FB84EEDF}"/>
                </a:ext>
              </a:extLst>
            </p:cNvPr>
            <p:cNvSpPr/>
            <p:nvPr/>
          </p:nvSpPr>
          <p:spPr>
            <a:xfrm>
              <a:off x="838199" y="1669942"/>
              <a:ext cx="2146446" cy="4547427"/>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333333"/>
                </a:solidFill>
              </a:endParaRPr>
            </a:p>
          </p:txBody>
        </p:sp>
        <p:sp>
          <p:nvSpPr>
            <p:cNvPr id="29" name="Rectangle 28">
              <a:extLst>
                <a:ext uri="{FF2B5EF4-FFF2-40B4-BE49-F238E27FC236}">
                  <a16:creationId xmlns:a16="http://schemas.microsoft.com/office/drawing/2014/main" id="{F27F0642-FA93-D06B-E42E-81BA68579049}"/>
                </a:ext>
              </a:extLst>
            </p:cNvPr>
            <p:cNvSpPr/>
            <p:nvPr/>
          </p:nvSpPr>
          <p:spPr>
            <a:xfrm flipV="1">
              <a:off x="838200" y="1150069"/>
              <a:ext cx="2146445" cy="52016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799">
                <a:solidFill>
                  <a:srgbClr val="333333"/>
                </a:solidFill>
              </a:endParaRPr>
            </a:p>
          </p:txBody>
        </p:sp>
        <p:sp>
          <p:nvSpPr>
            <p:cNvPr id="30" name="TextBox 29">
              <a:extLst>
                <a:ext uri="{FF2B5EF4-FFF2-40B4-BE49-F238E27FC236}">
                  <a16:creationId xmlns:a16="http://schemas.microsoft.com/office/drawing/2014/main" id="{38E75600-C24B-4991-0301-D1C981E93C0C}"/>
                </a:ext>
              </a:extLst>
            </p:cNvPr>
            <p:cNvSpPr txBox="1"/>
            <p:nvPr/>
          </p:nvSpPr>
          <p:spPr>
            <a:xfrm>
              <a:off x="866775" y="1753646"/>
              <a:ext cx="2087197" cy="553998"/>
            </a:xfrm>
            <a:prstGeom prst="rect">
              <a:avLst/>
            </a:prstGeom>
            <a:noFill/>
          </p:spPr>
          <p:txBody>
            <a:bodyPr wrap="square" rtlCol="0">
              <a:spAutoFit/>
            </a:bodyPr>
            <a:lstStyle/>
            <a:p>
              <a:r>
                <a:rPr lang="en-GB" sz="1000" b="1">
                  <a:solidFill>
                    <a:srgbClr val="333333"/>
                  </a:solidFill>
                </a:rPr>
                <a:t>1. </a:t>
              </a:r>
              <a:r>
                <a:rPr lang="en-GB" sz="1000">
                  <a:solidFill>
                    <a:srgbClr val="333333"/>
                  </a:solidFill>
                </a:rPr>
                <a:t>Click on the </a:t>
              </a:r>
              <a:r>
                <a:rPr lang="en-GB" sz="1000" b="0">
                  <a:solidFill>
                    <a:srgbClr val="333333"/>
                  </a:solidFill>
                  <a:latin typeface="Arial" panose="020B0604020202020204" pitchFamily="34" charset="0"/>
                </a:rPr>
                <a:t>icon</a:t>
              </a:r>
              <a:r>
                <a:rPr lang="en-GB" sz="1000">
                  <a:solidFill>
                    <a:srgbClr val="333333"/>
                  </a:solidFill>
                </a:rPr>
                <a:t> in the middle of the placeholder and choose the image from your computer.</a:t>
              </a:r>
            </a:p>
          </p:txBody>
        </p:sp>
        <p:sp>
          <p:nvSpPr>
            <p:cNvPr id="34" name="TextBox 33">
              <a:extLst>
                <a:ext uri="{FF2B5EF4-FFF2-40B4-BE49-F238E27FC236}">
                  <a16:creationId xmlns:a16="http://schemas.microsoft.com/office/drawing/2014/main" id="{E4A8F351-3070-3156-9214-DAA979D7F993}"/>
                </a:ext>
              </a:extLst>
            </p:cNvPr>
            <p:cNvSpPr txBox="1"/>
            <p:nvPr/>
          </p:nvSpPr>
          <p:spPr>
            <a:xfrm>
              <a:off x="866774" y="2507829"/>
              <a:ext cx="2146447" cy="553998"/>
            </a:xfrm>
            <a:prstGeom prst="rect">
              <a:avLst/>
            </a:prstGeom>
            <a:noFill/>
          </p:spPr>
          <p:txBody>
            <a:bodyPr wrap="square" rtlCol="0">
              <a:spAutoFit/>
            </a:bodyPr>
            <a:lstStyle/>
            <a:p>
              <a:r>
                <a:rPr lang="en-GB" sz="1000" b="1">
                  <a:solidFill>
                    <a:srgbClr val="333333"/>
                  </a:solidFill>
                </a:rPr>
                <a:t>2. </a:t>
              </a:r>
              <a:r>
                <a:rPr lang="en-GB" sz="1000">
                  <a:solidFill>
                    <a:srgbClr val="333333"/>
                  </a:solidFill>
                </a:rPr>
                <a:t>Click on the </a:t>
              </a:r>
              <a:r>
                <a:rPr lang="en-GB" sz="1000" b="0">
                  <a:solidFill>
                    <a:srgbClr val="333333"/>
                  </a:solidFill>
                  <a:latin typeface="Arial" panose="020B0604020202020204" pitchFamily="34" charset="0"/>
                </a:rPr>
                <a:t>Format Picture </a:t>
              </a:r>
              <a:r>
                <a:rPr lang="en-GB" sz="1000">
                  <a:solidFill>
                    <a:srgbClr val="333333"/>
                  </a:solidFill>
                </a:rPr>
                <a:t>tab in the ribbon and use the tools to edit the image.</a:t>
              </a:r>
            </a:p>
          </p:txBody>
        </p:sp>
        <p:sp>
          <p:nvSpPr>
            <p:cNvPr id="37" name="TextBox 36">
              <a:extLst>
                <a:ext uri="{FF2B5EF4-FFF2-40B4-BE49-F238E27FC236}">
                  <a16:creationId xmlns:a16="http://schemas.microsoft.com/office/drawing/2014/main" id="{FC995EBD-7E35-F7AE-4DFD-DE8CB022CA21}"/>
                </a:ext>
              </a:extLst>
            </p:cNvPr>
            <p:cNvSpPr txBox="1"/>
            <p:nvPr/>
          </p:nvSpPr>
          <p:spPr>
            <a:xfrm>
              <a:off x="866773" y="3108124"/>
              <a:ext cx="2146447" cy="1169551"/>
            </a:xfrm>
            <a:prstGeom prst="rect">
              <a:avLst/>
            </a:prstGeom>
            <a:noFill/>
          </p:spPr>
          <p:txBody>
            <a:bodyPr wrap="square" rtlCol="0">
              <a:spAutoFit/>
            </a:bodyPr>
            <a:lstStyle/>
            <a:p>
              <a:r>
                <a:rPr lang="en-GB" sz="1000" b="1">
                  <a:solidFill>
                    <a:srgbClr val="333333"/>
                  </a:solidFill>
                </a:rPr>
                <a:t>3. </a:t>
              </a:r>
              <a:r>
                <a:rPr lang="en-GB" sz="1000">
                  <a:solidFill>
                    <a:srgbClr val="333333"/>
                  </a:solidFill>
                </a:rPr>
                <a:t>Choose </a:t>
              </a:r>
              <a:r>
                <a:rPr lang="en-GB" sz="1000" b="0">
                  <a:solidFill>
                    <a:srgbClr val="333333"/>
                  </a:solidFill>
                  <a:latin typeface="Arial" panose="020B0604020202020204" pitchFamily="34" charset="0"/>
                </a:rPr>
                <a:t>Crop</a:t>
              </a:r>
              <a:r>
                <a:rPr lang="en-GB" sz="1000">
                  <a:solidFill>
                    <a:srgbClr val="333333"/>
                  </a:solidFill>
                </a:rPr>
                <a:t> to resize and move the image within the placeholder, using the white circles in the corners of the image. Click on the drop down arrow and choose </a:t>
              </a:r>
              <a:r>
                <a:rPr lang="en-GB" sz="1000" b="0">
                  <a:solidFill>
                    <a:srgbClr val="333333"/>
                  </a:solidFill>
                  <a:latin typeface="Arial" panose="020B0604020202020204" pitchFamily="34" charset="0"/>
                </a:rPr>
                <a:t>Fit </a:t>
              </a:r>
              <a:r>
                <a:rPr lang="en-GB" sz="1000">
                  <a:solidFill>
                    <a:srgbClr val="333333"/>
                  </a:solidFill>
                </a:rPr>
                <a:t>to fit the image to the placeholder.</a:t>
              </a:r>
            </a:p>
          </p:txBody>
        </p:sp>
        <p:sp>
          <p:nvSpPr>
            <p:cNvPr id="38" name="TextBox 37">
              <a:extLst>
                <a:ext uri="{FF2B5EF4-FFF2-40B4-BE49-F238E27FC236}">
                  <a16:creationId xmlns:a16="http://schemas.microsoft.com/office/drawing/2014/main" id="{4ED02978-6FC1-26EF-C6A2-EC37A60D2AC5}"/>
                </a:ext>
              </a:extLst>
            </p:cNvPr>
            <p:cNvSpPr txBox="1"/>
            <p:nvPr/>
          </p:nvSpPr>
          <p:spPr>
            <a:xfrm>
              <a:off x="866774" y="4323972"/>
              <a:ext cx="2146447" cy="400110"/>
            </a:xfrm>
            <a:prstGeom prst="rect">
              <a:avLst/>
            </a:prstGeom>
            <a:noFill/>
          </p:spPr>
          <p:txBody>
            <a:bodyPr wrap="square" rtlCol="0">
              <a:spAutoFit/>
            </a:bodyPr>
            <a:lstStyle/>
            <a:p>
              <a:r>
                <a:rPr lang="en-GB" sz="1000" b="1">
                  <a:solidFill>
                    <a:srgbClr val="333333"/>
                  </a:solidFill>
                </a:rPr>
                <a:t>4. </a:t>
              </a:r>
              <a:r>
                <a:rPr lang="en-GB" sz="1000">
                  <a:solidFill>
                    <a:srgbClr val="333333"/>
                  </a:solidFill>
                </a:rPr>
                <a:t>Choose </a:t>
              </a:r>
              <a:r>
                <a:rPr lang="en-GB" sz="1000" b="0">
                  <a:solidFill>
                    <a:srgbClr val="333333"/>
                  </a:solidFill>
                  <a:latin typeface="Arial" panose="020B0604020202020204" pitchFamily="34" charset="0"/>
                </a:rPr>
                <a:t>Picture Colour </a:t>
              </a:r>
              <a:r>
                <a:rPr lang="en-GB" sz="1000">
                  <a:solidFill>
                    <a:srgbClr val="333333"/>
                  </a:solidFill>
                </a:rPr>
                <a:t>to adjust the Saturation, Tone, and Colour.</a:t>
              </a:r>
            </a:p>
          </p:txBody>
        </p:sp>
        <p:sp>
          <p:nvSpPr>
            <p:cNvPr id="40" name="TextBox 39">
              <a:extLst>
                <a:ext uri="{FF2B5EF4-FFF2-40B4-BE49-F238E27FC236}">
                  <a16:creationId xmlns:a16="http://schemas.microsoft.com/office/drawing/2014/main" id="{640C22C1-1369-C913-1C7E-213EDC047BBA}"/>
                </a:ext>
              </a:extLst>
            </p:cNvPr>
            <p:cNvSpPr txBox="1"/>
            <p:nvPr/>
          </p:nvSpPr>
          <p:spPr>
            <a:xfrm>
              <a:off x="866774" y="4924267"/>
              <a:ext cx="2146447" cy="553998"/>
            </a:xfrm>
            <a:prstGeom prst="rect">
              <a:avLst/>
            </a:prstGeom>
            <a:noFill/>
          </p:spPr>
          <p:txBody>
            <a:bodyPr wrap="square" rtlCol="0">
              <a:spAutoFit/>
            </a:bodyPr>
            <a:lstStyle/>
            <a:p>
              <a:r>
                <a:rPr lang="en-GB" sz="1000" b="1">
                  <a:solidFill>
                    <a:srgbClr val="333333"/>
                  </a:solidFill>
                </a:rPr>
                <a:t>5. </a:t>
              </a:r>
              <a:r>
                <a:rPr lang="en-GB" sz="1000">
                  <a:solidFill>
                    <a:srgbClr val="333333"/>
                  </a:solidFill>
                </a:rPr>
                <a:t>Choose </a:t>
              </a:r>
              <a:r>
                <a:rPr lang="en-GB" sz="1000" b="0">
                  <a:solidFill>
                    <a:srgbClr val="333333"/>
                  </a:solidFill>
                  <a:latin typeface="Arial" panose="020B0604020202020204" pitchFamily="34" charset="0"/>
                </a:rPr>
                <a:t>Picture Correction </a:t>
              </a:r>
              <a:r>
                <a:rPr lang="en-GB" sz="1000">
                  <a:solidFill>
                    <a:srgbClr val="333333"/>
                  </a:solidFill>
                </a:rPr>
                <a:t>to adjust the Sharpness, Brightness, and Contrast.</a:t>
              </a:r>
            </a:p>
          </p:txBody>
        </p:sp>
        <p:sp>
          <p:nvSpPr>
            <p:cNvPr id="41" name="TextBox 40">
              <a:extLst>
                <a:ext uri="{FF2B5EF4-FFF2-40B4-BE49-F238E27FC236}">
                  <a16:creationId xmlns:a16="http://schemas.microsoft.com/office/drawing/2014/main" id="{D4651E47-00A9-25AC-28F3-E55D6A0FCC7F}"/>
                </a:ext>
              </a:extLst>
            </p:cNvPr>
            <p:cNvSpPr txBox="1"/>
            <p:nvPr/>
          </p:nvSpPr>
          <p:spPr>
            <a:xfrm>
              <a:off x="1026885" y="1179173"/>
              <a:ext cx="1826222" cy="461665"/>
            </a:xfrm>
            <a:prstGeom prst="rect">
              <a:avLst/>
            </a:prstGeom>
            <a:noFill/>
          </p:spPr>
          <p:txBody>
            <a:bodyPr wrap="square" rtlCol="0">
              <a:spAutoFit/>
            </a:bodyPr>
            <a:lstStyle/>
            <a:p>
              <a:pPr algn="ctr"/>
              <a:r>
                <a:rPr lang="en-GB" sz="1200">
                  <a:solidFill>
                    <a:srgbClr val="333333"/>
                  </a:solidFill>
                  <a:latin typeface="+mn-lt"/>
                </a:rPr>
                <a:t>HOW TO INSERT </a:t>
              </a:r>
              <a:br>
                <a:rPr lang="en-GB" sz="1200">
                  <a:solidFill>
                    <a:srgbClr val="333333"/>
                  </a:solidFill>
                  <a:latin typeface="+mn-lt"/>
                </a:rPr>
              </a:br>
              <a:r>
                <a:rPr lang="en-GB" sz="1200">
                  <a:solidFill>
                    <a:srgbClr val="333333"/>
                  </a:solidFill>
                  <a:latin typeface="+mn-lt"/>
                </a:rPr>
                <a:t>AN IMAGE</a:t>
              </a:r>
            </a:p>
          </p:txBody>
        </p:sp>
        <p:sp>
          <p:nvSpPr>
            <p:cNvPr id="42" name="TextBox 41">
              <a:extLst>
                <a:ext uri="{FF2B5EF4-FFF2-40B4-BE49-F238E27FC236}">
                  <a16:creationId xmlns:a16="http://schemas.microsoft.com/office/drawing/2014/main" id="{B5A10205-6FD4-467A-9703-189383F5330B}"/>
                </a:ext>
              </a:extLst>
            </p:cNvPr>
            <p:cNvSpPr txBox="1"/>
            <p:nvPr userDrawn="1"/>
          </p:nvSpPr>
          <p:spPr>
            <a:xfrm>
              <a:off x="866774" y="5522715"/>
              <a:ext cx="2146447" cy="553998"/>
            </a:xfrm>
            <a:prstGeom prst="rect">
              <a:avLst/>
            </a:prstGeom>
            <a:noFill/>
          </p:spPr>
          <p:txBody>
            <a:bodyPr wrap="square" rtlCol="0">
              <a:spAutoFit/>
            </a:bodyPr>
            <a:lstStyle/>
            <a:p>
              <a:r>
                <a:rPr lang="en-GB" sz="1000" b="1">
                  <a:solidFill>
                    <a:srgbClr val="333333"/>
                  </a:solidFill>
                </a:rPr>
                <a:t>6. </a:t>
              </a:r>
              <a:r>
                <a:rPr lang="en-GB" sz="1000">
                  <a:solidFill>
                    <a:srgbClr val="333333"/>
                  </a:solidFill>
                </a:rPr>
                <a:t>Once you are happy with your image, right click on it and select ‘</a:t>
              </a:r>
              <a:r>
                <a:rPr lang="en-GB" sz="1000" b="0">
                  <a:solidFill>
                    <a:srgbClr val="333333"/>
                  </a:solidFill>
                  <a:latin typeface="Arial" panose="020B0604020202020204" pitchFamily="34" charset="0"/>
                </a:rPr>
                <a:t>Send to back</a:t>
              </a:r>
              <a:r>
                <a:rPr lang="en-GB" sz="1000">
                  <a:solidFill>
                    <a:srgbClr val="333333"/>
                  </a:solidFill>
                </a:rPr>
                <a:t>’. </a:t>
              </a:r>
              <a:endParaRPr lang="en-GB" sz="1000">
                <a:solidFill>
                  <a:srgbClr val="333333"/>
                </a:solidFill>
                <a:latin typeface="Arial" panose="020B0604020202020204" pitchFamily="34" charset="0"/>
              </a:endParaRPr>
            </a:p>
          </p:txBody>
        </p:sp>
      </p:grpSp>
      <p:grpSp>
        <p:nvGrpSpPr>
          <p:cNvPr id="43" name="Group 42">
            <a:extLst>
              <a:ext uri="{FF2B5EF4-FFF2-40B4-BE49-F238E27FC236}">
                <a16:creationId xmlns:a16="http://schemas.microsoft.com/office/drawing/2014/main" id="{6BDEBA41-66B2-9D25-FCAF-5B1D2AC283A8}"/>
              </a:ext>
            </a:extLst>
          </p:cNvPr>
          <p:cNvGrpSpPr/>
          <p:nvPr userDrawn="1"/>
        </p:nvGrpSpPr>
        <p:grpSpPr>
          <a:xfrm>
            <a:off x="12284372" y="0"/>
            <a:ext cx="2174455" cy="5486150"/>
            <a:chOff x="12287572" y="0"/>
            <a:chExt cx="2175021" cy="5486150"/>
          </a:xfrm>
        </p:grpSpPr>
        <p:grpSp>
          <p:nvGrpSpPr>
            <p:cNvPr id="44" name="Group 43">
              <a:extLst>
                <a:ext uri="{FF2B5EF4-FFF2-40B4-BE49-F238E27FC236}">
                  <a16:creationId xmlns:a16="http://schemas.microsoft.com/office/drawing/2014/main" id="{10857085-68AD-3C13-E952-BF2847EE7155}"/>
                </a:ext>
              </a:extLst>
            </p:cNvPr>
            <p:cNvGrpSpPr/>
            <p:nvPr/>
          </p:nvGrpSpPr>
          <p:grpSpPr>
            <a:xfrm>
              <a:off x="12287572" y="0"/>
              <a:ext cx="2175021" cy="4839558"/>
              <a:chOff x="838200" y="1150069"/>
              <a:chExt cx="2175021" cy="4839558"/>
            </a:xfrm>
          </p:grpSpPr>
          <p:sp>
            <p:nvSpPr>
              <p:cNvPr id="56" name="Rectangle 55">
                <a:extLst>
                  <a:ext uri="{FF2B5EF4-FFF2-40B4-BE49-F238E27FC236}">
                    <a16:creationId xmlns:a16="http://schemas.microsoft.com/office/drawing/2014/main" id="{AA56C410-FC1C-5B15-1AFC-7039BAD3A9F4}"/>
                  </a:ext>
                </a:extLst>
              </p:cNvPr>
              <p:cNvSpPr/>
              <p:nvPr/>
            </p:nvSpPr>
            <p:spPr>
              <a:xfrm>
                <a:off x="838200" y="1150069"/>
                <a:ext cx="2146445" cy="4839558"/>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333333"/>
                  </a:solidFill>
                </a:endParaRPr>
              </a:p>
            </p:txBody>
          </p:sp>
          <p:sp>
            <p:nvSpPr>
              <p:cNvPr id="57" name="Rectangle 56">
                <a:extLst>
                  <a:ext uri="{FF2B5EF4-FFF2-40B4-BE49-F238E27FC236}">
                    <a16:creationId xmlns:a16="http://schemas.microsoft.com/office/drawing/2014/main" id="{611FD4E8-12B1-150D-6801-A5DC76860050}"/>
                  </a:ext>
                </a:extLst>
              </p:cNvPr>
              <p:cNvSpPr/>
              <p:nvPr/>
            </p:nvSpPr>
            <p:spPr>
              <a:xfrm flipV="1">
                <a:off x="838200" y="1150069"/>
                <a:ext cx="2146445" cy="52016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799">
                  <a:solidFill>
                    <a:srgbClr val="333333"/>
                  </a:solidFill>
                </a:endParaRPr>
              </a:p>
            </p:txBody>
          </p:sp>
          <p:sp>
            <p:nvSpPr>
              <p:cNvPr id="58" name="TextBox 57">
                <a:extLst>
                  <a:ext uri="{FF2B5EF4-FFF2-40B4-BE49-F238E27FC236}">
                    <a16:creationId xmlns:a16="http://schemas.microsoft.com/office/drawing/2014/main" id="{EF4063F9-332B-CBDF-7710-030FD68ED1B8}"/>
                  </a:ext>
                </a:extLst>
              </p:cNvPr>
              <p:cNvSpPr txBox="1"/>
              <p:nvPr/>
            </p:nvSpPr>
            <p:spPr>
              <a:xfrm>
                <a:off x="866775" y="2189496"/>
                <a:ext cx="2087197" cy="553998"/>
              </a:xfrm>
              <a:prstGeom prst="rect">
                <a:avLst/>
              </a:prstGeom>
              <a:noFill/>
            </p:spPr>
            <p:txBody>
              <a:bodyPr wrap="square" rtlCol="0">
                <a:spAutoFit/>
              </a:bodyPr>
              <a:lstStyle/>
              <a:p>
                <a:r>
                  <a:rPr lang="en-GB" sz="1000" b="1">
                    <a:solidFill>
                      <a:srgbClr val="333333"/>
                    </a:solidFill>
                  </a:rPr>
                  <a:t>2. </a:t>
                </a:r>
                <a:r>
                  <a:rPr lang="en-GB" sz="1000">
                    <a:solidFill>
                      <a:srgbClr val="333333"/>
                    </a:solidFill>
                  </a:rPr>
                  <a:t>Click on the </a:t>
                </a:r>
                <a:r>
                  <a:rPr lang="en-GB" sz="1000" b="0">
                    <a:solidFill>
                      <a:srgbClr val="333333"/>
                    </a:solidFill>
                    <a:latin typeface="Arial" panose="020B0604020202020204" pitchFamily="34" charset="0"/>
                  </a:rPr>
                  <a:t>icon</a:t>
                </a:r>
                <a:r>
                  <a:rPr lang="en-GB" sz="1000">
                    <a:solidFill>
                      <a:srgbClr val="333333"/>
                    </a:solidFill>
                  </a:rPr>
                  <a:t> in the middle of the placeholder and choose the image from your computer.</a:t>
                </a:r>
              </a:p>
            </p:txBody>
          </p:sp>
          <p:sp>
            <p:nvSpPr>
              <p:cNvPr id="59" name="TextBox 58">
                <a:extLst>
                  <a:ext uri="{FF2B5EF4-FFF2-40B4-BE49-F238E27FC236}">
                    <a16:creationId xmlns:a16="http://schemas.microsoft.com/office/drawing/2014/main" id="{3AD90704-DD14-3C50-1DD6-95D21BF5E1EC}"/>
                  </a:ext>
                </a:extLst>
              </p:cNvPr>
              <p:cNvSpPr txBox="1"/>
              <p:nvPr/>
            </p:nvSpPr>
            <p:spPr>
              <a:xfrm>
                <a:off x="866774" y="2943679"/>
                <a:ext cx="2146447" cy="553998"/>
              </a:xfrm>
              <a:prstGeom prst="rect">
                <a:avLst/>
              </a:prstGeom>
              <a:noFill/>
            </p:spPr>
            <p:txBody>
              <a:bodyPr wrap="square" rtlCol="0">
                <a:spAutoFit/>
              </a:bodyPr>
              <a:lstStyle/>
              <a:p>
                <a:r>
                  <a:rPr lang="en-GB" sz="1000" b="1">
                    <a:solidFill>
                      <a:srgbClr val="333333"/>
                    </a:solidFill>
                  </a:rPr>
                  <a:t>3. </a:t>
                </a:r>
                <a:r>
                  <a:rPr lang="en-GB" sz="1000">
                    <a:solidFill>
                      <a:srgbClr val="333333"/>
                    </a:solidFill>
                  </a:rPr>
                  <a:t>Click on the </a:t>
                </a:r>
                <a:r>
                  <a:rPr lang="en-GB" sz="1000" b="0">
                    <a:solidFill>
                      <a:srgbClr val="333333"/>
                    </a:solidFill>
                    <a:latin typeface="Arial" panose="020B0604020202020204" pitchFamily="34" charset="0"/>
                  </a:rPr>
                  <a:t>Format Picture </a:t>
                </a:r>
                <a:r>
                  <a:rPr lang="en-GB" sz="1000">
                    <a:solidFill>
                      <a:srgbClr val="333333"/>
                    </a:solidFill>
                  </a:rPr>
                  <a:t>tab in the ribbon and use the tools to edit the image.</a:t>
                </a:r>
              </a:p>
            </p:txBody>
          </p:sp>
          <p:sp>
            <p:nvSpPr>
              <p:cNvPr id="60" name="TextBox 59">
                <a:extLst>
                  <a:ext uri="{FF2B5EF4-FFF2-40B4-BE49-F238E27FC236}">
                    <a16:creationId xmlns:a16="http://schemas.microsoft.com/office/drawing/2014/main" id="{72D564F9-578B-844D-A19A-D7755A7D67C5}"/>
                  </a:ext>
                </a:extLst>
              </p:cNvPr>
              <p:cNvSpPr txBox="1"/>
              <p:nvPr/>
            </p:nvSpPr>
            <p:spPr>
              <a:xfrm>
                <a:off x="866773" y="3543974"/>
                <a:ext cx="2146447" cy="1169551"/>
              </a:xfrm>
              <a:prstGeom prst="rect">
                <a:avLst/>
              </a:prstGeom>
              <a:noFill/>
            </p:spPr>
            <p:txBody>
              <a:bodyPr wrap="square" rtlCol="0">
                <a:spAutoFit/>
              </a:bodyPr>
              <a:lstStyle/>
              <a:p>
                <a:r>
                  <a:rPr lang="en-GB" sz="1000" b="1">
                    <a:solidFill>
                      <a:srgbClr val="333333"/>
                    </a:solidFill>
                  </a:rPr>
                  <a:t>4. </a:t>
                </a:r>
                <a:r>
                  <a:rPr lang="en-GB" sz="1000">
                    <a:solidFill>
                      <a:srgbClr val="333333"/>
                    </a:solidFill>
                  </a:rPr>
                  <a:t>Choose </a:t>
                </a:r>
                <a:r>
                  <a:rPr lang="en-GB" sz="1000" b="0">
                    <a:solidFill>
                      <a:srgbClr val="333333"/>
                    </a:solidFill>
                    <a:latin typeface="Arial" panose="020B0604020202020204" pitchFamily="34" charset="0"/>
                  </a:rPr>
                  <a:t>Crop</a:t>
                </a:r>
                <a:r>
                  <a:rPr lang="en-GB" sz="1000">
                    <a:solidFill>
                      <a:srgbClr val="333333"/>
                    </a:solidFill>
                  </a:rPr>
                  <a:t> to resize and move the image within the placeholder, using the white circles in the corners of the image. Click on the drop down arrow and choose </a:t>
                </a:r>
                <a:r>
                  <a:rPr lang="en-GB" sz="1000" b="0">
                    <a:solidFill>
                      <a:srgbClr val="333333"/>
                    </a:solidFill>
                    <a:latin typeface="Arial" panose="020B0604020202020204" pitchFamily="34" charset="0"/>
                  </a:rPr>
                  <a:t>Fit </a:t>
                </a:r>
                <a:r>
                  <a:rPr lang="en-GB" sz="1000">
                    <a:solidFill>
                      <a:srgbClr val="333333"/>
                    </a:solidFill>
                  </a:rPr>
                  <a:t>to fit the image to the placeholder.</a:t>
                </a:r>
              </a:p>
            </p:txBody>
          </p:sp>
          <p:sp>
            <p:nvSpPr>
              <p:cNvPr id="61" name="TextBox 60">
                <a:extLst>
                  <a:ext uri="{FF2B5EF4-FFF2-40B4-BE49-F238E27FC236}">
                    <a16:creationId xmlns:a16="http://schemas.microsoft.com/office/drawing/2014/main" id="{50F49D88-B219-9C77-C2D4-F8A42833A2D1}"/>
                  </a:ext>
                </a:extLst>
              </p:cNvPr>
              <p:cNvSpPr txBox="1"/>
              <p:nvPr/>
            </p:nvSpPr>
            <p:spPr>
              <a:xfrm>
                <a:off x="866774" y="4759822"/>
                <a:ext cx="2146447" cy="400110"/>
              </a:xfrm>
              <a:prstGeom prst="rect">
                <a:avLst/>
              </a:prstGeom>
              <a:noFill/>
            </p:spPr>
            <p:txBody>
              <a:bodyPr wrap="square" rtlCol="0">
                <a:spAutoFit/>
              </a:bodyPr>
              <a:lstStyle/>
              <a:p>
                <a:r>
                  <a:rPr lang="en-GB" sz="1000" b="1">
                    <a:solidFill>
                      <a:srgbClr val="333333"/>
                    </a:solidFill>
                  </a:rPr>
                  <a:t>5. </a:t>
                </a:r>
                <a:r>
                  <a:rPr lang="en-GB" sz="1000">
                    <a:solidFill>
                      <a:srgbClr val="333333"/>
                    </a:solidFill>
                  </a:rPr>
                  <a:t>Choose </a:t>
                </a:r>
                <a:r>
                  <a:rPr lang="en-GB" sz="1000" b="0">
                    <a:solidFill>
                      <a:srgbClr val="333333"/>
                    </a:solidFill>
                    <a:latin typeface="Arial" panose="020B0604020202020204" pitchFamily="34" charset="0"/>
                  </a:rPr>
                  <a:t>Picture Colour </a:t>
                </a:r>
                <a:r>
                  <a:rPr lang="en-GB" sz="1000">
                    <a:solidFill>
                      <a:srgbClr val="333333"/>
                    </a:solidFill>
                  </a:rPr>
                  <a:t>to adjust the Saturation, Tone, and Colour.</a:t>
                </a:r>
              </a:p>
            </p:txBody>
          </p:sp>
          <p:sp>
            <p:nvSpPr>
              <p:cNvPr id="62" name="TextBox 61">
                <a:extLst>
                  <a:ext uri="{FF2B5EF4-FFF2-40B4-BE49-F238E27FC236}">
                    <a16:creationId xmlns:a16="http://schemas.microsoft.com/office/drawing/2014/main" id="{180961E7-0BD2-5FF2-C55A-2D7682942F57}"/>
                  </a:ext>
                </a:extLst>
              </p:cNvPr>
              <p:cNvSpPr txBox="1"/>
              <p:nvPr/>
            </p:nvSpPr>
            <p:spPr>
              <a:xfrm>
                <a:off x="866774" y="5360117"/>
                <a:ext cx="2146447" cy="553998"/>
              </a:xfrm>
              <a:prstGeom prst="rect">
                <a:avLst/>
              </a:prstGeom>
              <a:noFill/>
            </p:spPr>
            <p:txBody>
              <a:bodyPr wrap="square" rtlCol="0">
                <a:spAutoFit/>
              </a:bodyPr>
              <a:lstStyle/>
              <a:p>
                <a:r>
                  <a:rPr lang="en-GB" sz="1000" b="1">
                    <a:solidFill>
                      <a:srgbClr val="333333"/>
                    </a:solidFill>
                  </a:rPr>
                  <a:t>6. </a:t>
                </a:r>
                <a:r>
                  <a:rPr lang="en-GB" sz="1000">
                    <a:solidFill>
                      <a:srgbClr val="333333"/>
                    </a:solidFill>
                  </a:rPr>
                  <a:t>Choose </a:t>
                </a:r>
                <a:r>
                  <a:rPr lang="en-GB" sz="1000" b="0">
                    <a:solidFill>
                      <a:srgbClr val="333333"/>
                    </a:solidFill>
                    <a:latin typeface="Arial" panose="020B0604020202020204" pitchFamily="34" charset="0"/>
                  </a:rPr>
                  <a:t>Picture Correction </a:t>
                </a:r>
                <a:r>
                  <a:rPr lang="en-GB" sz="1000">
                    <a:solidFill>
                      <a:srgbClr val="333333"/>
                    </a:solidFill>
                  </a:rPr>
                  <a:t>to adjust the Sharpness, Brightness, and Contrast.</a:t>
                </a:r>
              </a:p>
            </p:txBody>
          </p:sp>
          <p:sp>
            <p:nvSpPr>
              <p:cNvPr id="63" name="TextBox 62">
                <a:extLst>
                  <a:ext uri="{FF2B5EF4-FFF2-40B4-BE49-F238E27FC236}">
                    <a16:creationId xmlns:a16="http://schemas.microsoft.com/office/drawing/2014/main" id="{6D6659B0-7917-C470-6CAE-3DEFB50908AD}"/>
                  </a:ext>
                </a:extLst>
              </p:cNvPr>
              <p:cNvSpPr txBox="1"/>
              <p:nvPr/>
            </p:nvSpPr>
            <p:spPr>
              <a:xfrm>
                <a:off x="1072610" y="1179173"/>
                <a:ext cx="1734772" cy="461665"/>
              </a:xfrm>
              <a:prstGeom prst="rect">
                <a:avLst/>
              </a:prstGeom>
              <a:noFill/>
            </p:spPr>
            <p:txBody>
              <a:bodyPr wrap="square" rtlCol="0">
                <a:spAutoFit/>
              </a:bodyPr>
              <a:lstStyle/>
              <a:p>
                <a:pPr algn="ctr"/>
                <a:r>
                  <a:rPr lang="en-GB" sz="1200">
                    <a:solidFill>
                      <a:srgbClr val="333333"/>
                    </a:solidFill>
                    <a:latin typeface="+mn-lt"/>
                  </a:rPr>
                  <a:t>HOW TO INSERT AN IMAGE</a:t>
                </a:r>
              </a:p>
            </p:txBody>
          </p:sp>
          <p:sp>
            <p:nvSpPr>
              <p:cNvPr id="64" name="TextBox 63">
                <a:extLst>
                  <a:ext uri="{FF2B5EF4-FFF2-40B4-BE49-F238E27FC236}">
                    <a16:creationId xmlns:a16="http://schemas.microsoft.com/office/drawing/2014/main" id="{327C405F-9355-E00B-0898-DD434E0FFA91}"/>
                  </a:ext>
                </a:extLst>
              </p:cNvPr>
              <p:cNvSpPr txBox="1"/>
              <p:nvPr/>
            </p:nvSpPr>
            <p:spPr>
              <a:xfrm>
                <a:off x="866775" y="1759910"/>
                <a:ext cx="2087197" cy="400110"/>
              </a:xfrm>
              <a:prstGeom prst="rect">
                <a:avLst/>
              </a:prstGeom>
              <a:noFill/>
            </p:spPr>
            <p:txBody>
              <a:bodyPr wrap="square" rtlCol="0">
                <a:spAutoFit/>
              </a:bodyPr>
              <a:lstStyle/>
              <a:p>
                <a:r>
                  <a:rPr lang="en-GB" sz="1000" b="1">
                    <a:solidFill>
                      <a:srgbClr val="333333"/>
                    </a:solidFill>
                  </a:rPr>
                  <a:t>1. </a:t>
                </a:r>
                <a:r>
                  <a:rPr lang="en-GB" sz="1000">
                    <a:solidFill>
                      <a:srgbClr val="333333"/>
                    </a:solidFill>
                  </a:rPr>
                  <a:t>If there is already an image present, </a:t>
                </a:r>
                <a:r>
                  <a:rPr lang="en-GB" sz="1000">
                    <a:solidFill>
                      <a:srgbClr val="333333"/>
                    </a:solidFill>
                    <a:latin typeface="Arial" panose="020B0604020202020204" pitchFamily="34" charset="0"/>
                  </a:rPr>
                  <a:t>delete this first.</a:t>
                </a:r>
              </a:p>
            </p:txBody>
          </p:sp>
        </p:grpSp>
        <p:grpSp>
          <p:nvGrpSpPr>
            <p:cNvPr id="45" name="Group 44">
              <a:extLst>
                <a:ext uri="{FF2B5EF4-FFF2-40B4-BE49-F238E27FC236}">
                  <a16:creationId xmlns:a16="http://schemas.microsoft.com/office/drawing/2014/main" id="{82152153-E34F-313D-2DA0-2B3056AE8E04}"/>
                </a:ext>
              </a:extLst>
            </p:cNvPr>
            <p:cNvGrpSpPr/>
            <p:nvPr userDrawn="1"/>
          </p:nvGrpSpPr>
          <p:grpSpPr>
            <a:xfrm>
              <a:off x="12287572" y="0"/>
              <a:ext cx="2175021" cy="5486150"/>
              <a:chOff x="838200" y="1150069"/>
              <a:chExt cx="2175021" cy="5486150"/>
            </a:xfrm>
          </p:grpSpPr>
          <p:sp>
            <p:nvSpPr>
              <p:cNvPr id="47" name="Rectangle 46">
                <a:extLst>
                  <a:ext uri="{FF2B5EF4-FFF2-40B4-BE49-F238E27FC236}">
                    <a16:creationId xmlns:a16="http://schemas.microsoft.com/office/drawing/2014/main" id="{54CFBE2B-1ABA-D4D9-BF8A-B2DF6AF58262}"/>
                  </a:ext>
                </a:extLst>
              </p:cNvPr>
              <p:cNvSpPr/>
              <p:nvPr/>
            </p:nvSpPr>
            <p:spPr>
              <a:xfrm>
                <a:off x="838200" y="1150069"/>
                <a:ext cx="2146445" cy="548615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333333"/>
                  </a:solidFill>
                </a:endParaRPr>
              </a:p>
            </p:txBody>
          </p:sp>
          <p:sp>
            <p:nvSpPr>
              <p:cNvPr id="48" name="Rectangle 47">
                <a:extLst>
                  <a:ext uri="{FF2B5EF4-FFF2-40B4-BE49-F238E27FC236}">
                    <a16:creationId xmlns:a16="http://schemas.microsoft.com/office/drawing/2014/main" id="{CD12230A-FE2C-EAE2-525C-8711CAFAF55F}"/>
                  </a:ext>
                </a:extLst>
              </p:cNvPr>
              <p:cNvSpPr/>
              <p:nvPr/>
            </p:nvSpPr>
            <p:spPr>
              <a:xfrm flipV="1">
                <a:off x="838200" y="1150069"/>
                <a:ext cx="2146445" cy="52016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799">
                  <a:solidFill>
                    <a:srgbClr val="333333"/>
                  </a:solidFill>
                </a:endParaRPr>
              </a:p>
            </p:txBody>
          </p:sp>
          <p:sp>
            <p:nvSpPr>
              <p:cNvPr id="49" name="TextBox 48">
                <a:extLst>
                  <a:ext uri="{FF2B5EF4-FFF2-40B4-BE49-F238E27FC236}">
                    <a16:creationId xmlns:a16="http://schemas.microsoft.com/office/drawing/2014/main" id="{BDBB8C0B-05DB-AAB1-75B7-52B23390A002}"/>
                  </a:ext>
                </a:extLst>
              </p:cNvPr>
              <p:cNvSpPr txBox="1"/>
              <p:nvPr/>
            </p:nvSpPr>
            <p:spPr>
              <a:xfrm>
                <a:off x="866775" y="2189496"/>
                <a:ext cx="2087197" cy="553998"/>
              </a:xfrm>
              <a:prstGeom prst="rect">
                <a:avLst/>
              </a:prstGeom>
              <a:noFill/>
            </p:spPr>
            <p:txBody>
              <a:bodyPr wrap="square" rtlCol="0">
                <a:spAutoFit/>
              </a:bodyPr>
              <a:lstStyle/>
              <a:p>
                <a:r>
                  <a:rPr lang="en-GB" sz="1000" b="1">
                    <a:solidFill>
                      <a:srgbClr val="333333"/>
                    </a:solidFill>
                  </a:rPr>
                  <a:t>2. </a:t>
                </a:r>
                <a:r>
                  <a:rPr lang="en-GB" sz="1000">
                    <a:solidFill>
                      <a:srgbClr val="333333"/>
                    </a:solidFill>
                  </a:rPr>
                  <a:t>Click on the </a:t>
                </a:r>
                <a:r>
                  <a:rPr lang="en-GB" sz="1000" b="0">
                    <a:solidFill>
                      <a:srgbClr val="333333"/>
                    </a:solidFill>
                    <a:latin typeface="Arial" panose="020B0604020202020204" pitchFamily="34" charset="0"/>
                  </a:rPr>
                  <a:t>icon</a:t>
                </a:r>
                <a:r>
                  <a:rPr lang="en-GB" sz="1000">
                    <a:solidFill>
                      <a:srgbClr val="333333"/>
                    </a:solidFill>
                  </a:rPr>
                  <a:t> in the middle of the placeholder and choose the image from your computer.</a:t>
                </a:r>
              </a:p>
            </p:txBody>
          </p:sp>
          <p:sp>
            <p:nvSpPr>
              <p:cNvPr id="50" name="TextBox 49">
                <a:extLst>
                  <a:ext uri="{FF2B5EF4-FFF2-40B4-BE49-F238E27FC236}">
                    <a16:creationId xmlns:a16="http://schemas.microsoft.com/office/drawing/2014/main" id="{029704D5-5082-F986-7BCC-8105A629B700}"/>
                  </a:ext>
                </a:extLst>
              </p:cNvPr>
              <p:cNvSpPr txBox="1"/>
              <p:nvPr/>
            </p:nvSpPr>
            <p:spPr>
              <a:xfrm>
                <a:off x="866774" y="2943679"/>
                <a:ext cx="2146447" cy="553998"/>
              </a:xfrm>
              <a:prstGeom prst="rect">
                <a:avLst/>
              </a:prstGeom>
              <a:noFill/>
            </p:spPr>
            <p:txBody>
              <a:bodyPr wrap="square" rtlCol="0">
                <a:spAutoFit/>
              </a:bodyPr>
              <a:lstStyle/>
              <a:p>
                <a:r>
                  <a:rPr lang="en-GB" sz="1000" b="1">
                    <a:solidFill>
                      <a:srgbClr val="333333"/>
                    </a:solidFill>
                  </a:rPr>
                  <a:t>3. </a:t>
                </a:r>
                <a:r>
                  <a:rPr lang="en-GB" sz="1000">
                    <a:solidFill>
                      <a:srgbClr val="333333"/>
                    </a:solidFill>
                  </a:rPr>
                  <a:t>Click on the </a:t>
                </a:r>
                <a:r>
                  <a:rPr lang="en-GB" sz="1000" b="0">
                    <a:solidFill>
                      <a:srgbClr val="333333"/>
                    </a:solidFill>
                    <a:latin typeface="Arial" panose="020B0604020202020204" pitchFamily="34" charset="0"/>
                  </a:rPr>
                  <a:t>Format Picture </a:t>
                </a:r>
                <a:r>
                  <a:rPr lang="en-GB" sz="1000">
                    <a:solidFill>
                      <a:srgbClr val="333333"/>
                    </a:solidFill>
                  </a:rPr>
                  <a:t>tab in the ribbon and use the tools to edit the image.</a:t>
                </a:r>
              </a:p>
            </p:txBody>
          </p:sp>
          <p:sp>
            <p:nvSpPr>
              <p:cNvPr id="51" name="TextBox 50">
                <a:extLst>
                  <a:ext uri="{FF2B5EF4-FFF2-40B4-BE49-F238E27FC236}">
                    <a16:creationId xmlns:a16="http://schemas.microsoft.com/office/drawing/2014/main" id="{52C32B82-9347-567C-8064-C125E72C4207}"/>
                  </a:ext>
                </a:extLst>
              </p:cNvPr>
              <p:cNvSpPr txBox="1"/>
              <p:nvPr/>
            </p:nvSpPr>
            <p:spPr>
              <a:xfrm>
                <a:off x="866773" y="3543974"/>
                <a:ext cx="2146447" cy="1169551"/>
              </a:xfrm>
              <a:prstGeom prst="rect">
                <a:avLst/>
              </a:prstGeom>
              <a:noFill/>
            </p:spPr>
            <p:txBody>
              <a:bodyPr wrap="square" rtlCol="0">
                <a:spAutoFit/>
              </a:bodyPr>
              <a:lstStyle/>
              <a:p>
                <a:r>
                  <a:rPr lang="en-GB" sz="1000" b="1">
                    <a:solidFill>
                      <a:srgbClr val="333333"/>
                    </a:solidFill>
                  </a:rPr>
                  <a:t>4. </a:t>
                </a:r>
                <a:r>
                  <a:rPr lang="en-GB" sz="1000">
                    <a:solidFill>
                      <a:srgbClr val="333333"/>
                    </a:solidFill>
                  </a:rPr>
                  <a:t>Choose </a:t>
                </a:r>
                <a:r>
                  <a:rPr lang="en-GB" sz="1000" b="0">
                    <a:solidFill>
                      <a:srgbClr val="333333"/>
                    </a:solidFill>
                    <a:latin typeface="Arial" panose="020B0604020202020204" pitchFamily="34" charset="0"/>
                  </a:rPr>
                  <a:t>Crop</a:t>
                </a:r>
                <a:r>
                  <a:rPr lang="en-GB" sz="1000">
                    <a:solidFill>
                      <a:srgbClr val="333333"/>
                    </a:solidFill>
                  </a:rPr>
                  <a:t> to resize and move the image within the placeholder, using the white circles in the corners of the image. Click on the drop down arrow and choose </a:t>
                </a:r>
                <a:r>
                  <a:rPr lang="en-GB" sz="1000" b="0">
                    <a:solidFill>
                      <a:srgbClr val="333333"/>
                    </a:solidFill>
                    <a:latin typeface="Arial" panose="020B0604020202020204" pitchFamily="34" charset="0"/>
                  </a:rPr>
                  <a:t>Fit </a:t>
                </a:r>
                <a:r>
                  <a:rPr lang="en-GB" sz="1000">
                    <a:solidFill>
                      <a:srgbClr val="333333"/>
                    </a:solidFill>
                  </a:rPr>
                  <a:t>to fit the image to the placeholder.</a:t>
                </a:r>
              </a:p>
            </p:txBody>
          </p:sp>
          <p:sp>
            <p:nvSpPr>
              <p:cNvPr id="52" name="TextBox 51">
                <a:extLst>
                  <a:ext uri="{FF2B5EF4-FFF2-40B4-BE49-F238E27FC236}">
                    <a16:creationId xmlns:a16="http://schemas.microsoft.com/office/drawing/2014/main" id="{C6E8C370-5F56-8488-4005-F03A346FA65C}"/>
                  </a:ext>
                </a:extLst>
              </p:cNvPr>
              <p:cNvSpPr txBox="1"/>
              <p:nvPr/>
            </p:nvSpPr>
            <p:spPr>
              <a:xfrm>
                <a:off x="866774" y="4759822"/>
                <a:ext cx="2146447" cy="400110"/>
              </a:xfrm>
              <a:prstGeom prst="rect">
                <a:avLst/>
              </a:prstGeom>
              <a:noFill/>
            </p:spPr>
            <p:txBody>
              <a:bodyPr wrap="square" rtlCol="0">
                <a:spAutoFit/>
              </a:bodyPr>
              <a:lstStyle/>
              <a:p>
                <a:r>
                  <a:rPr lang="en-GB" sz="1000" b="1">
                    <a:solidFill>
                      <a:srgbClr val="333333"/>
                    </a:solidFill>
                  </a:rPr>
                  <a:t>5. </a:t>
                </a:r>
                <a:r>
                  <a:rPr lang="en-GB" sz="1000">
                    <a:solidFill>
                      <a:srgbClr val="333333"/>
                    </a:solidFill>
                  </a:rPr>
                  <a:t>Choose </a:t>
                </a:r>
                <a:r>
                  <a:rPr lang="en-GB" sz="1000" b="0">
                    <a:solidFill>
                      <a:srgbClr val="333333"/>
                    </a:solidFill>
                    <a:latin typeface="Arial" panose="020B0604020202020204" pitchFamily="34" charset="0"/>
                  </a:rPr>
                  <a:t>Picture Colour </a:t>
                </a:r>
                <a:r>
                  <a:rPr lang="en-GB" sz="1000">
                    <a:solidFill>
                      <a:srgbClr val="333333"/>
                    </a:solidFill>
                  </a:rPr>
                  <a:t>to adjust the Saturation, Tone, and Colour.</a:t>
                </a:r>
              </a:p>
            </p:txBody>
          </p:sp>
          <p:sp>
            <p:nvSpPr>
              <p:cNvPr id="53" name="TextBox 52">
                <a:extLst>
                  <a:ext uri="{FF2B5EF4-FFF2-40B4-BE49-F238E27FC236}">
                    <a16:creationId xmlns:a16="http://schemas.microsoft.com/office/drawing/2014/main" id="{44EA0948-1970-33F5-E2E5-593EACB70D09}"/>
                  </a:ext>
                </a:extLst>
              </p:cNvPr>
              <p:cNvSpPr txBox="1"/>
              <p:nvPr/>
            </p:nvSpPr>
            <p:spPr>
              <a:xfrm>
                <a:off x="866774" y="5360117"/>
                <a:ext cx="2146447" cy="861774"/>
              </a:xfrm>
              <a:prstGeom prst="rect">
                <a:avLst/>
              </a:prstGeom>
              <a:noFill/>
            </p:spPr>
            <p:txBody>
              <a:bodyPr wrap="square" rtlCol="0">
                <a:spAutoFit/>
              </a:bodyPr>
              <a:lstStyle/>
              <a:p>
                <a:r>
                  <a:rPr lang="en-GB" sz="1000" b="1">
                    <a:solidFill>
                      <a:srgbClr val="333333"/>
                    </a:solidFill>
                  </a:rPr>
                  <a:t>6. </a:t>
                </a:r>
                <a:r>
                  <a:rPr lang="en-GB" sz="1000">
                    <a:solidFill>
                      <a:srgbClr val="333333"/>
                    </a:solidFill>
                  </a:rPr>
                  <a:t>Choose </a:t>
                </a:r>
                <a:r>
                  <a:rPr lang="en-GB" sz="1000" b="0">
                    <a:solidFill>
                      <a:srgbClr val="333333"/>
                    </a:solidFill>
                    <a:latin typeface="Arial" panose="020B0604020202020204" pitchFamily="34" charset="0"/>
                  </a:rPr>
                  <a:t>Picture Correction </a:t>
                </a:r>
                <a:r>
                  <a:rPr lang="en-GB" sz="1000">
                    <a:solidFill>
                      <a:srgbClr val="333333"/>
                    </a:solidFill>
                  </a:rPr>
                  <a:t>to adjust the Sharpness, Brightness, and Contrast.</a:t>
                </a:r>
              </a:p>
              <a:p>
                <a:endParaRPr lang="en-GB" sz="1000">
                  <a:solidFill>
                    <a:srgbClr val="333333"/>
                  </a:solidFill>
                </a:endParaRPr>
              </a:p>
              <a:p>
                <a:endParaRPr lang="en-GB" sz="1000">
                  <a:solidFill>
                    <a:srgbClr val="333333"/>
                  </a:solidFill>
                </a:endParaRPr>
              </a:p>
            </p:txBody>
          </p:sp>
          <p:sp>
            <p:nvSpPr>
              <p:cNvPr id="54" name="TextBox 53">
                <a:extLst>
                  <a:ext uri="{FF2B5EF4-FFF2-40B4-BE49-F238E27FC236}">
                    <a16:creationId xmlns:a16="http://schemas.microsoft.com/office/drawing/2014/main" id="{B383F0B4-C06B-6295-6AD1-F7C346D3C678}"/>
                  </a:ext>
                </a:extLst>
              </p:cNvPr>
              <p:cNvSpPr txBox="1"/>
              <p:nvPr/>
            </p:nvSpPr>
            <p:spPr>
              <a:xfrm>
                <a:off x="1072610" y="1179173"/>
                <a:ext cx="1734772" cy="461665"/>
              </a:xfrm>
              <a:prstGeom prst="rect">
                <a:avLst/>
              </a:prstGeom>
              <a:noFill/>
            </p:spPr>
            <p:txBody>
              <a:bodyPr wrap="square" rtlCol="0">
                <a:spAutoFit/>
              </a:bodyPr>
              <a:lstStyle/>
              <a:p>
                <a:pPr algn="ctr"/>
                <a:r>
                  <a:rPr lang="en-GB" sz="1200">
                    <a:solidFill>
                      <a:srgbClr val="333333"/>
                    </a:solidFill>
                    <a:latin typeface="+mn-lt"/>
                  </a:rPr>
                  <a:t>HOW TO INSERT AN IMAGE</a:t>
                </a:r>
              </a:p>
            </p:txBody>
          </p:sp>
          <p:sp>
            <p:nvSpPr>
              <p:cNvPr id="55" name="TextBox 54">
                <a:extLst>
                  <a:ext uri="{FF2B5EF4-FFF2-40B4-BE49-F238E27FC236}">
                    <a16:creationId xmlns:a16="http://schemas.microsoft.com/office/drawing/2014/main" id="{6C5B71C0-FAD0-5FE4-E989-C9286210E2C1}"/>
                  </a:ext>
                </a:extLst>
              </p:cNvPr>
              <p:cNvSpPr txBox="1"/>
              <p:nvPr userDrawn="1"/>
            </p:nvSpPr>
            <p:spPr>
              <a:xfrm>
                <a:off x="866775" y="1759910"/>
                <a:ext cx="2087197" cy="400110"/>
              </a:xfrm>
              <a:prstGeom prst="rect">
                <a:avLst/>
              </a:prstGeom>
              <a:noFill/>
            </p:spPr>
            <p:txBody>
              <a:bodyPr wrap="square" rtlCol="0">
                <a:spAutoFit/>
              </a:bodyPr>
              <a:lstStyle/>
              <a:p>
                <a:r>
                  <a:rPr lang="en-GB" sz="1000" b="1">
                    <a:solidFill>
                      <a:srgbClr val="333333"/>
                    </a:solidFill>
                  </a:rPr>
                  <a:t>1. </a:t>
                </a:r>
                <a:r>
                  <a:rPr lang="en-GB" sz="1000">
                    <a:solidFill>
                      <a:srgbClr val="333333"/>
                    </a:solidFill>
                  </a:rPr>
                  <a:t>If there is already an image present, </a:t>
                </a:r>
                <a:r>
                  <a:rPr lang="en-GB" sz="1000">
                    <a:solidFill>
                      <a:srgbClr val="333333"/>
                    </a:solidFill>
                    <a:latin typeface="Arial" panose="020B0604020202020204" pitchFamily="34" charset="0"/>
                  </a:rPr>
                  <a:t>delete this first.</a:t>
                </a:r>
              </a:p>
            </p:txBody>
          </p:sp>
        </p:grpSp>
        <p:sp>
          <p:nvSpPr>
            <p:cNvPr id="46" name="TextBox 45">
              <a:extLst>
                <a:ext uri="{FF2B5EF4-FFF2-40B4-BE49-F238E27FC236}">
                  <a16:creationId xmlns:a16="http://schemas.microsoft.com/office/drawing/2014/main" id="{FCD69E55-1C42-635F-5FA2-AE1831349EEB}"/>
                </a:ext>
              </a:extLst>
            </p:cNvPr>
            <p:cNvSpPr txBox="1"/>
            <p:nvPr userDrawn="1"/>
          </p:nvSpPr>
          <p:spPr>
            <a:xfrm>
              <a:off x="12316146" y="4885855"/>
              <a:ext cx="2146447" cy="553998"/>
            </a:xfrm>
            <a:prstGeom prst="rect">
              <a:avLst/>
            </a:prstGeom>
            <a:noFill/>
          </p:spPr>
          <p:txBody>
            <a:bodyPr wrap="square" rtlCol="0">
              <a:spAutoFit/>
            </a:bodyPr>
            <a:lstStyle/>
            <a:p>
              <a:r>
                <a:rPr lang="en-GB" sz="1000" b="1">
                  <a:solidFill>
                    <a:srgbClr val="333333"/>
                  </a:solidFill>
                </a:rPr>
                <a:t>7. </a:t>
              </a:r>
              <a:r>
                <a:rPr lang="en-GB" sz="1000">
                  <a:solidFill>
                    <a:srgbClr val="333333"/>
                  </a:solidFill>
                </a:rPr>
                <a:t>Once you are happy with your image, right click on it and select ‘</a:t>
              </a:r>
              <a:r>
                <a:rPr lang="en-GB" sz="1000" b="0">
                  <a:solidFill>
                    <a:srgbClr val="333333"/>
                  </a:solidFill>
                  <a:latin typeface="Arial" panose="020B0604020202020204" pitchFamily="34" charset="0"/>
                </a:rPr>
                <a:t>Send to back</a:t>
              </a:r>
              <a:r>
                <a:rPr lang="en-GB" sz="1000">
                  <a:solidFill>
                    <a:srgbClr val="333333"/>
                  </a:solidFill>
                </a:rPr>
                <a:t>’. </a:t>
              </a:r>
              <a:endParaRPr lang="en-GB" sz="1000">
                <a:solidFill>
                  <a:srgbClr val="333333"/>
                </a:solidFill>
                <a:latin typeface="Arial" panose="020B0604020202020204" pitchFamily="34" charset="0"/>
              </a:endParaRPr>
            </a:p>
          </p:txBody>
        </p:sp>
      </p:grpSp>
      <p:sp>
        <p:nvSpPr>
          <p:cNvPr id="2" name="Footer Placeholder 4">
            <a:extLst>
              <a:ext uri="{FF2B5EF4-FFF2-40B4-BE49-F238E27FC236}">
                <a16:creationId xmlns:a16="http://schemas.microsoft.com/office/drawing/2014/main" id="{3CAB027C-DB82-10E2-061B-7CF9CD4FD6BF}"/>
              </a:ext>
            </a:extLst>
          </p:cNvPr>
          <p:cNvSpPr>
            <a:spLocks noGrp="1"/>
          </p:cNvSpPr>
          <p:nvPr>
            <p:ph type="ftr" sz="quarter" idx="3"/>
          </p:nvPr>
        </p:nvSpPr>
        <p:spPr>
          <a:xfrm rot="5400000">
            <a:off x="8770654" y="3198629"/>
            <a:ext cx="6616800" cy="219543"/>
          </a:xfrm>
          <a:prstGeom prst="rect">
            <a:avLst/>
          </a:prstGeom>
          <a:solidFill>
            <a:schemeClr val="accent1"/>
          </a:solidFill>
        </p:spPr>
        <p:txBody>
          <a:bodyPr wrap="square" rtlCol="0" anchor="ctr">
            <a:noAutofit/>
          </a:bodyPr>
          <a:lstStyle>
            <a:lvl1pPr algn="ctr">
              <a:lnSpc>
                <a:spcPct val="100000"/>
              </a:lnSpc>
              <a:spcAft>
                <a:spcPts val="1200"/>
              </a:spcAft>
              <a:defRPr lang="en-GB" sz="900" b="0" spc="100" baseline="0" smtClean="0"/>
            </a:lvl1pPr>
          </a:lstStyle>
          <a:p>
            <a:r>
              <a:rPr lang="en-IN"/>
              <a:t>SECTION TITLE</a:t>
            </a:r>
          </a:p>
        </p:txBody>
      </p:sp>
      <p:sp>
        <p:nvSpPr>
          <p:cNvPr id="7" name="Slide Number Placeholder 46">
            <a:extLst>
              <a:ext uri="{FF2B5EF4-FFF2-40B4-BE49-F238E27FC236}">
                <a16:creationId xmlns:a16="http://schemas.microsoft.com/office/drawing/2014/main" id="{16070F88-8452-7A53-9157-90CE8B521F9A}"/>
              </a:ext>
            </a:extLst>
          </p:cNvPr>
          <p:cNvSpPr>
            <a:spLocks noGrp="1"/>
          </p:cNvSpPr>
          <p:nvPr>
            <p:ph type="sldNum" sz="quarter" idx="34"/>
          </p:nvPr>
        </p:nvSpPr>
        <p:spPr>
          <a:xfrm>
            <a:off x="11967901" y="6617924"/>
            <a:ext cx="220924" cy="240077"/>
          </a:xfrm>
          <a:prstGeom prst="rect">
            <a:avLst/>
          </a:prstGeom>
          <a:solidFill>
            <a:schemeClr val="accent1"/>
          </a:solidFill>
        </p:spPr>
        <p:txBody>
          <a:bodyPr/>
          <a:lstStyle/>
          <a:p>
            <a:fld id="{BB07EAE1-021A-493C-B07F-6FE9E5D11BEB}" type="slidenum">
              <a:rPr lang="en-GB" smtClean="0"/>
              <a:pPr/>
              <a:t>‹#›</a:t>
            </a:fld>
            <a:endParaRPr lang="en-GB"/>
          </a:p>
        </p:txBody>
      </p:sp>
    </p:spTree>
    <p:custDataLst>
      <p:tags r:id="rId1"/>
    </p:custDataLst>
    <p:extLst>
      <p:ext uri="{BB962C8B-B14F-4D97-AF65-F5344CB8AC3E}">
        <p14:creationId xmlns:p14="http://schemas.microsoft.com/office/powerpoint/2010/main" val="32082799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Global network map">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11ACFF3-FFC2-4D46-918F-0F4FF1046174}"/>
              </a:ext>
            </a:extLst>
          </p:cNvPr>
          <p:cNvSpPr/>
          <p:nvPr userDrawn="1"/>
        </p:nvSpPr>
        <p:spPr>
          <a:xfrm>
            <a:off x="4270859" y="0"/>
            <a:ext cx="7697042"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799"/>
          </a:p>
        </p:txBody>
      </p:sp>
      <p:sp>
        <p:nvSpPr>
          <p:cNvPr id="30" name="Text Placeholder 29">
            <a:extLst>
              <a:ext uri="{FF2B5EF4-FFF2-40B4-BE49-F238E27FC236}">
                <a16:creationId xmlns:a16="http://schemas.microsoft.com/office/drawing/2014/main" id="{51A8BEFE-CE03-411D-AEF3-A845EF434ABD}"/>
              </a:ext>
            </a:extLst>
          </p:cNvPr>
          <p:cNvSpPr>
            <a:spLocks noGrp="1"/>
          </p:cNvSpPr>
          <p:nvPr>
            <p:ph type="body" sz="quarter" idx="14" hasCustomPrompt="1"/>
          </p:nvPr>
        </p:nvSpPr>
        <p:spPr>
          <a:xfrm>
            <a:off x="450733" y="1542442"/>
            <a:ext cx="3451862" cy="4547012"/>
          </a:xfrm>
        </p:spPr>
        <p:txBody>
          <a:bodyPr numCol="3" spcCol="180000"/>
          <a:lstStyle>
            <a:lvl1pPr>
              <a:spcAft>
                <a:spcPts val="600"/>
              </a:spcAft>
              <a:defRPr sz="800"/>
            </a:lvl1pPr>
            <a:lvl2pPr>
              <a:spcAft>
                <a:spcPts val="600"/>
              </a:spcAft>
              <a:defRPr sz="800"/>
            </a:lvl2pPr>
            <a:lvl3pPr>
              <a:spcAft>
                <a:spcPts val="600"/>
              </a:spcAft>
              <a:defRPr sz="700"/>
            </a:lvl3pPr>
            <a:lvl4pPr>
              <a:spcAft>
                <a:spcPts val="600"/>
              </a:spcAft>
              <a:defRPr sz="600"/>
            </a:lvl4pPr>
            <a:lvl5pPr>
              <a:spcAft>
                <a:spcPts val="600"/>
              </a:spcAft>
              <a:defRPr sz="800"/>
            </a:lvl5pPr>
          </a:lstStyle>
          <a:p>
            <a:pPr lvl="0"/>
            <a:r>
              <a:rPr lang="en-GB"/>
              <a:t>Insert text</a:t>
            </a:r>
          </a:p>
          <a:p>
            <a:pPr lvl="1"/>
            <a:r>
              <a:rPr lang="en-GB"/>
              <a:t>Second level</a:t>
            </a:r>
          </a:p>
          <a:p>
            <a:pPr lvl="2"/>
            <a:r>
              <a:rPr lang="en-GB"/>
              <a:t>Third level</a:t>
            </a:r>
          </a:p>
          <a:p>
            <a:pPr lvl="3"/>
            <a:r>
              <a:rPr lang="en-GB"/>
              <a:t>Fourth level</a:t>
            </a:r>
          </a:p>
          <a:p>
            <a:pPr lvl="4"/>
            <a:r>
              <a:rPr lang="en-GB"/>
              <a:t>Fifth level</a:t>
            </a:r>
          </a:p>
        </p:txBody>
      </p:sp>
      <p:sp>
        <p:nvSpPr>
          <p:cNvPr id="4" name="Text Placeholder 5">
            <a:extLst>
              <a:ext uri="{FF2B5EF4-FFF2-40B4-BE49-F238E27FC236}">
                <a16:creationId xmlns:a16="http://schemas.microsoft.com/office/drawing/2014/main" id="{596DB65B-4AF9-4383-12B5-7475C8AC66C4}"/>
              </a:ext>
            </a:extLst>
          </p:cNvPr>
          <p:cNvSpPr>
            <a:spLocks noGrp="1"/>
          </p:cNvSpPr>
          <p:nvPr>
            <p:ph type="body" sz="quarter" idx="94" hasCustomPrompt="1"/>
          </p:nvPr>
        </p:nvSpPr>
        <p:spPr>
          <a:xfrm>
            <a:off x="5015432" y="5712398"/>
            <a:ext cx="571351" cy="571500"/>
          </a:xfrm>
          <a:solidFill>
            <a:schemeClr val="accent1"/>
          </a:solidFill>
        </p:spPr>
        <p:txBody>
          <a:bodyPr/>
          <a:lstStyle>
            <a:lvl1pPr>
              <a:defRPr>
                <a:solidFill>
                  <a:schemeClr val="tx1"/>
                </a:solidFill>
              </a:defRPr>
            </a:lvl1pPr>
          </a:lstStyle>
          <a:p>
            <a:pPr lvl="0"/>
            <a:r>
              <a:rPr lang="en-US"/>
              <a:t> </a:t>
            </a:r>
            <a:endParaRPr lang="en-GB"/>
          </a:p>
        </p:txBody>
      </p:sp>
      <p:sp>
        <p:nvSpPr>
          <p:cNvPr id="32" name="Text Placeholder 31">
            <a:extLst>
              <a:ext uri="{FF2B5EF4-FFF2-40B4-BE49-F238E27FC236}">
                <a16:creationId xmlns:a16="http://schemas.microsoft.com/office/drawing/2014/main" id="{EFB91F84-393E-1A2D-940D-6C8F7E70AD94}"/>
              </a:ext>
            </a:extLst>
          </p:cNvPr>
          <p:cNvSpPr>
            <a:spLocks noGrp="1"/>
          </p:cNvSpPr>
          <p:nvPr>
            <p:ph type="body" sz="quarter" idx="15" hasCustomPrompt="1"/>
          </p:nvPr>
        </p:nvSpPr>
        <p:spPr>
          <a:xfrm>
            <a:off x="5690896" y="5718748"/>
            <a:ext cx="1511540" cy="370706"/>
          </a:xfrm>
          <a:noFill/>
        </p:spPr>
        <p:txBody>
          <a:bodyPr wrap="square" lIns="36000" tIns="0" bIns="0" rtlCol="0" anchor="ctr">
            <a:noAutofit/>
          </a:bodyPr>
          <a:lstStyle>
            <a:lvl1pPr>
              <a:defRPr lang="en-GB" sz="1999" spc="-50" baseline="0" dirty="0">
                <a:solidFill>
                  <a:schemeClr val="tx2"/>
                </a:solidFill>
                <a:latin typeface="Arial" panose="020B0604020202020204" pitchFamily="34" charset="0"/>
              </a:defRPr>
            </a:lvl1pPr>
          </a:lstStyle>
          <a:p>
            <a:pPr lvl="0">
              <a:lnSpc>
                <a:spcPct val="120000"/>
              </a:lnSpc>
              <a:spcAft>
                <a:spcPts val="1000"/>
              </a:spcAft>
            </a:pPr>
            <a:r>
              <a:rPr lang="en-GB"/>
              <a:t>XXXX</a:t>
            </a:r>
          </a:p>
        </p:txBody>
      </p:sp>
      <p:sp>
        <p:nvSpPr>
          <p:cNvPr id="5" name="Picture Placeholder 16">
            <a:extLst>
              <a:ext uri="{FF2B5EF4-FFF2-40B4-BE49-F238E27FC236}">
                <a16:creationId xmlns:a16="http://schemas.microsoft.com/office/drawing/2014/main" id="{8E4FBF49-A963-BDDC-0D01-EF1333865C23}"/>
              </a:ext>
            </a:extLst>
          </p:cNvPr>
          <p:cNvSpPr>
            <a:spLocks noGrp="1"/>
          </p:cNvSpPr>
          <p:nvPr>
            <p:ph type="pic" sz="quarter" idx="95" hasCustomPrompt="1"/>
          </p:nvPr>
        </p:nvSpPr>
        <p:spPr>
          <a:xfrm>
            <a:off x="5072567" y="5769548"/>
            <a:ext cx="457081" cy="457200"/>
          </a:xfrm>
        </p:spPr>
        <p:txBody>
          <a:bodyPr/>
          <a:lstStyle>
            <a:lvl1pPr algn="ctr">
              <a:defRPr sz="900">
                <a:solidFill>
                  <a:schemeClr val="tx1"/>
                </a:solidFill>
              </a:defRPr>
            </a:lvl1pPr>
          </a:lstStyle>
          <a:p>
            <a:r>
              <a:rPr lang="en-GB"/>
              <a:t>Icon</a:t>
            </a:r>
          </a:p>
        </p:txBody>
      </p:sp>
      <p:sp>
        <p:nvSpPr>
          <p:cNvPr id="36" name="Text Placeholder 31">
            <a:extLst>
              <a:ext uri="{FF2B5EF4-FFF2-40B4-BE49-F238E27FC236}">
                <a16:creationId xmlns:a16="http://schemas.microsoft.com/office/drawing/2014/main" id="{10C77706-7008-0943-7EF0-3B8E50DA315A}"/>
              </a:ext>
            </a:extLst>
          </p:cNvPr>
          <p:cNvSpPr>
            <a:spLocks noGrp="1"/>
          </p:cNvSpPr>
          <p:nvPr>
            <p:ph type="body" sz="quarter" idx="16" hasCustomPrompt="1"/>
          </p:nvPr>
        </p:nvSpPr>
        <p:spPr>
          <a:xfrm>
            <a:off x="8046766" y="5718748"/>
            <a:ext cx="907813" cy="370706"/>
          </a:xfrm>
          <a:noFill/>
        </p:spPr>
        <p:txBody>
          <a:bodyPr wrap="square" lIns="36000" tIns="0" bIns="0" rtlCol="0" anchor="ctr">
            <a:noAutofit/>
          </a:bodyPr>
          <a:lstStyle>
            <a:lvl1pPr>
              <a:defRPr lang="en-GB" sz="1999" spc="-50" baseline="0" dirty="0">
                <a:solidFill>
                  <a:schemeClr val="tx2"/>
                </a:solidFill>
                <a:latin typeface="Arial" panose="020B0604020202020204" pitchFamily="34" charset="0"/>
              </a:defRPr>
            </a:lvl1pPr>
          </a:lstStyle>
          <a:p>
            <a:pPr lvl="0">
              <a:lnSpc>
                <a:spcPct val="120000"/>
              </a:lnSpc>
              <a:spcAft>
                <a:spcPts val="1000"/>
              </a:spcAft>
            </a:pPr>
            <a:r>
              <a:rPr lang="en-GB"/>
              <a:t>XX</a:t>
            </a:r>
          </a:p>
        </p:txBody>
      </p:sp>
      <p:sp>
        <p:nvSpPr>
          <p:cNvPr id="37" name="Text Placeholder 31">
            <a:extLst>
              <a:ext uri="{FF2B5EF4-FFF2-40B4-BE49-F238E27FC236}">
                <a16:creationId xmlns:a16="http://schemas.microsoft.com/office/drawing/2014/main" id="{B6F4672E-8E63-7C63-3E2C-BF7B9A54D68E}"/>
              </a:ext>
            </a:extLst>
          </p:cNvPr>
          <p:cNvSpPr>
            <a:spLocks noGrp="1"/>
          </p:cNvSpPr>
          <p:nvPr>
            <p:ph type="body" sz="quarter" idx="17" hasCustomPrompt="1"/>
          </p:nvPr>
        </p:nvSpPr>
        <p:spPr>
          <a:xfrm>
            <a:off x="9714449" y="5718748"/>
            <a:ext cx="1760491" cy="370706"/>
          </a:xfrm>
          <a:noFill/>
        </p:spPr>
        <p:txBody>
          <a:bodyPr wrap="square" lIns="36000" tIns="0" bIns="0" rtlCol="0" anchor="ctr">
            <a:noAutofit/>
          </a:bodyPr>
          <a:lstStyle>
            <a:lvl1pPr>
              <a:defRPr lang="en-GB" sz="1999" spc="-50" baseline="0" dirty="0">
                <a:solidFill>
                  <a:schemeClr val="tx2"/>
                </a:solidFill>
                <a:latin typeface="Arial" panose="020B0604020202020204" pitchFamily="34" charset="0"/>
              </a:defRPr>
            </a:lvl1pPr>
          </a:lstStyle>
          <a:p>
            <a:pPr lvl="0">
              <a:lnSpc>
                <a:spcPct val="120000"/>
              </a:lnSpc>
              <a:spcAft>
                <a:spcPts val="1000"/>
              </a:spcAft>
            </a:pPr>
            <a:r>
              <a:rPr lang="en-GB"/>
              <a:t>£XXX.XX</a:t>
            </a:r>
          </a:p>
        </p:txBody>
      </p:sp>
      <p:sp>
        <p:nvSpPr>
          <p:cNvPr id="2" name="Title 1">
            <a:extLst>
              <a:ext uri="{FF2B5EF4-FFF2-40B4-BE49-F238E27FC236}">
                <a16:creationId xmlns:a16="http://schemas.microsoft.com/office/drawing/2014/main" id="{DD64AE85-D13F-436A-EB0A-0FC222EB2BA6}"/>
              </a:ext>
            </a:extLst>
          </p:cNvPr>
          <p:cNvSpPr>
            <a:spLocks noGrp="1"/>
          </p:cNvSpPr>
          <p:nvPr>
            <p:ph type="title" hasCustomPrompt="1"/>
          </p:nvPr>
        </p:nvSpPr>
        <p:spPr>
          <a:xfrm>
            <a:off x="450732" y="460771"/>
            <a:ext cx="10214490" cy="558405"/>
          </a:xfrm>
        </p:spPr>
        <p:txBody>
          <a:bodyPr/>
          <a:lstStyle>
            <a:lvl1pPr>
              <a:defRPr sz="3199"/>
            </a:lvl1pPr>
          </a:lstStyle>
          <a:p>
            <a:r>
              <a:rPr lang="en-GB"/>
              <a:t>Insert title here</a:t>
            </a:r>
          </a:p>
        </p:txBody>
      </p:sp>
      <p:sp>
        <p:nvSpPr>
          <p:cNvPr id="3" name="Text Placeholder 6">
            <a:extLst>
              <a:ext uri="{FF2B5EF4-FFF2-40B4-BE49-F238E27FC236}">
                <a16:creationId xmlns:a16="http://schemas.microsoft.com/office/drawing/2014/main" id="{AC3C53BA-05A7-0095-506C-7F0EE55C3AF6}"/>
              </a:ext>
            </a:extLst>
          </p:cNvPr>
          <p:cNvSpPr>
            <a:spLocks noGrp="1"/>
          </p:cNvSpPr>
          <p:nvPr>
            <p:ph type="body" sz="quarter" idx="78" hasCustomPrompt="1"/>
          </p:nvPr>
        </p:nvSpPr>
        <p:spPr>
          <a:xfrm>
            <a:off x="5690897" y="6058451"/>
            <a:ext cx="1511540" cy="261610"/>
          </a:xfrm>
        </p:spPr>
        <p:txBody>
          <a:bodyPr lIns="36000"/>
          <a:lstStyle>
            <a:lvl1pPr algn="l">
              <a:defRPr sz="1000">
                <a:solidFill>
                  <a:schemeClr val="tx1"/>
                </a:solidFill>
              </a:defRPr>
            </a:lvl1pPr>
          </a:lstStyle>
          <a:p>
            <a:pPr lvl="0"/>
            <a:r>
              <a:rPr lang="en-GB"/>
              <a:t>Employees</a:t>
            </a:r>
          </a:p>
        </p:txBody>
      </p:sp>
      <p:sp>
        <p:nvSpPr>
          <p:cNvPr id="6" name="Text Placeholder 6">
            <a:extLst>
              <a:ext uri="{FF2B5EF4-FFF2-40B4-BE49-F238E27FC236}">
                <a16:creationId xmlns:a16="http://schemas.microsoft.com/office/drawing/2014/main" id="{BCF9F45B-6452-A00C-CB51-9D1BEA665591}"/>
              </a:ext>
            </a:extLst>
          </p:cNvPr>
          <p:cNvSpPr>
            <a:spLocks noGrp="1"/>
          </p:cNvSpPr>
          <p:nvPr>
            <p:ph type="body" sz="quarter" idx="83" hasCustomPrompt="1"/>
          </p:nvPr>
        </p:nvSpPr>
        <p:spPr>
          <a:xfrm>
            <a:off x="8046766" y="6058451"/>
            <a:ext cx="907813" cy="261610"/>
          </a:xfrm>
        </p:spPr>
        <p:txBody>
          <a:bodyPr lIns="36000"/>
          <a:lstStyle>
            <a:lvl1pPr algn="l">
              <a:defRPr sz="1000">
                <a:solidFill>
                  <a:schemeClr val="tx1"/>
                </a:solidFill>
              </a:defRPr>
            </a:lvl1pPr>
          </a:lstStyle>
          <a:p>
            <a:pPr lvl="0"/>
            <a:r>
              <a:rPr lang="en-GB"/>
              <a:t>Offices</a:t>
            </a:r>
          </a:p>
        </p:txBody>
      </p:sp>
      <p:sp>
        <p:nvSpPr>
          <p:cNvPr id="8" name="Text Placeholder 6">
            <a:extLst>
              <a:ext uri="{FF2B5EF4-FFF2-40B4-BE49-F238E27FC236}">
                <a16:creationId xmlns:a16="http://schemas.microsoft.com/office/drawing/2014/main" id="{E3EF9A5F-BFC1-6B5F-A1EC-B6F97941C6C8}"/>
              </a:ext>
            </a:extLst>
          </p:cNvPr>
          <p:cNvSpPr>
            <a:spLocks noGrp="1"/>
          </p:cNvSpPr>
          <p:nvPr>
            <p:ph type="body" sz="quarter" idx="84" hasCustomPrompt="1"/>
          </p:nvPr>
        </p:nvSpPr>
        <p:spPr>
          <a:xfrm>
            <a:off x="9714449" y="6058451"/>
            <a:ext cx="1760491" cy="261610"/>
          </a:xfrm>
        </p:spPr>
        <p:txBody>
          <a:bodyPr lIns="36000"/>
          <a:lstStyle>
            <a:lvl1pPr algn="l">
              <a:defRPr sz="1000">
                <a:solidFill>
                  <a:schemeClr val="tx1"/>
                </a:solidFill>
              </a:defRPr>
            </a:lvl1pPr>
          </a:lstStyle>
          <a:p>
            <a:pPr lvl="0"/>
            <a:r>
              <a:rPr lang="en-GB"/>
              <a:t>Group revenue 20XX</a:t>
            </a:r>
          </a:p>
        </p:txBody>
      </p:sp>
      <p:sp>
        <p:nvSpPr>
          <p:cNvPr id="15" name="Text Placeholder 5">
            <a:extLst>
              <a:ext uri="{FF2B5EF4-FFF2-40B4-BE49-F238E27FC236}">
                <a16:creationId xmlns:a16="http://schemas.microsoft.com/office/drawing/2014/main" id="{8196216F-6654-333F-5718-D07051CE5150}"/>
              </a:ext>
            </a:extLst>
          </p:cNvPr>
          <p:cNvSpPr>
            <a:spLocks noGrp="1"/>
          </p:cNvSpPr>
          <p:nvPr>
            <p:ph type="body" sz="quarter" idx="96" hasCustomPrompt="1"/>
          </p:nvPr>
        </p:nvSpPr>
        <p:spPr>
          <a:xfrm>
            <a:off x="7338924" y="5712398"/>
            <a:ext cx="571351" cy="571500"/>
          </a:xfrm>
          <a:solidFill>
            <a:schemeClr val="accent1"/>
          </a:solidFill>
        </p:spPr>
        <p:txBody>
          <a:bodyPr/>
          <a:lstStyle>
            <a:lvl1pPr>
              <a:defRPr>
                <a:solidFill>
                  <a:schemeClr val="tx1"/>
                </a:solidFill>
              </a:defRPr>
            </a:lvl1pPr>
          </a:lstStyle>
          <a:p>
            <a:pPr lvl="0"/>
            <a:r>
              <a:rPr lang="en-US"/>
              <a:t> </a:t>
            </a:r>
            <a:endParaRPr lang="en-GB"/>
          </a:p>
        </p:txBody>
      </p:sp>
      <p:sp>
        <p:nvSpPr>
          <p:cNvPr id="16" name="Picture Placeholder 16">
            <a:extLst>
              <a:ext uri="{FF2B5EF4-FFF2-40B4-BE49-F238E27FC236}">
                <a16:creationId xmlns:a16="http://schemas.microsoft.com/office/drawing/2014/main" id="{1D0C5D81-39E8-E683-1ABB-35B7EE98B570}"/>
              </a:ext>
            </a:extLst>
          </p:cNvPr>
          <p:cNvSpPr>
            <a:spLocks noGrp="1"/>
          </p:cNvSpPr>
          <p:nvPr>
            <p:ph type="pic" sz="quarter" idx="97" hasCustomPrompt="1"/>
          </p:nvPr>
        </p:nvSpPr>
        <p:spPr>
          <a:xfrm>
            <a:off x="7396059" y="5769548"/>
            <a:ext cx="457081" cy="457200"/>
          </a:xfrm>
        </p:spPr>
        <p:txBody>
          <a:bodyPr/>
          <a:lstStyle>
            <a:lvl1pPr algn="ctr">
              <a:defRPr sz="900">
                <a:solidFill>
                  <a:schemeClr val="tx1"/>
                </a:solidFill>
              </a:defRPr>
            </a:lvl1pPr>
          </a:lstStyle>
          <a:p>
            <a:r>
              <a:rPr lang="en-GB"/>
              <a:t>Icon</a:t>
            </a:r>
          </a:p>
        </p:txBody>
      </p:sp>
      <p:sp>
        <p:nvSpPr>
          <p:cNvPr id="21" name="Text Placeholder 5">
            <a:extLst>
              <a:ext uri="{FF2B5EF4-FFF2-40B4-BE49-F238E27FC236}">
                <a16:creationId xmlns:a16="http://schemas.microsoft.com/office/drawing/2014/main" id="{1F2541C1-017D-44A8-EDC2-2CB6624607C5}"/>
              </a:ext>
            </a:extLst>
          </p:cNvPr>
          <p:cNvSpPr>
            <a:spLocks noGrp="1"/>
          </p:cNvSpPr>
          <p:nvPr>
            <p:ph type="body" sz="quarter" idx="98" hasCustomPrompt="1"/>
          </p:nvPr>
        </p:nvSpPr>
        <p:spPr>
          <a:xfrm>
            <a:off x="9023113" y="5718748"/>
            <a:ext cx="571351" cy="571500"/>
          </a:xfrm>
          <a:solidFill>
            <a:schemeClr val="accent1"/>
          </a:solidFill>
        </p:spPr>
        <p:txBody>
          <a:bodyPr/>
          <a:lstStyle>
            <a:lvl1pPr>
              <a:defRPr>
                <a:solidFill>
                  <a:schemeClr val="tx1"/>
                </a:solidFill>
              </a:defRPr>
            </a:lvl1pPr>
          </a:lstStyle>
          <a:p>
            <a:pPr lvl="0"/>
            <a:r>
              <a:rPr lang="en-US"/>
              <a:t> </a:t>
            </a:r>
            <a:endParaRPr lang="en-GB"/>
          </a:p>
        </p:txBody>
      </p:sp>
      <p:sp>
        <p:nvSpPr>
          <p:cNvPr id="22" name="Picture Placeholder 16">
            <a:extLst>
              <a:ext uri="{FF2B5EF4-FFF2-40B4-BE49-F238E27FC236}">
                <a16:creationId xmlns:a16="http://schemas.microsoft.com/office/drawing/2014/main" id="{854C4E07-4965-9FF7-FCDC-26A2FF2FF50E}"/>
              </a:ext>
            </a:extLst>
          </p:cNvPr>
          <p:cNvSpPr>
            <a:spLocks noGrp="1"/>
          </p:cNvSpPr>
          <p:nvPr>
            <p:ph type="pic" sz="quarter" idx="99" hasCustomPrompt="1"/>
          </p:nvPr>
        </p:nvSpPr>
        <p:spPr>
          <a:xfrm>
            <a:off x="9080248" y="5775898"/>
            <a:ext cx="457081" cy="457200"/>
          </a:xfrm>
        </p:spPr>
        <p:txBody>
          <a:bodyPr/>
          <a:lstStyle>
            <a:lvl1pPr algn="ctr">
              <a:defRPr sz="900">
                <a:solidFill>
                  <a:schemeClr val="tx1"/>
                </a:solidFill>
              </a:defRPr>
            </a:lvl1pPr>
          </a:lstStyle>
          <a:p>
            <a:r>
              <a:rPr lang="en-GB"/>
              <a:t>Icon</a:t>
            </a:r>
          </a:p>
        </p:txBody>
      </p:sp>
      <p:grpSp>
        <p:nvGrpSpPr>
          <p:cNvPr id="24" name="Group 23">
            <a:extLst>
              <a:ext uri="{FF2B5EF4-FFF2-40B4-BE49-F238E27FC236}">
                <a16:creationId xmlns:a16="http://schemas.microsoft.com/office/drawing/2014/main" id="{EF7EC9DF-960B-7A5A-2D2F-B700C4A6E234}"/>
              </a:ext>
            </a:extLst>
          </p:cNvPr>
          <p:cNvGrpSpPr/>
          <p:nvPr userDrawn="1"/>
        </p:nvGrpSpPr>
        <p:grpSpPr>
          <a:xfrm>
            <a:off x="12334791" y="0"/>
            <a:ext cx="2094408" cy="3914775"/>
            <a:chOff x="-2178418" y="4487679"/>
            <a:chExt cx="2094954" cy="3914775"/>
          </a:xfrm>
        </p:grpSpPr>
        <p:sp>
          <p:nvSpPr>
            <p:cNvPr id="25" name="Rectangle 24">
              <a:extLst>
                <a:ext uri="{FF2B5EF4-FFF2-40B4-BE49-F238E27FC236}">
                  <a16:creationId xmlns:a16="http://schemas.microsoft.com/office/drawing/2014/main" id="{98FB36D1-B742-27ED-2209-D793A69FF553}"/>
                </a:ext>
              </a:extLst>
            </p:cNvPr>
            <p:cNvSpPr/>
            <p:nvPr/>
          </p:nvSpPr>
          <p:spPr>
            <a:xfrm>
              <a:off x="-2178418" y="4487680"/>
              <a:ext cx="2094954" cy="3914774"/>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333333"/>
                </a:solidFill>
              </a:endParaRPr>
            </a:p>
          </p:txBody>
        </p:sp>
        <p:sp>
          <p:nvSpPr>
            <p:cNvPr id="26" name="Rectangle 25">
              <a:extLst>
                <a:ext uri="{FF2B5EF4-FFF2-40B4-BE49-F238E27FC236}">
                  <a16:creationId xmlns:a16="http://schemas.microsoft.com/office/drawing/2014/main" id="{910F9D8A-19E0-99B8-E0CA-AA4DA3D6F91C}"/>
                </a:ext>
              </a:extLst>
            </p:cNvPr>
            <p:cNvSpPr/>
            <p:nvPr/>
          </p:nvSpPr>
          <p:spPr>
            <a:xfrm>
              <a:off x="-2178418" y="4487679"/>
              <a:ext cx="2094954" cy="55616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799">
                <a:solidFill>
                  <a:srgbClr val="333333"/>
                </a:solidFill>
              </a:endParaRPr>
            </a:p>
          </p:txBody>
        </p:sp>
        <p:sp>
          <p:nvSpPr>
            <p:cNvPr id="27" name="TextBox 26">
              <a:extLst>
                <a:ext uri="{FF2B5EF4-FFF2-40B4-BE49-F238E27FC236}">
                  <a16:creationId xmlns:a16="http://schemas.microsoft.com/office/drawing/2014/main" id="{276812D4-B6CB-5DCF-1868-77C46EDC5754}"/>
                </a:ext>
              </a:extLst>
            </p:cNvPr>
            <p:cNvSpPr txBox="1"/>
            <p:nvPr/>
          </p:nvSpPr>
          <p:spPr>
            <a:xfrm>
              <a:off x="-1943077" y="4533656"/>
              <a:ext cx="1668186" cy="461665"/>
            </a:xfrm>
            <a:prstGeom prst="rect">
              <a:avLst/>
            </a:prstGeom>
            <a:noFill/>
          </p:spPr>
          <p:txBody>
            <a:bodyPr wrap="square" rtlCol="0">
              <a:spAutoFit/>
            </a:bodyPr>
            <a:lstStyle/>
            <a:p>
              <a:pPr algn="ctr"/>
              <a:r>
                <a:rPr lang="en-GB" sz="1200">
                  <a:solidFill>
                    <a:srgbClr val="333333"/>
                  </a:solidFill>
                  <a:latin typeface="+mn-lt"/>
                </a:rPr>
                <a:t>HOW TO INSERT AN ICON</a:t>
              </a:r>
            </a:p>
          </p:txBody>
        </p:sp>
        <p:sp>
          <p:nvSpPr>
            <p:cNvPr id="28" name="TextBox 27">
              <a:extLst>
                <a:ext uri="{FF2B5EF4-FFF2-40B4-BE49-F238E27FC236}">
                  <a16:creationId xmlns:a16="http://schemas.microsoft.com/office/drawing/2014/main" id="{48D532B5-8651-69DE-A030-596E4ECCCB95}"/>
                </a:ext>
              </a:extLst>
            </p:cNvPr>
            <p:cNvSpPr txBox="1"/>
            <p:nvPr/>
          </p:nvSpPr>
          <p:spPr>
            <a:xfrm>
              <a:off x="-2156460" y="5847658"/>
              <a:ext cx="1976174" cy="861774"/>
            </a:xfrm>
            <a:prstGeom prst="rect">
              <a:avLst/>
            </a:prstGeom>
            <a:noFill/>
          </p:spPr>
          <p:txBody>
            <a:bodyPr wrap="square" rtlCol="0">
              <a:spAutoFit/>
            </a:bodyPr>
            <a:lstStyle/>
            <a:p>
              <a:r>
                <a:rPr lang="en-GB" sz="1000" b="1">
                  <a:solidFill>
                    <a:srgbClr val="333333"/>
                  </a:solidFill>
                </a:rPr>
                <a:t>2. </a:t>
              </a:r>
              <a:r>
                <a:rPr lang="en-GB" sz="1000">
                  <a:solidFill>
                    <a:srgbClr val="333333"/>
                  </a:solidFill>
                </a:rPr>
                <a:t>Click on the </a:t>
              </a:r>
              <a:r>
                <a:rPr lang="en-GB" sz="1000" b="0">
                  <a:solidFill>
                    <a:srgbClr val="333333"/>
                  </a:solidFill>
                  <a:latin typeface="Arial" panose="020B0604020202020204" pitchFamily="34" charset="0"/>
                </a:rPr>
                <a:t>shape </a:t>
              </a:r>
              <a:r>
                <a:rPr lang="en-GB" sz="1000">
                  <a:solidFill>
                    <a:srgbClr val="333333"/>
                  </a:solidFill>
                </a:rPr>
                <a:t>you wish to add your icon to and choose the icon needed from the PPT Icon Library.</a:t>
              </a:r>
              <a:br>
                <a:rPr lang="en-GB" sz="1000">
                  <a:solidFill>
                    <a:srgbClr val="333333"/>
                  </a:solidFill>
                </a:rPr>
              </a:br>
              <a:r>
                <a:rPr lang="en-GB" sz="1000">
                  <a:solidFill>
                    <a:srgbClr val="333333"/>
                  </a:solidFill>
                </a:rPr>
                <a:t>Insert &gt; Icons</a:t>
              </a:r>
            </a:p>
          </p:txBody>
        </p:sp>
        <p:sp>
          <p:nvSpPr>
            <p:cNvPr id="29" name="TextBox 28">
              <a:extLst>
                <a:ext uri="{FF2B5EF4-FFF2-40B4-BE49-F238E27FC236}">
                  <a16:creationId xmlns:a16="http://schemas.microsoft.com/office/drawing/2014/main" id="{54F1623F-C950-1472-497F-48222E11B14E}"/>
                </a:ext>
              </a:extLst>
            </p:cNvPr>
            <p:cNvSpPr txBox="1"/>
            <p:nvPr/>
          </p:nvSpPr>
          <p:spPr>
            <a:xfrm>
              <a:off x="-2156460" y="6706540"/>
              <a:ext cx="1881569" cy="861774"/>
            </a:xfrm>
            <a:prstGeom prst="rect">
              <a:avLst/>
            </a:prstGeom>
            <a:noFill/>
          </p:spPr>
          <p:txBody>
            <a:bodyPr wrap="square" rtlCol="0">
              <a:spAutoFit/>
            </a:bodyPr>
            <a:lstStyle/>
            <a:p>
              <a:r>
                <a:rPr lang="en-GB" sz="1000" b="1">
                  <a:solidFill>
                    <a:srgbClr val="333333"/>
                  </a:solidFill>
                </a:rPr>
                <a:t>3. </a:t>
              </a:r>
              <a:r>
                <a:rPr lang="en-GB" sz="1000">
                  <a:solidFill>
                    <a:srgbClr val="333333"/>
                  </a:solidFill>
                </a:rPr>
                <a:t>Click on the </a:t>
              </a:r>
              <a:r>
                <a:rPr lang="en-GB" sz="1000" b="0">
                  <a:solidFill>
                    <a:srgbClr val="333333"/>
                  </a:solidFill>
                  <a:latin typeface="Arial" panose="020B0604020202020204" pitchFamily="34" charset="0"/>
                </a:rPr>
                <a:t>Format Picture/Format Graphic </a:t>
              </a:r>
              <a:r>
                <a:rPr lang="en-GB" sz="1000">
                  <a:solidFill>
                    <a:srgbClr val="333333"/>
                  </a:solidFill>
                </a:rPr>
                <a:t>tab in the ribbon and choose </a:t>
              </a:r>
              <a:r>
                <a:rPr lang="en-GB" sz="1000" b="0">
                  <a:solidFill>
                    <a:srgbClr val="333333"/>
                  </a:solidFill>
                  <a:latin typeface="Arial" panose="020B0604020202020204" pitchFamily="34" charset="0"/>
                </a:rPr>
                <a:t>Crop</a:t>
              </a:r>
              <a:r>
                <a:rPr lang="en-GB" sz="1000">
                  <a:solidFill>
                    <a:srgbClr val="333333"/>
                  </a:solidFill>
                </a:rPr>
                <a:t> option to edit the position and composition of your icon.</a:t>
              </a:r>
            </a:p>
          </p:txBody>
        </p:sp>
        <p:sp>
          <p:nvSpPr>
            <p:cNvPr id="31" name="TextBox 30">
              <a:extLst>
                <a:ext uri="{FF2B5EF4-FFF2-40B4-BE49-F238E27FC236}">
                  <a16:creationId xmlns:a16="http://schemas.microsoft.com/office/drawing/2014/main" id="{8C8DCA71-98BF-E3A2-BED2-FFD02753860D}"/>
                </a:ext>
              </a:extLst>
            </p:cNvPr>
            <p:cNvSpPr txBox="1"/>
            <p:nvPr/>
          </p:nvSpPr>
          <p:spPr>
            <a:xfrm>
              <a:off x="-2156460" y="7748950"/>
              <a:ext cx="2032272" cy="553998"/>
            </a:xfrm>
            <a:prstGeom prst="rect">
              <a:avLst/>
            </a:prstGeom>
            <a:noFill/>
          </p:spPr>
          <p:txBody>
            <a:bodyPr wrap="square" rtlCol="0">
              <a:spAutoFit/>
            </a:bodyPr>
            <a:lstStyle/>
            <a:p>
              <a:r>
                <a:rPr lang="en-GB" sz="1000" b="1">
                  <a:solidFill>
                    <a:srgbClr val="333333"/>
                  </a:solidFill>
                </a:rPr>
                <a:t>4. </a:t>
              </a:r>
              <a:r>
                <a:rPr lang="en-GB" sz="1000">
                  <a:solidFill>
                    <a:srgbClr val="333333"/>
                  </a:solidFill>
                </a:rPr>
                <a:t>Click on the drop down arrow and choose </a:t>
              </a:r>
              <a:r>
                <a:rPr lang="en-GB" sz="1000" b="0">
                  <a:solidFill>
                    <a:srgbClr val="333333"/>
                  </a:solidFill>
                  <a:latin typeface="Arial" panose="020B0604020202020204" pitchFamily="34" charset="0"/>
                </a:rPr>
                <a:t>Fit</a:t>
              </a:r>
              <a:r>
                <a:rPr lang="en-GB" sz="1000">
                  <a:solidFill>
                    <a:srgbClr val="333333"/>
                  </a:solidFill>
                </a:rPr>
                <a:t> to fit the icon to the placeholder.</a:t>
              </a:r>
            </a:p>
          </p:txBody>
        </p:sp>
        <p:sp>
          <p:nvSpPr>
            <p:cNvPr id="33" name="TextBox 32">
              <a:extLst>
                <a:ext uri="{FF2B5EF4-FFF2-40B4-BE49-F238E27FC236}">
                  <a16:creationId xmlns:a16="http://schemas.microsoft.com/office/drawing/2014/main" id="{208B2FB7-EB0E-CF5E-DEB1-783018D9E7F0}"/>
                </a:ext>
              </a:extLst>
            </p:cNvPr>
            <p:cNvSpPr txBox="1"/>
            <p:nvPr/>
          </p:nvSpPr>
          <p:spPr>
            <a:xfrm>
              <a:off x="-2156460" y="5119692"/>
              <a:ext cx="1976174" cy="707886"/>
            </a:xfrm>
            <a:prstGeom prst="rect">
              <a:avLst/>
            </a:prstGeom>
            <a:noFill/>
          </p:spPr>
          <p:txBody>
            <a:bodyPr wrap="square" rtlCol="0">
              <a:spAutoFit/>
            </a:bodyPr>
            <a:lstStyle/>
            <a:p>
              <a:r>
                <a:rPr lang="en-GB" sz="1000" b="1">
                  <a:solidFill>
                    <a:srgbClr val="333333"/>
                  </a:solidFill>
                </a:rPr>
                <a:t>1. </a:t>
              </a:r>
              <a:r>
                <a:rPr lang="en-GB" sz="1000">
                  <a:solidFill>
                    <a:srgbClr val="333333"/>
                  </a:solidFill>
                </a:rPr>
                <a:t>To replace an existing icon, first delete it. Only use icons from the PowerPoint icon library: </a:t>
              </a:r>
              <a:r>
                <a:rPr lang="en-GB" sz="1000">
                  <a:solidFill>
                    <a:srgbClr val="333333"/>
                  </a:solidFill>
                  <a:latin typeface="Arial" panose="020B0604020202020204" pitchFamily="34" charset="0"/>
                </a:rPr>
                <a:t>Insert &gt; Icons. </a:t>
              </a:r>
            </a:p>
          </p:txBody>
        </p:sp>
      </p:grpSp>
      <p:pic>
        <p:nvPicPr>
          <p:cNvPr id="12" name="Graphic 11">
            <a:extLst>
              <a:ext uri="{FF2B5EF4-FFF2-40B4-BE49-F238E27FC236}">
                <a16:creationId xmlns:a16="http://schemas.microsoft.com/office/drawing/2014/main" id="{6753EA0B-4598-5C2E-B5D6-C9D9BE82C4FE}"/>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954264" y="449778"/>
            <a:ext cx="566076" cy="566223"/>
          </a:xfrm>
          <a:prstGeom prst="rect">
            <a:avLst/>
          </a:prstGeom>
        </p:spPr>
      </p:pic>
      <p:sp>
        <p:nvSpPr>
          <p:cNvPr id="7" name="Footer Placeholder 4">
            <a:extLst>
              <a:ext uri="{FF2B5EF4-FFF2-40B4-BE49-F238E27FC236}">
                <a16:creationId xmlns:a16="http://schemas.microsoft.com/office/drawing/2014/main" id="{8122C85D-EAFE-36B9-5C04-B2C2D44737E4}"/>
              </a:ext>
            </a:extLst>
          </p:cNvPr>
          <p:cNvSpPr>
            <a:spLocks noGrp="1"/>
          </p:cNvSpPr>
          <p:nvPr>
            <p:ph type="ftr" sz="quarter" idx="3"/>
          </p:nvPr>
        </p:nvSpPr>
        <p:spPr>
          <a:xfrm rot="5400000">
            <a:off x="8770654" y="3198629"/>
            <a:ext cx="6616800" cy="219543"/>
          </a:xfrm>
          <a:prstGeom prst="rect">
            <a:avLst/>
          </a:prstGeom>
          <a:solidFill>
            <a:schemeClr val="accent1"/>
          </a:solidFill>
        </p:spPr>
        <p:txBody>
          <a:bodyPr wrap="square" rtlCol="0" anchor="ctr">
            <a:noAutofit/>
          </a:bodyPr>
          <a:lstStyle>
            <a:lvl1pPr algn="ctr">
              <a:lnSpc>
                <a:spcPct val="100000"/>
              </a:lnSpc>
              <a:spcAft>
                <a:spcPts val="1200"/>
              </a:spcAft>
              <a:defRPr lang="en-GB" sz="900" b="0" spc="100" baseline="0" smtClean="0"/>
            </a:lvl1pPr>
          </a:lstStyle>
          <a:p>
            <a:r>
              <a:rPr lang="en-IN"/>
              <a:t>SECTION TITLE</a:t>
            </a:r>
          </a:p>
        </p:txBody>
      </p:sp>
      <p:sp>
        <p:nvSpPr>
          <p:cNvPr id="17" name="Slide Number Placeholder 46">
            <a:extLst>
              <a:ext uri="{FF2B5EF4-FFF2-40B4-BE49-F238E27FC236}">
                <a16:creationId xmlns:a16="http://schemas.microsoft.com/office/drawing/2014/main" id="{BAC71FD1-660B-FCCE-74B0-1608BAE12B6F}"/>
              </a:ext>
            </a:extLst>
          </p:cNvPr>
          <p:cNvSpPr>
            <a:spLocks noGrp="1"/>
          </p:cNvSpPr>
          <p:nvPr>
            <p:ph type="sldNum" sz="quarter" idx="34"/>
          </p:nvPr>
        </p:nvSpPr>
        <p:spPr>
          <a:xfrm>
            <a:off x="11967901" y="6617924"/>
            <a:ext cx="220924" cy="240077"/>
          </a:xfrm>
          <a:prstGeom prst="rect">
            <a:avLst/>
          </a:prstGeom>
          <a:solidFill>
            <a:schemeClr val="accent1"/>
          </a:solidFill>
        </p:spPr>
        <p:txBody>
          <a:bodyPr/>
          <a:lstStyle/>
          <a:p>
            <a:fld id="{BB07EAE1-021A-493C-B07F-6FE9E5D11BEB}" type="slidenum">
              <a:rPr lang="en-GB" smtClean="0"/>
              <a:pPr/>
              <a:t>‹#›</a:t>
            </a:fld>
            <a:endParaRPr lang="en-GB"/>
          </a:p>
        </p:txBody>
      </p:sp>
      <p:sp>
        <p:nvSpPr>
          <p:cNvPr id="18" name="TextBox 17">
            <a:extLst>
              <a:ext uri="{FF2B5EF4-FFF2-40B4-BE49-F238E27FC236}">
                <a16:creationId xmlns:a16="http://schemas.microsoft.com/office/drawing/2014/main" id="{EBCF1DBA-45D6-17F8-3C16-694EB3837F0B}"/>
              </a:ext>
            </a:extLst>
          </p:cNvPr>
          <p:cNvSpPr txBox="1"/>
          <p:nvPr userDrawn="1"/>
        </p:nvSpPr>
        <p:spPr>
          <a:xfrm>
            <a:off x="450732" y="6202033"/>
            <a:ext cx="519559" cy="83869"/>
          </a:xfrm>
          <a:prstGeom prst="rect">
            <a:avLst/>
          </a:prstGeom>
          <a:noFill/>
        </p:spPr>
        <p:txBody>
          <a:bodyPr wrap="none" lIns="0" tIns="0" rIns="0" bIns="0" rtlCol="0">
            <a:spAutoFit/>
          </a:bodyPr>
          <a:lstStyle/>
          <a:p>
            <a:pPr marL="71978" indent="-71978" algn="l">
              <a:lnSpc>
                <a:spcPct val="120000"/>
              </a:lnSpc>
              <a:spcAft>
                <a:spcPts val="1000"/>
              </a:spcAft>
              <a:buFont typeface="Wingdings" panose="05000000000000000000" pitchFamily="2" charset="2"/>
              <a:buChar char="§"/>
            </a:pPr>
            <a:r>
              <a:rPr lang="en-GB" sz="500">
                <a:solidFill>
                  <a:schemeClr val="accent5"/>
                </a:solidFill>
              </a:rPr>
              <a:t>Associate office</a:t>
            </a:r>
          </a:p>
        </p:txBody>
      </p:sp>
    </p:spTree>
    <p:custDataLst>
      <p:tags r:id="rId1"/>
    </p:custDataLst>
    <p:extLst>
      <p:ext uri="{BB962C8B-B14F-4D97-AF65-F5344CB8AC3E}">
        <p14:creationId xmlns:p14="http://schemas.microsoft.com/office/powerpoint/2010/main" val="2898324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Local map">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C3DCA194-1632-0E65-6AD4-807F6AB89E90}"/>
              </a:ext>
            </a:extLst>
          </p:cNvPr>
          <p:cNvSpPr>
            <a:spLocks noGrp="1"/>
          </p:cNvSpPr>
          <p:nvPr>
            <p:ph type="body" sz="quarter" idx="14" hasCustomPrompt="1"/>
          </p:nvPr>
        </p:nvSpPr>
        <p:spPr>
          <a:xfrm>
            <a:off x="450732" y="1543037"/>
            <a:ext cx="4051515" cy="2796614"/>
          </a:xfrm>
        </p:spPr>
        <p:txBody>
          <a:bodyPr/>
          <a:lstStyle>
            <a:lvl1pPr>
              <a:defRPr sz="1050"/>
            </a:lvl1pPr>
            <a:lvl2pPr>
              <a:defRPr sz="1050"/>
            </a:lvl2pPr>
            <a:lvl3pPr>
              <a:defRPr sz="1000"/>
            </a:lvl3pPr>
            <a:lvl4pPr>
              <a:defRPr sz="900"/>
            </a:lvl4pPr>
            <a:lvl5pPr>
              <a:defRPr sz="1050"/>
            </a:lvl5pPr>
          </a:lstStyle>
          <a:p>
            <a:pPr lvl="0"/>
            <a:r>
              <a:rPr lang="en-GB"/>
              <a:t>Insert text here</a:t>
            </a:r>
          </a:p>
          <a:p>
            <a:pPr lvl="1"/>
            <a:r>
              <a:rPr lang="en-GB"/>
              <a:t>Second level</a:t>
            </a:r>
          </a:p>
          <a:p>
            <a:pPr lvl="2"/>
            <a:r>
              <a:rPr lang="en-GB"/>
              <a:t>Third level</a:t>
            </a:r>
          </a:p>
          <a:p>
            <a:pPr lvl="3"/>
            <a:r>
              <a:rPr lang="en-GB"/>
              <a:t>Fourth level</a:t>
            </a:r>
          </a:p>
          <a:p>
            <a:pPr lvl="4"/>
            <a:r>
              <a:rPr lang="en-GB"/>
              <a:t>Fifth level</a:t>
            </a:r>
          </a:p>
        </p:txBody>
      </p:sp>
      <p:sp>
        <p:nvSpPr>
          <p:cNvPr id="13" name="Text Placeholder 12">
            <a:extLst>
              <a:ext uri="{FF2B5EF4-FFF2-40B4-BE49-F238E27FC236}">
                <a16:creationId xmlns:a16="http://schemas.microsoft.com/office/drawing/2014/main" id="{E8CE387F-0671-B71B-CBE1-8E23B5DE5302}"/>
              </a:ext>
            </a:extLst>
          </p:cNvPr>
          <p:cNvSpPr>
            <a:spLocks noGrp="1"/>
          </p:cNvSpPr>
          <p:nvPr>
            <p:ph type="body" sz="quarter" idx="15" hasCustomPrompt="1"/>
          </p:nvPr>
        </p:nvSpPr>
        <p:spPr>
          <a:xfrm>
            <a:off x="450732" y="4856162"/>
            <a:ext cx="4051515" cy="739776"/>
          </a:xfrm>
        </p:spPr>
        <p:txBody>
          <a:bodyPr/>
          <a:lstStyle>
            <a:lvl1pPr>
              <a:defRPr sz="1600">
                <a:latin typeface="+mn-lt"/>
              </a:defRPr>
            </a:lvl1pPr>
            <a:lvl2pPr>
              <a:defRPr sz="1600">
                <a:latin typeface="+mn-lt"/>
              </a:defRPr>
            </a:lvl2pPr>
            <a:lvl3pPr>
              <a:defRPr sz="1400">
                <a:latin typeface="+mn-lt"/>
              </a:defRPr>
            </a:lvl3pPr>
            <a:lvl4pPr>
              <a:defRPr sz="1200">
                <a:latin typeface="+mn-lt"/>
              </a:defRPr>
            </a:lvl4pPr>
            <a:lvl5pPr>
              <a:defRPr sz="1200">
                <a:latin typeface="Arial" panose="020B0604020202020204" pitchFamily="34" charset="0"/>
              </a:defRPr>
            </a:lvl5pPr>
          </a:lstStyle>
          <a:p>
            <a:pPr lvl="0"/>
            <a:r>
              <a:rPr lang="en-GB"/>
              <a:t>Insert quote or call-out information here</a:t>
            </a:r>
          </a:p>
          <a:p>
            <a:pPr lvl="1"/>
            <a:r>
              <a:rPr lang="en-GB"/>
              <a:t>Second level</a:t>
            </a:r>
          </a:p>
          <a:p>
            <a:pPr lvl="2"/>
            <a:r>
              <a:rPr lang="en-GB"/>
              <a:t>Third level</a:t>
            </a:r>
          </a:p>
          <a:p>
            <a:pPr lvl="3"/>
            <a:r>
              <a:rPr lang="en-GB"/>
              <a:t>Fourth </a:t>
            </a:r>
            <a:r>
              <a:rPr lang="en-GB" err="1"/>
              <a:t>leve</a:t>
            </a:r>
            <a:endParaRPr lang="en-GB"/>
          </a:p>
          <a:p>
            <a:pPr lvl="4"/>
            <a:r>
              <a:rPr lang="en-GB"/>
              <a:t>Fifth level</a:t>
            </a:r>
          </a:p>
        </p:txBody>
      </p:sp>
      <p:grpSp>
        <p:nvGrpSpPr>
          <p:cNvPr id="3" name="Group 2">
            <a:extLst>
              <a:ext uri="{FF2B5EF4-FFF2-40B4-BE49-F238E27FC236}">
                <a16:creationId xmlns:a16="http://schemas.microsoft.com/office/drawing/2014/main" id="{AE80B931-8B17-F6D6-448A-C31F91E1EB63}"/>
              </a:ext>
            </a:extLst>
          </p:cNvPr>
          <p:cNvGrpSpPr/>
          <p:nvPr/>
        </p:nvGrpSpPr>
        <p:grpSpPr>
          <a:xfrm>
            <a:off x="-2177850" y="1"/>
            <a:ext cx="2116359" cy="4354799"/>
            <a:chOff x="-2170726" y="0"/>
            <a:chExt cx="2116910" cy="4354799"/>
          </a:xfrm>
        </p:grpSpPr>
        <p:grpSp>
          <p:nvGrpSpPr>
            <p:cNvPr id="6" name="Group 5">
              <a:extLst>
                <a:ext uri="{FF2B5EF4-FFF2-40B4-BE49-F238E27FC236}">
                  <a16:creationId xmlns:a16="http://schemas.microsoft.com/office/drawing/2014/main" id="{18FDB8F3-680A-11F9-2BB0-5C57FA734981}"/>
                </a:ext>
              </a:extLst>
            </p:cNvPr>
            <p:cNvGrpSpPr/>
            <p:nvPr/>
          </p:nvGrpSpPr>
          <p:grpSpPr>
            <a:xfrm>
              <a:off x="-2170726" y="0"/>
              <a:ext cx="2116910" cy="4354799"/>
              <a:chOff x="1841345" y="1593847"/>
              <a:chExt cx="2116910" cy="4354799"/>
            </a:xfrm>
          </p:grpSpPr>
          <p:sp>
            <p:nvSpPr>
              <p:cNvPr id="14" name="Rectangle 13">
                <a:extLst>
                  <a:ext uri="{FF2B5EF4-FFF2-40B4-BE49-F238E27FC236}">
                    <a16:creationId xmlns:a16="http://schemas.microsoft.com/office/drawing/2014/main" id="{8CAFB28D-8075-BF3F-807B-496F36250F3D}"/>
                  </a:ext>
                </a:extLst>
              </p:cNvPr>
              <p:cNvSpPr/>
              <p:nvPr/>
            </p:nvSpPr>
            <p:spPr>
              <a:xfrm>
                <a:off x="1841345" y="1593847"/>
                <a:ext cx="2094954" cy="4354799"/>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333333"/>
                  </a:solidFill>
                </a:endParaRPr>
              </a:p>
            </p:txBody>
          </p:sp>
          <p:sp>
            <p:nvSpPr>
              <p:cNvPr id="19" name="Rectangle 18">
                <a:extLst>
                  <a:ext uri="{FF2B5EF4-FFF2-40B4-BE49-F238E27FC236}">
                    <a16:creationId xmlns:a16="http://schemas.microsoft.com/office/drawing/2014/main" id="{DA0A9A84-5904-C0F3-7976-7F2AA52E986A}"/>
                  </a:ext>
                </a:extLst>
              </p:cNvPr>
              <p:cNvSpPr/>
              <p:nvPr/>
            </p:nvSpPr>
            <p:spPr>
              <a:xfrm>
                <a:off x="1841345" y="1593847"/>
                <a:ext cx="2094953" cy="6882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799">
                  <a:solidFill>
                    <a:srgbClr val="333333"/>
                  </a:solidFill>
                </a:endParaRPr>
              </a:p>
            </p:txBody>
          </p:sp>
          <p:sp>
            <p:nvSpPr>
              <p:cNvPr id="15" name="TextBox 14">
                <a:extLst>
                  <a:ext uri="{FF2B5EF4-FFF2-40B4-BE49-F238E27FC236}">
                    <a16:creationId xmlns:a16="http://schemas.microsoft.com/office/drawing/2014/main" id="{E0EA6D39-98E9-B77A-C9A7-EC868A006F09}"/>
                  </a:ext>
                </a:extLst>
              </p:cNvPr>
              <p:cNvSpPr txBox="1"/>
              <p:nvPr/>
            </p:nvSpPr>
            <p:spPr>
              <a:xfrm>
                <a:off x="1986125" y="1707138"/>
                <a:ext cx="1805394" cy="461665"/>
              </a:xfrm>
              <a:prstGeom prst="rect">
                <a:avLst/>
              </a:prstGeom>
              <a:noFill/>
            </p:spPr>
            <p:txBody>
              <a:bodyPr wrap="square" rtlCol="0">
                <a:spAutoFit/>
              </a:bodyPr>
              <a:lstStyle/>
              <a:p>
                <a:pPr algn="ctr"/>
                <a:r>
                  <a:rPr lang="en-GB" sz="1200">
                    <a:solidFill>
                      <a:srgbClr val="333333"/>
                    </a:solidFill>
                    <a:latin typeface="+mn-lt"/>
                  </a:rPr>
                  <a:t>HOW TO USE BULLET POINTS</a:t>
                </a:r>
              </a:p>
            </p:txBody>
          </p:sp>
          <p:sp>
            <p:nvSpPr>
              <p:cNvPr id="16" name="TextBox 15">
                <a:extLst>
                  <a:ext uri="{FF2B5EF4-FFF2-40B4-BE49-F238E27FC236}">
                    <a16:creationId xmlns:a16="http://schemas.microsoft.com/office/drawing/2014/main" id="{10919076-9963-E5E9-DA32-638EDE32715F}"/>
                  </a:ext>
                </a:extLst>
              </p:cNvPr>
              <p:cNvSpPr txBox="1"/>
              <p:nvPr/>
            </p:nvSpPr>
            <p:spPr>
              <a:xfrm>
                <a:off x="1863302" y="4421432"/>
                <a:ext cx="2094953" cy="553998"/>
              </a:xfrm>
              <a:prstGeom prst="rect">
                <a:avLst/>
              </a:prstGeom>
              <a:noFill/>
            </p:spPr>
            <p:txBody>
              <a:bodyPr wrap="square" rtlCol="0">
                <a:spAutoFit/>
              </a:bodyPr>
              <a:lstStyle/>
              <a:p>
                <a:r>
                  <a:rPr lang="en-GB" sz="1000" b="1">
                    <a:solidFill>
                      <a:srgbClr val="333333"/>
                    </a:solidFill>
                  </a:rPr>
                  <a:t>3. </a:t>
                </a:r>
                <a:r>
                  <a:rPr lang="en-GB" sz="1000">
                    <a:solidFill>
                      <a:srgbClr val="333333"/>
                    </a:solidFill>
                  </a:rPr>
                  <a:t>If you want to remove them, just click the </a:t>
                </a:r>
                <a:r>
                  <a:rPr lang="en-GB" sz="1000" b="0">
                    <a:solidFill>
                      <a:srgbClr val="333333"/>
                    </a:solidFill>
                    <a:latin typeface="Arial" panose="020B0604020202020204" pitchFamily="34" charset="0"/>
                  </a:rPr>
                  <a:t>Decrease List Level </a:t>
                </a:r>
                <a:r>
                  <a:rPr lang="en-GB" sz="1000" b="0">
                    <a:solidFill>
                      <a:srgbClr val="333333"/>
                    </a:solidFill>
                  </a:rPr>
                  <a:t>button.</a:t>
                </a:r>
                <a:endParaRPr lang="en-GB" sz="1000" b="1">
                  <a:solidFill>
                    <a:srgbClr val="333333"/>
                  </a:solidFill>
                </a:endParaRPr>
              </a:p>
            </p:txBody>
          </p:sp>
          <p:sp>
            <p:nvSpPr>
              <p:cNvPr id="17" name="TextBox 16">
                <a:extLst>
                  <a:ext uri="{FF2B5EF4-FFF2-40B4-BE49-F238E27FC236}">
                    <a16:creationId xmlns:a16="http://schemas.microsoft.com/office/drawing/2014/main" id="{8E9AB35C-B730-0AD6-5F50-20792C627B78}"/>
                  </a:ext>
                </a:extLst>
              </p:cNvPr>
              <p:cNvSpPr txBox="1"/>
              <p:nvPr/>
            </p:nvSpPr>
            <p:spPr>
              <a:xfrm>
                <a:off x="1863302" y="2358061"/>
                <a:ext cx="2094953" cy="553998"/>
              </a:xfrm>
              <a:prstGeom prst="rect">
                <a:avLst/>
              </a:prstGeom>
              <a:noFill/>
            </p:spPr>
            <p:txBody>
              <a:bodyPr wrap="square" rtlCol="0">
                <a:spAutoFit/>
              </a:bodyPr>
              <a:lstStyle/>
              <a:p>
                <a:r>
                  <a:rPr lang="en-GB" sz="1000" b="1">
                    <a:solidFill>
                      <a:srgbClr val="333333"/>
                    </a:solidFill>
                  </a:rPr>
                  <a:t>1. </a:t>
                </a:r>
                <a:r>
                  <a:rPr lang="en-GB" sz="1000">
                    <a:solidFill>
                      <a:srgbClr val="333333"/>
                    </a:solidFill>
                  </a:rPr>
                  <a:t>If you want to use your pre-formatted bullets, click on the </a:t>
                </a:r>
                <a:r>
                  <a:rPr lang="en-GB" sz="1000" b="0">
                    <a:solidFill>
                      <a:srgbClr val="333333"/>
                    </a:solidFill>
                    <a:latin typeface="Arial" panose="020B0604020202020204" pitchFamily="34" charset="0"/>
                  </a:rPr>
                  <a:t>Increase List Level </a:t>
                </a:r>
                <a:r>
                  <a:rPr lang="en-GB" sz="1000" b="0">
                    <a:solidFill>
                      <a:srgbClr val="333333"/>
                    </a:solidFill>
                  </a:rPr>
                  <a:t>button.</a:t>
                </a:r>
              </a:p>
            </p:txBody>
          </p:sp>
          <p:sp>
            <p:nvSpPr>
              <p:cNvPr id="18" name="TextBox 17">
                <a:extLst>
                  <a:ext uri="{FF2B5EF4-FFF2-40B4-BE49-F238E27FC236}">
                    <a16:creationId xmlns:a16="http://schemas.microsoft.com/office/drawing/2014/main" id="{75384ED2-966F-7E73-7ECB-23F47AE292A0}"/>
                  </a:ext>
                </a:extLst>
              </p:cNvPr>
              <p:cNvSpPr txBox="1"/>
              <p:nvPr/>
            </p:nvSpPr>
            <p:spPr>
              <a:xfrm>
                <a:off x="1863302" y="3822005"/>
                <a:ext cx="2094953" cy="553998"/>
              </a:xfrm>
              <a:prstGeom prst="rect">
                <a:avLst/>
              </a:prstGeom>
              <a:noFill/>
            </p:spPr>
            <p:txBody>
              <a:bodyPr wrap="square" rtlCol="0">
                <a:spAutoFit/>
              </a:bodyPr>
              <a:lstStyle/>
              <a:p>
                <a:r>
                  <a:rPr lang="en-GB" sz="1000" b="1">
                    <a:solidFill>
                      <a:srgbClr val="333333"/>
                    </a:solidFill>
                  </a:rPr>
                  <a:t>2. </a:t>
                </a:r>
                <a:r>
                  <a:rPr lang="en-GB" sz="1000">
                    <a:solidFill>
                      <a:srgbClr val="333333"/>
                    </a:solidFill>
                  </a:rPr>
                  <a:t>To indent your bullets </a:t>
                </a:r>
                <a:br>
                  <a:rPr lang="en-GB" sz="1000">
                    <a:solidFill>
                      <a:srgbClr val="333333"/>
                    </a:solidFill>
                  </a:rPr>
                </a:br>
                <a:r>
                  <a:rPr lang="en-GB" sz="1000">
                    <a:solidFill>
                      <a:srgbClr val="333333"/>
                    </a:solidFill>
                  </a:rPr>
                  <a:t>to the next level, click on</a:t>
                </a:r>
                <a:r>
                  <a:rPr lang="en-GB" sz="1000" b="1">
                    <a:solidFill>
                      <a:srgbClr val="333333"/>
                    </a:solidFill>
                  </a:rPr>
                  <a:t> </a:t>
                </a:r>
                <a:r>
                  <a:rPr lang="en-GB" sz="1000" b="0">
                    <a:solidFill>
                      <a:srgbClr val="333333"/>
                    </a:solidFill>
                    <a:latin typeface="Arial" panose="020B0604020202020204" pitchFamily="34" charset="0"/>
                  </a:rPr>
                  <a:t>Increase List Level </a:t>
                </a:r>
                <a:r>
                  <a:rPr lang="en-GB" sz="1000" b="0">
                    <a:solidFill>
                      <a:srgbClr val="333333"/>
                    </a:solidFill>
                  </a:rPr>
                  <a:t>again</a:t>
                </a:r>
                <a:r>
                  <a:rPr lang="en-GB" sz="1000">
                    <a:solidFill>
                      <a:srgbClr val="333333"/>
                    </a:solidFill>
                  </a:rPr>
                  <a:t>.</a:t>
                </a:r>
              </a:p>
            </p:txBody>
          </p:sp>
        </p:grpSp>
        <p:pic>
          <p:nvPicPr>
            <p:cNvPr id="7" name="Picture 6">
              <a:extLst>
                <a:ext uri="{FF2B5EF4-FFF2-40B4-BE49-F238E27FC236}">
                  <a16:creationId xmlns:a16="http://schemas.microsoft.com/office/drawing/2014/main" id="{DF03182F-FBFB-E8C0-563E-74D42C4F982B}"/>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743959" y="1421385"/>
              <a:ext cx="1257300" cy="733425"/>
            </a:xfrm>
            <a:prstGeom prst="rect">
              <a:avLst/>
            </a:prstGeom>
          </p:spPr>
        </p:pic>
        <p:sp>
          <p:nvSpPr>
            <p:cNvPr id="8" name="Oval 7">
              <a:extLst>
                <a:ext uri="{FF2B5EF4-FFF2-40B4-BE49-F238E27FC236}">
                  <a16:creationId xmlns:a16="http://schemas.microsoft.com/office/drawing/2014/main" id="{A93BB888-3422-C78B-AA08-8D17B16FBE55}"/>
                </a:ext>
              </a:extLst>
            </p:cNvPr>
            <p:cNvSpPr/>
            <p:nvPr/>
          </p:nvSpPr>
          <p:spPr>
            <a:xfrm>
              <a:off x="-833829" y="1427869"/>
              <a:ext cx="365461" cy="365461"/>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Aft>
                  <a:spcPts val="600"/>
                </a:spcAft>
              </a:pPr>
              <a:endParaRPr lang="en-GB" sz="1400"/>
            </a:p>
          </p:txBody>
        </p:sp>
        <p:pic>
          <p:nvPicPr>
            <p:cNvPr id="10" name="Picture 9">
              <a:extLst>
                <a:ext uri="{FF2B5EF4-FFF2-40B4-BE49-F238E27FC236}">
                  <a16:creationId xmlns:a16="http://schemas.microsoft.com/office/drawing/2014/main" id="{F2EA0829-0839-4EB6-50AD-84B7BE86CDC5}"/>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743959" y="3490852"/>
              <a:ext cx="1257300" cy="723900"/>
            </a:xfrm>
            <a:prstGeom prst="rect">
              <a:avLst/>
            </a:prstGeom>
          </p:spPr>
        </p:pic>
        <p:sp>
          <p:nvSpPr>
            <p:cNvPr id="12" name="Oval 11">
              <a:extLst>
                <a:ext uri="{FF2B5EF4-FFF2-40B4-BE49-F238E27FC236}">
                  <a16:creationId xmlns:a16="http://schemas.microsoft.com/office/drawing/2014/main" id="{9FEE9CF0-15DB-0B85-3EEB-EC12040EBE46}"/>
                </a:ext>
              </a:extLst>
            </p:cNvPr>
            <p:cNvSpPr/>
            <p:nvPr/>
          </p:nvSpPr>
          <p:spPr>
            <a:xfrm>
              <a:off x="-1055285" y="3502818"/>
              <a:ext cx="365461" cy="365461"/>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Aft>
                  <a:spcPts val="600"/>
                </a:spcAft>
              </a:pPr>
              <a:endParaRPr lang="en-GB" sz="1400"/>
            </a:p>
          </p:txBody>
        </p:sp>
      </p:grpSp>
      <p:sp>
        <p:nvSpPr>
          <p:cNvPr id="2" name="Title 1">
            <a:extLst>
              <a:ext uri="{FF2B5EF4-FFF2-40B4-BE49-F238E27FC236}">
                <a16:creationId xmlns:a16="http://schemas.microsoft.com/office/drawing/2014/main" id="{F3D5F2DE-0CE5-9C82-3B99-681C3D3D7FC3}"/>
              </a:ext>
            </a:extLst>
          </p:cNvPr>
          <p:cNvSpPr>
            <a:spLocks noGrp="1"/>
          </p:cNvSpPr>
          <p:nvPr>
            <p:ph type="title" hasCustomPrompt="1"/>
          </p:nvPr>
        </p:nvSpPr>
        <p:spPr>
          <a:xfrm>
            <a:off x="450732" y="460771"/>
            <a:ext cx="10326690" cy="553999"/>
          </a:xfrm>
        </p:spPr>
        <p:txBody>
          <a:bodyPr/>
          <a:lstStyle>
            <a:lvl1pPr>
              <a:defRPr sz="3199"/>
            </a:lvl1pPr>
          </a:lstStyle>
          <a:p>
            <a:r>
              <a:rPr lang="en-GB"/>
              <a:t>Insert title here</a:t>
            </a:r>
          </a:p>
        </p:txBody>
      </p:sp>
      <p:grpSp>
        <p:nvGrpSpPr>
          <p:cNvPr id="4" name="Group 3">
            <a:extLst>
              <a:ext uri="{FF2B5EF4-FFF2-40B4-BE49-F238E27FC236}">
                <a16:creationId xmlns:a16="http://schemas.microsoft.com/office/drawing/2014/main" id="{D80C4D46-E3F0-EF74-3B1C-8ED84F461033}"/>
              </a:ext>
            </a:extLst>
          </p:cNvPr>
          <p:cNvGrpSpPr/>
          <p:nvPr userDrawn="1"/>
        </p:nvGrpSpPr>
        <p:grpSpPr>
          <a:xfrm>
            <a:off x="-2177850" y="1"/>
            <a:ext cx="2116359" cy="4354799"/>
            <a:chOff x="-2170726" y="0"/>
            <a:chExt cx="2116910" cy="4354799"/>
          </a:xfrm>
        </p:grpSpPr>
        <p:grpSp>
          <p:nvGrpSpPr>
            <p:cNvPr id="5" name="Group 4">
              <a:extLst>
                <a:ext uri="{FF2B5EF4-FFF2-40B4-BE49-F238E27FC236}">
                  <a16:creationId xmlns:a16="http://schemas.microsoft.com/office/drawing/2014/main" id="{279D2691-7D35-401F-B837-1E059AA80CBC}"/>
                </a:ext>
              </a:extLst>
            </p:cNvPr>
            <p:cNvGrpSpPr/>
            <p:nvPr userDrawn="1"/>
          </p:nvGrpSpPr>
          <p:grpSpPr>
            <a:xfrm>
              <a:off x="-2170726" y="0"/>
              <a:ext cx="2116910" cy="4354799"/>
              <a:chOff x="1841345" y="1593847"/>
              <a:chExt cx="2116910" cy="4354799"/>
            </a:xfrm>
          </p:grpSpPr>
          <p:sp>
            <p:nvSpPr>
              <p:cNvPr id="24" name="Rectangle 23">
                <a:extLst>
                  <a:ext uri="{FF2B5EF4-FFF2-40B4-BE49-F238E27FC236}">
                    <a16:creationId xmlns:a16="http://schemas.microsoft.com/office/drawing/2014/main" id="{07AE1341-A584-634B-46AC-4E001D320DA8}"/>
                  </a:ext>
                </a:extLst>
              </p:cNvPr>
              <p:cNvSpPr/>
              <p:nvPr/>
            </p:nvSpPr>
            <p:spPr>
              <a:xfrm>
                <a:off x="1841345" y="1593847"/>
                <a:ext cx="2094954" cy="4354799"/>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333333"/>
                  </a:solidFill>
                </a:endParaRPr>
              </a:p>
            </p:txBody>
          </p:sp>
          <p:sp>
            <p:nvSpPr>
              <p:cNvPr id="28" name="Rectangle 27">
                <a:extLst>
                  <a:ext uri="{FF2B5EF4-FFF2-40B4-BE49-F238E27FC236}">
                    <a16:creationId xmlns:a16="http://schemas.microsoft.com/office/drawing/2014/main" id="{953639CD-6A69-776E-B496-EEDB0F1D5177}"/>
                  </a:ext>
                </a:extLst>
              </p:cNvPr>
              <p:cNvSpPr/>
              <p:nvPr/>
            </p:nvSpPr>
            <p:spPr>
              <a:xfrm>
                <a:off x="1841345" y="1593847"/>
                <a:ext cx="2094953" cy="6882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799">
                  <a:solidFill>
                    <a:srgbClr val="333333"/>
                  </a:solidFill>
                </a:endParaRPr>
              </a:p>
            </p:txBody>
          </p:sp>
          <p:sp>
            <p:nvSpPr>
              <p:cNvPr id="29" name="TextBox 28">
                <a:extLst>
                  <a:ext uri="{FF2B5EF4-FFF2-40B4-BE49-F238E27FC236}">
                    <a16:creationId xmlns:a16="http://schemas.microsoft.com/office/drawing/2014/main" id="{55B6041F-00C0-A68E-8FE1-63B95A73FFA7}"/>
                  </a:ext>
                </a:extLst>
              </p:cNvPr>
              <p:cNvSpPr txBox="1"/>
              <p:nvPr/>
            </p:nvSpPr>
            <p:spPr>
              <a:xfrm>
                <a:off x="1986125" y="1707138"/>
                <a:ext cx="1805394" cy="461665"/>
              </a:xfrm>
              <a:prstGeom prst="rect">
                <a:avLst/>
              </a:prstGeom>
              <a:noFill/>
            </p:spPr>
            <p:txBody>
              <a:bodyPr wrap="square" rtlCol="0">
                <a:spAutoFit/>
              </a:bodyPr>
              <a:lstStyle/>
              <a:p>
                <a:pPr algn="ctr"/>
                <a:r>
                  <a:rPr lang="en-GB" sz="1200">
                    <a:solidFill>
                      <a:srgbClr val="333333"/>
                    </a:solidFill>
                    <a:latin typeface="+mn-lt"/>
                  </a:rPr>
                  <a:t>HOW TO USE BULLET POINTS</a:t>
                </a:r>
              </a:p>
            </p:txBody>
          </p:sp>
          <p:sp>
            <p:nvSpPr>
              <p:cNvPr id="30" name="TextBox 29">
                <a:extLst>
                  <a:ext uri="{FF2B5EF4-FFF2-40B4-BE49-F238E27FC236}">
                    <a16:creationId xmlns:a16="http://schemas.microsoft.com/office/drawing/2014/main" id="{DF0B022E-B643-39C3-69F9-5FA7EA1F9E82}"/>
                  </a:ext>
                </a:extLst>
              </p:cNvPr>
              <p:cNvSpPr txBox="1"/>
              <p:nvPr/>
            </p:nvSpPr>
            <p:spPr>
              <a:xfrm>
                <a:off x="1863302" y="4421432"/>
                <a:ext cx="2094953" cy="553998"/>
              </a:xfrm>
              <a:prstGeom prst="rect">
                <a:avLst/>
              </a:prstGeom>
              <a:noFill/>
            </p:spPr>
            <p:txBody>
              <a:bodyPr wrap="square" rtlCol="0">
                <a:spAutoFit/>
              </a:bodyPr>
              <a:lstStyle/>
              <a:p>
                <a:r>
                  <a:rPr lang="en-GB" sz="1000" b="1">
                    <a:solidFill>
                      <a:srgbClr val="333333"/>
                    </a:solidFill>
                  </a:rPr>
                  <a:t>3. </a:t>
                </a:r>
                <a:r>
                  <a:rPr lang="en-GB" sz="1000">
                    <a:solidFill>
                      <a:srgbClr val="333333"/>
                    </a:solidFill>
                  </a:rPr>
                  <a:t>If you want to remove them, just click the </a:t>
                </a:r>
                <a:r>
                  <a:rPr lang="en-GB" sz="1000" b="0">
                    <a:solidFill>
                      <a:srgbClr val="333333"/>
                    </a:solidFill>
                    <a:latin typeface="Arial" panose="020B0604020202020204" pitchFamily="34" charset="0"/>
                  </a:rPr>
                  <a:t>Decrease List Level </a:t>
                </a:r>
                <a:r>
                  <a:rPr lang="en-GB" sz="1000" b="0">
                    <a:solidFill>
                      <a:srgbClr val="333333"/>
                    </a:solidFill>
                  </a:rPr>
                  <a:t>button.</a:t>
                </a:r>
                <a:endParaRPr lang="en-GB" sz="1000" b="1">
                  <a:solidFill>
                    <a:srgbClr val="333333"/>
                  </a:solidFill>
                </a:endParaRPr>
              </a:p>
            </p:txBody>
          </p:sp>
          <p:sp>
            <p:nvSpPr>
              <p:cNvPr id="31" name="TextBox 30">
                <a:extLst>
                  <a:ext uri="{FF2B5EF4-FFF2-40B4-BE49-F238E27FC236}">
                    <a16:creationId xmlns:a16="http://schemas.microsoft.com/office/drawing/2014/main" id="{504C133D-77A9-3362-A23A-8E7643AC21D6}"/>
                  </a:ext>
                </a:extLst>
              </p:cNvPr>
              <p:cNvSpPr txBox="1"/>
              <p:nvPr/>
            </p:nvSpPr>
            <p:spPr>
              <a:xfrm>
                <a:off x="1863302" y="2358061"/>
                <a:ext cx="2094953" cy="553998"/>
              </a:xfrm>
              <a:prstGeom prst="rect">
                <a:avLst/>
              </a:prstGeom>
              <a:noFill/>
            </p:spPr>
            <p:txBody>
              <a:bodyPr wrap="square" rtlCol="0">
                <a:spAutoFit/>
              </a:bodyPr>
              <a:lstStyle/>
              <a:p>
                <a:r>
                  <a:rPr lang="en-GB" sz="1000" b="1">
                    <a:solidFill>
                      <a:srgbClr val="333333"/>
                    </a:solidFill>
                  </a:rPr>
                  <a:t>1. </a:t>
                </a:r>
                <a:r>
                  <a:rPr lang="en-GB" sz="1000">
                    <a:solidFill>
                      <a:srgbClr val="333333"/>
                    </a:solidFill>
                  </a:rPr>
                  <a:t>If you want to use your pre-formatted bullets, click on the </a:t>
                </a:r>
                <a:r>
                  <a:rPr lang="en-GB" sz="1000" b="0">
                    <a:solidFill>
                      <a:srgbClr val="333333"/>
                    </a:solidFill>
                    <a:latin typeface="Arial" panose="020B0604020202020204" pitchFamily="34" charset="0"/>
                  </a:rPr>
                  <a:t>Increase List Level </a:t>
                </a:r>
                <a:r>
                  <a:rPr lang="en-GB" sz="1000" b="0">
                    <a:solidFill>
                      <a:srgbClr val="333333"/>
                    </a:solidFill>
                  </a:rPr>
                  <a:t>button.</a:t>
                </a:r>
              </a:p>
            </p:txBody>
          </p:sp>
          <p:sp>
            <p:nvSpPr>
              <p:cNvPr id="32" name="TextBox 31">
                <a:extLst>
                  <a:ext uri="{FF2B5EF4-FFF2-40B4-BE49-F238E27FC236}">
                    <a16:creationId xmlns:a16="http://schemas.microsoft.com/office/drawing/2014/main" id="{103B22EA-61DF-264C-6B01-3B9B68FFE54C}"/>
                  </a:ext>
                </a:extLst>
              </p:cNvPr>
              <p:cNvSpPr txBox="1"/>
              <p:nvPr/>
            </p:nvSpPr>
            <p:spPr>
              <a:xfrm>
                <a:off x="1863302" y="3822005"/>
                <a:ext cx="2094953" cy="553998"/>
              </a:xfrm>
              <a:prstGeom prst="rect">
                <a:avLst/>
              </a:prstGeom>
              <a:noFill/>
            </p:spPr>
            <p:txBody>
              <a:bodyPr wrap="square" rtlCol="0">
                <a:spAutoFit/>
              </a:bodyPr>
              <a:lstStyle/>
              <a:p>
                <a:r>
                  <a:rPr lang="en-GB" sz="1000" b="1">
                    <a:solidFill>
                      <a:srgbClr val="333333"/>
                    </a:solidFill>
                  </a:rPr>
                  <a:t>2. </a:t>
                </a:r>
                <a:r>
                  <a:rPr lang="en-GB" sz="1000">
                    <a:solidFill>
                      <a:srgbClr val="333333"/>
                    </a:solidFill>
                  </a:rPr>
                  <a:t>To indent your bullets </a:t>
                </a:r>
                <a:br>
                  <a:rPr lang="en-GB" sz="1000">
                    <a:solidFill>
                      <a:srgbClr val="333333"/>
                    </a:solidFill>
                  </a:rPr>
                </a:br>
                <a:r>
                  <a:rPr lang="en-GB" sz="1000">
                    <a:solidFill>
                      <a:srgbClr val="333333"/>
                    </a:solidFill>
                  </a:rPr>
                  <a:t>to the next level, click on</a:t>
                </a:r>
                <a:r>
                  <a:rPr lang="en-GB" sz="1000" b="1">
                    <a:solidFill>
                      <a:srgbClr val="333333"/>
                    </a:solidFill>
                  </a:rPr>
                  <a:t> </a:t>
                </a:r>
                <a:r>
                  <a:rPr lang="en-GB" sz="1000" b="0">
                    <a:solidFill>
                      <a:srgbClr val="333333"/>
                    </a:solidFill>
                    <a:latin typeface="Arial" panose="020B0604020202020204" pitchFamily="34" charset="0"/>
                  </a:rPr>
                  <a:t>Increase List Level </a:t>
                </a:r>
                <a:r>
                  <a:rPr lang="en-GB" sz="1000" b="0">
                    <a:solidFill>
                      <a:srgbClr val="333333"/>
                    </a:solidFill>
                  </a:rPr>
                  <a:t>again</a:t>
                </a:r>
                <a:r>
                  <a:rPr lang="en-GB" sz="1000">
                    <a:solidFill>
                      <a:srgbClr val="333333"/>
                    </a:solidFill>
                  </a:rPr>
                  <a:t>.</a:t>
                </a:r>
              </a:p>
            </p:txBody>
          </p:sp>
        </p:grpSp>
        <p:pic>
          <p:nvPicPr>
            <p:cNvPr id="9" name="Picture 8">
              <a:extLst>
                <a:ext uri="{FF2B5EF4-FFF2-40B4-BE49-F238E27FC236}">
                  <a16:creationId xmlns:a16="http://schemas.microsoft.com/office/drawing/2014/main" id="{C2B5D81B-60AF-5BE5-5A20-9B6489E68826}"/>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743959" y="1421385"/>
              <a:ext cx="1257300" cy="733425"/>
            </a:xfrm>
            <a:prstGeom prst="rect">
              <a:avLst/>
            </a:prstGeom>
          </p:spPr>
        </p:pic>
        <p:sp>
          <p:nvSpPr>
            <p:cNvPr id="21" name="Oval 20">
              <a:extLst>
                <a:ext uri="{FF2B5EF4-FFF2-40B4-BE49-F238E27FC236}">
                  <a16:creationId xmlns:a16="http://schemas.microsoft.com/office/drawing/2014/main" id="{546E2A50-A915-DB2D-1356-97786477A44D}"/>
                </a:ext>
              </a:extLst>
            </p:cNvPr>
            <p:cNvSpPr/>
            <p:nvPr userDrawn="1"/>
          </p:nvSpPr>
          <p:spPr>
            <a:xfrm>
              <a:off x="-833829" y="1427869"/>
              <a:ext cx="365461" cy="365461"/>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Aft>
                  <a:spcPts val="600"/>
                </a:spcAft>
              </a:pPr>
              <a:endParaRPr lang="en-GB" sz="1400"/>
            </a:p>
          </p:txBody>
        </p:sp>
        <p:pic>
          <p:nvPicPr>
            <p:cNvPr id="22" name="Picture 21">
              <a:extLst>
                <a:ext uri="{FF2B5EF4-FFF2-40B4-BE49-F238E27FC236}">
                  <a16:creationId xmlns:a16="http://schemas.microsoft.com/office/drawing/2014/main" id="{9453894D-CDD3-4F1B-2739-EB0A451BDEEC}"/>
                </a:ext>
              </a:extLst>
            </p:cNvPr>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1743959" y="3490852"/>
              <a:ext cx="1257300" cy="723900"/>
            </a:xfrm>
            <a:prstGeom prst="rect">
              <a:avLst/>
            </a:prstGeom>
          </p:spPr>
        </p:pic>
        <p:sp>
          <p:nvSpPr>
            <p:cNvPr id="23" name="Oval 22">
              <a:extLst>
                <a:ext uri="{FF2B5EF4-FFF2-40B4-BE49-F238E27FC236}">
                  <a16:creationId xmlns:a16="http://schemas.microsoft.com/office/drawing/2014/main" id="{4ED19AF5-B7C6-4A26-47F6-3B6F39E1E79A}"/>
                </a:ext>
              </a:extLst>
            </p:cNvPr>
            <p:cNvSpPr/>
            <p:nvPr userDrawn="1"/>
          </p:nvSpPr>
          <p:spPr>
            <a:xfrm>
              <a:off x="-1055285" y="3502818"/>
              <a:ext cx="365461" cy="365461"/>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Aft>
                  <a:spcPts val="600"/>
                </a:spcAft>
              </a:pPr>
              <a:endParaRPr lang="en-GB" sz="1400"/>
            </a:p>
          </p:txBody>
        </p:sp>
      </p:grpSp>
      <p:sp>
        <p:nvSpPr>
          <p:cNvPr id="20" name="Footer Placeholder 4">
            <a:extLst>
              <a:ext uri="{FF2B5EF4-FFF2-40B4-BE49-F238E27FC236}">
                <a16:creationId xmlns:a16="http://schemas.microsoft.com/office/drawing/2014/main" id="{DA53FCC5-76CC-8DC8-50DE-C9771DD26EED}"/>
              </a:ext>
            </a:extLst>
          </p:cNvPr>
          <p:cNvSpPr>
            <a:spLocks noGrp="1"/>
          </p:cNvSpPr>
          <p:nvPr>
            <p:ph type="ftr" sz="quarter" idx="3"/>
          </p:nvPr>
        </p:nvSpPr>
        <p:spPr>
          <a:xfrm rot="5400000">
            <a:off x="8770654" y="3198629"/>
            <a:ext cx="6616800" cy="219543"/>
          </a:xfrm>
          <a:prstGeom prst="rect">
            <a:avLst/>
          </a:prstGeom>
          <a:solidFill>
            <a:schemeClr val="accent1"/>
          </a:solidFill>
        </p:spPr>
        <p:txBody>
          <a:bodyPr wrap="square" rtlCol="0" anchor="ctr">
            <a:noAutofit/>
          </a:bodyPr>
          <a:lstStyle>
            <a:lvl1pPr algn="ctr">
              <a:lnSpc>
                <a:spcPct val="100000"/>
              </a:lnSpc>
              <a:spcAft>
                <a:spcPts val="1200"/>
              </a:spcAft>
              <a:defRPr lang="en-GB" sz="900" b="0" spc="100" baseline="0" smtClean="0"/>
            </a:lvl1pPr>
          </a:lstStyle>
          <a:p>
            <a:r>
              <a:rPr lang="en-IN"/>
              <a:t>SECTION TITLE</a:t>
            </a:r>
          </a:p>
        </p:txBody>
      </p:sp>
      <p:sp>
        <p:nvSpPr>
          <p:cNvPr id="25" name="Slide Number Placeholder 46">
            <a:extLst>
              <a:ext uri="{FF2B5EF4-FFF2-40B4-BE49-F238E27FC236}">
                <a16:creationId xmlns:a16="http://schemas.microsoft.com/office/drawing/2014/main" id="{99824321-5A8A-4595-0756-FD5CA1915BA7}"/>
              </a:ext>
            </a:extLst>
          </p:cNvPr>
          <p:cNvSpPr>
            <a:spLocks noGrp="1"/>
          </p:cNvSpPr>
          <p:nvPr>
            <p:ph type="sldNum" sz="quarter" idx="34"/>
          </p:nvPr>
        </p:nvSpPr>
        <p:spPr>
          <a:xfrm>
            <a:off x="11967901" y="6617924"/>
            <a:ext cx="220924" cy="240077"/>
          </a:xfrm>
          <a:prstGeom prst="rect">
            <a:avLst/>
          </a:prstGeom>
          <a:solidFill>
            <a:schemeClr val="accent1"/>
          </a:solidFill>
        </p:spPr>
        <p:txBody>
          <a:bodyPr/>
          <a:lstStyle/>
          <a:p>
            <a:fld id="{BB07EAE1-021A-493C-B07F-6FE9E5D11BEB}" type="slidenum">
              <a:rPr lang="en-GB" smtClean="0"/>
              <a:pPr/>
              <a:t>‹#›</a:t>
            </a:fld>
            <a:endParaRPr lang="en-GB"/>
          </a:p>
        </p:txBody>
      </p:sp>
    </p:spTree>
    <p:custDataLst>
      <p:tags r:id="rId1"/>
    </p:custDataLst>
    <p:extLst>
      <p:ext uri="{BB962C8B-B14F-4D97-AF65-F5344CB8AC3E}">
        <p14:creationId xmlns:p14="http://schemas.microsoft.com/office/powerpoint/2010/main" val="1100734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Representative clients x25">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67BDAD9D-E7CF-702C-1A2E-26CB2DDDF3CA}"/>
              </a:ext>
            </a:extLst>
          </p:cNvPr>
          <p:cNvSpPr>
            <a:spLocks noGrp="1"/>
          </p:cNvSpPr>
          <p:nvPr>
            <p:ph type="pic" sz="quarter" idx="13" hasCustomPrompt="1"/>
          </p:nvPr>
        </p:nvSpPr>
        <p:spPr>
          <a:xfrm>
            <a:off x="561709" y="1974676"/>
            <a:ext cx="1535150" cy="603800"/>
          </a:xfrm>
        </p:spPr>
        <p:txBody>
          <a:bodyPr/>
          <a:lstStyle>
            <a:lvl1pPr algn="ctr">
              <a:defRPr/>
            </a:lvl1pPr>
          </a:lstStyle>
          <a:p>
            <a:r>
              <a:rPr lang="en-GB"/>
              <a:t>Client logo</a:t>
            </a:r>
          </a:p>
        </p:txBody>
      </p:sp>
      <p:sp>
        <p:nvSpPr>
          <p:cNvPr id="10" name="Picture Placeholder 8">
            <a:extLst>
              <a:ext uri="{FF2B5EF4-FFF2-40B4-BE49-F238E27FC236}">
                <a16:creationId xmlns:a16="http://schemas.microsoft.com/office/drawing/2014/main" id="{AA06B698-F915-0634-9050-3E0A4985A738}"/>
              </a:ext>
            </a:extLst>
          </p:cNvPr>
          <p:cNvSpPr>
            <a:spLocks noGrp="1"/>
          </p:cNvSpPr>
          <p:nvPr>
            <p:ph type="pic" sz="quarter" idx="14" hasCustomPrompt="1"/>
          </p:nvPr>
        </p:nvSpPr>
        <p:spPr>
          <a:xfrm>
            <a:off x="2686177" y="1974676"/>
            <a:ext cx="1535150" cy="603800"/>
          </a:xfrm>
        </p:spPr>
        <p:txBody>
          <a:bodyPr/>
          <a:lstStyle>
            <a:lvl1pPr algn="ctr">
              <a:defRPr/>
            </a:lvl1pPr>
          </a:lstStyle>
          <a:p>
            <a:r>
              <a:rPr lang="en-GB"/>
              <a:t>Client logo</a:t>
            </a:r>
          </a:p>
        </p:txBody>
      </p:sp>
      <p:sp>
        <p:nvSpPr>
          <p:cNvPr id="11" name="Picture Placeholder 8">
            <a:extLst>
              <a:ext uri="{FF2B5EF4-FFF2-40B4-BE49-F238E27FC236}">
                <a16:creationId xmlns:a16="http://schemas.microsoft.com/office/drawing/2014/main" id="{340C783E-FFB0-15E6-E399-658138F8753F}"/>
              </a:ext>
            </a:extLst>
          </p:cNvPr>
          <p:cNvSpPr>
            <a:spLocks noGrp="1"/>
          </p:cNvSpPr>
          <p:nvPr>
            <p:ph type="pic" sz="quarter" idx="15" hasCustomPrompt="1"/>
          </p:nvPr>
        </p:nvSpPr>
        <p:spPr>
          <a:xfrm>
            <a:off x="4810647" y="1974676"/>
            <a:ext cx="1535150" cy="603800"/>
          </a:xfrm>
        </p:spPr>
        <p:txBody>
          <a:bodyPr/>
          <a:lstStyle>
            <a:lvl1pPr algn="ctr">
              <a:defRPr/>
            </a:lvl1pPr>
          </a:lstStyle>
          <a:p>
            <a:r>
              <a:rPr lang="en-GB"/>
              <a:t>Client logo</a:t>
            </a:r>
          </a:p>
        </p:txBody>
      </p:sp>
      <p:sp>
        <p:nvSpPr>
          <p:cNvPr id="12" name="Picture Placeholder 8">
            <a:extLst>
              <a:ext uri="{FF2B5EF4-FFF2-40B4-BE49-F238E27FC236}">
                <a16:creationId xmlns:a16="http://schemas.microsoft.com/office/drawing/2014/main" id="{CE791724-6B48-C760-C88A-EB9AD67CAFD1}"/>
              </a:ext>
            </a:extLst>
          </p:cNvPr>
          <p:cNvSpPr>
            <a:spLocks noGrp="1"/>
          </p:cNvSpPr>
          <p:nvPr>
            <p:ph type="pic" sz="quarter" idx="16" hasCustomPrompt="1"/>
          </p:nvPr>
        </p:nvSpPr>
        <p:spPr>
          <a:xfrm>
            <a:off x="6935116" y="1974676"/>
            <a:ext cx="1535150" cy="603800"/>
          </a:xfrm>
        </p:spPr>
        <p:txBody>
          <a:bodyPr/>
          <a:lstStyle>
            <a:lvl1pPr algn="ctr">
              <a:defRPr/>
            </a:lvl1pPr>
          </a:lstStyle>
          <a:p>
            <a:r>
              <a:rPr lang="en-GB"/>
              <a:t>Client logo</a:t>
            </a:r>
          </a:p>
        </p:txBody>
      </p:sp>
      <p:sp>
        <p:nvSpPr>
          <p:cNvPr id="13" name="Picture Placeholder 8">
            <a:extLst>
              <a:ext uri="{FF2B5EF4-FFF2-40B4-BE49-F238E27FC236}">
                <a16:creationId xmlns:a16="http://schemas.microsoft.com/office/drawing/2014/main" id="{6C58A24D-E9C3-5C70-0FE0-7018EED7DA16}"/>
              </a:ext>
            </a:extLst>
          </p:cNvPr>
          <p:cNvSpPr>
            <a:spLocks noGrp="1"/>
          </p:cNvSpPr>
          <p:nvPr>
            <p:ph type="pic" sz="quarter" idx="17" hasCustomPrompt="1"/>
          </p:nvPr>
        </p:nvSpPr>
        <p:spPr>
          <a:xfrm>
            <a:off x="9059585" y="1974676"/>
            <a:ext cx="1535150" cy="603800"/>
          </a:xfrm>
        </p:spPr>
        <p:txBody>
          <a:bodyPr/>
          <a:lstStyle>
            <a:lvl1pPr algn="ctr">
              <a:defRPr/>
            </a:lvl1pPr>
          </a:lstStyle>
          <a:p>
            <a:r>
              <a:rPr lang="en-GB"/>
              <a:t>Client logo</a:t>
            </a:r>
          </a:p>
        </p:txBody>
      </p:sp>
      <p:sp>
        <p:nvSpPr>
          <p:cNvPr id="15" name="Picture Placeholder 8">
            <a:extLst>
              <a:ext uri="{FF2B5EF4-FFF2-40B4-BE49-F238E27FC236}">
                <a16:creationId xmlns:a16="http://schemas.microsoft.com/office/drawing/2014/main" id="{BEB5C21B-7DDF-6995-918C-D24F4A744A04}"/>
              </a:ext>
            </a:extLst>
          </p:cNvPr>
          <p:cNvSpPr>
            <a:spLocks noGrp="1"/>
          </p:cNvSpPr>
          <p:nvPr>
            <p:ph type="pic" sz="quarter" idx="18" hasCustomPrompt="1"/>
          </p:nvPr>
        </p:nvSpPr>
        <p:spPr>
          <a:xfrm>
            <a:off x="561709" y="2772278"/>
            <a:ext cx="1535150" cy="603800"/>
          </a:xfrm>
        </p:spPr>
        <p:txBody>
          <a:bodyPr/>
          <a:lstStyle>
            <a:lvl1pPr algn="ctr">
              <a:defRPr/>
            </a:lvl1pPr>
          </a:lstStyle>
          <a:p>
            <a:r>
              <a:rPr lang="en-GB"/>
              <a:t>Client logo</a:t>
            </a:r>
          </a:p>
        </p:txBody>
      </p:sp>
      <p:sp>
        <p:nvSpPr>
          <p:cNvPr id="16" name="Picture Placeholder 8">
            <a:extLst>
              <a:ext uri="{FF2B5EF4-FFF2-40B4-BE49-F238E27FC236}">
                <a16:creationId xmlns:a16="http://schemas.microsoft.com/office/drawing/2014/main" id="{E9CF5DD5-1627-4CFA-CA1C-D5EE4C0159A1}"/>
              </a:ext>
            </a:extLst>
          </p:cNvPr>
          <p:cNvSpPr>
            <a:spLocks noGrp="1"/>
          </p:cNvSpPr>
          <p:nvPr>
            <p:ph type="pic" sz="quarter" idx="19" hasCustomPrompt="1"/>
          </p:nvPr>
        </p:nvSpPr>
        <p:spPr>
          <a:xfrm>
            <a:off x="2686177" y="2772278"/>
            <a:ext cx="1535150" cy="603800"/>
          </a:xfrm>
        </p:spPr>
        <p:txBody>
          <a:bodyPr/>
          <a:lstStyle>
            <a:lvl1pPr algn="ctr">
              <a:defRPr/>
            </a:lvl1pPr>
          </a:lstStyle>
          <a:p>
            <a:r>
              <a:rPr lang="en-GB"/>
              <a:t>Client logo</a:t>
            </a:r>
          </a:p>
        </p:txBody>
      </p:sp>
      <p:sp>
        <p:nvSpPr>
          <p:cNvPr id="17" name="Picture Placeholder 8">
            <a:extLst>
              <a:ext uri="{FF2B5EF4-FFF2-40B4-BE49-F238E27FC236}">
                <a16:creationId xmlns:a16="http://schemas.microsoft.com/office/drawing/2014/main" id="{0424B9A1-7FE5-7E8C-C44F-1B3984D228E8}"/>
              </a:ext>
            </a:extLst>
          </p:cNvPr>
          <p:cNvSpPr>
            <a:spLocks noGrp="1"/>
          </p:cNvSpPr>
          <p:nvPr>
            <p:ph type="pic" sz="quarter" idx="20" hasCustomPrompt="1"/>
          </p:nvPr>
        </p:nvSpPr>
        <p:spPr>
          <a:xfrm>
            <a:off x="4810647" y="2772278"/>
            <a:ext cx="1535150" cy="603800"/>
          </a:xfrm>
        </p:spPr>
        <p:txBody>
          <a:bodyPr/>
          <a:lstStyle>
            <a:lvl1pPr algn="ctr">
              <a:defRPr/>
            </a:lvl1pPr>
          </a:lstStyle>
          <a:p>
            <a:r>
              <a:rPr lang="en-GB"/>
              <a:t>Client logo</a:t>
            </a:r>
          </a:p>
        </p:txBody>
      </p:sp>
      <p:sp>
        <p:nvSpPr>
          <p:cNvPr id="18" name="Picture Placeholder 8">
            <a:extLst>
              <a:ext uri="{FF2B5EF4-FFF2-40B4-BE49-F238E27FC236}">
                <a16:creationId xmlns:a16="http://schemas.microsoft.com/office/drawing/2014/main" id="{312D924A-96A2-8D77-4B84-7A02FD9C8A75}"/>
              </a:ext>
            </a:extLst>
          </p:cNvPr>
          <p:cNvSpPr>
            <a:spLocks noGrp="1"/>
          </p:cNvSpPr>
          <p:nvPr>
            <p:ph type="pic" sz="quarter" idx="21" hasCustomPrompt="1"/>
          </p:nvPr>
        </p:nvSpPr>
        <p:spPr>
          <a:xfrm>
            <a:off x="6935116" y="2772278"/>
            <a:ext cx="1535150" cy="603800"/>
          </a:xfrm>
        </p:spPr>
        <p:txBody>
          <a:bodyPr/>
          <a:lstStyle>
            <a:lvl1pPr algn="ctr">
              <a:defRPr/>
            </a:lvl1pPr>
          </a:lstStyle>
          <a:p>
            <a:r>
              <a:rPr lang="en-GB"/>
              <a:t>Client logo</a:t>
            </a:r>
          </a:p>
        </p:txBody>
      </p:sp>
      <p:sp>
        <p:nvSpPr>
          <p:cNvPr id="19" name="Picture Placeholder 8">
            <a:extLst>
              <a:ext uri="{FF2B5EF4-FFF2-40B4-BE49-F238E27FC236}">
                <a16:creationId xmlns:a16="http://schemas.microsoft.com/office/drawing/2014/main" id="{FB29D25F-9625-0154-202A-27A47B4A3E7B}"/>
              </a:ext>
            </a:extLst>
          </p:cNvPr>
          <p:cNvSpPr>
            <a:spLocks noGrp="1"/>
          </p:cNvSpPr>
          <p:nvPr>
            <p:ph type="pic" sz="quarter" idx="22" hasCustomPrompt="1"/>
          </p:nvPr>
        </p:nvSpPr>
        <p:spPr>
          <a:xfrm>
            <a:off x="9059585" y="2772278"/>
            <a:ext cx="1535150" cy="603800"/>
          </a:xfrm>
        </p:spPr>
        <p:txBody>
          <a:bodyPr/>
          <a:lstStyle>
            <a:lvl1pPr algn="ctr">
              <a:defRPr/>
            </a:lvl1pPr>
          </a:lstStyle>
          <a:p>
            <a:r>
              <a:rPr lang="en-GB"/>
              <a:t>Client logo</a:t>
            </a:r>
          </a:p>
        </p:txBody>
      </p:sp>
      <p:sp>
        <p:nvSpPr>
          <p:cNvPr id="60" name="Picture Placeholder 8">
            <a:extLst>
              <a:ext uri="{FF2B5EF4-FFF2-40B4-BE49-F238E27FC236}">
                <a16:creationId xmlns:a16="http://schemas.microsoft.com/office/drawing/2014/main" id="{6288B47D-A1F6-2FB5-535C-86531C0716DB}"/>
              </a:ext>
            </a:extLst>
          </p:cNvPr>
          <p:cNvSpPr>
            <a:spLocks noGrp="1"/>
          </p:cNvSpPr>
          <p:nvPr>
            <p:ph type="pic" sz="quarter" idx="23" hasCustomPrompt="1"/>
          </p:nvPr>
        </p:nvSpPr>
        <p:spPr>
          <a:xfrm>
            <a:off x="561709" y="3569880"/>
            <a:ext cx="1535150" cy="603800"/>
          </a:xfrm>
        </p:spPr>
        <p:txBody>
          <a:bodyPr/>
          <a:lstStyle>
            <a:lvl1pPr algn="ctr">
              <a:defRPr/>
            </a:lvl1pPr>
          </a:lstStyle>
          <a:p>
            <a:r>
              <a:rPr lang="en-GB"/>
              <a:t>Client logo</a:t>
            </a:r>
          </a:p>
        </p:txBody>
      </p:sp>
      <p:sp>
        <p:nvSpPr>
          <p:cNvPr id="61" name="Picture Placeholder 8">
            <a:extLst>
              <a:ext uri="{FF2B5EF4-FFF2-40B4-BE49-F238E27FC236}">
                <a16:creationId xmlns:a16="http://schemas.microsoft.com/office/drawing/2014/main" id="{322ED366-0BCD-89B4-2640-F0C17CAD0F3D}"/>
              </a:ext>
            </a:extLst>
          </p:cNvPr>
          <p:cNvSpPr>
            <a:spLocks noGrp="1"/>
          </p:cNvSpPr>
          <p:nvPr>
            <p:ph type="pic" sz="quarter" idx="24" hasCustomPrompt="1"/>
          </p:nvPr>
        </p:nvSpPr>
        <p:spPr>
          <a:xfrm>
            <a:off x="2686177" y="3569880"/>
            <a:ext cx="1535150" cy="603800"/>
          </a:xfrm>
        </p:spPr>
        <p:txBody>
          <a:bodyPr/>
          <a:lstStyle>
            <a:lvl1pPr algn="ctr">
              <a:defRPr/>
            </a:lvl1pPr>
          </a:lstStyle>
          <a:p>
            <a:r>
              <a:rPr lang="en-GB"/>
              <a:t>Client logo</a:t>
            </a:r>
          </a:p>
        </p:txBody>
      </p:sp>
      <p:sp>
        <p:nvSpPr>
          <p:cNvPr id="62" name="Picture Placeholder 8">
            <a:extLst>
              <a:ext uri="{FF2B5EF4-FFF2-40B4-BE49-F238E27FC236}">
                <a16:creationId xmlns:a16="http://schemas.microsoft.com/office/drawing/2014/main" id="{098A819B-72FF-1B99-0CD6-A7D78FE84070}"/>
              </a:ext>
            </a:extLst>
          </p:cNvPr>
          <p:cNvSpPr>
            <a:spLocks noGrp="1"/>
          </p:cNvSpPr>
          <p:nvPr>
            <p:ph type="pic" sz="quarter" idx="25" hasCustomPrompt="1"/>
          </p:nvPr>
        </p:nvSpPr>
        <p:spPr>
          <a:xfrm>
            <a:off x="4810647" y="3569880"/>
            <a:ext cx="1535150" cy="603800"/>
          </a:xfrm>
        </p:spPr>
        <p:txBody>
          <a:bodyPr/>
          <a:lstStyle>
            <a:lvl1pPr algn="ctr">
              <a:defRPr/>
            </a:lvl1pPr>
          </a:lstStyle>
          <a:p>
            <a:r>
              <a:rPr lang="en-GB"/>
              <a:t>Client logo</a:t>
            </a:r>
          </a:p>
        </p:txBody>
      </p:sp>
      <p:sp>
        <p:nvSpPr>
          <p:cNvPr id="63" name="Picture Placeholder 8">
            <a:extLst>
              <a:ext uri="{FF2B5EF4-FFF2-40B4-BE49-F238E27FC236}">
                <a16:creationId xmlns:a16="http://schemas.microsoft.com/office/drawing/2014/main" id="{00CA786E-6777-1F4C-1A75-2585AD93B2F4}"/>
              </a:ext>
            </a:extLst>
          </p:cNvPr>
          <p:cNvSpPr>
            <a:spLocks noGrp="1"/>
          </p:cNvSpPr>
          <p:nvPr>
            <p:ph type="pic" sz="quarter" idx="26" hasCustomPrompt="1"/>
          </p:nvPr>
        </p:nvSpPr>
        <p:spPr>
          <a:xfrm>
            <a:off x="6935116" y="3569880"/>
            <a:ext cx="1535150" cy="603800"/>
          </a:xfrm>
        </p:spPr>
        <p:txBody>
          <a:bodyPr/>
          <a:lstStyle>
            <a:lvl1pPr algn="ctr">
              <a:defRPr/>
            </a:lvl1pPr>
          </a:lstStyle>
          <a:p>
            <a:r>
              <a:rPr lang="en-GB"/>
              <a:t>Client logo</a:t>
            </a:r>
          </a:p>
        </p:txBody>
      </p:sp>
      <p:sp>
        <p:nvSpPr>
          <p:cNvPr id="64" name="Picture Placeholder 8">
            <a:extLst>
              <a:ext uri="{FF2B5EF4-FFF2-40B4-BE49-F238E27FC236}">
                <a16:creationId xmlns:a16="http://schemas.microsoft.com/office/drawing/2014/main" id="{9A97DC97-E44B-91C5-9005-C34006B0CF2F}"/>
              </a:ext>
            </a:extLst>
          </p:cNvPr>
          <p:cNvSpPr>
            <a:spLocks noGrp="1"/>
          </p:cNvSpPr>
          <p:nvPr>
            <p:ph type="pic" sz="quarter" idx="27" hasCustomPrompt="1"/>
          </p:nvPr>
        </p:nvSpPr>
        <p:spPr>
          <a:xfrm>
            <a:off x="9059585" y="3569880"/>
            <a:ext cx="1535150" cy="603800"/>
          </a:xfrm>
        </p:spPr>
        <p:txBody>
          <a:bodyPr/>
          <a:lstStyle>
            <a:lvl1pPr algn="ctr">
              <a:defRPr/>
            </a:lvl1pPr>
          </a:lstStyle>
          <a:p>
            <a:r>
              <a:rPr lang="en-GB"/>
              <a:t>Client logo</a:t>
            </a:r>
          </a:p>
        </p:txBody>
      </p:sp>
      <p:sp>
        <p:nvSpPr>
          <p:cNvPr id="65" name="Picture Placeholder 8">
            <a:extLst>
              <a:ext uri="{FF2B5EF4-FFF2-40B4-BE49-F238E27FC236}">
                <a16:creationId xmlns:a16="http://schemas.microsoft.com/office/drawing/2014/main" id="{7FBBFB3F-AA09-F149-4713-BD0A6C19CE58}"/>
              </a:ext>
            </a:extLst>
          </p:cNvPr>
          <p:cNvSpPr>
            <a:spLocks noGrp="1"/>
          </p:cNvSpPr>
          <p:nvPr>
            <p:ph type="pic" sz="quarter" idx="28" hasCustomPrompt="1"/>
          </p:nvPr>
        </p:nvSpPr>
        <p:spPr>
          <a:xfrm>
            <a:off x="561709" y="4367482"/>
            <a:ext cx="1535150" cy="603800"/>
          </a:xfrm>
        </p:spPr>
        <p:txBody>
          <a:bodyPr/>
          <a:lstStyle>
            <a:lvl1pPr algn="ctr">
              <a:defRPr/>
            </a:lvl1pPr>
          </a:lstStyle>
          <a:p>
            <a:r>
              <a:rPr lang="en-GB"/>
              <a:t>Client logo</a:t>
            </a:r>
          </a:p>
        </p:txBody>
      </p:sp>
      <p:sp>
        <p:nvSpPr>
          <p:cNvPr id="66" name="Picture Placeholder 8">
            <a:extLst>
              <a:ext uri="{FF2B5EF4-FFF2-40B4-BE49-F238E27FC236}">
                <a16:creationId xmlns:a16="http://schemas.microsoft.com/office/drawing/2014/main" id="{5E321F3D-D88C-0886-326E-B5794BC77AB6}"/>
              </a:ext>
            </a:extLst>
          </p:cNvPr>
          <p:cNvSpPr>
            <a:spLocks noGrp="1"/>
          </p:cNvSpPr>
          <p:nvPr>
            <p:ph type="pic" sz="quarter" idx="29" hasCustomPrompt="1"/>
          </p:nvPr>
        </p:nvSpPr>
        <p:spPr>
          <a:xfrm>
            <a:off x="2686177" y="4367482"/>
            <a:ext cx="1535150" cy="603800"/>
          </a:xfrm>
        </p:spPr>
        <p:txBody>
          <a:bodyPr/>
          <a:lstStyle>
            <a:lvl1pPr algn="ctr">
              <a:defRPr/>
            </a:lvl1pPr>
          </a:lstStyle>
          <a:p>
            <a:r>
              <a:rPr lang="en-GB"/>
              <a:t>Client logo</a:t>
            </a:r>
          </a:p>
        </p:txBody>
      </p:sp>
      <p:sp>
        <p:nvSpPr>
          <p:cNvPr id="67" name="Picture Placeholder 8">
            <a:extLst>
              <a:ext uri="{FF2B5EF4-FFF2-40B4-BE49-F238E27FC236}">
                <a16:creationId xmlns:a16="http://schemas.microsoft.com/office/drawing/2014/main" id="{09C0CCFC-21DB-DA8D-C1F1-CDC10441B63D}"/>
              </a:ext>
            </a:extLst>
          </p:cNvPr>
          <p:cNvSpPr>
            <a:spLocks noGrp="1"/>
          </p:cNvSpPr>
          <p:nvPr>
            <p:ph type="pic" sz="quarter" idx="30" hasCustomPrompt="1"/>
          </p:nvPr>
        </p:nvSpPr>
        <p:spPr>
          <a:xfrm>
            <a:off x="4810647" y="4367482"/>
            <a:ext cx="1535150" cy="603800"/>
          </a:xfrm>
        </p:spPr>
        <p:txBody>
          <a:bodyPr/>
          <a:lstStyle>
            <a:lvl1pPr algn="ctr">
              <a:defRPr/>
            </a:lvl1pPr>
          </a:lstStyle>
          <a:p>
            <a:r>
              <a:rPr lang="en-GB"/>
              <a:t>Client logo</a:t>
            </a:r>
          </a:p>
        </p:txBody>
      </p:sp>
      <p:sp>
        <p:nvSpPr>
          <p:cNvPr id="68" name="Picture Placeholder 8">
            <a:extLst>
              <a:ext uri="{FF2B5EF4-FFF2-40B4-BE49-F238E27FC236}">
                <a16:creationId xmlns:a16="http://schemas.microsoft.com/office/drawing/2014/main" id="{27C29210-FB06-5905-D759-3DC5DEA33452}"/>
              </a:ext>
            </a:extLst>
          </p:cNvPr>
          <p:cNvSpPr>
            <a:spLocks noGrp="1"/>
          </p:cNvSpPr>
          <p:nvPr>
            <p:ph type="pic" sz="quarter" idx="31" hasCustomPrompt="1"/>
          </p:nvPr>
        </p:nvSpPr>
        <p:spPr>
          <a:xfrm>
            <a:off x="6935116" y="4367482"/>
            <a:ext cx="1535150" cy="603800"/>
          </a:xfrm>
        </p:spPr>
        <p:txBody>
          <a:bodyPr/>
          <a:lstStyle>
            <a:lvl1pPr algn="ctr">
              <a:defRPr/>
            </a:lvl1pPr>
          </a:lstStyle>
          <a:p>
            <a:r>
              <a:rPr lang="en-GB"/>
              <a:t>Client logo</a:t>
            </a:r>
          </a:p>
        </p:txBody>
      </p:sp>
      <p:sp>
        <p:nvSpPr>
          <p:cNvPr id="69" name="Picture Placeholder 8">
            <a:extLst>
              <a:ext uri="{FF2B5EF4-FFF2-40B4-BE49-F238E27FC236}">
                <a16:creationId xmlns:a16="http://schemas.microsoft.com/office/drawing/2014/main" id="{47394930-0FEF-0183-3074-88B6D4996A66}"/>
              </a:ext>
            </a:extLst>
          </p:cNvPr>
          <p:cNvSpPr>
            <a:spLocks noGrp="1"/>
          </p:cNvSpPr>
          <p:nvPr>
            <p:ph type="pic" sz="quarter" idx="32" hasCustomPrompt="1"/>
          </p:nvPr>
        </p:nvSpPr>
        <p:spPr>
          <a:xfrm>
            <a:off x="9059585" y="4367482"/>
            <a:ext cx="1535150" cy="603800"/>
          </a:xfrm>
        </p:spPr>
        <p:txBody>
          <a:bodyPr/>
          <a:lstStyle>
            <a:lvl1pPr algn="ctr">
              <a:defRPr/>
            </a:lvl1pPr>
          </a:lstStyle>
          <a:p>
            <a:r>
              <a:rPr lang="en-GB"/>
              <a:t>Client logo</a:t>
            </a:r>
          </a:p>
        </p:txBody>
      </p:sp>
      <p:sp>
        <p:nvSpPr>
          <p:cNvPr id="70" name="Picture Placeholder 8">
            <a:extLst>
              <a:ext uri="{FF2B5EF4-FFF2-40B4-BE49-F238E27FC236}">
                <a16:creationId xmlns:a16="http://schemas.microsoft.com/office/drawing/2014/main" id="{A26D2A0A-EA6B-F00C-F031-342BE5334494}"/>
              </a:ext>
            </a:extLst>
          </p:cNvPr>
          <p:cNvSpPr>
            <a:spLocks noGrp="1"/>
          </p:cNvSpPr>
          <p:nvPr>
            <p:ph type="pic" sz="quarter" idx="33" hasCustomPrompt="1"/>
          </p:nvPr>
        </p:nvSpPr>
        <p:spPr>
          <a:xfrm>
            <a:off x="561709" y="5160319"/>
            <a:ext cx="1535150" cy="603800"/>
          </a:xfrm>
        </p:spPr>
        <p:txBody>
          <a:bodyPr/>
          <a:lstStyle>
            <a:lvl1pPr algn="ctr">
              <a:defRPr/>
            </a:lvl1pPr>
          </a:lstStyle>
          <a:p>
            <a:r>
              <a:rPr lang="en-GB"/>
              <a:t>Client logo</a:t>
            </a:r>
          </a:p>
        </p:txBody>
      </p:sp>
      <p:sp>
        <p:nvSpPr>
          <p:cNvPr id="71" name="Picture Placeholder 8">
            <a:extLst>
              <a:ext uri="{FF2B5EF4-FFF2-40B4-BE49-F238E27FC236}">
                <a16:creationId xmlns:a16="http://schemas.microsoft.com/office/drawing/2014/main" id="{148F6CB9-C859-68CC-A6B9-FE2069170F2F}"/>
              </a:ext>
            </a:extLst>
          </p:cNvPr>
          <p:cNvSpPr>
            <a:spLocks noGrp="1"/>
          </p:cNvSpPr>
          <p:nvPr>
            <p:ph type="pic" sz="quarter" idx="34" hasCustomPrompt="1"/>
          </p:nvPr>
        </p:nvSpPr>
        <p:spPr>
          <a:xfrm>
            <a:off x="2686177" y="5160319"/>
            <a:ext cx="1535150" cy="603800"/>
          </a:xfrm>
        </p:spPr>
        <p:txBody>
          <a:bodyPr/>
          <a:lstStyle>
            <a:lvl1pPr algn="ctr">
              <a:defRPr/>
            </a:lvl1pPr>
          </a:lstStyle>
          <a:p>
            <a:r>
              <a:rPr lang="en-GB"/>
              <a:t>Client logo</a:t>
            </a:r>
          </a:p>
        </p:txBody>
      </p:sp>
      <p:sp>
        <p:nvSpPr>
          <p:cNvPr id="72" name="Picture Placeholder 8">
            <a:extLst>
              <a:ext uri="{FF2B5EF4-FFF2-40B4-BE49-F238E27FC236}">
                <a16:creationId xmlns:a16="http://schemas.microsoft.com/office/drawing/2014/main" id="{1E3097DC-4142-448E-95DC-75BEBE93DEA9}"/>
              </a:ext>
            </a:extLst>
          </p:cNvPr>
          <p:cNvSpPr>
            <a:spLocks noGrp="1"/>
          </p:cNvSpPr>
          <p:nvPr>
            <p:ph type="pic" sz="quarter" idx="35" hasCustomPrompt="1"/>
          </p:nvPr>
        </p:nvSpPr>
        <p:spPr>
          <a:xfrm>
            <a:off x="4810647" y="5160319"/>
            <a:ext cx="1535150" cy="603800"/>
          </a:xfrm>
        </p:spPr>
        <p:txBody>
          <a:bodyPr/>
          <a:lstStyle>
            <a:lvl1pPr algn="ctr">
              <a:defRPr/>
            </a:lvl1pPr>
          </a:lstStyle>
          <a:p>
            <a:r>
              <a:rPr lang="en-GB"/>
              <a:t>Client logo</a:t>
            </a:r>
          </a:p>
        </p:txBody>
      </p:sp>
      <p:sp>
        <p:nvSpPr>
          <p:cNvPr id="73" name="Picture Placeholder 8">
            <a:extLst>
              <a:ext uri="{FF2B5EF4-FFF2-40B4-BE49-F238E27FC236}">
                <a16:creationId xmlns:a16="http://schemas.microsoft.com/office/drawing/2014/main" id="{164804A6-9410-CB27-7628-37FB6699AC28}"/>
              </a:ext>
            </a:extLst>
          </p:cNvPr>
          <p:cNvSpPr>
            <a:spLocks noGrp="1"/>
          </p:cNvSpPr>
          <p:nvPr>
            <p:ph type="pic" sz="quarter" idx="36" hasCustomPrompt="1"/>
          </p:nvPr>
        </p:nvSpPr>
        <p:spPr>
          <a:xfrm>
            <a:off x="6935116" y="5160319"/>
            <a:ext cx="1535150" cy="603800"/>
          </a:xfrm>
        </p:spPr>
        <p:txBody>
          <a:bodyPr/>
          <a:lstStyle>
            <a:lvl1pPr algn="ctr">
              <a:defRPr/>
            </a:lvl1pPr>
          </a:lstStyle>
          <a:p>
            <a:r>
              <a:rPr lang="en-GB"/>
              <a:t>Client logo</a:t>
            </a:r>
          </a:p>
        </p:txBody>
      </p:sp>
      <p:sp>
        <p:nvSpPr>
          <p:cNvPr id="74" name="Picture Placeholder 8">
            <a:extLst>
              <a:ext uri="{FF2B5EF4-FFF2-40B4-BE49-F238E27FC236}">
                <a16:creationId xmlns:a16="http://schemas.microsoft.com/office/drawing/2014/main" id="{600A28F9-0EF3-3AA1-857A-ED52BE703501}"/>
              </a:ext>
            </a:extLst>
          </p:cNvPr>
          <p:cNvSpPr>
            <a:spLocks noGrp="1"/>
          </p:cNvSpPr>
          <p:nvPr>
            <p:ph type="pic" sz="quarter" idx="37" hasCustomPrompt="1"/>
          </p:nvPr>
        </p:nvSpPr>
        <p:spPr>
          <a:xfrm>
            <a:off x="9059585" y="5160319"/>
            <a:ext cx="1535150" cy="603800"/>
          </a:xfrm>
        </p:spPr>
        <p:txBody>
          <a:bodyPr/>
          <a:lstStyle>
            <a:lvl1pPr algn="ctr">
              <a:defRPr/>
            </a:lvl1pPr>
          </a:lstStyle>
          <a:p>
            <a:r>
              <a:rPr lang="en-GB"/>
              <a:t>Client logo</a:t>
            </a:r>
          </a:p>
        </p:txBody>
      </p:sp>
      <p:sp>
        <p:nvSpPr>
          <p:cNvPr id="2" name="Title 1">
            <a:extLst>
              <a:ext uri="{FF2B5EF4-FFF2-40B4-BE49-F238E27FC236}">
                <a16:creationId xmlns:a16="http://schemas.microsoft.com/office/drawing/2014/main" id="{AEC80AFA-28B9-35C9-D3B5-6F3C3267AE81}"/>
              </a:ext>
            </a:extLst>
          </p:cNvPr>
          <p:cNvSpPr>
            <a:spLocks noGrp="1"/>
          </p:cNvSpPr>
          <p:nvPr>
            <p:ph type="title" hasCustomPrompt="1"/>
          </p:nvPr>
        </p:nvSpPr>
        <p:spPr>
          <a:xfrm>
            <a:off x="450732" y="460771"/>
            <a:ext cx="10214490" cy="558405"/>
          </a:xfrm>
        </p:spPr>
        <p:txBody>
          <a:bodyPr/>
          <a:lstStyle>
            <a:lvl1pPr>
              <a:defRPr sz="3199"/>
            </a:lvl1pPr>
          </a:lstStyle>
          <a:p>
            <a:r>
              <a:rPr lang="en-GB"/>
              <a:t>Insert title here</a:t>
            </a:r>
          </a:p>
        </p:txBody>
      </p:sp>
      <p:grpSp>
        <p:nvGrpSpPr>
          <p:cNvPr id="33" name="Group 32">
            <a:extLst>
              <a:ext uri="{FF2B5EF4-FFF2-40B4-BE49-F238E27FC236}">
                <a16:creationId xmlns:a16="http://schemas.microsoft.com/office/drawing/2014/main" id="{DD6E3AAC-6C6F-E741-B41A-A72ED2C1B1AD}"/>
              </a:ext>
            </a:extLst>
          </p:cNvPr>
          <p:cNvGrpSpPr/>
          <p:nvPr userDrawn="1"/>
        </p:nvGrpSpPr>
        <p:grpSpPr>
          <a:xfrm>
            <a:off x="12332097" y="1"/>
            <a:ext cx="2094408" cy="3335867"/>
            <a:chOff x="-2178418" y="4487679"/>
            <a:chExt cx="2094954" cy="3335867"/>
          </a:xfrm>
        </p:grpSpPr>
        <p:sp>
          <p:nvSpPr>
            <p:cNvPr id="34" name="Rectangle 33">
              <a:extLst>
                <a:ext uri="{FF2B5EF4-FFF2-40B4-BE49-F238E27FC236}">
                  <a16:creationId xmlns:a16="http://schemas.microsoft.com/office/drawing/2014/main" id="{29B2CE36-4AB7-D2F7-FB55-7F718B195334}"/>
                </a:ext>
              </a:extLst>
            </p:cNvPr>
            <p:cNvSpPr/>
            <p:nvPr/>
          </p:nvSpPr>
          <p:spPr>
            <a:xfrm>
              <a:off x="-2178418" y="4487680"/>
              <a:ext cx="2094954" cy="3335866"/>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333333"/>
                </a:solidFill>
              </a:endParaRPr>
            </a:p>
          </p:txBody>
        </p:sp>
        <p:sp>
          <p:nvSpPr>
            <p:cNvPr id="35" name="Rectangle 34">
              <a:extLst>
                <a:ext uri="{FF2B5EF4-FFF2-40B4-BE49-F238E27FC236}">
                  <a16:creationId xmlns:a16="http://schemas.microsoft.com/office/drawing/2014/main" id="{05162FF9-8B13-3CFA-E6D5-89B0F7940AEF}"/>
                </a:ext>
              </a:extLst>
            </p:cNvPr>
            <p:cNvSpPr/>
            <p:nvPr/>
          </p:nvSpPr>
          <p:spPr>
            <a:xfrm>
              <a:off x="-2178418" y="4487679"/>
              <a:ext cx="2094954" cy="55616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799">
                <a:solidFill>
                  <a:srgbClr val="333333"/>
                </a:solidFill>
              </a:endParaRPr>
            </a:p>
          </p:txBody>
        </p:sp>
        <p:sp>
          <p:nvSpPr>
            <p:cNvPr id="36" name="TextBox 35">
              <a:extLst>
                <a:ext uri="{FF2B5EF4-FFF2-40B4-BE49-F238E27FC236}">
                  <a16:creationId xmlns:a16="http://schemas.microsoft.com/office/drawing/2014/main" id="{C9EFB9FB-4E1A-7D8E-FA60-44841743385E}"/>
                </a:ext>
              </a:extLst>
            </p:cNvPr>
            <p:cNvSpPr txBox="1"/>
            <p:nvPr/>
          </p:nvSpPr>
          <p:spPr>
            <a:xfrm>
              <a:off x="-1943077" y="4533656"/>
              <a:ext cx="1668186" cy="461665"/>
            </a:xfrm>
            <a:prstGeom prst="rect">
              <a:avLst/>
            </a:prstGeom>
            <a:noFill/>
          </p:spPr>
          <p:txBody>
            <a:bodyPr wrap="square" rtlCol="0">
              <a:spAutoFit/>
            </a:bodyPr>
            <a:lstStyle/>
            <a:p>
              <a:pPr algn="ctr"/>
              <a:r>
                <a:rPr lang="en-GB" sz="1200">
                  <a:solidFill>
                    <a:srgbClr val="333333"/>
                  </a:solidFill>
                  <a:latin typeface="+mn-lt"/>
                </a:rPr>
                <a:t>HOW TO INSERT </a:t>
              </a:r>
              <a:br>
                <a:rPr lang="en-GB" sz="1200">
                  <a:solidFill>
                    <a:srgbClr val="333333"/>
                  </a:solidFill>
                  <a:latin typeface="+mn-lt"/>
                </a:rPr>
              </a:br>
              <a:r>
                <a:rPr lang="en-GB" sz="1200">
                  <a:solidFill>
                    <a:srgbClr val="333333"/>
                  </a:solidFill>
                  <a:latin typeface="+mn-lt"/>
                </a:rPr>
                <a:t>A LOGO</a:t>
              </a:r>
            </a:p>
          </p:txBody>
        </p:sp>
        <p:sp>
          <p:nvSpPr>
            <p:cNvPr id="37" name="TextBox 36">
              <a:extLst>
                <a:ext uri="{FF2B5EF4-FFF2-40B4-BE49-F238E27FC236}">
                  <a16:creationId xmlns:a16="http://schemas.microsoft.com/office/drawing/2014/main" id="{E9632C2D-D512-0DDE-6574-70C27244EF63}"/>
                </a:ext>
              </a:extLst>
            </p:cNvPr>
            <p:cNvSpPr txBox="1"/>
            <p:nvPr/>
          </p:nvSpPr>
          <p:spPr>
            <a:xfrm>
              <a:off x="-2156460" y="5547394"/>
              <a:ext cx="2032272" cy="707886"/>
            </a:xfrm>
            <a:prstGeom prst="rect">
              <a:avLst/>
            </a:prstGeom>
            <a:noFill/>
          </p:spPr>
          <p:txBody>
            <a:bodyPr wrap="square" rtlCol="0">
              <a:spAutoFit/>
            </a:bodyPr>
            <a:lstStyle/>
            <a:p>
              <a:r>
                <a:rPr lang="en-GB" sz="1000" b="1">
                  <a:solidFill>
                    <a:srgbClr val="333333"/>
                  </a:solidFill>
                </a:rPr>
                <a:t>2. </a:t>
              </a:r>
              <a:r>
                <a:rPr lang="en-GB" sz="1000">
                  <a:solidFill>
                    <a:srgbClr val="333333"/>
                  </a:solidFill>
                </a:rPr>
                <a:t>Click on the </a:t>
              </a:r>
              <a:r>
                <a:rPr lang="en-GB" sz="1000" b="0">
                  <a:solidFill>
                    <a:srgbClr val="333333"/>
                  </a:solidFill>
                  <a:latin typeface="Arial" panose="020B0604020202020204" pitchFamily="34" charset="0"/>
                </a:rPr>
                <a:t>icon </a:t>
              </a:r>
              <a:r>
                <a:rPr lang="en-GB" sz="1000">
                  <a:solidFill>
                    <a:srgbClr val="333333"/>
                  </a:solidFill>
                </a:rPr>
                <a:t>in the middle of the placeholder and choose the logo needed from your computer.</a:t>
              </a:r>
            </a:p>
          </p:txBody>
        </p:sp>
        <p:sp>
          <p:nvSpPr>
            <p:cNvPr id="38" name="TextBox 37">
              <a:extLst>
                <a:ext uri="{FF2B5EF4-FFF2-40B4-BE49-F238E27FC236}">
                  <a16:creationId xmlns:a16="http://schemas.microsoft.com/office/drawing/2014/main" id="{0033BBEB-A03B-0653-C530-E7266441CFD3}"/>
                </a:ext>
              </a:extLst>
            </p:cNvPr>
            <p:cNvSpPr txBox="1"/>
            <p:nvPr/>
          </p:nvSpPr>
          <p:spPr>
            <a:xfrm>
              <a:off x="-2156460" y="6282027"/>
              <a:ext cx="1881569" cy="861774"/>
            </a:xfrm>
            <a:prstGeom prst="rect">
              <a:avLst/>
            </a:prstGeom>
            <a:noFill/>
          </p:spPr>
          <p:txBody>
            <a:bodyPr wrap="square" rtlCol="0">
              <a:spAutoFit/>
            </a:bodyPr>
            <a:lstStyle/>
            <a:p>
              <a:r>
                <a:rPr lang="en-GB" sz="1000" b="1">
                  <a:solidFill>
                    <a:srgbClr val="333333"/>
                  </a:solidFill>
                </a:rPr>
                <a:t>3. </a:t>
              </a:r>
              <a:r>
                <a:rPr lang="en-GB" sz="1000">
                  <a:solidFill>
                    <a:srgbClr val="333333"/>
                  </a:solidFill>
                </a:rPr>
                <a:t>Click on the </a:t>
              </a:r>
              <a:r>
                <a:rPr lang="en-GB" sz="1000" b="0">
                  <a:solidFill>
                    <a:srgbClr val="333333"/>
                  </a:solidFill>
                  <a:latin typeface="Arial" panose="020B0604020202020204" pitchFamily="34" charset="0"/>
                </a:rPr>
                <a:t>Picture Format </a:t>
              </a:r>
              <a:r>
                <a:rPr lang="en-GB" sz="1000">
                  <a:solidFill>
                    <a:srgbClr val="333333"/>
                  </a:solidFill>
                </a:rPr>
                <a:t>tab in the ribbon and choose </a:t>
              </a:r>
              <a:r>
                <a:rPr lang="en-GB" sz="1000" b="0">
                  <a:solidFill>
                    <a:srgbClr val="333333"/>
                  </a:solidFill>
                  <a:latin typeface="Arial" panose="020B0604020202020204" pitchFamily="34" charset="0"/>
                </a:rPr>
                <a:t>Crop</a:t>
              </a:r>
              <a:r>
                <a:rPr lang="en-GB" sz="1000">
                  <a:solidFill>
                    <a:srgbClr val="333333"/>
                  </a:solidFill>
                </a:rPr>
                <a:t> option to edit the position and composition of your icon.</a:t>
              </a:r>
            </a:p>
          </p:txBody>
        </p:sp>
        <p:sp>
          <p:nvSpPr>
            <p:cNvPr id="39" name="TextBox 38">
              <a:extLst>
                <a:ext uri="{FF2B5EF4-FFF2-40B4-BE49-F238E27FC236}">
                  <a16:creationId xmlns:a16="http://schemas.microsoft.com/office/drawing/2014/main" id="{2A368480-6C07-D0E3-D182-DC8A825CFA9E}"/>
                </a:ext>
              </a:extLst>
            </p:cNvPr>
            <p:cNvSpPr txBox="1"/>
            <p:nvPr/>
          </p:nvSpPr>
          <p:spPr>
            <a:xfrm>
              <a:off x="-2156460" y="7170548"/>
              <a:ext cx="2032272" cy="553998"/>
            </a:xfrm>
            <a:prstGeom prst="rect">
              <a:avLst/>
            </a:prstGeom>
            <a:noFill/>
          </p:spPr>
          <p:txBody>
            <a:bodyPr wrap="square" rtlCol="0">
              <a:spAutoFit/>
            </a:bodyPr>
            <a:lstStyle/>
            <a:p>
              <a:r>
                <a:rPr lang="en-GB" sz="1000" b="1">
                  <a:solidFill>
                    <a:srgbClr val="333333"/>
                  </a:solidFill>
                </a:rPr>
                <a:t>4. </a:t>
              </a:r>
              <a:r>
                <a:rPr lang="en-GB" sz="1000">
                  <a:solidFill>
                    <a:srgbClr val="333333"/>
                  </a:solidFill>
                </a:rPr>
                <a:t>Click on the drop down arrow and choose </a:t>
              </a:r>
              <a:r>
                <a:rPr lang="en-GB" sz="1000" b="0">
                  <a:solidFill>
                    <a:srgbClr val="333333"/>
                  </a:solidFill>
                  <a:latin typeface="Arial" panose="020B0604020202020204" pitchFamily="34" charset="0"/>
                </a:rPr>
                <a:t>Fit</a:t>
              </a:r>
              <a:r>
                <a:rPr lang="en-GB" sz="1000">
                  <a:solidFill>
                    <a:srgbClr val="333333"/>
                  </a:solidFill>
                </a:rPr>
                <a:t> to fit the icon to the placeholder.</a:t>
              </a:r>
            </a:p>
          </p:txBody>
        </p:sp>
        <p:sp>
          <p:nvSpPr>
            <p:cNvPr id="40" name="TextBox 39">
              <a:extLst>
                <a:ext uri="{FF2B5EF4-FFF2-40B4-BE49-F238E27FC236}">
                  <a16:creationId xmlns:a16="http://schemas.microsoft.com/office/drawing/2014/main" id="{E90B101C-A1F0-A4B9-F8B1-AA4EC5E5578E}"/>
                </a:ext>
              </a:extLst>
            </p:cNvPr>
            <p:cNvSpPr txBox="1"/>
            <p:nvPr userDrawn="1"/>
          </p:nvSpPr>
          <p:spPr>
            <a:xfrm>
              <a:off x="-2156460" y="5119692"/>
              <a:ext cx="1976174" cy="400110"/>
            </a:xfrm>
            <a:prstGeom prst="rect">
              <a:avLst/>
            </a:prstGeom>
            <a:noFill/>
          </p:spPr>
          <p:txBody>
            <a:bodyPr wrap="square" rtlCol="0">
              <a:spAutoFit/>
            </a:bodyPr>
            <a:lstStyle/>
            <a:p>
              <a:r>
                <a:rPr lang="en-GB" sz="1000" b="1">
                  <a:solidFill>
                    <a:srgbClr val="333333"/>
                  </a:solidFill>
                </a:rPr>
                <a:t>1. </a:t>
              </a:r>
              <a:r>
                <a:rPr lang="en-GB" sz="1000">
                  <a:solidFill>
                    <a:srgbClr val="333333"/>
                  </a:solidFill>
                </a:rPr>
                <a:t>To replace an existing logo, first delete it. </a:t>
              </a:r>
              <a:endParaRPr lang="en-GB" sz="1000">
                <a:solidFill>
                  <a:srgbClr val="333333"/>
                </a:solidFill>
                <a:latin typeface="Arial" panose="020B0604020202020204" pitchFamily="34" charset="0"/>
              </a:endParaRPr>
            </a:p>
          </p:txBody>
        </p:sp>
      </p:grpSp>
      <p:sp>
        <p:nvSpPr>
          <p:cNvPr id="3" name="Footer Placeholder 4">
            <a:extLst>
              <a:ext uri="{FF2B5EF4-FFF2-40B4-BE49-F238E27FC236}">
                <a16:creationId xmlns:a16="http://schemas.microsoft.com/office/drawing/2014/main" id="{C51B5455-73E6-5CCA-4F85-26E28F5F271D}"/>
              </a:ext>
            </a:extLst>
          </p:cNvPr>
          <p:cNvSpPr>
            <a:spLocks noGrp="1"/>
          </p:cNvSpPr>
          <p:nvPr>
            <p:ph type="ftr" sz="quarter" idx="3"/>
          </p:nvPr>
        </p:nvSpPr>
        <p:spPr>
          <a:xfrm rot="5400000">
            <a:off x="8770654" y="3198629"/>
            <a:ext cx="6616800" cy="219543"/>
          </a:xfrm>
          <a:prstGeom prst="rect">
            <a:avLst/>
          </a:prstGeom>
          <a:solidFill>
            <a:schemeClr val="accent1"/>
          </a:solidFill>
        </p:spPr>
        <p:txBody>
          <a:bodyPr wrap="square" rtlCol="0" anchor="ctr">
            <a:noAutofit/>
          </a:bodyPr>
          <a:lstStyle>
            <a:lvl1pPr algn="ctr">
              <a:lnSpc>
                <a:spcPct val="100000"/>
              </a:lnSpc>
              <a:spcAft>
                <a:spcPts val="1200"/>
              </a:spcAft>
              <a:defRPr lang="en-GB" sz="900" b="0" spc="100" baseline="0" smtClean="0"/>
            </a:lvl1pPr>
          </a:lstStyle>
          <a:p>
            <a:r>
              <a:rPr lang="en-IN"/>
              <a:t>SECTION TITLE</a:t>
            </a:r>
          </a:p>
        </p:txBody>
      </p:sp>
      <p:sp>
        <p:nvSpPr>
          <p:cNvPr id="6" name="Slide Number Placeholder 46">
            <a:extLst>
              <a:ext uri="{FF2B5EF4-FFF2-40B4-BE49-F238E27FC236}">
                <a16:creationId xmlns:a16="http://schemas.microsoft.com/office/drawing/2014/main" id="{35104AE7-DD0B-E573-2111-D7FDE770621E}"/>
              </a:ext>
            </a:extLst>
          </p:cNvPr>
          <p:cNvSpPr>
            <a:spLocks noGrp="1"/>
          </p:cNvSpPr>
          <p:nvPr>
            <p:ph type="sldNum" sz="quarter" idx="38"/>
          </p:nvPr>
        </p:nvSpPr>
        <p:spPr>
          <a:xfrm>
            <a:off x="11967901" y="6617924"/>
            <a:ext cx="220924" cy="240077"/>
          </a:xfrm>
          <a:prstGeom prst="rect">
            <a:avLst/>
          </a:prstGeom>
          <a:solidFill>
            <a:schemeClr val="accent1"/>
          </a:solidFill>
        </p:spPr>
        <p:txBody>
          <a:bodyPr/>
          <a:lstStyle/>
          <a:p>
            <a:fld id="{BB07EAE1-021A-493C-B07F-6FE9E5D11BEB}" type="slidenum">
              <a:rPr lang="en-GB" smtClean="0"/>
              <a:pPr/>
              <a:t>‹#›</a:t>
            </a:fld>
            <a:endParaRPr lang="en-GB"/>
          </a:p>
        </p:txBody>
      </p:sp>
    </p:spTree>
    <p:custDataLst>
      <p:tags r:id="rId1"/>
    </p:custDataLst>
    <p:extLst>
      <p:ext uri="{BB962C8B-B14F-4D97-AF65-F5344CB8AC3E}">
        <p14:creationId xmlns:p14="http://schemas.microsoft.com/office/powerpoint/2010/main" val="2379776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Representative clients x10">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EB5C7ACC-0D1B-D16E-1332-E185B1A1EBCE}"/>
              </a:ext>
            </a:extLst>
          </p:cNvPr>
          <p:cNvSpPr>
            <a:spLocks noGrp="1"/>
          </p:cNvSpPr>
          <p:nvPr>
            <p:ph type="pic" sz="quarter" idx="14" hasCustomPrompt="1"/>
          </p:nvPr>
        </p:nvSpPr>
        <p:spPr>
          <a:xfrm>
            <a:off x="567226" y="2021544"/>
            <a:ext cx="1535150" cy="603800"/>
          </a:xfrm>
        </p:spPr>
        <p:txBody>
          <a:bodyPr/>
          <a:lstStyle>
            <a:lvl1pPr algn="ctr">
              <a:defRPr/>
            </a:lvl1pPr>
          </a:lstStyle>
          <a:p>
            <a:r>
              <a:rPr lang="en-GB"/>
              <a:t>Client logo</a:t>
            </a:r>
          </a:p>
        </p:txBody>
      </p:sp>
      <p:sp>
        <p:nvSpPr>
          <p:cNvPr id="11" name="Text Placeholder 10">
            <a:extLst>
              <a:ext uri="{FF2B5EF4-FFF2-40B4-BE49-F238E27FC236}">
                <a16:creationId xmlns:a16="http://schemas.microsoft.com/office/drawing/2014/main" id="{6AEF27A3-DD3A-C100-570E-9FB2E71B9AF7}"/>
              </a:ext>
            </a:extLst>
          </p:cNvPr>
          <p:cNvSpPr>
            <a:spLocks noGrp="1"/>
          </p:cNvSpPr>
          <p:nvPr>
            <p:ph type="body" sz="quarter" idx="15" hasCustomPrompt="1"/>
          </p:nvPr>
        </p:nvSpPr>
        <p:spPr>
          <a:xfrm>
            <a:off x="450733" y="2758187"/>
            <a:ext cx="2041882" cy="914400"/>
          </a:xfrm>
        </p:spPr>
        <p:txBody>
          <a:bodyPr/>
          <a:lstStyle>
            <a:lvl1pPr>
              <a:defRPr sz="1200"/>
            </a:lvl1pPr>
            <a:lvl2pPr>
              <a:defRPr sz="1200"/>
            </a:lvl2pPr>
            <a:lvl3pPr>
              <a:defRPr sz="1100"/>
            </a:lvl3pPr>
            <a:lvl4pPr>
              <a:defRPr sz="1050"/>
            </a:lvl4pPr>
            <a:lvl5pPr>
              <a:defRPr sz="1200"/>
            </a:lvl5pPr>
          </a:lstStyle>
          <a:p>
            <a:pPr lvl="0"/>
            <a:r>
              <a:rPr lang="en-GB"/>
              <a:t>Insert text here</a:t>
            </a:r>
          </a:p>
          <a:p>
            <a:pPr lvl="1"/>
            <a:r>
              <a:rPr lang="en-GB"/>
              <a:t>Second level</a:t>
            </a:r>
          </a:p>
          <a:p>
            <a:pPr lvl="2"/>
            <a:r>
              <a:rPr lang="en-GB"/>
              <a:t>Third level</a:t>
            </a:r>
          </a:p>
          <a:p>
            <a:pPr lvl="3"/>
            <a:r>
              <a:rPr lang="en-GB"/>
              <a:t>Fourth level</a:t>
            </a:r>
          </a:p>
          <a:p>
            <a:pPr lvl="4"/>
            <a:r>
              <a:rPr lang="en-GB"/>
              <a:t>Fifth level</a:t>
            </a:r>
          </a:p>
        </p:txBody>
      </p:sp>
      <p:sp>
        <p:nvSpPr>
          <p:cNvPr id="12" name="Picture Placeholder 8">
            <a:extLst>
              <a:ext uri="{FF2B5EF4-FFF2-40B4-BE49-F238E27FC236}">
                <a16:creationId xmlns:a16="http://schemas.microsoft.com/office/drawing/2014/main" id="{32F1162E-3668-A482-7C60-768FB8F55EBE}"/>
              </a:ext>
            </a:extLst>
          </p:cNvPr>
          <p:cNvSpPr>
            <a:spLocks noGrp="1"/>
          </p:cNvSpPr>
          <p:nvPr>
            <p:ph type="pic" sz="quarter" idx="16" hasCustomPrompt="1"/>
          </p:nvPr>
        </p:nvSpPr>
        <p:spPr>
          <a:xfrm>
            <a:off x="2883103" y="2021544"/>
            <a:ext cx="1535150" cy="603800"/>
          </a:xfrm>
        </p:spPr>
        <p:txBody>
          <a:bodyPr/>
          <a:lstStyle>
            <a:lvl1pPr algn="ctr">
              <a:defRPr/>
            </a:lvl1pPr>
          </a:lstStyle>
          <a:p>
            <a:r>
              <a:rPr lang="en-GB"/>
              <a:t>Client logo</a:t>
            </a:r>
          </a:p>
        </p:txBody>
      </p:sp>
      <p:sp>
        <p:nvSpPr>
          <p:cNvPr id="13" name="Text Placeholder 10">
            <a:extLst>
              <a:ext uri="{FF2B5EF4-FFF2-40B4-BE49-F238E27FC236}">
                <a16:creationId xmlns:a16="http://schemas.microsoft.com/office/drawing/2014/main" id="{D59A5DC0-95F4-BA3E-8764-09FCBDEC397E}"/>
              </a:ext>
            </a:extLst>
          </p:cNvPr>
          <p:cNvSpPr>
            <a:spLocks noGrp="1"/>
          </p:cNvSpPr>
          <p:nvPr>
            <p:ph type="body" sz="quarter" idx="17" hasCustomPrompt="1"/>
          </p:nvPr>
        </p:nvSpPr>
        <p:spPr>
          <a:xfrm>
            <a:off x="2766609" y="2758187"/>
            <a:ext cx="2041882" cy="914400"/>
          </a:xfrm>
        </p:spPr>
        <p:txBody>
          <a:bodyPr/>
          <a:lstStyle>
            <a:lvl1pPr>
              <a:defRPr sz="1200"/>
            </a:lvl1pPr>
            <a:lvl2pPr>
              <a:defRPr sz="1200"/>
            </a:lvl2pPr>
            <a:lvl3pPr>
              <a:defRPr sz="1100"/>
            </a:lvl3pPr>
            <a:lvl4pPr>
              <a:defRPr sz="1050"/>
            </a:lvl4pPr>
            <a:lvl5pPr>
              <a:defRPr sz="1200"/>
            </a:lvl5pPr>
          </a:lstStyle>
          <a:p>
            <a:pPr lvl="0"/>
            <a:r>
              <a:rPr lang="en-GB"/>
              <a:t>Insert text here</a:t>
            </a:r>
          </a:p>
          <a:p>
            <a:pPr lvl="1"/>
            <a:r>
              <a:rPr lang="en-GB"/>
              <a:t>Second level</a:t>
            </a:r>
          </a:p>
          <a:p>
            <a:pPr lvl="2"/>
            <a:r>
              <a:rPr lang="en-GB"/>
              <a:t>Third level</a:t>
            </a:r>
          </a:p>
          <a:p>
            <a:pPr lvl="3"/>
            <a:r>
              <a:rPr lang="en-GB"/>
              <a:t>Fourth level</a:t>
            </a:r>
          </a:p>
          <a:p>
            <a:pPr lvl="4"/>
            <a:r>
              <a:rPr lang="en-GB"/>
              <a:t>Fifth level</a:t>
            </a:r>
          </a:p>
        </p:txBody>
      </p:sp>
      <p:sp>
        <p:nvSpPr>
          <p:cNvPr id="16" name="Picture Placeholder 8">
            <a:extLst>
              <a:ext uri="{FF2B5EF4-FFF2-40B4-BE49-F238E27FC236}">
                <a16:creationId xmlns:a16="http://schemas.microsoft.com/office/drawing/2014/main" id="{1D03E677-1C5F-4A9D-1553-3839D3596D02}"/>
              </a:ext>
            </a:extLst>
          </p:cNvPr>
          <p:cNvSpPr>
            <a:spLocks noGrp="1"/>
          </p:cNvSpPr>
          <p:nvPr>
            <p:ph type="pic" sz="quarter" idx="18" hasCustomPrompt="1"/>
          </p:nvPr>
        </p:nvSpPr>
        <p:spPr>
          <a:xfrm>
            <a:off x="5125147" y="2021544"/>
            <a:ext cx="1535150" cy="603800"/>
          </a:xfrm>
        </p:spPr>
        <p:txBody>
          <a:bodyPr/>
          <a:lstStyle>
            <a:lvl1pPr algn="ctr">
              <a:defRPr/>
            </a:lvl1pPr>
          </a:lstStyle>
          <a:p>
            <a:r>
              <a:rPr lang="en-GB"/>
              <a:t>Client logo</a:t>
            </a:r>
          </a:p>
        </p:txBody>
      </p:sp>
      <p:sp>
        <p:nvSpPr>
          <p:cNvPr id="17" name="Text Placeholder 10">
            <a:extLst>
              <a:ext uri="{FF2B5EF4-FFF2-40B4-BE49-F238E27FC236}">
                <a16:creationId xmlns:a16="http://schemas.microsoft.com/office/drawing/2014/main" id="{1849A4D4-CBFA-CDD7-EC11-59BA6497422C}"/>
              </a:ext>
            </a:extLst>
          </p:cNvPr>
          <p:cNvSpPr>
            <a:spLocks noGrp="1"/>
          </p:cNvSpPr>
          <p:nvPr>
            <p:ph type="body" sz="quarter" idx="19" hasCustomPrompt="1"/>
          </p:nvPr>
        </p:nvSpPr>
        <p:spPr>
          <a:xfrm>
            <a:off x="5008653" y="2758187"/>
            <a:ext cx="2041882" cy="914400"/>
          </a:xfrm>
        </p:spPr>
        <p:txBody>
          <a:bodyPr/>
          <a:lstStyle>
            <a:lvl1pPr>
              <a:defRPr sz="1200"/>
            </a:lvl1pPr>
            <a:lvl2pPr>
              <a:defRPr sz="1200"/>
            </a:lvl2pPr>
            <a:lvl3pPr>
              <a:defRPr sz="1100"/>
            </a:lvl3pPr>
            <a:lvl4pPr>
              <a:defRPr sz="1050"/>
            </a:lvl4pPr>
            <a:lvl5pPr>
              <a:defRPr sz="1200"/>
            </a:lvl5pPr>
          </a:lstStyle>
          <a:p>
            <a:pPr lvl="0"/>
            <a:r>
              <a:rPr lang="en-GB"/>
              <a:t>Insert text here</a:t>
            </a:r>
          </a:p>
          <a:p>
            <a:pPr lvl="1"/>
            <a:r>
              <a:rPr lang="en-GB"/>
              <a:t>Second level</a:t>
            </a:r>
          </a:p>
          <a:p>
            <a:pPr lvl="2"/>
            <a:r>
              <a:rPr lang="en-GB"/>
              <a:t>Third level</a:t>
            </a:r>
          </a:p>
          <a:p>
            <a:pPr lvl="3"/>
            <a:r>
              <a:rPr lang="en-GB"/>
              <a:t>Fourth level</a:t>
            </a:r>
          </a:p>
          <a:p>
            <a:pPr lvl="4"/>
            <a:r>
              <a:rPr lang="en-GB"/>
              <a:t>Fifth level</a:t>
            </a:r>
          </a:p>
        </p:txBody>
      </p:sp>
      <p:sp>
        <p:nvSpPr>
          <p:cNvPr id="18" name="Picture Placeholder 8">
            <a:extLst>
              <a:ext uri="{FF2B5EF4-FFF2-40B4-BE49-F238E27FC236}">
                <a16:creationId xmlns:a16="http://schemas.microsoft.com/office/drawing/2014/main" id="{D82BA512-84D4-D0C8-38D3-30AE5EB170D6}"/>
              </a:ext>
            </a:extLst>
          </p:cNvPr>
          <p:cNvSpPr>
            <a:spLocks noGrp="1"/>
          </p:cNvSpPr>
          <p:nvPr>
            <p:ph type="pic" sz="quarter" idx="20" hasCustomPrompt="1"/>
          </p:nvPr>
        </p:nvSpPr>
        <p:spPr>
          <a:xfrm>
            <a:off x="7428715" y="2021544"/>
            <a:ext cx="1535150" cy="603800"/>
          </a:xfrm>
        </p:spPr>
        <p:txBody>
          <a:bodyPr/>
          <a:lstStyle>
            <a:lvl1pPr algn="ctr">
              <a:defRPr/>
            </a:lvl1pPr>
          </a:lstStyle>
          <a:p>
            <a:r>
              <a:rPr lang="en-GB"/>
              <a:t>Client logo</a:t>
            </a:r>
          </a:p>
        </p:txBody>
      </p:sp>
      <p:sp>
        <p:nvSpPr>
          <p:cNvPr id="19" name="Text Placeholder 10">
            <a:extLst>
              <a:ext uri="{FF2B5EF4-FFF2-40B4-BE49-F238E27FC236}">
                <a16:creationId xmlns:a16="http://schemas.microsoft.com/office/drawing/2014/main" id="{7D659FC1-912B-B746-A998-9CF2445FD202}"/>
              </a:ext>
            </a:extLst>
          </p:cNvPr>
          <p:cNvSpPr>
            <a:spLocks noGrp="1"/>
          </p:cNvSpPr>
          <p:nvPr>
            <p:ph type="body" sz="quarter" idx="21" hasCustomPrompt="1"/>
          </p:nvPr>
        </p:nvSpPr>
        <p:spPr>
          <a:xfrm>
            <a:off x="7312221" y="2758187"/>
            <a:ext cx="2041882" cy="914400"/>
          </a:xfrm>
        </p:spPr>
        <p:txBody>
          <a:bodyPr/>
          <a:lstStyle>
            <a:lvl1pPr>
              <a:defRPr sz="1200"/>
            </a:lvl1pPr>
            <a:lvl2pPr>
              <a:defRPr sz="1200"/>
            </a:lvl2pPr>
            <a:lvl3pPr>
              <a:defRPr sz="1100"/>
            </a:lvl3pPr>
            <a:lvl4pPr>
              <a:defRPr sz="1050"/>
            </a:lvl4pPr>
            <a:lvl5pPr>
              <a:defRPr sz="1200"/>
            </a:lvl5pPr>
          </a:lstStyle>
          <a:p>
            <a:pPr lvl="0"/>
            <a:r>
              <a:rPr lang="en-GB"/>
              <a:t>Insert text here</a:t>
            </a:r>
          </a:p>
          <a:p>
            <a:pPr lvl="1"/>
            <a:r>
              <a:rPr lang="en-GB"/>
              <a:t>Second level</a:t>
            </a:r>
          </a:p>
          <a:p>
            <a:pPr lvl="2"/>
            <a:r>
              <a:rPr lang="en-GB"/>
              <a:t>Third level</a:t>
            </a:r>
          </a:p>
          <a:p>
            <a:pPr lvl="3"/>
            <a:r>
              <a:rPr lang="en-GB"/>
              <a:t>Fourth level</a:t>
            </a:r>
          </a:p>
          <a:p>
            <a:pPr lvl="4"/>
            <a:r>
              <a:rPr lang="en-GB"/>
              <a:t>Fifth level</a:t>
            </a:r>
          </a:p>
        </p:txBody>
      </p:sp>
      <p:sp>
        <p:nvSpPr>
          <p:cNvPr id="20" name="Picture Placeholder 8">
            <a:extLst>
              <a:ext uri="{FF2B5EF4-FFF2-40B4-BE49-F238E27FC236}">
                <a16:creationId xmlns:a16="http://schemas.microsoft.com/office/drawing/2014/main" id="{F4873AE2-8620-D9D2-45DD-01C6716101F7}"/>
              </a:ext>
            </a:extLst>
          </p:cNvPr>
          <p:cNvSpPr>
            <a:spLocks noGrp="1"/>
          </p:cNvSpPr>
          <p:nvPr>
            <p:ph type="pic" sz="quarter" idx="22" hasCustomPrompt="1"/>
          </p:nvPr>
        </p:nvSpPr>
        <p:spPr>
          <a:xfrm>
            <a:off x="9732283" y="2021544"/>
            <a:ext cx="1535150" cy="603800"/>
          </a:xfrm>
        </p:spPr>
        <p:txBody>
          <a:bodyPr/>
          <a:lstStyle>
            <a:lvl1pPr algn="ctr">
              <a:defRPr/>
            </a:lvl1pPr>
          </a:lstStyle>
          <a:p>
            <a:r>
              <a:rPr lang="en-GB"/>
              <a:t>Client logo</a:t>
            </a:r>
          </a:p>
        </p:txBody>
      </p:sp>
      <p:sp>
        <p:nvSpPr>
          <p:cNvPr id="21" name="Text Placeholder 10">
            <a:extLst>
              <a:ext uri="{FF2B5EF4-FFF2-40B4-BE49-F238E27FC236}">
                <a16:creationId xmlns:a16="http://schemas.microsoft.com/office/drawing/2014/main" id="{20F8789B-FCDE-0FAE-1CE4-9402AEEA4A24}"/>
              </a:ext>
            </a:extLst>
          </p:cNvPr>
          <p:cNvSpPr>
            <a:spLocks noGrp="1"/>
          </p:cNvSpPr>
          <p:nvPr>
            <p:ph type="body" sz="quarter" idx="23" hasCustomPrompt="1"/>
          </p:nvPr>
        </p:nvSpPr>
        <p:spPr>
          <a:xfrm>
            <a:off x="9615789" y="2758187"/>
            <a:ext cx="2041882" cy="914400"/>
          </a:xfrm>
        </p:spPr>
        <p:txBody>
          <a:bodyPr/>
          <a:lstStyle>
            <a:lvl1pPr>
              <a:defRPr sz="1200"/>
            </a:lvl1pPr>
            <a:lvl2pPr>
              <a:defRPr sz="1200"/>
            </a:lvl2pPr>
            <a:lvl3pPr>
              <a:defRPr sz="1100"/>
            </a:lvl3pPr>
            <a:lvl4pPr>
              <a:defRPr sz="1050"/>
            </a:lvl4pPr>
            <a:lvl5pPr>
              <a:defRPr sz="1200"/>
            </a:lvl5pPr>
          </a:lstStyle>
          <a:p>
            <a:pPr lvl="0"/>
            <a:r>
              <a:rPr lang="en-GB"/>
              <a:t>Insert text here</a:t>
            </a:r>
          </a:p>
          <a:p>
            <a:pPr lvl="1"/>
            <a:r>
              <a:rPr lang="en-GB"/>
              <a:t>Second level</a:t>
            </a:r>
          </a:p>
          <a:p>
            <a:pPr lvl="2"/>
            <a:r>
              <a:rPr lang="en-GB"/>
              <a:t>Third level</a:t>
            </a:r>
          </a:p>
          <a:p>
            <a:pPr lvl="3"/>
            <a:r>
              <a:rPr lang="en-GB"/>
              <a:t>Fourth level</a:t>
            </a:r>
          </a:p>
          <a:p>
            <a:pPr lvl="4"/>
            <a:r>
              <a:rPr lang="en-GB"/>
              <a:t>Fifth level</a:t>
            </a:r>
          </a:p>
        </p:txBody>
      </p:sp>
      <p:sp>
        <p:nvSpPr>
          <p:cNvPr id="22" name="Picture Placeholder 8">
            <a:extLst>
              <a:ext uri="{FF2B5EF4-FFF2-40B4-BE49-F238E27FC236}">
                <a16:creationId xmlns:a16="http://schemas.microsoft.com/office/drawing/2014/main" id="{E046A250-7453-9E63-B9EA-BD408D9E4109}"/>
              </a:ext>
            </a:extLst>
          </p:cNvPr>
          <p:cNvSpPr>
            <a:spLocks noGrp="1"/>
          </p:cNvSpPr>
          <p:nvPr>
            <p:ph type="pic" sz="quarter" idx="24" hasCustomPrompt="1"/>
          </p:nvPr>
        </p:nvSpPr>
        <p:spPr>
          <a:xfrm>
            <a:off x="567226" y="4013832"/>
            <a:ext cx="1535150" cy="603800"/>
          </a:xfrm>
        </p:spPr>
        <p:txBody>
          <a:bodyPr/>
          <a:lstStyle>
            <a:lvl1pPr algn="ctr">
              <a:defRPr/>
            </a:lvl1pPr>
          </a:lstStyle>
          <a:p>
            <a:r>
              <a:rPr lang="en-GB"/>
              <a:t>Client logo</a:t>
            </a:r>
          </a:p>
        </p:txBody>
      </p:sp>
      <p:sp>
        <p:nvSpPr>
          <p:cNvPr id="23" name="Text Placeholder 10">
            <a:extLst>
              <a:ext uri="{FF2B5EF4-FFF2-40B4-BE49-F238E27FC236}">
                <a16:creationId xmlns:a16="http://schemas.microsoft.com/office/drawing/2014/main" id="{3DAB972A-5E10-B07D-A0F7-6280331221A8}"/>
              </a:ext>
            </a:extLst>
          </p:cNvPr>
          <p:cNvSpPr>
            <a:spLocks noGrp="1"/>
          </p:cNvSpPr>
          <p:nvPr>
            <p:ph type="body" sz="quarter" idx="25" hasCustomPrompt="1"/>
          </p:nvPr>
        </p:nvSpPr>
        <p:spPr>
          <a:xfrm>
            <a:off x="450733" y="4750475"/>
            <a:ext cx="2041882" cy="914400"/>
          </a:xfrm>
        </p:spPr>
        <p:txBody>
          <a:bodyPr/>
          <a:lstStyle>
            <a:lvl1pPr>
              <a:defRPr sz="1200"/>
            </a:lvl1pPr>
            <a:lvl2pPr>
              <a:defRPr sz="1200"/>
            </a:lvl2pPr>
            <a:lvl3pPr>
              <a:defRPr sz="1100"/>
            </a:lvl3pPr>
            <a:lvl4pPr>
              <a:defRPr sz="1050"/>
            </a:lvl4pPr>
            <a:lvl5pPr>
              <a:defRPr sz="1200"/>
            </a:lvl5pPr>
          </a:lstStyle>
          <a:p>
            <a:pPr lvl="0"/>
            <a:r>
              <a:rPr lang="en-GB"/>
              <a:t>Insert text here</a:t>
            </a:r>
          </a:p>
          <a:p>
            <a:pPr lvl="1"/>
            <a:r>
              <a:rPr lang="en-GB"/>
              <a:t>Second level</a:t>
            </a:r>
          </a:p>
          <a:p>
            <a:pPr lvl="2"/>
            <a:r>
              <a:rPr lang="en-GB"/>
              <a:t>Third level</a:t>
            </a:r>
          </a:p>
          <a:p>
            <a:pPr lvl="3"/>
            <a:r>
              <a:rPr lang="en-GB"/>
              <a:t>Fourth level</a:t>
            </a:r>
          </a:p>
          <a:p>
            <a:pPr lvl="4"/>
            <a:r>
              <a:rPr lang="en-GB"/>
              <a:t>Fifth level</a:t>
            </a:r>
          </a:p>
        </p:txBody>
      </p:sp>
      <p:sp>
        <p:nvSpPr>
          <p:cNvPr id="24" name="Picture Placeholder 8">
            <a:extLst>
              <a:ext uri="{FF2B5EF4-FFF2-40B4-BE49-F238E27FC236}">
                <a16:creationId xmlns:a16="http://schemas.microsoft.com/office/drawing/2014/main" id="{45703F4F-8BA5-FF94-6FF8-77ACEC5539DF}"/>
              </a:ext>
            </a:extLst>
          </p:cNvPr>
          <p:cNvSpPr>
            <a:spLocks noGrp="1"/>
          </p:cNvSpPr>
          <p:nvPr>
            <p:ph type="pic" sz="quarter" idx="26" hasCustomPrompt="1"/>
          </p:nvPr>
        </p:nvSpPr>
        <p:spPr>
          <a:xfrm>
            <a:off x="2883103" y="4013832"/>
            <a:ext cx="1535150" cy="603800"/>
          </a:xfrm>
        </p:spPr>
        <p:txBody>
          <a:bodyPr/>
          <a:lstStyle>
            <a:lvl1pPr algn="ctr">
              <a:defRPr/>
            </a:lvl1pPr>
          </a:lstStyle>
          <a:p>
            <a:r>
              <a:rPr lang="en-GB"/>
              <a:t>Client logo</a:t>
            </a:r>
          </a:p>
        </p:txBody>
      </p:sp>
      <p:sp>
        <p:nvSpPr>
          <p:cNvPr id="25" name="Text Placeholder 10">
            <a:extLst>
              <a:ext uri="{FF2B5EF4-FFF2-40B4-BE49-F238E27FC236}">
                <a16:creationId xmlns:a16="http://schemas.microsoft.com/office/drawing/2014/main" id="{3C6A5F95-7D38-DC92-665E-676B8EB1E59B}"/>
              </a:ext>
            </a:extLst>
          </p:cNvPr>
          <p:cNvSpPr>
            <a:spLocks noGrp="1"/>
          </p:cNvSpPr>
          <p:nvPr>
            <p:ph type="body" sz="quarter" idx="27" hasCustomPrompt="1"/>
          </p:nvPr>
        </p:nvSpPr>
        <p:spPr>
          <a:xfrm>
            <a:off x="2766609" y="4750475"/>
            <a:ext cx="2041882" cy="914400"/>
          </a:xfrm>
        </p:spPr>
        <p:txBody>
          <a:bodyPr/>
          <a:lstStyle>
            <a:lvl1pPr>
              <a:defRPr sz="1200"/>
            </a:lvl1pPr>
            <a:lvl2pPr>
              <a:defRPr sz="1200"/>
            </a:lvl2pPr>
            <a:lvl3pPr>
              <a:defRPr sz="1100"/>
            </a:lvl3pPr>
            <a:lvl4pPr>
              <a:defRPr sz="1050"/>
            </a:lvl4pPr>
            <a:lvl5pPr>
              <a:defRPr sz="1200"/>
            </a:lvl5pPr>
          </a:lstStyle>
          <a:p>
            <a:pPr lvl="0"/>
            <a:r>
              <a:rPr lang="en-GB"/>
              <a:t>Insert text here</a:t>
            </a:r>
          </a:p>
          <a:p>
            <a:pPr lvl="1"/>
            <a:r>
              <a:rPr lang="en-GB"/>
              <a:t>Second level</a:t>
            </a:r>
          </a:p>
          <a:p>
            <a:pPr lvl="2"/>
            <a:r>
              <a:rPr lang="en-GB"/>
              <a:t>Third level</a:t>
            </a:r>
          </a:p>
          <a:p>
            <a:pPr lvl="3"/>
            <a:r>
              <a:rPr lang="en-GB"/>
              <a:t>Fourth level</a:t>
            </a:r>
          </a:p>
          <a:p>
            <a:pPr lvl="4"/>
            <a:r>
              <a:rPr lang="en-GB"/>
              <a:t>Fifth level</a:t>
            </a:r>
          </a:p>
        </p:txBody>
      </p:sp>
      <p:sp>
        <p:nvSpPr>
          <p:cNvPr id="26" name="Picture Placeholder 8">
            <a:extLst>
              <a:ext uri="{FF2B5EF4-FFF2-40B4-BE49-F238E27FC236}">
                <a16:creationId xmlns:a16="http://schemas.microsoft.com/office/drawing/2014/main" id="{10CB17FC-50AE-6637-2E35-159DE3E2C8CB}"/>
              </a:ext>
            </a:extLst>
          </p:cNvPr>
          <p:cNvSpPr>
            <a:spLocks noGrp="1"/>
          </p:cNvSpPr>
          <p:nvPr>
            <p:ph type="pic" sz="quarter" idx="28" hasCustomPrompt="1"/>
          </p:nvPr>
        </p:nvSpPr>
        <p:spPr>
          <a:xfrm>
            <a:off x="5125147" y="4013832"/>
            <a:ext cx="1535150" cy="603800"/>
          </a:xfrm>
        </p:spPr>
        <p:txBody>
          <a:bodyPr/>
          <a:lstStyle>
            <a:lvl1pPr algn="ctr">
              <a:defRPr/>
            </a:lvl1pPr>
          </a:lstStyle>
          <a:p>
            <a:r>
              <a:rPr lang="en-GB"/>
              <a:t>Client logo</a:t>
            </a:r>
          </a:p>
        </p:txBody>
      </p:sp>
      <p:sp>
        <p:nvSpPr>
          <p:cNvPr id="27" name="Text Placeholder 10">
            <a:extLst>
              <a:ext uri="{FF2B5EF4-FFF2-40B4-BE49-F238E27FC236}">
                <a16:creationId xmlns:a16="http://schemas.microsoft.com/office/drawing/2014/main" id="{AACCDE54-C3C5-D3A2-9C67-349A7919095B}"/>
              </a:ext>
            </a:extLst>
          </p:cNvPr>
          <p:cNvSpPr>
            <a:spLocks noGrp="1"/>
          </p:cNvSpPr>
          <p:nvPr>
            <p:ph type="body" sz="quarter" idx="29" hasCustomPrompt="1"/>
          </p:nvPr>
        </p:nvSpPr>
        <p:spPr>
          <a:xfrm>
            <a:off x="5008653" y="4750475"/>
            <a:ext cx="2041882" cy="914400"/>
          </a:xfrm>
        </p:spPr>
        <p:txBody>
          <a:bodyPr/>
          <a:lstStyle>
            <a:lvl1pPr>
              <a:defRPr sz="1200"/>
            </a:lvl1pPr>
            <a:lvl2pPr>
              <a:defRPr sz="1200"/>
            </a:lvl2pPr>
            <a:lvl3pPr>
              <a:defRPr sz="1100"/>
            </a:lvl3pPr>
            <a:lvl4pPr>
              <a:defRPr sz="1050"/>
            </a:lvl4pPr>
            <a:lvl5pPr>
              <a:defRPr sz="1200"/>
            </a:lvl5pPr>
          </a:lstStyle>
          <a:p>
            <a:pPr lvl="0"/>
            <a:r>
              <a:rPr lang="en-GB"/>
              <a:t>Insert text here</a:t>
            </a:r>
          </a:p>
          <a:p>
            <a:pPr lvl="1"/>
            <a:r>
              <a:rPr lang="en-GB"/>
              <a:t>Second level</a:t>
            </a:r>
          </a:p>
          <a:p>
            <a:pPr lvl="2"/>
            <a:r>
              <a:rPr lang="en-GB"/>
              <a:t>Third level</a:t>
            </a:r>
          </a:p>
          <a:p>
            <a:pPr lvl="3"/>
            <a:r>
              <a:rPr lang="en-GB"/>
              <a:t>Fourth level</a:t>
            </a:r>
          </a:p>
          <a:p>
            <a:pPr lvl="4"/>
            <a:r>
              <a:rPr lang="en-GB"/>
              <a:t>Fifth level</a:t>
            </a:r>
          </a:p>
        </p:txBody>
      </p:sp>
      <p:sp>
        <p:nvSpPr>
          <p:cNvPr id="28" name="Picture Placeholder 8">
            <a:extLst>
              <a:ext uri="{FF2B5EF4-FFF2-40B4-BE49-F238E27FC236}">
                <a16:creationId xmlns:a16="http://schemas.microsoft.com/office/drawing/2014/main" id="{4C4AB536-58EA-D8BE-C098-C9ACA1B1077B}"/>
              </a:ext>
            </a:extLst>
          </p:cNvPr>
          <p:cNvSpPr>
            <a:spLocks noGrp="1"/>
          </p:cNvSpPr>
          <p:nvPr>
            <p:ph type="pic" sz="quarter" idx="30" hasCustomPrompt="1"/>
          </p:nvPr>
        </p:nvSpPr>
        <p:spPr>
          <a:xfrm>
            <a:off x="7428715" y="4013832"/>
            <a:ext cx="1535150" cy="603800"/>
          </a:xfrm>
        </p:spPr>
        <p:txBody>
          <a:bodyPr/>
          <a:lstStyle>
            <a:lvl1pPr algn="ctr">
              <a:defRPr/>
            </a:lvl1pPr>
          </a:lstStyle>
          <a:p>
            <a:r>
              <a:rPr lang="en-GB"/>
              <a:t>Client logo</a:t>
            </a:r>
          </a:p>
        </p:txBody>
      </p:sp>
      <p:sp>
        <p:nvSpPr>
          <p:cNvPr id="29" name="Text Placeholder 10">
            <a:extLst>
              <a:ext uri="{FF2B5EF4-FFF2-40B4-BE49-F238E27FC236}">
                <a16:creationId xmlns:a16="http://schemas.microsoft.com/office/drawing/2014/main" id="{A9CFF99F-CE3F-84AE-68C9-EAC5757C80BD}"/>
              </a:ext>
            </a:extLst>
          </p:cNvPr>
          <p:cNvSpPr>
            <a:spLocks noGrp="1"/>
          </p:cNvSpPr>
          <p:nvPr>
            <p:ph type="body" sz="quarter" idx="31" hasCustomPrompt="1"/>
          </p:nvPr>
        </p:nvSpPr>
        <p:spPr>
          <a:xfrm>
            <a:off x="7312221" y="4750475"/>
            <a:ext cx="2041882" cy="914400"/>
          </a:xfrm>
        </p:spPr>
        <p:txBody>
          <a:bodyPr/>
          <a:lstStyle>
            <a:lvl1pPr>
              <a:defRPr sz="1200"/>
            </a:lvl1pPr>
            <a:lvl2pPr>
              <a:defRPr sz="1200"/>
            </a:lvl2pPr>
            <a:lvl3pPr>
              <a:defRPr sz="1100"/>
            </a:lvl3pPr>
            <a:lvl4pPr>
              <a:defRPr sz="1050"/>
            </a:lvl4pPr>
            <a:lvl5pPr>
              <a:defRPr sz="1200"/>
            </a:lvl5pPr>
          </a:lstStyle>
          <a:p>
            <a:pPr lvl="0"/>
            <a:r>
              <a:rPr lang="en-GB"/>
              <a:t>Insert text here</a:t>
            </a:r>
          </a:p>
          <a:p>
            <a:pPr lvl="1"/>
            <a:r>
              <a:rPr lang="en-GB"/>
              <a:t>Second level</a:t>
            </a:r>
          </a:p>
          <a:p>
            <a:pPr lvl="2"/>
            <a:r>
              <a:rPr lang="en-GB"/>
              <a:t>Third level</a:t>
            </a:r>
          </a:p>
          <a:p>
            <a:pPr lvl="3"/>
            <a:r>
              <a:rPr lang="en-GB"/>
              <a:t>Fourth level</a:t>
            </a:r>
          </a:p>
          <a:p>
            <a:pPr lvl="4"/>
            <a:r>
              <a:rPr lang="en-GB"/>
              <a:t>Fifth level</a:t>
            </a:r>
          </a:p>
        </p:txBody>
      </p:sp>
      <p:sp>
        <p:nvSpPr>
          <p:cNvPr id="30" name="Picture Placeholder 8">
            <a:extLst>
              <a:ext uri="{FF2B5EF4-FFF2-40B4-BE49-F238E27FC236}">
                <a16:creationId xmlns:a16="http://schemas.microsoft.com/office/drawing/2014/main" id="{AAF21192-49F9-17BC-547B-8BE8C6F887C7}"/>
              </a:ext>
            </a:extLst>
          </p:cNvPr>
          <p:cNvSpPr>
            <a:spLocks noGrp="1"/>
          </p:cNvSpPr>
          <p:nvPr>
            <p:ph type="pic" sz="quarter" idx="32" hasCustomPrompt="1"/>
          </p:nvPr>
        </p:nvSpPr>
        <p:spPr>
          <a:xfrm>
            <a:off x="9732283" y="4013832"/>
            <a:ext cx="1535150" cy="603800"/>
          </a:xfrm>
        </p:spPr>
        <p:txBody>
          <a:bodyPr/>
          <a:lstStyle>
            <a:lvl1pPr algn="ctr">
              <a:defRPr/>
            </a:lvl1pPr>
          </a:lstStyle>
          <a:p>
            <a:r>
              <a:rPr lang="en-GB"/>
              <a:t>Client logo</a:t>
            </a:r>
          </a:p>
        </p:txBody>
      </p:sp>
      <p:sp>
        <p:nvSpPr>
          <p:cNvPr id="31" name="Text Placeholder 10">
            <a:extLst>
              <a:ext uri="{FF2B5EF4-FFF2-40B4-BE49-F238E27FC236}">
                <a16:creationId xmlns:a16="http://schemas.microsoft.com/office/drawing/2014/main" id="{84821291-79CA-A8A3-6D15-D15B8A07A4D1}"/>
              </a:ext>
            </a:extLst>
          </p:cNvPr>
          <p:cNvSpPr>
            <a:spLocks noGrp="1"/>
          </p:cNvSpPr>
          <p:nvPr>
            <p:ph type="body" sz="quarter" idx="33" hasCustomPrompt="1"/>
          </p:nvPr>
        </p:nvSpPr>
        <p:spPr>
          <a:xfrm>
            <a:off x="9615789" y="4750475"/>
            <a:ext cx="2041882" cy="914400"/>
          </a:xfrm>
        </p:spPr>
        <p:txBody>
          <a:bodyPr/>
          <a:lstStyle>
            <a:lvl1pPr>
              <a:defRPr sz="1200"/>
            </a:lvl1pPr>
            <a:lvl2pPr>
              <a:defRPr sz="1200"/>
            </a:lvl2pPr>
            <a:lvl3pPr>
              <a:defRPr sz="1100"/>
            </a:lvl3pPr>
            <a:lvl4pPr>
              <a:defRPr sz="1050"/>
            </a:lvl4pPr>
            <a:lvl5pPr>
              <a:defRPr sz="1200"/>
            </a:lvl5pPr>
          </a:lstStyle>
          <a:p>
            <a:pPr lvl="0"/>
            <a:r>
              <a:rPr lang="en-GB"/>
              <a:t>Insert text here</a:t>
            </a:r>
          </a:p>
          <a:p>
            <a:pPr lvl="1"/>
            <a:r>
              <a:rPr lang="en-GB"/>
              <a:t>Second level</a:t>
            </a:r>
          </a:p>
          <a:p>
            <a:pPr lvl="2"/>
            <a:r>
              <a:rPr lang="en-GB"/>
              <a:t>Third level</a:t>
            </a:r>
          </a:p>
          <a:p>
            <a:pPr lvl="3"/>
            <a:r>
              <a:rPr lang="en-GB"/>
              <a:t>Fourth level</a:t>
            </a:r>
          </a:p>
          <a:p>
            <a:pPr lvl="4"/>
            <a:r>
              <a:rPr lang="en-GB"/>
              <a:t>Fifth level</a:t>
            </a:r>
          </a:p>
        </p:txBody>
      </p:sp>
      <p:sp>
        <p:nvSpPr>
          <p:cNvPr id="32" name="Text Placeholder 46">
            <a:extLst>
              <a:ext uri="{FF2B5EF4-FFF2-40B4-BE49-F238E27FC236}">
                <a16:creationId xmlns:a16="http://schemas.microsoft.com/office/drawing/2014/main" id="{91192572-5353-AF4C-8D42-8AA5F99DDB7A}"/>
              </a:ext>
            </a:extLst>
          </p:cNvPr>
          <p:cNvSpPr>
            <a:spLocks noGrp="1"/>
          </p:cNvSpPr>
          <p:nvPr>
            <p:ph type="body" sz="quarter" idx="45" hasCustomPrompt="1"/>
          </p:nvPr>
        </p:nvSpPr>
        <p:spPr>
          <a:xfrm>
            <a:off x="2569273" y="2021544"/>
            <a:ext cx="3599" cy="3600000"/>
          </a:xfrm>
          <a:solidFill>
            <a:schemeClr val="tx1"/>
          </a:solidFill>
        </p:spPr>
        <p:txBody>
          <a:bodyPr/>
          <a:lstStyle>
            <a:lvl1pPr>
              <a:defRPr/>
            </a:lvl1pPr>
          </a:lstStyle>
          <a:p>
            <a:pPr lvl="0"/>
            <a:r>
              <a:rPr lang="en-GB"/>
              <a:t> </a:t>
            </a:r>
          </a:p>
        </p:txBody>
      </p:sp>
      <p:sp>
        <p:nvSpPr>
          <p:cNvPr id="33" name="Text Placeholder 46">
            <a:extLst>
              <a:ext uri="{FF2B5EF4-FFF2-40B4-BE49-F238E27FC236}">
                <a16:creationId xmlns:a16="http://schemas.microsoft.com/office/drawing/2014/main" id="{4014185E-6FB8-5FC1-F1E7-0A96C287BF7A}"/>
              </a:ext>
            </a:extLst>
          </p:cNvPr>
          <p:cNvSpPr>
            <a:spLocks noGrp="1"/>
          </p:cNvSpPr>
          <p:nvPr>
            <p:ph type="body" sz="quarter" idx="46" hasCustomPrompt="1"/>
          </p:nvPr>
        </p:nvSpPr>
        <p:spPr>
          <a:xfrm>
            <a:off x="4902805" y="2037952"/>
            <a:ext cx="3599" cy="3600000"/>
          </a:xfrm>
          <a:solidFill>
            <a:schemeClr val="tx1"/>
          </a:solidFill>
        </p:spPr>
        <p:txBody>
          <a:bodyPr/>
          <a:lstStyle>
            <a:lvl1pPr>
              <a:defRPr/>
            </a:lvl1pPr>
          </a:lstStyle>
          <a:p>
            <a:pPr lvl="0"/>
            <a:r>
              <a:rPr lang="en-GB"/>
              <a:t> </a:t>
            </a:r>
          </a:p>
        </p:txBody>
      </p:sp>
      <p:sp>
        <p:nvSpPr>
          <p:cNvPr id="34" name="Text Placeholder 46">
            <a:extLst>
              <a:ext uri="{FF2B5EF4-FFF2-40B4-BE49-F238E27FC236}">
                <a16:creationId xmlns:a16="http://schemas.microsoft.com/office/drawing/2014/main" id="{8D2AAD16-59D1-97C7-0448-C305652A73C4}"/>
              </a:ext>
            </a:extLst>
          </p:cNvPr>
          <p:cNvSpPr>
            <a:spLocks noGrp="1"/>
          </p:cNvSpPr>
          <p:nvPr>
            <p:ph type="body" sz="quarter" idx="47" hasCustomPrompt="1"/>
          </p:nvPr>
        </p:nvSpPr>
        <p:spPr>
          <a:xfrm>
            <a:off x="7146648" y="2054360"/>
            <a:ext cx="3599" cy="3600000"/>
          </a:xfrm>
          <a:solidFill>
            <a:schemeClr val="tx1"/>
          </a:solidFill>
        </p:spPr>
        <p:txBody>
          <a:bodyPr/>
          <a:lstStyle>
            <a:lvl1pPr>
              <a:defRPr/>
            </a:lvl1pPr>
          </a:lstStyle>
          <a:p>
            <a:pPr lvl="0"/>
            <a:r>
              <a:rPr lang="en-GB"/>
              <a:t> </a:t>
            </a:r>
          </a:p>
        </p:txBody>
      </p:sp>
      <p:sp>
        <p:nvSpPr>
          <p:cNvPr id="35" name="Text Placeholder 46">
            <a:extLst>
              <a:ext uri="{FF2B5EF4-FFF2-40B4-BE49-F238E27FC236}">
                <a16:creationId xmlns:a16="http://schemas.microsoft.com/office/drawing/2014/main" id="{E1E863FF-0195-4BE1-C0AF-530C62ADA08F}"/>
              </a:ext>
            </a:extLst>
          </p:cNvPr>
          <p:cNvSpPr>
            <a:spLocks noGrp="1"/>
          </p:cNvSpPr>
          <p:nvPr>
            <p:ph type="body" sz="quarter" idx="48" hasCustomPrompt="1"/>
          </p:nvPr>
        </p:nvSpPr>
        <p:spPr>
          <a:xfrm>
            <a:off x="9453964" y="2070768"/>
            <a:ext cx="3599" cy="3600000"/>
          </a:xfrm>
          <a:solidFill>
            <a:schemeClr val="tx1"/>
          </a:solidFill>
        </p:spPr>
        <p:txBody>
          <a:bodyPr/>
          <a:lstStyle>
            <a:lvl1pPr>
              <a:defRPr/>
            </a:lvl1pPr>
          </a:lstStyle>
          <a:p>
            <a:pPr lvl="0"/>
            <a:r>
              <a:rPr lang="en-GB"/>
              <a:t> </a:t>
            </a:r>
          </a:p>
        </p:txBody>
      </p:sp>
      <p:sp>
        <p:nvSpPr>
          <p:cNvPr id="36" name="Text Placeholder 46">
            <a:extLst>
              <a:ext uri="{FF2B5EF4-FFF2-40B4-BE49-F238E27FC236}">
                <a16:creationId xmlns:a16="http://schemas.microsoft.com/office/drawing/2014/main" id="{F35A2C1D-C801-5777-82BC-7DDCCA3BDF6A}"/>
              </a:ext>
            </a:extLst>
          </p:cNvPr>
          <p:cNvSpPr>
            <a:spLocks noGrp="1"/>
          </p:cNvSpPr>
          <p:nvPr>
            <p:ph type="body" sz="quarter" idx="49" hasCustomPrompt="1"/>
          </p:nvPr>
        </p:nvSpPr>
        <p:spPr>
          <a:xfrm>
            <a:off x="450733" y="3897079"/>
            <a:ext cx="11229075" cy="3600"/>
          </a:xfrm>
          <a:solidFill>
            <a:schemeClr val="tx1"/>
          </a:solidFill>
        </p:spPr>
        <p:txBody>
          <a:bodyPr/>
          <a:lstStyle>
            <a:lvl1pPr>
              <a:defRPr/>
            </a:lvl1pPr>
          </a:lstStyle>
          <a:p>
            <a:pPr lvl="0"/>
            <a:r>
              <a:rPr lang="en-GB"/>
              <a:t> </a:t>
            </a:r>
          </a:p>
        </p:txBody>
      </p:sp>
      <p:sp>
        <p:nvSpPr>
          <p:cNvPr id="2" name="Title 1">
            <a:extLst>
              <a:ext uri="{FF2B5EF4-FFF2-40B4-BE49-F238E27FC236}">
                <a16:creationId xmlns:a16="http://schemas.microsoft.com/office/drawing/2014/main" id="{3656199E-EFA1-B225-EE9F-5E1EC274D4E2}"/>
              </a:ext>
            </a:extLst>
          </p:cNvPr>
          <p:cNvSpPr>
            <a:spLocks noGrp="1"/>
          </p:cNvSpPr>
          <p:nvPr>
            <p:ph type="title" hasCustomPrompt="1"/>
          </p:nvPr>
        </p:nvSpPr>
        <p:spPr>
          <a:xfrm>
            <a:off x="450732" y="460771"/>
            <a:ext cx="10214490" cy="558405"/>
          </a:xfrm>
        </p:spPr>
        <p:txBody>
          <a:bodyPr/>
          <a:lstStyle>
            <a:lvl1pPr>
              <a:defRPr sz="3199"/>
            </a:lvl1pPr>
          </a:lstStyle>
          <a:p>
            <a:r>
              <a:rPr lang="en-GB"/>
              <a:t>Insert title here</a:t>
            </a:r>
          </a:p>
        </p:txBody>
      </p:sp>
      <p:grpSp>
        <p:nvGrpSpPr>
          <p:cNvPr id="52" name="Group 51">
            <a:extLst>
              <a:ext uri="{FF2B5EF4-FFF2-40B4-BE49-F238E27FC236}">
                <a16:creationId xmlns:a16="http://schemas.microsoft.com/office/drawing/2014/main" id="{F41968EA-9EC5-0EDD-056D-B48D06721EE3}"/>
              </a:ext>
            </a:extLst>
          </p:cNvPr>
          <p:cNvGrpSpPr/>
          <p:nvPr userDrawn="1"/>
        </p:nvGrpSpPr>
        <p:grpSpPr>
          <a:xfrm>
            <a:off x="12332097" y="1"/>
            <a:ext cx="2094408" cy="3335867"/>
            <a:chOff x="-2178418" y="4487679"/>
            <a:chExt cx="2094954" cy="3335867"/>
          </a:xfrm>
        </p:grpSpPr>
        <p:sp>
          <p:nvSpPr>
            <p:cNvPr id="53" name="Rectangle 52">
              <a:extLst>
                <a:ext uri="{FF2B5EF4-FFF2-40B4-BE49-F238E27FC236}">
                  <a16:creationId xmlns:a16="http://schemas.microsoft.com/office/drawing/2014/main" id="{96E40A97-72E9-57AD-5798-2243C341793C}"/>
                </a:ext>
              </a:extLst>
            </p:cNvPr>
            <p:cNvSpPr/>
            <p:nvPr/>
          </p:nvSpPr>
          <p:spPr>
            <a:xfrm>
              <a:off x="-2178418" y="4487680"/>
              <a:ext cx="2094954" cy="3335866"/>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333333"/>
                </a:solidFill>
              </a:endParaRPr>
            </a:p>
          </p:txBody>
        </p:sp>
        <p:sp>
          <p:nvSpPr>
            <p:cNvPr id="54" name="Rectangle 53">
              <a:extLst>
                <a:ext uri="{FF2B5EF4-FFF2-40B4-BE49-F238E27FC236}">
                  <a16:creationId xmlns:a16="http://schemas.microsoft.com/office/drawing/2014/main" id="{817061D9-5260-4D8A-2BF3-17EC4608B93A}"/>
                </a:ext>
              </a:extLst>
            </p:cNvPr>
            <p:cNvSpPr/>
            <p:nvPr/>
          </p:nvSpPr>
          <p:spPr>
            <a:xfrm>
              <a:off x="-2178418" y="4487679"/>
              <a:ext cx="2094954" cy="55616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799">
                <a:solidFill>
                  <a:srgbClr val="333333"/>
                </a:solidFill>
              </a:endParaRPr>
            </a:p>
          </p:txBody>
        </p:sp>
        <p:sp>
          <p:nvSpPr>
            <p:cNvPr id="55" name="TextBox 54">
              <a:extLst>
                <a:ext uri="{FF2B5EF4-FFF2-40B4-BE49-F238E27FC236}">
                  <a16:creationId xmlns:a16="http://schemas.microsoft.com/office/drawing/2014/main" id="{BB871A23-E04D-8299-EE1E-D0214AB0CEC6}"/>
                </a:ext>
              </a:extLst>
            </p:cNvPr>
            <p:cNvSpPr txBox="1"/>
            <p:nvPr/>
          </p:nvSpPr>
          <p:spPr>
            <a:xfrm>
              <a:off x="-1943077" y="4533656"/>
              <a:ext cx="1668186" cy="461665"/>
            </a:xfrm>
            <a:prstGeom prst="rect">
              <a:avLst/>
            </a:prstGeom>
            <a:noFill/>
          </p:spPr>
          <p:txBody>
            <a:bodyPr wrap="square" rtlCol="0">
              <a:spAutoFit/>
            </a:bodyPr>
            <a:lstStyle/>
            <a:p>
              <a:pPr algn="ctr"/>
              <a:r>
                <a:rPr lang="en-GB" sz="1200">
                  <a:solidFill>
                    <a:srgbClr val="333333"/>
                  </a:solidFill>
                  <a:latin typeface="+mn-lt"/>
                </a:rPr>
                <a:t>HOW TO INSERT </a:t>
              </a:r>
              <a:br>
                <a:rPr lang="en-GB" sz="1200">
                  <a:solidFill>
                    <a:srgbClr val="333333"/>
                  </a:solidFill>
                  <a:latin typeface="+mn-lt"/>
                </a:rPr>
              </a:br>
              <a:r>
                <a:rPr lang="en-GB" sz="1200">
                  <a:solidFill>
                    <a:srgbClr val="333333"/>
                  </a:solidFill>
                  <a:latin typeface="+mn-lt"/>
                </a:rPr>
                <a:t>A LOGO</a:t>
              </a:r>
            </a:p>
          </p:txBody>
        </p:sp>
        <p:sp>
          <p:nvSpPr>
            <p:cNvPr id="56" name="TextBox 55">
              <a:extLst>
                <a:ext uri="{FF2B5EF4-FFF2-40B4-BE49-F238E27FC236}">
                  <a16:creationId xmlns:a16="http://schemas.microsoft.com/office/drawing/2014/main" id="{00A9DE3E-E00B-E08E-49AA-825973F45929}"/>
                </a:ext>
              </a:extLst>
            </p:cNvPr>
            <p:cNvSpPr txBox="1"/>
            <p:nvPr/>
          </p:nvSpPr>
          <p:spPr>
            <a:xfrm>
              <a:off x="-2156460" y="5547394"/>
              <a:ext cx="2032272" cy="707886"/>
            </a:xfrm>
            <a:prstGeom prst="rect">
              <a:avLst/>
            </a:prstGeom>
            <a:noFill/>
          </p:spPr>
          <p:txBody>
            <a:bodyPr wrap="square" rtlCol="0">
              <a:spAutoFit/>
            </a:bodyPr>
            <a:lstStyle/>
            <a:p>
              <a:r>
                <a:rPr lang="en-GB" sz="1000" b="1">
                  <a:solidFill>
                    <a:srgbClr val="333333"/>
                  </a:solidFill>
                </a:rPr>
                <a:t>2. </a:t>
              </a:r>
              <a:r>
                <a:rPr lang="en-GB" sz="1000">
                  <a:solidFill>
                    <a:srgbClr val="333333"/>
                  </a:solidFill>
                </a:rPr>
                <a:t>Click on the </a:t>
              </a:r>
              <a:r>
                <a:rPr lang="en-GB" sz="1000" b="0">
                  <a:solidFill>
                    <a:srgbClr val="333333"/>
                  </a:solidFill>
                  <a:latin typeface="Arial" panose="020B0604020202020204" pitchFamily="34" charset="0"/>
                </a:rPr>
                <a:t>icon </a:t>
              </a:r>
              <a:r>
                <a:rPr lang="en-GB" sz="1000">
                  <a:solidFill>
                    <a:srgbClr val="333333"/>
                  </a:solidFill>
                </a:rPr>
                <a:t>in the middle of the placeholder and choose the logo needed from your computer.</a:t>
              </a:r>
            </a:p>
          </p:txBody>
        </p:sp>
        <p:sp>
          <p:nvSpPr>
            <p:cNvPr id="57" name="TextBox 56">
              <a:extLst>
                <a:ext uri="{FF2B5EF4-FFF2-40B4-BE49-F238E27FC236}">
                  <a16:creationId xmlns:a16="http://schemas.microsoft.com/office/drawing/2014/main" id="{FF0BF57C-E18C-1CE6-A4B9-EF1D6F46A39C}"/>
                </a:ext>
              </a:extLst>
            </p:cNvPr>
            <p:cNvSpPr txBox="1"/>
            <p:nvPr/>
          </p:nvSpPr>
          <p:spPr>
            <a:xfrm>
              <a:off x="-2156460" y="6282027"/>
              <a:ext cx="1881569" cy="861774"/>
            </a:xfrm>
            <a:prstGeom prst="rect">
              <a:avLst/>
            </a:prstGeom>
            <a:noFill/>
          </p:spPr>
          <p:txBody>
            <a:bodyPr wrap="square" rtlCol="0">
              <a:spAutoFit/>
            </a:bodyPr>
            <a:lstStyle/>
            <a:p>
              <a:r>
                <a:rPr lang="en-GB" sz="1000" b="1">
                  <a:solidFill>
                    <a:srgbClr val="333333"/>
                  </a:solidFill>
                </a:rPr>
                <a:t>3. </a:t>
              </a:r>
              <a:r>
                <a:rPr lang="en-GB" sz="1000">
                  <a:solidFill>
                    <a:srgbClr val="333333"/>
                  </a:solidFill>
                </a:rPr>
                <a:t>Click on the </a:t>
              </a:r>
              <a:r>
                <a:rPr lang="en-GB" sz="1000" b="0">
                  <a:solidFill>
                    <a:srgbClr val="333333"/>
                  </a:solidFill>
                  <a:latin typeface="Arial" panose="020B0604020202020204" pitchFamily="34" charset="0"/>
                </a:rPr>
                <a:t>Picture Format </a:t>
              </a:r>
              <a:r>
                <a:rPr lang="en-GB" sz="1000">
                  <a:solidFill>
                    <a:srgbClr val="333333"/>
                  </a:solidFill>
                </a:rPr>
                <a:t>tab in the ribbon and choose </a:t>
              </a:r>
              <a:r>
                <a:rPr lang="en-GB" sz="1000" b="0">
                  <a:solidFill>
                    <a:srgbClr val="333333"/>
                  </a:solidFill>
                  <a:latin typeface="Arial" panose="020B0604020202020204" pitchFamily="34" charset="0"/>
                </a:rPr>
                <a:t>Crop</a:t>
              </a:r>
              <a:r>
                <a:rPr lang="en-GB" sz="1000">
                  <a:solidFill>
                    <a:srgbClr val="333333"/>
                  </a:solidFill>
                </a:rPr>
                <a:t> option to edit the position and composition of your icon.</a:t>
              </a:r>
            </a:p>
          </p:txBody>
        </p:sp>
        <p:sp>
          <p:nvSpPr>
            <p:cNvPr id="58" name="TextBox 57">
              <a:extLst>
                <a:ext uri="{FF2B5EF4-FFF2-40B4-BE49-F238E27FC236}">
                  <a16:creationId xmlns:a16="http://schemas.microsoft.com/office/drawing/2014/main" id="{842B3C19-E893-9E54-23A2-5E0BADB7C22E}"/>
                </a:ext>
              </a:extLst>
            </p:cNvPr>
            <p:cNvSpPr txBox="1"/>
            <p:nvPr/>
          </p:nvSpPr>
          <p:spPr>
            <a:xfrm>
              <a:off x="-2156460" y="7170548"/>
              <a:ext cx="2032272" cy="553998"/>
            </a:xfrm>
            <a:prstGeom prst="rect">
              <a:avLst/>
            </a:prstGeom>
            <a:noFill/>
          </p:spPr>
          <p:txBody>
            <a:bodyPr wrap="square" rtlCol="0">
              <a:spAutoFit/>
            </a:bodyPr>
            <a:lstStyle/>
            <a:p>
              <a:r>
                <a:rPr lang="en-GB" sz="1000" b="1">
                  <a:solidFill>
                    <a:srgbClr val="333333"/>
                  </a:solidFill>
                </a:rPr>
                <a:t>4. </a:t>
              </a:r>
              <a:r>
                <a:rPr lang="en-GB" sz="1000">
                  <a:solidFill>
                    <a:srgbClr val="333333"/>
                  </a:solidFill>
                </a:rPr>
                <a:t>Click on the drop down arrow and choose </a:t>
              </a:r>
              <a:r>
                <a:rPr lang="en-GB" sz="1000" b="0">
                  <a:solidFill>
                    <a:srgbClr val="333333"/>
                  </a:solidFill>
                  <a:latin typeface="Arial" panose="020B0604020202020204" pitchFamily="34" charset="0"/>
                </a:rPr>
                <a:t>Fit</a:t>
              </a:r>
              <a:r>
                <a:rPr lang="en-GB" sz="1000">
                  <a:solidFill>
                    <a:srgbClr val="333333"/>
                  </a:solidFill>
                </a:rPr>
                <a:t> to fit the icon to the placeholder.</a:t>
              </a:r>
            </a:p>
          </p:txBody>
        </p:sp>
        <p:sp>
          <p:nvSpPr>
            <p:cNvPr id="59" name="TextBox 58">
              <a:extLst>
                <a:ext uri="{FF2B5EF4-FFF2-40B4-BE49-F238E27FC236}">
                  <a16:creationId xmlns:a16="http://schemas.microsoft.com/office/drawing/2014/main" id="{DC1003CA-01D9-DD18-F591-D56312EEA34B}"/>
                </a:ext>
              </a:extLst>
            </p:cNvPr>
            <p:cNvSpPr txBox="1"/>
            <p:nvPr userDrawn="1"/>
          </p:nvSpPr>
          <p:spPr>
            <a:xfrm>
              <a:off x="-2156460" y="5119692"/>
              <a:ext cx="1976174" cy="400110"/>
            </a:xfrm>
            <a:prstGeom prst="rect">
              <a:avLst/>
            </a:prstGeom>
            <a:noFill/>
          </p:spPr>
          <p:txBody>
            <a:bodyPr wrap="square" rtlCol="0">
              <a:spAutoFit/>
            </a:bodyPr>
            <a:lstStyle/>
            <a:p>
              <a:r>
                <a:rPr lang="en-GB" sz="1000" b="1">
                  <a:solidFill>
                    <a:srgbClr val="333333"/>
                  </a:solidFill>
                </a:rPr>
                <a:t>1. </a:t>
              </a:r>
              <a:r>
                <a:rPr lang="en-GB" sz="1000">
                  <a:solidFill>
                    <a:srgbClr val="333333"/>
                  </a:solidFill>
                </a:rPr>
                <a:t>To replace an existing logo, first delete it. </a:t>
              </a:r>
              <a:endParaRPr lang="en-GB" sz="1000">
                <a:solidFill>
                  <a:srgbClr val="333333"/>
                </a:solidFill>
                <a:latin typeface="Arial" panose="020B0604020202020204" pitchFamily="34" charset="0"/>
              </a:endParaRPr>
            </a:p>
          </p:txBody>
        </p:sp>
      </p:grpSp>
      <p:sp>
        <p:nvSpPr>
          <p:cNvPr id="3" name="Footer Placeholder 4">
            <a:extLst>
              <a:ext uri="{FF2B5EF4-FFF2-40B4-BE49-F238E27FC236}">
                <a16:creationId xmlns:a16="http://schemas.microsoft.com/office/drawing/2014/main" id="{EB3BD1CA-F85A-5F31-EDDD-DCE9A6A8C330}"/>
              </a:ext>
            </a:extLst>
          </p:cNvPr>
          <p:cNvSpPr>
            <a:spLocks noGrp="1"/>
          </p:cNvSpPr>
          <p:nvPr>
            <p:ph type="ftr" sz="quarter" idx="3"/>
          </p:nvPr>
        </p:nvSpPr>
        <p:spPr>
          <a:xfrm rot="5400000">
            <a:off x="8770654" y="3198629"/>
            <a:ext cx="6616800" cy="219543"/>
          </a:xfrm>
          <a:prstGeom prst="rect">
            <a:avLst/>
          </a:prstGeom>
          <a:solidFill>
            <a:schemeClr val="accent1"/>
          </a:solidFill>
        </p:spPr>
        <p:txBody>
          <a:bodyPr wrap="square" rtlCol="0" anchor="ctr">
            <a:noAutofit/>
          </a:bodyPr>
          <a:lstStyle>
            <a:lvl1pPr algn="ctr">
              <a:lnSpc>
                <a:spcPct val="100000"/>
              </a:lnSpc>
              <a:spcAft>
                <a:spcPts val="1200"/>
              </a:spcAft>
              <a:defRPr lang="en-GB" sz="900" b="0" spc="100" baseline="0" smtClean="0"/>
            </a:lvl1pPr>
          </a:lstStyle>
          <a:p>
            <a:r>
              <a:rPr lang="en-IN"/>
              <a:t>SECTION TITLE</a:t>
            </a:r>
          </a:p>
        </p:txBody>
      </p:sp>
      <p:sp>
        <p:nvSpPr>
          <p:cNvPr id="6" name="Slide Number Placeholder 46">
            <a:extLst>
              <a:ext uri="{FF2B5EF4-FFF2-40B4-BE49-F238E27FC236}">
                <a16:creationId xmlns:a16="http://schemas.microsoft.com/office/drawing/2014/main" id="{FB940ACD-9CCD-EAE5-35F4-C06FFB652901}"/>
              </a:ext>
            </a:extLst>
          </p:cNvPr>
          <p:cNvSpPr>
            <a:spLocks noGrp="1"/>
          </p:cNvSpPr>
          <p:nvPr>
            <p:ph type="sldNum" sz="quarter" idx="34"/>
          </p:nvPr>
        </p:nvSpPr>
        <p:spPr>
          <a:xfrm>
            <a:off x="11967901" y="6617924"/>
            <a:ext cx="220924" cy="240077"/>
          </a:xfrm>
          <a:prstGeom prst="rect">
            <a:avLst/>
          </a:prstGeom>
          <a:solidFill>
            <a:schemeClr val="accent1"/>
          </a:solidFill>
        </p:spPr>
        <p:txBody>
          <a:bodyPr/>
          <a:lstStyle/>
          <a:p>
            <a:fld id="{BB07EAE1-021A-493C-B07F-6FE9E5D11BEB}" type="slidenum">
              <a:rPr lang="en-GB" smtClean="0"/>
              <a:pPr/>
              <a:t>‹#›</a:t>
            </a:fld>
            <a:endParaRPr lang="en-GB"/>
          </a:p>
        </p:txBody>
      </p:sp>
    </p:spTree>
    <p:custDataLst>
      <p:tags r:id="rId1"/>
    </p:custDataLst>
    <p:extLst>
      <p:ext uri="{BB962C8B-B14F-4D97-AF65-F5344CB8AC3E}">
        <p14:creationId xmlns:p14="http://schemas.microsoft.com/office/powerpoint/2010/main" val="1486052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A9F42-7FF7-F803-C075-BC4968D35E3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89E8268-7232-2944-F1BD-399F9419B563}"/>
              </a:ext>
            </a:extLst>
          </p:cNvPr>
          <p:cNvSpPr>
            <a:spLocks noGrp="1"/>
          </p:cNvSpPr>
          <p:nvPr>
            <p:ph type="dt" sz="half" idx="10"/>
          </p:nvPr>
        </p:nvSpPr>
        <p:spPr/>
        <p:txBody>
          <a:bodyPr/>
          <a:lstStyle/>
          <a:p>
            <a:fld id="{CBEFF1D8-9801-4C4B-92F3-66C9A863BD74}" type="datetimeFigureOut">
              <a:rPr lang="en-US" dirty="0"/>
              <a:t>10/23/2025</a:t>
            </a:fld>
            <a:endParaRPr lang="en-US"/>
          </a:p>
        </p:txBody>
      </p:sp>
      <p:sp>
        <p:nvSpPr>
          <p:cNvPr id="4" name="Footer Placeholder 3">
            <a:extLst>
              <a:ext uri="{FF2B5EF4-FFF2-40B4-BE49-F238E27FC236}">
                <a16:creationId xmlns:a16="http://schemas.microsoft.com/office/drawing/2014/main" id="{6B968DDD-323F-89A1-84E3-DDBA626D9386}"/>
              </a:ext>
            </a:extLst>
          </p:cNvPr>
          <p:cNvSpPr>
            <a:spLocks noGrp="1"/>
          </p:cNvSpPr>
          <p:nvPr>
            <p:ph type="ftr" sz="quarter" idx="11"/>
          </p:nvPr>
        </p:nvSpPr>
        <p:spPr/>
        <p:txBody>
          <a:bodyPr/>
          <a:lstStyle/>
          <a:p>
            <a:r>
              <a:rPr lang="en-US"/>
              <a:t>
              </a:t>
            </a:r>
          </a:p>
        </p:txBody>
      </p:sp>
      <p:sp>
        <p:nvSpPr>
          <p:cNvPr id="5" name="Slide Number Placeholder 4">
            <a:extLst>
              <a:ext uri="{FF2B5EF4-FFF2-40B4-BE49-F238E27FC236}">
                <a16:creationId xmlns:a16="http://schemas.microsoft.com/office/drawing/2014/main" id="{98FBDC76-671D-1671-DCE2-D5658BD40E29}"/>
              </a:ext>
            </a:extLst>
          </p:cNvPr>
          <p:cNvSpPr>
            <a:spLocks noGrp="1"/>
          </p:cNvSpPr>
          <p:nvPr>
            <p:ph type="sldNum" sz="quarter" idx="12"/>
          </p:nvPr>
        </p:nvSpPr>
        <p:spPr/>
        <p:txBody>
          <a:bodyPr/>
          <a:lstStyle/>
          <a:p>
            <a:fld id="{CC057153-B650-4DEB-B370-79DDCFDCE934}" type="slidenum">
              <a:rPr lang="en-US" dirty="0"/>
              <a:t>‹#›</a:t>
            </a:fld>
            <a:endParaRPr lang="en-US"/>
          </a:p>
        </p:txBody>
      </p:sp>
    </p:spTree>
    <p:extLst>
      <p:ext uri="{BB962C8B-B14F-4D97-AF65-F5344CB8AC3E}">
        <p14:creationId xmlns:p14="http://schemas.microsoft.com/office/powerpoint/2010/main" val="1876515725"/>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Representative clients x3">
    <p:spTree>
      <p:nvGrpSpPr>
        <p:cNvPr id="1" name=""/>
        <p:cNvGrpSpPr/>
        <p:nvPr/>
      </p:nvGrpSpPr>
      <p:grpSpPr>
        <a:xfrm>
          <a:off x="0" y="0"/>
          <a:ext cx="0" cy="0"/>
          <a:chOff x="0" y="0"/>
          <a:chExt cx="0" cy="0"/>
        </a:xfrm>
      </p:grpSpPr>
      <p:sp>
        <p:nvSpPr>
          <p:cNvPr id="48" name="Text Placeholder 14">
            <a:extLst>
              <a:ext uri="{FF2B5EF4-FFF2-40B4-BE49-F238E27FC236}">
                <a16:creationId xmlns:a16="http://schemas.microsoft.com/office/drawing/2014/main" id="{EA9A6CD1-BB04-FC35-3645-267D7428D94A}"/>
              </a:ext>
            </a:extLst>
          </p:cNvPr>
          <p:cNvSpPr>
            <a:spLocks noGrp="1"/>
          </p:cNvSpPr>
          <p:nvPr>
            <p:ph type="body" sz="quarter" idx="62" hasCustomPrompt="1"/>
          </p:nvPr>
        </p:nvSpPr>
        <p:spPr>
          <a:xfrm>
            <a:off x="461821" y="1983155"/>
            <a:ext cx="3052283" cy="3064486"/>
          </a:xfrm>
          <a:blipFill dpi="0" rotWithShape="1">
            <a:blip r:embed="rId3">
              <a:extLst>
                <a:ext uri="{28A0092B-C50C-407E-A947-70E740481C1C}">
                  <a14:useLocalDpi xmlns:a14="http://schemas.microsoft.com/office/drawing/2010/main"/>
                </a:ext>
              </a:extLst>
            </a:blip>
            <a:srcRect/>
            <a:tile tx="0" ty="0" sx="70000" sy="70000" flip="none" algn="tl"/>
          </a:blipFill>
        </p:spPr>
        <p:txBody>
          <a:bodyPr lIns="252000" tIns="1134000"/>
          <a:lstStyle>
            <a:lvl1pPr>
              <a:defRPr sz="1200"/>
            </a:lvl1pPr>
            <a:lvl2pPr>
              <a:defRPr sz="1200"/>
            </a:lvl2pPr>
            <a:lvl3pPr>
              <a:defRPr sz="1100"/>
            </a:lvl3pPr>
            <a:lvl4pPr>
              <a:defRPr sz="1050"/>
            </a:lvl4pPr>
            <a:lvl5pPr>
              <a:defRPr sz="1200"/>
            </a:lvl5pPr>
          </a:lstStyle>
          <a:p>
            <a:pPr lvl="0"/>
            <a:r>
              <a:rPr lang="en-GB"/>
              <a:t>Insert text here</a:t>
            </a:r>
          </a:p>
          <a:p>
            <a:pPr lvl="1"/>
            <a:r>
              <a:rPr lang="en-GB"/>
              <a:t>Second level</a:t>
            </a:r>
          </a:p>
          <a:p>
            <a:pPr lvl="2"/>
            <a:r>
              <a:rPr lang="en-GB"/>
              <a:t>Third level</a:t>
            </a:r>
          </a:p>
          <a:p>
            <a:pPr lvl="3"/>
            <a:r>
              <a:rPr lang="en-GB"/>
              <a:t>Fourth level</a:t>
            </a:r>
          </a:p>
          <a:p>
            <a:pPr lvl="4"/>
            <a:r>
              <a:rPr lang="en-GB"/>
              <a:t>Fifth level</a:t>
            </a:r>
          </a:p>
        </p:txBody>
      </p:sp>
      <p:sp>
        <p:nvSpPr>
          <p:cNvPr id="49" name="Text Placeholder 14">
            <a:extLst>
              <a:ext uri="{FF2B5EF4-FFF2-40B4-BE49-F238E27FC236}">
                <a16:creationId xmlns:a16="http://schemas.microsoft.com/office/drawing/2014/main" id="{36A44E16-C132-CC80-3B3F-4DBF0D1CCE7A}"/>
              </a:ext>
            </a:extLst>
          </p:cNvPr>
          <p:cNvSpPr>
            <a:spLocks noGrp="1"/>
          </p:cNvSpPr>
          <p:nvPr>
            <p:ph type="body" sz="quarter" idx="63" hasCustomPrompt="1"/>
          </p:nvPr>
        </p:nvSpPr>
        <p:spPr>
          <a:xfrm>
            <a:off x="4061186" y="1983155"/>
            <a:ext cx="3052283" cy="3064486"/>
          </a:xfrm>
          <a:blipFill dpi="0" rotWithShape="1">
            <a:blip r:embed="rId3">
              <a:extLst>
                <a:ext uri="{28A0092B-C50C-407E-A947-70E740481C1C}">
                  <a14:useLocalDpi xmlns:a14="http://schemas.microsoft.com/office/drawing/2010/main"/>
                </a:ext>
              </a:extLst>
            </a:blip>
            <a:srcRect/>
            <a:tile tx="0" ty="0" sx="70000" sy="70000" flip="none" algn="tl"/>
          </a:blipFill>
        </p:spPr>
        <p:txBody>
          <a:bodyPr lIns="252000" tIns="1134000"/>
          <a:lstStyle>
            <a:lvl1pPr>
              <a:defRPr sz="1200"/>
            </a:lvl1pPr>
            <a:lvl2pPr>
              <a:defRPr sz="1200"/>
            </a:lvl2pPr>
            <a:lvl3pPr>
              <a:defRPr sz="1100"/>
            </a:lvl3pPr>
            <a:lvl4pPr>
              <a:defRPr sz="1050"/>
            </a:lvl4pPr>
            <a:lvl5pPr>
              <a:defRPr sz="1200"/>
            </a:lvl5pPr>
          </a:lstStyle>
          <a:p>
            <a:pPr lvl="0"/>
            <a:r>
              <a:rPr lang="en-GB"/>
              <a:t>Insert text here</a:t>
            </a:r>
          </a:p>
          <a:p>
            <a:pPr lvl="1"/>
            <a:r>
              <a:rPr lang="en-GB"/>
              <a:t>Second level</a:t>
            </a:r>
          </a:p>
          <a:p>
            <a:pPr lvl="2"/>
            <a:r>
              <a:rPr lang="en-GB"/>
              <a:t>Third level</a:t>
            </a:r>
          </a:p>
          <a:p>
            <a:pPr lvl="3"/>
            <a:r>
              <a:rPr lang="en-GB"/>
              <a:t>Fourth level</a:t>
            </a:r>
          </a:p>
          <a:p>
            <a:pPr lvl="4"/>
            <a:r>
              <a:rPr lang="en-GB"/>
              <a:t>Fifth level</a:t>
            </a:r>
          </a:p>
        </p:txBody>
      </p:sp>
      <p:sp>
        <p:nvSpPr>
          <p:cNvPr id="50" name="Text Placeholder 14">
            <a:extLst>
              <a:ext uri="{FF2B5EF4-FFF2-40B4-BE49-F238E27FC236}">
                <a16:creationId xmlns:a16="http://schemas.microsoft.com/office/drawing/2014/main" id="{63924A6C-CCDB-148B-969C-3717A0D6F86C}"/>
              </a:ext>
            </a:extLst>
          </p:cNvPr>
          <p:cNvSpPr>
            <a:spLocks noGrp="1"/>
          </p:cNvSpPr>
          <p:nvPr>
            <p:ph type="body" sz="quarter" idx="64" hasCustomPrompt="1"/>
          </p:nvPr>
        </p:nvSpPr>
        <p:spPr>
          <a:xfrm>
            <a:off x="7660552" y="1983155"/>
            <a:ext cx="3052283" cy="3064486"/>
          </a:xfrm>
          <a:blipFill dpi="0" rotWithShape="1">
            <a:blip r:embed="rId3">
              <a:extLst>
                <a:ext uri="{28A0092B-C50C-407E-A947-70E740481C1C}">
                  <a14:useLocalDpi xmlns:a14="http://schemas.microsoft.com/office/drawing/2010/main"/>
                </a:ext>
              </a:extLst>
            </a:blip>
            <a:srcRect/>
            <a:tile tx="0" ty="0" sx="70000" sy="70000" flip="none" algn="tl"/>
          </a:blipFill>
        </p:spPr>
        <p:txBody>
          <a:bodyPr lIns="252000" tIns="1134000"/>
          <a:lstStyle>
            <a:lvl1pPr>
              <a:defRPr sz="1200"/>
            </a:lvl1pPr>
            <a:lvl2pPr>
              <a:defRPr sz="1200"/>
            </a:lvl2pPr>
            <a:lvl3pPr>
              <a:defRPr sz="1100"/>
            </a:lvl3pPr>
            <a:lvl4pPr>
              <a:defRPr sz="1050"/>
            </a:lvl4pPr>
            <a:lvl5pPr>
              <a:defRPr sz="1200"/>
            </a:lvl5pPr>
          </a:lstStyle>
          <a:p>
            <a:pPr lvl="0"/>
            <a:r>
              <a:rPr lang="en-GB"/>
              <a:t>Insert text here</a:t>
            </a:r>
          </a:p>
          <a:p>
            <a:pPr lvl="1"/>
            <a:r>
              <a:rPr lang="en-GB"/>
              <a:t>Second level</a:t>
            </a:r>
          </a:p>
          <a:p>
            <a:pPr lvl="2"/>
            <a:r>
              <a:rPr lang="en-GB"/>
              <a:t>Third level</a:t>
            </a:r>
          </a:p>
          <a:p>
            <a:pPr lvl="3"/>
            <a:r>
              <a:rPr lang="en-GB"/>
              <a:t>Fourth level</a:t>
            </a:r>
          </a:p>
          <a:p>
            <a:pPr lvl="4"/>
            <a:r>
              <a:rPr lang="en-GB"/>
              <a:t>Fifth level</a:t>
            </a:r>
          </a:p>
        </p:txBody>
      </p:sp>
      <p:sp>
        <p:nvSpPr>
          <p:cNvPr id="17" name="Text Placeholder 16">
            <a:extLst>
              <a:ext uri="{FF2B5EF4-FFF2-40B4-BE49-F238E27FC236}">
                <a16:creationId xmlns:a16="http://schemas.microsoft.com/office/drawing/2014/main" id="{0948D371-0F50-D6F6-BFB2-9839A55CA2C3}"/>
              </a:ext>
            </a:extLst>
          </p:cNvPr>
          <p:cNvSpPr>
            <a:spLocks noGrp="1"/>
          </p:cNvSpPr>
          <p:nvPr>
            <p:ph type="body" sz="quarter" idx="16" hasCustomPrompt="1"/>
          </p:nvPr>
        </p:nvSpPr>
        <p:spPr>
          <a:xfrm>
            <a:off x="616719" y="4265235"/>
            <a:ext cx="2661373" cy="186944"/>
          </a:xfrm>
        </p:spPr>
        <p:txBody>
          <a:bodyPr/>
          <a:lstStyle>
            <a:lvl1pPr>
              <a:defRPr sz="1200">
                <a:latin typeface="Arial" panose="020B0604020202020204" pitchFamily="34" charset="0"/>
              </a:defRPr>
            </a:lvl1pPr>
          </a:lstStyle>
          <a:p>
            <a:pPr lvl="0"/>
            <a:r>
              <a:rPr lang="en-GB"/>
              <a:t>INSERT NAME HERE</a:t>
            </a:r>
          </a:p>
        </p:txBody>
      </p:sp>
      <p:sp>
        <p:nvSpPr>
          <p:cNvPr id="19" name="Text Placeholder 18">
            <a:extLst>
              <a:ext uri="{FF2B5EF4-FFF2-40B4-BE49-F238E27FC236}">
                <a16:creationId xmlns:a16="http://schemas.microsoft.com/office/drawing/2014/main" id="{62C64B21-7384-7D2B-E9E7-11D3058A1B78}"/>
              </a:ext>
            </a:extLst>
          </p:cNvPr>
          <p:cNvSpPr>
            <a:spLocks noGrp="1"/>
          </p:cNvSpPr>
          <p:nvPr>
            <p:ph type="body" sz="quarter" idx="17" hasCustomPrompt="1"/>
          </p:nvPr>
        </p:nvSpPr>
        <p:spPr>
          <a:xfrm>
            <a:off x="616717" y="4481516"/>
            <a:ext cx="2661373" cy="186944"/>
          </a:xfrm>
        </p:spPr>
        <p:txBody>
          <a:bodyPr/>
          <a:lstStyle>
            <a:lvl1pPr>
              <a:defRPr sz="1200"/>
            </a:lvl1pPr>
          </a:lstStyle>
          <a:p>
            <a:pPr lvl="0"/>
            <a:r>
              <a:rPr lang="en-GB"/>
              <a:t>Insert job here</a:t>
            </a:r>
          </a:p>
        </p:txBody>
      </p:sp>
      <p:sp>
        <p:nvSpPr>
          <p:cNvPr id="20" name="Text Placeholder 18">
            <a:extLst>
              <a:ext uri="{FF2B5EF4-FFF2-40B4-BE49-F238E27FC236}">
                <a16:creationId xmlns:a16="http://schemas.microsoft.com/office/drawing/2014/main" id="{D1E9DA5F-2D46-30CA-A83F-1B2225A6B941}"/>
              </a:ext>
            </a:extLst>
          </p:cNvPr>
          <p:cNvSpPr>
            <a:spLocks noGrp="1"/>
          </p:cNvSpPr>
          <p:nvPr>
            <p:ph type="body" sz="quarter" idx="18" hasCustomPrompt="1"/>
          </p:nvPr>
        </p:nvSpPr>
        <p:spPr>
          <a:xfrm>
            <a:off x="616717" y="4687637"/>
            <a:ext cx="2661373" cy="186944"/>
          </a:xfrm>
        </p:spPr>
        <p:txBody>
          <a:bodyPr/>
          <a:lstStyle>
            <a:lvl1pPr>
              <a:defRPr sz="1200"/>
            </a:lvl1pPr>
          </a:lstStyle>
          <a:p>
            <a:pPr lvl="0"/>
            <a:r>
              <a:rPr lang="en-GB"/>
              <a:t>Insert email here</a:t>
            </a:r>
          </a:p>
        </p:txBody>
      </p:sp>
      <p:sp>
        <p:nvSpPr>
          <p:cNvPr id="28" name="Picture Placeholder 8">
            <a:extLst>
              <a:ext uri="{FF2B5EF4-FFF2-40B4-BE49-F238E27FC236}">
                <a16:creationId xmlns:a16="http://schemas.microsoft.com/office/drawing/2014/main" id="{34E97C93-1C22-2931-C17F-15DF68F0FAF7}"/>
              </a:ext>
            </a:extLst>
          </p:cNvPr>
          <p:cNvSpPr>
            <a:spLocks noGrp="1"/>
          </p:cNvSpPr>
          <p:nvPr>
            <p:ph type="pic" sz="quarter" idx="50" hasCustomPrompt="1"/>
          </p:nvPr>
        </p:nvSpPr>
        <p:spPr>
          <a:xfrm>
            <a:off x="4301809" y="2206886"/>
            <a:ext cx="1535150" cy="603800"/>
          </a:xfrm>
        </p:spPr>
        <p:txBody>
          <a:bodyPr/>
          <a:lstStyle>
            <a:lvl1pPr algn="ctr">
              <a:defRPr/>
            </a:lvl1pPr>
          </a:lstStyle>
          <a:p>
            <a:r>
              <a:rPr lang="en-GB"/>
              <a:t>Client logo</a:t>
            </a:r>
          </a:p>
        </p:txBody>
      </p:sp>
      <p:sp>
        <p:nvSpPr>
          <p:cNvPr id="30" name="Text Placeholder 16">
            <a:extLst>
              <a:ext uri="{FF2B5EF4-FFF2-40B4-BE49-F238E27FC236}">
                <a16:creationId xmlns:a16="http://schemas.microsoft.com/office/drawing/2014/main" id="{3B0EEE1E-6763-426E-0C4B-526D9FA1477B}"/>
              </a:ext>
            </a:extLst>
          </p:cNvPr>
          <p:cNvSpPr>
            <a:spLocks noGrp="1"/>
          </p:cNvSpPr>
          <p:nvPr>
            <p:ph type="body" sz="quarter" idx="52" hasCustomPrompt="1"/>
          </p:nvPr>
        </p:nvSpPr>
        <p:spPr>
          <a:xfrm>
            <a:off x="4216085" y="4267843"/>
            <a:ext cx="2661373" cy="186944"/>
          </a:xfrm>
        </p:spPr>
        <p:txBody>
          <a:bodyPr/>
          <a:lstStyle>
            <a:lvl1pPr>
              <a:defRPr sz="1200">
                <a:latin typeface="Arial" panose="020B0604020202020204" pitchFamily="34" charset="0"/>
              </a:defRPr>
            </a:lvl1pPr>
          </a:lstStyle>
          <a:p>
            <a:pPr lvl="0"/>
            <a:r>
              <a:rPr lang="en-GB"/>
              <a:t>INSERT NAME HERE</a:t>
            </a:r>
          </a:p>
        </p:txBody>
      </p:sp>
      <p:sp>
        <p:nvSpPr>
          <p:cNvPr id="31" name="Text Placeholder 18">
            <a:extLst>
              <a:ext uri="{FF2B5EF4-FFF2-40B4-BE49-F238E27FC236}">
                <a16:creationId xmlns:a16="http://schemas.microsoft.com/office/drawing/2014/main" id="{5315ABA4-6FE0-F1D7-B8F1-67A41193F05F}"/>
              </a:ext>
            </a:extLst>
          </p:cNvPr>
          <p:cNvSpPr>
            <a:spLocks noGrp="1"/>
          </p:cNvSpPr>
          <p:nvPr>
            <p:ph type="body" sz="quarter" idx="53" hasCustomPrompt="1"/>
          </p:nvPr>
        </p:nvSpPr>
        <p:spPr>
          <a:xfrm>
            <a:off x="4216083" y="4484124"/>
            <a:ext cx="2661373" cy="186944"/>
          </a:xfrm>
        </p:spPr>
        <p:txBody>
          <a:bodyPr/>
          <a:lstStyle>
            <a:lvl1pPr>
              <a:defRPr sz="1200"/>
            </a:lvl1pPr>
          </a:lstStyle>
          <a:p>
            <a:pPr lvl="0"/>
            <a:r>
              <a:rPr lang="en-GB"/>
              <a:t>Insert job here</a:t>
            </a:r>
          </a:p>
        </p:txBody>
      </p:sp>
      <p:sp>
        <p:nvSpPr>
          <p:cNvPr id="32" name="Text Placeholder 18">
            <a:extLst>
              <a:ext uri="{FF2B5EF4-FFF2-40B4-BE49-F238E27FC236}">
                <a16:creationId xmlns:a16="http://schemas.microsoft.com/office/drawing/2014/main" id="{8972D241-7B65-EDA6-C64B-34EC0BF87493}"/>
              </a:ext>
            </a:extLst>
          </p:cNvPr>
          <p:cNvSpPr>
            <a:spLocks noGrp="1"/>
          </p:cNvSpPr>
          <p:nvPr>
            <p:ph type="body" sz="quarter" idx="54" hasCustomPrompt="1"/>
          </p:nvPr>
        </p:nvSpPr>
        <p:spPr>
          <a:xfrm>
            <a:off x="4216083" y="4690245"/>
            <a:ext cx="2661373" cy="186944"/>
          </a:xfrm>
        </p:spPr>
        <p:txBody>
          <a:bodyPr/>
          <a:lstStyle>
            <a:lvl1pPr>
              <a:defRPr sz="1200"/>
            </a:lvl1pPr>
          </a:lstStyle>
          <a:p>
            <a:pPr lvl="0"/>
            <a:r>
              <a:rPr lang="en-GB"/>
              <a:t>Insert email here</a:t>
            </a:r>
          </a:p>
        </p:txBody>
      </p:sp>
      <p:sp>
        <p:nvSpPr>
          <p:cNvPr id="33" name="Text Placeholder 46">
            <a:extLst>
              <a:ext uri="{FF2B5EF4-FFF2-40B4-BE49-F238E27FC236}">
                <a16:creationId xmlns:a16="http://schemas.microsoft.com/office/drawing/2014/main" id="{C43CFB22-7837-7DC5-D983-300F3EC37C04}"/>
              </a:ext>
            </a:extLst>
          </p:cNvPr>
          <p:cNvSpPr>
            <a:spLocks noGrp="1"/>
          </p:cNvSpPr>
          <p:nvPr>
            <p:ph type="body" sz="quarter" idx="55" hasCustomPrompt="1"/>
          </p:nvPr>
        </p:nvSpPr>
        <p:spPr>
          <a:xfrm>
            <a:off x="4301808" y="2945813"/>
            <a:ext cx="2411372" cy="3600"/>
          </a:xfrm>
          <a:solidFill>
            <a:schemeClr val="tx1"/>
          </a:solidFill>
        </p:spPr>
        <p:txBody>
          <a:bodyPr/>
          <a:lstStyle>
            <a:lvl1pPr>
              <a:defRPr/>
            </a:lvl1pPr>
          </a:lstStyle>
          <a:p>
            <a:pPr lvl="0"/>
            <a:r>
              <a:rPr lang="en-GB"/>
              <a:t> </a:t>
            </a:r>
          </a:p>
        </p:txBody>
      </p:sp>
      <p:sp>
        <p:nvSpPr>
          <p:cNvPr id="34" name="Picture Placeholder 8">
            <a:extLst>
              <a:ext uri="{FF2B5EF4-FFF2-40B4-BE49-F238E27FC236}">
                <a16:creationId xmlns:a16="http://schemas.microsoft.com/office/drawing/2014/main" id="{7CB0C132-C6E9-57D4-FCE5-4A60DED5F3C1}"/>
              </a:ext>
            </a:extLst>
          </p:cNvPr>
          <p:cNvSpPr>
            <a:spLocks noGrp="1"/>
          </p:cNvSpPr>
          <p:nvPr>
            <p:ph type="pic" sz="quarter" idx="56" hasCustomPrompt="1"/>
          </p:nvPr>
        </p:nvSpPr>
        <p:spPr>
          <a:xfrm>
            <a:off x="7901174" y="2209494"/>
            <a:ext cx="1535150" cy="603800"/>
          </a:xfrm>
        </p:spPr>
        <p:txBody>
          <a:bodyPr/>
          <a:lstStyle>
            <a:lvl1pPr algn="ctr">
              <a:defRPr/>
            </a:lvl1pPr>
          </a:lstStyle>
          <a:p>
            <a:r>
              <a:rPr lang="en-GB"/>
              <a:t>Client logo</a:t>
            </a:r>
          </a:p>
        </p:txBody>
      </p:sp>
      <p:sp>
        <p:nvSpPr>
          <p:cNvPr id="36" name="Text Placeholder 16">
            <a:extLst>
              <a:ext uri="{FF2B5EF4-FFF2-40B4-BE49-F238E27FC236}">
                <a16:creationId xmlns:a16="http://schemas.microsoft.com/office/drawing/2014/main" id="{01D78ABF-49E3-B132-125B-13085A5B3E6C}"/>
              </a:ext>
            </a:extLst>
          </p:cNvPr>
          <p:cNvSpPr>
            <a:spLocks noGrp="1"/>
          </p:cNvSpPr>
          <p:nvPr>
            <p:ph type="body" sz="quarter" idx="58" hasCustomPrompt="1"/>
          </p:nvPr>
        </p:nvSpPr>
        <p:spPr>
          <a:xfrm>
            <a:off x="7815450" y="4270451"/>
            <a:ext cx="2661373" cy="186944"/>
          </a:xfrm>
        </p:spPr>
        <p:txBody>
          <a:bodyPr/>
          <a:lstStyle>
            <a:lvl1pPr>
              <a:defRPr sz="1200">
                <a:latin typeface="Arial" panose="020B0604020202020204" pitchFamily="34" charset="0"/>
              </a:defRPr>
            </a:lvl1pPr>
          </a:lstStyle>
          <a:p>
            <a:pPr lvl="0"/>
            <a:r>
              <a:rPr lang="en-GB"/>
              <a:t>INSERT NAME HERE</a:t>
            </a:r>
          </a:p>
        </p:txBody>
      </p:sp>
      <p:sp>
        <p:nvSpPr>
          <p:cNvPr id="37" name="Text Placeholder 18">
            <a:extLst>
              <a:ext uri="{FF2B5EF4-FFF2-40B4-BE49-F238E27FC236}">
                <a16:creationId xmlns:a16="http://schemas.microsoft.com/office/drawing/2014/main" id="{50366562-C88A-5753-C79B-8D5E03122D4E}"/>
              </a:ext>
            </a:extLst>
          </p:cNvPr>
          <p:cNvSpPr>
            <a:spLocks noGrp="1"/>
          </p:cNvSpPr>
          <p:nvPr>
            <p:ph type="body" sz="quarter" idx="59" hasCustomPrompt="1"/>
          </p:nvPr>
        </p:nvSpPr>
        <p:spPr>
          <a:xfrm>
            <a:off x="7815448" y="4486732"/>
            <a:ext cx="2661373" cy="186944"/>
          </a:xfrm>
        </p:spPr>
        <p:txBody>
          <a:bodyPr/>
          <a:lstStyle>
            <a:lvl1pPr>
              <a:defRPr sz="1200"/>
            </a:lvl1pPr>
          </a:lstStyle>
          <a:p>
            <a:pPr lvl="0"/>
            <a:r>
              <a:rPr lang="en-GB"/>
              <a:t>Insert job here</a:t>
            </a:r>
          </a:p>
        </p:txBody>
      </p:sp>
      <p:sp>
        <p:nvSpPr>
          <p:cNvPr id="38" name="Text Placeholder 18">
            <a:extLst>
              <a:ext uri="{FF2B5EF4-FFF2-40B4-BE49-F238E27FC236}">
                <a16:creationId xmlns:a16="http://schemas.microsoft.com/office/drawing/2014/main" id="{F58E6DFA-CE11-3751-7798-9E8C2556E580}"/>
              </a:ext>
            </a:extLst>
          </p:cNvPr>
          <p:cNvSpPr>
            <a:spLocks noGrp="1"/>
          </p:cNvSpPr>
          <p:nvPr>
            <p:ph type="body" sz="quarter" idx="60" hasCustomPrompt="1"/>
          </p:nvPr>
        </p:nvSpPr>
        <p:spPr>
          <a:xfrm>
            <a:off x="7815448" y="4692853"/>
            <a:ext cx="2661373" cy="186944"/>
          </a:xfrm>
        </p:spPr>
        <p:txBody>
          <a:bodyPr/>
          <a:lstStyle>
            <a:lvl1pPr>
              <a:defRPr sz="1200"/>
            </a:lvl1pPr>
          </a:lstStyle>
          <a:p>
            <a:pPr lvl="0"/>
            <a:r>
              <a:rPr lang="en-GB"/>
              <a:t>Insert email here</a:t>
            </a:r>
          </a:p>
        </p:txBody>
      </p:sp>
      <p:sp>
        <p:nvSpPr>
          <p:cNvPr id="39" name="Text Placeholder 46">
            <a:extLst>
              <a:ext uri="{FF2B5EF4-FFF2-40B4-BE49-F238E27FC236}">
                <a16:creationId xmlns:a16="http://schemas.microsoft.com/office/drawing/2014/main" id="{04212A9A-7357-0C84-E4F2-E06904FE2110}"/>
              </a:ext>
            </a:extLst>
          </p:cNvPr>
          <p:cNvSpPr>
            <a:spLocks noGrp="1"/>
          </p:cNvSpPr>
          <p:nvPr>
            <p:ph type="body" sz="quarter" idx="61" hasCustomPrompt="1"/>
          </p:nvPr>
        </p:nvSpPr>
        <p:spPr>
          <a:xfrm>
            <a:off x="7901174" y="2948421"/>
            <a:ext cx="2411372" cy="3600"/>
          </a:xfrm>
          <a:solidFill>
            <a:schemeClr val="tx1"/>
          </a:solidFill>
        </p:spPr>
        <p:txBody>
          <a:bodyPr/>
          <a:lstStyle>
            <a:lvl1pPr>
              <a:defRPr/>
            </a:lvl1pPr>
          </a:lstStyle>
          <a:p>
            <a:pPr lvl="0"/>
            <a:r>
              <a:rPr lang="en-GB"/>
              <a:t> </a:t>
            </a:r>
          </a:p>
        </p:txBody>
      </p:sp>
      <p:sp>
        <p:nvSpPr>
          <p:cNvPr id="13" name="Picture Placeholder 8">
            <a:extLst>
              <a:ext uri="{FF2B5EF4-FFF2-40B4-BE49-F238E27FC236}">
                <a16:creationId xmlns:a16="http://schemas.microsoft.com/office/drawing/2014/main" id="{9CFFE743-3C94-866E-6D76-1D4F0B8E4BE3}"/>
              </a:ext>
            </a:extLst>
          </p:cNvPr>
          <p:cNvSpPr>
            <a:spLocks noGrp="1"/>
          </p:cNvSpPr>
          <p:nvPr>
            <p:ph type="pic" sz="quarter" idx="14" hasCustomPrompt="1"/>
          </p:nvPr>
        </p:nvSpPr>
        <p:spPr>
          <a:xfrm>
            <a:off x="702443" y="2204278"/>
            <a:ext cx="1535150" cy="603800"/>
          </a:xfrm>
        </p:spPr>
        <p:txBody>
          <a:bodyPr/>
          <a:lstStyle>
            <a:lvl1pPr algn="ctr">
              <a:defRPr/>
            </a:lvl1pPr>
          </a:lstStyle>
          <a:p>
            <a:r>
              <a:rPr lang="en-GB"/>
              <a:t>Client logo</a:t>
            </a:r>
          </a:p>
        </p:txBody>
      </p:sp>
      <p:sp>
        <p:nvSpPr>
          <p:cNvPr id="21" name="Text Placeholder 46">
            <a:extLst>
              <a:ext uri="{FF2B5EF4-FFF2-40B4-BE49-F238E27FC236}">
                <a16:creationId xmlns:a16="http://schemas.microsoft.com/office/drawing/2014/main" id="{C1265CB6-C893-47A6-6005-442FF94747C2}"/>
              </a:ext>
            </a:extLst>
          </p:cNvPr>
          <p:cNvSpPr>
            <a:spLocks noGrp="1"/>
          </p:cNvSpPr>
          <p:nvPr>
            <p:ph type="body" sz="quarter" idx="49" hasCustomPrompt="1"/>
          </p:nvPr>
        </p:nvSpPr>
        <p:spPr>
          <a:xfrm>
            <a:off x="702443" y="2943205"/>
            <a:ext cx="2411372" cy="3600"/>
          </a:xfrm>
          <a:solidFill>
            <a:schemeClr val="tx1"/>
          </a:solidFill>
        </p:spPr>
        <p:txBody>
          <a:bodyPr/>
          <a:lstStyle>
            <a:lvl1pPr>
              <a:defRPr/>
            </a:lvl1pPr>
          </a:lstStyle>
          <a:p>
            <a:pPr lvl="0"/>
            <a:r>
              <a:rPr lang="en-GB"/>
              <a:t> </a:t>
            </a:r>
          </a:p>
        </p:txBody>
      </p:sp>
      <p:sp>
        <p:nvSpPr>
          <p:cNvPr id="2" name="Title 1">
            <a:extLst>
              <a:ext uri="{FF2B5EF4-FFF2-40B4-BE49-F238E27FC236}">
                <a16:creationId xmlns:a16="http://schemas.microsoft.com/office/drawing/2014/main" id="{61F0ED34-7D3C-BDAE-221D-50DCFD88A2D2}"/>
              </a:ext>
            </a:extLst>
          </p:cNvPr>
          <p:cNvSpPr>
            <a:spLocks noGrp="1"/>
          </p:cNvSpPr>
          <p:nvPr>
            <p:ph type="title" hasCustomPrompt="1"/>
          </p:nvPr>
        </p:nvSpPr>
        <p:spPr>
          <a:xfrm>
            <a:off x="450732" y="460771"/>
            <a:ext cx="10214490" cy="557718"/>
          </a:xfrm>
        </p:spPr>
        <p:txBody>
          <a:bodyPr/>
          <a:lstStyle>
            <a:lvl1pPr>
              <a:defRPr sz="3199"/>
            </a:lvl1pPr>
          </a:lstStyle>
          <a:p>
            <a:r>
              <a:rPr lang="en-GB"/>
              <a:t>Insert title here</a:t>
            </a:r>
          </a:p>
        </p:txBody>
      </p:sp>
      <p:grpSp>
        <p:nvGrpSpPr>
          <p:cNvPr id="3" name="Group 2">
            <a:extLst>
              <a:ext uri="{FF2B5EF4-FFF2-40B4-BE49-F238E27FC236}">
                <a16:creationId xmlns:a16="http://schemas.microsoft.com/office/drawing/2014/main" id="{93DCC572-5C93-DA81-0AB4-151065DB2433}"/>
              </a:ext>
            </a:extLst>
          </p:cNvPr>
          <p:cNvGrpSpPr/>
          <p:nvPr userDrawn="1"/>
        </p:nvGrpSpPr>
        <p:grpSpPr>
          <a:xfrm>
            <a:off x="12332097" y="1"/>
            <a:ext cx="2094408" cy="3335867"/>
            <a:chOff x="-2178418" y="4487679"/>
            <a:chExt cx="2094954" cy="3335867"/>
          </a:xfrm>
        </p:grpSpPr>
        <p:sp>
          <p:nvSpPr>
            <p:cNvPr id="6" name="Rectangle 5">
              <a:extLst>
                <a:ext uri="{FF2B5EF4-FFF2-40B4-BE49-F238E27FC236}">
                  <a16:creationId xmlns:a16="http://schemas.microsoft.com/office/drawing/2014/main" id="{56925999-506B-B211-1FC0-3CC28E29AA45}"/>
                </a:ext>
              </a:extLst>
            </p:cNvPr>
            <p:cNvSpPr/>
            <p:nvPr/>
          </p:nvSpPr>
          <p:spPr>
            <a:xfrm>
              <a:off x="-2178418" y="4487680"/>
              <a:ext cx="2094954" cy="3335866"/>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333333"/>
                </a:solidFill>
              </a:endParaRPr>
            </a:p>
          </p:txBody>
        </p:sp>
        <p:sp>
          <p:nvSpPr>
            <p:cNvPr id="7" name="Rectangle 6">
              <a:extLst>
                <a:ext uri="{FF2B5EF4-FFF2-40B4-BE49-F238E27FC236}">
                  <a16:creationId xmlns:a16="http://schemas.microsoft.com/office/drawing/2014/main" id="{8E9B86BA-447D-8406-ADF1-1A895F837F1B}"/>
                </a:ext>
              </a:extLst>
            </p:cNvPr>
            <p:cNvSpPr/>
            <p:nvPr/>
          </p:nvSpPr>
          <p:spPr>
            <a:xfrm>
              <a:off x="-2178418" y="4487679"/>
              <a:ext cx="2094954" cy="55616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799">
                <a:solidFill>
                  <a:srgbClr val="333333"/>
                </a:solidFill>
              </a:endParaRPr>
            </a:p>
          </p:txBody>
        </p:sp>
        <p:sp>
          <p:nvSpPr>
            <p:cNvPr id="8" name="TextBox 7">
              <a:extLst>
                <a:ext uri="{FF2B5EF4-FFF2-40B4-BE49-F238E27FC236}">
                  <a16:creationId xmlns:a16="http://schemas.microsoft.com/office/drawing/2014/main" id="{15C22BA9-5FC8-AE97-4D87-016275BC2425}"/>
                </a:ext>
              </a:extLst>
            </p:cNvPr>
            <p:cNvSpPr txBox="1"/>
            <p:nvPr/>
          </p:nvSpPr>
          <p:spPr>
            <a:xfrm>
              <a:off x="-1943077" y="4533656"/>
              <a:ext cx="1668186" cy="461665"/>
            </a:xfrm>
            <a:prstGeom prst="rect">
              <a:avLst/>
            </a:prstGeom>
            <a:noFill/>
          </p:spPr>
          <p:txBody>
            <a:bodyPr wrap="square" rtlCol="0">
              <a:spAutoFit/>
            </a:bodyPr>
            <a:lstStyle/>
            <a:p>
              <a:pPr algn="ctr"/>
              <a:r>
                <a:rPr lang="en-GB" sz="1200">
                  <a:solidFill>
                    <a:srgbClr val="333333"/>
                  </a:solidFill>
                  <a:latin typeface="+mn-lt"/>
                </a:rPr>
                <a:t>HOW TO INSERT </a:t>
              </a:r>
              <a:br>
                <a:rPr lang="en-GB" sz="1200">
                  <a:solidFill>
                    <a:srgbClr val="333333"/>
                  </a:solidFill>
                  <a:latin typeface="+mn-lt"/>
                </a:rPr>
              </a:br>
              <a:r>
                <a:rPr lang="en-GB" sz="1200">
                  <a:solidFill>
                    <a:srgbClr val="333333"/>
                  </a:solidFill>
                  <a:latin typeface="+mn-lt"/>
                </a:rPr>
                <a:t>A LOGO</a:t>
              </a:r>
            </a:p>
          </p:txBody>
        </p:sp>
        <p:sp>
          <p:nvSpPr>
            <p:cNvPr id="9" name="TextBox 8">
              <a:extLst>
                <a:ext uri="{FF2B5EF4-FFF2-40B4-BE49-F238E27FC236}">
                  <a16:creationId xmlns:a16="http://schemas.microsoft.com/office/drawing/2014/main" id="{FB4B1307-A92B-9AD3-51F6-35F847560185}"/>
                </a:ext>
              </a:extLst>
            </p:cNvPr>
            <p:cNvSpPr txBox="1"/>
            <p:nvPr/>
          </p:nvSpPr>
          <p:spPr>
            <a:xfrm>
              <a:off x="-2156460" y="5547394"/>
              <a:ext cx="2032272" cy="707886"/>
            </a:xfrm>
            <a:prstGeom prst="rect">
              <a:avLst/>
            </a:prstGeom>
            <a:noFill/>
          </p:spPr>
          <p:txBody>
            <a:bodyPr wrap="square" rtlCol="0">
              <a:spAutoFit/>
            </a:bodyPr>
            <a:lstStyle/>
            <a:p>
              <a:r>
                <a:rPr lang="en-GB" sz="1000" b="1">
                  <a:solidFill>
                    <a:srgbClr val="333333"/>
                  </a:solidFill>
                </a:rPr>
                <a:t>2. </a:t>
              </a:r>
              <a:r>
                <a:rPr lang="en-GB" sz="1000">
                  <a:solidFill>
                    <a:srgbClr val="333333"/>
                  </a:solidFill>
                </a:rPr>
                <a:t>Click on the </a:t>
              </a:r>
              <a:r>
                <a:rPr lang="en-GB" sz="1000" b="0">
                  <a:solidFill>
                    <a:srgbClr val="333333"/>
                  </a:solidFill>
                  <a:latin typeface="Arial" panose="020B0604020202020204" pitchFamily="34" charset="0"/>
                </a:rPr>
                <a:t>icon </a:t>
              </a:r>
              <a:r>
                <a:rPr lang="en-GB" sz="1000">
                  <a:solidFill>
                    <a:srgbClr val="333333"/>
                  </a:solidFill>
                </a:rPr>
                <a:t>in the middle of the placeholder and choose the logo needed from your computer.</a:t>
              </a:r>
            </a:p>
          </p:txBody>
        </p:sp>
        <p:sp>
          <p:nvSpPr>
            <p:cNvPr id="10" name="TextBox 9">
              <a:extLst>
                <a:ext uri="{FF2B5EF4-FFF2-40B4-BE49-F238E27FC236}">
                  <a16:creationId xmlns:a16="http://schemas.microsoft.com/office/drawing/2014/main" id="{79FBE848-D5FE-C72C-D393-65BBCB04672B}"/>
                </a:ext>
              </a:extLst>
            </p:cNvPr>
            <p:cNvSpPr txBox="1"/>
            <p:nvPr/>
          </p:nvSpPr>
          <p:spPr>
            <a:xfrm>
              <a:off x="-2156460" y="6282027"/>
              <a:ext cx="1881569" cy="861774"/>
            </a:xfrm>
            <a:prstGeom prst="rect">
              <a:avLst/>
            </a:prstGeom>
            <a:noFill/>
          </p:spPr>
          <p:txBody>
            <a:bodyPr wrap="square" rtlCol="0">
              <a:spAutoFit/>
            </a:bodyPr>
            <a:lstStyle/>
            <a:p>
              <a:r>
                <a:rPr lang="en-GB" sz="1000" b="1">
                  <a:solidFill>
                    <a:srgbClr val="333333"/>
                  </a:solidFill>
                </a:rPr>
                <a:t>3. </a:t>
              </a:r>
              <a:r>
                <a:rPr lang="en-GB" sz="1000">
                  <a:solidFill>
                    <a:srgbClr val="333333"/>
                  </a:solidFill>
                </a:rPr>
                <a:t>Click on the </a:t>
              </a:r>
              <a:r>
                <a:rPr lang="en-GB" sz="1000" b="0">
                  <a:solidFill>
                    <a:srgbClr val="333333"/>
                  </a:solidFill>
                  <a:latin typeface="Arial" panose="020B0604020202020204" pitchFamily="34" charset="0"/>
                </a:rPr>
                <a:t>Picture Format </a:t>
              </a:r>
              <a:r>
                <a:rPr lang="en-GB" sz="1000">
                  <a:solidFill>
                    <a:srgbClr val="333333"/>
                  </a:solidFill>
                </a:rPr>
                <a:t>tab in the ribbon and choose </a:t>
              </a:r>
              <a:r>
                <a:rPr lang="en-GB" sz="1000" b="0">
                  <a:solidFill>
                    <a:srgbClr val="333333"/>
                  </a:solidFill>
                  <a:latin typeface="Arial" panose="020B0604020202020204" pitchFamily="34" charset="0"/>
                </a:rPr>
                <a:t>Crop</a:t>
              </a:r>
              <a:r>
                <a:rPr lang="en-GB" sz="1000">
                  <a:solidFill>
                    <a:srgbClr val="333333"/>
                  </a:solidFill>
                </a:rPr>
                <a:t> option to edit the position and composition of your icon.</a:t>
              </a:r>
            </a:p>
          </p:txBody>
        </p:sp>
        <p:sp>
          <p:nvSpPr>
            <p:cNvPr id="11" name="TextBox 10">
              <a:extLst>
                <a:ext uri="{FF2B5EF4-FFF2-40B4-BE49-F238E27FC236}">
                  <a16:creationId xmlns:a16="http://schemas.microsoft.com/office/drawing/2014/main" id="{506EF206-13EF-362A-8CA5-D27FA4CCEB0A}"/>
                </a:ext>
              </a:extLst>
            </p:cNvPr>
            <p:cNvSpPr txBox="1"/>
            <p:nvPr/>
          </p:nvSpPr>
          <p:spPr>
            <a:xfrm>
              <a:off x="-2156460" y="7170548"/>
              <a:ext cx="2032272" cy="553998"/>
            </a:xfrm>
            <a:prstGeom prst="rect">
              <a:avLst/>
            </a:prstGeom>
            <a:noFill/>
          </p:spPr>
          <p:txBody>
            <a:bodyPr wrap="square" rtlCol="0">
              <a:spAutoFit/>
            </a:bodyPr>
            <a:lstStyle/>
            <a:p>
              <a:r>
                <a:rPr lang="en-GB" sz="1000" b="1">
                  <a:solidFill>
                    <a:srgbClr val="333333"/>
                  </a:solidFill>
                </a:rPr>
                <a:t>4. </a:t>
              </a:r>
              <a:r>
                <a:rPr lang="en-GB" sz="1000">
                  <a:solidFill>
                    <a:srgbClr val="333333"/>
                  </a:solidFill>
                </a:rPr>
                <a:t>Click on the drop down arrow and choose </a:t>
              </a:r>
              <a:r>
                <a:rPr lang="en-GB" sz="1000" b="0">
                  <a:solidFill>
                    <a:srgbClr val="333333"/>
                  </a:solidFill>
                  <a:latin typeface="Arial" panose="020B0604020202020204" pitchFamily="34" charset="0"/>
                </a:rPr>
                <a:t>Fit</a:t>
              </a:r>
              <a:r>
                <a:rPr lang="en-GB" sz="1000">
                  <a:solidFill>
                    <a:srgbClr val="333333"/>
                  </a:solidFill>
                </a:rPr>
                <a:t> to fit the icon to the placeholder.</a:t>
              </a:r>
            </a:p>
          </p:txBody>
        </p:sp>
        <p:sp>
          <p:nvSpPr>
            <p:cNvPr id="12" name="TextBox 11">
              <a:extLst>
                <a:ext uri="{FF2B5EF4-FFF2-40B4-BE49-F238E27FC236}">
                  <a16:creationId xmlns:a16="http://schemas.microsoft.com/office/drawing/2014/main" id="{F53AF798-928B-0D42-DEF9-44F9CD9F2FA2}"/>
                </a:ext>
              </a:extLst>
            </p:cNvPr>
            <p:cNvSpPr txBox="1"/>
            <p:nvPr userDrawn="1"/>
          </p:nvSpPr>
          <p:spPr>
            <a:xfrm>
              <a:off x="-2156460" y="5119692"/>
              <a:ext cx="1976174" cy="400110"/>
            </a:xfrm>
            <a:prstGeom prst="rect">
              <a:avLst/>
            </a:prstGeom>
            <a:noFill/>
          </p:spPr>
          <p:txBody>
            <a:bodyPr wrap="square" rtlCol="0">
              <a:spAutoFit/>
            </a:bodyPr>
            <a:lstStyle/>
            <a:p>
              <a:r>
                <a:rPr lang="en-GB" sz="1000" b="1">
                  <a:solidFill>
                    <a:srgbClr val="333333"/>
                  </a:solidFill>
                </a:rPr>
                <a:t>1. </a:t>
              </a:r>
              <a:r>
                <a:rPr lang="en-GB" sz="1000">
                  <a:solidFill>
                    <a:srgbClr val="333333"/>
                  </a:solidFill>
                </a:rPr>
                <a:t>To replace an existing logo, first delete it. </a:t>
              </a:r>
              <a:endParaRPr lang="en-GB" sz="1000">
                <a:solidFill>
                  <a:srgbClr val="333333"/>
                </a:solidFill>
                <a:latin typeface="Arial" panose="020B0604020202020204" pitchFamily="34" charset="0"/>
              </a:endParaRPr>
            </a:p>
          </p:txBody>
        </p:sp>
      </p:grpSp>
      <p:sp>
        <p:nvSpPr>
          <p:cNvPr id="14" name="Footer Placeholder 4">
            <a:extLst>
              <a:ext uri="{FF2B5EF4-FFF2-40B4-BE49-F238E27FC236}">
                <a16:creationId xmlns:a16="http://schemas.microsoft.com/office/drawing/2014/main" id="{2D33ED01-B22E-83D9-9266-41FBCE145391}"/>
              </a:ext>
            </a:extLst>
          </p:cNvPr>
          <p:cNvSpPr>
            <a:spLocks noGrp="1"/>
          </p:cNvSpPr>
          <p:nvPr>
            <p:ph type="ftr" sz="quarter" idx="3"/>
          </p:nvPr>
        </p:nvSpPr>
        <p:spPr>
          <a:xfrm rot="5400000">
            <a:off x="8770654" y="3198629"/>
            <a:ext cx="6616800" cy="219543"/>
          </a:xfrm>
          <a:prstGeom prst="rect">
            <a:avLst/>
          </a:prstGeom>
          <a:solidFill>
            <a:schemeClr val="accent1"/>
          </a:solidFill>
        </p:spPr>
        <p:txBody>
          <a:bodyPr wrap="square" rtlCol="0" anchor="ctr">
            <a:noAutofit/>
          </a:bodyPr>
          <a:lstStyle>
            <a:lvl1pPr algn="ctr">
              <a:lnSpc>
                <a:spcPct val="100000"/>
              </a:lnSpc>
              <a:spcAft>
                <a:spcPts val="1200"/>
              </a:spcAft>
              <a:defRPr lang="en-GB" sz="900" b="0" spc="100" baseline="0" smtClean="0"/>
            </a:lvl1pPr>
          </a:lstStyle>
          <a:p>
            <a:r>
              <a:rPr lang="en-IN"/>
              <a:t>SECTION TITLE</a:t>
            </a:r>
          </a:p>
        </p:txBody>
      </p:sp>
      <p:sp>
        <p:nvSpPr>
          <p:cNvPr id="15" name="Slide Number Placeholder 46">
            <a:extLst>
              <a:ext uri="{FF2B5EF4-FFF2-40B4-BE49-F238E27FC236}">
                <a16:creationId xmlns:a16="http://schemas.microsoft.com/office/drawing/2014/main" id="{2F5369D3-FBFF-33C6-B6E5-6E42A4492E93}"/>
              </a:ext>
            </a:extLst>
          </p:cNvPr>
          <p:cNvSpPr>
            <a:spLocks noGrp="1"/>
          </p:cNvSpPr>
          <p:nvPr>
            <p:ph type="sldNum" sz="quarter" idx="34"/>
          </p:nvPr>
        </p:nvSpPr>
        <p:spPr>
          <a:xfrm>
            <a:off x="11967901" y="6617924"/>
            <a:ext cx="220924" cy="240077"/>
          </a:xfrm>
          <a:prstGeom prst="rect">
            <a:avLst/>
          </a:prstGeom>
          <a:solidFill>
            <a:schemeClr val="accent1"/>
          </a:solidFill>
        </p:spPr>
        <p:txBody>
          <a:bodyPr/>
          <a:lstStyle/>
          <a:p>
            <a:fld id="{BB07EAE1-021A-493C-B07F-6FE9E5D11BEB}" type="slidenum">
              <a:rPr lang="en-GB" smtClean="0"/>
              <a:pPr/>
              <a:t>‹#›</a:t>
            </a:fld>
            <a:endParaRPr lang="en-GB"/>
          </a:p>
        </p:txBody>
      </p:sp>
    </p:spTree>
    <p:custDataLst>
      <p:tags r:id="rId1"/>
    </p:custDataLst>
    <p:extLst>
      <p:ext uri="{BB962C8B-B14F-4D97-AF65-F5344CB8AC3E}">
        <p14:creationId xmlns:p14="http://schemas.microsoft.com/office/powerpoint/2010/main" val="4040655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fade">
                                      <p:cBhvr>
                                        <p:cTn id="7" dur="250"/>
                                        <p:tgtEl>
                                          <p:spTgt spid="48"/>
                                        </p:tgtEl>
                                      </p:cBhvr>
                                    </p:animEffect>
                                  </p:childTnLst>
                                </p:cTn>
                              </p:par>
                              <p:par>
                                <p:cTn id="8" presetID="42" presetClass="path" presetSubtype="0" decel="100000" fill="hold" grpId="1" nodeType="withEffect">
                                  <p:stCondLst>
                                    <p:cond delay="0"/>
                                  </p:stCondLst>
                                  <p:childTnLst>
                                    <p:animMotion origin="layout" path="M -8.33333E-7 0.03889 L -8.33333E-7 -1.11022E-16 " pathEditMode="relative" rAng="0" ptsTypes="AA">
                                      <p:cBhvr>
                                        <p:cTn id="9" dur="500" fill="hold"/>
                                        <p:tgtEl>
                                          <p:spTgt spid="48"/>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250"/>
                                        <p:tgtEl>
                                          <p:spTgt spid="17"/>
                                        </p:tgtEl>
                                      </p:cBhvr>
                                    </p:animEffect>
                                  </p:childTnLst>
                                </p:cTn>
                              </p:par>
                              <p:par>
                                <p:cTn id="13" presetID="42" presetClass="path" presetSubtype="0" decel="100000" fill="hold" grpId="1" nodeType="withEffect">
                                  <p:stCondLst>
                                    <p:cond delay="0"/>
                                  </p:stCondLst>
                                  <p:childTnLst>
                                    <p:animMotion origin="layout" path="M 4.375E-6 0.03889 L 4.375E-6 1.85185E-6 " pathEditMode="relative" rAng="0" ptsTypes="AA">
                                      <p:cBhvr>
                                        <p:cTn id="14" dur="500" fill="hold"/>
                                        <p:tgtEl>
                                          <p:spTgt spid="17"/>
                                        </p:tgtEl>
                                        <p:attrNameLst>
                                          <p:attrName>ppt_x</p:attrName>
                                          <p:attrName>ppt_y</p:attrName>
                                        </p:attrNameLst>
                                      </p:cBhvr>
                                      <p:rCtr x="0" y="-1944"/>
                                    </p:animMotion>
                                  </p:childTnLst>
                                </p:cTn>
                              </p:par>
                              <p:par>
                                <p:cTn id="15" presetID="10"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250"/>
                                        <p:tgtEl>
                                          <p:spTgt spid="19"/>
                                        </p:tgtEl>
                                      </p:cBhvr>
                                    </p:animEffect>
                                  </p:childTnLst>
                                </p:cTn>
                              </p:par>
                              <p:par>
                                <p:cTn id="18" presetID="42" presetClass="path" presetSubtype="0" decel="100000" fill="hold" grpId="1" nodeType="withEffect">
                                  <p:stCondLst>
                                    <p:cond delay="0"/>
                                  </p:stCondLst>
                                  <p:childTnLst>
                                    <p:animMotion origin="layout" path="M 4.375E-6 0.03889 L 4.375E-6 3.7037E-7 " pathEditMode="relative" rAng="0" ptsTypes="AA">
                                      <p:cBhvr>
                                        <p:cTn id="19" dur="500" fill="hold"/>
                                        <p:tgtEl>
                                          <p:spTgt spid="19"/>
                                        </p:tgtEl>
                                        <p:attrNameLst>
                                          <p:attrName>ppt_x</p:attrName>
                                          <p:attrName>ppt_y</p:attrName>
                                        </p:attrNameLst>
                                      </p:cBhvr>
                                      <p:rCtr x="0" y="-1944"/>
                                    </p:animMotion>
                                  </p:childTnLst>
                                </p:cTn>
                              </p:par>
                              <p:par>
                                <p:cTn id="20" presetID="10" presetClass="entr" presetSubtype="0" fill="hold" grpId="0" nodeType="with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250"/>
                                        <p:tgtEl>
                                          <p:spTgt spid="20"/>
                                        </p:tgtEl>
                                      </p:cBhvr>
                                    </p:animEffect>
                                  </p:childTnLst>
                                </p:cTn>
                              </p:par>
                              <p:par>
                                <p:cTn id="23" presetID="42" presetClass="path" presetSubtype="0" decel="100000" fill="hold" grpId="1" nodeType="withEffect">
                                  <p:stCondLst>
                                    <p:cond delay="0"/>
                                  </p:stCondLst>
                                  <p:childTnLst>
                                    <p:animMotion origin="layout" path="M 4.375E-6 0.03889 L 4.375E-6 -2.22222E-6 " pathEditMode="relative" rAng="0" ptsTypes="AA">
                                      <p:cBhvr>
                                        <p:cTn id="24" dur="500" fill="hold"/>
                                        <p:tgtEl>
                                          <p:spTgt spid="20"/>
                                        </p:tgtEl>
                                        <p:attrNameLst>
                                          <p:attrName>ppt_x</p:attrName>
                                          <p:attrName>ppt_y</p:attrName>
                                        </p:attrNameLst>
                                      </p:cBhvr>
                                      <p:rCtr x="0" y="-1944"/>
                                    </p:animMotion>
                                  </p:childTnLst>
                                </p:cTn>
                              </p:par>
                              <p:par>
                                <p:cTn id="25" presetID="10"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250"/>
                                        <p:tgtEl>
                                          <p:spTgt spid="13"/>
                                        </p:tgtEl>
                                      </p:cBhvr>
                                    </p:animEffect>
                                  </p:childTnLst>
                                </p:cTn>
                              </p:par>
                              <p:par>
                                <p:cTn id="28" presetID="42" presetClass="path" presetSubtype="0" decel="100000" fill="hold" grpId="1" nodeType="withEffect">
                                  <p:stCondLst>
                                    <p:cond delay="0"/>
                                  </p:stCondLst>
                                  <p:childTnLst>
                                    <p:animMotion origin="layout" path="M -2.91667E-6 0.03889 L -2.91667E-6 7.40741E-7 " pathEditMode="relative" rAng="0" ptsTypes="AA">
                                      <p:cBhvr>
                                        <p:cTn id="29" dur="500" fill="hold"/>
                                        <p:tgtEl>
                                          <p:spTgt spid="13"/>
                                        </p:tgtEl>
                                        <p:attrNameLst>
                                          <p:attrName>ppt_x</p:attrName>
                                          <p:attrName>ppt_y</p:attrName>
                                        </p:attrNameLst>
                                      </p:cBhvr>
                                      <p:rCtr x="0" y="-1944"/>
                                    </p:animMotion>
                                  </p:childTnLst>
                                </p:cTn>
                              </p:par>
                              <p:par>
                                <p:cTn id="30" presetID="10" presetClass="entr" presetSubtype="0" fill="hold" grpId="0" nodeType="withEffect">
                                  <p:stCondLst>
                                    <p:cond delay="0"/>
                                  </p:stCondLst>
                                  <p:childTnLst>
                                    <p:set>
                                      <p:cBhvr>
                                        <p:cTn id="31" dur="1" fill="hold">
                                          <p:stCondLst>
                                            <p:cond delay="0"/>
                                          </p:stCondLst>
                                        </p:cTn>
                                        <p:tgtEl>
                                          <p:spTgt spid="21"/>
                                        </p:tgtEl>
                                        <p:attrNameLst>
                                          <p:attrName>style.visibility</p:attrName>
                                        </p:attrNameLst>
                                      </p:cBhvr>
                                      <p:to>
                                        <p:strVal val="visible"/>
                                      </p:to>
                                    </p:set>
                                    <p:animEffect transition="in" filter="fade">
                                      <p:cBhvr>
                                        <p:cTn id="32" dur="250"/>
                                        <p:tgtEl>
                                          <p:spTgt spid="21"/>
                                        </p:tgtEl>
                                      </p:cBhvr>
                                    </p:animEffect>
                                  </p:childTnLst>
                                </p:cTn>
                              </p:par>
                              <p:par>
                                <p:cTn id="33" presetID="42" presetClass="path" presetSubtype="0" decel="100000" fill="hold" grpId="1" nodeType="withEffect">
                                  <p:stCondLst>
                                    <p:cond delay="0"/>
                                  </p:stCondLst>
                                  <p:childTnLst>
                                    <p:animMotion origin="layout" path="M -4.16667E-7 0.03889 L -4.16667E-7 1.85185E-6 " pathEditMode="relative" rAng="0" ptsTypes="AA">
                                      <p:cBhvr>
                                        <p:cTn id="34" dur="500" fill="hold"/>
                                        <p:tgtEl>
                                          <p:spTgt spid="21"/>
                                        </p:tgtEl>
                                        <p:attrNameLst>
                                          <p:attrName>ppt_x</p:attrName>
                                          <p:attrName>ppt_y</p:attrName>
                                        </p:attrNameLst>
                                      </p:cBhvr>
                                      <p:rCtr x="0" y="-1944"/>
                                    </p:animMotion>
                                  </p:childTnLst>
                                </p:cTn>
                              </p:par>
                              <p:par>
                                <p:cTn id="35" presetID="10" presetClass="entr" presetSubtype="0" fill="hold" grpId="0" nodeType="withEffect">
                                  <p:stCondLst>
                                    <p:cond delay="250"/>
                                  </p:stCondLst>
                                  <p:childTnLst>
                                    <p:set>
                                      <p:cBhvr>
                                        <p:cTn id="36" dur="1" fill="hold">
                                          <p:stCondLst>
                                            <p:cond delay="0"/>
                                          </p:stCondLst>
                                        </p:cTn>
                                        <p:tgtEl>
                                          <p:spTgt spid="49"/>
                                        </p:tgtEl>
                                        <p:attrNameLst>
                                          <p:attrName>style.visibility</p:attrName>
                                        </p:attrNameLst>
                                      </p:cBhvr>
                                      <p:to>
                                        <p:strVal val="visible"/>
                                      </p:to>
                                    </p:set>
                                    <p:animEffect transition="in" filter="fade">
                                      <p:cBhvr>
                                        <p:cTn id="37" dur="250"/>
                                        <p:tgtEl>
                                          <p:spTgt spid="49"/>
                                        </p:tgtEl>
                                      </p:cBhvr>
                                    </p:animEffect>
                                  </p:childTnLst>
                                </p:cTn>
                              </p:par>
                              <p:par>
                                <p:cTn id="38" presetID="42" presetClass="path" presetSubtype="0" decel="100000" fill="hold" grpId="1" nodeType="withEffect">
                                  <p:stCondLst>
                                    <p:cond delay="250"/>
                                  </p:stCondLst>
                                  <p:childTnLst>
                                    <p:animMotion origin="layout" path="M -3.33333E-6 0.03889 L -3.33333E-6 -1.11022E-16 " pathEditMode="relative" rAng="0" ptsTypes="AA">
                                      <p:cBhvr>
                                        <p:cTn id="39" dur="500" fill="hold"/>
                                        <p:tgtEl>
                                          <p:spTgt spid="49"/>
                                        </p:tgtEl>
                                        <p:attrNameLst>
                                          <p:attrName>ppt_x</p:attrName>
                                          <p:attrName>ppt_y</p:attrName>
                                        </p:attrNameLst>
                                      </p:cBhvr>
                                      <p:rCtr x="0" y="-1944"/>
                                    </p:animMotion>
                                  </p:childTnLst>
                                </p:cTn>
                              </p:par>
                              <p:par>
                                <p:cTn id="40" presetID="10" presetClass="entr" presetSubtype="0" fill="hold" grpId="0" nodeType="withEffect">
                                  <p:stCondLst>
                                    <p:cond delay="250"/>
                                  </p:stCondLst>
                                  <p:childTnLst>
                                    <p:set>
                                      <p:cBhvr>
                                        <p:cTn id="41" dur="1" fill="hold">
                                          <p:stCondLst>
                                            <p:cond delay="0"/>
                                          </p:stCondLst>
                                        </p:cTn>
                                        <p:tgtEl>
                                          <p:spTgt spid="28"/>
                                        </p:tgtEl>
                                        <p:attrNameLst>
                                          <p:attrName>style.visibility</p:attrName>
                                        </p:attrNameLst>
                                      </p:cBhvr>
                                      <p:to>
                                        <p:strVal val="visible"/>
                                      </p:to>
                                    </p:set>
                                    <p:animEffect transition="in" filter="fade">
                                      <p:cBhvr>
                                        <p:cTn id="42" dur="250"/>
                                        <p:tgtEl>
                                          <p:spTgt spid="28"/>
                                        </p:tgtEl>
                                      </p:cBhvr>
                                    </p:animEffect>
                                  </p:childTnLst>
                                </p:cTn>
                              </p:par>
                              <p:par>
                                <p:cTn id="43" presetID="42" presetClass="path" presetSubtype="0" decel="100000" fill="hold" grpId="1" nodeType="withEffect">
                                  <p:stCondLst>
                                    <p:cond delay="250"/>
                                  </p:stCondLst>
                                  <p:childTnLst>
                                    <p:animMotion origin="layout" path="M 4.58333E-6 0.03889 L 4.58333E-6 -7.40741E-7 " pathEditMode="relative" rAng="0" ptsTypes="AA">
                                      <p:cBhvr>
                                        <p:cTn id="44" dur="500" fill="hold"/>
                                        <p:tgtEl>
                                          <p:spTgt spid="28"/>
                                        </p:tgtEl>
                                        <p:attrNameLst>
                                          <p:attrName>ppt_x</p:attrName>
                                          <p:attrName>ppt_y</p:attrName>
                                        </p:attrNameLst>
                                      </p:cBhvr>
                                      <p:rCtr x="0" y="-1944"/>
                                    </p:animMotion>
                                  </p:childTnLst>
                                </p:cTn>
                              </p:par>
                              <p:par>
                                <p:cTn id="45" presetID="10" presetClass="entr" presetSubtype="0" fill="hold" grpId="0" nodeType="withEffect">
                                  <p:stCondLst>
                                    <p:cond delay="250"/>
                                  </p:stCondLst>
                                  <p:childTnLst>
                                    <p:set>
                                      <p:cBhvr>
                                        <p:cTn id="46" dur="1" fill="hold">
                                          <p:stCondLst>
                                            <p:cond delay="0"/>
                                          </p:stCondLst>
                                        </p:cTn>
                                        <p:tgtEl>
                                          <p:spTgt spid="30"/>
                                        </p:tgtEl>
                                        <p:attrNameLst>
                                          <p:attrName>style.visibility</p:attrName>
                                        </p:attrNameLst>
                                      </p:cBhvr>
                                      <p:to>
                                        <p:strVal val="visible"/>
                                      </p:to>
                                    </p:set>
                                    <p:animEffect transition="in" filter="fade">
                                      <p:cBhvr>
                                        <p:cTn id="47" dur="250"/>
                                        <p:tgtEl>
                                          <p:spTgt spid="30"/>
                                        </p:tgtEl>
                                      </p:cBhvr>
                                    </p:animEffect>
                                  </p:childTnLst>
                                </p:cTn>
                              </p:par>
                              <p:par>
                                <p:cTn id="48" presetID="42" presetClass="path" presetSubtype="0" decel="100000" fill="hold" grpId="1" nodeType="withEffect">
                                  <p:stCondLst>
                                    <p:cond delay="250"/>
                                  </p:stCondLst>
                                  <p:childTnLst>
                                    <p:animMotion origin="layout" path="M 2.08333E-6 0.03889 L 2.08333E-6 3.7037E-7 " pathEditMode="relative" rAng="0" ptsTypes="AA">
                                      <p:cBhvr>
                                        <p:cTn id="49" dur="500" fill="hold"/>
                                        <p:tgtEl>
                                          <p:spTgt spid="30"/>
                                        </p:tgtEl>
                                        <p:attrNameLst>
                                          <p:attrName>ppt_x</p:attrName>
                                          <p:attrName>ppt_y</p:attrName>
                                        </p:attrNameLst>
                                      </p:cBhvr>
                                      <p:rCtr x="0" y="-1944"/>
                                    </p:animMotion>
                                  </p:childTnLst>
                                </p:cTn>
                              </p:par>
                              <p:par>
                                <p:cTn id="50" presetID="10" presetClass="entr" presetSubtype="0" fill="hold" grpId="0" nodeType="withEffect">
                                  <p:stCondLst>
                                    <p:cond delay="250"/>
                                  </p:stCondLst>
                                  <p:childTnLst>
                                    <p:set>
                                      <p:cBhvr>
                                        <p:cTn id="51" dur="1" fill="hold">
                                          <p:stCondLst>
                                            <p:cond delay="0"/>
                                          </p:stCondLst>
                                        </p:cTn>
                                        <p:tgtEl>
                                          <p:spTgt spid="31"/>
                                        </p:tgtEl>
                                        <p:attrNameLst>
                                          <p:attrName>style.visibility</p:attrName>
                                        </p:attrNameLst>
                                      </p:cBhvr>
                                      <p:to>
                                        <p:strVal val="visible"/>
                                      </p:to>
                                    </p:set>
                                    <p:animEffect transition="in" filter="fade">
                                      <p:cBhvr>
                                        <p:cTn id="52" dur="250"/>
                                        <p:tgtEl>
                                          <p:spTgt spid="31"/>
                                        </p:tgtEl>
                                      </p:cBhvr>
                                    </p:animEffect>
                                  </p:childTnLst>
                                </p:cTn>
                              </p:par>
                              <p:par>
                                <p:cTn id="53" presetID="42" presetClass="path" presetSubtype="0" decel="100000" fill="hold" grpId="1" nodeType="withEffect">
                                  <p:stCondLst>
                                    <p:cond delay="250"/>
                                  </p:stCondLst>
                                  <p:childTnLst>
                                    <p:animMotion origin="layout" path="M 2.08333E-6 0.03889 L 2.08333E-6 -1.11111E-6 " pathEditMode="relative" rAng="0" ptsTypes="AA">
                                      <p:cBhvr>
                                        <p:cTn id="54" dur="500" fill="hold"/>
                                        <p:tgtEl>
                                          <p:spTgt spid="31"/>
                                        </p:tgtEl>
                                        <p:attrNameLst>
                                          <p:attrName>ppt_x</p:attrName>
                                          <p:attrName>ppt_y</p:attrName>
                                        </p:attrNameLst>
                                      </p:cBhvr>
                                      <p:rCtr x="0" y="-1944"/>
                                    </p:animMotion>
                                  </p:childTnLst>
                                </p:cTn>
                              </p:par>
                              <p:par>
                                <p:cTn id="55" presetID="10" presetClass="entr" presetSubtype="0" fill="hold" grpId="0" nodeType="withEffect">
                                  <p:stCondLst>
                                    <p:cond delay="250"/>
                                  </p:stCondLst>
                                  <p:childTnLst>
                                    <p:set>
                                      <p:cBhvr>
                                        <p:cTn id="56" dur="1" fill="hold">
                                          <p:stCondLst>
                                            <p:cond delay="0"/>
                                          </p:stCondLst>
                                        </p:cTn>
                                        <p:tgtEl>
                                          <p:spTgt spid="32"/>
                                        </p:tgtEl>
                                        <p:attrNameLst>
                                          <p:attrName>style.visibility</p:attrName>
                                        </p:attrNameLst>
                                      </p:cBhvr>
                                      <p:to>
                                        <p:strVal val="visible"/>
                                      </p:to>
                                    </p:set>
                                    <p:animEffect transition="in" filter="fade">
                                      <p:cBhvr>
                                        <p:cTn id="57" dur="250"/>
                                        <p:tgtEl>
                                          <p:spTgt spid="32"/>
                                        </p:tgtEl>
                                      </p:cBhvr>
                                    </p:animEffect>
                                  </p:childTnLst>
                                </p:cTn>
                              </p:par>
                              <p:par>
                                <p:cTn id="58" presetID="42" presetClass="path" presetSubtype="0" decel="100000" fill="hold" grpId="1" nodeType="withEffect">
                                  <p:stCondLst>
                                    <p:cond delay="250"/>
                                  </p:stCondLst>
                                  <p:childTnLst>
                                    <p:animMotion origin="layout" path="M 2.08333E-6 0.03889 L 2.08333E-6 -3.7037E-6 " pathEditMode="relative" rAng="0" ptsTypes="AA">
                                      <p:cBhvr>
                                        <p:cTn id="59" dur="500" fill="hold"/>
                                        <p:tgtEl>
                                          <p:spTgt spid="32"/>
                                        </p:tgtEl>
                                        <p:attrNameLst>
                                          <p:attrName>ppt_x</p:attrName>
                                          <p:attrName>ppt_y</p:attrName>
                                        </p:attrNameLst>
                                      </p:cBhvr>
                                      <p:rCtr x="0" y="-1944"/>
                                    </p:animMotion>
                                  </p:childTnLst>
                                </p:cTn>
                              </p:par>
                              <p:par>
                                <p:cTn id="60" presetID="10" presetClass="entr" presetSubtype="0" fill="hold" grpId="0" nodeType="withEffect">
                                  <p:stCondLst>
                                    <p:cond delay="250"/>
                                  </p:stCondLst>
                                  <p:childTnLst>
                                    <p:set>
                                      <p:cBhvr>
                                        <p:cTn id="61" dur="1" fill="hold">
                                          <p:stCondLst>
                                            <p:cond delay="0"/>
                                          </p:stCondLst>
                                        </p:cTn>
                                        <p:tgtEl>
                                          <p:spTgt spid="33"/>
                                        </p:tgtEl>
                                        <p:attrNameLst>
                                          <p:attrName>style.visibility</p:attrName>
                                        </p:attrNameLst>
                                      </p:cBhvr>
                                      <p:to>
                                        <p:strVal val="visible"/>
                                      </p:to>
                                    </p:set>
                                    <p:animEffect transition="in" filter="fade">
                                      <p:cBhvr>
                                        <p:cTn id="62" dur="250"/>
                                        <p:tgtEl>
                                          <p:spTgt spid="33"/>
                                        </p:tgtEl>
                                      </p:cBhvr>
                                    </p:animEffect>
                                  </p:childTnLst>
                                </p:cTn>
                              </p:par>
                              <p:par>
                                <p:cTn id="63" presetID="42" presetClass="path" presetSubtype="0" decel="100000" fill="hold" grpId="1" nodeType="withEffect">
                                  <p:stCondLst>
                                    <p:cond delay="250"/>
                                  </p:stCondLst>
                                  <p:childTnLst>
                                    <p:animMotion origin="layout" path="M -2.91667E-6 0.03889 L -2.91667E-6 -1.11111E-6 " pathEditMode="relative" rAng="0" ptsTypes="AA">
                                      <p:cBhvr>
                                        <p:cTn id="64" dur="500" fill="hold"/>
                                        <p:tgtEl>
                                          <p:spTgt spid="33"/>
                                        </p:tgtEl>
                                        <p:attrNameLst>
                                          <p:attrName>ppt_x</p:attrName>
                                          <p:attrName>ppt_y</p:attrName>
                                        </p:attrNameLst>
                                      </p:cBhvr>
                                      <p:rCtr x="0" y="-1944"/>
                                    </p:animMotion>
                                  </p:childTnLst>
                                </p:cTn>
                              </p:par>
                              <p:par>
                                <p:cTn id="65" presetID="10" presetClass="entr" presetSubtype="0" fill="hold" grpId="0" nodeType="withEffect">
                                  <p:stCondLst>
                                    <p:cond delay="500"/>
                                  </p:stCondLst>
                                  <p:childTnLst>
                                    <p:set>
                                      <p:cBhvr>
                                        <p:cTn id="66" dur="1" fill="hold">
                                          <p:stCondLst>
                                            <p:cond delay="0"/>
                                          </p:stCondLst>
                                        </p:cTn>
                                        <p:tgtEl>
                                          <p:spTgt spid="50"/>
                                        </p:tgtEl>
                                        <p:attrNameLst>
                                          <p:attrName>style.visibility</p:attrName>
                                        </p:attrNameLst>
                                      </p:cBhvr>
                                      <p:to>
                                        <p:strVal val="visible"/>
                                      </p:to>
                                    </p:set>
                                    <p:animEffect transition="in" filter="fade">
                                      <p:cBhvr>
                                        <p:cTn id="67" dur="250"/>
                                        <p:tgtEl>
                                          <p:spTgt spid="50"/>
                                        </p:tgtEl>
                                      </p:cBhvr>
                                    </p:animEffect>
                                  </p:childTnLst>
                                </p:cTn>
                              </p:par>
                              <p:par>
                                <p:cTn id="68" presetID="42" presetClass="path" presetSubtype="0" decel="100000" fill="hold" grpId="1" nodeType="withEffect">
                                  <p:stCondLst>
                                    <p:cond delay="500"/>
                                  </p:stCondLst>
                                  <p:childTnLst>
                                    <p:animMotion origin="layout" path="M 4.16667E-6 0.03889 L 4.16667E-6 -1.11022E-16 " pathEditMode="relative" rAng="0" ptsTypes="AA">
                                      <p:cBhvr>
                                        <p:cTn id="69" dur="500" fill="hold"/>
                                        <p:tgtEl>
                                          <p:spTgt spid="50"/>
                                        </p:tgtEl>
                                        <p:attrNameLst>
                                          <p:attrName>ppt_x</p:attrName>
                                          <p:attrName>ppt_y</p:attrName>
                                        </p:attrNameLst>
                                      </p:cBhvr>
                                      <p:rCtr x="0" y="-1944"/>
                                    </p:animMotion>
                                  </p:childTnLst>
                                </p:cTn>
                              </p:par>
                              <p:par>
                                <p:cTn id="70" presetID="10" presetClass="entr" presetSubtype="0" fill="hold" grpId="0" nodeType="withEffect">
                                  <p:stCondLst>
                                    <p:cond delay="500"/>
                                  </p:stCondLst>
                                  <p:childTnLst>
                                    <p:set>
                                      <p:cBhvr>
                                        <p:cTn id="71" dur="1" fill="hold">
                                          <p:stCondLst>
                                            <p:cond delay="0"/>
                                          </p:stCondLst>
                                        </p:cTn>
                                        <p:tgtEl>
                                          <p:spTgt spid="34"/>
                                        </p:tgtEl>
                                        <p:attrNameLst>
                                          <p:attrName>style.visibility</p:attrName>
                                        </p:attrNameLst>
                                      </p:cBhvr>
                                      <p:to>
                                        <p:strVal val="visible"/>
                                      </p:to>
                                    </p:set>
                                    <p:animEffect transition="in" filter="fade">
                                      <p:cBhvr>
                                        <p:cTn id="72" dur="250"/>
                                        <p:tgtEl>
                                          <p:spTgt spid="34"/>
                                        </p:tgtEl>
                                      </p:cBhvr>
                                    </p:animEffect>
                                  </p:childTnLst>
                                </p:cTn>
                              </p:par>
                              <p:par>
                                <p:cTn id="73" presetID="42" presetClass="path" presetSubtype="0" decel="100000" fill="hold" grpId="1" nodeType="withEffect">
                                  <p:stCondLst>
                                    <p:cond delay="500"/>
                                  </p:stCondLst>
                                  <p:childTnLst>
                                    <p:animMotion origin="layout" path="M 2.08333E-6 0.03889 L 2.08333E-6 -3.7037E-6 " pathEditMode="relative" rAng="0" ptsTypes="AA">
                                      <p:cBhvr>
                                        <p:cTn id="74" dur="500" fill="hold"/>
                                        <p:tgtEl>
                                          <p:spTgt spid="34"/>
                                        </p:tgtEl>
                                        <p:attrNameLst>
                                          <p:attrName>ppt_x</p:attrName>
                                          <p:attrName>ppt_y</p:attrName>
                                        </p:attrNameLst>
                                      </p:cBhvr>
                                      <p:rCtr x="0" y="-1944"/>
                                    </p:animMotion>
                                  </p:childTnLst>
                                </p:cTn>
                              </p:par>
                              <p:par>
                                <p:cTn id="75" presetID="10" presetClass="entr" presetSubtype="0" fill="hold" grpId="0" nodeType="withEffect">
                                  <p:stCondLst>
                                    <p:cond delay="500"/>
                                  </p:stCondLst>
                                  <p:childTnLst>
                                    <p:set>
                                      <p:cBhvr>
                                        <p:cTn id="76" dur="1" fill="hold">
                                          <p:stCondLst>
                                            <p:cond delay="0"/>
                                          </p:stCondLst>
                                        </p:cTn>
                                        <p:tgtEl>
                                          <p:spTgt spid="36"/>
                                        </p:tgtEl>
                                        <p:attrNameLst>
                                          <p:attrName>style.visibility</p:attrName>
                                        </p:attrNameLst>
                                      </p:cBhvr>
                                      <p:to>
                                        <p:strVal val="visible"/>
                                      </p:to>
                                    </p:set>
                                    <p:animEffect transition="in" filter="fade">
                                      <p:cBhvr>
                                        <p:cTn id="77" dur="250"/>
                                        <p:tgtEl>
                                          <p:spTgt spid="36"/>
                                        </p:tgtEl>
                                      </p:cBhvr>
                                    </p:animEffect>
                                  </p:childTnLst>
                                </p:cTn>
                              </p:par>
                              <p:par>
                                <p:cTn id="78" presetID="42" presetClass="path" presetSubtype="0" decel="100000" fill="hold" grpId="1" nodeType="withEffect">
                                  <p:stCondLst>
                                    <p:cond delay="500"/>
                                  </p:stCondLst>
                                  <p:childTnLst>
                                    <p:animMotion origin="layout" path="M -4.16667E-7 0.03889 L -4.16667E-7 -2.59259E-6 " pathEditMode="relative" rAng="0" ptsTypes="AA">
                                      <p:cBhvr>
                                        <p:cTn id="79" dur="500" fill="hold"/>
                                        <p:tgtEl>
                                          <p:spTgt spid="36"/>
                                        </p:tgtEl>
                                        <p:attrNameLst>
                                          <p:attrName>ppt_x</p:attrName>
                                          <p:attrName>ppt_y</p:attrName>
                                        </p:attrNameLst>
                                      </p:cBhvr>
                                      <p:rCtr x="0" y="-1944"/>
                                    </p:animMotion>
                                  </p:childTnLst>
                                </p:cTn>
                              </p:par>
                              <p:par>
                                <p:cTn id="80" presetID="10" presetClass="entr" presetSubtype="0" fill="hold" grpId="0" nodeType="withEffect">
                                  <p:stCondLst>
                                    <p:cond delay="500"/>
                                  </p:stCondLst>
                                  <p:childTnLst>
                                    <p:set>
                                      <p:cBhvr>
                                        <p:cTn id="81" dur="1" fill="hold">
                                          <p:stCondLst>
                                            <p:cond delay="0"/>
                                          </p:stCondLst>
                                        </p:cTn>
                                        <p:tgtEl>
                                          <p:spTgt spid="37"/>
                                        </p:tgtEl>
                                        <p:attrNameLst>
                                          <p:attrName>style.visibility</p:attrName>
                                        </p:attrNameLst>
                                      </p:cBhvr>
                                      <p:to>
                                        <p:strVal val="visible"/>
                                      </p:to>
                                    </p:set>
                                    <p:animEffect transition="in" filter="fade">
                                      <p:cBhvr>
                                        <p:cTn id="82" dur="250"/>
                                        <p:tgtEl>
                                          <p:spTgt spid="37"/>
                                        </p:tgtEl>
                                      </p:cBhvr>
                                    </p:animEffect>
                                  </p:childTnLst>
                                </p:cTn>
                              </p:par>
                              <p:par>
                                <p:cTn id="83" presetID="42" presetClass="path" presetSubtype="0" decel="100000" fill="hold" grpId="1" nodeType="withEffect">
                                  <p:stCondLst>
                                    <p:cond delay="500"/>
                                  </p:stCondLst>
                                  <p:childTnLst>
                                    <p:animMotion origin="layout" path="M -4.16667E-7 0.03889 L -4.16667E-7 -4.07407E-6 " pathEditMode="relative" rAng="0" ptsTypes="AA">
                                      <p:cBhvr>
                                        <p:cTn id="84" dur="500" fill="hold"/>
                                        <p:tgtEl>
                                          <p:spTgt spid="37"/>
                                        </p:tgtEl>
                                        <p:attrNameLst>
                                          <p:attrName>ppt_x</p:attrName>
                                          <p:attrName>ppt_y</p:attrName>
                                        </p:attrNameLst>
                                      </p:cBhvr>
                                      <p:rCtr x="0" y="-1944"/>
                                    </p:animMotion>
                                  </p:childTnLst>
                                </p:cTn>
                              </p:par>
                              <p:par>
                                <p:cTn id="85" presetID="10" presetClass="entr" presetSubtype="0" fill="hold" grpId="0" nodeType="withEffect">
                                  <p:stCondLst>
                                    <p:cond delay="500"/>
                                  </p:stCondLst>
                                  <p:childTnLst>
                                    <p:set>
                                      <p:cBhvr>
                                        <p:cTn id="86" dur="1" fill="hold">
                                          <p:stCondLst>
                                            <p:cond delay="0"/>
                                          </p:stCondLst>
                                        </p:cTn>
                                        <p:tgtEl>
                                          <p:spTgt spid="38"/>
                                        </p:tgtEl>
                                        <p:attrNameLst>
                                          <p:attrName>style.visibility</p:attrName>
                                        </p:attrNameLst>
                                      </p:cBhvr>
                                      <p:to>
                                        <p:strVal val="visible"/>
                                      </p:to>
                                    </p:set>
                                    <p:animEffect transition="in" filter="fade">
                                      <p:cBhvr>
                                        <p:cTn id="87" dur="250"/>
                                        <p:tgtEl>
                                          <p:spTgt spid="38"/>
                                        </p:tgtEl>
                                      </p:cBhvr>
                                    </p:animEffect>
                                  </p:childTnLst>
                                </p:cTn>
                              </p:par>
                              <p:par>
                                <p:cTn id="88" presetID="42" presetClass="path" presetSubtype="0" decel="100000" fill="hold" grpId="1" nodeType="withEffect">
                                  <p:stCondLst>
                                    <p:cond delay="500"/>
                                  </p:stCondLst>
                                  <p:childTnLst>
                                    <p:animMotion origin="layout" path="M -4.16667E-7 0.03889 L -4.16667E-7 3.33333E-6 " pathEditMode="relative" rAng="0" ptsTypes="AA">
                                      <p:cBhvr>
                                        <p:cTn id="89" dur="500" fill="hold"/>
                                        <p:tgtEl>
                                          <p:spTgt spid="38"/>
                                        </p:tgtEl>
                                        <p:attrNameLst>
                                          <p:attrName>ppt_x</p:attrName>
                                          <p:attrName>ppt_y</p:attrName>
                                        </p:attrNameLst>
                                      </p:cBhvr>
                                      <p:rCtr x="0" y="-1944"/>
                                    </p:animMotion>
                                  </p:childTnLst>
                                </p:cTn>
                              </p:par>
                              <p:par>
                                <p:cTn id="90" presetID="10" presetClass="entr" presetSubtype="0" fill="hold" grpId="0" nodeType="withEffect">
                                  <p:stCondLst>
                                    <p:cond delay="500"/>
                                  </p:stCondLst>
                                  <p:childTnLst>
                                    <p:set>
                                      <p:cBhvr>
                                        <p:cTn id="91" dur="1" fill="hold">
                                          <p:stCondLst>
                                            <p:cond delay="0"/>
                                          </p:stCondLst>
                                        </p:cTn>
                                        <p:tgtEl>
                                          <p:spTgt spid="39"/>
                                        </p:tgtEl>
                                        <p:attrNameLst>
                                          <p:attrName>style.visibility</p:attrName>
                                        </p:attrNameLst>
                                      </p:cBhvr>
                                      <p:to>
                                        <p:strVal val="visible"/>
                                      </p:to>
                                    </p:set>
                                    <p:animEffect transition="in" filter="fade">
                                      <p:cBhvr>
                                        <p:cTn id="92" dur="250"/>
                                        <p:tgtEl>
                                          <p:spTgt spid="39"/>
                                        </p:tgtEl>
                                      </p:cBhvr>
                                    </p:animEffect>
                                  </p:childTnLst>
                                </p:cTn>
                              </p:par>
                              <p:par>
                                <p:cTn id="93" presetID="42" presetClass="path" presetSubtype="0" decel="100000" fill="hold" grpId="1" nodeType="withEffect">
                                  <p:stCondLst>
                                    <p:cond delay="500"/>
                                  </p:stCondLst>
                                  <p:childTnLst>
                                    <p:animMotion origin="layout" path="M 4.58333E-6 0.03889 L 4.58333E-6 -2.59259E-6 " pathEditMode="relative" rAng="0" ptsTypes="AA">
                                      <p:cBhvr>
                                        <p:cTn id="94" dur="500" fill="hold"/>
                                        <p:tgtEl>
                                          <p:spTgt spid="39"/>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tmplLst>
          <p:tmpl>
            <p:tnLst>
              <p:par>
                <p:cTn presetID="10" presetClass="entr" presetSubtype="0" fill="hold" nodeType="withEffect">
                  <p:stCondLst>
                    <p:cond delay="0"/>
                  </p:stCondLst>
                  <p:childTnLst>
                    <p:set>
                      <p:cBhvr>
                        <p:cTn dur="1" fill="hold">
                          <p:stCondLst>
                            <p:cond delay="0"/>
                          </p:stCondLst>
                        </p:cTn>
                        <p:tgtEl>
                          <p:spTgt spid="48"/>
                        </p:tgtEl>
                        <p:attrNameLst>
                          <p:attrName>style.visibility</p:attrName>
                        </p:attrNameLst>
                      </p:cBhvr>
                      <p:to>
                        <p:strVal val="visible"/>
                      </p:to>
                    </p:set>
                    <p:animEffect transition="in" filter="fade">
                      <p:cBhvr>
                        <p:cTn dur="250"/>
                        <p:tgtEl>
                          <p:spTgt spid="48"/>
                        </p:tgtEl>
                      </p:cBhvr>
                    </p:animEffect>
                  </p:childTnLst>
                </p:cTn>
              </p:par>
            </p:tnLst>
          </p:tmpl>
        </p:tmplLst>
      </p:bldP>
      <p:bldP spid="48" grpId="1" animBg="1">
        <p:tmplLst>
          <p:tmpl>
            <p:tnLst>
              <p:par>
                <p:cTn presetID="42" presetClass="path" presetSubtype="0" decel="100000" fill="hold" nodeType="withEffect">
                  <p:stCondLst>
                    <p:cond delay="0"/>
                  </p:stCondLst>
                  <p:childTnLst>
                    <p:animMotion origin="layout" path="M -8.33333E-7 0.03889 L -8.33333E-7 -1.11022E-16 " pathEditMode="relative" rAng="0" ptsTypes="AA">
                      <p:cBhvr>
                        <p:cTn dur="500" fill="hold"/>
                        <p:tgtEl>
                          <p:spTgt spid="48"/>
                        </p:tgtEl>
                        <p:attrNameLst>
                          <p:attrName>ppt_x</p:attrName>
                          <p:attrName>ppt_y</p:attrName>
                        </p:attrNameLst>
                      </p:cBhvr>
                      <p:rCtr x="0" y="-1944"/>
                    </p:animMotion>
                  </p:childTnLst>
                </p:cTn>
              </p:par>
            </p:tnLst>
          </p:tmpl>
        </p:tmplLst>
      </p:bldP>
      <p:bldP spid="49" grpId="0" animBg="1">
        <p:tmplLst>
          <p:tmpl>
            <p:tnLst>
              <p:par>
                <p:cTn presetID="10" presetClass="entr" presetSubtype="0" fill="hold" nodeType="withEffect">
                  <p:stCondLst>
                    <p:cond delay="250"/>
                  </p:stCondLst>
                  <p:childTnLst>
                    <p:set>
                      <p:cBhvr>
                        <p:cTn dur="1" fill="hold">
                          <p:stCondLst>
                            <p:cond delay="0"/>
                          </p:stCondLst>
                        </p:cTn>
                        <p:tgtEl>
                          <p:spTgt spid="49"/>
                        </p:tgtEl>
                        <p:attrNameLst>
                          <p:attrName>style.visibility</p:attrName>
                        </p:attrNameLst>
                      </p:cBhvr>
                      <p:to>
                        <p:strVal val="visible"/>
                      </p:to>
                    </p:set>
                    <p:animEffect transition="in" filter="fade">
                      <p:cBhvr>
                        <p:cTn dur="250"/>
                        <p:tgtEl>
                          <p:spTgt spid="49"/>
                        </p:tgtEl>
                      </p:cBhvr>
                    </p:animEffect>
                  </p:childTnLst>
                </p:cTn>
              </p:par>
            </p:tnLst>
          </p:tmpl>
        </p:tmplLst>
      </p:bldP>
      <p:bldP spid="49" grpId="1" animBg="1">
        <p:tmplLst>
          <p:tmpl>
            <p:tnLst>
              <p:par>
                <p:cTn presetID="42" presetClass="path" presetSubtype="0" decel="100000" fill="hold" nodeType="withEffect">
                  <p:stCondLst>
                    <p:cond delay="250"/>
                  </p:stCondLst>
                  <p:childTnLst>
                    <p:animMotion origin="layout" path="M -3.33333E-6 0.03889 L -3.33333E-6 -1.11022E-16 " pathEditMode="relative" rAng="0" ptsTypes="AA">
                      <p:cBhvr>
                        <p:cTn dur="500" fill="hold"/>
                        <p:tgtEl>
                          <p:spTgt spid="49"/>
                        </p:tgtEl>
                        <p:attrNameLst>
                          <p:attrName>ppt_x</p:attrName>
                          <p:attrName>ppt_y</p:attrName>
                        </p:attrNameLst>
                      </p:cBhvr>
                      <p:rCtr x="0" y="-1944"/>
                    </p:animMotion>
                  </p:childTnLst>
                </p:cTn>
              </p:par>
            </p:tnLst>
          </p:tmpl>
        </p:tmplLst>
      </p:bldP>
      <p:bldP spid="50" grpId="0" animBg="1">
        <p:tmplLst>
          <p:tmpl>
            <p:tnLst>
              <p:par>
                <p:cTn presetID="10" presetClass="entr" presetSubtype="0" fill="hold" nodeType="withEffect">
                  <p:stCondLst>
                    <p:cond delay="500"/>
                  </p:stCondLst>
                  <p:childTnLst>
                    <p:set>
                      <p:cBhvr>
                        <p:cTn dur="1" fill="hold">
                          <p:stCondLst>
                            <p:cond delay="0"/>
                          </p:stCondLst>
                        </p:cTn>
                        <p:tgtEl>
                          <p:spTgt spid="50"/>
                        </p:tgtEl>
                        <p:attrNameLst>
                          <p:attrName>style.visibility</p:attrName>
                        </p:attrNameLst>
                      </p:cBhvr>
                      <p:to>
                        <p:strVal val="visible"/>
                      </p:to>
                    </p:set>
                    <p:animEffect transition="in" filter="fade">
                      <p:cBhvr>
                        <p:cTn dur="250"/>
                        <p:tgtEl>
                          <p:spTgt spid="50"/>
                        </p:tgtEl>
                      </p:cBhvr>
                    </p:animEffect>
                  </p:childTnLst>
                </p:cTn>
              </p:par>
            </p:tnLst>
          </p:tmpl>
        </p:tmplLst>
      </p:bldP>
      <p:bldP spid="50" grpId="1" animBg="1">
        <p:tmplLst>
          <p:tmpl>
            <p:tnLst>
              <p:par>
                <p:cTn presetID="42" presetClass="path" presetSubtype="0" decel="100000" fill="hold" nodeType="withEffect">
                  <p:stCondLst>
                    <p:cond delay="500"/>
                  </p:stCondLst>
                  <p:childTnLst>
                    <p:animMotion origin="layout" path="M 4.16667E-6 0.03889 L 4.16667E-6 -1.11022E-16 " pathEditMode="relative" rAng="0" ptsTypes="AA">
                      <p:cBhvr>
                        <p:cTn dur="500" fill="hold"/>
                        <p:tgtEl>
                          <p:spTgt spid="50"/>
                        </p:tgtEl>
                        <p:attrNameLst>
                          <p:attrName>ppt_x</p:attrName>
                          <p:attrName>ppt_y</p:attrName>
                        </p:attrNameLst>
                      </p:cBhvr>
                      <p:rCtr x="0" y="-1944"/>
                    </p:animMotion>
                  </p:childTnLst>
                </p:cTn>
              </p:par>
            </p:tnLst>
          </p:tmpl>
        </p:tmplLst>
      </p:bldP>
      <p:bldP spid="17" grpId="0">
        <p:tmplLst>
          <p:tmpl>
            <p:tnLst>
              <p:par>
                <p:cTn presetID="10"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250"/>
                        <p:tgtEl>
                          <p:spTgt spid="17"/>
                        </p:tgtEl>
                      </p:cBhvr>
                    </p:animEffect>
                  </p:childTnLst>
                </p:cTn>
              </p:par>
            </p:tnLst>
          </p:tmpl>
        </p:tmplLst>
      </p:bldP>
      <p:bldP spid="17" grpId="1">
        <p:tmplLst>
          <p:tmpl>
            <p:tnLst>
              <p:par>
                <p:cTn presetID="42" presetClass="path" presetSubtype="0" decel="100000" fill="hold" nodeType="withEffect">
                  <p:stCondLst>
                    <p:cond delay="0"/>
                  </p:stCondLst>
                  <p:childTnLst>
                    <p:animMotion origin="layout" path="M 4.375E-6 0.03889 L 4.375E-6 1.85185E-6 " pathEditMode="relative" rAng="0" ptsTypes="AA">
                      <p:cBhvr>
                        <p:cTn dur="500" fill="hold"/>
                        <p:tgtEl>
                          <p:spTgt spid="17"/>
                        </p:tgtEl>
                        <p:attrNameLst>
                          <p:attrName>ppt_x</p:attrName>
                          <p:attrName>ppt_y</p:attrName>
                        </p:attrNameLst>
                      </p:cBhvr>
                      <p:rCtr x="0" y="-1944"/>
                    </p:animMotion>
                  </p:childTnLst>
                </p:cTn>
              </p:par>
            </p:tnLst>
          </p:tmpl>
        </p:tmplLst>
      </p:bldP>
      <p:bldP spid="19" grpId="0">
        <p:tmplLst>
          <p:tmpl>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250"/>
                        <p:tgtEl>
                          <p:spTgt spid="19"/>
                        </p:tgtEl>
                      </p:cBhvr>
                    </p:animEffect>
                  </p:childTnLst>
                </p:cTn>
              </p:par>
            </p:tnLst>
          </p:tmpl>
        </p:tmplLst>
      </p:bldP>
      <p:bldP spid="19" grpId="1">
        <p:tmplLst>
          <p:tmpl>
            <p:tnLst>
              <p:par>
                <p:cTn presetID="42" presetClass="path" presetSubtype="0" decel="100000" fill="hold" nodeType="withEffect">
                  <p:stCondLst>
                    <p:cond delay="0"/>
                  </p:stCondLst>
                  <p:childTnLst>
                    <p:animMotion origin="layout" path="M 4.375E-6 0.03889 L 4.375E-6 3.7037E-7 " pathEditMode="relative" rAng="0" ptsTypes="AA">
                      <p:cBhvr>
                        <p:cTn dur="500" fill="hold"/>
                        <p:tgtEl>
                          <p:spTgt spid="19"/>
                        </p:tgtEl>
                        <p:attrNameLst>
                          <p:attrName>ppt_x</p:attrName>
                          <p:attrName>ppt_y</p:attrName>
                        </p:attrNameLst>
                      </p:cBhvr>
                      <p:rCtr x="0" y="-1944"/>
                    </p:animMotion>
                  </p:childTnLst>
                </p:cTn>
              </p:par>
            </p:tnLst>
          </p:tmpl>
        </p:tmplLst>
      </p:bldP>
      <p:bldP spid="20" grpId="0">
        <p:tmplLst>
          <p:tmpl>
            <p:tnLst>
              <p:par>
                <p:cTn presetID="10" presetClass="entr" presetSubtype="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250"/>
                        <p:tgtEl>
                          <p:spTgt spid="20"/>
                        </p:tgtEl>
                      </p:cBhvr>
                    </p:animEffect>
                  </p:childTnLst>
                </p:cTn>
              </p:par>
            </p:tnLst>
          </p:tmpl>
        </p:tmplLst>
      </p:bldP>
      <p:bldP spid="20" grpId="1">
        <p:tmplLst>
          <p:tmpl>
            <p:tnLst>
              <p:par>
                <p:cTn presetID="42" presetClass="path" presetSubtype="0" decel="100000" fill="hold" nodeType="withEffect">
                  <p:stCondLst>
                    <p:cond delay="0"/>
                  </p:stCondLst>
                  <p:childTnLst>
                    <p:animMotion origin="layout" path="M 4.375E-6 0.03889 L 4.375E-6 -2.22222E-6 " pathEditMode="relative" rAng="0" ptsTypes="AA">
                      <p:cBhvr>
                        <p:cTn dur="500" fill="hold"/>
                        <p:tgtEl>
                          <p:spTgt spid="20"/>
                        </p:tgtEl>
                        <p:attrNameLst>
                          <p:attrName>ppt_x</p:attrName>
                          <p:attrName>ppt_y</p:attrName>
                        </p:attrNameLst>
                      </p:cBhvr>
                      <p:rCtr x="0" y="-1944"/>
                    </p:animMotion>
                  </p:childTnLst>
                </p:cTn>
              </p:par>
            </p:tnLst>
          </p:tmpl>
        </p:tmplLst>
      </p:bldP>
      <p:bldP spid="28" grpId="0"/>
      <p:bldP spid="28" grpId="1"/>
      <p:bldP spid="30" grpId="0">
        <p:tmplLst>
          <p:tmpl>
            <p:tnLst>
              <p:par>
                <p:cTn presetID="10" presetClass="entr" presetSubtype="0" fill="hold" nodeType="withEffect">
                  <p:stCondLst>
                    <p:cond delay="250"/>
                  </p:stCondLst>
                  <p:childTnLst>
                    <p:set>
                      <p:cBhvr>
                        <p:cTn dur="1" fill="hold">
                          <p:stCondLst>
                            <p:cond delay="0"/>
                          </p:stCondLst>
                        </p:cTn>
                        <p:tgtEl>
                          <p:spTgt spid="30"/>
                        </p:tgtEl>
                        <p:attrNameLst>
                          <p:attrName>style.visibility</p:attrName>
                        </p:attrNameLst>
                      </p:cBhvr>
                      <p:to>
                        <p:strVal val="visible"/>
                      </p:to>
                    </p:set>
                    <p:animEffect transition="in" filter="fade">
                      <p:cBhvr>
                        <p:cTn dur="250"/>
                        <p:tgtEl>
                          <p:spTgt spid="30"/>
                        </p:tgtEl>
                      </p:cBhvr>
                    </p:animEffect>
                  </p:childTnLst>
                </p:cTn>
              </p:par>
            </p:tnLst>
          </p:tmpl>
        </p:tmplLst>
      </p:bldP>
      <p:bldP spid="30" grpId="1">
        <p:tmplLst>
          <p:tmpl>
            <p:tnLst>
              <p:par>
                <p:cTn presetID="42" presetClass="path" presetSubtype="0" decel="100000" fill="hold" nodeType="withEffect">
                  <p:stCondLst>
                    <p:cond delay="250"/>
                  </p:stCondLst>
                  <p:childTnLst>
                    <p:animMotion origin="layout" path="M 2.08333E-6 0.03889 L 2.08333E-6 3.7037E-7 " pathEditMode="relative" rAng="0" ptsTypes="AA">
                      <p:cBhvr>
                        <p:cTn dur="500" fill="hold"/>
                        <p:tgtEl>
                          <p:spTgt spid="30"/>
                        </p:tgtEl>
                        <p:attrNameLst>
                          <p:attrName>ppt_x</p:attrName>
                          <p:attrName>ppt_y</p:attrName>
                        </p:attrNameLst>
                      </p:cBhvr>
                      <p:rCtr x="0" y="-1944"/>
                    </p:animMotion>
                  </p:childTnLst>
                </p:cTn>
              </p:par>
            </p:tnLst>
          </p:tmpl>
        </p:tmplLst>
      </p:bldP>
      <p:bldP spid="31" grpId="0">
        <p:tmplLst>
          <p:tmpl>
            <p:tnLst>
              <p:par>
                <p:cTn presetID="10" presetClass="entr" presetSubtype="0" fill="hold" nodeType="withEffect">
                  <p:stCondLst>
                    <p:cond delay="250"/>
                  </p:stCondLst>
                  <p:childTnLst>
                    <p:set>
                      <p:cBhvr>
                        <p:cTn dur="1" fill="hold">
                          <p:stCondLst>
                            <p:cond delay="0"/>
                          </p:stCondLst>
                        </p:cTn>
                        <p:tgtEl>
                          <p:spTgt spid="31"/>
                        </p:tgtEl>
                        <p:attrNameLst>
                          <p:attrName>style.visibility</p:attrName>
                        </p:attrNameLst>
                      </p:cBhvr>
                      <p:to>
                        <p:strVal val="visible"/>
                      </p:to>
                    </p:set>
                    <p:animEffect transition="in" filter="fade">
                      <p:cBhvr>
                        <p:cTn dur="250"/>
                        <p:tgtEl>
                          <p:spTgt spid="31"/>
                        </p:tgtEl>
                      </p:cBhvr>
                    </p:animEffect>
                  </p:childTnLst>
                </p:cTn>
              </p:par>
            </p:tnLst>
          </p:tmpl>
        </p:tmplLst>
      </p:bldP>
      <p:bldP spid="31" grpId="1">
        <p:tmplLst>
          <p:tmpl>
            <p:tnLst>
              <p:par>
                <p:cTn presetID="42" presetClass="path" presetSubtype="0" decel="100000" fill="hold" nodeType="withEffect">
                  <p:stCondLst>
                    <p:cond delay="250"/>
                  </p:stCondLst>
                  <p:childTnLst>
                    <p:animMotion origin="layout" path="M 2.08333E-6 0.03889 L 2.08333E-6 -1.11111E-6 " pathEditMode="relative" rAng="0" ptsTypes="AA">
                      <p:cBhvr>
                        <p:cTn dur="500" fill="hold"/>
                        <p:tgtEl>
                          <p:spTgt spid="31"/>
                        </p:tgtEl>
                        <p:attrNameLst>
                          <p:attrName>ppt_x</p:attrName>
                          <p:attrName>ppt_y</p:attrName>
                        </p:attrNameLst>
                      </p:cBhvr>
                      <p:rCtr x="0" y="-1944"/>
                    </p:animMotion>
                  </p:childTnLst>
                </p:cTn>
              </p:par>
            </p:tnLst>
          </p:tmpl>
        </p:tmplLst>
      </p:bldP>
      <p:bldP spid="32" grpId="0">
        <p:tmplLst>
          <p:tmpl>
            <p:tnLst>
              <p:par>
                <p:cTn presetID="10" presetClass="entr" presetSubtype="0" fill="hold" nodeType="withEffect">
                  <p:stCondLst>
                    <p:cond delay="250"/>
                  </p:stCondLst>
                  <p:childTnLst>
                    <p:set>
                      <p:cBhvr>
                        <p:cTn dur="1" fill="hold">
                          <p:stCondLst>
                            <p:cond delay="0"/>
                          </p:stCondLst>
                        </p:cTn>
                        <p:tgtEl>
                          <p:spTgt spid="32"/>
                        </p:tgtEl>
                        <p:attrNameLst>
                          <p:attrName>style.visibility</p:attrName>
                        </p:attrNameLst>
                      </p:cBhvr>
                      <p:to>
                        <p:strVal val="visible"/>
                      </p:to>
                    </p:set>
                    <p:animEffect transition="in" filter="fade">
                      <p:cBhvr>
                        <p:cTn dur="250"/>
                        <p:tgtEl>
                          <p:spTgt spid="32"/>
                        </p:tgtEl>
                      </p:cBhvr>
                    </p:animEffect>
                  </p:childTnLst>
                </p:cTn>
              </p:par>
            </p:tnLst>
          </p:tmpl>
        </p:tmplLst>
      </p:bldP>
      <p:bldP spid="32" grpId="1">
        <p:tmplLst>
          <p:tmpl>
            <p:tnLst>
              <p:par>
                <p:cTn presetID="42" presetClass="path" presetSubtype="0" decel="100000" fill="hold" nodeType="withEffect">
                  <p:stCondLst>
                    <p:cond delay="250"/>
                  </p:stCondLst>
                  <p:childTnLst>
                    <p:animMotion origin="layout" path="M 2.08333E-6 0.03889 L 2.08333E-6 -3.7037E-6 " pathEditMode="relative" rAng="0" ptsTypes="AA">
                      <p:cBhvr>
                        <p:cTn dur="500" fill="hold"/>
                        <p:tgtEl>
                          <p:spTgt spid="32"/>
                        </p:tgtEl>
                        <p:attrNameLst>
                          <p:attrName>ppt_x</p:attrName>
                          <p:attrName>ppt_y</p:attrName>
                        </p:attrNameLst>
                      </p:cBhvr>
                      <p:rCtr x="0" y="-1944"/>
                    </p:animMotion>
                  </p:childTnLst>
                </p:cTn>
              </p:par>
            </p:tnLst>
          </p:tmpl>
        </p:tmplLst>
      </p:bldP>
      <p:bldP spid="33" grpId="0" animBg="1">
        <p:tmplLst>
          <p:tmpl>
            <p:tnLst>
              <p:par>
                <p:cTn presetID="10" presetClass="entr" presetSubtype="0" fill="hold" nodeType="withEffect">
                  <p:stCondLst>
                    <p:cond delay="250"/>
                  </p:stCondLst>
                  <p:childTnLst>
                    <p:set>
                      <p:cBhvr>
                        <p:cTn dur="1" fill="hold">
                          <p:stCondLst>
                            <p:cond delay="0"/>
                          </p:stCondLst>
                        </p:cTn>
                        <p:tgtEl>
                          <p:spTgt spid="33"/>
                        </p:tgtEl>
                        <p:attrNameLst>
                          <p:attrName>style.visibility</p:attrName>
                        </p:attrNameLst>
                      </p:cBhvr>
                      <p:to>
                        <p:strVal val="visible"/>
                      </p:to>
                    </p:set>
                    <p:animEffect transition="in" filter="fade">
                      <p:cBhvr>
                        <p:cTn dur="250"/>
                        <p:tgtEl>
                          <p:spTgt spid="33"/>
                        </p:tgtEl>
                      </p:cBhvr>
                    </p:animEffect>
                  </p:childTnLst>
                </p:cTn>
              </p:par>
            </p:tnLst>
          </p:tmpl>
        </p:tmplLst>
      </p:bldP>
      <p:bldP spid="33" grpId="1" animBg="1">
        <p:tmplLst>
          <p:tmpl>
            <p:tnLst>
              <p:par>
                <p:cTn presetID="42" presetClass="path" presetSubtype="0" decel="100000" fill="hold" nodeType="withEffect">
                  <p:stCondLst>
                    <p:cond delay="250"/>
                  </p:stCondLst>
                  <p:childTnLst>
                    <p:animMotion origin="layout" path="M -2.91667E-6 0.03889 L -2.91667E-6 -1.11111E-6 " pathEditMode="relative" rAng="0" ptsTypes="AA">
                      <p:cBhvr>
                        <p:cTn dur="500" fill="hold"/>
                        <p:tgtEl>
                          <p:spTgt spid="33"/>
                        </p:tgtEl>
                        <p:attrNameLst>
                          <p:attrName>ppt_x</p:attrName>
                          <p:attrName>ppt_y</p:attrName>
                        </p:attrNameLst>
                      </p:cBhvr>
                      <p:rCtr x="0" y="-1944"/>
                    </p:animMotion>
                  </p:childTnLst>
                </p:cTn>
              </p:par>
            </p:tnLst>
          </p:tmpl>
        </p:tmplLst>
      </p:bldP>
      <p:bldP spid="34" grpId="0"/>
      <p:bldP spid="34" grpId="1"/>
      <p:bldP spid="36" grpId="0">
        <p:tmplLst>
          <p:tmpl>
            <p:tnLst>
              <p:par>
                <p:cTn presetID="10" presetClass="entr" presetSubtype="0" fill="hold" nodeType="withEffect">
                  <p:stCondLst>
                    <p:cond delay="500"/>
                  </p:stCondLst>
                  <p:childTnLst>
                    <p:set>
                      <p:cBhvr>
                        <p:cTn dur="1" fill="hold">
                          <p:stCondLst>
                            <p:cond delay="0"/>
                          </p:stCondLst>
                        </p:cTn>
                        <p:tgtEl>
                          <p:spTgt spid="36"/>
                        </p:tgtEl>
                        <p:attrNameLst>
                          <p:attrName>style.visibility</p:attrName>
                        </p:attrNameLst>
                      </p:cBhvr>
                      <p:to>
                        <p:strVal val="visible"/>
                      </p:to>
                    </p:set>
                    <p:animEffect transition="in" filter="fade">
                      <p:cBhvr>
                        <p:cTn dur="250"/>
                        <p:tgtEl>
                          <p:spTgt spid="36"/>
                        </p:tgtEl>
                      </p:cBhvr>
                    </p:animEffect>
                  </p:childTnLst>
                </p:cTn>
              </p:par>
            </p:tnLst>
          </p:tmpl>
        </p:tmplLst>
      </p:bldP>
      <p:bldP spid="36" grpId="1">
        <p:tmplLst>
          <p:tmpl>
            <p:tnLst>
              <p:par>
                <p:cTn presetID="42" presetClass="path" presetSubtype="0" decel="100000" fill="hold" nodeType="withEffect">
                  <p:stCondLst>
                    <p:cond delay="500"/>
                  </p:stCondLst>
                  <p:childTnLst>
                    <p:animMotion origin="layout" path="M -4.16667E-7 0.03889 L -4.16667E-7 -2.59259E-6 " pathEditMode="relative" rAng="0" ptsTypes="AA">
                      <p:cBhvr>
                        <p:cTn dur="500" fill="hold"/>
                        <p:tgtEl>
                          <p:spTgt spid="36"/>
                        </p:tgtEl>
                        <p:attrNameLst>
                          <p:attrName>ppt_x</p:attrName>
                          <p:attrName>ppt_y</p:attrName>
                        </p:attrNameLst>
                      </p:cBhvr>
                      <p:rCtr x="0" y="-1944"/>
                    </p:animMotion>
                  </p:childTnLst>
                </p:cTn>
              </p:par>
            </p:tnLst>
          </p:tmpl>
        </p:tmplLst>
      </p:bldP>
      <p:bldP spid="37" grpId="0">
        <p:tmplLst>
          <p:tmpl>
            <p:tnLst>
              <p:par>
                <p:cTn presetID="10" presetClass="entr" presetSubtype="0" fill="hold" nodeType="withEffect">
                  <p:stCondLst>
                    <p:cond delay="500"/>
                  </p:stCondLst>
                  <p:childTnLst>
                    <p:set>
                      <p:cBhvr>
                        <p:cTn dur="1" fill="hold">
                          <p:stCondLst>
                            <p:cond delay="0"/>
                          </p:stCondLst>
                        </p:cTn>
                        <p:tgtEl>
                          <p:spTgt spid="37"/>
                        </p:tgtEl>
                        <p:attrNameLst>
                          <p:attrName>style.visibility</p:attrName>
                        </p:attrNameLst>
                      </p:cBhvr>
                      <p:to>
                        <p:strVal val="visible"/>
                      </p:to>
                    </p:set>
                    <p:animEffect transition="in" filter="fade">
                      <p:cBhvr>
                        <p:cTn dur="250"/>
                        <p:tgtEl>
                          <p:spTgt spid="37"/>
                        </p:tgtEl>
                      </p:cBhvr>
                    </p:animEffect>
                  </p:childTnLst>
                </p:cTn>
              </p:par>
            </p:tnLst>
          </p:tmpl>
        </p:tmplLst>
      </p:bldP>
      <p:bldP spid="37" grpId="1">
        <p:tmplLst>
          <p:tmpl>
            <p:tnLst>
              <p:par>
                <p:cTn presetID="42" presetClass="path" presetSubtype="0" decel="100000" fill="hold" nodeType="withEffect">
                  <p:stCondLst>
                    <p:cond delay="500"/>
                  </p:stCondLst>
                  <p:childTnLst>
                    <p:animMotion origin="layout" path="M -4.16667E-7 0.03889 L -4.16667E-7 -4.07407E-6 " pathEditMode="relative" rAng="0" ptsTypes="AA">
                      <p:cBhvr>
                        <p:cTn dur="500" fill="hold"/>
                        <p:tgtEl>
                          <p:spTgt spid="37"/>
                        </p:tgtEl>
                        <p:attrNameLst>
                          <p:attrName>ppt_x</p:attrName>
                          <p:attrName>ppt_y</p:attrName>
                        </p:attrNameLst>
                      </p:cBhvr>
                      <p:rCtr x="0" y="-1944"/>
                    </p:animMotion>
                  </p:childTnLst>
                </p:cTn>
              </p:par>
            </p:tnLst>
          </p:tmpl>
        </p:tmplLst>
      </p:bldP>
      <p:bldP spid="38" grpId="0">
        <p:tmplLst>
          <p:tmpl>
            <p:tnLst>
              <p:par>
                <p:cTn presetID="10" presetClass="entr" presetSubtype="0" fill="hold" nodeType="withEffect">
                  <p:stCondLst>
                    <p:cond delay="500"/>
                  </p:stCondLst>
                  <p:childTnLst>
                    <p:set>
                      <p:cBhvr>
                        <p:cTn dur="1" fill="hold">
                          <p:stCondLst>
                            <p:cond delay="0"/>
                          </p:stCondLst>
                        </p:cTn>
                        <p:tgtEl>
                          <p:spTgt spid="38"/>
                        </p:tgtEl>
                        <p:attrNameLst>
                          <p:attrName>style.visibility</p:attrName>
                        </p:attrNameLst>
                      </p:cBhvr>
                      <p:to>
                        <p:strVal val="visible"/>
                      </p:to>
                    </p:set>
                    <p:animEffect transition="in" filter="fade">
                      <p:cBhvr>
                        <p:cTn dur="250"/>
                        <p:tgtEl>
                          <p:spTgt spid="38"/>
                        </p:tgtEl>
                      </p:cBhvr>
                    </p:animEffect>
                  </p:childTnLst>
                </p:cTn>
              </p:par>
            </p:tnLst>
          </p:tmpl>
        </p:tmplLst>
      </p:bldP>
      <p:bldP spid="38" grpId="1">
        <p:tmplLst>
          <p:tmpl>
            <p:tnLst>
              <p:par>
                <p:cTn presetID="42" presetClass="path" presetSubtype="0" decel="100000" fill="hold" nodeType="withEffect">
                  <p:stCondLst>
                    <p:cond delay="500"/>
                  </p:stCondLst>
                  <p:childTnLst>
                    <p:animMotion origin="layout" path="M -4.16667E-7 0.03889 L -4.16667E-7 3.33333E-6 " pathEditMode="relative" rAng="0" ptsTypes="AA">
                      <p:cBhvr>
                        <p:cTn dur="500" fill="hold"/>
                        <p:tgtEl>
                          <p:spTgt spid="38"/>
                        </p:tgtEl>
                        <p:attrNameLst>
                          <p:attrName>ppt_x</p:attrName>
                          <p:attrName>ppt_y</p:attrName>
                        </p:attrNameLst>
                      </p:cBhvr>
                      <p:rCtr x="0" y="-1944"/>
                    </p:animMotion>
                  </p:childTnLst>
                </p:cTn>
              </p:par>
            </p:tnLst>
          </p:tmpl>
        </p:tmplLst>
      </p:bldP>
      <p:bldP spid="39" grpId="0" animBg="1">
        <p:tmplLst>
          <p:tmpl>
            <p:tnLst>
              <p:par>
                <p:cTn presetID="10" presetClass="entr" presetSubtype="0" fill="hold" nodeType="withEffect">
                  <p:stCondLst>
                    <p:cond delay="500"/>
                  </p:stCondLst>
                  <p:childTnLst>
                    <p:set>
                      <p:cBhvr>
                        <p:cTn dur="1" fill="hold">
                          <p:stCondLst>
                            <p:cond delay="0"/>
                          </p:stCondLst>
                        </p:cTn>
                        <p:tgtEl>
                          <p:spTgt spid="39"/>
                        </p:tgtEl>
                        <p:attrNameLst>
                          <p:attrName>style.visibility</p:attrName>
                        </p:attrNameLst>
                      </p:cBhvr>
                      <p:to>
                        <p:strVal val="visible"/>
                      </p:to>
                    </p:set>
                    <p:animEffect transition="in" filter="fade">
                      <p:cBhvr>
                        <p:cTn dur="250"/>
                        <p:tgtEl>
                          <p:spTgt spid="39"/>
                        </p:tgtEl>
                      </p:cBhvr>
                    </p:animEffect>
                  </p:childTnLst>
                </p:cTn>
              </p:par>
            </p:tnLst>
          </p:tmpl>
        </p:tmplLst>
      </p:bldP>
      <p:bldP spid="39" grpId="1" animBg="1">
        <p:tmplLst>
          <p:tmpl>
            <p:tnLst>
              <p:par>
                <p:cTn presetID="42" presetClass="path" presetSubtype="0" decel="100000" fill="hold" nodeType="withEffect">
                  <p:stCondLst>
                    <p:cond delay="500"/>
                  </p:stCondLst>
                  <p:childTnLst>
                    <p:animMotion origin="layout" path="M 4.58333E-6 0.03889 L 4.58333E-6 -2.59259E-6 " pathEditMode="relative" rAng="0" ptsTypes="AA">
                      <p:cBhvr>
                        <p:cTn dur="500" fill="hold"/>
                        <p:tgtEl>
                          <p:spTgt spid="39"/>
                        </p:tgtEl>
                        <p:attrNameLst>
                          <p:attrName>ppt_x</p:attrName>
                          <p:attrName>ppt_y</p:attrName>
                        </p:attrNameLst>
                      </p:cBhvr>
                      <p:rCtr x="0" y="-1944"/>
                    </p:animMotion>
                  </p:childTnLst>
                </p:cTn>
              </p:par>
            </p:tnLst>
          </p:tmpl>
        </p:tmplLst>
      </p:bldP>
      <p:bldP spid="13" grpId="0"/>
      <p:bldP spid="13" grpId="1"/>
      <p:bldP spid="21" grpId="0" animBg="1">
        <p:tmplLst>
          <p:tmpl>
            <p:tnLst>
              <p:par>
                <p:cTn presetID="10" presetClass="entr" presetSubtype="0" fill="hold" nodeType="with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fade">
                      <p:cBhvr>
                        <p:cTn dur="250"/>
                        <p:tgtEl>
                          <p:spTgt spid="21"/>
                        </p:tgtEl>
                      </p:cBhvr>
                    </p:animEffect>
                  </p:childTnLst>
                </p:cTn>
              </p:par>
            </p:tnLst>
          </p:tmpl>
        </p:tmplLst>
      </p:bldP>
      <p:bldP spid="21" grpId="1" animBg="1">
        <p:tmplLst>
          <p:tmpl>
            <p:tnLst>
              <p:par>
                <p:cTn presetID="42" presetClass="path" presetSubtype="0" decel="100000" fill="hold" nodeType="withEffect">
                  <p:stCondLst>
                    <p:cond delay="0"/>
                  </p:stCondLst>
                  <p:childTnLst>
                    <p:animMotion origin="layout" path="M -4.16667E-7 0.03889 L -4.16667E-7 1.85185E-6 " pathEditMode="relative" rAng="0" ptsTypes="AA">
                      <p:cBhvr>
                        <p:cTn dur="500" fill="hold"/>
                        <p:tgtEl>
                          <p:spTgt spid="21"/>
                        </p:tgtEl>
                        <p:attrNameLst>
                          <p:attrName>ppt_x</p:attrName>
                          <p:attrName>ppt_y</p:attrName>
                        </p:attrNameLst>
                      </p:cBhvr>
                      <p:rCtr x="0" y="-1944"/>
                    </p:animMotion>
                  </p:childTnLst>
                </p:cTn>
              </p:par>
            </p:tnLst>
          </p:tmpl>
        </p:tmplLst>
      </p:bldP>
    </p:bld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Case study large ">
    <p:spTree>
      <p:nvGrpSpPr>
        <p:cNvPr id="1" name=""/>
        <p:cNvGrpSpPr/>
        <p:nvPr/>
      </p:nvGrpSpPr>
      <p:grpSpPr>
        <a:xfrm>
          <a:off x="0" y="0"/>
          <a:ext cx="0" cy="0"/>
          <a:chOff x="0" y="0"/>
          <a:chExt cx="0" cy="0"/>
        </a:xfrm>
      </p:grpSpPr>
      <p:sp>
        <p:nvSpPr>
          <p:cNvPr id="7" name="Text Placeholder 41">
            <a:extLst>
              <a:ext uri="{FF2B5EF4-FFF2-40B4-BE49-F238E27FC236}">
                <a16:creationId xmlns:a16="http://schemas.microsoft.com/office/drawing/2014/main" id="{C887A671-3D0B-339C-6140-724ADF9D5826}"/>
              </a:ext>
            </a:extLst>
          </p:cNvPr>
          <p:cNvSpPr>
            <a:spLocks noGrp="1"/>
          </p:cNvSpPr>
          <p:nvPr>
            <p:ph type="body" sz="quarter" idx="54" hasCustomPrompt="1"/>
          </p:nvPr>
        </p:nvSpPr>
        <p:spPr>
          <a:xfrm>
            <a:off x="447417" y="3413125"/>
            <a:ext cx="3177489" cy="1265238"/>
          </a:xfrm>
          <a:blipFill dpi="0" rotWithShape="1">
            <a:blip r:embed="rId3">
              <a:extLst>
                <a:ext uri="{28A0092B-C50C-407E-A947-70E740481C1C}">
                  <a14:useLocalDpi xmlns:a14="http://schemas.microsoft.com/office/drawing/2010/main"/>
                </a:ext>
              </a:extLst>
            </a:blip>
            <a:srcRect/>
            <a:tile tx="0" ty="0" sx="70000" sy="70000" flip="none" algn="tl"/>
          </a:blipFill>
        </p:spPr>
        <p:txBody>
          <a:bodyPr/>
          <a:lstStyle>
            <a:lvl1pPr>
              <a:defRPr/>
            </a:lvl1pPr>
          </a:lstStyle>
          <a:p>
            <a:pPr lvl="0"/>
            <a:r>
              <a:rPr lang="en-GB"/>
              <a:t> </a:t>
            </a:r>
          </a:p>
        </p:txBody>
      </p:sp>
      <p:sp>
        <p:nvSpPr>
          <p:cNvPr id="15" name="Text Placeholder 43">
            <a:extLst>
              <a:ext uri="{FF2B5EF4-FFF2-40B4-BE49-F238E27FC236}">
                <a16:creationId xmlns:a16="http://schemas.microsoft.com/office/drawing/2014/main" id="{82A8C213-6820-CA60-FAA5-F2DCA6FF3480}"/>
              </a:ext>
            </a:extLst>
          </p:cNvPr>
          <p:cNvSpPr>
            <a:spLocks noGrp="1"/>
          </p:cNvSpPr>
          <p:nvPr>
            <p:ph type="body" sz="quarter" idx="55" hasCustomPrompt="1"/>
          </p:nvPr>
        </p:nvSpPr>
        <p:spPr>
          <a:xfrm>
            <a:off x="447559" y="4800600"/>
            <a:ext cx="3170999" cy="1524000"/>
          </a:xfrm>
          <a:blipFill dpi="0" rotWithShape="1">
            <a:blip r:embed="rId4">
              <a:extLst>
                <a:ext uri="{28A0092B-C50C-407E-A947-70E740481C1C}">
                  <a14:useLocalDpi xmlns:a14="http://schemas.microsoft.com/office/drawing/2010/main"/>
                </a:ext>
              </a:extLst>
            </a:blip>
            <a:srcRect/>
            <a:tile tx="0" ty="0" sx="70000" sy="70000" flip="none" algn="tl"/>
          </a:blipFill>
        </p:spPr>
        <p:txBody>
          <a:bodyPr/>
          <a:lstStyle>
            <a:lvl1pPr>
              <a:defRPr/>
            </a:lvl1pPr>
          </a:lstStyle>
          <a:p>
            <a:pPr lvl="0"/>
            <a:r>
              <a:rPr lang="en-GB"/>
              <a:t> </a:t>
            </a:r>
          </a:p>
        </p:txBody>
      </p:sp>
      <p:sp>
        <p:nvSpPr>
          <p:cNvPr id="16" name="Text Placeholder 36">
            <a:extLst>
              <a:ext uri="{FF2B5EF4-FFF2-40B4-BE49-F238E27FC236}">
                <a16:creationId xmlns:a16="http://schemas.microsoft.com/office/drawing/2014/main" id="{C16BB2FF-2456-FEB1-DCF7-E6BFE51F7EFC}"/>
              </a:ext>
            </a:extLst>
          </p:cNvPr>
          <p:cNvSpPr>
            <a:spLocks noGrp="1"/>
          </p:cNvSpPr>
          <p:nvPr>
            <p:ph type="body" sz="quarter" idx="52" hasCustomPrompt="1"/>
          </p:nvPr>
        </p:nvSpPr>
        <p:spPr>
          <a:xfrm>
            <a:off x="7645578" y="4368800"/>
            <a:ext cx="3667758" cy="1817688"/>
          </a:xfrm>
          <a:blipFill dpi="0" rotWithShape="1">
            <a:blip r:embed="rId5">
              <a:extLst>
                <a:ext uri="{28A0092B-C50C-407E-A947-70E740481C1C}">
                  <a14:useLocalDpi xmlns:a14="http://schemas.microsoft.com/office/drawing/2010/main"/>
                </a:ext>
              </a:extLst>
            </a:blip>
            <a:srcRect/>
            <a:tile tx="0" ty="0" sx="100000" sy="100000" flip="none" algn="tl"/>
          </a:blipFill>
        </p:spPr>
        <p:txBody>
          <a:bodyPr/>
          <a:lstStyle>
            <a:lvl1pPr>
              <a:defRPr/>
            </a:lvl1pPr>
          </a:lstStyle>
          <a:p>
            <a:pPr lvl="0"/>
            <a:r>
              <a:rPr lang="en-GB"/>
              <a:t> </a:t>
            </a:r>
          </a:p>
        </p:txBody>
      </p:sp>
      <p:sp>
        <p:nvSpPr>
          <p:cNvPr id="18" name="Text Placeholder 8">
            <a:extLst>
              <a:ext uri="{FF2B5EF4-FFF2-40B4-BE49-F238E27FC236}">
                <a16:creationId xmlns:a16="http://schemas.microsoft.com/office/drawing/2014/main" id="{CF72404D-EE15-4FC8-C1CD-032018B66FA8}"/>
              </a:ext>
            </a:extLst>
          </p:cNvPr>
          <p:cNvSpPr>
            <a:spLocks noGrp="1"/>
          </p:cNvSpPr>
          <p:nvPr>
            <p:ph type="body" sz="quarter" idx="53"/>
          </p:nvPr>
        </p:nvSpPr>
        <p:spPr>
          <a:xfrm>
            <a:off x="7761757" y="4523950"/>
            <a:ext cx="3435945" cy="1553001"/>
          </a:xfrm>
        </p:spPr>
        <p:txBody>
          <a:bodyPr lIns="0" tIns="0" rIns="0" bIns="0" numCol="1" spcCol="180000"/>
          <a:lstStyle>
            <a:lvl1pPr>
              <a:spcAft>
                <a:spcPts val="600"/>
              </a:spcAft>
              <a:defRPr sz="900" cap="all" baseline="0">
                <a:solidFill>
                  <a:schemeClr val="tx1"/>
                </a:solidFill>
                <a:latin typeface="Arial" panose="020B0604020202020204" pitchFamily="34" charset="0"/>
              </a:defRPr>
            </a:lvl1pPr>
            <a:lvl2pPr marL="0" indent="0">
              <a:buNone/>
              <a:defRPr sz="700" cap="all" baseline="0">
                <a:solidFill>
                  <a:schemeClr val="bg2"/>
                </a:solidFill>
              </a:defRPr>
            </a:lvl2pPr>
            <a:lvl3pPr marL="85699" indent="-85699">
              <a:spcAft>
                <a:spcPts val="300"/>
              </a:spcAft>
              <a:defRPr sz="900">
                <a:solidFill>
                  <a:schemeClr val="bg2"/>
                </a:solidFill>
              </a:defRPr>
            </a:lvl3pPr>
          </a:lstStyle>
          <a:p>
            <a:pPr lvl="0"/>
            <a:r>
              <a:rPr lang="en-US"/>
              <a:t>Click to edit Master text styles</a:t>
            </a:r>
          </a:p>
          <a:p>
            <a:pPr lvl="1"/>
            <a:r>
              <a:rPr lang="en-US"/>
              <a:t>Second level</a:t>
            </a:r>
          </a:p>
        </p:txBody>
      </p:sp>
      <p:sp>
        <p:nvSpPr>
          <p:cNvPr id="19" name="Text Placeholder 14">
            <a:extLst>
              <a:ext uri="{FF2B5EF4-FFF2-40B4-BE49-F238E27FC236}">
                <a16:creationId xmlns:a16="http://schemas.microsoft.com/office/drawing/2014/main" id="{C1A2D1A7-6A7F-0F29-7C02-20C74CCDFC85}"/>
              </a:ext>
            </a:extLst>
          </p:cNvPr>
          <p:cNvSpPr>
            <a:spLocks noGrp="1"/>
          </p:cNvSpPr>
          <p:nvPr>
            <p:ph type="body" sz="quarter" idx="44" hasCustomPrompt="1"/>
          </p:nvPr>
        </p:nvSpPr>
        <p:spPr>
          <a:xfrm>
            <a:off x="3837334" y="1497014"/>
            <a:ext cx="342811" cy="363537"/>
          </a:xfrm>
          <a:solidFill>
            <a:schemeClr val="accent1"/>
          </a:solidFill>
        </p:spPr>
        <p:txBody>
          <a:bodyPr/>
          <a:lstStyle>
            <a:lvl1pPr>
              <a:defRPr/>
            </a:lvl1pPr>
          </a:lstStyle>
          <a:p>
            <a:pPr lvl="0"/>
            <a:r>
              <a:rPr lang="en-GB"/>
              <a:t> </a:t>
            </a:r>
          </a:p>
        </p:txBody>
      </p:sp>
      <p:sp>
        <p:nvSpPr>
          <p:cNvPr id="21" name="Picture Placeholder 25">
            <a:extLst>
              <a:ext uri="{FF2B5EF4-FFF2-40B4-BE49-F238E27FC236}">
                <a16:creationId xmlns:a16="http://schemas.microsoft.com/office/drawing/2014/main" id="{E4D7900D-B715-00A5-C22B-4D0F7E6AD423}"/>
              </a:ext>
            </a:extLst>
          </p:cNvPr>
          <p:cNvSpPr>
            <a:spLocks noGrp="1"/>
          </p:cNvSpPr>
          <p:nvPr>
            <p:ph type="pic" sz="quarter" idx="47" hasCustomPrompt="1"/>
          </p:nvPr>
        </p:nvSpPr>
        <p:spPr>
          <a:xfrm>
            <a:off x="3867704" y="1545771"/>
            <a:ext cx="280691" cy="266020"/>
          </a:xfrm>
        </p:spPr>
        <p:txBody>
          <a:bodyPr wrap="none" anchor="ctr"/>
          <a:lstStyle>
            <a:lvl1pPr algn="ctr">
              <a:defRPr sz="700"/>
            </a:lvl1pPr>
          </a:lstStyle>
          <a:p>
            <a:r>
              <a:rPr lang="en-GB"/>
              <a:t>icon</a:t>
            </a:r>
          </a:p>
        </p:txBody>
      </p:sp>
      <p:sp>
        <p:nvSpPr>
          <p:cNvPr id="22" name="Text Placeholder 14">
            <a:extLst>
              <a:ext uri="{FF2B5EF4-FFF2-40B4-BE49-F238E27FC236}">
                <a16:creationId xmlns:a16="http://schemas.microsoft.com/office/drawing/2014/main" id="{F371BC29-92F2-80EB-CA37-B77553622AC9}"/>
              </a:ext>
            </a:extLst>
          </p:cNvPr>
          <p:cNvSpPr>
            <a:spLocks noGrp="1"/>
          </p:cNvSpPr>
          <p:nvPr>
            <p:ph type="body" sz="quarter" idx="48" hasCustomPrompt="1"/>
          </p:nvPr>
        </p:nvSpPr>
        <p:spPr>
          <a:xfrm>
            <a:off x="7648198" y="1497014"/>
            <a:ext cx="342811" cy="363537"/>
          </a:xfrm>
          <a:solidFill>
            <a:schemeClr val="accent1"/>
          </a:solidFill>
        </p:spPr>
        <p:txBody>
          <a:bodyPr/>
          <a:lstStyle>
            <a:lvl1pPr>
              <a:defRPr/>
            </a:lvl1pPr>
          </a:lstStyle>
          <a:p>
            <a:pPr lvl="0"/>
            <a:r>
              <a:rPr lang="en-GB"/>
              <a:t> </a:t>
            </a:r>
          </a:p>
        </p:txBody>
      </p:sp>
      <p:sp>
        <p:nvSpPr>
          <p:cNvPr id="23" name="Picture Placeholder 25">
            <a:extLst>
              <a:ext uri="{FF2B5EF4-FFF2-40B4-BE49-F238E27FC236}">
                <a16:creationId xmlns:a16="http://schemas.microsoft.com/office/drawing/2014/main" id="{647B82E8-B152-8FCF-5A1F-DFBCC2849B3D}"/>
              </a:ext>
            </a:extLst>
          </p:cNvPr>
          <p:cNvSpPr>
            <a:spLocks noGrp="1"/>
          </p:cNvSpPr>
          <p:nvPr>
            <p:ph type="pic" sz="quarter" idx="49" hasCustomPrompt="1"/>
          </p:nvPr>
        </p:nvSpPr>
        <p:spPr>
          <a:xfrm>
            <a:off x="7678568" y="1545771"/>
            <a:ext cx="280691" cy="266020"/>
          </a:xfrm>
        </p:spPr>
        <p:txBody>
          <a:bodyPr wrap="none" anchor="ctr"/>
          <a:lstStyle>
            <a:lvl1pPr algn="ctr">
              <a:defRPr sz="700"/>
            </a:lvl1pPr>
          </a:lstStyle>
          <a:p>
            <a:r>
              <a:rPr lang="en-GB"/>
              <a:t>icon</a:t>
            </a:r>
          </a:p>
        </p:txBody>
      </p:sp>
      <p:sp>
        <p:nvSpPr>
          <p:cNvPr id="26" name="Text Placeholder 14">
            <a:extLst>
              <a:ext uri="{FF2B5EF4-FFF2-40B4-BE49-F238E27FC236}">
                <a16:creationId xmlns:a16="http://schemas.microsoft.com/office/drawing/2014/main" id="{DB4A9929-81EF-1613-43C6-8392B54A5B2A}"/>
              </a:ext>
            </a:extLst>
          </p:cNvPr>
          <p:cNvSpPr>
            <a:spLocks noGrp="1"/>
          </p:cNvSpPr>
          <p:nvPr>
            <p:ph type="body" sz="quarter" idx="50" hasCustomPrompt="1"/>
          </p:nvPr>
        </p:nvSpPr>
        <p:spPr>
          <a:xfrm>
            <a:off x="3837334" y="3933525"/>
            <a:ext cx="342811" cy="363537"/>
          </a:xfrm>
          <a:solidFill>
            <a:schemeClr val="accent1"/>
          </a:solidFill>
        </p:spPr>
        <p:txBody>
          <a:bodyPr/>
          <a:lstStyle>
            <a:lvl1pPr>
              <a:defRPr/>
            </a:lvl1pPr>
          </a:lstStyle>
          <a:p>
            <a:pPr lvl="0"/>
            <a:r>
              <a:rPr lang="en-GB"/>
              <a:t> </a:t>
            </a:r>
          </a:p>
        </p:txBody>
      </p:sp>
      <p:sp>
        <p:nvSpPr>
          <p:cNvPr id="27" name="Picture Placeholder 25">
            <a:extLst>
              <a:ext uri="{FF2B5EF4-FFF2-40B4-BE49-F238E27FC236}">
                <a16:creationId xmlns:a16="http://schemas.microsoft.com/office/drawing/2014/main" id="{FCC40ECD-40AF-6919-85C9-CF2218922416}"/>
              </a:ext>
            </a:extLst>
          </p:cNvPr>
          <p:cNvSpPr>
            <a:spLocks noGrp="1"/>
          </p:cNvSpPr>
          <p:nvPr>
            <p:ph type="pic" sz="quarter" idx="51" hasCustomPrompt="1"/>
          </p:nvPr>
        </p:nvSpPr>
        <p:spPr>
          <a:xfrm>
            <a:off x="3867704" y="3982282"/>
            <a:ext cx="280691" cy="266020"/>
          </a:xfrm>
        </p:spPr>
        <p:txBody>
          <a:bodyPr wrap="none" anchor="ctr"/>
          <a:lstStyle>
            <a:lvl1pPr algn="ctr">
              <a:defRPr sz="700"/>
            </a:lvl1pPr>
          </a:lstStyle>
          <a:p>
            <a:r>
              <a:rPr lang="en-GB"/>
              <a:t>icon</a:t>
            </a:r>
          </a:p>
        </p:txBody>
      </p:sp>
      <p:sp>
        <p:nvSpPr>
          <p:cNvPr id="5" name="Picture Placeholder 4">
            <a:extLst>
              <a:ext uri="{FF2B5EF4-FFF2-40B4-BE49-F238E27FC236}">
                <a16:creationId xmlns:a16="http://schemas.microsoft.com/office/drawing/2014/main" id="{53221158-4889-E051-8CF2-27FF2741E0F2}"/>
              </a:ext>
            </a:extLst>
          </p:cNvPr>
          <p:cNvSpPr>
            <a:spLocks noGrp="1"/>
          </p:cNvSpPr>
          <p:nvPr>
            <p:ph type="pic" sz="quarter" idx="37"/>
          </p:nvPr>
        </p:nvSpPr>
        <p:spPr>
          <a:xfrm>
            <a:off x="461843" y="1497467"/>
            <a:ext cx="3148780" cy="1820862"/>
          </a:xfrm>
        </p:spPr>
        <p:txBody>
          <a:bodyPr anchor="ctr"/>
          <a:lstStyle>
            <a:lvl1pPr algn="ctr">
              <a:defRPr/>
            </a:lvl1pPr>
          </a:lstStyle>
          <a:p>
            <a:r>
              <a:rPr lang="en-US"/>
              <a:t>Click icon to add picture</a:t>
            </a:r>
            <a:endParaRPr lang="en-GB"/>
          </a:p>
        </p:txBody>
      </p:sp>
      <p:sp>
        <p:nvSpPr>
          <p:cNvPr id="14" name="Text Placeholder 3">
            <a:extLst>
              <a:ext uri="{FF2B5EF4-FFF2-40B4-BE49-F238E27FC236}">
                <a16:creationId xmlns:a16="http://schemas.microsoft.com/office/drawing/2014/main" id="{14B3DDF6-771A-D323-C78A-AD7AA9A27296}"/>
              </a:ext>
            </a:extLst>
          </p:cNvPr>
          <p:cNvSpPr>
            <a:spLocks noGrp="1"/>
          </p:cNvSpPr>
          <p:nvPr>
            <p:ph type="body" sz="quarter" idx="18"/>
          </p:nvPr>
        </p:nvSpPr>
        <p:spPr>
          <a:xfrm>
            <a:off x="3837335" y="2220735"/>
            <a:ext cx="3372318" cy="1424166"/>
          </a:xfrm>
        </p:spPr>
        <p:txBody>
          <a:bodyPr/>
          <a:lstStyle>
            <a:lvl1pPr>
              <a:defRPr sz="800"/>
            </a:lvl1pPr>
          </a:lstStyle>
          <a:p>
            <a:pPr lvl="0"/>
            <a:r>
              <a:rPr lang="en-US"/>
              <a:t>Click to edit Master text styles</a:t>
            </a:r>
          </a:p>
          <a:p>
            <a:pPr lvl="1"/>
            <a:r>
              <a:rPr lang="en-US"/>
              <a:t>Second level</a:t>
            </a:r>
          </a:p>
          <a:p>
            <a:pPr lvl="2"/>
            <a:r>
              <a:rPr lang="en-US"/>
              <a:t>Third level</a:t>
            </a:r>
          </a:p>
          <a:p>
            <a:pPr lvl="3"/>
            <a:r>
              <a:rPr lang="en-US"/>
              <a:t>Fourth level</a:t>
            </a:r>
          </a:p>
        </p:txBody>
      </p:sp>
      <p:sp>
        <p:nvSpPr>
          <p:cNvPr id="17" name="Text Placeholder 11">
            <a:extLst>
              <a:ext uri="{FF2B5EF4-FFF2-40B4-BE49-F238E27FC236}">
                <a16:creationId xmlns:a16="http://schemas.microsoft.com/office/drawing/2014/main" id="{2B3BF9D3-7613-30C4-44D7-6813FFB81C85}"/>
              </a:ext>
            </a:extLst>
          </p:cNvPr>
          <p:cNvSpPr>
            <a:spLocks noGrp="1"/>
          </p:cNvSpPr>
          <p:nvPr>
            <p:ph type="body" sz="quarter" idx="35"/>
          </p:nvPr>
        </p:nvSpPr>
        <p:spPr>
          <a:xfrm>
            <a:off x="3837336" y="4657706"/>
            <a:ext cx="3372321" cy="1816592"/>
          </a:xfrm>
        </p:spPr>
        <p:txBody>
          <a:bodyPr/>
          <a:lstStyle>
            <a:lvl1pPr>
              <a:defRPr sz="8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9" name="Text Placeholder 15">
            <a:extLst>
              <a:ext uri="{FF2B5EF4-FFF2-40B4-BE49-F238E27FC236}">
                <a16:creationId xmlns:a16="http://schemas.microsoft.com/office/drawing/2014/main" id="{5923E98A-7B42-35EC-F9A9-40D6DC63F028}"/>
              </a:ext>
            </a:extLst>
          </p:cNvPr>
          <p:cNvSpPr>
            <a:spLocks noGrp="1"/>
          </p:cNvSpPr>
          <p:nvPr>
            <p:ph type="body" sz="quarter" idx="36"/>
          </p:nvPr>
        </p:nvSpPr>
        <p:spPr>
          <a:xfrm>
            <a:off x="7640398" y="2220735"/>
            <a:ext cx="3537125" cy="1424165"/>
          </a:xfrm>
        </p:spPr>
        <p:txBody>
          <a:bodyPr/>
          <a:lstStyle>
            <a:lvl1pPr>
              <a:defRPr sz="800"/>
            </a:lvl1pPr>
            <a:lvl2pPr>
              <a:defRPr sz="800"/>
            </a:lvl2pPr>
            <a:lvl3pPr>
              <a:defRPr sz="700"/>
            </a:lvl3pPr>
            <a:lvl4pPr>
              <a:defRPr sz="600"/>
            </a:lvl4pPr>
            <a:lvl5pPr>
              <a:defRPr sz="600"/>
            </a:lvl5pPr>
          </a:lstStyle>
          <a:p>
            <a:pPr lvl="0"/>
            <a:r>
              <a:rPr lang="en-US"/>
              <a:t>Click to edit Master text styles</a:t>
            </a:r>
          </a:p>
        </p:txBody>
      </p:sp>
      <p:sp>
        <p:nvSpPr>
          <p:cNvPr id="9" name="Text Placeholder 8">
            <a:extLst>
              <a:ext uri="{FF2B5EF4-FFF2-40B4-BE49-F238E27FC236}">
                <a16:creationId xmlns:a16="http://schemas.microsoft.com/office/drawing/2014/main" id="{5FF3EC44-BFF6-6891-65A6-E9CB02609C25}"/>
              </a:ext>
            </a:extLst>
          </p:cNvPr>
          <p:cNvSpPr>
            <a:spLocks noGrp="1"/>
          </p:cNvSpPr>
          <p:nvPr>
            <p:ph type="body" sz="quarter" idx="38"/>
          </p:nvPr>
        </p:nvSpPr>
        <p:spPr>
          <a:xfrm>
            <a:off x="604108" y="3515870"/>
            <a:ext cx="2849825" cy="1062167"/>
          </a:xfrm>
        </p:spPr>
        <p:txBody>
          <a:bodyPr lIns="0" tIns="0" rIns="0" bIns="0" numCol="2" spcCol="180000"/>
          <a:lstStyle>
            <a:lvl1pPr>
              <a:spcAft>
                <a:spcPts val="300"/>
              </a:spcAft>
              <a:defRPr sz="900" cap="all" baseline="0">
                <a:solidFill>
                  <a:schemeClr val="bg2"/>
                </a:solidFill>
                <a:latin typeface="Arial" panose="020B0604020202020204" pitchFamily="34" charset="0"/>
              </a:defRPr>
            </a:lvl1pPr>
            <a:lvl2pPr marL="0" indent="0">
              <a:buNone/>
              <a:defRPr sz="900">
                <a:solidFill>
                  <a:schemeClr val="bg2"/>
                </a:solidFill>
              </a:defRPr>
            </a:lvl2pPr>
            <a:lvl3pPr marL="85699" indent="-85699">
              <a:spcAft>
                <a:spcPts val="300"/>
              </a:spcAft>
              <a:defRPr sz="900">
                <a:solidFill>
                  <a:schemeClr val="bg2"/>
                </a:solidFill>
              </a:defRPr>
            </a:lvl3pPr>
          </a:lstStyle>
          <a:p>
            <a:pPr lvl="0"/>
            <a:r>
              <a:rPr lang="en-US"/>
              <a:t>Click to edit Master text styles</a:t>
            </a:r>
          </a:p>
          <a:p>
            <a:pPr lvl="1"/>
            <a:r>
              <a:rPr lang="en-US"/>
              <a:t>Second level</a:t>
            </a:r>
          </a:p>
          <a:p>
            <a:pPr lvl="2"/>
            <a:r>
              <a:rPr lang="en-US"/>
              <a:t>Third level</a:t>
            </a:r>
          </a:p>
        </p:txBody>
      </p:sp>
      <p:sp>
        <p:nvSpPr>
          <p:cNvPr id="11" name="Text Placeholder 8">
            <a:extLst>
              <a:ext uri="{FF2B5EF4-FFF2-40B4-BE49-F238E27FC236}">
                <a16:creationId xmlns:a16="http://schemas.microsoft.com/office/drawing/2014/main" id="{AB572C5A-56E8-37D1-F227-2980912C5BE4}"/>
              </a:ext>
            </a:extLst>
          </p:cNvPr>
          <p:cNvSpPr>
            <a:spLocks noGrp="1"/>
          </p:cNvSpPr>
          <p:nvPr>
            <p:ph type="body" sz="quarter" idx="39"/>
          </p:nvPr>
        </p:nvSpPr>
        <p:spPr>
          <a:xfrm>
            <a:off x="556768" y="4957314"/>
            <a:ext cx="1342917" cy="1325330"/>
          </a:xfrm>
        </p:spPr>
        <p:txBody>
          <a:bodyPr lIns="0" tIns="0" rIns="0" bIns="0"/>
          <a:lstStyle>
            <a:lvl1pPr>
              <a:lnSpc>
                <a:spcPct val="100000"/>
              </a:lnSpc>
              <a:spcAft>
                <a:spcPts val="200"/>
              </a:spcAft>
              <a:defRPr sz="800" cap="all" baseline="0">
                <a:latin typeface="Arial" panose="020B0604020202020204" pitchFamily="34" charset="0"/>
              </a:defRPr>
            </a:lvl1pPr>
            <a:lvl2pPr marL="0" indent="0">
              <a:lnSpc>
                <a:spcPct val="100000"/>
              </a:lnSpc>
              <a:spcAft>
                <a:spcPts val="600"/>
              </a:spcAft>
              <a:buNone/>
              <a:defRPr sz="800"/>
            </a:lvl2pPr>
            <a:lvl3pPr marL="85699" indent="-85699">
              <a:lnSpc>
                <a:spcPct val="100000"/>
              </a:lnSpc>
              <a:spcAft>
                <a:spcPts val="600"/>
              </a:spcAft>
              <a:defRPr sz="800"/>
            </a:lvl3pPr>
          </a:lstStyle>
          <a:p>
            <a:pPr lvl="0"/>
            <a:r>
              <a:rPr lang="en-US"/>
              <a:t>Click to edit Master text styles</a:t>
            </a:r>
          </a:p>
          <a:p>
            <a:pPr lvl="1"/>
            <a:r>
              <a:rPr lang="en-US"/>
              <a:t>Second level</a:t>
            </a:r>
          </a:p>
          <a:p>
            <a:pPr lvl="2"/>
            <a:r>
              <a:rPr lang="en-US"/>
              <a:t>Third level</a:t>
            </a:r>
          </a:p>
        </p:txBody>
      </p:sp>
      <p:sp>
        <p:nvSpPr>
          <p:cNvPr id="13" name="Text Placeholder 8">
            <a:extLst>
              <a:ext uri="{FF2B5EF4-FFF2-40B4-BE49-F238E27FC236}">
                <a16:creationId xmlns:a16="http://schemas.microsoft.com/office/drawing/2014/main" id="{17A18B83-E6B8-5D81-7F4C-E26F8CE669CE}"/>
              </a:ext>
            </a:extLst>
          </p:cNvPr>
          <p:cNvSpPr>
            <a:spLocks noGrp="1"/>
          </p:cNvSpPr>
          <p:nvPr>
            <p:ph type="body" sz="quarter" idx="40"/>
          </p:nvPr>
        </p:nvSpPr>
        <p:spPr>
          <a:xfrm>
            <a:off x="2008892" y="4957314"/>
            <a:ext cx="1514440" cy="1325330"/>
          </a:xfrm>
        </p:spPr>
        <p:txBody>
          <a:bodyPr lIns="0" tIns="0" rIns="0" bIns="0"/>
          <a:lstStyle>
            <a:lvl1pPr>
              <a:lnSpc>
                <a:spcPct val="100000"/>
              </a:lnSpc>
              <a:spcBef>
                <a:spcPts val="0"/>
              </a:spcBef>
              <a:spcAft>
                <a:spcPts val="200"/>
              </a:spcAft>
              <a:defRPr sz="800" cap="all" baseline="0">
                <a:latin typeface="Arial" panose="020B0604020202020204" pitchFamily="34" charset="0"/>
              </a:defRPr>
            </a:lvl1pPr>
            <a:lvl2pPr marL="0" indent="0">
              <a:lnSpc>
                <a:spcPct val="100000"/>
              </a:lnSpc>
              <a:spcBef>
                <a:spcPts val="0"/>
              </a:spcBef>
              <a:spcAft>
                <a:spcPts val="600"/>
              </a:spcAft>
              <a:buNone/>
              <a:defRPr sz="800"/>
            </a:lvl2pPr>
            <a:lvl3pPr marL="85699" indent="-85699">
              <a:lnSpc>
                <a:spcPct val="100000"/>
              </a:lnSpc>
              <a:spcBef>
                <a:spcPts val="0"/>
              </a:spcBef>
              <a:spcAft>
                <a:spcPts val="0"/>
              </a:spcAft>
              <a:defRPr sz="800"/>
            </a:lvl3pPr>
          </a:lstStyle>
          <a:p>
            <a:pPr lvl="0"/>
            <a:r>
              <a:rPr lang="en-US"/>
              <a:t>Click to edit Master text styles</a:t>
            </a:r>
          </a:p>
          <a:p>
            <a:pPr lvl="1"/>
            <a:r>
              <a:rPr lang="en-US"/>
              <a:t>Second level</a:t>
            </a:r>
          </a:p>
          <a:p>
            <a:pPr lvl="2"/>
            <a:r>
              <a:rPr lang="en-US"/>
              <a:t>Third level</a:t>
            </a:r>
          </a:p>
        </p:txBody>
      </p:sp>
      <p:sp>
        <p:nvSpPr>
          <p:cNvPr id="20" name="Text Placeholder 19">
            <a:extLst>
              <a:ext uri="{FF2B5EF4-FFF2-40B4-BE49-F238E27FC236}">
                <a16:creationId xmlns:a16="http://schemas.microsoft.com/office/drawing/2014/main" id="{3234C8D2-BFDF-2C29-B47B-5FA96382B193}"/>
              </a:ext>
            </a:extLst>
          </p:cNvPr>
          <p:cNvSpPr>
            <a:spLocks noGrp="1"/>
          </p:cNvSpPr>
          <p:nvPr>
            <p:ph type="body" sz="quarter" idx="41" hasCustomPrompt="1"/>
          </p:nvPr>
        </p:nvSpPr>
        <p:spPr>
          <a:xfrm>
            <a:off x="3837335" y="1933079"/>
            <a:ext cx="3373008" cy="309562"/>
          </a:xfrm>
        </p:spPr>
        <p:txBody>
          <a:bodyPr/>
          <a:lstStyle>
            <a:lvl1pPr>
              <a:defRPr b="1" cap="none" baseline="0">
                <a:latin typeface="Arial" panose="020B0604020202020204" pitchFamily="34" charset="0"/>
              </a:defRPr>
            </a:lvl1pPr>
          </a:lstStyle>
          <a:p>
            <a:pPr lvl="0"/>
            <a:r>
              <a:rPr lang="en-US"/>
              <a:t>CLICK TO EDIT MASTER TEXT STYLES</a:t>
            </a:r>
          </a:p>
        </p:txBody>
      </p:sp>
      <p:sp>
        <p:nvSpPr>
          <p:cNvPr id="33" name="Text Placeholder 19">
            <a:extLst>
              <a:ext uri="{FF2B5EF4-FFF2-40B4-BE49-F238E27FC236}">
                <a16:creationId xmlns:a16="http://schemas.microsoft.com/office/drawing/2014/main" id="{32A432C4-745E-6A44-812D-F15E3B92F128}"/>
              </a:ext>
            </a:extLst>
          </p:cNvPr>
          <p:cNvSpPr>
            <a:spLocks noGrp="1"/>
          </p:cNvSpPr>
          <p:nvPr>
            <p:ph type="body" sz="quarter" idx="42" hasCustomPrompt="1"/>
          </p:nvPr>
        </p:nvSpPr>
        <p:spPr>
          <a:xfrm>
            <a:off x="3837336" y="4369168"/>
            <a:ext cx="3372319" cy="309562"/>
          </a:xfrm>
        </p:spPr>
        <p:txBody>
          <a:bodyPr/>
          <a:lstStyle>
            <a:lvl1pPr>
              <a:defRPr b="1" cap="none" baseline="0">
                <a:latin typeface="Arial" panose="020B0604020202020204" pitchFamily="34" charset="0"/>
              </a:defRPr>
            </a:lvl1pPr>
          </a:lstStyle>
          <a:p>
            <a:pPr lvl="0"/>
            <a:r>
              <a:rPr lang="en-US"/>
              <a:t>CLICK TO EDIT MASTER TEXT STYLES</a:t>
            </a:r>
          </a:p>
        </p:txBody>
      </p:sp>
      <p:sp>
        <p:nvSpPr>
          <p:cNvPr id="35" name="Text Placeholder 19">
            <a:extLst>
              <a:ext uri="{FF2B5EF4-FFF2-40B4-BE49-F238E27FC236}">
                <a16:creationId xmlns:a16="http://schemas.microsoft.com/office/drawing/2014/main" id="{199D398C-7881-3FBE-7A95-83C888865B04}"/>
              </a:ext>
            </a:extLst>
          </p:cNvPr>
          <p:cNvSpPr>
            <a:spLocks noGrp="1"/>
          </p:cNvSpPr>
          <p:nvPr>
            <p:ph type="body" sz="quarter" idx="43" hasCustomPrompt="1"/>
          </p:nvPr>
        </p:nvSpPr>
        <p:spPr>
          <a:xfrm>
            <a:off x="7640398" y="1933079"/>
            <a:ext cx="3557304" cy="309562"/>
          </a:xfrm>
        </p:spPr>
        <p:txBody>
          <a:bodyPr/>
          <a:lstStyle>
            <a:lvl1pPr>
              <a:defRPr b="1" cap="none" baseline="0">
                <a:latin typeface="Arial" panose="020B0604020202020204" pitchFamily="34" charset="0"/>
              </a:defRPr>
            </a:lvl1pPr>
          </a:lstStyle>
          <a:p>
            <a:pPr lvl="0"/>
            <a:r>
              <a:rPr lang="en-US"/>
              <a:t>CLICK TO EDIT MASTER TEXT STYLES</a:t>
            </a:r>
          </a:p>
        </p:txBody>
      </p:sp>
      <p:cxnSp>
        <p:nvCxnSpPr>
          <p:cNvPr id="3" name="Straight Connector 2">
            <a:extLst>
              <a:ext uri="{FF2B5EF4-FFF2-40B4-BE49-F238E27FC236}">
                <a16:creationId xmlns:a16="http://schemas.microsoft.com/office/drawing/2014/main" id="{EBDAC548-1D50-D58C-2C63-5B1FDBCD9FBA}"/>
              </a:ext>
            </a:extLst>
          </p:cNvPr>
          <p:cNvCxnSpPr>
            <a:cxnSpLocks/>
          </p:cNvCxnSpPr>
          <p:nvPr userDrawn="1"/>
        </p:nvCxnSpPr>
        <p:spPr>
          <a:xfrm>
            <a:off x="3936695" y="3573019"/>
            <a:ext cx="327295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BD2F7551-5BF7-27E6-A965-5845848B9100}"/>
              </a:ext>
            </a:extLst>
          </p:cNvPr>
          <p:cNvCxnSpPr>
            <a:cxnSpLocks/>
          </p:cNvCxnSpPr>
          <p:nvPr userDrawn="1"/>
        </p:nvCxnSpPr>
        <p:spPr>
          <a:xfrm>
            <a:off x="7731171" y="3573019"/>
            <a:ext cx="3272959"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Title 1">
            <a:extLst>
              <a:ext uri="{FF2B5EF4-FFF2-40B4-BE49-F238E27FC236}">
                <a16:creationId xmlns:a16="http://schemas.microsoft.com/office/drawing/2014/main" id="{D1A41CC1-D350-6A90-43DF-24E154A4A4D0}"/>
              </a:ext>
            </a:extLst>
          </p:cNvPr>
          <p:cNvSpPr>
            <a:spLocks noGrp="1"/>
          </p:cNvSpPr>
          <p:nvPr>
            <p:ph type="title" hasCustomPrompt="1"/>
          </p:nvPr>
        </p:nvSpPr>
        <p:spPr>
          <a:xfrm>
            <a:off x="450732" y="460771"/>
            <a:ext cx="10214490" cy="558163"/>
          </a:xfrm>
        </p:spPr>
        <p:txBody>
          <a:bodyPr/>
          <a:lstStyle>
            <a:lvl1pPr>
              <a:defRPr sz="3199"/>
            </a:lvl1pPr>
          </a:lstStyle>
          <a:p>
            <a:r>
              <a:rPr lang="en-GB"/>
              <a:t>Insert title here</a:t>
            </a:r>
          </a:p>
        </p:txBody>
      </p:sp>
      <p:grpSp>
        <p:nvGrpSpPr>
          <p:cNvPr id="28" name="Group 27">
            <a:extLst>
              <a:ext uri="{FF2B5EF4-FFF2-40B4-BE49-F238E27FC236}">
                <a16:creationId xmlns:a16="http://schemas.microsoft.com/office/drawing/2014/main" id="{694F8C78-3F00-1542-5E10-EE462A8E16DD}"/>
              </a:ext>
            </a:extLst>
          </p:cNvPr>
          <p:cNvGrpSpPr/>
          <p:nvPr userDrawn="1"/>
        </p:nvGrpSpPr>
        <p:grpSpPr>
          <a:xfrm>
            <a:off x="12284372" y="0"/>
            <a:ext cx="2174455" cy="4839558"/>
            <a:chOff x="838200" y="1150069"/>
            <a:chExt cx="2175021" cy="4839558"/>
          </a:xfrm>
        </p:grpSpPr>
        <p:sp>
          <p:nvSpPr>
            <p:cNvPr id="30" name="Rectangle 29">
              <a:extLst>
                <a:ext uri="{FF2B5EF4-FFF2-40B4-BE49-F238E27FC236}">
                  <a16:creationId xmlns:a16="http://schemas.microsoft.com/office/drawing/2014/main" id="{ED7C666A-8EF8-D9CE-1A58-E0A78BC51CEA}"/>
                </a:ext>
              </a:extLst>
            </p:cNvPr>
            <p:cNvSpPr/>
            <p:nvPr/>
          </p:nvSpPr>
          <p:spPr>
            <a:xfrm>
              <a:off x="838200" y="1150069"/>
              <a:ext cx="2146445" cy="4839558"/>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333333"/>
                </a:solidFill>
              </a:endParaRPr>
            </a:p>
          </p:txBody>
        </p:sp>
        <p:sp>
          <p:nvSpPr>
            <p:cNvPr id="32" name="Rectangle 31">
              <a:extLst>
                <a:ext uri="{FF2B5EF4-FFF2-40B4-BE49-F238E27FC236}">
                  <a16:creationId xmlns:a16="http://schemas.microsoft.com/office/drawing/2014/main" id="{5840534B-B5B1-5DCA-047B-7E12AF9E8B35}"/>
                </a:ext>
              </a:extLst>
            </p:cNvPr>
            <p:cNvSpPr/>
            <p:nvPr/>
          </p:nvSpPr>
          <p:spPr>
            <a:xfrm flipV="1">
              <a:off x="838200" y="1150069"/>
              <a:ext cx="2146445" cy="52016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799">
                <a:solidFill>
                  <a:srgbClr val="333333"/>
                </a:solidFill>
              </a:endParaRPr>
            </a:p>
          </p:txBody>
        </p:sp>
        <p:sp>
          <p:nvSpPr>
            <p:cNvPr id="36" name="TextBox 35">
              <a:extLst>
                <a:ext uri="{FF2B5EF4-FFF2-40B4-BE49-F238E27FC236}">
                  <a16:creationId xmlns:a16="http://schemas.microsoft.com/office/drawing/2014/main" id="{D790A3FF-E969-D1C0-8825-40750CE780C6}"/>
                </a:ext>
              </a:extLst>
            </p:cNvPr>
            <p:cNvSpPr txBox="1"/>
            <p:nvPr/>
          </p:nvSpPr>
          <p:spPr>
            <a:xfrm>
              <a:off x="866775" y="2189496"/>
              <a:ext cx="2087197" cy="553998"/>
            </a:xfrm>
            <a:prstGeom prst="rect">
              <a:avLst/>
            </a:prstGeom>
            <a:noFill/>
          </p:spPr>
          <p:txBody>
            <a:bodyPr wrap="square" rtlCol="0">
              <a:spAutoFit/>
            </a:bodyPr>
            <a:lstStyle/>
            <a:p>
              <a:r>
                <a:rPr lang="en-GB" sz="1000" b="1">
                  <a:solidFill>
                    <a:srgbClr val="333333"/>
                  </a:solidFill>
                </a:rPr>
                <a:t>2. </a:t>
              </a:r>
              <a:r>
                <a:rPr lang="en-GB" sz="1000">
                  <a:solidFill>
                    <a:srgbClr val="333333"/>
                  </a:solidFill>
                </a:rPr>
                <a:t>Click on the </a:t>
              </a:r>
              <a:r>
                <a:rPr lang="en-GB" sz="1000" b="0">
                  <a:solidFill>
                    <a:srgbClr val="333333"/>
                  </a:solidFill>
                  <a:latin typeface="Arial" panose="020B0604020202020204" pitchFamily="34" charset="0"/>
                </a:rPr>
                <a:t>icon</a:t>
              </a:r>
              <a:r>
                <a:rPr lang="en-GB" sz="1000">
                  <a:solidFill>
                    <a:srgbClr val="333333"/>
                  </a:solidFill>
                </a:rPr>
                <a:t> in the middle of the placeholder and choose the image from your computer.</a:t>
              </a:r>
            </a:p>
          </p:txBody>
        </p:sp>
        <p:sp>
          <p:nvSpPr>
            <p:cNvPr id="37" name="TextBox 36">
              <a:extLst>
                <a:ext uri="{FF2B5EF4-FFF2-40B4-BE49-F238E27FC236}">
                  <a16:creationId xmlns:a16="http://schemas.microsoft.com/office/drawing/2014/main" id="{D7DEC886-3D18-8017-E63A-ED45F3D6AE1A}"/>
                </a:ext>
              </a:extLst>
            </p:cNvPr>
            <p:cNvSpPr txBox="1"/>
            <p:nvPr/>
          </p:nvSpPr>
          <p:spPr>
            <a:xfrm>
              <a:off x="866774" y="2943679"/>
              <a:ext cx="2146447" cy="553998"/>
            </a:xfrm>
            <a:prstGeom prst="rect">
              <a:avLst/>
            </a:prstGeom>
            <a:noFill/>
          </p:spPr>
          <p:txBody>
            <a:bodyPr wrap="square" rtlCol="0">
              <a:spAutoFit/>
            </a:bodyPr>
            <a:lstStyle/>
            <a:p>
              <a:r>
                <a:rPr lang="en-GB" sz="1000" b="1">
                  <a:solidFill>
                    <a:srgbClr val="333333"/>
                  </a:solidFill>
                </a:rPr>
                <a:t>3. </a:t>
              </a:r>
              <a:r>
                <a:rPr lang="en-GB" sz="1000">
                  <a:solidFill>
                    <a:srgbClr val="333333"/>
                  </a:solidFill>
                </a:rPr>
                <a:t>Click on the </a:t>
              </a:r>
              <a:r>
                <a:rPr lang="en-GB" sz="1000" b="0">
                  <a:solidFill>
                    <a:srgbClr val="333333"/>
                  </a:solidFill>
                  <a:latin typeface="Arial" panose="020B0604020202020204" pitchFamily="34" charset="0"/>
                </a:rPr>
                <a:t>Format Picture </a:t>
              </a:r>
              <a:r>
                <a:rPr lang="en-GB" sz="1000">
                  <a:solidFill>
                    <a:srgbClr val="333333"/>
                  </a:solidFill>
                </a:rPr>
                <a:t>tab in the ribbon and use the tools to edit the image.</a:t>
              </a:r>
            </a:p>
          </p:txBody>
        </p:sp>
        <p:sp>
          <p:nvSpPr>
            <p:cNvPr id="40" name="TextBox 39">
              <a:extLst>
                <a:ext uri="{FF2B5EF4-FFF2-40B4-BE49-F238E27FC236}">
                  <a16:creationId xmlns:a16="http://schemas.microsoft.com/office/drawing/2014/main" id="{B7B94B58-FB2F-E265-8DA3-0EA893548FB9}"/>
                </a:ext>
              </a:extLst>
            </p:cNvPr>
            <p:cNvSpPr txBox="1"/>
            <p:nvPr/>
          </p:nvSpPr>
          <p:spPr>
            <a:xfrm>
              <a:off x="866773" y="3543974"/>
              <a:ext cx="2146447" cy="1169551"/>
            </a:xfrm>
            <a:prstGeom prst="rect">
              <a:avLst/>
            </a:prstGeom>
            <a:noFill/>
          </p:spPr>
          <p:txBody>
            <a:bodyPr wrap="square" rtlCol="0">
              <a:spAutoFit/>
            </a:bodyPr>
            <a:lstStyle/>
            <a:p>
              <a:r>
                <a:rPr lang="en-GB" sz="1000" b="1">
                  <a:solidFill>
                    <a:srgbClr val="333333"/>
                  </a:solidFill>
                </a:rPr>
                <a:t>4. </a:t>
              </a:r>
              <a:r>
                <a:rPr lang="en-GB" sz="1000">
                  <a:solidFill>
                    <a:srgbClr val="333333"/>
                  </a:solidFill>
                </a:rPr>
                <a:t>Choose </a:t>
              </a:r>
              <a:r>
                <a:rPr lang="en-GB" sz="1000" b="0">
                  <a:solidFill>
                    <a:srgbClr val="333333"/>
                  </a:solidFill>
                  <a:latin typeface="Arial" panose="020B0604020202020204" pitchFamily="34" charset="0"/>
                </a:rPr>
                <a:t>Crop</a:t>
              </a:r>
              <a:r>
                <a:rPr lang="en-GB" sz="1000">
                  <a:solidFill>
                    <a:srgbClr val="333333"/>
                  </a:solidFill>
                </a:rPr>
                <a:t> to resize and move the image within the placeholder, using the white circles in the corners of the image. Click on the drop down arrow and choose </a:t>
              </a:r>
              <a:r>
                <a:rPr lang="en-GB" sz="1000" b="0">
                  <a:solidFill>
                    <a:srgbClr val="333333"/>
                  </a:solidFill>
                  <a:latin typeface="Arial" panose="020B0604020202020204" pitchFamily="34" charset="0"/>
                </a:rPr>
                <a:t>Fit </a:t>
              </a:r>
              <a:r>
                <a:rPr lang="en-GB" sz="1000">
                  <a:solidFill>
                    <a:srgbClr val="333333"/>
                  </a:solidFill>
                </a:rPr>
                <a:t>to fit the image to the placeholder.</a:t>
              </a:r>
            </a:p>
          </p:txBody>
        </p:sp>
        <p:sp>
          <p:nvSpPr>
            <p:cNvPr id="41" name="TextBox 40">
              <a:extLst>
                <a:ext uri="{FF2B5EF4-FFF2-40B4-BE49-F238E27FC236}">
                  <a16:creationId xmlns:a16="http://schemas.microsoft.com/office/drawing/2014/main" id="{54950216-D6FD-AEFF-FE73-191B1CF63973}"/>
                </a:ext>
              </a:extLst>
            </p:cNvPr>
            <p:cNvSpPr txBox="1"/>
            <p:nvPr/>
          </p:nvSpPr>
          <p:spPr>
            <a:xfrm>
              <a:off x="866774" y="4759822"/>
              <a:ext cx="2146447" cy="400110"/>
            </a:xfrm>
            <a:prstGeom prst="rect">
              <a:avLst/>
            </a:prstGeom>
            <a:noFill/>
          </p:spPr>
          <p:txBody>
            <a:bodyPr wrap="square" rtlCol="0">
              <a:spAutoFit/>
            </a:bodyPr>
            <a:lstStyle/>
            <a:p>
              <a:r>
                <a:rPr lang="en-GB" sz="1000" b="1">
                  <a:solidFill>
                    <a:srgbClr val="333333"/>
                  </a:solidFill>
                </a:rPr>
                <a:t>5. </a:t>
              </a:r>
              <a:r>
                <a:rPr lang="en-GB" sz="1000">
                  <a:solidFill>
                    <a:srgbClr val="333333"/>
                  </a:solidFill>
                </a:rPr>
                <a:t>Choose </a:t>
              </a:r>
              <a:r>
                <a:rPr lang="en-GB" sz="1000" b="0">
                  <a:solidFill>
                    <a:srgbClr val="333333"/>
                  </a:solidFill>
                  <a:latin typeface="Arial" panose="020B0604020202020204" pitchFamily="34" charset="0"/>
                </a:rPr>
                <a:t>Picture Colour </a:t>
              </a:r>
              <a:r>
                <a:rPr lang="en-GB" sz="1000">
                  <a:solidFill>
                    <a:srgbClr val="333333"/>
                  </a:solidFill>
                </a:rPr>
                <a:t>to adjust the Saturation, Tone, and Colour.</a:t>
              </a:r>
            </a:p>
          </p:txBody>
        </p:sp>
        <p:sp>
          <p:nvSpPr>
            <p:cNvPr id="42" name="TextBox 41">
              <a:extLst>
                <a:ext uri="{FF2B5EF4-FFF2-40B4-BE49-F238E27FC236}">
                  <a16:creationId xmlns:a16="http://schemas.microsoft.com/office/drawing/2014/main" id="{5B514B0E-A52D-1041-6347-052BBA7F4A32}"/>
                </a:ext>
              </a:extLst>
            </p:cNvPr>
            <p:cNvSpPr txBox="1"/>
            <p:nvPr/>
          </p:nvSpPr>
          <p:spPr>
            <a:xfrm>
              <a:off x="866774" y="5360117"/>
              <a:ext cx="2146447" cy="553998"/>
            </a:xfrm>
            <a:prstGeom prst="rect">
              <a:avLst/>
            </a:prstGeom>
            <a:noFill/>
          </p:spPr>
          <p:txBody>
            <a:bodyPr wrap="square" rtlCol="0">
              <a:spAutoFit/>
            </a:bodyPr>
            <a:lstStyle/>
            <a:p>
              <a:r>
                <a:rPr lang="en-GB" sz="1000" b="1">
                  <a:solidFill>
                    <a:srgbClr val="333333"/>
                  </a:solidFill>
                </a:rPr>
                <a:t>6. </a:t>
              </a:r>
              <a:r>
                <a:rPr lang="en-GB" sz="1000">
                  <a:solidFill>
                    <a:srgbClr val="333333"/>
                  </a:solidFill>
                </a:rPr>
                <a:t>Choose </a:t>
              </a:r>
              <a:r>
                <a:rPr lang="en-GB" sz="1000" b="0">
                  <a:solidFill>
                    <a:srgbClr val="333333"/>
                  </a:solidFill>
                  <a:latin typeface="Arial" panose="020B0604020202020204" pitchFamily="34" charset="0"/>
                </a:rPr>
                <a:t>Picture Correction </a:t>
              </a:r>
              <a:r>
                <a:rPr lang="en-GB" sz="1000">
                  <a:solidFill>
                    <a:srgbClr val="333333"/>
                  </a:solidFill>
                </a:rPr>
                <a:t>to adjust the Sharpness, Brightness, and Contrast.</a:t>
              </a:r>
            </a:p>
          </p:txBody>
        </p:sp>
        <p:sp>
          <p:nvSpPr>
            <p:cNvPr id="43" name="TextBox 42">
              <a:extLst>
                <a:ext uri="{FF2B5EF4-FFF2-40B4-BE49-F238E27FC236}">
                  <a16:creationId xmlns:a16="http://schemas.microsoft.com/office/drawing/2014/main" id="{F7A3206C-E1B8-B6BD-8AAC-2A96D2D555CD}"/>
                </a:ext>
              </a:extLst>
            </p:cNvPr>
            <p:cNvSpPr txBox="1"/>
            <p:nvPr/>
          </p:nvSpPr>
          <p:spPr>
            <a:xfrm>
              <a:off x="1072610" y="1179173"/>
              <a:ext cx="1734772" cy="461665"/>
            </a:xfrm>
            <a:prstGeom prst="rect">
              <a:avLst/>
            </a:prstGeom>
            <a:noFill/>
          </p:spPr>
          <p:txBody>
            <a:bodyPr wrap="square" rtlCol="0">
              <a:spAutoFit/>
            </a:bodyPr>
            <a:lstStyle/>
            <a:p>
              <a:pPr algn="ctr"/>
              <a:r>
                <a:rPr lang="en-GB" sz="1200">
                  <a:solidFill>
                    <a:srgbClr val="333333"/>
                  </a:solidFill>
                  <a:latin typeface="+mn-lt"/>
                </a:rPr>
                <a:t>HOW TO INSERT AN IMAGE</a:t>
              </a:r>
            </a:p>
          </p:txBody>
        </p:sp>
        <p:sp>
          <p:nvSpPr>
            <p:cNvPr id="44" name="TextBox 43">
              <a:extLst>
                <a:ext uri="{FF2B5EF4-FFF2-40B4-BE49-F238E27FC236}">
                  <a16:creationId xmlns:a16="http://schemas.microsoft.com/office/drawing/2014/main" id="{4968B833-9C0E-3296-D038-14EEF0BC5361}"/>
                </a:ext>
              </a:extLst>
            </p:cNvPr>
            <p:cNvSpPr txBox="1"/>
            <p:nvPr userDrawn="1"/>
          </p:nvSpPr>
          <p:spPr>
            <a:xfrm>
              <a:off x="866775" y="1759910"/>
              <a:ext cx="2087197" cy="400110"/>
            </a:xfrm>
            <a:prstGeom prst="rect">
              <a:avLst/>
            </a:prstGeom>
            <a:noFill/>
          </p:spPr>
          <p:txBody>
            <a:bodyPr wrap="square" rtlCol="0">
              <a:spAutoFit/>
            </a:bodyPr>
            <a:lstStyle/>
            <a:p>
              <a:r>
                <a:rPr lang="en-GB" sz="1000" b="1">
                  <a:solidFill>
                    <a:srgbClr val="333333"/>
                  </a:solidFill>
                </a:rPr>
                <a:t>1. </a:t>
              </a:r>
              <a:r>
                <a:rPr lang="en-GB" sz="1000">
                  <a:solidFill>
                    <a:srgbClr val="333333"/>
                  </a:solidFill>
                </a:rPr>
                <a:t>If there is already an image present, </a:t>
              </a:r>
              <a:r>
                <a:rPr lang="en-GB" sz="1000">
                  <a:solidFill>
                    <a:srgbClr val="333333"/>
                  </a:solidFill>
                  <a:latin typeface="Arial" panose="020B0604020202020204" pitchFamily="34" charset="0"/>
                </a:rPr>
                <a:t>delete this first.</a:t>
              </a:r>
            </a:p>
          </p:txBody>
        </p:sp>
      </p:grpSp>
      <p:grpSp>
        <p:nvGrpSpPr>
          <p:cNvPr id="45" name="Group 44">
            <a:extLst>
              <a:ext uri="{FF2B5EF4-FFF2-40B4-BE49-F238E27FC236}">
                <a16:creationId xmlns:a16="http://schemas.microsoft.com/office/drawing/2014/main" id="{C59A7169-57D4-160E-4BA9-EFA05718D8C7}"/>
              </a:ext>
            </a:extLst>
          </p:cNvPr>
          <p:cNvGrpSpPr/>
          <p:nvPr userDrawn="1"/>
        </p:nvGrpSpPr>
        <p:grpSpPr>
          <a:xfrm>
            <a:off x="-2227805" y="0"/>
            <a:ext cx="2094408" cy="3914775"/>
            <a:chOff x="-2178418" y="4487679"/>
            <a:chExt cx="2094954" cy="3914775"/>
          </a:xfrm>
        </p:grpSpPr>
        <p:sp>
          <p:nvSpPr>
            <p:cNvPr id="46" name="Rectangle 45">
              <a:extLst>
                <a:ext uri="{FF2B5EF4-FFF2-40B4-BE49-F238E27FC236}">
                  <a16:creationId xmlns:a16="http://schemas.microsoft.com/office/drawing/2014/main" id="{C8B2E3A3-BCDE-AFC7-A67C-3491DCF1B657}"/>
                </a:ext>
              </a:extLst>
            </p:cNvPr>
            <p:cNvSpPr/>
            <p:nvPr/>
          </p:nvSpPr>
          <p:spPr>
            <a:xfrm>
              <a:off x="-2178418" y="4487680"/>
              <a:ext cx="2094954" cy="3914774"/>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333333"/>
                </a:solidFill>
              </a:endParaRPr>
            </a:p>
          </p:txBody>
        </p:sp>
        <p:sp>
          <p:nvSpPr>
            <p:cNvPr id="47" name="Rectangle 46">
              <a:extLst>
                <a:ext uri="{FF2B5EF4-FFF2-40B4-BE49-F238E27FC236}">
                  <a16:creationId xmlns:a16="http://schemas.microsoft.com/office/drawing/2014/main" id="{EF5B984E-3AB8-C1D8-F6DD-CACB3A8CA842}"/>
                </a:ext>
              </a:extLst>
            </p:cNvPr>
            <p:cNvSpPr/>
            <p:nvPr/>
          </p:nvSpPr>
          <p:spPr>
            <a:xfrm>
              <a:off x="-2178418" y="4487679"/>
              <a:ext cx="2094954" cy="55616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799">
                <a:solidFill>
                  <a:srgbClr val="333333"/>
                </a:solidFill>
              </a:endParaRPr>
            </a:p>
          </p:txBody>
        </p:sp>
        <p:sp>
          <p:nvSpPr>
            <p:cNvPr id="48" name="TextBox 47">
              <a:extLst>
                <a:ext uri="{FF2B5EF4-FFF2-40B4-BE49-F238E27FC236}">
                  <a16:creationId xmlns:a16="http://schemas.microsoft.com/office/drawing/2014/main" id="{235F9E77-1617-A56E-0287-B0941CBF00A4}"/>
                </a:ext>
              </a:extLst>
            </p:cNvPr>
            <p:cNvSpPr txBox="1"/>
            <p:nvPr/>
          </p:nvSpPr>
          <p:spPr>
            <a:xfrm>
              <a:off x="-1943077" y="4533656"/>
              <a:ext cx="1668186" cy="461665"/>
            </a:xfrm>
            <a:prstGeom prst="rect">
              <a:avLst/>
            </a:prstGeom>
            <a:noFill/>
          </p:spPr>
          <p:txBody>
            <a:bodyPr wrap="square" rtlCol="0">
              <a:spAutoFit/>
            </a:bodyPr>
            <a:lstStyle/>
            <a:p>
              <a:pPr algn="ctr"/>
              <a:r>
                <a:rPr lang="en-GB" sz="1200">
                  <a:solidFill>
                    <a:srgbClr val="333333"/>
                  </a:solidFill>
                  <a:latin typeface="+mn-lt"/>
                </a:rPr>
                <a:t>HOW TO INSERT AN ICON</a:t>
              </a:r>
            </a:p>
          </p:txBody>
        </p:sp>
        <p:sp>
          <p:nvSpPr>
            <p:cNvPr id="49" name="TextBox 48">
              <a:extLst>
                <a:ext uri="{FF2B5EF4-FFF2-40B4-BE49-F238E27FC236}">
                  <a16:creationId xmlns:a16="http://schemas.microsoft.com/office/drawing/2014/main" id="{53B4D42D-EB3D-9C88-36A9-287CE445F63A}"/>
                </a:ext>
              </a:extLst>
            </p:cNvPr>
            <p:cNvSpPr txBox="1"/>
            <p:nvPr/>
          </p:nvSpPr>
          <p:spPr>
            <a:xfrm>
              <a:off x="-2156460" y="5847658"/>
              <a:ext cx="1976174" cy="861774"/>
            </a:xfrm>
            <a:prstGeom prst="rect">
              <a:avLst/>
            </a:prstGeom>
            <a:noFill/>
          </p:spPr>
          <p:txBody>
            <a:bodyPr wrap="square" rtlCol="0">
              <a:spAutoFit/>
            </a:bodyPr>
            <a:lstStyle/>
            <a:p>
              <a:r>
                <a:rPr lang="en-GB" sz="1000" b="1">
                  <a:solidFill>
                    <a:srgbClr val="333333"/>
                  </a:solidFill>
                </a:rPr>
                <a:t>2. </a:t>
              </a:r>
              <a:r>
                <a:rPr lang="en-GB" sz="1000">
                  <a:solidFill>
                    <a:srgbClr val="333333"/>
                  </a:solidFill>
                </a:rPr>
                <a:t>Click on the </a:t>
              </a:r>
              <a:r>
                <a:rPr lang="en-GB" sz="1000" b="0">
                  <a:solidFill>
                    <a:srgbClr val="333333"/>
                  </a:solidFill>
                  <a:latin typeface="Arial" panose="020B0604020202020204" pitchFamily="34" charset="0"/>
                </a:rPr>
                <a:t>shape </a:t>
              </a:r>
              <a:r>
                <a:rPr lang="en-GB" sz="1000">
                  <a:solidFill>
                    <a:srgbClr val="333333"/>
                  </a:solidFill>
                </a:rPr>
                <a:t>you wish to add your icon to and choose the icon needed from the PPT Icon Library.</a:t>
              </a:r>
              <a:br>
                <a:rPr lang="en-GB" sz="1000">
                  <a:solidFill>
                    <a:srgbClr val="333333"/>
                  </a:solidFill>
                </a:rPr>
              </a:br>
              <a:r>
                <a:rPr lang="en-GB" sz="1000">
                  <a:solidFill>
                    <a:srgbClr val="333333"/>
                  </a:solidFill>
                </a:rPr>
                <a:t>Insert &gt; Icons</a:t>
              </a:r>
            </a:p>
          </p:txBody>
        </p:sp>
        <p:sp>
          <p:nvSpPr>
            <p:cNvPr id="50" name="TextBox 49">
              <a:extLst>
                <a:ext uri="{FF2B5EF4-FFF2-40B4-BE49-F238E27FC236}">
                  <a16:creationId xmlns:a16="http://schemas.microsoft.com/office/drawing/2014/main" id="{41E038A3-126B-F2D7-4D12-CD14F098788D}"/>
                </a:ext>
              </a:extLst>
            </p:cNvPr>
            <p:cNvSpPr txBox="1"/>
            <p:nvPr/>
          </p:nvSpPr>
          <p:spPr>
            <a:xfrm>
              <a:off x="-2156460" y="6706540"/>
              <a:ext cx="1881569" cy="861774"/>
            </a:xfrm>
            <a:prstGeom prst="rect">
              <a:avLst/>
            </a:prstGeom>
            <a:noFill/>
          </p:spPr>
          <p:txBody>
            <a:bodyPr wrap="square" rtlCol="0">
              <a:spAutoFit/>
            </a:bodyPr>
            <a:lstStyle/>
            <a:p>
              <a:r>
                <a:rPr lang="en-GB" sz="1000" b="1">
                  <a:solidFill>
                    <a:srgbClr val="333333"/>
                  </a:solidFill>
                </a:rPr>
                <a:t>3. </a:t>
              </a:r>
              <a:r>
                <a:rPr lang="en-GB" sz="1000">
                  <a:solidFill>
                    <a:srgbClr val="333333"/>
                  </a:solidFill>
                </a:rPr>
                <a:t>Click on the </a:t>
              </a:r>
              <a:r>
                <a:rPr lang="en-GB" sz="1000" b="0">
                  <a:solidFill>
                    <a:srgbClr val="333333"/>
                  </a:solidFill>
                  <a:latin typeface="Arial" panose="020B0604020202020204" pitchFamily="34" charset="0"/>
                </a:rPr>
                <a:t>Format Picture/Format Graphic </a:t>
              </a:r>
              <a:r>
                <a:rPr lang="en-GB" sz="1000">
                  <a:solidFill>
                    <a:srgbClr val="333333"/>
                  </a:solidFill>
                </a:rPr>
                <a:t>tab in the ribbon and choose </a:t>
              </a:r>
              <a:r>
                <a:rPr lang="en-GB" sz="1000" b="0">
                  <a:solidFill>
                    <a:srgbClr val="333333"/>
                  </a:solidFill>
                  <a:latin typeface="Arial" panose="020B0604020202020204" pitchFamily="34" charset="0"/>
                </a:rPr>
                <a:t>Crop</a:t>
              </a:r>
              <a:r>
                <a:rPr lang="en-GB" sz="1000">
                  <a:solidFill>
                    <a:srgbClr val="333333"/>
                  </a:solidFill>
                </a:rPr>
                <a:t> option to edit the position and composition of your icon.</a:t>
              </a:r>
            </a:p>
          </p:txBody>
        </p:sp>
        <p:sp>
          <p:nvSpPr>
            <p:cNvPr id="51" name="TextBox 50">
              <a:extLst>
                <a:ext uri="{FF2B5EF4-FFF2-40B4-BE49-F238E27FC236}">
                  <a16:creationId xmlns:a16="http://schemas.microsoft.com/office/drawing/2014/main" id="{CB324708-56AF-1052-497C-27513630785B}"/>
                </a:ext>
              </a:extLst>
            </p:cNvPr>
            <p:cNvSpPr txBox="1"/>
            <p:nvPr/>
          </p:nvSpPr>
          <p:spPr>
            <a:xfrm>
              <a:off x="-2156460" y="7748950"/>
              <a:ext cx="2032272" cy="553998"/>
            </a:xfrm>
            <a:prstGeom prst="rect">
              <a:avLst/>
            </a:prstGeom>
            <a:noFill/>
          </p:spPr>
          <p:txBody>
            <a:bodyPr wrap="square" rtlCol="0">
              <a:spAutoFit/>
            </a:bodyPr>
            <a:lstStyle/>
            <a:p>
              <a:r>
                <a:rPr lang="en-GB" sz="1000" b="1">
                  <a:solidFill>
                    <a:srgbClr val="333333"/>
                  </a:solidFill>
                </a:rPr>
                <a:t>4. </a:t>
              </a:r>
              <a:r>
                <a:rPr lang="en-GB" sz="1000">
                  <a:solidFill>
                    <a:srgbClr val="333333"/>
                  </a:solidFill>
                </a:rPr>
                <a:t>Click on the drop down arrow and choose </a:t>
              </a:r>
              <a:r>
                <a:rPr lang="en-GB" sz="1000" b="0">
                  <a:solidFill>
                    <a:srgbClr val="333333"/>
                  </a:solidFill>
                  <a:latin typeface="Arial" panose="020B0604020202020204" pitchFamily="34" charset="0"/>
                </a:rPr>
                <a:t>Fit</a:t>
              </a:r>
              <a:r>
                <a:rPr lang="en-GB" sz="1000">
                  <a:solidFill>
                    <a:srgbClr val="333333"/>
                  </a:solidFill>
                </a:rPr>
                <a:t> to fit the icon to the placeholder.</a:t>
              </a:r>
            </a:p>
          </p:txBody>
        </p:sp>
        <p:sp>
          <p:nvSpPr>
            <p:cNvPr id="52" name="TextBox 51">
              <a:extLst>
                <a:ext uri="{FF2B5EF4-FFF2-40B4-BE49-F238E27FC236}">
                  <a16:creationId xmlns:a16="http://schemas.microsoft.com/office/drawing/2014/main" id="{8A0041C4-834D-95DA-BB8B-F7CD89D69835}"/>
                </a:ext>
              </a:extLst>
            </p:cNvPr>
            <p:cNvSpPr txBox="1"/>
            <p:nvPr/>
          </p:nvSpPr>
          <p:spPr>
            <a:xfrm>
              <a:off x="-2156460" y="5119692"/>
              <a:ext cx="1976174" cy="707886"/>
            </a:xfrm>
            <a:prstGeom prst="rect">
              <a:avLst/>
            </a:prstGeom>
            <a:noFill/>
          </p:spPr>
          <p:txBody>
            <a:bodyPr wrap="square" rtlCol="0">
              <a:spAutoFit/>
            </a:bodyPr>
            <a:lstStyle/>
            <a:p>
              <a:r>
                <a:rPr lang="en-GB" sz="1000" b="1">
                  <a:solidFill>
                    <a:srgbClr val="333333"/>
                  </a:solidFill>
                </a:rPr>
                <a:t>1. </a:t>
              </a:r>
              <a:r>
                <a:rPr lang="en-GB" sz="1000">
                  <a:solidFill>
                    <a:srgbClr val="333333"/>
                  </a:solidFill>
                </a:rPr>
                <a:t>To replace an existing icon, first delete it. Only use icons from the PowerPoint icon library: </a:t>
              </a:r>
              <a:r>
                <a:rPr lang="en-GB" sz="1000">
                  <a:solidFill>
                    <a:srgbClr val="333333"/>
                  </a:solidFill>
                  <a:latin typeface="Arial" panose="020B0604020202020204" pitchFamily="34" charset="0"/>
                </a:rPr>
                <a:t>Insert &gt; Icons. </a:t>
              </a:r>
            </a:p>
          </p:txBody>
        </p:sp>
      </p:grpSp>
      <p:sp>
        <p:nvSpPr>
          <p:cNvPr id="2" name="Footer Placeholder 4">
            <a:extLst>
              <a:ext uri="{FF2B5EF4-FFF2-40B4-BE49-F238E27FC236}">
                <a16:creationId xmlns:a16="http://schemas.microsoft.com/office/drawing/2014/main" id="{0AE8A9AF-BFA1-A6BF-F21D-0B948DFA7F8D}"/>
              </a:ext>
            </a:extLst>
          </p:cNvPr>
          <p:cNvSpPr>
            <a:spLocks noGrp="1"/>
          </p:cNvSpPr>
          <p:nvPr>
            <p:ph type="ftr" sz="quarter" idx="3"/>
          </p:nvPr>
        </p:nvSpPr>
        <p:spPr>
          <a:xfrm rot="5400000">
            <a:off x="8770654" y="3198629"/>
            <a:ext cx="6616800" cy="219543"/>
          </a:xfrm>
          <a:prstGeom prst="rect">
            <a:avLst/>
          </a:prstGeom>
          <a:solidFill>
            <a:schemeClr val="accent1"/>
          </a:solidFill>
        </p:spPr>
        <p:txBody>
          <a:bodyPr wrap="square" rtlCol="0" anchor="ctr">
            <a:noAutofit/>
          </a:bodyPr>
          <a:lstStyle>
            <a:lvl1pPr algn="ctr">
              <a:lnSpc>
                <a:spcPct val="100000"/>
              </a:lnSpc>
              <a:spcAft>
                <a:spcPts val="1200"/>
              </a:spcAft>
              <a:defRPr lang="en-GB" sz="900" b="0" spc="100" baseline="0" smtClean="0"/>
            </a:lvl1pPr>
          </a:lstStyle>
          <a:p>
            <a:r>
              <a:rPr lang="en-IN"/>
              <a:t>SECTION TITLE</a:t>
            </a:r>
          </a:p>
        </p:txBody>
      </p:sp>
      <p:sp>
        <p:nvSpPr>
          <p:cNvPr id="8" name="Slide Number Placeholder 46">
            <a:extLst>
              <a:ext uri="{FF2B5EF4-FFF2-40B4-BE49-F238E27FC236}">
                <a16:creationId xmlns:a16="http://schemas.microsoft.com/office/drawing/2014/main" id="{A6B2B90F-2B6D-1332-9DAC-EF0283E2FF7B}"/>
              </a:ext>
            </a:extLst>
          </p:cNvPr>
          <p:cNvSpPr>
            <a:spLocks noGrp="1"/>
          </p:cNvSpPr>
          <p:nvPr>
            <p:ph type="sldNum" sz="quarter" idx="34"/>
          </p:nvPr>
        </p:nvSpPr>
        <p:spPr>
          <a:xfrm>
            <a:off x="11967901" y="6617924"/>
            <a:ext cx="220924" cy="240077"/>
          </a:xfrm>
          <a:prstGeom prst="rect">
            <a:avLst/>
          </a:prstGeom>
          <a:solidFill>
            <a:schemeClr val="accent1"/>
          </a:solidFill>
        </p:spPr>
        <p:txBody>
          <a:bodyPr/>
          <a:lstStyle/>
          <a:p>
            <a:fld id="{BB07EAE1-021A-493C-B07F-6FE9E5D11BEB}" type="slidenum">
              <a:rPr lang="en-GB" smtClean="0"/>
              <a:pPr/>
              <a:t>‹#›</a:t>
            </a:fld>
            <a:endParaRPr lang="en-GB"/>
          </a:p>
        </p:txBody>
      </p:sp>
    </p:spTree>
    <p:custDataLst>
      <p:tags r:id="rId1"/>
    </p:custDataLst>
    <p:extLst>
      <p:ext uri="{BB962C8B-B14F-4D97-AF65-F5344CB8AC3E}">
        <p14:creationId xmlns:p14="http://schemas.microsoft.com/office/powerpoint/2010/main" val="3513530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Client x3">
    <p:spTree>
      <p:nvGrpSpPr>
        <p:cNvPr id="1" name=""/>
        <p:cNvGrpSpPr/>
        <p:nvPr/>
      </p:nvGrpSpPr>
      <p:grpSpPr>
        <a:xfrm>
          <a:off x="0" y="0"/>
          <a:ext cx="0" cy="0"/>
          <a:chOff x="0" y="0"/>
          <a:chExt cx="0" cy="0"/>
        </a:xfrm>
      </p:grpSpPr>
      <p:sp>
        <p:nvSpPr>
          <p:cNvPr id="115" name="Text Placeholder 112">
            <a:extLst>
              <a:ext uri="{FF2B5EF4-FFF2-40B4-BE49-F238E27FC236}">
                <a16:creationId xmlns:a16="http://schemas.microsoft.com/office/drawing/2014/main" id="{D1C7237F-268E-0371-8ECB-2CC44575C2C5}"/>
              </a:ext>
            </a:extLst>
          </p:cNvPr>
          <p:cNvSpPr>
            <a:spLocks noGrp="1"/>
          </p:cNvSpPr>
          <p:nvPr>
            <p:ph type="body" sz="quarter" idx="46" hasCustomPrompt="1"/>
          </p:nvPr>
        </p:nvSpPr>
        <p:spPr>
          <a:xfrm>
            <a:off x="7986159" y="1861372"/>
            <a:ext cx="3068573" cy="1366358"/>
          </a:xfrm>
          <a:gradFill flip="none" rotWithShape="1">
            <a:gsLst>
              <a:gs pos="0">
                <a:schemeClr val="tx2">
                  <a:lumMod val="99000"/>
                  <a:alpha val="75000"/>
                </a:schemeClr>
              </a:gs>
              <a:gs pos="100000">
                <a:schemeClr val="tx2">
                  <a:alpha val="0"/>
                </a:schemeClr>
              </a:gs>
            </a:gsLst>
            <a:lin ang="0" scaled="1"/>
            <a:tileRect/>
          </a:gradFill>
        </p:spPr>
        <p:txBody>
          <a:bodyPr>
            <a:normAutofit/>
          </a:bodyPr>
          <a:lstStyle>
            <a:lvl1pPr>
              <a:spcAft>
                <a:spcPts val="0"/>
              </a:spcAft>
              <a:defRPr/>
            </a:lvl1pPr>
          </a:lstStyle>
          <a:p>
            <a:pPr lvl="0"/>
            <a:r>
              <a:rPr lang="en-GB"/>
              <a:t> </a:t>
            </a:r>
          </a:p>
        </p:txBody>
      </p:sp>
      <p:sp>
        <p:nvSpPr>
          <p:cNvPr id="114" name="Text Placeholder 112">
            <a:extLst>
              <a:ext uri="{FF2B5EF4-FFF2-40B4-BE49-F238E27FC236}">
                <a16:creationId xmlns:a16="http://schemas.microsoft.com/office/drawing/2014/main" id="{DF210B91-865A-D012-09B1-ABFEECDBA643}"/>
              </a:ext>
            </a:extLst>
          </p:cNvPr>
          <p:cNvSpPr>
            <a:spLocks noGrp="1"/>
          </p:cNvSpPr>
          <p:nvPr>
            <p:ph type="body" sz="quarter" idx="45" hasCustomPrompt="1"/>
          </p:nvPr>
        </p:nvSpPr>
        <p:spPr>
          <a:xfrm>
            <a:off x="4221702" y="1861372"/>
            <a:ext cx="3068573" cy="1366358"/>
          </a:xfrm>
          <a:gradFill flip="none" rotWithShape="1">
            <a:gsLst>
              <a:gs pos="0">
                <a:schemeClr val="tx2">
                  <a:lumMod val="99000"/>
                  <a:alpha val="75000"/>
                </a:schemeClr>
              </a:gs>
              <a:gs pos="100000">
                <a:schemeClr val="tx2">
                  <a:alpha val="0"/>
                </a:schemeClr>
              </a:gs>
            </a:gsLst>
            <a:lin ang="0" scaled="1"/>
            <a:tileRect/>
          </a:gradFill>
        </p:spPr>
        <p:txBody>
          <a:bodyPr>
            <a:normAutofit/>
          </a:bodyPr>
          <a:lstStyle>
            <a:lvl1pPr>
              <a:spcAft>
                <a:spcPts val="0"/>
              </a:spcAft>
              <a:defRPr/>
            </a:lvl1pPr>
          </a:lstStyle>
          <a:p>
            <a:pPr lvl="0"/>
            <a:r>
              <a:rPr lang="en-GB"/>
              <a:t> </a:t>
            </a:r>
          </a:p>
        </p:txBody>
      </p:sp>
      <p:sp>
        <p:nvSpPr>
          <p:cNvPr id="113" name="Text Placeholder 112">
            <a:extLst>
              <a:ext uri="{FF2B5EF4-FFF2-40B4-BE49-F238E27FC236}">
                <a16:creationId xmlns:a16="http://schemas.microsoft.com/office/drawing/2014/main" id="{B9419658-9A91-C638-7288-D253DC4B8B93}"/>
              </a:ext>
            </a:extLst>
          </p:cNvPr>
          <p:cNvSpPr>
            <a:spLocks noGrp="1"/>
          </p:cNvSpPr>
          <p:nvPr>
            <p:ph type="body" sz="quarter" idx="44" hasCustomPrompt="1"/>
          </p:nvPr>
        </p:nvSpPr>
        <p:spPr>
          <a:xfrm>
            <a:off x="454789" y="1861372"/>
            <a:ext cx="3068573" cy="1366358"/>
          </a:xfrm>
          <a:gradFill flip="none" rotWithShape="1">
            <a:gsLst>
              <a:gs pos="0">
                <a:schemeClr val="tx2">
                  <a:lumMod val="99000"/>
                  <a:alpha val="75000"/>
                </a:schemeClr>
              </a:gs>
              <a:gs pos="100000">
                <a:schemeClr val="tx2">
                  <a:alpha val="0"/>
                </a:schemeClr>
              </a:gs>
            </a:gsLst>
            <a:lin ang="0" scaled="1"/>
            <a:tileRect/>
          </a:gradFill>
        </p:spPr>
        <p:txBody>
          <a:bodyPr>
            <a:normAutofit/>
          </a:bodyPr>
          <a:lstStyle>
            <a:lvl1pPr>
              <a:spcAft>
                <a:spcPts val="0"/>
              </a:spcAft>
              <a:defRPr/>
            </a:lvl1pPr>
          </a:lstStyle>
          <a:p>
            <a:pPr lvl="0"/>
            <a:r>
              <a:rPr lang="en-GB"/>
              <a:t> </a:t>
            </a:r>
          </a:p>
        </p:txBody>
      </p:sp>
      <p:sp>
        <p:nvSpPr>
          <p:cNvPr id="10" name="Text Placeholder 9">
            <a:extLst>
              <a:ext uri="{FF2B5EF4-FFF2-40B4-BE49-F238E27FC236}">
                <a16:creationId xmlns:a16="http://schemas.microsoft.com/office/drawing/2014/main" id="{CAB1B899-B707-A173-5DF6-18760D887132}"/>
              </a:ext>
            </a:extLst>
          </p:cNvPr>
          <p:cNvSpPr>
            <a:spLocks noGrp="1"/>
          </p:cNvSpPr>
          <p:nvPr>
            <p:ph type="body" sz="quarter" idx="14" hasCustomPrompt="1"/>
          </p:nvPr>
        </p:nvSpPr>
        <p:spPr>
          <a:xfrm>
            <a:off x="454789" y="1182097"/>
            <a:ext cx="3275747" cy="322776"/>
          </a:xfrm>
        </p:spPr>
        <p:txBody>
          <a:bodyPr/>
          <a:lstStyle>
            <a:lvl1pPr>
              <a:defRPr sz="1600" b="1">
                <a:latin typeface="+mj-lt"/>
              </a:defRPr>
            </a:lvl1pPr>
          </a:lstStyle>
          <a:p>
            <a:pPr lvl="0"/>
            <a:r>
              <a:rPr lang="en-GB"/>
              <a:t>Client name 1</a:t>
            </a:r>
          </a:p>
        </p:txBody>
      </p:sp>
      <p:sp>
        <p:nvSpPr>
          <p:cNvPr id="12" name="Text Placeholder 11">
            <a:extLst>
              <a:ext uri="{FF2B5EF4-FFF2-40B4-BE49-F238E27FC236}">
                <a16:creationId xmlns:a16="http://schemas.microsoft.com/office/drawing/2014/main" id="{EE730D1F-2B0D-E5A6-7E41-C14D4DD318B7}"/>
              </a:ext>
            </a:extLst>
          </p:cNvPr>
          <p:cNvSpPr>
            <a:spLocks noGrp="1"/>
          </p:cNvSpPr>
          <p:nvPr>
            <p:ph type="body" sz="quarter" idx="15" hasCustomPrompt="1"/>
          </p:nvPr>
        </p:nvSpPr>
        <p:spPr>
          <a:xfrm>
            <a:off x="454789" y="1544780"/>
            <a:ext cx="2526642" cy="220762"/>
          </a:xfrm>
        </p:spPr>
        <p:txBody>
          <a:bodyPr/>
          <a:lstStyle>
            <a:lvl1pPr>
              <a:defRPr sz="900"/>
            </a:lvl1pPr>
          </a:lstStyle>
          <a:p>
            <a:pPr lvl="0"/>
            <a:r>
              <a:rPr lang="en-GB"/>
              <a:t>Location</a:t>
            </a:r>
          </a:p>
        </p:txBody>
      </p:sp>
      <p:sp>
        <p:nvSpPr>
          <p:cNvPr id="35" name="Text Placeholder 32">
            <a:extLst>
              <a:ext uri="{FF2B5EF4-FFF2-40B4-BE49-F238E27FC236}">
                <a16:creationId xmlns:a16="http://schemas.microsoft.com/office/drawing/2014/main" id="{095F82F7-7520-A821-3C83-0E52563B49F4}"/>
              </a:ext>
            </a:extLst>
          </p:cNvPr>
          <p:cNvSpPr>
            <a:spLocks noGrp="1"/>
          </p:cNvSpPr>
          <p:nvPr>
            <p:ph type="body" sz="quarter" idx="51" hasCustomPrompt="1"/>
          </p:nvPr>
        </p:nvSpPr>
        <p:spPr>
          <a:xfrm>
            <a:off x="1017653" y="3402594"/>
            <a:ext cx="1271171" cy="276999"/>
          </a:xfrm>
        </p:spPr>
        <p:txBody>
          <a:bodyPr/>
          <a:lstStyle>
            <a:lvl1pPr>
              <a:defRPr sz="1200" b="1" cap="none" baseline="0">
                <a:latin typeface="Arial" panose="020B0604020202020204" pitchFamily="34" charset="0"/>
              </a:defRPr>
            </a:lvl1pPr>
          </a:lstStyle>
          <a:p>
            <a:pPr lvl="0"/>
            <a:r>
              <a:rPr lang="en-GB"/>
              <a:t>CHALLENGES</a:t>
            </a:r>
          </a:p>
        </p:txBody>
      </p:sp>
      <p:sp>
        <p:nvSpPr>
          <p:cNvPr id="26" name="Text Placeholder 25">
            <a:extLst>
              <a:ext uri="{FF2B5EF4-FFF2-40B4-BE49-F238E27FC236}">
                <a16:creationId xmlns:a16="http://schemas.microsoft.com/office/drawing/2014/main" id="{5BFF498F-7B83-418C-DC6C-50DA3552AA20}"/>
              </a:ext>
            </a:extLst>
          </p:cNvPr>
          <p:cNvSpPr>
            <a:spLocks noGrp="1"/>
          </p:cNvSpPr>
          <p:nvPr userDrawn="1">
            <p:ph type="body" sz="quarter" idx="16" hasCustomPrompt="1"/>
          </p:nvPr>
        </p:nvSpPr>
        <p:spPr>
          <a:xfrm>
            <a:off x="1017653" y="3656511"/>
            <a:ext cx="2690804" cy="504344"/>
          </a:xfrm>
        </p:spPr>
        <p:txBody>
          <a:bodyPr/>
          <a:lstStyle>
            <a:lvl1pPr>
              <a:defRPr sz="1200"/>
            </a:lvl1pPr>
            <a:lvl2pPr>
              <a:defRPr sz="1200"/>
            </a:lvl2pPr>
            <a:lvl3pPr>
              <a:defRPr sz="1100"/>
            </a:lvl3pPr>
            <a:lvl4pPr>
              <a:defRPr sz="1050"/>
            </a:lvl4pPr>
            <a:lvl5pPr>
              <a:defRPr sz="1050"/>
            </a:lvl5pPr>
          </a:lstStyle>
          <a:p>
            <a:pPr lvl="0"/>
            <a:r>
              <a:rPr lang="en-GB"/>
              <a:t>Insert text here</a:t>
            </a:r>
          </a:p>
          <a:p>
            <a:pPr lvl="1"/>
            <a:r>
              <a:rPr lang="en-GB"/>
              <a:t>Second level</a:t>
            </a:r>
          </a:p>
          <a:p>
            <a:pPr lvl="2"/>
            <a:r>
              <a:rPr lang="en-GB"/>
              <a:t>Third level</a:t>
            </a:r>
          </a:p>
          <a:p>
            <a:pPr lvl="3"/>
            <a:r>
              <a:rPr lang="en-GB"/>
              <a:t>Fourth level</a:t>
            </a:r>
          </a:p>
          <a:p>
            <a:pPr lvl="4"/>
            <a:r>
              <a:rPr lang="en-GB"/>
              <a:t>Fifth level</a:t>
            </a:r>
          </a:p>
        </p:txBody>
      </p:sp>
      <p:sp>
        <p:nvSpPr>
          <p:cNvPr id="37" name="Text Placeholder 32">
            <a:extLst>
              <a:ext uri="{FF2B5EF4-FFF2-40B4-BE49-F238E27FC236}">
                <a16:creationId xmlns:a16="http://schemas.microsoft.com/office/drawing/2014/main" id="{FA48DB5A-E30A-1F41-59D1-73697DFE641F}"/>
              </a:ext>
            </a:extLst>
          </p:cNvPr>
          <p:cNvSpPr>
            <a:spLocks noGrp="1"/>
          </p:cNvSpPr>
          <p:nvPr>
            <p:ph type="body" sz="quarter" idx="52" hasCustomPrompt="1"/>
          </p:nvPr>
        </p:nvSpPr>
        <p:spPr>
          <a:xfrm>
            <a:off x="1017653" y="4296320"/>
            <a:ext cx="1271171" cy="276999"/>
          </a:xfrm>
        </p:spPr>
        <p:txBody>
          <a:bodyPr/>
          <a:lstStyle>
            <a:lvl1pPr>
              <a:defRPr sz="1200" b="1" cap="none" baseline="0">
                <a:latin typeface="Arial" panose="020B0604020202020204" pitchFamily="34" charset="0"/>
              </a:defRPr>
            </a:lvl1pPr>
          </a:lstStyle>
          <a:p>
            <a:pPr lvl="0"/>
            <a:r>
              <a:rPr lang="en-GB"/>
              <a:t>SOLUTIONS</a:t>
            </a:r>
          </a:p>
        </p:txBody>
      </p:sp>
      <p:sp>
        <p:nvSpPr>
          <p:cNvPr id="27" name="Text Placeholder 25">
            <a:extLst>
              <a:ext uri="{FF2B5EF4-FFF2-40B4-BE49-F238E27FC236}">
                <a16:creationId xmlns:a16="http://schemas.microsoft.com/office/drawing/2014/main" id="{09C5ABC5-F9F7-4141-EA4A-FAEBDCAA653D}"/>
              </a:ext>
            </a:extLst>
          </p:cNvPr>
          <p:cNvSpPr>
            <a:spLocks noGrp="1"/>
          </p:cNvSpPr>
          <p:nvPr userDrawn="1">
            <p:ph type="body" sz="quarter" idx="17" hasCustomPrompt="1"/>
          </p:nvPr>
        </p:nvSpPr>
        <p:spPr>
          <a:xfrm>
            <a:off x="1017653" y="4595627"/>
            <a:ext cx="2690804" cy="504344"/>
          </a:xfrm>
        </p:spPr>
        <p:txBody>
          <a:bodyPr/>
          <a:lstStyle>
            <a:lvl1pPr>
              <a:defRPr sz="1200"/>
            </a:lvl1pPr>
            <a:lvl2pPr>
              <a:defRPr sz="1200"/>
            </a:lvl2pPr>
            <a:lvl3pPr>
              <a:defRPr sz="1100"/>
            </a:lvl3pPr>
            <a:lvl4pPr>
              <a:defRPr sz="1050"/>
            </a:lvl4pPr>
            <a:lvl5pPr>
              <a:defRPr sz="1050"/>
            </a:lvl5pPr>
          </a:lstStyle>
          <a:p>
            <a:pPr lvl="0"/>
            <a:r>
              <a:rPr lang="en-GB"/>
              <a:t>Insert text here</a:t>
            </a:r>
          </a:p>
          <a:p>
            <a:pPr lvl="1"/>
            <a:r>
              <a:rPr lang="en-GB"/>
              <a:t>Second level</a:t>
            </a:r>
          </a:p>
          <a:p>
            <a:pPr lvl="2"/>
            <a:r>
              <a:rPr lang="en-GB"/>
              <a:t>Third level</a:t>
            </a:r>
          </a:p>
          <a:p>
            <a:pPr lvl="3"/>
            <a:r>
              <a:rPr lang="en-GB"/>
              <a:t>Fourth level</a:t>
            </a:r>
          </a:p>
          <a:p>
            <a:pPr lvl="4"/>
            <a:r>
              <a:rPr lang="en-GB"/>
              <a:t>Fifth level</a:t>
            </a:r>
          </a:p>
        </p:txBody>
      </p:sp>
      <p:sp>
        <p:nvSpPr>
          <p:cNvPr id="28" name="Text Placeholder 25">
            <a:extLst>
              <a:ext uri="{FF2B5EF4-FFF2-40B4-BE49-F238E27FC236}">
                <a16:creationId xmlns:a16="http://schemas.microsoft.com/office/drawing/2014/main" id="{19226E5A-A88A-0CBF-895A-B249F347F2B0}"/>
              </a:ext>
            </a:extLst>
          </p:cNvPr>
          <p:cNvSpPr>
            <a:spLocks noGrp="1"/>
          </p:cNvSpPr>
          <p:nvPr userDrawn="1">
            <p:ph type="body" sz="quarter" idx="18" hasCustomPrompt="1"/>
          </p:nvPr>
        </p:nvSpPr>
        <p:spPr>
          <a:xfrm>
            <a:off x="1017653" y="5531267"/>
            <a:ext cx="2690804" cy="504344"/>
          </a:xfrm>
        </p:spPr>
        <p:txBody>
          <a:bodyPr/>
          <a:lstStyle>
            <a:lvl1pPr>
              <a:defRPr sz="1200"/>
            </a:lvl1pPr>
            <a:lvl2pPr>
              <a:defRPr sz="1200"/>
            </a:lvl2pPr>
            <a:lvl3pPr>
              <a:defRPr sz="1100"/>
            </a:lvl3pPr>
            <a:lvl4pPr>
              <a:defRPr sz="1050"/>
            </a:lvl4pPr>
            <a:lvl5pPr>
              <a:defRPr sz="1050"/>
            </a:lvl5pPr>
          </a:lstStyle>
          <a:p>
            <a:pPr lvl="0"/>
            <a:r>
              <a:rPr lang="en-GB"/>
              <a:t>Insert text here</a:t>
            </a:r>
          </a:p>
          <a:p>
            <a:pPr lvl="1"/>
            <a:r>
              <a:rPr lang="en-GB"/>
              <a:t>Second level</a:t>
            </a:r>
          </a:p>
          <a:p>
            <a:pPr lvl="2"/>
            <a:r>
              <a:rPr lang="en-GB"/>
              <a:t>Third level</a:t>
            </a:r>
          </a:p>
          <a:p>
            <a:pPr lvl="3"/>
            <a:r>
              <a:rPr lang="en-GB"/>
              <a:t>Fourth level</a:t>
            </a:r>
          </a:p>
          <a:p>
            <a:pPr lvl="4"/>
            <a:r>
              <a:rPr lang="en-GB"/>
              <a:t>Fifth level</a:t>
            </a:r>
          </a:p>
        </p:txBody>
      </p:sp>
      <p:sp>
        <p:nvSpPr>
          <p:cNvPr id="42" name="Picture Placeholder 41">
            <a:extLst>
              <a:ext uri="{FF2B5EF4-FFF2-40B4-BE49-F238E27FC236}">
                <a16:creationId xmlns:a16="http://schemas.microsoft.com/office/drawing/2014/main" id="{014B463E-FF5F-0BCB-8A03-D483BC5B081A}"/>
              </a:ext>
            </a:extLst>
          </p:cNvPr>
          <p:cNvSpPr>
            <a:spLocks noGrp="1"/>
          </p:cNvSpPr>
          <p:nvPr userDrawn="1">
            <p:ph type="pic" sz="quarter" idx="23" hasCustomPrompt="1"/>
          </p:nvPr>
        </p:nvSpPr>
        <p:spPr>
          <a:xfrm>
            <a:off x="454789" y="1861372"/>
            <a:ext cx="3068573" cy="1366358"/>
          </a:xfrm>
        </p:spPr>
        <p:txBody>
          <a:bodyPr/>
          <a:lstStyle>
            <a:lvl1pPr algn="ctr">
              <a:spcAft>
                <a:spcPts val="0"/>
              </a:spcAft>
              <a:defRPr sz="900"/>
            </a:lvl1pPr>
          </a:lstStyle>
          <a:p>
            <a:r>
              <a:rPr lang="en-GB"/>
              <a:t>Click to insert image, </a:t>
            </a:r>
            <a:br>
              <a:rPr lang="en-GB"/>
            </a:br>
            <a:r>
              <a:rPr lang="en-GB"/>
              <a:t>then right click &gt; send to back</a:t>
            </a:r>
          </a:p>
        </p:txBody>
      </p:sp>
      <p:cxnSp>
        <p:nvCxnSpPr>
          <p:cNvPr id="43" name="Straight Connector 42">
            <a:extLst>
              <a:ext uri="{FF2B5EF4-FFF2-40B4-BE49-F238E27FC236}">
                <a16:creationId xmlns:a16="http://schemas.microsoft.com/office/drawing/2014/main" id="{1507389B-D6DD-DA6E-CF77-CCB669889E0F}"/>
              </a:ext>
            </a:extLst>
          </p:cNvPr>
          <p:cNvCxnSpPr>
            <a:cxnSpLocks/>
          </p:cNvCxnSpPr>
          <p:nvPr userDrawn="1"/>
        </p:nvCxnSpPr>
        <p:spPr>
          <a:xfrm>
            <a:off x="3940062" y="1284787"/>
            <a:ext cx="0" cy="468694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67" name="Text Placeholder 9">
            <a:extLst>
              <a:ext uri="{FF2B5EF4-FFF2-40B4-BE49-F238E27FC236}">
                <a16:creationId xmlns:a16="http://schemas.microsoft.com/office/drawing/2014/main" id="{9150CB41-5BC1-36B8-16AD-8DDBF946CD97}"/>
              </a:ext>
            </a:extLst>
          </p:cNvPr>
          <p:cNvSpPr>
            <a:spLocks noGrp="1"/>
          </p:cNvSpPr>
          <p:nvPr userDrawn="1">
            <p:ph type="body" sz="quarter" idx="24" hasCustomPrompt="1"/>
          </p:nvPr>
        </p:nvSpPr>
        <p:spPr>
          <a:xfrm>
            <a:off x="4220473" y="1182097"/>
            <a:ext cx="3275747" cy="322776"/>
          </a:xfrm>
        </p:spPr>
        <p:txBody>
          <a:bodyPr/>
          <a:lstStyle>
            <a:lvl1pPr>
              <a:defRPr sz="1600" b="1">
                <a:latin typeface="+mj-lt"/>
              </a:defRPr>
            </a:lvl1pPr>
          </a:lstStyle>
          <a:p>
            <a:pPr lvl="0"/>
            <a:r>
              <a:rPr lang="en-GB"/>
              <a:t>Client name 2</a:t>
            </a:r>
          </a:p>
        </p:txBody>
      </p:sp>
      <p:sp>
        <p:nvSpPr>
          <p:cNvPr id="68" name="Text Placeholder 11">
            <a:extLst>
              <a:ext uri="{FF2B5EF4-FFF2-40B4-BE49-F238E27FC236}">
                <a16:creationId xmlns:a16="http://schemas.microsoft.com/office/drawing/2014/main" id="{379D6771-185F-FA09-3962-33D3442E9892}"/>
              </a:ext>
            </a:extLst>
          </p:cNvPr>
          <p:cNvSpPr>
            <a:spLocks noGrp="1"/>
          </p:cNvSpPr>
          <p:nvPr userDrawn="1">
            <p:ph type="body" sz="quarter" idx="25" hasCustomPrompt="1"/>
          </p:nvPr>
        </p:nvSpPr>
        <p:spPr>
          <a:xfrm>
            <a:off x="4220474" y="1544780"/>
            <a:ext cx="2526642" cy="220762"/>
          </a:xfrm>
        </p:spPr>
        <p:txBody>
          <a:bodyPr/>
          <a:lstStyle>
            <a:lvl1pPr>
              <a:defRPr sz="900"/>
            </a:lvl1pPr>
          </a:lstStyle>
          <a:p>
            <a:pPr lvl="0"/>
            <a:r>
              <a:rPr lang="en-GB"/>
              <a:t>Location</a:t>
            </a:r>
          </a:p>
        </p:txBody>
      </p:sp>
      <p:sp>
        <p:nvSpPr>
          <p:cNvPr id="44" name="Text Placeholder 32">
            <a:extLst>
              <a:ext uri="{FF2B5EF4-FFF2-40B4-BE49-F238E27FC236}">
                <a16:creationId xmlns:a16="http://schemas.microsoft.com/office/drawing/2014/main" id="{CDA09ACA-5D02-D679-2FCA-B05C88A80904}"/>
              </a:ext>
            </a:extLst>
          </p:cNvPr>
          <p:cNvSpPr>
            <a:spLocks noGrp="1"/>
          </p:cNvSpPr>
          <p:nvPr>
            <p:ph type="body" sz="quarter" idx="54" hasCustomPrompt="1"/>
          </p:nvPr>
        </p:nvSpPr>
        <p:spPr>
          <a:xfrm>
            <a:off x="4807911" y="3402594"/>
            <a:ext cx="1271171" cy="276999"/>
          </a:xfrm>
        </p:spPr>
        <p:txBody>
          <a:bodyPr/>
          <a:lstStyle>
            <a:lvl1pPr>
              <a:defRPr sz="1200" b="1" cap="none" baseline="0">
                <a:latin typeface="Arial" panose="020B0604020202020204" pitchFamily="34" charset="0"/>
              </a:defRPr>
            </a:lvl1pPr>
          </a:lstStyle>
          <a:p>
            <a:pPr lvl="0"/>
            <a:r>
              <a:rPr lang="en-GB"/>
              <a:t>CHALLENGES</a:t>
            </a:r>
          </a:p>
        </p:txBody>
      </p:sp>
      <p:sp>
        <p:nvSpPr>
          <p:cNvPr id="73" name="Text Placeholder 25">
            <a:extLst>
              <a:ext uri="{FF2B5EF4-FFF2-40B4-BE49-F238E27FC236}">
                <a16:creationId xmlns:a16="http://schemas.microsoft.com/office/drawing/2014/main" id="{D54E1B87-AD8C-3325-1654-6467057BCEB2}"/>
              </a:ext>
            </a:extLst>
          </p:cNvPr>
          <p:cNvSpPr>
            <a:spLocks noGrp="1"/>
          </p:cNvSpPr>
          <p:nvPr userDrawn="1">
            <p:ph type="body" sz="quarter" idx="26" hasCustomPrompt="1"/>
          </p:nvPr>
        </p:nvSpPr>
        <p:spPr>
          <a:xfrm>
            <a:off x="4807911" y="3656511"/>
            <a:ext cx="2690804" cy="504344"/>
          </a:xfrm>
        </p:spPr>
        <p:txBody>
          <a:bodyPr/>
          <a:lstStyle>
            <a:lvl1pPr>
              <a:defRPr sz="1200"/>
            </a:lvl1pPr>
            <a:lvl2pPr>
              <a:defRPr sz="1200"/>
            </a:lvl2pPr>
            <a:lvl3pPr>
              <a:defRPr sz="1100"/>
            </a:lvl3pPr>
            <a:lvl4pPr>
              <a:defRPr sz="1050"/>
            </a:lvl4pPr>
            <a:lvl5pPr>
              <a:defRPr sz="1050"/>
            </a:lvl5pPr>
          </a:lstStyle>
          <a:p>
            <a:pPr lvl="0"/>
            <a:r>
              <a:rPr lang="en-GB"/>
              <a:t>Insert text here</a:t>
            </a:r>
          </a:p>
          <a:p>
            <a:pPr lvl="1"/>
            <a:r>
              <a:rPr lang="en-GB"/>
              <a:t>Second level</a:t>
            </a:r>
          </a:p>
          <a:p>
            <a:pPr lvl="2"/>
            <a:r>
              <a:rPr lang="en-GB"/>
              <a:t>Third level</a:t>
            </a:r>
          </a:p>
          <a:p>
            <a:pPr lvl="3"/>
            <a:r>
              <a:rPr lang="en-GB"/>
              <a:t>Fourth level</a:t>
            </a:r>
          </a:p>
          <a:p>
            <a:pPr lvl="4"/>
            <a:r>
              <a:rPr lang="en-GB"/>
              <a:t>Fifth level</a:t>
            </a:r>
          </a:p>
        </p:txBody>
      </p:sp>
      <p:sp>
        <p:nvSpPr>
          <p:cNvPr id="45" name="Text Placeholder 32">
            <a:extLst>
              <a:ext uri="{FF2B5EF4-FFF2-40B4-BE49-F238E27FC236}">
                <a16:creationId xmlns:a16="http://schemas.microsoft.com/office/drawing/2014/main" id="{CF6C312B-6A46-4049-F481-1305E7C62DD6}"/>
              </a:ext>
            </a:extLst>
          </p:cNvPr>
          <p:cNvSpPr>
            <a:spLocks noGrp="1"/>
          </p:cNvSpPr>
          <p:nvPr>
            <p:ph type="body" sz="quarter" idx="55" hasCustomPrompt="1"/>
          </p:nvPr>
        </p:nvSpPr>
        <p:spPr>
          <a:xfrm>
            <a:off x="4807911" y="4343455"/>
            <a:ext cx="1271171" cy="276999"/>
          </a:xfrm>
        </p:spPr>
        <p:txBody>
          <a:bodyPr/>
          <a:lstStyle>
            <a:lvl1pPr>
              <a:defRPr sz="1200" b="1" cap="none" baseline="0">
                <a:latin typeface="Arial" panose="020B0604020202020204" pitchFamily="34" charset="0"/>
              </a:defRPr>
            </a:lvl1pPr>
          </a:lstStyle>
          <a:p>
            <a:pPr lvl="0"/>
            <a:r>
              <a:rPr lang="en-GB"/>
              <a:t>SOLUTIONS</a:t>
            </a:r>
          </a:p>
        </p:txBody>
      </p:sp>
      <p:sp>
        <p:nvSpPr>
          <p:cNvPr id="75" name="Text Placeholder 25">
            <a:extLst>
              <a:ext uri="{FF2B5EF4-FFF2-40B4-BE49-F238E27FC236}">
                <a16:creationId xmlns:a16="http://schemas.microsoft.com/office/drawing/2014/main" id="{D31ADAEC-1EEE-CF37-FB28-4CA0E681A597}"/>
              </a:ext>
            </a:extLst>
          </p:cNvPr>
          <p:cNvSpPr>
            <a:spLocks noGrp="1"/>
          </p:cNvSpPr>
          <p:nvPr userDrawn="1">
            <p:ph type="body" sz="quarter" idx="27" hasCustomPrompt="1"/>
          </p:nvPr>
        </p:nvSpPr>
        <p:spPr>
          <a:xfrm>
            <a:off x="4807911" y="4595627"/>
            <a:ext cx="2690804" cy="504344"/>
          </a:xfrm>
        </p:spPr>
        <p:txBody>
          <a:bodyPr/>
          <a:lstStyle>
            <a:lvl1pPr>
              <a:defRPr sz="1200"/>
            </a:lvl1pPr>
            <a:lvl2pPr>
              <a:defRPr sz="1200"/>
            </a:lvl2pPr>
            <a:lvl3pPr>
              <a:defRPr sz="1100"/>
            </a:lvl3pPr>
            <a:lvl4pPr>
              <a:defRPr sz="1050"/>
            </a:lvl4pPr>
            <a:lvl5pPr>
              <a:defRPr sz="1050"/>
            </a:lvl5pPr>
          </a:lstStyle>
          <a:p>
            <a:pPr lvl="0"/>
            <a:r>
              <a:rPr lang="en-GB"/>
              <a:t>Insert text here</a:t>
            </a:r>
          </a:p>
          <a:p>
            <a:pPr lvl="1"/>
            <a:r>
              <a:rPr lang="en-GB"/>
              <a:t>Second level</a:t>
            </a:r>
          </a:p>
          <a:p>
            <a:pPr lvl="2"/>
            <a:r>
              <a:rPr lang="en-GB"/>
              <a:t>Third level</a:t>
            </a:r>
          </a:p>
          <a:p>
            <a:pPr lvl="3"/>
            <a:r>
              <a:rPr lang="en-GB"/>
              <a:t>Fourth level</a:t>
            </a:r>
          </a:p>
          <a:p>
            <a:pPr lvl="4"/>
            <a:r>
              <a:rPr lang="en-GB"/>
              <a:t>Fifth level</a:t>
            </a:r>
          </a:p>
        </p:txBody>
      </p:sp>
      <p:sp>
        <p:nvSpPr>
          <p:cNvPr id="57" name="Text Placeholder 32">
            <a:extLst>
              <a:ext uri="{FF2B5EF4-FFF2-40B4-BE49-F238E27FC236}">
                <a16:creationId xmlns:a16="http://schemas.microsoft.com/office/drawing/2014/main" id="{79D406A2-334C-A7C4-F4D2-810D8D86EC5A}"/>
              </a:ext>
            </a:extLst>
          </p:cNvPr>
          <p:cNvSpPr>
            <a:spLocks noGrp="1"/>
          </p:cNvSpPr>
          <p:nvPr>
            <p:ph type="body" sz="quarter" idx="56" hasCustomPrompt="1"/>
          </p:nvPr>
        </p:nvSpPr>
        <p:spPr>
          <a:xfrm>
            <a:off x="4807911" y="5282571"/>
            <a:ext cx="1271171" cy="276999"/>
          </a:xfrm>
        </p:spPr>
        <p:txBody>
          <a:bodyPr/>
          <a:lstStyle>
            <a:lvl1pPr>
              <a:defRPr sz="1200" b="1" cap="none" baseline="0">
                <a:latin typeface="Arial" panose="020B0604020202020204" pitchFamily="34" charset="0"/>
              </a:defRPr>
            </a:lvl1pPr>
          </a:lstStyle>
          <a:p>
            <a:pPr lvl="0"/>
            <a:r>
              <a:rPr lang="en-GB"/>
              <a:t>RESULTS</a:t>
            </a:r>
          </a:p>
        </p:txBody>
      </p:sp>
      <p:sp>
        <p:nvSpPr>
          <p:cNvPr id="77" name="Text Placeholder 25">
            <a:extLst>
              <a:ext uri="{FF2B5EF4-FFF2-40B4-BE49-F238E27FC236}">
                <a16:creationId xmlns:a16="http://schemas.microsoft.com/office/drawing/2014/main" id="{86F93F77-966A-8816-45A2-236E758CF157}"/>
              </a:ext>
            </a:extLst>
          </p:cNvPr>
          <p:cNvSpPr>
            <a:spLocks noGrp="1"/>
          </p:cNvSpPr>
          <p:nvPr userDrawn="1">
            <p:ph type="body" sz="quarter" idx="28" hasCustomPrompt="1"/>
          </p:nvPr>
        </p:nvSpPr>
        <p:spPr>
          <a:xfrm>
            <a:off x="4807911" y="5531267"/>
            <a:ext cx="2690804" cy="504344"/>
          </a:xfrm>
        </p:spPr>
        <p:txBody>
          <a:bodyPr/>
          <a:lstStyle>
            <a:lvl1pPr>
              <a:defRPr sz="1200"/>
            </a:lvl1pPr>
            <a:lvl2pPr>
              <a:defRPr sz="1200"/>
            </a:lvl2pPr>
            <a:lvl3pPr>
              <a:defRPr sz="1100"/>
            </a:lvl3pPr>
            <a:lvl4pPr>
              <a:defRPr sz="1050"/>
            </a:lvl4pPr>
            <a:lvl5pPr>
              <a:defRPr sz="1050"/>
            </a:lvl5pPr>
          </a:lstStyle>
          <a:p>
            <a:pPr lvl="0"/>
            <a:r>
              <a:rPr lang="en-GB"/>
              <a:t>Insert text here</a:t>
            </a:r>
          </a:p>
          <a:p>
            <a:pPr lvl="1"/>
            <a:r>
              <a:rPr lang="en-GB"/>
              <a:t>Second level</a:t>
            </a:r>
          </a:p>
          <a:p>
            <a:pPr lvl="2"/>
            <a:r>
              <a:rPr lang="en-GB"/>
              <a:t>Third level</a:t>
            </a:r>
          </a:p>
          <a:p>
            <a:pPr lvl="3"/>
            <a:r>
              <a:rPr lang="en-GB"/>
              <a:t>Fourth level</a:t>
            </a:r>
          </a:p>
          <a:p>
            <a:pPr lvl="4"/>
            <a:r>
              <a:rPr lang="en-GB"/>
              <a:t>Fifth level</a:t>
            </a:r>
          </a:p>
        </p:txBody>
      </p:sp>
      <p:sp>
        <p:nvSpPr>
          <p:cNvPr id="88" name="Picture Placeholder 41">
            <a:extLst>
              <a:ext uri="{FF2B5EF4-FFF2-40B4-BE49-F238E27FC236}">
                <a16:creationId xmlns:a16="http://schemas.microsoft.com/office/drawing/2014/main" id="{BC295677-0914-54D9-B48B-47FD383DF488}"/>
              </a:ext>
            </a:extLst>
          </p:cNvPr>
          <p:cNvSpPr>
            <a:spLocks noGrp="1"/>
          </p:cNvSpPr>
          <p:nvPr userDrawn="1">
            <p:ph type="pic" sz="quarter" idx="33" hasCustomPrompt="1"/>
          </p:nvPr>
        </p:nvSpPr>
        <p:spPr>
          <a:xfrm>
            <a:off x="4221702" y="1861372"/>
            <a:ext cx="3068573" cy="1366358"/>
          </a:xfrm>
        </p:spPr>
        <p:txBody>
          <a:bodyPr/>
          <a:lstStyle>
            <a:lvl1pPr algn="ctr">
              <a:spcAft>
                <a:spcPts val="0"/>
              </a:spcAft>
              <a:defRPr sz="900"/>
            </a:lvl1pPr>
          </a:lstStyle>
          <a:p>
            <a:r>
              <a:rPr lang="en-GB"/>
              <a:t>Click to insert image, </a:t>
            </a:r>
            <a:br>
              <a:rPr lang="en-GB"/>
            </a:br>
            <a:r>
              <a:rPr lang="en-GB"/>
              <a:t>then right click &gt; send to back</a:t>
            </a:r>
          </a:p>
        </p:txBody>
      </p:sp>
      <p:cxnSp>
        <p:nvCxnSpPr>
          <p:cNvPr id="89" name="Straight Connector 88">
            <a:extLst>
              <a:ext uri="{FF2B5EF4-FFF2-40B4-BE49-F238E27FC236}">
                <a16:creationId xmlns:a16="http://schemas.microsoft.com/office/drawing/2014/main" id="{0F145D50-F345-57F8-2948-A030CFF2143B}"/>
              </a:ext>
            </a:extLst>
          </p:cNvPr>
          <p:cNvCxnSpPr>
            <a:cxnSpLocks/>
          </p:cNvCxnSpPr>
          <p:nvPr userDrawn="1"/>
        </p:nvCxnSpPr>
        <p:spPr>
          <a:xfrm>
            <a:off x="7737499" y="1284787"/>
            <a:ext cx="0" cy="468694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90" name="Text Placeholder 9">
            <a:extLst>
              <a:ext uri="{FF2B5EF4-FFF2-40B4-BE49-F238E27FC236}">
                <a16:creationId xmlns:a16="http://schemas.microsoft.com/office/drawing/2014/main" id="{E4A4EF0B-B0CF-2491-95D9-3B8893508310}"/>
              </a:ext>
            </a:extLst>
          </p:cNvPr>
          <p:cNvSpPr>
            <a:spLocks noGrp="1"/>
          </p:cNvSpPr>
          <p:nvPr userDrawn="1">
            <p:ph type="body" sz="quarter" idx="34" hasCustomPrompt="1"/>
          </p:nvPr>
        </p:nvSpPr>
        <p:spPr>
          <a:xfrm>
            <a:off x="7986159" y="1182097"/>
            <a:ext cx="3275747" cy="322776"/>
          </a:xfrm>
        </p:spPr>
        <p:txBody>
          <a:bodyPr/>
          <a:lstStyle>
            <a:lvl1pPr>
              <a:defRPr sz="1600" b="1">
                <a:latin typeface="+mj-lt"/>
              </a:defRPr>
            </a:lvl1pPr>
          </a:lstStyle>
          <a:p>
            <a:pPr lvl="0"/>
            <a:r>
              <a:rPr lang="en-GB"/>
              <a:t>Client name 3</a:t>
            </a:r>
          </a:p>
        </p:txBody>
      </p:sp>
      <p:sp>
        <p:nvSpPr>
          <p:cNvPr id="91" name="Text Placeholder 11">
            <a:extLst>
              <a:ext uri="{FF2B5EF4-FFF2-40B4-BE49-F238E27FC236}">
                <a16:creationId xmlns:a16="http://schemas.microsoft.com/office/drawing/2014/main" id="{64A1E586-ABC6-3FF7-EF8D-7B8FDFB0DAB8}"/>
              </a:ext>
            </a:extLst>
          </p:cNvPr>
          <p:cNvSpPr>
            <a:spLocks noGrp="1"/>
          </p:cNvSpPr>
          <p:nvPr userDrawn="1">
            <p:ph type="body" sz="quarter" idx="35" hasCustomPrompt="1"/>
          </p:nvPr>
        </p:nvSpPr>
        <p:spPr>
          <a:xfrm>
            <a:off x="7986159" y="1544780"/>
            <a:ext cx="2526642" cy="220762"/>
          </a:xfrm>
        </p:spPr>
        <p:txBody>
          <a:bodyPr/>
          <a:lstStyle>
            <a:lvl1pPr>
              <a:defRPr sz="900"/>
            </a:lvl1pPr>
          </a:lstStyle>
          <a:p>
            <a:pPr lvl="0"/>
            <a:r>
              <a:rPr lang="en-GB"/>
              <a:t>Location</a:t>
            </a:r>
          </a:p>
        </p:txBody>
      </p:sp>
      <p:sp>
        <p:nvSpPr>
          <p:cNvPr id="61" name="Text Placeholder 32">
            <a:extLst>
              <a:ext uri="{FF2B5EF4-FFF2-40B4-BE49-F238E27FC236}">
                <a16:creationId xmlns:a16="http://schemas.microsoft.com/office/drawing/2014/main" id="{C399D1E2-69FB-FA7E-73DB-98DA1DE664A1}"/>
              </a:ext>
            </a:extLst>
          </p:cNvPr>
          <p:cNvSpPr>
            <a:spLocks noGrp="1"/>
          </p:cNvSpPr>
          <p:nvPr>
            <p:ph type="body" sz="quarter" idx="57" hasCustomPrompt="1"/>
          </p:nvPr>
        </p:nvSpPr>
        <p:spPr>
          <a:xfrm>
            <a:off x="8560985" y="3402594"/>
            <a:ext cx="1271171" cy="276999"/>
          </a:xfrm>
        </p:spPr>
        <p:txBody>
          <a:bodyPr/>
          <a:lstStyle>
            <a:lvl1pPr>
              <a:defRPr sz="1200" b="1" cap="none" baseline="0">
                <a:latin typeface="Arial" panose="020B0604020202020204" pitchFamily="34" charset="0"/>
              </a:defRPr>
            </a:lvl1pPr>
          </a:lstStyle>
          <a:p>
            <a:pPr lvl="0"/>
            <a:r>
              <a:rPr lang="en-GB"/>
              <a:t>CHALLENGES</a:t>
            </a:r>
          </a:p>
        </p:txBody>
      </p:sp>
      <p:sp>
        <p:nvSpPr>
          <p:cNvPr id="96" name="Text Placeholder 25">
            <a:extLst>
              <a:ext uri="{FF2B5EF4-FFF2-40B4-BE49-F238E27FC236}">
                <a16:creationId xmlns:a16="http://schemas.microsoft.com/office/drawing/2014/main" id="{4F164761-7DDC-126C-1CA6-96039C5B38E7}"/>
              </a:ext>
            </a:extLst>
          </p:cNvPr>
          <p:cNvSpPr>
            <a:spLocks noGrp="1"/>
          </p:cNvSpPr>
          <p:nvPr userDrawn="1">
            <p:ph type="body" sz="quarter" idx="36" hasCustomPrompt="1"/>
          </p:nvPr>
        </p:nvSpPr>
        <p:spPr>
          <a:xfrm>
            <a:off x="8560986" y="3656511"/>
            <a:ext cx="2690804" cy="504344"/>
          </a:xfrm>
        </p:spPr>
        <p:txBody>
          <a:bodyPr/>
          <a:lstStyle>
            <a:lvl1pPr>
              <a:defRPr sz="1200"/>
            </a:lvl1pPr>
            <a:lvl2pPr>
              <a:defRPr sz="1200"/>
            </a:lvl2pPr>
            <a:lvl3pPr>
              <a:defRPr sz="1100"/>
            </a:lvl3pPr>
            <a:lvl4pPr>
              <a:defRPr sz="1050"/>
            </a:lvl4pPr>
            <a:lvl5pPr>
              <a:defRPr sz="1050"/>
            </a:lvl5pPr>
          </a:lstStyle>
          <a:p>
            <a:pPr lvl="0"/>
            <a:r>
              <a:rPr lang="en-GB"/>
              <a:t>Insert text here</a:t>
            </a:r>
          </a:p>
          <a:p>
            <a:pPr lvl="1"/>
            <a:r>
              <a:rPr lang="en-GB"/>
              <a:t>Second level</a:t>
            </a:r>
          </a:p>
          <a:p>
            <a:pPr lvl="2"/>
            <a:r>
              <a:rPr lang="en-GB"/>
              <a:t>Third level</a:t>
            </a:r>
          </a:p>
          <a:p>
            <a:pPr lvl="3"/>
            <a:r>
              <a:rPr lang="en-GB"/>
              <a:t>Fourth level</a:t>
            </a:r>
          </a:p>
          <a:p>
            <a:pPr lvl="4"/>
            <a:r>
              <a:rPr lang="en-GB"/>
              <a:t>Fifth level</a:t>
            </a:r>
          </a:p>
        </p:txBody>
      </p:sp>
      <p:sp>
        <p:nvSpPr>
          <p:cNvPr id="62" name="Text Placeholder 32">
            <a:extLst>
              <a:ext uri="{FF2B5EF4-FFF2-40B4-BE49-F238E27FC236}">
                <a16:creationId xmlns:a16="http://schemas.microsoft.com/office/drawing/2014/main" id="{497CA01D-0ACE-5FEB-F0C5-A71845A344A3}"/>
              </a:ext>
            </a:extLst>
          </p:cNvPr>
          <p:cNvSpPr>
            <a:spLocks noGrp="1"/>
          </p:cNvSpPr>
          <p:nvPr>
            <p:ph type="body" sz="quarter" idx="58" hasCustomPrompt="1"/>
          </p:nvPr>
        </p:nvSpPr>
        <p:spPr>
          <a:xfrm>
            <a:off x="8560985" y="4343455"/>
            <a:ext cx="1271171" cy="276999"/>
          </a:xfrm>
        </p:spPr>
        <p:txBody>
          <a:bodyPr/>
          <a:lstStyle>
            <a:lvl1pPr>
              <a:defRPr sz="1200" b="1" cap="none" baseline="0">
                <a:latin typeface="Arial" panose="020B0604020202020204" pitchFamily="34" charset="0"/>
              </a:defRPr>
            </a:lvl1pPr>
          </a:lstStyle>
          <a:p>
            <a:pPr lvl="0"/>
            <a:r>
              <a:rPr lang="en-GB"/>
              <a:t>SOLUTIONS</a:t>
            </a:r>
          </a:p>
        </p:txBody>
      </p:sp>
      <p:sp>
        <p:nvSpPr>
          <p:cNvPr id="98" name="Text Placeholder 25">
            <a:extLst>
              <a:ext uri="{FF2B5EF4-FFF2-40B4-BE49-F238E27FC236}">
                <a16:creationId xmlns:a16="http://schemas.microsoft.com/office/drawing/2014/main" id="{A2B8BAD5-45D6-C3F5-AF21-788F85491970}"/>
              </a:ext>
            </a:extLst>
          </p:cNvPr>
          <p:cNvSpPr>
            <a:spLocks noGrp="1"/>
          </p:cNvSpPr>
          <p:nvPr userDrawn="1">
            <p:ph type="body" sz="quarter" idx="37" hasCustomPrompt="1"/>
          </p:nvPr>
        </p:nvSpPr>
        <p:spPr>
          <a:xfrm>
            <a:off x="8554744" y="4595627"/>
            <a:ext cx="2690804" cy="504344"/>
          </a:xfrm>
        </p:spPr>
        <p:txBody>
          <a:bodyPr/>
          <a:lstStyle>
            <a:lvl1pPr>
              <a:defRPr sz="1200"/>
            </a:lvl1pPr>
            <a:lvl2pPr>
              <a:defRPr sz="1200"/>
            </a:lvl2pPr>
            <a:lvl3pPr>
              <a:defRPr sz="1100"/>
            </a:lvl3pPr>
            <a:lvl4pPr>
              <a:defRPr sz="1050"/>
            </a:lvl4pPr>
            <a:lvl5pPr>
              <a:defRPr sz="1050"/>
            </a:lvl5pPr>
          </a:lstStyle>
          <a:p>
            <a:pPr lvl="0"/>
            <a:r>
              <a:rPr lang="en-GB"/>
              <a:t>Insert text here</a:t>
            </a:r>
          </a:p>
          <a:p>
            <a:pPr lvl="1"/>
            <a:r>
              <a:rPr lang="en-GB"/>
              <a:t>Second level</a:t>
            </a:r>
          </a:p>
          <a:p>
            <a:pPr lvl="2"/>
            <a:r>
              <a:rPr lang="en-GB"/>
              <a:t>Third level</a:t>
            </a:r>
          </a:p>
          <a:p>
            <a:pPr lvl="3"/>
            <a:r>
              <a:rPr lang="en-GB"/>
              <a:t>Fourth level</a:t>
            </a:r>
          </a:p>
          <a:p>
            <a:pPr lvl="4"/>
            <a:r>
              <a:rPr lang="en-GB"/>
              <a:t>Fifth level</a:t>
            </a:r>
          </a:p>
        </p:txBody>
      </p:sp>
      <p:sp>
        <p:nvSpPr>
          <p:cNvPr id="63" name="Text Placeholder 32">
            <a:extLst>
              <a:ext uri="{FF2B5EF4-FFF2-40B4-BE49-F238E27FC236}">
                <a16:creationId xmlns:a16="http://schemas.microsoft.com/office/drawing/2014/main" id="{E04FFA08-B99A-081C-478F-D32E2CD96D62}"/>
              </a:ext>
            </a:extLst>
          </p:cNvPr>
          <p:cNvSpPr>
            <a:spLocks noGrp="1"/>
          </p:cNvSpPr>
          <p:nvPr>
            <p:ph type="body" sz="quarter" idx="59" hasCustomPrompt="1"/>
          </p:nvPr>
        </p:nvSpPr>
        <p:spPr>
          <a:xfrm>
            <a:off x="8560985" y="5282571"/>
            <a:ext cx="1271171" cy="276999"/>
          </a:xfrm>
        </p:spPr>
        <p:txBody>
          <a:bodyPr/>
          <a:lstStyle>
            <a:lvl1pPr>
              <a:defRPr sz="1200" b="1" cap="none" baseline="0">
                <a:latin typeface="Arial" panose="020B0604020202020204" pitchFamily="34" charset="0"/>
              </a:defRPr>
            </a:lvl1pPr>
          </a:lstStyle>
          <a:p>
            <a:pPr lvl="0"/>
            <a:r>
              <a:rPr lang="en-GB"/>
              <a:t>RESULTS</a:t>
            </a:r>
          </a:p>
        </p:txBody>
      </p:sp>
      <p:sp>
        <p:nvSpPr>
          <p:cNvPr id="100" name="Text Placeholder 25">
            <a:extLst>
              <a:ext uri="{FF2B5EF4-FFF2-40B4-BE49-F238E27FC236}">
                <a16:creationId xmlns:a16="http://schemas.microsoft.com/office/drawing/2014/main" id="{BE36F649-127A-3BE4-9771-12FF97AA06FA}"/>
              </a:ext>
            </a:extLst>
          </p:cNvPr>
          <p:cNvSpPr>
            <a:spLocks noGrp="1"/>
          </p:cNvSpPr>
          <p:nvPr userDrawn="1">
            <p:ph type="body" sz="quarter" idx="38" hasCustomPrompt="1"/>
          </p:nvPr>
        </p:nvSpPr>
        <p:spPr>
          <a:xfrm>
            <a:off x="8563738" y="5531267"/>
            <a:ext cx="2690804" cy="504344"/>
          </a:xfrm>
        </p:spPr>
        <p:txBody>
          <a:bodyPr/>
          <a:lstStyle>
            <a:lvl1pPr>
              <a:defRPr sz="1200"/>
            </a:lvl1pPr>
            <a:lvl2pPr>
              <a:defRPr sz="1200"/>
            </a:lvl2pPr>
            <a:lvl3pPr>
              <a:defRPr sz="1100"/>
            </a:lvl3pPr>
            <a:lvl4pPr>
              <a:defRPr sz="1050"/>
            </a:lvl4pPr>
            <a:lvl5pPr>
              <a:defRPr sz="1050"/>
            </a:lvl5pPr>
          </a:lstStyle>
          <a:p>
            <a:pPr lvl="0"/>
            <a:r>
              <a:rPr lang="en-GB"/>
              <a:t>Insert text here</a:t>
            </a:r>
          </a:p>
          <a:p>
            <a:pPr lvl="1"/>
            <a:r>
              <a:rPr lang="en-GB"/>
              <a:t>Second level</a:t>
            </a:r>
          </a:p>
          <a:p>
            <a:pPr lvl="2"/>
            <a:r>
              <a:rPr lang="en-GB"/>
              <a:t>Third level</a:t>
            </a:r>
          </a:p>
          <a:p>
            <a:pPr lvl="3"/>
            <a:r>
              <a:rPr lang="en-GB"/>
              <a:t>Fourth level</a:t>
            </a:r>
          </a:p>
          <a:p>
            <a:pPr lvl="4"/>
            <a:r>
              <a:rPr lang="en-GB"/>
              <a:t>Fifth level</a:t>
            </a:r>
          </a:p>
        </p:txBody>
      </p:sp>
      <p:sp>
        <p:nvSpPr>
          <p:cNvPr id="111" name="Picture Placeholder 41">
            <a:extLst>
              <a:ext uri="{FF2B5EF4-FFF2-40B4-BE49-F238E27FC236}">
                <a16:creationId xmlns:a16="http://schemas.microsoft.com/office/drawing/2014/main" id="{D685EFA3-0B4E-4C02-3FF1-3F3870C70A87}"/>
              </a:ext>
            </a:extLst>
          </p:cNvPr>
          <p:cNvSpPr>
            <a:spLocks noGrp="1"/>
          </p:cNvSpPr>
          <p:nvPr userDrawn="1">
            <p:ph type="pic" sz="quarter" idx="43" hasCustomPrompt="1"/>
          </p:nvPr>
        </p:nvSpPr>
        <p:spPr>
          <a:xfrm>
            <a:off x="7986159" y="1861372"/>
            <a:ext cx="3068573" cy="1366358"/>
          </a:xfrm>
        </p:spPr>
        <p:txBody>
          <a:bodyPr/>
          <a:lstStyle>
            <a:lvl1pPr algn="ctr">
              <a:spcAft>
                <a:spcPts val="0"/>
              </a:spcAft>
              <a:defRPr sz="900"/>
            </a:lvl1pPr>
          </a:lstStyle>
          <a:p>
            <a:r>
              <a:rPr lang="en-GB"/>
              <a:t>Click to insert image, </a:t>
            </a:r>
            <a:br>
              <a:rPr lang="en-GB"/>
            </a:br>
            <a:r>
              <a:rPr lang="en-GB"/>
              <a:t>then right click &gt; send to back</a:t>
            </a:r>
          </a:p>
        </p:txBody>
      </p:sp>
      <p:sp>
        <p:nvSpPr>
          <p:cNvPr id="36" name="Text Placeholder 35">
            <a:extLst>
              <a:ext uri="{FF2B5EF4-FFF2-40B4-BE49-F238E27FC236}">
                <a16:creationId xmlns:a16="http://schemas.microsoft.com/office/drawing/2014/main" id="{FAF23D3C-C25C-8382-6173-64F902FE94C8}"/>
              </a:ext>
            </a:extLst>
          </p:cNvPr>
          <p:cNvSpPr>
            <a:spLocks noGrp="1"/>
          </p:cNvSpPr>
          <p:nvPr userDrawn="1">
            <p:ph type="body" sz="quarter" idx="19" hasCustomPrompt="1"/>
          </p:nvPr>
        </p:nvSpPr>
        <p:spPr>
          <a:xfrm>
            <a:off x="589005" y="2232952"/>
            <a:ext cx="914162" cy="173195"/>
          </a:xfrm>
        </p:spPr>
        <p:txBody>
          <a:bodyPr/>
          <a:lstStyle>
            <a:lvl1pPr>
              <a:spcAft>
                <a:spcPts val="0"/>
              </a:spcAft>
              <a:defRPr sz="750">
                <a:solidFill>
                  <a:schemeClr val="bg2"/>
                </a:solidFill>
              </a:defRPr>
            </a:lvl1pPr>
          </a:lstStyle>
          <a:p>
            <a:pPr lvl="0"/>
            <a:r>
              <a:rPr lang="en-GB"/>
              <a:t>Total size:</a:t>
            </a:r>
          </a:p>
        </p:txBody>
      </p:sp>
      <p:sp>
        <p:nvSpPr>
          <p:cNvPr id="38" name="Text Placeholder 37">
            <a:extLst>
              <a:ext uri="{FF2B5EF4-FFF2-40B4-BE49-F238E27FC236}">
                <a16:creationId xmlns:a16="http://schemas.microsoft.com/office/drawing/2014/main" id="{482AA1B9-D498-B209-2A63-2F773A6B131A}"/>
              </a:ext>
            </a:extLst>
          </p:cNvPr>
          <p:cNvSpPr>
            <a:spLocks noGrp="1"/>
          </p:cNvSpPr>
          <p:nvPr userDrawn="1">
            <p:ph type="body" sz="quarter" idx="20" hasCustomPrompt="1"/>
          </p:nvPr>
        </p:nvSpPr>
        <p:spPr>
          <a:xfrm>
            <a:off x="591194" y="2411510"/>
            <a:ext cx="1008346" cy="253916"/>
          </a:xfrm>
        </p:spPr>
        <p:txBody>
          <a:bodyPr anchor="ctr"/>
          <a:lstStyle>
            <a:lvl1pPr>
              <a:spcAft>
                <a:spcPts val="0"/>
              </a:spcAft>
              <a:defRPr sz="1999">
                <a:solidFill>
                  <a:schemeClr val="bg1"/>
                </a:solidFill>
                <a:latin typeface="Arial" panose="020B0604020202020204" pitchFamily="34" charset="0"/>
              </a:defRPr>
            </a:lvl1pPr>
          </a:lstStyle>
          <a:p>
            <a:pPr lvl="0"/>
            <a:r>
              <a:rPr lang="en-GB"/>
              <a:t>XXXX</a:t>
            </a:r>
          </a:p>
        </p:txBody>
      </p:sp>
      <p:sp>
        <p:nvSpPr>
          <p:cNvPr id="39" name="Text Placeholder 35">
            <a:extLst>
              <a:ext uri="{FF2B5EF4-FFF2-40B4-BE49-F238E27FC236}">
                <a16:creationId xmlns:a16="http://schemas.microsoft.com/office/drawing/2014/main" id="{E8E5673F-AD39-7D6D-DDAB-C0E0FC4E53C3}"/>
              </a:ext>
            </a:extLst>
          </p:cNvPr>
          <p:cNvSpPr>
            <a:spLocks noGrp="1"/>
          </p:cNvSpPr>
          <p:nvPr userDrawn="1">
            <p:ph type="body" sz="quarter" idx="21" hasCustomPrompt="1"/>
          </p:nvPr>
        </p:nvSpPr>
        <p:spPr>
          <a:xfrm>
            <a:off x="589005" y="2705335"/>
            <a:ext cx="914162" cy="173195"/>
          </a:xfrm>
        </p:spPr>
        <p:txBody>
          <a:bodyPr/>
          <a:lstStyle>
            <a:lvl1pPr>
              <a:spcAft>
                <a:spcPts val="0"/>
              </a:spcAft>
              <a:defRPr sz="750">
                <a:solidFill>
                  <a:schemeClr val="bg2"/>
                </a:solidFill>
              </a:defRPr>
            </a:lvl1pPr>
          </a:lstStyle>
          <a:p>
            <a:pPr lvl="0"/>
            <a:r>
              <a:rPr lang="en-GB"/>
              <a:t>Total value:</a:t>
            </a:r>
          </a:p>
        </p:txBody>
      </p:sp>
      <p:sp>
        <p:nvSpPr>
          <p:cNvPr id="40" name="Text Placeholder 37">
            <a:extLst>
              <a:ext uri="{FF2B5EF4-FFF2-40B4-BE49-F238E27FC236}">
                <a16:creationId xmlns:a16="http://schemas.microsoft.com/office/drawing/2014/main" id="{ED1D11F9-35F4-F647-C688-64E84E24210F}"/>
              </a:ext>
            </a:extLst>
          </p:cNvPr>
          <p:cNvSpPr>
            <a:spLocks noGrp="1"/>
          </p:cNvSpPr>
          <p:nvPr userDrawn="1">
            <p:ph type="body" sz="quarter" idx="22" hasCustomPrompt="1"/>
          </p:nvPr>
        </p:nvSpPr>
        <p:spPr>
          <a:xfrm>
            <a:off x="591194" y="2883893"/>
            <a:ext cx="1008346" cy="253916"/>
          </a:xfrm>
        </p:spPr>
        <p:txBody>
          <a:bodyPr anchor="ctr"/>
          <a:lstStyle>
            <a:lvl1pPr>
              <a:spcAft>
                <a:spcPts val="0"/>
              </a:spcAft>
              <a:defRPr sz="1999">
                <a:solidFill>
                  <a:schemeClr val="bg1"/>
                </a:solidFill>
                <a:latin typeface="Arial" panose="020B0604020202020204" pitchFamily="34" charset="0"/>
              </a:defRPr>
            </a:lvl1pPr>
          </a:lstStyle>
          <a:p>
            <a:pPr lvl="0"/>
            <a:r>
              <a:rPr lang="en-GB"/>
              <a:t>£XXX</a:t>
            </a:r>
          </a:p>
        </p:txBody>
      </p:sp>
      <p:sp>
        <p:nvSpPr>
          <p:cNvPr id="41" name="Text Placeholder 32">
            <a:extLst>
              <a:ext uri="{FF2B5EF4-FFF2-40B4-BE49-F238E27FC236}">
                <a16:creationId xmlns:a16="http://schemas.microsoft.com/office/drawing/2014/main" id="{1BEC720B-A8DA-BC94-EFC3-DA2015705203}"/>
              </a:ext>
            </a:extLst>
          </p:cNvPr>
          <p:cNvSpPr>
            <a:spLocks noGrp="1"/>
          </p:cNvSpPr>
          <p:nvPr>
            <p:ph type="body" sz="quarter" idx="53" hasCustomPrompt="1"/>
          </p:nvPr>
        </p:nvSpPr>
        <p:spPr>
          <a:xfrm>
            <a:off x="1017653" y="5282571"/>
            <a:ext cx="1271171" cy="276999"/>
          </a:xfrm>
        </p:spPr>
        <p:txBody>
          <a:bodyPr/>
          <a:lstStyle>
            <a:lvl1pPr>
              <a:defRPr sz="1200" b="1" cap="none" baseline="0">
                <a:latin typeface="Arial" panose="020B0604020202020204" pitchFamily="34" charset="0"/>
              </a:defRPr>
            </a:lvl1pPr>
          </a:lstStyle>
          <a:p>
            <a:pPr lvl="0"/>
            <a:r>
              <a:rPr lang="en-GB"/>
              <a:t>RESULTS</a:t>
            </a:r>
          </a:p>
        </p:txBody>
      </p:sp>
      <p:sp>
        <p:nvSpPr>
          <p:cNvPr id="2" name="Text Placeholder 5">
            <a:extLst>
              <a:ext uri="{FF2B5EF4-FFF2-40B4-BE49-F238E27FC236}">
                <a16:creationId xmlns:a16="http://schemas.microsoft.com/office/drawing/2014/main" id="{FABE4A6C-2257-75E9-55FE-2E5037EDE5C9}"/>
              </a:ext>
            </a:extLst>
          </p:cNvPr>
          <p:cNvSpPr>
            <a:spLocks noGrp="1"/>
          </p:cNvSpPr>
          <p:nvPr>
            <p:ph type="body" sz="quarter" idx="94" hasCustomPrompt="1"/>
          </p:nvPr>
        </p:nvSpPr>
        <p:spPr>
          <a:xfrm>
            <a:off x="453550" y="3409320"/>
            <a:ext cx="347316" cy="347406"/>
          </a:xfrm>
          <a:solidFill>
            <a:schemeClr val="accent1"/>
          </a:solidFill>
        </p:spPr>
        <p:txBody>
          <a:bodyPr/>
          <a:lstStyle>
            <a:lvl1pPr>
              <a:defRPr>
                <a:solidFill>
                  <a:schemeClr val="tx1"/>
                </a:solidFill>
              </a:defRPr>
            </a:lvl1pPr>
          </a:lstStyle>
          <a:p>
            <a:pPr lvl="0"/>
            <a:r>
              <a:rPr lang="en-US"/>
              <a:t> </a:t>
            </a:r>
            <a:endParaRPr lang="en-GB"/>
          </a:p>
        </p:txBody>
      </p:sp>
      <p:sp>
        <p:nvSpPr>
          <p:cNvPr id="3" name="Picture Placeholder 16">
            <a:extLst>
              <a:ext uri="{FF2B5EF4-FFF2-40B4-BE49-F238E27FC236}">
                <a16:creationId xmlns:a16="http://schemas.microsoft.com/office/drawing/2014/main" id="{DFFE4385-136F-C757-A22E-8F2C5D7DDF46}"/>
              </a:ext>
            </a:extLst>
          </p:cNvPr>
          <p:cNvSpPr>
            <a:spLocks noGrp="1"/>
          </p:cNvSpPr>
          <p:nvPr>
            <p:ph type="pic" sz="quarter" idx="95" hasCustomPrompt="1"/>
          </p:nvPr>
        </p:nvSpPr>
        <p:spPr>
          <a:xfrm>
            <a:off x="478877" y="3434654"/>
            <a:ext cx="296661" cy="296738"/>
          </a:xfrm>
        </p:spPr>
        <p:txBody>
          <a:bodyPr lIns="0" rIns="0"/>
          <a:lstStyle>
            <a:lvl1pPr algn="ctr">
              <a:defRPr sz="700">
                <a:solidFill>
                  <a:schemeClr val="tx1"/>
                </a:solidFill>
              </a:defRPr>
            </a:lvl1pPr>
          </a:lstStyle>
          <a:p>
            <a:r>
              <a:rPr lang="en-GB"/>
              <a:t>Icon</a:t>
            </a:r>
          </a:p>
        </p:txBody>
      </p:sp>
      <p:sp>
        <p:nvSpPr>
          <p:cNvPr id="9" name="Text Placeholder 5">
            <a:extLst>
              <a:ext uri="{FF2B5EF4-FFF2-40B4-BE49-F238E27FC236}">
                <a16:creationId xmlns:a16="http://schemas.microsoft.com/office/drawing/2014/main" id="{52C3D76D-4BD7-B72C-AEA8-A226C367220B}"/>
              </a:ext>
            </a:extLst>
          </p:cNvPr>
          <p:cNvSpPr>
            <a:spLocks noGrp="1"/>
          </p:cNvSpPr>
          <p:nvPr>
            <p:ph type="body" sz="quarter" idx="96" hasCustomPrompt="1"/>
          </p:nvPr>
        </p:nvSpPr>
        <p:spPr>
          <a:xfrm>
            <a:off x="451496" y="4345953"/>
            <a:ext cx="347316" cy="347406"/>
          </a:xfrm>
          <a:solidFill>
            <a:schemeClr val="accent1"/>
          </a:solidFill>
        </p:spPr>
        <p:txBody>
          <a:bodyPr/>
          <a:lstStyle>
            <a:lvl1pPr>
              <a:defRPr>
                <a:solidFill>
                  <a:schemeClr val="tx1"/>
                </a:solidFill>
              </a:defRPr>
            </a:lvl1pPr>
          </a:lstStyle>
          <a:p>
            <a:pPr lvl="0"/>
            <a:r>
              <a:rPr lang="en-US"/>
              <a:t> </a:t>
            </a:r>
            <a:endParaRPr lang="en-GB"/>
          </a:p>
        </p:txBody>
      </p:sp>
      <p:sp>
        <p:nvSpPr>
          <p:cNvPr id="11" name="Picture Placeholder 16">
            <a:extLst>
              <a:ext uri="{FF2B5EF4-FFF2-40B4-BE49-F238E27FC236}">
                <a16:creationId xmlns:a16="http://schemas.microsoft.com/office/drawing/2014/main" id="{25BBC060-DA1A-BFEB-608A-1F2CDD27533D}"/>
              </a:ext>
            </a:extLst>
          </p:cNvPr>
          <p:cNvSpPr>
            <a:spLocks noGrp="1"/>
          </p:cNvSpPr>
          <p:nvPr>
            <p:ph type="pic" sz="quarter" idx="97" hasCustomPrompt="1"/>
          </p:nvPr>
        </p:nvSpPr>
        <p:spPr>
          <a:xfrm>
            <a:off x="476824" y="4371287"/>
            <a:ext cx="296661" cy="296738"/>
          </a:xfrm>
        </p:spPr>
        <p:txBody>
          <a:bodyPr lIns="0" rIns="0"/>
          <a:lstStyle>
            <a:lvl1pPr algn="ctr">
              <a:defRPr sz="700">
                <a:solidFill>
                  <a:schemeClr val="tx1"/>
                </a:solidFill>
              </a:defRPr>
            </a:lvl1pPr>
          </a:lstStyle>
          <a:p>
            <a:r>
              <a:rPr lang="en-GB"/>
              <a:t>Icon</a:t>
            </a:r>
          </a:p>
        </p:txBody>
      </p:sp>
      <p:sp>
        <p:nvSpPr>
          <p:cNvPr id="15" name="Text Placeholder 5">
            <a:extLst>
              <a:ext uri="{FF2B5EF4-FFF2-40B4-BE49-F238E27FC236}">
                <a16:creationId xmlns:a16="http://schemas.microsoft.com/office/drawing/2014/main" id="{D3B96945-D140-A46F-530E-97530A00A0E9}"/>
              </a:ext>
            </a:extLst>
          </p:cNvPr>
          <p:cNvSpPr>
            <a:spLocks noGrp="1"/>
          </p:cNvSpPr>
          <p:nvPr>
            <p:ph type="body" sz="quarter" idx="98" hasCustomPrompt="1"/>
          </p:nvPr>
        </p:nvSpPr>
        <p:spPr>
          <a:xfrm>
            <a:off x="451496" y="5284918"/>
            <a:ext cx="347316" cy="347406"/>
          </a:xfrm>
          <a:solidFill>
            <a:schemeClr val="accent1"/>
          </a:solidFill>
        </p:spPr>
        <p:txBody>
          <a:bodyPr/>
          <a:lstStyle>
            <a:lvl1pPr>
              <a:defRPr>
                <a:solidFill>
                  <a:schemeClr val="tx1"/>
                </a:solidFill>
              </a:defRPr>
            </a:lvl1pPr>
          </a:lstStyle>
          <a:p>
            <a:pPr lvl="0"/>
            <a:r>
              <a:rPr lang="en-US"/>
              <a:t> </a:t>
            </a:r>
            <a:endParaRPr lang="en-GB"/>
          </a:p>
        </p:txBody>
      </p:sp>
      <p:sp>
        <p:nvSpPr>
          <p:cNvPr id="19" name="Picture Placeholder 16">
            <a:extLst>
              <a:ext uri="{FF2B5EF4-FFF2-40B4-BE49-F238E27FC236}">
                <a16:creationId xmlns:a16="http://schemas.microsoft.com/office/drawing/2014/main" id="{DB4E8C8F-12F6-3808-A637-62679AB0E437}"/>
              </a:ext>
            </a:extLst>
          </p:cNvPr>
          <p:cNvSpPr>
            <a:spLocks noGrp="1"/>
          </p:cNvSpPr>
          <p:nvPr>
            <p:ph type="pic" sz="quarter" idx="99" hasCustomPrompt="1"/>
          </p:nvPr>
        </p:nvSpPr>
        <p:spPr>
          <a:xfrm>
            <a:off x="476824" y="5310252"/>
            <a:ext cx="296661" cy="296738"/>
          </a:xfrm>
        </p:spPr>
        <p:txBody>
          <a:bodyPr lIns="0" rIns="0"/>
          <a:lstStyle>
            <a:lvl1pPr algn="ctr">
              <a:defRPr sz="700">
                <a:solidFill>
                  <a:schemeClr val="tx1"/>
                </a:solidFill>
              </a:defRPr>
            </a:lvl1pPr>
          </a:lstStyle>
          <a:p>
            <a:r>
              <a:rPr lang="en-GB"/>
              <a:t>Icon</a:t>
            </a:r>
          </a:p>
        </p:txBody>
      </p:sp>
      <p:sp>
        <p:nvSpPr>
          <p:cNvPr id="50" name="Text Placeholder 5">
            <a:extLst>
              <a:ext uri="{FF2B5EF4-FFF2-40B4-BE49-F238E27FC236}">
                <a16:creationId xmlns:a16="http://schemas.microsoft.com/office/drawing/2014/main" id="{360E6427-0005-C668-0703-F2526DD6A5E0}"/>
              </a:ext>
            </a:extLst>
          </p:cNvPr>
          <p:cNvSpPr>
            <a:spLocks noGrp="1"/>
          </p:cNvSpPr>
          <p:nvPr>
            <p:ph type="body" sz="quarter" idx="100" hasCustomPrompt="1"/>
          </p:nvPr>
        </p:nvSpPr>
        <p:spPr>
          <a:xfrm>
            <a:off x="4227063" y="3411295"/>
            <a:ext cx="347316" cy="347406"/>
          </a:xfrm>
          <a:solidFill>
            <a:schemeClr val="accent1"/>
          </a:solidFill>
        </p:spPr>
        <p:txBody>
          <a:bodyPr/>
          <a:lstStyle>
            <a:lvl1pPr>
              <a:defRPr>
                <a:solidFill>
                  <a:schemeClr val="tx1"/>
                </a:solidFill>
              </a:defRPr>
            </a:lvl1pPr>
          </a:lstStyle>
          <a:p>
            <a:pPr lvl="0"/>
            <a:r>
              <a:rPr lang="en-US"/>
              <a:t> </a:t>
            </a:r>
            <a:endParaRPr lang="en-GB"/>
          </a:p>
        </p:txBody>
      </p:sp>
      <p:sp>
        <p:nvSpPr>
          <p:cNvPr id="51" name="Picture Placeholder 16">
            <a:extLst>
              <a:ext uri="{FF2B5EF4-FFF2-40B4-BE49-F238E27FC236}">
                <a16:creationId xmlns:a16="http://schemas.microsoft.com/office/drawing/2014/main" id="{02492442-7E0F-D6A1-11A4-43552C04CFA5}"/>
              </a:ext>
            </a:extLst>
          </p:cNvPr>
          <p:cNvSpPr>
            <a:spLocks noGrp="1"/>
          </p:cNvSpPr>
          <p:nvPr>
            <p:ph type="pic" sz="quarter" idx="101" hasCustomPrompt="1"/>
          </p:nvPr>
        </p:nvSpPr>
        <p:spPr>
          <a:xfrm>
            <a:off x="4252390" y="3436629"/>
            <a:ext cx="296661" cy="296738"/>
          </a:xfrm>
        </p:spPr>
        <p:txBody>
          <a:bodyPr lIns="0" rIns="0"/>
          <a:lstStyle>
            <a:lvl1pPr algn="ctr">
              <a:defRPr sz="700">
                <a:solidFill>
                  <a:schemeClr val="tx1"/>
                </a:solidFill>
              </a:defRPr>
            </a:lvl1pPr>
          </a:lstStyle>
          <a:p>
            <a:r>
              <a:rPr lang="en-GB"/>
              <a:t>Icon</a:t>
            </a:r>
          </a:p>
        </p:txBody>
      </p:sp>
      <p:sp>
        <p:nvSpPr>
          <p:cNvPr id="52" name="Text Placeholder 5">
            <a:extLst>
              <a:ext uri="{FF2B5EF4-FFF2-40B4-BE49-F238E27FC236}">
                <a16:creationId xmlns:a16="http://schemas.microsoft.com/office/drawing/2014/main" id="{87A0EFCA-056C-6E3E-6FFD-086CF390CFDA}"/>
              </a:ext>
            </a:extLst>
          </p:cNvPr>
          <p:cNvSpPr>
            <a:spLocks noGrp="1"/>
          </p:cNvSpPr>
          <p:nvPr>
            <p:ph type="body" sz="quarter" idx="102" hasCustomPrompt="1"/>
          </p:nvPr>
        </p:nvSpPr>
        <p:spPr>
          <a:xfrm>
            <a:off x="4225009" y="4347928"/>
            <a:ext cx="347316" cy="347406"/>
          </a:xfrm>
          <a:solidFill>
            <a:schemeClr val="accent1"/>
          </a:solidFill>
        </p:spPr>
        <p:txBody>
          <a:bodyPr/>
          <a:lstStyle>
            <a:lvl1pPr>
              <a:defRPr>
                <a:solidFill>
                  <a:schemeClr val="tx1"/>
                </a:solidFill>
              </a:defRPr>
            </a:lvl1pPr>
          </a:lstStyle>
          <a:p>
            <a:pPr lvl="0"/>
            <a:r>
              <a:rPr lang="en-US"/>
              <a:t> </a:t>
            </a:r>
            <a:endParaRPr lang="en-GB"/>
          </a:p>
        </p:txBody>
      </p:sp>
      <p:sp>
        <p:nvSpPr>
          <p:cNvPr id="53" name="Picture Placeholder 16">
            <a:extLst>
              <a:ext uri="{FF2B5EF4-FFF2-40B4-BE49-F238E27FC236}">
                <a16:creationId xmlns:a16="http://schemas.microsoft.com/office/drawing/2014/main" id="{A1A19652-191F-C3D0-F3CB-0D5677E7D3B5}"/>
              </a:ext>
            </a:extLst>
          </p:cNvPr>
          <p:cNvSpPr>
            <a:spLocks noGrp="1"/>
          </p:cNvSpPr>
          <p:nvPr>
            <p:ph type="pic" sz="quarter" idx="103" hasCustomPrompt="1"/>
          </p:nvPr>
        </p:nvSpPr>
        <p:spPr>
          <a:xfrm>
            <a:off x="4250337" y="4373262"/>
            <a:ext cx="296661" cy="296738"/>
          </a:xfrm>
        </p:spPr>
        <p:txBody>
          <a:bodyPr lIns="0" rIns="0"/>
          <a:lstStyle>
            <a:lvl1pPr algn="ctr">
              <a:defRPr sz="700">
                <a:solidFill>
                  <a:schemeClr val="tx1"/>
                </a:solidFill>
              </a:defRPr>
            </a:lvl1pPr>
          </a:lstStyle>
          <a:p>
            <a:r>
              <a:rPr lang="en-GB"/>
              <a:t>Icon</a:t>
            </a:r>
          </a:p>
        </p:txBody>
      </p:sp>
      <p:sp>
        <p:nvSpPr>
          <p:cNvPr id="54" name="Text Placeholder 5">
            <a:extLst>
              <a:ext uri="{FF2B5EF4-FFF2-40B4-BE49-F238E27FC236}">
                <a16:creationId xmlns:a16="http://schemas.microsoft.com/office/drawing/2014/main" id="{AB849B68-016A-01E2-C070-DCA17D061F47}"/>
              </a:ext>
            </a:extLst>
          </p:cNvPr>
          <p:cNvSpPr>
            <a:spLocks noGrp="1"/>
          </p:cNvSpPr>
          <p:nvPr>
            <p:ph type="body" sz="quarter" idx="104" hasCustomPrompt="1"/>
          </p:nvPr>
        </p:nvSpPr>
        <p:spPr>
          <a:xfrm>
            <a:off x="4225009" y="5286893"/>
            <a:ext cx="347316" cy="347406"/>
          </a:xfrm>
          <a:solidFill>
            <a:schemeClr val="accent1"/>
          </a:solidFill>
        </p:spPr>
        <p:txBody>
          <a:bodyPr/>
          <a:lstStyle>
            <a:lvl1pPr>
              <a:defRPr>
                <a:solidFill>
                  <a:schemeClr val="tx1"/>
                </a:solidFill>
              </a:defRPr>
            </a:lvl1pPr>
          </a:lstStyle>
          <a:p>
            <a:pPr lvl="0"/>
            <a:r>
              <a:rPr lang="en-US"/>
              <a:t> </a:t>
            </a:r>
            <a:endParaRPr lang="en-GB"/>
          </a:p>
        </p:txBody>
      </p:sp>
      <p:sp>
        <p:nvSpPr>
          <p:cNvPr id="55" name="Picture Placeholder 16">
            <a:extLst>
              <a:ext uri="{FF2B5EF4-FFF2-40B4-BE49-F238E27FC236}">
                <a16:creationId xmlns:a16="http://schemas.microsoft.com/office/drawing/2014/main" id="{4FBD592D-9024-5848-5900-BA5456CD3842}"/>
              </a:ext>
            </a:extLst>
          </p:cNvPr>
          <p:cNvSpPr>
            <a:spLocks noGrp="1"/>
          </p:cNvSpPr>
          <p:nvPr>
            <p:ph type="pic" sz="quarter" idx="105" hasCustomPrompt="1"/>
          </p:nvPr>
        </p:nvSpPr>
        <p:spPr>
          <a:xfrm>
            <a:off x="4250337" y="5312227"/>
            <a:ext cx="296661" cy="296738"/>
          </a:xfrm>
        </p:spPr>
        <p:txBody>
          <a:bodyPr lIns="0" rIns="0"/>
          <a:lstStyle>
            <a:lvl1pPr algn="ctr">
              <a:defRPr sz="700">
                <a:solidFill>
                  <a:schemeClr val="tx1"/>
                </a:solidFill>
              </a:defRPr>
            </a:lvl1pPr>
          </a:lstStyle>
          <a:p>
            <a:r>
              <a:rPr lang="en-GB"/>
              <a:t>Icon</a:t>
            </a:r>
          </a:p>
        </p:txBody>
      </p:sp>
      <p:sp>
        <p:nvSpPr>
          <p:cNvPr id="82" name="Text Placeholder 5">
            <a:extLst>
              <a:ext uri="{FF2B5EF4-FFF2-40B4-BE49-F238E27FC236}">
                <a16:creationId xmlns:a16="http://schemas.microsoft.com/office/drawing/2014/main" id="{D1C8F3F1-D24E-A618-0D77-321205A80538}"/>
              </a:ext>
            </a:extLst>
          </p:cNvPr>
          <p:cNvSpPr>
            <a:spLocks noGrp="1"/>
          </p:cNvSpPr>
          <p:nvPr>
            <p:ph type="body" sz="quarter" idx="106" hasCustomPrompt="1"/>
          </p:nvPr>
        </p:nvSpPr>
        <p:spPr>
          <a:xfrm>
            <a:off x="7992678" y="3410350"/>
            <a:ext cx="347316" cy="347406"/>
          </a:xfrm>
          <a:solidFill>
            <a:schemeClr val="accent1"/>
          </a:solidFill>
        </p:spPr>
        <p:txBody>
          <a:bodyPr/>
          <a:lstStyle>
            <a:lvl1pPr>
              <a:defRPr>
                <a:solidFill>
                  <a:schemeClr val="tx1"/>
                </a:solidFill>
              </a:defRPr>
            </a:lvl1pPr>
          </a:lstStyle>
          <a:p>
            <a:pPr lvl="0"/>
            <a:r>
              <a:rPr lang="en-US"/>
              <a:t> </a:t>
            </a:r>
            <a:endParaRPr lang="en-GB"/>
          </a:p>
        </p:txBody>
      </p:sp>
      <p:sp>
        <p:nvSpPr>
          <p:cNvPr id="92" name="Picture Placeholder 16">
            <a:extLst>
              <a:ext uri="{FF2B5EF4-FFF2-40B4-BE49-F238E27FC236}">
                <a16:creationId xmlns:a16="http://schemas.microsoft.com/office/drawing/2014/main" id="{D80B54F8-24BA-724A-7BD4-1122ABEEC18C}"/>
              </a:ext>
            </a:extLst>
          </p:cNvPr>
          <p:cNvSpPr>
            <a:spLocks noGrp="1"/>
          </p:cNvSpPr>
          <p:nvPr>
            <p:ph type="pic" sz="quarter" idx="107" hasCustomPrompt="1"/>
          </p:nvPr>
        </p:nvSpPr>
        <p:spPr>
          <a:xfrm>
            <a:off x="8018005" y="3435684"/>
            <a:ext cx="296661" cy="296738"/>
          </a:xfrm>
        </p:spPr>
        <p:txBody>
          <a:bodyPr lIns="0" rIns="0"/>
          <a:lstStyle>
            <a:lvl1pPr algn="ctr">
              <a:defRPr sz="700">
                <a:solidFill>
                  <a:schemeClr val="tx1"/>
                </a:solidFill>
              </a:defRPr>
            </a:lvl1pPr>
          </a:lstStyle>
          <a:p>
            <a:r>
              <a:rPr lang="en-GB"/>
              <a:t>Icon</a:t>
            </a:r>
          </a:p>
        </p:txBody>
      </p:sp>
      <p:sp>
        <p:nvSpPr>
          <p:cNvPr id="94" name="Text Placeholder 5">
            <a:extLst>
              <a:ext uri="{FF2B5EF4-FFF2-40B4-BE49-F238E27FC236}">
                <a16:creationId xmlns:a16="http://schemas.microsoft.com/office/drawing/2014/main" id="{21E23B38-53CC-CE8F-B78F-22BF4B841698}"/>
              </a:ext>
            </a:extLst>
          </p:cNvPr>
          <p:cNvSpPr>
            <a:spLocks noGrp="1"/>
          </p:cNvSpPr>
          <p:nvPr>
            <p:ph type="body" sz="quarter" idx="108" hasCustomPrompt="1"/>
          </p:nvPr>
        </p:nvSpPr>
        <p:spPr>
          <a:xfrm>
            <a:off x="7990624" y="4346983"/>
            <a:ext cx="347316" cy="347406"/>
          </a:xfrm>
          <a:solidFill>
            <a:schemeClr val="accent1"/>
          </a:solidFill>
        </p:spPr>
        <p:txBody>
          <a:bodyPr/>
          <a:lstStyle>
            <a:lvl1pPr>
              <a:defRPr>
                <a:solidFill>
                  <a:schemeClr val="tx1"/>
                </a:solidFill>
              </a:defRPr>
            </a:lvl1pPr>
          </a:lstStyle>
          <a:p>
            <a:pPr lvl="0"/>
            <a:r>
              <a:rPr lang="en-US"/>
              <a:t> </a:t>
            </a:r>
            <a:endParaRPr lang="en-GB"/>
          </a:p>
        </p:txBody>
      </p:sp>
      <p:sp>
        <p:nvSpPr>
          <p:cNvPr id="97" name="Picture Placeholder 16">
            <a:extLst>
              <a:ext uri="{FF2B5EF4-FFF2-40B4-BE49-F238E27FC236}">
                <a16:creationId xmlns:a16="http://schemas.microsoft.com/office/drawing/2014/main" id="{6124A23D-4570-8C0F-CD4B-7AC77AD0A652}"/>
              </a:ext>
            </a:extLst>
          </p:cNvPr>
          <p:cNvSpPr>
            <a:spLocks noGrp="1"/>
          </p:cNvSpPr>
          <p:nvPr>
            <p:ph type="pic" sz="quarter" idx="109" hasCustomPrompt="1"/>
          </p:nvPr>
        </p:nvSpPr>
        <p:spPr>
          <a:xfrm>
            <a:off x="8015952" y="4372317"/>
            <a:ext cx="296661" cy="296738"/>
          </a:xfrm>
        </p:spPr>
        <p:txBody>
          <a:bodyPr lIns="0" rIns="0"/>
          <a:lstStyle>
            <a:lvl1pPr algn="ctr">
              <a:defRPr sz="700">
                <a:solidFill>
                  <a:schemeClr val="tx1"/>
                </a:solidFill>
              </a:defRPr>
            </a:lvl1pPr>
          </a:lstStyle>
          <a:p>
            <a:r>
              <a:rPr lang="en-GB"/>
              <a:t>Icon</a:t>
            </a:r>
          </a:p>
        </p:txBody>
      </p:sp>
      <p:sp>
        <p:nvSpPr>
          <p:cNvPr id="99" name="Text Placeholder 5">
            <a:extLst>
              <a:ext uri="{FF2B5EF4-FFF2-40B4-BE49-F238E27FC236}">
                <a16:creationId xmlns:a16="http://schemas.microsoft.com/office/drawing/2014/main" id="{237443A1-9400-3E68-B7EA-50EE88A468B5}"/>
              </a:ext>
            </a:extLst>
          </p:cNvPr>
          <p:cNvSpPr>
            <a:spLocks noGrp="1"/>
          </p:cNvSpPr>
          <p:nvPr>
            <p:ph type="body" sz="quarter" idx="110" hasCustomPrompt="1"/>
          </p:nvPr>
        </p:nvSpPr>
        <p:spPr>
          <a:xfrm>
            <a:off x="7990624" y="5285948"/>
            <a:ext cx="347316" cy="347406"/>
          </a:xfrm>
          <a:solidFill>
            <a:schemeClr val="accent1"/>
          </a:solidFill>
        </p:spPr>
        <p:txBody>
          <a:bodyPr/>
          <a:lstStyle>
            <a:lvl1pPr>
              <a:defRPr>
                <a:solidFill>
                  <a:schemeClr val="tx1"/>
                </a:solidFill>
              </a:defRPr>
            </a:lvl1pPr>
          </a:lstStyle>
          <a:p>
            <a:pPr lvl="0"/>
            <a:r>
              <a:rPr lang="en-US"/>
              <a:t> </a:t>
            </a:r>
            <a:endParaRPr lang="en-GB"/>
          </a:p>
        </p:txBody>
      </p:sp>
      <p:sp>
        <p:nvSpPr>
          <p:cNvPr id="102" name="Picture Placeholder 16">
            <a:extLst>
              <a:ext uri="{FF2B5EF4-FFF2-40B4-BE49-F238E27FC236}">
                <a16:creationId xmlns:a16="http://schemas.microsoft.com/office/drawing/2014/main" id="{8C69E62B-1C00-EB32-BFDC-40C0811FC362}"/>
              </a:ext>
            </a:extLst>
          </p:cNvPr>
          <p:cNvSpPr>
            <a:spLocks noGrp="1"/>
          </p:cNvSpPr>
          <p:nvPr>
            <p:ph type="pic" sz="quarter" idx="111" hasCustomPrompt="1"/>
          </p:nvPr>
        </p:nvSpPr>
        <p:spPr>
          <a:xfrm>
            <a:off x="8015952" y="5311282"/>
            <a:ext cx="296661" cy="296738"/>
          </a:xfrm>
        </p:spPr>
        <p:txBody>
          <a:bodyPr lIns="0" rIns="0"/>
          <a:lstStyle>
            <a:lvl1pPr algn="ctr">
              <a:defRPr sz="700">
                <a:solidFill>
                  <a:schemeClr val="tx1"/>
                </a:solidFill>
              </a:defRPr>
            </a:lvl1pPr>
          </a:lstStyle>
          <a:p>
            <a:r>
              <a:rPr lang="en-GB"/>
              <a:t>Icon</a:t>
            </a:r>
          </a:p>
        </p:txBody>
      </p:sp>
      <p:sp>
        <p:nvSpPr>
          <p:cNvPr id="84" name="Text Placeholder 35">
            <a:extLst>
              <a:ext uri="{FF2B5EF4-FFF2-40B4-BE49-F238E27FC236}">
                <a16:creationId xmlns:a16="http://schemas.microsoft.com/office/drawing/2014/main" id="{576E6A61-CD85-6336-7E3E-C7DFFCF9FF24}"/>
              </a:ext>
            </a:extLst>
          </p:cNvPr>
          <p:cNvSpPr>
            <a:spLocks noGrp="1"/>
          </p:cNvSpPr>
          <p:nvPr userDrawn="1">
            <p:ph type="body" sz="quarter" idx="29" hasCustomPrompt="1"/>
          </p:nvPr>
        </p:nvSpPr>
        <p:spPr>
          <a:xfrm>
            <a:off x="4354002" y="2232952"/>
            <a:ext cx="914162" cy="173195"/>
          </a:xfrm>
        </p:spPr>
        <p:txBody>
          <a:bodyPr/>
          <a:lstStyle>
            <a:lvl1pPr>
              <a:spcAft>
                <a:spcPts val="0"/>
              </a:spcAft>
              <a:defRPr sz="750">
                <a:solidFill>
                  <a:schemeClr val="bg2"/>
                </a:solidFill>
              </a:defRPr>
            </a:lvl1pPr>
          </a:lstStyle>
          <a:p>
            <a:pPr lvl="0"/>
            <a:r>
              <a:rPr lang="en-GB"/>
              <a:t>Total size:</a:t>
            </a:r>
          </a:p>
        </p:txBody>
      </p:sp>
      <p:sp>
        <p:nvSpPr>
          <p:cNvPr id="85" name="Text Placeholder 37">
            <a:extLst>
              <a:ext uri="{FF2B5EF4-FFF2-40B4-BE49-F238E27FC236}">
                <a16:creationId xmlns:a16="http://schemas.microsoft.com/office/drawing/2014/main" id="{F0A54FF9-2267-B601-2B10-677B6D840AD1}"/>
              </a:ext>
            </a:extLst>
          </p:cNvPr>
          <p:cNvSpPr>
            <a:spLocks noGrp="1"/>
          </p:cNvSpPr>
          <p:nvPr userDrawn="1">
            <p:ph type="body" sz="quarter" idx="30" hasCustomPrompt="1"/>
          </p:nvPr>
        </p:nvSpPr>
        <p:spPr>
          <a:xfrm>
            <a:off x="4356191" y="2411510"/>
            <a:ext cx="1008346" cy="253916"/>
          </a:xfrm>
        </p:spPr>
        <p:txBody>
          <a:bodyPr anchor="ctr"/>
          <a:lstStyle>
            <a:lvl1pPr>
              <a:spcAft>
                <a:spcPts val="0"/>
              </a:spcAft>
              <a:defRPr sz="1999">
                <a:solidFill>
                  <a:schemeClr val="bg1"/>
                </a:solidFill>
                <a:latin typeface="Arial" panose="020B0604020202020204" pitchFamily="34" charset="0"/>
              </a:defRPr>
            </a:lvl1pPr>
          </a:lstStyle>
          <a:p>
            <a:pPr lvl="0"/>
            <a:r>
              <a:rPr lang="en-GB"/>
              <a:t>XXXX</a:t>
            </a:r>
          </a:p>
        </p:txBody>
      </p:sp>
      <p:sp>
        <p:nvSpPr>
          <p:cNvPr id="86" name="Text Placeholder 35">
            <a:extLst>
              <a:ext uri="{FF2B5EF4-FFF2-40B4-BE49-F238E27FC236}">
                <a16:creationId xmlns:a16="http://schemas.microsoft.com/office/drawing/2014/main" id="{CA059904-776E-CE93-353F-A2AEEEC2D3F6}"/>
              </a:ext>
            </a:extLst>
          </p:cNvPr>
          <p:cNvSpPr>
            <a:spLocks noGrp="1"/>
          </p:cNvSpPr>
          <p:nvPr userDrawn="1">
            <p:ph type="body" sz="quarter" idx="31" hasCustomPrompt="1"/>
          </p:nvPr>
        </p:nvSpPr>
        <p:spPr>
          <a:xfrm>
            <a:off x="4354002" y="2705335"/>
            <a:ext cx="914162" cy="173195"/>
          </a:xfrm>
        </p:spPr>
        <p:txBody>
          <a:bodyPr/>
          <a:lstStyle>
            <a:lvl1pPr>
              <a:spcAft>
                <a:spcPts val="0"/>
              </a:spcAft>
              <a:defRPr sz="750">
                <a:solidFill>
                  <a:schemeClr val="bg2"/>
                </a:solidFill>
              </a:defRPr>
            </a:lvl1pPr>
          </a:lstStyle>
          <a:p>
            <a:pPr lvl="0"/>
            <a:r>
              <a:rPr lang="en-GB"/>
              <a:t>Total value:</a:t>
            </a:r>
          </a:p>
        </p:txBody>
      </p:sp>
      <p:sp>
        <p:nvSpPr>
          <p:cNvPr id="87" name="Text Placeholder 37">
            <a:extLst>
              <a:ext uri="{FF2B5EF4-FFF2-40B4-BE49-F238E27FC236}">
                <a16:creationId xmlns:a16="http://schemas.microsoft.com/office/drawing/2014/main" id="{CE33E87E-88C7-82C4-FCE9-665F5CD4E1B9}"/>
              </a:ext>
            </a:extLst>
          </p:cNvPr>
          <p:cNvSpPr>
            <a:spLocks noGrp="1"/>
          </p:cNvSpPr>
          <p:nvPr userDrawn="1">
            <p:ph type="body" sz="quarter" idx="32" hasCustomPrompt="1"/>
          </p:nvPr>
        </p:nvSpPr>
        <p:spPr>
          <a:xfrm>
            <a:off x="4356191" y="2883893"/>
            <a:ext cx="1008346" cy="253916"/>
          </a:xfrm>
        </p:spPr>
        <p:txBody>
          <a:bodyPr anchor="ctr"/>
          <a:lstStyle>
            <a:lvl1pPr>
              <a:spcAft>
                <a:spcPts val="0"/>
              </a:spcAft>
              <a:defRPr sz="1999">
                <a:solidFill>
                  <a:schemeClr val="bg1"/>
                </a:solidFill>
                <a:latin typeface="Arial" panose="020B0604020202020204" pitchFamily="34" charset="0"/>
              </a:defRPr>
            </a:lvl1pPr>
          </a:lstStyle>
          <a:p>
            <a:pPr lvl="0"/>
            <a:r>
              <a:rPr lang="en-GB"/>
              <a:t>£XXX</a:t>
            </a:r>
          </a:p>
        </p:txBody>
      </p:sp>
      <p:sp>
        <p:nvSpPr>
          <p:cNvPr id="107" name="Text Placeholder 35">
            <a:extLst>
              <a:ext uri="{FF2B5EF4-FFF2-40B4-BE49-F238E27FC236}">
                <a16:creationId xmlns:a16="http://schemas.microsoft.com/office/drawing/2014/main" id="{1334CA9E-C4CE-4101-1427-C84EFB8392FC}"/>
              </a:ext>
            </a:extLst>
          </p:cNvPr>
          <p:cNvSpPr>
            <a:spLocks noGrp="1"/>
          </p:cNvSpPr>
          <p:nvPr userDrawn="1">
            <p:ph type="body" sz="quarter" idx="39" hasCustomPrompt="1"/>
          </p:nvPr>
        </p:nvSpPr>
        <p:spPr>
          <a:xfrm>
            <a:off x="8126244" y="2232952"/>
            <a:ext cx="914162" cy="173195"/>
          </a:xfrm>
        </p:spPr>
        <p:txBody>
          <a:bodyPr/>
          <a:lstStyle>
            <a:lvl1pPr>
              <a:spcAft>
                <a:spcPts val="0"/>
              </a:spcAft>
              <a:defRPr sz="750">
                <a:solidFill>
                  <a:schemeClr val="bg2"/>
                </a:solidFill>
              </a:defRPr>
            </a:lvl1pPr>
          </a:lstStyle>
          <a:p>
            <a:pPr lvl="0"/>
            <a:r>
              <a:rPr lang="en-GB"/>
              <a:t>Total size:</a:t>
            </a:r>
          </a:p>
        </p:txBody>
      </p:sp>
      <p:sp>
        <p:nvSpPr>
          <p:cNvPr id="108" name="Text Placeholder 37">
            <a:extLst>
              <a:ext uri="{FF2B5EF4-FFF2-40B4-BE49-F238E27FC236}">
                <a16:creationId xmlns:a16="http://schemas.microsoft.com/office/drawing/2014/main" id="{FE9EAA01-4762-F9E5-F3E8-C63668D6D657}"/>
              </a:ext>
            </a:extLst>
          </p:cNvPr>
          <p:cNvSpPr>
            <a:spLocks noGrp="1"/>
          </p:cNvSpPr>
          <p:nvPr userDrawn="1">
            <p:ph type="body" sz="quarter" idx="40" hasCustomPrompt="1"/>
          </p:nvPr>
        </p:nvSpPr>
        <p:spPr>
          <a:xfrm>
            <a:off x="8128433" y="2411510"/>
            <a:ext cx="1008346" cy="253916"/>
          </a:xfrm>
        </p:spPr>
        <p:txBody>
          <a:bodyPr anchor="ctr"/>
          <a:lstStyle>
            <a:lvl1pPr>
              <a:spcAft>
                <a:spcPts val="0"/>
              </a:spcAft>
              <a:defRPr sz="1999">
                <a:solidFill>
                  <a:schemeClr val="bg1"/>
                </a:solidFill>
                <a:latin typeface="Arial" panose="020B0604020202020204" pitchFamily="34" charset="0"/>
              </a:defRPr>
            </a:lvl1pPr>
          </a:lstStyle>
          <a:p>
            <a:pPr lvl="0"/>
            <a:r>
              <a:rPr lang="en-GB"/>
              <a:t>XXXX</a:t>
            </a:r>
          </a:p>
        </p:txBody>
      </p:sp>
      <p:sp>
        <p:nvSpPr>
          <p:cNvPr id="109" name="Text Placeholder 35">
            <a:extLst>
              <a:ext uri="{FF2B5EF4-FFF2-40B4-BE49-F238E27FC236}">
                <a16:creationId xmlns:a16="http://schemas.microsoft.com/office/drawing/2014/main" id="{B9C40846-E8B7-7F3E-A7E3-15322E4FC7AE}"/>
              </a:ext>
            </a:extLst>
          </p:cNvPr>
          <p:cNvSpPr>
            <a:spLocks noGrp="1"/>
          </p:cNvSpPr>
          <p:nvPr userDrawn="1">
            <p:ph type="body" sz="quarter" idx="41" hasCustomPrompt="1"/>
          </p:nvPr>
        </p:nvSpPr>
        <p:spPr>
          <a:xfrm>
            <a:off x="8126244" y="2705335"/>
            <a:ext cx="914162" cy="173195"/>
          </a:xfrm>
        </p:spPr>
        <p:txBody>
          <a:bodyPr/>
          <a:lstStyle>
            <a:lvl1pPr>
              <a:spcAft>
                <a:spcPts val="0"/>
              </a:spcAft>
              <a:defRPr sz="750">
                <a:solidFill>
                  <a:schemeClr val="bg2"/>
                </a:solidFill>
              </a:defRPr>
            </a:lvl1pPr>
          </a:lstStyle>
          <a:p>
            <a:pPr lvl="0"/>
            <a:r>
              <a:rPr lang="en-GB"/>
              <a:t>Total value:</a:t>
            </a:r>
          </a:p>
        </p:txBody>
      </p:sp>
      <p:sp>
        <p:nvSpPr>
          <p:cNvPr id="110" name="Text Placeholder 37">
            <a:extLst>
              <a:ext uri="{FF2B5EF4-FFF2-40B4-BE49-F238E27FC236}">
                <a16:creationId xmlns:a16="http://schemas.microsoft.com/office/drawing/2014/main" id="{71FAFB66-729B-17B6-E189-DD2F3AF3B6B9}"/>
              </a:ext>
            </a:extLst>
          </p:cNvPr>
          <p:cNvSpPr>
            <a:spLocks noGrp="1"/>
          </p:cNvSpPr>
          <p:nvPr userDrawn="1">
            <p:ph type="body" sz="quarter" idx="42" hasCustomPrompt="1"/>
          </p:nvPr>
        </p:nvSpPr>
        <p:spPr>
          <a:xfrm>
            <a:off x="8128433" y="2883893"/>
            <a:ext cx="1008346" cy="253916"/>
          </a:xfrm>
        </p:spPr>
        <p:txBody>
          <a:bodyPr anchor="ctr"/>
          <a:lstStyle>
            <a:lvl1pPr>
              <a:spcAft>
                <a:spcPts val="0"/>
              </a:spcAft>
              <a:defRPr sz="1999">
                <a:solidFill>
                  <a:schemeClr val="bg1"/>
                </a:solidFill>
                <a:latin typeface="Arial" panose="020B0604020202020204" pitchFamily="34" charset="0"/>
              </a:defRPr>
            </a:lvl1pPr>
          </a:lstStyle>
          <a:p>
            <a:pPr lvl="0"/>
            <a:r>
              <a:rPr lang="en-GB"/>
              <a:t>£XXX</a:t>
            </a:r>
          </a:p>
        </p:txBody>
      </p:sp>
      <p:sp>
        <p:nvSpPr>
          <p:cNvPr id="13" name="Title 1">
            <a:extLst>
              <a:ext uri="{FF2B5EF4-FFF2-40B4-BE49-F238E27FC236}">
                <a16:creationId xmlns:a16="http://schemas.microsoft.com/office/drawing/2014/main" id="{9EC6BA47-2A80-C737-D3AF-8126CF831E3A}"/>
              </a:ext>
            </a:extLst>
          </p:cNvPr>
          <p:cNvSpPr>
            <a:spLocks noGrp="1"/>
          </p:cNvSpPr>
          <p:nvPr>
            <p:ph type="title" hasCustomPrompt="1"/>
          </p:nvPr>
        </p:nvSpPr>
        <p:spPr>
          <a:xfrm>
            <a:off x="450732" y="471657"/>
            <a:ext cx="10214490" cy="558404"/>
          </a:xfrm>
        </p:spPr>
        <p:txBody>
          <a:bodyPr/>
          <a:lstStyle>
            <a:lvl1pPr>
              <a:defRPr sz="3199"/>
            </a:lvl1pPr>
          </a:lstStyle>
          <a:p>
            <a:r>
              <a:rPr lang="en-GB"/>
              <a:t>Insert title here</a:t>
            </a:r>
          </a:p>
        </p:txBody>
      </p:sp>
      <p:grpSp>
        <p:nvGrpSpPr>
          <p:cNvPr id="6" name="Group 5">
            <a:extLst>
              <a:ext uri="{FF2B5EF4-FFF2-40B4-BE49-F238E27FC236}">
                <a16:creationId xmlns:a16="http://schemas.microsoft.com/office/drawing/2014/main" id="{57A3358A-D1BC-ABFF-FB1B-04A4FBB74D3E}"/>
              </a:ext>
            </a:extLst>
          </p:cNvPr>
          <p:cNvGrpSpPr/>
          <p:nvPr userDrawn="1"/>
        </p:nvGrpSpPr>
        <p:grpSpPr>
          <a:xfrm>
            <a:off x="12284371" y="0"/>
            <a:ext cx="2174456" cy="6019800"/>
            <a:chOff x="838199" y="1150069"/>
            <a:chExt cx="2175022" cy="6019800"/>
          </a:xfrm>
        </p:grpSpPr>
        <p:sp>
          <p:nvSpPr>
            <p:cNvPr id="7" name="Rectangle 6">
              <a:extLst>
                <a:ext uri="{FF2B5EF4-FFF2-40B4-BE49-F238E27FC236}">
                  <a16:creationId xmlns:a16="http://schemas.microsoft.com/office/drawing/2014/main" id="{446310A4-CAE1-98E1-2107-4598C3DEB7ED}"/>
                </a:ext>
              </a:extLst>
            </p:cNvPr>
            <p:cNvSpPr/>
            <p:nvPr/>
          </p:nvSpPr>
          <p:spPr>
            <a:xfrm>
              <a:off x="838199" y="1669942"/>
              <a:ext cx="2146446" cy="5499927"/>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333333"/>
                </a:solidFill>
              </a:endParaRPr>
            </a:p>
          </p:txBody>
        </p:sp>
        <p:sp>
          <p:nvSpPr>
            <p:cNvPr id="8" name="Rectangle 7">
              <a:extLst>
                <a:ext uri="{FF2B5EF4-FFF2-40B4-BE49-F238E27FC236}">
                  <a16:creationId xmlns:a16="http://schemas.microsoft.com/office/drawing/2014/main" id="{87B0B303-83D0-B2B9-1634-98DFC769685C}"/>
                </a:ext>
              </a:extLst>
            </p:cNvPr>
            <p:cNvSpPr/>
            <p:nvPr/>
          </p:nvSpPr>
          <p:spPr>
            <a:xfrm flipV="1">
              <a:off x="838200" y="1150069"/>
              <a:ext cx="2146445" cy="52016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799">
                <a:solidFill>
                  <a:srgbClr val="333333"/>
                </a:solidFill>
              </a:endParaRPr>
            </a:p>
          </p:txBody>
        </p:sp>
        <p:sp>
          <p:nvSpPr>
            <p:cNvPr id="14" name="TextBox 13">
              <a:extLst>
                <a:ext uri="{FF2B5EF4-FFF2-40B4-BE49-F238E27FC236}">
                  <a16:creationId xmlns:a16="http://schemas.microsoft.com/office/drawing/2014/main" id="{D5E28879-F4C8-1F1C-D7AF-85FB2D105005}"/>
                </a:ext>
              </a:extLst>
            </p:cNvPr>
            <p:cNvSpPr txBox="1"/>
            <p:nvPr/>
          </p:nvSpPr>
          <p:spPr>
            <a:xfrm>
              <a:off x="866775" y="2681268"/>
              <a:ext cx="2087197" cy="553998"/>
            </a:xfrm>
            <a:prstGeom prst="rect">
              <a:avLst/>
            </a:prstGeom>
            <a:noFill/>
          </p:spPr>
          <p:txBody>
            <a:bodyPr wrap="square" rtlCol="0">
              <a:spAutoFit/>
            </a:bodyPr>
            <a:lstStyle/>
            <a:p>
              <a:r>
                <a:rPr lang="en-GB" sz="1000" b="1">
                  <a:solidFill>
                    <a:srgbClr val="333333"/>
                  </a:solidFill>
                </a:rPr>
                <a:t>2. </a:t>
              </a:r>
              <a:r>
                <a:rPr lang="en-GB" sz="1000">
                  <a:solidFill>
                    <a:srgbClr val="333333"/>
                  </a:solidFill>
                </a:rPr>
                <a:t>Click on the </a:t>
              </a:r>
              <a:r>
                <a:rPr lang="en-GB" sz="1000" b="0">
                  <a:solidFill>
                    <a:srgbClr val="333333"/>
                  </a:solidFill>
                  <a:latin typeface="Arial" panose="020B0604020202020204" pitchFamily="34" charset="0"/>
                </a:rPr>
                <a:t>icon</a:t>
              </a:r>
              <a:r>
                <a:rPr lang="en-GB" sz="1000">
                  <a:solidFill>
                    <a:srgbClr val="333333"/>
                  </a:solidFill>
                </a:rPr>
                <a:t> in the middle of the placeholder and choose the image from your computer.</a:t>
              </a:r>
            </a:p>
          </p:txBody>
        </p:sp>
        <p:sp>
          <p:nvSpPr>
            <p:cNvPr id="17" name="TextBox 16">
              <a:extLst>
                <a:ext uri="{FF2B5EF4-FFF2-40B4-BE49-F238E27FC236}">
                  <a16:creationId xmlns:a16="http://schemas.microsoft.com/office/drawing/2014/main" id="{BEF28DDF-9AC2-724A-3588-C7F7C18F6DF2}"/>
                </a:ext>
              </a:extLst>
            </p:cNvPr>
            <p:cNvSpPr txBox="1"/>
            <p:nvPr/>
          </p:nvSpPr>
          <p:spPr>
            <a:xfrm>
              <a:off x="866774" y="3435451"/>
              <a:ext cx="2146447" cy="553998"/>
            </a:xfrm>
            <a:prstGeom prst="rect">
              <a:avLst/>
            </a:prstGeom>
            <a:noFill/>
          </p:spPr>
          <p:txBody>
            <a:bodyPr wrap="square" rtlCol="0">
              <a:spAutoFit/>
            </a:bodyPr>
            <a:lstStyle/>
            <a:p>
              <a:r>
                <a:rPr lang="en-GB" sz="1000" b="1">
                  <a:solidFill>
                    <a:srgbClr val="333333"/>
                  </a:solidFill>
                </a:rPr>
                <a:t>3. </a:t>
              </a:r>
              <a:r>
                <a:rPr lang="en-GB" sz="1000">
                  <a:solidFill>
                    <a:srgbClr val="333333"/>
                  </a:solidFill>
                </a:rPr>
                <a:t>Click on the </a:t>
              </a:r>
              <a:r>
                <a:rPr lang="en-GB" sz="1000" b="0">
                  <a:solidFill>
                    <a:srgbClr val="333333"/>
                  </a:solidFill>
                  <a:latin typeface="Arial" panose="020B0604020202020204" pitchFamily="34" charset="0"/>
                </a:rPr>
                <a:t>Format Picture </a:t>
              </a:r>
              <a:r>
                <a:rPr lang="en-GB" sz="1000">
                  <a:solidFill>
                    <a:srgbClr val="333333"/>
                  </a:solidFill>
                </a:rPr>
                <a:t>tab in the ribbon and use the tools to edit the image.</a:t>
              </a:r>
            </a:p>
          </p:txBody>
        </p:sp>
        <p:sp>
          <p:nvSpPr>
            <p:cNvPr id="20" name="TextBox 19">
              <a:extLst>
                <a:ext uri="{FF2B5EF4-FFF2-40B4-BE49-F238E27FC236}">
                  <a16:creationId xmlns:a16="http://schemas.microsoft.com/office/drawing/2014/main" id="{F57F06A6-3AF2-8282-74FC-0A8400B59CF9}"/>
                </a:ext>
              </a:extLst>
            </p:cNvPr>
            <p:cNvSpPr txBox="1"/>
            <p:nvPr/>
          </p:nvSpPr>
          <p:spPr>
            <a:xfrm>
              <a:off x="866773" y="4035746"/>
              <a:ext cx="2146447" cy="1169551"/>
            </a:xfrm>
            <a:prstGeom prst="rect">
              <a:avLst/>
            </a:prstGeom>
            <a:noFill/>
          </p:spPr>
          <p:txBody>
            <a:bodyPr wrap="square" rtlCol="0">
              <a:spAutoFit/>
            </a:bodyPr>
            <a:lstStyle/>
            <a:p>
              <a:r>
                <a:rPr lang="en-GB" sz="1000" b="1">
                  <a:solidFill>
                    <a:srgbClr val="333333"/>
                  </a:solidFill>
                </a:rPr>
                <a:t>4. </a:t>
              </a:r>
              <a:r>
                <a:rPr lang="en-GB" sz="1000">
                  <a:solidFill>
                    <a:srgbClr val="333333"/>
                  </a:solidFill>
                </a:rPr>
                <a:t>Choose </a:t>
              </a:r>
              <a:r>
                <a:rPr lang="en-GB" sz="1000" b="0">
                  <a:solidFill>
                    <a:srgbClr val="333333"/>
                  </a:solidFill>
                  <a:latin typeface="Arial" panose="020B0604020202020204" pitchFamily="34" charset="0"/>
                </a:rPr>
                <a:t>Crop</a:t>
              </a:r>
              <a:r>
                <a:rPr lang="en-GB" sz="1000">
                  <a:solidFill>
                    <a:srgbClr val="333333"/>
                  </a:solidFill>
                </a:rPr>
                <a:t> to resize and move the image within the placeholder, using the white circles in the corners of the image. Click on the drop down arrow and choose </a:t>
              </a:r>
              <a:r>
                <a:rPr lang="en-GB" sz="1000" b="0">
                  <a:solidFill>
                    <a:srgbClr val="333333"/>
                  </a:solidFill>
                  <a:latin typeface="Arial" panose="020B0604020202020204" pitchFamily="34" charset="0"/>
                </a:rPr>
                <a:t>Fit </a:t>
              </a:r>
              <a:r>
                <a:rPr lang="en-GB" sz="1000">
                  <a:solidFill>
                    <a:srgbClr val="333333"/>
                  </a:solidFill>
                </a:rPr>
                <a:t>to fit the image to the placeholder.</a:t>
              </a:r>
            </a:p>
          </p:txBody>
        </p:sp>
        <p:sp>
          <p:nvSpPr>
            <p:cNvPr id="21" name="TextBox 20">
              <a:extLst>
                <a:ext uri="{FF2B5EF4-FFF2-40B4-BE49-F238E27FC236}">
                  <a16:creationId xmlns:a16="http://schemas.microsoft.com/office/drawing/2014/main" id="{0672704E-4D74-3BC0-D1C2-FD2F1D73F7A9}"/>
                </a:ext>
              </a:extLst>
            </p:cNvPr>
            <p:cNvSpPr txBox="1"/>
            <p:nvPr/>
          </p:nvSpPr>
          <p:spPr>
            <a:xfrm>
              <a:off x="866774" y="5251594"/>
              <a:ext cx="2146447" cy="400110"/>
            </a:xfrm>
            <a:prstGeom prst="rect">
              <a:avLst/>
            </a:prstGeom>
            <a:noFill/>
          </p:spPr>
          <p:txBody>
            <a:bodyPr wrap="square" rtlCol="0">
              <a:spAutoFit/>
            </a:bodyPr>
            <a:lstStyle/>
            <a:p>
              <a:r>
                <a:rPr lang="en-GB" sz="1000" b="1">
                  <a:solidFill>
                    <a:srgbClr val="333333"/>
                  </a:solidFill>
                </a:rPr>
                <a:t>5. </a:t>
              </a:r>
              <a:r>
                <a:rPr lang="en-GB" sz="1000">
                  <a:solidFill>
                    <a:srgbClr val="333333"/>
                  </a:solidFill>
                </a:rPr>
                <a:t>Choose </a:t>
              </a:r>
              <a:r>
                <a:rPr lang="en-GB" sz="1000" b="0">
                  <a:solidFill>
                    <a:srgbClr val="333333"/>
                  </a:solidFill>
                  <a:latin typeface="Arial" panose="020B0604020202020204" pitchFamily="34" charset="0"/>
                </a:rPr>
                <a:t>Picture Colour </a:t>
              </a:r>
              <a:r>
                <a:rPr lang="en-GB" sz="1000">
                  <a:solidFill>
                    <a:srgbClr val="333333"/>
                  </a:solidFill>
                </a:rPr>
                <a:t>to adjust the Saturation, Tone, and Colour.</a:t>
              </a:r>
            </a:p>
          </p:txBody>
        </p:sp>
        <p:sp>
          <p:nvSpPr>
            <p:cNvPr id="30" name="TextBox 29">
              <a:extLst>
                <a:ext uri="{FF2B5EF4-FFF2-40B4-BE49-F238E27FC236}">
                  <a16:creationId xmlns:a16="http://schemas.microsoft.com/office/drawing/2014/main" id="{F245A884-8229-E4C2-53DA-5829DF30FEA8}"/>
                </a:ext>
              </a:extLst>
            </p:cNvPr>
            <p:cNvSpPr txBox="1"/>
            <p:nvPr/>
          </p:nvSpPr>
          <p:spPr>
            <a:xfrm>
              <a:off x="866774" y="5851889"/>
              <a:ext cx="2146447" cy="553998"/>
            </a:xfrm>
            <a:prstGeom prst="rect">
              <a:avLst/>
            </a:prstGeom>
            <a:noFill/>
          </p:spPr>
          <p:txBody>
            <a:bodyPr wrap="square" rtlCol="0">
              <a:spAutoFit/>
            </a:bodyPr>
            <a:lstStyle/>
            <a:p>
              <a:r>
                <a:rPr lang="en-GB" sz="1000" b="1">
                  <a:solidFill>
                    <a:srgbClr val="333333"/>
                  </a:solidFill>
                </a:rPr>
                <a:t>6. </a:t>
              </a:r>
              <a:r>
                <a:rPr lang="en-GB" sz="1000">
                  <a:solidFill>
                    <a:srgbClr val="333333"/>
                  </a:solidFill>
                </a:rPr>
                <a:t>Choose </a:t>
              </a:r>
              <a:r>
                <a:rPr lang="en-GB" sz="1000" b="0">
                  <a:solidFill>
                    <a:srgbClr val="333333"/>
                  </a:solidFill>
                  <a:latin typeface="Arial" panose="020B0604020202020204" pitchFamily="34" charset="0"/>
                </a:rPr>
                <a:t>Picture Correction </a:t>
              </a:r>
              <a:r>
                <a:rPr lang="en-GB" sz="1000">
                  <a:solidFill>
                    <a:srgbClr val="333333"/>
                  </a:solidFill>
                </a:rPr>
                <a:t>to adjust the Sharpness, Brightness, and Contrast.</a:t>
              </a:r>
            </a:p>
          </p:txBody>
        </p:sp>
        <p:sp>
          <p:nvSpPr>
            <p:cNvPr id="33" name="TextBox 32">
              <a:extLst>
                <a:ext uri="{FF2B5EF4-FFF2-40B4-BE49-F238E27FC236}">
                  <a16:creationId xmlns:a16="http://schemas.microsoft.com/office/drawing/2014/main" id="{39D5CCFA-27B4-0004-6C55-02E4D4A7FEFF}"/>
                </a:ext>
              </a:extLst>
            </p:cNvPr>
            <p:cNvSpPr txBox="1"/>
            <p:nvPr/>
          </p:nvSpPr>
          <p:spPr>
            <a:xfrm>
              <a:off x="1026885" y="1179173"/>
              <a:ext cx="1826222" cy="461665"/>
            </a:xfrm>
            <a:prstGeom prst="rect">
              <a:avLst/>
            </a:prstGeom>
            <a:noFill/>
          </p:spPr>
          <p:txBody>
            <a:bodyPr wrap="square" rtlCol="0">
              <a:spAutoFit/>
            </a:bodyPr>
            <a:lstStyle/>
            <a:p>
              <a:pPr algn="ctr"/>
              <a:r>
                <a:rPr lang="en-GB" sz="1200">
                  <a:solidFill>
                    <a:srgbClr val="333333"/>
                  </a:solidFill>
                  <a:latin typeface="+mn-lt"/>
                </a:rPr>
                <a:t>HOW TO INSERT AN IMAGE WITH FILTER</a:t>
              </a:r>
            </a:p>
          </p:txBody>
        </p:sp>
        <p:sp>
          <p:nvSpPr>
            <p:cNvPr id="46" name="TextBox 45">
              <a:extLst>
                <a:ext uri="{FF2B5EF4-FFF2-40B4-BE49-F238E27FC236}">
                  <a16:creationId xmlns:a16="http://schemas.microsoft.com/office/drawing/2014/main" id="{DFD3F296-92A9-5976-8C93-9F383B409B5E}"/>
                </a:ext>
              </a:extLst>
            </p:cNvPr>
            <p:cNvSpPr txBox="1"/>
            <p:nvPr userDrawn="1"/>
          </p:nvSpPr>
          <p:spPr>
            <a:xfrm>
              <a:off x="866775" y="1759910"/>
              <a:ext cx="2087197" cy="861774"/>
            </a:xfrm>
            <a:prstGeom prst="rect">
              <a:avLst/>
            </a:prstGeom>
            <a:noFill/>
          </p:spPr>
          <p:txBody>
            <a:bodyPr wrap="square" rtlCol="0">
              <a:spAutoFit/>
            </a:bodyPr>
            <a:lstStyle/>
            <a:p>
              <a:r>
                <a:rPr lang="en-GB" sz="1000" b="0">
                  <a:solidFill>
                    <a:srgbClr val="333333"/>
                  </a:solidFill>
                  <a:latin typeface="+mn-lt"/>
                </a:rPr>
                <a:t>1. If there is an image behind the filter, first select the filter, right-click it and choose </a:t>
              </a:r>
              <a:r>
                <a:rPr lang="en-GB" sz="1000" b="0">
                  <a:solidFill>
                    <a:srgbClr val="333333"/>
                  </a:solidFill>
                  <a:latin typeface="Arial" panose="020B0604020202020204" pitchFamily="34" charset="0"/>
                </a:rPr>
                <a:t>Send to Back. </a:t>
              </a:r>
              <a:r>
                <a:rPr lang="en-GB" sz="1000" b="0">
                  <a:solidFill>
                    <a:srgbClr val="333333"/>
                  </a:solidFill>
                  <a:latin typeface="+mn-lt"/>
                </a:rPr>
                <a:t>You can then delete the existing image.</a:t>
              </a:r>
            </a:p>
          </p:txBody>
        </p:sp>
        <p:sp>
          <p:nvSpPr>
            <p:cNvPr id="47" name="TextBox 46">
              <a:extLst>
                <a:ext uri="{FF2B5EF4-FFF2-40B4-BE49-F238E27FC236}">
                  <a16:creationId xmlns:a16="http://schemas.microsoft.com/office/drawing/2014/main" id="{AD3E32EA-3546-C7E9-958F-C5DA8523E524}"/>
                </a:ext>
              </a:extLst>
            </p:cNvPr>
            <p:cNvSpPr txBox="1"/>
            <p:nvPr userDrawn="1"/>
          </p:nvSpPr>
          <p:spPr>
            <a:xfrm>
              <a:off x="866774" y="6450337"/>
              <a:ext cx="2146447" cy="553998"/>
            </a:xfrm>
            <a:prstGeom prst="rect">
              <a:avLst/>
            </a:prstGeom>
            <a:noFill/>
          </p:spPr>
          <p:txBody>
            <a:bodyPr wrap="square" rtlCol="0">
              <a:spAutoFit/>
            </a:bodyPr>
            <a:lstStyle/>
            <a:p>
              <a:r>
                <a:rPr lang="en-GB" sz="1000" b="1">
                  <a:solidFill>
                    <a:srgbClr val="333333"/>
                  </a:solidFill>
                </a:rPr>
                <a:t>7. </a:t>
              </a:r>
              <a:r>
                <a:rPr lang="en-GB" sz="1000">
                  <a:solidFill>
                    <a:srgbClr val="333333"/>
                  </a:solidFill>
                </a:rPr>
                <a:t>Once you are happy with your image, right click on it and select ‘</a:t>
              </a:r>
              <a:r>
                <a:rPr lang="en-GB" sz="1000" b="0">
                  <a:solidFill>
                    <a:srgbClr val="333333"/>
                  </a:solidFill>
                  <a:latin typeface="Arial" panose="020B0604020202020204" pitchFamily="34" charset="0"/>
                </a:rPr>
                <a:t>Send to back</a:t>
              </a:r>
              <a:r>
                <a:rPr lang="en-GB" sz="1000">
                  <a:solidFill>
                    <a:srgbClr val="333333"/>
                  </a:solidFill>
                </a:rPr>
                <a:t>’. </a:t>
              </a:r>
              <a:endParaRPr lang="en-GB" sz="1000">
                <a:solidFill>
                  <a:srgbClr val="333333"/>
                </a:solidFill>
                <a:latin typeface="Arial" panose="020B0604020202020204" pitchFamily="34" charset="0"/>
              </a:endParaRPr>
            </a:p>
          </p:txBody>
        </p:sp>
      </p:grpSp>
      <p:grpSp>
        <p:nvGrpSpPr>
          <p:cNvPr id="48" name="Group 47">
            <a:extLst>
              <a:ext uri="{FF2B5EF4-FFF2-40B4-BE49-F238E27FC236}">
                <a16:creationId xmlns:a16="http://schemas.microsoft.com/office/drawing/2014/main" id="{5032FD1B-FDBF-300E-3134-F935E8D7C06D}"/>
              </a:ext>
            </a:extLst>
          </p:cNvPr>
          <p:cNvGrpSpPr/>
          <p:nvPr userDrawn="1"/>
        </p:nvGrpSpPr>
        <p:grpSpPr>
          <a:xfrm>
            <a:off x="-2227805" y="0"/>
            <a:ext cx="2094408" cy="3914775"/>
            <a:chOff x="-2178418" y="4487679"/>
            <a:chExt cx="2094954" cy="3914775"/>
          </a:xfrm>
        </p:grpSpPr>
        <p:sp>
          <p:nvSpPr>
            <p:cNvPr id="49" name="Rectangle 48">
              <a:extLst>
                <a:ext uri="{FF2B5EF4-FFF2-40B4-BE49-F238E27FC236}">
                  <a16:creationId xmlns:a16="http://schemas.microsoft.com/office/drawing/2014/main" id="{8E62EF00-D235-717A-D083-399A368B067A}"/>
                </a:ext>
              </a:extLst>
            </p:cNvPr>
            <p:cNvSpPr/>
            <p:nvPr/>
          </p:nvSpPr>
          <p:spPr>
            <a:xfrm>
              <a:off x="-2178418" y="4487680"/>
              <a:ext cx="2094954" cy="3914774"/>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333333"/>
                </a:solidFill>
              </a:endParaRPr>
            </a:p>
          </p:txBody>
        </p:sp>
        <p:sp>
          <p:nvSpPr>
            <p:cNvPr id="56" name="Rectangle 55">
              <a:extLst>
                <a:ext uri="{FF2B5EF4-FFF2-40B4-BE49-F238E27FC236}">
                  <a16:creationId xmlns:a16="http://schemas.microsoft.com/office/drawing/2014/main" id="{F73D28BF-4D04-5E72-5BDB-88CBEBB1319D}"/>
                </a:ext>
              </a:extLst>
            </p:cNvPr>
            <p:cNvSpPr/>
            <p:nvPr/>
          </p:nvSpPr>
          <p:spPr>
            <a:xfrm>
              <a:off x="-2178418" y="4487679"/>
              <a:ext cx="2094954" cy="55616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799">
                <a:solidFill>
                  <a:srgbClr val="333333"/>
                </a:solidFill>
              </a:endParaRPr>
            </a:p>
          </p:txBody>
        </p:sp>
        <p:sp>
          <p:nvSpPr>
            <p:cNvPr id="64" name="TextBox 63">
              <a:extLst>
                <a:ext uri="{FF2B5EF4-FFF2-40B4-BE49-F238E27FC236}">
                  <a16:creationId xmlns:a16="http://schemas.microsoft.com/office/drawing/2014/main" id="{DA23C28F-0ED6-BA55-B6CA-047C1CDBC45E}"/>
                </a:ext>
              </a:extLst>
            </p:cNvPr>
            <p:cNvSpPr txBox="1"/>
            <p:nvPr/>
          </p:nvSpPr>
          <p:spPr>
            <a:xfrm>
              <a:off x="-1943077" y="4533656"/>
              <a:ext cx="1668186" cy="461665"/>
            </a:xfrm>
            <a:prstGeom prst="rect">
              <a:avLst/>
            </a:prstGeom>
            <a:noFill/>
          </p:spPr>
          <p:txBody>
            <a:bodyPr wrap="square" rtlCol="0">
              <a:spAutoFit/>
            </a:bodyPr>
            <a:lstStyle/>
            <a:p>
              <a:pPr algn="ctr"/>
              <a:r>
                <a:rPr lang="en-GB" sz="1200">
                  <a:solidFill>
                    <a:srgbClr val="333333"/>
                  </a:solidFill>
                  <a:latin typeface="+mn-lt"/>
                </a:rPr>
                <a:t>HOW TO INSERT AN ICON</a:t>
              </a:r>
            </a:p>
          </p:txBody>
        </p:sp>
        <p:sp>
          <p:nvSpPr>
            <p:cNvPr id="65" name="TextBox 64">
              <a:extLst>
                <a:ext uri="{FF2B5EF4-FFF2-40B4-BE49-F238E27FC236}">
                  <a16:creationId xmlns:a16="http://schemas.microsoft.com/office/drawing/2014/main" id="{BD41633A-1F64-1DB2-E8A0-B21074E644A4}"/>
                </a:ext>
              </a:extLst>
            </p:cNvPr>
            <p:cNvSpPr txBox="1"/>
            <p:nvPr/>
          </p:nvSpPr>
          <p:spPr>
            <a:xfrm>
              <a:off x="-2156460" y="5847658"/>
              <a:ext cx="1976174" cy="861774"/>
            </a:xfrm>
            <a:prstGeom prst="rect">
              <a:avLst/>
            </a:prstGeom>
            <a:noFill/>
          </p:spPr>
          <p:txBody>
            <a:bodyPr wrap="square" rtlCol="0">
              <a:spAutoFit/>
            </a:bodyPr>
            <a:lstStyle/>
            <a:p>
              <a:r>
                <a:rPr lang="en-GB" sz="1000" b="1">
                  <a:solidFill>
                    <a:srgbClr val="333333"/>
                  </a:solidFill>
                </a:rPr>
                <a:t>2. </a:t>
              </a:r>
              <a:r>
                <a:rPr lang="en-GB" sz="1000">
                  <a:solidFill>
                    <a:srgbClr val="333333"/>
                  </a:solidFill>
                </a:rPr>
                <a:t>Click on the </a:t>
              </a:r>
              <a:r>
                <a:rPr lang="en-GB" sz="1000" b="0">
                  <a:solidFill>
                    <a:srgbClr val="333333"/>
                  </a:solidFill>
                  <a:latin typeface="Arial" panose="020B0604020202020204" pitchFamily="34" charset="0"/>
                </a:rPr>
                <a:t>shape </a:t>
              </a:r>
              <a:r>
                <a:rPr lang="en-GB" sz="1000">
                  <a:solidFill>
                    <a:srgbClr val="333333"/>
                  </a:solidFill>
                </a:rPr>
                <a:t>you wish to add your icon to and choose the icon needed from the PPT Icon Library.</a:t>
              </a:r>
              <a:br>
                <a:rPr lang="en-GB" sz="1000">
                  <a:solidFill>
                    <a:srgbClr val="333333"/>
                  </a:solidFill>
                </a:rPr>
              </a:br>
              <a:r>
                <a:rPr lang="en-GB" sz="1000">
                  <a:solidFill>
                    <a:srgbClr val="333333"/>
                  </a:solidFill>
                </a:rPr>
                <a:t>Insert &gt; Icons</a:t>
              </a:r>
            </a:p>
          </p:txBody>
        </p:sp>
        <p:sp>
          <p:nvSpPr>
            <p:cNvPr id="66" name="TextBox 65">
              <a:extLst>
                <a:ext uri="{FF2B5EF4-FFF2-40B4-BE49-F238E27FC236}">
                  <a16:creationId xmlns:a16="http://schemas.microsoft.com/office/drawing/2014/main" id="{384E1104-F02C-8083-18C8-CC532100B57E}"/>
                </a:ext>
              </a:extLst>
            </p:cNvPr>
            <p:cNvSpPr txBox="1"/>
            <p:nvPr/>
          </p:nvSpPr>
          <p:spPr>
            <a:xfrm>
              <a:off x="-2156460" y="6706540"/>
              <a:ext cx="1881569" cy="861774"/>
            </a:xfrm>
            <a:prstGeom prst="rect">
              <a:avLst/>
            </a:prstGeom>
            <a:noFill/>
          </p:spPr>
          <p:txBody>
            <a:bodyPr wrap="square" rtlCol="0">
              <a:spAutoFit/>
            </a:bodyPr>
            <a:lstStyle/>
            <a:p>
              <a:r>
                <a:rPr lang="en-GB" sz="1000" b="1">
                  <a:solidFill>
                    <a:srgbClr val="333333"/>
                  </a:solidFill>
                </a:rPr>
                <a:t>3. </a:t>
              </a:r>
              <a:r>
                <a:rPr lang="en-GB" sz="1000">
                  <a:solidFill>
                    <a:srgbClr val="333333"/>
                  </a:solidFill>
                </a:rPr>
                <a:t>Click on the </a:t>
              </a:r>
              <a:r>
                <a:rPr lang="en-GB" sz="1000" b="0">
                  <a:solidFill>
                    <a:srgbClr val="333333"/>
                  </a:solidFill>
                  <a:latin typeface="Arial" panose="020B0604020202020204" pitchFamily="34" charset="0"/>
                </a:rPr>
                <a:t>Format Picture/Format Graphic </a:t>
              </a:r>
              <a:r>
                <a:rPr lang="en-GB" sz="1000">
                  <a:solidFill>
                    <a:srgbClr val="333333"/>
                  </a:solidFill>
                </a:rPr>
                <a:t>tab in the ribbon and choose </a:t>
              </a:r>
              <a:r>
                <a:rPr lang="en-GB" sz="1000" b="0">
                  <a:solidFill>
                    <a:srgbClr val="333333"/>
                  </a:solidFill>
                  <a:latin typeface="Arial" panose="020B0604020202020204" pitchFamily="34" charset="0"/>
                </a:rPr>
                <a:t>Crop</a:t>
              </a:r>
              <a:r>
                <a:rPr lang="en-GB" sz="1000">
                  <a:solidFill>
                    <a:srgbClr val="333333"/>
                  </a:solidFill>
                </a:rPr>
                <a:t> option to edit the position and composition of your icon.</a:t>
              </a:r>
            </a:p>
          </p:txBody>
        </p:sp>
        <p:sp>
          <p:nvSpPr>
            <p:cNvPr id="69" name="TextBox 68">
              <a:extLst>
                <a:ext uri="{FF2B5EF4-FFF2-40B4-BE49-F238E27FC236}">
                  <a16:creationId xmlns:a16="http://schemas.microsoft.com/office/drawing/2014/main" id="{377818A1-E624-CF59-1F4B-54B04DE83FA2}"/>
                </a:ext>
              </a:extLst>
            </p:cNvPr>
            <p:cNvSpPr txBox="1"/>
            <p:nvPr/>
          </p:nvSpPr>
          <p:spPr>
            <a:xfrm>
              <a:off x="-2156460" y="7748950"/>
              <a:ext cx="2032272" cy="553998"/>
            </a:xfrm>
            <a:prstGeom prst="rect">
              <a:avLst/>
            </a:prstGeom>
            <a:noFill/>
          </p:spPr>
          <p:txBody>
            <a:bodyPr wrap="square" rtlCol="0">
              <a:spAutoFit/>
            </a:bodyPr>
            <a:lstStyle/>
            <a:p>
              <a:r>
                <a:rPr lang="en-GB" sz="1000" b="1">
                  <a:solidFill>
                    <a:srgbClr val="333333"/>
                  </a:solidFill>
                </a:rPr>
                <a:t>4. </a:t>
              </a:r>
              <a:r>
                <a:rPr lang="en-GB" sz="1000">
                  <a:solidFill>
                    <a:srgbClr val="333333"/>
                  </a:solidFill>
                </a:rPr>
                <a:t>Click on the drop down arrow and choose </a:t>
              </a:r>
              <a:r>
                <a:rPr lang="en-GB" sz="1000" b="0">
                  <a:solidFill>
                    <a:srgbClr val="333333"/>
                  </a:solidFill>
                  <a:latin typeface="Arial" panose="020B0604020202020204" pitchFamily="34" charset="0"/>
                </a:rPr>
                <a:t>Fit</a:t>
              </a:r>
              <a:r>
                <a:rPr lang="en-GB" sz="1000">
                  <a:solidFill>
                    <a:srgbClr val="333333"/>
                  </a:solidFill>
                </a:rPr>
                <a:t> to fit the icon to the placeholder.</a:t>
              </a:r>
            </a:p>
          </p:txBody>
        </p:sp>
        <p:sp>
          <p:nvSpPr>
            <p:cNvPr id="70" name="TextBox 69">
              <a:extLst>
                <a:ext uri="{FF2B5EF4-FFF2-40B4-BE49-F238E27FC236}">
                  <a16:creationId xmlns:a16="http://schemas.microsoft.com/office/drawing/2014/main" id="{1771B805-87FB-05F1-215C-330E154BBED2}"/>
                </a:ext>
              </a:extLst>
            </p:cNvPr>
            <p:cNvSpPr txBox="1"/>
            <p:nvPr/>
          </p:nvSpPr>
          <p:spPr>
            <a:xfrm>
              <a:off x="-2156460" y="5119692"/>
              <a:ext cx="1976174" cy="707886"/>
            </a:xfrm>
            <a:prstGeom prst="rect">
              <a:avLst/>
            </a:prstGeom>
            <a:noFill/>
          </p:spPr>
          <p:txBody>
            <a:bodyPr wrap="square" rtlCol="0">
              <a:spAutoFit/>
            </a:bodyPr>
            <a:lstStyle/>
            <a:p>
              <a:r>
                <a:rPr lang="en-GB" sz="1000" b="1">
                  <a:solidFill>
                    <a:srgbClr val="333333"/>
                  </a:solidFill>
                </a:rPr>
                <a:t>1. </a:t>
              </a:r>
              <a:r>
                <a:rPr lang="en-GB" sz="1000">
                  <a:solidFill>
                    <a:srgbClr val="333333"/>
                  </a:solidFill>
                </a:rPr>
                <a:t>To replace an existing icon, first delete it. Only use icons from the PowerPoint icon library: </a:t>
              </a:r>
              <a:r>
                <a:rPr lang="en-GB" sz="1000">
                  <a:solidFill>
                    <a:srgbClr val="333333"/>
                  </a:solidFill>
                  <a:latin typeface="Arial" panose="020B0604020202020204" pitchFamily="34" charset="0"/>
                </a:rPr>
                <a:t>Insert &gt; Icons. </a:t>
              </a:r>
            </a:p>
          </p:txBody>
        </p:sp>
      </p:grpSp>
      <p:sp>
        <p:nvSpPr>
          <p:cNvPr id="16" name="Footer Placeholder 4">
            <a:extLst>
              <a:ext uri="{FF2B5EF4-FFF2-40B4-BE49-F238E27FC236}">
                <a16:creationId xmlns:a16="http://schemas.microsoft.com/office/drawing/2014/main" id="{64C3CB72-1795-15E8-0CAF-AAF962AFE1D7}"/>
              </a:ext>
            </a:extLst>
          </p:cNvPr>
          <p:cNvSpPr>
            <a:spLocks noGrp="1"/>
          </p:cNvSpPr>
          <p:nvPr>
            <p:ph type="ftr" sz="quarter" idx="3"/>
          </p:nvPr>
        </p:nvSpPr>
        <p:spPr>
          <a:xfrm rot="5400000">
            <a:off x="8770654" y="3198629"/>
            <a:ext cx="6616800" cy="219543"/>
          </a:xfrm>
          <a:prstGeom prst="rect">
            <a:avLst/>
          </a:prstGeom>
          <a:solidFill>
            <a:schemeClr val="accent1"/>
          </a:solidFill>
        </p:spPr>
        <p:txBody>
          <a:bodyPr wrap="square" rtlCol="0" anchor="ctr">
            <a:noAutofit/>
          </a:bodyPr>
          <a:lstStyle>
            <a:lvl1pPr algn="ctr">
              <a:lnSpc>
                <a:spcPct val="100000"/>
              </a:lnSpc>
              <a:spcAft>
                <a:spcPts val="1200"/>
              </a:spcAft>
              <a:defRPr lang="en-GB" sz="900" b="0" spc="100" baseline="0" smtClean="0"/>
            </a:lvl1pPr>
          </a:lstStyle>
          <a:p>
            <a:r>
              <a:rPr lang="en-IN"/>
              <a:t>SECTION TITLE</a:t>
            </a:r>
          </a:p>
        </p:txBody>
      </p:sp>
      <p:sp>
        <p:nvSpPr>
          <p:cNvPr id="18" name="Slide Number Placeholder 46">
            <a:extLst>
              <a:ext uri="{FF2B5EF4-FFF2-40B4-BE49-F238E27FC236}">
                <a16:creationId xmlns:a16="http://schemas.microsoft.com/office/drawing/2014/main" id="{23278099-2D27-4CBA-EE17-98F943099ABB}"/>
              </a:ext>
            </a:extLst>
          </p:cNvPr>
          <p:cNvSpPr>
            <a:spLocks noGrp="1"/>
          </p:cNvSpPr>
          <p:nvPr>
            <p:ph type="sldNum" sz="quarter" idx="112"/>
          </p:nvPr>
        </p:nvSpPr>
        <p:spPr>
          <a:xfrm>
            <a:off x="11967901" y="6617924"/>
            <a:ext cx="220924" cy="240077"/>
          </a:xfrm>
          <a:prstGeom prst="rect">
            <a:avLst/>
          </a:prstGeom>
          <a:solidFill>
            <a:schemeClr val="accent1"/>
          </a:solidFill>
        </p:spPr>
        <p:txBody>
          <a:bodyPr/>
          <a:lstStyle/>
          <a:p>
            <a:fld id="{BB07EAE1-021A-493C-B07F-6FE9E5D11BEB}" type="slidenum">
              <a:rPr lang="en-GB" smtClean="0"/>
              <a:pPr/>
              <a:t>‹#›</a:t>
            </a:fld>
            <a:endParaRPr lang="en-GB"/>
          </a:p>
        </p:txBody>
      </p:sp>
    </p:spTree>
    <p:custDataLst>
      <p:tags r:id="rId1"/>
    </p:custDataLst>
    <p:extLst>
      <p:ext uri="{BB962C8B-B14F-4D97-AF65-F5344CB8AC3E}">
        <p14:creationId xmlns:p14="http://schemas.microsoft.com/office/powerpoint/2010/main" val="3563234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Client x10">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9EC6BA47-2A80-C737-D3AF-8126CF831E3A}"/>
              </a:ext>
            </a:extLst>
          </p:cNvPr>
          <p:cNvSpPr>
            <a:spLocks noGrp="1"/>
          </p:cNvSpPr>
          <p:nvPr>
            <p:ph type="title" hasCustomPrompt="1"/>
          </p:nvPr>
        </p:nvSpPr>
        <p:spPr>
          <a:xfrm>
            <a:off x="450732" y="471657"/>
            <a:ext cx="10214490" cy="558404"/>
          </a:xfrm>
        </p:spPr>
        <p:txBody>
          <a:bodyPr/>
          <a:lstStyle>
            <a:lvl1pPr>
              <a:defRPr sz="3199"/>
            </a:lvl1pPr>
          </a:lstStyle>
          <a:p>
            <a:r>
              <a:rPr lang="en-GB"/>
              <a:t>Insert title here</a:t>
            </a:r>
          </a:p>
        </p:txBody>
      </p:sp>
      <p:grpSp>
        <p:nvGrpSpPr>
          <p:cNvPr id="6" name="Group 5">
            <a:extLst>
              <a:ext uri="{FF2B5EF4-FFF2-40B4-BE49-F238E27FC236}">
                <a16:creationId xmlns:a16="http://schemas.microsoft.com/office/drawing/2014/main" id="{57A3358A-D1BC-ABFF-FB1B-04A4FBB74D3E}"/>
              </a:ext>
            </a:extLst>
          </p:cNvPr>
          <p:cNvGrpSpPr/>
          <p:nvPr userDrawn="1"/>
        </p:nvGrpSpPr>
        <p:grpSpPr>
          <a:xfrm>
            <a:off x="12284371" y="0"/>
            <a:ext cx="2174456" cy="6019800"/>
            <a:chOff x="838199" y="1150069"/>
            <a:chExt cx="2175022" cy="6019800"/>
          </a:xfrm>
        </p:grpSpPr>
        <p:sp>
          <p:nvSpPr>
            <p:cNvPr id="7" name="Rectangle 6">
              <a:extLst>
                <a:ext uri="{FF2B5EF4-FFF2-40B4-BE49-F238E27FC236}">
                  <a16:creationId xmlns:a16="http://schemas.microsoft.com/office/drawing/2014/main" id="{446310A4-CAE1-98E1-2107-4598C3DEB7ED}"/>
                </a:ext>
              </a:extLst>
            </p:cNvPr>
            <p:cNvSpPr/>
            <p:nvPr/>
          </p:nvSpPr>
          <p:spPr>
            <a:xfrm>
              <a:off x="838199" y="1669942"/>
              <a:ext cx="2146446" cy="5499927"/>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333333"/>
                </a:solidFill>
              </a:endParaRPr>
            </a:p>
          </p:txBody>
        </p:sp>
        <p:sp>
          <p:nvSpPr>
            <p:cNvPr id="8" name="Rectangle 7">
              <a:extLst>
                <a:ext uri="{FF2B5EF4-FFF2-40B4-BE49-F238E27FC236}">
                  <a16:creationId xmlns:a16="http://schemas.microsoft.com/office/drawing/2014/main" id="{87B0B303-83D0-B2B9-1634-98DFC769685C}"/>
                </a:ext>
              </a:extLst>
            </p:cNvPr>
            <p:cNvSpPr/>
            <p:nvPr/>
          </p:nvSpPr>
          <p:spPr>
            <a:xfrm flipV="1">
              <a:off x="838200" y="1150069"/>
              <a:ext cx="2146445" cy="52016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799">
                <a:solidFill>
                  <a:srgbClr val="333333"/>
                </a:solidFill>
              </a:endParaRPr>
            </a:p>
          </p:txBody>
        </p:sp>
        <p:sp>
          <p:nvSpPr>
            <p:cNvPr id="14" name="TextBox 13">
              <a:extLst>
                <a:ext uri="{FF2B5EF4-FFF2-40B4-BE49-F238E27FC236}">
                  <a16:creationId xmlns:a16="http://schemas.microsoft.com/office/drawing/2014/main" id="{D5E28879-F4C8-1F1C-D7AF-85FB2D105005}"/>
                </a:ext>
              </a:extLst>
            </p:cNvPr>
            <p:cNvSpPr txBox="1"/>
            <p:nvPr/>
          </p:nvSpPr>
          <p:spPr>
            <a:xfrm>
              <a:off x="866775" y="2681268"/>
              <a:ext cx="2087197" cy="553998"/>
            </a:xfrm>
            <a:prstGeom prst="rect">
              <a:avLst/>
            </a:prstGeom>
            <a:noFill/>
          </p:spPr>
          <p:txBody>
            <a:bodyPr wrap="square" rtlCol="0">
              <a:spAutoFit/>
            </a:bodyPr>
            <a:lstStyle/>
            <a:p>
              <a:r>
                <a:rPr lang="en-GB" sz="1000" b="1">
                  <a:solidFill>
                    <a:srgbClr val="333333"/>
                  </a:solidFill>
                </a:rPr>
                <a:t>2. </a:t>
              </a:r>
              <a:r>
                <a:rPr lang="en-GB" sz="1000">
                  <a:solidFill>
                    <a:srgbClr val="333333"/>
                  </a:solidFill>
                </a:rPr>
                <a:t>Click on the </a:t>
              </a:r>
              <a:r>
                <a:rPr lang="en-GB" sz="1000" b="0">
                  <a:solidFill>
                    <a:srgbClr val="333333"/>
                  </a:solidFill>
                  <a:latin typeface="Arial" panose="020B0604020202020204" pitchFamily="34" charset="0"/>
                </a:rPr>
                <a:t>icon</a:t>
              </a:r>
              <a:r>
                <a:rPr lang="en-GB" sz="1000">
                  <a:solidFill>
                    <a:srgbClr val="333333"/>
                  </a:solidFill>
                </a:rPr>
                <a:t> in the middle of the placeholder and choose the image from your computer.</a:t>
              </a:r>
            </a:p>
          </p:txBody>
        </p:sp>
        <p:sp>
          <p:nvSpPr>
            <p:cNvPr id="17" name="TextBox 16">
              <a:extLst>
                <a:ext uri="{FF2B5EF4-FFF2-40B4-BE49-F238E27FC236}">
                  <a16:creationId xmlns:a16="http://schemas.microsoft.com/office/drawing/2014/main" id="{BEF28DDF-9AC2-724A-3588-C7F7C18F6DF2}"/>
                </a:ext>
              </a:extLst>
            </p:cNvPr>
            <p:cNvSpPr txBox="1"/>
            <p:nvPr/>
          </p:nvSpPr>
          <p:spPr>
            <a:xfrm>
              <a:off x="866774" y="3435451"/>
              <a:ext cx="2146447" cy="553998"/>
            </a:xfrm>
            <a:prstGeom prst="rect">
              <a:avLst/>
            </a:prstGeom>
            <a:noFill/>
          </p:spPr>
          <p:txBody>
            <a:bodyPr wrap="square" rtlCol="0">
              <a:spAutoFit/>
            </a:bodyPr>
            <a:lstStyle/>
            <a:p>
              <a:r>
                <a:rPr lang="en-GB" sz="1000" b="1">
                  <a:solidFill>
                    <a:srgbClr val="333333"/>
                  </a:solidFill>
                </a:rPr>
                <a:t>3. </a:t>
              </a:r>
              <a:r>
                <a:rPr lang="en-GB" sz="1000">
                  <a:solidFill>
                    <a:srgbClr val="333333"/>
                  </a:solidFill>
                </a:rPr>
                <a:t>Click on the </a:t>
              </a:r>
              <a:r>
                <a:rPr lang="en-GB" sz="1000" b="0">
                  <a:solidFill>
                    <a:srgbClr val="333333"/>
                  </a:solidFill>
                  <a:latin typeface="Arial" panose="020B0604020202020204" pitchFamily="34" charset="0"/>
                </a:rPr>
                <a:t>Format Picture </a:t>
              </a:r>
              <a:r>
                <a:rPr lang="en-GB" sz="1000">
                  <a:solidFill>
                    <a:srgbClr val="333333"/>
                  </a:solidFill>
                </a:rPr>
                <a:t>tab in the ribbon and use the tools to edit the image.</a:t>
              </a:r>
            </a:p>
          </p:txBody>
        </p:sp>
        <p:sp>
          <p:nvSpPr>
            <p:cNvPr id="20" name="TextBox 19">
              <a:extLst>
                <a:ext uri="{FF2B5EF4-FFF2-40B4-BE49-F238E27FC236}">
                  <a16:creationId xmlns:a16="http://schemas.microsoft.com/office/drawing/2014/main" id="{F57F06A6-3AF2-8282-74FC-0A8400B59CF9}"/>
                </a:ext>
              </a:extLst>
            </p:cNvPr>
            <p:cNvSpPr txBox="1"/>
            <p:nvPr/>
          </p:nvSpPr>
          <p:spPr>
            <a:xfrm>
              <a:off x="866773" y="4035746"/>
              <a:ext cx="2146447" cy="1169551"/>
            </a:xfrm>
            <a:prstGeom prst="rect">
              <a:avLst/>
            </a:prstGeom>
            <a:noFill/>
          </p:spPr>
          <p:txBody>
            <a:bodyPr wrap="square" rtlCol="0">
              <a:spAutoFit/>
            </a:bodyPr>
            <a:lstStyle/>
            <a:p>
              <a:r>
                <a:rPr lang="en-GB" sz="1000" b="1">
                  <a:solidFill>
                    <a:srgbClr val="333333"/>
                  </a:solidFill>
                </a:rPr>
                <a:t>4. </a:t>
              </a:r>
              <a:r>
                <a:rPr lang="en-GB" sz="1000">
                  <a:solidFill>
                    <a:srgbClr val="333333"/>
                  </a:solidFill>
                </a:rPr>
                <a:t>Choose </a:t>
              </a:r>
              <a:r>
                <a:rPr lang="en-GB" sz="1000" b="0">
                  <a:solidFill>
                    <a:srgbClr val="333333"/>
                  </a:solidFill>
                  <a:latin typeface="Arial" panose="020B0604020202020204" pitchFamily="34" charset="0"/>
                </a:rPr>
                <a:t>Crop</a:t>
              </a:r>
              <a:r>
                <a:rPr lang="en-GB" sz="1000">
                  <a:solidFill>
                    <a:srgbClr val="333333"/>
                  </a:solidFill>
                </a:rPr>
                <a:t> to resize and move the image within the placeholder, using the white circles in the corners of the image. Click on the drop down arrow and choose </a:t>
              </a:r>
              <a:r>
                <a:rPr lang="en-GB" sz="1000" b="0">
                  <a:solidFill>
                    <a:srgbClr val="333333"/>
                  </a:solidFill>
                  <a:latin typeface="Arial" panose="020B0604020202020204" pitchFamily="34" charset="0"/>
                </a:rPr>
                <a:t>Fit </a:t>
              </a:r>
              <a:r>
                <a:rPr lang="en-GB" sz="1000">
                  <a:solidFill>
                    <a:srgbClr val="333333"/>
                  </a:solidFill>
                </a:rPr>
                <a:t>to fit the image to the placeholder.</a:t>
              </a:r>
            </a:p>
          </p:txBody>
        </p:sp>
        <p:sp>
          <p:nvSpPr>
            <p:cNvPr id="21" name="TextBox 20">
              <a:extLst>
                <a:ext uri="{FF2B5EF4-FFF2-40B4-BE49-F238E27FC236}">
                  <a16:creationId xmlns:a16="http://schemas.microsoft.com/office/drawing/2014/main" id="{0672704E-4D74-3BC0-D1C2-FD2F1D73F7A9}"/>
                </a:ext>
              </a:extLst>
            </p:cNvPr>
            <p:cNvSpPr txBox="1"/>
            <p:nvPr/>
          </p:nvSpPr>
          <p:spPr>
            <a:xfrm>
              <a:off x="866774" y="5251594"/>
              <a:ext cx="2146447" cy="400110"/>
            </a:xfrm>
            <a:prstGeom prst="rect">
              <a:avLst/>
            </a:prstGeom>
            <a:noFill/>
          </p:spPr>
          <p:txBody>
            <a:bodyPr wrap="square" rtlCol="0">
              <a:spAutoFit/>
            </a:bodyPr>
            <a:lstStyle/>
            <a:p>
              <a:r>
                <a:rPr lang="en-GB" sz="1000" b="1">
                  <a:solidFill>
                    <a:srgbClr val="333333"/>
                  </a:solidFill>
                </a:rPr>
                <a:t>5. </a:t>
              </a:r>
              <a:r>
                <a:rPr lang="en-GB" sz="1000">
                  <a:solidFill>
                    <a:srgbClr val="333333"/>
                  </a:solidFill>
                </a:rPr>
                <a:t>Choose </a:t>
              </a:r>
              <a:r>
                <a:rPr lang="en-GB" sz="1000" b="0">
                  <a:solidFill>
                    <a:srgbClr val="333333"/>
                  </a:solidFill>
                  <a:latin typeface="Arial" panose="020B0604020202020204" pitchFamily="34" charset="0"/>
                </a:rPr>
                <a:t>Picture Colour </a:t>
              </a:r>
              <a:r>
                <a:rPr lang="en-GB" sz="1000">
                  <a:solidFill>
                    <a:srgbClr val="333333"/>
                  </a:solidFill>
                </a:rPr>
                <a:t>to adjust the Saturation, Tone, and Colour.</a:t>
              </a:r>
            </a:p>
          </p:txBody>
        </p:sp>
        <p:sp>
          <p:nvSpPr>
            <p:cNvPr id="30" name="TextBox 29">
              <a:extLst>
                <a:ext uri="{FF2B5EF4-FFF2-40B4-BE49-F238E27FC236}">
                  <a16:creationId xmlns:a16="http://schemas.microsoft.com/office/drawing/2014/main" id="{F245A884-8229-E4C2-53DA-5829DF30FEA8}"/>
                </a:ext>
              </a:extLst>
            </p:cNvPr>
            <p:cNvSpPr txBox="1"/>
            <p:nvPr/>
          </p:nvSpPr>
          <p:spPr>
            <a:xfrm>
              <a:off x="866774" y="5851889"/>
              <a:ext cx="2146447" cy="553998"/>
            </a:xfrm>
            <a:prstGeom prst="rect">
              <a:avLst/>
            </a:prstGeom>
            <a:noFill/>
          </p:spPr>
          <p:txBody>
            <a:bodyPr wrap="square" rtlCol="0">
              <a:spAutoFit/>
            </a:bodyPr>
            <a:lstStyle/>
            <a:p>
              <a:r>
                <a:rPr lang="en-GB" sz="1000" b="1">
                  <a:solidFill>
                    <a:srgbClr val="333333"/>
                  </a:solidFill>
                </a:rPr>
                <a:t>6. </a:t>
              </a:r>
              <a:r>
                <a:rPr lang="en-GB" sz="1000">
                  <a:solidFill>
                    <a:srgbClr val="333333"/>
                  </a:solidFill>
                </a:rPr>
                <a:t>Choose </a:t>
              </a:r>
              <a:r>
                <a:rPr lang="en-GB" sz="1000" b="0">
                  <a:solidFill>
                    <a:srgbClr val="333333"/>
                  </a:solidFill>
                  <a:latin typeface="Arial" panose="020B0604020202020204" pitchFamily="34" charset="0"/>
                </a:rPr>
                <a:t>Picture Correction </a:t>
              </a:r>
              <a:r>
                <a:rPr lang="en-GB" sz="1000">
                  <a:solidFill>
                    <a:srgbClr val="333333"/>
                  </a:solidFill>
                </a:rPr>
                <a:t>to adjust the Sharpness, Brightness, and Contrast.</a:t>
              </a:r>
            </a:p>
          </p:txBody>
        </p:sp>
        <p:sp>
          <p:nvSpPr>
            <p:cNvPr id="33" name="TextBox 32">
              <a:extLst>
                <a:ext uri="{FF2B5EF4-FFF2-40B4-BE49-F238E27FC236}">
                  <a16:creationId xmlns:a16="http://schemas.microsoft.com/office/drawing/2014/main" id="{39D5CCFA-27B4-0004-6C55-02E4D4A7FEFF}"/>
                </a:ext>
              </a:extLst>
            </p:cNvPr>
            <p:cNvSpPr txBox="1"/>
            <p:nvPr/>
          </p:nvSpPr>
          <p:spPr>
            <a:xfrm>
              <a:off x="1026885" y="1179173"/>
              <a:ext cx="1826222" cy="461665"/>
            </a:xfrm>
            <a:prstGeom prst="rect">
              <a:avLst/>
            </a:prstGeom>
            <a:noFill/>
          </p:spPr>
          <p:txBody>
            <a:bodyPr wrap="square" rtlCol="0">
              <a:spAutoFit/>
            </a:bodyPr>
            <a:lstStyle/>
            <a:p>
              <a:pPr algn="ctr"/>
              <a:r>
                <a:rPr lang="en-GB" sz="1200">
                  <a:solidFill>
                    <a:srgbClr val="333333"/>
                  </a:solidFill>
                  <a:latin typeface="+mn-lt"/>
                </a:rPr>
                <a:t>HOW TO INSERT AN IMAGE WITH FILTER</a:t>
              </a:r>
            </a:p>
          </p:txBody>
        </p:sp>
        <p:sp>
          <p:nvSpPr>
            <p:cNvPr id="46" name="TextBox 45">
              <a:extLst>
                <a:ext uri="{FF2B5EF4-FFF2-40B4-BE49-F238E27FC236}">
                  <a16:creationId xmlns:a16="http://schemas.microsoft.com/office/drawing/2014/main" id="{DFD3F296-92A9-5976-8C93-9F383B409B5E}"/>
                </a:ext>
              </a:extLst>
            </p:cNvPr>
            <p:cNvSpPr txBox="1"/>
            <p:nvPr userDrawn="1"/>
          </p:nvSpPr>
          <p:spPr>
            <a:xfrm>
              <a:off x="866775" y="1759910"/>
              <a:ext cx="2087197" cy="861774"/>
            </a:xfrm>
            <a:prstGeom prst="rect">
              <a:avLst/>
            </a:prstGeom>
            <a:noFill/>
          </p:spPr>
          <p:txBody>
            <a:bodyPr wrap="square" rtlCol="0">
              <a:spAutoFit/>
            </a:bodyPr>
            <a:lstStyle/>
            <a:p>
              <a:r>
                <a:rPr lang="en-GB" sz="1000" b="0">
                  <a:solidFill>
                    <a:srgbClr val="333333"/>
                  </a:solidFill>
                  <a:latin typeface="+mn-lt"/>
                </a:rPr>
                <a:t>1. If there is an image behind the filter, first select the filter, right-click it and choose </a:t>
              </a:r>
              <a:r>
                <a:rPr lang="en-GB" sz="1000" b="0">
                  <a:solidFill>
                    <a:srgbClr val="333333"/>
                  </a:solidFill>
                  <a:latin typeface="Arial" panose="020B0604020202020204" pitchFamily="34" charset="0"/>
                </a:rPr>
                <a:t>Send to Back. </a:t>
              </a:r>
              <a:r>
                <a:rPr lang="en-GB" sz="1000" b="0">
                  <a:solidFill>
                    <a:srgbClr val="333333"/>
                  </a:solidFill>
                  <a:latin typeface="+mn-lt"/>
                </a:rPr>
                <a:t>You can then delete the existing image.</a:t>
              </a:r>
            </a:p>
          </p:txBody>
        </p:sp>
        <p:sp>
          <p:nvSpPr>
            <p:cNvPr id="47" name="TextBox 46">
              <a:extLst>
                <a:ext uri="{FF2B5EF4-FFF2-40B4-BE49-F238E27FC236}">
                  <a16:creationId xmlns:a16="http://schemas.microsoft.com/office/drawing/2014/main" id="{AD3E32EA-3546-C7E9-958F-C5DA8523E524}"/>
                </a:ext>
              </a:extLst>
            </p:cNvPr>
            <p:cNvSpPr txBox="1"/>
            <p:nvPr userDrawn="1"/>
          </p:nvSpPr>
          <p:spPr>
            <a:xfrm>
              <a:off x="866774" y="6450337"/>
              <a:ext cx="2146447" cy="553998"/>
            </a:xfrm>
            <a:prstGeom prst="rect">
              <a:avLst/>
            </a:prstGeom>
            <a:noFill/>
          </p:spPr>
          <p:txBody>
            <a:bodyPr wrap="square" rtlCol="0">
              <a:spAutoFit/>
            </a:bodyPr>
            <a:lstStyle/>
            <a:p>
              <a:r>
                <a:rPr lang="en-GB" sz="1000" b="1">
                  <a:solidFill>
                    <a:srgbClr val="333333"/>
                  </a:solidFill>
                </a:rPr>
                <a:t>7. </a:t>
              </a:r>
              <a:r>
                <a:rPr lang="en-GB" sz="1000">
                  <a:solidFill>
                    <a:srgbClr val="333333"/>
                  </a:solidFill>
                </a:rPr>
                <a:t>Once you are happy with your image, right click on it and select ‘</a:t>
              </a:r>
              <a:r>
                <a:rPr lang="en-GB" sz="1000" b="0">
                  <a:solidFill>
                    <a:srgbClr val="333333"/>
                  </a:solidFill>
                  <a:latin typeface="Arial" panose="020B0604020202020204" pitchFamily="34" charset="0"/>
                </a:rPr>
                <a:t>Send to back</a:t>
              </a:r>
              <a:r>
                <a:rPr lang="en-GB" sz="1000">
                  <a:solidFill>
                    <a:srgbClr val="333333"/>
                  </a:solidFill>
                </a:rPr>
                <a:t>’. </a:t>
              </a:r>
              <a:endParaRPr lang="en-GB" sz="1000">
                <a:solidFill>
                  <a:srgbClr val="333333"/>
                </a:solidFill>
                <a:latin typeface="Arial" panose="020B0604020202020204" pitchFamily="34" charset="0"/>
              </a:endParaRPr>
            </a:p>
          </p:txBody>
        </p:sp>
      </p:grpSp>
      <p:grpSp>
        <p:nvGrpSpPr>
          <p:cNvPr id="48" name="Group 47">
            <a:extLst>
              <a:ext uri="{FF2B5EF4-FFF2-40B4-BE49-F238E27FC236}">
                <a16:creationId xmlns:a16="http://schemas.microsoft.com/office/drawing/2014/main" id="{5032FD1B-FDBF-300E-3134-F935E8D7C06D}"/>
              </a:ext>
            </a:extLst>
          </p:cNvPr>
          <p:cNvGrpSpPr/>
          <p:nvPr userDrawn="1"/>
        </p:nvGrpSpPr>
        <p:grpSpPr>
          <a:xfrm>
            <a:off x="-2227805" y="0"/>
            <a:ext cx="2094408" cy="3914775"/>
            <a:chOff x="-2178418" y="4487679"/>
            <a:chExt cx="2094954" cy="3914775"/>
          </a:xfrm>
        </p:grpSpPr>
        <p:sp>
          <p:nvSpPr>
            <p:cNvPr id="49" name="Rectangle 48">
              <a:extLst>
                <a:ext uri="{FF2B5EF4-FFF2-40B4-BE49-F238E27FC236}">
                  <a16:creationId xmlns:a16="http://schemas.microsoft.com/office/drawing/2014/main" id="{8E62EF00-D235-717A-D083-399A368B067A}"/>
                </a:ext>
              </a:extLst>
            </p:cNvPr>
            <p:cNvSpPr/>
            <p:nvPr/>
          </p:nvSpPr>
          <p:spPr>
            <a:xfrm>
              <a:off x="-2178418" y="4487680"/>
              <a:ext cx="2094954" cy="3914774"/>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333333"/>
                </a:solidFill>
              </a:endParaRPr>
            </a:p>
          </p:txBody>
        </p:sp>
        <p:sp>
          <p:nvSpPr>
            <p:cNvPr id="56" name="Rectangle 55">
              <a:extLst>
                <a:ext uri="{FF2B5EF4-FFF2-40B4-BE49-F238E27FC236}">
                  <a16:creationId xmlns:a16="http://schemas.microsoft.com/office/drawing/2014/main" id="{F73D28BF-4D04-5E72-5BDB-88CBEBB1319D}"/>
                </a:ext>
              </a:extLst>
            </p:cNvPr>
            <p:cNvSpPr/>
            <p:nvPr/>
          </p:nvSpPr>
          <p:spPr>
            <a:xfrm>
              <a:off x="-2178418" y="4487679"/>
              <a:ext cx="2094954" cy="55616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799">
                <a:solidFill>
                  <a:srgbClr val="333333"/>
                </a:solidFill>
              </a:endParaRPr>
            </a:p>
          </p:txBody>
        </p:sp>
        <p:sp>
          <p:nvSpPr>
            <p:cNvPr id="64" name="TextBox 63">
              <a:extLst>
                <a:ext uri="{FF2B5EF4-FFF2-40B4-BE49-F238E27FC236}">
                  <a16:creationId xmlns:a16="http://schemas.microsoft.com/office/drawing/2014/main" id="{DA23C28F-0ED6-BA55-B6CA-047C1CDBC45E}"/>
                </a:ext>
              </a:extLst>
            </p:cNvPr>
            <p:cNvSpPr txBox="1"/>
            <p:nvPr/>
          </p:nvSpPr>
          <p:spPr>
            <a:xfrm>
              <a:off x="-1943077" y="4533656"/>
              <a:ext cx="1668186" cy="461665"/>
            </a:xfrm>
            <a:prstGeom prst="rect">
              <a:avLst/>
            </a:prstGeom>
            <a:noFill/>
          </p:spPr>
          <p:txBody>
            <a:bodyPr wrap="square" rtlCol="0">
              <a:spAutoFit/>
            </a:bodyPr>
            <a:lstStyle/>
            <a:p>
              <a:pPr algn="ctr"/>
              <a:r>
                <a:rPr lang="en-GB" sz="1200">
                  <a:solidFill>
                    <a:srgbClr val="333333"/>
                  </a:solidFill>
                  <a:latin typeface="+mn-lt"/>
                </a:rPr>
                <a:t>HOW TO INSERT AN ICON</a:t>
              </a:r>
            </a:p>
          </p:txBody>
        </p:sp>
        <p:sp>
          <p:nvSpPr>
            <p:cNvPr id="65" name="TextBox 64">
              <a:extLst>
                <a:ext uri="{FF2B5EF4-FFF2-40B4-BE49-F238E27FC236}">
                  <a16:creationId xmlns:a16="http://schemas.microsoft.com/office/drawing/2014/main" id="{BD41633A-1F64-1DB2-E8A0-B21074E644A4}"/>
                </a:ext>
              </a:extLst>
            </p:cNvPr>
            <p:cNvSpPr txBox="1"/>
            <p:nvPr/>
          </p:nvSpPr>
          <p:spPr>
            <a:xfrm>
              <a:off x="-2156460" y="5847658"/>
              <a:ext cx="1976174" cy="861774"/>
            </a:xfrm>
            <a:prstGeom prst="rect">
              <a:avLst/>
            </a:prstGeom>
            <a:noFill/>
          </p:spPr>
          <p:txBody>
            <a:bodyPr wrap="square" rtlCol="0">
              <a:spAutoFit/>
            </a:bodyPr>
            <a:lstStyle/>
            <a:p>
              <a:r>
                <a:rPr lang="en-GB" sz="1000" b="1">
                  <a:solidFill>
                    <a:srgbClr val="333333"/>
                  </a:solidFill>
                </a:rPr>
                <a:t>2. </a:t>
              </a:r>
              <a:r>
                <a:rPr lang="en-GB" sz="1000">
                  <a:solidFill>
                    <a:srgbClr val="333333"/>
                  </a:solidFill>
                </a:rPr>
                <a:t>Click on the </a:t>
              </a:r>
              <a:r>
                <a:rPr lang="en-GB" sz="1000" b="0">
                  <a:solidFill>
                    <a:srgbClr val="333333"/>
                  </a:solidFill>
                  <a:latin typeface="Arial" panose="020B0604020202020204" pitchFamily="34" charset="0"/>
                </a:rPr>
                <a:t>shape </a:t>
              </a:r>
              <a:r>
                <a:rPr lang="en-GB" sz="1000">
                  <a:solidFill>
                    <a:srgbClr val="333333"/>
                  </a:solidFill>
                </a:rPr>
                <a:t>you wish to add your icon to and choose the icon needed from the PPT Icon Library.</a:t>
              </a:r>
              <a:br>
                <a:rPr lang="en-GB" sz="1000">
                  <a:solidFill>
                    <a:srgbClr val="333333"/>
                  </a:solidFill>
                </a:rPr>
              </a:br>
              <a:r>
                <a:rPr lang="en-GB" sz="1000">
                  <a:solidFill>
                    <a:srgbClr val="333333"/>
                  </a:solidFill>
                </a:rPr>
                <a:t>Insert &gt; Icons</a:t>
              </a:r>
            </a:p>
          </p:txBody>
        </p:sp>
        <p:sp>
          <p:nvSpPr>
            <p:cNvPr id="66" name="TextBox 65">
              <a:extLst>
                <a:ext uri="{FF2B5EF4-FFF2-40B4-BE49-F238E27FC236}">
                  <a16:creationId xmlns:a16="http://schemas.microsoft.com/office/drawing/2014/main" id="{384E1104-F02C-8083-18C8-CC532100B57E}"/>
                </a:ext>
              </a:extLst>
            </p:cNvPr>
            <p:cNvSpPr txBox="1"/>
            <p:nvPr/>
          </p:nvSpPr>
          <p:spPr>
            <a:xfrm>
              <a:off x="-2156460" y="6706540"/>
              <a:ext cx="1881569" cy="861774"/>
            </a:xfrm>
            <a:prstGeom prst="rect">
              <a:avLst/>
            </a:prstGeom>
            <a:noFill/>
          </p:spPr>
          <p:txBody>
            <a:bodyPr wrap="square" rtlCol="0">
              <a:spAutoFit/>
            </a:bodyPr>
            <a:lstStyle/>
            <a:p>
              <a:r>
                <a:rPr lang="en-GB" sz="1000" b="1">
                  <a:solidFill>
                    <a:srgbClr val="333333"/>
                  </a:solidFill>
                </a:rPr>
                <a:t>3. </a:t>
              </a:r>
              <a:r>
                <a:rPr lang="en-GB" sz="1000">
                  <a:solidFill>
                    <a:srgbClr val="333333"/>
                  </a:solidFill>
                </a:rPr>
                <a:t>Click on the </a:t>
              </a:r>
              <a:r>
                <a:rPr lang="en-GB" sz="1000" b="0">
                  <a:solidFill>
                    <a:srgbClr val="333333"/>
                  </a:solidFill>
                  <a:latin typeface="Arial" panose="020B0604020202020204" pitchFamily="34" charset="0"/>
                </a:rPr>
                <a:t>Format Picture/Format Graphic </a:t>
              </a:r>
              <a:r>
                <a:rPr lang="en-GB" sz="1000">
                  <a:solidFill>
                    <a:srgbClr val="333333"/>
                  </a:solidFill>
                </a:rPr>
                <a:t>tab in the ribbon and choose </a:t>
              </a:r>
              <a:r>
                <a:rPr lang="en-GB" sz="1000" b="0">
                  <a:solidFill>
                    <a:srgbClr val="333333"/>
                  </a:solidFill>
                  <a:latin typeface="Arial" panose="020B0604020202020204" pitchFamily="34" charset="0"/>
                </a:rPr>
                <a:t>Crop</a:t>
              </a:r>
              <a:r>
                <a:rPr lang="en-GB" sz="1000">
                  <a:solidFill>
                    <a:srgbClr val="333333"/>
                  </a:solidFill>
                </a:rPr>
                <a:t> option to edit the position and composition of your icon.</a:t>
              </a:r>
            </a:p>
          </p:txBody>
        </p:sp>
        <p:sp>
          <p:nvSpPr>
            <p:cNvPr id="69" name="TextBox 68">
              <a:extLst>
                <a:ext uri="{FF2B5EF4-FFF2-40B4-BE49-F238E27FC236}">
                  <a16:creationId xmlns:a16="http://schemas.microsoft.com/office/drawing/2014/main" id="{377818A1-E624-CF59-1F4B-54B04DE83FA2}"/>
                </a:ext>
              </a:extLst>
            </p:cNvPr>
            <p:cNvSpPr txBox="1"/>
            <p:nvPr/>
          </p:nvSpPr>
          <p:spPr>
            <a:xfrm>
              <a:off x="-2156460" y="7748950"/>
              <a:ext cx="2032272" cy="553998"/>
            </a:xfrm>
            <a:prstGeom prst="rect">
              <a:avLst/>
            </a:prstGeom>
            <a:noFill/>
          </p:spPr>
          <p:txBody>
            <a:bodyPr wrap="square" rtlCol="0">
              <a:spAutoFit/>
            </a:bodyPr>
            <a:lstStyle/>
            <a:p>
              <a:r>
                <a:rPr lang="en-GB" sz="1000" b="1">
                  <a:solidFill>
                    <a:srgbClr val="333333"/>
                  </a:solidFill>
                </a:rPr>
                <a:t>4. </a:t>
              </a:r>
              <a:r>
                <a:rPr lang="en-GB" sz="1000">
                  <a:solidFill>
                    <a:srgbClr val="333333"/>
                  </a:solidFill>
                </a:rPr>
                <a:t>Click on the drop down arrow and choose </a:t>
              </a:r>
              <a:r>
                <a:rPr lang="en-GB" sz="1000" b="0">
                  <a:solidFill>
                    <a:srgbClr val="333333"/>
                  </a:solidFill>
                  <a:latin typeface="Arial" panose="020B0604020202020204" pitchFamily="34" charset="0"/>
                </a:rPr>
                <a:t>Fit</a:t>
              </a:r>
              <a:r>
                <a:rPr lang="en-GB" sz="1000">
                  <a:solidFill>
                    <a:srgbClr val="333333"/>
                  </a:solidFill>
                </a:rPr>
                <a:t> to fit the icon to the placeholder.</a:t>
              </a:r>
            </a:p>
          </p:txBody>
        </p:sp>
        <p:sp>
          <p:nvSpPr>
            <p:cNvPr id="70" name="TextBox 69">
              <a:extLst>
                <a:ext uri="{FF2B5EF4-FFF2-40B4-BE49-F238E27FC236}">
                  <a16:creationId xmlns:a16="http://schemas.microsoft.com/office/drawing/2014/main" id="{1771B805-87FB-05F1-215C-330E154BBED2}"/>
                </a:ext>
              </a:extLst>
            </p:cNvPr>
            <p:cNvSpPr txBox="1"/>
            <p:nvPr/>
          </p:nvSpPr>
          <p:spPr>
            <a:xfrm>
              <a:off x="-2156460" y="5119692"/>
              <a:ext cx="1976174" cy="707886"/>
            </a:xfrm>
            <a:prstGeom prst="rect">
              <a:avLst/>
            </a:prstGeom>
            <a:noFill/>
          </p:spPr>
          <p:txBody>
            <a:bodyPr wrap="square" rtlCol="0">
              <a:spAutoFit/>
            </a:bodyPr>
            <a:lstStyle/>
            <a:p>
              <a:r>
                <a:rPr lang="en-GB" sz="1000" b="1">
                  <a:solidFill>
                    <a:srgbClr val="333333"/>
                  </a:solidFill>
                </a:rPr>
                <a:t>1. </a:t>
              </a:r>
              <a:r>
                <a:rPr lang="en-GB" sz="1000">
                  <a:solidFill>
                    <a:srgbClr val="333333"/>
                  </a:solidFill>
                </a:rPr>
                <a:t>To replace an existing icon, first delete it. Only use icons from the PowerPoint icon library: </a:t>
              </a:r>
              <a:r>
                <a:rPr lang="en-GB" sz="1000">
                  <a:solidFill>
                    <a:srgbClr val="333333"/>
                  </a:solidFill>
                  <a:latin typeface="Arial" panose="020B0604020202020204" pitchFamily="34" charset="0"/>
                </a:rPr>
                <a:t>Insert &gt; Icons. </a:t>
              </a:r>
            </a:p>
          </p:txBody>
        </p:sp>
      </p:grpSp>
      <p:sp>
        <p:nvSpPr>
          <p:cNvPr id="22" name="Picture Placeholder 21">
            <a:extLst>
              <a:ext uri="{FF2B5EF4-FFF2-40B4-BE49-F238E27FC236}">
                <a16:creationId xmlns:a16="http://schemas.microsoft.com/office/drawing/2014/main" id="{3C939C53-6DCC-345C-5D84-CC5E4105F34A}"/>
              </a:ext>
            </a:extLst>
          </p:cNvPr>
          <p:cNvSpPr>
            <a:spLocks noGrp="1"/>
          </p:cNvSpPr>
          <p:nvPr>
            <p:ph type="pic" sz="quarter" idx="51" hasCustomPrompt="1"/>
          </p:nvPr>
        </p:nvSpPr>
        <p:spPr>
          <a:xfrm>
            <a:off x="450731" y="1360844"/>
            <a:ext cx="1929024" cy="1272666"/>
          </a:xfrm>
        </p:spPr>
        <p:txBody>
          <a:bodyPr anchor="ctr"/>
          <a:lstStyle>
            <a:lvl1pPr algn="ctr">
              <a:defRPr/>
            </a:lvl1pPr>
          </a:lstStyle>
          <a:p>
            <a:r>
              <a:rPr lang="en-GB"/>
              <a:t>Click to add image</a:t>
            </a:r>
          </a:p>
        </p:txBody>
      </p:sp>
      <p:sp>
        <p:nvSpPr>
          <p:cNvPr id="23" name="Picture Placeholder 21">
            <a:extLst>
              <a:ext uri="{FF2B5EF4-FFF2-40B4-BE49-F238E27FC236}">
                <a16:creationId xmlns:a16="http://schemas.microsoft.com/office/drawing/2014/main" id="{897B5F78-AB8C-F023-73BF-0F952806937A}"/>
              </a:ext>
            </a:extLst>
          </p:cNvPr>
          <p:cNvSpPr>
            <a:spLocks noGrp="1"/>
          </p:cNvSpPr>
          <p:nvPr>
            <p:ph type="pic" sz="quarter" idx="52" hasCustomPrompt="1"/>
          </p:nvPr>
        </p:nvSpPr>
        <p:spPr>
          <a:xfrm>
            <a:off x="2756143" y="1360844"/>
            <a:ext cx="1929024" cy="1272666"/>
          </a:xfrm>
        </p:spPr>
        <p:txBody>
          <a:bodyPr anchor="ctr"/>
          <a:lstStyle>
            <a:lvl1pPr algn="ctr">
              <a:defRPr/>
            </a:lvl1pPr>
          </a:lstStyle>
          <a:p>
            <a:r>
              <a:rPr lang="en-GB"/>
              <a:t>Click to add image</a:t>
            </a:r>
          </a:p>
        </p:txBody>
      </p:sp>
      <p:sp>
        <p:nvSpPr>
          <p:cNvPr id="24" name="Picture Placeholder 21">
            <a:extLst>
              <a:ext uri="{FF2B5EF4-FFF2-40B4-BE49-F238E27FC236}">
                <a16:creationId xmlns:a16="http://schemas.microsoft.com/office/drawing/2014/main" id="{FE04D4C6-3796-A5BB-EF0E-580DF49D4DA5}"/>
              </a:ext>
            </a:extLst>
          </p:cNvPr>
          <p:cNvSpPr>
            <a:spLocks noGrp="1"/>
          </p:cNvSpPr>
          <p:nvPr>
            <p:ph type="pic" sz="quarter" idx="53" hasCustomPrompt="1"/>
          </p:nvPr>
        </p:nvSpPr>
        <p:spPr>
          <a:xfrm>
            <a:off x="5099644" y="1360844"/>
            <a:ext cx="1929024" cy="1272666"/>
          </a:xfrm>
        </p:spPr>
        <p:txBody>
          <a:bodyPr anchor="ctr"/>
          <a:lstStyle>
            <a:lvl1pPr algn="ctr">
              <a:defRPr/>
            </a:lvl1pPr>
          </a:lstStyle>
          <a:p>
            <a:r>
              <a:rPr lang="en-GB"/>
              <a:t>Click to add image</a:t>
            </a:r>
          </a:p>
        </p:txBody>
      </p:sp>
      <p:sp>
        <p:nvSpPr>
          <p:cNvPr id="25" name="Picture Placeholder 21">
            <a:extLst>
              <a:ext uri="{FF2B5EF4-FFF2-40B4-BE49-F238E27FC236}">
                <a16:creationId xmlns:a16="http://schemas.microsoft.com/office/drawing/2014/main" id="{5A988728-E621-16BA-E014-7BC93FAC27E7}"/>
              </a:ext>
            </a:extLst>
          </p:cNvPr>
          <p:cNvSpPr>
            <a:spLocks noGrp="1"/>
          </p:cNvSpPr>
          <p:nvPr>
            <p:ph type="pic" sz="quarter" idx="54" hasCustomPrompt="1"/>
          </p:nvPr>
        </p:nvSpPr>
        <p:spPr>
          <a:xfrm>
            <a:off x="7443146" y="1360844"/>
            <a:ext cx="1929024" cy="1272666"/>
          </a:xfrm>
        </p:spPr>
        <p:txBody>
          <a:bodyPr anchor="ctr"/>
          <a:lstStyle>
            <a:lvl1pPr algn="ctr">
              <a:defRPr/>
            </a:lvl1pPr>
          </a:lstStyle>
          <a:p>
            <a:r>
              <a:rPr lang="en-GB"/>
              <a:t>Click to add image</a:t>
            </a:r>
          </a:p>
        </p:txBody>
      </p:sp>
      <p:sp>
        <p:nvSpPr>
          <p:cNvPr id="29" name="Picture Placeholder 21">
            <a:extLst>
              <a:ext uri="{FF2B5EF4-FFF2-40B4-BE49-F238E27FC236}">
                <a16:creationId xmlns:a16="http://schemas.microsoft.com/office/drawing/2014/main" id="{A0CDA897-DE06-B54E-7C01-73283ED6940E}"/>
              </a:ext>
            </a:extLst>
          </p:cNvPr>
          <p:cNvSpPr>
            <a:spLocks noGrp="1"/>
          </p:cNvSpPr>
          <p:nvPr>
            <p:ph type="pic" sz="quarter" idx="55" hasCustomPrompt="1"/>
          </p:nvPr>
        </p:nvSpPr>
        <p:spPr>
          <a:xfrm>
            <a:off x="9786647" y="1360844"/>
            <a:ext cx="1929024" cy="1272666"/>
          </a:xfrm>
        </p:spPr>
        <p:txBody>
          <a:bodyPr anchor="ctr"/>
          <a:lstStyle>
            <a:lvl1pPr algn="ctr">
              <a:defRPr/>
            </a:lvl1pPr>
          </a:lstStyle>
          <a:p>
            <a:r>
              <a:rPr lang="en-GB"/>
              <a:t>Click to add image</a:t>
            </a:r>
          </a:p>
        </p:txBody>
      </p:sp>
      <p:sp>
        <p:nvSpPr>
          <p:cNvPr id="34" name="Text Placeholder 33">
            <a:extLst>
              <a:ext uri="{FF2B5EF4-FFF2-40B4-BE49-F238E27FC236}">
                <a16:creationId xmlns:a16="http://schemas.microsoft.com/office/drawing/2014/main" id="{BA6B4B88-5F3E-2961-13AC-9AC3F6D9F135}"/>
              </a:ext>
            </a:extLst>
          </p:cNvPr>
          <p:cNvSpPr>
            <a:spLocks noGrp="1"/>
          </p:cNvSpPr>
          <p:nvPr>
            <p:ph type="body" sz="quarter" idx="56" hasCustomPrompt="1"/>
          </p:nvPr>
        </p:nvSpPr>
        <p:spPr>
          <a:xfrm>
            <a:off x="450733" y="2721314"/>
            <a:ext cx="1928311" cy="250825"/>
          </a:xfrm>
        </p:spPr>
        <p:txBody>
          <a:bodyPr/>
          <a:lstStyle>
            <a:lvl1pPr>
              <a:defRPr b="1">
                <a:latin typeface="Arial" panose="020B0604020202020204" pitchFamily="34" charset="0"/>
              </a:defRPr>
            </a:lvl1pPr>
          </a:lstStyle>
          <a:p>
            <a:pPr lvl="0"/>
            <a:r>
              <a:rPr lang="en-US"/>
              <a:t>Client name</a:t>
            </a:r>
          </a:p>
        </p:txBody>
      </p:sp>
      <p:sp>
        <p:nvSpPr>
          <p:cNvPr id="72" name="Text Placeholder 71">
            <a:extLst>
              <a:ext uri="{FF2B5EF4-FFF2-40B4-BE49-F238E27FC236}">
                <a16:creationId xmlns:a16="http://schemas.microsoft.com/office/drawing/2014/main" id="{9FC3483D-7709-FCB3-8885-1DBDAF6D8589}"/>
              </a:ext>
            </a:extLst>
          </p:cNvPr>
          <p:cNvSpPr>
            <a:spLocks noGrp="1"/>
          </p:cNvSpPr>
          <p:nvPr>
            <p:ph type="body" sz="quarter" idx="57" hasCustomPrompt="1"/>
          </p:nvPr>
        </p:nvSpPr>
        <p:spPr>
          <a:xfrm>
            <a:off x="450733" y="3025016"/>
            <a:ext cx="1928311" cy="515823"/>
          </a:xfrm>
        </p:spPr>
        <p:txBody>
          <a:bodyPr/>
          <a:lstStyle>
            <a:lvl2pPr>
              <a:spcAft>
                <a:spcPts val="200"/>
              </a:spcAft>
              <a:defRPr sz="1000">
                <a:latin typeface="+mn-lt"/>
              </a:defRPr>
            </a:lvl2pPr>
            <a:lvl3pPr>
              <a:spcAft>
                <a:spcPts val="200"/>
              </a:spcAft>
              <a:defRPr sz="700">
                <a:latin typeface="+mn-lt"/>
              </a:defRPr>
            </a:lvl3pPr>
            <a:lvl4pPr>
              <a:spcAft>
                <a:spcPts val="200"/>
              </a:spcAft>
              <a:defRPr sz="700">
                <a:latin typeface="+mn-lt"/>
              </a:defRPr>
            </a:lvl4pPr>
            <a:lvl5pPr>
              <a:spcAft>
                <a:spcPts val="200"/>
              </a:spcAft>
              <a:defRPr sz="700">
                <a:latin typeface="+mn-lt"/>
              </a:defRPr>
            </a:lvl5pPr>
          </a:lstStyle>
          <a:p>
            <a:pPr lvl="1"/>
            <a:r>
              <a:rPr lang="en-US"/>
              <a:t>Second level</a:t>
            </a:r>
          </a:p>
          <a:p>
            <a:pPr lvl="2"/>
            <a:r>
              <a:rPr lang="en-US"/>
              <a:t>Third level</a:t>
            </a:r>
          </a:p>
          <a:p>
            <a:pPr lvl="3"/>
            <a:r>
              <a:rPr lang="en-US"/>
              <a:t>Fourth level</a:t>
            </a:r>
          </a:p>
          <a:p>
            <a:pPr lvl="4"/>
            <a:r>
              <a:rPr lang="en-US"/>
              <a:t>Fifth level</a:t>
            </a:r>
            <a:endParaRPr lang="en-GB"/>
          </a:p>
        </p:txBody>
      </p:sp>
      <p:sp>
        <p:nvSpPr>
          <p:cNvPr id="74" name="Text Placeholder 33">
            <a:extLst>
              <a:ext uri="{FF2B5EF4-FFF2-40B4-BE49-F238E27FC236}">
                <a16:creationId xmlns:a16="http://schemas.microsoft.com/office/drawing/2014/main" id="{C6C3E548-2744-E56E-D58F-90F035CB4EBE}"/>
              </a:ext>
            </a:extLst>
          </p:cNvPr>
          <p:cNvSpPr>
            <a:spLocks noGrp="1"/>
          </p:cNvSpPr>
          <p:nvPr>
            <p:ph type="body" sz="quarter" idx="58" hasCustomPrompt="1"/>
          </p:nvPr>
        </p:nvSpPr>
        <p:spPr>
          <a:xfrm>
            <a:off x="2756143" y="2721314"/>
            <a:ext cx="1928311" cy="250825"/>
          </a:xfrm>
        </p:spPr>
        <p:txBody>
          <a:bodyPr/>
          <a:lstStyle>
            <a:lvl1pPr>
              <a:defRPr b="1">
                <a:latin typeface="Arial" panose="020B0604020202020204" pitchFamily="34" charset="0"/>
              </a:defRPr>
            </a:lvl1pPr>
          </a:lstStyle>
          <a:p>
            <a:pPr lvl="0"/>
            <a:r>
              <a:rPr lang="en-US"/>
              <a:t>Client name</a:t>
            </a:r>
          </a:p>
        </p:txBody>
      </p:sp>
      <p:sp>
        <p:nvSpPr>
          <p:cNvPr id="76" name="Text Placeholder 71">
            <a:extLst>
              <a:ext uri="{FF2B5EF4-FFF2-40B4-BE49-F238E27FC236}">
                <a16:creationId xmlns:a16="http://schemas.microsoft.com/office/drawing/2014/main" id="{9F309E92-7924-C07E-DA16-E99BEB4C7009}"/>
              </a:ext>
            </a:extLst>
          </p:cNvPr>
          <p:cNvSpPr>
            <a:spLocks noGrp="1"/>
          </p:cNvSpPr>
          <p:nvPr>
            <p:ph type="body" sz="quarter" idx="59" hasCustomPrompt="1"/>
          </p:nvPr>
        </p:nvSpPr>
        <p:spPr>
          <a:xfrm>
            <a:off x="2756143" y="3025016"/>
            <a:ext cx="1928311" cy="515823"/>
          </a:xfrm>
        </p:spPr>
        <p:txBody>
          <a:bodyPr/>
          <a:lstStyle>
            <a:lvl2pPr>
              <a:spcAft>
                <a:spcPts val="200"/>
              </a:spcAft>
              <a:defRPr sz="1000">
                <a:latin typeface="+mn-lt"/>
              </a:defRPr>
            </a:lvl2pPr>
            <a:lvl3pPr>
              <a:spcAft>
                <a:spcPts val="200"/>
              </a:spcAft>
              <a:defRPr sz="700">
                <a:latin typeface="+mn-lt"/>
              </a:defRPr>
            </a:lvl3pPr>
            <a:lvl4pPr>
              <a:spcAft>
                <a:spcPts val="200"/>
              </a:spcAft>
              <a:defRPr sz="700">
                <a:latin typeface="+mn-lt"/>
              </a:defRPr>
            </a:lvl4pPr>
            <a:lvl5pPr>
              <a:spcAft>
                <a:spcPts val="200"/>
              </a:spcAft>
              <a:defRPr sz="700">
                <a:latin typeface="+mn-lt"/>
              </a:defRPr>
            </a:lvl5pPr>
          </a:lstStyle>
          <a:p>
            <a:pPr lvl="1"/>
            <a:r>
              <a:rPr lang="en-US"/>
              <a:t>Second level</a:t>
            </a:r>
          </a:p>
          <a:p>
            <a:pPr lvl="2"/>
            <a:r>
              <a:rPr lang="en-US"/>
              <a:t>Third level</a:t>
            </a:r>
          </a:p>
          <a:p>
            <a:pPr lvl="3"/>
            <a:r>
              <a:rPr lang="en-US"/>
              <a:t>Fourth level</a:t>
            </a:r>
          </a:p>
          <a:p>
            <a:pPr lvl="4"/>
            <a:r>
              <a:rPr lang="en-US"/>
              <a:t>Fifth level</a:t>
            </a:r>
            <a:endParaRPr lang="en-GB"/>
          </a:p>
        </p:txBody>
      </p:sp>
      <p:sp>
        <p:nvSpPr>
          <p:cNvPr id="78" name="Text Placeholder 33">
            <a:extLst>
              <a:ext uri="{FF2B5EF4-FFF2-40B4-BE49-F238E27FC236}">
                <a16:creationId xmlns:a16="http://schemas.microsoft.com/office/drawing/2014/main" id="{915DA537-DDB1-9374-DAB9-A4FCDE86CDED}"/>
              </a:ext>
            </a:extLst>
          </p:cNvPr>
          <p:cNvSpPr>
            <a:spLocks noGrp="1"/>
          </p:cNvSpPr>
          <p:nvPr>
            <p:ph type="body" sz="quarter" idx="60" hasCustomPrompt="1"/>
          </p:nvPr>
        </p:nvSpPr>
        <p:spPr>
          <a:xfrm>
            <a:off x="5099644" y="2721314"/>
            <a:ext cx="1928311" cy="250825"/>
          </a:xfrm>
        </p:spPr>
        <p:txBody>
          <a:bodyPr/>
          <a:lstStyle>
            <a:lvl1pPr>
              <a:defRPr b="1">
                <a:latin typeface="Arial" panose="020B0604020202020204" pitchFamily="34" charset="0"/>
              </a:defRPr>
            </a:lvl1pPr>
          </a:lstStyle>
          <a:p>
            <a:pPr lvl="0"/>
            <a:r>
              <a:rPr lang="en-US"/>
              <a:t>Client name</a:t>
            </a:r>
          </a:p>
        </p:txBody>
      </p:sp>
      <p:sp>
        <p:nvSpPr>
          <p:cNvPr id="79" name="Text Placeholder 71">
            <a:extLst>
              <a:ext uri="{FF2B5EF4-FFF2-40B4-BE49-F238E27FC236}">
                <a16:creationId xmlns:a16="http://schemas.microsoft.com/office/drawing/2014/main" id="{817054C1-E68A-FE22-D30D-F1D04046CAED}"/>
              </a:ext>
            </a:extLst>
          </p:cNvPr>
          <p:cNvSpPr>
            <a:spLocks noGrp="1"/>
          </p:cNvSpPr>
          <p:nvPr>
            <p:ph type="body" sz="quarter" idx="61" hasCustomPrompt="1"/>
          </p:nvPr>
        </p:nvSpPr>
        <p:spPr>
          <a:xfrm>
            <a:off x="5099644" y="3025016"/>
            <a:ext cx="1928311" cy="515823"/>
          </a:xfrm>
        </p:spPr>
        <p:txBody>
          <a:bodyPr/>
          <a:lstStyle>
            <a:lvl2pPr>
              <a:spcAft>
                <a:spcPts val="200"/>
              </a:spcAft>
              <a:defRPr sz="1000">
                <a:latin typeface="+mn-lt"/>
              </a:defRPr>
            </a:lvl2pPr>
            <a:lvl3pPr>
              <a:spcAft>
                <a:spcPts val="200"/>
              </a:spcAft>
              <a:defRPr sz="700">
                <a:latin typeface="+mn-lt"/>
              </a:defRPr>
            </a:lvl3pPr>
            <a:lvl4pPr>
              <a:spcAft>
                <a:spcPts val="200"/>
              </a:spcAft>
              <a:defRPr sz="700">
                <a:latin typeface="+mn-lt"/>
              </a:defRPr>
            </a:lvl4pPr>
            <a:lvl5pPr>
              <a:spcAft>
                <a:spcPts val="200"/>
              </a:spcAft>
              <a:defRPr sz="700">
                <a:latin typeface="+mn-lt"/>
              </a:defRPr>
            </a:lvl5pPr>
          </a:lstStyle>
          <a:p>
            <a:pPr lvl="1"/>
            <a:r>
              <a:rPr lang="en-US"/>
              <a:t>Second level</a:t>
            </a:r>
          </a:p>
          <a:p>
            <a:pPr lvl="2"/>
            <a:r>
              <a:rPr lang="en-US"/>
              <a:t>Third level</a:t>
            </a:r>
          </a:p>
          <a:p>
            <a:pPr lvl="3"/>
            <a:r>
              <a:rPr lang="en-US"/>
              <a:t>Fourth level</a:t>
            </a:r>
          </a:p>
          <a:p>
            <a:pPr lvl="4"/>
            <a:r>
              <a:rPr lang="en-US"/>
              <a:t>Fifth level</a:t>
            </a:r>
            <a:endParaRPr lang="en-GB"/>
          </a:p>
        </p:txBody>
      </p:sp>
      <p:sp>
        <p:nvSpPr>
          <p:cNvPr id="80" name="Text Placeholder 33">
            <a:extLst>
              <a:ext uri="{FF2B5EF4-FFF2-40B4-BE49-F238E27FC236}">
                <a16:creationId xmlns:a16="http://schemas.microsoft.com/office/drawing/2014/main" id="{6169605F-E85E-BD5D-7DDC-D1921CF97E46}"/>
              </a:ext>
            </a:extLst>
          </p:cNvPr>
          <p:cNvSpPr>
            <a:spLocks noGrp="1"/>
          </p:cNvSpPr>
          <p:nvPr>
            <p:ph type="body" sz="quarter" idx="62" hasCustomPrompt="1"/>
          </p:nvPr>
        </p:nvSpPr>
        <p:spPr>
          <a:xfrm>
            <a:off x="7443145" y="2721314"/>
            <a:ext cx="1928311" cy="250825"/>
          </a:xfrm>
        </p:spPr>
        <p:txBody>
          <a:bodyPr/>
          <a:lstStyle>
            <a:lvl1pPr>
              <a:defRPr b="1">
                <a:latin typeface="Arial" panose="020B0604020202020204" pitchFamily="34" charset="0"/>
              </a:defRPr>
            </a:lvl1pPr>
          </a:lstStyle>
          <a:p>
            <a:pPr lvl="0"/>
            <a:r>
              <a:rPr lang="en-US"/>
              <a:t>Client name</a:t>
            </a:r>
          </a:p>
        </p:txBody>
      </p:sp>
      <p:sp>
        <p:nvSpPr>
          <p:cNvPr id="81" name="Text Placeholder 71">
            <a:extLst>
              <a:ext uri="{FF2B5EF4-FFF2-40B4-BE49-F238E27FC236}">
                <a16:creationId xmlns:a16="http://schemas.microsoft.com/office/drawing/2014/main" id="{2B458144-D211-CA1C-04A0-09D5FA4852C6}"/>
              </a:ext>
            </a:extLst>
          </p:cNvPr>
          <p:cNvSpPr>
            <a:spLocks noGrp="1"/>
          </p:cNvSpPr>
          <p:nvPr>
            <p:ph type="body" sz="quarter" idx="63" hasCustomPrompt="1"/>
          </p:nvPr>
        </p:nvSpPr>
        <p:spPr>
          <a:xfrm>
            <a:off x="7443145" y="3025016"/>
            <a:ext cx="1928311" cy="515823"/>
          </a:xfrm>
        </p:spPr>
        <p:txBody>
          <a:bodyPr/>
          <a:lstStyle>
            <a:lvl2pPr>
              <a:spcAft>
                <a:spcPts val="200"/>
              </a:spcAft>
              <a:defRPr sz="1000">
                <a:latin typeface="+mn-lt"/>
              </a:defRPr>
            </a:lvl2pPr>
            <a:lvl3pPr>
              <a:spcAft>
                <a:spcPts val="200"/>
              </a:spcAft>
              <a:defRPr sz="700">
                <a:latin typeface="+mn-lt"/>
              </a:defRPr>
            </a:lvl3pPr>
            <a:lvl4pPr>
              <a:spcAft>
                <a:spcPts val="200"/>
              </a:spcAft>
              <a:defRPr sz="700">
                <a:latin typeface="+mn-lt"/>
              </a:defRPr>
            </a:lvl4pPr>
            <a:lvl5pPr>
              <a:spcAft>
                <a:spcPts val="200"/>
              </a:spcAft>
              <a:defRPr sz="700">
                <a:latin typeface="+mn-lt"/>
              </a:defRPr>
            </a:lvl5pPr>
          </a:lstStyle>
          <a:p>
            <a:pPr lvl="1"/>
            <a:r>
              <a:rPr lang="en-US"/>
              <a:t>Second level</a:t>
            </a:r>
          </a:p>
          <a:p>
            <a:pPr lvl="2"/>
            <a:r>
              <a:rPr lang="en-US"/>
              <a:t>Third level</a:t>
            </a:r>
          </a:p>
          <a:p>
            <a:pPr lvl="3"/>
            <a:r>
              <a:rPr lang="en-US"/>
              <a:t>Fourth level</a:t>
            </a:r>
          </a:p>
          <a:p>
            <a:pPr lvl="4"/>
            <a:r>
              <a:rPr lang="en-US"/>
              <a:t>Fifth level</a:t>
            </a:r>
            <a:endParaRPr lang="en-GB"/>
          </a:p>
        </p:txBody>
      </p:sp>
      <p:sp>
        <p:nvSpPr>
          <p:cNvPr id="83" name="Text Placeholder 33">
            <a:extLst>
              <a:ext uri="{FF2B5EF4-FFF2-40B4-BE49-F238E27FC236}">
                <a16:creationId xmlns:a16="http://schemas.microsoft.com/office/drawing/2014/main" id="{CE2CD44F-7CDE-12D0-D47B-7E8734FF0DCC}"/>
              </a:ext>
            </a:extLst>
          </p:cNvPr>
          <p:cNvSpPr>
            <a:spLocks noGrp="1"/>
          </p:cNvSpPr>
          <p:nvPr>
            <p:ph type="body" sz="quarter" idx="64" hasCustomPrompt="1"/>
          </p:nvPr>
        </p:nvSpPr>
        <p:spPr>
          <a:xfrm>
            <a:off x="9786645" y="2721314"/>
            <a:ext cx="1928311" cy="250825"/>
          </a:xfrm>
        </p:spPr>
        <p:txBody>
          <a:bodyPr/>
          <a:lstStyle>
            <a:lvl1pPr>
              <a:defRPr b="1">
                <a:latin typeface="Arial" panose="020B0604020202020204" pitchFamily="34" charset="0"/>
              </a:defRPr>
            </a:lvl1pPr>
          </a:lstStyle>
          <a:p>
            <a:pPr lvl="0"/>
            <a:r>
              <a:rPr lang="en-US"/>
              <a:t>Client name</a:t>
            </a:r>
          </a:p>
        </p:txBody>
      </p:sp>
      <p:sp>
        <p:nvSpPr>
          <p:cNvPr id="93" name="Text Placeholder 71">
            <a:extLst>
              <a:ext uri="{FF2B5EF4-FFF2-40B4-BE49-F238E27FC236}">
                <a16:creationId xmlns:a16="http://schemas.microsoft.com/office/drawing/2014/main" id="{0A27EC41-7E66-5AD3-965C-5082552868A1}"/>
              </a:ext>
            </a:extLst>
          </p:cNvPr>
          <p:cNvSpPr>
            <a:spLocks noGrp="1"/>
          </p:cNvSpPr>
          <p:nvPr>
            <p:ph type="body" sz="quarter" idx="65" hasCustomPrompt="1"/>
          </p:nvPr>
        </p:nvSpPr>
        <p:spPr>
          <a:xfrm>
            <a:off x="9786645" y="3025016"/>
            <a:ext cx="1928311" cy="515823"/>
          </a:xfrm>
        </p:spPr>
        <p:txBody>
          <a:bodyPr/>
          <a:lstStyle>
            <a:lvl2pPr>
              <a:spcAft>
                <a:spcPts val="200"/>
              </a:spcAft>
              <a:defRPr sz="1000">
                <a:latin typeface="+mn-lt"/>
              </a:defRPr>
            </a:lvl2pPr>
            <a:lvl3pPr>
              <a:spcAft>
                <a:spcPts val="200"/>
              </a:spcAft>
              <a:defRPr sz="700">
                <a:latin typeface="+mn-lt"/>
              </a:defRPr>
            </a:lvl3pPr>
            <a:lvl4pPr>
              <a:spcAft>
                <a:spcPts val="200"/>
              </a:spcAft>
              <a:defRPr sz="700">
                <a:latin typeface="+mn-lt"/>
              </a:defRPr>
            </a:lvl4pPr>
            <a:lvl5pPr>
              <a:spcAft>
                <a:spcPts val="200"/>
              </a:spcAft>
              <a:defRPr sz="700">
                <a:latin typeface="+mn-lt"/>
              </a:defRPr>
            </a:lvl5pPr>
          </a:lstStyle>
          <a:p>
            <a:pPr lvl="1"/>
            <a:r>
              <a:rPr lang="en-US"/>
              <a:t>Second level</a:t>
            </a:r>
          </a:p>
          <a:p>
            <a:pPr lvl="2"/>
            <a:r>
              <a:rPr lang="en-US"/>
              <a:t>Third level</a:t>
            </a:r>
          </a:p>
          <a:p>
            <a:pPr lvl="3"/>
            <a:r>
              <a:rPr lang="en-US"/>
              <a:t>Fourth level</a:t>
            </a:r>
          </a:p>
          <a:p>
            <a:pPr lvl="4"/>
            <a:r>
              <a:rPr lang="en-US"/>
              <a:t>Fifth level</a:t>
            </a:r>
            <a:endParaRPr lang="en-GB"/>
          </a:p>
        </p:txBody>
      </p:sp>
      <p:sp>
        <p:nvSpPr>
          <p:cNvPr id="95" name="Picture Placeholder 21">
            <a:extLst>
              <a:ext uri="{FF2B5EF4-FFF2-40B4-BE49-F238E27FC236}">
                <a16:creationId xmlns:a16="http://schemas.microsoft.com/office/drawing/2014/main" id="{00DC8FCE-9501-00C4-6A6C-BF10EC6043BC}"/>
              </a:ext>
            </a:extLst>
          </p:cNvPr>
          <p:cNvSpPr>
            <a:spLocks noGrp="1"/>
          </p:cNvSpPr>
          <p:nvPr>
            <p:ph type="pic" sz="quarter" idx="66" hasCustomPrompt="1"/>
          </p:nvPr>
        </p:nvSpPr>
        <p:spPr>
          <a:xfrm>
            <a:off x="450731" y="4101525"/>
            <a:ext cx="1929024" cy="1272666"/>
          </a:xfrm>
        </p:spPr>
        <p:txBody>
          <a:bodyPr anchor="ctr"/>
          <a:lstStyle>
            <a:lvl1pPr algn="ctr">
              <a:defRPr/>
            </a:lvl1pPr>
          </a:lstStyle>
          <a:p>
            <a:r>
              <a:rPr lang="en-GB"/>
              <a:t>Click to add image</a:t>
            </a:r>
          </a:p>
        </p:txBody>
      </p:sp>
      <p:sp>
        <p:nvSpPr>
          <p:cNvPr id="101" name="Picture Placeholder 21">
            <a:extLst>
              <a:ext uri="{FF2B5EF4-FFF2-40B4-BE49-F238E27FC236}">
                <a16:creationId xmlns:a16="http://schemas.microsoft.com/office/drawing/2014/main" id="{B4FAE150-8779-A595-EAE2-246796AB103B}"/>
              </a:ext>
            </a:extLst>
          </p:cNvPr>
          <p:cNvSpPr>
            <a:spLocks noGrp="1"/>
          </p:cNvSpPr>
          <p:nvPr>
            <p:ph type="pic" sz="quarter" idx="67" hasCustomPrompt="1"/>
          </p:nvPr>
        </p:nvSpPr>
        <p:spPr>
          <a:xfrm>
            <a:off x="2756143" y="4101525"/>
            <a:ext cx="1929024" cy="1272666"/>
          </a:xfrm>
        </p:spPr>
        <p:txBody>
          <a:bodyPr anchor="ctr"/>
          <a:lstStyle>
            <a:lvl1pPr algn="ctr">
              <a:defRPr/>
            </a:lvl1pPr>
          </a:lstStyle>
          <a:p>
            <a:r>
              <a:rPr lang="en-GB"/>
              <a:t>Click to add image</a:t>
            </a:r>
          </a:p>
        </p:txBody>
      </p:sp>
      <p:sp>
        <p:nvSpPr>
          <p:cNvPr id="103" name="Picture Placeholder 21">
            <a:extLst>
              <a:ext uri="{FF2B5EF4-FFF2-40B4-BE49-F238E27FC236}">
                <a16:creationId xmlns:a16="http://schemas.microsoft.com/office/drawing/2014/main" id="{0F19F489-9701-663C-444A-2293FA1D1BDA}"/>
              </a:ext>
            </a:extLst>
          </p:cNvPr>
          <p:cNvSpPr>
            <a:spLocks noGrp="1"/>
          </p:cNvSpPr>
          <p:nvPr>
            <p:ph type="pic" sz="quarter" idx="68" hasCustomPrompt="1"/>
          </p:nvPr>
        </p:nvSpPr>
        <p:spPr>
          <a:xfrm>
            <a:off x="5099644" y="4101525"/>
            <a:ext cx="1929024" cy="1272666"/>
          </a:xfrm>
        </p:spPr>
        <p:txBody>
          <a:bodyPr anchor="ctr"/>
          <a:lstStyle>
            <a:lvl1pPr algn="ctr">
              <a:defRPr/>
            </a:lvl1pPr>
          </a:lstStyle>
          <a:p>
            <a:r>
              <a:rPr lang="en-GB"/>
              <a:t>Click to add image</a:t>
            </a:r>
          </a:p>
        </p:txBody>
      </p:sp>
      <p:sp>
        <p:nvSpPr>
          <p:cNvPr id="104" name="Picture Placeholder 21">
            <a:extLst>
              <a:ext uri="{FF2B5EF4-FFF2-40B4-BE49-F238E27FC236}">
                <a16:creationId xmlns:a16="http://schemas.microsoft.com/office/drawing/2014/main" id="{335092A6-6346-2B2C-D19E-BE4CB184AA54}"/>
              </a:ext>
            </a:extLst>
          </p:cNvPr>
          <p:cNvSpPr>
            <a:spLocks noGrp="1"/>
          </p:cNvSpPr>
          <p:nvPr>
            <p:ph type="pic" sz="quarter" idx="69" hasCustomPrompt="1"/>
          </p:nvPr>
        </p:nvSpPr>
        <p:spPr>
          <a:xfrm>
            <a:off x="7443146" y="4101525"/>
            <a:ext cx="1929024" cy="1272666"/>
          </a:xfrm>
        </p:spPr>
        <p:txBody>
          <a:bodyPr anchor="ctr"/>
          <a:lstStyle>
            <a:lvl1pPr algn="ctr">
              <a:defRPr/>
            </a:lvl1pPr>
          </a:lstStyle>
          <a:p>
            <a:r>
              <a:rPr lang="en-GB"/>
              <a:t>Click to add image</a:t>
            </a:r>
          </a:p>
        </p:txBody>
      </p:sp>
      <p:sp>
        <p:nvSpPr>
          <p:cNvPr id="105" name="Picture Placeholder 21">
            <a:extLst>
              <a:ext uri="{FF2B5EF4-FFF2-40B4-BE49-F238E27FC236}">
                <a16:creationId xmlns:a16="http://schemas.microsoft.com/office/drawing/2014/main" id="{7FC6BA8B-D1E6-5134-AFF2-AF32DE84191D}"/>
              </a:ext>
            </a:extLst>
          </p:cNvPr>
          <p:cNvSpPr>
            <a:spLocks noGrp="1"/>
          </p:cNvSpPr>
          <p:nvPr>
            <p:ph type="pic" sz="quarter" idx="70" hasCustomPrompt="1"/>
          </p:nvPr>
        </p:nvSpPr>
        <p:spPr>
          <a:xfrm>
            <a:off x="9786647" y="4101525"/>
            <a:ext cx="1929024" cy="1272666"/>
          </a:xfrm>
        </p:spPr>
        <p:txBody>
          <a:bodyPr anchor="ctr"/>
          <a:lstStyle>
            <a:lvl1pPr algn="ctr">
              <a:defRPr/>
            </a:lvl1pPr>
          </a:lstStyle>
          <a:p>
            <a:r>
              <a:rPr lang="en-GB"/>
              <a:t>Click to add image</a:t>
            </a:r>
          </a:p>
        </p:txBody>
      </p:sp>
      <p:sp>
        <p:nvSpPr>
          <p:cNvPr id="106" name="Text Placeholder 33">
            <a:extLst>
              <a:ext uri="{FF2B5EF4-FFF2-40B4-BE49-F238E27FC236}">
                <a16:creationId xmlns:a16="http://schemas.microsoft.com/office/drawing/2014/main" id="{C468052B-DA34-16D9-8865-EFB2EA3B93D7}"/>
              </a:ext>
            </a:extLst>
          </p:cNvPr>
          <p:cNvSpPr>
            <a:spLocks noGrp="1"/>
          </p:cNvSpPr>
          <p:nvPr>
            <p:ph type="body" sz="quarter" idx="71" hasCustomPrompt="1"/>
          </p:nvPr>
        </p:nvSpPr>
        <p:spPr>
          <a:xfrm>
            <a:off x="450733" y="5461995"/>
            <a:ext cx="1928311" cy="250825"/>
          </a:xfrm>
        </p:spPr>
        <p:txBody>
          <a:bodyPr/>
          <a:lstStyle>
            <a:lvl1pPr>
              <a:defRPr b="1">
                <a:latin typeface="Arial" panose="020B0604020202020204" pitchFamily="34" charset="0"/>
              </a:defRPr>
            </a:lvl1pPr>
          </a:lstStyle>
          <a:p>
            <a:pPr lvl="0"/>
            <a:r>
              <a:rPr lang="en-US"/>
              <a:t>Client name</a:t>
            </a:r>
          </a:p>
        </p:txBody>
      </p:sp>
      <p:sp>
        <p:nvSpPr>
          <p:cNvPr id="112" name="Text Placeholder 71">
            <a:extLst>
              <a:ext uri="{FF2B5EF4-FFF2-40B4-BE49-F238E27FC236}">
                <a16:creationId xmlns:a16="http://schemas.microsoft.com/office/drawing/2014/main" id="{3F027D22-D88B-FBD7-C13A-AE64DFBF3226}"/>
              </a:ext>
            </a:extLst>
          </p:cNvPr>
          <p:cNvSpPr>
            <a:spLocks noGrp="1"/>
          </p:cNvSpPr>
          <p:nvPr>
            <p:ph type="body" sz="quarter" idx="72" hasCustomPrompt="1"/>
          </p:nvPr>
        </p:nvSpPr>
        <p:spPr>
          <a:xfrm>
            <a:off x="450733" y="5765697"/>
            <a:ext cx="1928311" cy="515823"/>
          </a:xfrm>
        </p:spPr>
        <p:txBody>
          <a:bodyPr/>
          <a:lstStyle>
            <a:lvl2pPr>
              <a:spcAft>
                <a:spcPts val="200"/>
              </a:spcAft>
              <a:defRPr sz="1000">
                <a:latin typeface="+mn-lt"/>
              </a:defRPr>
            </a:lvl2pPr>
            <a:lvl3pPr>
              <a:spcAft>
                <a:spcPts val="200"/>
              </a:spcAft>
              <a:defRPr sz="700">
                <a:latin typeface="+mn-lt"/>
              </a:defRPr>
            </a:lvl3pPr>
            <a:lvl4pPr>
              <a:spcAft>
                <a:spcPts val="200"/>
              </a:spcAft>
              <a:defRPr sz="700">
                <a:latin typeface="+mn-lt"/>
              </a:defRPr>
            </a:lvl4pPr>
            <a:lvl5pPr>
              <a:spcAft>
                <a:spcPts val="200"/>
              </a:spcAft>
              <a:defRPr sz="700">
                <a:latin typeface="+mn-lt"/>
              </a:defRPr>
            </a:lvl5pPr>
          </a:lstStyle>
          <a:p>
            <a:pPr lvl="1"/>
            <a:r>
              <a:rPr lang="en-US"/>
              <a:t>Second level</a:t>
            </a:r>
          </a:p>
          <a:p>
            <a:pPr lvl="2"/>
            <a:r>
              <a:rPr lang="en-US"/>
              <a:t>Third level</a:t>
            </a:r>
          </a:p>
          <a:p>
            <a:pPr lvl="3"/>
            <a:r>
              <a:rPr lang="en-US"/>
              <a:t>Fourth level</a:t>
            </a:r>
          </a:p>
          <a:p>
            <a:pPr lvl="4"/>
            <a:r>
              <a:rPr lang="en-US"/>
              <a:t>Fifth level</a:t>
            </a:r>
            <a:endParaRPr lang="en-GB"/>
          </a:p>
        </p:txBody>
      </p:sp>
      <p:sp>
        <p:nvSpPr>
          <p:cNvPr id="116" name="Text Placeholder 33">
            <a:extLst>
              <a:ext uri="{FF2B5EF4-FFF2-40B4-BE49-F238E27FC236}">
                <a16:creationId xmlns:a16="http://schemas.microsoft.com/office/drawing/2014/main" id="{7D9A62BF-309C-FB47-32B7-1BC9A0EDF126}"/>
              </a:ext>
            </a:extLst>
          </p:cNvPr>
          <p:cNvSpPr>
            <a:spLocks noGrp="1"/>
          </p:cNvSpPr>
          <p:nvPr>
            <p:ph type="body" sz="quarter" idx="73" hasCustomPrompt="1"/>
          </p:nvPr>
        </p:nvSpPr>
        <p:spPr>
          <a:xfrm>
            <a:off x="2756143" y="5461995"/>
            <a:ext cx="1928311" cy="250825"/>
          </a:xfrm>
        </p:spPr>
        <p:txBody>
          <a:bodyPr/>
          <a:lstStyle>
            <a:lvl1pPr>
              <a:defRPr b="1">
                <a:latin typeface="Arial" panose="020B0604020202020204" pitchFamily="34" charset="0"/>
              </a:defRPr>
            </a:lvl1pPr>
          </a:lstStyle>
          <a:p>
            <a:pPr lvl="0"/>
            <a:r>
              <a:rPr lang="en-US"/>
              <a:t>Client name</a:t>
            </a:r>
          </a:p>
        </p:txBody>
      </p:sp>
      <p:sp>
        <p:nvSpPr>
          <p:cNvPr id="117" name="Text Placeholder 71">
            <a:extLst>
              <a:ext uri="{FF2B5EF4-FFF2-40B4-BE49-F238E27FC236}">
                <a16:creationId xmlns:a16="http://schemas.microsoft.com/office/drawing/2014/main" id="{276C6F26-1610-5CAB-6558-71872CCD97A1}"/>
              </a:ext>
            </a:extLst>
          </p:cNvPr>
          <p:cNvSpPr>
            <a:spLocks noGrp="1"/>
          </p:cNvSpPr>
          <p:nvPr>
            <p:ph type="body" sz="quarter" idx="74" hasCustomPrompt="1"/>
          </p:nvPr>
        </p:nvSpPr>
        <p:spPr>
          <a:xfrm>
            <a:off x="2756143" y="5765697"/>
            <a:ext cx="1928311" cy="515823"/>
          </a:xfrm>
        </p:spPr>
        <p:txBody>
          <a:bodyPr/>
          <a:lstStyle>
            <a:lvl2pPr>
              <a:spcAft>
                <a:spcPts val="200"/>
              </a:spcAft>
              <a:defRPr sz="1000">
                <a:latin typeface="+mn-lt"/>
              </a:defRPr>
            </a:lvl2pPr>
            <a:lvl3pPr>
              <a:spcAft>
                <a:spcPts val="200"/>
              </a:spcAft>
              <a:defRPr sz="700">
                <a:latin typeface="+mn-lt"/>
              </a:defRPr>
            </a:lvl3pPr>
            <a:lvl4pPr>
              <a:spcAft>
                <a:spcPts val="200"/>
              </a:spcAft>
              <a:defRPr sz="700">
                <a:latin typeface="+mn-lt"/>
              </a:defRPr>
            </a:lvl4pPr>
            <a:lvl5pPr>
              <a:spcAft>
                <a:spcPts val="200"/>
              </a:spcAft>
              <a:defRPr sz="700">
                <a:latin typeface="+mn-lt"/>
              </a:defRPr>
            </a:lvl5pPr>
          </a:lstStyle>
          <a:p>
            <a:pPr lvl="1"/>
            <a:r>
              <a:rPr lang="en-US"/>
              <a:t>Second level</a:t>
            </a:r>
          </a:p>
          <a:p>
            <a:pPr lvl="2"/>
            <a:r>
              <a:rPr lang="en-US"/>
              <a:t>Third level</a:t>
            </a:r>
          </a:p>
          <a:p>
            <a:pPr lvl="3"/>
            <a:r>
              <a:rPr lang="en-US"/>
              <a:t>Fourth level</a:t>
            </a:r>
          </a:p>
          <a:p>
            <a:pPr lvl="4"/>
            <a:r>
              <a:rPr lang="en-US"/>
              <a:t>Fifth level</a:t>
            </a:r>
            <a:endParaRPr lang="en-GB"/>
          </a:p>
        </p:txBody>
      </p:sp>
      <p:sp>
        <p:nvSpPr>
          <p:cNvPr id="118" name="Text Placeholder 33">
            <a:extLst>
              <a:ext uri="{FF2B5EF4-FFF2-40B4-BE49-F238E27FC236}">
                <a16:creationId xmlns:a16="http://schemas.microsoft.com/office/drawing/2014/main" id="{B3E45CBF-68B4-6ADD-A545-5AFA004194AA}"/>
              </a:ext>
            </a:extLst>
          </p:cNvPr>
          <p:cNvSpPr>
            <a:spLocks noGrp="1"/>
          </p:cNvSpPr>
          <p:nvPr>
            <p:ph type="body" sz="quarter" idx="75" hasCustomPrompt="1"/>
          </p:nvPr>
        </p:nvSpPr>
        <p:spPr>
          <a:xfrm>
            <a:off x="5099644" y="5461995"/>
            <a:ext cx="1928311" cy="250825"/>
          </a:xfrm>
        </p:spPr>
        <p:txBody>
          <a:bodyPr/>
          <a:lstStyle>
            <a:lvl1pPr>
              <a:defRPr b="1">
                <a:latin typeface="Arial" panose="020B0604020202020204" pitchFamily="34" charset="0"/>
              </a:defRPr>
            </a:lvl1pPr>
          </a:lstStyle>
          <a:p>
            <a:pPr lvl="0"/>
            <a:r>
              <a:rPr lang="en-US"/>
              <a:t>Client name</a:t>
            </a:r>
          </a:p>
        </p:txBody>
      </p:sp>
      <p:sp>
        <p:nvSpPr>
          <p:cNvPr id="119" name="Text Placeholder 71">
            <a:extLst>
              <a:ext uri="{FF2B5EF4-FFF2-40B4-BE49-F238E27FC236}">
                <a16:creationId xmlns:a16="http://schemas.microsoft.com/office/drawing/2014/main" id="{D165540B-CF41-9764-DBDF-9C063224A580}"/>
              </a:ext>
            </a:extLst>
          </p:cNvPr>
          <p:cNvSpPr>
            <a:spLocks noGrp="1"/>
          </p:cNvSpPr>
          <p:nvPr>
            <p:ph type="body" sz="quarter" idx="76" hasCustomPrompt="1"/>
          </p:nvPr>
        </p:nvSpPr>
        <p:spPr>
          <a:xfrm>
            <a:off x="5099644" y="5765697"/>
            <a:ext cx="1928311" cy="515823"/>
          </a:xfrm>
        </p:spPr>
        <p:txBody>
          <a:bodyPr/>
          <a:lstStyle>
            <a:lvl2pPr>
              <a:spcAft>
                <a:spcPts val="200"/>
              </a:spcAft>
              <a:defRPr sz="1000">
                <a:latin typeface="+mn-lt"/>
              </a:defRPr>
            </a:lvl2pPr>
            <a:lvl3pPr>
              <a:spcAft>
                <a:spcPts val="200"/>
              </a:spcAft>
              <a:defRPr sz="700">
                <a:latin typeface="+mn-lt"/>
              </a:defRPr>
            </a:lvl3pPr>
            <a:lvl4pPr>
              <a:spcAft>
                <a:spcPts val="200"/>
              </a:spcAft>
              <a:defRPr sz="700">
                <a:latin typeface="+mn-lt"/>
              </a:defRPr>
            </a:lvl4pPr>
            <a:lvl5pPr>
              <a:spcAft>
                <a:spcPts val="200"/>
              </a:spcAft>
              <a:defRPr sz="700">
                <a:latin typeface="+mn-lt"/>
              </a:defRPr>
            </a:lvl5pPr>
          </a:lstStyle>
          <a:p>
            <a:pPr lvl="1"/>
            <a:r>
              <a:rPr lang="en-US"/>
              <a:t>Second level</a:t>
            </a:r>
          </a:p>
          <a:p>
            <a:pPr lvl="2"/>
            <a:r>
              <a:rPr lang="en-US"/>
              <a:t>Third level</a:t>
            </a:r>
          </a:p>
          <a:p>
            <a:pPr lvl="3"/>
            <a:r>
              <a:rPr lang="en-US"/>
              <a:t>Fourth level</a:t>
            </a:r>
          </a:p>
          <a:p>
            <a:pPr lvl="4"/>
            <a:r>
              <a:rPr lang="en-US"/>
              <a:t>Fifth level</a:t>
            </a:r>
            <a:endParaRPr lang="en-GB"/>
          </a:p>
        </p:txBody>
      </p:sp>
      <p:sp>
        <p:nvSpPr>
          <p:cNvPr id="120" name="Text Placeholder 33">
            <a:extLst>
              <a:ext uri="{FF2B5EF4-FFF2-40B4-BE49-F238E27FC236}">
                <a16:creationId xmlns:a16="http://schemas.microsoft.com/office/drawing/2014/main" id="{74B74F8F-B272-BEFC-CAFE-52D08B5A396D}"/>
              </a:ext>
            </a:extLst>
          </p:cNvPr>
          <p:cNvSpPr>
            <a:spLocks noGrp="1"/>
          </p:cNvSpPr>
          <p:nvPr>
            <p:ph type="body" sz="quarter" idx="77" hasCustomPrompt="1"/>
          </p:nvPr>
        </p:nvSpPr>
        <p:spPr>
          <a:xfrm>
            <a:off x="7443145" y="5461995"/>
            <a:ext cx="1928311" cy="250825"/>
          </a:xfrm>
        </p:spPr>
        <p:txBody>
          <a:bodyPr/>
          <a:lstStyle>
            <a:lvl1pPr>
              <a:defRPr b="1">
                <a:latin typeface="Arial" panose="020B0604020202020204" pitchFamily="34" charset="0"/>
              </a:defRPr>
            </a:lvl1pPr>
          </a:lstStyle>
          <a:p>
            <a:pPr lvl="0"/>
            <a:r>
              <a:rPr lang="en-US"/>
              <a:t>Client name</a:t>
            </a:r>
          </a:p>
        </p:txBody>
      </p:sp>
      <p:sp>
        <p:nvSpPr>
          <p:cNvPr id="121" name="Text Placeholder 71">
            <a:extLst>
              <a:ext uri="{FF2B5EF4-FFF2-40B4-BE49-F238E27FC236}">
                <a16:creationId xmlns:a16="http://schemas.microsoft.com/office/drawing/2014/main" id="{33001328-C1F8-9257-272A-525F1F856A2B}"/>
              </a:ext>
            </a:extLst>
          </p:cNvPr>
          <p:cNvSpPr>
            <a:spLocks noGrp="1"/>
          </p:cNvSpPr>
          <p:nvPr>
            <p:ph type="body" sz="quarter" idx="78" hasCustomPrompt="1"/>
          </p:nvPr>
        </p:nvSpPr>
        <p:spPr>
          <a:xfrm>
            <a:off x="7443145" y="5765697"/>
            <a:ext cx="1928311" cy="515823"/>
          </a:xfrm>
        </p:spPr>
        <p:txBody>
          <a:bodyPr/>
          <a:lstStyle>
            <a:lvl2pPr>
              <a:spcAft>
                <a:spcPts val="200"/>
              </a:spcAft>
              <a:defRPr sz="1000">
                <a:latin typeface="+mn-lt"/>
              </a:defRPr>
            </a:lvl2pPr>
            <a:lvl3pPr>
              <a:spcAft>
                <a:spcPts val="200"/>
              </a:spcAft>
              <a:defRPr sz="700">
                <a:latin typeface="+mn-lt"/>
              </a:defRPr>
            </a:lvl3pPr>
            <a:lvl4pPr>
              <a:spcAft>
                <a:spcPts val="200"/>
              </a:spcAft>
              <a:defRPr sz="700">
                <a:latin typeface="+mn-lt"/>
              </a:defRPr>
            </a:lvl4pPr>
            <a:lvl5pPr>
              <a:spcAft>
                <a:spcPts val="200"/>
              </a:spcAft>
              <a:defRPr sz="700">
                <a:latin typeface="+mn-lt"/>
              </a:defRPr>
            </a:lvl5pPr>
          </a:lstStyle>
          <a:p>
            <a:pPr lvl="1"/>
            <a:r>
              <a:rPr lang="en-US"/>
              <a:t>Second level</a:t>
            </a:r>
          </a:p>
          <a:p>
            <a:pPr lvl="2"/>
            <a:r>
              <a:rPr lang="en-US"/>
              <a:t>Third level</a:t>
            </a:r>
          </a:p>
          <a:p>
            <a:pPr lvl="3"/>
            <a:r>
              <a:rPr lang="en-US"/>
              <a:t>Fourth level</a:t>
            </a:r>
          </a:p>
          <a:p>
            <a:pPr lvl="4"/>
            <a:r>
              <a:rPr lang="en-US"/>
              <a:t>Fifth level</a:t>
            </a:r>
            <a:endParaRPr lang="en-GB"/>
          </a:p>
        </p:txBody>
      </p:sp>
      <p:sp>
        <p:nvSpPr>
          <p:cNvPr id="122" name="Text Placeholder 33">
            <a:extLst>
              <a:ext uri="{FF2B5EF4-FFF2-40B4-BE49-F238E27FC236}">
                <a16:creationId xmlns:a16="http://schemas.microsoft.com/office/drawing/2014/main" id="{F2EDFFB6-FE29-217D-6E71-60B1CE4A5861}"/>
              </a:ext>
            </a:extLst>
          </p:cNvPr>
          <p:cNvSpPr>
            <a:spLocks noGrp="1"/>
          </p:cNvSpPr>
          <p:nvPr>
            <p:ph type="body" sz="quarter" idx="79" hasCustomPrompt="1"/>
          </p:nvPr>
        </p:nvSpPr>
        <p:spPr>
          <a:xfrm>
            <a:off x="9786645" y="5461995"/>
            <a:ext cx="1928311" cy="250825"/>
          </a:xfrm>
        </p:spPr>
        <p:txBody>
          <a:bodyPr/>
          <a:lstStyle>
            <a:lvl1pPr>
              <a:defRPr b="1">
                <a:latin typeface="Arial" panose="020B0604020202020204" pitchFamily="34" charset="0"/>
              </a:defRPr>
            </a:lvl1pPr>
          </a:lstStyle>
          <a:p>
            <a:pPr lvl="0"/>
            <a:r>
              <a:rPr lang="en-US"/>
              <a:t>Client name</a:t>
            </a:r>
          </a:p>
        </p:txBody>
      </p:sp>
      <p:sp>
        <p:nvSpPr>
          <p:cNvPr id="123" name="Text Placeholder 71">
            <a:extLst>
              <a:ext uri="{FF2B5EF4-FFF2-40B4-BE49-F238E27FC236}">
                <a16:creationId xmlns:a16="http://schemas.microsoft.com/office/drawing/2014/main" id="{D3BBE883-D381-DF53-2622-270513449D6F}"/>
              </a:ext>
            </a:extLst>
          </p:cNvPr>
          <p:cNvSpPr>
            <a:spLocks noGrp="1"/>
          </p:cNvSpPr>
          <p:nvPr>
            <p:ph type="body" sz="quarter" idx="80" hasCustomPrompt="1"/>
          </p:nvPr>
        </p:nvSpPr>
        <p:spPr>
          <a:xfrm>
            <a:off x="9786645" y="5765697"/>
            <a:ext cx="1928311" cy="515823"/>
          </a:xfrm>
        </p:spPr>
        <p:txBody>
          <a:bodyPr/>
          <a:lstStyle>
            <a:lvl2pPr>
              <a:spcAft>
                <a:spcPts val="200"/>
              </a:spcAft>
              <a:defRPr sz="1000">
                <a:latin typeface="+mn-lt"/>
              </a:defRPr>
            </a:lvl2pPr>
            <a:lvl3pPr>
              <a:spcAft>
                <a:spcPts val="200"/>
              </a:spcAft>
              <a:defRPr sz="700">
                <a:latin typeface="+mn-lt"/>
              </a:defRPr>
            </a:lvl3pPr>
            <a:lvl4pPr>
              <a:spcAft>
                <a:spcPts val="200"/>
              </a:spcAft>
              <a:defRPr sz="700">
                <a:latin typeface="+mn-lt"/>
              </a:defRPr>
            </a:lvl4pPr>
            <a:lvl5pPr>
              <a:spcAft>
                <a:spcPts val="200"/>
              </a:spcAft>
              <a:defRPr sz="700">
                <a:latin typeface="+mn-lt"/>
              </a:defRPr>
            </a:lvl5pPr>
          </a:lstStyle>
          <a:p>
            <a:pPr lvl="1"/>
            <a:r>
              <a:rPr lang="en-US"/>
              <a:t>Second level</a:t>
            </a:r>
          </a:p>
          <a:p>
            <a:pPr lvl="2"/>
            <a:r>
              <a:rPr lang="en-US"/>
              <a:t>Third level</a:t>
            </a:r>
          </a:p>
          <a:p>
            <a:pPr lvl="3"/>
            <a:r>
              <a:rPr lang="en-US"/>
              <a:t>Fourth level</a:t>
            </a:r>
          </a:p>
          <a:p>
            <a:pPr lvl="4"/>
            <a:r>
              <a:rPr lang="en-US"/>
              <a:t>Fifth level</a:t>
            </a:r>
            <a:endParaRPr lang="en-GB"/>
          </a:p>
        </p:txBody>
      </p:sp>
      <p:sp>
        <p:nvSpPr>
          <p:cNvPr id="4" name="Footer Placeholder 4">
            <a:extLst>
              <a:ext uri="{FF2B5EF4-FFF2-40B4-BE49-F238E27FC236}">
                <a16:creationId xmlns:a16="http://schemas.microsoft.com/office/drawing/2014/main" id="{BBE9E930-C9AA-D74B-1CC7-DB22E8FB0121}"/>
              </a:ext>
            </a:extLst>
          </p:cNvPr>
          <p:cNvSpPr>
            <a:spLocks noGrp="1"/>
          </p:cNvSpPr>
          <p:nvPr>
            <p:ph type="ftr" sz="quarter" idx="3"/>
          </p:nvPr>
        </p:nvSpPr>
        <p:spPr>
          <a:xfrm rot="5400000">
            <a:off x="8770654" y="3198629"/>
            <a:ext cx="6616800" cy="219543"/>
          </a:xfrm>
          <a:prstGeom prst="rect">
            <a:avLst/>
          </a:prstGeom>
          <a:solidFill>
            <a:schemeClr val="accent1"/>
          </a:solidFill>
        </p:spPr>
        <p:txBody>
          <a:bodyPr wrap="square" rtlCol="0" anchor="ctr">
            <a:noAutofit/>
          </a:bodyPr>
          <a:lstStyle>
            <a:lvl1pPr algn="ctr">
              <a:lnSpc>
                <a:spcPct val="100000"/>
              </a:lnSpc>
              <a:spcAft>
                <a:spcPts val="1200"/>
              </a:spcAft>
              <a:defRPr lang="en-GB" sz="900" b="0" spc="100" baseline="0" smtClean="0"/>
            </a:lvl1pPr>
          </a:lstStyle>
          <a:p>
            <a:r>
              <a:rPr lang="en-IN"/>
              <a:t>SECTION TITLE</a:t>
            </a:r>
          </a:p>
        </p:txBody>
      </p:sp>
      <p:sp>
        <p:nvSpPr>
          <p:cNvPr id="5" name="Slide Number Placeholder 46">
            <a:extLst>
              <a:ext uri="{FF2B5EF4-FFF2-40B4-BE49-F238E27FC236}">
                <a16:creationId xmlns:a16="http://schemas.microsoft.com/office/drawing/2014/main" id="{9B9F8B81-9276-CA55-5409-8D9D5A06DE92}"/>
              </a:ext>
            </a:extLst>
          </p:cNvPr>
          <p:cNvSpPr>
            <a:spLocks noGrp="1"/>
          </p:cNvSpPr>
          <p:nvPr>
            <p:ph type="sldNum" sz="quarter" idx="34"/>
          </p:nvPr>
        </p:nvSpPr>
        <p:spPr>
          <a:xfrm>
            <a:off x="11967901" y="6617924"/>
            <a:ext cx="220924" cy="240077"/>
          </a:xfrm>
          <a:prstGeom prst="rect">
            <a:avLst/>
          </a:prstGeom>
          <a:solidFill>
            <a:schemeClr val="accent1"/>
          </a:solidFill>
        </p:spPr>
        <p:txBody>
          <a:bodyPr/>
          <a:lstStyle/>
          <a:p>
            <a:fld id="{BB07EAE1-021A-493C-B07F-6FE9E5D11BEB}" type="slidenum">
              <a:rPr lang="en-GB" smtClean="0"/>
              <a:pPr/>
              <a:t>‹#›</a:t>
            </a:fld>
            <a:endParaRPr lang="en-GB"/>
          </a:p>
        </p:txBody>
      </p:sp>
    </p:spTree>
    <p:custDataLst>
      <p:tags r:id="rId1"/>
    </p:custDataLst>
    <p:extLst>
      <p:ext uri="{BB962C8B-B14F-4D97-AF65-F5344CB8AC3E}">
        <p14:creationId xmlns:p14="http://schemas.microsoft.com/office/powerpoint/2010/main" val="1739737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Quote &amp; testimonial (1)">
    <p:spTree>
      <p:nvGrpSpPr>
        <p:cNvPr id="1" name=""/>
        <p:cNvGrpSpPr/>
        <p:nvPr/>
      </p:nvGrpSpPr>
      <p:grpSpPr>
        <a:xfrm>
          <a:off x="0" y="0"/>
          <a:ext cx="0" cy="0"/>
          <a:chOff x="0" y="0"/>
          <a:chExt cx="0" cy="0"/>
        </a:xfrm>
      </p:grpSpPr>
      <p:sp>
        <p:nvSpPr>
          <p:cNvPr id="14" name="Text Placeholder 13">
            <a:extLst>
              <a:ext uri="{FF2B5EF4-FFF2-40B4-BE49-F238E27FC236}">
                <a16:creationId xmlns:a16="http://schemas.microsoft.com/office/drawing/2014/main" id="{1A033E5A-39C4-6B18-12B1-08F00A24AA98}"/>
              </a:ext>
            </a:extLst>
          </p:cNvPr>
          <p:cNvSpPr>
            <a:spLocks noGrp="1"/>
          </p:cNvSpPr>
          <p:nvPr>
            <p:ph type="body" sz="quarter" idx="16" hasCustomPrompt="1"/>
          </p:nvPr>
        </p:nvSpPr>
        <p:spPr>
          <a:xfrm>
            <a:off x="6184409" y="2487491"/>
            <a:ext cx="3051314" cy="3570409"/>
          </a:xfrm>
          <a:solidFill>
            <a:schemeClr val="accent2"/>
          </a:solidFill>
        </p:spPr>
        <p:txBody>
          <a:bodyPr lIns="324000" tIns="954000" rIns="324000"/>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GB"/>
              <a:t>Insert text here</a:t>
            </a:r>
          </a:p>
          <a:p>
            <a:pPr lvl="1"/>
            <a:r>
              <a:rPr lang="en-GB"/>
              <a:t>Second level</a:t>
            </a:r>
          </a:p>
          <a:p>
            <a:pPr lvl="2"/>
            <a:r>
              <a:rPr lang="en-GB"/>
              <a:t>Third level</a:t>
            </a:r>
          </a:p>
          <a:p>
            <a:pPr lvl="3"/>
            <a:r>
              <a:rPr lang="en-GB"/>
              <a:t>Fourth level</a:t>
            </a:r>
          </a:p>
          <a:p>
            <a:pPr lvl="4"/>
            <a:r>
              <a:rPr lang="en-GB"/>
              <a:t>Fifth level</a:t>
            </a:r>
          </a:p>
        </p:txBody>
      </p:sp>
      <p:sp>
        <p:nvSpPr>
          <p:cNvPr id="8" name="Text Placeholder 7">
            <a:extLst>
              <a:ext uri="{FF2B5EF4-FFF2-40B4-BE49-F238E27FC236}">
                <a16:creationId xmlns:a16="http://schemas.microsoft.com/office/drawing/2014/main" id="{64FC32A8-7215-BCFF-9368-324CBCDAC4F3}"/>
              </a:ext>
            </a:extLst>
          </p:cNvPr>
          <p:cNvSpPr>
            <a:spLocks noGrp="1"/>
          </p:cNvSpPr>
          <p:nvPr>
            <p:ph type="body" sz="quarter" idx="13" hasCustomPrompt="1"/>
          </p:nvPr>
        </p:nvSpPr>
        <p:spPr>
          <a:xfrm>
            <a:off x="450733" y="3062605"/>
            <a:ext cx="3266859" cy="2004695"/>
          </a:xfrm>
        </p:spPr>
        <p:txBody>
          <a:bodyPr/>
          <a:lstStyle>
            <a:lvl1pPr>
              <a:defRPr/>
            </a:lvl1pPr>
          </a:lstStyle>
          <a:p>
            <a:pPr lvl="0"/>
            <a:r>
              <a:rPr lang="en-GB"/>
              <a:t>Insert text here</a:t>
            </a:r>
          </a:p>
          <a:p>
            <a:pPr lvl="1"/>
            <a:r>
              <a:rPr lang="en-GB"/>
              <a:t>Second level</a:t>
            </a:r>
          </a:p>
          <a:p>
            <a:pPr lvl="2"/>
            <a:r>
              <a:rPr lang="en-GB"/>
              <a:t>Third level</a:t>
            </a:r>
          </a:p>
          <a:p>
            <a:pPr lvl="3"/>
            <a:r>
              <a:rPr lang="en-GB"/>
              <a:t>Fourth level</a:t>
            </a:r>
          </a:p>
          <a:p>
            <a:pPr lvl="4"/>
            <a:r>
              <a:rPr lang="en-GB"/>
              <a:t>Fifth level</a:t>
            </a:r>
          </a:p>
        </p:txBody>
      </p:sp>
      <p:sp>
        <p:nvSpPr>
          <p:cNvPr id="10" name="Text Placeholder 9">
            <a:extLst>
              <a:ext uri="{FF2B5EF4-FFF2-40B4-BE49-F238E27FC236}">
                <a16:creationId xmlns:a16="http://schemas.microsoft.com/office/drawing/2014/main" id="{02360F34-9681-5EE4-0E29-2F5AFC6CF681}"/>
              </a:ext>
            </a:extLst>
          </p:cNvPr>
          <p:cNvSpPr>
            <a:spLocks noGrp="1"/>
          </p:cNvSpPr>
          <p:nvPr>
            <p:ph type="body" sz="quarter" idx="14" hasCustomPrompt="1"/>
          </p:nvPr>
        </p:nvSpPr>
        <p:spPr>
          <a:xfrm>
            <a:off x="450732" y="5296211"/>
            <a:ext cx="3279875" cy="266700"/>
          </a:xfrm>
        </p:spPr>
        <p:txBody>
          <a:bodyPr/>
          <a:lstStyle>
            <a:lvl1pPr>
              <a:defRPr>
                <a:latin typeface="Arial" panose="020B0604020202020204" pitchFamily="34" charset="0"/>
              </a:defRPr>
            </a:lvl1pPr>
            <a:lvl2pPr>
              <a:defRPr>
                <a:latin typeface="Gotham Bold" pitchFamily="50" charset="0"/>
              </a:defRPr>
            </a:lvl2pPr>
            <a:lvl3pPr>
              <a:defRPr>
                <a:latin typeface="Gotham Bold" pitchFamily="50" charset="0"/>
              </a:defRPr>
            </a:lvl3pPr>
            <a:lvl4pPr>
              <a:defRPr>
                <a:latin typeface="Gotham Bold" pitchFamily="50" charset="0"/>
              </a:defRPr>
            </a:lvl4pPr>
            <a:lvl5pPr>
              <a:defRPr>
                <a:latin typeface="Gotham Bold" pitchFamily="50" charset="0"/>
              </a:defRPr>
            </a:lvl5pPr>
          </a:lstStyle>
          <a:p>
            <a:pPr lvl="0"/>
            <a:r>
              <a:rPr lang="en-GB"/>
              <a:t>Insert name here</a:t>
            </a:r>
          </a:p>
        </p:txBody>
      </p:sp>
      <p:sp>
        <p:nvSpPr>
          <p:cNvPr id="12" name="Text Placeholder 11">
            <a:extLst>
              <a:ext uri="{FF2B5EF4-FFF2-40B4-BE49-F238E27FC236}">
                <a16:creationId xmlns:a16="http://schemas.microsoft.com/office/drawing/2014/main" id="{B30BC897-3932-B61B-D881-2D75673E3975}"/>
              </a:ext>
            </a:extLst>
          </p:cNvPr>
          <p:cNvSpPr>
            <a:spLocks noGrp="1"/>
          </p:cNvSpPr>
          <p:nvPr>
            <p:ph type="body" sz="quarter" idx="15" hasCustomPrompt="1"/>
          </p:nvPr>
        </p:nvSpPr>
        <p:spPr>
          <a:xfrm>
            <a:off x="450732" y="5487019"/>
            <a:ext cx="3279875" cy="266700"/>
          </a:xfrm>
        </p:spPr>
        <p:txBody>
          <a:bodyPr/>
          <a:lstStyle>
            <a:lvl1pPr>
              <a:defRPr/>
            </a:lvl1pPr>
          </a:lstStyle>
          <a:p>
            <a:pPr lvl="0"/>
            <a:r>
              <a:rPr lang="en-GB"/>
              <a:t>Insert title here</a:t>
            </a:r>
          </a:p>
        </p:txBody>
      </p:sp>
      <p:sp>
        <p:nvSpPr>
          <p:cNvPr id="22" name="Text Placeholder 21">
            <a:extLst>
              <a:ext uri="{FF2B5EF4-FFF2-40B4-BE49-F238E27FC236}">
                <a16:creationId xmlns:a16="http://schemas.microsoft.com/office/drawing/2014/main" id="{898DF9FB-189C-65A4-082B-46C003FA7E54}"/>
              </a:ext>
            </a:extLst>
          </p:cNvPr>
          <p:cNvSpPr>
            <a:spLocks noGrp="1"/>
          </p:cNvSpPr>
          <p:nvPr>
            <p:ph type="body" sz="quarter" idx="17" hasCustomPrompt="1"/>
          </p:nvPr>
        </p:nvSpPr>
        <p:spPr>
          <a:xfrm>
            <a:off x="6500086" y="3133882"/>
            <a:ext cx="2299053" cy="214156"/>
          </a:xfrm>
        </p:spPr>
        <p:txBody>
          <a:bodyPr/>
          <a:lstStyle>
            <a:lvl1pPr>
              <a:defRPr cap="all" baseline="0">
                <a:solidFill>
                  <a:schemeClr val="bg2"/>
                </a:solidFill>
                <a:latin typeface="Arial" panose="020B0604020202020204" pitchFamily="34" charset="0"/>
              </a:defRPr>
            </a:lvl1pPr>
            <a:lvl2pPr>
              <a:defRPr cap="all" baseline="0">
                <a:solidFill>
                  <a:schemeClr val="bg2"/>
                </a:solidFill>
                <a:latin typeface="Gotham Bold" pitchFamily="50" charset="0"/>
              </a:defRPr>
            </a:lvl2pPr>
            <a:lvl3pPr>
              <a:defRPr cap="all" baseline="0">
                <a:solidFill>
                  <a:schemeClr val="bg2"/>
                </a:solidFill>
                <a:latin typeface="Gotham Bold" pitchFamily="50" charset="0"/>
              </a:defRPr>
            </a:lvl3pPr>
            <a:lvl4pPr>
              <a:defRPr cap="all" baseline="0">
                <a:solidFill>
                  <a:schemeClr val="bg2"/>
                </a:solidFill>
                <a:latin typeface="Gotham Bold" pitchFamily="50" charset="0"/>
              </a:defRPr>
            </a:lvl4pPr>
            <a:lvl5pPr>
              <a:defRPr cap="all" baseline="0">
                <a:solidFill>
                  <a:schemeClr val="bg2"/>
                </a:solidFill>
                <a:latin typeface="Gotham Bold" pitchFamily="50" charset="0"/>
              </a:defRPr>
            </a:lvl5pPr>
          </a:lstStyle>
          <a:p>
            <a:pPr lvl="0"/>
            <a:r>
              <a:rPr lang="en-GB"/>
              <a:t>INSERT TITLE HERE</a:t>
            </a:r>
          </a:p>
        </p:txBody>
      </p:sp>
      <p:sp>
        <p:nvSpPr>
          <p:cNvPr id="23" name="Text Placeholder 9">
            <a:extLst>
              <a:ext uri="{FF2B5EF4-FFF2-40B4-BE49-F238E27FC236}">
                <a16:creationId xmlns:a16="http://schemas.microsoft.com/office/drawing/2014/main" id="{8BA74740-428A-833B-B395-CA54C5C4A45D}"/>
              </a:ext>
            </a:extLst>
          </p:cNvPr>
          <p:cNvSpPr>
            <a:spLocks noGrp="1"/>
          </p:cNvSpPr>
          <p:nvPr>
            <p:ph type="body" sz="quarter" idx="18" hasCustomPrompt="1"/>
          </p:nvPr>
        </p:nvSpPr>
        <p:spPr>
          <a:xfrm>
            <a:off x="6500087" y="5296211"/>
            <a:ext cx="2299052" cy="266700"/>
          </a:xfrm>
        </p:spPr>
        <p:txBody>
          <a:bodyPr/>
          <a:lstStyle>
            <a:lvl1pPr>
              <a:defRPr>
                <a:solidFill>
                  <a:schemeClr val="bg2"/>
                </a:solidFill>
                <a:latin typeface="Arial" panose="020B0604020202020204" pitchFamily="34" charset="0"/>
              </a:defRPr>
            </a:lvl1pPr>
            <a:lvl2pPr>
              <a:defRPr>
                <a:latin typeface="Gotham Bold" pitchFamily="50" charset="0"/>
              </a:defRPr>
            </a:lvl2pPr>
            <a:lvl3pPr>
              <a:defRPr>
                <a:latin typeface="Gotham Bold" pitchFamily="50" charset="0"/>
              </a:defRPr>
            </a:lvl3pPr>
            <a:lvl4pPr>
              <a:defRPr>
                <a:latin typeface="Gotham Bold" pitchFamily="50" charset="0"/>
              </a:defRPr>
            </a:lvl4pPr>
            <a:lvl5pPr>
              <a:defRPr>
                <a:latin typeface="Gotham Bold" pitchFamily="50" charset="0"/>
              </a:defRPr>
            </a:lvl5pPr>
          </a:lstStyle>
          <a:p>
            <a:pPr lvl="0"/>
            <a:r>
              <a:rPr lang="en-GB"/>
              <a:t>Insert name here</a:t>
            </a:r>
          </a:p>
        </p:txBody>
      </p:sp>
      <p:sp>
        <p:nvSpPr>
          <p:cNvPr id="24" name="Text Placeholder 11">
            <a:extLst>
              <a:ext uri="{FF2B5EF4-FFF2-40B4-BE49-F238E27FC236}">
                <a16:creationId xmlns:a16="http://schemas.microsoft.com/office/drawing/2014/main" id="{5A0C70F7-40EA-954B-0A06-6B9E814EDA3B}"/>
              </a:ext>
            </a:extLst>
          </p:cNvPr>
          <p:cNvSpPr>
            <a:spLocks noGrp="1"/>
          </p:cNvSpPr>
          <p:nvPr>
            <p:ph type="body" sz="quarter" idx="19" hasCustomPrompt="1"/>
          </p:nvPr>
        </p:nvSpPr>
        <p:spPr>
          <a:xfrm>
            <a:off x="6500087" y="5487019"/>
            <a:ext cx="2299052" cy="266700"/>
          </a:xfrm>
        </p:spPr>
        <p:txBody>
          <a:bodyPr/>
          <a:lstStyle>
            <a:lvl1pPr>
              <a:defRPr>
                <a:solidFill>
                  <a:schemeClr val="bg2"/>
                </a:solidFill>
              </a:defRPr>
            </a:lvl1pPr>
          </a:lstStyle>
          <a:p>
            <a:pPr lvl="0"/>
            <a:r>
              <a:rPr lang="en-GB"/>
              <a:t>Insert title here</a:t>
            </a:r>
          </a:p>
        </p:txBody>
      </p:sp>
      <p:sp>
        <p:nvSpPr>
          <p:cNvPr id="25" name="Text Placeholder 7">
            <a:extLst>
              <a:ext uri="{FF2B5EF4-FFF2-40B4-BE49-F238E27FC236}">
                <a16:creationId xmlns:a16="http://schemas.microsoft.com/office/drawing/2014/main" id="{E73BE3A8-B719-A057-95B8-F10F79F06E3F}"/>
              </a:ext>
            </a:extLst>
          </p:cNvPr>
          <p:cNvSpPr>
            <a:spLocks noGrp="1"/>
          </p:cNvSpPr>
          <p:nvPr>
            <p:ph type="body" sz="quarter" idx="20" hasCustomPrompt="1"/>
          </p:nvPr>
        </p:nvSpPr>
        <p:spPr>
          <a:xfrm>
            <a:off x="9820892" y="3062605"/>
            <a:ext cx="1895616" cy="2004695"/>
          </a:xfrm>
        </p:spPr>
        <p:txBody>
          <a:bodyPr/>
          <a:lstStyle>
            <a:lvl1pPr>
              <a:defRPr/>
            </a:lvl1pPr>
          </a:lstStyle>
          <a:p>
            <a:pPr lvl="0"/>
            <a:r>
              <a:rPr lang="en-GB"/>
              <a:t>Insert text here</a:t>
            </a:r>
          </a:p>
          <a:p>
            <a:pPr lvl="1"/>
            <a:r>
              <a:rPr lang="en-GB"/>
              <a:t>Second level</a:t>
            </a:r>
          </a:p>
          <a:p>
            <a:pPr lvl="2"/>
            <a:r>
              <a:rPr lang="en-GB"/>
              <a:t>Third level</a:t>
            </a:r>
          </a:p>
          <a:p>
            <a:pPr lvl="3"/>
            <a:r>
              <a:rPr lang="en-GB"/>
              <a:t>Fourth level</a:t>
            </a:r>
          </a:p>
          <a:p>
            <a:pPr lvl="4"/>
            <a:r>
              <a:rPr lang="en-GB"/>
              <a:t>Fifth level</a:t>
            </a:r>
          </a:p>
        </p:txBody>
      </p:sp>
      <p:sp>
        <p:nvSpPr>
          <p:cNvPr id="26" name="Text Placeholder 9">
            <a:extLst>
              <a:ext uri="{FF2B5EF4-FFF2-40B4-BE49-F238E27FC236}">
                <a16:creationId xmlns:a16="http://schemas.microsoft.com/office/drawing/2014/main" id="{A20C987B-D0B2-8DE4-402B-969DF90F6EF1}"/>
              </a:ext>
            </a:extLst>
          </p:cNvPr>
          <p:cNvSpPr>
            <a:spLocks noGrp="1"/>
          </p:cNvSpPr>
          <p:nvPr>
            <p:ph type="body" sz="quarter" idx="21" hasCustomPrompt="1"/>
          </p:nvPr>
        </p:nvSpPr>
        <p:spPr>
          <a:xfrm>
            <a:off x="9820891" y="5296211"/>
            <a:ext cx="1908862" cy="266700"/>
          </a:xfrm>
        </p:spPr>
        <p:txBody>
          <a:bodyPr/>
          <a:lstStyle>
            <a:lvl1pPr>
              <a:defRPr>
                <a:latin typeface="Arial" panose="020B0604020202020204" pitchFamily="34" charset="0"/>
              </a:defRPr>
            </a:lvl1pPr>
            <a:lvl2pPr>
              <a:defRPr>
                <a:latin typeface="Gotham Bold" pitchFamily="50" charset="0"/>
              </a:defRPr>
            </a:lvl2pPr>
            <a:lvl3pPr>
              <a:defRPr>
                <a:latin typeface="Gotham Bold" pitchFamily="50" charset="0"/>
              </a:defRPr>
            </a:lvl3pPr>
            <a:lvl4pPr>
              <a:defRPr>
                <a:latin typeface="Gotham Bold" pitchFamily="50" charset="0"/>
              </a:defRPr>
            </a:lvl4pPr>
            <a:lvl5pPr>
              <a:defRPr>
                <a:latin typeface="Gotham Bold" pitchFamily="50" charset="0"/>
              </a:defRPr>
            </a:lvl5pPr>
          </a:lstStyle>
          <a:p>
            <a:pPr lvl="0"/>
            <a:r>
              <a:rPr lang="en-GB"/>
              <a:t>Insert name here</a:t>
            </a:r>
          </a:p>
        </p:txBody>
      </p:sp>
      <p:sp>
        <p:nvSpPr>
          <p:cNvPr id="27" name="Text Placeholder 11">
            <a:extLst>
              <a:ext uri="{FF2B5EF4-FFF2-40B4-BE49-F238E27FC236}">
                <a16:creationId xmlns:a16="http://schemas.microsoft.com/office/drawing/2014/main" id="{BB5115D4-66F8-4E88-5B59-9DFC525FDB23}"/>
              </a:ext>
            </a:extLst>
          </p:cNvPr>
          <p:cNvSpPr>
            <a:spLocks noGrp="1"/>
          </p:cNvSpPr>
          <p:nvPr>
            <p:ph type="body" sz="quarter" idx="22" hasCustomPrompt="1"/>
          </p:nvPr>
        </p:nvSpPr>
        <p:spPr>
          <a:xfrm>
            <a:off x="9820891" y="5487019"/>
            <a:ext cx="1908862" cy="266700"/>
          </a:xfrm>
        </p:spPr>
        <p:txBody>
          <a:bodyPr/>
          <a:lstStyle>
            <a:lvl1pPr>
              <a:defRPr/>
            </a:lvl1pPr>
          </a:lstStyle>
          <a:p>
            <a:pPr lvl="0"/>
            <a:r>
              <a:rPr lang="en-GB"/>
              <a:t>Insert title here</a:t>
            </a:r>
          </a:p>
        </p:txBody>
      </p:sp>
      <p:sp>
        <p:nvSpPr>
          <p:cNvPr id="29" name="Text Placeholder 28">
            <a:extLst>
              <a:ext uri="{FF2B5EF4-FFF2-40B4-BE49-F238E27FC236}">
                <a16:creationId xmlns:a16="http://schemas.microsoft.com/office/drawing/2014/main" id="{F2F9A644-FFF2-B1C2-1FFC-00FF07B598E9}"/>
              </a:ext>
            </a:extLst>
          </p:cNvPr>
          <p:cNvSpPr>
            <a:spLocks noGrp="1"/>
          </p:cNvSpPr>
          <p:nvPr>
            <p:ph type="body" sz="quarter" idx="23" hasCustomPrompt="1"/>
          </p:nvPr>
        </p:nvSpPr>
        <p:spPr>
          <a:xfrm>
            <a:off x="450286" y="2499354"/>
            <a:ext cx="383328" cy="383428"/>
          </a:xfrm>
          <a:blipFill>
            <a:blip r:embed="rId3" cstate="print">
              <a:extLst>
                <a:ext uri="{28A0092B-C50C-407E-A947-70E740481C1C}">
                  <a14:useLocalDpi xmlns:a14="http://schemas.microsoft.com/office/drawing/2010/main"/>
                </a:ext>
              </a:extLst>
            </a:blip>
            <a:stretch>
              <a:fillRect/>
            </a:stretch>
          </a:blipFill>
        </p:spPr>
        <p:txBody>
          <a:bodyPr>
            <a:normAutofit/>
          </a:bodyPr>
          <a:lstStyle>
            <a:lvl1pPr>
              <a:defRPr/>
            </a:lvl1pPr>
          </a:lstStyle>
          <a:p>
            <a:pPr lvl="0"/>
            <a:r>
              <a:rPr lang="en-GB"/>
              <a:t> </a:t>
            </a:r>
          </a:p>
        </p:txBody>
      </p:sp>
      <p:sp>
        <p:nvSpPr>
          <p:cNvPr id="30" name="Text Placeholder 28">
            <a:extLst>
              <a:ext uri="{FF2B5EF4-FFF2-40B4-BE49-F238E27FC236}">
                <a16:creationId xmlns:a16="http://schemas.microsoft.com/office/drawing/2014/main" id="{8D4E3862-7567-27A3-7F60-F56BEBA10A9F}"/>
              </a:ext>
            </a:extLst>
          </p:cNvPr>
          <p:cNvSpPr>
            <a:spLocks noGrp="1"/>
          </p:cNvSpPr>
          <p:nvPr>
            <p:ph type="body" sz="quarter" idx="24" hasCustomPrompt="1"/>
          </p:nvPr>
        </p:nvSpPr>
        <p:spPr>
          <a:xfrm>
            <a:off x="9820891" y="2499354"/>
            <a:ext cx="383328" cy="383428"/>
          </a:xfrm>
          <a:blipFill>
            <a:blip r:embed="rId3" cstate="print">
              <a:extLst>
                <a:ext uri="{28A0092B-C50C-407E-A947-70E740481C1C}">
                  <a14:useLocalDpi xmlns:a14="http://schemas.microsoft.com/office/drawing/2010/main"/>
                </a:ext>
              </a:extLst>
            </a:blip>
            <a:stretch>
              <a:fillRect/>
            </a:stretch>
          </a:blipFill>
        </p:spPr>
        <p:txBody>
          <a:bodyPr>
            <a:normAutofit/>
          </a:bodyPr>
          <a:lstStyle>
            <a:lvl1pPr>
              <a:defRPr/>
            </a:lvl1pPr>
          </a:lstStyle>
          <a:p>
            <a:pPr lvl="0"/>
            <a:r>
              <a:rPr lang="en-GB"/>
              <a:t> </a:t>
            </a:r>
          </a:p>
        </p:txBody>
      </p:sp>
      <p:sp>
        <p:nvSpPr>
          <p:cNvPr id="32" name="Picture Placeholder 31">
            <a:extLst>
              <a:ext uri="{FF2B5EF4-FFF2-40B4-BE49-F238E27FC236}">
                <a16:creationId xmlns:a16="http://schemas.microsoft.com/office/drawing/2014/main" id="{7B6BEF04-C6B6-FFC9-6EC4-83A89149A3E8}"/>
              </a:ext>
            </a:extLst>
          </p:cNvPr>
          <p:cNvSpPr>
            <a:spLocks noGrp="1"/>
          </p:cNvSpPr>
          <p:nvPr>
            <p:ph type="pic" sz="quarter" idx="25" hasCustomPrompt="1"/>
          </p:nvPr>
        </p:nvSpPr>
        <p:spPr>
          <a:xfrm>
            <a:off x="4231888" y="2487491"/>
            <a:ext cx="1953875" cy="3570409"/>
          </a:xfrm>
        </p:spPr>
        <p:txBody>
          <a:bodyPr>
            <a:normAutofit/>
          </a:bodyPr>
          <a:lstStyle>
            <a:lvl1pPr algn="ctr">
              <a:defRPr/>
            </a:lvl1pPr>
          </a:lstStyle>
          <a:p>
            <a:r>
              <a:rPr lang="en-GB"/>
              <a:t>Click icon to insert image</a:t>
            </a:r>
          </a:p>
        </p:txBody>
      </p:sp>
      <p:cxnSp>
        <p:nvCxnSpPr>
          <p:cNvPr id="33" name="Straight Connector 32">
            <a:extLst>
              <a:ext uri="{FF2B5EF4-FFF2-40B4-BE49-F238E27FC236}">
                <a16:creationId xmlns:a16="http://schemas.microsoft.com/office/drawing/2014/main" id="{85691FA7-9220-1B41-A5E7-596D0C24FD8C}"/>
              </a:ext>
            </a:extLst>
          </p:cNvPr>
          <p:cNvCxnSpPr>
            <a:cxnSpLocks/>
          </p:cNvCxnSpPr>
          <p:nvPr/>
        </p:nvCxnSpPr>
        <p:spPr>
          <a:xfrm>
            <a:off x="3966039" y="2487490"/>
            <a:ext cx="0" cy="3570408"/>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D7CF2CFE-C48B-852B-ED36-314B4B0DD5BC}"/>
              </a:ext>
            </a:extLst>
          </p:cNvPr>
          <p:cNvCxnSpPr>
            <a:cxnSpLocks/>
          </p:cNvCxnSpPr>
          <p:nvPr/>
        </p:nvCxnSpPr>
        <p:spPr>
          <a:xfrm>
            <a:off x="9550044" y="2487490"/>
            <a:ext cx="0" cy="3570408"/>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1" name="Group 30">
            <a:extLst>
              <a:ext uri="{FF2B5EF4-FFF2-40B4-BE49-F238E27FC236}">
                <a16:creationId xmlns:a16="http://schemas.microsoft.com/office/drawing/2014/main" id="{44A06B25-C42C-57BD-B0DD-9EDBAEA9EB16}"/>
              </a:ext>
            </a:extLst>
          </p:cNvPr>
          <p:cNvGrpSpPr/>
          <p:nvPr/>
        </p:nvGrpSpPr>
        <p:grpSpPr>
          <a:xfrm>
            <a:off x="12284372" y="0"/>
            <a:ext cx="2174455" cy="4839558"/>
            <a:chOff x="838200" y="1150069"/>
            <a:chExt cx="2175021" cy="4839558"/>
          </a:xfrm>
        </p:grpSpPr>
        <p:sp>
          <p:nvSpPr>
            <p:cNvPr id="34" name="Rectangle 33">
              <a:extLst>
                <a:ext uri="{FF2B5EF4-FFF2-40B4-BE49-F238E27FC236}">
                  <a16:creationId xmlns:a16="http://schemas.microsoft.com/office/drawing/2014/main" id="{8F5A13DD-A3CD-1250-9F4A-EA46DDE208D8}"/>
                </a:ext>
              </a:extLst>
            </p:cNvPr>
            <p:cNvSpPr/>
            <p:nvPr/>
          </p:nvSpPr>
          <p:spPr>
            <a:xfrm>
              <a:off x="838200" y="1150069"/>
              <a:ext cx="2146445" cy="4839558"/>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333333"/>
                </a:solidFill>
              </a:endParaRPr>
            </a:p>
          </p:txBody>
        </p:sp>
        <p:sp>
          <p:nvSpPr>
            <p:cNvPr id="36" name="Rectangle 35">
              <a:extLst>
                <a:ext uri="{FF2B5EF4-FFF2-40B4-BE49-F238E27FC236}">
                  <a16:creationId xmlns:a16="http://schemas.microsoft.com/office/drawing/2014/main" id="{5D360E03-1E1E-615B-5D4E-17E4C0FDE5DC}"/>
                </a:ext>
              </a:extLst>
            </p:cNvPr>
            <p:cNvSpPr/>
            <p:nvPr/>
          </p:nvSpPr>
          <p:spPr>
            <a:xfrm flipV="1">
              <a:off x="838200" y="1150069"/>
              <a:ext cx="2146445" cy="52016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799">
                <a:solidFill>
                  <a:srgbClr val="333333"/>
                </a:solidFill>
              </a:endParaRPr>
            </a:p>
          </p:txBody>
        </p:sp>
        <p:sp>
          <p:nvSpPr>
            <p:cNvPr id="37" name="TextBox 36">
              <a:extLst>
                <a:ext uri="{FF2B5EF4-FFF2-40B4-BE49-F238E27FC236}">
                  <a16:creationId xmlns:a16="http://schemas.microsoft.com/office/drawing/2014/main" id="{D47DB9A8-5545-CC49-EA67-F76C62586F94}"/>
                </a:ext>
              </a:extLst>
            </p:cNvPr>
            <p:cNvSpPr txBox="1"/>
            <p:nvPr/>
          </p:nvSpPr>
          <p:spPr>
            <a:xfrm>
              <a:off x="866775" y="2189496"/>
              <a:ext cx="2087197" cy="553998"/>
            </a:xfrm>
            <a:prstGeom prst="rect">
              <a:avLst/>
            </a:prstGeom>
            <a:noFill/>
          </p:spPr>
          <p:txBody>
            <a:bodyPr wrap="square" rtlCol="0">
              <a:spAutoFit/>
            </a:bodyPr>
            <a:lstStyle/>
            <a:p>
              <a:r>
                <a:rPr lang="en-GB" sz="1000" b="1">
                  <a:solidFill>
                    <a:srgbClr val="333333"/>
                  </a:solidFill>
                </a:rPr>
                <a:t>2. </a:t>
              </a:r>
              <a:r>
                <a:rPr lang="en-GB" sz="1000">
                  <a:solidFill>
                    <a:srgbClr val="333333"/>
                  </a:solidFill>
                </a:rPr>
                <a:t>Click on the </a:t>
              </a:r>
              <a:r>
                <a:rPr lang="en-GB" sz="1000" b="0">
                  <a:solidFill>
                    <a:srgbClr val="333333"/>
                  </a:solidFill>
                  <a:latin typeface="Arial" panose="020B0604020202020204" pitchFamily="34" charset="0"/>
                </a:rPr>
                <a:t>icon</a:t>
              </a:r>
              <a:r>
                <a:rPr lang="en-GB" sz="1000">
                  <a:solidFill>
                    <a:srgbClr val="333333"/>
                  </a:solidFill>
                </a:rPr>
                <a:t> in the middle of the placeholder and choose the image from your computer.</a:t>
              </a:r>
            </a:p>
          </p:txBody>
        </p:sp>
        <p:sp>
          <p:nvSpPr>
            <p:cNvPr id="38" name="TextBox 37">
              <a:extLst>
                <a:ext uri="{FF2B5EF4-FFF2-40B4-BE49-F238E27FC236}">
                  <a16:creationId xmlns:a16="http://schemas.microsoft.com/office/drawing/2014/main" id="{1400A6BE-120E-6CB1-E360-97401DA53394}"/>
                </a:ext>
              </a:extLst>
            </p:cNvPr>
            <p:cNvSpPr txBox="1"/>
            <p:nvPr/>
          </p:nvSpPr>
          <p:spPr>
            <a:xfrm>
              <a:off x="866774" y="2943679"/>
              <a:ext cx="2146447" cy="553998"/>
            </a:xfrm>
            <a:prstGeom prst="rect">
              <a:avLst/>
            </a:prstGeom>
            <a:noFill/>
          </p:spPr>
          <p:txBody>
            <a:bodyPr wrap="square" rtlCol="0">
              <a:spAutoFit/>
            </a:bodyPr>
            <a:lstStyle/>
            <a:p>
              <a:r>
                <a:rPr lang="en-GB" sz="1000" b="1">
                  <a:solidFill>
                    <a:srgbClr val="333333"/>
                  </a:solidFill>
                </a:rPr>
                <a:t>3. </a:t>
              </a:r>
              <a:r>
                <a:rPr lang="en-GB" sz="1000">
                  <a:solidFill>
                    <a:srgbClr val="333333"/>
                  </a:solidFill>
                </a:rPr>
                <a:t>Click on the </a:t>
              </a:r>
              <a:r>
                <a:rPr lang="en-GB" sz="1000" b="0">
                  <a:solidFill>
                    <a:srgbClr val="333333"/>
                  </a:solidFill>
                  <a:latin typeface="Arial" panose="020B0604020202020204" pitchFamily="34" charset="0"/>
                </a:rPr>
                <a:t>Format Picture </a:t>
              </a:r>
              <a:r>
                <a:rPr lang="en-GB" sz="1000">
                  <a:solidFill>
                    <a:srgbClr val="333333"/>
                  </a:solidFill>
                </a:rPr>
                <a:t>tab in the ribbon and use the tools to edit the image.</a:t>
              </a:r>
            </a:p>
          </p:txBody>
        </p:sp>
        <p:sp>
          <p:nvSpPr>
            <p:cNvPr id="39" name="TextBox 38">
              <a:extLst>
                <a:ext uri="{FF2B5EF4-FFF2-40B4-BE49-F238E27FC236}">
                  <a16:creationId xmlns:a16="http://schemas.microsoft.com/office/drawing/2014/main" id="{D39FC50D-41D5-3502-3E76-67E2243BE5C8}"/>
                </a:ext>
              </a:extLst>
            </p:cNvPr>
            <p:cNvSpPr txBox="1"/>
            <p:nvPr/>
          </p:nvSpPr>
          <p:spPr>
            <a:xfrm>
              <a:off x="866773" y="3543974"/>
              <a:ext cx="2146447" cy="1169551"/>
            </a:xfrm>
            <a:prstGeom prst="rect">
              <a:avLst/>
            </a:prstGeom>
            <a:noFill/>
          </p:spPr>
          <p:txBody>
            <a:bodyPr wrap="square" rtlCol="0">
              <a:spAutoFit/>
            </a:bodyPr>
            <a:lstStyle/>
            <a:p>
              <a:r>
                <a:rPr lang="en-GB" sz="1000" b="1">
                  <a:solidFill>
                    <a:srgbClr val="333333"/>
                  </a:solidFill>
                </a:rPr>
                <a:t>4. </a:t>
              </a:r>
              <a:r>
                <a:rPr lang="en-GB" sz="1000">
                  <a:solidFill>
                    <a:srgbClr val="333333"/>
                  </a:solidFill>
                </a:rPr>
                <a:t>Choose </a:t>
              </a:r>
              <a:r>
                <a:rPr lang="en-GB" sz="1000" b="0">
                  <a:solidFill>
                    <a:srgbClr val="333333"/>
                  </a:solidFill>
                  <a:latin typeface="Arial" panose="020B0604020202020204" pitchFamily="34" charset="0"/>
                </a:rPr>
                <a:t>Crop</a:t>
              </a:r>
              <a:r>
                <a:rPr lang="en-GB" sz="1000">
                  <a:solidFill>
                    <a:srgbClr val="333333"/>
                  </a:solidFill>
                </a:rPr>
                <a:t> to resize and move the image within the placeholder, using the white circles in the corners of the image. Click on the drop down arrow and choose </a:t>
              </a:r>
              <a:r>
                <a:rPr lang="en-GB" sz="1000" b="0">
                  <a:solidFill>
                    <a:srgbClr val="333333"/>
                  </a:solidFill>
                  <a:latin typeface="Arial" panose="020B0604020202020204" pitchFamily="34" charset="0"/>
                </a:rPr>
                <a:t>Fit </a:t>
              </a:r>
              <a:r>
                <a:rPr lang="en-GB" sz="1000">
                  <a:solidFill>
                    <a:srgbClr val="333333"/>
                  </a:solidFill>
                </a:rPr>
                <a:t>to fit the image to the placeholder.</a:t>
              </a:r>
            </a:p>
          </p:txBody>
        </p:sp>
        <p:sp>
          <p:nvSpPr>
            <p:cNvPr id="40" name="TextBox 39">
              <a:extLst>
                <a:ext uri="{FF2B5EF4-FFF2-40B4-BE49-F238E27FC236}">
                  <a16:creationId xmlns:a16="http://schemas.microsoft.com/office/drawing/2014/main" id="{C7680ECD-285D-20B0-8BB5-CD7C5C57C330}"/>
                </a:ext>
              </a:extLst>
            </p:cNvPr>
            <p:cNvSpPr txBox="1"/>
            <p:nvPr/>
          </p:nvSpPr>
          <p:spPr>
            <a:xfrm>
              <a:off x="866774" y="4759822"/>
              <a:ext cx="2146447" cy="400110"/>
            </a:xfrm>
            <a:prstGeom prst="rect">
              <a:avLst/>
            </a:prstGeom>
            <a:noFill/>
          </p:spPr>
          <p:txBody>
            <a:bodyPr wrap="square" rtlCol="0">
              <a:spAutoFit/>
            </a:bodyPr>
            <a:lstStyle/>
            <a:p>
              <a:r>
                <a:rPr lang="en-GB" sz="1000" b="1">
                  <a:solidFill>
                    <a:srgbClr val="333333"/>
                  </a:solidFill>
                </a:rPr>
                <a:t>5. </a:t>
              </a:r>
              <a:r>
                <a:rPr lang="en-GB" sz="1000">
                  <a:solidFill>
                    <a:srgbClr val="333333"/>
                  </a:solidFill>
                </a:rPr>
                <a:t>Choose </a:t>
              </a:r>
              <a:r>
                <a:rPr lang="en-GB" sz="1000" b="0">
                  <a:solidFill>
                    <a:srgbClr val="333333"/>
                  </a:solidFill>
                  <a:latin typeface="Arial" panose="020B0604020202020204" pitchFamily="34" charset="0"/>
                </a:rPr>
                <a:t>Picture Colour </a:t>
              </a:r>
              <a:r>
                <a:rPr lang="en-GB" sz="1000">
                  <a:solidFill>
                    <a:srgbClr val="333333"/>
                  </a:solidFill>
                </a:rPr>
                <a:t>to adjust the Saturation, Tone, and Colour.</a:t>
              </a:r>
            </a:p>
          </p:txBody>
        </p:sp>
        <p:sp>
          <p:nvSpPr>
            <p:cNvPr id="41" name="TextBox 40">
              <a:extLst>
                <a:ext uri="{FF2B5EF4-FFF2-40B4-BE49-F238E27FC236}">
                  <a16:creationId xmlns:a16="http://schemas.microsoft.com/office/drawing/2014/main" id="{CDF51759-261C-4B98-EEF6-A1A112A06DE4}"/>
                </a:ext>
              </a:extLst>
            </p:cNvPr>
            <p:cNvSpPr txBox="1"/>
            <p:nvPr/>
          </p:nvSpPr>
          <p:spPr>
            <a:xfrm>
              <a:off x="866774" y="5360117"/>
              <a:ext cx="2146447" cy="553998"/>
            </a:xfrm>
            <a:prstGeom prst="rect">
              <a:avLst/>
            </a:prstGeom>
            <a:noFill/>
          </p:spPr>
          <p:txBody>
            <a:bodyPr wrap="square" rtlCol="0">
              <a:spAutoFit/>
            </a:bodyPr>
            <a:lstStyle/>
            <a:p>
              <a:r>
                <a:rPr lang="en-GB" sz="1000" b="1">
                  <a:solidFill>
                    <a:srgbClr val="333333"/>
                  </a:solidFill>
                </a:rPr>
                <a:t>6. </a:t>
              </a:r>
              <a:r>
                <a:rPr lang="en-GB" sz="1000">
                  <a:solidFill>
                    <a:srgbClr val="333333"/>
                  </a:solidFill>
                </a:rPr>
                <a:t>Choose </a:t>
              </a:r>
              <a:r>
                <a:rPr lang="en-GB" sz="1000" b="0">
                  <a:solidFill>
                    <a:srgbClr val="333333"/>
                  </a:solidFill>
                  <a:latin typeface="Arial" panose="020B0604020202020204" pitchFamily="34" charset="0"/>
                </a:rPr>
                <a:t>Picture Correction </a:t>
              </a:r>
              <a:r>
                <a:rPr lang="en-GB" sz="1000">
                  <a:solidFill>
                    <a:srgbClr val="333333"/>
                  </a:solidFill>
                </a:rPr>
                <a:t>to adjust the Sharpness, Brightness, and Contrast.</a:t>
              </a:r>
            </a:p>
          </p:txBody>
        </p:sp>
        <p:sp>
          <p:nvSpPr>
            <p:cNvPr id="42" name="TextBox 41">
              <a:extLst>
                <a:ext uri="{FF2B5EF4-FFF2-40B4-BE49-F238E27FC236}">
                  <a16:creationId xmlns:a16="http://schemas.microsoft.com/office/drawing/2014/main" id="{A117885E-7E51-D430-206D-DE3FC97EA6FF}"/>
                </a:ext>
              </a:extLst>
            </p:cNvPr>
            <p:cNvSpPr txBox="1"/>
            <p:nvPr/>
          </p:nvSpPr>
          <p:spPr>
            <a:xfrm>
              <a:off x="1072610" y="1179173"/>
              <a:ext cx="1734772" cy="461665"/>
            </a:xfrm>
            <a:prstGeom prst="rect">
              <a:avLst/>
            </a:prstGeom>
            <a:noFill/>
          </p:spPr>
          <p:txBody>
            <a:bodyPr wrap="square" rtlCol="0">
              <a:spAutoFit/>
            </a:bodyPr>
            <a:lstStyle/>
            <a:p>
              <a:pPr algn="ctr"/>
              <a:r>
                <a:rPr lang="en-GB" sz="1200">
                  <a:solidFill>
                    <a:srgbClr val="333333"/>
                  </a:solidFill>
                  <a:latin typeface="+mn-lt"/>
                </a:rPr>
                <a:t>HOW TO INSERT AN IMAGE</a:t>
              </a:r>
            </a:p>
          </p:txBody>
        </p:sp>
        <p:sp>
          <p:nvSpPr>
            <p:cNvPr id="43" name="TextBox 42">
              <a:extLst>
                <a:ext uri="{FF2B5EF4-FFF2-40B4-BE49-F238E27FC236}">
                  <a16:creationId xmlns:a16="http://schemas.microsoft.com/office/drawing/2014/main" id="{C2369979-807E-5568-2E2F-6EA70607DC76}"/>
                </a:ext>
              </a:extLst>
            </p:cNvPr>
            <p:cNvSpPr txBox="1"/>
            <p:nvPr/>
          </p:nvSpPr>
          <p:spPr>
            <a:xfrm>
              <a:off x="866775" y="1759910"/>
              <a:ext cx="2087197" cy="400110"/>
            </a:xfrm>
            <a:prstGeom prst="rect">
              <a:avLst/>
            </a:prstGeom>
            <a:noFill/>
          </p:spPr>
          <p:txBody>
            <a:bodyPr wrap="square" rtlCol="0">
              <a:spAutoFit/>
            </a:bodyPr>
            <a:lstStyle/>
            <a:p>
              <a:r>
                <a:rPr lang="en-GB" sz="1000" b="1">
                  <a:solidFill>
                    <a:srgbClr val="333333"/>
                  </a:solidFill>
                </a:rPr>
                <a:t>1. </a:t>
              </a:r>
              <a:r>
                <a:rPr lang="en-GB" sz="1000">
                  <a:solidFill>
                    <a:srgbClr val="333333"/>
                  </a:solidFill>
                </a:rPr>
                <a:t>If there is already an image present, </a:t>
              </a:r>
              <a:r>
                <a:rPr lang="en-GB" sz="1000">
                  <a:solidFill>
                    <a:srgbClr val="333333"/>
                  </a:solidFill>
                  <a:latin typeface="Arial" panose="020B0604020202020204" pitchFamily="34" charset="0"/>
                </a:rPr>
                <a:t>delete this first.</a:t>
              </a:r>
            </a:p>
          </p:txBody>
        </p:sp>
      </p:grpSp>
      <p:sp>
        <p:nvSpPr>
          <p:cNvPr id="2" name="Title 1">
            <a:extLst>
              <a:ext uri="{FF2B5EF4-FFF2-40B4-BE49-F238E27FC236}">
                <a16:creationId xmlns:a16="http://schemas.microsoft.com/office/drawing/2014/main" id="{50947FBE-5951-ED51-D1F1-681E9EA86B8F}"/>
              </a:ext>
            </a:extLst>
          </p:cNvPr>
          <p:cNvSpPr>
            <a:spLocks noGrp="1"/>
          </p:cNvSpPr>
          <p:nvPr>
            <p:ph type="title" hasCustomPrompt="1"/>
          </p:nvPr>
        </p:nvSpPr>
        <p:spPr>
          <a:xfrm>
            <a:off x="450732" y="460771"/>
            <a:ext cx="10214490" cy="558163"/>
          </a:xfrm>
        </p:spPr>
        <p:txBody>
          <a:bodyPr/>
          <a:lstStyle>
            <a:lvl1pPr>
              <a:defRPr sz="3199"/>
            </a:lvl1pPr>
          </a:lstStyle>
          <a:p>
            <a:r>
              <a:rPr lang="en-GB"/>
              <a:t>Insert title here</a:t>
            </a:r>
          </a:p>
        </p:txBody>
      </p:sp>
      <p:cxnSp>
        <p:nvCxnSpPr>
          <p:cNvPr id="4" name="Straight Connector 3">
            <a:extLst>
              <a:ext uri="{FF2B5EF4-FFF2-40B4-BE49-F238E27FC236}">
                <a16:creationId xmlns:a16="http://schemas.microsoft.com/office/drawing/2014/main" id="{324DF9D8-5D0C-0004-B601-C0E84E45CFEA}"/>
              </a:ext>
            </a:extLst>
          </p:cNvPr>
          <p:cNvCxnSpPr>
            <a:cxnSpLocks/>
          </p:cNvCxnSpPr>
          <p:nvPr userDrawn="1"/>
        </p:nvCxnSpPr>
        <p:spPr>
          <a:xfrm>
            <a:off x="3966039" y="2487490"/>
            <a:ext cx="0" cy="3570408"/>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C3C96211-1178-0768-52D4-9183283D419F}"/>
              </a:ext>
            </a:extLst>
          </p:cNvPr>
          <p:cNvCxnSpPr>
            <a:cxnSpLocks/>
          </p:cNvCxnSpPr>
          <p:nvPr userDrawn="1"/>
        </p:nvCxnSpPr>
        <p:spPr>
          <a:xfrm>
            <a:off x="9550044" y="2487490"/>
            <a:ext cx="0" cy="3570408"/>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 name="Group 5">
            <a:extLst>
              <a:ext uri="{FF2B5EF4-FFF2-40B4-BE49-F238E27FC236}">
                <a16:creationId xmlns:a16="http://schemas.microsoft.com/office/drawing/2014/main" id="{13986C35-7244-5C17-18B9-1599DBAA2C11}"/>
              </a:ext>
            </a:extLst>
          </p:cNvPr>
          <p:cNvGrpSpPr/>
          <p:nvPr userDrawn="1"/>
        </p:nvGrpSpPr>
        <p:grpSpPr>
          <a:xfrm>
            <a:off x="12284372" y="0"/>
            <a:ext cx="2174455" cy="4839558"/>
            <a:chOff x="838200" y="1150069"/>
            <a:chExt cx="2175021" cy="4839558"/>
          </a:xfrm>
        </p:grpSpPr>
        <p:sp>
          <p:nvSpPr>
            <p:cNvPr id="7" name="Rectangle 6">
              <a:extLst>
                <a:ext uri="{FF2B5EF4-FFF2-40B4-BE49-F238E27FC236}">
                  <a16:creationId xmlns:a16="http://schemas.microsoft.com/office/drawing/2014/main" id="{D3DC580E-B251-F5ED-E219-937713760673}"/>
                </a:ext>
              </a:extLst>
            </p:cNvPr>
            <p:cNvSpPr/>
            <p:nvPr/>
          </p:nvSpPr>
          <p:spPr>
            <a:xfrm>
              <a:off x="838200" y="1150069"/>
              <a:ext cx="2146445" cy="4839558"/>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333333"/>
                </a:solidFill>
              </a:endParaRPr>
            </a:p>
          </p:txBody>
        </p:sp>
        <p:sp>
          <p:nvSpPr>
            <p:cNvPr id="9" name="Rectangle 8">
              <a:extLst>
                <a:ext uri="{FF2B5EF4-FFF2-40B4-BE49-F238E27FC236}">
                  <a16:creationId xmlns:a16="http://schemas.microsoft.com/office/drawing/2014/main" id="{A14B9EBE-EF06-1D6C-2812-1E21C7184473}"/>
                </a:ext>
              </a:extLst>
            </p:cNvPr>
            <p:cNvSpPr/>
            <p:nvPr/>
          </p:nvSpPr>
          <p:spPr>
            <a:xfrm flipV="1">
              <a:off x="838200" y="1150069"/>
              <a:ext cx="2146445" cy="52016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799">
                <a:solidFill>
                  <a:srgbClr val="333333"/>
                </a:solidFill>
              </a:endParaRPr>
            </a:p>
          </p:txBody>
        </p:sp>
        <p:sp>
          <p:nvSpPr>
            <p:cNvPr id="11" name="TextBox 10">
              <a:extLst>
                <a:ext uri="{FF2B5EF4-FFF2-40B4-BE49-F238E27FC236}">
                  <a16:creationId xmlns:a16="http://schemas.microsoft.com/office/drawing/2014/main" id="{A78BC6D4-812B-880A-573A-E69CA6418D0B}"/>
                </a:ext>
              </a:extLst>
            </p:cNvPr>
            <p:cNvSpPr txBox="1"/>
            <p:nvPr/>
          </p:nvSpPr>
          <p:spPr>
            <a:xfrm>
              <a:off x="866775" y="2189496"/>
              <a:ext cx="2087197" cy="553998"/>
            </a:xfrm>
            <a:prstGeom prst="rect">
              <a:avLst/>
            </a:prstGeom>
            <a:noFill/>
          </p:spPr>
          <p:txBody>
            <a:bodyPr wrap="square" rtlCol="0">
              <a:spAutoFit/>
            </a:bodyPr>
            <a:lstStyle/>
            <a:p>
              <a:r>
                <a:rPr lang="en-GB" sz="1000" b="1">
                  <a:solidFill>
                    <a:srgbClr val="333333"/>
                  </a:solidFill>
                </a:rPr>
                <a:t>2. </a:t>
              </a:r>
              <a:r>
                <a:rPr lang="en-GB" sz="1000">
                  <a:solidFill>
                    <a:srgbClr val="333333"/>
                  </a:solidFill>
                </a:rPr>
                <a:t>Click on the </a:t>
              </a:r>
              <a:r>
                <a:rPr lang="en-GB" sz="1000" b="0">
                  <a:solidFill>
                    <a:srgbClr val="333333"/>
                  </a:solidFill>
                  <a:latin typeface="Arial" panose="020B0604020202020204" pitchFamily="34" charset="0"/>
                </a:rPr>
                <a:t>icon</a:t>
              </a:r>
              <a:r>
                <a:rPr lang="en-GB" sz="1000">
                  <a:solidFill>
                    <a:srgbClr val="333333"/>
                  </a:solidFill>
                </a:rPr>
                <a:t> in the middle of the placeholder and choose the image from your computer.</a:t>
              </a:r>
            </a:p>
          </p:txBody>
        </p:sp>
        <p:sp>
          <p:nvSpPr>
            <p:cNvPr id="13" name="TextBox 12">
              <a:extLst>
                <a:ext uri="{FF2B5EF4-FFF2-40B4-BE49-F238E27FC236}">
                  <a16:creationId xmlns:a16="http://schemas.microsoft.com/office/drawing/2014/main" id="{F75F9B3B-8CDC-2AF1-8F2F-30E4B69DD749}"/>
                </a:ext>
              </a:extLst>
            </p:cNvPr>
            <p:cNvSpPr txBox="1"/>
            <p:nvPr/>
          </p:nvSpPr>
          <p:spPr>
            <a:xfrm>
              <a:off x="866774" y="2943679"/>
              <a:ext cx="2146447" cy="553998"/>
            </a:xfrm>
            <a:prstGeom prst="rect">
              <a:avLst/>
            </a:prstGeom>
            <a:noFill/>
          </p:spPr>
          <p:txBody>
            <a:bodyPr wrap="square" rtlCol="0">
              <a:spAutoFit/>
            </a:bodyPr>
            <a:lstStyle/>
            <a:p>
              <a:r>
                <a:rPr lang="en-GB" sz="1000" b="1">
                  <a:solidFill>
                    <a:srgbClr val="333333"/>
                  </a:solidFill>
                </a:rPr>
                <a:t>3. </a:t>
              </a:r>
              <a:r>
                <a:rPr lang="en-GB" sz="1000">
                  <a:solidFill>
                    <a:srgbClr val="333333"/>
                  </a:solidFill>
                </a:rPr>
                <a:t>Click on the </a:t>
              </a:r>
              <a:r>
                <a:rPr lang="en-GB" sz="1000" b="0">
                  <a:solidFill>
                    <a:srgbClr val="333333"/>
                  </a:solidFill>
                  <a:latin typeface="Arial" panose="020B0604020202020204" pitchFamily="34" charset="0"/>
                </a:rPr>
                <a:t>Format Picture </a:t>
              </a:r>
              <a:r>
                <a:rPr lang="en-GB" sz="1000">
                  <a:solidFill>
                    <a:srgbClr val="333333"/>
                  </a:solidFill>
                </a:rPr>
                <a:t>tab in the ribbon and use the tools to edit the image.</a:t>
              </a:r>
            </a:p>
          </p:txBody>
        </p:sp>
        <p:sp>
          <p:nvSpPr>
            <p:cNvPr id="15" name="TextBox 14">
              <a:extLst>
                <a:ext uri="{FF2B5EF4-FFF2-40B4-BE49-F238E27FC236}">
                  <a16:creationId xmlns:a16="http://schemas.microsoft.com/office/drawing/2014/main" id="{83F5B2FA-2ABC-658F-D29A-A07D570CB31F}"/>
                </a:ext>
              </a:extLst>
            </p:cNvPr>
            <p:cNvSpPr txBox="1"/>
            <p:nvPr/>
          </p:nvSpPr>
          <p:spPr>
            <a:xfrm>
              <a:off x="866773" y="3543974"/>
              <a:ext cx="2146447" cy="1169551"/>
            </a:xfrm>
            <a:prstGeom prst="rect">
              <a:avLst/>
            </a:prstGeom>
            <a:noFill/>
          </p:spPr>
          <p:txBody>
            <a:bodyPr wrap="square" rtlCol="0">
              <a:spAutoFit/>
            </a:bodyPr>
            <a:lstStyle/>
            <a:p>
              <a:r>
                <a:rPr lang="en-GB" sz="1000" b="1">
                  <a:solidFill>
                    <a:srgbClr val="333333"/>
                  </a:solidFill>
                </a:rPr>
                <a:t>4. </a:t>
              </a:r>
              <a:r>
                <a:rPr lang="en-GB" sz="1000">
                  <a:solidFill>
                    <a:srgbClr val="333333"/>
                  </a:solidFill>
                </a:rPr>
                <a:t>Choose </a:t>
              </a:r>
              <a:r>
                <a:rPr lang="en-GB" sz="1000" b="0">
                  <a:solidFill>
                    <a:srgbClr val="333333"/>
                  </a:solidFill>
                  <a:latin typeface="Arial" panose="020B0604020202020204" pitchFamily="34" charset="0"/>
                </a:rPr>
                <a:t>Crop</a:t>
              </a:r>
              <a:r>
                <a:rPr lang="en-GB" sz="1000">
                  <a:solidFill>
                    <a:srgbClr val="333333"/>
                  </a:solidFill>
                </a:rPr>
                <a:t> to resize and move the image within the placeholder, using the white circles in the corners of the image. Click on the drop down arrow and choose </a:t>
              </a:r>
              <a:r>
                <a:rPr lang="en-GB" sz="1000" b="0">
                  <a:solidFill>
                    <a:srgbClr val="333333"/>
                  </a:solidFill>
                  <a:latin typeface="Arial" panose="020B0604020202020204" pitchFamily="34" charset="0"/>
                </a:rPr>
                <a:t>Fit </a:t>
              </a:r>
              <a:r>
                <a:rPr lang="en-GB" sz="1000">
                  <a:solidFill>
                    <a:srgbClr val="333333"/>
                  </a:solidFill>
                </a:rPr>
                <a:t>to fit the image to the placeholder.</a:t>
              </a:r>
            </a:p>
          </p:txBody>
        </p:sp>
        <p:sp>
          <p:nvSpPr>
            <p:cNvPr id="16" name="TextBox 15">
              <a:extLst>
                <a:ext uri="{FF2B5EF4-FFF2-40B4-BE49-F238E27FC236}">
                  <a16:creationId xmlns:a16="http://schemas.microsoft.com/office/drawing/2014/main" id="{B9203A2D-4F00-0660-8078-1CE13D235EB5}"/>
                </a:ext>
              </a:extLst>
            </p:cNvPr>
            <p:cNvSpPr txBox="1"/>
            <p:nvPr/>
          </p:nvSpPr>
          <p:spPr>
            <a:xfrm>
              <a:off x="866774" y="4759822"/>
              <a:ext cx="2146447" cy="400110"/>
            </a:xfrm>
            <a:prstGeom prst="rect">
              <a:avLst/>
            </a:prstGeom>
            <a:noFill/>
          </p:spPr>
          <p:txBody>
            <a:bodyPr wrap="square" rtlCol="0">
              <a:spAutoFit/>
            </a:bodyPr>
            <a:lstStyle/>
            <a:p>
              <a:r>
                <a:rPr lang="en-GB" sz="1000" b="1">
                  <a:solidFill>
                    <a:srgbClr val="333333"/>
                  </a:solidFill>
                </a:rPr>
                <a:t>5. </a:t>
              </a:r>
              <a:r>
                <a:rPr lang="en-GB" sz="1000">
                  <a:solidFill>
                    <a:srgbClr val="333333"/>
                  </a:solidFill>
                </a:rPr>
                <a:t>Choose </a:t>
              </a:r>
              <a:r>
                <a:rPr lang="en-GB" sz="1000" b="0">
                  <a:solidFill>
                    <a:srgbClr val="333333"/>
                  </a:solidFill>
                  <a:latin typeface="Arial" panose="020B0604020202020204" pitchFamily="34" charset="0"/>
                </a:rPr>
                <a:t>Picture Colour </a:t>
              </a:r>
              <a:r>
                <a:rPr lang="en-GB" sz="1000">
                  <a:solidFill>
                    <a:srgbClr val="333333"/>
                  </a:solidFill>
                </a:rPr>
                <a:t>to adjust the Saturation, Tone, and Colour.</a:t>
              </a:r>
            </a:p>
          </p:txBody>
        </p:sp>
        <p:sp>
          <p:nvSpPr>
            <p:cNvPr id="17" name="TextBox 16">
              <a:extLst>
                <a:ext uri="{FF2B5EF4-FFF2-40B4-BE49-F238E27FC236}">
                  <a16:creationId xmlns:a16="http://schemas.microsoft.com/office/drawing/2014/main" id="{9CFF6AEE-D40F-02DE-6911-A1B84577DC0B}"/>
                </a:ext>
              </a:extLst>
            </p:cNvPr>
            <p:cNvSpPr txBox="1"/>
            <p:nvPr/>
          </p:nvSpPr>
          <p:spPr>
            <a:xfrm>
              <a:off x="866774" y="5360117"/>
              <a:ext cx="2146447" cy="553998"/>
            </a:xfrm>
            <a:prstGeom prst="rect">
              <a:avLst/>
            </a:prstGeom>
            <a:noFill/>
          </p:spPr>
          <p:txBody>
            <a:bodyPr wrap="square" rtlCol="0">
              <a:spAutoFit/>
            </a:bodyPr>
            <a:lstStyle/>
            <a:p>
              <a:r>
                <a:rPr lang="en-GB" sz="1000" b="1">
                  <a:solidFill>
                    <a:srgbClr val="333333"/>
                  </a:solidFill>
                </a:rPr>
                <a:t>6. </a:t>
              </a:r>
              <a:r>
                <a:rPr lang="en-GB" sz="1000">
                  <a:solidFill>
                    <a:srgbClr val="333333"/>
                  </a:solidFill>
                </a:rPr>
                <a:t>Choose </a:t>
              </a:r>
              <a:r>
                <a:rPr lang="en-GB" sz="1000" b="0">
                  <a:solidFill>
                    <a:srgbClr val="333333"/>
                  </a:solidFill>
                  <a:latin typeface="Arial" panose="020B0604020202020204" pitchFamily="34" charset="0"/>
                </a:rPr>
                <a:t>Picture Correction </a:t>
              </a:r>
              <a:r>
                <a:rPr lang="en-GB" sz="1000">
                  <a:solidFill>
                    <a:srgbClr val="333333"/>
                  </a:solidFill>
                </a:rPr>
                <a:t>to adjust the Sharpness, Brightness, and Contrast.</a:t>
              </a:r>
            </a:p>
          </p:txBody>
        </p:sp>
        <p:sp>
          <p:nvSpPr>
            <p:cNvPr id="18" name="TextBox 17">
              <a:extLst>
                <a:ext uri="{FF2B5EF4-FFF2-40B4-BE49-F238E27FC236}">
                  <a16:creationId xmlns:a16="http://schemas.microsoft.com/office/drawing/2014/main" id="{7A4BC4EA-AC80-8DED-6697-AF0DC961768F}"/>
                </a:ext>
              </a:extLst>
            </p:cNvPr>
            <p:cNvSpPr txBox="1"/>
            <p:nvPr/>
          </p:nvSpPr>
          <p:spPr>
            <a:xfrm>
              <a:off x="1072610" y="1179173"/>
              <a:ext cx="1734772" cy="461665"/>
            </a:xfrm>
            <a:prstGeom prst="rect">
              <a:avLst/>
            </a:prstGeom>
            <a:noFill/>
          </p:spPr>
          <p:txBody>
            <a:bodyPr wrap="square" rtlCol="0">
              <a:spAutoFit/>
            </a:bodyPr>
            <a:lstStyle/>
            <a:p>
              <a:pPr algn="ctr"/>
              <a:r>
                <a:rPr lang="en-GB" sz="1200">
                  <a:solidFill>
                    <a:srgbClr val="333333"/>
                  </a:solidFill>
                  <a:latin typeface="+mn-lt"/>
                </a:rPr>
                <a:t>HOW TO INSERT AN IMAGE</a:t>
              </a:r>
            </a:p>
          </p:txBody>
        </p:sp>
        <p:sp>
          <p:nvSpPr>
            <p:cNvPr id="19" name="TextBox 18">
              <a:extLst>
                <a:ext uri="{FF2B5EF4-FFF2-40B4-BE49-F238E27FC236}">
                  <a16:creationId xmlns:a16="http://schemas.microsoft.com/office/drawing/2014/main" id="{C62B396B-91BE-94C5-D352-2FF208CA36F1}"/>
                </a:ext>
              </a:extLst>
            </p:cNvPr>
            <p:cNvSpPr txBox="1"/>
            <p:nvPr userDrawn="1"/>
          </p:nvSpPr>
          <p:spPr>
            <a:xfrm>
              <a:off x="866775" y="1759910"/>
              <a:ext cx="2087197" cy="400110"/>
            </a:xfrm>
            <a:prstGeom prst="rect">
              <a:avLst/>
            </a:prstGeom>
            <a:noFill/>
          </p:spPr>
          <p:txBody>
            <a:bodyPr wrap="square" rtlCol="0">
              <a:spAutoFit/>
            </a:bodyPr>
            <a:lstStyle/>
            <a:p>
              <a:r>
                <a:rPr lang="en-GB" sz="1000" b="1">
                  <a:solidFill>
                    <a:srgbClr val="333333"/>
                  </a:solidFill>
                </a:rPr>
                <a:t>1. </a:t>
              </a:r>
              <a:r>
                <a:rPr lang="en-GB" sz="1000">
                  <a:solidFill>
                    <a:srgbClr val="333333"/>
                  </a:solidFill>
                </a:rPr>
                <a:t>If there is already an image present, </a:t>
              </a:r>
              <a:r>
                <a:rPr lang="en-GB" sz="1000">
                  <a:solidFill>
                    <a:srgbClr val="333333"/>
                  </a:solidFill>
                  <a:latin typeface="Arial" panose="020B0604020202020204" pitchFamily="34" charset="0"/>
                </a:rPr>
                <a:t>delete this first.</a:t>
              </a:r>
            </a:p>
          </p:txBody>
        </p:sp>
      </p:grpSp>
      <p:pic>
        <p:nvPicPr>
          <p:cNvPr id="44" name="Graphic 43">
            <a:extLst>
              <a:ext uri="{FF2B5EF4-FFF2-40B4-BE49-F238E27FC236}">
                <a16:creationId xmlns:a16="http://schemas.microsoft.com/office/drawing/2014/main" id="{C3839584-638F-C0C0-BE89-BE51FDCDC9EE}"/>
              </a:ext>
            </a:extLst>
          </p:cNvPr>
          <p:cNvPicPr>
            <a:picLocks noChangeAspect="1"/>
          </p:cNvPicPr>
          <p:nvPr userDrawn="1"/>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0954264" y="449778"/>
            <a:ext cx="566076" cy="566223"/>
          </a:xfrm>
          <a:prstGeom prst="rect">
            <a:avLst/>
          </a:prstGeom>
        </p:spPr>
      </p:pic>
      <p:sp>
        <p:nvSpPr>
          <p:cNvPr id="3" name="Text Placeholder 8">
            <a:extLst>
              <a:ext uri="{FF2B5EF4-FFF2-40B4-BE49-F238E27FC236}">
                <a16:creationId xmlns:a16="http://schemas.microsoft.com/office/drawing/2014/main" id="{FC7A9732-442E-D7BB-428F-1B93B648EEB0}"/>
              </a:ext>
            </a:extLst>
          </p:cNvPr>
          <p:cNvSpPr>
            <a:spLocks noGrp="1"/>
          </p:cNvSpPr>
          <p:nvPr>
            <p:ph type="body" sz="quarter" idx="35" hasCustomPrompt="1"/>
          </p:nvPr>
        </p:nvSpPr>
        <p:spPr>
          <a:xfrm>
            <a:off x="6500085" y="2739414"/>
            <a:ext cx="889593" cy="195814"/>
          </a:xfrm>
          <a:solidFill>
            <a:schemeClr val="accent3"/>
          </a:solidFill>
        </p:spPr>
        <p:txBody>
          <a:bodyPr wrap="none" lIns="36000" tIns="36000" rIns="36000" bIns="36000" anchor="ctr">
            <a:spAutoFit/>
          </a:bodyPr>
          <a:lstStyle>
            <a:lvl1pPr algn="l">
              <a:defRPr sz="800" b="1" cap="all" spc="70" baseline="0">
                <a:solidFill>
                  <a:schemeClr val="bg2"/>
                </a:solidFill>
                <a:latin typeface="+mn-lt"/>
              </a:defRPr>
            </a:lvl1pPr>
          </a:lstStyle>
          <a:p>
            <a:pPr lvl="0"/>
            <a:r>
              <a:rPr lang="en-US"/>
              <a:t>SUB HEADING</a:t>
            </a:r>
            <a:endParaRPr lang="en-GB"/>
          </a:p>
        </p:txBody>
      </p:sp>
      <p:sp>
        <p:nvSpPr>
          <p:cNvPr id="21" name="Footer Placeholder 4">
            <a:extLst>
              <a:ext uri="{FF2B5EF4-FFF2-40B4-BE49-F238E27FC236}">
                <a16:creationId xmlns:a16="http://schemas.microsoft.com/office/drawing/2014/main" id="{2A694886-24FE-352C-675C-38A44C2C071B}"/>
              </a:ext>
            </a:extLst>
          </p:cNvPr>
          <p:cNvSpPr>
            <a:spLocks noGrp="1"/>
          </p:cNvSpPr>
          <p:nvPr>
            <p:ph type="ftr" sz="quarter" idx="3"/>
          </p:nvPr>
        </p:nvSpPr>
        <p:spPr>
          <a:xfrm rot="5400000">
            <a:off x="8770654" y="3198629"/>
            <a:ext cx="6616800" cy="219543"/>
          </a:xfrm>
          <a:prstGeom prst="rect">
            <a:avLst/>
          </a:prstGeom>
          <a:solidFill>
            <a:schemeClr val="accent1"/>
          </a:solidFill>
        </p:spPr>
        <p:txBody>
          <a:bodyPr wrap="square" rtlCol="0" anchor="ctr">
            <a:noAutofit/>
          </a:bodyPr>
          <a:lstStyle>
            <a:lvl1pPr algn="ctr">
              <a:lnSpc>
                <a:spcPct val="100000"/>
              </a:lnSpc>
              <a:spcAft>
                <a:spcPts val="1200"/>
              </a:spcAft>
              <a:defRPr lang="en-GB" sz="900" b="0" spc="100" baseline="0" smtClean="0"/>
            </a:lvl1pPr>
          </a:lstStyle>
          <a:p>
            <a:r>
              <a:rPr lang="en-IN"/>
              <a:t>SECTION TITLE</a:t>
            </a:r>
          </a:p>
        </p:txBody>
      </p:sp>
      <p:sp>
        <p:nvSpPr>
          <p:cNvPr id="45" name="Slide Number Placeholder 46">
            <a:extLst>
              <a:ext uri="{FF2B5EF4-FFF2-40B4-BE49-F238E27FC236}">
                <a16:creationId xmlns:a16="http://schemas.microsoft.com/office/drawing/2014/main" id="{91FA1946-D831-EA0A-FFEC-4A91F571E319}"/>
              </a:ext>
            </a:extLst>
          </p:cNvPr>
          <p:cNvSpPr>
            <a:spLocks noGrp="1"/>
          </p:cNvSpPr>
          <p:nvPr>
            <p:ph type="sldNum" sz="quarter" idx="34"/>
          </p:nvPr>
        </p:nvSpPr>
        <p:spPr>
          <a:xfrm>
            <a:off x="11967901" y="6617924"/>
            <a:ext cx="220924" cy="240077"/>
          </a:xfrm>
          <a:prstGeom prst="rect">
            <a:avLst/>
          </a:prstGeom>
          <a:solidFill>
            <a:schemeClr val="accent1"/>
          </a:solidFill>
        </p:spPr>
        <p:txBody>
          <a:bodyPr/>
          <a:lstStyle/>
          <a:p>
            <a:fld id="{BB07EAE1-021A-493C-B07F-6FE9E5D11BEB}" type="slidenum">
              <a:rPr lang="en-GB" smtClean="0"/>
              <a:pPr/>
              <a:t>‹#›</a:t>
            </a:fld>
            <a:endParaRPr lang="en-GB"/>
          </a:p>
        </p:txBody>
      </p:sp>
    </p:spTree>
    <p:custDataLst>
      <p:tags r:id="rId1"/>
    </p:custDataLst>
    <p:extLst>
      <p:ext uri="{BB962C8B-B14F-4D97-AF65-F5344CB8AC3E}">
        <p14:creationId xmlns:p14="http://schemas.microsoft.com/office/powerpoint/2010/main" val="1042714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Quote &amp; testimonial (2)">
    <p:spTree>
      <p:nvGrpSpPr>
        <p:cNvPr id="1" name=""/>
        <p:cNvGrpSpPr/>
        <p:nvPr/>
      </p:nvGrpSpPr>
      <p:grpSpPr>
        <a:xfrm>
          <a:off x="0" y="0"/>
          <a:ext cx="0" cy="0"/>
          <a:chOff x="0" y="0"/>
          <a:chExt cx="0" cy="0"/>
        </a:xfrm>
      </p:grpSpPr>
      <p:sp>
        <p:nvSpPr>
          <p:cNvPr id="5" name="Text Placeholder 25">
            <a:extLst>
              <a:ext uri="{FF2B5EF4-FFF2-40B4-BE49-F238E27FC236}">
                <a16:creationId xmlns:a16="http://schemas.microsoft.com/office/drawing/2014/main" id="{F6CB2A52-3D2E-4D27-A43A-E3CE8F6093C3}"/>
              </a:ext>
            </a:extLst>
          </p:cNvPr>
          <p:cNvSpPr>
            <a:spLocks noGrp="1"/>
          </p:cNvSpPr>
          <p:nvPr>
            <p:ph type="body" sz="quarter" idx="37" hasCustomPrompt="1"/>
          </p:nvPr>
        </p:nvSpPr>
        <p:spPr>
          <a:xfrm>
            <a:off x="6551312" y="3994521"/>
            <a:ext cx="4504330" cy="71067"/>
          </a:xfr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lvl1pPr>
              <a:defRPr lang="en-GB" sz="1799" dirty="0"/>
            </a:lvl1pPr>
          </a:lstStyle>
          <a:p>
            <a:pPr lvl="0" algn="ctr"/>
            <a:r>
              <a:rPr lang="en-US"/>
              <a:t> </a:t>
            </a:r>
            <a:endParaRPr lang="en-GB"/>
          </a:p>
        </p:txBody>
      </p:sp>
      <p:sp>
        <p:nvSpPr>
          <p:cNvPr id="4" name="Text Placeholder 25">
            <a:extLst>
              <a:ext uri="{FF2B5EF4-FFF2-40B4-BE49-F238E27FC236}">
                <a16:creationId xmlns:a16="http://schemas.microsoft.com/office/drawing/2014/main" id="{10E8D6B8-8B17-52F2-D72A-1D6A79F0C51E}"/>
              </a:ext>
            </a:extLst>
          </p:cNvPr>
          <p:cNvSpPr>
            <a:spLocks noGrp="1"/>
          </p:cNvSpPr>
          <p:nvPr>
            <p:ph type="body" sz="quarter" idx="36" hasCustomPrompt="1"/>
          </p:nvPr>
        </p:nvSpPr>
        <p:spPr>
          <a:xfrm>
            <a:off x="6551312" y="4065588"/>
            <a:ext cx="4504330" cy="1962149"/>
          </a:xfr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lvl1pPr>
              <a:defRPr lang="en-GB" sz="1799" dirty="0">
                <a:solidFill>
                  <a:schemeClr val="lt1"/>
                </a:solidFill>
              </a:defRPr>
            </a:lvl1pPr>
          </a:lstStyle>
          <a:p>
            <a:pPr lvl="0" algn="ctr"/>
            <a:r>
              <a:rPr lang="en-US"/>
              <a:t> </a:t>
            </a:r>
            <a:endParaRPr lang="en-GB"/>
          </a:p>
        </p:txBody>
      </p:sp>
      <p:sp>
        <p:nvSpPr>
          <p:cNvPr id="6" name="Text Placeholder 5">
            <a:extLst>
              <a:ext uri="{FF2B5EF4-FFF2-40B4-BE49-F238E27FC236}">
                <a16:creationId xmlns:a16="http://schemas.microsoft.com/office/drawing/2014/main" id="{87DA8894-E07B-5382-7378-646216D4A78D}"/>
              </a:ext>
            </a:extLst>
          </p:cNvPr>
          <p:cNvSpPr>
            <a:spLocks noGrp="1"/>
          </p:cNvSpPr>
          <p:nvPr>
            <p:ph type="body" sz="quarter" idx="13" hasCustomPrompt="1"/>
          </p:nvPr>
        </p:nvSpPr>
        <p:spPr>
          <a:xfrm>
            <a:off x="450731" y="2651125"/>
            <a:ext cx="2358410" cy="777875"/>
          </a:xfrm>
        </p:spPr>
        <p:txBody>
          <a:bodyPr/>
          <a:lstStyle>
            <a:lvl1pPr>
              <a:defRPr/>
            </a:lvl1pPr>
          </a:lstStyle>
          <a:p>
            <a:pPr lvl="0"/>
            <a:r>
              <a:rPr lang="en-GB"/>
              <a:t>Insert text here</a:t>
            </a:r>
          </a:p>
          <a:p>
            <a:pPr lvl="1"/>
            <a:r>
              <a:rPr lang="en-GB"/>
              <a:t>Second level</a:t>
            </a:r>
          </a:p>
          <a:p>
            <a:pPr lvl="2"/>
            <a:r>
              <a:rPr lang="en-GB"/>
              <a:t>Third level</a:t>
            </a:r>
          </a:p>
          <a:p>
            <a:pPr lvl="3"/>
            <a:r>
              <a:rPr lang="en-GB"/>
              <a:t>Fourth level</a:t>
            </a:r>
          </a:p>
          <a:p>
            <a:pPr lvl="4"/>
            <a:r>
              <a:rPr lang="en-GB"/>
              <a:t>Fifth level</a:t>
            </a:r>
          </a:p>
        </p:txBody>
      </p:sp>
      <p:sp>
        <p:nvSpPr>
          <p:cNvPr id="7" name="Text Placeholder 9">
            <a:extLst>
              <a:ext uri="{FF2B5EF4-FFF2-40B4-BE49-F238E27FC236}">
                <a16:creationId xmlns:a16="http://schemas.microsoft.com/office/drawing/2014/main" id="{CCDCAA8C-1EA1-73C5-50B6-4544BDACE8FE}"/>
              </a:ext>
            </a:extLst>
          </p:cNvPr>
          <p:cNvSpPr>
            <a:spLocks noGrp="1"/>
          </p:cNvSpPr>
          <p:nvPr>
            <p:ph type="body" sz="quarter" idx="14" hasCustomPrompt="1"/>
          </p:nvPr>
        </p:nvSpPr>
        <p:spPr>
          <a:xfrm>
            <a:off x="450732" y="3525527"/>
            <a:ext cx="2358405" cy="266700"/>
          </a:xfrm>
        </p:spPr>
        <p:txBody>
          <a:bodyPr/>
          <a:lstStyle>
            <a:lvl1pPr>
              <a:defRPr sz="1200">
                <a:latin typeface="Arial" panose="020B0604020202020204" pitchFamily="34" charset="0"/>
              </a:defRPr>
            </a:lvl1pPr>
            <a:lvl2pPr>
              <a:defRPr>
                <a:latin typeface="Gotham Bold" pitchFamily="50" charset="0"/>
              </a:defRPr>
            </a:lvl2pPr>
            <a:lvl3pPr>
              <a:defRPr>
                <a:latin typeface="Gotham Bold" pitchFamily="50" charset="0"/>
              </a:defRPr>
            </a:lvl3pPr>
            <a:lvl4pPr>
              <a:defRPr>
                <a:latin typeface="Gotham Bold" pitchFamily="50" charset="0"/>
              </a:defRPr>
            </a:lvl4pPr>
            <a:lvl5pPr>
              <a:defRPr>
                <a:latin typeface="Gotham Bold" pitchFamily="50" charset="0"/>
              </a:defRPr>
            </a:lvl5pPr>
          </a:lstStyle>
          <a:p>
            <a:pPr lvl="0"/>
            <a:r>
              <a:rPr lang="en-GB"/>
              <a:t>Insert name here</a:t>
            </a:r>
          </a:p>
        </p:txBody>
      </p:sp>
      <p:sp>
        <p:nvSpPr>
          <p:cNvPr id="9" name="Text Placeholder 11">
            <a:extLst>
              <a:ext uri="{FF2B5EF4-FFF2-40B4-BE49-F238E27FC236}">
                <a16:creationId xmlns:a16="http://schemas.microsoft.com/office/drawing/2014/main" id="{A1D7EED1-6491-08C4-8535-3ED3EC4DEFB5}"/>
              </a:ext>
            </a:extLst>
          </p:cNvPr>
          <p:cNvSpPr>
            <a:spLocks noGrp="1"/>
          </p:cNvSpPr>
          <p:nvPr>
            <p:ph type="body" sz="quarter" idx="15" hasCustomPrompt="1"/>
          </p:nvPr>
        </p:nvSpPr>
        <p:spPr>
          <a:xfrm>
            <a:off x="450732" y="3716335"/>
            <a:ext cx="2358405" cy="266700"/>
          </a:xfrm>
        </p:spPr>
        <p:txBody>
          <a:bodyPr/>
          <a:lstStyle>
            <a:lvl1pPr>
              <a:defRPr sz="1200"/>
            </a:lvl1pPr>
          </a:lstStyle>
          <a:p>
            <a:pPr lvl="0"/>
            <a:r>
              <a:rPr lang="en-GB"/>
              <a:t>Insert title here</a:t>
            </a:r>
          </a:p>
        </p:txBody>
      </p:sp>
      <p:sp>
        <p:nvSpPr>
          <p:cNvPr id="10" name="Text Placeholder 5">
            <a:extLst>
              <a:ext uri="{FF2B5EF4-FFF2-40B4-BE49-F238E27FC236}">
                <a16:creationId xmlns:a16="http://schemas.microsoft.com/office/drawing/2014/main" id="{E885980D-C72B-9D32-F0BC-221FA059A209}"/>
              </a:ext>
            </a:extLst>
          </p:cNvPr>
          <p:cNvSpPr>
            <a:spLocks noGrp="1"/>
          </p:cNvSpPr>
          <p:nvPr>
            <p:ph type="body" sz="quarter" idx="16" hasCustomPrompt="1"/>
          </p:nvPr>
        </p:nvSpPr>
        <p:spPr>
          <a:xfrm>
            <a:off x="450731" y="4695826"/>
            <a:ext cx="2358410" cy="777875"/>
          </a:xfrm>
        </p:spPr>
        <p:txBody>
          <a:bodyPr/>
          <a:lstStyle>
            <a:lvl1pPr>
              <a:defRPr/>
            </a:lvl1pPr>
          </a:lstStyle>
          <a:p>
            <a:pPr lvl="0"/>
            <a:r>
              <a:rPr lang="en-GB"/>
              <a:t>Insert text here</a:t>
            </a:r>
          </a:p>
          <a:p>
            <a:pPr lvl="1"/>
            <a:r>
              <a:rPr lang="en-GB"/>
              <a:t>Second level</a:t>
            </a:r>
          </a:p>
          <a:p>
            <a:pPr lvl="2"/>
            <a:r>
              <a:rPr lang="en-GB"/>
              <a:t>Third level</a:t>
            </a:r>
          </a:p>
          <a:p>
            <a:pPr lvl="3"/>
            <a:r>
              <a:rPr lang="en-GB"/>
              <a:t>Fourth level</a:t>
            </a:r>
          </a:p>
          <a:p>
            <a:pPr lvl="4"/>
            <a:r>
              <a:rPr lang="en-GB"/>
              <a:t>Fifth level</a:t>
            </a:r>
          </a:p>
        </p:txBody>
      </p:sp>
      <p:sp>
        <p:nvSpPr>
          <p:cNvPr id="11" name="Text Placeholder 9">
            <a:extLst>
              <a:ext uri="{FF2B5EF4-FFF2-40B4-BE49-F238E27FC236}">
                <a16:creationId xmlns:a16="http://schemas.microsoft.com/office/drawing/2014/main" id="{CA9268DA-2BC5-B5D5-4CE9-8BD16693ED1A}"/>
              </a:ext>
            </a:extLst>
          </p:cNvPr>
          <p:cNvSpPr>
            <a:spLocks noGrp="1"/>
          </p:cNvSpPr>
          <p:nvPr>
            <p:ph type="body" sz="quarter" idx="17" hasCustomPrompt="1"/>
          </p:nvPr>
        </p:nvSpPr>
        <p:spPr>
          <a:xfrm>
            <a:off x="450732" y="5570228"/>
            <a:ext cx="2358405" cy="266700"/>
          </a:xfrm>
        </p:spPr>
        <p:txBody>
          <a:bodyPr/>
          <a:lstStyle>
            <a:lvl1pPr>
              <a:defRPr sz="1200">
                <a:latin typeface="Arial" panose="020B0604020202020204" pitchFamily="34" charset="0"/>
              </a:defRPr>
            </a:lvl1pPr>
            <a:lvl2pPr>
              <a:defRPr>
                <a:latin typeface="Gotham Bold" pitchFamily="50" charset="0"/>
              </a:defRPr>
            </a:lvl2pPr>
            <a:lvl3pPr>
              <a:defRPr>
                <a:latin typeface="Gotham Bold" pitchFamily="50" charset="0"/>
              </a:defRPr>
            </a:lvl3pPr>
            <a:lvl4pPr>
              <a:defRPr>
                <a:latin typeface="Gotham Bold" pitchFamily="50" charset="0"/>
              </a:defRPr>
            </a:lvl4pPr>
            <a:lvl5pPr>
              <a:defRPr>
                <a:latin typeface="Gotham Bold" pitchFamily="50" charset="0"/>
              </a:defRPr>
            </a:lvl5pPr>
          </a:lstStyle>
          <a:p>
            <a:pPr lvl="0"/>
            <a:r>
              <a:rPr lang="en-GB"/>
              <a:t>Insert name here</a:t>
            </a:r>
          </a:p>
        </p:txBody>
      </p:sp>
      <p:sp>
        <p:nvSpPr>
          <p:cNvPr id="12" name="Text Placeholder 11">
            <a:extLst>
              <a:ext uri="{FF2B5EF4-FFF2-40B4-BE49-F238E27FC236}">
                <a16:creationId xmlns:a16="http://schemas.microsoft.com/office/drawing/2014/main" id="{FCD9146B-DFF9-8A90-6634-F2F38611000E}"/>
              </a:ext>
            </a:extLst>
          </p:cNvPr>
          <p:cNvSpPr>
            <a:spLocks noGrp="1"/>
          </p:cNvSpPr>
          <p:nvPr>
            <p:ph type="body" sz="quarter" idx="18" hasCustomPrompt="1"/>
          </p:nvPr>
        </p:nvSpPr>
        <p:spPr>
          <a:xfrm>
            <a:off x="450732" y="5761036"/>
            <a:ext cx="2358405" cy="266700"/>
          </a:xfrm>
        </p:spPr>
        <p:txBody>
          <a:bodyPr/>
          <a:lstStyle>
            <a:lvl1pPr>
              <a:defRPr sz="1200"/>
            </a:lvl1pPr>
          </a:lstStyle>
          <a:p>
            <a:pPr lvl="0"/>
            <a:r>
              <a:rPr lang="en-GB"/>
              <a:t>Insert title here</a:t>
            </a:r>
          </a:p>
        </p:txBody>
      </p:sp>
      <p:sp>
        <p:nvSpPr>
          <p:cNvPr id="13" name="Text Placeholder 5">
            <a:extLst>
              <a:ext uri="{FF2B5EF4-FFF2-40B4-BE49-F238E27FC236}">
                <a16:creationId xmlns:a16="http://schemas.microsoft.com/office/drawing/2014/main" id="{E73D7789-DF27-879E-8A33-A0A02DF43FA5}"/>
              </a:ext>
            </a:extLst>
          </p:cNvPr>
          <p:cNvSpPr>
            <a:spLocks noGrp="1"/>
          </p:cNvSpPr>
          <p:nvPr>
            <p:ph type="body" sz="quarter" idx="19" hasCustomPrompt="1"/>
          </p:nvPr>
        </p:nvSpPr>
        <p:spPr>
          <a:xfrm>
            <a:off x="3564596" y="2435225"/>
            <a:ext cx="2120348" cy="1547811"/>
          </a:xfrm>
          <a:solidFill>
            <a:schemeClr val="accent2"/>
          </a:solidFill>
        </p:spPr>
        <p:txBody>
          <a:bodyPr lIns="180000" tIns="360000" rIns="180000"/>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GB"/>
              <a:t>Insert text here</a:t>
            </a:r>
          </a:p>
          <a:p>
            <a:pPr lvl="1"/>
            <a:r>
              <a:rPr lang="en-GB"/>
              <a:t>Second level</a:t>
            </a:r>
          </a:p>
          <a:p>
            <a:pPr lvl="2"/>
            <a:r>
              <a:rPr lang="en-GB"/>
              <a:t>Third level</a:t>
            </a:r>
          </a:p>
          <a:p>
            <a:pPr lvl="3"/>
            <a:r>
              <a:rPr lang="en-GB"/>
              <a:t>Fourth level</a:t>
            </a:r>
          </a:p>
          <a:p>
            <a:pPr lvl="4"/>
            <a:r>
              <a:rPr lang="en-GB"/>
              <a:t>Fifth level</a:t>
            </a:r>
          </a:p>
        </p:txBody>
      </p:sp>
      <p:sp>
        <p:nvSpPr>
          <p:cNvPr id="14" name="Text Placeholder 5">
            <a:extLst>
              <a:ext uri="{FF2B5EF4-FFF2-40B4-BE49-F238E27FC236}">
                <a16:creationId xmlns:a16="http://schemas.microsoft.com/office/drawing/2014/main" id="{F67FB5E7-5B59-E9A6-24A4-A3AE5DFF7745}"/>
              </a:ext>
            </a:extLst>
          </p:cNvPr>
          <p:cNvSpPr>
            <a:spLocks noGrp="1"/>
          </p:cNvSpPr>
          <p:nvPr>
            <p:ph type="body" sz="quarter" idx="20" hasCustomPrompt="1"/>
          </p:nvPr>
        </p:nvSpPr>
        <p:spPr>
          <a:xfrm>
            <a:off x="3564596" y="4479926"/>
            <a:ext cx="2120348" cy="1547811"/>
          </a:xfrm>
          <a:solidFill>
            <a:schemeClr val="accent1"/>
          </a:solidFill>
        </p:spPr>
        <p:txBody>
          <a:bodyPr lIns="180000" tIns="360000" rIns="180000"/>
          <a:lstStyle>
            <a:lvl1pPr>
              <a:defRPr>
                <a:solidFill>
                  <a:schemeClr val="tx2"/>
                </a:solidFill>
              </a:defRPr>
            </a:lvl1pPr>
            <a:lvl2pPr>
              <a:buClr>
                <a:schemeClr val="accent3"/>
              </a:buClr>
              <a:defRPr>
                <a:solidFill>
                  <a:schemeClr val="tx2"/>
                </a:solidFill>
              </a:defRPr>
            </a:lvl2pPr>
            <a:lvl3pPr>
              <a:buClr>
                <a:schemeClr val="accent3"/>
              </a:buClr>
              <a:defRPr>
                <a:solidFill>
                  <a:schemeClr val="tx2"/>
                </a:solidFill>
              </a:defRPr>
            </a:lvl3pPr>
            <a:lvl4pPr>
              <a:buClr>
                <a:schemeClr val="accent3"/>
              </a:buClr>
              <a:defRPr>
                <a:solidFill>
                  <a:schemeClr val="tx2"/>
                </a:solidFill>
              </a:defRPr>
            </a:lvl4pPr>
            <a:lvl5pPr>
              <a:buClr>
                <a:schemeClr val="accent3"/>
              </a:buClr>
              <a:defRPr>
                <a:solidFill>
                  <a:schemeClr val="tx2"/>
                </a:solidFill>
              </a:defRPr>
            </a:lvl5pPr>
          </a:lstStyle>
          <a:p>
            <a:pPr lvl="0"/>
            <a:r>
              <a:rPr lang="en-GB"/>
              <a:t>Insert text here</a:t>
            </a:r>
          </a:p>
          <a:p>
            <a:pPr lvl="1"/>
            <a:r>
              <a:rPr lang="en-GB"/>
              <a:t>Second level</a:t>
            </a:r>
          </a:p>
          <a:p>
            <a:pPr lvl="2"/>
            <a:r>
              <a:rPr lang="en-GB"/>
              <a:t>Third level</a:t>
            </a:r>
          </a:p>
          <a:p>
            <a:pPr lvl="3"/>
            <a:r>
              <a:rPr lang="en-GB"/>
              <a:t>Fourth level</a:t>
            </a:r>
          </a:p>
          <a:p>
            <a:pPr lvl="4"/>
            <a:r>
              <a:rPr lang="en-GB"/>
              <a:t>Fifth level</a:t>
            </a:r>
          </a:p>
        </p:txBody>
      </p:sp>
      <p:sp>
        <p:nvSpPr>
          <p:cNvPr id="15" name="Text Placeholder 5">
            <a:extLst>
              <a:ext uri="{FF2B5EF4-FFF2-40B4-BE49-F238E27FC236}">
                <a16:creationId xmlns:a16="http://schemas.microsoft.com/office/drawing/2014/main" id="{9EC0C03C-3180-061F-654E-9A5946A6E08F}"/>
              </a:ext>
            </a:extLst>
          </p:cNvPr>
          <p:cNvSpPr>
            <a:spLocks noGrp="1"/>
          </p:cNvSpPr>
          <p:nvPr>
            <p:ph type="body" sz="quarter" idx="21" hasCustomPrompt="1"/>
          </p:nvPr>
        </p:nvSpPr>
        <p:spPr>
          <a:xfrm>
            <a:off x="6803434" y="4256395"/>
            <a:ext cx="4014148" cy="1096344"/>
          </a:xfrm>
        </p:spPr>
        <p:txBody>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GB"/>
              <a:t>Insert text here</a:t>
            </a:r>
          </a:p>
          <a:p>
            <a:pPr lvl="1"/>
            <a:r>
              <a:rPr lang="en-GB"/>
              <a:t>Second level</a:t>
            </a:r>
          </a:p>
          <a:p>
            <a:pPr lvl="2"/>
            <a:r>
              <a:rPr lang="en-GB"/>
              <a:t>Third level</a:t>
            </a:r>
          </a:p>
          <a:p>
            <a:pPr lvl="3"/>
            <a:r>
              <a:rPr lang="en-GB"/>
              <a:t>Fourth level</a:t>
            </a:r>
          </a:p>
          <a:p>
            <a:pPr lvl="4"/>
            <a:r>
              <a:rPr lang="en-GB"/>
              <a:t>Fifth level</a:t>
            </a:r>
          </a:p>
        </p:txBody>
      </p:sp>
      <p:sp>
        <p:nvSpPr>
          <p:cNvPr id="16" name="Text Placeholder 9">
            <a:extLst>
              <a:ext uri="{FF2B5EF4-FFF2-40B4-BE49-F238E27FC236}">
                <a16:creationId xmlns:a16="http://schemas.microsoft.com/office/drawing/2014/main" id="{888AD919-2BEE-BCF3-3A6D-50D529E320CD}"/>
              </a:ext>
            </a:extLst>
          </p:cNvPr>
          <p:cNvSpPr>
            <a:spLocks noGrp="1"/>
          </p:cNvSpPr>
          <p:nvPr>
            <p:ph type="body" sz="quarter" idx="22" hasCustomPrompt="1"/>
          </p:nvPr>
        </p:nvSpPr>
        <p:spPr>
          <a:xfrm>
            <a:off x="6803435" y="5435289"/>
            <a:ext cx="1682312" cy="266700"/>
          </a:xfrm>
        </p:spPr>
        <p:txBody>
          <a:bodyPr/>
          <a:lstStyle>
            <a:lvl1pPr>
              <a:defRPr>
                <a:solidFill>
                  <a:schemeClr val="bg2"/>
                </a:solidFill>
                <a:latin typeface="Arial" panose="020B0604020202020204" pitchFamily="34" charset="0"/>
              </a:defRPr>
            </a:lvl1pPr>
            <a:lvl2pPr>
              <a:defRPr>
                <a:latin typeface="Gotham Bold" pitchFamily="50" charset="0"/>
              </a:defRPr>
            </a:lvl2pPr>
            <a:lvl3pPr>
              <a:defRPr>
                <a:latin typeface="Gotham Bold" pitchFamily="50" charset="0"/>
              </a:defRPr>
            </a:lvl3pPr>
            <a:lvl4pPr>
              <a:defRPr>
                <a:latin typeface="Gotham Bold" pitchFamily="50" charset="0"/>
              </a:defRPr>
            </a:lvl4pPr>
            <a:lvl5pPr>
              <a:defRPr>
                <a:latin typeface="Gotham Bold" pitchFamily="50" charset="0"/>
              </a:defRPr>
            </a:lvl5pPr>
          </a:lstStyle>
          <a:p>
            <a:pPr lvl="0"/>
            <a:r>
              <a:rPr lang="en-GB"/>
              <a:t>Insert name here</a:t>
            </a:r>
          </a:p>
        </p:txBody>
      </p:sp>
      <p:sp>
        <p:nvSpPr>
          <p:cNvPr id="17" name="Text Placeholder 11">
            <a:extLst>
              <a:ext uri="{FF2B5EF4-FFF2-40B4-BE49-F238E27FC236}">
                <a16:creationId xmlns:a16="http://schemas.microsoft.com/office/drawing/2014/main" id="{242B0A19-1960-A688-6E5E-C9DD4EA66726}"/>
              </a:ext>
            </a:extLst>
          </p:cNvPr>
          <p:cNvSpPr>
            <a:spLocks noGrp="1"/>
          </p:cNvSpPr>
          <p:nvPr>
            <p:ph type="body" sz="quarter" idx="23" hasCustomPrompt="1"/>
          </p:nvPr>
        </p:nvSpPr>
        <p:spPr>
          <a:xfrm>
            <a:off x="6803435" y="5626097"/>
            <a:ext cx="1682312" cy="266700"/>
          </a:xfrm>
        </p:spPr>
        <p:txBody>
          <a:bodyPr/>
          <a:lstStyle>
            <a:lvl1pPr>
              <a:defRPr>
                <a:solidFill>
                  <a:schemeClr val="bg2"/>
                </a:solidFill>
              </a:defRPr>
            </a:lvl1pPr>
          </a:lstStyle>
          <a:p>
            <a:pPr lvl="0"/>
            <a:r>
              <a:rPr lang="en-GB"/>
              <a:t>Insert title here</a:t>
            </a:r>
          </a:p>
        </p:txBody>
      </p:sp>
      <p:cxnSp>
        <p:nvCxnSpPr>
          <p:cNvPr id="18" name="Straight Connector 17">
            <a:extLst>
              <a:ext uri="{FF2B5EF4-FFF2-40B4-BE49-F238E27FC236}">
                <a16:creationId xmlns:a16="http://schemas.microsoft.com/office/drawing/2014/main" id="{6AD8EE30-D1E9-EE62-BCC0-9C01DA929A1A}"/>
              </a:ext>
            </a:extLst>
          </p:cNvPr>
          <p:cNvCxnSpPr>
            <a:cxnSpLocks/>
          </p:cNvCxnSpPr>
          <p:nvPr/>
        </p:nvCxnSpPr>
        <p:spPr>
          <a:xfrm>
            <a:off x="3147102" y="2266520"/>
            <a:ext cx="0" cy="3761216"/>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581CE2D9-CA62-36AF-83B3-111919E440EE}"/>
              </a:ext>
            </a:extLst>
          </p:cNvPr>
          <p:cNvCxnSpPr>
            <a:cxnSpLocks/>
          </p:cNvCxnSpPr>
          <p:nvPr/>
        </p:nvCxnSpPr>
        <p:spPr>
          <a:xfrm>
            <a:off x="6118128" y="2266520"/>
            <a:ext cx="0" cy="3761216"/>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Picture Placeholder 21">
            <a:extLst>
              <a:ext uri="{FF2B5EF4-FFF2-40B4-BE49-F238E27FC236}">
                <a16:creationId xmlns:a16="http://schemas.microsoft.com/office/drawing/2014/main" id="{64B2C224-98A3-DB89-1B06-02EE840744E9}"/>
              </a:ext>
            </a:extLst>
          </p:cNvPr>
          <p:cNvSpPr>
            <a:spLocks noGrp="1"/>
          </p:cNvSpPr>
          <p:nvPr>
            <p:ph type="pic" sz="quarter" idx="24" hasCustomPrompt="1"/>
          </p:nvPr>
        </p:nvSpPr>
        <p:spPr>
          <a:xfrm>
            <a:off x="6551312" y="2266520"/>
            <a:ext cx="4504331" cy="1728000"/>
          </a:xfrm>
        </p:spPr>
        <p:txBody>
          <a:bodyPr/>
          <a:lstStyle>
            <a:lvl1pPr algn="ctr">
              <a:defRPr/>
            </a:lvl1pPr>
          </a:lstStyle>
          <a:p>
            <a:r>
              <a:rPr lang="en-GB"/>
              <a:t>Click icon to insert image</a:t>
            </a:r>
          </a:p>
        </p:txBody>
      </p:sp>
      <p:sp>
        <p:nvSpPr>
          <p:cNvPr id="29" name="Text Placeholder 28">
            <a:extLst>
              <a:ext uri="{FF2B5EF4-FFF2-40B4-BE49-F238E27FC236}">
                <a16:creationId xmlns:a16="http://schemas.microsoft.com/office/drawing/2014/main" id="{2F7C36C4-76BF-9AF7-7A35-C55FBEE5AE87}"/>
              </a:ext>
            </a:extLst>
          </p:cNvPr>
          <p:cNvSpPr>
            <a:spLocks noGrp="1"/>
          </p:cNvSpPr>
          <p:nvPr>
            <p:ph type="body" sz="quarter" idx="25" hasCustomPrompt="1"/>
          </p:nvPr>
        </p:nvSpPr>
        <p:spPr>
          <a:xfrm>
            <a:off x="335013" y="2266520"/>
            <a:ext cx="35991" cy="1728000"/>
          </a:xfrm>
          <a:solidFill>
            <a:schemeClr val="accent2"/>
          </a:solidFill>
        </p:spPr>
        <p:txBody>
          <a:bodyPr/>
          <a:lstStyle>
            <a:lvl1pPr>
              <a:defRPr/>
            </a:lvl1pPr>
          </a:lstStyle>
          <a:p>
            <a:pPr lvl="0"/>
            <a:r>
              <a:rPr lang="en-GB"/>
              <a:t> </a:t>
            </a:r>
          </a:p>
        </p:txBody>
      </p:sp>
      <p:sp>
        <p:nvSpPr>
          <p:cNvPr id="30" name="Text Placeholder 28">
            <a:extLst>
              <a:ext uri="{FF2B5EF4-FFF2-40B4-BE49-F238E27FC236}">
                <a16:creationId xmlns:a16="http://schemas.microsoft.com/office/drawing/2014/main" id="{F8381302-6460-0F5F-479F-E6A797AF52BC}"/>
              </a:ext>
            </a:extLst>
          </p:cNvPr>
          <p:cNvSpPr>
            <a:spLocks noGrp="1"/>
          </p:cNvSpPr>
          <p:nvPr>
            <p:ph type="body" sz="quarter" idx="26" hasCustomPrompt="1"/>
          </p:nvPr>
        </p:nvSpPr>
        <p:spPr>
          <a:xfrm>
            <a:off x="335013" y="4299736"/>
            <a:ext cx="35991" cy="1728000"/>
          </a:xfrm>
          <a:solidFill>
            <a:schemeClr val="accent1"/>
          </a:solidFill>
        </p:spPr>
        <p:txBody>
          <a:bodyPr/>
          <a:lstStyle>
            <a:lvl1pPr>
              <a:defRPr/>
            </a:lvl1pPr>
          </a:lstStyle>
          <a:p>
            <a:pPr lvl="0"/>
            <a:r>
              <a:rPr lang="en-GB"/>
              <a:t> </a:t>
            </a:r>
          </a:p>
        </p:txBody>
      </p:sp>
      <p:sp>
        <p:nvSpPr>
          <p:cNvPr id="38" name="Text Placeholder 37">
            <a:extLst>
              <a:ext uri="{FF2B5EF4-FFF2-40B4-BE49-F238E27FC236}">
                <a16:creationId xmlns:a16="http://schemas.microsoft.com/office/drawing/2014/main" id="{3C30209F-BFED-1C17-7393-334D3173A281}"/>
              </a:ext>
            </a:extLst>
          </p:cNvPr>
          <p:cNvSpPr>
            <a:spLocks noGrp="1"/>
          </p:cNvSpPr>
          <p:nvPr>
            <p:ph type="body" sz="quarter" idx="27" hasCustomPrompt="1"/>
          </p:nvPr>
        </p:nvSpPr>
        <p:spPr>
          <a:xfrm>
            <a:off x="531582" y="2266545"/>
            <a:ext cx="355908" cy="258887"/>
          </a:xfrm>
          <a:custGeom>
            <a:avLst/>
            <a:gdLst>
              <a:gd name="connsiteX0" fmla="*/ 211936 w 356001"/>
              <a:gd name="connsiteY0" fmla="*/ 167667 h 258887"/>
              <a:gd name="connsiteX1" fmla="*/ 211940 w 356001"/>
              <a:gd name="connsiteY1" fmla="*/ 167693 h 258887"/>
              <a:gd name="connsiteX2" fmla="*/ 211936 w 356001"/>
              <a:gd name="connsiteY2" fmla="*/ 167714 h 258887"/>
              <a:gd name="connsiteX3" fmla="*/ 342085 w 356001"/>
              <a:gd name="connsiteY3" fmla="*/ 23 h 258887"/>
              <a:gd name="connsiteX4" fmla="*/ 351308 w 356001"/>
              <a:gd name="connsiteY4" fmla="*/ 17014 h 258887"/>
              <a:gd name="connsiteX5" fmla="*/ 298324 w 356001"/>
              <a:gd name="connsiteY5" fmla="*/ 58925 h 258887"/>
              <a:gd name="connsiteX6" fmla="*/ 265683 w 356001"/>
              <a:gd name="connsiteY6" fmla="*/ 118590 h 258887"/>
              <a:gd name="connsiteX7" fmla="*/ 269914 w 356001"/>
              <a:gd name="connsiteY7" fmla="*/ 131443 h 258887"/>
              <a:gd name="connsiteX8" fmla="*/ 281426 w 356001"/>
              <a:gd name="connsiteY8" fmla="*/ 136344 h 258887"/>
              <a:gd name="connsiteX9" fmla="*/ 300613 w 356001"/>
              <a:gd name="connsiteY9" fmla="*/ 134448 h 258887"/>
              <a:gd name="connsiteX10" fmla="*/ 340744 w 356001"/>
              <a:gd name="connsiteY10" fmla="*/ 151809 h 258887"/>
              <a:gd name="connsiteX11" fmla="*/ 356001 w 356001"/>
              <a:gd name="connsiteY11" fmla="*/ 192688 h 258887"/>
              <a:gd name="connsiteX12" fmla="*/ 356001 w 356001"/>
              <a:gd name="connsiteY12" fmla="*/ 196281 h 258887"/>
              <a:gd name="connsiteX13" fmla="*/ 339010 w 356001"/>
              <a:gd name="connsiteY13" fmla="*/ 241873 h 258887"/>
              <a:gd name="connsiteX14" fmla="*/ 318179 w 356001"/>
              <a:gd name="connsiteY14" fmla="*/ 255324 h 258887"/>
              <a:gd name="connsiteX15" fmla="*/ 296617 w 356001"/>
              <a:gd name="connsiteY15" fmla="*/ 258887 h 258887"/>
              <a:gd name="connsiteX16" fmla="*/ 286379 w 356001"/>
              <a:gd name="connsiteY16" fmla="*/ 258887 h 258887"/>
              <a:gd name="connsiteX17" fmla="*/ 259531 w 356001"/>
              <a:gd name="connsiteY17" fmla="*/ 253536 h 258887"/>
              <a:gd name="connsiteX18" fmla="*/ 234198 w 356001"/>
              <a:gd name="connsiteY18" fmla="*/ 234707 h 258887"/>
              <a:gd name="connsiteX19" fmla="*/ 217502 w 356001"/>
              <a:gd name="connsiteY19" fmla="*/ 205392 h 258887"/>
              <a:gd name="connsiteX20" fmla="*/ 211940 w 356001"/>
              <a:gd name="connsiteY20" fmla="*/ 167693 h 258887"/>
              <a:gd name="connsiteX21" fmla="*/ 219415 w 356001"/>
              <a:gd name="connsiteY21" fmla="*/ 124751 h 258887"/>
              <a:gd name="connsiteX22" fmla="*/ 241873 w 356001"/>
              <a:gd name="connsiteY22" fmla="*/ 80470 h 258887"/>
              <a:gd name="connsiteX23" fmla="*/ 342085 w 356001"/>
              <a:gd name="connsiteY23" fmla="*/ 23 h 258887"/>
              <a:gd name="connsiteX24" fmla="*/ 130102 w 356001"/>
              <a:gd name="connsiteY24" fmla="*/ 0 h 258887"/>
              <a:gd name="connsiteX25" fmla="*/ 139326 w 356001"/>
              <a:gd name="connsiteY25" fmla="*/ 16991 h 258887"/>
              <a:gd name="connsiteX26" fmla="*/ 84816 w 356001"/>
              <a:gd name="connsiteY26" fmla="*/ 60035 h 258887"/>
              <a:gd name="connsiteX27" fmla="*/ 53724 w 356001"/>
              <a:gd name="connsiteY27" fmla="*/ 120093 h 258887"/>
              <a:gd name="connsiteX28" fmla="*/ 59480 w 356001"/>
              <a:gd name="connsiteY28" fmla="*/ 132946 h 258887"/>
              <a:gd name="connsiteX29" fmla="*/ 69466 w 356001"/>
              <a:gd name="connsiteY29" fmla="*/ 136344 h 258887"/>
              <a:gd name="connsiteX30" fmla="*/ 88653 w 356001"/>
              <a:gd name="connsiteY30" fmla="*/ 134448 h 258887"/>
              <a:gd name="connsiteX31" fmla="*/ 128969 w 356001"/>
              <a:gd name="connsiteY31" fmla="*/ 152017 h 258887"/>
              <a:gd name="connsiteX32" fmla="*/ 144712 w 356001"/>
              <a:gd name="connsiteY32" fmla="*/ 194506 h 258887"/>
              <a:gd name="connsiteX33" fmla="*/ 127444 w 356001"/>
              <a:gd name="connsiteY33" fmla="*/ 241156 h 258887"/>
              <a:gd name="connsiteX34" fmla="*/ 106913 w 356001"/>
              <a:gd name="connsiteY34" fmla="*/ 255188 h 258887"/>
              <a:gd name="connsiteX35" fmla="*/ 85474 w 356001"/>
              <a:gd name="connsiteY35" fmla="*/ 258887 h 258887"/>
              <a:gd name="connsiteX36" fmla="*/ 74850 w 356001"/>
              <a:gd name="connsiteY36" fmla="*/ 258887 h 258887"/>
              <a:gd name="connsiteX37" fmla="*/ 47555 w 356001"/>
              <a:gd name="connsiteY37" fmla="*/ 253582 h 258887"/>
              <a:gd name="connsiteX38" fmla="*/ 22077 w 356001"/>
              <a:gd name="connsiteY38" fmla="*/ 234753 h 258887"/>
              <a:gd name="connsiteX39" fmla="*/ 0 w 356001"/>
              <a:gd name="connsiteY39" fmla="*/ 167714 h 258887"/>
              <a:gd name="connsiteX40" fmla="*/ 0 w 356001"/>
              <a:gd name="connsiteY40" fmla="*/ 167667 h 258887"/>
              <a:gd name="connsiteX41" fmla="*/ 28226 w 356001"/>
              <a:gd name="connsiteY41" fmla="*/ 82504 h 258887"/>
              <a:gd name="connsiteX42" fmla="*/ 130102 w 356001"/>
              <a:gd name="connsiteY42" fmla="*/ 0 h 258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356001" h="258887">
                <a:moveTo>
                  <a:pt x="211936" y="167667"/>
                </a:moveTo>
                <a:lnTo>
                  <a:pt x="211940" y="167693"/>
                </a:lnTo>
                <a:lnTo>
                  <a:pt x="211936" y="167714"/>
                </a:lnTo>
                <a:close/>
                <a:moveTo>
                  <a:pt x="342085" y="23"/>
                </a:moveTo>
                <a:lnTo>
                  <a:pt x="351308" y="17014"/>
                </a:lnTo>
                <a:cubicBezTo>
                  <a:pt x="328284" y="32872"/>
                  <a:pt x="310622" y="46835"/>
                  <a:pt x="298324" y="58925"/>
                </a:cubicBezTo>
                <a:cubicBezTo>
                  <a:pt x="276548" y="80331"/>
                  <a:pt x="265683" y="100212"/>
                  <a:pt x="265683" y="118590"/>
                </a:cubicBezTo>
                <a:cubicBezTo>
                  <a:pt x="265683" y="123884"/>
                  <a:pt x="267093" y="128184"/>
                  <a:pt x="269914" y="131443"/>
                </a:cubicBezTo>
                <a:cubicBezTo>
                  <a:pt x="272734" y="134703"/>
                  <a:pt x="276548" y="136344"/>
                  <a:pt x="281426" y="136344"/>
                </a:cubicBezTo>
                <a:cubicBezTo>
                  <a:pt x="291135" y="135072"/>
                  <a:pt x="297538" y="134448"/>
                  <a:pt x="300613" y="134448"/>
                </a:cubicBezTo>
                <a:cubicBezTo>
                  <a:pt x="316748" y="134448"/>
                  <a:pt x="330110" y="140228"/>
                  <a:pt x="340744" y="151809"/>
                </a:cubicBezTo>
                <a:lnTo>
                  <a:pt x="356001" y="192688"/>
                </a:lnTo>
                <a:lnTo>
                  <a:pt x="356001" y="196281"/>
                </a:lnTo>
                <a:lnTo>
                  <a:pt x="339010" y="241873"/>
                </a:lnTo>
                <a:cubicBezTo>
                  <a:pt x="333127" y="247849"/>
                  <a:pt x="326180" y="252333"/>
                  <a:pt x="318179" y="255324"/>
                </a:cubicBezTo>
                <a:lnTo>
                  <a:pt x="296617" y="258887"/>
                </a:lnTo>
                <a:lnTo>
                  <a:pt x="286379" y="258887"/>
                </a:lnTo>
                <a:lnTo>
                  <a:pt x="259531" y="253536"/>
                </a:lnTo>
                <a:cubicBezTo>
                  <a:pt x="250062" y="249351"/>
                  <a:pt x="241619" y="243075"/>
                  <a:pt x="234198" y="234707"/>
                </a:cubicBezTo>
                <a:cubicBezTo>
                  <a:pt x="226778" y="226339"/>
                  <a:pt x="221212" y="216566"/>
                  <a:pt x="217502" y="205392"/>
                </a:cubicBezTo>
                <a:lnTo>
                  <a:pt x="211940" y="167693"/>
                </a:lnTo>
                <a:lnTo>
                  <a:pt x="219415" y="124751"/>
                </a:lnTo>
                <a:cubicBezTo>
                  <a:pt x="224402" y="110210"/>
                  <a:pt x="231887" y="95450"/>
                  <a:pt x="241873" y="80470"/>
                </a:cubicBezTo>
                <a:cubicBezTo>
                  <a:pt x="261846" y="50511"/>
                  <a:pt x="295250" y="23695"/>
                  <a:pt x="342085" y="23"/>
                </a:cubicBezTo>
                <a:close/>
                <a:moveTo>
                  <a:pt x="130102" y="0"/>
                </a:moveTo>
                <a:lnTo>
                  <a:pt x="139326" y="16991"/>
                </a:lnTo>
                <a:cubicBezTo>
                  <a:pt x="114776" y="34098"/>
                  <a:pt x="96583" y="48453"/>
                  <a:pt x="84816" y="60035"/>
                </a:cubicBezTo>
                <a:cubicBezTo>
                  <a:pt x="64080" y="80932"/>
                  <a:pt x="53724" y="100952"/>
                  <a:pt x="53724" y="120093"/>
                </a:cubicBezTo>
                <a:cubicBezTo>
                  <a:pt x="53724" y="126658"/>
                  <a:pt x="55642" y="130934"/>
                  <a:pt x="59480" y="132946"/>
                </a:cubicBezTo>
                <a:cubicBezTo>
                  <a:pt x="63317" y="135211"/>
                  <a:pt x="66646" y="136344"/>
                  <a:pt x="69466" y="136344"/>
                </a:cubicBezTo>
                <a:cubicBezTo>
                  <a:pt x="79176" y="135072"/>
                  <a:pt x="85579" y="134448"/>
                  <a:pt x="88653" y="134448"/>
                </a:cubicBezTo>
                <a:cubicBezTo>
                  <a:pt x="105043" y="134448"/>
                  <a:pt x="118474" y="140297"/>
                  <a:pt x="128969" y="152017"/>
                </a:cubicBezTo>
                <a:cubicBezTo>
                  <a:pt x="139465" y="163714"/>
                  <a:pt x="144712" y="177885"/>
                  <a:pt x="144712" y="194506"/>
                </a:cubicBezTo>
                <a:cubicBezTo>
                  <a:pt x="144712" y="213162"/>
                  <a:pt x="138956" y="228696"/>
                  <a:pt x="127444" y="241156"/>
                </a:cubicBezTo>
                <a:cubicBezTo>
                  <a:pt x="121688" y="247398"/>
                  <a:pt x="114845" y="252073"/>
                  <a:pt x="106913" y="255188"/>
                </a:cubicBezTo>
                <a:lnTo>
                  <a:pt x="85474" y="258887"/>
                </a:lnTo>
                <a:lnTo>
                  <a:pt x="74850" y="258887"/>
                </a:lnTo>
                <a:lnTo>
                  <a:pt x="47555" y="253582"/>
                </a:lnTo>
                <a:cubicBezTo>
                  <a:pt x="37924" y="249397"/>
                  <a:pt x="29428" y="243121"/>
                  <a:pt x="22077" y="234753"/>
                </a:cubicBezTo>
                <a:cubicBezTo>
                  <a:pt x="7351" y="218016"/>
                  <a:pt x="0" y="195662"/>
                  <a:pt x="0" y="167714"/>
                </a:cubicBezTo>
                <a:lnTo>
                  <a:pt x="0" y="167667"/>
                </a:lnTo>
                <a:cubicBezTo>
                  <a:pt x="0" y="140990"/>
                  <a:pt x="9409" y="112580"/>
                  <a:pt x="28226" y="82504"/>
                </a:cubicBezTo>
                <a:cubicBezTo>
                  <a:pt x="47020" y="52406"/>
                  <a:pt x="81002" y="24897"/>
                  <a:pt x="130102" y="0"/>
                </a:cubicBezTo>
                <a:close/>
              </a:path>
            </a:pathLst>
          </a:custGeom>
          <a:solidFill>
            <a:schemeClr val="accent4"/>
          </a:solidFill>
        </p:spPr>
        <p:txBody>
          <a:bodyPr wrap="square">
            <a:noAutofit/>
          </a:bodyPr>
          <a:lstStyle>
            <a:lvl1pPr>
              <a:defRPr/>
            </a:lvl1pPr>
          </a:lstStyle>
          <a:p>
            <a:pPr lvl="0"/>
            <a:r>
              <a:rPr lang="en-GB"/>
              <a:t> </a:t>
            </a:r>
          </a:p>
        </p:txBody>
      </p:sp>
      <p:sp>
        <p:nvSpPr>
          <p:cNvPr id="39" name="Text Placeholder 38">
            <a:extLst>
              <a:ext uri="{FF2B5EF4-FFF2-40B4-BE49-F238E27FC236}">
                <a16:creationId xmlns:a16="http://schemas.microsoft.com/office/drawing/2014/main" id="{80A96817-5E54-B200-DA6D-CC231C634BB5}"/>
              </a:ext>
            </a:extLst>
          </p:cNvPr>
          <p:cNvSpPr>
            <a:spLocks noGrp="1"/>
          </p:cNvSpPr>
          <p:nvPr>
            <p:ph type="body" sz="quarter" idx="28" hasCustomPrompt="1"/>
          </p:nvPr>
        </p:nvSpPr>
        <p:spPr>
          <a:xfrm>
            <a:off x="531010" y="4299737"/>
            <a:ext cx="355908" cy="258887"/>
          </a:xfrm>
          <a:custGeom>
            <a:avLst/>
            <a:gdLst>
              <a:gd name="connsiteX0" fmla="*/ 211936 w 356001"/>
              <a:gd name="connsiteY0" fmla="*/ 167667 h 258887"/>
              <a:gd name="connsiteX1" fmla="*/ 211940 w 356001"/>
              <a:gd name="connsiteY1" fmla="*/ 167693 h 258887"/>
              <a:gd name="connsiteX2" fmla="*/ 211936 w 356001"/>
              <a:gd name="connsiteY2" fmla="*/ 167714 h 258887"/>
              <a:gd name="connsiteX3" fmla="*/ 342085 w 356001"/>
              <a:gd name="connsiteY3" fmla="*/ 23 h 258887"/>
              <a:gd name="connsiteX4" fmla="*/ 351308 w 356001"/>
              <a:gd name="connsiteY4" fmla="*/ 17014 h 258887"/>
              <a:gd name="connsiteX5" fmla="*/ 298324 w 356001"/>
              <a:gd name="connsiteY5" fmla="*/ 58925 h 258887"/>
              <a:gd name="connsiteX6" fmla="*/ 265683 w 356001"/>
              <a:gd name="connsiteY6" fmla="*/ 118590 h 258887"/>
              <a:gd name="connsiteX7" fmla="*/ 269914 w 356001"/>
              <a:gd name="connsiteY7" fmla="*/ 131443 h 258887"/>
              <a:gd name="connsiteX8" fmla="*/ 281426 w 356001"/>
              <a:gd name="connsiteY8" fmla="*/ 136344 h 258887"/>
              <a:gd name="connsiteX9" fmla="*/ 300613 w 356001"/>
              <a:gd name="connsiteY9" fmla="*/ 134448 h 258887"/>
              <a:gd name="connsiteX10" fmla="*/ 340744 w 356001"/>
              <a:gd name="connsiteY10" fmla="*/ 151809 h 258887"/>
              <a:gd name="connsiteX11" fmla="*/ 356001 w 356001"/>
              <a:gd name="connsiteY11" fmla="*/ 192688 h 258887"/>
              <a:gd name="connsiteX12" fmla="*/ 356001 w 356001"/>
              <a:gd name="connsiteY12" fmla="*/ 196281 h 258887"/>
              <a:gd name="connsiteX13" fmla="*/ 339010 w 356001"/>
              <a:gd name="connsiteY13" fmla="*/ 241873 h 258887"/>
              <a:gd name="connsiteX14" fmla="*/ 318179 w 356001"/>
              <a:gd name="connsiteY14" fmla="*/ 255324 h 258887"/>
              <a:gd name="connsiteX15" fmla="*/ 296617 w 356001"/>
              <a:gd name="connsiteY15" fmla="*/ 258887 h 258887"/>
              <a:gd name="connsiteX16" fmla="*/ 286379 w 356001"/>
              <a:gd name="connsiteY16" fmla="*/ 258887 h 258887"/>
              <a:gd name="connsiteX17" fmla="*/ 259531 w 356001"/>
              <a:gd name="connsiteY17" fmla="*/ 253536 h 258887"/>
              <a:gd name="connsiteX18" fmla="*/ 234198 w 356001"/>
              <a:gd name="connsiteY18" fmla="*/ 234707 h 258887"/>
              <a:gd name="connsiteX19" fmla="*/ 217502 w 356001"/>
              <a:gd name="connsiteY19" fmla="*/ 205392 h 258887"/>
              <a:gd name="connsiteX20" fmla="*/ 211940 w 356001"/>
              <a:gd name="connsiteY20" fmla="*/ 167693 h 258887"/>
              <a:gd name="connsiteX21" fmla="*/ 219415 w 356001"/>
              <a:gd name="connsiteY21" fmla="*/ 124751 h 258887"/>
              <a:gd name="connsiteX22" fmla="*/ 241873 w 356001"/>
              <a:gd name="connsiteY22" fmla="*/ 80470 h 258887"/>
              <a:gd name="connsiteX23" fmla="*/ 342085 w 356001"/>
              <a:gd name="connsiteY23" fmla="*/ 23 h 258887"/>
              <a:gd name="connsiteX24" fmla="*/ 130102 w 356001"/>
              <a:gd name="connsiteY24" fmla="*/ 0 h 258887"/>
              <a:gd name="connsiteX25" fmla="*/ 139326 w 356001"/>
              <a:gd name="connsiteY25" fmla="*/ 16991 h 258887"/>
              <a:gd name="connsiteX26" fmla="*/ 84816 w 356001"/>
              <a:gd name="connsiteY26" fmla="*/ 60035 h 258887"/>
              <a:gd name="connsiteX27" fmla="*/ 53724 w 356001"/>
              <a:gd name="connsiteY27" fmla="*/ 120093 h 258887"/>
              <a:gd name="connsiteX28" fmla="*/ 59480 w 356001"/>
              <a:gd name="connsiteY28" fmla="*/ 132946 h 258887"/>
              <a:gd name="connsiteX29" fmla="*/ 69466 w 356001"/>
              <a:gd name="connsiteY29" fmla="*/ 136344 h 258887"/>
              <a:gd name="connsiteX30" fmla="*/ 88653 w 356001"/>
              <a:gd name="connsiteY30" fmla="*/ 134448 h 258887"/>
              <a:gd name="connsiteX31" fmla="*/ 128969 w 356001"/>
              <a:gd name="connsiteY31" fmla="*/ 152017 h 258887"/>
              <a:gd name="connsiteX32" fmla="*/ 144712 w 356001"/>
              <a:gd name="connsiteY32" fmla="*/ 194506 h 258887"/>
              <a:gd name="connsiteX33" fmla="*/ 127444 w 356001"/>
              <a:gd name="connsiteY33" fmla="*/ 241156 h 258887"/>
              <a:gd name="connsiteX34" fmla="*/ 106913 w 356001"/>
              <a:gd name="connsiteY34" fmla="*/ 255188 h 258887"/>
              <a:gd name="connsiteX35" fmla="*/ 85474 w 356001"/>
              <a:gd name="connsiteY35" fmla="*/ 258887 h 258887"/>
              <a:gd name="connsiteX36" fmla="*/ 74850 w 356001"/>
              <a:gd name="connsiteY36" fmla="*/ 258887 h 258887"/>
              <a:gd name="connsiteX37" fmla="*/ 47555 w 356001"/>
              <a:gd name="connsiteY37" fmla="*/ 253582 h 258887"/>
              <a:gd name="connsiteX38" fmla="*/ 22077 w 356001"/>
              <a:gd name="connsiteY38" fmla="*/ 234753 h 258887"/>
              <a:gd name="connsiteX39" fmla="*/ 0 w 356001"/>
              <a:gd name="connsiteY39" fmla="*/ 167714 h 258887"/>
              <a:gd name="connsiteX40" fmla="*/ 0 w 356001"/>
              <a:gd name="connsiteY40" fmla="*/ 167667 h 258887"/>
              <a:gd name="connsiteX41" fmla="*/ 28226 w 356001"/>
              <a:gd name="connsiteY41" fmla="*/ 82504 h 258887"/>
              <a:gd name="connsiteX42" fmla="*/ 130102 w 356001"/>
              <a:gd name="connsiteY42" fmla="*/ 0 h 258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356001" h="258887">
                <a:moveTo>
                  <a:pt x="211936" y="167667"/>
                </a:moveTo>
                <a:lnTo>
                  <a:pt x="211940" y="167693"/>
                </a:lnTo>
                <a:lnTo>
                  <a:pt x="211936" y="167714"/>
                </a:lnTo>
                <a:close/>
                <a:moveTo>
                  <a:pt x="342085" y="23"/>
                </a:moveTo>
                <a:lnTo>
                  <a:pt x="351308" y="17014"/>
                </a:lnTo>
                <a:cubicBezTo>
                  <a:pt x="328284" y="32872"/>
                  <a:pt x="310622" y="46835"/>
                  <a:pt x="298324" y="58925"/>
                </a:cubicBezTo>
                <a:cubicBezTo>
                  <a:pt x="276548" y="80331"/>
                  <a:pt x="265683" y="100212"/>
                  <a:pt x="265683" y="118590"/>
                </a:cubicBezTo>
                <a:cubicBezTo>
                  <a:pt x="265683" y="123884"/>
                  <a:pt x="267093" y="128184"/>
                  <a:pt x="269914" y="131443"/>
                </a:cubicBezTo>
                <a:cubicBezTo>
                  <a:pt x="272734" y="134703"/>
                  <a:pt x="276548" y="136344"/>
                  <a:pt x="281426" y="136344"/>
                </a:cubicBezTo>
                <a:cubicBezTo>
                  <a:pt x="291135" y="135072"/>
                  <a:pt x="297538" y="134448"/>
                  <a:pt x="300613" y="134448"/>
                </a:cubicBezTo>
                <a:cubicBezTo>
                  <a:pt x="316748" y="134448"/>
                  <a:pt x="330110" y="140228"/>
                  <a:pt x="340744" y="151809"/>
                </a:cubicBezTo>
                <a:lnTo>
                  <a:pt x="356001" y="192688"/>
                </a:lnTo>
                <a:lnTo>
                  <a:pt x="356001" y="196281"/>
                </a:lnTo>
                <a:lnTo>
                  <a:pt x="339010" y="241873"/>
                </a:lnTo>
                <a:cubicBezTo>
                  <a:pt x="333127" y="247849"/>
                  <a:pt x="326180" y="252333"/>
                  <a:pt x="318179" y="255324"/>
                </a:cubicBezTo>
                <a:lnTo>
                  <a:pt x="296617" y="258887"/>
                </a:lnTo>
                <a:lnTo>
                  <a:pt x="286379" y="258887"/>
                </a:lnTo>
                <a:lnTo>
                  <a:pt x="259531" y="253536"/>
                </a:lnTo>
                <a:cubicBezTo>
                  <a:pt x="250062" y="249351"/>
                  <a:pt x="241619" y="243075"/>
                  <a:pt x="234198" y="234707"/>
                </a:cubicBezTo>
                <a:cubicBezTo>
                  <a:pt x="226778" y="226339"/>
                  <a:pt x="221212" y="216566"/>
                  <a:pt x="217502" y="205392"/>
                </a:cubicBezTo>
                <a:lnTo>
                  <a:pt x="211940" y="167693"/>
                </a:lnTo>
                <a:lnTo>
                  <a:pt x="219415" y="124751"/>
                </a:lnTo>
                <a:cubicBezTo>
                  <a:pt x="224402" y="110210"/>
                  <a:pt x="231887" y="95450"/>
                  <a:pt x="241873" y="80470"/>
                </a:cubicBezTo>
                <a:cubicBezTo>
                  <a:pt x="261846" y="50511"/>
                  <a:pt x="295250" y="23695"/>
                  <a:pt x="342085" y="23"/>
                </a:cubicBezTo>
                <a:close/>
                <a:moveTo>
                  <a:pt x="130102" y="0"/>
                </a:moveTo>
                <a:lnTo>
                  <a:pt x="139326" y="16991"/>
                </a:lnTo>
                <a:cubicBezTo>
                  <a:pt x="114776" y="34098"/>
                  <a:pt x="96583" y="48453"/>
                  <a:pt x="84816" y="60035"/>
                </a:cubicBezTo>
                <a:cubicBezTo>
                  <a:pt x="64080" y="80932"/>
                  <a:pt x="53724" y="100952"/>
                  <a:pt x="53724" y="120093"/>
                </a:cubicBezTo>
                <a:cubicBezTo>
                  <a:pt x="53724" y="126658"/>
                  <a:pt x="55642" y="130934"/>
                  <a:pt x="59480" y="132946"/>
                </a:cubicBezTo>
                <a:cubicBezTo>
                  <a:pt x="63317" y="135211"/>
                  <a:pt x="66646" y="136344"/>
                  <a:pt x="69466" y="136344"/>
                </a:cubicBezTo>
                <a:cubicBezTo>
                  <a:pt x="79176" y="135072"/>
                  <a:pt x="85579" y="134448"/>
                  <a:pt x="88653" y="134448"/>
                </a:cubicBezTo>
                <a:cubicBezTo>
                  <a:pt x="105043" y="134448"/>
                  <a:pt x="118474" y="140297"/>
                  <a:pt x="128969" y="152017"/>
                </a:cubicBezTo>
                <a:cubicBezTo>
                  <a:pt x="139465" y="163714"/>
                  <a:pt x="144712" y="177885"/>
                  <a:pt x="144712" y="194506"/>
                </a:cubicBezTo>
                <a:cubicBezTo>
                  <a:pt x="144712" y="213162"/>
                  <a:pt x="138956" y="228696"/>
                  <a:pt x="127444" y="241156"/>
                </a:cubicBezTo>
                <a:cubicBezTo>
                  <a:pt x="121688" y="247398"/>
                  <a:pt x="114845" y="252073"/>
                  <a:pt x="106913" y="255188"/>
                </a:cubicBezTo>
                <a:lnTo>
                  <a:pt x="85474" y="258887"/>
                </a:lnTo>
                <a:lnTo>
                  <a:pt x="74850" y="258887"/>
                </a:lnTo>
                <a:lnTo>
                  <a:pt x="47555" y="253582"/>
                </a:lnTo>
                <a:cubicBezTo>
                  <a:pt x="37924" y="249397"/>
                  <a:pt x="29428" y="243121"/>
                  <a:pt x="22077" y="234753"/>
                </a:cubicBezTo>
                <a:cubicBezTo>
                  <a:pt x="7351" y="218016"/>
                  <a:pt x="0" y="195662"/>
                  <a:pt x="0" y="167714"/>
                </a:cubicBezTo>
                <a:lnTo>
                  <a:pt x="0" y="167667"/>
                </a:lnTo>
                <a:cubicBezTo>
                  <a:pt x="0" y="140990"/>
                  <a:pt x="9409" y="112580"/>
                  <a:pt x="28226" y="82504"/>
                </a:cubicBezTo>
                <a:cubicBezTo>
                  <a:pt x="47020" y="52406"/>
                  <a:pt x="81002" y="24897"/>
                  <a:pt x="130102" y="0"/>
                </a:cubicBezTo>
                <a:close/>
              </a:path>
            </a:pathLst>
          </a:custGeom>
          <a:solidFill>
            <a:schemeClr val="accent2"/>
          </a:solidFill>
        </p:spPr>
        <p:txBody>
          <a:bodyPr wrap="square">
            <a:noAutofit/>
          </a:bodyPr>
          <a:lstStyle>
            <a:lvl1pPr>
              <a:defRPr/>
            </a:lvl1pPr>
          </a:lstStyle>
          <a:p>
            <a:pPr lvl="0"/>
            <a:r>
              <a:rPr lang="en-GB"/>
              <a:t> </a:t>
            </a:r>
          </a:p>
        </p:txBody>
      </p:sp>
      <p:sp>
        <p:nvSpPr>
          <p:cNvPr id="42" name="Text Placeholder 41">
            <a:extLst>
              <a:ext uri="{FF2B5EF4-FFF2-40B4-BE49-F238E27FC236}">
                <a16:creationId xmlns:a16="http://schemas.microsoft.com/office/drawing/2014/main" id="{082A01D8-B46E-486A-CE56-B1E28A5C3A63}"/>
              </a:ext>
            </a:extLst>
          </p:cNvPr>
          <p:cNvSpPr>
            <a:spLocks noGrp="1"/>
          </p:cNvSpPr>
          <p:nvPr>
            <p:ph type="body" sz="quarter" idx="29" hasCustomPrompt="1"/>
          </p:nvPr>
        </p:nvSpPr>
        <p:spPr>
          <a:xfrm>
            <a:off x="3758814" y="2289190"/>
            <a:ext cx="497572" cy="361934"/>
          </a:xfrm>
          <a:custGeom>
            <a:avLst/>
            <a:gdLst>
              <a:gd name="connsiteX0" fmla="*/ 211936 w 356001"/>
              <a:gd name="connsiteY0" fmla="*/ 167667 h 258887"/>
              <a:gd name="connsiteX1" fmla="*/ 211940 w 356001"/>
              <a:gd name="connsiteY1" fmla="*/ 167693 h 258887"/>
              <a:gd name="connsiteX2" fmla="*/ 211936 w 356001"/>
              <a:gd name="connsiteY2" fmla="*/ 167714 h 258887"/>
              <a:gd name="connsiteX3" fmla="*/ 342085 w 356001"/>
              <a:gd name="connsiteY3" fmla="*/ 23 h 258887"/>
              <a:gd name="connsiteX4" fmla="*/ 351308 w 356001"/>
              <a:gd name="connsiteY4" fmla="*/ 17014 h 258887"/>
              <a:gd name="connsiteX5" fmla="*/ 298324 w 356001"/>
              <a:gd name="connsiteY5" fmla="*/ 58925 h 258887"/>
              <a:gd name="connsiteX6" fmla="*/ 265683 w 356001"/>
              <a:gd name="connsiteY6" fmla="*/ 118590 h 258887"/>
              <a:gd name="connsiteX7" fmla="*/ 269914 w 356001"/>
              <a:gd name="connsiteY7" fmla="*/ 131443 h 258887"/>
              <a:gd name="connsiteX8" fmla="*/ 281426 w 356001"/>
              <a:gd name="connsiteY8" fmla="*/ 136344 h 258887"/>
              <a:gd name="connsiteX9" fmla="*/ 300613 w 356001"/>
              <a:gd name="connsiteY9" fmla="*/ 134448 h 258887"/>
              <a:gd name="connsiteX10" fmla="*/ 340744 w 356001"/>
              <a:gd name="connsiteY10" fmla="*/ 151809 h 258887"/>
              <a:gd name="connsiteX11" fmla="*/ 356001 w 356001"/>
              <a:gd name="connsiteY11" fmla="*/ 192688 h 258887"/>
              <a:gd name="connsiteX12" fmla="*/ 356001 w 356001"/>
              <a:gd name="connsiteY12" fmla="*/ 196281 h 258887"/>
              <a:gd name="connsiteX13" fmla="*/ 339010 w 356001"/>
              <a:gd name="connsiteY13" fmla="*/ 241873 h 258887"/>
              <a:gd name="connsiteX14" fmla="*/ 318179 w 356001"/>
              <a:gd name="connsiteY14" fmla="*/ 255324 h 258887"/>
              <a:gd name="connsiteX15" fmla="*/ 296617 w 356001"/>
              <a:gd name="connsiteY15" fmla="*/ 258887 h 258887"/>
              <a:gd name="connsiteX16" fmla="*/ 286379 w 356001"/>
              <a:gd name="connsiteY16" fmla="*/ 258887 h 258887"/>
              <a:gd name="connsiteX17" fmla="*/ 259531 w 356001"/>
              <a:gd name="connsiteY17" fmla="*/ 253536 h 258887"/>
              <a:gd name="connsiteX18" fmla="*/ 234198 w 356001"/>
              <a:gd name="connsiteY18" fmla="*/ 234707 h 258887"/>
              <a:gd name="connsiteX19" fmla="*/ 217502 w 356001"/>
              <a:gd name="connsiteY19" fmla="*/ 205392 h 258887"/>
              <a:gd name="connsiteX20" fmla="*/ 211940 w 356001"/>
              <a:gd name="connsiteY20" fmla="*/ 167693 h 258887"/>
              <a:gd name="connsiteX21" fmla="*/ 219415 w 356001"/>
              <a:gd name="connsiteY21" fmla="*/ 124751 h 258887"/>
              <a:gd name="connsiteX22" fmla="*/ 241873 w 356001"/>
              <a:gd name="connsiteY22" fmla="*/ 80470 h 258887"/>
              <a:gd name="connsiteX23" fmla="*/ 342085 w 356001"/>
              <a:gd name="connsiteY23" fmla="*/ 23 h 258887"/>
              <a:gd name="connsiteX24" fmla="*/ 130102 w 356001"/>
              <a:gd name="connsiteY24" fmla="*/ 0 h 258887"/>
              <a:gd name="connsiteX25" fmla="*/ 139326 w 356001"/>
              <a:gd name="connsiteY25" fmla="*/ 16991 h 258887"/>
              <a:gd name="connsiteX26" fmla="*/ 84816 w 356001"/>
              <a:gd name="connsiteY26" fmla="*/ 60035 h 258887"/>
              <a:gd name="connsiteX27" fmla="*/ 53724 w 356001"/>
              <a:gd name="connsiteY27" fmla="*/ 120093 h 258887"/>
              <a:gd name="connsiteX28" fmla="*/ 59480 w 356001"/>
              <a:gd name="connsiteY28" fmla="*/ 132946 h 258887"/>
              <a:gd name="connsiteX29" fmla="*/ 69466 w 356001"/>
              <a:gd name="connsiteY29" fmla="*/ 136344 h 258887"/>
              <a:gd name="connsiteX30" fmla="*/ 88653 w 356001"/>
              <a:gd name="connsiteY30" fmla="*/ 134448 h 258887"/>
              <a:gd name="connsiteX31" fmla="*/ 128969 w 356001"/>
              <a:gd name="connsiteY31" fmla="*/ 152017 h 258887"/>
              <a:gd name="connsiteX32" fmla="*/ 144712 w 356001"/>
              <a:gd name="connsiteY32" fmla="*/ 194506 h 258887"/>
              <a:gd name="connsiteX33" fmla="*/ 127444 w 356001"/>
              <a:gd name="connsiteY33" fmla="*/ 241156 h 258887"/>
              <a:gd name="connsiteX34" fmla="*/ 106913 w 356001"/>
              <a:gd name="connsiteY34" fmla="*/ 255188 h 258887"/>
              <a:gd name="connsiteX35" fmla="*/ 85474 w 356001"/>
              <a:gd name="connsiteY35" fmla="*/ 258887 h 258887"/>
              <a:gd name="connsiteX36" fmla="*/ 74850 w 356001"/>
              <a:gd name="connsiteY36" fmla="*/ 258887 h 258887"/>
              <a:gd name="connsiteX37" fmla="*/ 47555 w 356001"/>
              <a:gd name="connsiteY37" fmla="*/ 253582 h 258887"/>
              <a:gd name="connsiteX38" fmla="*/ 22077 w 356001"/>
              <a:gd name="connsiteY38" fmla="*/ 234753 h 258887"/>
              <a:gd name="connsiteX39" fmla="*/ 0 w 356001"/>
              <a:gd name="connsiteY39" fmla="*/ 167714 h 258887"/>
              <a:gd name="connsiteX40" fmla="*/ 0 w 356001"/>
              <a:gd name="connsiteY40" fmla="*/ 167667 h 258887"/>
              <a:gd name="connsiteX41" fmla="*/ 28226 w 356001"/>
              <a:gd name="connsiteY41" fmla="*/ 82504 h 258887"/>
              <a:gd name="connsiteX42" fmla="*/ 130102 w 356001"/>
              <a:gd name="connsiteY42" fmla="*/ 0 h 258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356001" h="258887">
                <a:moveTo>
                  <a:pt x="211936" y="167667"/>
                </a:moveTo>
                <a:lnTo>
                  <a:pt x="211940" y="167693"/>
                </a:lnTo>
                <a:lnTo>
                  <a:pt x="211936" y="167714"/>
                </a:lnTo>
                <a:close/>
                <a:moveTo>
                  <a:pt x="342085" y="23"/>
                </a:moveTo>
                <a:lnTo>
                  <a:pt x="351308" y="17014"/>
                </a:lnTo>
                <a:cubicBezTo>
                  <a:pt x="328284" y="32872"/>
                  <a:pt x="310622" y="46835"/>
                  <a:pt x="298324" y="58925"/>
                </a:cubicBezTo>
                <a:cubicBezTo>
                  <a:pt x="276548" y="80331"/>
                  <a:pt x="265683" y="100212"/>
                  <a:pt x="265683" y="118590"/>
                </a:cubicBezTo>
                <a:cubicBezTo>
                  <a:pt x="265683" y="123884"/>
                  <a:pt x="267093" y="128184"/>
                  <a:pt x="269914" y="131443"/>
                </a:cubicBezTo>
                <a:cubicBezTo>
                  <a:pt x="272734" y="134703"/>
                  <a:pt x="276548" y="136344"/>
                  <a:pt x="281426" y="136344"/>
                </a:cubicBezTo>
                <a:cubicBezTo>
                  <a:pt x="291135" y="135072"/>
                  <a:pt x="297538" y="134448"/>
                  <a:pt x="300613" y="134448"/>
                </a:cubicBezTo>
                <a:cubicBezTo>
                  <a:pt x="316748" y="134448"/>
                  <a:pt x="330110" y="140228"/>
                  <a:pt x="340744" y="151809"/>
                </a:cubicBezTo>
                <a:lnTo>
                  <a:pt x="356001" y="192688"/>
                </a:lnTo>
                <a:lnTo>
                  <a:pt x="356001" y="196281"/>
                </a:lnTo>
                <a:lnTo>
                  <a:pt x="339010" y="241873"/>
                </a:lnTo>
                <a:cubicBezTo>
                  <a:pt x="333127" y="247849"/>
                  <a:pt x="326180" y="252333"/>
                  <a:pt x="318179" y="255324"/>
                </a:cubicBezTo>
                <a:lnTo>
                  <a:pt x="296617" y="258887"/>
                </a:lnTo>
                <a:lnTo>
                  <a:pt x="286379" y="258887"/>
                </a:lnTo>
                <a:lnTo>
                  <a:pt x="259531" y="253536"/>
                </a:lnTo>
                <a:cubicBezTo>
                  <a:pt x="250062" y="249351"/>
                  <a:pt x="241619" y="243075"/>
                  <a:pt x="234198" y="234707"/>
                </a:cubicBezTo>
                <a:cubicBezTo>
                  <a:pt x="226778" y="226339"/>
                  <a:pt x="221212" y="216566"/>
                  <a:pt x="217502" y="205392"/>
                </a:cubicBezTo>
                <a:lnTo>
                  <a:pt x="211940" y="167693"/>
                </a:lnTo>
                <a:lnTo>
                  <a:pt x="219415" y="124751"/>
                </a:lnTo>
                <a:cubicBezTo>
                  <a:pt x="224402" y="110210"/>
                  <a:pt x="231887" y="95450"/>
                  <a:pt x="241873" y="80470"/>
                </a:cubicBezTo>
                <a:cubicBezTo>
                  <a:pt x="261846" y="50511"/>
                  <a:pt x="295250" y="23695"/>
                  <a:pt x="342085" y="23"/>
                </a:cubicBezTo>
                <a:close/>
                <a:moveTo>
                  <a:pt x="130102" y="0"/>
                </a:moveTo>
                <a:lnTo>
                  <a:pt x="139326" y="16991"/>
                </a:lnTo>
                <a:cubicBezTo>
                  <a:pt x="114776" y="34098"/>
                  <a:pt x="96583" y="48453"/>
                  <a:pt x="84816" y="60035"/>
                </a:cubicBezTo>
                <a:cubicBezTo>
                  <a:pt x="64080" y="80932"/>
                  <a:pt x="53724" y="100952"/>
                  <a:pt x="53724" y="120093"/>
                </a:cubicBezTo>
                <a:cubicBezTo>
                  <a:pt x="53724" y="126658"/>
                  <a:pt x="55642" y="130934"/>
                  <a:pt x="59480" y="132946"/>
                </a:cubicBezTo>
                <a:cubicBezTo>
                  <a:pt x="63317" y="135211"/>
                  <a:pt x="66646" y="136344"/>
                  <a:pt x="69466" y="136344"/>
                </a:cubicBezTo>
                <a:cubicBezTo>
                  <a:pt x="79176" y="135072"/>
                  <a:pt x="85579" y="134448"/>
                  <a:pt x="88653" y="134448"/>
                </a:cubicBezTo>
                <a:cubicBezTo>
                  <a:pt x="105043" y="134448"/>
                  <a:pt x="118474" y="140297"/>
                  <a:pt x="128969" y="152017"/>
                </a:cubicBezTo>
                <a:cubicBezTo>
                  <a:pt x="139465" y="163714"/>
                  <a:pt x="144712" y="177885"/>
                  <a:pt x="144712" y="194506"/>
                </a:cubicBezTo>
                <a:cubicBezTo>
                  <a:pt x="144712" y="213162"/>
                  <a:pt x="138956" y="228696"/>
                  <a:pt x="127444" y="241156"/>
                </a:cubicBezTo>
                <a:cubicBezTo>
                  <a:pt x="121688" y="247398"/>
                  <a:pt x="114845" y="252073"/>
                  <a:pt x="106913" y="255188"/>
                </a:cubicBezTo>
                <a:lnTo>
                  <a:pt x="85474" y="258887"/>
                </a:lnTo>
                <a:lnTo>
                  <a:pt x="74850" y="258887"/>
                </a:lnTo>
                <a:lnTo>
                  <a:pt x="47555" y="253582"/>
                </a:lnTo>
                <a:cubicBezTo>
                  <a:pt x="37924" y="249397"/>
                  <a:pt x="29428" y="243121"/>
                  <a:pt x="22077" y="234753"/>
                </a:cubicBezTo>
                <a:cubicBezTo>
                  <a:pt x="7351" y="218016"/>
                  <a:pt x="0" y="195662"/>
                  <a:pt x="0" y="167714"/>
                </a:cubicBezTo>
                <a:lnTo>
                  <a:pt x="0" y="167667"/>
                </a:lnTo>
                <a:cubicBezTo>
                  <a:pt x="0" y="140990"/>
                  <a:pt x="9409" y="112580"/>
                  <a:pt x="28226" y="82504"/>
                </a:cubicBezTo>
                <a:cubicBezTo>
                  <a:pt x="47020" y="52406"/>
                  <a:pt x="81002" y="24897"/>
                  <a:pt x="130102" y="0"/>
                </a:cubicBezTo>
                <a:close/>
              </a:path>
            </a:pathLst>
          </a:custGeom>
          <a:solidFill>
            <a:schemeClr val="accent4"/>
          </a:solidFill>
        </p:spPr>
        <p:txBody>
          <a:bodyPr wrap="square">
            <a:noAutofit/>
          </a:bodyPr>
          <a:lstStyle>
            <a:lvl1pPr>
              <a:defRPr/>
            </a:lvl1pPr>
          </a:lstStyle>
          <a:p>
            <a:pPr lvl="0"/>
            <a:r>
              <a:rPr lang="en-GB"/>
              <a:t> </a:t>
            </a:r>
          </a:p>
        </p:txBody>
      </p:sp>
      <p:sp>
        <p:nvSpPr>
          <p:cNvPr id="43" name="Text Placeholder 42">
            <a:extLst>
              <a:ext uri="{FF2B5EF4-FFF2-40B4-BE49-F238E27FC236}">
                <a16:creationId xmlns:a16="http://schemas.microsoft.com/office/drawing/2014/main" id="{78FC1149-3CE8-5F75-7EB8-88E203186EEB}"/>
              </a:ext>
            </a:extLst>
          </p:cNvPr>
          <p:cNvSpPr>
            <a:spLocks noGrp="1"/>
          </p:cNvSpPr>
          <p:nvPr>
            <p:ph type="body" sz="quarter" idx="30" hasCustomPrompt="1"/>
          </p:nvPr>
        </p:nvSpPr>
        <p:spPr>
          <a:xfrm>
            <a:off x="3758814" y="4339773"/>
            <a:ext cx="497572" cy="361934"/>
          </a:xfrm>
          <a:custGeom>
            <a:avLst/>
            <a:gdLst>
              <a:gd name="connsiteX0" fmla="*/ 211936 w 356001"/>
              <a:gd name="connsiteY0" fmla="*/ 167667 h 258887"/>
              <a:gd name="connsiteX1" fmla="*/ 211940 w 356001"/>
              <a:gd name="connsiteY1" fmla="*/ 167693 h 258887"/>
              <a:gd name="connsiteX2" fmla="*/ 211936 w 356001"/>
              <a:gd name="connsiteY2" fmla="*/ 167714 h 258887"/>
              <a:gd name="connsiteX3" fmla="*/ 342085 w 356001"/>
              <a:gd name="connsiteY3" fmla="*/ 23 h 258887"/>
              <a:gd name="connsiteX4" fmla="*/ 351308 w 356001"/>
              <a:gd name="connsiteY4" fmla="*/ 17014 h 258887"/>
              <a:gd name="connsiteX5" fmla="*/ 298324 w 356001"/>
              <a:gd name="connsiteY5" fmla="*/ 58925 h 258887"/>
              <a:gd name="connsiteX6" fmla="*/ 265683 w 356001"/>
              <a:gd name="connsiteY6" fmla="*/ 118590 h 258887"/>
              <a:gd name="connsiteX7" fmla="*/ 269914 w 356001"/>
              <a:gd name="connsiteY7" fmla="*/ 131443 h 258887"/>
              <a:gd name="connsiteX8" fmla="*/ 281426 w 356001"/>
              <a:gd name="connsiteY8" fmla="*/ 136344 h 258887"/>
              <a:gd name="connsiteX9" fmla="*/ 300613 w 356001"/>
              <a:gd name="connsiteY9" fmla="*/ 134448 h 258887"/>
              <a:gd name="connsiteX10" fmla="*/ 340744 w 356001"/>
              <a:gd name="connsiteY10" fmla="*/ 151809 h 258887"/>
              <a:gd name="connsiteX11" fmla="*/ 356001 w 356001"/>
              <a:gd name="connsiteY11" fmla="*/ 192688 h 258887"/>
              <a:gd name="connsiteX12" fmla="*/ 356001 w 356001"/>
              <a:gd name="connsiteY12" fmla="*/ 196281 h 258887"/>
              <a:gd name="connsiteX13" fmla="*/ 339010 w 356001"/>
              <a:gd name="connsiteY13" fmla="*/ 241873 h 258887"/>
              <a:gd name="connsiteX14" fmla="*/ 318179 w 356001"/>
              <a:gd name="connsiteY14" fmla="*/ 255324 h 258887"/>
              <a:gd name="connsiteX15" fmla="*/ 296617 w 356001"/>
              <a:gd name="connsiteY15" fmla="*/ 258887 h 258887"/>
              <a:gd name="connsiteX16" fmla="*/ 286379 w 356001"/>
              <a:gd name="connsiteY16" fmla="*/ 258887 h 258887"/>
              <a:gd name="connsiteX17" fmla="*/ 259531 w 356001"/>
              <a:gd name="connsiteY17" fmla="*/ 253536 h 258887"/>
              <a:gd name="connsiteX18" fmla="*/ 234198 w 356001"/>
              <a:gd name="connsiteY18" fmla="*/ 234707 h 258887"/>
              <a:gd name="connsiteX19" fmla="*/ 217502 w 356001"/>
              <a:gd name="connsiteY19" fmla="*/ 205392 h 258887"/>
              <a:gd name="connsiteX20" fmla="*/ 211940 w 356001"/>
              <a:gd name="connsiteY20" fmla="*/ 167693 h 258887"/>
              <a:gd name="connsiteX21" fmla="*/ 219415 w 356001"/>
              <a:gd name="connsiteY21" fmla="*/ 124751 h 258887"/>
              <a:gd name="connsiteX22" fmla="*/ 241873 w 356001"/>
              <a:gd name="connsiteY22" fmla="*/ 80470 h 258887"/>
              <a:gd name="connsiteX23" fmla="*/ 342085 w 356001"/>
              <a:gd name="connsiteY23" fmla="*/ 23 h 258887"/>
              <a:gd name="connsiteX24" fmla="*/ 130102 w 356001"/>
              <a:gd name="connsiteY24" fmla="*/ 0 h 258887"/>
              <a:gd name="connsiteX25" fmla="*/ 139326 w 356001"/>
              <a:gd name="connsiteY25" fmla="*/ 16991 h 258887"/>
              <a:gd name="connsiteX26" fmla="*/ 84816 w 356001"/>
              <a:gd name="connsiteY26" fmla="*/ 60035 h 258887"/>
              <a:gd name="connsiteX27" fmla="*/ 53724 w 356001"/>
              <a:gd name="connsiteY27" fmla="*/ 120093 h 258887"/>
              <a:gd name="connsiteX28" fmla="*/ 59480 w 356001"/>
              <a:gd name="connsiteY28" fmla="*/ 132946 h 258887"/>
              <a:gd name="connsiteX29" fmla="*/ 69466 w 356001"/>
              <a:gd name="connsiteY29" fmla="*/ 136344 h 258887"/>
              <a:gd name="connsiteX30" fmla="*/ 88653 w 356001"/>
              <a:gd name="connsiteY30" fmla="*/ 134448 h 258887"/>
              <a:gd name="connsiteX31" fmla="*/ 128969 w 356001"/>
              <a:gd name="connsiteY31" fmla="*/ 152017 h 258887"/>
              <a:gd name="connsiteX32" fmla="*/ 144712 w 356001"/>
              <a:gd name="connsiteY32" fmla="*/ 194506 h 258887"/>
              <a:gd name="connsiteX33" fmla="*/ 127444 w 356001"/>
              <a:gd name="connsiteY33" fmla="*/ 241156 h 258887"/>
              <a:gd name="connsiteX34" fmla="*/ 106913 w 356001"/>
              <a:gd name="connsiteY34" fmla="*/ 255188 h 258887"/>
              <a:gd name="connsiteX35" fmla="*/ 85474 w 356001"/>
              <a:gd name="connsiteY35" fmla="*/ 258887 h 258887"/>
              <a:gd name="connsiteX36" fmla="*/ 74850 w 356001"/>
              <a:gd name="connsiteY36" fmla="*/ 258887 h 258887"/>
              <a:gd name="connsiteX37" fmla="*/ 47555 w 356001"/>
              <a:gd name="connsiteY37" fmla="*/ 253582 h 258887"/>
              <a:gd name="connsiteX38" fmla="*/ 22077 w 356001"/>
              <a:gd name="connsiteY38" fmla="*/ 234753 h 258887"/>
              <a:gd name="connsiteX39" fmla="*/ 0 w 356001"/>
              <a:gd name="connsiteY39" fmla="*/ 167714 h 258887"/>
              <a:gd name="connsiteX40" fmla="*/ 0 w 356001"/>
              <a:gd name="connsiteY40" fmla="*/ 167667 h 258887"/>
              <a:gd name="connsiteX41" fmla="*/ 28226 w 356001"/>
              <a:gd name="connsiteY41" fmla="*/ 82504 h 258887"/>
              <a:gd name="connsiteX42" fmla="*/ 130102 w 356001"/>
              <a:gd name="connsiteY42" fmla="*/ 0 h 258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356001" h="258887">
                <a:moveTo>
                  <a:pt x="211936" y="167667"/>
                </a:moveTo>
                <a:lnTo>
                  <a:pt x="211940" y="167693"/>
                </a:lnTo>
                <a:lnTo>
                  <a:pt x="211936" y="167714"/>
                </a:lnTo>
                <a:close/>
                <a:moveTo>
                  <a:pt x="342085" y="23"/>
                </a:moveTo>
                <a:lnTo>
                  <a:pt x="351308" y="17014"/>
                </a:lnTo>
                <a:cubicBezTo>
                  <a:pt x="328284" y="32872"/>
                  <a:pt x="310622" y="46835"/>
                  <a:pt x="298324" y="58925"/>
                </a:cubicBezTo>
                <a:cubicBezTo>
                  <a:pt x="276548" y="80331"/>
                  <a:pt x="265683" y="100212"/>
                  <a:pt x="265683" y="118590"/>
                </a:cubicBezTo>
                <a:cubicBezTo>
                  <a:pt x="265683" y="123884"/>
                  <a:pt x="267093" y="128184"/>
                  <a:pt x="269914" y="131443"/>
                </a:cubicBezTo>
                <a:cubicBezTo>
                  <a:pt x="272734" y="134703"/>
                  <a:pt x="276548" y="136344"/>
                  <a:pt x="281426" y="136344"/>
                </a:cubicBezTo>
                <a:cubicBezTo>
                  <a:pt x="291135" y="135072"/>
                  <a:pt x="297538" y="134448"/>
                  <a:pt x="300613" y="134448"/>
                </a:cubicBezTo>
                <a:cubicBezTo>
                  <a:pt x="316748" y="134448"/>
                  <a:pt x="330110" y="140228"/>
                  <a:pt x="340744" y="151809"/>
                </a:cubicBezTo>
                <a:lnTo>
                  <a:pt x="356001" y="192688"/>
                </a:lnTo>
                <a:lnTo>
                  <a:pt x="356001" y="196281"/>
                </a:lnTo>
                <a:lnTo>
                  <a:pt x="339010" y="241873"/>
                </a:lnTo>
                <a:cubicBezTo>
                  <a:pt x="333127" y="247849"/>
                  <a:pt x="326180" y="252333"/>
                  <a:pt x="318179" y="255324"/>
                </a:cubicBezTo>
                <a:lnTo>
                  <a:pt x="296617" y="258887"/>
                </a:lnTo>
                <a:lnTo>
                  <a:pt x="286379" y="258887"/>
                </a:lnTo>
                <a:lnTo>
                  <a:pt x="259531" y="253536"/>
                </a:lnTo>
                <a:cubicBezTo>
                  <a:pt x="250062" y="249351"/>
                  <a:pt x="241619" y="243075"/>
                  <a:pt x="234198" y="234707"/>
                </a:cubicBezTo>
                <a:cubicBezTo>
                  <a:pt x="226778" y="226339"/>
                  <a:pt x="221212" y="216566"/>
                  <a:pt x="217502" y="205392"/>
                </a:cubicBezTo>
                <a:lnTo>
                  <a:pt x="211940" y="167693"/>
                </a:lnTo>
                <a:lnTo>
                  <a:pt x="219415" y="124751"/>
                </a:lnTo>
                <a:cubicBezTo>
                  <a:pt x="224402" y="110210"/>
                  <a:pt x="231887" y="95450"/>
                  <a:pt x="241873" y="80470"/>
                </a:cubicBezTo>
                <a:cubicBezTo>
                  <a:pt x="261846" y="50511"/>
                  <a:pt x="295250" y="23695"/>
                  <a:pt x="342085" y="23"/>
                </a:cubicBezTo>
                <a:close/>
                <a:moveTo>
                  <a:pt x="130102" y="0"/>
                </a:moveTo>
                <a:lnTo>
                  <a:pt x="139326" y="16991"/>
                </a:lnTo>
                <a:cubicBezTo>
                  <a:pt x="114776" y="34098"/>
                  <a:pt x="96583" y="48453"/>
                  <a:pt x="84816" y="60035"/>
                </a:cubicBezTo>
                <a:cubicBezTo>
                  <a:pt x="64080" y="80932"/>
                  <a:pt x="53724" y="100952"/>
                  <a:pt x="53724" y="120093"/>
                </a:cubicBezTo>
                <a:cubicBezTo>
                  <a:pt x="53724" y="126658"/>
                  <a:pt x="55642" y="130934"/>
                  <a:pt x="59480" y="132946"/>
                </a:cubicBezTo>
                <a:cubicBezTo>
                  <a:pt x="63317" y="135211"/>
                  <a:pt x="66646" y="136344"/>
                  <a:pt x="69466" y="136344"/>
                </a:cubicBezTo>
                <a:cubicBezTo>
                  <a:pt x="79176" y="135072"/>
                  <a:pt x="85579" y="134448"/>
                  <a:pt x="88653" y="134448"/>
                </a:cubicBezTo>
                <a:cubicBezTo>
                  <a:pt x="105043" y="134448"/>
                  <a:pt x="118474" y="140297"/>
                  <a:pt x="128969" y="152017"/>
                </a:cubicBezTo>
                <a:cubicBezTo>
                  <a:pt x="139465" y="163714"/>
                  <a:pt x="144712" y="177885"/>
                  <a:pt x="144712" y="194506"/>
                </a:cubicBezTo>
                <a:cubicBezTo>
                  <a:pt x="144712" y="213162"/>
                  <a:pt x="138956" y="228696"/>
                  <a:pt x="127444" y="241156"/>
                </a:cubicBezTo>
                <a:cubicBezTo>
                  <a:pt x="121688" y="247398"/>
                  <a:pt x="114845" y="252073"/>
                  <a:pt x="106913" y="255188"/>
                </a:cubicBezTo>
                <a:lnTo>
                  <a:pt x="85474" y="258887"/>
                </a:lnTo>
                <a:lnTo>
                  <a:pt x="74850" y="258887"/>
                </a:lnTo>
                <a:lnTo>
                  <a:pt x="47555" y="253582"/>
                </a:lnTo>
                <a:cubicBezTo>
                  <a:pt x="37924" y="249397"/>
                  <a:pt x="29428" y="243121"/>
                  <a:pt x="22077" y="234753"/>
                </a:cubicBezTo>
                <a:cubicBezTo>
                  <a:pt x="7351" y="218016"/>
                  <a:pt x="0" y="195662"/>
                  <a:pt x="0" y="167714"/>
                </a:cubicBezTo>
                <a:lnTo>
                  <a:pt x="0" y="167667"/>
                </a:lnTo>
                <a:cubicBezTo>
                  <a:pt x="0" y="140990"/>
                  <a:pt x="9409" y="112580"/>
                  <a:pt x="28226" y="82504"/>
                </a:cubicBezTo>
                <a:cubicBezTo>
                  <a:pt x="47020" y="52406"/>
                  <a:pt x="81002" y="24897"/>
                  <a:pt x="130102" y="0"/>
                </a:cubicBezTo>
                <a:close/>
              </a:path>
            </a:pathLst>
          </a:custGeom>
          <a:solidFill>
            <a:schemeClr val="accent2"/>
          </a:solidFill>
        </p:spPr>
        <p:txBody>
          <a:bodyPr wrap="square">
            <a:noAutofit/>
          </a:bodyPr>
          <a:lstStyle>
            <a:lvl1pPr>
              <a:defRPr/>
            </a:lvl1pPr>
          </a:lstStyle>
          <a:p>
            <a:pPr lvl="0"/>
            <a:r>
              <a:rPr lang="en-GB"/>
              <a:t> </a:t>
            </a:r>
          </a:p>
        </p:txBody>
      </p:sp>
      <p:grpSp>
        <p:nvGrpSpPr>
          <p:cNvPr id="36" name="Group 35">
            <a:extLst>
              <a:ext uri="{FF2B5EF4-FFF2-40B4-BE49-F238E27FC236}">
                <a16:creationId xmlns:a16="http://schemas.microsoft.com/office/drawing/2014/main" id="{2E8F1757-4D72-53B3-874C-E9E12C64326C}"/>
              </a:ext>
            </a:extLst>
          </p:cNvPr>
          <p:cNvGrpSpPr/>
          <p:nvPr/>
        </p:nvGrpSpPr>
        <p:grpSpPr>
          <a:xfrm>
            <a:off x="12284372" y="0"/>
            <a:ext cx="2174455" cy="4839558"/>
            <a:chOff x="838200" y="1150069"/>
            <a:chExt cx="2175021" cy="4839558"/>
          </a:xfrm>
        </p:grpSpPr>
        <p:sp>
          <p:nvSpPr>
            <p:cNvPr id="37" name="Rectangle 36">
              <a:extLst>
                <a:ext uri="{FF2B5EF4-FFF2-40B4-BE49-F238E27FC236}">
                  <a16:creationId xmlns:a16="http://schemas.microsoft.com/office/drawing/2014/main" id="{6FF83E3F-425B-64AE-733E-CCBDC5ACAE58}"/>
                </a:ext>
              </a:extLst>
            </p:cNvPr>
            <p:cNvSpPr/>
            <p:nvPr/>
          </p:nvSpPr>
          <p:spPr>
            <a:xfrm>
              <a:off x="838200" y="1150069"/>
              <a:ext cx="2146445" cy="4839558"/>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333333"/>
                </a:solidFill>
              </a:endParaRPr>
            </a:p>
          </p:txBody>
        </p:sp>
        <p:sp>
          <p:nvSpPr>
            <p:cNvPr id="40" name="Rectangle 39">
              <a:extLst>
                <a:ext uri="{FF2B5EF4-FFF2-40B4-BE49-F238E27FC236}">
                  <a16:creationId xmlns:a16="http://schemas.microsoft.com/office/drawing/2014/main" id="{DBD55780-E40E-4C40-21A6-30FBD90C035C}"/>
                </a:ext>
              </a:extLst>
            </p:cNvPr>
            <p:cNvSpPr/>
            <p:nvPr/>
          </p:nvSpPr>
          <p:spPr>
            <a:xfrm flipV="1">
              <a:off x="838200" y="1150069"/>
              <a:ext cx="2146445" cy="52016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799">
                <a:solidFill>
                  <a:srgbClr val="333333"/>
                </a:solidFill>
              </a:endParaRPr>
            </a:p>
          </p:txBody>
        </p:sp>
        <p:sp>
          <p:nvSpPr>
            <p:cNvPr id="41" name="TextBox 40">
              <a:extLst>
                <a:ext uri="{FF2B5EF4-FFF2-40B4-BE49-F238E27FC236}">
                  <a16:creationId xmlns:a16="http://schemas.microsoft.com/office/drawing/2014/main" id="{A8269569-7EAA-19FD-8066-1DB7EF271BC9}"/>
                </a:ext>
              </a:extLst>
            </p:cNvPr>
            <p:cNvSpPr txBox="1"/>
            <p:nvPr/>
          </p:nvSpPr>
          <p:spPr>
            <a:xfrm>
              <a:off x="866775" y="2189496"/>
              <a:ext cx="2087197" cy="553998"/>
            </a:xfrm>
            <a:prstGeom prst="rect">
              <a:avLst/>
            </a:prstGeom>
            <a:noFill/>
          </p:spPr>
          <p:txBody>
            <a:bodyPr wrap="square" rtlCol="0">
              <a:spAutoFit/>
            </a:bodyPr>
            <a:lstStyle/>
            <a:p>
              <a:r>
                <a:rPr lang="en-GB" sz="1000" b="1">
                  <a:solidFill>
                    <a:srgbClr val="333333"/>
                  </a:solidFill>
                </a:rPr>
                <a:t>2. </a:t>
              </a:r>
              <a:r>
                <a:rPr lang="en-GB" sz="1000">
                  <a:solidFill>
                    <a:srgbClr val="333333"/>
                  </a:solidFill>
                </a:rPr>
                <a:t>Click on the </a:t>
              </a:r>
              <a:r>
                <a:rPr lang="en-GB" sz="1000" b="0">
                  <a:solidFill>
                    <a:srgbClr val="333333"/>
                  </a:solidFill>
                  <a:latin typeface="Arial" panose="020B0604020202020204" pitchFamily="34" charset="0"/>
                </a:rPr>
                <a:t>icon</a:t>
              </a:r>
              <a:r>
                <a:rPr lang="en-GB" sz="1000">
                  <a:solidFill>
                    <a:srgbClr val="333333"/>
                  </a:solidFill>
                </a:rPr>
                <a:t> in the middle of the placeholder and choose the image from your computer.</a:t>
              </a:r>
            </a:p>
          </p:txBody>
        </p:sp>
        <p:sp>
          <p:nvSpPr>
            <p:cNvPr id="44" name="TextBox 43">
              <a:extLst>
                <a:ext uri="{FF2B5EF4-FFF2-40B4-BE49-F238E27FC236}">
                  <a16:creationId xmlns:a16="http://schemas.microsoft.com/office/drawing/2014/main" id="{C48D00A2-C4F6-A346-D5F5-9675F8FB55B2}"/>
                </a:ext>
              </a:extLst>
            </p:cNvPr>
            <p:cNvSpPr txBox="1"/>
            <p:nvPr/>
          </p:nvSpPr>
          <p:spPr>
            <a:xfrm>
              <a:off x="866774" y="2943679"/>
              <a:ext cx="2146447" cy="553998"/>
            </a:xfrm>
            <a:prstGeom prst="rect">
              <a:avLst/>
            </a:prstGeom>
            <a:noFill/>
          </p:spPr>
          <p:txBody>
            <a:bodyPr wrap="square" rtlCol="0">
              <a:spAutoFit/>
            </a:bodyPr>
            <a:lstStyle/>
            <a:p>
              <a:r>
                <a:rPr lang="en-GB" sz="1000" b="1">
                  <a:solidFill>
                    <a:srgbClr val="333333"/>
                  </a:solidFill>
                </a:rPr>
                <a:t>3. </a:t>
              </a:r>
              <a:r>
                <a:rPr lang="en-GB" sz="1000">
                  <a:solidFill>
                    <a:srgbClr val="333333"/>
                  </a:solidFill>
                </a:rPr>
                <a:t>Click on the </a:t>
              </a:r>
              <a:r>
                <a:rPr lang="en-GB" sz="1000" b="0">
                  <a:solidFill>
                    <a:srgbClr val="333333"/>
                  </a:solidFill>
                  <a:latin typeface="Arial" panose="020B0604020202020204" pitchFamily="34" charset="0"/>
                </a:rPr>
                <a:t>Format Picture </a:t>
              </a:r>
              <a:r>
                <a:rPr lang="en-GB" sz="1000">
                  <a:solidFill>
                    <a:srgbClr val="333333"/>
                  </a:solidFill>
                </a:rPr>
                <a:t>tab in the ribbon and use the tools to edit the image.</a:t>
              </a:r>
            </a:p>
          </p:txBody>
        </p:sp>
        <p:sp>
          <p:nvSpPr>
            <p:cNvPr id="45" name="TextBox 44">
              <a:extLst>
                <a:ext uri="{FF2B5EF4-FFF2-40B4-BE49-F238E27FC236}">
                  <a16:creationId xmlns:a16="http://schemas.microsoft.com/office/drawing/2014/main" id="{A2D1C708-E50D-3022-562E-5689939B8FF5}"/>
                </a:ext>
              </a:extLst>
            </p:cNvPr>
            <p:cNvSpPr txBox="1"/>
            <p:nvPr/>
          </p:nvSpPr>
          <p:spPr>
            <a:xfrm>
              <a:off x="866773" y="3543974"/>
              <a:ext cx="2146447" cy="1169551"/>
            </a:xfrm>
            <a:prstGeom prst="rect">
              <a:avLst/>
            </a:prstGeom>
            <a:noFill/>
          </p:spPr>
          <p:txBody>
            <a:bodyPr wrap="square" rtlCol="0">
              <a:spAutoFit/>
            </a:bodyPr>
            <a:lstStyle/>
            <a:p>
              <a:r>
                <a:rPr lang="en-GB" sz="1000" b="1">
                  <a:solidFill>
                    <a:srgbClr val="333333"/>
                  </a:solidFill>
                </a:rPr>
                <a:t>4. </a:t>
              </a:r>
              <a:r>
                <a:rPr lang="en-GB" sz="1000">
                  <a:solidFill>
                    <a:srgbClr val="333333"/>
                  </a:solidFill>
                </a:rPr>
                <a:t>Choose </a:t>
              </a:r>
              <a:r>
                <a:rPr lang="en-GB" sz="1000" b="0">
                  <a:solidFill>
                    <a:srgbClr val="333333"/>
                  </a:solidFill>
                  <a:latin typeface="Arial" panose="020B0604020202020204" pitchFamily="34" charset="0"/>
                </a:rPr>
                <a:t>Crop</a:t>
              </a:r>
              <a:r>
                <a:rPr lang="en-GB" sz="1000">
                  <a:solidFill>
                    <a:srgbClr val="333333"/>
                  </a:solidFill>
                </a:rPr>
                <a:t> to resize and move the image within the placeholder, using the white circles in the corners of the image. Click on the drop down arrow and choose </a:t>
              </a:r>
              <a:r>
                <a:rPr lang="en-GB" sz="1000" b="0">
                  <a:solidFill>
                    <a:srgbClr val="333333"/>
                  </a:solidFill>
                  <a:latin typeface="Arial" panose="020B0604020202020204" pitchFamily="34" charset="0"/>
                </a:rPr>
                <a:t>Fit </a:t>
              </a:r>
              <a:r>
                <a:rPr lang="en-GB" sz="1000">
                  <a:solidFill>
                    <a:srgbClr val="333333"/>
                  </a:solidFill>
                </a:rPr>
                <a:t>to fit the image to the placeholder.</a:t>
              </a:r>
            </a:p>
          </p:txBody>
        </p:sp>
        <p:sp>
          <p:nvSpPr>
            <p:cNvPr id="46" name="TextBox 45">
              <a:extLst>
                <a:ext uri="{FF2B5EF4-FFF2-40B4-BE49-F238E27FC236}">
                  <a16:creationId xmlns:a16="http://schemas.microsoft.com/office/drawing/2014/main" id="{36A90D6A-4C35-3DFD-F7C0-50CA7D86203A}"/>
                </a:ext>
              </a:extLst>
            </p:cNvPr>
            <p:cNvSpPr txBox="1"/>
            <p:nvPr/>
          </p:nvSpPr>
          <p:spPr>
            <a:xfrm>
              <a:off x="866774" y="4759822"/>
              <a:ext cx="2146447" cy="400110"/>
            </a:xfrm>
            <a:prstGeom prst="rect">
              <a:avLst/>
            </a:prstGeom>
            <a:noFill/>
          </p:spPr>
          <p:txBody>
            <a:bodyPr wrap="square" rtlCol="0">
              <a:spAutoFit/>
            </a:bodyPr>
            <a:lstStyle/>
            <a:p>
              <a:r>
                <a:rPr lang="en-GB" sz="1000" b="1">
                  <a:solidFill>
                    <a:srgbClr val="333333"/>
                  </a:solidFill>
                </a:rPr>
                <a:t>5. </a:t>
              </a:r>
              <a:r>
                <a:rPr lang="en-GB" sz="1000">
                  <a:solidFill>
                    <a:srgbClr val="333333"/>
                  </a:solidFill>
                </a:rPr>
                <a:t>Choose </a:t>
              </a:r>
              <a:r>
                <a:rPr lang="en-GB" sz="1000" b="0">
                  <a:solidFill>
                    <a:srgbClr val="333333"/>
                  </a:solidFill>
                  <a:latin typeface="Arial" panose="020B0604020202020204" pitchFamily="34" charset="0"/>
                </a:rPr>
                <a:t>Picture Colour </a:t>
              </a:r>
              <a:r>
                <a:rPr lang="en-GB" sz="1000">
                  <a:solidFill>
                    <a:srgbClr val="333333"/>
                  </a:solidFill>
                </a:rPr>
                <a:t>to adjust the Saturation, Tone, and Colour.</a:t>
              </a:r>
            </a:p>
          </p:txBody>
        </p:sp>
        <p:sp>
          <p:nvSpPr>
            <p:cNvPr id="47" name="TextBox 46">
              <a:extLst>
                <a:ext uri="{FF2B5EF4-FFF2-40B4-BE49-F238E27FC236}">
                  <a16:creationId xmlns:a16="http://schemas.microsoft.com/office/drawing/2014/main" id="{8439A32D-A420-78C1-6982-01DD1AAF8FBB}"/>
                </a:ext>
              </a:extLst>
            </p:cNvPr>
            <p:cNvSpPr txBox="1"/>
            <p:nvPr/>
          </p:nvSpPr>
          <p:spPr>
            <a:xfrm>
              <a:off x="866774" y="5360117"/>
              <a:ext cx="2146447" cy="553998"/>
            </a:xfrm>
            <a:prstGeom prst="rect">
              <a:avLst/>
            </a:prstGeom>
            <a:noFill/>
          </p:spPr>
          <p:txBody>
            <a:bodyPr wrap="square" rtlCol="0">
              <a:spAutoFit/>
            </a:bodyPr>
            <a:lstStyle/>
            <a:p>
              <a:r>
                <a:rPr lang="en-GB" sz="1000" b="1">
                  <a:solidFill>
                    <a:srgbClr val="333333"/>
                  </a:solidFill>
                </a:rPr>
                <a:t>6. </a:t>
              </a:r>
              <a:r>
                <a:rPr lang="en-GB" sz="1000">
                  <a:solidFill>
                    <a:srgbClr val="333333"/>
                  </a:solidFill>
                </a:rPr>
                <a:t>Choose </a:t>
              </a:r>
              <a:r>
                <a:rPr lang="en-GB" sz="1000" b="0">
                  <a:solidFill>
                    <a:srgbClr val="333333"/>
                  </a:solidFill>
                  <a:latin typeface="Arial" panose="020B0604020202020204" pitchFamily="34" charset="0"/>
                </a:rPr>
                <a:t>Picture Correction </a:t>
              </a:r>
              <a:r>
                <a:rPr lang="en-GB" sz="1000">
                  <a:solidFill>
                    <a:srgbClr val="333333"/>
                  </a:solidFill>
                </a:rPr>
                <a:t>to adjust the Sharpness, Brightness, and Contrast.</a:t>
              </a:r>
            </a:p>
          </p:txBody>
        </p:sp>
        <p:sp>
          <p:nvSpPr>
            <p:cNvPr id="48" name="TextBox 47">
              <a:extLst>
                <a:ext uri="{FF2B5EF4-FFF2-40B4-BE49-F238E27FC236}">
                  <a16:creationId xmlns:a16="http://schemas.microsoft.com/office/drawing/2014/main" id="{D58099FC-135F-1099-6C5A-99EAF0468F9A}"/>
                </a:ext>
              </a:extLst>
            </p:cNvPr>
            <p:cNvSpPr txBox="1"/>
            <p:nvPr/>
          </p:nvSpPr>
          <p:spPr>
            <a:xfrm>
              <a:off x="1072610" y="1179173"/>
              <a:ext cx="1734772" cy="461665"/>
            </a:xfrm>
            <a:prstGeom prst="rect">
              <a:avLst/>
            </a:prstGeom>
            <a:noFill/>
          </p:spPr>
          <p:txBody>
            <a:bodyPr wrap="square" rtlCol="0">
              <a:spAutoFit/>
            </a:bodyPr>
            <a:lstStyle/>
            <a:p>
              <a:pPr algn="ctr"/>
              <a:r>
                <a:rPr lang="en-GB" sz="1200">
                  <a:solidFill>
                    <a:srgbClr val="333333"/>
                  </a:solidFill>
                  <a:latin typeface="+mn-lt"/>
                </a:rPr>
                <a:t>HOW TO INSERT AN IMAGE</a:t>
              </a:r>
            </a:p>
          </p:txBody>
        </p:sp>
        <p:sp>
          <p:nvSpPr>
            <p:cNvPr id="49" name="TextBox 48">
              <a:extLst>
                <a:ext uri="{FF2B5EF4-FFF2-40B4-BE49-F238E27FC236}">
                  <a16:creationId xmlns:a16="http://schemas.microsoft.com/office/drawing/2014/main" id="{ED6C0B68-246F-0F8A-B43F-D9BCF762984C}"/>
                </a:ext>
              </a:extLst>
            </p:cNvPr>
            <p:cNvSpPr txBox="1"/>
            <p:nvPr/>
          </p:nvSpPr>
          <p:spPr>
            <a:xfrm>
              <a:off x="866775" y="1759910"/>
              <a:ext cx="2087197" cy="400110"/>
            </a:xfrm>
            <a:prstGeom prst="rect">
              <a:avLst/>
            </a:prstGeom>
            <a:noFill/>
          </p:spPr>
          <p:txBody>
            <a:bodyPr wrap="square" rtlCol="0">
              <a:spAutoFit/>
            </a:bodyPr>
            <a:lstStyle/>
            <a:p>
              <a:r>
                <a:rPr lang="en-GB" sz="1000" b="1">
                  <a:solidFill>
                    <a:srgbClr val="333333"/>
                  </a:solidFill>
                </a:rPr>
                <a:t>1. </a:t>
              </a:r>
              <a:r>
                <a:rPr lang="en-GB" sz="1000">
                  <a:solidFill>
                    <a:srgbClr val="333333"/>
                  </a:solidFill>
                </a:rPr>
                <a:t>If there is already an image present, </a:t>
              </a:r>
              <a:r>
                <a:rPr lang="en-GB" sz="1000">
                  <a:solidFill>
                    <a:srgbClr val="333333"/>
                  </a:solidFill>
                  <a:latin typeface="Arial" panose="020B0604020202020204" pitchFamily="34" charset="0"/>
                </a:rPr>
                <a:t>delete this first.</a:t>
              </a:r>
            </a:p>
          </p:txBody>
        </p:sp>
      </p:grpSp>
      <p:sp>
        <p:nvSpPr>
          <p:cNvPr id="2" name="Title 1">
            <a:extLst>
              <a:ext uri="{FF2B5EF4-FFF2-40B4-BE49-F238E27FC236}">
                <a16:creationId xmlns:a16="http://schemas.microsoft.com/office/drawing/2014/main" id="{5826D0F8-21D0-FCD1-CF3E-ADC16356C67B}"/>
              </a:ext>
            </a:extLst>
          </p:cNvPr>
          <p:cNvSpPr>
            <a:spLocks noGrp="1"/>
          </p:cNvSpPr>
          <p:nvPr>
            <p:ph type="title" hasCustomPrompt="1"/>
          </p:nvPr>
        </p:nvSpPr>
        <p:spPr>
          <a:xfrm>
            <a:off x="450732" y="460771"/>
            <a:ext cx="10214490" cy="558163"/>
          </a:xfrm>
        </p:spPr>
        <p:txBody>
          <a:bodyPr/>
          <a:lstStyle>
            <a:lvl1pPr>
              <a:defRPr sz="3199"/>
            </a:lvl1pPr>
          </a:lstStyle>
          <a:p>
            <a:r>
              <a:rPr lang="en-GB"/>
              <a:t>Insert title here</a:t>
            </a:r>
          </a:p>
        </p:txBody>
      </p:sp>
      <p:cxnSp>
        <p:nvCxnSpPr>
          <p:cNvPr id="8" name="Straight Connector 7">
            <a:extLst>
              <a:ext uri="{FF2B5EF4-FFF2-40B4-BE49-F238E27FC236}">
                <a16:creationId xmlns:a16="http://schemas.microsoft.com/office/drawing/2014/main" id="{A6058E72-38C7-E93A-7D78-067945D305ED}"/>
              </a:ext>
            </a:extLst>
          </p:cNvPr>
          <p:cNvCxnSpPr>
            <a:cxnSpLocks/>
          </p:cNvCxnSpPr>
          <p:nvPr userDrawn="1"/>
        </p:nvCxnSpPr>
        <p:spPr>
          <a:xfrm>
            <a:off x="3147102" y="2266520"/>
            <a:ext cx="0" cy="3761216"/>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10462D34-D9B2-2052-BD06-4418798DD384}"/>
              </a:ext>
            </a:extLst>
          </p:cNvPr>
          <p:cNvCxnSpPr>
            <a:cxnSpLocks/>
          </p:cNvCxnSpPr>
          <p:nvPr userDrawn="1"/>
        </p:nvCxnSpPr>
        <p:spPr>
          <a:xfrm>
            <a:off x="6118128" y="2266520"/>
            <a:ext cx="0" cy="3761216"/>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1" name="Group 20">
            <a:extLst>
              <a:ext uri="{FF2B5EF4-FFF2-40B4-BE49-F238E27FC236}">
                <a16:creationId xmlns:a16="http://schemas.microsoft.com/office/drawing/2014/main" id="{5D50C733-5E24-3E9D-46B7-F6FD9C86CE9A}"/>
              </a:ext>
            </a:extLst>
          </p:cNvPr>
          <p:cNvGrpSpPr/>
          <p:nvPr userDrawn="1"/>
        </p:nvGrpSpPr>
        <p:grpSpPr>
          <a:xfrm>
            <a:off x="12284372" y="0"/>
            <a:ext cx="2174455" cy="4839558"/>
            <a:chOff x="838200" y="1150069"/>
            <a:chExt cx="2175021" cy="4839558"/>
          </a:xfrm>
        </p:grpSpPr>
        <p:sp>
          <p:nvSpPr>
            <p:cNvPr id="23" name="Rectangle 22">
              <a:extLst>
                <a:ext uri="{FF2B5EF4-FFF2-40B4-BE49-F238E27FC236}">
                  <a16:creationId xmlns:a16="http://schemas.microsoft.com/office/drawing/2014/main" id="{3CF37E40-9644-9CA7-2516-6C07E23EA474}"/>
                </a:ext>
              </a:extLst>
            </p:cNvPr>
            <p:cNvSpPr/>
            <p:nvPr/>
          </p:nvSpPr>
          <p:spPr>
            <a:xfrm>
              <a:off x="838200" y="1150069"/>
              <a:ext cx="2146445" cy="4839558"/>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333333"/>
                </a:solidFill>
              </a:endParaRPr>
            </a:p>
          </p:txBody>
        </p:sp>
        <p:sp>
          <p:nvSpPr>
            <p:cNvPr id="24" name="Rectangle 23">
              <a:extLst>
                <a:ext uri="{FF2B5EF4-FFF2-40B4-BE49-F238E27FC236}">
                  <a16:creationId xmlns:a16="http://schemas.microsoft.com/office/drawing/2014/main" id="{1F7C1460-A606-71F9-A35F-6EB557A8BFBB}"/>
                </a:ext>
              </a:extLst>
            </p:cNvPr>
            <p:cNvSpPr/>
            <p:nvPr/>
          </p:nvSpPr>
          <p:spPr>
            <a:xfrm flipV="1">
              <a:off x="838200" y="1150069"/>
              <a:ext cx="2146445" cy="52016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799">
                <a:solidFill>
                  <a:srgbClr val="333333"/>
                </a:solidFill>
              </a:endParaRPr>
            </a:p>
          </p:txBody>
        </p:sp>
        <p:sp>
          <p:nvSpPr>
            <p:cNvPr id="25" name="TextBox 24">
              <a:extLst>
                <a:ext uri="{FF2B5EF4-FFF2-40B4-BE49-F238E27FC236}">
                  <a16:creationId xmlns:a16="http://schemas.microsoft.com/office/drawing/2014/main" id="{FDB8F3DF-2D48-6FB7-009E-62E5D99E1E15}"/>
                </a:ext>
              </a:extLst>
            </p:cNvPr>
            <p:cNvSpPr txBox="1"/>
            <p:nvPr/>
          </p:nvSpPr>
          <p:spPr>
            <a:xfrm>
              <a:off x="866775" y="2189496"/>
              <a:ext cx="2087197" cy="553998"/>
            </a:xfrm>
            <a:prstGeom prst="rect">
              <a:avLst/>
            </a:prstGeom>
            <a:noFill/>
          </p:spPr>
          <p:txBody>
            <a:bodyPr wrap="square" rtlCol="0">
              <a:spAutoFit/>
            </a:bodyPr>
            <a:lstStyle/>
            <a:p>
              <a:r>
                <a:rPr lang="en-GB" sz="1000" b="1">
                  <a:solidFill>
                    <a:srgbClr val="333333"/>
                  </a:solidFill>
                </a:rPr>
                <a:t>2. </a:t>
              </a:r>
              <a:r>
                <a:rPr lang="en-GB" sz="1000">
                  <a:solidFill>
                    <a:srgbClr val="333333"/>
                  </a:solidFill>
                </a:rPr>
                <a:t>Click on the </a:t>
              </a:r>
              <a:r>
                <a:rPr lang="en-GB" sz="1000" b="0">
                  <a:solidFill>
                    <a:srgbClr val="333333"/>
                  </a:solidFill>
                  <a:latin typeface="Arial" panose="020B0604020202020204" pitchFamily="34" charset="0"/>
                </a:rPr>
                <a:t>icon</a:t>
              </a:r>
              <a:r>
                <a:rPr lang="en-GB" sz="1000">
                  <a:solidFill>
                    <a:srgbClr val="333333"/>
                  </a:solidFill>
                </a:rPr>
                <a:t> in the middle of the placeholder and choose the image from your computer.</a:t>
              </a:r>
            </a:p>
          </p:txBody>
        </p:sp>
        <p:sp>
          <p:nvSpPr>
            <p:cNvPr id="26" name="TextBox 25">
              <a:extLst>
                <a:ext uri="{FF2B5EF4-FFF2-40B4-BE49-F238E27FC236}">
                  <a16:creationId xmlns:a16="http://schemas.microsoft.com/office/drawing/2014/main" id="{00BED8B0-06AE-B5ED-D930-1BBF1D08AD3D}"/>
                </a:ext>
              </a:extLst>
            </p:cNvPr>
            <p:cNvSpPr txBox="1"/>
            <p:nvPr/>
          </p:nvSpPr>
          <p:spPr>
            <a:xfrm>
              <a:off x="866774" y="2943679"/>
              <a:ext cx="2146447" cy="553998"/>
            </a:xfrm>
            <a:prstGeom prst="rect">
              <a:avLst/>
            </a:prstGeom>
            <a:noFill/>
          </p:spPr>
          <p:txBody>
            <a:bodyPr wrap="square" rtlCol="0">
              <a:spAutoFit/>
            </a:bodyPr>
            <a:lstStyle/>
            <a:p>
              <a:r>
                <a:rPr lang="en-GB" sz="1000" b="1">
                  <a:solidFill>
                    <a:srgbClr val="333333"/>
                  </a:solidFill>
                </a:rPr>
                <a:t>3. </a:t>
              </a:r>
              <a:r>
                <a:rPr lang="en-GB" sz="1000">
                  <a:solidFill>
                    <a:srgbClr val="333333"/>
                  </a:solidFill>
                </a:rPr>
                <a:t>Click on the </a:t>
              </a:r>
              <a:r>
                <a:rPr lang="en-GB" sz="1000" b="0">
                  <a:solidFill>
                    <a:srgbClr val="333333"/>
                  </a:solidFill>
                  <a:latin typeface="Arial" panose="020B0604020202020204" pitchFamily="34" charset="0"/>
                </a:rPr>
                <a:t>Format Picture </a:t>
              </a:r>
              <a:r>
                <a:rPr lang="en-GB" sz="1000">
                  <a:solidFill>
                    <a:srgbClr val="333333"/>
                  </a:solidFill>
                </a:rPr>
                <a:t>tab in the ribbon and use the tools to edit the image.</a:t>
              </a:r>
            </a:p>
          </p:txBody>
        </p:sp>
        <p:sp>
          <p:nvSpPr>
            <p:cNvPr id="27" name="TextBox 26">
              <a:extLst>
                <a:ext uri="{FF2B5EF4-FFF2-40B4-BE49-F238E27FC236}">
                  <a16:creationId xmlns:a16="http://schemas.microsoft.com/office/drawing/2014/main" id="{3BC86C16-6A80-0301-6C4D-858BD76F5AB5}"/>
                </a:ext>
              </a:extLst>
            </p:cNvPr>
            <p:cNvSpPr txBox="1"/>
            <p:nvPr/>
          </p:nvSpPr>
          <p:spPr>
            <a:xfrm>
              <a:off x="866773" y="3543974"/>
              <a:ext cx="2146447" cy="1169551"/>
            </a:xfrm>
            <a:prstGeom prst="rect">
              <a:avLst/>
            </a:prstGeom>
            <a:noFill/>
          </p:spPr>
          <p:txBody>
            <a:bodyPr wrap="square" rtlCol="0">
              <a:spAutoFit/>
            </a:bodyPr>
            <a:lstStyle/>
            <a:p>
              <a:r>
                <a:rPr lang="en-GB" sz="1000" b="1">
                  <a:solidFill>
                    <a:srgbClr val="333333"/>
                  </a:solidFill>
                </a:rPr>
                <a:t>4. </a:t>
              </a:r>
              <a:r>
                <a:rPr lang="en-GB" sz="1000">
                  <a:solidFill>
                    <a:srgbClr val="333333"/>
                  </a:solidFill>
                </a:rPr>
                <a:t>Choose </a:t>
              </a:r>
              <a:r>
                <a:rPr lang="en-GB" sz="1000" b="0">
                  <a:solidFill>
                    <a:srgbClr val="333333"/>
                  </a:solidFill>
                  <a:latin typeface="Arial" panose="020B0604020202020204" pitchFamily="34" charset="0"/>
                </a:rPr>
                <a:t>Crop</a:t>
              </a:r>
              <a:r>
                <a:rPr lang="en-GB" sz="1000">
                  <a:solidFill>
                    <a:srgbClr val="333333"/>
                  </a:solidFill>
                </a:rPr>
                <a:t> to resize and move the image within the placeholder, using the white circles in the corners of the image. Click on the drop down arrow and choose </a:t>
              </a:r>
              <a:r>
                <a:rPr lang="en-GB" sz="1000" b="0">
                  <a:solidFill>
                    <a:srgbClr val="333333"/>
                  </a:solidFill>
                  <a:latin typeface="Arial" panose="020B0604020202020204" pitchFamily="34" charset="0"/>
                </a:rPr>
                <a:t>Fit </a:t>
              </a:r>
              <a:r>
                <a:rPr lang="en-GB" sz="1000">
                  <a:solidFill>
                    <a:srgbClr val="333333"/>
                  </a:solidFill>
                </a:rPr>
                <a:t>to fit the image to the placeholder.</a:t>
              </a:r>
            </a:p>
          </p:txBody>
        </p:sp>
        <p:sp>
          <p:nvSpPr>
            <p:cNvPr id="28" name="TextBox 27">
              <a:extLst>
                <a:ext uri="{FF2B5EF4-FFF2-40B4-BE49-F238E27FC236}">
                  <a16:creationId xmlns:a16="http://schemas.microsoft.com/office/drawing/2014/main" id="{49391AE6-7DA2-4322-3E64-DC4D54C3EB26}"/>
                </a:ext>
              </a:extLst>
            </p:cNvPr>
            <p:cNvSpPr txBox="1"/>
            <p:nvPr/>
          </p:nvSpPr>
          <p:spPr>
            <a:xfrm>
              <a:off x="866774" y="4759822"/>
              <a:ext cx="2146447" cy="400110"/>
            </a:xfrm>
            <a:prstGeom prst="rect">
              <a:avLst/>
            </a:prstGeom>
            <a:noFill/>
          </p:spPr>
          <p:txBody>
            <a:bodyPr wrap="square" rtlCol="0">
              <a:spAutoFit/>
            </a:bodyPr>
            <a:lstStyle/>
            <a:p>
              <a:r>
                <a:rPr lang="en-GB" sz="1000" b="1">
                  <a:solidFill>
                    <a:srgbClr val="333333"/>
                  </a:solidFill>
                </a:rPr>
                <a:t>5. </a:t>
              </a:r>
              <a:r>
                <a:rPr lang="en-GB" sz="1000">
                  <a:solidFill>
                    <a:srgbClr val="333333"/>
                  </a:solidFill>
                </a:rPr>
                <a:t>Choose </a:t>
              </a:r>
              <a:r>
                <a:rPr lang="en-GB" sz="1000" b="0">
                  <a:solidFill>
                    <a:srgbClr val="333333"/>
                  </a:solidFill>
                  <a:latin typeface="Arial" panose="020B0604020202020204" pitchFamily="34" charset="0"/>
                </a:rPr>
                <a:t>Picture Colour </a:t>
              </a:r>
              <a:r>
                <a:rPr lang="en-GB" sz="1000">
                  <a:solidFill>
                    <a:srgbClr val="333333"/>
                  </a:solidFill>
                </a:rPr>
                <a:t>to adjust the Saturation, Tone, and Colour.</a:t>
              </a:r>
            </a:p>
          </p:txBody>
        </p:sp>
        <p:sp>
          <p:nvSpPr>
            <p:cNvPr id="31" name="TextBox 30">
              <a:extLst>
                <a:ext uri="{FF2B5EF4-FFF2-40B4-BE49-F238E27FC236}">
                  <a16:creationId xmlns:a16="http://schemas.microsoft.com/office/drawing/2014/main" id="{633DD4CF-7267-18CA-5574-3E48DBEDE991}"/>
                </a:ext>
              </a:extLst>
            </p:cNvPr>
            <p:cNvSpPr txBox="1"/>
            <p:nvPr/>
          </p:nvSpPr>
          <p:spPr>
            <a:xfrm>
              <a:off x="866774" y="5360117"/>
              <a:ext cx="2146447" cy="553998"/>
            </a:xfrm>
            <a:prstGeom prst="rect">
              <a:avLst/>
            </a:prstGeom>
            <a:noFill/>
          </p:spPr>
          <p:txBody>
            <a:bodyPr wrap="square" rtlCol="0">
              <a:spAutoFit/>
            </a:bodyPr>
            <a:lstStyle/>
            <a:p>
              <a:r>
                <a:rPr lang="en-GB" sz="1000" b="1">
                  <a:solidFill>
                    <a:srgbClr val="333333"/>
                  </a:solidFill>
                </a:rPr>
                <a:t>6. </a:t>
              </a:r>
              <a:r>
                <a:rPr lang="en-GB" sz="1000">
                  <a:solidFill>
                    <a:srgbClr val="333333"/>
                  </a:solidFill>
                </a:rPr>
                <a:t>Choose </a:t>
              </a:r>
              <a:r>
                <a:rPr lang="en-GB" sz="1000" b="0">
                  <a:solidFill>
                    <a:srgbClr val="333333"/>
                  </a:solidFill>
                  <a:latin typeface="Arial" panose="020B0604020202020204" pitchFamily="34" charset="0"/>
                </a:rPr>
                <a:t>Picture Correction </a:t>
              </a:r>
              <a:r>
                <a:rPr lang="en-GB" sz="1000">
                  <a:solidFill>
                    <a:srgbClr val="333333"/>
                  </a:solidFill>
                </a:rPr>
                <a:t>to adjust the Sharpness, Brightness, and Contrast.</a:t>
              </a:r>
            </a:p>
          </p:txBody>
        </p:sp>
        <p:sp>
          <p:nvSpPr>
            <p:cNvPr id="33" name="TextBox 32">
              <a:extLst>
                <a:ext uri="{FF2B5EF4-FFF2-40B4-BE49-F238E27FC236}">
                  <a16:creationId xmlns:a16="http://schemas.microsoft.com/office/drawing/2014/main" id="{D7DE63BB-6F2D-331B-AE13-9CE14E409986}"/>
                </a:ext>
              </a:extLst>
            </p:cNvPr>
            <p:cNvSpPr txBox="1"/>
            <p:nvPr/>
          </p:nvSpPr>
          <p:spPr>
            <a:xfrm>
              <a:off x="1072610" y="1179173"/>
              <a:ext cx="1734772" cy="461665"/>
            </a:xfrm>
            <a:prstGeom prst="rect">
              <a:avLst/>
            </a:prstGeom>
            <a:noFill/>
          </p:spPr>
          <p:txBody>
            <a:bodyPr wrap="square" rtlCol="0">
              <a:spAutoFit/>
            </a:bodyPr>
            <a:lstStyle/>
            <a:p>
              <a:pPr algn="ctr"/>
              <a:r>
                <a:rPr lang="en-GB" sz="1200">
                  <a:solidFill>
                    <a:srgbClr val="333333"/>
                  </a:solidFill>
                  <a:latin typeface="+mn-lt"/>
                </a:rPr>
                <a:t>HOW TO INSERT AN IMAGE</a:t>
              </a:r>
            </a:p>
          </p:txBody>
        </p:sp>
        <p:sp>
          <p:nvSpPr>
            <p:cNvPr id="34" name="TextBox 33">
              <a:extLst>
                <a:ext uri="{FF2B5EF4-FFF2-40B4-BE49-F238E27FC236}">
                  <a16:creationId xmlns:a16="http://schemas.microsoft.com/office/drawing/2014/main" id="{C165645B-EE9C-8747-5C48-BF41C93C8158}"/>
                </a:ext>
              </a:extLst>
            </p:cNvPr>
            <p:cNvSpPr txBox="1"/>
            <p:nvPr userDrawn="1"/>
          </p:nvSpPr>
          <p:spPr>
            <a:xfrm>
              <a:off x="866775" y="1759910"/>
              <a:ext cx="2087197" cy="400110"/>
            </a:xfrm>
            <a:prstGeom prst="rect">
              <a:avLst/>
            </a:prstGeom>
            <a:noFill/>
          </p:spPr>
          <p:txBody>
            <a:bodyPr wrap="square" rtlCol="0">
              <a:spAutoFit/>
            </a:bodyPr>
            <a:lstStyle/>
            <a:p>
              <a:r>
                <a:rPr lang="en-GB" sz="1000" b="1">
                  <a:solidFill>
                    <a:srgbClr val="333333"/>
                  </a:solidFill>
                </a:rPr>
                <a:t>1. </a:t>
              </a:r>
              <a:r>
                <a:rPr lang="en-GB" sz="1000">
                  <a:solidFill>
                    <a:srgbClr val="333333"/>
                  </a:solidFill>
                </a:rPr>
                <a:t>If there is already an image present, </a:t>
              </a:r>
              <a:r>
                <a:rPr lang="en-GB" sz="1000">
                  <a:solidFill>
                    <a:srgbClr val="333333"/>
                  </a:solidFill>
                  <a:latin typeface="Arial" panose="020B0604020202020204" pitchFamily="34" charset="0"/>
                </a:rPr>
                <a:t>delete this first.</a:t>
              </a:r>
            </a:p>
          </p:txBody>
        </p:sp>
      </p:grpSp>
      <p:pic>
        <p:nvPicPr>
          <p:cNvPr id="50" name="Graphic 49">
            <a:extLst>
              <a:ext uri="{FF2B5EF4-FFF2-40B4-BE49-F238E27FC236}">
                <a16:creationId xmlns:a16="http://schemas.microsoft.com/office/drawing/2014/main" id="{AAEA83E0-C469-237F-3086-DCB808F7D60D}"/>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954264" y="449778"/>
            <a:ext cx="566076" cy="566223"/>
          </a:xfrm>
          <a:prstGeom prst="rect">
            <a:avLst/>
          </a:prstGeom>
        </p:spPr>
      </p:pic>
      <p:sp>
        <p:nvSpPr>
          <p:cNvPr id="32" name="Footer Placeholder 4">
            <a:extLst>
              <a:ext uri="{FF2B5EF4-FFF2-40B4-BE49-F238E27FC236}">
                <a16:creationId xmlns:a16="http://schemas.microsoft.com/office/drawing/2014/main" id="{726E4674-4487-3414-1DD2-BFA9F6754957}"/>
              </a:ext>
            </a:extLst>
          </p:cNvPr>
          <p:cNvSpPr>
            <a:spLocks noGrp="1"/>
          </p:cNvSpPr>
          <p:nvPr>
            <p:ph type="ftr" sz="quarter" idx="3"/>
          </p:nvPr>
        </p:nvSpPr>
        <p:spPr>
          <a:xfrm rot="5400000">
            <a:off x="8770654" y="3198629"/>
            <a:ext cx="6616800" cy="219543"/>
          </a:xfrm>
          <a:prstGeom prst="rect">
            <a:avLst/>
          </a:prstGeom>
          <a:solidFill>
            <a:schemeClr val="accent1"/>
          </a:solidFill>
        </p:spPr>
        <p:txBody>
          <a:bodyPr wrap="square" rtlCol="0" anchor="ctr">
            <a:noAutofit/>
          </a:bodyPr>
          <a:lstStyle>
            <a:lvl1pPr algn="ctr">
              <a:lnSpc>
                <a:spcPct val="100000"/>
              </a:lnSpc>
              <a:spcAft>
                <a:spcPts val="1200"/>
              </a:spcAft>
              <a:defRPr lang="en-GB" sz="900" b="0" spc="100" baseline="0" smtClean="0"/>
            </a:lvl1pPr>
          </a:lstStyle>
          <a:p>
            <a:r>
              <a:rPr lang="en-IN"/>
              <a:t>SECTION TITLE</a:t>
            </a:r>
          </a:p>
        </p:txBody>
      </p:sp>
      <p:sp>
        <p:nvSpPr>
          <p:cNvPr id="51" name="Slide Number Placeholder 46">
            <a:extLst>
              <a:ext uri="{FF2B5EF4-FFF2-40B4-BE49-F238E27FC236}">
                <a16:creationId xmlns:a16="http://schemas.microsoft.com/office/drawing/2014/main" id="{C4EFACFA-5E01-1C5E-124E-CF941A7A13AE}"/>
              </a:ext>
            </a:extLst>
          </p:cNvPr>
          <p:cNvSpPr>
            <a:spLocks noGrp="1"/>
          </p:cNvSpPr>
          <p:nvPr>
            <p:ph type="sldNum" sz="quarter" idx="34"/>
          </p:nvPr>
        </p:nvSpPr>
        <p:spPr>
          <a:xfrm>
            <a:off x="11967901" y="6617924"/>
            <a:ext cx="220924" cy="240077"/>
          </a:xfrm>
          <a:prstGeom prst="rect">
            <a:avLst/>
          </a:prstGeom>
          <a:solidFill>
            <a:schemeClr val="accent1"/>
          </a:solidFill>
        </p:spPr>
        <p:txBody>
          <a:bodyPr/>
          <a:lstStyle/>
          <a:p>
            <a:fld id="{BB07EAE1-021A-493C-B07F-6FE9E5D11BEB}" type="slidenum">
              <a:rPr lang="en-GB" smtClean="0"/>
              <a:pPr/>
              <a:t>‹#›</a:t>
            </a:fld>
            <a:endParaRPr lang="en-GB"/>
          </a:p>
        </p:txBody>
      </p:sp>
    </p:spTree>
    <p:custDataLst>
      <p:tags r:id="rId1"/>
    </p:custDataLst>
    <p:extLst>
      <p:ext uri="{BB962C8B-B14F-4D97-AF65-F5344CB8AC3E}">
        <p14:creationId xmlns:p14="http://schemas.microsoft.com/office/powerpoint/2010/main" val="27684345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Full Quote &amp; testimonial slide">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64FC32A8-7215-BCFF-9368-324CBCDAC4F3}"/>
              </a:ext>
            </a:extLst>
          </p:cNvPr>
          <p:cNvSpPr>
            <a:spLocks noGrp="1"/>
          </p:cNvSpPr>
          <p:nvPr>
            <p:ph type="body" sz="quarter" idx="13" hasCustomPrompt="1"/>
          </p:nvPr>
        </p:nvSpPr>
        <p:spPr>
          <a:xfrm>
            <a:off x="450732" y="1793611"/>
            <a:ext cx="10326689" cy="2004695"/>
          </a:xfrm>
        </p:spPr>
        <p:txBody>
          <a:bodyPr/>
          <a:lstStyle>
            <a:lvl1pPr>
              <a:defRPr/>
            </a:lvl1pPr>
          </a:lstStyle>
          <a:p>
            <a:pPr lvl="0"/>
            <a:r>
              <a:rPr lang="en-GB"/>
              <a:t>Insert text here</a:t>
            </a:r>
          </a:p>
          <a:p>
            <a:pPr lvl="1"/>
            <a:r>
              <a:rPr lang="en-GB"/>
              <a:t>Second level</a:t>
            </a:r>
          </a:p>
          <a:p>
            <a:pPr lvl="2"/>
            <a:r>
              <a:rPr lang="en-GB"/>
              <a:t>Third level</a:t>
            </a:r>
          </a:p>
          <a:p>
            <a:pPr lvl="3"/>
            <a:r>
              <a:rPr lang="en-GB"/>
              <a:t>Fourth level</a:t>
            </a:r>
          </a:p>
          <a:p>
            <a:pPr lvl="4"/>
            <a:r>
              <a:rPr lang="en-GB"/>
              <a:t>Fifth level</a:t>
            </a:r>
          </a:p>
        </p:txBody>
      </p:sp>
      <p:sp>
        <p:nvSpPr>
          <p:cNvPr id="10" name="Text Placeholder 9">
            <a:extLst>
              <a:ext uri="{FF2B5EF4-FFF2-40B4-BE49-F238E27FC236}">
                <a16:creationId xmlns:a16="http://schemas.microsoft.com/office/drawing/2014/main" id="{02360F34-9681-5EE4-0E29-2F5AFC6CF681}"/>
              </a:ext>
            </a:extLst>
          </p:cNvPr>
          <p:cNvSpPr>
            <a:spLocks noGrp="1"/>
          </p:cNvSpPr>
          <p:nvPr>
            <p:ph type="body" sz="quarter" idx="14" hasCustomPrompt="1"/>
          </p:nvPr>
        </p:nvSpPr>
        <p:spPr>
          <a:xfrm>
            <a:off x="2117406" y="5977822"/>
            <a:ext cx="3279875" cy="266700"/>
          </a:xfrm>
        </p:spPr>
        <p:txBody>
          <a:bodyPr/>
          <a:lstStyle>
            <a:lvl1pPr>
              <a:defRPr b="1">
                <a:latin typeface="Arial" panose="020B0604020202020204" pitchFamily="34" charset="0"/>
              </a:defRPr>
            </a:lvl1pPr>
            <a:lvl2pPr>
              <a:defRPr>
                <a:latin typeface="Gotham Bold" pitchFamily="50" charset="0"/>
              </a:defRPr>
            </a:lvl2pPr>
            <a:lvl3pPr>
              <a:defRPr>
                <a:latin typeface="Gotham Bold" pitchFamily="50" charset="0"/>
              </a:defRPr>
            </a:lvl3pPr>
            <a:lvl4pPr>
              <a:defRPr>
                <a:latin typeface="Gotham Bold" pitchFamily="50" charset="0"/>
              </a:defRPr>
            </a:lvl4pPr>
            <a:lvl5pPr>
              <a:defRPr>
                <a:latin typeface="Gotham Bold" pitchFamily="50" charset="0"/>
              </a:defRPr>
            </a:lvl5pPr>
          </a:lstStyle>
          <a:p>
            <a:pPr lvl="0"/>
            <a:r>
              <a:rPr lang="en-GB"/>
              <a:t>Insert name here</a:t>
            </a:r>
          </a:p>
        </p:txBody>
      </p:sp>
      <p:sp>
        <p:nvSpPr>
          <p:cNvPr id="12" name="Text Placeholder 11">
            <a:extLst>
              <a:ext uri="{FF2B5EF4-FFF2-40B4-BE49-F238E27FC236}">
                <a16:creationId xmlns:a16="http://schemas.microsoft.com/office/drawing/2014/main" id="{B30BC897-3932-B61B-D881-2D75673E3975}"/>
              </a:ext>
            </a:extLst>
          </p:cNvPr>
          <p:cNvSpPr>
            <a:spLocks noGrp="1"/>
          </p:cNvSpPr>
          <p:nvPr>
            <p:ph type="body" sz="quarter" idx="15" hasCustomPrompt="1"/>
          </p:nvPr>
        </p:nvSpPr>
        <p:spPr>
          <a:xfrm>
            <a:off x="2117406" y="6168630"/>
            <a:ext cx="3279875" cy="266700"/>
          </a:xfrm>
        </p:spPr>
        <p:txBody>
          <a:bodyPr/>
          <a:lstStyle>
            <a:lvl1pPr>
              <a:defRPr/>
            </a:lvl1pPr>
          </a:lstStyle>
          <a:p>
            <a:pPr lvl="0"/>
            <a:r>
              <a:rPr lang="en-GB"/>
              <a:t>Insert title here</a:t>
            </a:r>
          </a:p>
        </p:txBody>
      </p:sp>
      <p:sp>
        <p:nvSpPr>
          <p:cNvPr id="29" name="Text Placeholder 28">
            <a:extLst>
              <a:ext uri="{FF2B5EF4-FFF2-40B4-BE49-F238E27FC236}">
                <a16:creationId xmlns:a16="http://schemas.microsoft.com/office/drawing/2014/main" id="{F2F9A644-FFF2-B1C2-1FFC-00FF07B598E9}"/>
              </a:ext>
            </a:extLst>
          </p:cNvPr>
          <p:cNvSpPr>
            <a:spLocks noGrp="1"/>
          </p:cNvSpPr>
          <p:nvPr>
            <p:ph type="body" sz="quarter" idx="23" hasCustomPrompt="1"/>
          </p:nvPr>
        </p:nvSpPr>
        <p:spPr>
          <a:xfrm>
            <a:off x="450732" y="1230360"/>
            <a:ext cx="383328" cy="383428"/>
          </a:xfrm>
          <a:blipFill>
            <a:blip r:embed="rId3" cstate="print">
              <a:extLst>
                <a:ext uri="{28A0092B-C50C-407E-A947-70E740481C1C}">
                  <a14:useLocalDpi xmlns:a14="http://schemas.microsoft.com/office/drawing/2010/main"/>
                </a:ext>
              </a:extLst>
            </a:blip>
            <a:stretch>
              <a:fillRect/>
            </a:stretch>
          </a:blipFill>
        </p:spPr>
        <p:txBody>
          <a:bodyPr>
            <a:normAutofit/>
          </a:bodyPr>
          <a:lstStyle>
            <a:lvl1pPr>
              <a:defRPr/>
            </a:lvl1pPr>
          </a:lstStyle>
          <a:p>
            <a:pPr lvl="0"/>
            <a:r>
              <a:rPr lang="en-GB"/>
              <a:t> </a:t>
            </a:r>
          </a:p>
        </p:txBody>
      </p:sp>
      <p:sp>
        <p:nvSpPr>
          <p:cNvPr id="32" name="Picture Placeholder 31">
            <a:extLst>
              <a:ext uri="{FF2B5EF4-FFF2-40B4-BE49-F238E27FC236}">
                <a16:creationId xmlns:a16="http://schemas.microsoft.com/office/drawing/2014/main" id="{7B6BEF04-C6B6-FFC9-6EC4-83A89149A3E8}"/>
              </a:ext>
            </a:extLst>
          </p:cNvPr>
          <p:cNvSpPr>
            <a:spLocks noGrp="1"/>
          </p:cNvSpPr>
          <p:nvPr>
            <p:ph type="pic" sz="quarter" idx="25" hasCustomPrompt="1"/>
          </p:nvPr>
        </p:nvSpPr>
        <p:spPr>
          <a:xfrm>
            <a:off x="450732" y="4541183"/>
            <a:ext cx="1400826" cy="1894148"/>
          </a:xfrm>
        </p:spPr>
        <p:txBody>
          <a:bodyPr>
            <a:normAutofit/>
          </a:bodyPr>
          <a:lstStyle>
            <a:lvl1pPr algn="ctr">
              <a:defRPr/>
            </a:lvl1pPr>
          </a:lstStyle>
          <a:p>
            <a:r>
              <a:rPr lang="en-GB"/>
              <a:t>Click icon to insert image</a:t>
            </a:r>
          </a:p>
        </p:txBody>
      </p:sp>
      <p:grpSp>
        <p:nvGrpSpPr>
          <p:cNvPr id="31" name="Group 30">
            <a:extLst>
              <a:ext uri="{FF2B5EF4-FFF2-40B4-BE49-F238E27FC236}">
                <a16:creationId xmlns:a16="http://schemas.microsoft.com/office/drawing/2014/main" id="{44A06B25-C42C-57BD-B0DD-9EDBAEA9EB16}"/>
              </a:ext>
            </a:extLst>
          </p:cNvPr>
          <p:cNvGrpSpPr/>
          <p:nvPr/>
        </p:nvGrpSpPr>
        <p:grpSpPr>
          <a:xfrm>
            <a:off x="12284372" y="0"/>
            <a:ext cx="2174455" cy="4839558"/>
            <a:chOff x="838200" y="1150069"/>
            <a:chExt cx="2175021" cy="4839558"/>
          </a:xfrm>
        </p:grpSpPr>
        <p:sp>
          <p:nvSpPr>
            <p:cNvPr id="34" name="Rectangle 33">
              <a:extLst>
                <a:ext uri="{FF2B5EF4-FFF2-40B4-BE49-F238E27FC236}">
                  <a16:creationId xmlns:a16="http://schemas.microsoft.com/office/drawing/2014/main" id="{8F5A13DD-A3CD-1250-9F4A-EA46DDE208D8}"/>
                </a:ext>
              </a:extLst>
            </p:cNvPr>
            <p:cNvSpPr/>
            <p:nvPr/>
          </p:nvSpPr>
          <p:spPr>
            <a:xfrm>
              <a:off x="838200" y="1150069"/>
              <a:ext cx="2146445" cy="4839558"/>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333333"/>
                </a:solidFill>
              </a:endParaRPr>
            </a:p>
          </p:txBody>
        </p:sp>
        <p:sp>
          <p:nvSpPr>
            <p:cNvPr id="36" name="Rectangle 35">
              <a:extLst>
                <a:ext uri="{FF2B5EF4-FFF2-40B4-BE49-F238E27FC236}">
                  <a16:creationId xmlns:a16="http://schemas.microsoft.com/office/drawing/2014/main" id="{5D360E03-1E1E-615B-5D4E-17E4C0FDE5DC}"/>
                </a:ext>
              </a:extLst>
            </p:cNvPr>
            <p:cNvSpPr/>
            <p:nvPr/>
          </p:nvSpPr>
          <p:spPr>
            <a:xfrm flipV="1">
              <a:off x="838200" y="1150069"/>
              <a:ext cx="2146445" cy="52016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799">
                <a:solidFill>
                  <a:srgbClr val="333333"/>
                </a:solidFill>
              </a:endParaRPr>
            </a:p>
          </p:txBody>
        </p:sp>
        <p:sp>
          <p:nvSpPr>
            <p:cNvPr id="37" name="TextBox 36">
              <a:extLst>
                <a:ext uri="{FF2B5EF4-FFF2-40B4-BE49-F238E27FC236}">
                  <a16:creationId xmlns:a16="http://schemas.microsoft.com/office/drawing/2014/main" id="{D47DB9A8-5545-CC49-EA67-F76C62586F94}"/>
                </a:ext>
              </a:extLst>
            </p:cNvPr>
            <p:cNvSpPr txBox="1"/>
            <p:nvPr/>
          </p:nvSpPr>
          <p:spPr>
            <a:xfrm>
              <a:off x="866775" y="2189496"/>
              <a:ext cx="2087197" cy="553998"/>
            </a:xfrm>
            <a:prstGeom prst="rect">
              <a:avLst/>
            </a:prstGeom>
            <a:noFill/>
          </p:spPr>
          <p:txBody>
            <a:bodyPr wrap="square" rtlCol="0">
              <a:spAutoFit/>
            </a:bodyPr>
            <a:lstStyle/>
            <a:p>
              <a:r>
                <a:rPr lang="en-GB" sz="1000" b="1">
                  <a:solidFill>
                    <a:srgbClr val="333333"/>
                  </a:solidFill>
                </a:rPr>
                <a:t>2. </a:t>
              </a:r>
              <a:r>
                <a:rPr lang="en-GB" sz="1000">
                  <a:solidFill>
                    <a:srgbClr val="333333"/>
                  </a:solidFill>
                </a:rPr>
                <a:t>Click on the </a:t>
              </a:r>
              <a:r>
                <a:rPr lang="en-GB" sz="1000" b="0">
                  <a:solidFill>
                    <a:srgbClr val="333333"/>
                  </a:solidFill>
                  <a:latin typeface="Arial" panose="020B0604020202020204" pitchFamily="34" charset="0"/>
                </a:rPr>
                <a:t>icon</a:t>
              </a:r>
              <a:r>
                <a:rPr lang="en-GB" sz="1000">
                  <a:solidFill>
                    <a:srgbClr val="333333"/>
                  </a:solidFill>
                </a:rPr>
                <a:t> in the middle of the placeholder and choose the image from your computer.</a:t>
              </a:r>
            </a:p>
          </p:txBody>
        </p:sp>
        <p:sp>
          <p:nvSpPr>
            <p:cNvPr id="38" name="TextBox 37">
              <a:extLst>
                <a:ext uri="{FF2B5EF4-FFF2-40B4-BE49-F238E27FC236}">
                  <a16:creationId xmlns:a16="http://schemas.microsoft.com/office/drawing/2014/main" id="{1400A6BE-120E-6CB1-E360-97401DA53394}"/>
                </a:ext>
              </a:extLst>
            </p:cNvPr>
            <p:cNvSpPr txBox="1"/>
            <p:nvPr/>
          </p:nvSpPr>
          <p:spPr>
            <a:xfrm>
              <a:off x="866774" y="2943679"/>
              <a:ext cx="2146447" cy="553998"/>
            </a:xfrm>
            <a:prstGeom prst="rect">
              <a:avLst/>
            </a:prstGeom>
            <a:noFill/>
          </p:spPr>
          <p:txBody>
            <a:bodyPr wrap="square" rtlCol="0">
              <a:spAutoFit/>
            </a:bodyPr>
            <a:lstStyle/>
            <a:p>
              <a:r>
                <a:rPr lang="en-GB" sz="1000" b="1">
                  <a:solidFill>
                    <a:srgbClr val="333333"/>
                  </a:solidFill>
                </a:rPr>
                <a:t>3. </a:t>
              </a:r>
              <a:r>
                <a:rPr lang="en-GB" sz="1000">
                  <a:solidFill>
                    <a:srgbClr val="333333"/>
                  </a:solidFill>
                </a:rPr>
                <a:t>Click on the </a:t>
              </a:r>
              <a:r>
                <a:rPr lang="en-GB" sz="1000" b="0">
                  <a:solidFill>
                    <a:srgbClr val="333333"/>
                  </a:solidFill>
                  <a:latin typeface="Arial" panose="020B0604020202020204" pitchFamily="34" charset="0"/>
                </a:rPr>
                <a:t>Format Picture </a:t>
              </a:r>
              <a:r>
                <a:rPr lang="en-GB" sz="1000">
                  <a:solidFill>
                    <a:srgbClr val="333333"/>
                  </a:solidFill>
                </a:rPr>
                <a:t>tab in the ribbon and use the tools to edit the image.</a:t>
              </a:r>
            </a:p>
          </p:txBody>
        </p:sp>
        <p:sp>
          <p:nvSpPr>
            <p:cNvPr id="39" name="TextBox 38">
              <a:extLst>
                <a:ext uri="{FF2B5EF4-FFF2-40B4-BE49-F238E27FC236}">
                  <a16:creationId xmlns:a16="http://schemas.microsoft.com/office/drawing/2014/main" id="{D39FC50D-41D5-3502-3E76-67E2243BE5C8}"/>
                </a:ext>
              </a:extLst>
            </p:cNvPr>
            <p:cNvSpPr txBox="1"/>
            <p:nvPr/>
          </p:nvSpPr>
          <p:spPr>
            <a:xfrm>
              <a:off x="866773" y="3543974"/>
              <a:ext cx="2146447" cy="1169551"/>
            </a:xfrm>
            <a:prstGeom prst="rect">
              <a:avLst/>
            </a:prstGeom>
            <a:noFill/>
          </p:spPr>
          <p:txBody>
            <a:bodyPr wrap="square" rtlCol="0">
              <a:spAutoFit/>
            </a:bodyPr>
            <a:lstStyle/>
            <a:p>
              <a:r>
                <a:rPr lang="en-GB" sz="1000" b="1">
                  <a:solidFill>
                    <a:srgbClr val="333333"/>
                  </a:solidFill>
                </a:rPr>
                <a:t>4. </a:t>
              </a:r>
              <a:r>
                <a:rPr lang="en-GB" sz="1000">
                  <a:solidFill>
                    <a:srgbClr val="333333"/>
                  </a:solidFill>
                </a:rPr>
                <a:t>Choose </a:t>
              </a:r>
              <a:r>
                <a:rPr lang="en-GB" sz="1000" b="0">
                  <a:solidFill>
                    <a:srgbClr val="333333"/>
                  </a:solidFill>
                  <a:latin typeface="Arial" panose="020B0604020202020204" pitchFamily="34" charset="0"/>
                </a:rPr>
                <a:t>Crop</a:t>
              </a:r>
              <a:r>
                <a:rPr lang="en-GB" sz="1000">
                  <a:solidFill>
                    <a:srgbClr val="333333"/>
                  </a:solidFill>
                </a:rPr>
                <a:t> to resize and move the image within the placeholder, using the white circles in the corners of the image. Click on the drop down arrow and choose </a:t>
              </a:r>
              <a:r>
                <a:rPr lang="en-GB" sz="1000" b="0">
                  <a:solidFill>
                    <a:srgbClr val="333333"/>
                  </a:solidFill>
                  <a:latin typeface="Arial" panose="020B0604020202020204" pitchFamily="34" charset="0"/>
                </a:rPr>
                <a:t>Fit </a:t>
              </a:r>
              <a:r>
                <a:rPr lang="en-GB" sz="1000">
                  <a:solidFill>
                    <a:srgbClr val="333333"/>
                  </a:solidFill>
                </a:rPr>
                <a:t>to fit the image to the placeholder.</a:t>
              </a:r>
            </a:p>
          </p:txBody>
        </p:sp>
        <p:sp>
          <p:nvSpPr>
            <p:cNvPr id="40" name="TextBox 39">
              <a:extLst>
                <a:ext uri="{FF2B5EF4-FFF2-40B4-BE49-F238E27FC236}">
                  <a16:creationId xmlns:a16="http://schemas.microsoft.com/office/drawing/2014/main" id="{C7680ECD-285D-20B0-8BB5-CD7C5C57C330}"/>
                </a:ext>
              </a:extLst>
            </p:cNvPr>
            <p:cNvSpPr txBox="1"/>
            <p:nvPr/>
          </p:nvSpPr>
          <p:spPr>
            <a:xfrm>
              <a:off x="866774" y="4759822"/>
              <a:ext cx="2146447" cy="400110"/>
            </a:xfrm>
            <a:prstGeom prst="rect">
              <a:avLst/>
            </a:prstGeom>
            <a:noFill/>
          </p:spPr>
          <p:txBody>
            <a:bodyPr wrap="square" rtlCol="0">
              <a:spAutoFit/>
            </a:bodyPr>
            <a:lstStyle/>
            <a:p>
              <a:r>
                <a:rPr lang="en-GB" sz="1000" b="1">
                  <a:solidFill>
                    <a:srgbClr val="333333"/>
                  </a:solidFill>
                </a:rPr>
                <a:t>5. </a:t>
              </a:r>
              <a:r>
                <a:rPr lang="en-GB" sz="1000">
                  <a:solidFill>
                    <a:srgbClr val="333333"/>
                  </a:solidFill>
                </a:rPr>
                <a:t>Choose </a:t>
              </a:r>
              <a:r>
                <a:rPr lang="en-GB" sz="1000" b="0">
                  <a:solidFill>
                    <a:srgbClr val="333333"/>
                  </a:solidFill>
                  <a:latin typeface="Arial" panose="020B0604020202020204" pitchFamily="34" charset="0"/>
                </a:rPr>
                <a:t>Picture Colour </a:t>
              </a:r>
              <a:r>
                <a:rPr lang="en-GB" sz="1000">
                  <a:solidFill>
                    <a:srgbClr val="333333"/>
                  </a:solidFill>
                </a:rPr>
                <a:t>to adjust the Saturation, Tone, and Colour.</a:t>
              </a:r>
            </a:p>
          </p:txBody>
        </p:sp>
        <p:sp>
          <p:nvSpPr>
            <p:cNvPr id="41" name="TextBox 40">
              <a:extLst>
                <a:ext uri="{FF2B5EF4-FFF2-40B4-BE49-F238E27FC236}">
                  <a16:creationId xmlns:a16="http://schemas.microsoft.com/office/drawing/2014/main" id="{CDF51759-261C-4B98-EEF6-A1A112A06DE4}"/>
                </a:ext>
              </a:extLst>
            </p:cNvPr>
            <p:cNvSpPr txBox="1"/>
            <p:nvPr/>
          </p:nvSpPr>
          <p:spPr>
            <a:xfrm>
              <a:off x="866774" y="5360117"/>
              <a:ext cx="2146447" cy="553998"/>
            </a:xfrm>
            <a:prstGeom prst="rect">
              <a:avLst/>
            </a:prstGeom>
            <a:noFill/>
          </p:spPr>
          <p:txBody>
            <a:bodyPr wrap="square" rtlCol="0">
              <a:spAutoFit/>
            </a:bodyPr>
            <a:lstStyle/>
            <a:p>
              <a:r>
                <a:rPr lang="en-GB" sz="1000" b="1">
                  <a:solidFill>
                    <a:srgbClr val="333333"/>
                  </a:solidFill>
                </a:rPr>
                <a:t>6. </a:t>
              </a:r>
              <a:r>
                <a:rPr lang="en-GB" sz="1000">
                  <a:solidFill>
                    <a:srgbClr val="333333"/>
                  </a:solidFill>
                </a:rPr>
                <a:t>Choose </a:t>
              </a:r>
              <a:r>
                <a:rPr lang="en-GB" sz="1000" b="0">
                  <a:solidFill>
                    <a:srgbClr val="333333"/>
                  </a:solidFill>
                  <a:latin typeface="Arial" panose="020B0604020202020204" pitchFamily="34" charset="0"/>
                </a:rPr>
                <a:t>Picture Correction </a:t>
              </a:r>
              <a:r>
                <a:rPr lang="en-GB" sz="1000">
                  <a:solidFill>
                    <a:srgbClr val="333333"/>
                  </a:solidFill>
                </a:rPr>
                <a:t>to adjust the Sharpness, Brightness, and Contrast.</a:t>
              </a:r>
            </a:p>
          </p:txBody>
        </p:sp>
        <p:sp>
          <p:nvSpPr>
            <p:cNvPr id="42" name="TextBox 41">
              <a:extLst>
                <a:ext uri="{FF2B5EF4-FFF2-40B4-BE49-F238E27FC236}">
                  <a16:creationId xmlns:a16="http://schemas.microsoft.com/office/drawing/2014/main" id="{A117885E-7E51-D430-206D-DE3FC97EA6FF}"/>
                </a:ext>
              </a:extLst>
            </p:cNvPr>
            <p:cNvSpPr txBox="1"/>
            <p:nvPr/>
          </p:nvSpPr>
          <p:spPr>
            <a:xfrm>
              <a:off x="1072610" y="1179173"/>
              <a:ext cx="1734772" cy="461665"/>
            </a:xfrm>
            <a:prstGeom prst="rect">
              <a:avLst/>
            </a:prstGeom>
            <a:noFill/>
          </p:spPr>
          <p:txBody>
            <a:bodyPr wrap="square" rtlCol="0">
              <a:spAutoFit/>
            </a:bodyPr>
            <a:lstStyle/>
            <a:p>
              <a:pPr algn="ctr"/>
              <a:r>
                <a:rPr lang="en-GB" sz="1200">
                  <a:solidFill>
                    <a:srgbClr val="333333"/>
                  </a:solidFill>
                  <a:latin typeface="+mn-lt"/>
                </a:rPr>
                <a:t>HOW TO INSERT AN IMAGE</a:t>
              </a:r>
            </a:p>
          </p:txBody>
        </p:sp>
        <p:sp>
          <p:nvSpPr>
            <p:cNvPr id="43" name="TextBox 42">
              <a:extLst>
                <a:ext uri="{FF2B5EF4-FFF2-40B4-BE49-F238E27FC236}">
                  <a16:creationId xmlns:a16="http://schemas.microsoft.com/office/drawing/2014/main" id="{C2369979-807E-5568-2E2F-6EA70607DC76}"/>
                </a:ext>
              </a:extLst>
            </p:cNvPr>
            <p:cNvSpPr txBox="1"/>
            <p:nvPr/>
          </p:nvSpPr>
          <p:spPr>
            <a:xfrm>
              <a:off x="866775" y="1759910"/>
              <a:ext cx="2087197" cy="400110"/>
            </a:xfrm>
            <a:prstGeom prst="rect">
              <a:avLst/>
            </a:prstGeom>
            <a:noFill/>
          </p:spPr>
          <p:txBody>
            <a:bodyPr wrap="square" rtlCol="0">
              <a:spAutoFit/>
            </a:bodyPr>
            <a:lstStyle/>
            <a:p>
              <a:r>
                <a:rPr lang="en-GB" sz="1000" b="1">
                  <a:solidFill>
                    <a:srgbClr val="333333"/>
                  </a:solidFill>
                </a:rPr>
                <a:t>1. </a:t>
              </a:r>
              <a:r>
                <a:rPr lang="en-GB" sz="1000">
                  <a:solidFill>
                    <a:srgbClr val="333333"/>
                  </a:solidFill>
                </a:rPr>
                <a:t>If there is already an image present, </a:t>
              </a:r>
              <a:r>
                <a:rPr lang="en-GB" sz="1000">
                  <a:solidFill>
                    <a:srgbClr val="333333"/>
                  </a:solidFill>
                  <a:latin typeface="Arial" panose="020B0604020202020204" pitchFamily="34" charset="0"/>
                </a:rPr>
                <a:t>delete this first.</a:t>
              </a:r>
            </a:p>
          </p:txBody>
        </p:sp>
      </p:grpSp>
      <p:sp>
        <p:nvSpPr>
          <p:cNvPr id="2" name="Title 1">
            <a:extLst>
              <a:ext uri="{FF2B5EF4-FFF2-40B4-BE49-F238E27FC236}">
                <a16:creationId xmlns:a16="http://schemas.microsoft.com/office/drawing/2014/main" id="{50947FBE-5951-ED51-D1F1-681E9EA86B8F}"/>
              </a:ext>
            </a:extLst>
          </p:cNvPr>
          <p:cNvSpPr>
            <a:spLocks noGrp="1"/>
          </p:cNvSpPr>
          <p:nvPr>
            <p:ph type="title" hasCustomPrompt="1"/>
          </p:nvPr>
        </p:nvSpPr>
        <p:spPr>
          <a:xfrm>
            <a:off x="450732" y="460771"/>
            <a:ext cx="10214490" cy="558163"/>
          </a:xfrm>
        </p:spPr>
        <p:txBody>
          <a:bodyPr/>
          <a:lstStyle>
            <a:lvl1pPr>
              <a:defRPr sz="3199"/>
            </a:lvl1pPr>
          </a:lstStyle>
          <a:p>
            <a:r>
              <a:rPr lang="en-GB"/>
              <a:t>Insert title here</a:t>
            </a:r>
          </a:p>
        </p:txBody>
      </p:sp>
      <p:grpSp>
        <p:nvGrpSpPr>
          <p:cNvPr id="6" name="Group 5">
            <a:extLst>
              <a:ext uri="{FF2B5EF4-FFF2-40B4-BE49-F238E27FC236}">
                <a16:creationId xmlns:a16="http://schemas.microsoft.com/office/drawing/2014/main" id="{13986C35-7244-5C17-18B9-1599DBAA2C11}"/>
              </a:ext>
            </a:extLst>
          </p:cNvPr>
          <p:cNvGrpSpPr/>
          <p:nvPr userDrawn="1"/>
        </p:nvGrpSpPr>
        <p:grpSpPr>
          <a:xfrm>
            <a:off x="12284372" y="0"/>
            <a:ext cx="2174455" cy="4839558"/>
            <a:chOff x="838200" y="1150069"/>
            <a:chExt cx="2175021" cy="4839558"/>
          </a:xfrm>
        </p:grpSpPr>
        <p:sp>
          <p:nvSpPr>
            <p:cNvPr id="7" name="Rectangle 6">
              <a:extLst>
                <a:ext uri="{FF2B5EF4-FFF2-40B4-BE49-F238E27FC236}">
                  <a16:creationId xmlns:a16="http://schemas.microsoft.com/office/drawing/2014/main" id="{D3DC580E-B251-F5ED-E219-937713760673}"/>
                </a:ext>
              </a:extLst>
            </p:cNvPr>
            <p:cNvSpPr/>
            <p:nvPr/>
          </p:nvSpPr>
          <p:spPr>
            <a:xfrm>
              <a:off x="838200" y="1150069"/>
              <a:ext cx="2146445" cy="4839558"/>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333333"/>
                </a:solidFill>
              </a:endParaRPr>
            </a:p>
          </p:txBody>
        </p:sp>
        <p:sp>
          <p:nvSpPr>
            <p:cNvPr id="9" name="Rectangle 8">
              <a:extLst>
                <a:ext uri="{FF2B5EF4-FFF2-40B4-BE49-F238E27FC236}">
                  <a16:creationId xmlns:a16="http://schemas.microsoft.com/office/drawing/2014/main" id="{A14B9EBE-EF06-1D6C-2812-1E21C7184473}"/>
                </a:ext>
              </a:extLst>
            </p:cNvPr>
            <p:cNvSpPr/>
            <p:nvPr/>
          </p:nvSpPr>
          <p:spPr>
            <a:xfrm flipV="1">
              <a:off x="838200" y="1150069"/>
              <a:ext cx="2146445" cy="52016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799">
                <a:solidFill>
                  <a:srgbClr val="333333"/>
                </a:solidFill>
              </a:endParaRPr>
            </a:p>
          </p:txBody>
        </p:sp>
        <p:sp>
          <p:nvSpPr>
            <p:cNvPr id="11" name="TextBox 10">
              <a:extLst>
                <a:ext uri="{FF2B5EF4-FFF2-40B4-BE49-F238E27FC236}">
                  <a16:creationId xmlns:a16="http://schemas.microsoft.com/office/drawing/2014/main" id="{A78BC6D4-812B-880A-573A-E69CA6418D0B}"/>
                </a:ext>
              </a:extLst>
            </p:cNvPr>
            <p:cNvSpPr txBox="1"/>
            <p:nvPr/>
          </p:nvSpPr>
          <p:spPr>
            <a:xfrm>
              <a:off x="866775" y="2189496"/>
              <a:ext cx="2087197" cy="553998"/>
            </a:xfrm>
            <a:prstGeom prst="rect">
              <a:avLst/>
            </a:prstGeom>
            <a:noFill/>
          </p:spPr>
          <p:txBody>
            <a:bodyPr wrap="square" rtlCol="0">
              <a:spAutoFit/>
            </a:bodyPr>
            <a:lstStyle/>
            <a:p>
              <a:r>
                <a:rPr lang="en-GB" sz="1000" b="1">
                  <a:solidFill>
                    <a:srgbClr val="333333"/>
                  </a:solidFill>
                </a:rPr>
                <a:t>2. </a:t>
              </a:r>
              <a:r>
                <a:rPr lang="en-GB" sz="1000">
                  <a:solidFill>
                    <a:srgbClr val="333333"/>
                  </a:solidFill>
                </a:rPr>
                <a:t>Click on the </a:t>
              </a:r>
              <a:r>
                <a:rPr lang="en-GB" sz="1000" b="0">
                  <a:solidFill>
                    <a:srgbClr val="333333"/>
                  </a:solidFill>
                  <a:latin typeface="Arial" panose="020B0604020202020204" pitchFamily="34" charset="0"/>
                </a:rPr>
                <a:t>icon</a:t>
              </a:r>
              <a:r>
                <a:rPr lang="en-GB" sz="1000">
                  <a:solidFill>
                    <a:srgbClr val="333333"/>
                  </a:solidFill>
                </a:rPr>
                <a:t> in the middle of the placeholder and choose the image from your computer.</a:t>
              </a:r>
            </a:p>
          </p:txBody>
        </p:sp>
        <p:sp>
          <p:nvSpPr>
            <p:cNvPr id="13" name="TextBox 12">
              <a:extLst>
                <a:ext uri="{FF2B5EF4-FFF2-40B4-BE49-F238E27FC236}">
                  <a16:creationId xmlns:a16="http://schemas.microsoft.com/office/drawing/2014/main" id="{F75F9B3B-8CDC-2AF1-8F2F-30E4B69DD749}"/>
                </a:ext>
              </a:extLst>
            </p:cNvPr>
            <p:cNvSpPr txBox="1"/>
            <p:nvPr/>
          </p:nvSpPr>
          <p:spPr>
            <a:xfrm>
              <a:off x="866774" y="2943679"/>
              <a:ext cx="2146447" cy="553998"/>
            </a:xfrm>
            <a:prstGeom prst="rect">
              <a:avLst/>
            </a:prstGeom>
            <a:noFill/>
          </p:spPr>
          <p:txBody>
            <a:bodyPr wrap="square" rtlCol="0">
              <a:spAutoFit/>
            </a:bodyPr>
            <a:lstStyle/>
            <a:p>
              <a:r>
                <a:rPr lang="en-GB" sz="1000" b="1">
                  <a:solidFill>
                    <a:srgbClr val="333333"/>
                  </a:solidFill>
                </a:rPr>
                <a:t>3. </a:t>
              </a:r>
              <a:r>
                <a:rPr lang="en-GB" sz="1000">
                  <a:solidFill>
                    <a:srgbClr val="333333"/>
                  </a:solidFill>
                </a:rPr>
                <a:t>Click on the </a:t>
              </a:r>
              <a:r>
                <a:rPr lang="en-GB" sz="1000" b="0">
                  <a:solidFill>
                    <a:srgbClr val="333333"/>
                  </a:solidFill>
                  <a:latin typeface="Arial" panose="020B0604020202020204" pitchFamily="34" charset="0"/>
                </a:rPr>
                <a:t>Format Picture </a:t>
              </a:r>
              <a:r>
                <a:rPr lang="en-GB" sz="1000">
                  <a:solidFill>
                    <a:srgbClr val="333333"/>
                  </a:solidFill>
                </a:rPr>
                <a:t>tab in the ribbon and use the tools to edit the image.</a:t>
              </a:r>
            </a:p>
          </p:txBody>
        </p:sp>
        <p:sp>
          <p:nvSpPr>
            <p:cNvPr id="15" name="TextBox 14">
              <a:extLst>
                <a:ext uri="{FF2B5EF4-FFF2-40B4-BE49-F238E27FC236}">
                  <a16:creationId xmlns:a16="http://schemas.microsoft.com/office/drawing/2014/main" id="{83F5B2FA-2ABC-658F-D29A-A07D570CB31F}"/>
                </a:ext>
              </a:extLst>
            </p:cNvPr>
            <p:cNvSpPr txBox="1"/>
            <p:nvPr/>
          </p:nvSpPr>
          <p:spPr>
            <a:xfrm>
              <a:off x="866773" y="3543974"/>
              <a:ext cx="2146447" cy="1169551"/>
            </a:xfrm>
            <a:prstGeom prst="rect">
              <a:avLst/>
            </a:prstGeom>
            <a:noFill/>
          </p:spPr>
          <p:txBody>
            <a:bodyPr wrap="square" rtlCol="0">
              <a:spAutoFit/>
            </a:bodyPr>
            <a:lstStyle/>
            <a:p>
              <a:r>
                <a:rPr lang="en-GB" sz="1000" b="1">
                  <a:solidFill>
                    <a:srgbClr val="333333"/>
                  </a:solidFill>
                </a:rPr>
                <a:t>4. </a:t>
              </a:r>
              <a:r>
                <a:rPr lang="en-GB" sz="1000">
                  <a:solidFill>
                    <a:srgbClr val="333333"/>
                  </a:solidFill>
                </a:rPr>
                <a:t>Choose </a:t>
              </a:r>
              <a:r>
                <a:rPr lang="en-GB" sz="1000" b="0">
                  <a:solidFill>
                    <a:srgbClr val="333333"/>
                  </a:solidFill>
                  <a:latin typeface="Arial" panose="020B0604020202020204" pitchFamily="34" charset="0"/>
                </a:rPr>
                <a:t>Crop</a:t>
              </a:r>
              <a:r>
                <a:rPr lang="en-GB" sz="1000">
                  <a:solidFill>
                    <a:srgbClr val="333333"/>
                  </a:solidFill>
                </a:rPr>
                <a:t> to resize and move the image within the placeholder, using the white circles in the corners of the image. Click on the drop down arrow and choose </a:t>
              </a:r>
              <a:r>
                <a:rPr lang="en-GB" sz="1000" b="0">
                  <a:solidFill>
                    <a:srgbClr val="333333"/>
                  </a:solidFill>
                  <a:latin typeface="Arial" panose="020B0604020202020204" pitchFamily="34" charset="0"/>
                </a:rPr>
                <a:t>Fit </a:t>
              </a:r>
              <a:r>
                <a:rPr lang="en-GB" sz="1000">
                  <a:solidFill>
                    <a:srgbClr val="333333"/>
                  </a:solidFill>
                </a:rPr>
                <a:t>to fit the image to the placeholder.</a:t>
              </a:r>
            </a:p>
          </p:txBody>
        </p:sp>
        <p:sp>
          <p:nvSpPr>
            <p:cNvPr id="16" name="TextBox 15">
              <a:extLst>
                <a:ext uri="{FF2B5EF4-FFF2-40B4-BE49-F238E27FC236}">
                  <a16:creationId xmlns:a16="http://schemas.microsoft.com/office/drawing/2014/main" id="{B9203A2D-4F00-0660-8078-1CE13D235EB5}"/>
                </a:ext>
              </a:extLst>
            </p:cNvPr>
            <p:cNvSpPr txBox="1"/>
            <p:nvPr/>
          </p:nvSpPr>
          <p:spPr>
            <a:xfrm>
              <a:off x="866774" y="4759822"/>
              <a:ext cx="2146447" cy="400110"/>
            </a:xfrm>
            <a:prstGeom prst="rect">
              <a:avLst/>
            </a:prstGeom>
            <a:noFill/>
          </p:spPr>
          <p:txBody>
            <a:bodyPr wrap="square" rtlCol="0">
              <a:spAutoFit/>
            </a:bodyPr>
            <a:lstStyle/>
            <a:p>
              <a:r>
                <a:rPr lang="en-GB" sz="1000" b="1">
                  <a:solidFill>
                    <a:srgbClr val="333333"/>
                  </a:solidFill>
                </a:rPr>
                <a:t>5. </a:t>
              </a:r>
              <a:r>
                <a:rPr lang="en-GB" sz="1000">
                  <a:solidFill>
                    <a:srgbClr val="333333"/>
                  </a:solidFill>
                </a:rPr>
                <a:t>Choose </a:t>
              </a:r>
              <a:r>
                <a:rPr lang="en-GB" sz="1000" b="0">
                  <a:solidFill>
                    <a:srgbClr val="333333"/>
                  </a:solidFill>
                  <a:latin typeface="Arial" panose="020B0604020202020204" pitchFamily="34" charset="0"/>
                </a:rPr>
                <a:t>Picture Colour </a:t>
              </a:r>
              <a:r>
                <a:rPr lang="en-GB" sz="1000">
                  <a:solidFill>
                    <a:srgbClr val="333333"/>
                  </a:solidFill>
                </a:rPr>
                <a:t>to adjust the Saturation, Tone, and Colour.</a:t>
              </a:r>
            </a:p>
          </p:txBody>
        </p:sp>
        <p:sp>
          <p:nvSpPr>
            <p:cNvPr id="17" name="TextBox 16">
              <a:extLst>
                <a:ext uri="{FF2B5EF4-FFF2-40B4-BE49-F238E27FC236}">
                  <a16:creationId xmlns:a16="http://schemas.microsoft.com/office/drawing/2014/main" id="{9CFF6AEE-D40F-02DE-6911-A1B84577DC0B}"/>
                </a:ext>
              </a:extLst>
            </p:cNvPr>
            <p:cNvSpPr txBox="1"/>
            <p:nvPr/>
          </p:nvSpPr>
          <p:spPr>
            <a:xfrm>
              <a:off x="866774" y="5360117"/>
              <a:ext cx="2146447" cy="553998"/>
            </a:xfrm>
            <a:prstGeom prst="rect">
              <a:avLst/>
            </a:prstGeom>
            <a:noFill/>
          </p:spPr>
          <p:txBody>
            <a:bodyPr wrap="square" rtlCol="0">
              <a:spAutoFit/>
            </a:bodyPr>
            <a:lstStyle/>
            <a:p>
              <a:r>
                <a:rPr lang="en-GB" sz="1000" b="1">
                  <a:solidFill>
                    <a:srgbClr val="333333"/>
                  </a:solidFill>
                </a:rPr>
                <a:t>6. </a:t>
              </a:r>
              <a:r>
                <a:rPr lang="en-GB" sz="1000">
                  <a:solidFill>
                    <a:srgbClr val="333333"/>
                  </a:solidFill>
                </a:rPr>
                <a:t>Choose </a:t>
              </a:r>
              <a:r>
                <a:rPr lang="en-GB" sz="1000" b="0">
                  <a:solidFill>
                    <a:srgbClr val="333333"/>
                  </a:solidFill>
                  <a:latin typeface="Arial" panose="020B0604020202020204" pitchFamily="34" charset="0"/>
                </a:rPr>
                <a:t>Picture Correction </a:t>
              </a:r>
              <a:r>
                <a:rPr lang="en-GB" sz="1000">
                  <a:solidFill>
                    <a:srgbClr val="333333"/>
                  </a:solidFill>
                </a:rPr>
                <a:t>to adjust the Sharpness, Brightness, and Contrast.</a:t>
              </a:r>
            </a:p>
          </p:txBody>
        </p:sp>
        <p:sp>
          <p:nvSpPr>
            <p:cNvPr id="18" name="TextBox 17">
              <a:extLst>
                <a:ext uri="{FF2B5EF4-FFF2-40B4-BE49-F238E27FC236}">
                  <a16:creationId xmlns:a16="http://schemas.microsoft.com/office/drawing/2014/main" id="{7A4BC4EA-AC80-8DED-6697-AF0DC961768F}"/>
                </a:ext>
              </a:extLst>
            </p:cNvPr>
            <p:cNvSpPr txBox="1"/>
            <p:nvPr/>
          </p:nvSpPr>
          <p:spPr>
            <a:xfrm>
              <a:off x="1072610" y="1179173"/>
              <a:ext cx="1734772" cy="461665"/>
            </a:xfrm>
            <a:prstGeom prst="rect">
              <a:avLst/>
            </a:prstGeom>
            <a:noFill/>
          </p:spPr>
          <p:txBody>
            <a:bodyPr wrap="square" rtlCol="0">
              <a:spAutoFit/>
            </a:bodyPr>
            <a:lstStyle/>
            <a:p>
              <a:pPr algn="ctr"/>
              <a:r>
                <a:rPr lang="en-GB" sz="1200">
                  <a:solidFill>
                    <a:srgbClr val="333333"/>
                  </a:solidFill>
                  <a:latin typeface="+mn-lt"/>
                </a:rPr>
                <a:t>HOW TO INSERT AN IMAGE</a:t>
              </a:r>
            </a:p>
          </p:txBody>
        </p:sp>
        <p:sp>
          <p:nvSpPr>
            <p:cNvPr id="19" name="TextBox 18">
              <a:extLst>
                <a:ext uri="{FF2B5EF4-FFF2-40B4-BE49-F238E27FC236}">
                  <a16:creationId xmlns:a16="http://schemas.microsoft.com/office/drawing/2014/main" id="{C62B396B-91BE-94C5-D352-2FF208CA36F1}"/>
                </a:ext>
              </a:extLst>
            </p:cNvPr>
            <p:cNvSpPr txBox="1"/>
            <p:nvPr userDrawn="1"/>
          </p:nvSpPr>
          <p:spPr>
            <a:xfrm>
              <a:off x="866775" y="1759910"/>
              <a:ext cx="2087197" cy="400110"/>
            </a:xfrm>
            <a:prstGeom prst="rect">
              <a:avLst/>
            </a:prstGeom>
            <a:noFill/>
          </p:spPr>
          <p:txBody>
            <a:bodyPr wrap="square" rtlCol="0">
              <a:spAutoFit/>
            </a:bodyPr>
            <a:lstStyle/>
            <a:p>
              <a:r>
                <a:rPr lang="en-GB" sz="1000" b="1">
                  <a:solidFill>
                    <a:srgbClr val="333333"/>
                  </a:solidFill>
                </a:rPr>
                <a:t>1. </a:t>
              </a:r>
              <a:r>
                <a:rPr lang="en-GB" sz="1000">
                  <a:solidFill>
                    <a:srgbClr val="333333"/>
                  </a:solidFill>
                </a:rPr>
                <a:t>If there is already an image present, </a:t>
              </a:r>
              <a:r>
                <a:rPr lang="en-GB" sz="1000">
                  <a:solidFill>
                    <a:srgbClr val="333333"/>
                  </a:solidFill>
                  <a:latin typeface="Arial" panose="020B0604020202020204" pitchFamily="34" charset="0"/>
                </a:rPr>
                <a:t>delete this first.</a:t>
              </a:r>
            </a:p>
          </p:txBody>
        </p:sp>
      </p:grpSp>
      <p:pic>
        <p:nvPicPr>
          <p:cNvPr id="44" name="Graphic 43">
            <a:extLst>
              <a:ext uri="{FF2B5EF4-FFF2-40B4-BE49-F238E27FC236}">
                <a16:creationId xmlns:a16="http://schemas.microsoft.com/office/drawing/2014/main" id="{D689F93A-A6E1-5914-6745-7A423AD31360}"/>
              </a:ext>
            </a:extLst>
          </p:cNvPr>
          <p:cNvPicPr>
            <a:picLocks noChangeAspect="1"/>
          </p:cNvPicPr>
          <p:nvPr userDrawn="1"/>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0954264" y="449778"/>
            <a:ext cx="566076" cy="566223"/>
          </a:xfrm>
          <a:prstGeom prst="rect">
            <a:avLst/>
          </a:prstGeom>
        </p:spPr>
      </p:pic>
      <p:sp>
        <p:nvSpPr>
          <p:cNvPr id="5" name="Footer Placeholder 4">
            <a:extLst>
              <a:ext uri="{FF2B5EF4-FFF2-40B4-BE49-F238E27FC236}">
                <a16:creationId xmlns:a16="http://schemas.microsoft.com/office/drawing/2014/main" id="{7438202E-AF68-BA9E-A377-AD91F7F39846}"/>
              </a:ext>
            </a:extLst>
          </p:cNvPr>
          <p:cNvSpPr>
            <a:spLocks noGrp="1"/>
          </p:cNvSpPr>
          <p:nvPr>
            <p:ph type="ftr" sz="quarter" idx="3"/>
          </p:nvPr>
        </p:nvSpPr>
        <p:spPr>
          <a:xfrm rot="5400000">
            <a:off x="8770654" y="3198629"/>
            <a:ext cx="6616800" cy="219543"/>
          </a:xfrm>
          <a:prstGeom prst="rect">
            <a:avLst/>
          </a:prstGeom>
          <a:solidFill>
            <a:schemeClr val="accent1"/>
          </a:solidFill>
        </p:spPr>
        <p:txBody>
          <a:bodyPr wrap="square" rtlCol="0" anchor="ctr">
            <a:noAutofit/>
          </a:bodyPr>
          <a:lstStyle>
            <a:lvl1pPr algn="ctr">
              <a:lnSpc>
                <a:spcPct val="100000"/>
              </a:lnSpc>
              <a:spcAft>
                <a:spcPts val="1200"/>
              </a:spcAft>
              <a:defRPr lang="en-GB" sz="900" b="0" spc="100" baseline="0" smtClean="0"/>
            </a:lvl1pPr>
          </a:lstStyle>
          <a:p>
            <a:r>
              <a:rPr lang="en-IN"/>
              <a:t>SECTION TITLE</a:t>
            </a:r>
          </a:p>
        </p:txBody>
      </p:sp>
      <p:sp>
        <p:nvSpPr>
          <p:cNvPr id="14" name="Slide Number Placeholder 46">
            <a:extLst>
              <a:ext uri="{FF2B5EF4-FFF2-40B4-BE49-F238E27FC236}">
                <a16:creationId xmlns:a16="http://schemas.microsoft.com/office/drawing/2014/main" id="{BFCEFA9F-D991-A049-FE81-039C77718E40}"/>
              </a:ext>
            </a:extLst>
          </p:cNvPr>
          <p:cNvSpPr>
            <a:spLocks noGrp="1"/>
          </p:cNvSpPr>
          <p:nvPr>
            <p:ph type="sldNum" sz="quarter" idx="34"/>
          </p:nvPr>
        </p:nvSpPr>
        <p:spPr>
          <a:xfrm>
            <a:off x="11967901" y="6617924"/>
            <a:ext cx="220924" cy="240077"/>
          </a:xfrm>
          <a:prstGeom prst="rect">
            <a:avLst/>
          </a:prstGeom>
          <a:solidFill>
            <a:schemeClr val="accent1"/>
          </a:solidFill>
        </p:spPr>
        <p:txBody>
          <a:bodyPr/>
          <a:lstStyle/>
          <a:p>
            <a:fld id="{BB07EAE1-021A-493C-B07F-6FE9E5D11BEB}" type="slidenum">
              <a:rPr lang="en-GB" smtClean="0"/>
              <a:pPr/>
              <a:t>‹#›</a:t>
            </a:fld>
            <a:endParaRPr lang="en-GB"/>
          </a:p>
        </p:txBody>
      </p:sp>
    </p:spTree>
    <p:custDataLst>
      <p:tags r:id="rId1"/>
    </p:custDataLst>
    <p:extLst>
      <p:ext uri="{BB962C8B-B14F-4D97-AF65-F5344CB8AC3E}">
        <p14:creationId xmlns:p14="http://schemas.microsoft.com/office/powerpoint/2010/main" val="3638898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Quote &amp; testimonial (3)">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4E7BD7D8-388F-A9D6-5F61-BE3643B604A0}"/>
              </a:ext>
            </a:extLst>
          </p:cNvPr>
          <p:cNvSpPr>
            <a:spLocks noGrp="1"/>
          </p:cNvSpPr>
          <p:nvPr>
            <p:ph type="body" sz="quarter" idx="14" hasCustomPrompt="1"/>
          </p:nvPr>
        </p:nvSpPr>
        <p:spPr>
          <a:xfrm>
            <a:off x="450732" y="2127924"/>
            <a:ext cx="2147295" cy="3912936"/>
          </a:xfrm>
          <a:solidFill>
            <a:schemeClr val="accent4"/>
          </a:solidFill>
          <a:ln>
            <a:noFill/>
          </a:ln>
        </p:spPr>
        <p:txBody>
          <a:bodyPr lIns="216000" tIns="2088000" rIns="216000"/>
          <a:lstStyle>
            <a:lvl1pPr algn="ctr">
              <a:defRPr sz="1000">
                <a:latin typeface="+mj-lt"/>
              </a:defRPr>
            </a:lvl1pPr>
            <a:lvl2pPr algn="ctr">
              <a:buClr>
                <a:schemeClr val="accent1"/>
              </a:buClr>
              <a:defRPr sz="1200"/>
            </a:lvl2pPr>
            <a:lvl3pPr>
              <a:buClr>
                <a:schemeClr val="accent1"/>
              </a:buClr>
              <a:defRPr sz="1100"/>
            </a:lvl3pPr>
            <a:lvl4pPr>
              <a:buClr>
                <a:schemeClr val="accent1"/>
              </a:buClr>
              <a:defRPr sz="1050"/>
            </a:lvl4pPr>
            <a:lvl5pPr>
              <a:buClr>
                <a:schemeClr val="accent1"/>
              </a:buClr>
              <a:defRPr sz="1200"/>
            </a:lvl5pPr>
          </a:lstStyle>
          <a:p>
            <a:pPr lvl="0"/>
            <a:r>
              <a:rPr lang="en-GB"/>
              <a:t>Insert text here</a:t>
            </a:r>
          </a:p>
        </p:txBody>
      </p:sp>
      <p:sp>
        <p:nvSpPr>
          <p:cNvPr id="12" name="Text Placeholder 11">
            <a:extLst>
              <a:ext uri="{FF2B5EF4-FFF2-40B4-BE49-F238E27FC236}">
                <a16:creationId xmlns:a16="http://schemas.microsoft.com/office/drawing/2014/main" id="{AAFFABFC-1B00-A900-3506-7DBB5F581381}"/>
              </a:ext>
            </a:extLst>
          </p:cNvPr>
          <p:cNvSpPr>
            <a:spLocks noGrp="1"/>
          </p:cNvSpPr>
          <p:nvPr>
            <p:ph type="body" sz="quarter" idx="15" hasCustomPrompt="1"/>
          </p:nvPr>
        </p:nvSpPr>
        <p:spPr>
          <a:xfrm>
            <a:off x="674495" y="3324979"/>
            <a:ext cx="1699769" cy="246298"/>
          </a:xfrm>
        </p:spPr>
        <p:txBody>
          <a:bodyPr/>
          <a:lstStyle>
            <a:lvl1pPr algn="ctr">
              <a:spcAft>
                <a:spcPts val="300"/>
              </a:spcAft>
              <a:defRPr sz="1000" cap="none" spc="100" baseline="0">
                <a:latin typeface="Arial" panose="020B0604020202020204" pitchFamily="34" charset="0"/>
              </a:defRPr>
            </a:lvl1pPr>
          </a:lstStyle>
          <a:p>
            <a:pPr lvl="0"/>
            <a:r>
              <a:rPr lang="en-GB"/>
              <a:t>INSERT SUBHEADING</a:t>
            </a:r>
          </a:p>
        </p:txBody>
      </p:sp>
      <p:grpSp>
        <p:nvGrpSpPr>
          <p:cNvPr id="2" name="Group 1">
            <a:extLst>
              <a:ext uri="{FF2B5EF4-FFF2-40B4-BE49-F238E27FC236}">
                <a16:creationId xmlns:a16="http://schemas.microsoft.com/office/drawing/2014/main" id="{64118875-E787-88D7-48FC-2294BC48528D}"/>
              </a:ext>
            </a:extLst>
          </p:cNvPr>
          <p:cNvGrpSpPr/>
          <p:nvPr/>
        </p:nvGrpSpPr>
        <p:grpSpPr>
          <a:xfrm>
            <a:off x="-2177850" y="1"/>
            <a:ext cx="2116359" cy="4354799"/>
            <a:chOff x="-2170726" y="0"/>
            <a:chExt cx="2116910" cy="4354799"/>
          </a:xfrm>
        </p:grpSpPr>
        <p:grpSp>
          <p:nvGrpSpPr>
            <p:cNvPr id="3" name="Group 2">
              <a:extLst>
                <a:ext uri="{FF2B5EF4-FFF2-40B4-BE49-F238E27FC236}">
                  <a16:creationId xmlns:a16="http://schemas.microsoft.com/office/drawing/2014/main" id="{D4906B78-3268-24A8-200D-319C663814B1}"/>
                </a:ext>
              </a:extLst>
            </p:cNvPr>
            <p:cNvGrpSpPr/>
            <p:nvPr/>
          </p:nvGrpSpPr>
          <p:grpSpPr>
            <a:xfrm>
              <a:off x="-2170726" y="0"/>
              <a:ext cx="2116910" cy="4354799"/>
              <a:chOff x="1841345" y="1593847"/>
              <a:chExt cx="2116910" cy="4354799"/>
            </a:xfrm>
          </p:grpSpPr>
          <p:sp>
            <p:nvSpPr>
              <p:cNvPr id="16" name="Rectangle 15">
                <a:extLst>
                  <a:ext uri="{FF2B5EF4-FFF2-40B4-BE49-F238E27FC236}">
                    <a16:creationId xmlns:a16="http://schemas.microsoft.com/office/drawing/2014/main" id="{E1229911-DD7C-C4A4-F4D5-E63F5B58B783}"/>
                  </a:ext>
                </a:extLst>
              </p:cNvPr>
              <p:cNvSpPr/>
              <p:nvPr/>
            </p:nvSpPr>
            <p:spPr>
              <a:xfrm>
                <a:off x="1841345" y="1593847"/>
                <a:ext cx="2094954" cy="4354799"/>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333333"/>
                  </a:solidFill>
                </a:endParaRPr>
              </a:p>
            </p:txBody>
          </p:sp>
          <p:sp>
            <p:nvSpPr>
              <p:cNvPr id="23" name="Rectangle 22">
                <a:extLst>
                  <a:ext uri="{FF2B5EF4-FFF2-40B4-BE49-F238E27FC236}">
                    <a16:creationId xmlns:a16="http://schemas.microsoft.com/office/drawing/2014/main" id="{2D7B0B79-480D-C67C-F091-8E5B9EC99DFA}"/>
                  </a:ext>
                </a:extLst>
              </p:cNvPr>
              <p:cNvSpPr/>
              <p:nvPr/>
            </p:nvSpPr>
            <p:spPr>
              <a:xfrm>
                <a:off x="1841345" y="1593847"/>
                <a:ext cx="2094953" cy="6882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799">
                  <a:solidFill>
                    <a:srgbClr val="333333"/>
                  </a:solidFill>
                </a:endParaRPr>
              </a:p>
            </p:txBody>
          </p:sp>
          <p:sp>
            <p:nvSpPr>
              <p:cNvPr id="24" name="TextBox 23">
                <a:extLst>
                  <a:ext uri="{FF2B5EF4-FFF2-40B4-BE49-F238E27FC236}">
                    <a16:creationId xmlns:a16="http://schemas.microsoft.com/office/drawing/2014/main" id="{3CF3A519-DE31-4BC1-0229-B07EB8B5267F}"/>
                  </a:ext>
                </a:extLst>
              </p:cNvPr>
              <p:cNvSpPr txBox="1"/>
              <p:nvPr/>
            </p:nvSpPr>
            <p:spPr>
              <a:xfrm>
                <a:off x="1986125" y="1707138"/>
                <a:ext cx="1805394" cy="461665"/>
              </a:xfrm>
              <a:prstGeom prst="rect">
                <a:avLst/>
              </a:prstGeom>
              <a:noFill/>
            </p:spPr>
            <p:txBody>
              <a:bodyPr wrap="square" rtlCol="0">
                <a:spAutoFit/>
              </a:bodyPr>
              <a:lstStyle/>
              <a:p>
                <a:pPr algn="ctr"/>
                <a:r>
                  <a:rPr lang="en-GB" sz="1200">
                    <a:solidFill>
                      <a:srgbClr val="333333"/>
                    </a:solidFill>
                    <a:latin typeface="+mn-lt"/>
                  </a:rPr>
                  <a:t>HOW TO USE BULLET POINTS</a:t>
                </a:r>
              </a:p>
            </p:txBody>
          </p:sp>
          <p:sp>
            <p:nvSpPr>
              <p:cNvPr id="25" name="TextBox 24">
                <a:extLst>
                  <a:ext uri="{FF2B5EF4-FFF2-40B4-BE49-F238E27FC236}">
                    <a16:creationId xmlns:a16="http://schemas.microsoft.com/office/drawing/2014/main" id="{BD70AE37-603E-3C4F-5AC5-E9EDA72AF4EB}"/>
                  </a:ext>
                </a:extLst>
              </p:cNvPr>
              <p:cNvSpPr txBox="1"/>
              <p:nvPr/>
            </p:nvSpPr>
            <p:spPr>
              <a:xfrm>
                <a:off x="1863302" y="4421432"/>
                <a:ext cx="2094953" cy="553998"/>
              </a:xfrm>
              <a:prstGeom prst="rect">
                <a:avLst/>
              </a:prstGeom>
              <a:noFill/>
            </p:spPr>
            <p:txBody>
              <a:bodyPr wrap="square" rtlCol="0">
                <a:spAutoFit/>
              </a:bodyPr>
              <a:lstStyle/>
              <a:p>
                <a:r>
                  <a:rPr lang="en-GB" sz="1000" b="1">
                    <a:solidFill>
                      <a:srgbClr val="333333"/>
                    </a:solidFill>
                  </a:rPr>
                  <a:t>3. </a:t>
                </a:r>
                <a:r>
                  <a:rPr lang="en-GB" sz="1000">
                    <a:solidFill>
                      <a:srgbClr val="333333"/>
                    </a:solidFill>
                  </a:rPr>
                  <a:t>If you want to remove them, just click the </a:t>
                </a:r>
                <a:r>
                  <a:rPr lang="en-GB" sz="1000" b="0">
                    <a:solidFill>
                      <a:srgbClr val="333333"/>
                    </a:solidFill>
                    <a:latin typeface="Arial" panose="020B0604020202020204" pitchFamily="34" charset="0"/>
                  </a:rPr>
                  <a:t>Decrease List Level </a:t>
                </a:r>
                <a:r>
                  <a:rPr lang="en-GB" sz="1000" b="0">
                    <a:solidFill>
                      <a:srgbClr val="333333"/>
                    </a:solidFill>
                  </a:rPr>
                  <a:t>button.</a:t>
                </a:r>
                <a:endParaRPr lang="en-GB" sz="1000" b="1">
                  <a:solidFill>
                    <a:srgbClr val="333333"/>
                  </a:solidFill>
                </a:endParaRPr>
              </a:p>
            </p:txBody>
          </p:sp>
          <p:sp>
            <p:nvSpPr>
              <p:cNvPr id="26" name="TextBox 25">
                <a:extLst>
                  <a:ext uri="{FF2B5EF4-FFF2-40B4-BE49-F238E27FC236}">
                    <a16:creationId xmlns:a16="http://schemas.microsoft.com/office/drawing/2014/main" id="{2FDE5AEE-37E5-95E4-67F2-7CF57C025C3D}"/>
                  </a:ext>
                </a:extLst>
              </p:cNvPr>
              <p:cNvSpPr txBox="1"/>
              <p:nvPr/>
            </p:nvSpPr>
            <p:spPr>
              <a:xfrm>
                <a:off x="1863302" y="2358061"/>
                <a:ext cx="2094953" cy="553998"/>
              </a:xfrm>
              <a:prstGeom prst="rect">
                <a:avLst/>
              </a:prstGeom>
              <a:noFill/>
            </p:spPr>
            <p:txBody>
              <a:bodyPr wrap="square" rtlCol="0">
                <a:spAutoFit/>
              </a:bodyPr>
              <a:lstStyle/>
              <a:p>
                <a:r>
                  <a:rPr lang="en-GB" sz="1000" b="1">
                    <a:solidFill>
                      <a:srgbClr val="333333"/>
                    </a:solidFill>
                  </a:rPr>
                  <a:t>1. </a:t>
                </a:r>
                <a:r>
                  <a:rPr lang="en-GB" sz="1000">
                    <a:solidFill>
                      <a:srgbClr val="333333"/>
                    </a:solidFill>
                  </a:rPr>
                  <a:t>If you want to use your pre-formatted bullets, click on the </a:t>
                </a:r>
                <a:r>
                  <a:rPr lang="en-GB" sz="1000" b="0">
                    <a:solidFill>
                      <a:srgbClr val="333333"/>
                    </a:solidFill>
                    <a:latin typeface="Arial" panose="020B0604020202020204" pitchFamily="34" charset="0"/>
                  </a:rPr>
                  <a:t>Increase List Level </a:t>
                </a:r>
                <a:r>
                  <a:rPr lang="en-GB" sz="1000" b="0">
                    <a:solidFill>
                      <a:srgbClr val="333333"/>
                    </a:solidFill>
                  </a:rPr>
                  <a:t>button.</a:t>
                </a:r>
              </a:p>
            </p:txBody>
          </p:sp>
          <p:sp>
            <p:nvSpPr>
              <p:cNvPr id="27" name="TextBox 26">
                <a:extLst>
                  <a:ext uri="{FF2B5EF4-FFF2-40B4-BE49-F238E27FC236}">
                    <a16:creationId xmlns:a16="http://schemas.microsoft.com/office/drawing/2014/main" id="{6E4353A1-6549-31A9-68A0-A0815F34AAE0}"/>
                  </a:ext>
                </a:extLst>
              </p:cNvPr>
              <p:cNvSpPr txBox="1"/>
              <p:nvPr/>
            </p:nvSpPr>
            <p:spPr>
              <a:xfrm>
                <a:off x="1863302" y="3822005"/>
                <a:ext cx="2094953" cy="553998"/>
              </a:xfrm>
              <a:prstGeom prst="rect">
                <a:avLst/>
              </a:prstGeom>
              <a:noFill/>
            </p:spPr>
            <p:txBody>
              <a:bodyPr wrap="square" rtlCol="0">
                <a:spAutoFit/>
              </a:bodyPr>
              <a:lstStyle/>
              <a:p>
                <a:r>
                  <a:rPr lang="en-GB" sz="1000" b="1">
                    <a:solidFill>
                      <a:srgbClr val="333333"/>
                    </a:solidFill>
                  </a:rPr>
                  <a:t>2. </a:t>
                </a:r>
                <a:r>
                  <a:rPr lang="en-GB" sz="1000">
                    <a:solidFill>
                      <a:srgbClr val="333333"/>
                    </a:solidFill>
                  </a:rPr>
                  <a:t>To indent your bullets </a:t>
                </a:r>
                <a:br>
                  <a:rPr lang="en-GB" sz="1000">
                    <a:solidFill>
                      <a:srgbClr val="333333"/>
                    </a:solidFill>
                  </a:rPr>
                </a:br>
                <a:r>
                  <a:rPr lang="en-GB" sz="1000">
                    <a:solidFill>
                      <a:srgbClr val="333333"/>
                    </a:solidFill>
                  </a:rPr>
                  <a:t>to the next level, click on</a:t>
                </a:r>
                <a:r>
                  <a:rPr lang="en-GB" sz="1000" b="1">
                    <a:solidFill>
                      <a:srgbClr val="333333"/>
                    </a:solidFill>
                  </a:rPr>
                  <a:t> </a:t>
                </a:r>
                <a:r>
                  <a:rPr lang="en-GB" sz="1000" b="0">
                    <a:solidFill>
                      <a:srgbClr val="333333"/>
                    </a:solidFill>
                    <a:latin typeface="Arial" panose="020B0604020202020204" pitchFamily="34" charset="0"/>
                  </a:rPr>
                  <a:t>Increase List Level </a:t>
                </a:r>
                <a:r>
                  <a:rPr lang="en-GB" sz="1000" b="0">
                    <a:solidFill>
                      <a:srgbClr val="333333"/>
                    </a:solidFill>
                  </a:rPr>
                  <a:t>again</a:t>
                </a:r>
                <a:r>
                  <a:rPr lang="en-GB" sz="1000">
                    <a:solidFill>
                      <a:srgbClr val="333333"/>
                    </a:solidFill>
                  </a:rPr>
                  <a:t>.</a:t>
                </a:r>
              </a:p>
            </p:txBody>
          </p:sp>
        </p:grpSp>
        <p:pic>
          <p:nvPicPr>
            <p:cNvPr id="7" name="Picture 6">
              <a:extLst>
                <a:ext uri="{FF2B5EF4-FFF2-40B4-BE49-F238E27FC236}">
                  <a16:creationId xmlns:a16="http://schemas.microsoft.com/office/drawing/2014/main" id="{B9398D19-0238-B788-D7A5-85CB518DF156}"/>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743959" y="1421385"/>
              <a:ext cx="1257300" cy="733425"/>
            </a:xfrm>
            <a:prstGeom prst="rect">
              <a:avLst/>
            </a:prstGeom>
          </p:spPr>
        </p:pic>
        <p:sp>
          <p:nvSpPr>
            <p:cNvPr id="9" name="Oval 8">
              <a:extLst>
                <a:ext uri="{FF2B5EF4-FFF2-40B4-BE49-F238E27FC236}">
                  <a16:creationId xmlns:a16="http://schemas.microsoft.com/office/drawing/2014/main" id="{E45C5405-82E0-24A1-3071-2C0427013A57}"/>
                </a:ext>
              </a:extLst>
            </p:cNvPr>
            <p:cNvSpPr/>
            <p:nvPr/>
          </p:nvSpPr>
          <p:spPr>
            <a:xfrm>
              <a:off x="-833829" y="1427869"/>
              <a:ext cx="365461" cy="365461"/>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Aft>
                  <a:spcPts val="600"/>
                </a:spcAft>
              </a:pPr>
              <a:endParaRPr lang="en-GB" sz="1400"/>
            </a:p>
          </p:txBody>
        </p:sp>
        <p:pic>
          <p:nvPicPr>
            <p:cNvPr id="11" name="Picture 10">
              <a:extLst>
                <a:ext uri="{FF2B5EF4-FFF2-40B4-BE49-F238E27FC236}">
                  <a16:creationId xmlns:a16="http://schemas.microsoft.com/office/drawing/2014/main" id="{BB616AAC-1643-4791-D2FB-93503B08B7AC}"/>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743959" y="3490852"/>
              <a:ext cx="1257300" cy="723900"/>
            </a:xfrm>
            <a:prstGeom prst="rect">
              <a:avLst/>
            </a:prstGeom>
          </p:spPr>
        </p:pic>
        <p:sp>
          <p:nvSpPr>
            <p:cNvPr id="14" name="Oval 13">
              <a:extLst>
                <a:ext uri="{FF2B5EF4-FFF2-40B4-BE49-F238E27FC236}">
                  <a16:creationId xmlns:a16="http://schemas.microsoft.com/office/drawing/2014/main" id="{241B9735-F91C-25DB-0334-A9241B35F077}"/>
                </a:ext>
              </a:extLst>
            </p:cNvPr>
            <p:cNvSpPr/>
            <p:nvPr/>
          </p:nvSpPr>
          <p:spPr>
            <a:xfrm>
              <a:off x="-1055285" y="3502818"/>
              <a:ext cx="365461" cy="365461"/>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Aft>
                  <a:spcPts val="600"/>
                </a:spcAft>
              </a:pPr>
              <a:endParaRPr lang="en-GB" sz="1400"/>
            </a:p>
          </p:txBody>
        </p:sp>
      </p:grpSp>
      <p:sp>
        <p:nvSpPr>
          <p:cNvPr id="17" name="Picture Placeholder 16">
            <a:extLst>
              <a:ext uri="{FF2B5EF4-FFF2-40B4-BE49-F238E27FC236}">
                <a16:creationId xmlns:a16="http://schemas.microsoft.com/office/drawing/2014/main" id="{A7770FD7-F7FF-C078-DB7F-1B19ED8A2207}"/>
              </a:ext>
            </a:extLst>
          </p:cNvPr>
          <p:cNvSpPr>
            <a:spLocks noGrp="1"/>
          </p:cNvSpPr>
          <p:nvPr>
            <p:ph type="pic" sz="quarter" idx="18" hasCustomPrompt="1"/>
          </p:nvPr>
        </p:nvSpPr>
        <p:spPr>
          <a:xfrm>
            <a:off x="772841" y="2405066"/>
            <a:ext cx="1503078" cy="746688"/>
          </a:xfrm>
          <a:solidFill>
            <a:schemeClr val="bg2"/>
          </a:solidFill>
        </p:spPr>
        <p:txBody>
          <a:bodyPr anchor="ctr"/>
          <a:lstStyle>
            <a:lvl1pPr algn="ctr">
              <a:defRPr/>
            </a:lvl1pPr>
          </a:lstStyle>
          <a:p>
            <a:r>
              <a:rPr lang="en-GB"/>
              <a:t>Insert logo</a:t>
            </a:r>
          </a:p>
        </p:txBody>
      </p:sp>
      <p:sp>
        <p:nvSpPr>
          <p:cNvPr id="53" name="Text Placeholder 9">
            <a:extLst>
              <a:ext uri="{FF2B5EF4-FFF2-40B4-BE49-F238E27FC236}">
                <a16:creationId xmlns:a16="http://schemas.microsoft.com/office/drawing/2014/main" id="{1B26E0E4-8189-51A7-C9E5-2FE5A2A17A4B}"/>
              </a:ext>
            </a:extLst>
          </p:cNvPr>
          <p:cNvSpPr>
            <a:spLocks noGrp="1"/>
          </p:cNvSpPr>
          <p:nvPr>
            <p:ph type="body" sz="quarter" idx="38" hasCustomPrompt="1"/>
          </p:nvPr>
        </p:nvSpPr>
        <p:spPr>
          <a:xfrm>
            <a:off x="3354781" y="2127924"/>
            <a:ext cx="2147295" cy="3912936"/>
          </a:xfrm>
          <a:solidFill>
            <a:schemeClr val="accent4"/>
          </a:solidFill>
          <a:ln>
            <a:noFill/>
          </a:ln>
        </p:spPr>
        <p:txBody>
          <a:bodyPr lIns="216000" tIns="2088000" rIns="216000"/>
          <a:lstStyle>
            <a:lvl1pPr algn="ctr">
              <a:defRPr sz="1000">
                <a:latin typeface="+mj-lt"/>
              </a:defRPr>
            </a:lvl1pPr>
            <a:lvl2pPr algn="ctr">
              <a:buClr>
                <a:schemeClr val="accent1"/>
              </a:buClr>
              <a:defRPr sz="1200"/>
            </a:lvl2pPr>
            <a:lvl3pPr algn="ctr">
              <a:buClr>
                <a:schemeClr val="accent1"/>
              </a:buClr>
              <a:defRPr sz="1100"/>
            </a:lvl3pPr>
            <a:lvl4pPr algn="ctr">
              <a:buClr>
                <a:schemeClr val="accent1"/>
              </a:buClr>
              <a:defRPr sz="1050"/>
            </a:lvl4pPr>
            <a:lvl5pPr algn="ctr">
              <a:buClr>
                <a:schemeClr val="accent1"/>
              </a:buClr>
              <a:defRPr sz="1200"/>
            </a:lvl5pPr>
          </a:lstStyle>
          <a:p>
            <a:pPr lvl="0"/>
            <a:r>
              <a:rPr lang="en-GB"/>
              <a:t>Insert text here</a:t>
            </a:r>
          </a:p>
        </p:txBody>
      </p:sp>
      <p:sp>
        <p:nvSpPr>
          <p:cNvPr id="59" name="Text Placeholder 9">
            <a:extLst>
              <a:ext uri="{FF2B5EF4-FFF2-40B4-BE49-F238E27FC236}">
                <a16:creationId xmlns:a16="http://schemas.microsoft.com/office/drawing/2014/main" id="{0B5F32B2-67AD-CA9B-F15E-3EF2B53714A6}"/>
              </a:ext>
            </a:extLst>
          </p:cNvPr>
          <p:cNvSpPr>
            <a:spLocks noGrp="1"/>
          </p:cNvSpPr>
          <p:nvPr>
            <p:ph type="body" sz="quarter" idx="44" hasCustomPrompt="1"/>
          </p:nvPr>
        </p:nvSpPr>
        <p:spPr>
          <a:xfrm>
            <a:off x="6258830" y="2127924"/>
            <a:ext cx="2147295" cy="3912936"/>
          </a:xfrm>
          <a:solidFill>
            <a:schemeClr val="accent4"/>
          </a:solidFill>
          <a:ln>
            <a:noFill/>
          </a:ln>
        </p:spPr>
        <p:txBody>
          <a:bodyPr lIns="216000" tIns="2088000" rIns="216000"/>
          <a:lstStyle>
            <a:lvl1pPr algn="ctr">
              <a:defRPr sz="1000">
                <a:latin typeface="+mj-lt"/>
              </a:defRPr>
            </a:lvl1pPr>
            <a:lvl2pPr algn="ctr">
              <a:buClr>
                <a:schemeClr val="accent1"/>
              </a:buClr>
              <a:defRPr sz="1200"/>
            </a:lvl2pPr>
            <a:lvl3pPr algn="ctr">
              <a:buClr>
                <a:schemeClr val="accent1"/>
              </a:buClr>
              <a:defRPr sz="1100"/>
            </a:lvl3pPr>
            <a:lvl4pPr algn="ctr">
              <a:buClr>
                <a:schemeClr val="accent1"/>
              </a:buClr>
              <a:defRPr sz="1050"/>
            </a:lvl4pPr>
            <a:lvl5pPr algn="ctr">
              <a:buClr>
                <a:schemeClr val="accent1"/>
              </a:buClr>
              <a:defRPr sz="1200"/>
            </a:lvl5pPr>
          </a:lstStyle>
          <a:p>
            <a:pPr lvl="0"/>
            <a:r>
              <a:rPr lang="en-GB"/>
              <a:t>Insert text here</a:t>
            </a:r>
          </a:p>
        </p:txBody>
      </p:sp>
      <p:sp>
        <p:nvSpPr>
          <p:cNvPr id="65" name="Text Placeholder 9">
            <a:extLst>
              <a:ext uri="{FF2B5EF4-FFF2-40B4-BE49-F238E27FC236}">
                <a16:creationId xmlns:a16="http://schemas.microsoft.com/office/drawing/2014/main" id="{1DBD18D6-7DB4-D210-F30E-E5DBA7B96C0A}"/>
              </a:ext>
            </a:extLst>
          </p:cNvPr>
          <p:cNvSpPr>
            <a:spLocks noGrp="1"/>
          </p:cNvSpPr>
          <p:nvPr>
            <p:ph type="body" sz="quarter" idx="50" hasCustomPrompt="1"/>
          </p:nvPr>
        </p:nvSpPr>
        <p:spPr>
          <a:xfrm>
            <a:off x="9162878" y="2127924"/>
            <a:ext cx="2147295" cy="3912936"/>
          </a:xfrm>
          <a:solidFill>
            <a:schemeClr val="accent4"/>
          </a:solidFill>
          <a:ln>
            <a:noFill/>
          </a:ln>
        </p:spPr>
        <p:txBody>
          <a:bodyPr lIns="216000" tIns="2088000" rIns="216000"/>
          <a:lstStyle>
            <a:lvl1pPr algn="ctr">
              <a:defRPr sz="1000">
                <a:latin typeface="+mj-lt"/>
              </a:defRPr>
            </a:lvl1pPr>
            <a:lvl2pPr algn="ctr">
              <a:buClr>
                <a:schemeClr val="accent1"/>
              </a:buClr>
              <a:defRPr sz="1200"/>
            </a:lvl2pPr>
            <a:lvl3pPr algn="ctr">
              <a:buClr>
                <a:schemeClr val="accent1"/>
              </a:buClr>
              <a:defRPr sz="1100"/>
            </a:lvl3pPr>
            <a:lvl4pPr algn="ctr">
              <a:buClr>
                <a:schemeClr val="accent1"/>
              </a:buClr>
              <a:defRPr sz="1050"/>
            </a:lvl4pPr>
            <a:lvl5pPr algn="ctr">
              <a:buClr>
                <a:schemeClr val="accent1"/>
              </a:buClr>
              <a:defRPr sz="1200"/>
            </a:lvl5pPr>
          </a:lstStyle>
          <a:p>
            <a:pPr lvl="0"/>
            <a:r>
              <a:rPr lang="en-GB"/>
              <a:t>Insert text here</a:t>
            </a:r>
          </a:p>
        </p:txBody>
      </p:sp>
      <p:sp>
        <p:nvSpPr>
          <p:cNvPr id="8" name="Text Placeholder 5">
            <a:extLst>
              <a:ext uri="{FF2B5EF4-FFF2-40B4-BE49-F238E27FC236}">
                <a16:creationId xmlns:a16="http://schemas.microsoft.com/office/drawing/2014/main" id="{040D9099-EE81-7DB7-46A4-C1CB1E5B02DD}"/>
              </a:ext>
            </a:extLst>
          </p:cNvPr>
          <p:cNvSpPr>
            <a:spLocks noGrp="1"/>
          </p:cNvSpPr>
          <p:nvPr>
            <p:ph type="body" sz="quarter" idx="71" hasCustomPrompt="1"/>
          </p:nvPr>
        </p:nvSpPr>
        <p:spPr>
          <a:xfrm>
            <a:off x="450732" y="1125736"/>
            <a:ext cx="10323999" cy="581145"/>
          </a:xfrm>
        </p:spPr>
        <p:txBody>
          <a:bodyPr/>
          <a:lstStyle>
            <a:lvl1pPr>
              <a:defRPr sz="1200"/>
            </a:lvl1pPr>
            <a:lvl2pPr>
              <a:defRPr sz="1200"/>
            </a:lvl2pPr>
            <a:lvl3pPr>
              <a:defRPr sz="1100"/>
            </a:lvl3pPr>
            <a:lvl4pPr>
              <a:defRPr sz="1050"/>
            </a:lvl4pPr>
            <a:lvl5pPr>
              <a:defRPr sz="1200"/>
            </a:lvl5pPr>
          </a:lstStyle>
          <a:p>
            <a:pPr lvl="0"/>
            <a:r>
              <a:rPr lang="en-GB"/>
              <a:t>Insert text</a:t>
            </a:r>
          </a:p>
          <a:p>
            <a:pPr lvl="1"/>
            <a:endParaRPr lang="en-GB"/>
          </a:p>
        </p:txBody>
      </p:sp>
      <p:sp>
        <p:nvSpPr>
          <p:cNvPr id="18" name="Title 1">
            <a:extLst>
              <a:ext uri="{FF2B5EF4-FFF2-40B4-BE49-F238E27FC236}">
                <a16:creationId xmlns:a16="http://schemas.microsoft.com/office/drawing/2014/main" id="{ACB9A412-92ED-A976-3965-0E9EE2AF9210}"/>
              </a:ext>
            </a:extLst>
          </p:cNvPr>
          <p:cNvSpPr>
            <a:spLocks noGrp="1"/>
          </p:cNvSpPr>
          <p:nvPr>
            <p:ph type="title" hasCustomPrompt="1"/>
          </p:nvPr>
        </p:nvSpPr>
        <p:spPr>
          <a:xfrm>
            <a:off x="450733" y="460771"/>
            <a:ext cx="10214489" cy="558404"/>
          </a:xfrm>
        </p:spPr>
        <p:txBody>
          <a:bodyPr/>
          <a:lstStyle>
            <a:lvl1pPr>
              <a:defRPr sz="3199"/>
            </a:lvl1pPr>
          </a:lstStyle>
          <a:p>
            <a:r>
              <a:rPr lang="en-GB"/>
              <a:t>Insert title here</a:t>
            </a:r>
          </a:p>
        </p:txBody>
      </p:sp>
      <p:grpSp>
        <p:nvGrpSpPr>
          <p:cNvPr id="4" name="Group 3">
            <a:extLst>
              <a:ext uri="{FF2B5EF4-FFF2-40B4-BE49-F238E27FC236}">
                <a16:creationId xmlns:a16="http://schemas.microsoft.com/office/drawing/2014/main" id="{6621D7C6-0CFF-5323-E16B-A82601C7BEA4}"/>
              </a:ext>
            </a:extLst>
          </p:cNvPr>
          <p:cNvGrpSpPr/>
          <p:nvPr userDrawn="1"/>
        </p:nvGrpSpPr>
        <p:grpSpPr>
          <a:xfrm>
            <a:off x="-2177850" y="1"/>
            <a:ext cx="2116359" cy="4354799"/>
            <a:chOff x="-2170726" y="0"/>
            <a:chExt cx="2116910" cy="4354799"/>
          </a:xfrm>
        </p:grpSpPr>
        <p:grpSp>
          <p:nvGrpSpPr>
            <p:cNvPr id="5" name="Group 4">
              <a:extLst>
                <a:ext uri="{FF2B5EF4-FFF2-40B4-BE49-F238E27FC236}">
                  <a16:creationId xmlns:a16="http://schemas.microsoft.com/office/drawing/2014/main" id="{82777313-7C2B-1CAB-077E-37B513C415A7}"/>
                </a:ext>
              </a:extLst>
            </p:cNvPr>
            <p:cNvGrpSpPr/>
            <p:nvPr userDrawn="1"/>
          </p:nvGrpSpPr>
          <p:grpSpPr>
            <a:xfrm>
              <a:off x="-2170726" y="0"/>
              <a:ext cx="2116910" cy="4354799"/>
              <a:chOff x="1841345" y="1593847"/>
              <a:chExt cx="2116910" cy="4354799"/>
            </a:xfrm>
          </p:grpSpPr>
          <p:sp>
            <p:nvSpPr>
              <p:cNvPr id="28" name="Rectangle 27">
                <a:extLst>
                  <a:ext uri="{FF2B5EF4-FFF2-40B4-BE49-F238E27FC236}">
                    <a16:creationId xmlns:a16="http://schemas.microsoft.com/office/drawing/2014/main" id="{C30CA5A6-EAD8-51C4-01BA-C3869854978D}"/>
                  </a:ext>
                </a:extLst>
              </p:cNvPr>
              <p:cNvSpPr/>
              <p:nvPr/>
            </p:nvSpPr>
            <p:spPr>
              <a:xfrm>
                <a:off x="1841345" y="1593847"/>
                <a:ext cx="2094954" cy="4354799"/>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333333"/>
                  </a:solidFill>
                </a:endParaRPr>
              </a:p>
            </p:txBody>
          </p:sp>
          <p:sp>
            <p:nvSpPr>
              <p:cNvPr id="29" name="Rectangle 28">
                <a:extLst>
                  <a:ext uri="{FF2B5EF4-FFF2-40B4-BE49-F238E27FC236}">
                    <a16:creationId xmlns:a16="http://schemas.microsoft.com/office/drawing/2014/main" id="{E7C4861B-6FFF-0857-8D52-B213AE406604}"/>
                  </a:ext>
                </a:extLst>
              </p:cNvPr>
              <p:cNvSpPr/>
              <p:nvPr/>
            </p:nvSpPr>
            <p:spPr>
              <a:xfrm>
                <a:off x="1841345" y="1593847"/>
                <a:ext cx="2094953" cy="6882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799">
                  <a:solidFill>
                    <a:srgbClr val="333333"/>
                  </a:solidFill>
                </a:endParaRPr>
              </a:p>
            </p:txBody>
          </p:sp>
          <p:sp>
            <p:nvSpPr>
              <p:cNvPr id="30" name="TextBox 29">
                <a:extLst>
                  <a:ext uri="{FF2B5EF4-FFF2-40B4-BE49-F238E27FC236}">
                    <a16:creationId xmlns:a16="http://schemas.microsoft.com/office/drawing/2014/main" id="{DF9C47CC-E085-2243-E4B9-5ACE083F7140}"/>
                  </a:ext>
                </a:extLst>
              </p:cNvPr>
              <p:cNvSpPr txBox="1"/>
              <p:nvPr/>
            </p:nvSpPr>
            <p:spPr>
              <a:xfrm>
                <a:off x="1986125" y="1707138"/>
                <a:ext cx="1805394" cy="461665"/>
              </a:xfrm>
              <a:prstGeom prst="rect">
                <a:avLst/>
              </a:prstGeom>
              <a:noFill/>
            </p:spPr>
            <p:txBody>
              <a:bodyPr wrap="square" rtlCol="0">
                <a:spAutoFit/>
              </a:bodyPr>
              <a:lstStyle/>
              <a:p>
                <a:pPr algn="ctr"/>
                <a:r>
                  <a:rPr lang="en-GB" sz="1200">
                    <a:solidFill>
                      <a:srgbClr val="333333"/>
                    </a:solidFill>
                    <a:latin typeface="+mn-lt"/>
                  </a:rPr>
                  <a:t>HOW TO USE BULLET POINTS</a:t>
                </a:r>
              </a:p>
            </p:txBody>
          </p:sp>
          <p:sp>
            <p:nvSpPr>
              <p:cNvPr id="31" name="TextBox 30">
                <a:extLst>
                  <a:ext uri="{FF2B5EF4-FFF2-40B4-BE49-F238E27FC236}">
                    <a16:creationId xmlns:a16="http://schemas.microsoft.com/office/drawing/2014/main" id="{4573D61D-3922-AE17-8969-07B266DBF8D2}"/>
                  </a:ext>
                </a:extLst>
              </p:cNvPr>
              <p:cNvSpPr txBox="1"/>
              <p:nvPr/>
            </p:nvSpPr>
            <p:spPr>
              <a:xfrm>
                <a:off x="1863302" y="4421432"/>
                <a:ext cx="2094953" cy="553998"/>
              </a:xfrm>
              <a:prstGeom prst="rect">
                <a:avLst/>
              </a:prstGeom>
              <a:noFill/>
            </p:spPr>
            <p:txBody>
              <a:bodyPr wrap="square" rtlCol="0">
                <a:spAutoFit/>
              </a:bodyPr>
              <a:lstStyle/>
              <a:p>
                <a:r>
                  <a:rPr lang="en-GB" sz="1000" b="1">
                    <a:solidFill>
                      <a:srgbClr val="333333"/>
                    </a:solidFill>
                  </a:rPr>
                  <a:t>3. </a:t>
                </a:r>
                <a:r>
                  <a:rPr lang="en-GB" sz="1000">
                    <a:solidFill>
                      <a:srgbClr val="333333"/>
                    </a:solidFill>
                  </a:rPr>
                  <a:t>If you want to remove them, just click the </a:t>
                </a:r>
                <a:r>
                  <a:rPr lang="en-GB" sz="1000" b="0">
                    <a:solidFill>
                      <a:srgbClr val="333333"/>
                    </a:solidFill>
                    <a:latin typeface="Arial" panose="020B0604020202020204" pitchFamily="34" charset="0"/>
                  </a:rPr>
                  <a:t>Decrease List Level </a:t>
                </a:r>
                <a:r>
                  <a:rPr lang="en-GB" sz="1000" b="0">
                    <a:solidFill>
                      <a:srgbClr val="333333"/>
                    </a:solidFill>
                  </a:rPr>
                  <a:t>button.</a:t>
                </a:r>
                <a:endParaRPr lang="en-GB" sz="1000" b="1">
                  <a:solidFill>
                    <a:srgbClr val="333333"/>
                  </a:solidFill>
                </a:endParaRPr>
              </a:p>
            </p:txBody>
          </p:sp>
          <p:sp>
            <p:nvSpPr>
              <p:cNvPr id="32" name="TextBox 31">
                <a:extLst>
                  <a:ext uri="{FF2B5EF4-FFF2-40B4-BE49-F238E27FC236}">
                    <a16:creationId xmlns:a16="http://schemas.microsoft.com/office/drawing/2014/main" id="{FEA482DF-2748-AA25-B7E8-22384255B0A0}"/>
                  </a:ext>
                </a:extLst>
              </p:cNvPr>
              <p:cNvSpPr txBox="1"/>
              <p:nvPr/>
            </p:nvSpPr>
            <p:spPr>
              <a:xfrm>
                <a:off x="1863302" y="2358061"/>
                <a:ext cx="2094953" cy="553998"/>
              </a:xfrm>
              <a:prstGeom prst="rect">
                <a:avLst/>
              </a:prstGeom>
              <a:noFill/>
            </p:spPr>
            <p:txBody>
              <a:bodyPr wrap="square" rtlCol="0">
                <a:spAutoFit/>
              </a:bodyPr>
              <a:lstStyle/>
              <a:p>
                <a:r>
                  <a:rPr lang="en-GB" sz="1000" b="1">
                    <a:solidFill>
                      <a:srgbClr val="333333"/>
                    </a:solidFill>
                  </a:rPr>
                  <a:t>1. </a:t>
                </a:r>
                <a:r>
                  <a:rPr lang="en-GB" sz="1000">
                    <a:solidFill>
                      <a:srgbClr val="333333"/>
                    </a:solidFill>
                  </a:rPr>
                  <a:t>If you want to use your pre-formatted bullets, click on the </a:t>
                </a:r>
                <a:r>
                  <a:rPr lang="en-GB" sz="1000" b="0">
                    <a:solidFill>
                      <a:srgbClr val="333333"/>
                    </a:solidFill>
                    <a:latin typeface="Arial" panose="020B0604020202020204" pitchFamily="34" charset="0"/>
                  </a:rPr>
                  <a:t>Increase List Level </a:t>
                </a:r>
                <a:r>
                  <a:rPr lang="en-GB" sz="1000" b="0">
                    <a:solidFill>
                      <a:srgbClr val="333333"/>
                    </a:solidFill>
                  </a:rPr>
                  <a:t>button.</a:t>
                </a:r>
              </a:p>
            </p:txBody>
          </p:sp>
          <p:sp>
            <p:nvSpPr>
              <p:cNvPr id="33" name="TextBox 32">
                <a:extLst>
                  <a:ext uri="{FF2B5EF4-FFF2-40B4-BE49-F238E27FC236}">
                    <a16:creationId xmlns:a16="http://schemas.microsoft.com/office/drawing/2014/main" id="{B3658555-C7CF-368F-CB91-E54499C33126}"/>
                  </a:ext>
                </a:extLst>
              </p:cNvPr>
              <p:cNvSpPr txBox="1"/>
              <p:nvPr/>
            </p:nvSpPr>
            <p:spPr>
              <a:xfrm>
                <a:off x="1863302" y="3822005"/>
                <a:ext cx="2094953" cy="553998"/>
              </a:xfrm>
              <a:prstGeom prst="rect">
                <a:avLst/>
              </a:prstGeom>
              <a:noFill/>
            </p:spPr>
            <p:txBody>
              <a:bodyPr wrap="square" rtlCol="0">
                <a:spAutoFit/>
              </a:bodyPr>
              <a:lstStyle/>
              <a:p>
                <a:r>
                  <a:rPr lang="en-GB" sz="1000" b="1">
                    <a:solidFill>
                      <a:srgbClr val="333333"/>
                    </a:solidFill>
                  </a:rPr>
                  <a:t>2. </a:t>
                </a:r>
                <a:r>
                  <a:rPr lang="en-GB" sz="1000">
                    <a:solidFill>
                      <a:srgbClr val="333333"/>
                    </a:solidFill>
                  </a:rPr>
                  <a:t>To indent your bullets </a:t>
                </a:r>
                <a:br>
                  <a:rPr lang="en-GB" sz="1000">
                    <a:solidFill>
                      <a:srgbClr val="333333"/>
                    </a:solidFill>
                  </a:rPr>
                </a:br>
                <a:r>
                  <a:rPr lang="en-GB" sz="1000">
                    <a:solidFill>
                      <a:srgbClr val="333333"/>
                    </a:solidFill>
                  </a:rPr>
                  <a:t>to the next level, click on</a:t>
                </a:r>
                <a:r>
                  <a:rPr lang="en-GB" sz="1000" b="1">
                    <a:solidFill>
                      <a:srgbClr val="333333"/>
                    </a:solidFill>
                  </a:rPr>
                  <a:t> </a:t>
                </a:r>
                <a:r>
                  <a:rPr lang="en-GB" sz="1000" b="0">
                    <a:solidFill>
                      <a:srgbClr val="333333"/>
                    </a:solidFill>
                    <a:latin typeface="Arial" panose="020B0604020202020204" pitchFamily="34" charset="0"/>
                  </a:rPr>
                  <a:t>Increase List Level </a:t>
                </a:r>
                <a:r>
                  <a:rPr lang="en-GB" sz="1000" b="0">
                    <a:solidFill>
                      <a:srgbClr val="333333"/>
                    </a:solidFill>
                  </a:rPr>
                  <a:t>again</a:t>
                </a:r>
                <a:r>
                  <a:rPr lang="en-GB" sz="1000">
                    <a:solidFill>
                      <a:srgbClr val="333333"/>
                    </a:solidFill>
                  </a:rPr>
                  <a:t>.</a:t>
                </a:r>
              </a:p>
            </p:txBody>
          </p:sp>
        </p:grpSp>
        <p:pic>
          <p:nvPicPr>
            <p:cNvPr id="19" name="Picture 18">
              <a:extLst>
                <a:ext uri="{FF2B5EF4-FFF2-40B4-BE49-F238E27FC236}">
                  <a16:creationId xmlns:a16="http://schemas.microsoft.com/office/drawing/2014/main" id="{BFCEC578-63E1-DBB1-65EC-DD47B910AAE0}"/>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743959" y="1421385"/>
              <a:ext cx="1257300" cy="733425"/>
            </a:xfrm>
            <a:prstGeom prst="rect">
              <a:avLst/>
            </a:prstGeom>
          </p:spPr>
        </p:pic>
        <p:sp>
          <p:nvSpPr>
            <p:cNvPr id="20" name="Oval 19">
              <a:extLst>
                <a:ext uri="{FF2B5EF4-FFF2-40B4-BE49-F238E27FC236}">
                  <a16:creationId xmlns:a16="http://schemas.microsoft.com/office/drawing/2014/main" id="{0DD82514-DE0F-FD99-61C4-795FEA3F4F1A}"/>
                </a:ext>
              </a:extLst>
            </p:cNvPr>
            <p:cNvSpPr/>
            <p:nvPr userDrawn="1"/>
          </p:nvSpPr>
          <p:spPr>
            <a:xfrm>
              <a:off x="-833829" y="1427869"/>
              <a:ext cx="365461" cy="365461"/>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Aft>
                  <a:spcPts val="600"/>
                </a:spcAft>
              </a:pPr>
              <a:endParaRPr lang="en-GB" sz="1400"/>
            </a:p>
          </p:txBody>
        </p:sp>
        <p:pic>
          <p:nvPicPr>
            <p:cNvPr id="21" name="Picture 20">
              <a:extLst>
                <a:ext uri="{FF2B5EF4-FFF2-40B4-BE49-F238E27FC236}">
                  <a16:creationId xmlns:a16="http://schemas.microsoft.com/office/drawing/2014/main" id="{76CCE1BD-0376-43B0-9291-FA24547C3E73}"/>
                </a:ext>
              </a:extLst>
            </p:cNvPr>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1743959" y="3490852"/>
              <a:ext cx="1257300" cy="723900"/>
            </a:xfrm>
            <a:prstGeom prst="rect">
              <a:avLst/>
            </a:prstGeom>
          </p:spPr>
        </p:pic>
        <p:sp>
          <p:nvSpPr>
            <p:cNvPr id="22" name="Oval 21">
              <a:extLst>
                <a:ext uri="{FF2B5EF4-FFF2-40B4-BE49-F238E27FC236}">
                  <a16:creationId xmlns:a16="http://schemas.microsoft.com/office/drawing/2014/main" id="{ED3A5C40-AC42-1234-BEA8-BAF0CF8FC49F}"/>
                </a:ext>
              </a:extLst>
            </p:cNvPr>
            <p:cNvSpPr/>
            <p:nvPr userDrawn="1"/>
          </p:nvSpPr>
          <p:spPr>
            <a:xfrm>
              <a:off x="-1055285" y="3502818"/>
              <a:ext cx="365461" cy="365461"/>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Aft>
                  <a:spcPts val="600"/>
                </a:spcAft>
              </a:pPr>
              <a:endParaRPr lang="en-GB" sz="1400"/>
            </a:p>
          </p:txBody>
        </p:sp>
      </p:grpSp>
      <p:sp>
        <p:nvSpPr>
          <p:cNvPr id="44" name="Picture Placeholder 16">
            <a:extLst>
              <a:ext uri="{FF2B5EF4-FFF2-40B4-BE49-F238E27FC236}">
                <a16:creationId xmlns:a16="http://schemas.microsoft.com/office/drawing/2014/main" id="{CD86979E-5D59-723A-6350-68FFF5AF52D2}"/>
              </a:ext>
            </a:extLst>
          </p:cNvPr>
          <p:cNvSpPr>
            <a:spLocks noGrp="1"/>
          </p:cNvSpPr>
          <p:nvPr>
            <p:ph type="pic" sz="quarter" idx="73" hasCustomPrompt="1"/>
          </p:nvPr>
        </p:nvSpPr>
        <p:spPr>
          <a:xfrm>
            <a:off x="3676889" y="2405066"/>
            <a:ext cx="1503078" cy="746688"/>
          </a:xfrm>
          <a:solidFill>
            <a:schemeClr val="bg2"/>
          </a:solidFill>
        </p:spPr>
        <p:txBody>
          <a:bodyPr anchor="ctr"/>
          <a:lstStyle>
            <a:lvl1pPr algn="ctr">
              <a:defRPr/>
            </a:lvl1pPr>
          </a:lstStyle>
          <a:p>
            <a:r>
              <a:rPr lang="en-GB"/>
              <a:t>Insert logo</a:t>
            </a:r>
          </a:p>
        </p:txBody>
      </p:sp>
      <p:sp>
        <p:nvSpPr>
          <p:cNvPr id="46" name="Picture Placeholder 16">
            <a:extLst>
              <a:ext uri="{FF2B5EF4-FFF2-40B4-BE49-F238E27FC236}">
                <a16:creationId xmlns:a16="http://schemas.microsoft.com/office/drawing/2014/main" id="{B87A3CFE-E6AF-7CEB-E36D-B556524C0604}"/>
              </a:ext>
            </a:extLst>
          </p:cNvPr>
          <p:cNvSpPr>
            <a:spLocks noGrp="1"/>
          </p:cNvSpPr>
          <p:nvPr>
            <p:ph type="pic" sz="quarter" idx="75" hasCustomPrompt="1"/>
          </p:nvPr>
        </p:nvSpPr>
        <p:spPr>
          <a:xfrm>
            <a:off x="6580938" y="2405066"/>
            <a:ext cx="1503078" cy="746688"/>
          </a:xfrm>
          <a:solidFill>
            <a:schemeClr val="bg2"/>
          </a:solidFill>
        </p:spPr>
        <p:txBody>
          <a:bodyPr anchor="ctr"/>
          <a:lstStyle>
            <a:lvl1pPr algn="ctr">
              <a:defRPr/>
            </a:lvl1pPr>
          </a:lstStyle>
          <a:p>
            <a:r>
              <a:rPr lang="en-GB"/>
              <a:t>Insert logo</a:t>
            </a:r>
          </a:p>
        </p:txBody>
      </p:sp>
      <p:sp>
        <p:nvSpPr>
          <p:cNvPr id="49" name="Picture Placeholder 16">
            <a:extLst>
              <a:ext uri="{FF2B5EF4-FFF2-40B4-BE49-F238E27FC236}">
                <a16:creationId xmlns:a16="http://schemas.microsoft.com/office/drawing/2014/main" id="{57060E27-9836-C3F9-A79E-52D314D944C6}"/>
              </a:ext>
            </a:extLst>
          </p:cNvPr>
          <p:cNvSpPr>
            <a:spLocks noGrp="1"/>
          </p:cNvSpPr>
          <p:nvPr>
            <p:ph type="pic" sz="quarter" idx="77" hasCustomPrompt="1"/>
          </p:nvPr>
        </p:nvSpPr>
        <p:spPr>
          <a:xfrm>
            <a:off x="9484987" y="2405066"/>
            <a:ext cx="1503078" cy="746688"/>
          </a:xfrm>
          <a:solidFill>
            <a:schemeClr val="bg2"/>
          </a:solidFill>
        </p:spPr>
        <p:txBody>
          <a:bodyPr anchor="ctr"/>
          <a:lstStyle>
            <a:lvl1pPr algn="ctr">
              <a:defRPr/>
            </a:lvl1pPr>
          </a:lstStyle>
          <a:p>
            <a:r>
              <a:rPr lang="en-GB"/>
              <a:t>Insert logo</a:t>
            </a:r>
          </a:p>
        </p:txBody>
      </p:sp>
      <p:sp>
        <p:nvSpPr>
          <p:cNvPr id="50" name="Text Placeholder 11">
            <a:extLst>
              <a:ext uri="{FF2B5EF4-FFF2-40B4-BE49-F238E27FC236}">
                <a16:creationId xmlns:a16="http://schemas.microsoft.com/office/drawing/2014/main" id="{1B837CA3-0801-F396-BDF7-940F8578DBC4}"/>
              </a:ext>
            </a:extLst>
          </p:cNvPr>
          <p:cNvSpPr>
            <a:spLocks noGrp="1"/>
          </p:cNvSpPr>
          <p:nvPr>
            <p:ph type="body" sz="quarter" idx="78" hasCustomPrompt="1"/>
          </p:nvPr>
        </p:nvSpPr>
        <p:spPr>
          <a:xfrm>
            <a:off x="3578544" y="3324979"/>
            <a:ext cx="1699769" cy="246298"/>
          </a:xfrm>
        </p:spPr>
        <p:txBody>
          <a:bodyPr/>
          <a:lstStyle>
            <a:lvl1pPr algn="ctr">
              <a:spcAft>
                <a:spcPts val="300"/>
              </a:spcAft>
              <a:defRPr sz="1000" cap="none" spc="100" baseline="0">
                <a:latin typeface="Arial" panose="020B0604020202020204" pitchFamily="34" charset="0"/>
              </a:defRPr>
            </a:lvl1pPr>
          </a:lstStyle>
          <a:p>
            <a:pPr lvl="0"/>
            <a:r>
              <a:rPr lang="en-GB"/>
              <a:t>INSERT SUBHEADING</a:t>
            </a:r>
          </a:p>
        </p:txBody>
      </p:sp>
      <p:sp>
        <p:nvSpPr>
          <p:cNvPr id="52" name="Text Placeholder 11">
            <a:extLst>
              <a:ext uri="{FF2B5EF4-FFF2-40B4-BE49-F238E27FC236}">
                <a16:creationId xmlns:a16="http://schemas.microsoft.com/office/drawing/2014/main" id="{43E7DB25-03F8-F184-932A-698DE75252AD}"/>
              </a:ext>
            </a:extLst>
          </p:cNvPr>
          <p:cNvSpPr>
            <a:spLocks noGrp="1"/>
          </p:cNvSpPr>
          <p:nvPr>
            <p:ph type="body" sz="quarter" idx="79" hasCustomPrompt="1"/>
          </p:nvPr>
        </p:nvSpPr>
        <p:spPr>
          <a:xfrm>
            <a:off x="6482593" y="3324979"/>
            <a:ext cx="1699769" cy="246298"/>
          </a:xfrm>
        </p:spPr>
        <p:txBody>
          <a:bodyPr/>
          <a:lstStyle>
            <a:lvl1pPr algn="ctr">
              <a:spcAft>
                <a:spcPts val="300"/>
              </a:spcAft>
              <a:defRPr sz="1000" cap="none" spc="100" baseline="0">
                <a:latin typeface="Arial" panose="020B0604020202020204" pitchFamily="34" charset="0"/>
              </a:defRPr>
            </a:lvl1pPr>
          </a:lstStyle>
          <a:p>
            <a:pPr lvl="0"/>
            <a:r>
              <a:rPr lang="en-GB"/>
              <a:t>INSERT SUBHEADING</a:t>
            </a:r>
          </a:p>
        </p:txBody>
      </p:sp>
      <p:sp>
        <p:nvSpPr>
          <p:cNvPr id="79" name="Text Placeholder 11">
            <a:extLst>
              <a:ext uri="{FF2B5EF4-FFF2-40B4-BE49-F238E27FC236}">
                <a16:creationId xmlns:a16="http://schemas.microsoft.com/office/drawing/2014/main" id="{F92D3F94-81BC-5CDA-1FF2-38EEC844A407}"/>
              </a:ext>
            </a:extLst>
          </p:cNvPr>
          <p:cNvSpPr>
            <a:spLocks noGrp="1"/>
          </p:cNvSpPr>
          <p:nvPr>
            <p:ph type="body" sz="quarter" idx="80" hasCustomPrompt="1"/>
          </p:nvPr>
        </p:nvSpPr>
        <p:spPr>
          <a:xfrm>
            <a:off x="9386641" y="3324979"/>
            <a:ext cx="1699769" cy="246298"/>
          </a:xfrm>
        </p:spPr>
        <p:txBody>
          <a:bodyPr/>
          <a:lstStyle>
            <a:lvl1pPr algn="ctr">
              <a:spcAft>
                <a:spcPts val="300"/>
              </a:spcAft>
              <a:defRPr sz="1000" cap="none" spc="100" baseline="0">
                <a:latin typeface="Arial" panose="020B0604020202020204" pitchFamily="34" charset="0"/>
              </a:defRPr>
            </a:lvl1pPr>
          </a:lstStyle>
          <a:p>
            <a:pPr lvl="0"/>
            <a:r>
              <a:rPr lang="en-GB"/>
              <a:t>INSERT SUBHEADING</a:t>
            </a:r>
          </a:p>
        </p:txBody>
      </p:sp>
      <p:grpSp>
        <p:nvGrpSpPr>
          <p:cNvPr id="13" name="Group 12">
            <a:extLst>
              <a:ext uri="{FF2B5EF4-FFF2-40B4-BE49-F238E27FC236}">
                <a16:creationId xmlns:a16="http://schemas.microsoft.com/office/drawing/2014/main" id="{78C9EC5B-B963-0A5B-6C5A-283AB6429C97}"/>
              </a:ext>
            </a:extLst>
          </p:cNvPr>
          <p:cNvGrpSpPr/>
          <p:nvPr userDrawn="1"/>
        </p:nvGrpSpPr>
        <p:grpSpPr>
          <a:xfrm>
            <a:off x="12332097" y="1"/>
            <a:ext cx="2094408" cy="3335867"/>
            <a:chOff x="-2178418" y="4487679"/>
            <a:chExt cx="2094954" cy="3335867"/>
          </a:xfrm>
        </p:grpSpPr>
        <p:sp>
          <p:nvSpPr>
            <p:cNvPr id="15" name="Rectangle 14">
              <a:extLst>
                <a:ext uri="{FF2B5EF4-FFF2-40B4-BE49-F238E27FC236}">
                  <a16:creationId xmlns:a16="http://schemas.microsoft.com/office/drawing/2014/main" id="{6952A78B-6CEC-5C89-5E74-034DA187E593}"/>
                </a:ext>
              </a:extLst>
            </p:cNvPr>
            <p:cNvSpPr/>
            <p:nvPr/>
          </p:nvSpPr>
          <p:spPr>
            <a:xfrm>
              <a:off x="-2178418" y="4487680"/>
              <a:ext cx="2094954" cy="3335866"/>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333333"/>
                </a:solidFill>
              </a:endParaRPr>
            </a:p>
          </p:txBody>
        </p:sp>
        <p:sp>
          <p:nvSpPr>
            <p:cNvPr id="34" name="Rectangle 33">
              <a:extLst>
                <a:ext uri="{FF2B5EF4-FFF2-40B4-BE49-F238E27FC236}">
                  <a16:creationId xmlns:a16="http://schemas.microsoft.com/office/drawing/2014/main" id="{FE88C1F0-E0F9-63EC-7D44-9AC65072C33E}"/>
                </a:ext>
              </a:extLst>
            </p:cNvPr>
            <p:cNvSpPr/>
            <p:nvPr/>
          </p:nvSpPr>
          <p:spPr>
            <a:xfrm>
              <a:off x="-2178418" y="4487679"/>
              <a:ext cx="2094954" cy="55616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799">
                <a:solidFill>
                  <a:srgbClr val="333333"/>
                </a:solidFill>
              </a:endParaRPr>
            </a:p>
          </p:txBody>
        </p:sp>
        <p:sp>
          <p:nvSpPr>
            <p:cNvPr id="35" name="TextBox 34">
              <a:extLst>
                <a:ext uri="{FF2B5EF4-FFF2-40B4-BE49-F238E27FC236}">
                  <a16:creationId xmlns:a16="http://schemas.microsoft.com/office/drawing/2014/main" id="{63530C1E-658D-C4FF-7D69-3ECFEE50B483}"/>
                </a:ext>
              </a:extLst>
            </p:cNvPr>
            <p:cNvSpPr txBox="1"/>
            <p:nvPr/>
          </p:nvSpPr>
          <p:spPr>
            <a:xfrm>
              <a:off x="-1943077" y="4533656"/>
              <a:ext cx="1668186" cy="461665"/>
            </a:xfrm>
            <a:prstGeom prst="rect">
              <a:avLst/>
            </a:prstGeom>
            <a:noFill/>
          </p:spPr>
          <p:txBody>
            <a:bodyPr wrap="square" rtlCol="0">
              <a:spAutoFit/>
            </a:bodyPr>
            <a:lstStyle/>
            <a:p>
              <a:pPr algn="ctr"/>
              <a:r>
                <a:rPr lang="en-GB" sz="1200">
                  <a:solidFill>
                    <a:srgbClr val="333333"/>
                  </a:solidFill>
                  <a:latin typeface="+mn-lt"/>
                </a:rPr>
                <a:t>HOW TO INSERT </a:t>
              </a:r>
              <a:br>
                <a:rPr lang="en-GB" sz="1200">
                  <a:solidFill>
                    <a:srgbClr val="333333"/>
                  </a:solidFill>
                  <a:latin typeface="+mn-lt"/>
                </a:rPr>
              </a:br>
              <a:r>
                <a:rPr lang="en-GB" sz="1200">
                  <a:solidFill>
                    <a:srgbClr val="333333"/>
                  </a:solidFill>
                  <a:latin typeface="+mn-lt"/>
                </a:rPr>
                <a:t>A LOGO</a:t>
              </a:r>
            </a:p>
          </p:txBody>
        </p:sp>
        <p:sp>
          <p:nvSpPr>
            <p:cNvPr id="36" name="TextBox 35">
              <a:extLst>
                <a:ext uri="{FF2B5EF4-FFF2-40B4-BE49-F238E27FC236}">
                  <a16:creationId xmlns:a16="http://schemas.microsoft.com/office/drawing/2014/main" id="{E07B82AC-FC45-9FEF-E3D3-F8844395694D}"/>
                </a:ext>
              </a:extLst>
            </p:cNvPr>
            <p:cNvSpPr txBox="1"/>
            <p:nvPr/>
          </p:nvSpPr>
          <p:spPr>
            <a:xfrm>
              <a:off x="-2156460" y="5547394"/>
              <a:ext cx="2032272" cy="707886"/>
            </a:xfrm>
            <a:prstGeom prst="rect">
              <a:avLst/>
            </a:prstGeom>
            <a:noFill/>
          </p:spPr>
          <p:txBody>
            <a:bodyPr wrap="square" rtlCol="0">
              <a:spAutoFit/>
            </a:bodyPr>
            <a:lstStyle/>
            <a:p>
              <a:r>
                <a:rPr lang="en-GB" sz="1000" b="1">
                  <a:solidFill>
                    <a:srgbClr val="333333"/>
                  </a:solidFill>
                </a:rPr>
                <a:t>2. </a:t>
              </a:r>
              <a:r>
                <a:rPr lang="en-GB" sz="1000">
                  <a:solidFill>
                    <a:srgbClr val="333333"/>
                  </a:solidFill>
                </a:rPr>
                <a:t>Click on the </a:t>
              </a:r>
              <a:r>
                <a:rPr lang="en-GB" sz="1000" b="0">
                  <a:solidFill>
                    <a:srgbClr val="333333"/>
                  </a:solidFill>
                  <a:latin typeface="Arial" panose="020B0604020202020204" pitchFamily="34" charset="0"/>
                </a:rPr>
                <a:t>icon </a:t>
              </a:r>
              <a:r>
                <a:rPr lang="en-GB" sz="1000">
                  <a:solidFill>
                    <a:srgbClr val="333333"/>
                  </a:solidFill>
                </a:rPr>
                <a:t>in the middle of the placeholder and choose the logo needed from your computer.</a:t>
              </a:r>
            </a:p>
          </p:txBody>
        </p:sp>
        <p:sp>
          <p:nvSpPr>
            <p:cNvPr id="37" name="TextBox 36">
              <a:extLst>
                <a:ext uri="{FF2B5EF4-FFF2-40B4-BE49-F238E27FC236}">
                  <a16:creationId xmlns:a16="http://schemas.microsoft.com/office/drawing/2014/main" id="{B00CC145-4730-FB85-3E1C-15CA7D32EBE2}"/>
                </a:ext>
              </a:extLst>
            </p:cNvPr>
            <p:cNvSpPr txBox="1"/>
            <p:nvPr/>
          </p:nvSpPr>
          <p:spPr>
            <a:xfrm>
              <a:off x="-2156460" y="6282027"/>
              <a:ext cx="1881569" cy="861774"/>
            </a:xfrm>
            <a:prstGeom prst="rect">
              <a:avLst/>
            </a:prstGeom>
            <a:noFill/>
          </p:spPr>
          <p:txBody>
            <a:bodyPr wrap="square" rtlCol="0">
              <a:spAutoFit/>
            </a:bodyPr>
            <a:lstStyle/>
            <a:p>
              <a:r>
                <a:rPr lang="en-GB" sz="1000" b="1">
                  <a:solidFill>
                    <a:srgbClr val="333333"/>
                  </a:solidFill>
                </a:rPr>
                <a:t>3. </a:t>
              </a:r>
              <a:r>
                <a:rPr lang="en-GB" sz="1000">
                  <a:solidFill>
                    <a:srgbClr val="333333"/>
                  </a:solidFill>
                </a:rPr>
                <a:t>Click on the </a:t>
              </a:r>
              <a:r>
                <a:rPr lang="en-GB" sz="1000" b="0">
                  <a:solidFill>
                    <a:srgbClr val="333333"/>
                  </a:solidFill>
                  <a:latin typeface="Arial" panose="020B0604020202020204" pitchFamily="34" charset="0"/>
                </a:rPr>
                <a:t>Picture Format </a:t>
              </a:r>
              <a:r>
                <a:rPr lang="en-GB" sz="1000">
                  <a:solidFill>
                    <a:srgbClr val="333333"/>
                  </a:solidFill>
                </a:rPr>
                <a:t>tab in the ribbon and choose </a:t>
              </a:r>
              <a:r>
                <a:rPr lang="en-GB" sz="1000" b="0">
                  <a:solidFill>
                    <a:srgbClr val="333333"/>
                  </a:solidFill>
                  <a:latin typeface="Arial" panose="020B0604020202020204" pitchFamily="34" charset="0"/>
                </a:rPr>
                <a:t>Crop</a:t>
              </a:r>
              <a:r>
                <a:rPr lang="en-GB" sz="1000">
                  <a:solidFill>
                    <a:srgbClr val="333333"/>
                  </a:solidFill>
                </a:rPr>
                <a:t> option to edit the position and composition of your icon.</a:t>
              </a:r>
            </a:p>
          </p:txBody>
        </p:sp>
        <p:sp>
          <p:nvSpPr>
            <p:cNvPr id="38" name="TextBox 37">
              <a:extLst>
                <a:ext uri="{FF2B5EF4-FFF2-40B4-BE49-F238E27FC236}">
                  <a16:creationId xmlns:a16="http://schemas.microsoft.com/office/drawing/2014/main" id="{04F9BAC4-69CE-FA50-4396-28334C7D5410}"/>
                </a:ext>
              </a:extLst>
            </p:cNvPr>
            <p:cNvSpPr txBox="1"/>
            <p:nvPr/>
          </p:nvSpPr>
          <p:spPr>
            <a:xfrm>
              <a:off x="-2156460" y="7170548"/>
              <a:ext cx="2032272" cy="553998"/>
            </a:xfrm>
            <a:prstGeom prst="rect">
              <a:avLst/>
            </a:prstGeom>
            <a:noFill/>
          </p:spPr>
          <p:txBody>
            <a:bodyPr wrap="square" rtlCol="0">
              <a:spAutoFit/>
            </a:bodyPr>
            <a:lstStyle/>
            <a:p>
              <a:r>
                <a:rPr lang="en-GB" sz="1000" b="1">
                  <a:solidFill>
                    <a:srgbClr val="333333"/>
                  </a:solidFill>
                </a:rPr>
                <a:t>4. </a:t>
              </a:r>
              <a:r>
                <a:rPr lang="en-GB" sz="1000">
                  <a:solidFill>
                    <a:srgbClr val="333333"/>
                  </a:solidFill>
                </a:rPr>
                <a:t>Click on the drop down arrow and choose </a:t>
              </a:r>
              <a:r>
                <a:rPr lang="en-GB" sz="1000" b="0">
                  <a:solidFill>
                    <a:srgbClr val="333333"/>
                  </a:solidFill>
                  <a:latin typeface="Arial" panose="020B0604020202020204" pitchFamily="34" charset="0"/>
                </a:rPr>
                <a:t>Fit</a:t>
              </a:r>
              <a:r>
                <a:rPr lang="en-GB" sz="1000">
                  <a:solidFill>
                    <a:srgbClr val="333333"/>
                  </a:solidFill>
                </a:rPr>
                <a:t> to fit the icon to the placeholder.</a:t>
              </a:r>
            </a:p>
          </p:txBody>
        </p:sp>
        <p:sp>
          <p:nvSpPr>
            <p:cNvPr id="39" name="TextBox 38">
              <a:extLst>
                <a:ext uri="{FF2B5EF4-FFF2-40B4-BE49-F238E27FC236}">
                  <a16:creationId xmlns:a16="http://schemas.microsoft.com/office/drawing/2014/main" id="{94DE02C1-8F55-C84F-37C9-403E7EEA7140}"/>
                </a:ext>
              </a:extLst>
            </p:cNvPr>
            <p:cNvSpPr txBox="1"/>
            <p:nvPr userDrawn="1"/>
          </p:nvSpPr>
          <p:spPr>
            <a:xfrm>
              <a:off x="-2156460" y="5119692"/>
              <a:ext cx="1976174" cy="400110"/>
            </a:xfrm>
            <a:prstGeom prst="rect">
              <a:avLst/>
            </a:prstGeom>
            <a:noFill/>
          </p:spPr>
          <p:txBody>
            <a:bodyPr wrap="square" rtlCol="0">
              <a:spAutoFit/>
            </a:bodyPr>
            <a:lstStyle/>
            <a:p>
              <a:r>
                <a:rPr lang="en-GB" sz="1000" b="1">
                  <a:solidFill>
                    <a:srgbClr val="333333"/>
                  </a:solidFill>
                </a:rPr>
                <a:t>1. </a:t>
              </a:r>
              <a:r>
                <a:rPr lang="en-GB" sz="1000">
                  <a:solidFill>
                    <a:srgbClr val="333333"/>
                  </a:solidFill>
                </a:rPr>
                <a:t>To replace an existing logo, first delete it. </a:t>
              </a:r>
              <a:endParaRPr lang="en-GB" sz="1000">
                <a:solidFill>
                  <a:srgbClr val="333333"/>
                </a:solidFill>
                <a:latin typeface="Arial" panose="020B0604020202020204" pitchFamily="34" charset="0"/>
              </a:endParaRPr>
            </a:p>
          </p:txBody>
        </p:sp>
      </p:grpSp>
      <p:pic>
        <p:nvPicPr>
          <p:cNvPr id="40" name="Graphic 39">
            <a:extLst>
              <a:ext uri="{FF2B5EF4-FFF2-40B4-BE49-F238E27FC236}">
                <a16:creationId xmlns:a16="http://schemas.microsoft.com/office/drawing/2014/main" id="{42CBB1F2-4BCA-7BDA-8EE6-60FC256F5876}"/>
              </a:ext>
            </a:extLst>
          </p:cNvPr>
          <p:cNvPicPr>
            <a:picLocks noChangeAspect="1"/>
          </p:cNvPicPr>
          <p:nvPr userDrawn="1"/>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0954264" y="449778"/>
            <a:ext cx="566076" cy="566223"/>
          </a:xfrm>
          <a:prstGeom prst="rect">
            <a:avLst/>
          </a:prstGeom>
        </p:spPr>
      </p:pic>
      <p:sp>
        <p:nvSpPr>
          <p:cNvPr id="42" name="Footer Placeholder 4">
            <a:extLst>
              <a:ext uri="{FF2B5EF4-FFF2-40B4-BE49-F238E27FC236}">
                <a16:creationId xmlns:a16="http://schemas.microsoft.com/office/drawing/2014/main" id="{D5061F1F-95AF-3CFA-1BBC-E274E3129862}"/>
              </a:ext>
            </a:extLst>
          </p:cNvPr>
          <p:cNvSpPr>
            <a:spLocks noGrp="1"/>
          </p:cNvSpPr>
          <p:nvPr>
            <p:ph type="ftr" sz="quarter" idx="3"/>
          </p:nvPr>
        </p:nvSpPr>
        <p:spPr>
          <a:xfrm rot="5400000">
            <a:off x="8770654" y="3198629"/>
            <a:ext cx="6616800" cy="219543"/>
          </a:xfrm>
          <a:prstGeom prst="rect">
            <a:avLst/>
          </a:prstGeom>
          <a:solidFill>
            <a:schemeClr val="accent1"/>
          </a:solidFill>
        </p:spPr>
        <p:txBody>
          <a:bodyPr wrap="square" rtlCol="0" anchor="ctr">
            <a:noAutofit/>
          </a:bodyPr>
          <a:lstStyle>
            <a:lvl1pPr algn="ctr">
              <a:lnSpc>
                <a:spcPct val="100000"/>
              </a:lnSpc>
              <a:spcAft>
                <a:spcPts val="1200"/>
              </a:spcAft>
              <a:defRPr lang="en-GB" sz="900" b="0" spc="100" baseline="0" smtClean="0"/>
            </a:lvl1pPr>
          </a:lstStyle>
          <a:p>
            <a:r>
              <a:rPr lang="en-IN"/>
              <a:t>SECTION TITLE</a:t>
            </a:r>
          </a:p>
        </p:txBody>
      </p:sp>
      <p:sp>
        <p:nvSpPr>
          <p:cNvPr id="43" name="Slide Number Placeholder 46">
            <a:extLst>
              <a:ext uri="{FF2B5EF4-FFF2-40B4-BE49-F238E27FC236}">
                <a16:creationId xmlns:a16="http://schemas.microsoft.com/office/drawing/2014/main" id="{525964F6-687F-156B-A24B-871A36A0878C}"/>
              </a:ext>
            </a:extLst>
          </p:cNvPr>
          <p:cNvSpPr>
            <a:spLocks noGrp="1"/>
          </p:cNvSpPr>
          <p:nvPr>
            <p:ph type="sldNum" sz="quarter" idx="34"/>
          </p:nvPr>
        </p:nvSpPr>
        <p:spPr>
          <a:xfrm>
            <a:off x="11967901" y="6617924"/>
            <a:ext cx="220924" cy="240077"/>
          </a:xfrm>
          <a:prstGeom prst="rect">
            <a:avLst/>
          </a:prstGeom>
          <a:solidFill>
            <a:schemeClr val="accent1"/>
          </a:solidFill>
        </p:spPr>
        <p:txBody>
          <a:bodyPr/>
          <a:lstStyle/>
          <a:p>
            <a:fld id="{BB07EAE1-021A-493C-B07F-6FE9E5D11BEB}" type="slidenum">
              <a:rPr lang="en-GB" smtClean="0"/>
              <a:pPr/>
              <a:t>‹#›</a:t>
            </a:fld>
            <a:endParaRPr lang="en-GB"/>
          </a:p>
        </p:txBody>
      </p:sp>
    </p:spTree>
    <p:custDataLst>
      <p:tags r:id="rId1"/>
    </p:custDataLst>
    <p:extLst>
      <p:ext uri="{BB962C8B-B14F-4D97-AF65-F5344CB8AC3E}">
        <p14:creationId xmlns:p14="http://schemas.microsoft.com/office/powerpoint/2010/main" val="15991497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Quote &amp; testimonial (4)">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4E7BD7D8-388F-A9D6-5F61-BE3643B604A0}"/>
              </a:ext>
            </a:extLst>
          </p:cNvPr>
          <p:cNvSpPr>
            <a:spLocks noGrp="1"/>
          </p:cNvSpPr>
          <p:nvPr>
            <p:ph type="body" sz="quarter" idx="14" hasCustomPrompt="1"/>
          </p:nvPr>
        </p:nvSpPr>
        <p:spPr>
          <a:xfrm>
            <a:off x="450732" y="2127924"/>
            <a:ext cx="2763077" cy="3912936"/>
          </a:xfrm>
          <a:solidFill>
            <a:schemeClr val="accent4"/>
          </a:solidFill>
          <a:ln>
            <a:noFill/>
          </a:ln>
        </p:spPr>
        <p:txBody>
          <a:bodyPr lIns="216000" tIns="2088000" rIns="216000"/>
          <a:lstStyle>
            <a:lvl1pPr algn="ctr">
              <a:defRPr sz="1000">
                <a:latin typeface="+mj-lt"/>
              </a:defRPr>
            </a:lvl1pPr>
            <a:lvl2pPr algn="ctr">
              <a:buClr>
                <a:schemeClr val="accent1"/>
              </a:buClr>
              <a:defRPr sz="1200"/>
            </a:lvl2pPr>
            <a:lvl3pPr>
              <a:buClr>
                <a:schemeClr val="accent1"/>
              </a:buClr>
              <a:defRPr sz="1100"/>
            </a:lvl3pPr>
            <a:lvl4pPr>
              <a:buClr>
                <a:schemeClr val="accent1"/>
              </a:buClr>
              <a:defRPr sz="1050"/>
            </a:lvl4pPr>
            <a:lvl5pPr>
              <a:buClr>
                <a:schemeClr val="accent1"/>
              </a:buClr>
              <a:defRPr sz="1200"/>
            </a:lvl5pPr>
          </a:lstStyle>
          <a:p>
            <a:pPr lvl="0"/>
            <a:r>
              <a:rPr lang="en-GB"/>
              <a:t>Insert text here</a:t>
            </a:r>
          </a:p>
        </p:txBody>
      </p:sp>
      <p:sp>
        <p:nvSpPr>
          <p:cNvPr id="12" name="Text Placeholder 11">
            <a:extLst>
              <a:ext uri="{FF2B5EF4-FFF2-40B4-BE49-F238E27FC236}">
                <a16:creationId xmlns:a16="http://schemas.microsoft.com/office/drawing/2014/main" id="{AAFFABFC-1B00-A900-3506-7DBB5F581381}"/>
              </a:ext>
            </a:extLst>
          </p:cNvPr>
          <p:cNvSpPr>
            <a:spLocks noGrp="1"/>
          </p:cNvSpPr>
          <p:nvPr>
            <p:ph type="body" sz="quarter" idx="15" hasCustomPrompt="1"/>
          </p:nvPr>
        </p:nvSpPr>
        <p:spPr>
          <a:xfrm>
            <a:off x="738663" y="3428897"/>
            <a:ext cx="2187214" cy="246298"/>
          </a:xfrm>
        </p:spPr>
        <p:txBody>
          <a:bodyPr/>
          <a:lstStyle>
            <a:lvl1pPr algn="ctr">
              <a:spcAft>
                <a:spcPts val="300"/>
              </a:spcAft>
              <a:defRPr sz="1000" cap="none" spc="100" baseline="0">
                <a:latin typeface="Arial" panose="020B0604020202020204" pitchFamily="34" charset="0"/>
              </a:defRPr>
            </a:lvl1pPr>
          </a:lstStyle>
          <a:p>
            <a:pPr lvl="0"/>
            <a:r>
              <a:rPr lang="en-GB"/>
              <a:t>INSERT SUBHEADING</a:t>
            </a:r>
          </a:p>
        </p:txBody>
      </p:sp>
      <p:grpSp>
        <p:nvGrpSpPr>
          <p:cNvPr id="2" name="Group 1">
            <a:extLst>
              <a:ext uri="{FF2B5EF4-FFF2-40B4-BE49-F238E27FC236}">
                <a16:creationId xmlns:a16="http://schemas.microsoft.com/office/drawing/2014/main" id="{64118875-E787-88D7-48FC-2294BC48528D}"/>
              </a:ext>
            </a:extLst>
          </p:cNvPr>
          <p:cNvGrpSpPr/>
          <p:nvPr/>
        </p:nvGrpSpPr>
        <p:grpSpPr>
          <a:xfrm>
            <a:off x="-2177850" y="1"/>
            <a:ext cx="2116359" cy="4354799"/>
            <a:chOff x="-2170726" y="0"/>
            <a:chExt cx="2116910" cy="4354799"/>
          </a:xfrm>
        </p:grpSpPr>
        <p:grpSp>
          <p:nvGrpSpPr>
            <p:cNvPr id="3" name="Group 2">
              <a:extLst>
                <a:ext uri="{FF2B5EF4-FFF2-40B4-BE49-F238E27FC236}">
                  <a16:creationId xmlns:a16="http://schemas.microsoft.com/office/drawing/2014/main" id="{D4906B78-3268-24A8-200D-319C663814B1}"/>
                </a:ext>
              </a:extLst>
            </p:cNvPr>
            <p:cNvGrpSpPr/>
            <p:nvPr/>
          </p:nvGrpSpPr>
          <p:grpSpPr>
            <a:xfrm>
              <a:off x="-2170726" y="0"/>
              <a:ext cx="2116910" cy="4354799"/>
              <a:chOff x="1841345" y="1593847"/>
              <a:chExt cx="2116910" cy="4354799"/>
            </a:xfrm>
          </p:grpSpPr>
          <p:sp>
            <p:nvSpPr>
              <p:cNvPr id="16" name="Rectangle 15">
                <a:extLst>
                  <a:ext uri="{FF2B5EF4-FFF2-40B4-BE49-F238E27FC236}">
                    <a16:creationId xmlns:a16="http://schemas.microsoft.com/office/drawing/2014/main" id="{E1229911-DD7C-C4A4-F4D5-E63F5B58B783}"/>
                  </a:ext>
                </a:extLst>
              </p:cNvPr>
              <p:cNvSpPr/>
              <p:nvPr/>
            </p:nvSpPr>
            <p:spPr>
              <a:xfrm>
                <a:off x="1841345" y="1593847"/>
                <a:ext cx="2094954" cy="4354799"/>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333333"/>
                  </a:solidFill>
                </a:endParaRPr>
              </a:p>
            </p:txBody>
          </p:sp>
          <p:sp>
            <p:nvSpPr>
              <p:cNvPr id="23" name="Rectangle 22">
                <a:extLst>
                  <a:ext uri="{FF2B5EF4-FFF2-40B4-BE49-F238E27FC236}">
                    <a16:creationId xmlns:a16="http://schemas.microsoft.com/office/drawing/2014/main" id="{2D7B0B79-480D-C67C-F091-8E5B9EC99DFA}"/>
                  </a:ext>
                </a:extLst>
              </p:cNvPr>
              <p:cNvSpPr/>
              <p:nvPr/>
            </p:nvSpPr>
            <p:spPr>
              <a:xfrm>
                <a:off x="1841345" y="1593847"/>
                <a:ext cx="2094953" cy="6882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799">
                  <a:solidFill>
                    <a:srgbClr val="333333"/>
                  </a:solidFill>
                </a:endParaRPr>
              </a:p>
            </p:txBody>
          </p:sp>
          <p:sp>
            <p:nvSpPr>
              <p:cNvPr id="24" name="TextBox 23">
                <a:extLst>
                  <a:ext uri="{FF2B5EF4-FFF2-40B4-BE49-F238E27FC236}">
                    <a16:creationId xmlns:a16="http://schemas.microsoft.com/office/drawing/2014/main" id="{3CF3A519-DE31-4BC1-0229-B07EB8B5267F}"/>
                  </a:ext>
                </a:extLst>
              </p:cNvPr>
              <p:cNvSpPr txBox="1"/>
              <p:nvPr/>
            </p:nvSpPr>
            <p:spPr>
              <a:xfrm>
                <a:off x="1986125" y="1707138"/>
                <a:ext cx="1805394" cy="461665"/>
              </a:xfrm>
              <a:prstGeom prst="rect">
                <a:avLst/>
              </a:prstGeom>
              <a:noFill/>
            </p:spPr>
            <p:txBody>
              <a:bodyPr wrap="square" rtlCol="0">
                <a:spAutoFit/>
              </a:bodyPr>
              <a:lstStyle/>
              <a:p>
                <a:pPr algn="ctr"/>
                <a:r>
                  <a:rPr lang="en-GB" sz="1200">
                    <a:solidFill>
                      <a:srgbClr val="333333"/>
                    </a:solidFill>
                    <a:latin typeface="+mn-lt"/>
                  </a:rPr>
                  <a:t>HOW TO USE BULLET POINTS</a:t>
                </a:r>
              </a:p>
            </p:txBody>
          </p:sp>
          <p:sp>
            <p:nvSpPr>
              <p:cNvPr id="25" name="TextBox 24">
                <a:extLst>
                  <a:ext uri="{FF2B5EF4-FFF2-40B4-BE49-F238E27FC236}">
                    <a16:creationId xmlns:a16="http://schemas.microsoft.com/office/drawing/2014/main" id="{BD70AE37-603E-3C4F-5AC5-E9EDA72AF4EB}"/>
                  </a:ext>
                </a:extLst>
              </p:cNvPr>
              <p:cNvSpPr txBox="1"/>
              <p:nvPr/>
            </p:nvSpPr>
            <p:spPr>
              <a:xfrm>
                <a:off x="1863302" y="4421432"/>
                <a:ext cx="2094953" cy="553998"/>
              </a:xfrm>
              <a:prstGeom prst="rect">
                <a:avLst/>
              </a:prstGeom>
              <a:noFill/>
            </p:spPr>
            <p:txBody>
              <a:bodyPr wrap="square" rtlCol="0">
                <a:spAutoFit/>
              </a:bodyPr>
              <a:lstStyle/>
              <a:p>
                <a:r>
                  <a:rPr lang="en-GB" sz="1000" b="1">
                    <a:solidFill>
                      <a:srgbClr val="333333"/>
                    </a:solidFill>
                  </a:rPr>
                  <a:t>3. </a:t>
                </a:r>
                <a:r>
                  <a:rPr lang="en-GB" sz="1000">
                    <a:solidFill>
                      <a:srgbClr val="333333"/>
                    </a:solidFill>
                  </a:rPr>
                  <a:t>If you want to remove them, just click the </a:t>
                </a:r>
                <a:r>
                  <a:rPr lang="en-GB" sz="1000" b="0">
                    <a:solidFill>
                      <a:srgbClr val="333333"/>
                    </a:solidFill>
                    <a:latin typeface="Arial" panose="020B0604020202020204" pitchFamily="34" charset="0"/>
                  </a:rPr>
                  <a:t>Decrease List Level </a:t>
                </a:r>
                <a:r>
                  <a:rPr lang="en-GB" sz="1000" b="0">
                    <a:solidFill>
                      <a:srgbClr val="333333"/>
                    </a:solidFill>
                  </a:rPr>
                  <a:t>button.</a:t>
                </a:r>
                <a:endParaRPr lang="en-GB" sz="1000" b="1">
                  <a:solidFill>
                    <a:srgbClr val="333333"/>
                  </a:solidFill>
                </a:endParaRPr>
              </a:p>
            </p:txBody>
          </p:sp>
          <p:sp>
            <p:nvSpPr>
              <p:cNvPr id="26" name="TextBox 25">
                <a:extLst>
                  <a:ext uri="{FF2B5EF4-FFF2-40B4-BE49-F238E27FC236}">
                    <a16:creationId xmlns:a16="http://schemas.microsoft.com/office/drawing/2014/main" id="{2FDE5AEE-37E5-95E4-67F2-7CF57C025C3D}"/>
                  </a:ext>
                </a:extLst>
              </p:cNvPr>
              <p:cNvSpPr txBox="1"/>
              <p:nvPr/>
            </p:nvSpPr>
            <p:spPr>
              <a:xfrm>
                <a:off x="1863302" y="2358061"/>
                <a:ext cx="2094953" cy="553998"/>
              </a:xfrm>
              <a:prstGeom prst="rect">
                <a:avLst/>
              </a:prstGeom>
              <a:noFill/>
            </p:spPr>
            <p:txBody>
              <a:bodyPr wrap="square" rtlCol="0">
                <a:spAutoFit/>
              </a:bodyPr>
              <a:lstStyle/>
              <a:p>
                <a:r>
                  <a:rPr lang="en-GB" sz="1000" b="1">
                    <a:solidFill>
                      <a:srgbClr val="333333"/>
                    </a:solidFill>
                  </a:rPr>
                  <a:t>1. </a:t>
                </a:r>
                <a:r>
                  <a:rPr lang="en-GB" sz="1000">
                    <a:solidFill>
                      <a:srgbClr val="333333"/>
                    </a:solidFill>
                  </a:rPr>
                  <a:t>If you want to use your pre-formatted bullets, click on the </a:t>
                </a:r>
                <a:r>
                  <a:rPr lang="en-GB" sz="1000" b="0">
                    <a:solidFill>
                      <a:srgbClr val="333333"/>
                    </a:solidFill>
                    <a:latin typeface="Arial" panose="020B0604020202020204" pitchFamily="34" charset="0"/>
                  </a:rPr>
                  <a:t>Increase List Level </a:t>
                </a:r>
                <a:r>
                  <a:rPr lang="en-GB" sz="1000" b="0">
                    <a:solidFill>
                      <a:srgbClr val="333333"/>
                    </a:solidFill>
                  </a:rPr>
                  <a:t>button.</a:t>
                </a:r>
              </a:p>
            </p:txBody>
          </p:sp>
          <p:sp>
            <p:nvSpPr>
              <p:cNvPr id="27" name="TextBox 26">
                <a:extLst>
                  <a:ext uri="{FF2B5EF4-FFF2-40B4-BE49-F238E27FC236}">
                    <a16:creationId xmlns:a16="http://schemas.microsoft.com/office/drawing/2014/main" id="{6E4353A1-6549-31A9-68A0-A0815F34AAE0}"/>
                  </a:ext>
                </a:extLst>
              </p:cNvPr>
              <p:cNvSpPr txBox="1"/>
              <p:nvPr/>
            </p:nvSpPr>
            <p:spPr>
              <a:xfrm>
                <a:off x="1863302" y="3822005"/>
                <a:ext cx="2094953" cy="553998"/>
              </a:xfrm>
              <a:prstGeom prst="rect">
                <a:avLst/>
              </a:prstGeom>
              <a:noFill/>
            </p:spPr>
            <p:txBody>
              <a:bodyPr wrap="square" rtlCol="0">
                <a:spAutoFit/>
              </a:bodyPr>
              <a:lstStyle/>
              <a:p>
                <a:r>
                  <a:rPr lang="en-GB" sz="1000" b="1">
                    <a:solidFill>
                      <a:srgbClr val="333333"/>
                    </a:solidFill>
                  </a:rPr>
                  <a:t>2. </a:t>
                </a:r>
                <a:r>
                  <a:rPr lang="en-GB" sz="1000">
                    <a:solidFill>
                      <a:srgbClr val="333333"/>
                    </a:solidFill>
                  </a:rPr>
                  <a:t>To indent your bullets </a:t>
                </a:r>
                <a:br>
                  <a:rPr lang="en-GB" sz="1000">
                    <a:solidFill>
                      <a:srgbClr val="333333"/>
                    </a:solidFill>
                  </a:rPr>
                </a:br>
                <a:r>
                  <a:rPr lang="en-GB" sz="1000">
                    <a:solidFill>
                      <a:srgbClr val="333333"/>
                    </a:solidFill>
                  </a:rPr>
                  <a:t>to the next level, click on</a:t>
                </a:r>
                <a:r>
                  <a:rPr lang="en-GB" sz="1000" b="1">
                    <a:solidFill>
                      <a:srgbClr val="333333"/>
                    </a:solidFill>
                  </a:rPr>
                  <a:t> </a:t>
                </a:r>
                <a:r>
                  <a:rPr lang="en-GB" sz="1000" b="0">
                    <a:solidFill>
                      <a:srgbClr val="333333"/>
                    </a:solidFill>
                    <a:latin typeface="Arial" panose="020B0604020202020204" pitchFamily="34" charset="0"/>
                  </a:rPr>
                  <a:t>Increase List Level </a:t>
                </a:r>
                <a:r>
                  <a:rPr lang="en-GB" sz="1000" b="0">
                    <a:solidFill>
                      <a:srgbClr val="333333"/>
                    </a:solidFill>
                  </a:rPr>
                  <a:t>again</a:t>
                </a:r>
                <a:r>
                  <a:rPr lang="en-GB" sz="1000">
                    <a:solidFill>
                      <a:srgbClr val="333333"/>
                    </a:solidFill>
                  </a:rPr>
                  <a:t>.</a:t>
                </a:r>
              </a:p>
            </p:txBody>
          </p:sp>
        </p:grpSp>
        <p:pic>
          <p:nvPicPr>
            <p:cNvPr id="7" name="Picture 6">
              <a:extLst>
                <a:ext uri="{FF2B5EF4-FFF2-40B4-BE49-F238E27FC236}">
                  <a16:creationId xmlns:a16="http://schemas.microsoft.com/office/drawing/2014/main" id="{B9398D19-0238-B788-D7A5-85CB518DF156}"/>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743959" y="1421385"/>
              <a:ext cx="1257300" cy="733425"/>
            </a:xfrm>
            <a:prstGeom prst="rect">
              <a:avLst/>
            </a:prstGeom>
          </p:spPr>
        </p:pic>
        <p:sp>
          <p:nvSpPr>
            <p:cNvPr id="9" name="Oval 8">
              <a:extLst>
                <a:ext uri="{FF2B5EF4-FFF2-40B4-BE49-F238E27FC236}">
                  <a16:creationId xmlns:a16="http://schemas.microsoft.com/office/drawing/2014/main" id="{E45C5405-82E0-24A1-3071-2C0427013A57}"/>
                </a:ext>
              </a:extLst>
            </p:cNvPr>
            <p:cNvSpPr/>
            <p:nvPr/>
          </p:nvSpPr>
          <p:spPr>
            <a:xfrm>
              <a:off x="-833829" y="1427869"/>
              <a:ext cx="365461" cy="365461"/>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Aft>
                  <a:spcPts val="600"/>
                </a:spcAft>
              </a:pPr>
              <a:endParaRPr lang="en-GB" sz="1400"/>
            </a:p>
          </p:txBody>
        </p:sp>
        <p:pic>
          <p:nvPicPr>
            <p:cNvPr id="11" name="Picture 10">
              <a:extLst>
                <a:ext uri="{FF2B5EF4-FFF2-40B4-BE49-F238E27FC236}">
                  <a16:creationId xmlns:a16="http://schemas.microsoft.com/office/drawing/2014/main" id="{BB616AAC-1643-4791-D2FB-93503B08B7AC}"/>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743959" y="3490852"/>
              <a:ext cx="1257300" cy="723900"/>
            </a:xfrm>
            <a:prstGeom prst="rect">
              <a:avLst/>
            </a:prstGeom>
          </p:spPr>
        </p:pic>
        <p:sp>
          <p:nvSpPr>
            <p:cNvPr id="14" name="Oval 13">
              <a:extLst>
                <a:ext uri="{FF2B5EF4-FFF2-40B4-BE49-F238E27FC236}">
                  <a16:creationId xmlns:a16="http://schemas.microsoft.com/office/drawing/2014/main" id="{241B9735-F91C-25DB-0334-A9241B35F077}"/>
                </a:ext>
              </a:extLst>
            </p:cNvPr>
            <p:cNvSpPr/>
            <p:nvPr/>
          </p:nvSpPr>
          <p:spPr>
            <a:xfrm>
              <a:off x="-1055285" y="3502818"/>
              <a:ext cx="365461" cy="365461"/>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Aft>
                  <a:spcPts val="600"/>
                </a:spcAft>
              </a:pPr>
              <a:endParaRPr lang="en-GB" sz="1400"/>
            </a:p>
          </p:txBody>
        </p:sp>
      </p:grpSp>
      <p:sp>
        <p:nvSpPr>
          <p:cNvPr id="17" name="Picture Placeholder 16">
            <a:extLst>
              <a:ext uri="{FF2B5EF4-FFF2-40B4-BE49-F238E27FC236}">
                <a16:creationId xmlns:a16="http://schemas.microsoft.com/office/drawing/2014/main" id="{A7770FD7-F7FF-C078-DB7F-1B19ED8A2207}"/>
              </a:ext>
            </a:extLst>
          </p:cNvPr>
          <p:cNvSpPr>
            <a:spLocks noGrp="1"/>
          </p:cNvSpPr>
          <p:nvPr>
            <p:ph type="pic" sz="quarter" idx="18" hasCustomPrompt="1"/>
          </p:nvPr>
        </p:nvSpPr>
        <p:spPr>
          <a:xfrm>
            <a:off x="865211" y="2405066"/>
            <a:ext cx="1934118" cy="746688"/>
          </a:xfrm>
          <a:solidFill>
            <a:schemeClr val="bg2"/>
          </a:solidFill>
        </p:spPr>
        <p:txBody>
          <a:bodyPr anchor="ctr"/>
          <a:lstStyle>
            <a:lvl1pPr algn="ctr">
              <a:defRPr/>
            </a:lvl1pPr>
          </a:lstStyle>
          <a:p>
            <a:r>
              <a:rPr lang="en-GB"/>
              <a:t>Insert logo</a:t>
            </a:r>
          </a:p>
        </p:txBody>
      </p:sp>
      <p:sp>
        <p:nvSpPr>
          <p:cNvPr id="53" name="Text Placeholder 9">
            <a:extLst>
              <a:ext uri="{FF2B5EF4-FFF2-40B4-BE49-F238E27FC236}">
                <a16:creationId xmlns:a16="http://schemas.microsoft.com/office/drawing/2014/main" id="{1B26E0E4-8189-51A7-C9E5-2FE5A2A17A4B}"/>
              </a:ext>
            </a:extLst>
          </p:cNvPr>
          <p:cNvSpPr>
            <a:spLocks noGrp="1"/>
          </p:cNvSpPr>
          <p:nvPr>
            <p:ph type="body" sz="quarter" idx="38" hasCustomPrompt="1"/>
          </p:nvPr>
        </p:nvSpPr>
        <p:spPr>
          <a:xfrm>
            <a:off x="4231193" y="2127924"/>
            <a:ext cx="2763077" cy="3912936"/>
          </a:xfrm>
          <a:solidFill>
            <a:schemeClr val="accent4"/>
          </a:solidFill>
          <a:ln>
            <a:noFill/>
          </a:ln>
        </p:spPr>
        <p:txBody>
          <a:bodyPr lIns="216000" tIns="2088000" rIns="216000"/>
          <a:lstStyle>
            <a:lvl1pPr algn="ctr">
              <a:defRPr sz="1000">
                <a:latin typeface="+mj-lt"/>
              </a:defRPr>
            </a:lvl1pPr>
            <a:lvl2pPr algn="ctr">
              <a:buClr>
                <a:schemeClr val="accent1"/>
              </a:buClr>
              <a:defRPr sz="1200"/>
            </a:lvl2pPr>
            <a:lvl3pPr algn="ctr">
              <a:buClr>
                <a:schemeClr val="accent1"/>
              </a:buClr>
              <a:defRPr sz="1100"/>
            </a:lvl3pPr>
            <a:lvl4pPr algn="ctr">
              <a:buClr>
                <a:schemeClr val="accent1"/>
              </a:buClr>
              <a:defRPr sz="1050"/>
            </a:lvl4pPr>
            <a:lvl5pPr algn="ctr">
              <a:buClr>
                <a:schemeClr val="accent1"/>
              </a:buClr>
              <a:defRPr sz="1200"/>
            </a:lvl5pPr>
          </a:lstStyle>
          <a:p>
            <a:pPr lvl="0"/>
            <a:r>
              <a:rPr lang="en-GB"/>
              <a:t>Insert text here</a:t>
            </a:r>
          </a:p>
        </p:txBody>
      </p:sp>
      <p:sp>
        <p:nvSpPr>
          <p:cNvPr id="59" name="Text Placeholder 9">
            <a:extLst>
              <a:ext uri="{FF2B5EF4-FFF2-40B4-BE49-F238E27FC236}">
                <a16:creationId xmlns:a16="http://schemas.microsoft.com/office/drawing/2014/main" id="{0B5F32B2-67AD-CA9B-F15E-3EF2B53714A6}"/>
              </a:ext>
            </a:extLst>
          </p:cNvPr>
          <p:cNvSpPr>
            <a:spLocks noGrp="1"/>
          </p:cNvSpPr>
          <p:nvPr>
            <p:ph type="body" sz="quarter" idx="44" hasCustomPrompt="1"/>
          </p:nvPr>
        </p:nvSpPr>
        <p:spPr>
          <a:xfrm>
            <a:off x="7909742" y="2127924"/>
            <a:ext cx="2763077" cy="3912936"/>
          </a:xfrm>
          <a:solidFill>
            <a:schemeClr val="accent4"/>
          </a:solidFill>
          <a:ln>
            <a:noFill/>
          </a:ln>
        </p:spPr>
        <p:txBody>
          <a:bodyPr lIns="216000" tIns="2088000" rIns="216000"/>
          <a:lstStyle>
            <a:lvl1pPr algn="ctr">
              <a:defRPr sz="1000">
                <a:latin typeface="+mj-lt"/>
              </a:defRPr>
            </a:lvl1pPr>
            <a:lvl2pPr algn="ctr">
              <a:buClr>
                <a:schemeClr val="accent1"/>
              </a:buClr>
              <a:defRPr sz="1200"/>
            </a:lvl2pPr>
            <a:lvl3pPr algn="ctr">
              <a:buClr>
                <a:schemeClr val="accent1"/>
              </a:buClr>
              <a:defRPr sz="1100"/>
            </a:lvl3pPr>
            <a:lvl4pPr algn="ctr">
              <a:buClr>
                <a:schemeClr val="accent1"/>
              </a:buClr>
              <a:defRPr sz="1050"/>
            </a:lvl4pPr>
            <a:lvl5pPr algn="ctr">
              <a:buClr>
                <a:schemeClr val="accent1"/>
              </a:buClr>
              <a:defRPr sz="1200"/>
            </a:lvl5pPr>
          </a:lstStyle>
          <a:p>
            <a:pPr lvl="0"/>
            <a:r>
              <a:rPr lang="en-GB"/>
              <a:t>Insert text here</a:t>
            </a:r>
          </a:p>
        </p:txBody>
      </p:sp>
      <p:sp>
        <p:nvSpPr>
          <p:cNvPr id="8" name="Text Placeholder 5">
            <a:extLst>
              <a:ext uri="{FF2B5EF4-FFF2-40B4-BE49-F238E27FC236}">
                <a16:creationId xmlns:a16="http://schemas.microsoft.com/office/drawing/2014/main" id="{040D9099-EE81-7DB7-46A4-C1CB1E5B02DD}"/>
              </a:ext>
            </a:extLst>
          </p:cNvPr>
          <p:cNvSpPr>
            <a:spLocks noGrp="1"/>
          </p:cNvSpPr>
          <p:nvPr>
            <p:ph type="body" sz="quarter" idx="71" hasCustomPrompt="1"/>
          </p:nvPr>
        </p:nvSpPr>
        <p:spPr>
          <a:xfrm>
            <a:off x="450733" y="1125736"/>
            <a:ext cx="10222086" cy="581145"/>
          </a:xfrm>
        </p:spPr>
        <p:txBody>
          <a:bodyPr/>
          <a:lstStyle>
            <a:lvl1pPr>
              <a:defRPr sz="1200"/>
            </a:lvl1pPr>
            <a:lvl2pPr>
              <a:defRPr sz="1200"/>
            </a:lvl2pPr>
            <a:lvl3pPr>
              <a:defRPr sz="1100"/>
            </a:lvl3pPr>
            <a:lvl4pPr>
              <a:defRPr sz="1050"/>
            </a:lvl4pPr>
            <a:lvl5pPr>
              <a:defRPr sz="1200"/>
            </a:lvl5pPr>
          </a:lstStyle>
          <a:p>
            <a:pPr lvl="0"/>
            <a:r>
              <a:rPr lang="en-GB"/>
              <a:t>Insert text</a:t>
            </a:r>
          </a:p>
          <a:p>
            <a:pPr lvl="1"/>
            <a:endParaRPr lang="en-GB"/>
          </a:p>
        </p:txBody>
      </p:sp>
      <p:sp>
        <p:nvSpPr>
          <p:cNvPr id="18" name="Title 1">
            <a:extLst>
              <a:ext uri="{FF2B5EF4-FFF2-40B4-BE49-F238E27FC236}">
                <a16:creationId xmlns:a16="http://schemas.microsoft.com/office/drawing/2014/main" id="{ACB9A412-92ED-A976-3965-0E9EE2AF9210}"/>
              </a:ext>
            </a:extLst>
          </p:cNvPr>
          <p:cNvSpPr>
            <a:spLocks noGrp="1"/>
          </p:cNvSpPr>
          <p:nvPr>
            <p:ph type="title" hasCustomPrompt="1"/>
          </p:nvPr>
        </p:nvSpPr>
        <p:spPr>
          <a:xfrm>
            <a:off x="450733" y="460771"/>
            <a:ext cx="10214489" cy="558404"/>
          </a:xfrm>
        </p:spPr>
        <p:txBody>
          <a:bodyPr/>
          <a:lstStyle>
            <a:lvl1pPr>
              <a:defRPr sz="3199"/>
            </a:lvl1pPr>
          </a:lstStyle>
          <a:p>
            <a:r>
              <a:rPr lang="en-GB"/>
              <a:t>Insert title here</a:t>
            </a:r>
          </a:p>
        </p:txBody>
      </p:sp>
      <p:grpSp>
        <p:nvGrpSpPr>
          <p:cNvPr id="4" name="Group 3">
            <a:extLst>
              <a:ext uri="{FF2B5EF4-FFF2-40B4-BE49-F238E27FC236}">
                <a16:creationId xmlns:a16="http://schemas.microsoft.com/office/drawing/2014/main" id="{6621D7C6-0CFF-5323-E16B-A82601C7BEA4}"/>
              </a:ext>
            </a:extLst>
          </p:cNvPr>
          <p:cNvGrpSpPr/>
          <p:nvPr userDrawn="1"/>
        </p:nvGrpSpPr>
        <p:grpSpPr>
          <a:xfrm>
            <a:off x="-2177850" y="1"/>
            <a:ext cx="2116359" cy="4354799"/>
            <a:chOff x="-2170726" y="0"/>
            <a:chExt cx="2116910" cy="4354799"/>
          </a:xfrm>
        </p:grpSpPr>
        <p:grpSp>
          <p:nvGrpSpPr>
            <p:cNvPr id="5" name="Group 4">
              <a:extLst>
                <a:ext uri="{FF2B5EF4-FFF2-40B4-BE49-F238E27FC236}">
                  <a16:creationId xmlns:a16="http://schemas.microsoft.com/office/drawing/2014/main" id="{82777313-7C2B-1CAB-077E-37B513C415A7}"/>
                </a:ext>
              </a:extLst>
            </p:cNvPr>
            <p:cNvGrpSpPr/>
            <p:nvPr userDrawn="1"/>
          </p:nvGrpSpPr>
          <p:grpSpPr>
            <a:xfrm>
              <a:off x="-2170726" y="0"/>
              <a:ext cx="2116910" cy="4354799"/>
              <a:chOff x="1841345" y="1593847"/>
              <a:chExt cx="2116910" cy="4354799"/>
            </a:xfrm>
          </p:grpSpPr>
          <p:sp>
            <p:nvSpPr>
              <p:cNvPr id="28" name="Rectangle 27">
                <a:extLst>
                  <a:ext uri="{FF2B5EF4-FFF2-40B4-BE49-F238E27FC236}">
                    <a16:creationId xmlns:a16="http://schemas.microsoft.com/office/drawing/2014/main" id="{C30CA5A6-EAD8-51C4-01BA-C3869854978D}"/>
                  </a:ext>
                </a:extLst>
              </p:cNvPr>
              <p:cNvSpPr/>
              <p:nvPr/>
            </p:nvSpPr>
            <p:spPr>
              <a:xfrm>
                <a:off x="1841345" y="1593847"/>
                <a:ext cx="2094954" cy="4354799"/>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333333"/>
                  </a:solidFill>
                </a:endParaRPr>
              </a:p>
            </p:txBody>
          </p:sp>
          <p:sp>
            <p:nvSpPr>
              <p:cNvPr id="29" name="Rectangle 28">
                <a:extLst>
                  <a:ext uri="{FF2B5EF4-FFF2-40B4-BE49-F238E27FC236}">
                    <a16:creationId xmlns:a16="http://schemas.microsoft.com/office/drawing/2014/main" id="{E7C4861B-6FFF-0857-8D52-B213AE406604}"/>
                  </a:ext>
                </a:extLst>
              </p:cNvPr>
              <p:cNvSpPr/>
              <p:nvPr/>
            </p:nvSpPr>
            <p:spPr>
              <a:xfrm>
                <a:off x="1841345" y="1593847"/>
                <a:ext cx="2094953" cy="6882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799">
                  <a:solidFill>
                    <a:srgbClr val="333333"/>
                  </a:solidFill>
                </a:endParaRPr>
              </a:p>
            </p:txBody>
          </p:sp>
          <p:sp>
            <p:nvSpPr>
              <p:cNvPr id="30" name="TextBox 29">
                <a:extLst>
                  <a:ext uri="{FF2B5EF4-FFF2-40B4-BE49-F238E27FC236}">
                    <a16:creationId xmlns:a16="http://schemas.microsoft.com/office/drawing/2014/main" id="{DF9C47CC-E085-2243-E4B9-5ACE083F7140}"/>
                  </a:ext>
                </a:extLst>
              </p:cNvPr>
              <p:cNvSpPr txBox="1"/>
              <p:nvPr/>
            </p:nvSpPr>
            <p:spPr>
              <a:xfrm>
                <a:off x="1986125" y="1707138"/>
                <a:ext cx="1805394" cy="461665"/>
              </a:xfrm>
              <a:prstGeom prst="rect">
                <a:avLst/>
              </a:prstGeom>
              <a:noFill/>
            </p:spPr>
            <p:txBody>
              <a:bodyPr wrap="square" rtlCol="0">
                <a:spAutoFit/>
              </a:bodyPr>
              <a:lstStyle/>
              <a:p>
                <a:pPr algn="ctr"/>
                <a:r>
                  <a:rPr lang="en-GB" sz="1200">
                    <a:solidFill>
                      <a:srgbClr val="333333"/>
                    </a:solidFill>
                    <a:latin typeface="+mn-lt"/>
                  </a:rPr>
                  <a:t>HOW TO USE BULLET POINTS</a:t>
                </a:r>
              </a:p>
            </p:txBody>
          </p:sp>
          <p:sp>
            <p:nvSpPr>
              <p:cNvPr id="31" name="TextBox 30">
                <a:extLst>
                  <a:ext uri="{FF2B5EF4-FFF2-40B4-BE49-F238E27FC236}">
                    <a16:creationId xmlns:a16="http://schemas.microsoft.com/office/drawing/2014/main" id="{4573D61D-3922-AE17-8969-07B266DBF8D2}"/>
                  </a:ext>
                </a:extLst>
              </p:cNvPr>
              <p:cNvSpPr txBox="1"/>
              <p:nvPr/>
            </p:nvSpPr>
            <p:spPr>
              <a:xfrm>
                <a:off x="1863302" y="4421432"/>
                <a:ext cx="2094953" cy="553998"/>
              </a:xfrm>
              <a:prstGeom prst="rect">
                <a:avLst/>
              </a:prstGeom>
              <a:noFill/>
            </p:spPr>
            <p:txBody>
              <a:bodyPr wrap="square" rtlCol="0">
                <a:spAutoFit/>
              </a:bodyPr>
              <a:lstStyle/>
              <a:p>
                <a:r>
                  <a:rPr lang="en-GB" sz="1000" b="1">
                    <a:solidFill>
                      <a:srgbClr val="333333"/>
                    </a:solidFill>
                  </a:rPr>
                  <a:t>3. </a:t>
                </a:r>
                <a:r>
                  <a:rPr lang="en-GB" sz="1000">
                    <a:solidFill>
                      <a:srgbClr val="333333"/>
                    </a:solidFill>
                  </a:rPr>
                  <a:t>If you want to remove them, just click the </a:t>
                </a:r>
                <a:r>
                  <a:rPr lang="en-GB" sz="1000" b="0">
                    <a:solidFill>
                      <a:srgbClr val="333333"/>
                    </a:solidFill>
                    <a:latin typeface="Arial" panose="020B0604020202020204" pitchFamily="34" charset="0"/>
                  </a:rPr>
                  <a:t>Decrease List Level </a:t>
                </a:r>
                <a:r>
                  <a:rPr lang="en-GB" sz="1000" b="0">
                    <a:solidFill>
                      <a:srgbClr val="333333"/>
                    </a:solidFill>
                  </a:rPr>
                  <a:t>button.</a:t>
                </a:r>
                <a:endParaRPr lang="en-GB" sz="1000" b="1">
                  <a:solidFill>
                    <a:srgbClr val="333333"/>
                  </a:solidFill>
                </a:endParaRPr>
              </a:p>
            </p:txBody>
          </p:sp>
          <p:sp>
            <p:nvSpPr>
              <p:cNvPr id="32" name="TextBox 31">
                <a:extLst>
                  <a:ext uri="{FF2B5EF4-FFF2-40B4-BE49-F238E27FC236}">
                    <a16:creationId xmlns:a16="http://schemas.microsoft.com/office/drawing/2014/main" id="{FEA482DF-2748-AA25-B7E8-22384255B0A0}"/>
                  </a:ext>
                </a:extLst>
              </p:cNvPr>
              <p:cNvSpPr txBox="1"/>
              <p:nvPr/>
            </p:nvSpPr>
            <p:spPr>
              <a:xfrm>
                <a:off x="1863302" y="2358061"/>
                <a:ext cx="2094953" cy="553998"/>
              </a:xfrm>
              <a:prstGeom prst="rect">
                <a:avLst/>
              </a:prstGeom>
              <a:noFill/>
            </p:spPr>
            <p:txBody>
              <a:bodyPr wrap="square" rtlCol="0">
                <a:spAutoFit/>
              </a:bodyPr>
              <a:lstStyle/>
              <a:p>
                <a:r>
                  <a:rPr lang="en-GB" sz="1000" b="1">
                    <a:solidFill>
                      <a:srgbClr val="333333"/>
                    </a:solidFill>
                  </a:rPr>
                  <a:t>1. </a:t>
                </a:r>
                <a:r>
                  <a:rPr lang="en-GB" sz="1000">
                    <a:solidFill>
                      <a:srgbClr val="333333"/>
                    </a:solidFill>
                  </a:rPr>
                  <a:t>If you want to use your pre-formatted bullets, click on the </a:t>
                </a:r>
                <a:r>
                  <a:rPr lang="en-GB" sz="1000" b="0">
                    <a:solidFill>
                      <a:srgbClr val="333333"/>
                    </a:solidFill>
                    <a:latin typeface="Arial" panose="020B0604020202020204" pitchFamily="34" charset="0"/>
                  </a:rPr>
                  <a:t>Increase List Level </a:t>
                </a:r>
                <a:r>
                  <a:rPr lang="en-GB" sz="1000" b="0">
                    <a:solidFill>
                      <a:srgbClr val="333333"/>
                    </a:solidFill>
                  </a:rPr>
                  <a:t>button.</a:t>
                </a:r>
              </a:p>
            </p:txBody>
          </p:sp>
          <p:sp>
            <p:nvSpPr>
              <p:cNvPr id="33" name="TextBox 32">
                <a:extLst>
                  <a:ext uri="{FF2B5EF4-FFF2-40B4-BE49-F238E27FC236}">
                    <a16:creationId xmlns:a16="http://schemas.microsoft.com/office/drawing/2014/main" id="{B3658555-C7CF-368F-CB91-E54499C33126}"/>
                  </a:ext>
                </a:extLst>
              </p:cNvPr>
              <p:cNvSpPr txBox="1"/>
              <p:nvPr/>
            </p:nvSpPr>
            <p:spPr>
              <a:xfrm>
                <a:off x="1863302" y="3822005"/>
                <a:ext cx="2094953" cy="553998"/>
              </a:xfrm>
              <a:prstGeom prst="rect">
                <a:avLst/>
              </a:prstGeom>
              <a:noFill/>
            </p:spPr>
            <p:txBody>
              <a:bodyPr wrap="square" rtlCol="0">
                <a:spAutoFit/>
              </a:bodyPr>
              <a:lstStyle/>
              <a:p>
                <a:r>
                  <a:rPr lang="en-GB" sz="1000" b="1">
                    <a:solidFill>
                      <a:srgbClr val="333333"/>
                    </a:solidFill>
                  </a:rPr>
                  <a:t>2. </a:t>
                </a:r>
                <a:r>
                  <a:rPr lang="en-GB" sz="1000">
                    <a:solidFill>
                      <a:srgbClr val="333333"/>
                    </a:solidFill>
                  </a:rPr>
                  <a:t>To indent your bullets </a:t>
                </a:r>
                <a:br>
                  <a:rPr lang="en-GB" sz="1000">
                    <a:solidFill>
                      <a:srgbClr val="333333"/>
                    </a:solidFill>
                  </a:rPr>
                </a:br>
                <a:r>
                  <a:rPr lang="en-GB" sz="1000">
                    <a:solidFill>
                      <a:srgbClr val="333333"/>
                    </a:solidFill>
                  </a:rPr>
                  <a:t>to the next level, click on</a:t>
                </a:r>
                <a:r>
                  <a:rPr lang="en-GB" sz="1000" b="1">
                    <a:solidFill>
                      <a:srgbClr val="333333"/>
                    </a:solidFill>
                  </a:rPr>
                  <a:t> </a:t>
                </a:r>
                <a:r>
                  <a:rPr lang="en-GB" sz="1000" b="0">
                    <a:solidFill>
                      <a:srgbClr val="333333"/>
                    </a:solidFill>
                    <a:latin typeface="Arial" panose="020B0604020202020204" pitchFamily="34" charset="0"/>
                  </a:rPr>
                  <a:t>Increase List Level </a:t>
                </a:r>
                <a:r>
                  <a:rPr lang="en-GB" sz="1000" b="0">
                    <a:solidFill>
                      <a:srgbClr val="333333"/>
                    </a:solidFill>
                  </a:rPr>
                  <a:t>again</a:t>
                </a:r>
                <a:r>
                  <a:rPr lang="en-GB" sz="1000">
                    <a:solidFill>
                      <a:srgbClr val="333333"/>
                    </a:solidFill>
                  </a:rPr>
                  <a:t>.</a:t>
                </a:r>
              </a:p>
            </p:txBody>
          </p:sp>
        </p:grpSp>
        <p:pic>
          <p:nvPicPr>
            <p:cNvPr id="19" name="Picture 18">
              <a:extLst>
                <a:ext uri="{FF2B5EF4-FFF2-40B4-BE49-F238E27FC236}">
                  <a16:creationId xmlns:a16="http://schemas.microsoft.com/office/drawing/2014/main" id="{BFCEC578-63E1-DBB1-65EC-DD47B910AAE0}"/>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743959" y="1421385"/>
              <a:ext cx="1257300" cy="733425"/>
            </a:xfrm>
            <a:prstGeom prst="rect">
              <a:avLst/>
            </a:prstGeom>
          </p:spPr>
        </p:pic>
        <p:sp>
          <p:nvSpPr>
            <p:cNvPr id="20" name="Oval 19">
              <a:extLst>
                <a:ext uri="{FF2B5EF4-FFF2-40B4-BE49-F238E27FC236}">
                  <a16:creationId xmlns:a16="http://schemas.microsoft.com/office/drawing/2014/main" id="{0DD82514-DE0F-FD99-61C4-795FEA3F4F1A}"/>
                </a:ext>
              </a:extLst>
            </p:cNvPr>
            <p:cNvSpPr/>
            <p:nvPr userDrawn="1"/>
          </p:nvSpPr>
          <p:spPr>
            <a:xfrm>
              <a:off x="-833829" y="1427869"/>
              <a:ext cx="365461" cy="365461"/>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Aft>
                  <a:spcPts val="600"/>
                </a:spcAft>
              </a:pPr>
              <a:endParaRPr lang="en-GB" sz="1400"/>
            </a:p>
          </p:txBody>
        </p:sp>
        <p:pic>
          <p:nvPicPr>
            <p:cNvPr id="21" name="Picture 20">
              <a:extLst>
                <a:ext uri="{FF2B5EF4-FFF2-40B4-BE49-F238E27FC236}">
                  <a16:creationId xmlns:a16="http://schemas.microsoft.com/office/drawing/2014/main" id="{76CCE1BD-0376-43B0-9291-FA24547C3E73}"/>
                </a:ext>
              </a:extLst>
            </p:cNvPr>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1743959" y="3490852"/>
              <a:ext cx="1257300" cy="723900"/>
            </a:xfrm>
            <a:prstGeom prst="rect">
              <a:avLst/>
            </a:prstGeom>
          </p:spPr>
        </p:pic>
        <p:sp>
          <p:nvSpPr>
            <p:cNvPr id="22" name="Oval 21">
              <a:extLst>
                <a:ext uri="{FF2B5EF4-FFF2-40B4-BE49-F238E27FC236}">
                  <a16:creationId xmlns:a16="http://schemas.microsoft.com/office/drawing/2014/main" id="{ED3A5C40-AC42-1234-BEA8-BAF0CF8FC49F}"/>
                </a:ext>
              </a:extLst>
            </p:cNvPr>
            <p:cNvSpPr/>
            <p:nvPr userDrawn="1"/>
          </p:nvSpPr>
          <p:spPr>
            <a:xfrm>
              <a:off x="-1055285" y="3502818"/>
              <a:ext cx="365461" cy="365461"/>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Aft>
                  <a:spcPts val="600"/>
                </a:spcAft>
              </a:pPr>
              <a:endParaRPr lang="en-GB" sz="1400"/>
            </a:p>
          </p:txBody>
        </p:sp>
      </p:grpSp>
      <p:sp>
        <p:nvSpPr>
          <p:cNvPr id="44" name="Picture Placeholder 16">
            <a:extLst>
              <a:ext uri="{FF2B5EF4-FFF2-40B4-BE49-F238E27FC236}">
                <a16:creationId xmlns:a16="http://schemas.microsoft.com/office/drawing/2014/main" id="{CD86979E-5D59-723A-6350-68FFF5AF52D2}"/>
              </a:ext>
            </a:extLst>
          </p:cNvPr>
          <p:cNvSpPr>
            <a:spLocks noGrp="1"/>
          </p:cNvSpPr>
          <p:nvPr>
            <p:ph type="pic" sz="quarter" idx="73" hasCustomPrompt="1"/>
          </p:nvPr>
        </p:nvSpPr>
        <p:spPr>
          <a:xfrm>
            <a:off x="4645672" y="2405066"/>
            <a:ext cx="1934118" cy="746688"/>
          </a:xfrm>
          <a:solidFill>
            <a:schemeClr val="bg2"/>
          </a:solidFill>
        </p:spPr>
        <p:txBody>
          <a:bodyPr anchor="ctr"/>
          <a:lstStyle>
            <a:lvl1pPr algn="ctr">
              <a:defRPr/>
            </a:lvl1pPr>
          </a:lstStyle>
          <a:p>
            <a:r>
              <a:rPr lang="en-GB"/>
              <a:t>Insert logo</a:t>
            </a:r>
          </a:p>
        </p:txBody>
      </p:sp>
      <p:sp>
        <p:nvSpPr>
          <p:cNvPr id="46" name="Picture Placeholder 16">
            <a:extLst>
              <a:ext uri="{FF2B5EF4-FFF2-40B4-BE49-F238E27FC236}">
                <a16:creationId xmlns:a16="http://schemas.microsoft.com/office/drawing/2014/main" id="{B87A3CFE-E6AF-7CEB-E36D-B556524C0604}"/>
              </a:ext>
            </a:extLst>
          </p:cNvPr>
          <p:cNvSpPr>
            <a:spLocks noGrp="1"/>
          </p:cNvSpPr>
          <p:nvPr>
            <p:ph type="pic" sz="quarter" idx="75" hasCustomPrompt="1"/>
          </p:nvPr>
        </p:nvSpPr>
        <p:spPr>
          <a:xfrm>
            <a:off x="8324221" y="2405066"/>
            <a:ext cx="1934118" cy="746688"/>
          </a:xfrm>
          <a:solidFill>
            <a:schemeClr val="bg2"/>
          </a:solidFill>
        </p:spPr>
        <p:txBody>
          <a:bodyPr anchor="ctr"/>
          <a:lstStyle>
            <a:lvl1pPr algn="ctr">
              <a:defRPr/>
            </a:lvl1pPr>
          </a:lstStyle>
          <a:p>
            <a:r>
              <a:rPr lang="en-GB"/>
              <a:t>Insert logo</a:t>
            </a:r>
          </a:p>
        </p:txBody>
      </p:sp>
      <p:sp>
        <p:nvSpPr>
          <p:cNvPr id="50" name="Text Placeholder 11">
            <a:extLst>
              <a:ext uri="{FF2B5EF4-FFF2-40B4-BE49-F238E27FC236}">
                <a16:creationId xmlns:a16="http://schemas.microsoft.com/office/drawing/2014/main" id="{1B837CA3-0801-F396-BDF7-940F8578DBC4}"/>
              </a:ext>
            </a:extLst>
          </p:cNvPr>
          <p:cNvSpPr>
            <a:spLocks noGrp="1"/>
          </p:cNvSpPr>
          <p:nvPr>
            <p:ph type="body" sz="quarter" idx="78" hasCustomPrompt="1"/>
          </p:nvPr>
        </p:nvSpPr>
        <p:spPr>
          <a:xfrm>
            <a:off x="4519124" y="3428897"/>
            <a:ext cx="2187214" cy="246298"/>
          </a:xfrm>
        </p:spPr>
        <p:txBody>
          <a:bodyPr/>
          <a:lstStyle>
            <a:lvl1pPr algn="ctr">
              <a:spcAft>
                <a:spcPts val="300"/>
              </a:spcAft>
              <a:defRPr sz="1000" cap="none" spc="100" baseline="0">
                <a:latin typeface="Arial" panose="020B0604020202020204" pitchFamily="34" charset="0"/>
              </a:defRPr>
            </a:lvl1pPr>
          </a:lstStyle>
          <a:p>
            <a:pPr lvl="0"/>
            <a:r>
              <a:rPr lang="en-GB"/>
              <a:t>INSERT SUBHEADING</a:t>
            </a:r>
          </a:p>
        </p:txBody>
      </p:sp>
      <p:sp>
        <p:nvSpPr>
          <p:cNvPr id="52" name="Text Placeholder 11">
            <a:extLst>
              <a:ext uri="{FF2B5EF4-FFF2-40B4-BE49-F238E27FC236}">
                <a16:creationId xmlns:a16="http://schemas.microsoft.com/office/drawing/2014/main" id="{43E7DB25-03F8-F184-932A-698DE75252AD}"/>
              </a:ext>
            </a:extLst>
          </p:cNvPr>
          <p:cNvSpPr>
            <a:spLocks noGrp="1"/>
          </p:cNvSpPr>
          <p:nvPr>
            <p:ph type="body" sz="quarter" idx="79" hasCustomPrompt="1"/>
          </p:nvPr>
        </p:nvSpPr>
        <p:spPr>
          <a:xfrm>
            <a:off x="8197673" y="3428897"/>
            <a:ext cx="2187214" cy="246298"/>
          </a:xfrm>
        </p:spPr>
        <p:txBody>
          <a:bodyPr/>
          <a:lstStyle>
            <a:lvl1pPr algn="ctr">
              <a:spcAft>
                <a:spcPts val="300"/>
              </a:spcAft>
              <a:defRPr sz="1000" cap="none" spc="100" baseline="0">
                <a:latin typeface="Arial" panose="020B0604020202020204" pitchFamily="34" charset="0"/>
              </a:defRPr>
            </a:lvl1pPr>
          </a:lstStyle>
          <a:p>
            <a:pPr lvl="0"/>
            <a:r>
              <a:rPr lang="en-GB"/>
              <a:t>INSERT SUBHEADING</a:t>
            </a:r>
          </a:p>
        </p:txBody>
      </p:sp>
      <p:grpSp>
        <p:nvGrpSpPr>
          <p:cNvPr id="13" name="Group 12">
            <a:extLst>
              <a:ext uri="{FF2B5EF4-FFF2-40B4-BE49-F238E27FC236}">
                <a16:creationId xmlns:a16="http://schemas.microsoft.com/office/drawing/2014/main" id="{9F77E5C6-DC0A-B950-3349-E5A578D639F2}"/>
              </a:ext>
            </a:extLst>
          </p:cNvPr>
          <p:cNvGrpSpPr/>
          <p:nvPr userDrawn="1"/>
        </p:nvGrpSpPr>
        <p:grpSpPr>
          <a:xfrm>
            <a:off x="12332097" y="1"/>
            <a:ext cx="2094408" cy="3335867"/>
            <a:chOff x="-2178418" y="4487679"/>
            <a:chExt cx="2094954" cy="3335867"/>
          </a:xfrm>
        </p:grpSpPr>
        <p:sp>
          <p:nvSpPr>
            <p:cNvPr id="15" name="Rectangle 14">
              <a:extLst>
                <a:ext uri="{FF2B5EF4-FFF2-40B4-BE49-F238E27FC236}">
                  <a16:creationId xmlns:a16="http://schemas.microsoft.com/office/drawing/2014/main" id="{5720964D-26EE-B3C6-8E0E-637C21B47D79}"/>
                </a:ext>
              </a:extLst>
            </p:cNvPr>
            <p:cNvSpPr/>
            <p:nvPr/>
          </p:nvSpPr>
          <p:spPr>
            <a:xfrm>
              <a:off x="-2178418" y="4487680"/>
              <a:ext cx="2094954" cy="3335866"/>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333333"/>
                </a:solidFill>
              </a:endParaRPr>
            </a:p>
          </p:txBody>
        </p:sp>
        <p:sp>
          <p:nvSpPr>
            <p:cNvPr id="34" name="Rectangle 33">
              <a:extLst>
                <a:ext uri="{FF2B5EF4-FFF2-40B4-BE49-F238E27FC236}">
                  <a16:creationId xmlns:a16="http://schemas.microsoft.com/office/drawing/2014/main" id="{C9BCCB62-D6DD-3957-9859-62EFBF90ADB6}"/>
                </a:ext>
              </a:extLst>
            </p:cNvPr>
            <p:cNvSpPr/>
            <p:nvPr/>
          </p:nvSpPr>
          <p:spPr>
            <a:xfrm>
              <a:off x="-2178418" y="4487679"/>
              <a:ext cx="2094954" cy="55616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799">
                <a:solidFill>
                  <a:srgbClr val="333333"/>
                </a:solidFill>
              </a:endParaRPr>
            </a:p>
          </p:txBody>
        </p:sp>
        <p:sp>
          <p:nvSpPr>
            <p:cNvPr id="35" name="TextBox 34">
              <a:extLst>
                <a:ext uri="{FF2B5EF4-FFF2-40B4-BE49-F238E27FC236}">
                  <a16:creationId xmlns:a16="http://schemas.microsoft.com/office/drawing/2014/main" id="{39FCFCE4-DD84-F845-CB3F-751A033D27F4}"/>
                </a:ext>
              </a:extLst>
            </p:cNvPr>
            <p:cNvSpPr txBox="1"/>
            <p:nvPr/>
          </p:nvSpPr>
          <p:spPr>
            <a:xfrm>
              <a:off x="-1943077" y="4533656"/>
              <a:ext cx="1668186" cy="461665"/>
            </a:xfrm>
            <a:prstGeom prst="rect">
              <a:avLst/>
            </a:prstGeom>
            <a:noFill/>
          </p:spPr>
          <p:txBody>
            <a:bodyPr wrap="square" rtlCol="0">
              <a:spAutoFit/>
            </a:bodyPr>
            <a:lstStyle/>
            <a:p>
              <a:pPr algn="ctr"/>
              <a:r>
                <a:rPr lang="en-GB" sz="1200">
                  <a:solidFill>
                    <a:srgbClr val="333333"/>
                  </a:solidFill>
                  <a:latin typeface="+mn-lt"/>
                </a:rPr>
                <a:t>HOW TO INSERT </a:t>
              </a:r>
              <a:br>
                <a:rPr lang="en-GB" sz="1200">
                  <a:solidFill>
                    <a:srgbClr val="333333"/>
                  </a:solidFill>
                  <a:latin typeface="+mn-lt"/>
                </a:rPr>
              </a:br>
              <a:r>
                <a:rPr lang="en-GB" sz="1200">
                  <a:solidFill>
                    <a:srgbClr val="333333"/>
                  </a:solidFill>
                  <a:latin typeface="+mn-lt"/>
                </a:rPr>
                <a:t>A LOGO</a:t>
              </a:r>
            </a:p>
          </p:txBody>
        </p:sp>
        <p:sp>
          <p:nvSpPr>
            <p:cNvPr id="36" name="TextBox 35">
              <a:extLst>
                <a:ext uri="{FF2B5EF4-FFF2-40B4-BE49-F238E27FC236}">
                  <a16:creationId xmlns:a16="http://schemas.microsoft.com/office/drawing/2014/main" id="{7FC90C3E-ECEA-E6E5-B435-222511714E93}"/>
                </a:ext>
              </a:extLst>
            </p:cNvPr>
            <p:cNvSpPr txBox="1"/>
            <p:nvPr/>
          </p:nvSpPr>
          <p:spPr>
            <a:xfrm>
              <a:off x="-2156460" y="5547394"/>
              <a:ext cx="2032272" cy="707886"/>
            </a:xfrm>
            <a:prstGeom prst="rect">
              <a:avLst/>
            </a:prstGeom>
            <a:noFill/>
          </p:spPr>
          <p:txBody>
            <a:bodyPr wrap="square" rtlCol="0">
              <a:spAutoFit/>
            </a:bodyPr>
            <a:lstStyle/>
            <a:p>
              <a:r>
                <a:rPr lang="en-GB" sz="1000" b="1">
                  <a:solidFill>
                    <a:srgbClr val="333333"/>
                  </a:solidFill>
                </a:rPr>
                <a:t>2. </a:t>
              </a:r>
              <a:r>
                <a:rPr lang="en-GB" sz="1000">
                  <a:solidFill>
                    <a:srgbClr val="333333"/>
                  </a:solidFill>
                </a:rPr>
                <a:t>Click on the </a:t>
              </a:r>
              <a:r>
                <a:rPr lang="en-GB" sz="1000" b="0">
                  <a:solidFill>
                    <a:srgbClr val="333333"/>
                  </a:solidFill>
                  <a:latin typeface="Arial" panose="020B0604020202020204" pitchFamily="34" charset="0"/>
                </a:rPr>
                <a:t>icon </a:t>
              </a:r>
              <a:r>
                <a:rPr lang="en-GB" sz="1000">
                  <a:solidFill>
                    <a:srgbClr val="333333"/>
                  </a:solidFill>
                </a:rPr>
                <a:t>in the middle of the placeholder and choose the logo needed from your computer.</a:t>
              </a:r>
            </a:p>
          </p:txBody>
        </p:sp>
        <p:sp>
          <p:nvSpPr>
            <p:cNvPr id="37" name="TextBox 36">
              <a:extLst>
                <a:ext uri="{FF2B5EF4-FFF2-40B4-BE49-F238E27FC236}">
                  <a16:creationId xmlns:a16="http://schemas.microsoft.com/office/drawing/2014/main" id="{4AEDEEAE-F54F-37DC-B831-E256F83D41AF}"/>
                </a:ext>
              </a:extLst>
            </p:cNvPr>
            <p:cNvSpPr txBox="1"/>
            <p:nvPr/>
          </p:nvSpPr>
          <p:spPr>
            <a:xfrm>
              <a:off x="-2156460" y="6282027"/>
              <a:ext cx="1881569" cy="861774"/>
            </a:xfrm>
            <a:prstGeom prst="rect">
              <a:avLst/>
            </a:prstGeom>
            <a:noFill/>
          </p:spPr>
          <p:txBody>
            <a:bodyPr wrap="square" rtlCol="0">
              <a:spAutoFit/>
            </a:bodyPr>
            <a:lstStyle/>
            <a:p>
              <a:r>
                <a:rPr lang="en-GB" sz="1000" b="1">
                  <a:solidFill>
                    <a:srgbClr val="333333"/>
                  </a:solidFill>
                </a:rPr>
                <a:t>3. </a:t>
              </a:r>
              <a:r>
                <a:rPr lang="en-GB" sz="1000">
                  <a:solidFill>
                    <a:srgbClr val="333333"/>
                  </a:solidFill>
                </a:rPr>
                <a:t>Click on the </a:t>
              </a:r>
              <a:r>
                <a:rPr lang="en-GB" sz="1000" b="0">
                  <a:solidFill>
                    <a:srgbClr val="333333"/>
                  </a:solidFill>
                  <a:latin typeface="Arial" panose="020B0604020202020204" pitchFamily="34" charset="0"/>
                </a:rPr>
                <a:t>Picture Format </a:t>
              </a:r>
              <a:r>
                <a:rPr lang="en-GB" sz="1000">
                  <a:solidFill>
                    <a:srgbClr val="333333"/>
                  </a:solidFill>
                </a:rPr>
                <a:t>tab in the ribbon and choose </a:t>
              </a:r>
              <a:r>
                <a:rPr lang="en-GB" sz="1000" b="0">
                  <a:solidFill>
                    <a:srgbClr val="333333"/>
                  </a:solidFill>
                  <a:latin typeface="Arial" panose="020B0604020202020204" pitchFamily="34" charset="0"/>
                </a:rPr>
                <a:t>Crop</a:t>
              </a:r>
              <a:r>
                <a:rPr lang="en-GB" sz="1000">
                  <a:solidFill>
                    <a:srgbClr val="333333"/>
                  </a:solidFill>
                </a:rPr>
                <a:t> option to edit the position and composition of your icon.</a:t>
              </a:r>
            </a:p>
          </p:txBody>
        </p:sp>
        <p:sp>
          <p:nvSpPr>
            <p:cNvPr id="38" name="TextBox 37">
              <a:extLst>
                <a:ext uri="{FF2B5EF4-FFF2-40B4-BE49-F238E27FC236}">
                  <a16:creationId xmlns:a16="http://schemas.microsoft.com/office/drawing/2014/main" id="{38E5046B-57BF-B43F-D36F-D238954B3CE9}"/>
                </a:ext>
              </a:extLst>
            </p:cNvPr>
            <p:cNvSpPr txBox="1"/>
            <p:nvPr/>
          </p:nvSpPr>
          <p:spPr>
            <a:xfrm>
              <a:off x="-2156460" y="7170548"/>
              <a:ext cx="2032272" cy="553998"/>
            </a:xfrm>
            <a:prstGeom prst="rect">
              <a:avLst/>
            </a:prstGeom>
            <a:noFill/>
          </p:spPr>
          <p:txBody>
            <a:bodyPr wrap="square" rtlCol="0">
              <a:spAutoFit/>
            </a:bodyPr>
            <a:lstStyle/>
            <a:p>
              <a:r>
                <a:rPr lang="en-GB" sz="1000" b="1">
                  <a:solidFill>
                    <a:srgbClr val="333333"/>
                  </a:solidFill>
                </a:rPr>
                <a:t>4. </a:t>
              </a:r>
              <a:r>
                <a:rPr lang="en-GB" sz="1000">
                  <a:solidFill>
                    <a:srgbClr val="333333"/>
                  </a:solidFill>
                </a:rPr>
                <a:t>Click on the drop down arrow and choose </a:t>
              </a:r>
              <a:r>
                <a:rPr lang="en-GB" sz="1000" b="0">
                  <a:solidFill>
                    <a:srgbClr val="333333"/>
                  </a:solidFill>
                  <a:latin typeface="Arial" panose="020B0604020202020204" pitchFamily="34" charset="0"/>
                </a:rPr>
                <a:t>Fit</a:t>
              </a:r>
              <a:r>
                <a:rPr lang="en-GB" sz="1000">
                  <a:solidFill>
                    <a:srgbClr val="333333"/>
                  </a:solidFill>
                </a:rPr>
                <a:t> to fit the icon to the placeholder.</a:t>
              </a:r>
            </a:p>
          </p:txBody>
        </p:sp>
        <p:sp>
          <p:nvSpPr>
            <p:cNvPr id="39" name="TextBox 38">
              <a:extLst>
                <a:ext uri="{FF2B5EF4-FFF2-40B4-BE49-F238E27FC236}">
                  <a16:creationId xmlns:a16="http://schemas.microsoft.com/office/drawing/2014/main" id="{5AE5B417-9882-DDD7-FD4A-2F134B726C2C}"/>
                </a:ext>
              </a:extLst>
            </p:cNvPr>
            <p:cNvSpPr txBox="1"/>
            <p:nvPr userDrawn="1"/>
          </p:nvSpPr>
          <p:spPr>
            <a:xfrm>
              <a:off x="-2156460" y="5119692"/>
              <a:ext cx="1976174" cy="400110"/>
            </a:xfrm>
            <a:prstGeom prst="rect">
              <a:avLst/>
            </a:prstGeom>
            <a:noFill/>
          </p:spPr>
          <p:txBody>
            <a:bodyPr wrap="square" rtlCol="0">
              <a:spAutoFit/>
            </a:bodyPr>
            <a:lstStyle/>
            <a:p>
              <a:r>
                <a:rPr lang="en-GB" sz="1000" b="1">
                  <a:solidFill>
                    <a:srgbClr val="333333"/>
                  </a:solidFill>
                </a:rPr>
                <a:t>1. </a:t>
              </a:r>
              <a:r>
                <a:rPr lang="en-GB" sz="1000">
                  <a:solidFill>
                    <a:srgbClr val="333333"/>
                  </a:solidFill>
                </a:rPr>
                <a:t>To replace an existing logo, first delete it. </a:t>
              </a:r>
              <a:endParaRPr lang="en-GB" sz="1000">
                <a:solidFill>
                  <a:srgbClr val="333333"/>
                </a:solidFill>
                <a:latin typeface="Arial" panose="020B0604020202020204" pitchFamily="34" charset="0"/>
              </a:endParaRPr>
            </a:p>
          </p:txBody>
        </p:sp>
      </p:grpSp>
      <p:pic>
        <p:nvPicPr>
          <p:cNvPr id="40" name="Graphic 39">
            <a:extLst>
              <a:ext uri="{FF2B5EF4-FFF2-40B4-BE49-F238E27FC236}">
                <a16:creationId xmlns:a16="http://schemas.microsoft.com/office/drawing/2014/main" id="{7A4C2165-8960-1FAD-DBE0-A1ADD68C369E}"/>
              </a:ext>
            </a:extLst>
          </p:cNvPr>
          <p:cNvPicPr>
            <a:picLocks noChangeAspect="1"/>
          </p:cNvPicPr>
          <p:nvPr userDrawn="1"/>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0954264" y="449778"/>
            <a:ext cx="566076" cy="566223"/>
          </a:xfrm>
          <a:prstGeom prst="rect">
            <a:avLst/>
          </a:prstGeom>
        </p:spPr>
      </p:pic>
      <p:sp>
        <p:nvSpPr>
          <p:cNvPr id="42" name="Footer Placeholder 4">
            <a:extLst>
              <a:ext uri="{FF2B5EF4-FFF2-40B4-BE49-F238E27FC236}">
                <a16:creationId xmlns:a16="http://schemas.microsoft.com/office/drawing/2014/main" id="{7A64115D-73ED-B271-9A2D-81C177D06BE9}"/>
              </a:ext>
            </a:extLst>
          </p:cNvPr>
          <p:cNvSpPr>
            <a:spLocks noGrp="1"/>
          </p:cNvSpPr>
          <p:nvPr>
            <p:ph type="ftr" sz="quarter" idx="3"/>
          </p:nvPr>
        </p:nvSpPr>
        <p:spPr>
          <a:xfrm rot="5400000">
            <a:off x="8770654" y="3198629"/>
            <a:ext cx="6616800" cy="219543"/>
          </a:xfrm>
          <a:prstGeom prst="rect">
            <a:avLst/>
          </a:prstGeom>
          <a:solidFill>
            <a:schemeClr val="accent1"/>
          </a:solidFill>
        </p:spPr>
        <p:txBody>
          <a:bodyPr wrap="square" rtlCol="0" anchor="ctr">
            <a:noAutofit/>
          </a:bodyPr>
          <a:lstStyle>
            <a:lvl1pPr algn="ctr">
              <a:lnSpc>
                <a:spcPct val="100000"/>
              </a:lnSpc>
              <a:spcAft>
                <a:spcPts val="1200"/>
              </a:spcAft>
              <a:defRPr lang="en-GB" sz="900" b="0" spc="100" baseline="0" smtClean="0"/>
            </a:lvl1pPr>
          </a:lstStyle>
          <a:p>
            <a:r>
              <a:rPr lang="en-IN"/>
              <a:t>SECTION TITLE</a:t>
            </a:r>
          </a:p>
        </p:txBody>
      </p:sp>
      <p:sp>
        <p:nvSpPr>
          <p:cNvPr id="43" name="Slide Number Placeholder 46">
            <a:extLst>
              <a:ext uri="{FF2B5EF4-FFF2-40B4-BE49-F238E27FC236}">
                <a16:creationId xmlns:a16="http://schemas.microsoft.com/office/drawing/2014/main" id="{C23DE9EF-80F1-5FF3-8D94-A0FAA17C1FDD}"/>
              </a:ext>
            </a:extLst>
          </p:cNvPr>
          <p:cNvSpPr>
            <a:spLocks noGrp="1"/>
          </p:cNvSpPr>
          <p:nvPr>
            <p:ph type="sldNum" sz="quarter" idx="34"/>
          </p:nvPr>
        </p:nvSpPr>
        <p:spPr>
          <a:xfrm>
            <a:off x="11967901" y="6617924"/>
            <a:ext cx="220924" cy="240077"/>
          </a:xfrm>
          <a:prstGeom prst="rect">
            <a:avLst/>
          </a:prstGeom>
          <a:solidFill>
            <a:schemeClr val="accent1"/>
          </a:solidFill>
        </p:spPr>
        <p:txBody>
          <a:bodyPr/>
          <a:lstStyle/>
          <a:p>
            <a:fld id="{BB07EAE1-021A-493C-B07F-6FE9E5D11BEB}" type="slidenum">
              <a:rPr lang="en-GB" smtClean="0"/>
              <a:pPr/>
              <a:t>‹#›</a:t>
            </a:fld>
            <a:endParaRPr lang="en-GB"/>
          </a:p>
        </p:txBody>
      </p:sp>
    </p:spTree>
    <p:custDataLst>
      <p:tags r:id="rId1"/>
    </p:custDataLst>
    <p:extLst>
      <p:ext uri="{BB962C8B-B14F-4D97-AF65-F5344CB8AC3E}">
        <p14:creationId xmlns:p14="http://schemas.microsoft.com/office/powerpoint/2010/main" val="1023980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Industry recognition">
    <p:spTree>
      <p:nvGrpSpPr>
        <p:cNvPr id="1" name=""/>
        <p:cNvGrpSpPr/>
        <p:nvPr/>
      </p:nvGrpSpPr>
      <p:grpSpPr>
        <a:xfrm>
          <a:off x="0" y="0"/>
          <a:ext cx="0" cy="0"/>
          <a:chOff x="0" y="0"/>
          <a:chExt cx="0" cy="0"/>
        </a:xfrm>
      </p:grpSpPr>
      <p:sp>
        <p:nvSpPr>
          <p:cNvPr id="16" name="Text Placeholder 15">
            <a:extLst>
              <a:ext uri="{FF2B5EF4-FFF2-40B4-BE49-F238E27FC236}">
                <a16:creationId xmlns:a16="http://schemas.microsoft.com/office/drawing/2014/main" id="{A7B8A17A-1419-9F8A-D46B-E797392ACCF1}"/>
              </a:ext>
            </a:extLst>
          </p:cNvPr>
          <p:cNvSpPr>
            <a:spLocks noGrp="1"/>
          </p:cNvSpPr>
          <p:nvPr>
            <p:ph type="body" sz="quarter" idx="83" hasCustomPrompt="1"/>
          </p:nvPr>
        </p:nvSpPr>
        <p:spPr>
          <a:xfrm>
            <a:off x="449351" y="2368850"/>
            <a:ext cx="2646300" cy="1311687"/>
          </a:xfrm>
          <a:solidFill>
            <a:schemeClr val="accent4"/>
          </a:solidFill>
        </p:spPr>
        <p:txBody>
          <a:bodyPr lIns="144000" tIns="324000" rIns="144000"/>
          <a:lstStyle>
            <a:lvl1pPr algn="ctr">
              <a:defRPr cap="all" baseline="0">
                <a:latin typeface="Arial" panose="020B0604020202020204" pitchFamily="34" charset="0"/>
              </a:defRPr>
            </a:lvl1pPr>
          </a:lstStyle>
          <a:p>
            <a:pPr lvl="0"/>
            <a:r>
              <a:rPr lang="en-US"/>
              <a:t>Insert award name</a:t>
            </a:r>
            <a:endParaRPr lang="en-GB"/>
          </a:p>
        </p:txBody>
      </p:sp>
      <p:sp>
        <p:nvSpPr>
          <p:cNvPr id="7" name="Text Placeholder 6">
            <a:extLst>
              <a:ext uri="{FF2B5EF4-FFF2-40B4-BE49-F238E27FC236}">
                <a16:creationId xmlns:a16="http://schemas.microsoft.com/office/drawing/2014/main" id="{00751DA4-97DD-479C-3C4E-B37F67B623F8}"/>
              </a:ext>
            </a:extLst>
          </p:cNvPr>
          <p:cNvSpPr>
            <a:spLocks noGrp="1"/>
          </p:cNvSpPr>
          <p:nvPr>
            <p:ph type="body" sz="quarter" idx="67" hasCustomPrompt="1"/>
          </p:nvPr>
        </p:nvSpPr>
        <p:spPr>
          <a:xfrm>
            <a:off x="838733" y="1613973"/>
            <a:ext cx="1890117" cy="901148"/>
          </a:xfrm>
          <a:solidFill>
            <a:schemeClr val="bg1"/>
          </a:solidFill>
          <a:ln>
            <a:noFill/>
          </a:ln>
          <a:effectLst>
            <a:outerShdw blurRad="127000" dist="38100" dir="13500000" algn="br" rotWithShape="0">
              <a:prstClr val="black">
                <a:alpha val="25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lvl1pPr>
              <a:defRPr lang="en-GB" sz="1799" dirty="0">
                <a:solidFill>
                  <a:schemeClr val="lt1"/>
                </a:solidFill>
              </a:defRPr>
            </a:lvl1pPr>
          </a:lstStyle>
          <a:p>
            <a:pPr lvl="0" algn="ctr"/>
            <a:r>
              <a:rPr lang="en-US"/>
              <a:t> </a:t>
            </a:r>
            <a:endParaRPr lang="en-GB"/>
          </a:p>
        </p:txBody>
      </p:sp>
      <p:sp>
        <p:nvSpPr>
          <p:cNvPr id="19" name="Text Placeholder 15">
            <a:extLst>
              <a:ext uri="{FF2B5EF4-FFF2-40B4-BE49-F238E27FC236}">
                <a16:creationId xmlns:a16="http://schemas.microsoft.com/office/drawing/2014/main" id="{1CD15386-6013-86DB-D732-83FF7A229C09}"/>
              </a:ext>
            </a:extLst>
          </p:cNvPr>
          <p:cNvSpPr>
            <a:spLocks noGrp="1"/>
          </p:cNvSpPr>
          <p:nvPr>
            <p:ph type="body" sz="quarter" idx="84" hasCustomPrompt="1"/>
          </p:nvPr>
        </p:nvSpPr>
        <p:spPr>
          <a:xfrm>
            <a:off x="3255272" y="2368850"/>
            <a:ext cx="2646300" cy="1311687"/>
          </a:xfrm>
          <a:solidFill>
            <a:schemeClr val="accent4"/>
          </a:solidFill>
        </p:spPr>
        <p:txBody>
          <a:bodyPr lIns="144000" tIns="324000" rIns="144000"/>
          <a:lstStyle>
            <a:lvl1pPr algn="ctr">
              <a:defRPr cap="all" baseline="0">
                <a:latin typeface="Arial" panose="020B0604020202020204" pitchFamily="34" charset="0"/>
              </a:defRPr>
            </a:lvl1pPr>
          </a:lstStyle>
          <a:p>
            <a:pPr lvl="0"/>
            <a:r>
              <a:rPr lang="en-US"/>
              <a:t>Insert award name</a:t>
            </a:r>
            <a:endParaRPr lang="en-GB"/>
          </a:p>
        </p:txBody>
      </p:sp>
      <p:sp>
        <p:nvSpPr>
          <p:cNvPr id="14" name="Text Placeholder 6">
            <a:extLst>
              <a:ext uri="{FF2B5EF4-FFF2-40B4-BE49-F238E27FC236}">
                <a16:creationId xmlns:a16="http://schemas.microsoft.com/office/drawing/2014/main" id="{A0B0C32F-2648-B0DC-819F-7E24AD1A1D16}"/>
              </a:ext>
            </a:extLst>
          </p:cNvPr>
          <p:cNvSpPr>
            <a:spLocks noGrp="1"/>
          </p:cNvSpPr>
          <p:nvPr>
            <p:ph type="body" sz="quarter" idx="68" hasCustomPrompt="1"/>
          </p:nvPr>
        </p:nvSpPr>
        <p:spPr>
          <a:xfrm>
            <a:off x="3644654" y="1613973"/>
            <a:ext cx="1890117" cy="901148"/>
          </a:xfrm>
          <a:solidFill>
            <a:schemeClr val="bg1"/>
          </a:solidFill>
          <a:ln>
            <a:noFill/>
          </a:ln>
          <a:effectLst>
            <a:outerShdw blurRad="127000" dist="38100" dir="13500000" algn="br" rotWithShape="0">
              <a:prstClr val="black">
                <a:alpha val="25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lvl1pPr>
              <a:defRPr lang="en-GB" sz="1799" dirty="0">
                <a:solidFill>
                  <a:schemeClr val="lt1"/>
                </a:solidFill>
              </a:defRPr>
            </a:lvl1pPr>
          </a:lstStyle>
          <a:p>
            <a:pPr lvl="0" algn="ctr"/>
            <a:r>
              <a:rPr lang="en-US"/>
              <a:t> </a:t>
            </a:r>
            <a:endParaRPr lang="en-GB"/>
          </a:p>
        </p:txBody>
      </p:sp>
      <p:sp>
        <p:nvSpPr>
          <p:cNvPr id="21" name="Text Placeholder 15">
            <a:extLst>
              <a:ext uri="{FF2B5EF4-FFF2-40B4-BE49-F238E27FC236}">
                <a16:creationId xmlns:a16="http://schemas.microsoft.com/office/drawing/2014/main" id="{5655C4F7-4554-5FF1-349A-0A3B180165D7}"/>
              </a:ext>
            </a:extLst>
          </p:cNvPr>
          <p:cNvSpPr>
            <a:spLocks noGrp="1"/>
          </p:cNvSpPr>
          <p:nvPr>
            <p:ph type="body" sz="quarter" idx="85" hasCustomPrompt="1"/>
          </p:nvPr>
        </p:nvSpPr>
        <p:spPr>
          <a:xfrm>
            <a:off x="6048953" y="2368850"/>
            <a:ext cx="2646300" cy="1311687"/>
          </a:xfrm>
          <a:solidFill>
            <a:schemeClr val="accent4"/>
          </a:solidFill>
        </p:spPr>
        <p:txBody>
          <a:bodyPr lIns="144000" tIns="324000" rIns="144000"/>
          <a:lstStyle>
            <a:lvl1pPr algn="ctr">
              <a:defRPr cap="all" baseline="0">
                <a:latin typeface="Arial" panose="020B0604020202020204" pitchFamily="34" charset="0"/>
              </a:defRPr>
            </a:lvl1pPr>
          </a:lstStyle>
          <a:p>
            <a:pPr lvl="0"/>
            <a:r>
              <a:rPr lang="en-US"/>
              <a:t>Insert award name</a:t>
            </a:r>
            <a:endParaRPr lang="en-GB"/>
          </a:p>
        </p:txBody>
      </p:sp>
      <p:sp>
        <p:nvSpPr>
          <p:cNvPr id="15" name="Text Placeholder 6">
            <a:extLst>
              <a:ext uri="{FF2B5EF4-FFF2-40B4-BE49-F238E27FC236}">
                <a16:creationId xmlns:a16="http://schemas.microsoft.com/office/drawing/2014/main" id="{08AD883B-7E1D-302C-9552-6F2165E81160}"/>
              </a:ext>
            </a:extLst>
          </p:cNvPr>
          <p:cNvSpPr>
            <a:spLocks noGrp="1"/>
          </p:cNvSpPr>
          <p:nvPr>
            <p:ph type="body" sz="quarter" idx="69" hasCustomPrompt="1"/>
          </p:nvPr>
        </p:nvSpPr>
        <p:spPr>
          <a:xfrm>
            <a:off x="6438334" y="1613973"/>
            <a:ext cx="1890117" cy="901148"/>
          </a:xfrm>
          <a:solidFill>
            <a:schemeClr val="bg1"/>
          </a:solidFill>
          <a:ln>
            <a:noFill/>
          </a:ln>
          <a:effectLst>
            <a:outerShdw blurRad="127000" dist="38100" dir="13500000" algn="br" rotWithShape="0">
              <a:prstClr val="black">
                <a:alpha val="25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lvl1pPr>
              <a:defRPr lang="en-GB" sz="1799" dirty="0">
                <a:solidFill>
                  <a:schemeClr val="lt1"/>
                </a:solidFill>
              </a:defRPr>
            </a:lvl1pPr>
          </a:lstStyle>
          <a:p>
            <a:pPr lvl="0" algn="ctr"/>
            <a:r>
              <a:rPr lang="en-US"/>
              <a:t> </a:t>
            </a:r>
            <a:endParaRPr lang="en-GB"/>
          </a:p>
        </p:txBody>
      </p:sp>
      <p:sp>
        <p:nvSpPr>
          <p:cNvPr id="23" name="Text Placeholder 15">
            <a:extLst>
              <a:ext uri="{FF2B5EF4-FFF2-40B4-BE49-F238E27FC236}">
                <a16:creationId xmlns:a16="http://schemas.microsoft.com/office/drawing/2014/main" id="{281F87EF-3D67-D3DD-DF82-91D3ADDD977A}"/>
              </a:ext>
            </a:extLst>
          </p:cNvPr>
          <p:cNvSpPr>
            <a:spLocks noGrp="1"/>
          </p:cNvSpPr>
          <p:nvPr>
            <p:ph type="body" sz="quarter" idx="86" hasCustomPrompt="1"/>
          </p:nvPr>
        </p:nvSpPr>
        <p:spPr>
          <a:xfrm>
            <a:off x="8863109" y="2366827"/>
            <a:ext cx="2646300" cy="1311687"/>
          </a:xfrm>
          <a:solidFill>
            <a:schemeClr val="accent4"/>
          </a:solidFill>
        </p:spPr>
        <p:txBody>
          <a:bodyPr lIns="144000" tIns="324000" rIns="144000"/>
          <a:lstStyle>
            <a:lvl1pPr algn="ctr">
              <a:defRPr cap="all" baseline="0">
                <a:latin typeface="Arial" panose="020B0604020202020204" pitchFamily="34" charset="0"/>
              </a:defRPr>
            </a:lvl1pPr>
          </a:lstStyle>
          <a:p>
            <a:pPr lvl="0"/>
            <a:r>
              <a:rPr lang="en-US"/>
              <a:t>Insert award name</a:t>
            </a:r>
            <a:endParaRPr lang="en-GB"/>
          </a:p>
        </p:txBody>
      </p:sp>
      <p:sp>
        <p:nvSpPr>
          <p:cNvPr id="17" name="Text Placeholder 6">
            <a:extLst>
              <a:ext uri="{FF2B5EF4-FFF2-40B4-BE49-F238E27FC236}">
                <a16:creationId xmlns:a16="http://schemas.microsoft.com/office/drawing/2014/main" id="{EC2F1884-3801-ECC5-2064-3F3D7D46F727}"/>
              </a:ext>
            </a:extLst>
          </p:cNvPr>
          <p:cNvSpPr>
            <a:spLocks noGrp="1"/>
          </p:cNvSpPr>
          <p:nvPr>
            <p:ph type="body" sz="quarter" idx="70" hasCustomPrompt="1"/>
          </p:nvPr>
        </p:nvSpPr>
        <p:spPr>
          <a:xfrm>
            <a:off x="9252490" y="1611950"/>
            <a:ext cx="1890117" cy="901148"/>
          </a:xfrm>
          <a:solidFill>
            <a:schemeClr val="bg1"/>
          </a:solidFill>
          <a:ln>
            <a:noFill/>
          </a:ln>
          <a:effectLst>
            <a:outerShdw blurRad="127000" dist="38100" dir="13500000" algn="br" rotWithShape="0">
              <a:prstClr val="black">
                <a:alpha val="25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lvl1pPr>
              <a:defRPr lang="en-GB" sz="1799" dirty="0">
                <a:solidFill>
                  <a:schemeClr val="lt1"/>
                </a:solidFill>
              </a:defRPr>
            </a:lvl1pPr>
          </a:lstStyle>
          <a:p>
            <a:pPr lvl="0" algn="ctr"/>
            <a:r>
              <a:rPr lang="en-US"/>
              <a:t> </a:t>
            </a:r>
            <a:endParaRPr lang="en-GB"/>
          </a:p>
        </p:txBody>
      </p:sp>
      <p:sp>
        <p:nvSpPr>
          <p:cNvPr id="25" name="Text Placeholder 15">
            <a:extLst>
              <a:ext uri="{FF2B5EF4-FFF2-40B4-BE49-F238E27FC236}">
                <a16:creationId xmlns:a16="http://schemas.microsoft.com/office/drawing/2014/main" id="{CD41445F-12DC-F067-80BA-59B1E0A6B52D}"/>
              </a:ext>
            </a:extLst>
          </p:cNvPr>
          <p:cNvSpPr>
            <a:spLocks noGrp="1"/>
          </p:cNvSpPr>
          <p:nvPr>
            <p:ph type="body" sz="quarter" idx="87" hasCustomPrompt="1"/>
          </p:nvPr>
        </p:nvSpPr>
        <p:spPr>
          <a:xfrm>
            <a:off x="478906" y="4651471"/>
            <a:ext cx="2646300" cy="1311687"/>
          </a:xfrm>
          <a:solidFill>
            <a:schemeClr val="accent4"/>
          </a:solidFill>
        </p:spPr>
        <p:txBody>
          <a:bodyPr lIns="144000" tIns="324000" rIns="144000"/>
          <a:lstStyle>
            <a:lvl1pPr algn="ctr">
              <a:defRPr cap="all" baseline="0">
                <a:latin typeface="Arial" panose="020B0604020202020204" pitchFamily="34" charset="0"/>
              </a:defRPr>
            </a:lvl1pPr>
          </a:lstStyle>
          <a:p>
            <a:pPr lvl="0"/>
            <a:r>
              <a:rPr lang="en-US"/>
              <a:t>Insert award name</a:t>
            </a:r>
            <a:endParaRPr lang="en-GB"/>
          </a:p>
        </p:txBody>
      </p:sp>
      <p:sp>
        <p:nvSpPr>
          <p:cNvPr id="33" name="Text Placeholder 6">
            <a:extLst>
              <a:ext uri="{FF2B5EF4-FFF2-40B4-BE49-F238E27FC236}">
                <a16:creationId xmlns:a16="http://schemas.microsoft.com/office/drawing/2014/main" id="{15B254EE-E867-2275-689A-0AE0BDAC9304}"/>
              </a:ext>
            </a:extLst>
          </p:cNvPr>
          <p:cNvSpPr>
            <a:spLocks noGrp="1"/>
          </p:cNvSpPr>
          <p:nvPr>
            <p:ph type="body" sz="quarter" idx="71" hasCustomPrompt="1"/>
          </p:nvPr>
        </p:nvSpPr>
        <p:spPr>
          <a:xfrm>
            <a:off x="855411" y="3896594"/>
            <a:ext cx="1890117" cy="901148"/>
          </a:xfrm>
          <a:solidFill>
            <a:schemeClr val="bg1"/>
          </a:solidFill>
          <a:ln>
            <a:noFill/>
          </a:ln>
          <a:effectLst>
            <a:outerShdw blurRad="127000" dist="38100" dir="13500000" algn="br" rotWithShape="0">
              <a:prstClr val="black">
                <a:alpha val="25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lvl1pPr>
              <a:defRPr lang="en-GB" sz="1799" dirty="0">
                <a:solidFill>
                  <a:schemeClr val="lt1"/>
                </a:solidFill>
              </a:defRPr>
            </a:lvl1pPr>
          </a:lstStyle>
          <a:p>
            <a:pPr lvl="0" algn="ctr"/>
            <a:r>
              <a:rPr lang="en-US"/>
              <a:t> </a:t>
            </a:r>
            <a:endParaRPr lang="en-GB"/>
          </a:p>
        </p:txBody>
      </p:sp>
      <p:sp>
        <p:nvSpPr>
          <p:cNvPr id="27" name="Text Placeholder 15">
            <a:extLst>
              <a:ext uri="{FF2B5EF4-FFF2-40B4-BE49-F238E27FC236}">
                <a16:creationId xmlns:a16="http://schemas.microsoft.com/office/drawing/2014/main" id="{F49B77AC-87B9-B8DC-606D-3D9A52A55450}"/>
              </a:ext>
            </a:extLst>
          </p:cNvPr>
          <p:cNvSpPr>
            <a:spLocks noGrp="1"/>
          </p:cNvSpPr>
          <p:nvPr>
            <p:ph type="body" sz="quarter" idx="88" hasCustomPrompt="1"/>
          </p:nvPr>
        </p:nvSpPr>
        <p:spPr>
          <a:xfrm>
            <a:off x="3271950" y="4651471"/>
            <a:ext cx="2646300" cy="1311687"/>
          </a:xfrm>
          <a:solidFill>
            <a:schemeClr val="accent4"/>
          </a:solidFill>
        </p:spPr>
        <p:txBody>
          <a:bodyPr lIns="144000" tIns="324000" rIns="144000"/>
          <a:lstStyle>
            <a:lvl1pPr algn="ctr">
              <a:defRPr cap="all" baseline="0">
                <a:latin typeface="Arial" panose="020B0604020202020204" pitchFamily="34" charset="0"/>
              </a:defRPr>
            </a:lvl1pPr>
          </a:lstStyle>
          <a:p>
            <a:pPr lvl="0"/>
            <a:r>
              <a:rPr lang="en-US"/>
              <a:t>Insert award name</a:t>
            </a:r>
            <a:endParaRPr lang="en-GB"/>
          </a:p>
        </p:txBody>
      </p:sp>
      <p:sp>
        <p:nvSpPr>
          <p:cNvPr id="34" name="Text Placeholder 6">
            <a:extLst>
              <a:ext uri="{FF2B5EF4-FFF2-40B4-BE49-F238E27FC236}">
                <a16:creationId xmlns:a16="http://schemas.microsoft.com/office/drawing/2014/main" id="{A6394001-3C4D-29E3-E132-C19AD533FF14}"/>
              </a:ext>
            </a:extLst>
          </p:cNvPr>
          <p:cNvSpPr>
            <a:spLocks noGrp="1"/>
          </p:cNvSpPr>
          <p:nvPr>
            <p:ph type="body" sz="quarter" idx="72" hasCustomPrompt="1"/>
          </p:nvPr>
        </p:nvSpPr>
        <p:spPr>
          <a:xfrm>
            <a:off x="3661332" y="3896594"/>
            <a:ext cx="1890117" cy="901148"/>
          </a:xfrm>
          <a:solidFill>
            <a:schemeClr val="bg1"/>
          </a:solidFill>
          <a:ln>
            <a:noFill/>
          </a:ln>
          <a:effectLst>
            <a:outerShdw blurRad="127000" dist="38100" dir="13500000" algn="br" rotWithShape="0">
              <a:prstClr val="black">
                <a:alpha val="25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lvl1pPr>
              <a:defRPr lang="en-GB" sz="1799" dirty="0">
                <a:solidFill>
                  <a:schemeClr val="lt1"/>
                </a:solidFill>
              </a:defRPr>
            </a:lvl1pPr>
          </a:lstStyle>
          <a:p>
            <a:pPr lvl="0" algn="ctr"/>
            <a:r>
              <a:rPr lang="en-US"/>
              <a:t> </a:t>
            </a:r>
            <a:endParaRPr lang="en-GB"/>
          </a:p>
        </p:txBody>
      </p:sp>
      <p:sp>
        <p:nvSpPr>
          <p:cNvPr id="29" name="Text Placeholder 15">
            <a:extLst>
              <a:ext uri="{FF2B5EF4-FFF2-40B4-BE49-F238E27FC236}">
                <a16:creationId xmlns:a16="http://schemas.microsoft.com/office/drawing/2014/main" id="{544BD5A6-1066-436F-A857-179A538EECB2}"/>
              </a:ext>
            </a:extLst>
          </p:cNvPr>
          <p:cNvSpPr>
            <a:spLocks noGrp="1"/>
          </p:cNvSpPr>
          <p:nvPr>
            <p:ph type="body" sz="quarter" idx="89" hasCustomPrompt="1"/>
          </p:nvPr>
        </p:nvSpPr>
        <p:spPr>
          <a:xfrm>
            <a:off x="6065630" y="4651471"/>
            <a:ext cx="2646300" cy="1311687"/>
          </a:xfrm>
          <a:solidFill>
            <a:schemeClr val="accent4"/>
          </a:solidFill>
        </p:spPr>
        <p:txBody>
          <a:bodyPr lIns="144000" tIns="324000" rIns="144000"/>
          <a:lstStyle>
            <a:lvl1pPr algn="ctr">
              <a:defRPr cap="all" baseline="0">
                <a:latin typeface="Arial" panose="020B0604020202020204" pitchFamily="34" charset="0"/>
              </a:defRPr>
            </a:lvl1pPr>
          </a:lstStyle>
          <a:p>
            <a:pPr lvl="0"/>
            <a:r>
              <a:rPr lang="en-US"/>
              <a:t>Insert award name</a:t>
            </a:r>
            <a:endParaRPr lang="en-GB"/>
          </a:p>
        </p:txBody>
      </p:sp>
      <p:sp>
        <p:nvSpPr>
          <p:cNvPr id="35" name="Text Placeholder 6">
            <a:extLst>
              <a:ext uri="{FF2B5EF4-FFF2-40B4-BE49-F238E27FC236}">
                <a16:creationId xmlns:a16="http://schemas.microsoft.com/office/drawing/2014/main" id="{D751B74D-8F64-84D4-F9EF-B1B3EFFCB2FA}"/>
              </a:ext>
            </a:extLst>
          </p:cNvPr>
          <p:cNvSpPr>
            <a:spLocks noGrp="1"/>
          </p:cNvSpPr>
          <p:nvPr>
            <p:ph type="body" sz="quarter" idx="73" hasCustomPrompt="1"/>
          </p:nvPr>
        </p:nvSpPr>
        <p:spPr>
          <a:xfrm>
            <a:off x="6455012" y="3896594"/>
            <a:ext cx="1890117" cy="901148"/>
          </a:xfrm>
          <a:solidFill>
            <a:schemeClr val="bg1"/>
          </a:solidFill>
          <a:ln>
            <a:noFill/>
          </a:ln>
          <a:effectLst>
            <a:outerShdw blurRad="127000" dist="38100" dir="13500000" algn="br" rotWithShape="0">
              <a:prstClr val="black">
                <a:alpha val="25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lvl1pPr>
              <a:defRPr lang="en-GB" sz="1799" dirty="0">
                <a:solidFill>
                  <a:schemeClr val="lt1"/>
                </a:solidFill>
              </a:defRPr>
            </a:lvl1pPr>
          </a:lstStyle>
          <a:p>
            <a:pPr lvl="0" algn="ctr"/>
            <a:r>
              <a:rPr lang="en-US"/>
              <a:t> </a:t>
            </a:r>
            <a:endParaRPr lang="en-GB"/>
          </a:p>
        </p:txBody>
      </p:sp>
      <p:sp>
        <p:nvSpPr>
          <p:cNvPr id="31" name="Text Placeholder 15">
            <a:extLst>
              <a:ext uri="{FF2B5EF4-FFF2-40B4-BE49-F238E27FC236}">
                <a16:creationId xmlns:a16="http://schemas.microsoft.com/office/drawing/2014/main" id="{D9B5B427-AE47-F869-2842-9410135416CF}"/>
              </a:ext>
            </a:extLst>
          </p:cNvPr>
          <p:cNvSpPr>
            <a:spLocks noGrp="1"/>
          </p:cNvSpPr>
          <p:nvPr>
            <p:ph type="body" sz="quarter" idx="90" hasCustomPrompt="1"/>
          </p:nvPr>
        </p:nvSpPr>
        <p:spPr>
          <a:xfrm>
            <a:off x="8879786" y="4649447"/>
            <a:ext cx="2646300" cy="1311687"/>
          </a:xfrm>
          <a:solidFill>
            <a:schemeClr val="accent4"/>
          </a:solidFill>
        </p:spPr>
        <p:txBody>
          <a:bodyPr lIns="144000" tIns="324000" rIns="144000"/>
          <a:lstStyle>
            <a:lvl1pPr algn="ctr">
              <a:defRPr cap="all" baseline="0">
                <a:latin typeface="Arial" panose="020B0604020202020204" pitchFamily="34" charset="0"/>
              </a:defRPr>
            </a:lvl1pPr>
          </a:lstStyle>
          <a:p>
            <a:pPr lvl="0"/>
            <a:r>
              <a:rPr lang="en-US"/>
              <a:t>Insert award name</a:t>
            </a:r>
            <a:endParaRPr lang="en-GB"/>
          </a:p>
        </p:txBody>
      </p:sp>
      <p:sp>
        <p:nvSpPr>
          <p:cNvPr id="36" name="Text Placeholder 6">
            <a:extLst>
              <a:ext uri="{FF2B5EF4-FFF2-40B4-BE49-F238E27FC236}">
                <a16:creationId xmlns:a16="http://schemas.microsoft.com/office/drawing/2014/main" id="{CA9410ED-D625-BA9F-279F-00759BD8D343}"/>
              </a:ext>
            </a:extLst>
          </p:cNvPr>
          <p:cNvSpPr>
            <a:spLocks noGrp="1"/>
          </p:cNvSpPr>
          <p:nvPr>
            <p:ph type="body" sz="quarter" idx="74" hasCustomPrompt="1"/>
          </p:nvPr>
        </p:nvSpPr>
        <p:spPr>
          <a:xfrm>
            <a:off x="9269168" y="3894571"/>
            <a:ext cx="1890117" cy="901148"/>
          </a:xfrm>
          <a:solidFill>
            <a:schemeClr val="bg1"/>
          </a:solidFill>
          <a:ln>
            <a:noFill/>
          </a:ln>
          <a:effectLst>
            <a:outerShdw blurRad="127000" dist="38100" dir="13500000" algn="br" rotWithShape="0">
              <a:prstClr val="black">
                <a:alpha val="25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lvl1pPr>
              <a:defRPr lang="en-GB" sz="1799" dirty="0">
                <a:solidFill>
                  <a:schemeClr val="lt1"/>
                </a:solidFill>
              </a:defRPr>
            </a:lvl1pPr>
          </a:lstStyle>
          <a:p>
            <a:pPr lvl="0" algn="ctr"/>
            <a:r>
              <a:rPr lang="en-US"/>
              <a:t> </a:t>
            </a:r>
            <a:endParaRPr lang="en-GB"/>
          </a:p>
        </p:txBody>
      </p:sp>
      <p:sp>
        <p:nvSpPr>
          <p:cNvPr id="18" name="Text Placeholder 17">
            <a:extLst>
              <a:ext uri="{FF2B5EF4-FFF2-40B4-BE49-F238E27FC236}">
                <a16:creationId xmlns:a16="http://schemas.microsoft.com/office/drawing/2014/main" id="{181C1F7B-1A68-A9CB-CAE7-F9264391C608}"/>
              </a:ext>
            </a:extLst>
          </p:cNvPr>
          <p:cNvSpPr>
            <a:spLocks noGrp="1"/>
          </p:cNvSpPr>
          <p:nvPr>
            <p:ph type="body" sz="quarter" idx="52" hasCustomPrompt="1"/>
          </p:nvPr>
        </p:nvSpPr>
        <p:spPr>
          <a:xfrm>
            <a:off x="659116" y="3174060"/>
            <a:ext cx="2226770" cy="375487"/>
          </a:xfrm>
        </p:spPr>
        <p:txBody>
          <a:bodyPr/>
          <a:lstStyle>
            <a:lvl1pPr algn="ctr">
              <a:defRPr sz="800"/>
            </a:lvl1pPr>
          </a:lstStyle>
          <a:p>
            <a:pPr lvl="0"/>
            <a:r>
              <a:rPr lang="en-GB"/>
              <a:t>Insert text</a:t>
            </a:r>
          </a:p>
        </p:txBody>
      </p:sp>
      <p:sp>
        <p:nvSpPr>
          <p:cNvPr id="3" name="Title 1">
            <a:extLst>
              <a:ext uri="{FF2B5EF4-FFF2-40B4-BE49-F238E27FC236}">
                <a16:creationId xmlns:a16="http://schemas.microsoft.com/office/drawing/2014/main" id="{A29A48B0-F38E-3D7B-264C-FE96C5E73D04}"/>
              </a:ext>
            </a:extLst>
          </p:cNvPr>
          <p:cNvSpPr>
            <a:spLocks noGrp="1"/>
          </p:cNvSpPr>
          <p:nvPr>
            <p:ph type="title" hasCustomPrompt="1"/>
          </p:nvPr>
        </p:nvSpPr>
        <p:spPr>
          <a:xfrm>
            <a:off x="450732" y="460771"/>
            <a:ext cx="10214490" cy="558405"/>
          </a:xfrm>
        </p:spPr>
        <p:txBody>
          <a:bodyPr/>
          <a:lstStyle>
            <a:lvl1pPr>
              <a:defRPr sz="3199"/>
            </a:lvl1pPr>
          </a:lstStyle>
          <a:p>
            <a:r>
              <a:rPr lang="en-GB"/>
              <a:t>Insert title here</a:t>
            </a:r>
          </a:p>
        </p:txBody>
      </p:sp>
      <p:sp>
        <p:nvSpPr>
          <p:cNvPr id="5" name="Picture Placeholder 4">
            <a:extLst>
              <a:ext uri="{FF2B5EF4-FFF2-40B4-BE49-F238E27FC236}">
                <a16:creationId xmlns:a16="http://schemas.microsoft.com/office/drawing/2014/main" id="{4C618E9A-5019-5402-6606-A807AA0DC918}"/>
              </a:ext>
            </a:extLst>
          </p:cNvPr>
          <p:cNvSpPr>
            <a:spLocks noGrp="1"/>
          </p:cNvSpPr>
          <p:nvPr>
            <p:ph type="pic" sz="quarter" idx="17" hasCustomPrompt="1"/>
          </p:nvPr>
        </p:nvSpPr>
        <p:spPr>
          <a:xfrm>
            <a:off x="1020403" y="1779592"/>
            <a:ext cx="1526777" cy="569913"/>
          </a:xfrm>
        </p:spPr>
        <p:txBody>
          <a:bodyPr/>
          <a:lstStyle>
            <a:lvl1pPr algn="ctr">
              <a:defRPr sz="1000"/>
            </a:lvl1pPr>
          </a:lstStyle>
          <a:p>
            <a:r>
              <a:rPr lang="en-GB"/>
              <a:t>Click to insert image</a:t>
            </a:r>
          </a:p>
        </p:txBody>
      </p:sp>
      <p:sp>
        <p:nvSpPr>
          <p:cNvPr id="6" name="Picture Placeholder 4">
            <a:extLst>
              <a:ext uri="{FF2B5EF4-FFF2-40B4-BE49-F238E27FC236}">
                <a16:creationId xmlns:a16="http://schemas.microsoft.com/office/drawing/2014/main" id="{8B00049C-E960-BB43-764A-BD15E6F489CD}"/>
              </a:ext>
            </a:extLst>
          </p:cNvPr>
          <p:cNvSpPr>
            <a:spLocks noGrp="1"/>
          </p:cNvSpPr>
          <p:nvPr>
            <p:ph type="pic" sz="quarter" idx="18" hasCustomPrompt="1"/>
          </p:nvPr>
        </p:nvSpPr>
        <p:spPr>
          <a:xfrm>
            <a:off x="3826324" y="1779592"/>
            <a:ext cx="1526777" cy="569913"/>
          </a:xfrm>
        </p:spPr>
        <p:txBody>
          <a:bodyPr/>
          <a:lstStyle>
            <a:lvl1pPr algn="ctr">
              <a:defRPr sz="1000"/>
            </a:lvl1pPr>
          </a:lstStyle>
          <a:p>
            <a:r>
              <a:rPr lang="en-GB"/>
              <a:t>Click to insert image</a:t>
            </a:r>
          </a:p>
        </p:txBody>
      </p:sp>
      <p:sp>
        <p:nvSpPr>
          <p:cNvPr id="8" name="Picture Placeholder 4">
            <a:extLst>
              <a:ext uri="{FF2B5EF4-FFF2-40B4-BE49-F238E27FC236}">
                <a16:creationId xmlns:a16="http://schemas.microsoft.com/office/drawing/2014/main" id="{E1069EFC-9FEA-2D5C-F3F5-A52AE47EFA6F}"/>
              </a:ext>
            </a:extLst>
          </p:cNvPr>
          <p:cNvSpPr>
            <a:spLocks noGrp="1"/>
          </p:cNvSpPr>
          <p:nvPr>
            <p:ph type="pic" sz="quarter" idx="19" hasCustomPrompt="1"/>
          </p:nvPr>
        </p:nvSpPr>
        <p:spPr>
          <a:xfrm>
            <a:off x="6620004" y="1779592"/>
            <a:ext cx="1526777" cy="569913"/>
          </a:xfrm>
        </p:spPr>
        <p:txBody>
          <a:bodyPr/>
          <a:lstStyle>
            <a:lvl1pPr algn="ctr">
              <a:defRPr sz="1000"/>
            </a:lvl1pPr>
          </a:lstStyle>
          <a:p>
            <a:r>
              <a:rPr lang="en-GB"/>
              <a:t>Click to insert image</a:t>
            </a:r>
          </a:p>
        </p:txBody>
      </p:sp>
      <p:sp>
        <p:nvSpPr>
          <p:cNvPr id="9" name="Picture Placeholder 4">
            <a:extLst>
              <a:ext uri="{FF2B5EF4-FFF2-40B4-BE49-F238E27FC236}">
                <a16:creationId xmlns:a16="http://schemas.microsoft.com/office/drawing/2014/main" id="{0B81CB49-134C-3E05-1D12-05DAF91A4A39}"/>
              </a:ext>
            </a:extLst>
          </p:cNvPr>
          <p:cNvSpPr>
            <a:spLocks noGrp="1"/>
          </p:cNvSpPr>
          <p:nvPr>
            <p:ph type="pic" sz="quarter" idx="20" hasCustomPrompt="1"/>
          </p:nvPr>
        </p:nvSpPr>
        <p:spPr>
          <a:xfrm>
            <a:off x="9434160" y="1777568"/>
            <a:ext cx="1526777" cy="569913"/>
          </a:xfrm>
        </p:spPr>
        <p:txBody>
          <a:bodyPr/>
          <a:lstStyle>
            <a:lvl1pPr algn="ctr">
              <a:defRPr sz="1000"/>
            </a:lvl1pPr>
          </a:lstStyle>
          <a:p>
            <a:r>
              <a:rPr lang="en-GB"/>
              <a:t>Click to insert image</a:t>
            </a:r>
          </a:p>
        </p:txBody>
      </p:sp>
      <p:sp>
        <p:nvSpPr>
          <p:cNvPr id="10" name="Picture Placeholder 4">
            <a:extLst>
              <a:ext uri="{FF2B5EF4-FFF2-40B4-BE49-F238E27FC236}">
                <a16:creationId xmlns:a16="http://schemas.microsoft.com/office/drawing/2014/main" id="{C32F5012-9401-53E4-5A9D-D76F0AE6BBB0}"/>
              </a:ext>
            </a:extLst>
          </p:cNvPr>
          <p:cNvSpPr>
            <a:spLocks noGrp="1"/>
          </p:cNvSpPr>
          <p:nvPr>
            <p:ph type="pic" sz="quarter" idx="21" hasCustomPrompt="1"/>
          </p:nvPr>
        </p:nvSpPr>
        <p:spPr>
          <a:xfrm>
            <a:off x="1037081" y="4062212"/>
            <a:ext cx="1526777" cy="569913"/>
          </a:xfrm>
        </p:spPr>
        <p:txBody>
          <a:bodyPr/>
          <a:lstStyle>
            <a:lvl1pPr algn="ctr">
              <a:defRPr sz="1000"/>
            </a:lvl1pPr>
          </a:lstStyle>
          <a:p>
            <a:r>
              <a:rPr lang="en-GB"/>
              <a:t>Click to insert image</a:t>
            </a:r>
          </a:p>
        </p:txBody>
      </p:sp>
      <p:sp>
        <p:nvSpPr>
          <p:cNvPr id="11" name="Picture Placeholder 4">
            <a:extLst>
              <a:ext uri="{FF2B5EF4-FFF2-40B4-BE49-F238E27FC236}">
                <a16:creationId xmlns:a16="http://schemas.microsoft.com/office/drawing/2014/main" id="{4D63402C-0E1E-F780-D85A-3E6700CD5E07}"/>
              </a:ext>
            </a:extLst>
          </p:cNvPr>
          <p:cNvSpPr>
            <a:spLocks noGrp="1"/>
          </p:cNvSpPr>
          <p:nvPr>
            <p:ph type="pic" sz="quarter" idx="22" hasCustomPrompt="1"/>
          </p:nvPr>
        </p:nvSpPr>
        <p:spPr>
          <a:xfrm>
            <a:off x="3843002" y="4062212"/>
            <a:ext cx="1526777" cy="569913"/>
          </a:xfrm>
        </p:spPr>
        <p:txBody>
          <a:bodyPr/>
          <a:lstStyle>
            <a:lvl1pPr algn="ctr">
              <a:defRPr sz="1000"/>
            </a:lvl1pPr>
          </a:lstStyle>
          <a:p>
            <a:r>
              <a:rPr lang="en-GB"/>
              <a:t>Click to insert image</a:t>
            </a:r>
          </a:p>
        </p:txBody>
      </p:sp>
      <p:sp>
        <p:nvSpPr>
          <p:cNvPr id="12" name="Picture Placeholder 4">
            <a:extLst>
              <a:ext uri="{FF2B5EF4-FFF2-40B4-BE49-F238E27FC236}">
                <a16:creationId xmlns:a16="http://schemas.microsoft.com/office/drawing/2014/main" id="{0AC9B3F9-5202-A1F7-9E9B-D18BDC7D7EC0}"/>
              </a:ext>
            </a:extLst>
          </p:cNvPr>
          <p:cNvSpPr>
            <a:spLocks noGrp="1"/>
          </p:cNvSpPr>
          <p:nvPr>
            <p:ph type="pic" sz="quarter" idx="23" hasCustomPrompt="1"/>
          </p:nvPr>
        </p:nvSpPr>
        <p:spPr>
          <a:xfrm>
            <a:off x="6636682" y="4062212"/>
            <a:ext cx="1526777" cy="569913"/>
          </a:xfrm>
        </p:spPr>
        <p:txBody>
          <a:bodyPr/>
          <a:lstStyle>
            <a:lvl1pPr algn="ctr">
              <a:defRPr sz="1000"/>
            </a:lvl1pPr>
          </a:lstStyle>
          <a:p>
            <a:r>
              <a:rPr lang="en-GB"/>
              <a:t>Click to insert image</a:t>
            </a:r>
          </a:p>
        </p:txBody>
      </p:sp>
      <p:sp>
        <p:nvSpPr>
          <p:cNvPr id="13" name="Picture Placeholder 4">
            <a:extLst>
              <a:ext uri="{FF2B5EF4-FFF2-40B4-BE49-F238E27FC236}">
                <a16:creationId xmlns:a16="http://schemas.microsoft.com/office/drawing/2014/main" id="{A606EF24-0D1A-A066-FC0A-822930923A6C}"/>
              </a:ext>
            </a:extLst>
          </p:cNvPr>
          <p:cNvSpPr>
            <a:spLocks noGrp="1"/>
          </p:cNvSpPr>
          <p:nvPr>
            <p:ph type="pic" sz="quarter" idx="24" hasCustomPrompt="1"/>
          </p:nvPr>
        </p:nvSpPr>
        <p:spPr>
          <a:xfrm>
            <a:off x="9450838" y="4060189"/>
            <a:ext cx="1526777" cy="569913"/>
          </a:xfrm>
        </p:spPr>
        <p:txBody>
          <a:bodyPr/>
          <a:lstStyle>
            <a:lvl1pPr algn="ctr">
              <a:defRPr sz="1000"/>
            </a:lvl1pPr>
          </a:lstStyle>
          <a:p>
            <a:r>
              <a:rPr lang="en-GB"/>
              <a:t>Click to insert image</a:t>
            </a:r>
          </a:p>
        </p:txBody>
      </p:sp>
      <p:sp>
        <p:nvSpPr>
          <p:cNvPr id="20" name="Text Placeholder 17">
            <a:extLst>
              <a:ext uri="{FF2B5EF4-FFF2-40B4-BE49-F238E27FC236}">
                <a16:creationId xmlns:a16="http://schemas.microsoft.com/office/drawing/2014/main" id="{D7D29E38-D94D-D368-0A03-10274CFCF10F}"/>
              </a:ext>
            </a:extLst>
          </p:cNvPr>
          <p:cNvSpPr>
            <a:spLocks noGrp="1"/>
          </p:cNvSpPr>
          <p:nvPr>
            <p:ph type="body" sz="quarter" idx="54" hasCustomPrompt="1"/>
          </p:nvPr>
        </p:nvSpPr>
        <p:spPr>
          <a:xfrm>
            <a:off x="3465037" y="3174060"/>
            <a:ext cx="2226770" cy="375487"/>
          </a:xfrm>
        </p:spPr>
        <p:txBody>
          <a:bodyPr/>
          <a:lstStyle>
            <a:lvl1pPr algn="ctr">
              <a:defRPr sz="800"/>
            </a:lvl1pPr>
          </a:lstStyle>
          <a:p>
            <a:pPr lvl="0"/>
            <a:r>
              <a:rPr lang="en-GB"/>
              <a:t>Insert text</a:t>
            </a:r>
          </a:p>
        </p:txBody>
      </p:sp>
      <p:sp>
        <p:nvSpPr>
          <p:cNvPr id="22" name="Text Placeholder 17">
            <a:extLst>
              <a:ext uri="{FF2B5EF4-FFF2-40B4-BE49-F238E27FC236}">
                <a16:creationId xmlns:a16="http://schemas.microsoft.com/office/drawing/2014/main" id="{A2291EDD-E067-F2C1-FA51-54656AEDE032}"/>
              </a:ext>
            </a:extLst>
          </p:cNvPr>
          <p:cNvSpPr>
            <a:spLocks noGrp="1"/>
          </p:cNvSpPr>
          <p:nvPr>
            <p:ph type="body" sz="quarter" idx="56" hasCustomPrompt="1"/>
          </p:nvPr>
        </p:nvSpPr>
        <p:spPr>
          <a:xfrm>
            <a:off x="6258718" y="3174060"/>
            <a:ext cx="2226770" cy="375487"/>
          </a:xfrm>
        </p:spPr>
        <p:txBody>
          <a:bodyPr/>
          <a:lstStyle>
            <a:lvl1pPr algn="ctr">
              <a:defRPr sz="800"/>
            </a:lvl1pPr>
          </a:lstStyle>
          <a:p>
            <a:pPr lvl="0"/>
            <a:r>
              <a:rPr lang="en-GB"/>
              <a:t>Insert text</a:t>
            </a:r>
          </a:p>
        </p:txBody>
      </p:sp>
      <p:sp>
        <p:nvSpPr>
          <p:cNvPr id="24" name="Text Placeholder 17">
            <a:extLst>
              <a:ext uri="{FF2B5EF4-FFF2-40B4-BE49-F238E27FC236}">
                <a16:creationId xmlns:a16="http://schemas.microsoft.com/office/drawing/2014/main" id="{A05ECCD7-062B-6525-9E3B-D2773429E0AE}"/>
              </a:ext>
            </a:extLst>
          </p:cNvPr>
          <p:cNvSpPr>
            <a:spLocks noGrp="1"/>
          </p:cNvSpPr>
          <p:nvPr>
            <p:ph type="body" sz="quarter" idx="58" hasCustomPrompt="1"/>
          </p:nvPr>
        </p:nvSpPr>
        <p:spPr>
          <a:xfrm>
            <a:off x="9072873" y="3174060"/>
            <a:ext cx="2226770" cy="375487"/>
          </a:xfrm>
        </p:spPr>
        <p:txBody>
          <a:bodyPr/>
          <a:lstStyle>
            <a:lvl1pPr algn="ctr">
              <a:defRPr sz="800"/>
            </a:lvl1pPr>
          </a:lstStyle>
          <a:p>
            <a:pPr lvl="0"/>
            <a:r>
              <a:rPr lang="en-GB"/>
              <a:t>Insert text</a:t>
            </a:r>
          </a:p>
        </p:txBody>
      </p:sp>
      <p:sp>
        <p:nvSpPr>
          <p:cNvPr id="26" name="Text Placeholder 17">
            <a:extLst>
              <a:ext uri="{FF2B5EF4-FFF2-40B4-BE49-F238E27FC236}">
                <a16:creationId xmlns:a16="http://schemas.microsoft.com/office/drawing/2014/main" id="{677DAA12-8DDE-5B6A-7011-68103402B347}"/>
              </a:ext>
            </a:extLst>
          </p:cNvPr>
          <p:cNvSpPr>
            <a:spLocks noGrp="1"/>
          </p:cNvSpPr>
          <p:nvPr>
            <p:ph type="body" sz="quarter" idx="60" hasCustomPrompt="1"/>
          </p:nvPr>
        </p:nvSpPr>
        <p:spPr>
          <a:xfrm>
            <a:off x="688671" y="5437668"/>
            <a:ext cx="2226770" cy="375487"/>
          </a:xfrm>
        </p:spPr>
        <p:txBody>
          <a:bodyPr/>
          <a:lstStyle>
            <a:lvl1pPr algn="ctr">
              <a:defRPr sz="800"/>
            </a:lvl1pPr>
          </a:lstStyle>
          <a:p>
            <a:pPr lvl="0"/>
            <a:r>
              <a:rPr lang="en-GB"/>
              <a:t>Insert text</a:t>
            </a:r>
          </a:p>
        </p:txBody>
      </p:sp>
      <p:sp>
        <p:nvSpPr>
          <p:cNvPr id="28" name="Text Placeholder 17">
            <a:extLst>
              <a:ext uri="{FF2B5EF4-FFF2-40B4-BE49-F238E27FC236}">
                <a16:creationId xmlns:a16="http://schemas.microsoft.com/office/drawing/2014/main" id="{6B7D8FFB-C55A-99FD-4FE1-2B53DAFF9F2E}"/>
              </a:ext>
            </a:extLst>
          </p:cNvPr>
          <p:cNvSpPr>
            <a:spLocks noGrp="1"/>
          </p:cNvSpPr>
          <p:nvPr>
            <p:ph type="body" sz="quarter" idx="62" hasCustomPrompt="1"/>
          </p:nvPr>
        </p:nvSpPr>
        <p:spPr>
          <a:xfrm>
            <a:off x="3481714" y="5437668"/>
            <a:ext cx="2226770" cy="375487"/>
          </a:xfrm>
        </p:spPr>
        <p:txBody>
          <a:bodyPr/>
          <a:lstStyle>
            <a:lvl1pPr algn="ctr">
              <a:defRPr sz="800"/>
            </a:lvl1pPr>
          </a:lstStyle>
          <a:p>
            <a:pPr lvl="0"/>
            <a:r>
              <a:rPr lang="en-GB"/>
              <a:t>Insert text</a:t>
            </a:r>
          </a:p>
        </p:txBody>
      </p:sp>
      <p:sp>
        <p:nvSpPr>
          <p:cNvPr id="30" name="Text Placeholder 17">
            <a:extLst>
              <a:ext uri="{FF2B5EF4-FFF2-40B4-BE49-F238E27FC236}">
                <a16:creationId xmlns:a16="http://schemas.microsoft.com/office/drawing/2014/main" id="{1E3E4AA8-12D8-E417-A3F1-9A72F36A12CC}"/>
              </a:ext>
            </a:extLst>
          </p:cNvPr>
          <p:cNvSpPr>
            <a:spLocks noGrp="1"/>
          </p:cNvSpPr>
          <p:nvPr>
            <p:ph type="body" sz="quarter" idx="64" hasCustomPrompt="1"/>
          </p:nvPr>
        </p:nvSpPr>
        <p:spPr>
          <a:xfrm>
            <a:off x="6275395" y="5437668"/>
            <a:ext cx="2226770" cy="375487"/>
          </a:xfrm>
        </p:spPr>
        <p:txBody>
          <a:bodyPr/>
          <a:lstStyle>
            <a:lvl1pPr algn="ctr">
              <a:defRPr sz="800"/>
            </a:lvl1pPr>
          </a:lstStyle>
          <a:p>
            <a:pPr lvl="0"/>
            <a:r>
              <a:rPr lang="en-GB"/>
              <a:t>Insert text</a:t>
            </a:r>
          </a:p>
        </p:txBody>
      </p:sp>
      <p:sp>
        <p:nvSpPr>
          <p:cNvPr id="32" name="Text Placeholder 17">
            <a:extLst>
              <a:ext uri="{FF2B5EF4-FFF2-40B4-BE49-F238E27FC236}">
                <a16:creationId xmlns:a16="http://schemas.microsoft.com/office/drawing/2014/main" id="{8179C460-67CA-15B1-7A0A-73B058F90FE6}"/>
              </a:ext>
            </a:extLst>
          </p:cNvPr>
          <p:cNvSpPr>
            <a:spLocks noGrp="1"/>
          </p:cNvSpPr>
          <p:nvPr>
            <p:ph type="body" sz="quarter" idx="66" hasCustomPrompt="1"/>
          </p:nvPr>
        </p:nvSpPr>
        <p:spPr>
          <a:xfrm>
            <a:off x="9089550" y="5437668"/>
            <a:ext cx="2226770" cy="375487"/>
          </a:xfrm>
        </p:spPr>
        <p:txBody>
          <a:bodyPr/>
          <a:lstStyle>
            <a:lvl1pPr algn="ctr">
              <a:defRPr sz="800"/>
            </a:lvl1pPr>
          </a:lstStyle>
          <a:p>
            <a:pPr lvl="0"/>
            <a:r>
              <a:rPr lang="en-GB"/>
              <a:t>Insert text</a:t>
            </a:r>
          </a:p>
        </p:txBody>
      </p:sp>
      <p:grpSp>
        <p:nvGrpSpPr>
          <p:cNvPr id="4" name="Group 3">
            <a:extLst>
              <a:ext uri="{FF2B5EF4-FFF2-40B4-BE49-F238E27FC236}">
                <a16:creationId xmlns:a16="http://schemas.microsoft.com/office/drawing/2014/main" id="{5791879D-F995-70B2-50E3-DD9D27EF5C02}"/>
              </a:ext>
            </a:extLst>
          </p:cNvPr>
          <p:cNvGrpSpPr/>
          <p:nvPr userDrawn="1"/>
        </p:nvGrpSpPr>
        <p:grpSpPr>
          <a:xfrm>
            <a:off x="12332097" y="1"/>
            <a:ext cx="2094408" cy="3335867"/>
            <a:chOff x="-2178418" y="4487679"/>
            <a:chExt cx="2094954" cy="3335867"/>
          </a:xfrm>
        </p:grpSpPr>
        <p:sp>
          <p:nvSpPr>
            <p:cNvPr id="37" name="Rectangle 36">
              <a:extLst>
                <a:ext uri="{FF2B5EF4-FFF2-40B4-BE49-F238E27FC236}">
                  <a16:creationId xmlns:a16="http://schemas.microsoft.com/office/drawing/2014/main" id="{81EFFF96-E605-BB40-559A-181860517319}"/>
                </a:ext>
              </a:extLst>
            </p:cNvPr>
            <p:cNvSpPr/>
            <p:nvPr/>
          </p:nvSpPr>
          <p:spPr>
            <a:xfrm>
              <a:off x="-2178418" y="4487680"/>
              <a:ext cx="2094954" cy="3335866"/>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333333"/>
                </a:solidFill>
              </a:endParaRPr>
            </a:p>
          </p:txBody>
        </p:sp>
        <p:sp>
          <p:nvSpPr>
            <p:cNvPr id="38" name="Rectangle 37">
              <a:extLst>
                <a:ext uri="{FF2B5EF4-FFF2-40B4-BE49-F238E27FC236}">
                  <a16:creationId xmlns:a16="http://schemas.microsoft.com/office/drawing/2014/main" id="{8E03ECDF-BA3E-529E-3269-65A6E2E293E0}"/>
                </a:ext>
              </a:extLst>
            </p:cNvPr>
            <p:cNvSpPr/>
            <p:nvPr/>
          </p:nvSpPr>
          <p:spPr>
            <a:xfrm>
              <a:off x="-2178418" y="4487679"/>
              <a:ext cx="2094954" cy="55616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799">
                <a:solidFill>
                  <a:srgbClr val="333333"/>
                </a:solidFill>
              </a:endParaRPr>
            </a:p>
          </p:txBody>
        </p:sp>
        <p:sp>
          <p:nvSpPr>
            <p:cNvPr id="39" name="TextBox 38">
              <a:extLst>
                <a:ext uri="{FF2B5EF4-FFF2-40B4-BE49-F238E27FC236}">
                  <a16:creationId xmlns:a16="http://schemas.microsoft.com/office/drawing/2014/main" id="{E51CD84E-AC01-EC5A-B644-F0CA9D41A1E6}"/>
                </a:ext>
              </a:extLst>
            </p:cNvPr>
            <p:cNvSpPr txBox="1"/>
            <p:nvPr/>
          </p:nvSpPr>
          <p:spPr>
            <a:xfrm>
              <a:off x="-1943077" y="4533656"/>
              <a:ext cx="1668186" cy="461665"/>
            </a:xfrm>
            <a:prstGeom prst="rect">
              <a:avLst/>
            </a:prstGeom>
            <a:noFill/>
          </p:spPr>
          <p:txBody>
            <a:bodyPr wrap="square" rtlCol="0">
              <a:spAutoFit/>
            </a:bodyPr>
            <a:lstStyle/>
            <a:p>
              <a:pPr algn="ctr"/>
              <a:r>
                <a:rPr lang="en-GB" sz="1200">
                  <a:solidFill>
                    <a:srgbClr val="333333"/>
                  </a:solidFill>
                  <a:latin typeface="+mn-lt"/>
                </a:rPr>
                <a:t>HOW TO INSERT </a:t>
              </a:r>
              <a:br>
                <a:rPr lang="en-GB" sz="1200">
                  <a:solidFill>
                    <a:srgbClr val="333333"/>
                  </a:solidFill>
                  <a:latin typeface="+mn-lt"/>
                </a:rPr>
              </a:br>
              <a:r>
                <a:rPr lang="en-GB" sz="1200">
                  <a:solidFill>
                    <a:srgbClr val="333333"/>
                  </a:solidFill>
                  <a:latin typeface="+mn-lt"/>
                </a:rPr>
                <a:t>A LOGO</a:t>
              </a:r>
            </a:p>
          </p:txBody>
        </p:sp>
        <p:sp>
          <p:nvSpPr>
            <p:cNvPr id="40" name="TextBox 39">
              <a:extLst>
                <a:ext uri="{FF2B5EF4-FFF2-40B4-BE49-F238E27FC236}">
                  <a16:creationId xmlns:a16="http://schemas.microsoft.com/office/drawing/2014/main" id="{F7E3F5E0-EBC9-4D46-43CF-B5537F4B021F}"/>
                </a:ext>
              </a:extLst>
            </p:cNvPr>
            <p:cNvSpPr txBox="1"/>
            <p:nvPr/>
          </p:nvSpPr>
          <p:spPr>
            <a:xfrm>
              <a:off x="-2156460" y="5547394"/>
              <a:ext cx="2032272" cy="707886"/>
            </a:xfrm>
            <a:prstGeom prst="rect">
              <a:avLst/>
            </a:prstGeom>
            <a:noFill/>
          </p:spPr>
          <p:txBody>
            <a:bodyPr wrap="square" rtlCol="0">
              <a:spAutoFit/>
            </a:bodyPr>
            <a:lstStyle/>
            <a:p>
              <a:r>
                <a:rPr lang="en-GB" sz="1000" b="1">
                  <a:solidFill>
                    <a:srgbClr val="333333"/>
                  </a:solidFill>
                </a:rPr>
                <a:t>2. </a:t>
              </a:r>
              <a:r>
                <a:rPr lang="en-GB" sz="1000">
                  <a:solidFill>
                    <a:srgbClr val="333333"/>
                  </a:solidFill>
                </a:rPr>
                <a:t>Click on the </a:t>
              </a:r>
              <a:r>
                <a:rPr lang="en-GB" sz="1000" b="0">
                  <a:solidFill>
                    <a:srgbClr val="333333"/>
                  </a:solidFill>
                  <a:latin typeface="Arial" panose="020B0604020202020204" pitchFamily="34" charset="0"/>
                </a:rPr>
                <a:t>icon </a:t>
              </a:r>
              <a:r>
                <a:rPr lang="en-GB" sz="1000">
                  <a:solidFill>
                    <a:srgbClr val="333333"/>
                  </a:solidFill>
                </a:rPr>
                <a:t>in the middle of the placeholder and choose the logo needed from your computer.</a:t>
              </a:r>
            </a:p>
          </p:txBody>
        </p:sp>
        <p:sp>
          <p:nvSpPr>
            <p:cNvPr id="41" name="TextBox 40">
              <a:extLst>
                <a:ext uri="{FF2B5EF4-FFF2-40B4-BE49-F238E27FC236}">
                  <a16:creationId xmlns:a16="http://schemas.microsoft.com/office/drawing/2014/main" id="{6C378019-2969-A01B-C9C1-0C5DDB7269D3}"/>
                </a:ext>
              </a:extLst>
            </p:cNvPr>
            <p:cNvSpPr txBox="1"/>
            <p:nvPr/>
          </p:nvSpPr>
          <p:spPr>
            <a:xfrm>
              <a:off x="-2156460" y="6282027"/>
              <a:ext cx="1881569" cy="861774"/>
            </a:xfrm>
            <a:prstGeom prst="rect">
              <a:avLst/>
            </a:prstGeom>
            <a:noFill/>
          </p:spPr>
          <p:txBody>
            <a:bodyPr wrap="square" rtlCol="0">
              <a:spAutoFit/>
            </a:bodyPr>
            <a:lstStyle/>
            <a:p>
              <a:r>
                <a:rPr lang="en-GB" sz="1000" b="1">
                  <a:solidFill>
                    <a:srgbClr val="333333"/>
                  </a:solidFill>
                </a:rPr>
                <a:t>3. </a:t>
              </a:r>
              <a:r>
                <a:rPr lang="en-GB" sz="1000">
                  <a:solidFill>
                    <a:srgbClr val="333333"/>
                  </a:solidFill>
                </a:rPr>
                <a:t>Click on the </a:t>
              </a:r>
              <a:r>
                <a:rPr lang="en-GB" sz="1000" b="0">
                  <a:solidFill>
                    <a:srgbClr val="333333"/>
                  </a:solidFill>
                  <a:latin typeface="Arial" panose="020B0604020202020204" pitchFamily="34" charset="0"/>
                </a:rPr>
                <a:t>Picture Format </a:t>
              </a:r>
              <a:r>
                <a:rPr lang="en-GB" sz="1000">
                  <a:solidFill>
                    <a:srgbClr val="333333"/>
                  </a:solidFill>
                </a:rPr>
                <a:t>tab in the ribbon and choose </a:t>
              </a:r>
              <a:r>
                <a:rPr lang="en-GB" sz="1000" b="0">
                  <a:solidFill>
                    <a:srgbClr val="333333"/>
                  </a:solidFill>
                  <a:latin typeface="Arial" panose="020B0604020202020204" pitchFamily="34" charset="0"/>
                </a:rPr>
                <a:t>Crop</a:t>
              </a:r>
              <a:r>
                <a:rPr lang="en-GB" sz="1000">
                  <a:solidFill>
                    <a:srgbClr val="333333"/>
                  </a:solidFill>
                </a:rPr>
                <a:t> option to edit the position and composition of your icon.</a:t>
              </a:r>
            </a:p>
          </p:txBody>
        </p:sp>
        <p:sp>
          <p:nvSpPr>
            <p:cNvPr id="42" name="TextBox 41">
              <a:extLst>
                <a:ext uri="{FF2B5EF4-FFF2-40B4-BE49-F238E27FC236}">
                  <a16:creationId xmlns:a16="http://schemas.microsoft.com/office/drawing/2014/main" id="{3A68A1E9-F0BA-58FE-8B73-57ED5089BF2B}"/>
                </a:ext>
              </a:extLst>
            </p:cNvPr>
            <p:cNvSpPr txBox="1"/>
            <p:nvPr/>
          </p:nvSpPr>
          <p:spPr>
            <a:xfrm>
              <a:off x="-2156460" y="7170548"/>
              <a:ext cx="2032272" cy="553998"/>
            </a:xfrm>
            <a:prstGeom prst="rect">
              <a:avLst/>
            </a:prstGeom>
            <a:noFill/>
          </p:spPr>
          <p:txBody>
            <a:bodyPr wrap="square" rtlCol="0">
              <a:spAutoFit/>
            </a:bodyPr>
            <a:lstStyle/>
            <a:p>
              <a:r>
                <a:rPr lang="en-GB" sz="1000" b="1">
                  <a:solidFill>
                    <a:srgbClr val="333333"/>
                  </a:solidFill>
                </a:rPr>
                <a:t>4. </a:t>
              </a:r>
              <a:r>
                <a:rPr lang="en-GB" sz="1000">
                  <a:solidFill>
                    <a:srgbClr val="333333"/>
                  </a:solidFill>
                </a:rPr>
                <a:t>Click on the drop down arrow and choose </a:t>
              </a:r>
              <a:r>
                <a:rPr lang="en-GB" sz="1000" b="0">
                  <a:solidFill>
                    <a:srgbClr val="333333"/>
                  </a:solidFill>
                  <a:latin typeface="Arial" panose="020B0604020202020204" pitchFamily="34" charset="0"/>
                </a:rPr>
                <a:t>Fit</a:t>
              </a:r>
              <a:r>
                <a:rPr lang="en-GB" sz="1000">
                  <a:solidFill>
                    <a:srgbClr val="333333"/>
                  </a:solidFill>
                </a:rPr>
                <a:t> to fit the icon to the placeholder.</a:t>
              </a:r>
            </a:p>
          </p:txBody>
        </p:sp>
        <p:sp>
          <p:nvSpPr>
            <p:cNvPr id="43" name="TextBox 42">
              <a:extLst>
                <a:ext uri="{FF2B5EF4-FFF2-40B4-BE49-F238E27FC236}">
                  <a16:creationId xmlns:a16="http://schemas.microsoft.com/office/drawing/2014/main" id="{2AEB24C0-E9A7-94B6-6AF9-1342462F30C8}"/>
                </a:ext>
              </a:extLst>
            </p:cNvPr>
            <p:cNvSpPr txBox="1"/>
            <p:nvPr userDrawn="1"/>
          </p:nvSpPr>
          <p:spPr>
            <a:xfrm>
              <a:off x="-2156460" y="5119692"/>
              <a:ext cx="1976174" cy="400110"/>
            </a:xfrm>
            <a:prstGeom prst="rect">
              <a:avLst/>
            </a:prstGeom>
            <a:noFill/>
          </p:spPr>
          <p:txBody>
            <a:bodyPr wrap="square" rtlCol="0">
              <a:spAutoFit/>
            </a:bodyPr>
            <a:lstStyle/>
            <a:p>
              <a:r>
                <a:rPr lang="en-GB" sz="1000" b="1">
                  <a:solidFill>
                    <a:srgbClr val="333333"/>
                  </a:solidFill>
                </a:rPr>
                <a:t>1. </a:t>
              </a:r>
              <a:r>
                <a:rPr lang="en-GB" sz="1000">
                  <a:solidFill>
                    <a:srgbClr val="333333"/>
                  </a:solidFill>
                </a:rPr>
                <a:t>To replace an existing logo, first delete it. </a:t>
              </a:r>
              <a:endParaRPr lang="en-GB" sz="1000">
                <a:solidFill>
                  <a:srgbClr val="333333"/>
                </a:solidFill>
                <a:latin typeface="Arial" panose="020B0604020202020204" pitchFamily="34" charset="0"/>
              </a:endParaRPr>
            </a:p>
          </p:txBody>
        </p:sp>
      </p:grpSp>
      <p:sp>
        <p:nvSpPr>
          <p:cNvPr id="2" name="Footer Placeholder 4">
            <a:extLst>
              <a:ext uri="{FF2B5EF4-FFF2-40B4-BE49-F238E27FC236}">
                <a16:creationId xmlns:a16="http://schemas.microsoft.com/office/drawing/2014/main" id="{432F3DD6-0F94-79BE-A42B-F99AEFD78562}"/>
              </a:ext>
            </a:extLst>
          </p:cNvPr>
          <p:cNvSpPr>
            <a:spLocks noGrp="1"/>
          </p:cNvSpPr>
          <p:nvPr>
            <p:ph type="ftr" sz="quarter" idx="3"/>
          </p:nvPr>
        </p:nvSpPr>
        <p:spPr>
          <a:xfrm rot="5400000">
            <a:off x="8770654" y="3198629"/>
            <a:ext cx="6616800" cy="219543"/>
          </a:xfrm>
          <a:prstGeom prst="rect">
            <a:avLst/>
          </a:prstGeom>
          <a:solidFill>
            <a:schemeClr val="accent1"/>
          </a:solidFill>
        </p:spPr>
        <p:txBody>
          <a:bodyPr wrap="square" rtlCol="0" anchor="ctr">
            <a:noAutofit/>
          </a:bodyPr>
          <a:lstStyle>
            <a:lvl1pPr algn="ctr">
              <a:lnSpc>
                <a:spcPct val="100000"/>
              </a:lnSpc>
              <a:spcAft>
                <a:spcPts val="1200"/>
              </a:spcAft>
              <a:defRPr lang="en-GB" sz="900" b="0" spc="100" baseline="0" smtClean="0"/>
            </a:lvl1pPr>
          </a:lstStyle>
          <a:p>
            <a:r>
              <a:rPr lang="en-IN"/>
              <a:t>SECTION TITLE</a:t>
            </a:r>
          </a:p>
        </p:txBody>
      </p:sp>
      <p:sp>
        <p:nvSpPr>
          <p:cNvPr id="46" name="Slide Number Placeholder 46">
            <a:extLst>
              <a:ext uri="{FF2B5EF4-FFF2-40B4-BE49-F238E27FC236}">
                <a16:creationId xmlns:a16="http://schemas.microsoft.com/office/drawing/2014/main" id="{DEBA1AF0-C432-4E48-B03E-85D0D307750A}"/>
              </a:ext>
            </a:extLst>
          </p:cNvPr>
          <p:cNvSpPr>
            <a:spLocks noGrp="1"/>
          </p:cNvSpPr>
          <p:nvPr>
            <p:ph type="sldNum" sz="quarter" idx="34"/>
          </p:nvPr>
        </p:nvSpPr>
        <p:spPr>
          <a:xfrm>
            <a:off x="11967901" y="6617924"/>
            <a:ext cx="220924" cy="240077"/>
          </a:xfrm>
          <a:prstGeom prst="rect">
            <a:avLst/>
          </a:prstGeom>
          <a:solidFill>
            <a:schemeClr val="accent1"/>
          </a:solidFill>
        </p:spPr>
        <p:txBody>
          <a:bodyPr/>
          <a:lstStyle/>
          <a:p>
            <a:fld id="{BB07EAE1-021A-493C-B07F-6FE9E5D11BEB}" type="slidenum">
              <a:rPr lang="en-GB" smtClean="0"/>
              <a:pPr/>
              <a:t>‹#›</a:t>
            </a:fld>
            <a:endParaRPr lang="en-GB"/>
          </a:p>
        </p:txBody>
      </p:sp>
    </p:spTree>
    <p:custDataLst>
      <p:tags r:id="rId1"/>
    </p:custDataLst>
    <p:extLst>
      <p:ext uri="{BB962C8B-B14F-4D97-AF65-F5344CB8AC3E}">
        <p14:creationId xmlns:p14="http://schemas.microsoft.com/office/powerpoint/2010/main" val="3771025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9BC4D82-0182-501C-9231-46767680476E}"/>
              </a:ext>
            </a:extLst>
          </p:cNvPr>
          <p:cNvSpPr>
            <a:spLocks noGrp="1"/>
          </p:cNvSpPr>
          <p:nvPr>
            <p:ph type="dt" sz="half" idx="10"/>
          </p:nvPr>
        </p:nvSpPr>
        <p:spPr/>
        <p:txBody>
          <a:bodyPr/>
          <a:lstStyle/>
          <a:p>
            <a:fld id="{961FE8FD-B23E-4E1A-83EF-0847EBEA0105}" type="datetimeFigureOut">
              <a:rPr lang="en-US" dirty="0"/>
              <a:t>10/23/2025</a:t>
            </a:fld>
            <a:endParaRPr lang="en-US"/>
          </a:p>
        </p:txBody>
      </p:sp>
      <p:sp>
        <p:nvSpPr>
          <p:cNvPr id="3" name="Footer Placeholder 2">
            <a:extLst>
              <a:ext uri="{FF2B5EF4-FFF2-40B4-BE49-F238E27FC236}">
                <a16:creationId xmlns:a16="http://schemas.microsoft.com/office/drawing/2014/main" id="{10EAA6C9-A7F3-19F1-D17C-A1D83FAF553F}"/>
              </a:ext>
            </a:extLst>
          </p:cNvPr>
          <p:cNvSpPr>
            <a:spLocks noGrp="1"/>
          </p:cNvSpPr>
          <p:nvPr>
            <p:ph type="ftr" sz="quarter" idx="11"/>
          </p:nvPr>
        </p:nvSpPr>
        <p:spPr/>
        <p:txBody>
          <a:bodyPr/>
          <a:lstStyle/>
          <a:p>
            <a:r>
              <a:rPr lang="en-US"/>
              <a:t>
              </a:t>
            </a:r>
          </a:p>
        </p:txBody>
      </p:sp>
      <p:sp>
        <p:nvSpPr>
          <p:cNvPr id="4" name="Slide Number Placeholder 3">
            <a:extLst>
              <a:ext uri="{FF2B5EF4-FFF2-40B4-BE49-F238E27FC236}">
                <a16:creationId xmlns:a16="http://schemas.microsoft.com/office/drawing/2014/main" id="{34EBB816-1B94-116F-92D4-6043AE9E0C6B}"/>
              </a:ext>
            </a:extLst>
          </p:cNvPr>
          <p:cNvSpPr>
            <a:spLocks noGrp="1"/>
          </p:cNvSpPr>
          <p:nvPr>
            <p:ph type="sldNum" sz="quarter" idx="12"/>
          </p:nvPr>
        </p:nvSpPr>
        <p:spPr/>
        <p:txBody>
          <a:bodyPr/>
          <a:lstStyle/>
          <a:p>
            <a:fld id="{CC057153-B650-4DEB-B370-79DDCFDCE934}" type="slidenum">
              <a:rPr lang="en-US" dirty="0"/>
              <a:t>‹#›</a:t>
            </a:fld>
            <a:endParaRPr lang="en-US"/>
          </a:p>
        </p:txBody>
      </p:sp>
    </p:spTree>
    <p:extLst>
      <p:ext uri="{BB962C8B-B14F-4D97-AF65-F5344CB8AC3E}">
        <p14:creationId xmlns:p14="http://schemas.microsoft.com/office/powerpoint/2010/main" val="1026323909"/>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eam structure diagram">
    <p:spTree>
      <p:nvGrpSpPr>
        <p:cNvPr id="1" name=""/>
        <p:cNvGrpSpPr/>
        <p:nvPr/>
      </p:nvGrpSpPr>
      <p:grpSpPr>
        <a:xfrm>
          <a:off x="0" y="0"/>
          <a:ext cx="0" cy="0"/>
          <a:chOff x="0" y="0"/>
          <a:chExt cx="0" cy="0"/>
        </a:xfrm>
      </p:grpSpPr>
      <p:cxnSp>
        <p:nvCxnSpPr>
          <p:cNvPr id="53" name="Straight Connector 52">
            <a:extLst>
              <a:ext uri="{FF2B5EF4-FFF2-40B4-BE49-F238E27FC236}">
                <a16:creationId xmlns:a16="http://schemas.microsoft.com/office/drawing/2014/main" id="{5CF1EF4E-1B13-32A1-7AB2-B1B13F715481}"/>
              </a:ext>
            </a:extLst>
          </p:cNvPr>
          <p:cNvCxnSpPr>
            <a:cxnSpLocks/>
            <a:stCxn id="19" idx="2"/>
            <a:endCxn id="37" idx="0"/>
          </p:cNvCxnSpPr>
          <p:nvPr userDrawn="1"/>
        </p:nvCxnSpPr>
        <p:spPr>
          <a:xfrm>
            <a:off x="5040587" y="3678079"/>
            <a:ext cx="0" cy="1716409"/>
          </a:xfrm>
          <a:prstGeom prst="line">
            <a:avLst/>
          </a:prstGeom>
          <a:ln w="1270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0AC62A63-C2E9-16AA-CD43-1718C35C6C51}"/>
              </a:ext>
            </a:extLst>
          </p:cNvPr>
          <p:cNvCxnSpPr>
            <a:cxnSpLocks/>
            <a:stCxn id="25" idx="2"/>
            <a:endCxn id="43" idx="0"/>
          </p:cNvCxnSpPr>
          <p:nvPr userDrawn="1"/>
        </p:nvCxnSpPr>
        <p:spPr>
          <a:xfrm>
            <a:off x="10220838" y="3678079"/>
            <a:ext cx="0" cy="1716409"/>
          </a:xfrm>
          <a:prstGeom prst="line">
            <a:avLst/>
          </a:prstGeom>
          <a:ln w="1270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57EDF792-42B1-19E0-81C4-D8B0114090E0}"/>
              </a:ext>
            </a:extLst>
          </p:cNvPr>
          <p:cNvCxnSpPr>
            <a:cxnSpLocks/>
            <a:stCxn id="14" idx="2"/>
            <a:endCxn id="40" idx="0"/>
          </p:cNvCxnSpPr>
          <p:nvPr userDrawn="1"/>
        </p:nvCxnSpPr>
        <p:spPr>
          <a:xfrm flipH="1">
            <a:off x="7630713" y="1123951"/>
            <a:ext cx="1" cy="4270537"/>
          </a:xfrm>
          <a:prstGeom prst="line">
            <a:avLst/>
          </a:prstGeom>
          <a:ln w="1270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2" name="Text Placeholder 11">
            <a:extLst>
              <a:ext uri="{FF2B5EF4-FFF2-40B4-BE49-F238E27FC236}">
                <a16:creationId xmlns:a16="http://schemas.microsoft.com/office/drawing/2014/main" id="{0408F6BD-BB4C-D424-E4F9-9CF6CCD10C61}"/>
              </a:ext>
            </a:extLst>
          </p:cNvPr>
          <p:cNvSpPr>
            <a:spLocks noGrp="1"/>
          </p:cNvSpPr>
          <p:nvPr>
            <p:ph type="body" sz="quarter" idx="14" hasCustomPrompt="1"/>
          </p:nvPr>
        </p:nvSpPr>
        <p:spPr>
          <a:xfrm>
            <a:off x="6453490" y="1524002"/>
            <a:ext cx="2354444" cy="835817"/>
          </a:xfrm>
          <a:solidFill>
            <a:schemeClr val="bg2"/>
          </a:solidFill>
          <a:ln w="6350">
            <a:solidFill>
              <a:schemeClr val="tx2"/>
            </a:solidFill>
          </a:ln>
        </p:spPr>
        <p:txBody>
          <a:bodyPr lIns="900000" tIns="396000" rIns="216000"/>
          <a:lstStyle>
            <a:lvl1pPr>
              <a:lnSpc>
                <a:spcPct val="100000"/>
              </a:lnSpc>
              <a:spcAft>
                <a:spcPts val="0"/>
              </a:spcAft>
              <a:defRPr sz="1000"/>
            </a:lvl1pPr>
            <a:lvl2pPr>
              <a:defRPr sz="1000"/>
            </a:lvl2pPr>
            <a:lvl3pPr>
              <a:defRPr sz="900"/>
            </a:lvl3pPr>
            <a:lvl4pPr>
              <a:defRPr sz="800"/>
            </a:lvl4pPr>
            <a:lvl5pPr>
              <a:defRPr sz="800"/>
            </a:lvl5pPr>
          </a:lstStyle>
          <a:p>
            <a:pPr lvl="0"/>
            <a:r>
              <a:rPr lang="en-GB"/>
              <a:t>Insert Designation,</a:t>
            </a:r>
            <a:br>
              <a:rPr lang="en-GB"/>
            </a:br>
            <a:r>
              <a:rPr lang="en-GB"/>
              <a:t>Department</a:t>
            </a:r>
          </a:p>
        </p:txBody>
      </p:sp>
      <p:sp>
        <p:nvSpPr>
          <p:cNvPr id="14" name="Picture Placeholder 13">
            <a:extLst>
              <a:ext uri="{FF2B5EF4-FFF2-40B4-BE49-F238E27FC236}">
                <a16:creationId xmlns:a16="http://schemas.microsoft.com/office/drawing/2014/main" id="{4CFB77C4-E9D4-6892-59A5-876A8174FF10}"/>
              </a:ext>
            </a:extLst>
          </p:cNvPr>
          <p:cNvSpPr>
            <a:spLocks noGrp="1"/>
          </p:cNvSpPr>
          <p:nvPr>
            <p:ph type="pic" sz="quarter" idx="15" hasCustomPrompt="1"/>
          </p:nvPr>
        </p:nvSpPr>
        <p:spPr>
          <a:xfrm>
            <a:off x="6624660" y="402276"/>
            <a:ext cx="2012107" cy="721674"/>
          </a:xfrm>
        </p:spPr>
        <p:txBody>
          <a:bodyPr/>
          <a:lstStyle>
            <a:lvl1pPr algn="ctr">
              <a:defRPr/>
            </a:lvl1pPr>
          </a:lstStyle>
          <a:p>
            <a:r>
              <a:rPr lang="en-GB"/>
              <a:t>Insert client logo</a:t>
            </a:r>
          </a:p>
        </p:txBody>
      </p:sp>
      <p:sp>
        <p:nvSpPr>
          <p:cNvPr id="16" name="Picture Placeholder 15">
            <a:extLst>
              <a:ext uri="{FF2B5EF4-FFF2-40B4-BE49-F238E27FC236}">
                <a16:creationId xmlns:a16="http://schemas.microsoft.com/office/drawing/2014/main" id="{D1BDE6FD-04E3-C21D-3518-6EEB5015D4DB}"/>
              </a:ext>
            </a:extLst>
          </p:cNvPr>
          <p:cNvSpPr>
            <a:spLocks noGrp="1"/>
          </p:cNvSpPr>
          <p:nvPr>
            <p:ph type="pic" sz="quarter" idx="16" hasCustomPrompt="1"/>
          </p:nvPr>
        </p:nvSpPr>
        <p:spPr>
          <a:xfrm>
            <a:off x="6546259" y="1611409"/>
            <a:ext cx="697998" cy="665066"/>
          </a:xfrm>
        </p:spPr>
        <p:txBody>
          <a:bodyPr/>
          <a:lstStyle>
            <a:lvl1pPr algn="ctr">
              <a:defRPr sz="800"/>
            </a:lvl1pPr>
          </a:lstStyle>
          <a:p>
            <a:r>
              <a:rPr lang="en-GB"/>
              <a:t>Click to insert photo</a:t>
            </a:r>
          </a:p>
        </p:txBody>
      </p:sp>
      <p:sp>
        <p:nvSpPr>
          <p:cNvPr id="18" name="Text Placeholder 17">
            <a:extLst>
              <a:ext uri="{FF2B5EF4-FFF2-40B4-BE49-F238E27FC236}">
                <a16:creationId xmlns:a16="http://schemas.microsoft.com/office/drawing/2014/main" id="{BBA7C1EA-0AB8-CA7C-F5C9-172EF3995F0B}"/>
              </a:ext>
            </a:extLst>
          </p:cNvPr>
          <p:cNvSpPr>
            <a:spLocks noGrp="1"/>
          </p:cNvSpPr>
          <p:nvPr>
            <p:ph type="body" sz="quarter" idx="17" hasCustomPrompt="1"/>
          </p:nvPr>
        </p:nvSpPr>
        <p:spPr>
          <a:xfrm>
            <a:off x="7351187" y="1658308"/>
            <a:ext cx="1242886" cy="123111"/>
          </a:xfrm>
          <a:solidFill>
            <a:schemeClr val="accent1"/>
          </a:solidFill>
        </p:spPr>
        <p:txBody>
          <a:bodyPr wrap="square" lIns="0" tIns="0" rIns="0" bIns="0">
            <a:spAutoFit/>
          </a:bodyPr>
          <a:lstStyle>
            <a:lvl1pPr>
              <a:defRPr sz="800">
                <a:latin typeface="Arial" panose="020B0604020202020204" pitchFamily="34" charset="0"/>
              </a:defRPr>
            </a:lvl1pPr>
            <a:lvl2pPr>
              <a:defRPr>
                <a:latin typeface="Gotham Bold" pitchFamily="50" charset="0"/>
              </a:defRPr>
            </a:lvl2pPr>
            <a:lvl3pPr>
              <a:defRPr>
                <a:latin typeface="Gotham Bold" pitchFamily="50" charset="0"/>
              </a:defRPr>
            </a:lvl3pPr>
            <a:lvl4pPr>
              <a:defRPr>
                <a:latin typeface="Gotham Bold" pitchFamily="50" charset="0"/>
              </a:defRPr>
            </a:lvl4pPr>
            <a:lvl5pPr>
              <a:defRPr>
                <a:latin typeface="Gotham Bold" pitchFamily="50" charset="0"/>
              </a:defRPr>
            </a:lvl5pPr>
          </a:lstStyle>
          <a:p>
            <a:pPr lvl="0"/>
            <a:r>
              <a:rPr lang="en-GB"/>
              <a:t>Insert Name</a:t>
            </a:r>
          </a:p>
        </p:txBody>
      </p:sp>
      <p:sp>
        <p:nvSpPr>
          <p:cNvPr id="19" name="Text Placeholder 11">
            <a:extLst>
              <a:ext uri="{FF2B5EF4-FFF2-40B4-BE49-F238E27FC236}">
                <a16:creationId xmlns:a16="http://schemas.microsoft.com/office/drawing/2014/main" id="{91917F59-32B0-952C-EB55-01BCF9C5564F}"/>
              </a:ext>
            </a:extLst>
          </p:cNvPr>
          <p:cNvSpPr>
            <a:spLocks noGrp="1"/>
          </p:cNvSpPr>
          <p:nvPr>
            <p:ph type="body" sz="quarter" idx="18" hasCustomPrompt="1"/>
          </p:nvPr>
        </p:nvSpPr>
        <p:spPr>
          <a:xfrm>
            <a:off x="3863365" y="2842262"/>
            <a:ext cx="2354444" cy="835817"/>
          </a:xfrm>
          <a:solidFill>
            <a:schemeClr val="bg2"/>
          </a:solidFill>
          <a:ln w="6350">
            <a:solidFill>
              <a:schemeClr val="tx2"/>
            </a:solidFill>
          </a:ln>
        </p:spPr>
        <p:txBody>
          <a:bodyPr lIns="900000" tIns="396000" rIns="216000"/>
          <a:lstStyle>
            <a:lvl1pPr>
              <a:lnSpc>
                <a:spcPct val="100000"/>
              </a:lnSpc>
              <a:spcAft>
                <a:spcPts val="0"/>
              </a:spcAft>
              <a:defRPr sz="1000"/>
            </a:lvl1pPr>
            <a:lvl2pPr>
              <a:defRPr sz="1000"/>
            </a:lvl2pPr>
            <a:lvl3pPr>
              <a:defRPr sz="900"/>
            </a:lvl3pPr>
            <a:lvl4pPr>
              <a:defRPr sz="800"/>
            </a:lvl4pPr>
            <a:lvl5pPr>
              <a:defRPr sz="800"/>
            </a:lvl5pPr>
          </a:lstStyle>
          <a:p>
            <a:pPr lvl="0"/>
            <a:r>
              <a:rPr lang="en-GB"/>
              <a:t>Insert Designation,</a:t>
            </a:r>
            <a:br>
              <a:rPr lang="en-GB"/>
            </a:br>
            <a:r>
              <a:rPr lang="en-GB"/>
              <a:t>Department</a:t>
            </a:r>
          </a:p>
        </p:txBody>
      </p:sp>
      <p:sp>
        <p:nvSpPr>
          <p:cNvPr id="20" name="Picture Placeholder 15">
            <a:extLst>
              <a:ext uri="{FF2B5EF4-FFF2-40B4-BE49-F238E27FC236}">
                <a16:creationId xmlns:a16="http://schemas.microsoft.com/office/drawing/2014/main" id="{9E8606F6-DD3B-E314-C42C-75CF3D8E7BA8}"/>
              </a:ext>
            </a:extLst>
          </p:cNvPr>
          <p:cNvSpPr>
            <a:spLocks noGrp="1"/>
          </p:cNvSpPr>
          <p:nvPr>
            <p:ph type="pic" sz="quarter" idx="19" hasCustomPrompt="1"/>
          </p:nvPr>
        </p:nvSpPr>
        <p:spPr>
          <a:xfrm>
            <a:off x="3956134" y="2929669"/>
            <a:ext cx="697998" cy="665066"/>
          </a:xfrm>
        </p:spPr>
        <p:txBody>
          <a:bodyPr/>
          <a:lstStyle>
            <a:lvl1pPr algn="ctr">
              <a:defRPr sz="800"/>
            </a:lvl1pPr>
          </a:lstStyle>
          <a:p>
            <a:r>
              <a:rPr lang="en-GB"/>
              <a:t>Click to insert photo</a:t>
            </a:r>
          </a:p>
        </p:txBody>
      </p:sp>
      <p:sp>
        <p:nvSpPr>
          <p:cNvPr id="21" name="Text Placeholder 17">
            <a:extLst>
              <a:ext uri="{FF2B5EF4-FFF2-40B4-BE49-F238E27FC236}">
                <a16:creationId xmlns:a16="http://schemas.microsoft.com/office/drawing/2014/main" id="{683C25F1-B198-BDAA-ED62-FA3D243A8AFE}"/>
              </a:ext>
            </a:extLst>
          </p:cNvPr>
          <p:cNvSpPr>
            <a:spLocks noGrp="1"/>
          </p:cNvSpPr>
          <p:nvPr>
            <p:ph type="body" sz="quarter" idx="20" hasCustomPrompt="1"/>
          </p:nvPr>
        </p:nvSpPr>
        <p:spPr>
          <a:xfrm>
            <a:off x="4761062" y="2976569"/>
            <a:ext cx="1242886" cy="123111"/>
          </a:xfrm>
          <a:solidFill>
            <a:schemeClr val="accent1"/>
          </a:solidFill>
        </p:spPr>
        <p:txBody>
          <a:bodyPr wrap="square" lIns="0" tIns="0" rIns="0" bIns="0">
            <a:spAutoFit/>
          </a:bodyPr>
          <a:lstStyle>
            <a:lvl1pPr>
              <a:defRPr sz="800">
                <a:latin typeface="Arial" panose="020B0604020202020204" pitchFamily="34" charset="0"/>
              </a:defRPr>
            </a:lvl1pPr>
            <a:lvl2pPr>
              <a:defRPr>
                <a:latin typeface="Gotham Bold" pitchFamily="50" charset="0"/>
              </a:defRPr>
            </a:lvl2pPr>
            <a:lvl3pPr>
              <a:defRPr>
                <a:latin typeface="Gotham Bold" pitchFamily="50" charset="0"/>
              </a:defRPr>
            </a:lvl3pPr>
            <a:lvl4pPr>
              <a:defRPr>
                <a:latin typeface="Gotham Bold" pitchFamily="50" charset="0"/>
              </a:defRPr>
            </a:lvl4pPr>
            <a:lvl5pPr>
              <a:defRPr>
                <a:latin typeface="Gotham Bold" pitchFamily="50" charset="0"/>
              </a:defRPr>
            </a:lvl5pPr>
          </a:lstStyle>
          <a:p>
            <a:pPr lvl="0"/>
            <a:r>
              <a:rPr lang="en-GB"/>
              <a:t>Insert Name</a:t>
            </a:r>
          </a:p>
        </p:txBody>
      </p:sp>
      <p:sp>
        <p:nvSpPr>
          <p:cNvPr id="22" name="Text Placeholder 11">
            <a:extLst>
              <a:ext uri="{FF2B5EF4-FFF2-40B4-BE49-F238E27FC236}">
                <a16:creationId xmlns:a16="http://schemas.microsoft.com/office/drawing/2014/main" id="{83426452-AE55-EAF8-CAC0-554545D9CC6F}"/>
              </a:ext>
            </a:extLst>
          </p:cNvPr>
          <p:cNvSpPr>
            <a:spLocks noGrp="1"/>
          </p:cNvSpPr>
          <p:nvPr>
            <p:ph type="body" sz="quarter" idx="21" hasCustomPrompt="1"/>
          </p:nvPr>
        </p:nvSpPr>
        <p:spPr>
          <a:xfrm>
            <a:off x="6453490" y="2842262"/>
            <a:ext cx="2354444" cy="835817"/>
          </a:xfrm>
          <a:solidFill>
            <a:schemeClr val="bg2"/>
          </a:solidFill>
          <a:ln w="6350">
            <a:solidFill>
              <a:schemeClr val="tx2"/>
            </a:solidFill>
          </a:ln>
        </p:spPr>
        <p:txBody>
          <a:bodyPr lIns="900000" tIns="396000" rIns="216000"/>
          <a:lstStyle>
            <a:lvl1pPr>
              <a:lnSpc>
                <a:spcPct val="100000"/>
              </a:lnSpc>
              <a:spcAft>
                <a:spcPts val="0"/>
              </a:spcAft>
              <a:defRPr sz="1000"/>
            </a:lvl1pPr>
            <a:lvl2pPr>
              <a:defRPr sz="1000"/>
            </a:lvl2pPr>
            <a:lvl3pPr>
              <a:defRPr sz="900"/>
            </a:lvl3pPr>
            <a:lvl4pPr>
              <a:defRPr sz="800"/>
            </a:lvl4pPr>
            <a:lvl5pPr>
              <a:defRPr sz="800"/>
            </a:lvl5pPr>
          </a:lstStyle>
          <a:p>
            <a:pPr lvl="0"/>
            <a:r>
              <a:rPr lang="en-GB"/>
              <a:t>Insert Designation,</a:t>
            </a:r>
            <a:br>
              <a:rPr lang="en-GB"/>
            </a:br>
            <a:r>
              <a:rPr lang="en-GB"/>
              <a:t>Department</a:t>
            </a:r>
          </a:p>
        </p:txBody>
      </p:sp>
      <p:sp>
        <p:nvSpPr>
          <p:cNvPr id="23" name="Picture Placeholder 15">
            <a:extLst>
              <a:ext uri="{FF2B5EF4-FFF2-40B4-BE49-F238E27FC236}">
                <a16:creationId xmlns:a16="http://schemas.microsoft.com/office/drawing/2014/main" id="{2F1C6CE4-DA9A-9589-7138-4B0B7CB9277F}"/>
              </a:ext>
            </a:extLst>
          </p:cNvPr>
          <p:cNvSpPr>
            <a:spLocks noGrp="1"/>
          </p:cNvSpPr>
          <p:nvPr>
            <p:ph type="pic" sz="quarter" idx="22" hasCustomPrompt="1"/>
          </p:nvPr>
        </p:nvSpPr>
        <p:spPr>
          <a:xfrm>
            <a:off x="6546259" y="2929669"/>
            <a:ext cx="697998" cy="665066"/>
          </a:xfrm>
        </p:spPr>
        <p:txBody>
          <a:bodyPr/>
          <a:lstStyle>
            <a:lvl1pPr algn="ctr">
              <a:defRPr sz="800"/>
            </a:lvl1pPr>
          </a:lstStyle>
          <a:p>
            <a:r>
              <a:rPr lang="en-GB"/>
              <a:t>Click to insert photo</a:t>
            </a:r>
          </a:p>
        </p:txBody>
      </p:sp>
      <p:sp>
        <p:nvSpPr>
          <p:cNvPr id="24" name="Text Placeholder 17">
            <a:extLst>
              <a:ext uri="{FF2B5EF4-FFF2-40B4-BE49-F238E27FC236}">
                <a16:creationId xmlns:a16="http://schemas.microsoft.com/office/drawing/2014/main" id="{EC4E9389-1B1B-7B16-E14E-9705EC36CBF3}"/>
              </a:ext>
            </a:extLst>
          </p:cNvPr>
          <p:cNvSpPr>
            <a:spLocks noGrp="1"/>
          </p:cNvSpPr>
          <p:nvPr>
            <p:ph type="body" sz="quarter" idx="23" hasCustomPrompt="1"/>
          </p:nvPr>
        </p:nvSpPr>
        <p:spPr>
          <a:xfrm>
            <a:off x="7351187" y="2976569"/>
            <a:ext cx="1242886" cy="123111"/>
          </a:xfrm>
          <a:solidFill>
            <a:schemeClr val="accent1"/>
          </a:solidFill>
        </p:spPr>
        <p:txBody>
          <a:bodyPr wrap="square" lIns="0" tIns="0" rIns="0" bIns="0">
            <a:spAutoFit/>
          </a:bodyPr>
          <a:lstStyle>
            <a:lvl1pPr>
              <a:defRPr sz="800">
                <a:latin typeface="Arial" panose="020B0604020202020204" pitchFamily="34" charset="0"/>
              </a:defRPr>
            </a:lvl1pPr>
            <a:lvl2pPr>
              <a:defRPr>
                <a:latin typeface="Gotham Bold" pitchFamily="50" charset="0"/>
              </a:defRPr>
            </a:lvl2pPr>
            <a:lvl3pPr>
              <a:defRPr>
                <a:latin typeface="Gotham Bold" pitchFamily="50" charset="0"/>
              </a:defRPr>
            </a:lvl3pPr>
            <a:lvl4pPr>
              <a:defRPr>
                <a:latin typeface="Gotham Bold" pitchFamily="50" charset="0"/>
              </a:defRPr>
            </a:lvl4pPr>
            <a:lvl5pPr>
              <a:defRPr>
                <a:latin typeface="Gotham Bold" pitchFamily="50" charset="0"/>
              </a:defRPr>
            </a:lvl5pPr>
          </a:lstStyle>
          <a:p>
            <a:pPr lvl="0"/>
            <a:r>
              <a:rPr lang="en-GB"/>
              <a:t>Insert Name</a:t>
            </a:r>
          </a:p>
        </p:txBody>
      </p:sp>
      <p:sp>
        <p:nvSpPr>
          <p:cNvPr id="25" name="Text Placeholder 11">
            <a:extLst>
              <a:ext uri="{FF2B5EF4-FFF2-40B4-BE49-F238E27FC236}">
                <a16:creationId xmlns:a16="http://schemas.microsoft.com/office/drawing/2014/main" id="{C4D53DC0-7696-AF23-22ED-BBAF3C646914}"/>
              </a:ext>
            </a:extLst>
          </p:cNvPr>
          <p:cNvSpPr>
            <a:spLocks noGrp="1"/>
          </p:cNvSpPr>
          <p:nvPr>
            <p:ph type="body" sz="quarter" idx="24" hasCustomPrompt="1"/>
          </p:nvPr>
        </p:nvSpPr>
        <p:spPr>
          <a:xfrm>
            <a:off x="9043616" y="2842262"/>
            <a:ext cx="2354444" cy="835817"/>
          </a:xfrm>
          <a:solidFill>
            <a:schemeClr val="bg2"/>
          </a:solidFill>
          <a:ln w="6350">
            <a:solidFill>
              <a:schemeClr val="tx2"/>
            </a:solidFill>
          </a:ln>
        </p:spPr>
        <p:txBody>
          <a:bodyPr lIns="900000" tIns="396000" rIns="216000"/>
          <a:lstStyle>
            <a:lvl1pPr>
              <a:lnSpc>
                <a:spcPct val="100000"/>
              </a:lnSpc>
              <a:spcAft>
                <a:spcPts val="0"/>
              </a:spcAft>
              <a:defRPr sz="1000"/>
            </a:lvl1pPr>
            <a:lvl2pPr>
              <a:defRPr sz="1000"/>
            </a:lvl2pPr>
            <a:lvl3pPr>
              <a:defRPr sz="900"/>
            </a:lvl3pPr>
            <a:lvl4pPr>
              <a:defRPr sz="800"/>
            </a:lvl4pPr>
            <a:lvl5pPr>
              <a:defRPr sz="800"/>
            </a:lvl5pPr>
          </a:lstStyle>
          <a:p>
            <a:pPr lvl="0"/>
            <a:r>
              <a:rPr lang="en-GB"/>
              <a:t>Insert Designation,</a:t>
            </a:r>
            <a:br>
              <a:rPr lang="en-GB"/>
            </a:br>
            <a:r>
              <a:rPr lang="en-GB"/>
              <a:t>Department</a:t>
            </a:r>
          </a:p>
        </p:txBody>
      </p:sp>
      <p:sp>
        <p:nvSpPr>
          <p:cNvPr id="26" name="Picture Placeholder 15">
            <a:extLst>
              <a:ext uri="{FF2B5EF4-FFF2-40B4-BE49-F238E27FC236}">
                <a16:creationId xmlns:a16="http://schemas.microsoft.com/office/drawing/2014/main" id="{B2C22944-9D13-92E9-8092-A0BB133598DE}"/>
              </a:ext>
            </a:extLst>
          </p:cNvPr>
          <p:cNvSpPr>
            <a:spLocks noGrp="1"/>
          </p:cNvSpPr>
          <p:nvPr>
            <p:ph type="pic" sz="quarter" idx="25" hasCustomPrompt="1"/>
          </p:nvPr>
        </p:nvSpPr>
        <p:spPr>
          <a:xfrm>
            <a:off x="9136384" y="2929669"/>
            <a:ext cx="697998" cy="665066"/>
          </a:xfrm>
        </p:spPr>
        <p:txBody>
          <a:bodyPr/>
          <a:lstStyle>
            <a:lvl1pPr algn="ctr">
              <a:defRPr sz="800"/>
            </a:lvl1pPr>
          </a:lstStyle>
          <a:p>
            <a:r>
              <a:rPr lang="en-GB"/>
              <a:t>Click to insert photo</a:t>
            </a:r>
          </a:p>
        </p:txBody>
      </p:sp>
      <p:sp>
        <p:nvSpPr>
          <p:cNvPr id="27" name="Text Placeholder 17">
            <a:extLst>
              <a:ext uri="{FF2B5EF4-FFF2-40B4-BE49-F238E27FC236}">
                <a16:creationId xmlns:a16="http://schemas.microsoft.com/office/drawing/2014/main" id="{6828A7B6-BAD4-3C5A-BE6B-AB4488B3638A}"/>
              </a:ext>
            </a:extLst>
          </p:cNvPr>
          <p:cNvSpPr>
            <a:spLocks noGrp="1"/>
          </p:cNvSpPr>
          <p:nvPr>
            <p:ph type="body" sz="quarter" idx="26" hasCustomPrompt="1"/>
          </p:nvPr>
        </p:nvSpPr>
        <p:spPr>
          <a:xfrm>
            <a:off x="9941313" y="2976569"/>
            <a:ext cx="1242886" cy="123111"/>
          </a:xfrm>
          <a:solidFill>
            <a:schemeClr val="accent1"/>
          </a:solidFill>
        </p:spPr>
        <p:txBody>
          <a:bodyPr wrap="square" lIns="0" tIns="0" rIns="0" bIns="0">
            <a:spAutoFit/>
          </a:bodyPr>
          <a:lstStyle>
            <a:lvl1pPr>
              <a:defRPr sz="800">
                <a:latin typeface="Arial" panose="020B0604020202020204" pitchFamily="34" charset="0"/>
              </a:defRPr>
            </a:lvl1pPr>
            <a:lvl2pPr>
              <a:defRPr>
                <a:latin typeface="Gotham Bold" pitchFamily="50" charset="0"/>
              </a:defRPr>
            </a:lvl2pPr>
            <a:lvl3pPr>
              <a:defRPr>
                <a:latin typeface="Gotham Bold" pitchFamily="50" charset="0"/>
              </a:defRPr>
            </a:lvl3pPr>
            <a:lvl4pPr>
              <a:defRPr>
                <a:latin typeface="Gotham Bold" pitchFamily="50" charset="0"/>
              </a:defRPr>
            </a:lvl4pPr>
            <a:lvl5pPr>
              <a:defRPr>
                <a:latin typeface="Gotham Bold" pitchFamily="50" charset="0"/>
              </a:defRPr>
            </a:lvl5pPr>
          </a:lstStyle>
          <a:p>
            <a:pPr lvl="0"/>
            <a:r>
              <a:rPr lang="en-GB"/>
              <a:t>Insert Name</a:t>
            </a:r>
          </a:p>
        </p:txBody>
      </p:sp>
      <p:sp>
        <p:nvSpPr>
          <p:cNvPr id="28" name="Text Placeholder 11">
            <a:extLst>
              <a:ext uri="{FF2B5EF4-FFF2-40B4-BE49-F238E27FC236}">
                <a16:creationId xmlns:a16="http://schemas.microsoft.com/office/drawing/2014/main" id="{76451ACB-A099-CD08-D1C7-ACACB9EC5006}"/>
              </a:ext>
            </a:extLst>
          </p:cNvPr>
          <p:cNvSpPr>
            <a:spLocks noGrp="1"/>
          </p:cNvSpPr>
          <p:nvPr>
            <p:ph type="body" sz="quarter" idx="27" hasCustomPrompt="1"/>
          </p:nvPr>
        </p:nvSpPr>
        <p:spPr>
          <a:xfrm>
            <a:off x="3863365" y="4118375"/>
            <a:ext cx="2354444" cy="835817"/>
          </a:xfrm>
          <a:solidFill>
            <a:schemeClr val="bg2"/>
          </a:solidFill>
          <a:ln w="6350">
            <a:solidFill>
              <a:schemeClr val="tx2"/>
            </a:solidFill>
          </a:ln>
        </p:spPr>
        <p:txBody>
          <a:bodyPr lIns="900000" tIns="396000" rIns="216000"/>
          <a:lstStyle>
            <a:lvl1pPr>
              <a:lnSpc>
                <a:spcPct val="100000"/>
              </a:lnSpc>
              <a:spcAft>
                <a:spcPts val="0"/>
              </a:spcAft>
              <a:defRPr sz="1000"/>
            </a:lvl1pPr>
            <a:lvl2pPr>
              <a:defRPr sz="1000"/>
            </a:lvl2pPr>
            <a:lvl3pPr>
              <a:defRPr sz="900"/>
            </a:lvl3pPr>
            <a:lvl4pPr>
              <a:defRPr sz="800"/>
            </a:lvl4pPr>
            <a:lvl5pPr>
              <a:defRPr sz="800"/>
            </a:lvl5pPr>
          </a:lstStyle>
          <a:p>
            <a:pPr lvl="0"/>
            <a:r>
              <a:rPr lang="en-GB"/>
              <a:t>Insert Designation,</a:t>
            </a:r>
            <a:br>
              <a:rPr lang="en-GB"/>
            </a:br>
            <a:r>
              <a:rPr lang="en-GB"/>
              <a:t>Department</a:t>
            </a:r>
          </a:p>
        </p:txBody>
      </p:sp>
      <p:sp>
        <p:nvSpPr>
          <p:cNvPr id="29" name="Picture Placeholder 15">
            <a:extLst>
              <a:ext uri="{FF2B5EF4-FFF2-40B4-BE49-F238E27FC236}">
                <a16:creationId xmlns:a16="http://schemas.microsoft.com/office/drawing/2014/main" id="{8DC7E377-A8A0-C2DE-2F56-82E29236C519}"/>
              </a:ext>
            </a:extLst>
          </p:cNvPr>
          <p:cNvSpPr>
            <a:spLocks noGrp="1"/>
          </p:cNvSpPr>
          <p:nvPr>
            <p:ph type="pic" sz="quarter" idx="28" hasCustomPrompt="1"/>
          </p:nvPr>
        </p:nvSpPr>
        <p:spPr>
          <a:xfrm>
            <a:off x="3956134" y="4205782"/>
            <a:ext cx="697998" cy="665066"/>
          </a:xfrm>
        </p:spPr>
        <p:txBody>
          <a:bodyPr/>
          <a:lstStyle>
            <a:lvl1pPr algn="ctr">
              <a:defRPr sz="800"/>
            </a:lvl1pPr>
          </a:lstStyle>
          <a:p>
            <a:r>
              <a:rPr lang="en-GB"/>
              <a:t>Click to insert photo</a:t>
            </a:r>
          </a:p>
        </p:txBody>
      </p:sp>
      <p:sp>
        <p:nvSpPr>
          <p:cNvPr id="30" name="Text Placeholder 17">
            <a:extLst>
              <a:ext uri="{FF2B5EF4-FFF2-40B4-BE49-F238E27FC236}">
                <a16:creationId xmlns:a16="http://schemas.microsoft.com/office/drawing/2014/main" id="{3832AF05-8703-E7EF-2106-CA0BCD63E918}"/>
              </a:ext>
            </a:extLst>
          </p:cNvPr>
          <p:cNvSpPr>
            <a:spLocks noGrp="1"/>
          </p:cNvSpPr>
          <p:nvPr>
            <p:ph type="body" sz="quarter" idx="29" hasCustomPrompt="1"/>
          </p:nvPr>
        </p:nvSpPr>
        <p:spPr>
          <a:xfrm>
            <a:off x="4761062" y="4252682"/>
            <a:ext cx="1242886" cy="123111"/>
          </a:xfrm>
          <a:solidFill>
            <a:schemeClr val="accent1"/>
          </a:solidFill>
        </p:spPr>
        <p:txBody>
          <a:bodyPr wrap="square" lIns="0" tIns="0" rIns="0" bIns="0">
            <a:spAutoFit/>
          </a:bodyPr>
          <a:lstStyle>
            <a:lvl1pPr>
              <a:defRPr sz="800">
                <a:latin typeface="Arial" panose="020B0604020202020204" pitchFamily="34" charset="0"/>
              </a:defRPr>
            </a:lvl1pPr>
            <a:lvl2pPr>
              <a:defRPr>
                <a:latin typeface="Gotham Bold" pitchFamily="50" charset="0"/>
              </a:defRPr>
            </a:lvl2pPr>
            <a:lvl3pPr>
              <a:defRPr>
                <a:latin typeface="Gotham Bold" pitchFamily="50" charset="0"/>
              </a:defRPr>
            </a:lvl3pPr>
            <a:lvl4pPr>
              <a:defRPr>
                <a:latin typeface="Gotham Bold" pitchFamily="50" charset="0"/>
              </a:defRPr>
            </a:lvl4pPr>
            <a:lvl5pPr>
              <a:defRPr>
                <a:latin typeface="Gotham Bold" pitchFamily="50" charset="0"/>
              </a:defRPr>
            </a:lvl5pPr>
          </a:lstStyle>
          <a:p>
            <a:pPr lvl="0"/>
            <a:r>
              <a:rPr lang="en-GB"/>
              <a:t>Insert Name</a:t>
            </a:r>
          </a:p>
        </p:txBody>
      </p:sp>
      <p:sp>
        <p:nvSpPr>
          <p:cNvPr id="31" name="Text Placeholder 11">
            <a:extLst>
              <a:ext uri="{FF2B5EF4-FFF2-40B4-BE49-F238E27FC236}">
                <a16:creationId xmlns:a16="http://schemas.microsoft.com/office/drawing/2014/main" id="{C27AFD6E-4455-6B1B-A2BE-ADA3D97FD87F}"/>
              </a:ext>
            </a:extLst>
          </p:cNvPr>
          <p:cNvSpPr>
            <a:spLocks noGrp="1"/>
          </p:cNvSpPr>
          <p:nvPr>
            <p:ph type="body" sz="quarter" idx="30" hasCustomPrompt="1"/>
          </p:nvPr>
        </p:nvSpPr>
        <p:spPr>
          <a:xfrm>
            <a:off x="6453490" y="4118375"/>
            <a:ext cx="2354444" cy="835817"/>
          </a:xfrm>
          <a:solidFill>
            <a:schemeClr val="bg2"/>
          </a:solidFill>
          <a:ln w="6350">
            <a:solidFill>
              <a:schemeClr val="tx2"/>
            </a:solidFill>
          </a:ln>
        </p:spPr>
        <p:txBody>
          <a:bodyPr lIns="900000" tIns="396000" rIns="216000"/>
          <a:lstStyle>
            <a:lvl1pPr>
              <a:lnSpc>
                <a:spcPct val="100000"/>
              </a:lnSpc>
              <a:spcAft>
                <a:spcPts val="0"/>
              </a:spcAft>
              <a:defRPr sz="1000"/>
            </a:lvl1pPr>
            <a:lvl2pPr>
              <a:defRPr sz="1000"/>
            </a:lvl2pPr>
            <a:lvl3pPr>
              <a:defRPr sz="900"/>
            </a:lvl3pPr>
            <a:lvl4pPr>
              <a:defRPr sz="800"/>
            </a:lvl4pPr>
            <a:lvl5pPr>
              <a:defRPr sz="800"/>
            </a:lvl5pPr>
          </a:lstStyle>
          <a:p>
            <a:pPr lvl="0"/>
            <a:r>
              <a:rPr lang="en-GB"/>
              <a:t>Insert Designation,</a:t>
            </a:r>
            <a:br>
              <a:rPr lang="en-GB"/>
            </a:br>
            <a:r>
              <a:rPr lang="en-GB"/>
              <a:t>Department</a:t>
            </a:r>
          </a:p>
        </p:txBody>
      </p:sp>
      <p:sp>
        <p:nvSpPr>
          <p:cNvPr id="32" name="Picture Placeholder 15">
            <a:extLst>
              <a:ext uri="{FF2B5EF4-FFF2-40B4-BE49-F238E27FC236}">
                <a16:creationId xmlns:a16="http://schemas.microsoft.com/office/drawing/2014/main" id="{65333C22-5E8F-E79D-B1F6-F6366D9916F9}"/>
              </a:ext>
            </a:extLst>
          </p:cNvPr>
          <p:cNvSpPr>
            <a:spLocks noGrp="1"/>
          </p:cNvSpPr>
          <p:nvPr>
            <p:ph type="pic" sz="quarter" idx="31" hasCustomPrompt="1"/>
          </p:nvPr>
        </p:nvSpPr>
        <p:spPr>
          <a:xfrm>
            <a:off x="6546259" y="4205782"/>
            <a:ext cx="697998" cy="665066"/>
          </a:xfrm>
        </p:spPr>
        <p:txBody>
          <a:bodyPr/>
          <a:lstStyle>
            <a:lvl1pPr algn="ctr">
              <a:defRPr sz="800"/>
            </a:lvl1pPr>
          </a:lstStyle>
          <a:p>
            <a:r>
              <a:rPr lang="en-GB"/>
              <a:t>Click to insert photo</a:t>
            </a:r>
          </a:p>
        </p:txBody>
      </p:sp>
      <p:sp>
        <p:nvSpPr>
          <p:cNvPr id="33" name="Text Placeholder 17">
            <a:extLst>
              <a:ext uri="{FF2B5EF4-FFF2-40B4-BE49-F238E27FC236}">
                <a16:creationId xmlns:a16="http://schemas.microsoft.com/office/drawing/2014/main" id="{0152CECD-F64C-FC65-A6F2-AC11B7227981}"/>
              </a:ext>
            </a:extLst>
          </p:cNvPr>
          <p:cNvSpPr>
            <a:spLocks noGrp="1"/>
          </p:cNvSpPr>
          <p:nvPr>
            <p:ph type="body" sz="quarter" idx="32" hasCustomPrompt="1"/>
          </p:nvPr>
        </p:nvSpPr>
        <p:spPr>
          <a:xfrm>
            <a:off x="7351187" y="4252682"/>
            <a:ext cx="1242886" cy="123111"/>
          </a:xfrm>
          <a:solidFill>
            <a:schemeClr val="accent1"/>
          </a:solidFill>
        </p:spPr>
        <p:txBody>
          <a:bodyPr wrap="square" lIns="0" tIns="0" rIns="0" bIns="0">
            <a:spAutoFit/>
          </a:bodyPr>
          <a:lstStyle>
            <a:lvl1pPr>
              <a:defRPr sz="800">
                <a:latin typeface="Arial" panose="020B0604020202020204" pitchFamily="34" charset="0"/>
              </a:defRPr>
            </a:lvl1pPr>
            <a:lvl2pPr>
              <a:defRPr>
                <a:latin typeface="Gotham Bold" pitchFamily="50" charset="0"/>
              </a:defRPr>
            </a:lvl2pPr>
            <a:lvl3pPr>
              <a:defRPr>
                <a:latin typeface="Gotham Bold" pitchFamily="50" charset="0"/>
              </a:defRPr>
            </a:lvl3pPr>
            <a:lvl4pPr>
              <a:defRPr>
                <a:latin typeface="Gotham Bold" pitchFamily="50" charset="0"/>
              </a:defRPr>
            </a:lvl4pPr>
            <a:lvl5pPr>
              <a:defRPr>
                <a:latin typeface="Gotham Bold" pitchFamily="50" charset="0"/>
              </a:defRPr>
            </a:lvl5pPr>
          </a:lstStyle>
          <a:p>
            <a:pPr lvl="0"/>
            <a:r>
              <a:rPr lang="en-GB"/>
              <a:t>Insert Name</a:t>
            </a:r>
          </a:p>
        </p:txBody>
      </p:sp>
      <p:sp>
        <p:nvSpPr>
          <p:cNvPr id="34" name="Text Placeholder 11">
            <a:extLst>
              <a:ext uri="{FF2B5EF4-FFF2-40B4-BE49-F238E27FC236}">
                <a16:creationId xmlns:a16="http://schemas.microsoft.com/office/drawing/2014/main" id="{326E13BE-2FD8-4A51-B3D9-23A44FB982E8}"/>
              </a:ext>
            </a:extLst>
          </p:cNvPr>
          <p:cNvSpPr>
            <a:spLocks noGrp="1"/>
          </p:cNvSpPr>
          <p:nvPr>
            <p:ph type="body" sz="quarter" idx="33" hasCustomPrompt="1"/>
          </p:nvPr>
        </p:nvSpPr>
        <p:spPr>
          <a:xfrm>
            <a:off x="9043616" y="4118375"/>
            <a:ext cx="2354444" cy="835817"/>
          </a:xfrm>
          <a:solidFill>
            <a:schemeClr val="bg2"/>
          </a:solidFill>
          <a:ln w="6350">
            <a:solidFill>
              <a:schemeClr val="tx2"/>
            </a:solidFill>
          </a:ln>
        </p:spPr>
        <p:txBody>
          <a:bodyPr lIns="900000" tIns="396000" rIns="216000"/>
          <a:lstStyle>
            <a:lvl1pPr>
              <a:lnSpc>
                <a:spcPct val="100000"/>
              </a:lnSpc>
              <a:spcAft>
                <a:spcPts val="0"/>
              </a:spcAft>
              <a:defRPr sz="1000"/>
            </a:lvl1pPr>
            <a:lvl2pPr>
              <a:defRPr sz="1000"/>
            </a:lvl2pPr>
            <a:lvl3pPr>
              <a:defRPr sz="900"/>
            </a:lvl3pPr>
            <a:lvl4pPr>
              <a:defRPr sz="800"/>
            </a:lvl4pPr>
            <a:lvl5pPr>
              <a:defRPr sz="800"/>
            </a:lvl5pPr>
          </a:lstStyle>
          <a:p>
            <a:pPr lvl="0"/>
            <a:r>
              <a:rPr lang="en-GB"/>
              <a:t>Insert Designation,</a:t>
            </a:r>
            <a:br>
              <a:rPr lang="en-GB"/>
            </a:br>
            <a:r>
              <a:rPr lang="en-GB"/>
              <a:t>Department</a:t>
            </a:r>
          </a:p>
        </p:txBody>
      </p:sp>
      <p:sp>
        <p:nvSpPr>
          <p:cNvPr id="35" name="Picture Placeholder 15">
            <a:extLst>
              <a:ext uri="{FF2B5EF4-FFF2-40B4-BE49-F238E27FC236}">
                <a16:creationId xmlns:a16="http://schemas.microsoft.com/office/drawing/2014/main" id="{B044C74A-FEF8-72DB-1F68-15763D5FF10C}"/>
              </a:ext>
            </a:extLst>
          </p:cNvPr>
          <p:cNvSpPr>
            <a:spLocks noGrp="1"/>
          </p:cNvSpPr>
          <p:nvPr>
            <p:ph type="pic" sz="quarter" idx="34" hasCustomPrompt="1"/>
          </p:nvPr>
        </p:nvSpPr>
        <p:spPr>
          <a:xfrm>
            <a:off x="9136384" y="4205782"/>
            <a:ext cx="697998" cy="665066"/>
          </a:xfrm>
        </p:spPr>
        <p:txBody>
          <a:bodyPr/>
          <a:lstStyle>
            <a:lvl1pPr algn="ctr">
              <a:defRPr sz="800"/>
            </a:lvl1pPr>
          </a:lstStyle>
          <a:p>
            <a:r>
              <a:rPr lang="en-GB"/>
              <a:t>Click to insert photo</a:t>
            </a:r>
          </a:p>
        </p:txBody>
      </p:sp>
      <p:sp>
        <p:nvSpPr>
          <p:cNvPr id="36" name="Text Placeholder 17">
            <a:extLst>
              <a:ext uri="{FF2B5EF4-FFF2-40B4-BE49-F238E27FC236}">
                <a16:creationId xmlns:a16="http://schemas.microsoft.com/office/drawing/2014/main" id="{A1BE916F-AB3E-6C45-072B-D583EF2A6EE5}"/>
              </a:ext>
            </a:extLst>
          </p:cNvPr>
          <p:cNvSpPr>
            <a:spLocks noGrp="1"/>
          </p:cNvSpPr>
          <p:nvPr>
            <p:ph type="body" sz="quarter" idx="35" hasCustomPrompt="1"/>
          </p:nvPr>
        </p:nvSpPr>
        <p:spPr>
          <a:xfrm>
            <a:off x="9941313" y="4252682"/>
            <a:ext cx="1242886" cy="123111"/>
          </a:xfrm>
          <a:solidFill>
            <a:schemeClr val="accent1"/>
          </a:solidFill>
        </p:spPr>
        <p:txBody>
          <a:bodyPr wrap="square" lIns="0" tIns="0" rIns="0" bIns="0">
            <a:spAutoFit/>
          </a:bodyPr>
          <a:lstStyle>
            <a:lvl1pPr>
              <a:defRPr sz="800">
                <a:latin typeface="Arial" panose="020B0604020202020204" pitchFamily="34" charset="0"/>
              </a:defRPr>
            </a:lvl1pPr>
            <a:lvl2pPr>
              <a:defRPr>
                <a:latin typeface="Gotham Bold" pitchFamily="50" charset="0"/>
              </a:defRPr>
            </a:lvl2pPr>
            <a:lvl3pPr>
              <a:defRPr>
                <a:latin typeface="Gotham Bold" pitchFamily="50" charset="0"/>
              </a:defRPr>
            </a:lvl3pPr>
            <a:lvl4pPr>
              <a:defRPr>
                <a:latin typeface="Gotham Bold" pitchFamily="50" charset="0"/>
              </a:defRPr>
            </a:lvl4pPr>
            <a:lvl5pPr>
              <a:defRPr>
                <a:latin typeface="Gotham Bold" pitchFamily="50" charset="0"/>
              </a:defRPr>
            </a:lvl5pPr>
          </a:lstStyle>
          <a:p>
            <a:pPr lvl="0"/>
            <a:r>
              <a:rPr lang="en-GB"/>
              <a:t>Insert Name</a:t>
            </a:r>
          </a:p>
        </p:txBody>
      </p:sp>
      <p:sp>
        <p:nvSpPr>
          <p:cNvPr id="37" name="Text Placeholder 11">
            <a:extLst>
              <a:ext uri="{FF2B5EF4-FFF2-40B4-BE49-F238E27FC236}">
                <a16:creationId xmlns:a16="http://schemas.microsoft.com/office/drawing/2014/main" id="{7E042736-A648-8F93-E5E0-0D205221BA9B}"/>
              </a:ext>
            </a:extLst>
          </p:cNvPr>
          <p:cNvSpPr>
            <a:spLocks noGrp="1"/>
          </p:cNvSpPr>
          <p:nvPr>
            <p:ph type="body" sz="quarter" idx="36" hasCustomPrompt="1"/>
          </p:nvPr>
        </p:nvSpPr>
        <p:spPr>
          <a:xfrm>
            <a:off x="3863365" y="5394488"/>
            <a:ext cx="2354444" cy="835817"/>
          </a:xfrm>
          <a:solidFill>
            <a:schemeClr val="bg2"/>
          </a:solidFill>
          <a:ln w="6350">
            <a:solidFill>
              <a:schemeClr val="tx2"/>
            </a:solidFill>
          </a:ln>
        </p:spPr>
        <p:txBody>
          <a:bodyPr lIns="900000" tIns="396000" rIns="216000"/>
          <a:lstStyle>
            <a:lvl1pPr>
              <a:lnSpc>
                <a:spcPct val="100000"/>
              </a:lnSpc>
              <a:spcAft>
                <a:spcPts val="0"/>
              </a:spcAft>
              <a:defRPr sz="1000"/>
            </a:lvl1pPr>
            <a:lvl2pPr>
              <a:defRPr sz="1000"/>
            </a:lvl2pPr>
            <a:lvl3pPr>
              <a:defRPr sz="900"/>
            </a:lvl3pPr>
            <a:lvl4pPr>
              <a:defRPr sz="800"/>
            </a:lvl4pPr>
            <a:lvl5pPr>
              <a:defRPr sz="800"/>
            </a:lvl5pPr>
          </a:lstStyle>
          <a:p>
            <a:pPr lvl="0"/>
            <a:r>
              <a:rPr lang="en-GB"/>
              <a:t>Insert Designation,</a:t>
            </a:r>
            <a:br>
              <a:rPr lang="en-GB"/>
            </a:br>
            <a:r>
              <a:rPr lang="en-GB"/>
              <a:t>Department</a:t>
            </a:r>
          </a:p>
        </p:txBody>
      </p:sp>
      <p:sp>
        <p:nvSpPr>
          <p:cNvPr id="38" name="Picture Placeholder 15">
            <a:extLst>
              <a:ext uri="{FF2B5EF4-FFF2-40B4-BE49-F238E27FC236}">
                <a16:creationId xmlns:a16="http://schemas.microsoft.com/office/drawing/2014/main" id="{FA45E66A-E308-83F9-E11C-9E87B20517B1}"/>
              </a:ext>
            </a:extLst>
          </p:cNvPr>
          <p:cNvSpPr>
            <a:spLocks noGrp="1"/>
          </p:cNvSpPr>
          <p:nvPr>
            <p:ph type="pic" sz="quarter" idx="37" hasCustomPrompt="1"/>
          </p:nvPr>
        </p:nvSpPr>
        <p:spPr>
          <a:xfrm>
            <a:off x="3956134" y="5481895"/>
            <a:ext cx="697998" cy="665066"/>
          </a:xfrm>
        </p:spPr>
        <p:txBody>
          <a:bodyPr/>
          <a:lstStyle>
            <a:lvl1pPr algn="ctr">
              <a:defRPr sz="800"/>
            </a:lvl1pPr>
          </a:lstStyle>
          <a:p>
            <a:r>
              <a:rPr lang="en-GB"/>
              <a:t>Click to insert photo</a:t>
            </a:r>
          </a:p>
        </p:txBody>
      </p:sp>
      <p:sp>
        <p:nvSpPr>
          <p:cNvPr id="39" name="Text Placeholder 17">
            <a:extLst>
              <a:ext uri="{FF2B5EF4-FFF2-40B4-BE49-F238E27FC236}">
                <a16:creationId xmlns:a16="http://schemas.microsoft.com/office/drawing/2014/main" id="{36363FE2-112D-59B6-3D4B-340846A67394}"/>
              </a:ext>
            </a:extLst>
          </p:cNvPr>
          <p:cNvSpPr>
            <a:spLocks noGrp="1"/>
          </p:cNvSpPr>
          <p:nvPr>
            <p:ph type="body" sz="quarter" idx="38" hasCustomPrompt="1"/>
          </p:nvPr>
        </p:nvSpPr>
        <p:spPr>
          <a:xfrm>
            <a:off x="4761062" y="5528795"/>
            <a:ext cx="1242886" cy="123111"/>
          </a:xfrm>
          <a:solidFill>
            <a:schemeClr val="accent1"/>
          </a:solidFill>
        </p:spPr>
        <p:txBody>
          <a:bodyPr wrap="square" lIns="0" tIns="0" rIns="0" bIns="0">
            <a:spAutoFit/>
          </a:bodyPr>
          <a:lstStyle>
            <a:lvl1pPr>
              <a:defRPr sz="800">
                <a:latin typeface="Arial" panose="020B0604020202020204" pitchFamily="34" charset="0"/>
              </a:defRPr>
            </a:lvl1pPr>
            <a:lvl2pPr>
              <a:defRPr>
                <a:latin typeface="Gotham Bold" pitchFamily="50" charset="0"/>
              </a:defRPr>
            </a:lvl2pPr>
            <a:lvl3pPr>
              <a:defRPr>
                <a:latin typeface="Gotham Bold" pitchFamily="50" charset="0"/>
              </a:defRPr>
            </a:lvl3pPr>
            <a:lvl4pPr>
              <a:defRPr>
                <a:latin typeface="Gotham Bold" pitchFamily="50" charset="0"/>
              </a:defRPr>
            </a:lvl4pPr>
            <a:lvl5pPr>
              <a:defRPr>
                <a:latin typeface="Gotham Bold" pitchFamily="50" charset="0"/>
              </a:defRPr>
            </a:lvl5pPr>
          </a:lstStyle>
          <a:p>
            <a:pPr lvl="0"/>
            <a:r>
              <a:rPr lang="en-GB"/>
              <a:t>Insert Name</a:t>
            </a:r>
          </a:p>
        </p:txBody>
      </p:sp>
      <p:sp>
        <p:nvSpPr>
          <p:cNvPr id="40" name="Text Placeholder 11">
            <a:extLst>
              <a:ext uri="{FF2B5EF4-FFF2-40B4-BE49-F238E27FC236}">
                <a16:creationId xmlns:a16="http://schemas.microsoft.com/office/drawing/2014/main" id="{BEE36F86-FB23-3E74-A310-FBFC116C2DD3}"/>
              </a:ext>
            </a:extLst>
          </p:cNvPr>
          <p:cNvSpPr>
            <a:spLocks noGrp="1"/>
          </p:cNvSpPr>
          <p:nvPr>
            <p:ph type="body" sz="quarter" idx="39" hasCustomPrompt="1"/>
          </p:nvPr>
        </p:nvSpPr>
        <p:spPr>
          <a:xfrm>
            <a:off x="6453490" y="5394488"/>
            <a:ext cx="2354444" cy="835817"/>
          </a:xfrm>
          <a:solidFill>
            <a:schemeClr val="bg2"/>
          </a:solidFill>
          <a:ln w="6350">
            <a:solidFill>
              <a:schemeClr val="tx2"/>
            </a:solidFill>
          </a:ln>
        </p:spPr>
        <p:txBody>
          <a:bodyPr lIns="900000" tIns="396000" rIns="216000"/>
          <a:lstStyle>
            <a:lvl1pPr>
              <a:lnSpc>
                <a:spcPct val="100000"/>
              </a:lnSpc>
              <a:spcAft>
                <a:spcPts val="0"/>
              </a:spcAft>
              <a:defRPr sz="1000"/>
            </a:lvl1pPr>
            <a:lvl2pPr>
              <a:defRPr sz="1000"/>
            </a:lvl2pPr>
            <a:lvl3pPr>
              <a:defRPr sz="900"/>
            </a:lvl3pPr>
            <a:lvl4pPr>
              <a:defRPr sz="800"/>
            </a:lvl4pPr>
            <a:lvl5pPr>
              <a:defRPr sz="800"/>
            </a:lvl5pPr>
          </a:lstStyle>
          <a:p>
            <a:pPr lvl="0"/>
            <a:r>
              <a:rPr lang="en-GB"/>
              <a:t>Insert Designation,</a:t>
            </a:r>
            <a:br>
              <a:rPr lang="en-GB"/>
            </a:br>
            <a:r>
              <a:rPr lang="en-GB"/>
              <a:t>Department</a:t>
            </a:r>
          </a:p>
        </p:txBody>
      </p:sp>
      <p:sp>
        <p:nvSpPr>
          <p:cNvPr id="41" name="Picture Placeholder 15">
            <a:extLst>
              <a:ext uri="{FF2B5EF4-FFF2-40B4-BE49-F238E27FC236}">
                <a16:creationId xmlns:a16="http://schemas.microsoft.com/office/drawing/2014/main" id="{92A01985-11F9-CC08-DBE5-1E42A81C5D3D}"/>
              </a:ext>
            </a:extLst>
          </p:cNvPr>
          <p:cNvSpPr>
            <a:spLocks noGrp="1"/>
          </p:cNvSpPr>
          <p:nvPr>
            <p:ph type="pic" sz="quarter" idx="40" hasCustomPrompt="1"/>
          </p:nvPr>
        </p:nvSpPr>
        <p:spPr>
          <a:xfrm>
            <a:off x="6546259" y="5481895"/>
            <a:ext cx="697998" cy="665066"/>
          </a:xfrm>
        </p:spPr>
        <p:txBody>
          <a:bodyPr/>
          <a:lstStyle>
            <a:lvl1pPr algn="ctr">
              <a:defRPr sz="800"/>
            </a:lvl1pPr>
          </a:lstStyle>
          <a:p>
            <a:r>
              <a:rPr lang="en-GB"/>
              <a:t>Click to insert photo</a:t>
            </a:r>
          </a:p>
        </p:txBody>
      </p:sp>
      <p:sp>
        <p:nvSpPr>
          <p:cNvPr id="42" name="Text Placeholder 17">
            <a:extLst>
              <a:ext uri="{FF2B5EF4-FFF2-40B4-BE49-F238E27FC236}">
                <a16:creationId xmlns:a16="http://schemas.microsoft.com/office/drawing/2014/main" id="{1FE869FA-EF11-1D16-3443-4F23D1E835EA}"/>
              </a:ext>
            </a:extLst>
          </p:cNvPr>
          <p:cNvSpPr>
            <a:spLocks noGrp="1"/>
          </p:cNvSpPr>
          <p:nvPr>
            <p:ph type="body" sz="quarter" idx="41" hasCustomPrompt="1"/>
          </p:nvPr>
        </p:nvSpPr>
        <p:spPr>
          <a:xfrm>
            <a:off x="7351187" y="5528795"/>
            <a:ext cx="1242886" cy="123111"/>
          </a:xfrm>
          <a:solidFill>
            <a:schemeClr val="accent1"/>
          </a:solidFill>
        </p:spPr>
        <p:txBody>
          <a:bodyPr wrap="square" lIns="0" tIns="0" rIns="0" bIns="0">
            <a:spAutoFit/>
          </a:bodyPr>
          <a:lstStyle>
            <a:lvl1pPr>
              <a:defRPr sz="800">
                <a:latin typeface="Arial" panose="020B0604020202020204" pitchFamily="34" charset="0"/>
              </a:defRPr>
            </a:lvl1pPr>
            <a:lvl2pPr>
              <a:defRPr>
                <a:latin typeface="Gotham Bold" pitchFamily="50" charset="0"/>
              </a:defRPr>
            </a:lvl2pPr>
            <a:lvl3pPr>
              <a:defRPr>
                <a:latin typeface="Gotham Bold" pitchFamily="50" charset="0"/>
              </a:defRPr>
            </a:lvl3pPr>
            <a:lvl4pPr>
              <a:defRPr>
                <a:latin typeface="Gotham Bold" pitchFamily="50" charset="0"/>
              </a:defRPr>
            </a:lvl4pPr>
            <a:lvl5pPr>
              <a:defRPr>
                <a:latin typeface="Gotham Bold" pitchFamily="50" charset="0"/>
              </a:defRPr>
            </a:lvl5pPr>
          </a:lstStyle>
          <a:p>
            <a:pPr lvl="0"/>
            <a:r>
              <a:rPr lang="en-GB"/>
              <a:t>Insert Name</a:t>
            </a:r>
          </a:p>
        </p:txBody>
      </p:sp>
      <p:sp>
        <p:nvSpPr>
          <p:cNvPr id="43" name="Text Placeholder 11">
            <a:extLst>
              <a:ext uri="{FF2B5EF4-FFF2-40B4-BE49-F238E27FC236}">
                <a16:creationId xmlns:a16="http://schemas.microsoft.com/office/drawing/2014/main" id="{4F443E98-AA7C-B9AF-E632-2CA3DE0C8CE1}"/>
              </a:ext>
            </a:extLst>
          </p:cNvPr>
          <p:cNvSpPr>
            <a:spLocks noGrp="1"/>
          </p:cNvSpPr>
          <p:nvPr>
            <p:ph type="body" sz="quarter" idx="42" hasCustomPrompt="1"/>
          </p:nvPr>
        </p:nvSpPr>
        <p:spPr>
          <a:xfrm>
            <a:off x="9043616" y="5394488"/>
            <a:ext cx="2354444" cy="835817"/>
          </a:xfrm>
          <a:solidFill>
            <a:schemeClr val="bg2"/>
          </a:solidFill>
          <a:ln w="6350">
            <a:solidFill>
              <a:schemeClr val="tx2"/>
            </a:solidFill>
          </a:ln>
        </p:spPr>
        <p:txBody>
          <a:bodyPr lIns="900000" tIns="396000" rIns="216000"/>
          <a:lstStyle>
            <a:lvl1pPr>
              <a:lnSpc>
                <a:spcPct val="100000"/>
              </a:lnSpc>
              <a:spcAft>
                <a:spcPts val="0"/>
              </a:spcAft>
              <a:defRPr sz="1000"/>
            </a:lvl1pPr>
            <a:lvl2pPr>
              <a:defRPr sz="1000"/>
            </a:lvl2pPr>
            <a:lvl3pPr>
              <a:defRPr sz="900"/>
            </a:lvl3pPr>
            <a:lvl4pPr>
              <a:defRPr sz="800"/>
            </a:lvl4pPr>
            <a:lvl5pPr>
              <a:defRPr sz="800"/>
            </a:lvl5pPr>
          </a:lstStyle>
          <a:p>
            <a:pPr lvl="0"/>
            <a:r>
              <a:rPr lang="en-GB"/>
              <a:t>Insert Designation,</a:t>
            </a:r>
            <a:br>
              <a:rPr lang="en-GB"/>
            </a:br>
            <a:r>
              <a:rPr lang="en-GB"/>
              <a:t>Department</a:t>
            </a:r>
          </a:p>
        </p:txBody>
      </p:sp>
      <p:sp>
        <p:nvSpPr>
          <p:cNvPr id="44" name="Picture Placeholder 15">
            <a:extLst>
              <a:ext uri="{FF2B5EF4-FFF2-40B4-BE49-F238E27FC236}">
                <a16:creationId xmlns:a16="http://schemas.microsoft.com/office/drawing/2014/main" id="{5BCA3706-5D68-9688-A712-EE1B7EE2D213}"/>
              </a:ext>
            </a:extLst>
          </p:cNvPr>
          <p:cNvSpPr>
            <a:spLocks noGrp="1"/>
          </p:cNvSpPr>
          <p:nvPr>
            <p:ph type="pic" sz="quarter" idx="43" hasCustomPrompt="1"/>
          </p:nvPr>
        </p:nvSpPr>
        <p:spPr>
          <a:xfrm>
            <a:off x="9136384" y="5481895"/>
            <a:ext cx="697998" cy="665066"/>
          </a:xfrm>
        </p:spPr>
        <p:txBody>
          <a:bodyPr/>
          <a:lstStyle>
            <a:lvl1pPr algn="ctr">
              <a:defRPr sz="800"/>
            </a:lvl1pPr>
          </a:lstStyle>
          <a:p>
            <a:r>
              <a:rPr lang="en-GB"/>
              <a:t>Click to insert photo</a:t>
            </a:r>
          </a:p>
        </p:txBody>
      </p:sp>
      <p:sp>
        <p:nvSpPr>
          <p:cNvPr id="45" name="Text Placeholder 17">
            <a:extLst>
              <a:ext uri="{FF2B5EF4-FFF2-40B4-BE49-F238E27FC236}">
                <a16:creationId xmlns:a16="http://schemas.microsoft.com/office/drawing/2014/main" id="{871658DC-157A-2797-3C51-7F4C884EECFA}"/>
              </a:ext>
            </a:extLst>
          </p:cNvPr>
          <p:cNvSpPr>
            <a:spLocks noGrp="1"/>
          </p:cNvSpPr>
          <p:nvPr>
            <p:ph type="body" sz="quarter" idx="44" hasCustomPrompt="1"/>
          </p:nvPr>
        </p:nvSpPr>
        <p:spPr>
          <a:xfrm>
            <a:off x="9941313" y="5528795"/>
            <a:ext cx="1242886" cy="123111"/>
          </a:xfrm>
          <a:solidFill>
            <a:schemeClr val="accent1"/>
          </a:solidFill>
        </p:spPr>
        <p:txBody>
          <a:bodyPr wrap="square" lIns="0" tIns="0" rIns="0" bIns="0">
            <a:spAutoFit/>
          </a:bodyPr>
          <a:lstStyle>
            <a:lvl1pPr>
              <a:defRPr sz="800">
                <a:latin typeface="Arial" panose="020B0604020202020204" pitchFamily="34" charset="0"/>
              </a:defRPr>
            </a:lvl1pPr>
            <a:lvl2pPr>
              <a:defRPr>
                <a:latin typeface="Gotham Bold" pitchFamily="50" charset="0"/>
              </a:defRPr>
            </a:lvl2pPr>
            <a:lvl3pPr>
              <a:defRPr>
                <a:latin typeface="Gotham Bold" pitchFamily="50" charset="0"/>
              </a:defRPr>
            </a:lvl3pPr>
            <a:lvl4pPr>
              <a:defRPr>
                <a:latin typeface="Gotham Bold" pitchFamily="50" charset="0"/>
              </a:defRPr>
            </a:lvl4pPr>
            <a:lvl5pPr>
              <a:defRPr>
                <a:latin typeface="Gotham Bold" pitchFamily="50" charset="0"/>
              </a:defRPr>
            </a:lvl5pPr>
          </a:lstStyle>
          <a:p>
            <a:pPr lvl="0"/>
            <a:r>
              <a:rPr lang="en-GB"/>
              <a:t>Insert Name</a:t>
            </a:r>
          </a:p>
        </p:txBody>
      </p:sp>
      <p:sp>
        <p:nvSpPr>
          <p:cNvPr id="54" name="Text Placeholder 7">
            <a:extLst>
              <a:ext uri="{FF2B5EF4-FFF2-40B4-BE49-F238E27FC236}">
                <a16:creationId xmlns:a16="http://schemas.microsoft.com/office/drawing/2014/main" id="{CA784AEE-E261-F2BC-44F3-329D1F2A7239}"/>
              </a:ext>
            </a:extLst>
          </p:cNvPr>
          <p:cNvSpPr>
            <a:spLocks noGrp="1"/>
          </p:cNvSpPr>
          <p:nvPr>
            <p:ph type="body" sz="quarter" idx="76" hasCustomPrompt="1"/>
          </p:nvPr>
        </p:nvSpPr>
        <p:spPr>
          <a:xfrm>
            <a:off x="450733" y="1543793"/>
            <a:ext cx="3205915" cy="2363961"/>
          </a:xfrm>
        </p:spPr>
        <p:txBody>
          <a:bodyPr vert="horz" wrap="square" lIns="91440" tIns="45720" rIns="91440" bIns="45720" rtlCol="0">
            <a:noAutofit/>
          </a:bodyPr>
          <a:lstStyle>
            <a:lvl1pPr>
              <a:defRPr lang="en-US" sz="1200" dirty="0">
                <a:latin typeface="+mj-lt"/>
              </a:defRPr>
            </a:lvl1pPr>
            <a:lvl2pPr>
              <a:defRPr lang="en-US" sz="1200" dirty="0">
                <a:latin typeface="+mj-lt"/>
              </a:defRPr>
            </a:lvl2pPr>
            <a:lvl3pPr>
              <a:defRPr lang="en-US" sz="1100" dirty="0">
                <a:latin typeface="+mj-lt"/>
              </a:defRPr>
            </a:lvl3pPr>
            <a:lvl4pPr>
              <a:defRPr lang="en-US" sz="1050" dirty="0">
                <a:latin typeface="+mj-lt"/>
              </a:defRPr>
            </a:lvl4pPr>
            <a:lvl5pPr>
              <a:defRPr lang="en-GB" sz="1200" dirty="0">
                <a:latin typeface="Arial" panose="020B0604020202020204" pitchFamily="34" charset="0"/>
              </a:defRPr>
            </a:lvl5pPr>
          </a:lstStyle>
          <a:p>
            <a:pPr lvl="0"/>
            <a:r>
              <a:rPr lang="en-GB"/>
              <a:t>Insert text here</a:t>
            </a:r>
          </a:p>
          <a:p>
            <a:pPr lvl="1"/>
            <a:r>
              <a:rPr lang="en-GB"/>
              <a:t>Second level</a:t>
            </a:r>
          </a:p>
          <a:p>
            <a:pPr lvl="2"/>
            <a:r>
              <a:rPr lang="en-GB"/>
              <a:t>Third level</a:t>
            </a:r>
          </a:p>
          <a:p>
            <a:pPr lvl="3"/>
            <a:r>
              <a:rPr lang="en-GB"/>
              <a:t>Fourth level</a:t>
            </a:r>
          </a:p>
          <a:p>
            <a:pPr lvl="4"/>
            <a:r>
              <a:rPr lang="en-GB"/>
              <a:t>Fifth level</a:t>
            </a:r>
          </a:p>
        </p:txBody>
      </p:sp>
      <p:grpSp>
        <p:nvGrpSpPr>
          <p:cNvPr id="55" name="Group 54">
            <a:extLst>
              <a:ext uri="{FF2B5EF4-FFF2-40B4-BE49-F238E27FC236}">
                <a16:creationId xmlns:a16="http://schemas.microsoft.com/office/drawing/2014/main" id="{908C3B16-9657-0964-B649-A2A24AED9A00}"/>
              </a:ext>
            </a:extLst>
          </p:cNvPr>
          <p:cNvGrpSpPr/>
          <p:nvPr/>
        </p:nvGrpSpPr>
        <p:grpSpPr>
          <a:xfrm>
            <a:off x="12284372" y="0"/>
            <a:ext cx="2174455" cy="4839558"/>
            <a:chOff x="838200" y="1150069"/>
            <a:chExt cx="2175021" cy="4839558"/>
          </a:xfrm>
        </p:grpSpPr>
        <p:sp>
          <p:nvSpPr>
            <p:cNvPr id="56" name="Rectangle 55">
              <a:extLst>
                <a:ext uri="{FF2B5EF4-FFF2-40B4-BE49-F238E27FC236}">
                  <a16:creationId xmlns:a16="http://schemas.microsoft.com/office/drawing/2014/main" id="{D70D0084-41FC-409D-401E-E8A8EF38CE50}"/>
                </a:ext>
              </a:extLst>
            </p:cNvPr>
            <p:cNvSpPr/>
            <p:nvPr/>
          </p:nvSpPr>
          <p:spPr>
            <a:xfrm>
              <a:off x="838200" y="1150069"/>
              <a:ext cx="2146445" cy="4839558"/>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333333"/>
                </a:solidFill>
              </a:endParaRPr>
            </a:p>
          </p:txBody>
        </p:sp>
        <p:sp>
          <p:nvSpPr>
            <p:cNvPr id="57" name="Rectangle 56">
              <a:extLst>
                <a:ext uri="{FF2B5EF4-FFF2-40B4-BE49-F238E27FC236}">
                  <a16:creationId xmlns:a16="http://schemas.microsoft.com/office/drawing/2014/main" id="{1FB527D5-0B54-DE88-9FF6-906D892AE831}"/>
                </a:ext>
              </a:extLst>
            </p:cNvPr>
            <p:cNvSpPr/>
            <p:nvPr/>
          </p:nvSpPr>
          <p:spPr>
            <a:xfrm flipV="1">
              <a:off x="838200" y="1150069"/>
              <a:ext cx="2146445" cy="52016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799">
                <a:solidFill>
                  <a:srgbClr val="333333"/>
                </a:solidFill>
              </a:endParaRPr>
            </a:p>
          </p:txBody>
        </p:sp>
        <p:sp>
          <p:nvSpPr>
            <p:cNvPr id="58" name="TextBox 57">
              <a:extLst>
                <a:ext uri="{FF2B5EF4-FFF2-40B4-BE49-F238E27FC236}">
                  <a16:creationId xmlns:a16="http://schemas.microsoft.com/office/drawing/2014/main" id="{960FF3AA-10A1-FBB9-2112-99CEFDA9F466}"/>
                </a:ext>
              </a:extLst>
            </p:cNvPr>
            <p:cNvSpPr txBox="1"/>
            <p:nvPr/>
          </p:nvSpPr>
          <p:spPr>
            <a:xfrm>
              <a:off x="866775" y="2189496"/>
              <a:ext cx="2087197" cy="553998"/>
            </a:xfrm>
            <a:prstGeom prst="rect">
              <a:avLst/>
            </a:prstGeom>
            <a:noFill/>
          </p:spPr>
          <p:txBody>
            <a:bodyPr wrap="square" rtlCol="0">
              <a:spAutoFit/>
            </a:bodyPr>
            <a:lstStyle/>
            <a:p>
              <a:r>
                <a:rPr lang="en-GB" sz="1000" b="1">
                  <a:solidFill>
                    <a:srgbClr val="333333"/>
                  </a:solidFill>
                </a:rPr>
                <a:t>2. </a:t>
              </a:r>
              <a:r>
                <a:rPr lang="en-GB" sz="1000">
                  <a:solidFill>
                    <a:srgbClr val="333333"/>
                  </a:solidFill>
                </a:rPr>
                <a:t>Click on the </a:t>
              </a:r>
              <a:r>
                <a:rPr lang="en-GB" sz="1000" b="0">
                  <a:solidFill>
                    <a:srgbClr val="333333"/>
                  </a:solidFill>
                  <a:latin typeface="Arial" panose="020B0604020202020204" pitchFamily="34" charset="0"/>
                </a:rPr>
                <a:t>icon</a:t>
              </a:r>
              <a:r>
                <a:rPr lang="en-GB" sz="1000">
                  <a:solidFill>
                    <a:srgbClr val="333333"/>
                  </a:solidFill>
                </a:rPr>
                <a:t> in the middle of the placeholder and choose the image from your computer.</a:t>
              </a:r>
            </a:p>
          </p:txBody>
        </p:sp>
        <p:sp>
          <p:nvSpPr>
            <p:cNvPr id="59" name="TextBox 58">
              <a:extLst>
                <a:ext uri="{FF2B5EF4-FFF2-40B4-BE49-F238E27FC236}">
                  <a16:creationId xmlns:a16="http://schemas.microsoft.com/office/drawing/2014/main" id="{F99AFBB2-A948-1E68-FE3D-036E426D0279}"/>
                </a:ext>
              </a:extLst>
            </p:cNvPr>
            <p:cNvSpPr txBox="1"/>
            <p:nvPr/>
          </p:nvSpPr>
          <p:spPr>
            <a:xfrm>
              <a:off x="866774" y="2943679"/>
              <a:ext cx="2146447" cy="553998"/>
            </a:xfrm>
            <a:prstGeom prst="rect">
              <a:avLst/>
            </a:prstGeom>
            <a:noFill/>
          </p:spPr>
          <p:txBody>
            <a:bodyPr wrap="square" rtlCol="0">
              <a:spAutoFit/>
            </a:bodyPr>
            <a:lstStyle/>
            <a:p>
              <a:r>
                <a:rPr lang="en-GB" sz="1000" b="1">
                  <a:solidFill>
                    <a:srgbClr val="333333"/>
                  </a:solidFill>
                </a:rPr>
                <a:t>3. </a:t>
              </a:r>
              <a:r>
                <a:rPr lang="en-GB" sz="1000">
                  <a:solidFill>
                    <a:srgbClr val="333333"/>
                  </a:solidFill>
                </a:rPr>
                <a:t>Click on the </a:t>
              </a:r>
              <a:r>
                <a:rPr lang="en-GB" sz="1000" b="0">
                  <a:solidFill>
                    <a:srgbClr val="333333"/>
                  </a:solidFill>
                  <a:latin typeface="Arial" panose="020B0604020202020204" pitchFamily="34" charset="0"/>
                </a:rPr>
                <a:t>Format Picture </a:t>
              </a:r>
              <a:r>
                <a:rPr lang="en-GB" sz="1000">
                  <a:solidFill>
                    <a:srgbClr val="333333"/>
                  </a:solidFill>
                </a:rPr>
                <a:t>tab in the ribbon and use the tools to edit the image.</a:t>
              </a:r>
            </a:p>
          </p:txBody>
        </p:sp>
        <p:sp>
          <p:nvSpPr>
            <p:cNvPr id="60" name="TextBox 59">
              <a:extLst>
                <a:ext uri="{FF2B5EF4-FFF2-40B4-BE49-F238E27FC236}">
                  <a16:creationId xmlns:a16="http://schemas.microsoft.com/office/drawing/2014/main" id="{28D116CD-1778-E430-4856-F5B555D307EE}"/>
                </a:ext>
              </a:extLst>
            </p:cNvPr>
            <p:cNvSpPr txBox="1"/>
            <p:nvPr/>
          </p:nvSpPr>
          <p:spPr>
            <a:xfrm>
              <a:off x="866773" y="3543974"/>
              <a:ext cx="2146447" cy="1169551"/>
            </a:xfrm>
            <a:prstGeom prst="rect">
              <a:avLst/>
            </a:prstGeom>
            <a:noFill/>
          </p:spPr>
          <p:txBody>
            <a:bodyPr wrap="square" rtlCol="0">
              <a:spAutoFit/>
            </a:bodyPr>
            <a:lstStyle/>
            <a:p>
              <a:r>
                <a:rPr lang="en-GB" sz="1000" b="1">
                  <a:solidFill>
                    <a:srgbClr val="333333"/>
                  </a:solidFill>
                </a:rPr>
                <a:t>4. </a:t>
              </a:r>
              <a:r>
                <a:rPr lang="en-GB" sz="1000">
                  <a:solidFill>
                    <a:srgbClr val="333333"/>
                  </a:solidFill>
                </a:rPr>
                <a:t>Choose </a:t>
              </a:r>
              <a:r>
                <a:rPr lang="en-GB" sz="1000" b="0">
                  <a:solidFill>
                    <a:srgbClr val="333333"/>
                  </a:solidFill>
                  <a:latin typeface="Arial" panose="020B0604020202020204" pitchFamily="34" charset="0"/>
                </a:rPr>
                <a:t>Crop</a:t>
              </a:r>
              <a:r>
                <a:rPr lang="en-GB" sz="1000">
                  <a:solidFill>
                    <a:srgbClr val="333333"/>
                  </a:solidFill>
                </a:rPr>
                <a:t> to resize and move the image within the placeholder, using the white circles in the corners of the image. Click on the drop down arrow and choose </a:t>
              </a:r>
              <a:r>
                <a:rPr lang="en-GB" sz="1000" b="0">
                  <a:solidFill>
                    <a:srgbClr val="333333"/>
                  </a:solidFill>
                  <a:latin typeface="Arial" panose="020B0604020202020204" pitchFamily="34" charset="0"/>
                </a:rPr>
                <a:t>Fit </a:t>
              </a:r>
              <a:r>
                <a:rPr lang="en-GB" sz="1000">
                  <a:solidFill>
                    <a:srgbClr val="333333"/>
                  </a:solidFill>
                </a:rPr>
                <a:t>to fit the image to the placeholder.</a:t>
              </a:r>
            </a:p>
          </p:txBody>
        </p:sp>
        <p:sp>
          <p:nvSpPr>
            <p:cNvPr id="61" name="TextBox 60">
              <a:extLst>
                <a:ext uri="{FF2B5EF4-FFF2-40B4-BE49-F238E27FC236}">
                  <a16:creationId xmlns:a16="http://schemas.microsoft.com/office/drawing/2014/main" id="{204D1745-DF57-2871-2D6C-45B42E64E6B0}"/>
                </a:ext>
              </a:extLst>
            </p:cNvPr>
            <p:cNvSpPr txBox="1"/>
            <p:nvPr/>
          </p:nvSpPr>
          <p:spPr>
            <a:xfrm>
              <a:off x="866774" y="4759822"/>
              <a:ext cx="2146447" cy="400110"/>
            </a:xfrm>
            <a:prstGeom prst="rect">
              <a:avLst/>
            </a:prstGeom>
            <a:noFill/>
          </p:spPr>
          <p:txBody>
            <a:bodyPr wrap="square" rtlCol="0">
              <a:spAutoFit/>
            </a:bodyPr>
            <a:lstStyle/>
            <a:p>
              <a:r>
                <a:rPr lang="en-GB" sz="1000" b="1">
                  <a:solidFill>
                    <a:srgbClr val="333333"/>
                  </a:solidFill>
                </a:rPr>
                <a:t>5. </a:t>
              </a:r>
              <a:r>
                <a:rPr lang="en-GB" sz="1000">
                  <a:solidFill>
                    <a:srgbClr val="333333"/>
                  </a:solidFill>
                </a:rPr>
                <a:t>Choose </a:t>
              </a:r>
              <a:r>
                <a:rPr lang="en-GB" sz="1000" b="0">
                  <a:solidFill>
                    <a:srgbClr val="333333"/>
                  </a:solidFill>
                  <a:latin typeface="Arial" panose="020B0604020202020204" pitchFamily="34" charset="0"/>
                </a:rPr>
                <a:t>Picture Colour </a:t>
              </a:r>
              <a:r>
                <a:rPr lang="en-GB" sz="1000">
                  <a:solidFill>
                    <a:srgbClr val="333333"/>
                  </a:solidFill>
                </a:rPr>
                <a:t>to adjust the Saturation, Tone, and Colour.</a:t>
              </a:r>
            </a:p>
          </p:txBody>
        </p:sp>
        <p:sp>
          <p:nvSpPr>
            <p:cNvPr id="62" name="TextBox 61">
              <a:extLst>
                <a:ext uri="{FF2B5EF4-FFF2-40B4-BE49-F238E27FC236}">
                  <a16:creationId xmlns:a16="http://schemas.microsoft.com/office/drawing/2014/main" id="{94D8A420-46FF-B45F-032F-BCFE91A0619B}"/>
                </a:ext>
              </a:extLst>
            </p:cNvPr>
            <p:cNvSpPr txBox="1"/>
            <p:nvPr/>
          </p:nvSpPr>
          <p:spPr>
            <a:xfrm>
              <a:off x="866774" y="5360117"/>
              <a:ext cx="2146447" cy="553998"/>
            </a:xfrm>
            <a:prstGeom prst="rect">
              <a:avLst/>
            </a:prstGeom>
            <a:noFill/>
          </p:spPr>
          <p:txBody>
            <a:bodyPr wrap="square" rtlCol="0">
              <a:spAutoFit/>
            </a:bodyPr>
            <a:lstStyle/>
            <a:p>
              <a:r>
                <a:rPr lang="en-GB" sz="1000" b="1">
                  <a:solidFill>
                    <a:srgbClr val="333333"/>
                  </a:solidFill>
                </a:rPr>
                <a:t>6. </a:t>
              </a:r>
              <a:r>
                <a:rPr lang="en-GB" sz="1000">
                  <a:solidFill>
                    <a:srgbClr val="333333"/>
                  </a:solidFill>
                </a:rPr>
                <a:t>Choose </a:t>
              </a:r>
              <a:r>
                <a:rPr lang="en-GB" sz="1000" b="0">
                  <a:solidFill>
                    <a:srgbClr val="333333"/>
                  </a:solidFill>
                  <a:latin typeface="Arial" panose="020B0604020202020204" pitchFamily="34" charset="0"/>
                </a:rPr>
                <a:t>Picture Correction </a:t>
              </a:r>
              <a:r>
                <a:rPr lang="en-GB" sz="1000">
                  <a:solidFill>
                    <a:srgbClr val="333333"/>
                  </a:solidFill>
                </a:rPr>
                <a:t>to adjust the Sharpness, Brightness, and Contrast.</a:t>
              </a:r>
            </a:p>
          </p:txBody>
        </p:sp>
        <p:sp>
          <p:nvSpPr>
            <p:cNvPr id="63" name="TextBox 62">
              <a:extLst>
                <a:ext uri="{FF2B5EF4-FFF2-40B4-BE49-F238E27FC236}">
                  <a16:creationId xmlns:a16="http://schemas.microsoft.com/office/drawing/2014/main" id="{035E74DD-ADC5-41D8-9820-29AB18C48C98}"/>
                </a:ext>
              </a:extLst>
            </p:cNvPr>
            <p:cNvSpPr txBox="1"/>
            <p:nvPr/>
          </p:nvSpPr>
          <p:spPr>
            <a:xfrm>
              <a:off x="1072610" y="1179173"/>
              <a:ext cx="1734772" cy="461665"/>
            </a:xfrm>
            <a:prstGeom prst="rect">
              <a:avLst/>
            </a:prstGeom>
            <a:noFill/>
          </p:spPr>
          <p:txBody>
            <a:bodyPr wrap="square" rtlCol="0">
              <a:spAutoFit/>
            </a:bodyPr>
            <a:lstStyle/>
            <a:p>
              <a:pPr algn="ctr"/>
              <a:r>
                <a:rPr lang="en-GB" sz="1200">
                  <a:solidFill>
                    <a:srgbClr val="333333"/>
                  </a:solidFill>
                  <a:latin typeface="+mn-lt"/>
                </a:rPr>
                <a:t>HOW TO INSERT AN IMAGE</a:t>
              </a:r>
            </a:p>
          </p:txBody>
        </p:sp>
        <p:sp>
          <p:nvSpPr>
            <p:cNvPr id="64" name="TextBox 63">
              <a:extLst>
                <a:ext uri="{FF2B5EF4-FFF2-40B4-BE49-F238E27FC236}">
                  <a16:creationId xmlns:a16="http://schemas.microsoft.com/office/drawing/2014/main" id="{A85F5B00-FC96-48C1-9B80-86C0E0EA4BF0}"/>
                </a:ext>
              </a:extLst>
            </p:cNvPr>
            <p:cNvSpPr txBox="1"/>
            <p:nvPr/>
          </p:nvSpPr>
          <p:spPr>
            <a:xfrm>
              <a:off x="866775" y="1759910"/>
              <a:ext cx="2087197" cy="400110"/>
            </a:xfrm>
            <a:prstGeom prst="rect">
              <a:avLst/>
            </a:prstGeom>
            <a:noFill/>
          </p:spPr>
          <p:txBody>
            <a:bodyPr wrap="square" rtlCol="0">
              <a:spAutoFit/>
            </a:bodyPr>
            <a:lstStyle/>
            <a:p>
              <a:r>
                <a:rPr lang="en-GB" sz="1000" b="1">
                  <a:solidFill>
                    <a:srgbClr val="333333"/>
                  </a:solidFill>
                </a:rPr>
                <a:t>1. </a:t>
              </a:r>
              <a:r>
                <a:rPr lang="en-GB" sz="1000">
                  <a:solidFill>
                    <a:srgbClr val="333333"/>
                  </a:solidFill>
                </a:rPr>
                <a:t>If there is already an image present, </a:t>
              </a:r>
              <a:r>
                <a:rPr lang="en-GB" sz="1000">
                  <a:solidFill>
                    <a:srgbClr val="333333"/>
                  </a:solidFill>
                  <a:latin typeface="Arial" panose="020B0604020202020204" pitchFamily="34" charset="0"/>
                </a:rPr>
                <a:t>delete this first.</a:t>
              </a:r>
            </a:p>
          </p:txBody>
        </p:sp>
      </p:grpSp>
      <p:sp>
        <p:nvSpPr>
          <p:cNvPr id="2" name="Title 1">
            <a:extLst>
              <a:ext uri="{FF2B5EF4-FFF2-40B4-BE49-F238E27FC236}">
                <a16:creationId xmlns:a16="http://schemas.microsoft.com/office/drawing/2014/main" id="{8BCFB91B-EEF2-71FF-88EE-268567B2C4F0}"/>
              </a:ext>
            </a:extLst>
          </p:cNvPr>
          <p:cNvSpPr>
            <a:spLocks noGrp="1"/>
          </p:cNvSpPr>
          <p:nvPr>
            <p:ph type="title" hasCustomPrompt="1"/>
          </p:nvPr>
        </p:nvSpPr>
        <p:spPr>
          <a:xfrm>
            <a:off x="450732" y="460771"/>
            <a:ext cx="5288174" cy="558405"/>
          </a:xfrm>
        </p:spPr>
        <p:txBody>
          <a:bodyPr/>
          <a:lstStyle>
            <a:lvl1pPr>
              <a:defRPr sz="3199"/>
            </a:lvl1pPr>
          </a:lstStyle>
          <a:p>
            <a:r>
              <a:rPr lang="en-GB"/>
              <a:t>Insert title here</a:t>
            </a:r>
          </a:p>
        </p:txBody>
      </p:sp>
      <p:grpSp>
        <p:nvGrpSpPr>
          <p:cNvPr id="3" name="Group 2">
            <a:extLst>
              <a:ext uri="{FF2B5EF4-FFF2-40B4-BE49-F238E27FC236}">
                <a16:creationId xmlns:a16="http://schemas.microsoft.com/office/drawing/2014/main" id="{46B88140-C4C9-EA69-4BCD-EB7F646D5255}"/>
              </a:ext>
            </a:extLst>
          </p:cNvPr>
          <p:cNvGrpSpPr/>
          <p:nvPr userDrawn="1"/>
        </p:nvGrpSpPr>
        <p:grpSpPr>
          <a:xfrm>
            <a:off x="12284372" y="0"/>
            <a:ext cx="2174455" cy="4839558"/>
            <a:chOff x="838200" y="1150069"/>
            <a:chExt cx="2175021" cy="4839558"/>
          </a:xfrm>
        </p:grpSpPr>
        <p:sp>
          <p:nvSpPr>
            <p:cNvPr id="4" name="Rectangle 3">
              <a:extLst>
                <a:ext uri="{FF2B5EF4-FFF2-40B4-BE49-F238E27FC236}">
                  <a16:creationId xmlns:a16="http://schemas.microsoft.com/office/drawing/2014/main" id="{024FF0EA-500F-0A37-D137-0BB04474F3AB}"/>
                </a:ext>
              </a:extLst>
            </p:cNvPr>
            <p:cNvSpPr/>
            <p:nvPr/>
          </p:nvSpPr>
          <p:spPr>
            <a:xfrm>
              <a:off x="838200" y="1150069"/>
              <a:ext cx="2146445" cy="4839558"/>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333333"/>
                </a:solidFill>
              </a:endParaRPr>
            </a:p>
          </p:txBody>
        </p:sp>
        <p:sp>
          <p:nvSpPr>
            <p:cNvPr id="5" name="Rectangle 4">
              <a:extLst>
                <a:ext uri="{FF2B5EF4-FFF2-40B4-BE49-F238E27FC236}">
                  <a16:creationId xmlns:a16="http://schemas.microsoft.com/office/drawing/2014/main" id="{E3CF97BD-40FD-BC7F-8090-D071611587BA}"/>
                </a:ext>
              </a:extLst>
            </p:cNvPr>
            <p:cNvSpPr/>
            <p:nvPr/>
          </p:nvSpPr>
          <p:spPr>
            <a:xfrm flipV="1">
              <a:off x="838200" y="1150069"/>
              <a:ext cx="2146445" cy="52016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799">
                <a:solidFill>
                  <a:srgbClr val="333333"/>
                </a:solidFill>
              </a:endParaRPr>
            </a:p>
          </p:txBody>
        </p:sp>
        <p:sp>
          <p:nvSpPr>
            <p:cNvPr id="6" name="TextBox 5">
              <a:extLst>
                <a:ext uri="{FF2B5EF4-FFF2-40B4-BE49-F238E27FC236}">
                  <a16:creationId xmlns:a16="http://schemas.microsoft.com/office/drawing/2014/main" id="{80AC0D3E-C1B4-B199-455C-B69DFDE46121}"/>
                </a:ext>
              </a:extLst>
            </p:cNvPr>
            <p:cNvSpPr txBox="1"/>
            <p:nvPr/>
          </p:nvSpPr>
          <p:spPr>
            <a:xfrm>
              <a:off x="866775" y="2189496"/>
              <a:ext cx="2087197" cy="553998"/>
            </a:xfrm>
            <a:prstGeom prst="rect">
              <a:avLst/>
            </a:prstGeom>
            <a:noFill/>
          </p:spPr>
          <p:txBody>
            <a:bodyPr wrap="square" rtlCol="0">
              <a:spAutoFit/>
            </a:bodyPr>
            <a:lstStyle/>
            <a:p>
              <a:r>
                <a:rPr lang="en-GB" sz="1000" b="1">
                  <a:solidFill>
                    <a:srgbClr val="333333"/>
                  </a:solidFill>
                </a:rPr>
                <a:t>2. </a:t>
              </a:r>
              <a:r>
                <a:rPr lang="en-GB" sz="1000">
                  <a:solidFill>
                    <a:srgbClr val="333333"/>
                  </a:solidFill>
                </a:rPr>
                <a:t>Click on the </a:t>
              </a:r>
              <a:r>
                <a:rPr lang="en-GB" sz="1000" b="0">
                  <a:solidFill>
                    <a:srgbClr val="333333"/>
                  </a:solidFill>
                  <a:latin typeface="Arial" panose="020B0604020202020204" pitchFamily="34" charset="0"/>
                </a:rPr>
                <a:t>icon</a:t>
              </a:r>
              <a:r>
                <a:rPr lang="en-GB" sz="1000">
                  <a:solidFill>
                    <a:srgbClr val="333333"/>
                  </a:solidFill>
                </a:rPr>
                <a:t> in the middle of the placeholder and choose the image from your computer.</a:t>
              </a:r>
            </a:p>
          </p:txBody>
        </p:sp>
        <p:sp>
          <p:nvSpPr>
            <p:cNvPr id="7" name="TextBox 6">
              <a:extLst>
                <a:ext uri="{FF2B5EF4-FFF2-40B4-BE49-F238E27FC236}">
                  <a16:creationId xmlns:a16="http://schemas.microsoft.com/office/drawing/2014/main" id="{D6E128B3-E4AA-BF43-4A8F-F5040708F4D8}"/>
                </a:ext>
              </a:extLst>
            </p:cNvPr>
            <p:cNvSpPr txBox="1"/>
            <p:nvPr/>
          </p:nvSpPr>
          <p:spPr>
            <a:xfrm>
              <a:off x="866774" y="2943679"/>
              <a:ext cx="2146447" cy="553998"/>
            </a:xfrm>
            <a:prstGeom prst="rect">
              <a:avLst/>
            </a:prstGeom>
            <a:noFill/>
          </p:spPr>
          <p:txBody>
            <a:bodyPr wrap="square" rtlCol="0">
              <a:spAutoFit/>
            </a:bodyPr>
            <a:lstStyle/>
            <a:p>
              <a:r>
                <a:rPr lang="en-GB" sz="1000" b="1">
                  <a:solidFill>
                    <a:srgbClr val="333333"/>
                  </a:solidFill>
                </a:rPr>
                <a:t>3. </a:t>
              </a:r>
              <a:r>
                <a:rPr lang="en-GB" sz="1000">
                  <a:solidFill>
                    <a:srgbClr val="333333"/>
                  </a:solidFill>
                </a:rPr>
                <a:t>Click on the </a:t>
              </a:r>
              <a:r>
                <a:rPr lang="en-GB" sz="1000" b="0">
                  <a:solidFill>
                    <a:srgbClr val="333333"/>
                  </a:solidFill>
                  <a:latin typeface="Arial" panose="020B0604020202020204" pitchFamily="34" charset="0"/>
                </a:rPr>
                <a:t>Format Picture </a:t>
              </a:r>
              <a:r>
                <a:rPr lang="en-GB" sz="1000">
                  <a:solidFill>
                    <a:srgbClr val="333333"/>
                  </a:solidFill>
                </a:rPr>
                <a:t>tab in the ribbon and use the tools to edit the image.</a:t>
              </a:r>
            </a:p>
          </p:txBody>
        </p:sp>
        <p:sp>
          <p:nvSpPr>
            <p:cNvPr id="8" name="TextBox 7">
              <a:extLst>
                <a:ext uri="{FF2B5EF4-FFF2-40B4-BE49-F238E27FC236}">
                  <a16:creationId xmlns:a16="http://schemas.microsoft.com/office/drawing/2014/main" id="{EA63F6F4-C1C9-9E19-507A-A738275DA603}"/>
                </a:ext>
              </a:extLst>
            </p:cNvPr>
            <p:cNvSpPr txBox="1"/>
            <p:nvPr/>
          </p:nvSpPr>
          <p:spPr>
            <a:xfrm>
              <a:off x="866773" y="3543974"/>
              <a:ext cx="2146447" cy="1169551"/>
            </a:xfrm>
            <a:prstGeom prst="rect">
              <a:avLst/>
            </a:prstGeom>
            <a:noFill/>
          </p:spPr>
          <p:txBody>
            <a:bodyPr wrap="square" rtlCol="0">
              <a:spAutoFit/>
            </a:bodyPr>
            <a:lstStyle/>
            <a:p>
              <a:r>
                <a:rPr lang="en-GB" sz="1000" b="1">
                  <a:solidFill>
                    <a:srgbClr val="333333"/>
                  </a:solidFill>
                </a:rPr>
                <a:t>4. </a:t>
              </a:r>
              <a:r>
                <a:rPr lang="en-GB" sz="1000">
                  <a:solidFill>
                    <a:srgbClr val="333333"/>
                  </a:solidFill>
                </a:rPr>
                <a:t>Choose </a:t>
              </a:r>
              <a:r>
                <a:rPr lang="en-GB" sz="1000" b="0">
                  <a:solidFill>
                    <a:srgbClr val="333333"/>
                  </a:solidFill>
                  <a:latin typeface="Arial" panose="020B0604020202020204" pitchFamily="34" charset="0"/>
                </a:rPr>
                <a:t>Crop</a:t>
              </a:r>
              <a:r>
                <a:rPr lang="en-GB" sz="1000">
                  <a:solidFill>
                    <a:srgbClr val="333333"/>
                  </a:solidFill>
                </a:rPr>
                <a:t> to resize and move the image within the placeholder, using the white circles in the corners of the image. Click on the drop down arrow and choose </a:t>
              </a:r>
              <a:r>
                <a:rPr lang="en-GB" sz="1000" b="0">
                  <a:solidFill>
                    <a:srgbClr val="333333"/>
                  </a:solidFill>
                  <a:latin typeface="Arial" panose="020B0604020202020204" pitchFamily="34" charset="0"/>
                </a:rPr>
                <a:t>Fit </a:t>
              </a:r>
              <a:r>
                <a:rPr lang="en-GB" sz="1000">
                  <a:solidFill>
                    <a:srgbClr val="333333"/>
                  </a:solidFill>
                </a:rPr>
                <a:t>to fit the image to the placeholder.</a:t>
              </a:r>
            </a:p>
          </p:txBody>
        </p:sp>
        <p:sp>
          <p:nvSpPr>
            <p:cNvPr id="9" name="TextBox 8">
              <a:extLst>
                <a:ext uri="{FF2B5EF4-FFF2-40B4-BE49-F238E27FC236}">
                  <a16:creationId xmlns:a16="http://schemas.microsoft.com/office/drawing/2014/main" id="{8680BACF-7EE8-BC4D-4D50-4D7572380BB6}"/>
                </a:ext>
              </a:extLst>
            </p:cNvPr>
            <p:cNvSpPr txBox="1"/>
            <p:nvPr/>
          </p:nvSpPr>
          <p:spPr>
            <a:xfrm>
              <a:off x="866774" y="4759822"/>
              <a:ext cx="2146447" cy="400110"/>
            </a:xfrm>
            <a:prstGeom prst="rect">
              <a:avLst/>
            </a:prstGeom>
            <a:noFill/>
          </p:spPr>
          <p:txBody>
            <a:bodyPr wrap="square" rtlCol="0">
              <a:spAutoFit/>
            </a:bodyPr>
            <a:lstStyle/>
            <a:p>
              <a:r>
                <a:rPr lang="en-GB" sz="1000" b="1">
                  <a:solidFill>
                    <a:srgbClr val="333333"/>
                  </a:solidFill>
                </a:rPr>
                <a:t>5. </a:t>
              </a:r>
              <a:r>
                <a:rPr lang="en-GB" sz="1000">
                  <a:solidFill>
                    <a:srgbClr val="333333"/>
                  </a:solidFill>
                </a:rPr>
                <a:t>Choose </a:t>
              </a:r>
              <a:r>
                <a:rPr lang="en-GB" sz="1000" b="0">
                  <a:solidFill>
                    <a:srgbClr val="333333"/>
                  </a:solidFill>
                  <a:latin typeface="Arial" panose="020B0604020202020204" pitchFamily="34" charset="0"/>
                </a:rPr>
                <a:t>Picture Colour </a:t>
              </a:r>
              <a:r>
                <a:rPr lang="en-GB" sz="1000">
                  <a:solidFill>
                    <a:srgbClr val="333333"/>
                  </a:solidFill>
                </a:rPr>
                <a:t>to adjust the Saturation, Tone, and Colour.</a:t>
              </a:r>
            </a:p>
          </p:txBody>
        </p:sp>
        <p:sp>
          <p:nvSpPr>
            <p:cNvPr id="10" name="TextBox 9">
              <a:extLst>
                <a:ext uri="{FF2B5EF4-FFF2-40B4-BE49-F238E27FC236}">
                  <a16:creationId xmlns:a16="http://schemas.microsoft.com/office/drawing/2014/main" id="{7A0E6AD2-8089-B47A-8F1E-5D6503BDA56E}"/>
                </a:ext>
              </a:extLst>
            </p:cNvPr>
            <p:cNvSpPr txBox="1"/>
            <p:nvPr/>
          </p:nvSpPr>
          <p:spPr>
            <a:xfrm>
              <a:off x="866774" y="5360117"/>
              <a:ext cx="2146447" cy="553998"/>
            </a:xfrm>
            <a:prstGeom prst="rect">
              <a:avLst/>
            </a:prstGeom>
            <a:noFill/>
          </p:spPr>
          <p:txBody>
            <a:bodyPr wrap="square" rtlCol="0">
              <a:spAutoFit/>
            </a:bodyPr>
            <a:lstStyle/>
            <a:p>
              <a:r>
                <a:rPr lang="en-GB" sz="1000" b="1">
                  <a:solidFill>
                    <a:srgbClr val="333333"/>
                  </a:solidFill>
                </a:rPr>
                <a:t>6. </a:t>
              </a:r>
              <a:r>
                <a:rPr lang="en-GB" sz="1000">
                  <a:solidFill>
                    <a:srgbClr val="333333"/>
                  </a:solidFill>
                </a:rPr>
                <a:t>Choose </a:t>
              </a:r>
              <a:r>
                <a:rPr lang="en-GB" sz="1000" b="0">
                  <a:solidFill>
                    <a:srgbClr val="333333"/>
                  </a:solidFill>
                  <a:latin typeface="Arial" panose="020B0604020202020204" pitchFamily="34" charset="0"/>
                </a:rPr>
                <a:t>Picture Correction </a:t>
              </a:r>
              <a:r>
                <a:rPr lang="en-GB" sz="1000">
                  <a:solidFill>
                    <a:srgbClr val="333333"/>
                  </a:solidFill>
                </a:rPr>
                <a:t>to adjust the Sharpness, Brightness, and Contrast.</a:t>
              </a:r>
            </a:p>
          </p:txBody>
        </p:sp>
        <p:sp>
          <p:nvSpPr>
            <p:cNvPr id="11" name="TextBox 10">
              <a:extLst>
                <a:ext uri="{FF2B5EF4-FFF2-40B4-BE49-F238E27FC236}">
                  <a16:creationId xmlns:a16="http://schemas.microsoft.com/office/drawing/2014/main" id="{FA061B70-8228-9335-85F7-DBF5120904AB}"/>
                </a:ext>
              </a:extLst>
            </p:cNvPr>
            <p:cNvSpPr txBox="1"/>
            <p:nvPr/>
          </p:nvSpPr>
          <p:spPr>
            <a:xfrm>
              <a:off x="1072610" y="1179173"/>
              <a:ext cx="1734772" cy="461665"/>
            </a:xfrm>
            <a:prstGeom prst="rect">
              <a:avLst/>
            </a:prstGeom>
            <a:noFill/>
          </p:spPr>
          <p:txBody>
            <a:bodyPr wrap="square" rtlCol="0">
              <a:spAutoFit/>
            </a:bodyPr>
            <a:lstStyle/>
            <a:p>
              <a:pPr algn="ctr"/>
              <a:r>
                <a:rPr lang="en-GB" sz="1200">
                  <a:solidFill>
                    <a:srgbClr val="333333"/>
                  </a:solidFill>
                  <a:latin typeface="+mn-lt"/>
                </a:rPr>
                <a:t>HOW TO INSERT AN IMAGE</a:t>
              </a:r>
            </a:p>
          </p:txBody>
        </p:sp>
        <p:sp>
          <p:nvSpPr>
            <p:cNvPr id="13" name="TextBox 12">
              <a:extLst>
                <a:ext uri="{FF2B5EF4-FFF2-40B4-BE49-F238E27FC236}">
                  <a16:creationId xmlns:a16="http://schemas.microsoft.com/office/drawing/2014/main" id="{D98AAC8E-CE0C-FB56-8698-C81FAA6F70AF}"/>
                </a:ext>
              </a:extLst>
            </p:cNvPr>
            <p:cNvSpPr txBox="1"/>
            <p:nvPr userDrawn="1"/>
          </p:nvSpPr>
          <p:spPr>
            <a:xfrm>
              <a:off x="866775" y="1759910"/>
              <a:ext cx="2087197" cy="400110"/>
            </a:xfrm>
            <a:prstGeom prst="rect">
              <a:avLst/>
            </a:prstGeom>
            <a:noFill/>
          </p:spPr>
          <p:txBody>
            <a:bodyPr wrap="square" rtlCol="0">
              <a:spAutoFit/>
            </a:bodyPr>
            <a:lstStyle/>
            <a:p>
              <a:r>
                <a:rPr lang="en-GB" sz="1000" b="1">
                  <a:solidFill>
                    <a:srgbClr val="333333"/>
                  </a:solidFill>
                </a:rPr>
                <a:t>1. </a:t>
              </a:r>
              <a:r>
                <a:rPr lang="en-GB" sz="1000">
                  <a:solidFill>
                    <a:srgbClr val="333333"/>
                  </a:solidFill>
                </a:rPr>
                <a:t>If there is already an image present, </a:t>
              </a:r>
              <a:r>
                <a:rPr lang="en-GB" sz="1000">
                  <a:solidFill>
                    <a:srgbClr val="333333"/>
                  </a:solidFill>
                  <a:latin typeface="Arial" panose="020B0604020202020204" pitchFamily="34" charset="0"/>
                </a:rPr>
                <a:t>delete this first.</a:t>
              </a:r>
            </a:p>
          </p:txBody>
        </p:sp>
      </p:grpSp>
      <p:cxnSp>
        <p:nvCxnSpPr>
          <p:cNvPr id="72" name="Connector: Elbow 71">
            <a:extLst>
              <a:ext uri="{FF2B5EF4-FFF2-40B4-BE49-F238E27FC236}">
                <a16:creationId xmlns:a16="http://schemas.microsoft.com/office/drawing/2014/main" id="{F183BC9B-80DD-A62B-1195-8D22B3301554}"/>
              </a:ext>
            </a:extLst>
          </p:cNvPr>
          <p:cNvCxnSpPr>
            <a:cxnSpLocks/>
            <a:endCxn id="19" idx="0"/>
          </p:cNvCxnSpPr>
          <p:nvPr userDrawn="1"/>
        </p:nvCxnSpPr>
        <p:spPr>
          <a:xfrm rot="10800000" flipV="1">
            <a:off x="5040587" y="2607733"/>
            <a:ext cx="2590125" cy="234528"/>
          </a:xfrm>
          <a:prstGeom prst="bentConnector2">
            <a:avLst/>
          </a:prstGeom>
          <a:ln w="1270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3" name="Connector: Elbow 72">
            <a:extLst>
              <a:ext uri="{FF2B5EF4-FFF2-40B4-BE49-F238E27FC236}">
                <a16:creationId xmlns:a16="http://schemas.microsoft.com/office/drawing/2014/main" id="{E359ADCE-EEEF-1E1B-BA6D-A9D1ED66EEB2}"/>
              </a:ext>
            </a:extLst>
          </p:cNvPr>
          <p:cNvCxnSpPr>
            <a:cxnSpLocks/>
            <a:stCxn id="25" idx="0"/>
          </p:cNvCxnSpPr>
          <p:nvPr userDrawn="1"/>
        </p:nvCxnSpPr>
        <p:spPr>
          <a:xfrm rot="16200000" flipV="1">
            <a:off x="8808511" y="1429934"/>
            <a:ext cx="234529" cy="2590126"/>
          </a:xfrm>
          <a:prstGeom prst="bentConnector2">
            <a:avLst/>
          </a:prstGeom>
          <a:ln w="1270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46" name="Footer Placeholder 4">
            <a:extLst>
              <a:ext uri="{FF2B5EF4-FFF2-40B4-BE49-F238E27FC236}">
                <a16:creationId xmlns:a16="http://schemas.microsoft.com/office/drawing/2014/main" id="{B5FA295E-CD81-8174-D6D1-34EDE0AB2D01}"/>
              </a:ext>
            </a:extLst>
          </p:cNvPr>
          <p:cNvSpPr>
            <a:spLocks noGrp="1"/>
          </p:cNvSpPr>
          <p:nvPr>
            <p:ph type="ftr" sz="quarter" idx="3"/>
          </p:nvPr>
        </p:nvSpPr>
        <p:spPr>
          <a:xfrm rot="5400000">
            <a:off x="8770654" y="3198629"/>
            <a:ext cx="6616800" cy="219543"/>
          </a:xfrm>
          <a:prstGeom prst="rect">
            <a:avLst/>
          </a:prstGeom>
          <a:solidFill>
            <a:schemeClr val="accent1"/>
          </a:solidFill>
        </p:spPr>
        <p:txBody>
          <a:bodyPr wrap="square" rtlCol="0" anchor="ctr">
            <a:noAutofit/>
          </a:bodyPr>
          <a:lstStyle>
            <a:lvl1pPr algn="ctr">
              <a:lnSpc>
                <a:spcPct val="100000"/>
              </a:lnSpc>
              <a:spcAft>
                <a:spcPts val="1200"/>
              </a:spcAft>
              <a:defRPr lang="en-GB" sz="900" b="0" spc="100" baseline="0" smtClean="0"/>
            </a:lvl1pPr>
          </a:lstStyle>
          <a:p>
            <a:r>
              <a:rPr lang="en-IN"/>
              <a:t>SECTION TITLE</a:t>
            </a:r>
          </a:p>
        </p:txBody>
      </p:sp>
      <p:sp>
        <p:nvSpPr>
          <p:cNvPr id="48" name="Slide Number Placeholder 46">
            <a:extLst>
              <a:ext uri="{FF2B5EF4-FFF2-40B4-BE49-F238E27FC236}">
                <a16:creationId xmlns:a16="http://schemas.microsoft.com/office/drawing/2014/main" id="{5B06A2E6-3C8D-F0C9-1F9B-B93467C8961E}"/>
              </a:ext>
            </a:extLst>
          </p:cNvPr>
          <p:cNvSpPr>
            <a:spLocks noGrp="1"/>
          </p:cNvSpPr>
          <p:nvPr>
            <p:ph type="sldNum" sz="quarter" idx="77"/>
          </p:nvPr>
        </p:nvSpPr>
        <p:spPr>
          <a:xfrm>
            <a:off x="11967901" y="6617924"/>
            <a:ext cx="220924" cy="240077"/>
          </a:xfrm>
          <a:prstGeom prst="rect">
            <a:avLst/>
          </a:prstGeom>
          <a:solidFill>
            <a:schemeClr val="accent1"/>
          </a:solidFill>
        </p:spPr>
        <p:txBody>
          <a:bodyPr/>
          <a:lstStyle/>
          <a:p>
            <a:fld id="{BB07EAE1-021A-493C-B07F-6FE9E5D11BEB}" type="slidenum">
              <a:rPr lang="en-GB" smtClean="0"/>
              <a:pPr/>
              <a:t>‹#›</a:t>
            </a:fld>
            <a:endParaRPr lang="en-GB"/>
          </a:p>
        </p:txBody>
      </p:sp>
    </p:spTree>
    <p:custDataLst>
      <p:tags r:id="rId1"/>
    </p:custDataLst>
    <p:extLst>
      <p:ext uri="{BB962C8B-B14F-4D97-AF65-F5344CB8AC3E}">
        <p14:creationId xmlns:p14="http://schemas.microsoft.com/office/powerpoint/2010/main" val="36189774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eam structure diagram without client logo">
    <p:spTree>
      <p:nvGrpSpPr>
        <p:cNvPr id="1" name=""/>
        <p:cNvGrpSpPr/>
        <p:nvPr/>
      </p:nvGrpSpPr>
      <p:grpSpPr>
        <a:xfrm>
          <a:off x="0" y="0"/>
          <a:ext cx="0" cy="0"/>
          <a:chOff x="0" y="0"/>
          <a:chExt cx="0" cy="0"/>
        </a:xfrm>
      </p:grpSpPr>
      <p:cxnSp>
        <p:nvCxnSpPr>
          <p:cNvPr id="17" name="Straight Connector 16">
            <a:extLst>
              <a:ext uri="{FF2B5EF4-FFF2-40B4-BE49-F238E27FC236}">
                <a16:creationId xmlns:a16="http://schemas.microsoft.com/office/drawing/2014/main" id="{52F34338-9FAC-2DF1-932D-12997CA9B672}"/>
              </a:ext>
            </a:extLst>
          </p:cNvPr>
          <p:cNvCxnSpPr>
            <a:stCxn id="12" idx="2"/>
            <a:endCxn id="40" idx="0"/>
          </p:cNvCxnSpPr>
          <p:nvPr userDrawn="1"/>
        </p:nvCxnSpPr>
        <p:spPr>
          <a:xfrm>
            <a:off x="7630712" y="2088886"/>
            <a:ext cx="0" cy="3034669"/>
          </a:xfrm>
          <a:prstGeom prst="line">
            <a:avLst/>
          </a:prstGeom>
          <a:ln w="1270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1BFC97D9-8357-DCAB-6E8E-1AC627B61847}"/>
              </a:ext>
            </a:extLst>
          </p:cNvPr>
          <p:cNvCxnSpPr>
            <a:cxnSpLocks/>
            <a:stCxn id="19" idx="0"/>
            <a:endCxn id="37" idx="0"/>
          </p:cNvCxnSpPr>
          <p:nvPr userDrawn="1"/>
        </p:nvCxnSpPr>
        <p:spPr>
          <a:xfrm>
            <a:off x="5040587" y="2571328"/>
            <a:ext cx="0" cy="2552226"/>
          </a:xfrm>
          <a:prstGeom prst="line">
            <a:avLst/>
          </a:prstGeom>
          <a:ln w="1270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68A9561F-7EDE-2D89-A969-36AA007E3463}"/>
              </a:ext>
            </a:extLst>
          </p:cNvPr>
          <p:cNvCxnSpPr>
            <a:cxnSpLocks/>
            <a:stCxn id="25" idx="0"/>
            <a:endCxn id="43" idx="0"/>
          </p:cNvCxnSpPr>
          <p:nvPr userDrawn="1"/>
        </p:nvCxnSpPr>
        <p:spPr>
          <a:xfrm>
            <a:off x="10220838" y="2571328"/>
            <a:ext cx="0" cy="2552226"/>
          </a:xfrm>
          <a:prstGeom prst="line">
            <a:avLst/>
          </a:prstGeom>
          <a:ln w="1270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2" name="Text Placeholder 11">
            <a:extLst>
              <a:ext uri="{FF2B5EF4-FFF2-40B4-BE49-F238E27FC236}">
                <a16:creationId xmlns:a16="http://schemas.microsoft.com/office/drawing/2014/main" id="{0408F6BD-BB4C-D424-E4F9-9CF6CCD10C61}"/>
              </a:ext>
            </a:extLst>
          </p:cNvPr>
          <p:cNvSpPr>
            <a:spLocks noGrp="1"/>
          </p:cNvSpPr>
          <p:nvPr>
            <p:ph type="body" sz="quarter" idx="14" hasCustomPrompt="1"/>
          </p:nvPr>
        </p:nvSpPr>
        <p:spPr>
          <a:xfrm>
            <a:off x="6453490" y="1253069"/>
            <a:ext cx="2354444" cy="835817"/>
          </a:xfrm>
          <a:solidFill>
            <a:schemeClr val="bg2"/>
          </a:solidFill>
          <a:ln w="6350">
            <a:solidFill>
              <a:schemeClr val="tx2"/>
            </a:solidFill>
          </a:ln>
        </p:spPr>
        <p:txBody>
          <a:bodyPr lIns="900000" tIns="396000" rIns="216000"/>
          <a:lstStyle>
            <a:lvl1pPr>
              <a:lnSpc>
                <a:spcPct val="100000"/>
              </a:lnSpc>
              <a:spcAft>
                <a:spcPts val="0"/>
              </a:spcAft>
              <a:defRPr sz="1000"/>
            </a:lvl1pPr>
            <a:lvl2pPr>
              <a:defRPr sz="1000"/>
            </a:lvl2pPr>
            <a:lvl3pPr>
              <a:defRPr sz="900"/>
            </a:lvl3pPr>
            <a:lvl4pPr>
              <a:defRPr sz="800"/>
            </a:lvl4pPr>
            <a:lvl5pPr>
              <a:defRPr sz="800"/>
            </a:lvl5pPr>
          </a:lstStyle>
          <a:p>
            <a:pPr lvl="0"/>
            <a:r>
              <a:rPr lang="en-GB"/>
              <a:t>Insert Designation,</a:t>
            </a:r>
            <a:br>
              <a:rPr lang="en-GB"/>
            </a:br>
            <a:r>
              <a:rPr lang="en-GB"/>
              <a:t>Department</a:t>
            </a:r>
          </a:p>
        </p:txBody>
      </p:sp>
      <p:sp>
        <p:nvSpPr>
          <p:cNvPr id="16" name="Picture Placeholder 15">
            <a:extLst>
              <a:ext uri="{FF2B5EF4-FFF2-40B4-BE49-F238E27FC236}">
                <a16:creationId xmlns:a16="http://schemas.microsoft.com/office/drawing/2014/main" id="{D1BDE6FD-04E3-C21D-3518-6EEB5015D4DB}"/>
              </a:ext>
            </a:extLst>
          </p:cNvPr>
          <p:cNvSpPr>
            <a:spLocks noGrp="1"/>
          </p:cNvSpPr>
          <p:nvPr>
            <p:ph type="pic" sz="quarter" idx="16" hasCustomPrompt="1"/>
          </p:nvPr>
        </p:nvSpPr>
        <p:spPr>
          <a:xfrm>
            <a:off x="6546259" y="1340476"/>
            <a:ext cx="697998" cy="665066"/>
          </a:xfrm>
        </p:spPr>
        <p:txBody>
          <a:bodyPr/>
          <a:lstStyle>
            <a:lvl1pPr algn="ctr">
              <a:defRPr sz="800"/>
            </a:lvl1pPr>
          </a:lstStyle>
          <a:p>
            <a:r>
              <a:rPr lang="en-GB"/>
              <a:t>Click to insert photo</a:t>
            </a:r>
          </a:p>
        </p:txBody>
      </p:sp>
      <p:sp>
        <p:nvSpPr>
          <p:cNvPr id="18" name="Text Placeholder 17">
            <a:extLst>
              <a:ext uri="{FF2B5EF4-FFF2-40B4-BE49-F238E27FC236}">
                <a16:creationId xmlns:a16="http://schemas.microsoft.com/office/drawing/2014/main" id="{BBA7C1EA-0AB8-CA7C-F5C9-172EF3995F0B}"/>
              </a:ext>
            </a:extLst>
          </p:cNvPr>
          <p:cNvSpPr>
            <a:spLocks noGrp="1"/>
          </p:cNvSpPr>
          <p:nvPr>
            <p:ph type="body" sz="quarter" idx="17" hasCustomPrompt="1"/>
          </p:nvPr>
        </p:nvSpPr>
        <p:spPr>
          <a:xfrm>
            <a:off x="7351187" y="1387376"/>
            <a:ext cx="1242886" cy="123111"/>
          </a:xfrm>
          <a:solidFill>
            <a:schemeClr val="accent1"/>
          </a:solidFill>
        </p:spPr>
        <p:txBody>
          <a:bodyPr wrap="square" lIns="0" tIns="0" rIns="0" bIns="0">
            <a:spAutoFit/>
          </a:bodyPr>
          <a:lstStyle>
            <a:lvl1pPr>
              <a:defRPr sz="800">
                <a:latin typeface="Arial" panose="020B0604020202020204" pitchFamily="34" charset="0"/>
              </a:defRPr>
            </a:lvl1pPr>
            <a:lvl2pPr>
              <a:defRPr>
                <a:latin typeface="Gotham Bold" pitchFamily="50" charset="0"/>
              </a:defRPr>
            </a:lvl2pPr>
            <a:lvl3pPr>
              <a:defRPr>
                <a:latin typeface="Gotham Bold" pitchFamily="50" charset="0"/>
              </a:defRPr>
            </a:lvl3pPr>
            <a:lvl4pPr>
              <a:defRPr>
                <a:latin typeface="Gotham Bold" pitchFamily="50" charset="0"/>
              </a:defRPr>
            </a:lvl4pPr>
            <a:lvl5pPr>
              <a:defRPr>
                <a:latin typeface="Gotham Bold" pitchFamily="50" charset="0"/>
              </a:defRPr>
            </a:lvl5pPr>
          </a:lstStyle>
          <a:p>
            <a:pPr lvl="0"/>
            <a:r>
              <a:rPr lang="en-GB"/>
              <a:t>Insert Name</a:t>
            </a:r>
          </a:p>
        </p:txBody>
      </p:sp>
      <p:sp>
        <p:nvSpPr>
          <p:cNvPr id="19" name="Text Placeholder 11">
            <a:extLst>
              <a:ext uri="{FF2B5EF4-FFF2-40B4-BE49-F238E27FC236}">
                <a16:creationId xmlns:a16="http://schemas.microsoft.com/office/drawing/2014/main" id="{91917F59-32B0-952C-EB55-01BCF9C5564F}"/>
              </a:ext>
            </a:extLst>
          </p:cNvPr>
          <p:cNvSpPr>
            <a:spLocks noGrp="1"/>
          </p:cNvSpPr>
          <p:nvPr>
            <p:ph type="body" sz="quarter" idx="18" hasCustomPrompt="1"/>
          </p:nvPr>
        </p:nvSpPr>
        <p:spPr>
          <a:xfrm>
            <a:off x="3863365" y="2571329"/>
            <a:ext cx="2354444" cy="835817"/>
          </a:xfrm>
          <a:solidFill>
            <a:schemeClr val="bg2"/>
          </a:solidFill>
          <a:ln w="6350">
            <a:solidFill>
              <a:schemeClr val="tx2"/>
            </a:solidFill>
          </a:ln>
        </p:spPr>
        <p:txBody>
          <a:bodyPr lIns="900000" tIns="396000" rIns="216000"/>
          <a:lstStyle>
            <a:lvl1pPr>
              <a:lnSpc>
                <a:spcPct val="100000"/>
              </a:lnSpc>
              <a:spcAft>
                <a:spcPts val="0"/>
              </a:spcAft>
              <a:defRPr sz="1000"/>
            </a:lvl1pPr>
            <a:lvl2pPr>
              <a:defRPr sz="1000"/>
            </a:lvl2pPr>
            <a:lvl3pPr>
              <a:defRPr sz="900"/>
            </a:lvl3pPr>
            <a:lvl4pPr>
              <a:defRPr sz="800"/>
            </a:lvl4pPr>
            <a:lvl5pPr>
              <a:defRPr sz="800"/>
            </a:lvl5pPr>
          </a:lstStyle>
          <a:p>
            <a:pPr lvl="0"/>
            <a:r>
              <a:rPr lang="en-GB"/>
              <a:t>Insert Designation,</a:t>
            </a:r>
            <a:br>
              <a:rPr lang="en-GB"/>
            </a:br>
            <a:r>
              <a:rPr lang="en-GB"/>
              <a:t>Department</a:t>
            </a:r>
          </a:p>
        </p:txBody>
      </p:sp>
      <p:sp>
        <p:nvSpPr>
          <p:cNvPr id="20" name="Picture Placeholder 15">
            <a:extLst>
              <a:ext uri="{FF2B5EF4-FFF2-40B4-BE49-F238E27FC236}">
                <a16:creationId xmlns:a16="http://schemas.microsoft.com/office/drawing/2014/main" id="{9E8606F6-DD3B-E314-C42C-75CF3D8E7BA8}"/>
              </a:ext>
            </a:extLst>
          </p:cNvPr>
          <p:cNvSpPr>
            <a:spLocks noGrp="1"/>
          </p:cNvSpPr>
          <p:nvPr>
            <p:ph type="pic" sz="quarter" idx="19" hasCustomPrompt="1"/>
          </p:nvPr>
        </p:nvSpPr>
        <p:spPr>
          <a:xfrm>
            <a:off x="3956134" y="2658736"/>
            <a:ext cx="697998" cy="665066"/>
          </a:xfrm>
        </p:spPr>
        <p:txBody>
          <a:bodyPr/>
          <a:lstStyle>
            <a:lvl1pPr algn="ctr">
              <a:defRPr sz="800"/>
            </a:lvl1pPr>
          </a:lstStyle>
          <a:p>
            <a:r>
              <a:rPr lang="en-GB"/>
              <a:t>Click to insert photo</a:t>
            </a:r>
          </a:p>
        </p:txBody>
      </p:sp>
      <p:sp>
        <p:nvSpPr>
          <p:cNvPr id="21" name="Text Placeholder 17">
            <a:extLst>
              <a:ext uri="{FF2B5EF4-FFF2-40B4-BE49-F238E27FC236}">
                <a16:creationId xmlns:a16="http://schemas.microsoft.com/office/drawing/2014/main" id="{683C25F1-B198-BDAA-ED62-FA3D243A8AFE}"/>
              </a:ext>
            </a:extLst>
          </p:cNvPr>
          <p:cNvSpPr>
            <a:spLocks noGrp="1"/>
          </p:cNvSpPr>
          <p:nvPr>
            <p:ph type="body" sz="quarter" idx="20" hasCustomPrompt="1"/>
          </p:nvPr>
        </p:nvSpPr>
        <p:spPr>
          <a:xfrm>
            <a:off x="4761062" y="2705636"/>
            <a:ext cx="1242886" cy="123111"/>
          </a:xfrm>
          <a:solidFill>
            <a:schemeClr val="accent1"/>
          </a:solidFill>
        </p:spPr>
        <p:txBody>
          <a:bodyPr wrap="square" lIns="0" tIns="0" rIns="0" bIns="0">
            <a:spAutoFit/>
          </a:bodyPr>
          <a:lstStyle>
            <a:lvl1pPr>
              <a:defRPr sz="800">
                <a:latin typeface="Arial" panose="020B0604020202020204" pitchFamily="34" charset="0"/>
              </a:defRPr>
            </a:lvl1pPr>
            <a:lvl2pPr>
              <a:defRPr>
                <a:latin typeface="Gotham Bold" pitchFamily="50" charset="0"/>
              </a:defRPr>
            </a:lvl2pPr>
            <a:lvl3pPr>
              <a:defRPr>
                <a:latin typeface="Gotham Bold" pitchFamily="50" charset="0"/>
              </a:defRPr>
            </a:lvl3pPr>
            <a:lvl4pPr>
              <a:defRPr>
                <a:latin typeface="Gotham Bold" pitchFamily="50" charset="0"/>
              </a:defRPr>
            </a:lvl4pPr>
            <a:lvl5pPr>
              <a:defRPr>
                <a:latin typeface="Gotham Bold" pitchFamily="50" charset="0"/>
              </a:defRPr>
            </a:lvl5pPr>
          </a:lstStyle>
          <a:p>
            <a:pPr lvl="0"/>
            <a:r>
              <a:rPr lang="en-GB"/>
              <a:t>Insert Name</a:t>
            </a:r>
          </a:p>
        </p:txBody>
      </p:sp>
      <p:sp>
        <p:nvSpPr>
          <p:cNvPr id="22" name="Text Placeholder 11">
            <a:extLst>
              <a:ext uri="{FF2B5EF4-FFF2-40B4-BE49-F238E27FC236}">
                <a16:creationId xmlns:a16="http://schemas.microsoft.com/office/drawing/2014/main" id="{83426452-AE55-EAF8-CAC0-554545D9CC6F}"/>
              </a:ext>
            </a:extLst>
          </p:cNvPr>
          <p:cNvSpPr>
            <a:spLocks noGrp="1"/>
          </p:cNvSpPr>
          <p:nvPr>
            <p:ph type="body" sz="quarter" idx="21" hasCustomPrompt="1"/>
          </p:nvPr>
        </p:nvSpPr>
        <p:spPr>
          <a:xfrm>
            <a:off x="6453490" y="2571329"/>
            <a:ext cx="2354444" cy="835817"/>
          </a:xfrm>
          <a:solidFill>
            <a:schemeClr val="bg2"/>
          </a:solidFill>
          <a:ln w="6350">
            <a:solidFill>
              <a:schemeClr val="tx2"/>
            </a:solidFill>
          </a:ln>
        </p:spPr>
        <p:txBody>
          <a:bodyPr lIns="900000" tIns="396000" rIns="216000"/>
          <a:lstStyle>
            <a:lvl1pPr>
              <a:lnSpc>
                <a:spcPct val="100000"/>
              </a:lnSpc>
              <a:spcAft>
                <a:spcPts val="0"/>
              </a:spcAft>
              <a:defRPr sz="1000"/>
            </a:lvl1pPr>
            <a:lvl2pPr>
              <a:defRPr sz="1000"/>
            </a:lvl2pPr>
            <a:lvl3pPr>
              <a:defRPr sz="900"/>
            </a:lvl3pPr>
            <a:lvl4pPr>
              <a:defRPr sz="800"/>
            </a:lvl4pPr>
            <a:lvl5pPr>
              <a:defRPr sz="800"/>
            </a:lvl5pPr>
          </a:lstStyle>
          <a:p>
            <a:pPr lvl="0"/>
            <a:r>
              <a:rPr lang="en-GB"/>
              <a:t>Insert Designation,</a:t>
            </a:r>
            <a:br>
              <a:rPr lang="en-GB"/>
            </a:br>
            <a:r>
              <a:rPr lang="en-GB"/>
              <a:t>Department</a:t>
            </a:r>
          </a:p>
        </p:txBody>
      </p:sp>
      <p:sp>
        <p:nvSpPr>
          <p:cNvPr id="23" name="Picture Placeholder 15">
            <a:extLst>
              <a:ext uri="{FF2B5EF4-FFF2-40B4-BE49-F238E27FC236}">
                <a16:creationId xmlns:a16="http://schemas.microsoft.com/office/drawing/2014/main" id="{2F1C6CE4-DA9A-9589-7138-4B0B7CB9277F}"/>
              </a:ext>
            </a:extLst>
          </p:cNvPr>
          <p:cNvSpPr>
            <a:spLocks noGrp="1"/>
          </p:cNvSpPr>
          <p:nvPr>
            <p:ph type="pic" sz="quarter" idx="22" hasCustomPrompt="1"/>
          </p:nvPr>
        </p:nvSpPr>
        <p:spPr>
          <a:xfrm>
            <a:off x="6546259" y="2658736"/>
            <a:ext cx="697998" cy="665066"/>
          </a:xfrm>
        </p:spPr>
        <p:txBody>
          <a:bodyPr/>
          <a:lstStyle>
            <a:lvl1pPr algn="ctr">
              <a:defRPr sz="800"/>
            </a:lvl1pPr>
          </a:lstStyle>
          <a:p>
            <a:r>
              <a:rPr lang="en-GB"/>
              <a:t>Click to insert photo</a:t>
            </a:r>
          </a:p>
        </p:txBody>
      </p:sp>
      <p:sp>
        <p:nvSpPr>
          <p:cNvPr id="24" name="Text Placeholder 17">
            <a:extLst>
              <a:ext uri="{FF2B5EF4-FFF2-40B4-BE49-F238E27FC236}">
                <a16:creationId xmlns:a16="http://schemas.microsoft.com/office/drawing/2014/main" id="{EC4E9389-1B1B-7B16-E14E-9705EC36CBF3}"/>
              </a:ext>
            </a:extLst>
          </p:cNvPr>
          <p:cNvSpPr>
            <a:spLocks noGrp="1"/>
          </p:cNvSpPr>
          <p:nvPr>
            <p:ph type="body" sz="quarter" idx="23" hasCustomPrompt="1"/>
          </p:nvPr>
        </p:nvSpPr>
        <p:spPr>
          <a:xfrm>
            <a:off x="7351187" y="2705636"/>
            <a:ext cx="1242886" cy="123111"/>
          </a:xfrm>
          <a:solidFill>
            <a:schemeClr val="accent1"/>
          </a:solidFill>
        </p:spPr>
        <p:txBody>
          <a:bodyPr wrap="square" lIns="0" tIns="0" rIns="0" bIns="0">
            <a:spAutoFit/>
          </a:bodyPr>
          <a:lstStyle>
            <a:lvl1pPr>
              <a:defRPr sz="800">
                <a:latin typeface="Arial" panose="020B0604020202020204" pitchFamily="34" charset="0"/>
              </a:defRPr>
            </a:lvl1pPr>
            <a:lvl2pPr>
              <a:defRPr>
                <a:latin typeface="Gotham Bold" pitchFamily="50" charset="0"/>
              </a:defRPr>
            </a:lvl2pPr>
            <a:lvl3pPr>
              <a:defRPr>
                <a:latin typeface="Gotham Bold" pitchFamily="50" charset="0"/>
              </a:defRPr>
            </a:lvl3pPr>
            <a:lvl4pPr>
              <a:defRPr>
                <a:latin typeface="Gotham Bold" pitchFamily="50" charset="0"/>
              </a:defRPr>
            </a:lvl4pPr>
            <a:lvl5pPr>
              <a:defRPr>
                <a:latin typeface="Gotham Bold" pitchFamily="50" charset="0"/>
              </a:defRPr>
            </a:lvl5pPr>
          </a:lstStyle>
          <a:p>
            <a:pPr lvl="0"/>
            <a:r>
              <a:rPr lang="en-GB"/>
              <a:t>Insert Name</a:t>
            </a:r>
          </a:p>
        </p:txBody>
      </p:sp>
      <p:sp>
        <p:nvSpPr>
          <p:cNvPr id="25" name="Text Placeholder 11">
            <a:extLst>
              <a:ext uri="{FF2B5EF4-FFF2-40B4-BE49-F238E27FC236}">
                <a16:creationId xmlns:a16="http://schemas.microsoft.com/office/drawing/2014/main" id="{C4D53DC0-7696-AF23-22ED-BBAF3C646914}"/>
              </a:ext>
            </a:extLst>
          </p:cNvPr>
          <p:cNvSpPr>
            <a:spLocks noGrp="1"/>
          </p:cNvSpPr>
          <p:nvPr>
            <p:ph type="body" sz="quarter" idx="24" hasCustomPrompt="1"/>
          </p:nvPr>
        </p:nvSpPr>
        <p:spPr>
          <a:xfrm>
            <a:off x="9043616" y="2571329"/>
            <a:ext cx="2354444" cy="835817"/>
          </a:xfrm>
          <a:solidFill>
            <a:schemeClr val="bg2"/>
          </a:solidFill>
          <a:ln w="6350">
            <a:solidFill>
              <a:schemeClr val="tx2"/>
            </a:solidFill>
          </a:ln>
        </p:spPr>
        <p:txBody>
          <a:bodyPr lIns="900000" tIns="396000" rIns="216000"/>
          <a:lstStyle>
            <a:lvl1pPr>
              <a:lnSpc>
                <a:spcPct val="100000"/>
              </a:lnSpc>
              <a:spcAft>
                <a:spcPts val="0"/>
              </a:spcAft>
              <a:defRPr sz="1000"/>
            </a:lvl1pPr>
            <a:lvl2pPr>
              <a:defRPr sz="1000"/>
            </a:lvl2pPr>
            <a:lvl3pPr>
              <a:defRPr sz="900"/>
            </a:lvl3pPr>
            <a:lvl4pPr>
              <a:defRPr sz="800"/>
            </a:lvl4pPr>
            <a:lvl5pPr>
              <a:defRPr sz="800"/>
            </a:lvl5pPr>
          </a:lstStyle>
          <a:p>
            <a:pPr lvl="0"/>
            <a:r>
              <a:rPr lang="en-GB"/>
              <a:t>Insert Designation,</a:t>
            </a:r>
            <a:br>
              <a:rPr lang="en-GB"/>
            </a:br>
            <a:r>
              <a:rPr lang="en-GB"/>
              <a:t>Department</a:t>
            </a:r>
          </a:p>
        </p:txBody>
      </p:sp>
      <p:sp>
        <p:nvSpPr>
          <p:cNvPr id="26" name="Picture Placeholder 15">
            <a:extLst>
              <a:ext uri="{FF2B5EF4-FFF2-40B4-BE49-F238E27FC236}">
                <a16:creationId xmlns:a16="http://schemas.microsoft.com/office/drawing/2014/main" id="{B2C22944-9D13-92E9-8092-A0BB133598DE}"/>
              </a:ext>
            </a:extLst>
          </p:cNvPr>
          <p:cNvSpPr>
            <a:spLocks noGrp="1"/>
          </p:cNvSpPr>
          <p:nvPr>
            <p:ph type="pic" sz="quarter" idx="25" hasCustomPrompt="1"/>
          </p:nvPr>
        </p:nvSpPr>
        <p:spPr>
          <a:xfrm>
            <a:off x="9136384" y="2658736"/>
            <a:ext cx="697998" cy="665066"/>
          </a:xfrm>
        </p:spPr>
        <p:txBody>
          <a:bodyPr/>
          <a:lstStyle>
            <a:lvl1pPr algn="ctr">
              <a:defRPr sz="800"/>
            </a:lvl1pPr>
          </a:lstStyle>
          <a:p>
            <a:r>
              <a:rPr lang="en-GB"/>
              <a:t>Click to insert photo</a:t>
            </a:r>
          </a:p>
        </p:txBody>
      </p:sp>
      <p:sp>
        <p:nvSpPr>
          <p:cNvPr id="27" name="Text Placeholder 17">
            <a:extLst>
              <a:ext uri="{FF2B5EF4-FFF2-40B4-BE49-F238E27FC236}">
                <a16:creationId xmlns:a16="http://schemas.microsoft.com/office/drawing/2014/main" id="{6828A7B6-BAD4-3C5A-BE6B-AB4488B3638A}"/>
              </a:ext>
            </a:extLst>
          </p:cNvPr>
          <p:cNvSpPr>
            <a:spLocks noGrp="1"/>
          </p:cNvSpPr>
          <p:nvPr>
            <p:ph type="body" sz="quarter" idx="26" hasCustomPrompt="1"/>
          </p:nvPr>
        </p:nvSpPr>
        <p:spPr>
          <a:xfrm>
            <a:off x="9941313" y="2705636"/>
            <a:ext cx="1242886" cy="123111"/>
          </a:xfrm>
          <a:solidFill>
            <a:schemeClr val="accent1"/>
          </a:solidFill>
        </p:spPr>
        <p:txBody>
          <a:bodyPr wrap="square" lIns="0" tIns="0" rIns="0" bIns="0">
            <a:spAutoFit/>
          </a:bodyPr>
          <a:lstStyle>
            <a:lvl1pPr>
              <a:defRPr sz="800">
                <a:latin typeface="Arial" panose="020B0604020202020204" pitchFamily="34" charset="0"/>
              </a:defRPr>
            </a:lvl1pPr>
            <a:lvl2pPr>
              <a:defRPr>
                <a:latin typeface="Gotham Bold" pitchFamily="50" charset="0"/>
              </a:defRPr>
            </a:lvl2pPr>
            <a:lvl3pPr>
              <a:defRPr>
                <a:latin typeface="Gotham Bold" pitchFamily="50" charset="0"/>
              </a:defRPr>
            </a:lvl3pPr>
            <a:lvl4pPr>
              <a:defRPr>
                <a:latin typeface="Gotham Bold" pitchFamily="50" charset="0"/>
              </a:defRPr>
            </a:lvl4pPr>
            <a:lvl5pPr>
              <a:defRPr>
                <a:latin typeface="Gotham Bold" pitchFamily="50" charset="0"/>
              </a:defRPr>
            </a:lvl5pPr>
          </a:lstStyle>
          <a:p>
            <a:pPr lvl="0"/>
            <a:r>
              <a:rPr lang="en-GB"/>
              <a:t>Insert Name</a:t>
            </a:r>
          </a:p>
        </p:txBody>
      </p:sp>
      <p:sp>
        <p:nvSpPr>
          <p:cNvPr id="28" name="Text Placeholder 11">
            <a:extLst>
              <a:ext uri="{FF2B5EF4-FFF2-40B4-BE49-F238E27FC236}">
                <a16:creationId xmlns:a16="http://schemas.microsoft.com/office/drawing/2014/main" id="{76451ACB-A099-CD08-D1C7-ACACB9EC5006}"/>
              </a:ext>
            </a:extLst>
          </p:cNvPr>
          <p:cNvSpPr>
            <a:spLocks noGrp="1"/>
          </p:cNvSpPr>
          <p:nvPr>
            <p:ph type="body" sz="quarter" idx="27" hasCustomPrompt="1"/>
          </p:nvPr>
        </p:nvSpPr>
        <p:spPr>
          <a:xfrm>
            <a:off x="3863365" y="3847442"/>
            <a:ext cx="2354444" cy="835817"/>
          </a:xfrm>
          <a:solidFill>
            <a:schemeClr val="bg2"/>
          </a:solidFill>
          <a:ln w="6350">
            <a:solidFill>
              <a:schemeClr val="tx2"/>
            </a:solidFill>
          </a:ln>
        </p:spPr>
        <p:txBody>
          <a:bodyPr lIns="900000" tIns="396000" rIns="216000"/>
          <a:lstStyle>
            <a:lvl1pPr>
              <a:lnSpc>
                <a:spcPct val="100000"/>
              </a:lnSpc>
              <a:spcAft>
                <a:spcPts val="0"/>
              </a:spcAft>
              <a:defRPr sz="1000"/>
            </a:lvl1pPr>
            <a:lvl2pPr>
              <a:defRPr sz="1000"/>
            </a:lvl2pPr>
            <a:lvl3pPr>
              <a:defRPr sz="900"/>
            </a:lvl3pPr>
            <a:lvl4pPr>
              <a:defRPr sz="800"/>
            </a:lvl4pPr>
            <a:lvl5pPr>
              <a:defRPr sz="800"/>
            </a:lvl5pPr>
          </a:lstStyle>
          <a:p>
            <a:pPr lvl="0"/>
            <a:r>
              <a:rPr lang="en-GB"/>
              <a:t>Insert Designation,</a:t>
            </a:r>
            <a:br>
              <a:rPr lang="en-GB"/>
            </a:br>
            <a:r>
              <a:rPr lang="en-GB"/>
              <a:t>Department</a:t>
            </a:r>
          </a:p>
        </p:txBody>
      </p:sp>
      <p:sp>
        <p:nvSpPr>
          <p:cNvPr id="29" name="Picture Placeholder 15">
            <a:extLst>
              <a:ext uri="{FF2B5EF4-FFF2-40B4-BE49-F238E27FC236}">
                <a16:creationId xmlns:a16="http://schemas.microsoft.com/office/drawing/2014/main" id="{8DC7E377-A8A0-C2DE-2F56-82E29236C519}"/>
              </a:ext>
            </a:extLst>
          </p:cNvPr>
          <p:cNvSpPr>
            <a:spLocks noGrp="1"/>
          </p:cNvSpPr>
          <p:nvPr>
            <p:ph type="pic" sz="quarter" idx="28" hasCustomPrompt="1"/>
          </p:nvPr>
        </p:nvSpPr>
        <p:spPr>
          <a:xfrm>
            <a:off x="3956134" y="3934849"/>
            <a:ext cx="697998" cy="665066"/>
          </a:xfrm>
        </p:spPr>
        <p:txBody>
          <a:bodyPr/>
          <a:lstStyle>
            <a:lvl1pPr algn="ctr">
              <a:defRPr sz="800"/>
            </a:lvl1pPr>
          </a:lstStyle>
          <a:p>
            <a:r>
              <a:rPr lang="en-GB"/>
              <a:t>Click to insert photo</a:t>
            </a:r>
          </a:p>
        </p:txBody>
      </p:sp>
      <p:sp>
        <p:nvSpPr>
          <p:cNvPr id="30" name="Text Placeholder 17">
            <a:extLst>
              <a:ext uri="{FF2B5EF4-FFF2-40B4-BE49-F238E27FC236}">
                <a16:creationId xmlns:a16="http://schemas.microsoft.com/office/drawing/2014/main" id="{3832AF05-8703-E7EF-2106-CA0BCD63E918}"/>
              </a:ext>
            </a:extLst>
          </p:cNvPr>
          <p:cNvSpPr>
            <a:spLocks noGrp="1"/>
          </p:cNvSpPr>
          <p:nvPr>
            <p:ph type="body" sz="quarter" idx="29" hasCustomPrompt="1"/>
          </p:nvPr>
        </p:nvSpPr>
        <p:spPr>
          <a:xfrm>
            <a:off x="4761062" y="3981749"/>
            <a:ext cx="1242886" cy="123111"/>
          </a:xfrm>
          <a:solidFill>
            <a:schemeClr val="accent1"/>
          </a:solidFill>
        </p:spPr>
        <p:txBody>
          <a:bodyPr wrap="square" lIns="0" tIns="0" rIns="0" bIns="0">
            <a:spAutoFit/>
          </a:bodyPr>
          <a:lstStyle>
            <a:lvl1pPr>
              <a:defRPr sz="800">
                <a:latin typeface="Arial" panose="020B0604020202020204" pitchFamily="34" charset="0"/>
              </a:defRPr>
            </a:lvl1pPr>
            <a:lvl2pPr>
              <a:defRPr>
                <a:latin typeface="Gotham Bold" pitchFamily="50" charset="0"/>
              </a:defRPr>
            </a:lvl2pPr>
            <a:lvl3pPr>
              <a:defRPr>
                <a:latin typeface="Gotham Bold" pitchFamily="50" charset="0"/>
              </a:defRPr>
            </a:lvl3pPr>
            <a:lvl4pPr>
              <a:defRPr>
                <a:latin typeface="Gotham Bold" pitchFamily="50" charset="0"/>
              </a:defRPr>
            </a:lvl4pPr>
            <a:lvl5pPr>
              <a:defRPr>
                <a:latin typeface="Gotham Bold" pitchFamily="50" charset="0"/>
              </a:defRPr>
            </a:lvl5pPr>
          </a:lstStyle>
          <a:p>
            <a:pPr lvl="0"/>
            <a:r>
              <a:rPr lang="en-GB"/>
              <a:t>Insert Name</a:t>
            </a:r>
          </a:p>
        </p:txBody>
      </p:sp>
      <p:sp>
        <p:nvSpPr>
          <p:cNvPr id="31" name="Text Placeholder 11">
            <a:extLst>
              <a:ext uri="{FF2B5EF4-FFF2-40B4-BE49-F238E27FC236}">
                <a16:creationId xmlns:a16="http://schemas.microsoft.com/office/drawing/2014/main" id="{C27AFD6E-4455-6B1B-A2BE-ADA3D97FD87F}"/>
              </a:ext>
            </a:extLst>
          </p:cNvPr>
          <p:cNvSpPr>
            <a:spLocks noGrp="1"/>
          </p:cNvSpPr>
          <p:nvPr>
            <p:ph type="body" sz="quarter" idx="30" hasCustomPrompt="1"/>
          </p:nvPr>
        </p:nvSpPr>
        <p:spPr>
          <a:xfrm>
            <a:off x="6453490" y="3847442"/>
            <a:ext cx="2354444" cy="835817"/>
          </a:xfrm>
          <a:solidFill>
            <a:schemeClr val="bg2"/>
          </a:solidFill>
          <a:ln w="6350">
            <a:solidFill>
              <a:schemeClr val="tx2"/>
            </a:solidFill>
          </a:ln>
        </p:spPr>
        <p:txBody>
          <a:bodyPr lIns="900000" tIns="396000" rIns="216000"/>
          <a:lstStyle>
            <a:lvl1pPr>
              <a:lnSpc>
                <a:spcPct val="100000"/>
              </a:lnSpc>
              <a:spcAft>
                <a:spcPts val="0"/>
              </a:spcAft>
              <a:defRPr sz="1000"/>
            </a:lvl1pPr>
            <a:lvl2pPr>
              <a:defRPr sz="1000"/>
            </a:lvl2pPr>
            <a:lvl3pPr>
              <a:defRPr sz="900"/>
            </a:lvl3pPr>
            <a:lvl4pPr>
              <a:defRPr sz="800"/>
            </a:lvl4pPr>
            <a:lvl5pPr>
              <a:defRPr sz="800"/>
            </a:lvl5pPr>
          </a:lstStyle>
          <a:p>
            <a:pPr lvl="0"/>
            <a:r>
              <a:rPr lang="en-GB"/>
              <a:t>Insert Designation,</a:t>
            </a:r>
            <a:br>
              <a:rPr lang="en-GB"/>
            </a:br>
            <a:r>
              <a:rPr lang="en-GB"/>
              <a:t>Department</a:t>
            </a:r>
          </a:p>
        </p:txBody>
      </p:sp>
      <p:sp>
        <p:nvSpPr>
          <p:cNvPr id="32" name="Picture Placeholder 15">
            <a:extLst>
              <a:ext uri="{FF2B5EF4-FFF2-40B4-BE49-F238E27FC236}">
                <a16:creationId xmlns:a16="http://schemas.microsoft.com/office/drawing/2014/main" id="{65333C22-5E8F-E79D-B1F6-F6366D9916F9}"/>
              </a:ext>
            </a:extLst>
          </p:cNvPr>
          <p:cNvSpPr>
            <a:spLocks noGrp="1"/>
          </p:cNvSpPr>
          <p:nvPr>
            <p:ph type="pic" sz="quarter" idx="31" hasCustomPrompt="1"/>
          </p:nvPr>
        </p:nvSpPr>
        <p:spPr>
          <a:xfrm>
            <a:off x="6546259" y="3934849"/>
            <a:ext cx="697998" cy="665066"/>
          </a:xfrm>
        </p:spPr>
        <p:txBody>
          <a:bodyPr/>
          <a:lstStyle>
            <a:lvl1pPr algn="ctr">
              <a:defRPr sz="800"/>
            </a:lvl1pPr>
          </a:lstStyle>
          <a:p>
            <a:r>
              <a:rPr lang="en-GB"/>
              <a:t>Click to insert photo</a:t>
            </a:r>
          </a:p>
        </p:txBody>
      </p:sp>
      <p:sp>
        <p:nvSpPr>
          <p:cNvPr id="33" name="Text Placeholder 17">
            <a:extLst>
              <a:ext uri="{FF2B5EF4-FFF2-40B4-BE49-F238E27FC236}">
                <a16:creationId xmlns:a16="http://schemas.microsoft.com/office/drawing/2014/main" id="{0152CECD-F64C-FC65-A6F2-AC11B7227981}"/>
              </a:ext>
            </a:extLst>
          </p:cNvPr>
          <p:cNvSpPr>
            <a:spLocks noGrp="1"/>
          </p:cNvSpPr>
          <p:nvPr>
            <p:ph type="body" sz="quarter" idx="32" hasCustomPrompt="1"/>
          </p:nvPr>
        </p:nvSpPr>
        <p:spPr>
          <a:xfrm>
            <a:off x="7351187" y="3981749"/>
            <a:ext cx="1242886" cy="123111"/>
          </a:xfrm>
          <a:solidFill>
            <a:schemeClr val="accent1"/>
          </a:solidFill>
        </p:spPr>
        <p:txBody>
          <a:bodyPr wrap="square" lIns="0" tIns="0" rIns="0" bIns="0">
            <a:spAutoFit/>
          </a:bodyPr>
          <a:lstStyle>
            <a:lvl1pPr>
              <a:defRPr sz="800">
                <a:latin typeface="Arial" panose="020B0604020202020204" pitchFamily="34" charset="0"/>
              </a:defRPr>
            </a:lvl1pPr>
            <a:lvl2pPr>
              <a:defRPr>
                <a:latin typeface="Gotham Bold" pitchFamily="50" charset="0"/>
              </a:defRPr>
            </a:lvl2pPr>
            <a:lvl3pPr>
              <a:defRPr>
                <a:latin typeface="Gotham Bold" pitchFamily="50" charset="0"/>
              </a:defRPr>
            </a:lvl3pPr>
            <a:lvl4pPr>
              <a:defRPr>
                <a:latin typeface="Gotham Bold" pitchFamily="50" charset="0"/>
              </a:defRPr>
            </a:lvl4pPr>
            <a:lvl5pPr>
              <a:defRPr>
                <a:latin typeface="Gotham Bold" pitchFamily="50" charset="0"/>
              </a:defRPr>
            </a:lvl5pPr>
          </a:lstStyle>
          <a:p>
            <a:pPr lvl="0"/>
            <a:r>
              <a:rPr lang="en-GB"/>
              <a:t>Insert Name</a:t>
            </a:r>
          </a:p>
        </p:txBody>
      </p:sp>
      <p:sp>
        <p:nvSpPr>
          <p:cNvPr id="34" name="Text Placeholder 11">
            <a:extLst>
              <a:ext uri="{FF2B5EF4-FFF2-40B4-BE49-F238E27FC236}">
                <a16:creationId xmlns:a16="http://schemas.microsoft.com/office/drawing/2014/main" id="{326E13BE-2FD8-4A51-B3D9-23A44FB982E8}"/>
              </a:ext>
            </a:extLst>
          </p:cNvPr>
          <p:cNvSpPr>
            <a:spLocks noGrp="1"/>
          </p:cNvSpPr>
          <p:nvPr>
            <p:ph type="body" sz="quarter" idx="33" hasCustomPrompt="1"/>
          </p:nvPr>
        </p:nvSpPr>
        <p:spPr>
          <a:xfrm>
            <a:off x="9043616" y="3847442"/>
            <a:ext cx="2354444" cy="835817"/>
          </a:xfrm>
          <a:solidFill>
            <a:schemeClr val="bg2"/>
          </a:solidFill>
          <a:ln w="6350">
            <a:solidFill>
              <a:schemeClr val="tx2"/>
            </a:solidFill>
          </a:ln>
        </p:spPr>
        <p:txBody>
          <a:bodyPr lIns="900000" tIns="396000" rIns="216000"/>
          <a:lstStyle>
            <a:lvl1pPr>
              <a:lnSpc>
                <a:spcPct val="100000"/>
              </a:lnSpc>
              <a:spcAft>
                <a:spcPts val="0"/>
              </a:spcAft>
              <a:defRPr sz="1000"/>
            </a:lvl1pPr>
            <a:lvl2pPr>
              <a:defRPr sz="1000"/>
            </a:lvl2pPr>
            <a:lvl3pPr>
              <a:defRPr sz="900"/>
            </a:lvl3pPr>
            <a:lvl4pPr>
              <a:defRPr sz="800"/>
            </a:lvl4pPr>
            <a:lvl5pPr>
              <a:defRPr sz="800"/>
            </a:lvl5pPr>
          </a:lstStyle>
          <a:p>
            <a:pPr lvl="0"/>
            <a:r>
              <a:rPr lang="en-GB"/>
              <a:t>Insert Designation,</a:t>
            </a:r>
            <a:br>
              <a:rPr lang="en-GB"/>
            </a:br>
            <a:r>
              <a:rPr lang="en-GB"/>
              <a:t>Department</a:t>
            </a:r>
          </a:p>
        </p:txBody>
      </p:sp>
      <p:sp>
        <p:nvSpPr>
          <p:cNvPr id="35" name="Picture Placeholder 15">
            <a:extLst>
              <a:ext uri="{FF2B5EF4-FFF2-40B4-BE49-F238E27FC236}">
                <a16:creationId xmlns:a16="http://schemas.microsoft.com/office/drawing/2014/main" id="{B044C74A-FEF8-72DB-1F68-15763D5FF10C}"/>
              </a:ext>
            </a:extLst>
          </p:cNvPr>
          <p:cNvSpPr>
            <a:spLocks noGrp="1"/>
          </p:cNvSpPr>
          <p:nvPr>
            <p:ph type="pic" sz="quarter" idx="34" hasCustomPrompt="1"/>
          </p:nvPr>
        </p:nvSpPr>
        <p:spPr>
          <a:xfrm>
            <a:off x="9136384" y="3934849"/>
            <a:ext cx="697998" cy="665066"/>
          </a:xfrm>
        </p:spPr>
        <p:txBody>
          <a:bodyPr/>
          <a:lstStyle>
            <a:lvl1pPr algn="ctr">
              <a:defRPr sz="800"/>
            </a:lvl1pPr>
          </a:lstStyle>
          <a:p>
            <a:r>
              <a:rPr lang="en-GB"/>
              <a:t>Click to insert photo</a:t>
            </a:r>
          </a:p>
        </p:txBody>
      </p:sp>
      <p:sp>
        <p:nvSpPr>
          <p:cNvPr id="36" name="Text Placeholder 17">
            <a:extLst>
              <a:ext uri="{FF2B5EF4-FFF2-40B4-BE49-F238E27FC236}">
                <a16:creationId xmlns:a16="http://schemas.microsoft.com/office/drawing/2014/main" id="{A1BE916F-AB3E-6C45-072B-D583EF2A6EE5}"/>
              </a:ext>
            </a:extLst>
          </p:cNvPr>
          <p:cNvSpPr>
            <a:spLocks noGrp="1"/>
          </p:cNvSpPr>
          <p:nvPr>
            <p:ph type="body" sz="quarter" idx="35" hasCustomPrompt="1"/>
          </p:nvPr>
        </p:nvSpPr>
        <p:spPr>
          <a:xfrm>
            <a:off x="9941313" y="3981749"/>
            <a:ext cx="1242886" cy="123111"/>
          </a:xfrm>
          <a:solidFill>
            <a:schemeClr val="accent1"/>
          </a:solidFill>
        </p:spPr>
        <p:txBody>
          <a:bodyPr wrap="square" lIns="0" tIns="0" rIns="0" bIns="0">
            <a:spAutoFit/>
          </a:bodyPr>
          <a:lstStyle>
            <a:lvl1pPr>
              <a:defRPr sz="800">
                <a:latin typeface="Arial" panose="020B0604020202020204" pitchFamily="34" charset="0"/>
              </a:defRPr>
            </a:lvl1pPr>
            <a:lvl2pPr>
              <a:defRPr>
                <a:latin typeface="Gotham Bold" pitchFamily="50" charset="0"/>
              </a:defRPr>
            </a:lvl2pPr>
            <a:lvl3pPr>
              <a:defRPr>
                <a:latin typeface="Gotham Bold" pitchFamily="50" charset="0"/>
              </a:defRPr>
            </a:lvl3pPr>
            <a:lvl4pPr>
              <a:defRPr>
                <a:latin typeface="Gotham Bold" pitchFamily="50" charset="0"/>
              </a:defRPr>
            </a:lvl4pPr>
            <a:lvl5pPr>
              <a:defRPr>
                <a:latin typeface="Gotham Bold" pitchFamily="50" charset="0"/>
              </a:defRPr>
            </a:lvl5pPr>
          </a:lstStyle>
          <a:p>
            <a:pPr lvl="0"/>
            <a:r>
              <a:rPr lang="en-GB"/>
              <a:t>Insert Name</a:t>
            </a:r>
          </a:p>
        </p:txBody>
      </p:sp>
      <p:sp>
        <p:nvSpPr>
          <p:cNvPr id="37" name="Text Placeholder 11">
            <a:extLst>
              <a:ext uri="{FF2B5EF4-FFF2-40B4-BE49-F238E27FC236}">
                <a16:creationId xmlns:a16="http://schemas.microsoft.com/office/drawing/2014/main" id="{7E042736-A648-8F93-E5E0-0D205221BA9B}"/>
              </a:ext>
            </a:extLst>
          </p:cNvPr>
          <p:cNvSpPr>
            <a:spLocks noGrp="1"/>
          </p:cNvSpPr>
          <p:nvPr>
            <p:ph type="body" sz="quarter" idx="36" hasCustomPrompt="1"/>
          </p:nvPr>
        </p:nvSpPr>
        <p:spPr>
          <a:xfrm>
            <a:off x="3863365" y="5123555"/>
            <a:ext cx="2354444" cy="835817"/>
          </a:xfrm>
          <a:solidFill>
            <a:schemeClr val="bg2"/>
          </a:solidFill>
          <a:ln w="6350">
            <a:solidFill>
              <a:schemeClr val="tx2"/>
            </a:solidFill>
          </a:ln>
        </p:spPr>
        <p:txBody>
          <a:bodyPr lIns="900000" tIns="396000" rIns="216000"/>
          <a:lstStyle>
            <a:lvl1pPr>
              <a:lnSpc>
                <a:spcPct val="100000"/>
              </a:lnSpc>
              <a:spcAft>
                <a:spcPts val="0"/>
              </a:spcAft>
              <a:defRPr sz="1000"/>
            </a:lvl1pPr>
            <a:lvl2pPr>
              <a:defRPr sz="1000"/>
            </a:lvl2pPr>
            <a:lvl3pPr>
              <a:defRPr sz="900"/>
            </a:lvl3pPr>
            <a:lvl4pPr>
              <a:defRPr sz="800"/>
            </a:lvl4pPr>
            <a:lvl5pPr>
              <a:defRPr sz="800"/>
            </a:lvl5pPr>
          </a:lstStyle>
          <a:p>
            <a:pPr lvl="0"/>
            <a:r>
              <a:rPr lang="en-GB"/>
              <a:t>Insert Designation,</a:t>
            </a:r>
            <a:br>
              <a:rPr lang="en-GB"/>
            </a:br>
            <a:r>
              <a:rPr lang="en-GB"/>
              <a:t>Department</a:t>
            </a:r>
          </a:p>
        </p:txBody>
      </p:sp>
      <p:sp>
        <p:nvSpPr>
          <p:cNvPr id="38" name="Picture Placeholder 15">
            <a:extLst>
              <a:ext uri="{FF2B5EF4-FFF2-40B4-BE49-F238E27FC236}">
                <a16:creationId xmlns:a16="http://schemas.microsoft.com/office/drawing/2014/main" id="{FA45E66A-E308-83F9-E11C-9E87B20517B1}"/>
              </a:ext>
            </a:extLst>
          </p:cNvPr>
          <p:cNvSpPr>
            <a:spLocks noGrp="1"/>
          </p:cNvSpPr>
          <p:nvPr>
            <p:ph type="pic" sz="quarter" idx="37" hasCustomPrompt="1"/>
          </p:nvPr>
        </p:nvSpPr>
        <p:spPr>
          <a:xfrm>
            <a:off x="3956134" y="5210962"/>
            <a:ext cx="697998" cy="665066"/>
          </a:xfrm>
        </p:spPr>
        <p:txBody>
          <a:bodyPr/>
          <a:lstStyle>
            <a:lvl1pPr algn="ctr">
              <a:defRPr sz="800"/>
            </a:lvl1pPr>
          </a:lstStyle>
          <a:p>
            <a:r>
              <a:rPr lang="en-GB"/>
              <a:t>Click to insert photo</a:t>
            </a:r>
          </a:p>
        </p:txBody>
      </p:sp>
      <p:sp>
        <p:nvSpPr>
          <p:cNvPr id="39" name="Text Placeholder 17">
            <a:extLst>
              <a:ext uri="{FF2B5EF4-FFF2-40B4-BE49-F238E27FC236}">
                <a16:creationId xmlns:a16="http://schemas.microsoft.com/office/drawing/2014/main" id="{36363FE2-112D-59B6-3D4B-340846A67394}"/>
              </a:ext>
            </a:extLst>
          </p:cNvPr>
          <p:cNvSpPr>
            <a:spLocks noGrp="1"/>
          </p:cNvSpPr>
          <p:nvPr>
            <p:ph type="body" sz="quarter" idx="38" hasCustomPrompt="1"/>
          </p:nvPr>
        </p:nvSpPr>
        <p:spPr>
          <a:xfrm>
            <a:off x="4761062" y="5257862"/>
            <a:ext cx="1242886" cy="123111"/>
          </a:xfrm>
          <a:solidFill>
            <a:schemeClr val="accent1"/>
          </a:solidFill>
        </p:spPr>
        <p:txBody>
          <a:bodyPr wrap="square" lIns="0" tIns="0" rIns="0" bIns="0">
            <a:spAutoFit/>
          </a:bodyPr>
          <a:lstStyle>
            <a:lvl1pPr>
              <a:defRPr sz="800">
                <a:latin typeface="Arial" panose="020B0604020202020204" pitchFamily="34" charset="0"/>
              </a:defRPr>
            </a:lvl1pPr>
            <a:lvl2pPr>
              <a:defRPr>
                <a:latin typeface="Gotham Bold" pitchFamily="50" charset="0"/>
              </a:defRPr>
            </a:lvl2pPr>
            <a:lvl3pPr>
              <a:defRPr>
                <a:latin typeface="Gotham Bold" pitchFamily="50" charset="0"/>
              </a:defRPr>
            </a:lvl3pPr>
            <a:lvl4pPr>
              <a:defRPr>
                <a:latin typeface="Gotham Bold" pitchFamily="50" charset="0"/>
              </a:defRPr>
            </a:lvl4pPr>
            <a:lvl5pPr>
              <a:defRPr>
                <a:latin typeface="Gotham Bold" pitchFamily="50" charset="0"/>
              </a:defRPr>
            </a:lvl5pPr>
          </a:lstStyle>
          <a:p>
            <a:pPr lvl="0"/>
            <a:r>
              <a:rPr lang="en-GB"/>
              <a:t>Insert Name</a:t>
            </a:r>
          </a:p>
        </p:txBody>
      </p:sp>
      <p:sp>
        <p:nvSpPr>
          <p:cNvPr id="40" name="Text Placeholder 11">
            <a:extLst>
              <a:ext uri="{FF2B5EF4-FFF2-40B4-BE49-F238E27FC236}">
                <a16:creationId xmlns:a16="http://schemas.microsoft.com/office/drawing/2014/main" id="{BEE36F86-FB23-3E74-A310-FBFC116C2DD3}"/>
              </a:ext>
            </a:extLst>
          </p:cNvPr>
          <p:cNvSpPr>
            <a:spLocks noGrp="1"/>
          </p:cNvSpPr>
          <p:nvPr>
            <p:ph type="body" sz="quarter" idx="39" hasCustomPrompt="1"/>
          </p:nvPr>
        </p:nvSpPr>
        <p:spPr>
          <a:xfrm>
            <a:off x="6453490" y="5123555"/>
            <a:ext cx="2354444" cy="835817"/>
          </a:xfrm>
          <a:solidFill>
            <a:schemeClr val="bg2"/>
          </a:solidFill>
          <a:ln w="6350">
            <a:solidFill>
              <a:schemeClr val="tx2"/>
            </a:solidFill>
          </a:ln>
        </p:spPr>
        <p:txBody>
          <a:bodyPr lIns="900000" tIns="396000" rIns="216000"/>
          <a:lstStyle>
            <a:lvl1pPr>
              <a:lnSpc>
                <a:spcPct val="100000"/>
              </a:lnSpc>
              <a:spcAft>
                <a:spcPts val="0"/>
              </a:spcAft>
              <a:defRPr sz="1000"/>
            </a:lvl1pPr>
            <a:lvl2pPr>
              <a:defRPr sz="1000"/>
            </a:lvl2pPr>
            <a:lvl3pPr>
              <a:defRPr sz="900"/>
            </a:lvl3pPr>
            <a:lvl4pPr>
              <a:defRPr sz="800"/>
            </a:lvl4pPr>
            <a:lvl5pPr>
              <a:defRPr sz="800"/>
            </a:lvl5pPr>
          </a:lstStyle>
          <a:p>
            <a:pPr lvl="0"/>
            <a:r>
              <a:rPr lang="en-GB"/>
              <a:t>Insert Designation,</a:t>
            </a:r>
            <a:br>
              <a:rPr lang="en-GB"/>
            </a:br>
            <a:r>
              <a:rPr lang="en-GB"/>
              <a:t>Department</a:t>
            </a:r>
          </a:p>
        </p:txBody>
      </p:sp>
      <p:sp>
        <p:nvSpPr>
          <p:cNvPr id="41" name="Picture Placeholder 15">
            <a:extLst>
              <a:ext uri="{FF2B5EF4-FFF2-40B4-BE49-F238E27FC236}">
                <a16:creationId xmlns:a16="http://schemas.microsoft.com/office/drawing/2014/main" id="{92A01985-11F9-CC08-DBE5-1E42A81C5D3D}"/>
              </a:ext>
            </a:extLst>
          </p:cNvPr>
          <p:cNvSpPr>
            <a:spLocks noGrp="1"/>
          </p:cNvSpPr>
          <p:nvPr>
            <p:ph type="pic" sz="quarter" idx="40" hasCustomPrompt="1"/>
          </p:nvPr>
        </p:nvSpPr>
        <p:spPr>
          <a:xfrm>
            <a:off x="6546259" y="5210962"/>
            <a:ext cx="697998" cy="665066"/>
          </a:xfrm>
        </p:spPr>
        <p:txBody>
          <a:bodyPr/>
          <a:lstStyle>
            <a:lvl1pPr algn="ctr">
              <a:defRPr sz="800"/>
            </a:lvl1pPr>
          </a:lstStyle>
          <a:p>
            <a:r>
              <a:rPr lang="en-GB"/>
              <a:t>Click to insert photo</a:t>
            </a:r>
          </a:p>
        </p:txBody>
      </p:sp>
      <p:sp>
        <p:nvSpPr>
          <p:cNvPr id="42" name="Text Placeholder 17">
            <a:extLst>
              <a:ext uri="{FF2B5EF4-FFF2-40B4-BE49-F238E27FC236}">
                <a16:creationId xmlns:a16="http://schemas.microsoft.com/office/drawing/2014/main" id="{1FE869FA-EF11-1D16-3443-4F23D1E835EA}"/>
              </a:ext>
            </a:extLst>
          </p:cNvPr>
          <p:cNvSpPr>
            <a:spLocks noGrp="1"/>
          </p:cNvSpPr>
          <p:nvPr>
            <p:ph type="body" sz="quarter" idx="41" hasCustomPrompt="1"/>
          </p:nvPr>
        </p:nvSpPr>
        <p:spPr>
          <a:xfrm>
            <a:off x="7351187" y="5257862"/>
            <a:ext cx="1242886" cy="123111"/>
          </a:xfrm>
          <a:solidFill>
            <a:schemeClr val="accent1"/>
          </a:solidFill>
        </p:spPr>
        <p:txBody>
          <a:bodyPr wrap="square" lIns="0" tIns="0" rIns="0" bIns="0">
            <a:spAutoFit/>
          </a:bodyPr>
          <a:lstStyle>
            <a:lvl1pPr>
              <a:defRPr sz="800">
                <a:latin typeface="Arial" panose="020B0604020202020204" pitchFamily="34" charset="0"/>
              </a:defRPr>
            </a:lvl1pPr>
            <a:lvl2pPr>
              <a:defRPr>
                <a:latin typeface="Gotham Bold" pitchFamily="50" charset="0"/>
              </a:defRPr>
            </a:lvl2pPr>
            <a:lvl3pPr>
              <a:defRPr>
                <a:latin typeface="Gotham Bold" pitchFamily="50" charset="0"/>
              </a:defRPr>
            </a:lvl3pPr>
            <a:lvl4pPr>
              <a:defRPr>
                <a:latin typeface="Gotham Bold" pitchFamily="50" charset="0"/>
              </a:defRPr>
            </a:lvl4pPr>
            <a:lvl5pPr>
              <a:defRPr>
                <a:latin typeface="Gotham Bold" pitchFamily="50" charset="0"/>
              </a:defRPr>
            </a:lvl5pPr>
          </a:lstStyle>
          <a:p>
            <a:pPr lvl="0"/>
            <a:r>
              <a:rPr lang="en-GB"/>
              <a:t>Insert Name</a:t>
            </a:r>
          </a:p>
        </p:txBody>
      </p:sp>
      <p:sp>
        <p:nvSpPr>
          <p:cNvPr id="43" name="Text Placeholder 11">
            <a:extLst>
              <a:ext uri="{FF2B5EF4-FFF2-40B4-BE49-F238E27FC236}">
                <a16:creationId xmlns:a16="http://schemas.microsoft.com/office/drawing/2014/main" id="{4F443E98-AA7C-B9AF-E632-2CA3DE0C8CE1}"/>
              </a:ext>
            </a:extLst>
          </p:cNvPr>
          <p:cNvSpPr>
            <a:spLocks noGrp="1"/>
          </p:cNvSpPr>
          <p:nvPr>
            <p:ph type="body" sz="quarter" idx="42" hasCustomPrompt="1"/>
          </p:nvPr>
        </p:nvSpPr>
        <p:spPr>
          <a:xfrm>
            <a:off x="9043616" y="5123555"/>
            <a:ext cx="2354444" cy="835817"/>
          </a:xfrm>
          <a:solidFill>
            <a:schemeClr val="bg2"/>
          </a:solidFill>
          <a:ln w="6350">
            <a:solidFill>
              <a:schemeClr val="tx2"/>
            </a:solidFill>
          </a:ln>
        </p:spPr>
        <p:txBody>
          <a:bodyPr lIns="900000" tIns="396000" rIns="216000"/>
          <a:lstStyle>
            <a:lvl1pPr>
              <a:lnSpc>
                <a:spcPct val="100000"/>
              </a:lnSpc>
              <a:spcAft>
                <a:spcPts val="0"/>
              </a:spcAft>
              <a:defRPr sz="1000"/>
            </a:lvl1pPr>
            <a:lvl2pPr>
              <a:defRPr sz="1000"/>
            </a:lvl2pPr>
            <a:lvl3pPr>
              <a:defRPr sz="900"/>
            </a:lvl3pPr>
            <a:lvl4pPr>
              <a:defRPr sz="800"/>
            </a:lvl4pPr>
            <a:lvl5pPr>
              <a:defRPr sz="800"/>
            </a:lvl5pPr>
          </a:lstStyle>
          <a:p>
            <a:pPr lvl="0"/>
            <a:r>
              <a:rPr lang="en-GB"/>
              <a:t>Insert Designation,</a:t>
            </a:r>
            <a:br>
              <a:rPr lang="en-GB"/>
            </a:br>
            <a:r>
              <a:rPr lang="en-GB"/>
              <a:t>Department</a:t>
            </a:r>
          </a:p>
        </p:txBody>
      </p:sp>
      <p:sp>
        <p:nvSpPr>
          <p:cNvPr id="44" name="Picture Placeholder 15">
            <a:extLst>
              <a:ext uri="{FF2B5EF4-FFF2-40B4-BE49-F238E27FC236}">
                <a16:creationId xmlns:a16="http://schemas.microsoft.com/office/drawing/2014/main" id="{5BCA3706-5D68-9688-A712-EE1B7EE2D213}"/>
              </a:ext>
            </a:extLst>
          </p:cNvPr>
          <p:cNvSpPr>
            <a:spLocks noGrp="1"/>
          </p:cNvSpPr>
          <p:nvPr>
            <p:ph type="pic" sz="quarter" idx="43" hasCustomPrompt="1"/>
          </p:nvPr>
        </p:nvSpPr>
        <p:spPr>
          <a:xfrm>
            <a:off x="9136384" y="5210962"/>
            <a:ext cx="697998" cy="665066"/>
          </a:xfrm>
        </p:spPr>
        <p:txBody>
          <a:bodyPr/>
          <a:lstStyle>
            <a:lvl1pPr algn="ctr">
              <a:defRPr sz="800"/>
            </a:lvl1pPr>
          </a:lstStyle>
          <a:p>
            <a:r>
              <a:rPr lang="en-GB"/>
              <a:t>Click to insert photo</a:t>
            </a:r>
          </a:p>
        </p:txBody>
      </p:sp>
      <p:sp>
        <p:nvSpPr>
          <p:cNvPr id="45" name="Text Placeholder 17">
            <a:extLst>
              <a:ext uri="{FF2B5EF4-FFF2-40B4-BE49-F238E27FC236}">
                <a16:creationId xmlns:a16="http://schemas.microsoft.com/office/drawing/2014/main" id="{871658DC-157A-2797-3C51-7F4C884EECFA}"/>
              </a:ext>
            </a:extLst>
          </p:cNvPr>
          <p:cNvSpPr>
            <a:spLocks noGrp="1"/>
          </p:cNvSpPr>
          <p:nvPr>
            <p:ph type="body" sz="quarter" idx="44" hasCustomPrompt="1"/>
          </p:nvPr>
        </p:nvSpPr>
        <p:spPr>
          <a:xfrm>
            <a:off x="9941313" y="5257862"/>
            <a:ext cx="1242886" cy="123111"/>
          </a:xfrm>
          <a:solidFill>
            <a:schemeClr val="accent1"/>
          </a:solidFill>
        </p:spPr>
        <p:txBody>
          <a:bodyPr wrap="square" lIns="0" tIns="0" rIns="0" bIns="0">
            <a:spAutoFit/>
          </a:bodyPr>
          <a:lstStyle>
            <a:lvl1pPr>
              <a:defRPr sz="800">
                <a:latin typeface="Arial" panose="020B0604020202020204" pitchFamily="34" charset="0"/>
              </a:defRPr>
            </a:lvl1pPr>
            <a:lvl2pPr>
              <a:defRPr>
                <a:latin typeface="Gotham Bold" pitchFamily="50" charset="0"/>
              </a:defRPr>
            </a:lvl2pPr>
            <a:lvl3pPr>
              <a:defRPr>
                <a:latin typeface="Gotham Bold" pitchFamily="50" charset="0"/>
              </a:defRPr>
            </a:lvl3pPr>
            <a:lvl4pPr>
              <a:defRPr>
                <a:latin typeface="Gotham Bold" pitchFamily="50" charset="0"/>
              </a:defRPr>
            </a:lvl4pPr>
            <a:lvl5pPr>
              <a:defRPr>
                <a:latin typeface="Gotham Bold" pitchFamily="50" charset="0"/>
              </a:defRPr>
            </a:lvl5pPr>
          </a:lstStyle>
          <a:p>
            <a:pPr lvl="0"/>
            <a:r>
              <a:rPr lang="en-GB"/>
              <a:t>Insert Name</a:t>
            </a:r>
          </a:p>
        </p:txBody>
      </p:sp>
      <p:sp>
        <p:nvSpPr>
          <p:cNvPr id="54" name="Text Placeholder 7">
            <a:extLst>
              <a:ext uri="{FF2B5EF4-FFF2-40B4-BE49-F238E27FC236}">
                <a16:creationId xmlns:a16="http://schemas.microsoft.com/office/drawing/2014/main" id="{CA784AEE-E261-F2BC-44F3-329D1F2A7239}"/>
              </a:ext>
            </a:extLst>
          </p:cNvPr>
          <p:cNvSpPr>
            <a:spLocks noGrp="1"/>
          </p:cNvSpPr>
          <p:nvPr>
            <p:ph type="body" sz="quarter" idx="76" hasCustomPrompt="1"/>
          </p:nvPr>
        </p:nvSpPr>
        <p:spPr>
          <a:xfrm>
            <a:off x="450733" y="1543793"/>
            <a:ext cx="3205915" cy="2363961"/>
          </a:xfrm>
        </p:spPr>
        <p:txBody>
          <a:bodyPr vert="horz" wrap="square" lIns="91440" tIns="45720" rIns="91440" bIns="45720" rtlCol="0">
            <a:noAutofit/>
          </a:bodyPr>
          <a:lstStyle>
            <a:lvl1pPr>
              <a:defRPr lang="en-US" sz="1200" dirty="0">
                <a:latin typeface="+mj-lt"/>
              </a:defRPr>
            </a:lvl1pPr>
            <a:lvl2pPr>
              <a:defRPr lang="en-US" sz="1200" dirty="0">
                <a:latin typeface="+mj-lt"/>
              </a:defRPr>
            </a:lvl2pPr>
            <a:lvl3pPr>
              <a:defRPr lang="en-US" sz="1100" dirty="0">
                <a:latin typeface="+mj-lt"/>
              </a:defRPr>
            </a:lvl3pPr>
            <a:lvl4pPr>
              <a:defRPr lang="en-US" sz="1050" dirty="0">
                <a:latin typeface="+mj-lt"/>
              </a:defRPr>
            </a:lvl4pPr>
            <a:lvl5pPr>
              <a:defRPr lang="en-GB" sz="1200" dirty="0">
                <a:latin typeface="Arial" panose="020B0604020202020204" pitchFamily="34" charset="0"/>
              </a:defRPr>
            </a:lvl5pPr>
          </a:lstStyle>
          <a:p>
            <a:pPr lvl="0"/>
            <a:r>
              <a:rPr lang="en-GB"/>
              <a:t>Insert text here</a:t>
            </a:r>
          </a:p>
          <a:p>
            <a:pPr lvl="1"/>
            <a:r>
              <a:rPr lang="en-GB"/>
              <a:t>Second level</a:t>
            </a:r>
          </a:p>
          <a:p>
            <a:pPr lvl="2"/>
            <a:r>
              <a:rPr lang="en-GB"/>
              <a:t>Third level</a:t>
            </a:r>
          </a:p>
          <a:p>
            <a:pPr lvl="3"/>
            <a:r>
              <a:rPr lang="en-GB"/>
              <a:t>Fourth level</a:t>
            </a:r>
          </a:p>
          <a:p>
            <a:pPr lvl="4"/>
            <a:r>
              <a:rPr lang="en-GB"/>
              <a:t>Fifth level</a:t>
            </a:r>
          </a:p>
        </p:txBody>
      </p:sp>
      <p:grpSp>
        <p:nvGrpSpPr>
          <p:cNvPr id="55" name="Group 54">
            <a:extLst>
              <a:ext uri="{FF2B5EF4-FFF2-40B4-BE49-F238E27FC236}">
                <a16:creationId xmlns:a16="http://schemas.microsoft.com/office/drawing/2014/main" id="{908C3B16-9657-0964-B649-A2A24AED9A00}"/>
              </a:ext>
            </a:extLst>
          </p:cNvPr>
          <p:cNvGrpSpPr/>
          <p:nvPr/>
        </p:nvGrpSpPr>
        <p:grpSpPr>
          <a:xfrm>
            <a:off x="12284372" y="0"/>
            <a:ext cx="2174455" cy="4839558"/>
            <a:chOff x="838200" y="1150069"/>
            <a:chExt cx="2175021" cy="4839558"/>
          </a:xfrm>
        </p:grpSpPr>
        <p:sp>
          <p:nvSpPr>
            <p:cNvPr id="56" name="Rectangle 55">
              <a:extLst>
                <a:ext uri="{FF2B5EF4-FFF2-40B4-BE49-F238E27FC236}">
                  <a16:creationId xmlns:a16="http://schemas.microsoft.com/office/drawing/2014/main" id="{D70D0084-41FC-409D-401E-E8A8EF38CE50}"/>
                </a:ext>
              </a:extLst>
            </p:cNvPr>
            <p:cNvSpPr/>
            <p:nvPr/>
          </p:nvSpPr>
          <p:spPr>
            <a:xfrm>
              <a:off x="838200" y="1150069"/>
              <a:ext cx="2146445" cy="4839558"/>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333333"/>
                </a:solidFill>
              </a:endParaRPr>
            </a:p>
          </p:txBody>
        </p:sp>
        <p:sp>
          <p:nvSpPr>
            <p:cNvPr id="57" name="Rectangle 56">
              <a:extLst>
                <a:ext uri="{FF2B5EF4-FFF2-40B4-BE49-F238E27FC236}">
                  <a16:creationId xmlns:a16="http://schemas.microsoft.com/office/drawing/2014/main" id="{1FB527D5-0B54-DE88-9FF6-906D892AE831}"/>
                </a:ext>
              </a:extLst>
            </p:cNvPr>
            <p:cNvSpPr/>
            <p:nvPr/>
          </p:nvSpPr>
          <p:spPr>
            <a:xfrm flipV="1">
              <a:off x="838200" y="1150069"/>
              <a:ext cx="2146445" cy="52016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799">
                <a:solidFill>
                  <a:srgbClr val="333333"/>
                </a:solidFill>
              </a:endParaRPr>
            </a:p>
          </p:txBody>
        </p:sp>
        <p:sp>
          <p:nvSpPr>
            <p:cNvPr id="58" name="TextBox 57">
              <a:extLst>
                <a:ext uri="{FF2B5EF4-FFF2-40B4-BE49-F238E27FC236}">
                  <a16:creationId xmlns:a16="http://schemas.microsoft.com/office/drawing/2014/main" id="{960FF3AA-10A1-FBB9-2112-99CEFDA9F466}"/>
                </a:ext>
              </a:extLst>
            </p:cNvPr>
            <p:cNvSpPr txBox="1"/>
            <p:nvPr/>
          </p:nvSpPr>
          <p:spPr>
            <a:xfrm>
              <a:off x="866775" y="2189496"/>
              <a:ext cx="2087197" cy="553998"/>
            </a:xfrm>
            <a:prstGeom prst="rect">
              <a:avLst/>
            </a:prstGeom>
            <a:noFill/>
          </p:spPr>
          <p:txBody>
            <a:bodyPr wrap="square" rtlCol="0">
              <a:spAutoFit/>
            </a:bodyPr>
            <a:lstStyle/>
            <a:p>
              <a:r>
                <a:rPr lang="en-GB" sz="1000" b="1">
                  <a:solidFill>
                    <a:srgbClr val="333333"/>
                  </a:solidFill>
                </a:rPr>
                <a:t>2. </a:t>
              </a:r>
              <a:r>
                <a:rPr lang="en-GB" sz="1000">
                  <a:solidFill>
                    <a:srgbClr val="333333"/>
                  </a:solidFill>
                </a:rPr>
                <a:t>Click on the </a:t>
              </a:r>
              <a:r>
                <a:rPr lang="en-GB" sz="1000" b="0">
                  <a:solidFill>
                    <a:srgbClr val="333333"/>
                  </a:solidFill>
                  <a:latin typeface="Arial" panose="020B0604020202020204" pitchFamily="34" charset="0"/>
                </a:rPr>
                <a:t>icon</a:t>
              </a:r>
              <a:r>
                <a:rPr lang="en-GB" sz="1000">
                  <a:solidFill>
                    <a:srgbClr val="333333"/>
                  </a:solidFill>
                </a:rPr>
                <a:t> in the middle of the placeholder and choose the image from your computer.</a:t>
              </a:r>
            </a:p>
          </p:txBody>
        </p:sp>
        <p:sp>
          <p:nvSpPr>
            <p:cNvPr id="59" name="TextBox 58">
              <a:extLst>
                <a:ext uri="{FF2B5EF4-FFF2-40B4-BE49-F238E27FC236}">
                  <a16:creationId xmlns:a16="http://schemas.microsoft.com/office/drawing/2014/main" id="{F99AFBB2-A948-1E68-FE3D-036E426D0279}"/>
                </a:ext>
              </a:extLst>
            </p:cNvPr>
            <p:cNvSpPr txBox="1"/>
            <p:nvPr/>
          </p:nvSpPr>
          <p:spPr>
            <a:xfrm>
              <a:off x="866774" y="2943679"/>
              <a:ext cx="2146447" cy="553998"/>
            </a:xfrm>
            <a:prstGeom prst="rect">
              <a:avLst/>
            </a:prstGeom>
            <a:noFill/>
          </p:spPr>
          <p:txBody>
            <a:bodyPr wrap="square" rtlCol="0">
              <a:spAutoFit/>
            </a:bodyPr>
            <a:lstStyle/>
            <a:p>
              <a:r>
                <a:rPr lang="en-GB" sz="1000" b="1">
                  <a:solidFill>
                    <a:srgbClr val="333333"/>
                  </a:solidFill>
                </a:rPr>
                <a:t>3. </a:t>
              </a:r>
              <a:r>
                <a:rPr lang="en-GB" sz="1000">
                  <a:solidFill>
                    <a:srgbClr val="333333"/>
                  </a:solidFill>
                </a:rPr>
                <a:t>Click on the </a:t>
              </a:r>
              <a:r>
                <a:rPr lang="en-GB" sz="1000" b="0">
                  <a:solidFill>
                    <a:srgbClr val="333333"/>
                  </a:solidFill>
                  <a:latin typeface="Arial" panose="020B0604020202020204" pitchFamily="34" charset="0"/>
                </a:rPr>
                <a:t>Format Picture </a:t>
              </a:r>
              <a:r>
                <a:rPr lang="en-GB" sz="1000">
                  <a:solidFill>
                    <a:srgbClr val="333333"/>
                  </a:solidFill>
                </a:rPr>
                <a:t>tab in the ribbon and use the tools to edit the image.</a:t>
              </a:r>
            </a:p>
          </p:txBody>
        </p:sp>
        <p:sp>
          <p:nvSpPr>
            <p:cNvPr id="60" name="TextBox 59">
              <a:extLst>
                <a:ext uri="{FF2B5EF4-FFF2-40B4-BE49-F238E27FC236}">
                  <a16:creationId xmlns:a16="http://schemas.microsoft.com/office/drawing/2014/main" id="{28D116CD-1778-E430-4856-F5B555D307EE}"/>
                </a:ext>
              </a:extLst>
            </p:cNvPr>
            <p:cNvSpPr txBox="1"/>
            <p:nvPr/>
          </p:nvSpPr>
          <p:spPr>
            <a:xfrm>
              <a:off x="866773" y="3543974"/>
              <a:ext cx="2146447" cy="1169551"/>
            </a:xfrm>
            <a:prstGeom prst="rect">
              <a:avLst/>
            </a:prstGeom>
            <a:noFill/>
          </p:spPr>
          <p:txBody>
            <a:bodyPr wrap="square" rtlCol="0">
              <a:spAutoFit/>
            </a:bodyPr>
            <a:lstStyle/>
            <a:p>
              <a:r>
                <a:rPr lang="en-GB" sz="1000" b="1">
                  <a:solidFill>
                    <a:srgbClr val="333333"/>
                  </a:solidFill>
                </a:rPr>
                <a:t>4. </a:t>
              </a:r>
              <a:r>
                <a:rPr lang="en-GB" sz="1000">
                  <a:solidFill>
                    <a:srgbClr val="333333"/>
                  </a:solidFill>
                </a:rPr>
                <a:t>Choose </a:t>
              </a:r>
              <a:r>
                <a:rPr lang="en-GB" sz="1000" b="0">
                  <a:solidFill>
                    <a:srgbClr val="333333"/>
                  </a:solidFill>
                  <a:latin typeface="Arial" panose="020B0604020202020204" pitchFamily="34" charset="0"/>
                </a:rPr>
                <a:t>Crop</a:t>
              </a:r>
              <a:r>
                <a:rPr lang="en-GB" sz="1000">
                  <a:solidFill>
                    <a:srgbClr val="333333"/>
                  </a:solidFill>
                </a:rPr>
                <a:t> to resize and move the image within the placeholder, using the white circles in the corners of the image. Click on the drop down arrow and choose </a:t>
              </a:r>
              <a:r>
                <a:rPr lang="en-GB" sz="1000" b="0">
                  <a:solidFill>
                    <a:srgbClr val="333333"/>
                  </a:solidFill>
                  <a:latin typeface="Arial" panose="020B0604020202020204" pitchFamily="34" charset="0"/>
                </a:rPr>
                <a:t>Fit </a:t>
              </a:r>
              <a:r>
                <a:rPr lang="en-GB" sz="1000">
                  <a:solidFill>
                    <a:srgbClr val="333333"/>
                  </a:solidFill>
                </a:rPr>
                <a:t>to fit the image to the placeholder.</a:t>
              </a:r>
            </a:p>
          </p:txBody>
        </p:sp>
        <p:sp>
          <p:nvSpPr>
            <p:cNvPr id="61" name="TextBox 60">
              <a:extLst>
                <a:ext uri="{FF2B5EF4-FFF2-40B4-BE49-F238E27FC236}">
                  <a16:creationId xmlns:a16="http://schemas.microsoft.com/office/drawing/2014/main" id="{204D1745-DF57-2871-2D6C-45B42E64E6B0}"/>
                </a:ext>
              </a:extLst>
            </p:cNvPr>
            <p:cNvSpPr txBox="1"/>
            <p:nvPr/>
          </p:nvSpPr>
          <p:spPr>
            <a:xfrm>
              <a:off x="866774" y="4759822"/>
              <a:ext cx="2146447" cy="400110"/>
            </a:xfrm>
            <a:prstGeom prst="rect">
              <a:avLst/>
            </a:prstGeom>
            <a:noFill/>
          </p:spPr>
          <p:txBody>
            <a:bodyPr wrap="square" rtlCol="0">
              <a:spAutoFit/>
            </a:bodyPr>
            <a:lstStyle/>
            <a:p>
              <a:r>
                <a:rPr lang="en-GB" sz="1000" b="1">
                  <a:solidFill>
                    <a:srgbClr val="333333"/>
                  </a:solidFill>
                </a:rPr>
                <a:t>5. </a:t>
              </a:r>
              <a:r>
                <a:rPr lang="en-GB" sz="1000">
                  <a:solidFill>
                    <a:srgbClr val="333333"/>
                  </a:solidFill>
                </a:rPr>
                <a:t>Choose </a:t>
              </a:r>
              <a:r>
                <a:rPr lang="en-GB" sz="1000" b="0">
                  <a:solidFill>
                    <a:srgbClr val="333333"/>
                  </a:solidFill>
                  <a:latin typeface="Arial" panose="020B0604020202020204" pitchFamily="34" charset="0"/>
                </a:rPr>
                <a:t>Picture Colour </a:t>
              </a:r>
              <a:r>
                <a:rPr lang="en-GB" sz="1000">
                  <a:solidFill>
                    <a:srgbClr val="333333"/>
                  </a:solidFill>
                </a:rPr>
                <a:t>to adjust the Saturation, Tone, and Colour.</a:t>
              </a:r>
            </a:p>
          </p:txBody>
        </p:sp>
        <p:sp>
          <p:nvSpPr>
            <p:cNvPr id="62" name="TextBox 61">
              <a:extLst>
                <a:ext uri="{FF2B5EF4-FFF2-40B4-BE49-F238E27FC236}">
                  <a16:creationId xmlns:a16="http://schemas.microsoft.com/office/drawing/2014/main" id="{94D8A420-46FF-B45F-032F-BCFE91A0619B}"/>
                </a:ext>
              </a:extLst>
            </p:cNvPr>
            <p:cNvSpPr txBox="1"/>
            <p:nvPr/>
          </p:nvSpPr>
          <p:spPr>
            <a:xfrm>
              <a:off x="866774" y="5360117"/>
              <a:ext cx="2146447" cy="553998"/>
            </a:xfrm>
            <a:prstGeom prst="rect">
              <a:avLst/>
            </a:prstGeom>
            <a:noFill/>
          </p:spPr>
          <p:txBody>
            <a:bodyPr wrap="square" rtlCol="0">
              <a:spAutoFit/>
            </a:bodyPr>
            <a:lstStyle/>
            <a:p>
              <a:r>
                <a:rPr lang="en-GB" sz="1000" b="1">
                  <a:solidFill>
                    <a:srgbClr val="333333"/>
                  </a:solidFill>
                </a:rPr>
                <a:t>6. </a:t>
              </a:r>
              <a:r>
                <a:rPr lang="en-GB" sz="1000">
                  <a:solidFill>
                    <a:srgbClr val="333333"/>
                  </a:solidFill>
                </a:rPr>
                <a:t>Choose </a:t>
              </a:r>
              <a:r>
                <a:rPr lang="en-GB" sz="1000" b="0">
                  <a:solidFill>
                    <a:srgbClr val="333333"/>
                  </a:solidFill>
                  <a:latin typeface="Arial" panose="020B0604020202020204" pitchFamily="34" charset="0"/>
                </a:rPr>
                <a:t>Picture Correction </a:t>
              </a:r>
              <a:r>
                <a:rPr lang="en-GB" sz="1000">
                  <a:solidFill>
                    <a:srgbClr val="333333"/>
                  </a:solidFill>
                </a:rPr>
                <a:t>to adjust the Sharpness, Brightness, and Contrast.</a:t>
              </a:r>
            </a:p>
          </p:txBody>
        </p:sp>
        <p:sp>
          <p:nvSpPr>
            <p:cNvPr id="63" name="TextBox 62">
              <a:extLst>
                <a:ext uri="{FF2B5EF4-FFF2-40B4-BE49-F238E27FC236}">
                  <a16:creationId xmlns:a16="http://schemas.microsoft.com/office/drawing/2014/main" id="{035E74DD-ADC5-41D8-9820-29AB18C48C98}"/>
                </a:ext>
              </a:extLst>
            </p:cNvPr>
            <p:cNvSpPr txBox="1"/>
            <p:nvPr/>
          </p:nvSpPr>
          <p:spPr>
            <a:xfrm>
              <a:off x="1072610" y="1179173"/>
              <a:ext cx="1734772" cy="461665"/>
            </a:xfrm>
            <a:prstGeom prst="rect">
              <a:avLst/>
            </a:prstGeom>
            <a:noFill/>
          </p:spPr>
          <p:txBody>
            <a:bodyPr wrap="square" rtlCol="0">
              <a:spAutoFit/>
            </a:bodyPr>
            <a:lstStyle/>
            <a:p>
              <a:pPr algn="ctr"/>
              <a:r>
                <a:rPr lang="en-GB" sz="1200">
                  <a:solidFill>
                    <a:srgbClr val="333333"/>
                  </a:solidFill>
                  <a:latin typeface="+mn-lt"/>
                </a:rPr>
                <a:t>HOW TO INSERT AN IMAGE</a:t>
              </a:r>
            </a:p>
          </p:txBody>
        </p:sp>
        <p:sp>
          <p:nvSpPr>
            <p:cNvPr id="64" name="TextBox 63">
              <a:extLst>
                <a:ext uri="{FF2B5EF4-FFF2-40B4-BE49-F238E27FC236}">
                  <a16:creationId xmlns:a16="http://schemas.microsoft.com/office/drawing/2014/main" id="{A85F5B00-FC96-48C1-9B80-86C0E0EA4BF0}"/>
                </a:ext>
              </a:extLst>
            </p:cNvPr>
            <p:cNvSpPr txBox="1"/>
            <p:nvPr/>
          </p:nvSpPr>
          <p:spPr>
            <a:xfrm>
              <a:off x="866775" y="1759910"/>
              <a:ext cx="2087197" cy="400110"/>
            </a:xfrm>
            <a:prstGeom prst="rect">
              <a:avLst/>
            </a:prstGeom>
            <a:noFill/>
          </p:spPr>
          <p:txBody>
            <a:bodyPr wrap="square" rtlCol="0">
              <a:spAutoFit/>
            </a:bodyPr>
            <a:lstStyle/>
            <a:p>
              <a:r>
                <a:rPr lang="en-GB" sz="1000" b="1">
                  <a:solidFill>
                    <a:srgbClr val="333333"/>
                  </a:solidFill>
                </a:rPr>
                <a:t>1. </a:t>
              </a:r>
              <a:r>
                <a:rPr lang="en-GB" sz="1000">
                  <a:solidFill>
                    <a:srgbClr val="333333"/>
                  </a:solidFill>
                </a:rPr>
                <a:t>If there is already an image present, </a:t>
              </a:r>
              <a:r>
                <a:rPr lang="en-GB" sz="1000">
                  <a:solidFill>
                    <a:srgbClr val="333333"/>
                  </a:solidFill>
                  <a:latin typeface="Arial" panose="020B0604020202020204" pitchFamily="34" charset="0"/>
                </a:rPr>
                <a:t>delete this first.</a:t>
              </a:r>
            </a:p>
          </p:txBody>
        </p:sp>
      </p:grpSp>
      <p:sp>
        <p:nvSpPr>
          <p:cNvPr id="2" name="Title 1">
            <a:extLst>
              <a:ext uri="{FF2B5EF4-FFF2-40B4-BE49-F238E27FC236}">
                <a16:creationId xmlns:a16="http://schemas.microsoft.com/office/drawing/2014/main" id="{8BCFB91B-EEF2-71FF-88EE-268567B2C4F0}"/>
              </a:ext>
            </a:extLst>
          </p:cNvPr>
          <p:cNvSpPr>
            <a:spLocks noGrp="1"/>
          </p:cNvSpPr>
          <p:nvPr>
            <p:ph type="title" hasCustomPrompt="1"/>
          </p:nvPr>
        </p:nvSpPr>
        <p:spPr>
          <a:xfrm>
            <a:off x="450732" y="460771"/>
            <a:ext cx="5288174" cy="558405"/>
          </a:xfrm>
        </p:spPr>
        <p:txBody>
          <a:bodyPr/>
          <a:lstStyle>
            <a:lvl1pPr>
              <a:defRPr sz="3199"/>
            </a:lvl1pPr>
          </a:lstStyle>
          <a:p>
            <a:r>
              <a:rPr lang="en-GB"/>
              <a:t>Insert title here</a:t>
            </a:r>
          </a:p>
        </p:txBody>
      </p:sp>
      <p:grpSp>
        <p:nvGrpSpPr>
          <p:cNvPr id="3" name="Group 2">
            <a:extLst>
              <a:ext uri="{FF2B5EF4-FFF2-40B4-BE49-F238E27FC236}">
                <a16:creationId xmlns:a16="http://schemas.microsoft.com/office/drawing/2014/main" id="{46B88140-C4C9-EA69-4BCD-EB7F646D5255}"/>
              </a:ext>
            </a:extLst>
          </p:cNvPr>
          <p:cNvGrpSpPr/>
          <p:nvPr userDrawn="1"/>
        </p:nvGrpSpPr>
        <p:grpSpPr>
          <a:xfrm>
            <a:off x="12284372" y="0"/>
            <a:ext cx="2174455" cy="4839558"/>
            <a:chOff x="838200" y="1150069"/>
            <a:chExt cx="2175021" cy="4839558"/>
          </a:xfrm>
        </p:grpSpPr>
        <p:sp>
          <p:nvSpPr>
            <p:cNvPr id="4" name="Rectangle 3">
              <a:extLst>
                <a:ext uri="{FF2B5EF4-FFF2-40B4-BE49-F238E27FC236}">
                  <a16:creationId xmlns:a16="http://schemas.microsoft.com/office/drawing/2014/main" id="{024FF0EA-500F-0A37-D137-0BB04474F3AB}"/>
                </a:ext>
              </a:extLst>
            </p:cNvPr>
            <p:cNvSpPr/>
            <p:nvPr/>
          </p:nvSpPr>
          <p:spPr>
            <a:xfrm>
              <a:off x="838200" y="1150069"/>
              <a:ext cx="2146445" cy="4839558"/>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333333"/>
                </a:solidFill>
              </a:endParaRPr>
            </a:p>
          </p:txBody>
        </p:sp>
        <p:sp>
          <p:nvSpPr>
            <p:cNvPr id="5" name="Rectangle 4">
              <a:extLst>
                <a:ext uri="{FF2B5EF4-FFF2-40B4-BE49-F238E27FC236}">
                  <a16:creationId xmlns:a16="http://schemas.microsoft.com/office/drawing/2014/main" id="{E3CF97BD-40FD-BC7F-8090-D071611587BA}"/>
                </a:ext>
              </a:extLst>
            </p:cNvPr>
            <p:cNvSpPr/>
            <p:nvPr/>
          </p:nvSpPr>
          <p:spPr>
            <a:xfrm flipV="1">
              <a:off x="838200" y="1150069"/>
              <a:ext cx="2146445" cy="52016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799">
                <a:solidFill>
                  <a:srgbClr val="333333"/>
                </a:solidFill>
              </a:endParaRPr>
            </a:p>
          </p:txBody>
        </p:sp>
        <p:sp>
          <p:nvSpPr>
            <p:cNvPr id="6" name="TextBox 5">
              <a:extLst>
                <a:ext uri="{FF2B5EF4-FFF2-40B4-BE49-F238E27FC236}">
                  <a16:creationId xmlns:a16="http://schemas.microsoft.com/office/drawing/2014/main" id="{80AC0D3E-C1B4-B199-455C-B69DFDE46121}"/>
                </a:ext>
              </a:extLst>
            </p:cNvPr>
            <p:cNvSpPr txBox="1"/>
            <p:nvPr/>
          </p:nvSpPr>
          <p:spPr>
            <a:xfrm>
              <a:off x="866775" y="2189496"/>
              <a:ext cx="2087197" cy="553998"/>
            </a:xfrm>
            <a:prstGeom prst="rect">
              <a:avLst/>
            </a:prstGeom>
            <a:noFill/>
          </p:spPr>
          <p:txBody>
            <a:bodyPr wrap="square" rtlCol="0">
              <a:spAutoFit/>
            </a:bodyPr>
            <a:lstStyle/>
            <a:p>
              <a:r>
                <a:rPr lang="en-GB" sz="1000" b="1">
                  <a:solidFill>
                    <a:srgbClr val="333333"/>
                  </a:solidFill>
                </a:rPr>
                <a:t>2. </a:t>
              </a:r>
              <a:r>
                <a:rPr lang="en-GB" sz="1000">
                  <a:solidFill>
                    <a:srgbClr val="333333"/>
                  </a:solidFill>
                </a:rPr>
                <a:t>Click on the </a:t>
              </a:r>
              <a:r>
                <a:rPr lang="en-GB" sz="1000" b="0">
                  <a:solidFill>
                    <a:srgbClr val="333333"/>
                  </a:solidFill>
                  <a:latin typeface="Arial" panose="020B0604020202020204" pitchFamily="34" charset="0"/>
                </a:rPr>
                <a:t>icon</a:t>
              </a:r>
              <a:r>
                <a:rPr lang="en-GB" sz="1000">
                  <a:solidFill>
                    <a:srgbClr val="333333"/>
                  </a:solidFill>
                </a:rPr>
                <a:t> in the middle of the placeholder and choose the image from your computer.</a:t>
              </a:r>
            </a:p>
          </p:txBody>
        </p:sp>
        <p:sp>
          <p:nvSpPr>
            <p:cNvPr id="7" name="TextBox 6">
              <a:extLst>
                <a:ext uri="{FF2B5EF4-FFF2-40B4-BE49-F238E27FC236}">
                  <a16:creationId xmlns:a16="http://schemas.microsoft.com/office/drawing/2014/main" id="{D6E128B3-E4AA-BF43-4A8F-F5040708F4D8}"/>
                </a:ext>
              </a:extLst>
            </p:cNvPr>
            <p:cNvSpPr txBox="1"/>
            <p:nvPr/>
          </p:nvSpPr>
          <p:spPr>
            <a:xfrm>
              <a:off x="866774" y="2943679"/>
              <a:ext cx="2146447" cy="553998"/>
            </a:xfrm>
            <a:prstGeom prst="rect">
              <a:avLst/>
            </a:prstGeom>
            <a:noFill/>
          </p:spPr>
          <p:txBody>
            <a:bodyPr wrap="square" rtlCol="0">
              <a:spAutoFit/>
            </a:bodyPr>
            <a:lstStyle/>
            <a:p>
              <a:r>
                <a:rPr lang="en-GB" sz="1000" b="1">
                  <a:solidFill>
                    <a:srgbClr val="333333"/>
                  </a:solidFill>
                </a:rPr>
                <a:t>3. </a:t>
              </a:r>
              <a:r>
                <a:rPr lang="en-GB" sz="1000">
                  <a:solidFill>
                    <a:srgbClr val="333333"/>
                  </a:solidFill>
                </a:rPr>
                <a:t>Click on the </a:t>
              </a:r>
              <a:r>
                <a:rPr lang="en-GB" sz="1000" b="0">
                  <a:solidFill>
                    <a:srgbClr val="333333"/>
                  </a:solidFill>
                  <a:latin typeface="Arial" panose="020B0604020202020204" pitchFamily="34" charset="0"/>
                </a:rPr>
                <a:t>Format Picture </a:t>
              </a:r>
              <a:r>
                <a:rPr lang="en-GB" sz="1000">
                  <a:solidFill>
                    <a:srgbClr val="333333"/>
                  </a:solidFill>
                </a:rPr>
                <a:t>tab in the ribbon and use the tools to edit the image.</a:t>
              </a:r>
            </a:p>
          </p:txBody>
        </p:sp>
        <p:sp>
          <p:nvSpPr>
            <p:cNvPr id="8" name="TextBox 7">
              <a:extLst>
                <a:ext uri="{FF2B5EF4-FFF2-40B4-BE49-F238E27FC236}">
                  <a16:creationId xmlns:a16="http://schemas.microsoft.com/office/drawing/2014/main" id="{EA63F6F4-C1C9-9E19-507A-A738275DA603}"/>
                </a:ext>
              </a:extLst>
            </p:cNvPr>
            <p:cNvSpPr txBox="1"/>
            <p:nvPr/>
          </p:nvSpPr>
          <p:spPr>
            <a:xfrm>
              <a:off x="866773" y="3543974"/>
              <a:ext cx="2146447" cy="1169551"/>
            </a:xfrm>
            <a:prstGeom prst="rect">
              <a:avLst/>
            </a:prstGeom>
            <a:noFill/>
          </p:spPr>
          <p:txBody>
            <a:bodyPr wrap="square" rtlCol="0">
              <a:spAutoFit/>
            </a:bodyPr>
            <a:lstStyle/>
            <a:p>
              <a:r>
                <a:rPr lang="en-GB" sz="1000" b="1">
                  <a:solidFill>
                    <a:srgbClr val="333333"/>
                  </a:solidFill>
                </a:rPr>
                <a:t>4. </a:t>
              </a:r>
              <a:r>
                <a:rPr lang="en-GB" sz="1000">
                  <a:solidFill>
                    <a:srgbClr val="333333"/>
                  </a:solidFill>
                </a:rPr>
                <a:t>Choose </a:t>
              </a:r>
              <a:r>
                <a:rPr lang="en-GB" sz="1000" b="0">
                  <a:solidFill>
                    <a:srgbClr val="333333"/>
                  </a:solidFill>
                  <a:latin typeface="Arial" panose="020B0604020202020204" pitchFamily="34" charset="0"/>
                </a:rPr>
                <a:t>Crop</a:t>
              </a:r>
              <a:r>
                <a:rPr lang="en-GB" sz="1000">
                  <a:solidFill>
                    <a:srgbClr val="333333"/>
                  </a:solidFill>
                </a:rPr>
                <a:t> to resize and move the image within the placeholder, using the white circles in the corners of the image. Click on the drop down arrow and choose </a:t>
              </a:r>
              <a:r>
                <a:rPr lang="en-GB" sz="1000" b="0">
                  <a:solidFill>
                    <a:srgbClr val="333333"/>
                  </a:solidFill>
                  <a:latin typeface="Arial" panose="020B0604020202020204" pitchFamily="34" charset="0"/>
                </a:rPr>
                <a:t>Fit </a:t>
              </a:r>
              <a:r>
                <a:rPr lang="en-GB" sz="1000">
                  <a:solidFill>
                    <a:srgbClr val="333333"/>
                  </a:solidFill>
                </a:rPr>
                <a:t>to fit the image to the placeholder.</a:t>
              </a:r>
            </a:p>
          </p:txBody>
        </p:sp>
        <p:sp>
          <p:nvSpPr>
            <p:cNvPr id="9" name="TextBox 8">
              <a:extLst>
                <a:ext uri="{FF2B5EF4-FFF2-40B4-BE49-F238E27FC236}">
                  <a16:creationId xmlns:a16="http://schemas.microsoft.com/office/drawing/2014/main" id="{8680BACF-7EE8-BC4D-4D50-4D7572380BB6}"/>
                </a:ext>
              </a:extLst>
            </p:cNvPr>
            <p:cNvSpPr txBox="1"/>
            <p:nvPr/>
          </p:nvSpPr>
          <p:spPr>
            <a:xfrm>
              <a:off x="866774" y="4759822"/>
              <a:ext cx="2146447" cy="400110"/>
            </a:xfrm>
            <a:prstGeom prst="rect">
              <a:avLst/>
            </a:prstGeom>
            <a:noFill/>
          </p:spPr>
          <p:txBody>
            <a:bodyPr wrap="square" rtlCol="0">
              <a:spAutoFit/>
            </a:bodyPr>
            <a:lstStyle/>
            <a:p>
              <a:r>
                <a:rPr lang="en-GB" sz="1000" b="1">
                  <a:solidFill>
                    <a:srgbClr val="333333"/>
                  </a:solidFill>
                </a:rPr>
                <a:t>5. </a:t>
              </a:r>
              <a:r>
                <a:rPr lang="en-GB" sz="1000">
                  <a:solidFill>
                    <a:srgbClr val="333333"/>
                  </a:solidFill>
                </a:rPr>
                <a:t>Choose </a:t>
              </a:r>
              <a:r>
                <a:rPr lang="en-GB" sz="1000" b="0">
                  <a:solidFill>
                    <a:srgbClr val="333333"/>
                  </a:solidFill>
                  <a:latin typeface="Arial" panose="020B0604020202020204" pitchFamily="34" charset="0"/>
                </a:rPr>
                <a:t>Picture Colour </a:t>
              </a:r>
              <a:r>
                <a:rPr lang="en-GB" sz="1000">
                  <a:solidFill>
                    <a:srgbClr val="333333"/>
                  </a:solidFill>
                </a:rPr>
                <a:t>to adjust the Saturation, Tone, and Colour.</a:t>
              </a:r>
            </a:p>
          </p:txBody>
        </p:sp>
        <p:sp>
          <p:nvSpPr>
            <p:cNvPr id="10" name="TextBox 9">
              <a:extLst>
                <a:ext uri="{FF2B5EF4-FFF2-40B4-BE49-F238E27FC236}">
                  <a16:creationId xmlns:a16="http://schemas.microsoft.com/office/drawing/2014/main" id="{7A0E6AD2-8089-B47A-8F1E-5D6503BDA56E}"/>
                </a:ext>
              </a:extLst>
            </p:cNvPr>
            <p:cNvSpPr txBox="1"/>
            <p:nvPr/>
          </p:nvSpPr>
          <p:spPr>
            <a:xfrm>
              <a:off x="866774" y="5360117"/>
              <a:ext cx="2146447" cy="553998"/>
            </a:xfrm>
            <a:prstGeom prst="rect">
              <a:avLst/>
            </a:prstGeom>
            <a:noFill/>
          </p:spPr>
          <p:txBody>
            <a:bodyPr wrap="square" rtlCol="0">
              <a:spAutoFit/>
            </a:bodyPr>
            <a:lstStyle/>
            <a:p>
              <a:r>
                <a:rPr lang="en-GB" sz="1000" b="1">
                  <a:solidFill>
                    <a:srgbClr val="333333"/>
                  </a:solidFill>
                </a:rPr>
                <a:t>6. </a:t>
              </a:r>
              <a:r>
                <a:rPr lang="en-GB" sz="1000">
                  <a:solidFill>
                    <a:srgbClr val="333333"/>
                  </a:solidFill>
                </a:rPr>
                <a:t>Choose </a:t>
              </a:r>
              <a:r>
                <a:rPr lang="en-GB" sz="1000" b="0">
                  <a:solidFill>
                    <a:srgbClr val="333333"/>
                  </a:solidFill>
                  <a:latin typeface="Arial" panose="020B0604020202020204" pitchFamily="34" charset="0"/>
                </a:rPr>
                <a:t>Picture Correction </a:t>
              </a:r>
              <a:r>
                <a:rPr lang="en-GB" sz="1000">
                  <a:solidFill>
                    <a:srgbClr val="333333"/>
                  </a:solidFill>
                </a:rPr>
                <a:t>to adjust the Sharpness, Brightness, and Contrast.</a:t>
              </a:r>
            </a:p>
          </p:txBody>
        </p:sp>
        <p:sp>
          <p:nvSpPr>
            <p:cNvPr id="11" name="TextBox 10">
              <a:extLst>
                <a:ext uri="{FF2B5EF4-FFF2-40B4-BE49-F238E27FC236}">
                  <a16:creationId xmlns:a16="http://schemas.microsoft.com/office/drawing/2014/main" id="{FA061B70-8228-9335-85F7-DBF5120904AB}"/>
                </a:ext>
              </a:extLst>
            </p:cNvPr>
            <p:cNvSpPr txBox="1"/>
            <p:nvPr/>
          </p:nvSpPr>
          <p:spPr>
            <a:xfrm>
              <a:off x="1072610" y="1179173"/>
              <a:ext cx="1734772" cy="461665"/>
            </a:xfrm>
            <a:prstGeom prst="rect">
              <a:avLst/>
            </a:prstGeom>
            <a:noFill/>
          </p:spPr>
          <p:txBody>
            <a:bodyPr wrap="square" rtlCol="0">
              <a:spAutoFit/>
            </a:bodyPr>
            <a:lstStyle/>
            <a:p>
              <a:pPr algn="ctr"/>
              <a:r>
                <a:rPr lang="en-GB" sz="1200">
                  <a:solidFill>
                    <a:srgbClr val="333333"/>
                  </a:solidFill>
                  <a:latin typeface="+mn-lt"/>
                </a:rPr>
                <a:t>HOW TO INSERT AN IMAGE</a:t>
              </a:r>
            </a:p>
          </p:txBody>
        </p:sp>
        <p:sp>
          <p:nvSpPr>
            <p:cNvPr id="13" name="TextBox 12">
              <a:extLst>
                <a:ext uri="{FF2B5EF4-FFF2-40B4-BE49-F238E27FC236}">
                  <a16:creationId xmlns:a16="http://schemas.microsoft.com/office/drawing/2014/main" id="{D98AAC8E-CE0C-FB56-8698-C81FAA6F70AF}"/>
                </a:ext>
              </a:extLst>
            </p:cNvPr>
            <p:cNvSpPr txBox="1"/>
            <p:nvPr userDrawn="1"/>
          </p:nvSpPr>
          <p:spPr>
            <a:xfrm>
              <a:off x="866775" y="1759910"/>
              <a:ext cx="2087197" cy="400110"/>
            </a:xfrm>
            <a:prstGeom prst="rect">
              <a:avLst/>
            </a:prstGeom>
            <a:noFill/>
          </p:spPr>
          <p:txBody>
            <a:bodyPr wrap="square" rtlCol="0">
              <a:spAutoFit/>
            </a:bodyPr>
            <a:lstStyle/>
            <a:p>
              <a:r>
                <a:rPr lang="en-GB" sz="1000" b="1">
                  <a:solidFill>
                    <a:srgbClr val="333333"/>
                  </a:solidFill>
                </a:rPr>
                <a:t>1. </a:t>
              </a:r>
              <a:r>
                <a:rPr lang="en-GB" sz="1000">
                  <a:solidFill>
                    <a:srgbClr val="333333"/>
                  </a:solidFill>
                </a:rPr>
                <a:t>If there is already an image present, </a:t>
              </a:r>
              <a:r>
                <a:rPr lang="en-GB" sz="1000">
                  <a:solidFill>
                    <a:srgbClr val="333333"/>
                  </a:solidFill>
                  <a:latin typeface="Arial" panose="020B0604020202020204" pitchFamily="34" charset="0"/>
                </a:rPr>
                <a:t>delete this first.</a:t>
              </a:r>
            </a:p>
          </p:txBody>
        </p:sp>
      </p:grpSp>
      <p:cxnSp>
        <p:nvCxnSpPr>
          <p:cNvPr id="72" name="Connector: Elbow 71">
            <a:extLst>
              <a:ext uri="{FF2B5EF4-FFF2-40B4-BE49-F238E27FC236}">
                <a16:creationId xmlns:a16="http://schemas.microsoft.com/office/drawing/2014/main" id="{33C33C9C-BB78-AD62-3E77-99BF8B7B2A9A}"/>
              </a:ext>
            </a:extLst>
          </p:cNvPr>
          <p:cNvCxnSpPr>
            <a:endCxn id="19" idx="0"/>
          </p:cNvCxnSpPr>
          <p:nvPr userDrawn="1"/>
        </p:nvCxnSpPr>
        <p:spPr>
          <a:xfrm rot="10800000" flipV="1">
            <a:off x="5040587" y="2353734"/>
            <a:ext cx="2590125" cy="217594"/>
          </a:xfrm>
          <a:prstGeom prst="bentConnector2">
            <a:avLst/>
          </a:prstGeom>
          <a:ln w="1270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3" name="Connector: Elbow 72">
            <a:extLst>
              <a:ext uri="{FF2B5EF4-FFF2-40B4-BE49-F238E27FC236}">
                <a16:creationId xmlns:a16="http://schemas.microsoft.com/office/drawing/2014/main" id="{F67000AF-5146-03FB-16B8-97F7C462833F}"/>
              </a:ext>
            </a:extLst>
          </p:cNvPr>
          <p:cNvCxnSpPr>
            <a:cxnSpLocks/>
            <a:stCxn id="25" idx="0"/>
          </p:cNvCxnSpPr>
          <p:nvPr userDrawn="1"/>
        </p:nvCxnSpPr>
        <p:spPr>
          <a:xfrm rot="16200000" flipV="1">
            <a:off x="8816979" y="1167470"/>
            <a:ext cx="217595" cy="2590123"/>
          </a:xfrm>
          <a:prstGeom prst="bentConnector2">
            <a:avLst/>
          </a:prstGeom>
          <a:ln w="1270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46" name="Footer Placeholder 4">
            <a:extLst>
              <a:ext uri="{FF2B5EF4-FFF2-40B4-BE49-F238E27FC236}">
                <a16:creationId xmlns:a16="http://schemas.microsoft.com/office/drawing/2014/main" id="{D5B4EC15-44F4-4683-9553-CB8EBB82A96D}"/>
              </a:ext>
            </a:extLst>
          </p:cNvPr>
          <p:cNvSpPr>
            <a:spLocks noGrp="1"/>
          </p:cNvSpPr>
          <p:nvPr>
            <p:ph type="ftr" sz="quarter" idx="3"/>
          </p:nvPr>
        </p:nvSpPr>
        <p:spPr>
          <a:xfrm rot="5400000">
            <a:off x="8770654" y="3198629"/>
            <a:ext cx="6616800" cy="219543"/>
          </a:xfrm>
          <a:prstGeom prst="rect">
            <a:avLst/>
          </a:prstGeom>
          <a:solidFill>
            <a:schemeClr val="accent1"/>
          </a:solidFill>
        </p:spPr>
        <p:txBody>
          <a:bodyPr wrap="square" rtlCol="0" anchor="ctr">
            <a:noAutofit/>
          </a:bodyPr>
          <a:lstStyle>
            <a:lvl1pPr algn="ctr">
              <a:lnSpc>
                <a:spcPct val="100000"/>
              </a:lnSpc>
              <a:spcAft>
                <a:spcPts val="1200"/>
              </a:spcAft>
              <a:defRPr lang="en-GB" sz="900" b="0" spc="100" baseline="0" smtClean="0"/>
            </a:lvl1pPr>
          </a:lstStyle>
          <a:p>
            <a:r>
              <a:rPr lang="en-IN"/>
              <a:t>SECTION TITLE</a:t>
            </a:r>
          </a:p>
        </p:txBody>
      </p:sp>
      <p:sp>
        <p:nvSpPr>
          <p:cNvPr id="47" name="Slide Number Placeholder 46">
            <a:extLst>
              <a:ext uri="{FF2B5EF4-FFF2-40B4-BE49-F238E27FC236}">
                <a16:creationId xmlns:a16="http://schemas.microsoft.com/office/drawing/2014/main" id="{555486F4-5138-BAB8-726F-2940C458E3E5}"/>
              </a:ext>
            </a:extLst>
          </p:cNvPr>
          <p:cNvSpPr>
            <a:spLocks noGrp="1"/>
          </p:cNvSpPr>
          <p:nvPr>
            <p:ph type="sldNum" sz="quarter" idx="77"/>
          </p:nvPr>
        </p:nvSpPr>
        <p:spPr>
          <a:xfrm>
            <a:off x="11967901" y="6617924"/>
            <a:ext cx="220924" cy="240077"/>
          </a:xfrm>
          <a:prstGeom prst="rect">
            <a:avLst/>
          </a:prstGeom>
          <a:solidFill>
            <a:schemeClr val="accent1"/>
          </a:solidFill>
        </p:spPr>
        <p:txBody>
          <a:bodyPr/>
          <a:lstStyle/>
          <a:p>
            <a:fld id="{BB07EAE1-021A-493C-B07F-6FE9E5D11BEB}" type="slidenum">
              <a:rPr lang="en-GB" smtClean="0"/>
              <a:pPr/>
              <a:t>‹#›</a:t>
            </a:fld>
            <a:endParaRPr lang="en-GB"/>
          </a:p>
        </p:txBody>
      </p:sp>
    </p:spTree>
    <p:custDataLst>
      <p:tags r:id="rId1"/>
    </p:custDataLst>
    <p:extLst>
      <p:ext uri="{BB962C8B-B14F-4D97-AF65-F5344CB8AC3E}">
        <p14:creationId xmlns:p14="http://schemas.microsoft.com/office/powerpoint/2010/main" val="26243920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eam structure">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721D643B-FDB7-CFFF-4E3B-64A4EE8F59EF}"/>
              </a:ext>
            </a:extLst>
          </p:cNvPr>
          <p:cNvSpPr>
            <a:spLocks noGrp="1"/>
          </p:cNvSpPr>
          <p:nvPr>
            <p:ph type="body" sz="quarter" idx="13" hasCustomPrompt="1"/>
          </p:nvPr>
        </p:nvSpPr>
        <p:spPr>
          <a:xfrm>
            <a:off x="6149168" y="578644"/>
            <a:ext cx="2315239" cy="233362"/>
          </a:xfrm>
        </p:spPr>
        <p:txBody>
          <a:bodyPr/>
          <a:lstStyle>
            <a:lvl1pPr algn="ctr">
              <a:defRPr sz="1000" cap="none" baseline="0">
                <a:latin typeface="Arial" panose="020B0604020202020204" pitchFamily="34" charset="0"/>
              </a:defRPr>
            </a:lvl1pPr>
            <a:lvl2pPr algn="ctr">
              <a:defRPr>
                <a:latin typeface="Gotham Medium" panose="02000604030000020004" pitchFamily="50" charset="0"/>
              </a:defRPr>
            </a:lvl2pPr>
            <a:lvl3pPr algn="ctr">
              <a:defRPr>
                <a:latin typeface="Gotham Medium" panose="02000604030000020004" pitchFamily="50" charset="0"/>
              </a:defRPr>
            </a:lvl3pPr>
            <a:lvl4pPr algn="ctr">
              <a:defRPr>
                <a:latin typeface="Gotham Medium" panose="02000604030000020004" pitchFamily="50" charset="0"/>
              </a:defRPr>
            </a:lvl4pPr>
            <a:lvl5pPr algn="ctr">
              <a:defRPr>
                <a:latin typeface="Gotham Medium" panose="02000604030000020004" pitchFamily="50" charset="0"/>
              </a:defRPr>
            </a:lvl5pPr>
          </a:lstStyle>
          <a:p>
            <a:pPr lvl="0"/>
            <a:r>
              <a:rPr lang="en-GB"/>
              <a:t>INSERT TEXT HERE</a:t>
            </a:r>
          </a:p>
        </p:txBody>
      </p:sp>
      <p:sp>
        <p:nvSpPr>
          <p:cNvPr id="10" name="Picture Placeholder 9">
            <a:extLst>
              <a:ext uri="{FF2B5EF4-FFF2-40B4-BE49-F238E27FC236}">
                <a16:creationId xmlns:a16="http://schemas.microsoft.com/office/drawing/2014/main" id="{1F5513C5-2DFB-6B1A-3102-36ACD57D94E2}"/>
              </a:ext>
            </a:extLst>
          </p:cNvPr>
          <p:cNvSpPr>
            <a:spLocks noGrp="1"/>
          </p:cNvSpPr>
          <p:nvPr>
            <p:ph type="pic" sz="quarter" idx="14" hasCustomPrompt="1"/>
          </p:nvPr>
        </p:nvSpPr>
        <p:spPr>
          <a:xfrm>
            <a:off x="6149168" y="1000129"/>
            <a:ext cx="966532" cy="966784"/>
          </a:xfrm>
        </p:spPr>
        <p:txBody>
          <a:bodyPr/>
          <a:lstStyle>
            <a:lvl1pPr algn="ctr">
              <a:defRPr sz="800"/>
            </a:lvl1pPr>
          </a:lstStyle>
          <a:p>
            <a:r>
              <a:rPr lang="en-GB"/>
              <a:t>Click icon to insert image</a:t>
            </a:r>
          </a:p>
        </p:txBody>
      </p:sp>
      <p:sp>
        <p:nvSpPr>
          <p:cNvPr id="13" name="Text Placeholder 12">
            <a:extLst>
              <a:ext uri="{FF2B5EF4-FFF2-40B4-BE49-F238E27FC236}">
                <a16:creationId xmlns:a16="http://schemas.microsoft.com/office/drawing/2014/main" id="{A893BEC3-31AE-2FCD-580C-2DE6A2589BAB}"/>
              </a:ext>
            </a:extLst>
          </p:cNvPr>
          <p:cNvSpPr>
            <a:spLocks noGrp="1"/>
          </p:cNvSpPr>
          <p:nvPr>
            <p:ph type="body" sz="quarter" idx="15" hasCustomPrompt="1"/>
          </p:nvPr>
        </p:nvSpPr>
        <p:spPr>
          <a:xfrm>
            <a:off x="6147417" y="2021684"/>
            <a:ext cx="968284" cy="171453"/>
          </a:xfrm>
        </p:spPr>
        <p:txBody>
          <a:bodyPr/>
          <a:lstStyle>
            <a:lvl1pPr>
              <a:defRPr sz="800" b="1">
                <a:latin typeface="Arial" panose="020B0604020202020204" pitchFamily="34" charset="0"/>
              </a:defRPr>
            </a:lvl1pPr>
            <a:lvl2pPr>
              <a:defRPr sz="800">
                <a:latin typeface="Gotham Bold" pitchFamily="50" charset="0"/>
              </a:defRPr>
            </a:lvl2pPr>
            <a:lvl3pPr>
              <a:defRPr sz="700">
                <a:latin typeface="Gotham Bold" pitchFamily="50" charset="0"/>
              </a:defRPr>
            </a:lvl3pPr>
            <a:lvl4pPr>
              <a:defRPr sz="600">
                <a:latin typeface="Gotham Bold" pitchFamily="50" charset="0"/>
              </a:defRPr>
            </a:lvl4pPr>
            <a:lvl5pPr>
              <a:defRPr sz="600">
                <a:latin typeface="Gotham Bold" pitchFamily="50" charset="0"/>
              </a:defRPr>
            </a:lvl5pPr>
          </a:lstStyle>
          <a:p>
            <a:pPr lvl="0"/>
            <a:r>
              <a:rPr lang="en-GB"/>
              <a:t>Insert name</a:t>
            </a:r>
          </a:p>
        </p:txBody>
      </p:sp>
      <p:sp>
        <p:nvSpPr>
          <p:cNvPr id="15" name="Text Placeholder 14">
            <a:extLst>
              <a:ext uri="{FF2B5EF4-FFF2-40B4-BE49-F238E27FC236}">
                <a16:creationId xmlns:a16="http://schemas.microsoft.com/office/drawing/2014/main" id="{54693D96-BBDF-77F7-9F90-428AF1C0E687}"/>
              </a:ext>
            </a:extLst>
          </p:cNvPr>
          <p:cNvSpPr>
            <a:spLocks noGrp="1"/>
          </p:cNvSpPr>
          <p:nvPr>
            <p:ph type="body" sz="quarter" idx="16" hasCustomPrompt="1"/>
          </p:nvPr>
        </p:nvSpPr>
        <p:spPr>
          <a:xfrm>
            <a:off x="6147416" y="2161382"/>
            <a:ext cx="968283" cy="196056"/>
          </a:xfrm>
        </p:spPr>
        <p:txBody>
          <a:bodyPr/>
          <a:lstStyle>
            <a:lvl1pPr>
              <a:defRPr sz="800"/>
            </a:lvl1pPr>
            <a:lvl2pPr>
              <a:defRPr sz="800"/>
            </a:lvl2pPr>
            <a:lvl3pPr>
              <a:defRPr sz="700"/>
            </a:lvl3pPr>
            <a:lvl4pPr>
              <a:defRPr sz="600"/>
            </a:lvl4pPr>
            <a:lvl5pPr>
              <a:defRPr sz="600"/>
            </a:lvl5pPr>
          </a:lstStyle>
          <a:p>
            <a:pPr lvl="0"/>
            <a:r>
              <a:rPr lang="en-GB"/>
              <a:t>Insert Position</a:t>
            </a:r>
          </a:p>
        </p:txBody>
      </p:sp>
      <p:sp>
        <p:nvSpPr>
          <p:cNvPr id="16" name="Picture Placeholder 9">
            <a:extLst>
              <a:ext uri="{FF2B5EF4-FFF2-40B4-BE49-F238E27FC236}">
                <a16:creationId xmlns:a16="http://schemas.microsoft.com/office/drawing/2014/main" id="{767052BE-496C-051D-6588-B60C0D69417C}"/>
              </a:ext>
            </a:extLst>
          </p:cNvPr>
          <p:cNvSpPr>
            <a:spLocks noGrp="1"/>
          </p:cNvSpPr>
          <p:nvPr>
            <p:ph type="pic" sz="quarter" idx="17" hasCustomPrompt="1"/>
          </p:nvPr>
        </p:nvSpPr>
        <p:spPr>
          <a:xfrm>
            <a:off x="7468038" y="1000129"/>
            <a:ext cx="966532" cy="966784"/>
          </a:xfrm>
        </p:spPr>
        <p:txBody>
          <a:bodyPr/>
          <a:lstStyle>
            <a:lvl1pPr algn="ctr">
              <a:defRPr sz="800"/>
            </a:lvl1pPr>
          </a:lstStyle>
          <a:p>
            <a:r>
              <a:rPr lang="en-GB"/>
              <a:t>Click icon to insert image</a:t>
            </a:r>
          </a:p>
        </p:txBody>
      </p:sp>
      <p:sp>
        <p:nvSpPr>
          <p:cNvPr id="17" name="Text Placeholder 12">
            <a:extLst>
              <a:ext uri="{FF2B5EF4-FFF2-40B4-BE49-F238E27FC236}">
                <a16:creationId xmlns:a16="http://schemas.microsoft.com/office/drawing/2014/main" id="{CD1DC53E-EDF7-0B2A-BCFD-4BCE0218A171}"/>
              </a:ext>
            </a:extLst>
          </p:cNvPr>
          <p:cNvSpPr>
            <a:spLocks noGrp="1"/>
          </p:cNvSpPr>
          <p:nvPr>
            <p:ph type="body" sz="quarter" idx="18" hasCustomPrompt="1"/>
          </p:nvPr>
        </p:nvSpPr>
        <p:spPr>
          <a:xfrm>
            <a:off x="7468036" y="2021684"/>
            <a:ext cx="966533" cy="171453"/>
          </a:xfrm>
        </p:spPr>
        <p:txBody>
          <a:bodyPr/>
          <a:lstStyle>
            <a:lvl1pPr>
              <a:defRPr sz="800" b="1">
                <a:latin typeface="Arial" panose="020B0604020202020204" pitchFamily="34" charset="0"/>
              </a:defRPr>
            </a:lvl1pPr>
            <a:lvl2pPr>
              <a:defRPr sz="800">
                <a:latin typeface="Gotham Bold" pitchFamily="50" charset="0"/>
              </a:defRPr>
            </a:lvl2pPr>
            <a:lvl3pPr>
              <a:defRPr sz="700">
                <a:latin typeface="Gotham Bold" pitchFamily="50" charset="0"/>
              </a:defRPr>
            </a:lvl3pPr>
            <a:lvl4pPr>
              <a:defRPr sz="600">
                <a:latin typeface="Gotham Bold" pitchFamily="50" charset="0"/>
              </a:defRPr>
            </a:lvl4pPr>
            <a:lvl5pPr>
              <a:defRPr sz="600">
                <a:latin typeface="Gotham Bold" pitchFamily="50" charset="0"/>
              </a:defRPr>
            </a:lvl5pPr>
          </a:lstStyle>
          <a:p>
            <a:pPr lvl="0"/>
            <a:r>
              <a:rPr lang="en-GB"/>
              <a:t>Insert name</a:t>
            </a:r>
          </a:p>
        </p:txBody>
      </p:sp>
      <p:sp>
        <p:nvSpPr>
          <p:cNvPr id="18" name="Text Placeholder 14">
            <a:extLst>
              <a:ext uri="{FF2B5EF4-FFF2-40B4-BE49-F238E27FC236}">
                <a16:creationId xmlns:a16="http://schemas.microsoft.com/office/drawing/2014/main" id="{FB29A6EE-4BB5-BAD9-A88F-7F64F28F069D}"/>
              </a:ext>
            </a:extLst>
          </p:cNvPr>
          <p:cNvSpPr>
            <a:spLocks noGrp="1"/>
          </p:cNvSpPr>
          <p:nvPr>
            <p:ph type="body" sz="quarter" idx="19" hasCustomPrompt="1"/>
          </p:nvPr>
        </p:nvSpPr>
        <p:spPr>
          <a:xfrm>
            <a:off x="7468036" y="2161382"/>
            <a:ext cx="966532" cy="196056"/>
          </a:xfrm>
        </p:spPr>
        <p:txBody>
          <a:bodyPr/>
          <a:lstStyle>
            <a:lvl1pPr>
              <a:defRPr sz="800"/>
            </a:lvl1pPr>
            <a:lvl2pPr>
              <a:defRPr sz="800"/>
            </a:lvl2pPr>
            <a:lvl3pPr>
              <a:defRPr sz="700"/>
            </a:lvl3pPr>
            <a:lvl4pPr>
              <a:defRPr sz="600"/>
            </a:lvl4pPr>
            <a:lvl5pPr>
              <a:defRPr sz="600"/>
            </a:lvl5pPr>
          </a:lstStyle>
          <a:p>
            <a:pPr lvl="0"/>
            <a:r>
              <a:rPr lang="en-GB"/>
              <a:t>Insert Position</a:t>
            </a:r>
          </a:p>
        </p:txBody>
      </p:sp>
      <p:sp>
        <p:nvSpPr>
          <p:cNvPr id="19" name="Picture Placeholder 9">
            <a:extLst>
              <a:ext uri="{FF2B5EF4-FFF2-40B4-BE49-F238E27FC236}">
                <a16:creationId xmlns:a16="http://schemas.microsoft.com/office/drawing/2014/main" id="{1DB04FDC-112C-3FCD-17AF-14EFDFC7B475}"/>
              </a:ext>
            </a:extLst>
          </p:cNvPr>
          <p:cNvSpPr>
            <a:spLocks noGrp="1"/>
          </p:cNvSpPr>
          <p:nvPr>
            <p:ph type="pic" sz="quarter" idx="20" hasCustomPrompt="1"/>
          </p:nvPr>
        </p:nvSpPr>
        <p:spPr>
          <a:xfrm>
            <a:off x="4343698" y="3065149"/>
            <a:ext cx="753230" cy="753426"/>
          </a:xfrm>
        </p:spPr>
        <p:txBody>
          <a:bodyPr/>
          <a:lstStyle>
            <a:lvl1pPr algn="ctr">
              <a:defRPr sz="800"/>
            </a:lvl1pPr>
          </a:lstStyle>
          <a:p>
            <a:r>
              <a:rPr lang="en-GB"/>
              <a:t>Click icon to insert image</a:t>
            </a:r>
          </a:p>
        </p:txBody>
      </p:sp>
      <p:sp>
        <p:nvSpPr>
          <p:cNvPr id="20" name="Text Placeholder 12">
            <a:extLst>
              <a:ext uri="{FF2B5EF4-FFF2-40B4-BE49-F238E27FC236}">
                <a16:creationId xmlns:a16="http://schemas.microsoft.com/office/drawing/2014/main" id="{BF58E77C-7B5B-D0E1-E48B-C8230675383E}"/>
              </a:ext>
            </a:extLst>
          </p:cNvPr>
          <p:cNvSpPr>
            <a:spLocks noGrp="1"/>
          </p:cNvSpPr>
          <p:nvPr>
            <p:ph type="body" sz="quarter" idx="21" hasCustomPrompt="1"/>
          </p:nvPr>
        </p:nvSpPr>
        <p:spPr>
          <a:xfrm>
            <a:off x="4343700" y="3886678"/>
            <a:ext cx="883645" cy="171453"/>
          </a:xfrm>
        </p:spPr>
        <p:txBody>
          <a:bodyPr/>
          <a:lstStyle>
            <a:lvl1pPr>
              <a:defRPr sz="800" b="1">
                <a:latin typeface="Arial" panose="020B0604020202020204" pitchFamily="34" charset="0"/>
              </a:defRPr>
            </a:lvl1pPr>
            <a:lvl2pPr>
              <a:defRPr sz="800">
                <a:latin typeface="Gotham Bold" pitchFamily="50" charset="0"/>
              </a:defRPr>
            </a:lvl2pPr>
            <a:lvl3pPr>
              <a:defRPr sz="700">
                <a:latin typeface="Gotham Bold" pitchFamily="50" charset="0"/>
              </a:defRPr>
            </a:lvl3pPr>
            <a:lvl4pPr>
              <a:defRPr sz="600">
                <a:latin typeface="Gotham Bold" pitchFamily="50" charset="0"/>
              </a:defRPr>
            </a:lvl4pPr>
            <a:lvl5pPr>
              <a:defRPr sz="600">
                <a:latin typeface="Gotham Bold" pitchFamily="50" charset="0"/>
              </a:defRPr>
            </a:lvl5pPr>
          </a:lstStyle>
          <a:p>
            <a:pPr lvl="0"/>
            <a:r>
              <a:rPr lang="en-GB"/>
              <a:t>Insert name</a:t>
            </a:r>
          </a:p>
        </p:txBody>
      </p:sp>
      <p:sp>
        <p:nvSpPr>
          <p:cNvPr id="21" name="Text Placeholder 14">
            <a:extLst>
              <a:ext uri="{FF2B5EF4-FFF2-40B4-BE49-F238E27FC236}">
                <a16:creationId xmlns:a16="http://schemas.microsoft.com/office/drawing/2014/main" id="{86DD4098-CE4D-0328-1BD4-E202CC234EB4}"/>
              </a:ext>
            </a:extLst>
          </p:cNvPr>
          <p:cNvSpPr>
            <a:spLocks noGrp="1"/>
          </p:cNvSpPr>
          <p:nvPr>
            <p:ph type="body" sz="quarter" idx="22" hasCustomPrompt="1"/>
          </p:nvPr>
        </p:nvSpPr>
        <p:spPr>
          <a:xfrm>
            <a:off x="4343699" y="4026377"/>
            <a:ext cx="883644" cy="196056"/>
          </a:xfrm>
        </p:spPr>
        <p:txBody>
          <a:bodyPr/>
          <a:lstStyle>
            <a:lvl1pPr>
              <a:defRPr sz="800"/>
            </a:lvl1pPr>
            <a:lvl2pPr>
              <a:defRPr sz="800"/>
            </a:lvl2pPr>
            <a:lvl3pPr>
              <a:defRPr sz="700"/>
            </a:lvl3pPr>
            <a:lvl4pPr>
              <a:defRPr sz="600"/>
            </a:lvl4pPr>
            <a:lvl5pPr>
              <a:defRPr sz="600"/>
            </a:lvl5pPr>
          </a:lstStyle>
          <a:p>
            <a:pPr lvl="0"/>
            <a:r>
              <a:rPr lang="en-GB"/>
              <a:t>Insert Position</a:t>
            </a:r>
          </a:p>
        </p:txBody>
      </p:sp>
      <p:sp>
        <p:nvSpPr>
          <p:cNvPr id="22" name="Picture Placeholder 9">
            <a:extLst>
              <a:ext uri="{FF2B5EF4-FFF2-40B4-BE49-F238E27FC236}">
                <a16:creationId xmlns:a16="http://schemas.microsoft.com/office/drawing/2014/main" id="{9F185209-8CF3-2DB0-439F-7AE45347ADF6}"/>
              </a:ext>
            </a:extLst>
          </p:cNvPr>
          <p:cNvSpPr>
            <a:spLocks noGrp="1"/>
          </p:cNvSpPr>
          <p:nvPr>
            <p:ph type="pic" sz="quarter" idx="23" hasCustomPrompt="1"/>
          </p:nvPr>
        </p:nvSpPr>
        <p:spPr>
          <a:xfrm>
            <a:off x="5370540" y="3065149"/>
            <a:ext cx="753230" cy="753426"/>
          </a:xfrm>
        </p:spPr>
        <p:txBody>
          <a:bodyPr/>
          <a:lstStyle>
            <a:lvl1pPr algn="ctr">
              <a:defRPr sz="800"/>
            </a:lvl1pPr>
          </a:lstStyle>
          <a:p>
            <a:r>
              <a:rPr lang="en-GB"/>
              <a:t>Click icon to insert image</a:t>
            </a:r>
          </a:p>
        </p:txBody>
      </p:sp>
      <p:sp>
        <p:nvSpPr>
          <p:cNvPr id="25" name="Picture Placeholder 9">
            <a:extLst>
              <a:ext uri="{FF2B5EF4-FFF2-40B4-BE49-F238E27FC236}">
                <a16:creationId xmlns:a16="http://schemas.microsoft.com/office/drawing/2014/main" id="{3DD0204A-ADEA-4436-050F-338C72C68809}"/>
              </a:ext>
            </a:extLst>
          </p:cNvPr>
          <p:cNvSpPr>
            <a:spLocks noGrp="1"/>
          </p:cNvSpPr>
          <p:nvPr>
            <p:ph type="pic" sz="quarter" idx="26" hasCustomPrompt="1"/>
          </p:nvPr>
        </p:nvSpPr>
        <p:spPr>
          <a:xfrm>
            <a:off x="6397381" y="3065149"/>
            <a:ext cx="753230" cy="753426"/>
          </a:xfrm>
        </p:spPr>
        <p:txBody>
          <a:bodyPr/>
          <a:lstStyle>
            <a:lvl1pPr algn="ctr">
              <a:defRPr sz="800"/>
            </a:lvl1pPr>
          </a:lstStyle>
          <a:p>
            <a:r>
              <a:rPr lang="en-GB"/>
              <a:t>Click icon to insert image</a:t>
            </a:r>
          </a:p>
        </p:txBody>
      </p:sp>
      <p:sp>
        <p:nvSpPr>
          <p:cNvPr id="28" name="Picture Placeholder 9">
            <a:extLst>
              <a:ext uri="{FF2B5EF4-FFF2-40B4-BE49-F238E27FC236}">
                <a16:creationId xmlns:a16="http://schemas.microsoft.com/office/drawing/2014/main" id="{8EECDCBE-3904-99E4-A254-301AA829AB3E}"/>
              </a:ext>
            </a:extLst>
          </p:cNvPr>
          <p:cNvSpPr>
            <a:spLocks noGrp="1"/>
          </p:cNvSpPr>
          <p:nvPr>
            <p:ph type="pic" sz="quarter" idx="29" hasCustomPrompt="1"/>
          </p:nvPr>
        </p:nvSpPr>
        <p:spPr>
          <a:xfrm>
            <a:off x="7424223" y="3065149"/>
            <a:ext cx="753230" cy="753426"/>
          </a:xfrm>
        </p:spPr>
        <p:txBody>
          <a:bodyPr/>
          <a:lstStyle>
            <a:lvl1pPr algn="ctr">
              <a:defRPr sz="800"/>
            </a:lvl1pPr>
          </a:lstStyle>
          <a:p>
            <a:r>
              <a:rPr lang="en-GB"/>
              <a:t>Click icon to insert image</a:t>
            </a:r>
          </a:p>
        </p:txBody>
      </p:sp>
      <p:sp>
        <p:nvSpPr>
          <p:cNvPr id="31" name="Picture Placeholder 9">
            <a:extLst>
              <a:ext uri="{FF2B5EF4-FFF2-40B4-BE49-F238E27FC236}">
                <a16:creationId xmlns:a16="http://schemas.microsoft.com/office/drawing/2014/main" id="{92DEF172-4803-95BA-A602-4E296D68ECA5}"/>
              </a:ext>
            </a:extLst>
          </p:cNvPr>
          <p:cNvSpPr>
            <a:spLocks noGrp="1"/>
          </p:cNvSpPr>
          <p:nvPr>
            <p:ph type="pic" sz="quarter" idx="32" hasCustomPrompt="1"/>
          </p:nvPr>
        </p:nvSpPr>
        <p:spPr>
          <a:xfrm>
            <a:off x="8451065" y="3065149"/>
            <a:ext cx="753230" cy="753426"/>
          </a:xfrm>
        </p:spPr>
        <p:txBody>
          <a:bodyPr/>
          <a:lstStyle>
            <a:lvl1pPr algn="ctr">
              <a:defRPr sz="800"/>
            </a:lvl1pPr>
          </a:lstStyle>
          <a:p>
            <a:r>
              <a:rPr lang="en-GB"/>
              <a:t>Click icon to insert image</a:t>
            </a:r>
          </a:p>
        </p:txBody>
      </p:sp>
      <p:sp>
        <p:nvSpPr>
          <p:cNvPr id="34" name="Picture Placeholder 9">
            <a:extLst>
              <a:ext uri="{FF2B5EF4-FFF2-40B4-BE49-F238E27FC236}">
                <a16:creationId xmlns:a16="http://schemas.microsoft.com/office/drawing/2014/main" id="{7EF43AAF-2BAA-7420-2A76-01F992C2C0D5}"/>
              </a:ext>
            </a:extLst>
          </p:cNvPr>
          <p:cNvSpPr>
            <a:spLocks noGrp="1"/>
          </p:cNvSpPr>
          <p:nvPr>
            <p:ph type="pic" sz="quarter" idx="35" hasCustomPrompt="1"/>
          </p:nvPr>
        </p:nvSpPr>
        <p:spPr>
          <a:xfrm>
            <a:off x="9477906" y="3065149"/>
            <a:ext cx="753230" cy="753426"/>
          </a:xfrm>
        </p:spPr>
        <p:txBody>
          <a:bodyPr/>
          <a:lstStyle>
            <a:lvl1pPr algn="ctr">
              <a:defRPr sz="800"/>
            </a:lvl1pPr>
          </a:lstStyle>
          <a:p>
            <a:r>
              <a:rPr lang="en-GB"/>
              <a:t>Click icon to insert image</a:t>
            </a:r>
          </a:p>
        </p:txBody>
      </p:sp>
      <p:sp>
        <p:nvSpPr>
          <p:cNvPr id="37" name="Picture Placeholder 9">
            <a:extLst>
              <a:ext uri="{FF2B5EF4-FFF2-40B4-BE49-F238E27FC236}">
                <a16:creationId xmlns:a16="http://schemas.microsoft.com/office/drawing/2014/main" id="{EEB387E1-A7C0-0353-1F93-00504E1F332D}"/>
              </a:ext>
            </a:extLst>
          </p:cNvPr>
          <p:cNvSpPr>
            <a:spLocks noGrp="1"/>
          </p:cNvSpPr>
          <p:nvPr>
            <p:ph type="pic" sz="quarter" idx="38" hasCustomPrompt="1"/>
          </p:nvPr>
        </p:nvSpPr>
        <p:spPr>
          <a:xfrm>
            <a:off x="3340503" y="5119685"/>
            <a:ext cx="753230" cy="753426"/>
          </a:xfrm>
        </p:spPr>
        <p:txBody>
          <a:bodyPr/>
          <a:lstStyle>
            <a:lvl1pPr algn="ctr">
              <a:defRPr sz="800"/>
            </a:lvl1pPr>
          </a:lstStyle>
          <a:p>
            <a:r>
              <a:rPr lang="en-GB"/>
              <a:t>Click icon to insert image</a:t>
            </a:r>
          </a:p>
        </p:txBody>
      </p:sp>
      <p:sp>
        <p:nvSpPr>
          <p:cNvPr id="40" name="Picture Placeholder 9">
            <a:extLst>
              <a:ext uri="{FF2B5EF4-FFF2-40B4-BE49-F238E27FC236}">
                <a16:creationId xmlns:a16="http://schemas.microsoft.com/office/drawing/2014/main" id="{2B6D68C0-9406-7EAC-1232-427FF427694C}"/>
              </a:ext>
            </a:extLst>
          </p:cNvPr>
          <p:cNvSpPr>
            <a:spLocks noGrp="1"/>
          </p:cNvSpPr>
          <p:nvPr>
            <p:ph type="pic" sz="quarter" idx="41" hasCustomPrompt="1"/>
          </p:nvPr>
        </p:nvSpPr>
        <p:spPr>
          <a:xfrm>
            <a:off x="4367344" y="5119685"/>
            <a:ext cx="753230" cy="753426"/>
          </a:xfrm>
        </p:spPr>
        <p:txBody>
          <a:bodyPr/>
          <a:lstStyle>
            <a:lvl1pPr algn="ctr">
              <a:defRPr sz="800"/>
            </a:lvl1pPr>
          </a:lstStyle>
          <a:p>
            <a:r>
              <a:rPr lang="en-GB"/>
              <a:t>Click icon to insert image</a:t>
            </a:r>
          </a:p>
        </p:txBody>
      </p:sp>
      <p:sp>
        <p:nvSpPr>
          <p:cNvPr id="43" name="Picture Placeholder 9">
            <a:extLst>
              <a:ext uri="{FF2B5EF4-FFF2-40B4-BE49-F238E27FC236}">
                <a16:creationId xmlns:a16="http://schemas.microsoft.com/office/drawing/2014/main" id="{41BA8418-CB7E-8596-6CD9-D865168D9A97}"/>
              </a:ext>
            </a:extLst>
          </p:cNvPr>
          <p:cNvSpPr>
            <a:spLocks noGrp="1"/>
          </p:cNvSpPr>
          <p:nvPr>
            <p:ph type="pic" sz="quarter" idx="44" hasCustomPrompt="1"/>
          </p:nvPr>
        </p:nvSpPr>
        <p:spPr>
          <a:xfrm>
            <a:off x="5394186" y="5119685"/>
            <a:ext cx="753230" cy="753426"/>
          </a:xfrm>
        </p:spPr>
        <p:txBody>
          <a:bodyPr/>
          <a:lstStyle>
            <a:lvl1pPr algn="ctr">
              <a:defRPr sz="800"/>
            </a:lvl1pPr>
          </a:lstStyle>
          <a:p>
            <a:r>
              <a:rPr lang="en-GB"/>
              <a:t>Click icon to insert image</a:t>
            </a:r>
          </a:p>
        </p:txBody>
      </p:sp>
      <p:sp>
        <p:nvSpPr>
          <p:cNvPr id="46" name="Picture Placeholder 9">
            <a:extLst>
              <a:ext uri="{FF2B5EF4-FFF2-40B4-BE49-F238E27FC236}">
                <a16:creationId xmlns:a16="http://schemas.microsoft.com/office/drawing/2014/main" id="{10B8AA78-F79D-ADA9-9016-DF33F3A4D394}"/>
              </a:ext>
            </a:extLst>
          </p:cNvPr>
          <p:cNvSpPr>
            <a:spLocks noGrp="1"/>
          </p:cNvSpPr>
          <p:nvPr>
            <p:ph type="pic" sz="quarter" idx="47" hasCustomPrompt="1"/>
          </p:nvPr>
        </p:nvSpPr>
        <p:spPr>
          <a:xfrm>
            <a:off x="6421027" y="5119685"/>
            <a:ext cx="753230" cy="753426"/>
          </a:xfrm>
        </p:spPr>
        <p:txBody>
          <a:bodyPr/>
          <a:lstStyle>
            <a:lvl1pPr algn="ctr">
              <a:defRPr sz="800"/>
            </a:lvl1pPr>
          </a:lstStyle>
          <a:p>
            <a:r>
              <a:rPr lang="en-GB"/>
              <a:t>Click icon to insert image</a:t>
            </a:r>
          </a:p>
        </p:txBody>
      </p:sp>
      <p:sp>
        <p:nvSpPr>
          <p:cNvPr id="49" name="Picture Placeholder 9">
            <a:extLst>
              <a:ext uri="{FF2B5EF4-FFF2-40B4-BE49-F238E27FC236}">
                <a16:creationId xmlns:a16="http://schemas.microsoft.com/office/drawing/2014/main" id="{3AF0B530-BC70-5977-4B32-7F25472F6E5A}"/>
              </a:ext>
            </a:extLst>
          </p:cNvPr>
          <p:cNvSpPr>
            <a:spLocks noGrp="1"/>
          </p:cNvSpPr>
          <p:nvPr>
            <p:ph type="pic" sz="quarter" idx="50" hasCustomPrompt="1"/>
          </p:nvPr>
        </p:nvSpPr>
        <p:spPr>
          <a:xfrm>
            <a:off x="7447869" y="5119685"/>
            <a:ext cx="753230" cy="753426"/>
          </a:xfrm>
        </p:spPr>
        <p:txBody>
          <a:bodyPr/>
          <a:lstStyle>
            <a:lvl1pPr algn="ctr">
              <a:defRPr sz="800"/>
            </a:lvl1pPr>
          </a:lstStyle>
          <a:p>
            <a:r>
              <a:rPr lang="en-GB"/>
              <a:t>Click icon to insert image</a:t>
            </a:r>
          </a:p>
        </p:txBody>
      </p:sp>
      <p:sp>
        <p:nvSpPr>
          <p:cNvPr id="52" name="Picture Placeholder 9">
            <a:extLst>
              <a:ext uri="{FF2B5EF4-FFF2-40B4-BE49-F238E27FC236}">
                <a16:creationId xmlns:a16="http://schemas.microsoft.com/office/drawing/2014/main" id="{0AABDF8F-2C4D-4515-16B3-2A551B3BAF98}"/>
              </a:ext>
            </a:extLst>
          </p:cNvPr>
          <p:cNvSpPr>
            <a:spLocks noGrp="1"/>
          </p:cNvSpPr>
          <p:nvPr>
            <p:ph type="pic" sz="quarter" idx="53" hasCustomPrompt="1"/>
          </p:nvPr>
        </p:nvSpPr>
        <p:spPr>
          <a:xfrm>
            <a:off x="8474710" y="5119685"/>
            <a:ext cx="753230" cy="753426"/>
          </a:xfrm>
        </p:spPr>
        <p:txBody>
          <a:bodyPr/>
          <a:lstStyle>
            <a:lvl1pPr algn="ctr">
              <a:defRPr sz="800"/>
            </a:lvl1pPr>
          </a:lstStyle>
          <a:p>
            <a:r>
              <a:rPr lang="en-GB"/>
              <a:t>Click icon to insert image</a:t>
            </a:r>
          </a:p>
        </p:txBody>
      </p:sp>
      <p:sp>
        <p:nvSpPr>
          <p:cNvPr id="55" name="Picture Placeholder 9">
            <a:extLst>
              <a:ext uri="{FF2B5EF4-FFF2-40B4-BE49-F238E27FC236}">
                <a16:creationId xmlns:a16="http://schemas.microsoft.com/office/drawing/2014/main" id="{287A3E55-2C6F-967F-7F33-3F0DE5E902FE}"/>
              </a:ext>
            </a:extLst>
          </p:cNvPr>
          <p:cNvSpPr>
            <a:spLocks noGrp="1"/>
          </p:cNvSpPr>
          <p:nvPr>
            <p:ph type="pic" sz="quarter" idx="56" hasCustomPrompt="1"/>
          </p:nvPr>
        </p:nvSpPr>
        <p:spPr>
          <a:xfrm>
            <a:off x="9501552" y="5119685"/>
            <a:ext cx="753230" cy="753426"/>
          </a:xfrm>
        </p:spPr>
        <p:txBody>
          <a:bodyPr/>
          <a:lstStyle>
            <a:lvl1pPr algn="ctr">
              <a:defRPr sz="800"/>
            </a:lvl1pPr>
          </a:lstStyle>
          <a:p>
            <a:r>
              <a:rPr lang="en-GB"/>
              <a:t>Click icon to insert image</a:t>
            </a:r>
          </a:p>
        </p:txBody>
      </p:sp>
      <p:sp>
        <p:nvSpPr>
          <p:cNvPr id="58" name="Picture Placeholder 9">
            <a:extLst>
              <a:ext uri="{FF2B5EF4-FFF2-40B4-BE49-F238E27FC236}">
                <a16:creationId xmlns:a16="http://schemas.microsoft.com/office/drawing/2014/main" id="{B2E5405C-CDFD-E7CF-0838-BE6A5B8F68F0}"/>
              </a:ext>
            </a:extLst>
          </p:cNvPr>
          <p:cNvSpPr>
            <a:spLocks noGrp="1"/>
          </p:cNvSpPr>
          <p:nvPr>
            <p:ph type="pic" sz="quarter" idx="59" hasCustomPrompt="1"/>
          </p:nvPr>
        </p:nvSpPr>
        <p:spPr>
          <a:xfrm>
            <a:off x="10528393" y="5119685"/>
            <a:ext cx="753230" cy="753426"/>
          </a:xfrm>
        </p:spPr>
        <p:txBody>
          <a:bodyPr/>
          <a:lstStyle>
            <a:lvl1pPr algn="ctr">
              <a:defRPr sz="800"/>
            </a:lvl1pPr>
          </a:lstStyle>
          <a:p>
            <a:r>
              <a:rPr lang="en-GB"/>
              <a:t>Click icon to insert image</a:t>
            </a:r>
          </a:p>
        </p:txBody>
      </p:sp>
      <p:sp>
        <p:nvSpPr>
          <p:cNvPr id="61" name="Text Placeholder 7">
            <a:extLst>
              <a:ext uri="{FF2B5EF4-FFF2-40B4-BE49-F238E27FC236}">
                <a16:creationId xmlns:a16="http://schemas.microsoft.com/office/drawing/2014/main" id="{0AE5C4F9-6B9E-EACB-6B6B-4BFBBD7F4CDD}"/>
              </a:ext>
            </a:extLst>
          </p:cNvPr>
          <p:cNvSpPr>
            <a:spLocks noGrp="1"/>
          </p:cNvSpPr>
          <p:nvPr>
            <p:ph type="body" sz="quarter" idx="62" hasCustomPrompt="1"/>
          </p:nvPr>
        </p:nvSpPr>
        <p:spPr>
          <a:xfrm>
            <a:off x="6149168" y="2656763"/>
            <a:ext cx="2315239" cy="233362"/>
          </a:xfrm>
        </p:spPr>
        <p:txBody>
          <a:bodyPr/>
          <a:lstStyle>
            <a:lvl1pPr algn="ctr">
              <a:defRPr sz="1000" cap="none" baseline="0">
                <a:latin typeface="Arial" panose="020B0604020202020204" pitchFamily="34" charset="0"/>
              </a:defRPr>
            </a:lvl1pPr>
            <a:lvl2pPr algn="ctr">
              <a:defRPr>
                <a:latin typeface="Gotham Medium" panose="02000604030000020004" pitchFamily="50" charset="0"/>
              </a:defRPr>
            </a:lvl2pPr>
            <a:lvl3pPr algn="ctr">
              <a:defRPr>
                <a:latin typeface="Gotham Medium" panose="02000604030000020004" pitchFamily="50" charset="0"/>
              </a:defRPr>
            </a:lvl3pPr>
            <a:lvl4pPr algn="ctr">
              <a:defRPr>
                <a:latin typeface="Gotham Medium" panose="02000604030000020004" pitchFamily="50" charset="0"/>
              </a:defRPr>
            </a:lvl4pPr>
            <a:lvl5pPr algn="ctr">
              <a:defRPr>
                <a:latin typeface="Gotham Medium" panose="02000604030000020004" pitchFamily="50" charset="0"/>
              </a:defRPr>
            </a:lvl5pPr>
          </a:lstStyle>
          <a:p>
            <a:pPr lvl="0"/>
            <a:r>
              <a:rPr lang="en-GB"/>
              <a:t>INSERT TEXT HERE</a:t>
            </a:r>
          </a:p>
        </p:txBody>
      </p:sp>
      <p:sp>
        <p:nvSpPr>
          <p:cNvPr id="62" name="Text Placeholder 7">
            <a:extLst>
              <a:ext uri="{FF2B5EF4-FFF2-40B4-BE49-F238E27FC236}">
                <a16:creationId xmlns:a16="http://schemas.microsoft.com/office/drawing/2014/main" id="{0F76884E-6FB2-206F-DE4F-C4DFF2175EC0}"/>
              </a:ext>
            </a:extLst>
          </p:cNvPr>
          <p:cNvSpPr>
            <a:spLocks noGrp="1"/>
          </p:cNvSpPr>
          <p:nvPr>
            <p:ph type="body" sz="quarter" idx="63" hasCustomPrompt="1"/>
          </p:nvPr>
        </p:nvSpPr>
        <p:spPr>
          <a:xfrm>
            <a:off x="6149168" y="4734882"/>
            <a:ext cx="2315239" cy="233362"/>
          </a:xfrm>
        </p:spPr>
        <p:txBody>
          <a:bodyPr/>
          <a:lstStyle>
            <a:lvl1pPr algn="ctr">
              <a:defRPr sz="1000" cap="none" baseline="0">
                <a:latin typeface="Arial" panose="020B0604020202020204" pitchFamily="34" charset="0"/>
              </a:defRPr>
            </a:lvl1pPr>
            <a:lvl2pPr algn="ctr">
              <a:defRPr>
                <a:latin typeface="Gotham Medium" panose="02000604030000020004" pitchFamily="50" charset="0"/>
              </a:defRPr>
            </a:lvl2pPr>
            <a:lvl3pPr algn="ctr">
              <a:defRPr>
                <a:latin typeface="Gotham Medium" panose="02000604030000020004" pitchFamily="50" charset="0"/>
              </a:defRPr>
            </a:lvl3pPr>
            <a:lvl4pPr algn="ctr">
              <a:defRPr>
                <a:latin typeface="Gotham Medium" panose="02000604030000020004" pitchFamily="50" charset="0"/>
              </a:defRPr>
            </a:lvl4pPr>
            <a:lvl5pPr algn="ctr">
              <a:defRPr>
                <a:latin typeface="Gotham Medium" panose="02000604030000020004" pitchFamily="50" charset="0"/>
              </a:defRPr>
            </a:lvl5pPr>
          </a:lstStyle>
          <a:p>
            <a:pPr lvl="0"/>
            <a:r>
              <a:rPr lang="en-GB"/>
              <a:t>INSERT TEXT HERE</a:t>
            </a:r>
          </a:p>
        </p:txBody>
      </p:sp>
      <p:sp>
        <p:nvSpPr>
          <p:cNvPr id="63" name="Text Placeholder 28">
            <a:extLst>
              <a:ext uri="{FF2B5EF4-FFF2-40B4-BE49-F238E27FC236}">
                <a16:creationId xmlns:a16="http://schemas.microsoft.com/office/drawing/2014/main" id="{CE043890-DC49-82F5-560A-C53D7E9F7FC3}"/>
              </a:ext>
            </a:extLst>
          </p:cNvPr>
          <p:cNvSpPr>
            <a:spLocks noGrp="1"/>
          </p:cNvSpPr>
          <p:nvPr>
            <p:ph type="body" sz="quarter" idx="64" hasCustomPrompt="1"/>
          </p:nvPr>
        </p:nvSpPr>
        <p:spPr>
          <a:xfrm>
            <a:off x="6147416" y="874975"/>
            <a:ext cx="2303400" cy="3600"/>
          </a:xfrm>
          <a:solidFill>
            <a:schemeClr val="tx2"/>
          </a:solidFill>
        </p:spPr>
        <p:txBody>
          <a:bodyPr/>
          <a:lstStyle>
            <a:lvl1pPr>
              <a:defRPr/>
            </a:lvl1pPr>
          </a:lstStyle>
          <a:p>
            <a:pPr lvl="0"/>
            <a:r>
              <a:rPr lang="en-GB"/>
              <a:t> </a:t>
            </a:r>
          </a:p>
        </p:txBody>
      </p:sp>
      <p:sp>
        <p:nvSpPr>
          <p:cNvPr id="64" name="Text Placeholder 28">
            <a:extLst>
              <a:ext uri="{FF2B5EF4-FFF2-40B4-BE49-F238E27FC236}">
                <a16:creationId xmlns:a16="http://schemas.microsoft.com/office/drawing/2014/main" id="{EC03AAC8-30D3-FED6-BE79-B29CE1A5D17C}"/>
              </a:ext>
            </a:extLst>
          </p:cNvPr>
          <p:cNvSpPr>
            <a:spLocks noGrp="1"/>
          </p:cNvSpPr>
          <p:nvPr>
            <p:ph type="body" sz="quarter" idx="65" hasCustomPrompt="1"/>
          </p:nvPr>
        </p:nvSpPr>
        <p:spPr>
          <a:xfrm>
            <a:off x="4329034" y="2947799"/>
            <a:ext cx="5902463" cy="3600"/>
          </a:xfrm>
          <a:solidFill>
            <a:schemeClr val="tx2"/>
          </a:solidFill>
        </p:spPr>
        <p:txBody>
          <a:bodyPr/>
          <a:lstStyle>
            <a:lvl1pPr>
              <a:defRPr/>
            </a:lvl1pPr>
          </a:lstStyle>
          <a:p>
            <a:pPr lvl="0"/>
            <a:r>
              <a:rPr lang="en-GB"/>
              <a:t> </a:t>
            </a:r>
          </a:p>
        </p:txBody>
      </p:sp>
      <p:sp>
        <p:nvSpPr>
          <p:cNvPr id="65" name="Text Placeholder 28">
            <a:extLst>
              <a:ext uri="{FF2B5EF4-FFF2-40B4-BE49-F238E27FC236}">
                <a16:creationId xmlns:a16="http://schemas.microsoft.com/office/drawing/2014/main" id="{3B43C926-407D-3E55-C441-79B33668F97B}"/>
              </a:ext>
            </a:extLst>
          </p:cNvPr>
          <p:cNvSpPr>
            <a:spLocks noGrp="1"/>
          </p:cNvSpPr>
          <p:nvPr>
            <p:ph type="body" sz="quarter" idx="66" hasCustomPrompt="1"/>
          </p:nvPr>
        </p:nvSpPr>
        <p:spPr>
          <a:xfrm>
            <a:off x="3353143" y="5004165"/>
            <a:ext cx="7917938" cy="3600"/>
          </a:xfrm>
          <a:solidFill>
            <a:schemeClr val="tx2"/>
          </a:solidFill>
        </p:spPr>
        <p:txBody>
          <a:bodyPr/>
          <a:lstStyle>
            <a:lvl1pPr>
              <a:defRPr/>
            </a:lvl1pPr>
          </a:lstStyle>
          <a:p>
            <a:pPr lvl="0"/>
            <a:r>
              <a:rPr lang="en-GB"/>
              <a:t> </a:t>
            </a:r>
          </a:p>
        </p:txBody>
      </p:sp>
      <p:sp>
        <p:nvSpPr>
          <p:cNvPr id="66" name="Text Placeholder 28">
            <a:extLst>
              <a:ext uri="{FF2B5EF4-FFF2-40B4-BE49-F238E27FC236}">
                <a16:creationId xmlns:a16="http://schemas.microsoft.com/office/drawing/2014/main" id="{77623238-AB87-4AEE-1E57-B15DA967980C}"/>
              </a:ext>
            </a:extLst>
          </p:cNvPr>
          <p:cNvSpPr>
            <a:spLocks noGrp="1"/>
          </p:cNvSpPr>
          <p:nvPr>
            <p:ph type="body" sz="quarter" idx="67" hasCustomPrompt="1"/>
          </p:nvPr>
        </p:nvSpPr>
        <p:spPr>
          <a:xfrm>
            <a:off x="7306788" y="877861"/>
            <a:ext cx="3599" cy="1584000"/>
          </a:xfrm>
          <a:solidFill>
            <a:schemeClr val="tx2"/>
          </a:solidFill>
        </p:spPr>
        <p:txBody>
          <a:bodyPr/>
          <a:lstStyle>
            <a:lvl1pPr>
              <a:defRPr/>
            </a:lvl1pPr>
          </a:lstStyle>
          <a:p>
            <a:pPr lvl="0"/>
            <a:r>
              <a:rPr lang="en-GB"/>
              <a:t> </a:t>
            </a:r>
          </a:p>
        </p:txBody>
      </p:sp>
      <p:sp>
        <p:nvSpPr>
          <p:cNvPr id="68" name="Text Placeholder 67">
            <a:extLst>
              <a:ext uri="{FF2B5EF4-FFF2-40B4-BE49-F238E27FC236}">
                <a16:creationId xmlns:a16="http://schemas.microsoft.com/office/drawing/2014/main" id="{9F448AD1-5B96-0710-AC9A-C8D993580A88}"/>
              </a:ext>
            </a:extLst>
          </p:cNvPr>
          <p:cNvSpPr>
            <a:spLocks noGrp="1"/>
          </p:cNvSpPr>
          <p:nvPr>
            <p:ph type="body" sz="quarter" idx="68" hasCustomPrompt="1"/>
          </p:nvPr>
        </p:nvSpPr>
        <p:spPr>
          <a:xfrm rot="10800000">
            <a:off x="7279384" y="2442111"/>
            <a:ext cx="58406" cy="45719"/>
          </a:xfrm>
          <a:prstGeom prst="triangle">
            <a:avLst/>
          </a:prstGeom>
          <a:solidFill>
            <a:schemeClr val="tx2"/>
          </a:solidFill>
        </p:spPr>
        <p:txBody>
          <a:bodyPr/>
          <a:lstStyle>
            <a:lvl1pPr>
              <a:defRPr/>
            </a:lvl1pPr>
          </a:lstStyle>
          <a:p>
            <a:pPr lvl="0"/>
            <a:r>
              <a:rPr lang="en-GB"/>
              <a:t> </a:t>
            </a:r>
          </a:p>
        </p:txBody>
      </p:sp>
      <p:sp>
        <p:nvSpPr>
          <p:cNvPr id="69" name="Text Placeholder 28">
            <a:extLst>
              <a:ext uri="{FF2B5EF4-FFF2-40B4-BE49-F238E27FC236}">
                <a16:creationId xmlns:a16="http://schemas.microsoft.com/office/drawing/2014/main" id="{5DC7986A-32D7-91FB-B239-73A07173E364}"/>
              </a:ext>
            </a:extLst>
          </p:cNvPr>
          <p:cNvSpPr>
            <a:spLocks noGrp="1"/>
          </p:cNvSpPr>
          <p:nvPr>
            <p:ph type="body" sz="quarter" idx="69" hasCustomPrompt="1"/>
          </p:nvPr>
        </p:nvSpPr>
        <p:spPr>
          <a:xfrm>
            <a:off x="7302822" y="2947368"/>
            <a:ext cx="3599" cy="1584000"/>
          </a:xfrm>
          <a:solidFill>
            <a:schemeClr val="tx2"/>
          </a:solidFill>
        </p:spPr>
        <p:txBody>
          <a:bodyPr/>
          <a:lstStyle>
            <a:lvl1pPr>
              <a:defRPr/>
            </a:lvl1pPr>
          </a:lstStyle>
          <a:p>
            <a:pPr lvl="0"/>
            <a:r>
              <a:rPr lang="en-GB"/>
              <a:t> </a:t>
            </a:r>
          </a:p>
        </p:txBody>
      </p:sp>
      <p:sp>
        <p:nvSpPr>
          <p:cNvPr id="70" name="Text Placeholder 67">
            <a:extLst>
              <a:ext uri="{FF2B5EF4-FFF2-40B4-BE49-F238E27FC236}">
                <a16:creationId xmlns:a16="http://schemas.microsoft.com/office/drawing/2014/main" id="{9BDC5D0F-68CF-1108-7319-CEB08ADE0BAE}"/>
              </a:ext>
            </a:extLst>
          </p:cNvPr>
          <p:cNvSpPr>
            <a:spLocks noGrp="1"/>
          </p:cNvSpPr>
          <p:nvPr>
            <p:ph type="body" sz="quarter" idx="70" hasCustomPrompt="1"/>
          </p:nvPr>
        </p:nvSpPr>
        <p:spPr>
          <a:xfrm rot="10800000">
            <a:off x="7275418" y="4511618"/>
            <a:ext cx="58406" cy="45719"/>
          </a:xfrm>
          <a:prstGeom prst="triangle">
            <a:avLst/>
          </a:prstGeom>
          <a:solidFill>
            <a:schemeClr val="tx2"/>
          </a:solidFill>
        </p:spPr>
        <p:txBody>
          <a:bodyPr/>
          <a:lstStyle>
            <a:lvl1pPr>
              <a:defRPr/>
            </a:lvl1pPr>
          </a:lstStyle>
          <a:p>
            <a:pPr lvl="0"/>
            <a:r>
              <a:rPr lang="en-GB"/>
              <a:t> </a:t>
            </a:r>
          </a:p>
        </p:txBody>
      </p:sp>
      <p:grpSp>
        <p:nvGrpSpPr>
          <p:cNvPr id="199" name="Group 198">
            <a:extLst>
              <a:ext uri="{FF2B5EF4-FFF2-40B4-BE49-F238E27FC236}">
                <a16:creationId xmlns:a16="http://schemas.microsoft.com/office/drawing/2014/main" id="{A6610E59-C194-21D7-F957-9F8124D09F6C}"/>
              </a:ext>
            </a:extLst>
          </p:cNvPr>
          <p:cNvGrpSpPr/>
          <p:nvPr/>
        </p:nvGrpSpPr>
        <p:grpSpPr>
          <a:xfrm>
            <a:off x="12284372" y="0"/>
            <a:ext cx="2174455" cy="4839558"/>
            <a:chOff x="838200" y="1150069"/>
            <a:chExt cx="2175021" cy="4839558"/>
          </a:xfrm>
        </p:grpSpPr>
        <p:sp>
          <p:nvSpPr>
            <p:cNvPr id="200" name="Rectangle 199">
              <a:extLst>
                <a:ext uri="{FF2B5EF4-FFF2-40B4-BE49-F238E27FC236}">
                  <a16:creationId xmlns:a16="http://schemas.microsoft.com/office/drawing/2014/main" id="{B97581D2-95BE-1292-B55E-63091E783594}"/>
                </a:ext>
              </a:extLst>
            </p:cNvPr>
            <p:cNvSpPr/>
            <p:nvPr/>
          </p:nvSpPr>
          <p:spPr>
            <a:xfrm>
              <a:off x="838200" y="1150069"/>
              <a:ext cx="2146445" cy="4839558"/>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333333"/>
                </a:solidFill>
              </a:endParaRPr>
            </a:p>
          </p:txBody>
        </p:sp>
        <p:sp>
          <p:nvSpPr>
            <p:cNvPr id="201" name="Rectangle 200">
              <a:extLst>
                <a:ext uri="{FF2B5EF4-FFF2-40B4-BE49-F238E27FC236}">
                  <a16:creationId xmlns:a16="http://schemas.microsoft.com/office/drawing/2014/main" id="{AB98F944-AA76-A3D3-DE36-251941DD0272}"/>
                </a:ext>
              </a:extLst>
            </p:cNvPr>
            <p:cNvSpPr/>
            <p:nvPr/>
          </p:nvSpPr>
          <p:spPr>
            <a:xfrm flipV="1">
              <a:off x="838200" y="1150069"/>
              <a:ext cx="2146445" cy="52016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799">
                <a:solidFill>
                  <a:srgbClr val="333333"/>
                </a:solidFill>
              </a:endParaRPr>
            </a:p>
          </p:txBody>
        </p:sp>
        <p:sp>
          <p:nvSpPr>
            <p:cNvPr id="202" name="TextBox 201">
              <a:extLst>
                <a:ext uri="{FF2B5EF4-FFF2-40B4-BE49-F238E27FC236}">
                  <a16:creationId xmlns:a16="http://schemas.microsoft.com/office/drawing/2014/main" id="{7FCD67FE-799C-CE84-2A95-51D0B8BC80FC}"/>
                </a:ext>
              </a:extLst>
            </p:cNvPr>
            <p:cNvSpPr txBox="1"/>
            <p:nvPr/>
          </p:nvSpPr>
          <p:spPr>
            <a:xfrm>
              <a:off x="866775" y="2189496"/>
              <a:ext cx="2087197" cy="553998"/>
            </a:xfrm>
            <a:prstGeom prst="rect">
              <a:avLst/>
            </a:prstGeom>
            <a:noFill/>
          </p:spPr>
          <p:txBody>
            <a:bodyPr wrap="square" rtlCol="0">
              <a:spAutoFit/>
            </a:bodyPr>
            <a:lstStyle/>
            <a:p>
              <a:r>
                <a:rPr lang="en-GB" sz="1000" b="1">
                  <a:solidFill>
                    <a:srgbClr val="333333"/>
                  </a:solidFill>
                </a:rPr>
                <a:t>2. </a:t>
              </a:r>
              <a:r>
                <a:rPr lang="en-GB" sz="1000">
                  <a:solidFill>
                    <a:srgbClr val="333333"/>
                  </a:solidFill>
                </a:rPr>
                <a:t>Click on the </a:t>
              </a:r>
              <a:r>
                <a:rPr lang="en-GB" sz="1000" b="0">
                  <a:solidFill>
                    <a:srgbClr val="333333"/>
                  </a:solidFill>
                  <a:latin typeface="Arial" panose="020B0604020202020204" pitchFamily="34" charset="0"/>
                </a:rPr>
                <a:t>icon</a:t>
              </a:r>
              <a:r>
                <a:rPr lang="en-GB" sz="1000">
                  <a:solidFill>
                    <a:srgbClr val="333333"/>
                  </a:solidFill>
                </a:rPr>
                <a:t> in the middle of the placeholder and choose the image from your computer.</a:t>
              </a:r>
            </a:p>
          </p:txBody>
        </p:sp>
        <p:sp>
          <p:nvSpPr>
            <p:cNvPr id="203" name="TextBox 202">
              <a:extLst>
                <a:ext uri="{FF2B5EF4-FFF2-40B4-BE49-F238E27FC236}">
                  <a16:creationId xmlns:a16="http://schemas.microsoft.com/office/drawing/2014/main" id="{B022768B-0B7D-7683-E292-A5FF4303D5DB}"/>
                </a:ext>
              </a:extLst>
            </p:cNvPr>
            <p:cNvSpPr txBox="1"/>
            <p:nvPr/>
          </p:nvSpPr>
          <p:spPr>
            <a:xfrm>
              <a:off x="866774" y="2943679"/>
              <a:ext cx="2146447" cy="553998"/>
            </a:xfrm>
            <a:prstGeom prst="rect">
              <a:avLst/>
            </a:prstGeom>
            <a:noFill/>
          </p:spPr>
          <p:txBody>
            <a:bodyPr wrap="square" rtlCol="0">
              <a:spAutoFit/>
            </a:bodyPr>
            <a:lstStyle/>
            <a:p>
              <a:r>
                <a:rPr lang="en-GB" sz="1000" b="1">
                  <a:solidFill>
                    <a:srgbClr val="333333"/>
                  </a:solidFill>
                </a:rPr>
                <a:t>3. </a:t>
              </a:r>
              <a:r>
                <a:rPr lang="en-GB" sz="1000">
                  <a:solidFill>
                    <a:srgbClr val="333333"/>
                  </a:solidFill>
                </a:rPr>
                <a:t>Click on the </a:t>
              </a:r>
              <a:r>
                <a:rPr lang="en-GB" sz="1000" b="0">
                  <a:solidFill>
                    <a:srgbClr val="333333"/>
                  </a:solidFill>
                  <a:latin typeface="Arial" panose="020B0604020202020204" pitchFamily="34" charset="0"/>
                </a:rPr>
                <a:t>Format Picture </a:t>
              </a:r>
              <a:r>
                <a:rPr lang="en-GB" sz="1000">
                  <a:solidFill>
                    <a:srgbClr val="333333"/>
                  </a:solidFill>
                </a:rPr>
                <a:t>tab in the ribbon and use the tools to edit the image.</a:t>
              </a:r>
            </a:p>
          </p:txBody>
        </p:sp>
        <p:sp>
          <p:nvSpPr>
            <p:cNvPr id="204" name="TextBox 203">
              <a:extLst>
                <a:ext uri="{FF2B5EF4-FFF2-40B4-BE49-F238E27FC236}">
                  <a16:creationId xmlns:a16="http://schemas.microsoft.com/office/drawing/2014/main" id="{591F677E-1052-8C3A-F384-689946FD8742}"/>
                </a:ext>
              </a:extLst>
            </p:cNvPr>
            <p:cNvSpPr txBox="1"/>
            <p:nvPr/>
          </p:nvSpPr>
          <p:spPr>
            <a:xfrm>
              <a:off x="866773" y="3543974"/>
              <a:ext cx="2146447" cy="1169551"/>
            </a:xfrm>
            <a:prstGeom prst="rect">
              <a:avLst/>
            </a:prstGeom>
            <a:noFill/>
          </p:spPr>
          <p:txBody>
            <a:bodyPr wrap="square" rtlCol="0">
              <a:spAutoFit/>
            </a:bodyPr>
            <a:lstStyle/>
            <a:p>
              <a:r>
                <a:rPr lang="en-GB" sz="1000" b="1">
                  <a:solidFill>
                    <a:srgbClr val="333333"/>
                  </a:solidFill>
                </a:rPr>
                <a:t>4. </a:t>
              </a:r>
              <a:r>
                <a:rPr lang="en-GB" sz="1000">
                  <a:solidFill>
                    <a:srgbClr val="333333"/>
                  </a:solidFill>
                </a:rPr>
                <a:t>Choose </a:t>
              </a:r>
              <a:r>
                <a:rPr lang="en-GB" sz="1000" b="0">
                  <a:solidFill>
                    <a:srgbClr val="333333"/>
                  </a:solidFill>
                  <a:latin typeface="Arial" panose="020B0604020202020204" pitchFamily="34" charset="0"/>
                </a:rPr>
                <a:t>Crop</a:t>
              </a:r>
              <a:r>
                <a:rPr lang="en-GB" sz="1000">
                  <a:solidFill>
                    <a:srgbClr val="333333"/>
                  </a:solidFill>
                </a:rPr>
                <a:t> to resize and move the image within the placeholder, using the white circles in the corners of the image. Click on the drop down arrow and choose </a:t>
              </a:r>
              <a:r>
                <a:rPr lang="en-GB" sz="1000" b="0">
                  <a:solidFill>
                    <a:srgbClr val="333333"/>
                  </a:solidFill>
                  <a:latin typeface="Arial" panose="020B0604020202020204" pitchFamily="34" charset="0"/>
                </a:rPr>
                <a:t>Fit </a:t>
              </a:r>
              <a:r>
                <a:rPr lang="en-GB" sz="1000">
                  <a:solidFill>
                    <a:srgbClr val="333333"/>
                  </a:solidFill>
                </a:rPr>
                <a:t>to fit the image to the placeholder.</a:t>
              </a:r>
            </a:p>
          </p:txBody>
        </p:sp>
        <p:sp>
          <p:nvSpPr>
            <p:cNvPr id="205" name="TextBox 204">
              <a:extLst>
                <a:ext uri="{FF2B5EF4-FFF2-40B4-BE49-F238E27FC236}">
                  <a16:creationId xmlns:a16="http://schemas.microsoft.com/office/drawing/2014/main" id="{A9E8B416-76A0-9B5A-7E89-7F511A1A6529}"/>
                </a:ext>
              </a:extLst>
            </p:cNvPr>
            <p:cNvSpPr txBox="1"/>
            <p:nvPr/>
          </p:nvSpPr>
          <p:spPr>
            <a:xfrm>
              <a:off x="866774" y="4759822"/>
              <a:ext cx="2146447" cy="400110"/>
            </a:xfrm>
            <a:prstGeom prst="rect">
              <a:avLst/>
            </a:prstGeom>
            <a:noFill/>
          </p:spPr>
          <p:txBody>
            <a:bodyPr wrap="square" rtlCol="0">
              <a:spAutoFit/>
            </a:bodyPr>
            <a:lstStyle/>
            <a:p>
              <a:r>
                <a:rPr lang="en-GB" sz="1000" b="1">
                  <a:solidFill>
                    <a:srgbClr val="333333"/>
                  </a:solidFill>
                </a:rPr>
                <a:t>5. </a:t>
              </a:r>
              <a:r>
                <a:rPr lang="en-GB" sz="1000">
                  <a:solidFill>
                    <a:srgbClr val="333333"/>
                  </a:solidFill>
                </a:rPr>
                <a:t>Choose </a:t>
              </a:r>
              <a:r>
                <a:rPr lang="en-GB" sz="1000" b="0">
                  <a:solidFill>
                    <a:srgbClr val="333333"/>
                  </a:solidFill>
                  <a:latin typeface="Arial" panose="020B0604020202020204" pitchFamily="34" charset="0"/>
                </a:rPr>
                <a:t>Picture Colour </a:t>
              </a:r>
              <a:r>
                <a:rPr lang="en-GB" sz="1000">
                  <a:solidFill>
                    <a:srgbClr val="333333"/>
                  </a:solidFill>
                </a:rPr>
                <a:t>to adjust the Saturation, Tone, and Colour.</a:t>
              </a:r>
            </a:p>
          </p:txBody>
        </p:sp>
        <p:sp>
          <p:nvSpPr>
            <p:cNvPr id="206" name="TextBox 205">
              <a:extLst>
                <a:ext uri="{FF2B5EF4-FFF2-40B4-BE49-F238E27FC236}">
                  <a16:creationId xmlns:a16="http://schemas.microsoft.com/office/drawing/2014/main" id="{EBCEF366-3B93-2940-AC28-A0ABACAB1839}"/>
                </a:ext>
              </a:extLst>
            </p:cNvPr>
            <p:cNvSpPr txBox="1"/>
            <p:nvPr/>
          </p:nvSpPr>
          <p:spPr>
            <a:xfrm>
              <a:off x="866774" y="5360117"/>
              <a:ext cx="2146447" cy="553998"/>
            </a:xfrm>
            <a:prstGeom prst="rect">
              <a:avLst/>
            </a:prstGeom>
            <a:noFill/>
          </p:spPr>
          <p:txBody>
            <a:bodyPr wrap="square" rtlCol="0">
              <a:spAutoFit/>
            </a:bodyPr>
            <a:lstStyle/>
            <a:p>
              <a:r>
                <a:rPr lang="en-GB" sz="1000" b="1">
                  <a:solidFill>
                    <a:srgbClr val="333333"/>
                  </a:solidFill>
                </a:rPr>
                <a:t>6. </a:t>
              </a:r>
              <a:r>
                <a:rPr lang="en-GB" sz="1000">
                  <a:solidFill>
                    <a:srgbClr val="333333"/>
                  </a:solidFill>
                </a:rPr>
                <a:t>Choose </a:t>
              </a:r>
              <a:r>
                <a:rPr lang="en-GB" sz="1000" b="0">
                  <a:solidFill>
                    <a:srgbClr val="333333"/>
                  </a:solidFill>
                  <a:latin typeface="Arial" panose="020B0604020202020204" pitchFamily="34" charset="0"/>
                </a:rPr>
                <a:t>Picture Correction </a:t>
              </a:r>
              <a:r>
                <a:rPr lang="en-GB" sz="1000">
                  <a:solidFill>
                    <a:srgbClr val="333333"/>
                  </a:solidFill>
                </a:rPr>
                <a:t>to adjust the Sharpness, Brightness, and Contrast.</a:t>
              </a:r>
            </a:p>
          </p:txBody>
        </p:sp>
        <p:sp>
          <p:nvSpPr>
            <p:cNvPr id="207" name="TextBox 206">
              <a:extLst>
                <a:ext uri="{FF2B5EF4-FFF2-40B4-BE49-F238E27FC236}">
                  <a16:creationId xmlns:a16="http://schemas.microsoft.com/office/drawing/2014/main" id="{DFF7A4DA-7BA6-71D7-8F0F-E0D031D1F3EB}"/>
                </a:ext>
              </a:extLst>
            </p:cNvPr>
            <p:cNvSpPr txBox="1"/>
            <p:nvPr/>
          </p:nvSpPr>
          <p:spPr>
            <a:xfrm>
              <a:off x="1072610" y="1179173"/>
              <a:ext cx="1734772" cy="461665"/>
            </a:xfrm>
            <a:prstGeom prst="rect">
              <a:avLst/>
            </a:prstGeom>
            <a:noFill/>
          </p:spPr>
          <p:txBody>
            <a:bodyPr wrap="square" rtlCol="0">
              <a:spAutoFit/>
            </a:bodyPr>
            <a:lstStyle/>
            <a:p>
              <a:pPr algn="ctr"/>
              <a:r>
                <a:rPr lang="en-GB" sz="1200">
                  <a:solidFill>
                    <a:srgbClr val="333333"/>
                  </a:solidFill>
                  <a:latin typeface="+mn-lt"/>
                </a:rPr>
                <a:t>HOW TO INSERT AN IMAGE</a:t>
              </a:r>
            </a:p>
          </p:txBody>
        </p:sp>
        <p:sp>
          <p:nvSpPr>
            <p:cNvPr id="208" name="TextBox 207">
              <a:extLst>
                <a:ext uri="{FF2B5EF4-FFF2-40B4-BE49-F238E27FC236}">
                  <a16:creationId xmlns:a16="http://schemas.microsoft.com/office/drawing/2014/main" id="{A679C27B-4373-D2C6-D86A-47130BCCBF4C}"/>
                </a:ext>
              </a:extLst>
            </p:cNvPr>
            <p:cNvSpPr txBox="1"/>
            <p:nvPr/>
          </p:nvSpPr>
          <p:spPr>
            <a:xfrm>
              <a:off x="866775" y="1759910"/>
              <a:ext cx="2087197" cy="400110"/>
            </a:xfrm>
            <a:prstGeom prst="rect">
              <a:avLst/>
            </a:prstGeom>
            <a:noFill/>
          </p:spPr>
          <p:txBody>
            <a:bodyPr wrap="square" rtlCol="0">
              <a:spAutoFit/>
            </a:bodyPr>
            <a:lstStyle/>
            <a:p>
              <a:r>
                <a:rPr lang="en-GB" sz="1000" b="1">
                  <a:solidFill>
                    <a:srgbClr val="333333"/>
                  </a:solidFill>
                </a:rPr>
                <a:t>1. </a:t>
              </a:r>
              <a:r>
                <a:rPr lang="en-GB" sz="1000">
                  <a:solidFill>
                    <a:srgbClr val="333333"/>
                  </a:solidFill>
                </a:rPr>
                <a:t>If there is already an image present, </a:t>
              </a:r>
              <a:r>
                <a:rPr lang="en-GB" sz="1000">
                  <a:solidFill>
                    <a:srgbClr val="333333"/>
                  </a:solidFill>
                  <a:latin typeface="Arial" panose="020B0604020202020204" pitchFamily="34" charset="0"/>
                </a:rPr>
                <a:t>delete this first.</a:t>
              </a:r>
            </a:p>
          </p:txBody>
        </p:sp>
      </p:grpSp>
      <p:sp>
        <p:nvSpPr>
          <p:cNvPr id="2" name="Title 1">
            <a:extLst>
              <a:ext uri="{FF2B5EF4-FFF2-40B4-BE49-F238E27FC236}">
                <a16:creationId xmlns:a16="http://schemas.microsoft.com/office/drawing/2014/main" id="{6D034C2C-AE1F-B036-D3F6-94D7A21E0112}"/>
              </a:ext>
            </a:extLst>
          </p:cNvPr>
          <p:cNvSpPr>
            <a:spLocks noGrp="1"/>
          </p:cNvSpPr>
          <p:nvPr>
            <p:ph type="title" hasCustomPrompt="1"/>
          </p:nvPr>
        </p:nvSpPr>
        <p:spPr>
          <a:xfrm>
            <a:off x="450732" y="460771"/>
            <a:ext cx="5288174" cy="554805"/>
          </a:xfrm>
        </p:spPr>
        <p:txBody>
          <a:bodyPr/>
          <a:lstStyle>
            <a:lvl1pPr>
              <a:defRPr sz="3199"/>
            </a:lvl1pPr>
          </a:lstStyle>
          <a:p>
            <a:r>
              <a:rPr lang="en-GB"/>
              <a:t>Insert title here</a:t>
            </a:r>
          </a:p>
        </p:txBody>
      </p:sp>
      <p:sp>
        <p:nvSpPr>
          <p:cNvPr id="3" name="Text Placeholder 7">
            <a:extLst>
              <a:ext uri="{FF2B5EF4-FFF2-40B4-BE49-F238E27FC236}">
                <a16:creationId xmlns:a16="http://schemas.microsoft.com/office/drawing/2014/main" id="{B7919B76-666F-A4BE-17A1-3C1F5B67775F}"/>
              </a:ext>
            </a:extLst>
          </p:cNvPr>
          <p:cNvSpPr>
            <a:spLocks noGrp="1"/>
          </p:cNvSpPr>
          <p:nvPr>
            <p:ph type="body" sz="quarter" idx="76" hasCustomPrompt="1"/>
          </p:nvPr>
        </p:nvSpPr>
        <p:spPr>
          <a:xfrm>
            <a:off x="450733" y="1543976"/>
            <a:ext cx="3205915" cy="2363961"/>
          </a:xfrm>
        </p:spPr>
        <p:txBody>
          <a:bodyPr vert="horz" wrap="square" lIns="91440" tIns="45720" rIns="91440" bIns="45720" rtlCol="0">
            <a:noAutofit/>
          </a:bodyPr>
          <a:lstStyle>
            <a:lvl1pPr>
              <a:defRPr lang="en-US" sz="1200" dirty="0">
                <a:latin typeface="+mj-lt"/>
              </a:defRPr>
            </a:lvl1pPr>
            <a:lvl2pPr>
              <a:defRPr lang="en-US" sz="1200" dirty="0">
                <a:latin typeface="+mj-lt"/>
              </a:defRPr>
            </a:lvl2pPr>
            <a:lvl3pPr>
              <a:defRPr lang="en-US" sz="1100" dirty="0">
                <a:latin typeface="+mj-lt"/>
              </a:defRPr>
            </a:lvl3pPr>
            <a:lvl4pPr>
              <a:defRPr lang="en-US" sz="1050" dirty="0">
                <a:latin typeface="+mj-lt"/>
              </a:defRPr>
            </a:lvl4pPr>
            <a:lvl5pPr>
              <a:defRPr lang="en-GB" sz="1200" dirty="0">
                <a:latin typeface="Arial" panose="020B0604020202020204" pitchFamily="34" charset="0"/>
              </a:defRPr>
            </a:lvl5pPr>
          </a:lstStyle>
          <a:p>
            <a:pPr lvl="0"/>
            <a:r>
              <a:rPr lang="en-GB"/>
              <a:t>Insert text here</a:t>
            </a:r>
          </a:p>
          <a:p>
            <a:pPr lvl="1"/>
            <a:r>
              <a:rPr lang="en-GB"/>
              <a:t>Second level</a:t>
            </a:r>
          </a:p>
          <a:p>
            <a:pPr lvl="2"/>
            <a:r>
              <a:rPr lang="en-GB"/>
              <a:t>Third level</a:t>
            </a:r>
          </a:p>
          <a:p>
            <a:pPr lvl="3"/>
            <a:r>
              <a:rPr lang="en-GB"/>
              <a:t>Fourth level</a:t>
            </a:r>
          </a:p>
          <a:p>
            <a:pPr lvl="4"/>
            <a:r>
              <a:rPr lang="en-GB"/>
              <a:t>Fifth level</a:t>
            </a:r>
          </a:p>
        </p:txBody>
      </p:sp>
      <p:grpSp>
        <p:nvGrpSpPr>
          <p:cNvPr id="5" name="Group 4">
            <a:extLst>
              <a:ext uri="{FF2B5EF4-FFF2-40B4-BE49-F238E27FC236}">
                <a16:creationId xmlns:a16="http://schemas.microsoft.com/office/drawing/2014/main" id="{D9C2783B-2082-9409-C0BE-C1884CE0C467}"/>
              </a:ext>
            </a:extLst>
          </p:cNvPr>
          <p:cNvGrpSpPr/>
          <p:nvPr userDrawn="1"/>
        </p:nvGrpSpPr>
        <p:grpSpPr>
          <a:xfrm>
            <a:off x="12284372" y="0"/>
            <a:ext cx="2174455" cy="4839558"/>
            <a:chOff x="838200" y="1150069"/>
            <a:chExt cx="2175021" cy="4839558"/>
          </a:xfrm>
        </p:grpSpPr>
        <p:sp>
          <p:nvSpPr>
            <p:cNvPr id="6" name="Rectangle 5">
              <a:extLst>
                <a:ext uri="{FF2B5EF4-FFF2-40B4-BE49-F238E27FC236}">
                  <a16:creationId xmlns:a16="http://schemas.microsoft.com/office/drawing/2014/main" id="{5ADDA169-B331-2F30-EF23-CF2148513F2C}"/>
                </a:ext>
              </a:extLst>
            </p:cNvPr>
            <p:cNvSpPr/>
            <p:nvPr/>
          </p:nvSpPr>
          <p:spPr>
            <a:xfrm>
              <a:off x="838200" y="1150069"/>
              <a:ext cx="2146445" cy="4839558"/>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333333"/>
                </a:solidFill>
              </a:endParaRPr>
            </a:p>
          </p:txBody>
        </p:sp>
        <p:sp>
          <p:nvSpPr>
            <p:cNvPr id="7" name="Rectangle 6">
              <a:extLst>
                <a:ext uri="{FF2B5EF4-FFF2-40B4-BE49-F238E27FC236}">
                  <a16:creationId xmlns:a16="http://schemas.microsoft.com/office/drawing/2014/main" id="{8C38223A-EC44-E81D-CF11-20260447B8C2}"/>
                </a:ext>
              </a:extLst>
            </p:cNvPr>
            <p:cNvSpPr/>
            <p:nvPr/>
          </p:nvSpPr>
          <p:spPr>
            <a:xfrm flipV="1">
              <a:off x="838200" y="1150069"/>
              <a:ext cx="2146445" cy="52016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799">
                <a:solidFill>
                  <a:srgbClr val="333333"/>
                </a:solidFill>
              </a:endParaRPr>
            </a:p>
          </p:txBody>
        </p:sp>
        <p:sp>
          <p:nvSpPr>
            <p:cNvPr id="9" name="TextBox 8">
              <a:extLst>
                <a:ext uri="{FF2B5EF4-FFF2-40B4-BE49-F238E27FC236}">
                  <a16:creationId xmlns:a16="http://schemas.microsoft.com/office/drawing/2014/main" id="{1F067D3E-32CE-D50A-B6B6-CE69D4C3F2E8}"/>
                </a:ext>
              </a:extLst>
            </p:cNvPr>
            <p:cNvSpPr txBox="1"/>
            <p:nvPr/>
          </p:nvSpPr>
          <p:spPr>
            <a:xfrm>
              <a:off x="866775" y="2189496"/>
              <a:ext cx="2087197" cy="553998"/>
            </a:xfrm>
            <a:prstGeom prst="rect">
              <a:avLst/>
            </a:prstGeom>
            <a:noFill/>
          </p:spPr>
          <p:txBody>
            <a:bodyPr wrap="square" rtlCol="0">
              <a:spAutoFit/>
            </a:bodyPr>
            <a:lstStyle/>
            <a:p>
              <a:r>
                <a:rPr lang="en-GB" sz="1000" b="1">
                  <a:solidFill>
                    <a:srgbClr val="333333"/>
                  </a:solidFill>
                </a:rPr>
                <a:t>2. </a:t>
              </a:r>
              <a:r>
                <a:rPr lang="en-GB" sz="1000">
                  <a:solidFill>
                    <a:srgbClr val="333333"/>
                  </a:solidFill>
                </a:rPr>
                <a:t>Click on the </a:t>
              </a:r>
              <a:r>
                <a:rPr lang="en-GB" sz="1000" b="0">
                  <a:solidFill>
                    <a:srgbClr val="333333"/>
                  </a:solidFill>
                  <a:latin typeface="Arial" panose="020B0604020202020204" pitchFamily="34" charset="0"/>
                </a:rPr>
                <a:t>icon</a:t>
              </a:r>
              <a:r>
                <a:rPr lang="en-GB" sz="1000">
                  <a:solidFill>
                    <a:srgbClr val="333333"/>
                  </a:solidFill>
                </a:rPr>
                <a:t> in the middle of the placeholder and choose the image from your computer.</a:t>
              </a:r>
            </a:p>
          </p:txBody>
        </p:sp>
        <p:sp>
          <p:nvSpPr>
            <p:cNvPr id="11" name="TextBox 10">
              <a:extLst>
                <a:ext uri="{FF2B5EF4-FFF2-40B4-BE49-F238E27FC236}">
                  <a16:creationId xmlns:a16="http://schemas.microsoft.com/office/drawing/2014/main" id="{FE556E0F-F2C6-08A0-EFCB-FCEE82997FD1}"/>
                </a:ext>
              </a:extLst>
            </p:cNvPr>
            <p:cNvSpPr txBox="1"/>
            <p:nvPr/>
          </p:nvSpPr>
          <p:spPr>
            <a:xfrm>
              <a:off x="866774" y="2943679"/>
              <a:ext cx="2146447" cy="553998"/>
            </a:xfrm>
            <a:prstGeom prst="rect">
              <a:avLst/>
            </a:prstGeom>
            <a:noFill/>
          </p:spPr>
          <p:txBody>
            <a:bodyPr wrap="square" rtlCol="0">
              <a:spAutoFit/>
            </a:bodyPr>
            <a:lstStyle/>
            <a:p>
              <a:r>
                <a:rPr lang="en-GB" sz="1000" b="1">
                  <a:solidFill>
                    <a:srgbClr val="333333"/>
                  </a:solidFill>
                </a:rPr>
                <a:t>3. </a:t>
              </a:r>
              <a:r>
                <a:rPr lang="en-GB" sz="1000">
                  <a:solidFill>
                    <a:srgbClr val="333333"/>
                  </a:solidFill>
                </a:rPr>
                <a:t>Click on the </a:t>
              </a:r>
              <a:r>
                <a:rPr lang="en-GB" sz="1000" b="0">
                  <a:solidFill>
                    <a:srgbClr val="333333"/>
                  </a:solidFill>
                  <a:latin typeface="Arial" panose="020B0604020202020204" pitchFamily="34" charset="0"/>
                </a:rPr>
                <a:t>Format Picture </a:t>
              </a:r>
              <a:r>
                <a:rPr lang="en-GB" sz="1000">
                  <a:solidFill>
                    <a:srgbClr val="333333"/>
                  </a:solidFill>
                </a:rPr>
                <a:t>tab in the ribbon and use the tools to edit the image.</a:t>
              </a:r>
            </a:p>
          </p:txBody>
        </p:sp>
        <p:sp>
          <p:nvSpPr>
            <p:cNvPr id="12" name="TextBox 11">
              <a:extLst>
                <a:ext uri="{FF2B5EF4-FFF2-40B4-BE49-F238E27FC236}">
                  <a16:creationId xmlns:a16="http://schemas.microsoft.com/office/drawing/2014/main" id="{1222667F-445A-0C55-AA34-FBFD7584EAF5}"/>
                </a:ext>
              </a:extLst>
            </p:cNvPr>
            <p:cNvSpPr txBox="1"/>
            <p:nvPr/>
          </p:nvSpPr>
          <p:spPr>
            <a:xfrm>
              <a:off x="866773" y="3543974"/>
              <a:ext cx="2146447" cy="1169551"/>
            </a:xfrm>
            <a:prstGeom prst="rect">
              <a:avLst/>
            </a:prstGeom>
            <a:noFill/>
          </p:spPr>
          <p:txBody>
            <a:bodyPr wrap="square" rtlCol="0">
              <a:spAutoFit/>
            </a:bodyPr>
            <a:lstStyle/>
            <a:p>
              <a:r>
                <a:rPr lang="en-GB" sz="1000" b="1">
                  <a:solidFill>
                    <a:srgbClr val="333333"/>
                  </a:solidFill>
                </a:rPr>
                <a:t>4. </a:t>
              </a:r>
              <a:r>
                <a:rPr lang="en-GB" sz="1000">
                  <a:solidFill>
                    <a:srgbClr val="333333"/>
                  </a:solidFill>
                </a:rPr>
                <a:t>Choose </a:t>
              </a:r>
              <a:r>
                <a:rPr lang="en-GB" sz="1000" b="0">
                  <a:solidFill>
                    <a:srgbClr val="333333"/>
                  </a:solidFill>
                  <a:latin typeface="Arial" panose="020B0604020202020204" pitchFamily="34" charset="0"/>
                </a:rPr>
                <a:t>Crop</a:t>
              </a:r>
              <a:r>
                <a:rPr lang="en-GB" sz="1000">
                  <a:solidFill>
                    <a:srgbClr val="333333"/>
                  </a:solidFill>
                </a:rPr>
                <a:t> to resize and move the image within the placeholder, using the white circles in the corners of the image. Click on the drop down arrow and choose </a:t>
              </a:r>
              <a:r>
                <a:rPr lang="en-GB" sz="1000" b="0">
                  <a:solidFill>
                    <a:srgbClr val="333333"/>
                  </a:solidFill>
                  <a:latin typeface="Arial" panose="020B0604020202020204" pitchFamily="34" charset="0"/>
                </a:rPr>
                <a:t>Fit </a:t>
              </a:r>
              <a:r>
                <a:rPr lang="en-GB" sz="1000">
                  <a:solidFill>
                    <a:srgbClr val="333333"/>
                  </a:solidFill>
                </a:rPr>
                <a:t>to fit the image to the placeholder.</a:t>
              </a:r>
            </a:p>
          </p:txBody>
        </p:sp>
        <p:sp>
          <p:nvSpPr>
            <p:cNvPr id="14" name="TextBox 13">
              <a:extLst>
                <a:ext uri="{FF2B5EF4-FFF2-40B4-BE49-F238E27FC236}">
                  <a16:creationId xmlns:a16="http://schemas.microsoft.com/office/drawing/2014/main" id="{809B2461-ABDD-8A87-42E9-38BB5776D7CB}"/>
                </a:ext>
              </a:extLst>
            </p:cNvPr>
            <p:cNvSpPr txBox="1"/>
            <p:nvPr/>
          </p:nvSpPr>
          <p:spPr>
            <a:xfrm>
              <a:off x="866774" y="4759822"/>
              <a:ext cx="2146447" cy="400110"/>
            </a:xfrm>
            <a:prstGeom prst="rect">
              <a:avLst/>
            </a:prstGeom>
            <a:noFill/>
          </p:spPr>
          <p:txBody>
            <a:bodyPr wrap="square" rtlCol="0">
              <a:spAutoFit/>
            </a:bodyPr>
            <a:lstStyle/>
            <a:p>
              <a:r>
                <a:rPr lang="en-GB" sz="1000" b="1">
                  <a:solidFill>
                    <a:srgbClr val="333333"/>
                  </a:solidFill>
                </a:rPr>
                <a:t>5. </a:t>
              </a:r>
              <a:r>
                <a:rPr lang="en-GB" sz="1000">
                  <a:solidFill>
                    <a:srgbClr val="333333"/>
                  </a:solidFill>
                </a:rPr>
                <a:t>Choose </a:t>
              </a:r>
              <a:r>
                <a:rPr lang="en-GB" sz="1000" b="0">
                  <a:solidFill>
                    <a:srgbClr val="333333"/>
                  </a:solidFill>
                  <a:latin typeface="Arial" panose="020B0604020202020204" pitchFamily="34" charset="0"/>
                </a:rPr>
                <a:t>Picture Colour </a:t>
              </a:r>
              <a:r>
                <a:rPr lang="en-GB" sz="1000">
                  <a:solidFill>
                    <a:srgbClr val="333333"/>
                  </a:solidFill>
                </a:rPr>
                <a:t>to adjust the Saturation, Tone, and Colour.</a:t>
              </a:r>
            </a:p>
          </p:txBody>
        </p:sp>
        <p:sp>
          <p:nvSpPr>
            <p:cNvPr id="67" name="TextBox 66">
              <a:extLst>
                <a:ext uri="{FF2B5EF4-FFF2-40B4-BE49-F238E27FC236}">
                  <a16:creationId xmlns:a16="http://schemas.microsoft.com/office/drawing/2014/main" id="{7EBAB88C-ED17-7FDA-5906-89FA6ED9D364}"/>
                </a:ext>
              </a:extLst>
            </p:cNvPr>
            <p:cNvSpPr txBox="1"/>
            <p:nvPr/>
          </p:nvSpPr>
          <p:spPr>
            <a:xfrm>
              <a:off x="866774" y="5360117"/>
              <a:ext cx="2146447" cy="553998"/>
            </a:xfrm>
            <a:prstGeom prst="rect">
              <a:avLst/>
            </a:prstGeom>
            <a:noFill/>
          </p:spPr>
          <p:txBody>
            <a:bodyPr wrap="square" rtlCol="0">
              <a:spAutoFit/>
            </a:bodyPr>
            <a:lstStyle/>
            <a:p>
              <a:r>
                <a:rPr lang="en-GB" sz="1000" b="1">
                  <a:solidFill>
                    <a:srgbClr val="333333"/>
                  </a:solidFill>
                </a:rPr>
                <a:t>6. </a:t>
              </a:r>
              <a:r>
                <a:rPr lang="en-GB" sz="1000">
                  <a:solidFill>
                    <a:srgbClr val="333333"/>
                  </a:solidFill>
                </a:rPr>
                <a:t>Choose </a:t>
              </a:r>
              <a:r>
                <a:rPr lang="en-GB" sz="1000" b="0">
                  <a:solidFill>
                    <a:srgbClr val="333333"/>
                  </a:solidFill>
                  <a:latin typeface="Arial" panose="020B0604020202020204" pitchFamily="34" charset="0"/>
                </a:rPr>
                <a:t>Picture Correction </a:t>
              </a:r>
              <a:r>
                <a:rPr lang="en-GB" sz="1000">
                  <a:solidFill>
                    <a:srgbClr val="333333"/>
                  </a:solidFill>
                </a:rPr>
                <a:t>to adjust the Sharpness, Brightness, and Contrast.</a:t>
              </a:r>
            </a:p>
          </p:txBody>
        </p:sp>
        <p:sp>
          <p:nvSpPr>
            <p:cNvPr id="71" name="TextBox 70">
              <a:extLst>
                <a:ext uri="{FF2B5EF4-FFF2-40B4-BE49-F238E27FC236}">
                  <a16:creationId xmlns:a16="http://schemas.microsoft.com/office/drawing/2014/main" id="{D57DF1BD-F6FE-2650-962E-51D5F93E21DD}"/>
                </a:ext>
              </a:extLst>
            </p:cNvPr>
            <p:cNvSpPr txBox="1"/>
            <p:nvPr/>
          </p:nvSpPr>
          <p:spPr>
            <a:xfrm>
              <a:off x="1072610" y="1179173"/>
              <a:ext cx="1734772" cy="461665"/>
            </a:xfrm>
            <a:prstGeom prst="rect">
              <a:avLst/>
            </a:prstGeom>
            <a:noFill/>
          </p:spPr>
          <p:txBody>
            <a:bodyPr wrap="square" rtlCol="0">
              <a:spAutoFit/>
            </a:bodyPr>
            <a:lstStyle/>
            <a:p>
              <a:pPr algn="ctr"/>
              <a:r>
                <a:rPr lang="en-GB" sz="1200">
                  <a:solidFill>
                    <a:srgbClr val="333333"/>
                  </a:solidFill>
                  <a:latin typeface="+mn-lt"/>
                </a:rPr>
                <a:t>HOW TO INSERT AN IMAGE</a:t>
              </a:r>
            </a:p>
          </p:txBody>
        </p:sp>
        <p:sp>
          <p:nvSpPr>
            <p:cNvPr id="72" name="TextBox 71">
              <a:extLst>
                <a:ext uri="{FF2B5EF4-FFF2-40B4-BE49-F238E27FC236}">
                  <a16:creationId xmlns:a16="http://schemas.microsoft.com/office/drawing/2014/main" id="{E35F25B3-5BBB-72A9-0CCD-8D287D36CDAC}"/>
                </a:ext>
              </a:extLst>
            </p:cNvPr>
            <p:cNvSpPr txBox="1"/>
            <p:nvPr userDrawn="1"/>
          </p:nvSpPr>
          <p:spPr>
            <a:xfrm>
              <a:off x="866775" y="1759910"/>
              <a:ext cx="2087197" cy="400110"/>
            </a:xfrm>
            <a:prstGeom prst="rect">
              <a:avLst/>
            </a:prstGeom>
            <a:noFill/>
          </p:spPr>
          <p:txBody>
            <a:bodyPr wrap="square" rtlCol="0">
              <a:spAutoFit/>
            </a:bodyPr>
            <a:lstStyle/>
            <a:p>
              <a:r>
                <a:rPr lang="en-GB" sz="1000" b="1">
                  <a:solidFill>
                    <a:srgbClr val="333333"/>
                  </a:solidFill>
                </a:rPr>
                <a:t>1. </a:t>
              </a:r>
              <a:r>
                <a:rPr lang="en-GB" sz="1000">
                  <a:solidFill>
                    <a:srgbClr val="333333"/>
                  </a:solidFill>
                </a:rPr>
                <a:t>If there is already an image present, </a:t>
              </a:r>
              <a:r>
                <a:rPr lang="en-GB" sz="1000">
                  <a:solidFill>
                    <a:srgbClr val="333333"/>
                  </a:solidFill>
                  <a:latin typeface="Arial" panose="020B0604020202020204" pitchFamily="34" charset="0"/>
                </a:rPr>
                <a:t>delete this first.</a:t>
              </a:r>
            </a:p>
          </p:txBody>
        </p:sp>
      </p:grpSp>
      <p:sp>
        <p:nvSpPr>
          <p:cNvPr id="75" name="Text Placeholder 12">
            <a:extLst>
              <a:ext uri="{FF2B5EF4-FFF2-40B4-BE49-F238E27FC236}">
                <a16:creationId xmlns:a16="http://schemas.microsoft.com/office/drawing/2014/main" id="{812D5CAD-F28F-49B9-B78F-C57AE3C0C0F7}"/>
              </a:ext>
            </a:extLst>
          </p:cNvPr>
          <p:cNvSpPr>
            <a:spLocks noGrp="1"/>
          </p:cNvSpPr>
          <p:nvPr>
            <p:ph type="body" sz="quarter" idx="80" hasCustomPrompt="1"/>
          </p:nvPr>
        </p:nvSpPr>
        <p:spPr>
          <a:xfrm>
            <a:off x="5369769" y="3886678"/>
            <a:ext cx="883645" cy="171453"/>
          </a:xfrm>
        </p:spPr>
        <p:txBody>
          <a:bodyPr/>
          <a:lstStyle>
            <a:lvl1pPr>
              <a:defRPr sz="800" b="1">
                <a:latin typeface="Arial" panose="020B0604020202020204" pitchFamily="34" charset="0"/>
              </a:defRPr>
            </a:lvl1pPr>
            <a:lvl2pPr>
              <a:defRPr sz="800">
                <a:latin typeface="Gotham Bold" pitchFamily="50" charset="0"/>
              </a:defRPr>
            </a:lvl2pPr>
            <a:lvl3pPr>
              <a:defRPr sz="700">
                <a:latin typeface="Gotham Bold" pitchFamily="50" charset="0"/>
              </a:defRPr>
            </a:lvl3pPr>
            <a:lvl4pPr>
              <a:defRPr sz="600">
                <a:latin typeface="Gotham Bold" pitchFamily="50" charset="0"/>
              </a:defRPr>
            </a:lvl4pPr>
            <a:lvl5pPr>
              <a:defRPr sz="600">
                <a:latin typeface="Gotham Bold" pitchFamily="50" charset="0"/>
              </a:defRPr>
            </a:lvl5pPr>
          </a:lstStyle>
          <a:p>
            <a:pPr lvl="0"/>
            <a:r>
              <a:rPr lang="en-GB"/>
              <a:t>Insert name</a:t>
            </a:r>
          </a:p>
        </p:txBody>
      </p:sp>
      <p:sp>
        <p:nvSpPr>
          <p:cNvPr id="76" name="Text Placeholder 14">
            <a:extLst>
              <a:ext uri="{FF2B5EF4-FFF2-40B4-BE49-F238E27FC236}">
                <a16:creationId xmlns:a16="http://schemas.microsoft.com/office/drawing/2014/main" id="{8FE2F036-1079-59D0-5ED3-C3A176F56BD5}"/>
              </a:ext>
            </a:extLst>
          </p:cNvPr>
          <p:cNvSpPr>
            <a:spLocks noGrp="1"/>
          </p:cNvSpPr>
          <p:nvPr>
            <p:ph type="body" sz="quarter" idx="81" hasCustomPrompt="1"/>
          </p:nvPr>
        </p:nvSpPr>
        <p:spPr>
          <a:xfrm>
            <a:off x="5369768" y="4026377"/>
            <a:ext cx="883644" cy="196056"/>
          </a:xfrm>
        </p:spPr>
        <p:txBody>
          <a:bodyPr/>
          <a:lstStyle>
            <a:lvl1pPr>
              <a:defRPr sz="800"/>
            </a:lvl1pPr>
            <a:lvl2pPr>
              <a:defRPr sz="800"/>
            </a:lvl2pPr>
            <a:lvl3pPr>
              <a:defRPr sz="700"/>
            </a:lvl3pPr>
            <a:lvl4pPr>
              <a:defRPr sz="600"/>
            </a:lvl4pPr>
            <a:lvl5pPr>
              <a:defRPr sz="600"/>
            </a:lvl5pPr>
          </a:lstStyle>
          <a:p>
            <a:pPr lvl="0"/>
            <a:r>
              <a:rPr lang="en-GB"/>
              <a:t>Insert Position</a:t>
            </a:r>
          </a:p>
        </p:txBody>
      </p:sp>
      <p:sp>
        <p:nvSpPr>
          <p:cNvPr id="77" name="Text Placeholder 12">
            <a:extLst>
              <a:ext uri="{FF2B5EF4-FFF2-40B4-BE49-F238E27FC236}">
                <a16:creationId xmlns:a16="http://schemas.microsoft.com/office/drawing/2014/main" id="{E1FCA878-0EED-39FC-11B0-392A4D65D6D2}"/>
              </a:ext>
            </a:extLst>
          </p:cNvPr>
          <p:cNvSpPr>
            <a:spLocks noGrp="1"/>
          </p:cNvSpPr>
          <p:nvPr>
            <p:ph type="body" sz="quarter" idx="82" hasCustomPrompt="1"/>
          </p:nvPr>
        </p:nvSpPr>
        <p:spPr>
          <a:xfrm>
            <a:off x="6390484" y="3886678"/>
            <a:ext cx="883645" cy="171453"/>
          </a:xfrm>
        </p:spPr>
        <p:txBody>
          <a:bodyPr/>
          <a:lstStyle>
            <a:lvl1pPr>
              <a:defRPr sz="800" b="1">
                <a:latin typeface="Arial" panose="020B0604020202020204" pitchFamily="34" charset="0"/>
              </a:defRPr>
            </a:lvl1pPr>
            <a:lvl2pPr>
              <a:defRPr sz="800">
                <a:latin typeface="Gotham Bold" pitchFamily="50" charset="0"/>
              </a:defRPr>
            </a:lvl2pPr>
            <a:lvl3pPr>
              <a:defRPr sz="700">
                <a:latin typeface="Gotham Bold" pitchFamily="50" charset="0"/>
              </a:defRPr>
            </a:lvl3pPr>
            <a:lvl4pPr>
              <a:defRPr sz="600">
                <a:latin typeface="Gotham Bold" pitchFamily="50" charset="0"/>
              </a:defRPr>
            </a:lvl4pPr>
            <a:lvl5pPr>
              <a:defRPr sz="600">
                <a:latin typeface="Gotham Bold" pitchFamily="50" charset="0"/>
              </a:defRPr>
            </a:lvl5pPr>
          </a:lstStyle>
          <a:p>
            <a:pPr lvl="0"/>
            <a:r>
              <a:rPr lang="en-GB"/>
              <a:t>Insert name</a:t>
            </a:r>
          </a:p>
        </p:txBody>
      </p:sp>
      <p:sp>
        <p:nvSpPr>
          <p:cNvPr id="78" name="Text Placeholder 14">
            <a:extLst>
              <a:ext uri="{FF2B5EF4-FFF2-40B4-BE49-F238E27FC236}">
                <a16:creationId xmlns:a16="http://schemas.microsoft.com/office/drawing/2014/main" id="{3F9719C0-5176-58FA-0359-818A723E08F5}"/>
              </a:ext>
            </a:extLst>
          </p:cNvPr>
          <p:cNvSpPr>
            <a:spLocks noGrp="1"/>
          </p:cNvSpPr>
          <p:nvPr>
            <p:ph type="body" sz="quarter" idx="83" hasCustomPrompt="1"/>
          </p:nvPr>
        </p:nvSpPr>
        <p:spPr>
          <a:xfrm>
            <a:off x="6390483" y="4026377"/>
            <a:ext cx="883644" cy="196056"/>
          </a:xfrm>
        </p:spPr>
        <p:txBody>
          <a:bodyPr/>
          <a:lstStyle>
            <a:lvl1pPr>
              <a:defRPr sz="800"/>
            </a:lvl1pPr>
            <a:lvl2pPr>
              <a:defRPr sz="800"/>
            </a:lvl2pPr>
            <a:lvl3pPr>
              <a:defRPr sz="700"/>
            </a:lvl3pPr>
            <a:lvl4pPr>
              <a:defRPr sz="600"/>
            </a:lvl4pPr>
            <a:lvl5pPr>
              <a:defRPr sz="600"/>
            </a:lvl5pPr>
          </a:lstStyle>
          <a:p>
            <a:pPr lvl="0"/>
            <a:r>
              <a:rPr lang="en-GB"/>
              <a:t>Insert Position</a:t>
            </a:r>
          </a:p>
        </p:txBody>
      </p:sp>
      <p:sp>
        <p:nvSpPr>
          <p:cNvPr id="79" name="Text Placeholder 12">
            <a:extLst>
              <a:ext uri="{FF2B5EF4-FFF2-40B4-BE49-F238E27FC236}">
                <a16:creationId xmlns:a16="http://schemas.microsoft.com/office/drawing/2014/main" id="{DB121D7C-6D76-9371-B6D3-B513648163EB}"/>
              </a:ext>
            </a:extLst>
          </p:cNvPr>
          <p:cNvSpPr>
            <a:spLocks noGrp="1"/>
          </p:cNvSpPr>
          <p:nvPr>
            <p:ph type="body" sz="quarter" idx="84" hasCustomPrompt="1"/>
          </p:nvPr>
        </p:nvSpPr>
        <p:spPr>
          <a:xfrm>
            <a:off x="7411199" y="3886678"/>
            <a:ext cx="883645" cy="171453"/>
          </a:xfrm>
        </p:spPr>
        <p:txBody>
          <a:bodyPr/>
          <a:lstStyle>
            <a:lvl1pPr>
              <a:defRPr sz="800" b="1">
                <a:latin typeface="Arial" panose="020B0604020202020204" pitchFamily="34" charset="0"/>
              </a:defRPr>
            </a:lvl1pPr>
            <a:lvl2pPr>
              <a:defRPr sz="800">
                <a:latin typeface="Gotham Bold" pitchFamily="50" charset="0"/>
              </a:defRPr>
            </a:lvl2pPr>
            <a:lvl3pPr>
              <a:defRPr sz="700">
                <a:latin typeface="Gotham Bold" pitchFamily="50" charset="0"/>
              </a:defRPr>
            </a:lvl3pPr>
            <a:lvl4pPr>
              <a:defRPr sz="600">
                <a:latin typeface="Gotham Bold" pitchFamily="50" charset="0"/>
              </a:defRPr>
            </a:lvl4pPr>
            <a:lvl5pPr>
              <a:defRPr sz="600">
                <a:latin typeface="Gotham Bold" pitchFamily="50" charset="0"/>
              </a:defRPr>
            </a:lvl5pPr>
          </a:lstStyle>
          <a:p>
            <a:pPr lvl="0"/>
            <a:r>
              <a:rPr lang="en-GB"/>
              <a:t>Insert name</a:t>
            </a:r>
          </a:p>
        </p:txBody>
      </p:sp>
      <p:sp>
        <p:nvSpPr>
          <p:cNvPr id="80" name="Text Placeholder 14">
            <a:extLst>
              <a:ext uri="{FF2B5EF4-FFF2-40B4-BE49-F238E27FC236}">
                <a16:creationId xmlns:a16="http://schemas.microsoft.com/office/drawing/2014/main" id="{A0910223-5072-611B-EF5E-A2AC2A2CB5BD}"/>
              </a:ext>
            </a:extLst>
          </p:cNvPr>
          <p:cNvSpPr>
            <a:spLocks noGrp="1"/>
          </p:cNvSpPr>
          <p:nvPr>
            <p:ph type="body" sz="quarter" idx="85" hasCustomPrompt="1"/>
          </p:nvPr>
        </p:nvSpPr>
        <p:spPr>
          <a:xfrm>
            <a:off x="7411198" y="4026377"/>
            <a:ext cx="883644" cy="196056"/>
          </a:xfrm>
        </p:spPr>
        <p:txBody>
          <a:bodyPr/>
          <a:lstStyle>
            <a:lvl1pPr>
              <a:defRPr sz="800"/>
            </a:lvl1pPr>
            <a:lvl2pPr>
              <a:defRPr sz="800"/>
            </a:lvl2pPr>
            <a:lvl3pPr>
              <a:defRPr sz="700"/>
            </a:lvl3pPr>
            <a:lvl4pPr>
              <a:defRPr sz="600"/>
            </a:lvl4pPr>
            <a:lvl5pPr>
              <a:defRPr sz="600"/>
            </a:lvl5pPr>
          </a:lstStyle>
          <a:p>
            <a:pPr lvl="0"/>
            <a:r>
              <a:rPr lang="en-GB"/>
              <a:t>Insert Position</a:t>
            </a:r>
          </a:p>
        </p:txBody>
      </p:sp>
      <p:sp>
        <p:nvSpPr>
          <p:cNvPr id="81" name="Text Placeholder 12">
            <a:extLst>
              <a:ext uri="{FF2B5EF4-FFF2-40B4-BE49-F238E27FC236}">
                <a16:creationId xmlns:a16="http://schemas.microsoft.com/office/drawing/2014/main" id="{68452938-5E91-3DDB-1451-AEEF4AE596E6}"/>
              </a:ext>
            </a:extLst>
          </p:cNvPr>
          <p:cNvSpPr>
            <a:spLocks noGrp="1"/>
          </p:cNvSpPr>
          <p:nvPr>
            <p:ph type="body" sz="quarter" idx="86" hasCustomPrompt="1"/>
          </p:nvPr>
        </p:nvSpPr>
        <p:spPr>
          <a:xfrm>
            <a:off x="8431914" y="3886678"/>
            <a:ext cx="883645" cy="171453"/>
          </a:xfrm>
        </p:spPr>
        <p:txBody>
          <a:bodyPr/>
          <a:lstStyle>
            <a:lvl1pPr>
              <a:defRPr sz="800" b="1">
                <a:latin typeface="Arial" panose="020B0604020202020204" pitchFamily="34" charset="0"/>
              </a:defRPr>
            </a:lvl1pPr>
            <a:lvl2pPr>
              <a:defRPr sz="800">
                <a:latin typeface="Gotham Bold" pitchFamily="50" charset="0"/>
              </a:defRPr>
            </a:lvl2pPr>
            <a:lvl3pPr>
              <a:defRPr sz="700">
                <a:latin typeface="Gotham Bold" pitchFamily="50" charset="0"/>
              </a:defRPr>
            </a:lvl3pPr>
            <a:lvl4pPr>
              <a:defRPr sz="600">
                <a:latin typeface="Gotham Bold" pitchFamily="50" charset="0"/>
              </a:defRPr>
            </a:lvl4pPr>
            <a:lvl5pPr>
              <a:defRPr sz="600">
                <a:latin typeface="Gotham Bold" pitchFamily="50" charset="0"/>
              </a:defRPr>
            </a:lvl5pPr>
          </a:lstStyle>
          <a:p>
            <a:pPr lvl="0"/>
            <a:r>
              <a:rPr lang="en-GB"/>
              <a:t>Insert name</a:t>
            </a:r>
          </a:p>
        </p:txBody>
      </p:sp>
      <p:sp>
        <p:nvSpPr>
          <p:cNvPr id="82" name="Text Placeholder 14">
            <a:extLst>
              <a:ext uri="{FF2B5EF4-FFF2-40B4-BE49-F238E27FC236}">
                <a16:creationId xmlns:a16="http://schemas.microsoft.com/office/drawing/2014/main" id="{590D5954-2367-6C21-6A2A-774CD93F666F}"/>
              </a:ext>
            </a:extLst>
          </p:cNvPr>
          <p:cNvSpPr>
            <a:spLocks noGrp="1"/>
          </p:cNvSpPr>
          <p:nvPr>
            <p:ph type="body" sz="quarter" idx="87" hasCustomPrompt="1"/>
          </p:nvPr>
        </p:nvSpPr>
        <p:spPr>
          <a:xfrm>
            <a:off x="8431914" y="4026377"/>
            <a:ext cx="883644" cy="196056"/>
          </a:xfrm>
        </p:spPr>
        <p:txBody>
          <a:bodyPr/>
          <a:lstStyle>
            <a:lvl1pPr>
              <a:defRPr sz="800"/>
            </a:lvl1pPr>
            <a:lvl2pPr>
              <a:defRPr sz="800"/>
            </a:lvl2pPr>
            <a:lvl3pPr>
              <a:defRPr sz="700"/>
            </a:lvl3pPr>
            <a:lvl4pPr>
              <a:defRPr sz="600"/>
            </a:lvl4pPr>
            <a:lvl5pPr>
              <a:defRPr sz="600"/>
            </a:lvl5pPr>
          </a:lstStyle>
          <a:p>
            <a:pPr lvl="0"/>
            <a:r>
              <a:rPr lang="en-GB"/>
              <a:t>Insert Position</a:t>
            </a:r>
          </a:p>
        </p:txBody>
      </p:sp>
      <p:sp>
        <p:nvSpPr>
          <p:cNvPr id="83" name="Text Placeholder 12">
            <a:extLst>
              <a:ext uri="{FF2B5EF4-FFF2-40B4-BE49-F238E27FC236}">
                <a16:creationId xmlns:a16="http://schemas.microsoft.com/office/drawing/2014/main" id="{DA08EA68-B3F7-F40D-B760-6C9281C3A288}"/>
              </a:ext>
            </a:extLst>
          </p:cNvPr>
          <p:cNvSpPr>
            <a:spLocks noGrp="1"/>
          </p:cNvSpPr>
          <p:nvPr>
            <p:ph type="body" sz="quarter" idx="88" hasCustomPrompt="1"/>
          </p:nvPr>
        </p:nvSpPr>
        <p:spPr>
          <a:xfrm>
            <a:off x="9452629" y="3886678"/>
            <a:ext cx="883645" cy="171453"/>
          </a:xfrm>
        </p:spPr>
        <p:txBody>
          <a:bodyPr/>
          <a:lstStyle>
            <a:lvl1pPr>
              <a:defRPr sz="800" b="1">
                <a:latin typeface="Arial" panose="020B0604020202020204" pitchFamily="34" charset="0"/>
              </a:defRPr>
            </a:lvl1pPr>
            <a:lvl2pPr>
              <a:defRPr sz="800">
                <a:latin typeface="Gotham Bold" pitchFamily="50" charset="0"/>
              </a:defRPr>
            </a:lvl2pPr>
            <a:lvl3pPr>
              <a:defRPr sz="700">
                <a:latin typeface="Gotham Bold" pitchFamily="50" charset="0"/>
              </a:defRPr>
            </a:lvl3pPr>
            <a:lvl4pPr>
              <a:defRPr sz="600">
                <a:latin typeface="Gotham Bold" pitchFamily="50" charset="0"/>
              </a:defRPr>
            </a:lvl4pPr>
            <a:lvl5pPr>
              <a:defRPr sz="600">
                <a:latin typeface="Gotham Bold" pitchFamily="50" charset="0"/>
              </a:defRPr>
            </a:lvl5pPr>
          </a:lstStyle>
          <a:p>
            <a:pPr lvl="0"/>
            <a:r>
              <a:rPr lang="en-GB"/>
              <a:t>Insert name</a:t>
            </a:r>
          </a:p>
        </p:txBody>
      </p:sp>
      <p:sp>
        <p:nvSpPr>
          <p:cNvPr id="84" name="Text Placeholder 14">
            <a:extLst>
              <a:ext uri="{FF2B5EF4-FFF2-40B4-BE49-F238E27FC236}">
                <a16:creationId xmlns:a16="http://schemas.microsoft.com/office/drawing/2014/main" id="{7F56CDF1-72FA-D43F-288D-28B3C326C5A4}"/>
              </a:ext>
            </a:extLst>
          </p:cNvPr>
          <p:cNvSpPr>
            <a:spLocks noGrp="1"/>
          </p:cNvSpPr>
          <p:nvPr>
            <p:ph type="body" sz="quarter" idx="89" hasCustomPrompt="1"/>
          </p:nvPr>
        </p:nvSpPr>
        <p:spPr>
          <a:xfrm>
            <a:off x="9452629" y="4026377"/>
            <a:ext cx="883644" cy="196056"/>
          </a:xfrm>
        </p:spPr>
        <p:txBody>
          <a:bodyPr/>
          <a:lstStyle>
            <a:lvl1pPr>
              <a:defRPr sz="800"/>
            </a:lvl1pPr>
            <a:lvl2pPr>
              <a:defRPr sz="800"/>
            </a:lvl2pPr>
            <a:lvl3pPr>
              <a:defRPr sz="700"/>
            </a:lvl3pPr>
            <a:lvl4pPr>
              <a:defRPr sz="600"/>
            </a:lvl4pPr>
            <a:lvl5pPr>
              <a:defRPr sz="600"/>
            </a:lvl5pPr>
          </a:lstStyle>
          <a:p>
            <a:pPr lvl="0"/>
            <a:r>
              <a:rPr lang="en-GB"/>
              <a:t>Insert Position</a:t>
            </a:r>
          </a:p>
        </p:txBody>
      </p:sp>
      <p:sp>
        <p:nvSpPr>
          <p:cNvPr id="85" name="Text Placeholder 12">
            <a:extLst>
              <a:ext uri="{FF2B5EF4-FFF2-40B4-BE49-F238E27FC236}">
                <a16:creationId xmlns:a16="http://schemas.microsoft.com/office/drawing/2014/main" id="{D93D252A-44C4-41DE-9820-53E5565A34D5}"/>
              </a:ext>
            </a:extLst>
          </p:cNvPr>
          <p:cNvSpPr>
            <a:spLocks noGrp="1"/>
          </p:cNvSpPr>
          <p:nvPr>
            <p:ph type="body" sz="quarter" idx="90" hasCustomPrompt="1"/>
          </p:nvPr>
        </p:nvSpPr>
        <p:spPr>
          <a:xfrm>
            <a:off x="4343700" y="5941215"/>
            <a:ext cx="883645" cy="171453"/>
          </a:xfrm>
        </p:spPr>
        <p:txBody>
          <a:bodyPr/>
          <a:lstStyle>
            <a:lvl1pPr>
              <a:defRPr sz="800" b="1">
                <a:latin typeface="Arial" panose="020B0604020202020204" pitchFamily="34" charset="0"/>
              </a:defRPr>
            </a:lvl1pPr>
            <a:lvl2pPr>
              <a:defRPr sz="800">
                <a:latin typeface="Gotham Bold" pitchFamily="50" charset="0"/>
              </a:defRPr>
            </a:lvl2pPr>
            <a:lvl3pPr>
              <a:defRPr sz="700">
                <a:latin typeface="Gotham Bold" pitchFamily="50" charset="0"/>
              </a:defRPr>
            </a:lvl3pPr>
            <a:lvl4pPr>
              <a:defRPr sz="600">
                <a:latin typeface="Gotham Bold" pitchFamily="50" charset="0"/>
              </a:defRPr>
            </a:lvl4pPr>
            <a:lvl5pPr>
              <a:defRPr sz="600">
                <a:latin typeface="Gotham Bold" pitchFamily="50" charset="0"/>
              </a:defRPr>
            </a:lvl5pPr>
          </a:lstStyle>
          <a:p>
            <a:pPr lvl="0"/>
            <a:r>
              <a:rPr lang="en-GB"/>
              <a:t>Insert name</a:t>
            </a:r>
          </a:p>
        </p:txBody>
      </p:sp>
      <p:sp>
        <p:nvSpPr>
          <p:cNvPr id="86" name="Text Placeholder 14">
            <a:extLst>
              <a:ext uri="{FF2B5EF4-FFF2-40B4-BE49-F238E27FC236}">
                <a16:creationId xmlns:a16="http://schemas.microsoft.com/office/drawing/2014/main" id="{9B54922D-D45B-63B2-C908-CB662C07F581}"/>
              </a:ext>
            </a:extLst>
          </p:cNvPr>
          <p:cNvSpPr>
            <a:spLocks noGrp="1"/>
          </p:cNvSpPr>
          <p:nvPr>
            <p:ph type="body" sz="quarter" idx="91" hasCustomPrompt="1"/>
          </p:nvPr>
        </p:nvSpPr>
        <p:spPr>
          <a:xfrm>
            <a:off x="4343699" y="6080913"/>
            <a:ext cx="883644" cy="196056"/>
          </a:xfrm>
        </p:spPr>
        <p:txBody>
          <a:bodyPr/>
          <a:lstStyle>
            <a:lvl1pPr>
              <a:defRPr sz="800"/>
            </a:lvl1pPr>
            <a:lvl2pPr>
              <a:defRPr sz="800"/>
            </a:lvl2pPr>
            <a:lvl3pPr>
              <a:defRPr sz="700"/>
            </a:lvl3pPr>
            <a:lvl4pPr>
              <a:defRPr sz="600"/>
            </a:lvl4pPr>
            <a:lvl5pPr>
              <a:defRPr sz="600"/>
            </a:lvl5pPr>
          </a:lstStyle>
          <a:p>
            <a:pPr lvl="0"/>
            <a:r>
              <a:rPr lang="en-GB"/>
              <a:t>Insert Position</a:t>
            </a:r>
          </a:p>
        </p:txBody>
      </p:sp>
      <p:sp>
        <p:nvSpPr>
          <p:cNvPr id="87" name="Text Placeholder 12">
            <a:extLst>
              <a:ext uri="{FF2B5EF4-FFF2-40B4-BE49-F238E27FC236}">
                <a16:creationId xmlns:a16="http://schemas.microsoft.com/office/drawing/2014/main" id="{75836E41-9B71-A609-F65D-70579E697778}"/>
              </a:ext>
            </a:extLst>
          </p:cNvPr>
          <p:cNvSpPr>
            <a:spLocks noGrp="1"/>
          </p:cNvSpPr>
          <p:nvPr>
            <p:ph type="body" sz="quarter" idx="92" hasCustomPrompt="1"/>
          </p:nvPr>
        </p:nvSpPr>
        <p:spPr>
          <a:xfrm>
            <a:off x="3333176" y="5941215"/>
            <a:ext cx="883645" cy="171453"/>
          </a:xfrm>
        </p:spPr>
        <p:txBody>
          <a:bodyPr/>
          <a:lstStyle>
            <a:lvl1pPr>
              <a:defRPr sz="800" b="1">
                <a:latin typeface="Arial" panose="020B0604020202020204" pitchFamily="34" charset="0"/>
              </a:defRPr>
            </a:lvl1pPr>
            <a:lvl2pPr>
              <a:defRPr sz="800">
                <a:latin typeface="Gotham Bold" pitchFamily="50" charset="0"/>
              </a:defRPr>
            </a:lvl2pPr>
            <a:lvl3pPr>
              <a:defRPr sz="700">
                <a:latin typeface="Gotham Bold" pitchFamily="50" charset="0"/>
              </a:defRPr>
            </a:lvl3pPr>
            <a:lvl4pPr>
              <a:defRPr sz="600">
                <a:latin typeface="Gotham Bold" pitchFamily="50" charset="0"/>
              </a:defRPr>
            </a:lvl4pPr>
            <a:lvl5pPr>
              <a:defRPr sz="600">
                <a:latin typeface="Gotham Bold" pitchFamily="50" charset="0"/>
              </a:defRPr>
            </a:lvl5pPr>
          </a:lstStyle>
          <a:p>
            <a:pPr lvl="0"/>
            <a:r>
              <a:rPr lang="en-GB"/>
              <a:t>Insert name</a:t>
            </a:r>
          </a:p>
        </p:txBody>
      </p:sp>
      <p:sp>
        <p:nvSpPr>
          <p:cNvPr id="88" name="Text Placeholder 14">
            <a:extLst>
              <a:ext uri="{FF2B5EF4-FFF2-40B4-BE49-F238E27FC236}">
                <a16:creationId xmlns:a16="http://schemas.microsoft.com/office/drawing/2014/main" id="{B3BC452B-4CF7-DEA9-2C33-7763817F7E3F}"/>
              </a:ext>
            </a:extLst>
          </p:cNvPr>
          <p:cNvSpPr>
            <a:spLocks noGrp="1"/>
          </p:cNvSpPr>
          <p:nvPr>
            <p:ph type="body" sz="quarter" idx="93" hasCustomPrompt="1"/>
          </p:nvPr>
        </p:nvSpPr>
        <p:spPr>
          <a:xfrm>
            <a:off x="3333176" y="6080913"/>
            <a:ext cx="883644" cy="196056"/>
          </a:xfrm>
        </p:spPr>
        <p:txBody>
          <a:bodyPr/>
          <a:lstStyle>
            <a:lvl1pPr>
              <a:defRPr sz="800"/>
            </a:lvl1pPr>
            <a:lvl2pPr>
              <a:defRPr sz="800"/>
            </a:lvl2pPr>
            <a:lvl3pPr>
              <a:defRPr sz="700"/>
            </a:lvl3pPr>
            <a:lvl4pPr>
              <a:defRPr sz="600"/>
            </a:lvl4pPr>
            <a:lvl5pPr>
              <a:defRPr sz="600"/>
            </a:lvl5pPr>
          </a:lstStyle>
          <a:p>
            <a:pPr lvl="0"/>
            <a:r>
              <a:rPr lang="en-GB"/>
              <a:t>Insert Position</a:t>
            </a:r>
          </a:p>
        </p:txBody>
      </p:sp>
      <p:sp>
        <p:nvSpPr>
          <p:cNvPr id="89" name="Text Placeholder 12">
            <a:extLst>
              <a:ext uri="{FF2B5EF4-FFF2-40B4-BE49-F238E27FC236}">
                <a16:creationId xmlns:a16="http://schemas.microsoft.com/office/drawing/2014/main" id="{A1BD26D8-A793-DE4B-4DE1-4DC51F23D3F2}"/>
              </a:ext>
            </a:extLst>
          </p:cNvPr>
          <p:cNvSpPr>
            <a:spLocks noGrp="1"/>
          </p:cNvSpPr>
          <p:nvPr>
            <p:ph type="body" sz="quarter" idx="94" hasCustomPrompt="1"/>
          </p:nvPr>
        </p:nvSpPr>
        <p:spPr>
          <a:xfrm>
            <a:off x="5394186" y="5941215"/>
            <a:ext cx="883645" cy="171453"/>
          </a:xfrm>
        </p:spPr>
        <p:txBody>
          <a:bodyPr/>
          <a:lstStyle>
            <a:lvl1pPr>
              <a:defRPr sz="800" b="1">
                <a:latin typeface="Arial" panose="020B0604020202020204" pitchFamily="34" charset="0"/>
              </a:defRPr>
            </a:lvl1pPr>
            <a:lvl2pPr>
              <a:defRPr sz="800">
                <a:latin typeface="Gotham Bold" pitchFamily="50" charset="0"/>
              </a:defRPr>
            </a:lvl2pPr>
            <a:lvl3pPr>
              <a:defRPr sz="700">
                <a:latin typeface="Gotham Bold" pitchFamily="50" charset="0"/>
              </a:defRPr>
            </a:lvl3pPr>
            <a:lvl4pPr>
              <a:defRPr sz="600">
                <a:latin typeface="Gotham Bold" pitchFamily="50" charset="0"/>
              </a:defRPr>
            </a:lvl4pPr>
            <a:lvl5pPr>
              <a:defRPr sz="600">
                <a:latin typeface="Gotham Bold" pitchFamily="50" charset="0"/>
              </a:defRPr>
            </a:lvl5pPr>
          </a:lstStyle>
          <a:p>
            <a:pPr lvl="0"/>
            <a:r>
              <a:rPr lang="en-GB"/>
              <a:t>Insert name</a:t>
            </a:r>
          </a:p>
        </p:txBody>
      </p:sp>
      <p:sp>
        <p:nvSpPr>
          <p:cNvPr id="90" name="Text Placeholder 14">
            <a:extLst>
              <a:ext uri="{FF2B5EF4-FFF2-40B4-BE49-F238E27FC236}">
                <a16:creationId xmlns:a16="http://schemas.microsoft.com/office/drawing/2014/main" id="{37465C6C-866E-7EE0-5D5B-BBED5F3BDF40}"/>
              </a:ext>
            </a:extLst>
          </p:cNvPr>
          <p:cNvSpPr>
            <a:spLocks noGrp="1"/>
          </p:cNvSpPr>
          <p:nvPr>
            <p:ph type="body" sz="quarter" idx="95" hasCustomPrompt="1"/>
          </p:nvPr>
        </p:nvSpPr>
        <p:spPr>
          <a:xfrm>
            <a:off x="5394186" y="6080913"/>
            <a:ext cx="883644" cy="196056"/>
          </a:xfrm>
        </p:spPr>
        <p:txBody>
          <a:bodyPr/>
          <a:lstStyle>
            <a:lvl1pPr>
              <a:defRPr sz="800"/>
            </a:lvl1pPr>
            <a:lvl2pPr>
              <a:defRPr sz="800"/>
            </a:lvl2pPr>
            <a:lvl3pPr>
              <a:defRPr sz="700"/>
            </a:lvl3pPr>
            <a:lvl4pPr>
              <a:defRPr sz="600"/>
            </a:lvl4pPr>
            <a:lvl5pPr>
              <a:defRPr sz="600"/>
            </a:lvl5pPr>
          </a:lstStyle>
          <a:p>
            <a:pPr lvl="0"/>
            <a:r>
              <a:rPr lang="en-GB"/>
              <a:t>Insert Position</a:t>
            </a:r>
          </a:p>
        </p:txBody>
      </p:sp>
      <p:sp>
        <p:nvSpPr>
          <p:cNvPr id="91" name="Text Placeholder 12">
            <a:extLst>
              <a:ext uri="{FF2B5EF4-FFF2-40B4-BE49-F238E27FC236}">
                <a16:creationId xmlns:a16="http://schemas.microsoft.com/office/drawing/2014/main" id="{A6BDDC58-F2C2-83A3-2C98-7EEA79B1CB0B}"/>
              </a:ext>
            </a:extLst>
          </p:cNvPr>
          <p:cNvSpPr>
            <a:spLocks noGrp="1"/>
          </p:cNvSpPr>
          <p:nvPr>
            <p:ph type="body" sz="quarter" idx="96" hasCustomPrompt="1"/>
          </p:nvPr>
        </p:nvSpPr>
        <p:spPr>
          <a:xfrm>
            <a:off x="6417151" y="5941215"/>
            <a:ext cx="883645" cy="171453"/>
          </a:xfrm>
        </p:spPr>
        <p:txBody>
          <a:bodyPr/>
          <a:lstStyle>
            <a:lvl1pPr>
              <a:defRPr sz="800" b="1">
                <a:latin typeface="Arial" panose="020B0604020202020204" pitchFamily="34" charset="0"/>
              </a:defRPr>
            </a:lvl1pPr>
            <a:lvl2pPr>
              <a:defRPr sz="800">
                <a:latin typeface="Gotham Bold" pitchFamily="50" charset="0"/>
              </a:defRPr>
            </a:lvl2pPr>
            <a:lvl3pPr>
              <a:defRPr sz="700">
                <a:latin typeface="Gotham Bold" pitchFamily="50" charset="0"/>
              </a:defRPr>
            </a:lvl3pPr>
            <a:lvl4pPr>
              <a:defRPr sz="600">
                <a:latin typeface="Gotham Bold" pitchFamily="50" charset="0"/>
              </a:defRPr>
            </a:lvl4pPr>
            <a:lvl5pPr>
              <a:defRPr sz="600">
                <a:latin typeface="Gotham Bold" pitchFamily="50" charset="0"/>
              </a:defRPr>
            </a:lvl5pPr>
          </a:lstStyle>
          <a:p>
            <a:pPr lvl="0"/>
            <a:r>
              <a:rPr lang="en-GB"/>
              <a:t>Insert name</a:t>
            </a:r>
          </a:p>
        </p:txBody>
      </p:sp>
      <p:sp>
        <p:nvSpPr>
          <p:cNvPr id="92" name="Text Placeholder 14">
            <a:extLst>
              <a:ext uri="{FF2B5EF4-FFF2-40B4-BE49-F238E27FC236}">
                <a16:creationId xmlns:a16="http://schemas.microsoft.com/office/drawing/2014/main" id="{38CB3B47-029D-13A5-E313-B996BFA8C316}"/>
              </a:ext>
            </a:extLst>
          </p:cNvPr>
          <p:cNvSpPr>
            <a:spLocks noGrp="1"/>
          </p:cNvSpPr>
          <p:nvPr>
            <p:ph type="body" sz="quarter" idx="97" hasCustomPrompt="1"/>
          </p:nvPr>
        </p:nvSpPr>
        <p:spPr>
          <a:xfrm>
            <a:off x="6417150" y="6080913"/>
            <a:ext cx="883644" cy="196056"/>
          </a:xfrm>
        </p:spPr>
        <p:txBody>
          <a:bodyPr/>
          <a:lstStyle>
            <a:lvl1pPr>
              <a:defRPr sz="800"/>
            </a:lvl1pPr>
            <a:lvl2pPr>
              <a:defRPr sz="800"/>
            </a:lvl2pPr>
            <a:lvl3pPr>
              <a:defRPr sz="700"/>
            </a:lvl3pPr>
            <a:lvl4pPr>
              <a:defRPr sz="600"/>
            </a:lvl4pPr>
            <a:lvl5pPr>
              <a:defRPr sz="600"/>
            </a:lvl5pPr>
          </a:lstStyle>
          <a:p>
            <a:pPr lvl="0"/>
            <a:r>
              <a:rPr lang="en-GB"/>
              <a:t>Insert Position</a:t>
            </a:r>
          </a:p>
        </p:txBody>
      </p:sp>
      <p:sp>
        <p:nvSpPr>
          <p:cNvPr id="93" name="Text Placeholder 12">
            <a:extLst>
              <a:ext uri="{FF2B5EF4-FFF2-40B4-BE49-F238E27FC236}">
                <a16:creationId xmlns:a16="http://schemas.microsoft.com/office/drawing/2014/main" id="{DF93D1D6-193C-A594-D50A-153326CAD316}"/>
              </a:ext>
            </a:extLst>
          </p:cNvPr>
          <p:cNvSpPr>
            <a:spLocks noGrp="1"/>
          </p:cNvSpPr>
          <p:nvPr>
            <p:ph type="body" sz="quarter" idx="98" hasCustomPrompt="1"/>
          </p:nvPr>
        </p:nvSpPr>
        <p:spPr>
          <a:xfrm>
            <a:off x="7440115" y="5941215"/>
            <a:ext cx="883645" cy="171453"/>
          </a:xfrm>
        </p:spPr>
        <p:txBody>
          <a:bodyPr/>
          <a:lstStyle>
            <a:lvl1pPr>
              <a:defRPr sz="800" b="1">
                <a:latin typeface="Arial" panose="020B0604020202020204" pitchFamily="34" charset="0"/>
              </a:defRPr>
            </a:lvl1pPr>
            <a:lvl2pPr>
              <a:defRPr sz="800">
                <a:latin typeface="Gotham Bold" pitchFamily="50" charset="0"/>
              </a:defRPr>
            </a:lvl2pPr>
            <a:lvl3pPr>
              <a:defRPr sz="700">
                <a:latin typeface="Gotham Bold" pitchFamily="50" charset="0"/>
              </a:defRPr>
            </a:lvl3pPr>
            <a:lvl4pPr>
              <a:defRPr sz="600">
                <a:latin typeface="Gotham Bold" pitchFamily="50" charset="0"/>
              </a:defRPr>
            </a:lvl4pPr>
            <a:lvl5pPr>
              <a:defRPr sz="600">
                <a:latin typeface="Gotham Bold" pitchFamily="50" charset="0"/>
              </a:defRPr>
            </a:lvl5pPr>
          </a:lstStyle>
          <a:p>
            <a:pPr lvl="0"/>
            <a:r>
              <a:rPr lang="en-GB"/>
              <a:t>Insert name</a:t>
            </a:r>
          </a:p>
        </p:txBody>
      </p:sp>
      <p:sp>
        <p:nvSpPr>
          <p:cNvPr id="94" name="Text Placeholder 14">
            <a:extLst>
              <a:ext uri="{FF2B5EF4-FFF2-40B4-BE49-F238E27FC236}">
                <a16:creationId xmlns:a16="http://schemas.microsoft.com/office/drawing/2014/main" id="{D42E15A6-8F0F-DEBC-1BB5-139E17F3E5B6}"/>
              </a:ext>
            </a:extLst>
          </p:cNvPr>
          <p:cNvSpPr>
            <a:spLocks noGrp="1"/>
          </p:cNvSpPr>
          <p:nvPr>
            <p:ph type="body" sz="quarter" idx="99" hasCustomPrompt="1"/>
          </p:nvPr>
        </p:nvSpPr>
        <p:spPr>
          <a:xfrm>
            <a:off x="7440115" y="6080913"/>
            <a:ext cx="883644" cy="196056"/>
          </a:xfrm>
        </p:spPr>
        <p:txBody>
          <a:bodyPr/>
          <a:lstStyle>
            <a:lvl1pPr>
              <a:defRPr sz="800"/>
            </a:lvl1pPr>
            <a:lvl2pPr>
              <a:defRPr sz="800"/>
            </a:lvl2pPr>
            <a:lvl3pPr>
              <a:defRPr sz="700"/>
            </a:lvl3pPr>
            <a:lvl4pPr>
              <a:defRPr sz="600"/>
            </a:lvl4pPr>
            <a:lvl5pPr>
              <a:defRPr sz="600"/>
            </a:lvl5pPr>
          </a:lstStyle>
          <a:p>
            <a:pPr lvl="0"/>
            <a:r>
              <a:rPr lang="en-GB"/>
              <a:t>Insert Position</a:t>
            </a:r>
          </a:p>
        </p:txBody>
      </p:sp>
      <p:sp>
        <p:nvSpPr>
          <p:cNvPr id="95" name="Text Placeholder 12">
            <a:extLst>
              <a:ext uri="{FF2B5EF4-FFF2-40B4-BE49-F238E27FC236}">
                <a16:creationId xmlns:a16="http://schemas.microsoft.com/office/drawing/2014/main" id="{92E0471E-56F1-827A-7FE8-3999EAE1AEB6}"/>
              </a:ext>
            </a:extLst>
          </p:cNvPr>
          <p:cNvSpPr>
            <a:spLocks noGrp="1"/>
          </p:cNvSpPr>
          <p:nvPr>
            <p:ph type="body" sz="quarter" idx="100" hasCustomPrompt="1"/>
          </p:nvPr>
        </p:nvSpPr>
        <p:spPr>
          <a:xfrm>
            <a:off x="8463080" y="5941215"/>
            <a:ext cx="883645" cy="171453"/>
          </a:xfrm>
        </p:spPr>
        <p:txBody>
          <a:bodyPr/>
          <a:lstStyle>
            <a:lvl1pPr>
              <a:defRPr sz="800" b="1">
                <a:latin typeface="Arial" panose="020B0604020202020204" pitchFamily="34" charset="0"/>
              </a:defRPr>
            </a:lvl1pPr>
            <a:lvl2pPr>
              <a:defRPr sz="800">
                <a:latin typeface="Gotham Bold" pitchFamily="50" charset="0"/>
              </a:defRPr>
            </a:lvl2pPr>
            <a:lvl3pPr>
              <a:defRPr sz="700">
                <a:latin typeface="Gotham Bold" pitchFamily="50" charset="0"/>
              </a:defRPr>
            </a:lvl3pPr>
            <a:lvl4pPr>
              <a:defRPr sz="600">
                <a:latin typeface="Gotham Bold" pitchFamily="50" charset="0"/>
              </a:defRPr>
            </a:lvl4pPr>
            <a:lvl5pPr>
              <a:defRPr sz="600">
                <a:latin typeface="Gotham Bold" pitchFamily="50" charset="0"/>
              </a:defRPr>
            </a:lvl5pPr>
          </a:lstStyle>
          <a:p>
            <a:pPr lvl="0"/>
            <a:r>
              <a:rPr lang="en-GB"/>
              <a:t>Insert name</a:t>
            </a:r>
          </a:p>
        </p:txBody>
      </p:sp>
      <p:sp>
        <p:nvSpPr>
          <p:cNvPr id="96" name="Text Placeholder 14">
            <a:extLst>
              <a:ext uri="{FF2B5EF4-FFF2-40B4-BE49-F238E27FC236}">
                <a16:creationId xmlns:a16="http://schemas.microsoft.com/office/drawing/2014/main" id="{612F36B9-3DFE-DADB-85C1-CE081C0B3BB6}"/>
              </a:ext>
            </a:extLst>
          </p:cNvPr>
          <p:cNvSpPr>
            <a:spLocks noGrp="1"/>
          </p:cNvSpPr>
          <p:nvPr>
            <p:ph type="body" sz="quarter" idx="101" hasCustomPrompt="1"/>
          </p:nvPr>
        </p:nvSpPr>
        <p:spPr>
          <a:xfrm>
            <a:off x="8463079" y="6080913"/>
            <a:ext cx="883644" cy="196056"/>
          </a:xfrm>
        </p:spPr>
        <p:txBody>
          <a:bodyPr/>
          <a:lstStyle>
            <a:lvl1pPr>
              <a:defRPr sz="800"/>
            </a:lvl1pPr>
            <a:lvl2pPr>
              <a:defRPr sz="800"/>
            </a:lvl2pPr>
            <a:lvl3pPr>
              <a:defRPr sz="700"/>
            </a:lvl3pPr>
            <a:lvl4pPr>
              <a:defRPr sz="600"/>
            </a:lvl4pPr>
            <a:lvl5pPr>
              <a:defRPr sz="600"/>
            </a:lvl5pPr>
          </a:lstStyle>
          <a:p>
            <a:pPr lvl="0"/>
            <a:r>
              <a:rPr lang="en-GB"/>
              <a:t>Insert Position</a:t>
            </a:r>
          </a:p>
        </p:txBody>
      </p:sp>
      <p:sp>
        <p:nvSpPr>
          <p:cNvPr id="97" name="Text Placeholder 12">
            <a:extLst>
              <a:ext uri="{FF2B5EF4-FFF2-40B4-BE49-F238E27FC236}">
                <a16:creationId xmlns:a16="http://schemas.microsoft.com/office/drawing/2014/main" id="{32AE3C20-99C5-2AE4-204A-98ACC8DD85E6}"/>
              </a:ext>
            </a:extLst>
          </p:cNvPr>
          <p:cNvSpPr>
            <a:spLocks noGrp="1"/>
          </p:cNvSpPr>
          <p:nvPr>
            <p:ph type="body" sz="quarter" idx="102" hasCustomPrompt="1"/>
          </p:nvPr>
        </p:nvSpPr>
        <p:spPr>
          <a:xfrm>
            <a:off x="9486044" y="5941215"/>
            <a:ext cx="883645" cy="171453"/>
          </a:xfrm>
        </p:spPr>
        <p:txBody>
          <a:bodyPr/>
          <a:lstStyle>
            <a:lvl1pPr>
              <a:defRPr sz="800" b="1">
                <a:latin typeface="Arial" panose="020B0604020202020204" pitchFamily="34" charset="0"/>
              </a:defRPr>
            </a:lvl1pPr>
            <a:lvl2pPr>
              <a:defRPr sz="800">
                <a:latin typeface="Gotham Bold" pitchFamily="50" charset="0"/>
              </a:defRPr>
            </a:lvl2pPr>
            <a:lvl3pPr>
              <a:defRPr sz="700">
                <a:latin typeface="Gotham Bold" pitchFamily="50" charset="0"/>
              </a:defRPr>
            </a:lvl3pPr>
            <a:lvl4pPr>
              <a:defRPr sz="600">
                <a:latin typeface="Gotham Bold" pitchFamily="50" charset="0"/>
              </a:defRPr>
            </a:lvl4pPr>
            <a:lvl5pPr>
              <a:defRPr sz="600">
                <a:latin typeface="Gotham Bold" pitchFamily="50" charset="0"/>
              </a:defRPr>
            </a:lvl5pPr>
          </a:lstStyle>
          <a:p>
            <a:pPr lvl="0"/>
            <a:r>
              <a:rPr lang="en-GB"/>
              <a:t>Insert name</a:t>
            </a:r>
          </a:p>
        </p:txBody>
      </p:sp>
      <p:sp>
        <p:nvSpPr>
          <p:cNvPr id="98" name="Text Placeholder 14">
            <a:extLst>
              <a:ext uri="{FF2B5EF4-FFF2-40B4-BE49-F238E27FC236}">
                <a16:creationId xmlns:a16="http://schemas.microsoft.com/office/drawing/2014/main" id="{72F029C7-FCF7-B3D1-679D-8E6E4E96E5C4}"/>
              </a:ext>
            </a:extLst>
          </p:cNvPr>
          <p:cNvSpPr>
            <a:spLocks noGrp="1"/>
          </p:cNvSpPr>
          <p:nvPr>
            <p:ph type="body" sz="quarter" idx="103" hasCustomPrompt="1"/>
          </p:nvPr>
        </p:nvSpPr>
        <p:spPr>
          <a:xfrm>
            <a:off x="9486044" y="6080913"/>
            <a:ext cx="883644" cy="196056"/>
          </a:xfrm>
        </p:spPr>
        <p:txBody>
          <a:bodyPr/>
          <a:lstStyle>
            <a:lvl1pPr>
              <a:defRPr sz="800"/>
            </a:lvl1pPr>
            <a:lvl2pPr>
              <a:defRPr sz="800"/>
            </a:lvl2pPr>
            <a:lvl3pPr>
              <a:defRPr sz="700"/>
            </a:lvl3pPr>
            <a:lvl4pPr>
              <a:defRPr sz="600"/>
            </a:lvl4pPr>
            <a:lvl5pPr>
              <a:defRPr sz="600"/>
            </a:lvl5pPr>
          </a:lstStyle>
          <a:p>
            <a:pPr lvl="0"/>
            <a:r>
              <a:rPr lang="en-GB"/>
              <a:t>Insert Position</a:t>
            </a:r>
          </a:p>
        </p:txBody>
      </p:sp>
      <p:sp>
        <p:nvSpPr>
          <p:cNvPr id="99" name="Text Placeholder 12">
            <a:extLst>
              <a:ext uri="{FF2B5EF4-FFF2-40B4-BE49-F238E27FC236}">
                <a16:creationId xmlns:a16="http://schemas.microsoft.com/office/drawing/2014/main" id="{8AF39E6A-DA02-42DC-26BD-6B17E07BC244}"/>
              </a:ext>
            </a:extLst>
          </p:cNvPr>
          <p:cNvSpPr>
            <a:spLocks noGrp="1"/>
          </p:cNvSpPr>
          <p:nvPr>
            <p:ph type="body" sz="quarter" idx="104" hasCustomPrompt="1"/>
          </p:nvPr>
        </p:nvSpPr>
        <p:spPr>
          <a:xfrm>
            <a:off x="10509009" y="5941215"/>
            <a:ext cx="883645" cy="171453"/>
          </a:xfrm>
        </p:spPr>
        <p:txBody>
          <a:bodyPr/>
          <a:lstStyle>
            <a:lvl1pPr>
              <a:defRPr sz="800" b="1">
                <a:latin typeface="Arial" panose="020B0604020202020204" pitchFamily="34" charset="0"/>
              </a:defRPr>
            </a:lvl1pPr>
            <a:lvl2pPr>
              <a:defRPr sz="800">
                <a:latin typeface="Gotham Bold" pitchFamily="50" charset="0"/>
              </a:defRPr>
            </a:lvl2pPr>
            <a:lvl3pPr>
              <a:defRPr sz="700">
                <a:latin typeface="Gotham Bold" pitchFamily="50" charset="0"/>
              </a:defRPr>
            </a:lvl3pPr>
            <a:lvl4pPr>
              <a:defRPr sz="600">
                <a:latin typeface="Gotham Bold" pitchFamily="50" charset="0"/>
              </a:defRPr>
            </a:lvl4pPr>
            <a:lvl5pPr>
              <a:defRPr sz="600">
                <a:latin typeface="Gotham Bold" pitchFamily="50" charset="0"/>
              </a:defRPr>
            </a:lvl5pPr>
          </a:lstStyle>
          <a:p>
            <a:pPr lvl="0"/>
            <a:r>
              <a:rPr lang="en-GB"/>
              <a:t>Insert name</a:t>
            </a:r>
          </a:p>
        </p:txBody>
      </p:sp>
      <p:sp>
        <p:nvSpPr>
          <p:cNvPr id="100" name="Text Placeholder 14">
            <a:extLst>
              <a:ext uri="{FF2B5EF4-FFF2-40B4-BE49-F238E27FC236}">
                <a16:creationId xmlns:a16="http://schemas.microsoft.com/office/drawing/2014/main" id="{9E4DBFDE-3DE8-5782-8C60-503DCDB62696}"/>
              </a:ext>
            </a:extLst>
          </p:cNvPr>
          <p:cNvSpPr>
            <a:spLocks noGrp="1"/>
          </p:cNvSpPr>
          <p:nvPr>
            <p:ph type="body" sz="quarter" idx="105" hasCustomPrompt="1"/>
          </p:nvPr>
        </p:nvSpPr>
        <p:spPr>
          <a:xfrm>
            <a:off x="10509008" y="6080913"/>
            <a:ext cx="883644" cy="196056"/>
          </a:xfrm>
        </p:spPr>
        <p:txBody>
          <a:bodyPr/>
          <a:lstStyle>
            <a:lvl1pPr>
              <a:defRPr sz="800"/>
            </a:lvl1pPr>
            <a:lvl2pPr>
              <a:defRPr sz="800"/>
            </a:lvl2pPr>
            <a:lvl3pPr>
              <a:defRPr sz="700"/>
            </a:lvl3pPr>
            <a:lvl4pPr>
              <a:defRPr sz="600"/>
            </a:lvl4pPr>
            <a:lvl5pPr>
              <a:defRPr sz="600"/>
            </a:lvl5pPr>
          </a:lstStyle>
          <a:p>
            <a:pPr lvl="0"/>
            <a:r>
              <a:rPr lang="en-GB"/>
              <a:t>Insert Position</a:t>
            </a:r>
          </a:p>
        </p:txBody>
      </p:sp>
      <p:pic>
        <p:nvPicPr>
          <p:cNvPr id="23" name="Graphic 22">
            <a:extLst>
              <a:ext uri="{FF2B5EF4-FFF2-40B4-BE49-F238E27FC236}">
                <a16:creationId xmlns:a16="http://schemas.microsoft.com/office/drawing/2014/main" id="{1E30E6FC-AC7B-04AE-DF81-A3D070767D4E}"/>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954264" y="449778"/>
            <a:ext cx="566076" cy="566223"/>
          </a:xfrm>
          <a:prstGeom prst="rect">
            <a:avLst/>
          </a:prstGeom>
        </p:spPr>
      </p:pic>
      <p:sp>
        <p:nvSpPr>
          <p:cNvPr id="29" name="Footer Placeholder 4">
            <a:extLst>
              <a:ext uri="{FF2B5EF4-FFF2-40B4-BE49-F238E27FC236}">
                <a16:creationId xmlns:a16="http://schemas.microsoft.com/office/drawing/2014/main" id="{5BE5D069-2A34-D6AA-77F6-8973C4CED830}"/>
              </a:ext>
            </a:extLst>
          </p:cNvPr>
          <p:cNvSpPr>
            <a:spLocks noGrp="1"/>
          </p:cNvSpPr>
          <p:nvPr>
            <p:ph type="ftr" sz="quarter" idx="3"/>
          </p:nvPr>
        </p:nvSpPr>
        <p:spPr>
          <a:xfrm rot="5400000">
            <a:off x="8770654" y="3198629"/>
            <a:ext cx="6616800" cy="219543"/>
          </a:xfrm>
          <a:prstGeom prst="rect">
            <a:avLst/>
          </a:prstGeom>
          <a:solidFill>
            <a:schemeClr val="accent1"/>
          </a:solidFill>
        </p:spPr>
        <p:txBody>
          <a:bodyPr wrap="square" rtlCol="0" anchor="ctr">
            <a:noAutofit/>
          </a:bodyPr>
          <a:lstStyle>
            <a:lvl1pPr algn="ctr">
              <a:lnSpc>
                <a:spcPct val="100000"/>
              </a:lnSpc>
              <a:spcAft>
                <a:spcPts val="1200"/>
              </a:spcAft>
              <a:defRPr lang="en-GB" sz="900" b="0" spc="100" baseline="0" smtClean="0"/>
            </a:lvl1pPr>
          </a:lstStyle>
          <a:p>
            <a:r>
              <a:rPr lang="en-IN"/>
              <a:t>SECTION TITLE</a:t>
            </a:r>
          </a:p>
        </p:txBody>
      </p:sp>
      <p:sp>
        <p:nvSpPr>
          <p:cNvPr id="30" name="Slide Number Placeholder 46">
            <a:extLst>
              <a:ext uri="{FF2B5EF4-FFF2-40B4-BE49-F238E27FC236}">
                <a16:creationId xmlns:a16="http://schemas.microsoft.com/office/drawing/2014/main" id="{AF11AEF0-930F-4C24-498E-E170CE084CB8}"/>
              </a:ext>
            </a:extLst>
          </p:cNvPr>
          <p:cNvSpPr>
            <a:spLocks noGrp="1"/>
          </p:cNvSpPr>
          <p:nvPr>
            <p:ph type="sldNum" sz="quarter" idx="34"/>
          </p:nvPr>
        </p:nvSpPr>
        <p:spPr>
          <a:xfrm>
            <a:off x="11967901" y="6617924"/>
            <a:ext cx="220924" cy="240077"/>
          </a:xfrm>
          <a:prstGeom prst="rect">
            <a:avLst/>
          </a:prstGeom>
          <a:solidFill>
            <a:schemeClr val="accent1"/>
          </a:solidFill>
        </p:spPr>
        <p:txBody>
          <a:bodyPr/>
          <a:lstStyle/>
          <a:p>
            <a:fld id="{BB07EAE1-021A-493C-B07F-6FE9E5D11BEB}" type="slidenum">
              <a:rPr lang="en-GB" smtClean="0"/>
              <a:pPr/>
              <a:t>‹#›</a:t>
            </a:fld>
            <a:endParaRPr lang="en-GB"/>
          </a:p>
        </p:txBody>
      </p:sp>
    </p:spTree>
    <p:custDataLst>
      <p:tags r:id="rId1"/>
    </p:custDataLst>
    <p:extLst>
      <p:ext uri="{BB962C8B-B14F-4D97-AF65-F5344CB8AC3E}">
        <p14:creationId xmlns:p14="http://schemas.microsoft.com/office/powerpoint/2010/main" val="11475465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Our team x12">
    <p:spTree>
      <p:nvGrpSpPr>
        <p:cNvPr id="1" name=""/>
        <p:cNvGrpSpPr/>
        <p:nvPr/>
      </p:nvGrpSpPr>
      <p:grpSpPr>
        <a:xfrm>
          <a:off x="0" y="0"/>
          <a:ext cx="0" cy="0"/>
          <a:chOff x="0" y="0"/>
          <a:chExt cx="0" cy="0"/>
        </a:xfrm>
      </p:grpSpPr>
      <p:sp>
        <p:nvSpPr>
          <p:cNvPr id="10" name="Text Placeholder 11">
            <a:extLst>
              <a:ext uri="{FF2B5EF4-FFF2-40B4-BE49-F238E27FC236}">
                <a16:creationId xmlns:a16="http://schemas.microsoft.com/office/drawing/2014/main" id="{2F306BE3-2FA5-7FD2-ACC4-FB34BBAF9073}"/>
              </a:ext>
            </a:extLst>
          </p:cNvPr>
          <p:cNvSpPr>
            <a:spLocks noGrp="1"/>
          </p:cNvSpPr>
          <p:nvPr>
            <p:ph type="body" sz="quarter" idx="14" hasCustomPrompt="1"/>
          </p:nvPr>
        </p:nvSpPr>
        <p:spPr>
          <a:xfrm>
            <a:off x="580770" y="1898651"/>
            <a:ext cx="1440679" cy="2092325"/>
          </a:xfrm>
          <a:solidFill>
            <a:schemeClr val="bg1">
              <a:lumMod val="95000"/>
            </a:schemeClr>
          </a:solidFill>
          <a:ln w="6350">
            <a:noFill/>
          </a:ln>
        </p:spPr>
        <p:txBody>
          <a:bodyPr lIns="108000" tIns="1692000" rIns="216000"/>
          <a:lstStyle>
            <a:lvl1pPr>
              <a:lnSpc>
                <a:spcPct val="100000"/>
              </a:lnSpc>
              <a:spcAft>
                <a:spcPts val="0"/>
              </a:spcAft>
              <a:defRPr sz="800"/>
            </a:lvl1pPr>
            <a:lvl2pPr>
              <a:defRPr sz="1000"/>
            </a:lvl2pPr>
            <a:lvl3pPr>
              <a:defRPr sz="900"/>
            </a:lvl3pPr>
            <a:lvl4pPr>
              <a:defRPr sz="800"/>
            </a:lvl4pPr>
            <a:lvl5pPr>
              <a:defRPr sz="800"/>
            </a:lvl5pPr>
          </a:lstStyle>
          <a:p>
            <a:pPr lvl="0"/>
            <a:r>
              <a:rPr lang="en-GB"/>
              <a:t>Insert Designation,</a:t>
            </a:r>
            <a:br>
              <a:rPr lang="en-GB"/>
            </a:br>
            <a:r>
              <a:rPr lang="en-GB"/>
              <a:t>Department</a:t>
            </a:r>
          </a:p>
        </p:txBody>
      </p:sp>
      <p:sp>
        <p:nvSpPr>
          <p:cNvPr id="11" name="Text Placeholder 17">
            <a:extLst>
              <a:ext uri="{FF2B5EF4-FFF2-40B4-BE49-F238E27FC236}">
                <a16:creationId xmlns:a16="http://schemas.microsoft.com/office/drawing/2014/main" id="{2C4BE076-CBC0-02B1-B293-1C066F063A98}"/>
              </a:ext>
            </a:extLst>
          </p:cNvPr>
          <p:cNvSpPr>
            <a:spLocks noGrp="1"/>
          </p:cNvSpPr>
          <p:nvPr>
            <p:ph type="body" sz="quarter" idx="17" hasCustomPrompt="1"/>
          </p:nvPr>
        </p:nvSpPr>
        <p:spPr>
          <a:xfrm>
            <a:off x="693336" y="3229141"/>
            <a:ext cx="480889" cy="123111"/>
          </a:xfrm>
          <a:solidFill>
            <a:schemeClr val="accent1"/>
          </a:solidFill>
        </p:spPr>
        <p:txBody>
          <a:bodyPr wrap="square" lIns="36000" tIns="0" rIns="0" bIns="0">
            <a:spAutoFit/>
          </a:bodyPr>
          <a:lstStyle>
            <a:lvl1pPr>
              <a:defRPr sz="800" b="1">
                <a:latin typeface="Arial" panose="020B0604020202020204" pitchFamily="34" charset="0"/>
              </a:defRPr>
            </a:lvl1pPr>
            <a:lvl2pPr>
              <a:defRPr>
                <a:latin typeface="Gotham Bold" pitchFamily="50" charset="0"/>
              </a:defRPr>
            </a:lvl2pPr>
            <a:lvl3pPr>
              <a:defRPr>
                <a:latin typeface="Gotham Bold" pitchFamily="50" charset="0"/>
              </a:defRPr>
            </a:lvl3pPr>
            <a:lvl4pPr>
              <a:defRPr>
                <a:latin typeface="Gotham Bold" pitchFamily="50" charset="0"/>
              </a:defRPr>
            </a:lvl4pPr>
            <a:lvl5pPr>
              <a:defRPr>
                <a:latin typeface="Gotham Bold" pitchFamily="50" charset="0"/>
              </a:defRPr>
            </a:lvl5pPr>
          </a:lstStyle>
          <a:p>
            <a:pPr lvl="0"/>
            <a:r>
              <a:rPr lang="en-GB"/>
              <a:t>Name</a:t>
            </a:r>
          </a:p>
        </p:txBody>
      </p:sp>
      <p:sp>
        <p:nvSpPr>
          <p:cNvPr id="12" name="Text Placeholder 17">
            <a:extLst>
              <a:ext uri="{FF2B5EF4-FFF2-40B4-BE49-F238E27FC236}">
                <a16:creationId xmlns:a16="http://schemas.microsoft.com/office/drawing/2014/main" id="{0896323E-F094-1E48-82EB-E5E778DA577E}"/>
              </a:ext>
            </a:extLst>
          </p:cNvPr>
          <p:cNvSpPr>
            <a:spLocks noGrp="1"/>
          </p:cNvSpPr>
          <p:nvPr>
            <p:ph type="body" sz="quarter" idx="18" hasCustomPrompt="1"/>
          </p:nvPr>
        </p:nvSpPr>
        <p:spPr>
          <a:xfrm>
            <a:off x="693336" y="3381489"/>
            <a:ext cx="642771" cy="123111"/>
          </a:xfrm>
          <a:solidFill>
            <a:schemeClr val="accent1"/>
          </a:solidFill>
        </p:spPr>
        <p:txBody>
          <a:bodyPr wrap="square" lIns="36000" tIns="0" rIns="0" bIns="0">
            <a:spAutoFit/>
          </a:bodyPr>
          <a:lstStyle>
            <a:lvl1pPr>
              <a:defRPr sz="800" b="1">
                <a:latin typeface="Arial" panose="020B0604020202020204" pitchFamily="34" charset="0"/>
              </a:defRPr>
            </a:lvl1pPr>
            <a:lvl2pPr>
              <a:defRPr>
                <a:latin typeface="Gotham Bold" pitchFamily="50" charset="0"/>
              </a:defRPr>
            </a:lvl2pPr>
            <a:lvl3pPr>
              <a:defRPr>
                <a:latin typeface="Gotham Bold" pitchFamily="50" charset="0"/>
              </a:defRPr>
            </a:lvl3pPr>
            <a:lvl4pPr>
              <a:defRPr>
                <a:latin typeface="Gotham Bold" pitchFamily="50" charset="0"/>
              </a:defRPr>
            </a:lvl4pPr>
            <a:lvl5pPr>
              <a:defRPr>
                <a:latin typeface="Gotham Bold" pitchFamily="50" charset="0"/>
              </a:defRPr>
            </a:lvl5pPr>
          </a:lstStyle>
          <a:p>
            <a:pPr lvl="0"/>
            <a:r>
              <a:rPr lang="en-GB"/>
              <a:t>Surname</a:t>
            </a:r>
          </a:p>
        </p:txBody>
      </p:sp>
      <p:sp>
        <p:nvSpPr>
          <p:cNvPr id="13" name="Picture Placeholder 15">
            <a:extLst>
              <a:ext uri="{FF2B5EF4-FFF2-40B4-BE49-F238E27FC236}">
                <a16:creationId xmlns:a16="http://schemas.microsoft.com/office/drawing/2014/main" id="{CE382FA8-C284-A955-0EC7-50E998D7793D}"/>
              </a:ext>
            </a:extLst>
          </p:cNvPr>
          <p:cNvSpPr>
            <a:spLocks noGrp="1"/>
          </p:cNvSpPr>
          <p:nvPr>
            <p:ph type="pic" sz="quarter" idx="16" hasCustomPrompt="1"/>
          </p:nvPr>
        </p:nvSpPr>
        <p:spPr>
          <a:xfrm>
            <a:off x="691108" y="2012580"/>
            <a:ext cx="1220002" cy="1125068"/>
          </a:xfrm>
        </p:spPr>
        <p:txBody>
          <a:bodyPr/>
          <a:lstStyle>
            <a:lvl1pPr algn="ctr">
              <a:defRPr sz="800"/>
            </a:lvl1pPr>
          </a:lstStyle>
          <a:p>
            <a:r>
              <a:rPr lang="en-GB"/>
              <a:t>Click to insert photo</a:t>
            </a:r>
          </a:p>
        </p:txBody>
      </p:sp>
      <p:sp>
        <p:nvSpPr>
          <p:cNvPr id="14" name="Text Placeholder 11">
            <a:extLst>
              <a:ext uri="{FF2B5EF4-FFF2-40B4-BE49-F238E27FC236}">
                <a16:creationId xmlns:a16="http://schemas.microsoft.com/office/drawing/2014/main" id="{1C36FA91-82A6-EA96-9266-4B9B5BFCBEDD}"/>
              </a:ext>
            </a:extLst>
          </p:cNvPr>
          <p:cNvSpPr>
            <a:spLocks noGrp="1"/>
          </p:cNvSpPr>
          <p:nvPr>
            <p:ph type="body" sz="quarter" idx="19" hasCustomPrompt="1"/>
          </p:nvPr>
        </p:nvSpPr>
        <p:spPr>
          <a:xfrm>
            <a:off x="2465694" y="1898651"/>
            <a:ext cx="1440679" cy="2092325"/>
          </a:xfrm>
          <a:solidFill>
            <a:schemeClr val="bg1">
              <a:lumMod val="95000"/>
            </a:schemeClr>
          </a:solidFill>
          <a:ln w="6350">
            <a:noFill/>
          </a:ln>
        </p:spPr>
        <p:txBody>
          <a:bodyPr lIns="108000" tIns="1692000" rIns="216000"/>
          <a:lstStyle>
            <a:lvl1pPr>
              <a:lnSpc>
                <a:spcPct val="100000"/>
              </a:lnSpc>
              <a:spcAft>
                <a:spcPts val="0"/>
              </a:spcAft>
              <a:defRPr sz="800"/>
            </a:lvl1pPr>
            <a:lvl2pPr>
              <a:defRPr sz="1000"/>
            </a:lvl2pPr>
            <a:lvl3pPr>
              <a:defRPr sz="900"/>
            </a:lvl3pPr>
            <a:lvl4pPr>
              <a:defRPr sz="800"/>
            </a:lvl4pPr>
            <a:lvl5pPr>
              <a:defRPr sz="800"/>
            </a:lvl5pPr>
          </a:lstStyle>
          <a:p>
            <a:pPr lvl="0"/>
            <a:r>
              <a:rPr lang="en-GB"/>
              <a:t>Insert Designation,</a:t>
            </a:r>
            <a:br>
              <a:rPr lang="en-GB"/>
            </a:br>
            <a:r>
              <a:rPr lang="en-GB"/>
              <a:t>Department</a:t>
            </a:r>
          </a:p>
        </p:txBody>
      </p:sp>
      <p:sp>
        <p:nvSpPr>
          <p:cNvPr id="15" name="Text Placeholder 17">
            <a:extLst>
              <a:ext uri="{FF2B5EF4-FFF2-40B4-BE49-F238E27FC236}">
                <a16:creationId xmlns:a16="http://schemas.microsoft.com/office/drawing/2014/main" id="{2EB2B33D-E740-140D-4182-B379FF2BC475}"/>
              </a:ext>
            </a:extLst>
          </p:cNvPr>
          <p:cNvSpPr>
            <a:spLocks noGrp="1"/>
          </p:cNvSpPr>
          <p:nvPr>
            <p:ph type="body" sz="quarter" idx="20" hasCustomPrompt="1"/>
          </p:nvPr>
        </p:nvSpPr>
        <p:spPr>
          <a:xfrm>
            <a:off x="2578260" y="3229141"/>
            <a:ext cx="480889" cy="123111"/>
          </a:xfrm>
          <a:solidFill>
            <a:schemeClr val="accent1"/>
          </a:solidFill>
        </p:spPr>
        <p:txBody>
          <a:bodyPr wrap="square" lIns="36000" tIns="0" rIns="0" bIns="0">
            <a:spAutoFit/>
          </a:bodyPr>
          <a:lstStyle>
            <a:lvl1pPr>
              <a:defRPr sz="800" b="1">
                <a:latin typeface="Arial" panose="020B0604020202020204" pitchFamily="34" charset="0"/>
              </a:defRPr>
            </a:lvl1pPr>
            <a:lvl2pPr>
              <a:defRPr>
                <a:latin typeface="Gotham Bold" pitchFamily="50" charset="0"/>
              </a:defRPr>
            </a:lvl2pPr>
            <a:lvl3pPr>
              <a:defRPr>
                <a:latin typeface="Gotham Bold" pitchFamily="50" charset="0"/>
              </a:defRPr>
            </a:lvl3pPr>
            <a:lvl4pPr>
              <a:defRPr>
                <a:latin typeface="Gotham Bold" pitchFamily="50" charset="0"/>
              </a:defRPr>
            </a:lvl4pPr>
            <a:lvl5pPr>
              <a:defRPr>
                <a:latin typeface="Gotham Bold" pitchFamily="50" charset="0"/>
              </a:defRPr>
            </a:lvl5pPr>
          </a:lstStyle>
          <a:p>
            <a:pPr lvl="0"/>
            <a:r>
              <a:rPr lang="en-GB"/>
              <a:t>Name</a:t>
            </a:r>
          </a:p>
        </p:txBody>
      </p:sp>
      <p:sp>
        <p:nvSpPr>
          <p:cNvPr id="16" name="Text Placeholder 17">
            <a:extLst>
              <a:ext uri="{FF2B5EF4-FFF2-40B4-BE49-F238E27FC236}">
                <a16:creationId xmlns:a16="http://schemas.microsoft.com/office/drawing/2014/main" id="{F274695A-2FD4-6784-6C56-EF1D62A0E9DC}"/>
              </a:ext>
            </a:extLst>
          </p:cNvPr>
          <p:cNvSpPr>
            <a:spLocks noGrp="1"/>
          </p:cNvSpPr>
          <p:nvPr>
            <p:ph type="body" sz="quarter" idx="21" hasCustomPrompt="1"/>
          </p:nvPr>
        </p:nvSpPr>
        <p:spPr>
          <a:xfrm>
            <a:off x="2578260" y="3381489"/>
            <a:ext cx="642771" cy="123111"/>
          </a:xfrm>
          <a:solidFill>
            <a:schemeClr val="accent1"/>
          </a:solidFill>
        </p:spPr>
        <p:txBody>
          <a:bodyPr wrap="square" lIns="36000" tIns="0" rIns="0" bIns="0">
            <a:spAutoFit/>
          </a:bodyPr>
          <a:lstStyle>
            <a:lvl1pPr>
              <a:defRPr sz="800" b="1">
                <a:latin typeface="Arial" panose="020B0604020202020204" pitchFamily="34" charset="0"/>
              </a:defRPr>
            </a:lvl1pPr>
            <a:lvl2pPr>
              <a:defRPr>
                <a:latin typeface="Gotham Bold" pitchFamily="50" charset="0"/>
              </a:defRPr>
            </a:lvl2pPr>
            <a:lvl3pPr>
              <a:defRPr>
                <a:latin typeface="Gotham Bold" pitchFamily="50" charset="0"/>
              </a:defRPr>
            </a:lvl3pPr>
            <a:lvl4pPr>
              <a:defRPr>
                <a:latin typeface="Gotham Bold" pitchFamily="50" charset="0"/>
              </a:defRPr>
            </a:lvl4pPr>
            <a:lvl5pPr>
              <a:defRPr>
                <a:latin typeface="Gotham Bold" pitchFamily="50" charset="0"/>
              </a:defRPr>
            </a:lvl5pPr>
          </a:lstStyle>
          <a:p>
            <a:pPr lvl="0"/>
            <a:r>
              <a:rPr lang="en-GB"/>
              <a:t>Surname</a:t>
            </a:r>
          </a:p>
        </p:txBody>
      </p:sp>
      <p:sp>
        <p:nvSpPr>
          <p:cNvPr id="17" name="Picture Placeholder 15">
            <a:extLst>
              <a:ext uri="{FF2B5EF4-FFF2-40B4-BE49-F238E27FC236}">
                <a16:creationId xmlns:a16="http://schemas.microsoft.com/office/drawing/2014/main" id="{177E2D5A-8879-90ED-77B7-593A61BEBA24}"/>
              </a:ext>
            </a:extLst>
          </p:cNvPr>
          <p:cNvSpPr>
            <a:spLocks noGrp="1"/>
          </p:cNvSpPr>
          <p:nvPr>
            <p:ph type="pic" sz="quarter" idx="22" hasCustomPrompt="1"/>
          </p:nvPr>
        </p:nvSpPr>
        <p:spPr>
          <a:xfrm>
            <a:off x="2576032" y="2012580"/>
            <a:ext cx="1220002" cy="1125068"/>
          </a:xfrm>
        </p:spPr>
        <p:txBody>
          <a:bodyPr/>
          <a:lstStyle>
            <a:lvl1pPr algn="ctr">
              <a:defRPr sz="800"/>
            </a:lvl1pPr>
          </a:lstStyle>
          <a:p>
            <a:r>
              <a:rPr lang="en-GB"/>
              <a:t>Click to insert photo</a:t>
            </a:r>
          </a:p>
        </p:txBody>
      </p:sp>
      <p:sp>
        <p:nvSpPr>
          <p:cNvPr id="18" name="Text Placeholder 11">
            <a:extLst>
              <a:ext uri="{FF2B5EF4-FFF2-40B4-BE49-F238E27FC236}">
                <a16:creationId xmlns:a16="http://schemas.microsoft.com/office/drawing/2014/main" id="{2EDEBFF0-FBF6-FB27-AA05-A5F41E688790}"/>
              </a:ext>
            </a:extLst>
          </p:cNvPr>
          <p:cNvSpPr>
            <a:spLocks noGrp="1"/>
          </p:cNvSpPr>
          <p:nvPr>
            <p:ph type="body" sz="quarter" idx="23" hasCustomPrompt="1"/>
          </p:nvPr>
        </p:nvSpPr>
        <p:spPr>
          <a:xfrm>
            <a:off x="4350618" y="1898651"/>
            <a:ext cx="1440679" cy="2092325"/>
          </a:xfrm>
          <a:solidFill>
            <a:schemeClr val="bg1">
              <a:lumMod val="95000"/>
            </a:schemeClr>
          </a:solidFill>
          <a:ln w="6350">
            <a:noFill/>
          </a:ln>
        </p:spPr>
        <p:txBody>
          <a:bodyPr lIns="108000" tIns="1692000" rIns="216000"/>
          <a:lstStyle>
            <a:lvl1pPr>
              <a:lnSpc>
                <a:spcPct val="100000"/>
              </a:lnSpc>
              <a:spcAft>
                <a:spcPts val="0"/>
              </a:spcAft>
              <a:defRPr sz="800"/>
            </a:lvl1pPr>
            <a:lvl2pPr>
              <a:defRPr sz="1000"/>
            </a:lvl2pPr>
            <a:lvl3pPr>
              <a:defRPr sz="900"/>
            </a:lvl3pPr>
            <a:lvl4pPr>
              <a:defRPr sz="800"/>
            </a:lvl4pPr>
            <a:lvl5pPr>
              <a:defRPr sz="800"/>
            </a:lvl5pPr>
          </a:lstStyle>
          <a:p>
            <a:pPr lvl="0"/>
            <a:r>
              <a:rPr lang="en-GB"/>
              <a:t>Insert Designation,</a:t>
            </a:r>
            <a:br>
              <a:rPr lang="en-GB"/>
            </a:br>
            <a:r>
              <a:rPr lang="en-GB"/>
              <a:t>Department</a:t>
            </a:r>
          </a:p>
        </p:txBody>
      </p:sp>
      <p:sp>
        <p:nvSpPr>
          <p:cNvPr id="19" name="Text Placeholder 17">
            <a:extLst>
              <a:ext uri="{FF2B5EF4-FFF2-40B4-BE49-F238E27FC236}">
                <a16:creationId xmlns:a16="http://schemas.microsoft.com/office/drawing/2014/main" id="{1CC54FC9-44DE-E084-B949-B400AD344F68}"/>
              </a:ext>
            </a:extLst>
          </p:cNvPr>
          <p:cNvSpPr>
            <a:spLocks noGrp="1"/>
          </p:cNvSpPr>
          <p:nvPr>
            <p:ph type="body" sz="quarter" idx="24" hasCustomPrompt="1"/>
          </p:nvPr>
        </p:nvSpPr>
        <p:spPr>
          <a:xfrm>
            <a:off x="4463184" y="3229141"/>
            <a:ext cx="480889" cy="123111"/>
          </a:xfrm>
          <a:solidFill>
            <a:schemeClr val="accent1"/>
          </a:solidFill>
        </p:spPr>
        <p:txBody>
          <a:bodyPr wrap="square" lIns="36000" tIns="0" rIns="0" bIns="0">
            <a:spAutoFit/>
          </a:bodyPr>
          <a:lstStyle>
            <a:lvl1pPr>
              <a:defRPr sz="800" b="1">
                <a:latin typeface="Arial" panose="020B0604020202020204" pitchFamily="34" charset="0"/>
              </a:defRPr>
            </a:lvl1pPr>
            <a:lvl2pPr>
              <a:defRPr>
                <a:latin typeface="Gotham Bold" pitchFamily="50" charset="0"/>
              </a:defRPr>
            </a:lvl2pPr>
            <a:lvl3pPr>
              <a:defRPr>
                <a:latin typeface="Gotham Bold" pitchFamily="50" charset="0"/>
              </a:defRPr>
            </a:lvl3pPr>
            <a:lvl4pPr>
              <a:defRPr>
                <a:latin typeface="Gotham Bold" pitchFamily="50" charset="0"/>
              </a:defRPr>
            </a:lvl4pPr>
            <a:lvl5pPr>
              <a:defRPr>
                <a:latin typeface="Gotham Bold" pitchFamily="50" charset="0"/>
              </a:defRPr>
            </a:lvl5pPr>
          </a:lstStyle>
          <a:p>
            <a:pPr lvl="0"/>
            <a:r>
              <a:rPr lang="en-GB"/>
              <a:t>Name</a:t>
            </a:r>
          </a:p>
        </p:txBody>
      </p:sp>
      <p:sp>
        <p:nvSpPr>
          <p:cNvPr id="20" name="Text Placeholder 17">
            <a:extLst>
              <a:ext uri="{FF2B5EF4-FFF2-40B4-BE49-F238E27FC236}">
                <a16:creationId xmlns:a16="http://schemas.microsoft.com/office/drawing/2014/main" id="{D8B7520E-5E0F-4D19-5C49-06CA01D1F2CA}"/>
              </a:ext>
            </a:extLst>
          </p:cNvPr>
          <p:cNvSpPr>
            <a:spLocks noGrp="1"/>
          </p:cNvSpPr>
          <p:nvPr>
            <p:ph type="body" sz="quarter" idx="25" hasCustomPrompt="1"/>
          </p:nvPr>
        </p:nvSpPr>
        <p:spPr>
          <a:xfrm>
            <a:off x="4463184" y="3381489"/>
            <a:ext cx="642771" cy="123111"/>
          </a:xfrm>
          <a:solidFill>
            <a:schemeClr val="accent1"/>
          </a:solidFill>
        </p:spPr>
        <p:txBody>
          <a:bodyPr wrap="square" lIns="36000" tIns="0" rIns="0" bIns="0">
            <a:spAutoFit/>
          </a:bodyPr>
          <a:lstStyle>
            <a:lvl1pPr>
              <a:defRPr sz="800" b="1">
                <a:latin typeface="Arial" panose="020B0604020202020204" pitchFamily="34" charset="0"/>
              </a:defRPr>
            </a:lvl1pPr>
            <a:lvl2pPr>
              <a:defRPr>
                <a:latin typeface="Gotham Bold" pitchFamily="50" charset="0"/>
              </a:defRPr>
            </a:lvl2pPr>
            <a:lvl3pPr>
              <a:defRPr>
                <a:latin typeface="Gotham Bold" pitchFamily="50" charset="0"/>
              </a:defRPr>
            </a:lvl3pPr>
            <a:lvl4pPr>
              <a:defRPr>
                <a:latin typeface="Gotham Bold" pitchFamily="50" charset="0"/>
              </a:defRPr>
            </a:lvl4pPr>
            <a:lvl5pPr>
              <a:defRPr>
                <a:latin typeface="Gotham Bold" pitchFamily="50" charset="0"/>
              </a:defRPr>
            </a:lvl5pPr>
          </a:lstStyle>
          <a:p>
            <a:pPr lvl="0"/>
            <a:r>
              <a:rPr lang="en-GB"/>
              <a:t>Surname</a:t>
            </a:r>
          </a:p>
        </p:txBody>
      </p:sp>
      <p:sp>
        <p:nvSpPr>
          <p:cNvPr id="21" name="Picture Placeholder 15">
            <a:extLst>
              <a:ext uri="{FF2B5EF4-FFF2-40B4-BE49-F238E27FC236}">
                <a16:creationId xmlns:a16="http://schemas.microsoft.com/office/drawing/2014/main" id="{D99E44AC-1DB2-1686-EF74-337FC88971D3}"/>
              </a:ext>
            </a:extLst>
          </p:cNvPr>
          <p:cNvSpPr>
            <a:spLocks noGrp="1"/>
          </p:cNvSpPr>
          <p:nvPr>
            <p:ph type="pic" sz="quarter" idx="26" hasCustomPrompt="1"/>
          </p:nvPr>
        </p:nvSpPr>
        <p:spPr>
          <a:xfrm>
            <a:off x="4460956" y="2012580"/>
            <a:ext cx="1220002" cy="1125068"/>
          </a:xfrm>
        </p:spPr>
        <p:txBody>
          <a:bodyPr/>
          <a:lstStyle>
            <a:lvl1pPr algn="ctr">
              <a:defRPr sz="800"/>
            </a:lvl1pPr>
          </a:lstStyle>
          <a:p>
            <a:r>
              <a:rPr lang="en-GB"/>
              <a:t>Click to insert photo</a:t>
            </a:r>
          </a:p>
        </p:txBody>
      </p:sp>
      <p:sp>
        <p:nvSpPr>
          <p:cNvPr id="22" name="Text Placeholder 11">
            <a:extLst>
              <a:ext uri="{FF2B5EF4-FFF2-40B4-BE49-F238E27FC236}">
                <a16:creationId xmlns:a16="http://schemas.microsoft.com/office/drawing/2014/main" id="{BCADFF0C-267D-4085-6416-5DC52D8F7DA5}"/>
              </a:ext>
            </a:extLst>
          </p:cNvPr>
          <p:cNvSpPr>
            <a:spLocks noGrp="1"/>
          </p:cNvSpPr>
          <p:nvPr>
            <p:ph type="body" sz="quarter" idx="27" hasCustomPrompt="1"/>
          </p:nvPr>
        </p:nvSpPr>
        <p:spPr>
          <a:xfrm>
            <a:off x="6235542" y="1898651"/>
            <a:ext cx="1440679" cy="2092325"/>
          </a:xfrm>
          <a:solidFill>
            <a:schemeClr val="bg1">
              <a:lumMod val="95000"/>
            </a:schemeClr>
          </a:solidFill>
          <a:ln w="6350">
            <a:noFill/>
          </a:ln>
        </p:spPr>
        <p:txBody>
          <a:bodyPr lIns="108000" tIns="1692000" rIns="216000"/>
          <a:lstStyle>
            <a:lvl1pPr>
              <a:lnSpc>
                <a:spcPct val="100000"/>
              </a:lnSpc>
              <a:spcAft>
                <a:spcPts val="0"/>
              </a:spcAft>
              <a:defRPr sz="800"/>
            </a:lvl1pPr>
            <a:lvl2pPr>
              <a:defRPr sz="1000"/>
            </a:lvl2pPr>
            <a:lvl3pPr>
              <a:defRPr sz="900"/>
            </a:lvl3pPr>
            <a:lvl4pPr>
              <a:defRPr sz="800"/>
            </a:lvl4pPr>
            <a:lvl5pPr>
              <a:defRPr sz="800"/>
            </a:lvl5pPr>
          </a:lstStyle>
          <a:p>
            <a:pPr lvl="0"/>
            <a:r>
              <a:rPr lang="en-GB"/>
              <a:t>Insert Designation,</a:t>
            </a:r>
            <a:br>
              <a:rPr lang="en-GB"/>
            </a:br>
            <a:r>
              <a:rPr lang="en-GB"/>
              <a:t>Department</a:t>
            </a:r>
          </a:p>
        </p:txBody>
      </p:sp>
      <p:sp>
        <p:nvSpPr>
          <p:cNvPr id="23" name="Text Placeholder 17">
            <a:extLst>
              <a:ext uri="{FF2B5EF4-FFF2-40B4-BE49-F238E27FC236}">
                <a16:creationId xmlns:a16="http://schemas.microsoft.com/office/drawing/2014/main" id="{A44C2596-F03B-BF0F-20CC-EF38152142AC}"/>
              </a:ext>
            </a:extLst>
          </p:cNvPr>
          <p:cNvSpPr>
            <a:spLocks noGrp="1"/>
          </p:cNvSpPr>
          <p:nvPr>
            <p:ph type="body" sz="quarter" idx="28" hasCustomPrompt="1"/>
          </p:nvPr>
        </p:nvSpPr>
        <p:spPr>
          <a:xfrm>
            <a:off x="6348108" y="3229141"/>
            <a:ext cx="480889" cy="123111"/>
          </a:xfrm>
          <a:solidFill>
            <a:schemeClr val="accent1"/>
          </a:solidFill>
        </p:spPr>
        <p:txBody>
          <a:bodyPr wrap="square" lIns="36000" tIns="0" rIns="0" bIns="0">
            <a:spAutoFit/>
          </a:bodyPr>
          <a:lstStyle>
            <a:lvl1pPr>
              <a:defRPr sz="800" b="1">
                <a:latin typeface="Arial" panose="020B0604020202020204" pitchFamily="34" charset="0"/>
              </a:defRPr>
            </a:lvl1pPr>
            <a:lvl2pPr>
              <a:defRPr>
                <a:latin typeface="Gotham Bold" pitchFamily="50" charset="0"/>
              </a:defRPr>
            </a:lvl2pPr>
            <a:lvl3pPr>
              <a:defRPr>
                <a:latin typeface="Gotham Bold" pitchFamily="50" charset="0"/>
              </a:defRPr>
            </a:lvl3pPr>
            <a:lvl4pPr>
              <a:defRPr>
                <a:latin typeface="Gotham Bold" pitchFamily="50" charset="0"/>
              </a:defRPr>
            </a:lvl4pPr>
            <a:lvl5pPr>
              <a:defRPr>
                <a:latin typeface="Gotham Bold" pitchFamily="50" charset="0"/>
              </a:defRPr>
            </a:lvl5pPr>
          </a:lstStyle>
          <a:p>
            <a:pPr lvl="0"/>
            <a:r>
              <a:rPr lang="en-GB"/>
              <a:t>Name</a:t>
            </a:r>
          </a:p>
        </p:txBody>
      </p:sp>
      <p:sp>
        <p:nvSpPr>
          <p:cNvPr id="24" name="Text Placeholder 17">
            <a:extLst>
              <a:ext uri="{FF2B5EF4-FFF2-40B4-BE49-F238E27FC236}">
                <a16:creationId xmlns:a16="http://schemas.microsoft.com/office/drawing/2014/main" id="{205F53CD-0BE7-3ACF-41D6-9BBF4A71D378}"/>
              </a:ext>
            </a:extLst>
          </p:cNvPr>
          <p:cNvSpPr>
            <a:spLocks noGrp="1"/>
          </p:cNvSpPr>
          <p:nvPr>
            <p:ph type="body" sz="quarter" idx="29" hasCustomPrompt="1"/>
          </p:nvPr>
        </p:nvSpPr>
        <p:spPr>
          <a:xfrm>
            <a:off x="6348108" y="3381489"/>
            <a:ext cx="642771" cy="123111"/>
          </a:xfrm>
          <a:solidFill>
            <a:schemeClr val="accent1"/>
          </a:solidFill>
        </p:spPr>
        <p:txBody>
          <a:bodyPr wrap="square" lIns="36000" tIns="0" rIns="0" bIns="0">
            <a:spAutoFit/>
          </a:bodyPr>
          <a:lstStyle>
            <a:lvl1pPr>
              <a:defRPr sz="800" b="1">
                <a:latin typeface="Arial" panose="020B0604020202020204" pitchFamily="34" charset="0"/>
              </a:defRPr>
            </a:lvl1pPr>
            <a:lvl2pPr>
              <a:defRPr>
                <a:latin typeface="Gotham Bold" pitchFamily="50" charset="0"/>
              </a:defRPr>
            </a:lvl2pPr>
            <a:lvl3pPr>
              <a:defRPr>
                <a:latin typeface="Gotham Bold" pitchFamily="50" charset="0"/>
              </a:defRPr>
            </a:lvl3pPr>
            <a:lvl4pPr>
              <a:defRPr>
                <a:latin typeface="Gotham Bold" pitchFamily="50" charset="0"/>
              </a:defRPr>
            </a:lvl4pPr>
            <a:lvl5pPr>
              <a:defRPr>
                <a:latin typeface="Gotham Bold" pitchFamily="50" charset="0"/>
              </a:defRPr>
            </a:lvl5pPr>
          </a:lstStyle>
          <a:p>
            <a:pPr lvl="0"/>
            <a:r>
              <a:rPr lang="en-GB"/>
              <a:t>Surname</a:t>
            </a:r>
          </a:p>
        </p:txBody>
      </p:sp>
      <p:sp>
        <p:nvSpPr>
          <p:cNvPr id="25" name="Picture Placeholder 15">
            <a:extLst>
              <a:ext uri="{FF2B5EF4-FFF2-40B4-BE49-F238E27FC236}">
                <a16:creationId xmlns:a16="http://schemas.microsoft.com/office/drawing/2014/main" id="{3EDFB956-9D17-10D7-B728-304A1397E8BB}"/>
              </a:ext>
            </a:extLst>
          </p:cNvPr>
          <p:cNvSpPr>
            <a:spLocks noGrp="1"/>
          </p:cNvSpPr>
          <p:nvPr>
            <p:ph type="pic" sz="quarter" idx="30" hasCustomPrompt="1"/>
          </p:nvPr>
        </p:nvSpPr>
        <p:spPr>
          <a:xfrm>
            <a:off x="6345880" y="2012580"/>
            <a:ext cx="1220002" cy="1125068"/>
          </a:xfrm>
        </p:spPr>
        <p:txBody>
          <a:bodyPr/>
          <a:lstStyle>
            <a:lvl1pPr algn="ctr">
              <a:defRPr sz="800"/>
            </a:lvl1pPr>
          </a:lstStyle>
          <a:p>
            <a:r>
              <a:rPr lang="en-GB"/>
              <a:t>Click to insert photo</a:t>
            </a:r>
          </a:p>
        </p:txBody>
      </p:sp>
      <p:sp>
        <p:nvSpPr>
          <p:cNvPr id="26" name="Text Placeholder 11">
            <a:extLst>
              <a:ext uri="{FF2B5EF4-FFF2-40B4-BE49-F238E27FC236}">
                <a16:creationId xmlns:a16="http://schemas.microsoft.com/office/drawing/2014/main" id="{434698B6-E0A9-FB13-F352-A267CD547729}"/>
              </a:ext>
            </a:extLst>
          </p:cNvPr>
          <p:cNvSpPr>
            <a:spLocks noGrp="1"/>
          </p:cNvSpPr>
          <p:nvPr>
            <p:ph type="body" sz="quarter" idx="31" hasCustomPrompt="1"/>
          </p:nvPr>
        </p:nvSpPr>
        <p:spPr>
          <a:xfrm>
            <a:off x="8120466" y="1898651"/>
            <a:ext cx="1440679" cy="2092325"/>
          </a:xfrm>
          <a:solidFill>
            <a:schemeClr val="bg1">
              <a:lumMod val="95000"/>
            </a:schemeClr>
          </a:solidFill>
          <a:ln w="6350">
            <a:noFill/>
          </a:ln>
        </p:spPr>
        <p:txBody>
          <a:bodyPr lIns="108000" tIns="1692000" rIns="216000"/>
          <a:lstStyle>
            <a:lvl1pPr>
              <a:lnSpc>
                <a:spcPct val="100000"/>
              </a:lnSpc>
              <a:spcAft>
                <a:spcPts val="0"/>
              </a:spcAft>
              <a:defRPr sz="800"/>
            </a:lvl1pPr>
            <a:lvl2pPr>
              <a:defRPr sz="1000"/>
            </a:lvl2pPr>
            <a:lvl3pPr>
              <a:defRPr sz="900"/>
            </a:lvl3pPr>
            <a:lvl4pPr>
              <a:defRPr sz="800"/>
            </a:lvl4pPr>
            <a:lvl5pPr>
              <a:defRPr sz="800"/>
            </a:lvl5pPr>
          </a:lstStyle>
          <a:p>
            <a:pPr lvl="0"/>
            <a:r>
              <a:rPr lang="en-GB"/>
              <a:t>Insert Designation,</a:t>
            </a:r>
            <a:br>
              <a:rPr lang="en-GB"/>
            </a:br>
            <a:r>
              <a:rPr lang="en-GB"/>
              <a:t>Department</a:t>
            </a:r>
          </a:p>
        </p:txBody>
      </p:sp>
      <p:sp>
        <p:nvSpPr>
          <p:cNvPr id="27" name="Text Placeholder 17">
            <a:extLst>
              <a:ext uri="{FF2B5EF4-FFF2-40B4-BE49-F238E27FC236}">
                <a16:creationId xmlns:a16="http://schemas.microsoft.com/office/drawing/2014/main" id="{87CF6E2A-10AE-BA82-2813-A4DD9D5C5A1C}"/>
              </a:ext>
            </a:extLst>
          </p:cNvPr>
          <p:cNvSpPr>
            <a:spLocks noGrp="1"/>
          </p:cNvSpPr>
          <p:nvPr>
            <p:ph type="body" sz="quarter" idx="32" hasCustomPrompt="1"/>
          </p:nvPr>
        </p:nvSpPr>
        <p:spPr>
          <a:xfrm>
            <a:off x="8233032" y="3229141"/>
            <a:ext cx="480889" cy="123111"/>
          </a:xfrm>
          <a:solidFill>
            <a:schemeClr val="accent1"/>
          </a:solidFill>
        </p:spPr>
        <p:txBody>
          <a:bodyPr wrap="square" lIns="36000" tIns="0" rIns="0" bIns="0">
            <a:spAutoFit/>
          </a:bodyPr>
          <a:lstStyle>
            <a:lvl1pPr>
              <a:defRPr sz="800" b="1">
                <a:latin typeface="Arial" panose="020B0604020202020204" pitchFamily="34" charset="0"/>
              </a:defRPr>
            </a:lvl1pPr>
            <a:lvl2pPr>
              <a:defRPr>
                <a:latin typeface="Gotham Bold" pitchFamily="50" charset="0"/>
              </a:defRPr>
            </a:lvl2pPr>
            <a:lvl3pPr>
              <a:defRPr>
                <a:latin typeface="Gotham Bold" pitchFamily="50" charset="0"/>
              </a:defRPr>
            </a:lvl3pPr>
            <a:lvl4pPr>
              <a:defRPr>
                <a:latin typeface="Gotham Bold" pitchFamily="50" charset="0"/>
              </a:defRPr>
            </a:lvl4pPr>
            <a:lvl5pPr>
              <a:defRPr>
                <a:latin typeface="Gotham Bold" pitchFamily="50" charset="0"/>
              </a:defRPr>
            </a:lvl5pPr>
          </a:lstStyle>
          <a:p>
            <a:pPr lvl="0"/>
            <a:r>
              <a:rPr lang="en-GB"/>
              <a:t>Name</a:t>
            </a:r>
          </a:p>
        </p:txBody>
      </p:sp>
      <p:sp>
        <p:nvSpPr>
          <p:cNvPr id="28" name="Text Placeholder 17">
            <a:extLst>
              <a:ext uri="{FF2B5EF4-FFF2-40B4-BE49-F238E27FC236}">
                <a16:creationId xmlns:a16="http://schemas.microsoft.com/office/drawing/2014/main" id="{FA72DA2F-1F08-4B98-9F33-81071DE0A189}"/>
              </a:ext>
            </a:extLst>
          </p:cNvPr>
          <p:cNvSpPr>
            <a:spLocks noGrp="1"/>
          </p:cNvSpPr>
          <p:nvPr>
            <p:ph type="body" sz="quarter" idx="33" hasCustomPrompt="1"/>
          </p:nvPr>
        </p:nvSpPr>
        <p:spPr>
          <a:xfrm>
            <a:off x="8233032" y="3381489"/>
            <a:ext cx="642771" cy="123111"/>
          </a:xfrm>
          <a:solidFill>
            <a:schemeClr val="accent1"/>
          </a:solidFill>
        </p:spPr>
        <p:txBody>
          <a:bodyPr wrap="square" lIns="36000" tIns="0" rIns="0" bIns="0">
            <a:spAutoFit/>
          </a:bodyPr>
          <a:lstStyle>
            <a:lvl1pPr>
              <a:defRPr sz="800" b="1">
                <a:latin typeface="Arial" panose="020B0604020202020204" pitchFamily="34" charset="0"/>
              </a:defRPr>
            </a:lvl1pPr>
            <a:lvl2pPr>
              <a:defRPr>
                <a:latin typeface="Gotham Bold" pitchFamily="50" charset="0"/>
              </a:defRPr>
            </a:lvl2pPr>
            <a:lvl3pPr>
              <a:defRPr>
                <a:latin typeface="Gotham Bold" pitchFamily="50" charset="0"/>
              </a:defRPr>
            </a:lvl3pPr>
            <a:lvl4pPr>
              <a:defRPr>
                <a:latin typeface="Gotham Bold" pitchFamily="50" charset="0"/>
              </a:defRPr>
            </a:lvl4pPr>
            <a:lvl5pPr>
              <a:defRPr>
                <a:latin typeface="Gotham Bold" pitchFamily="50" charset="0"/>
              </a:defRPr>
            </a:lvl5pPr>
          </a:lstStyle>
          <a:p>
            <a:pPr lvl="0"/>
            <a:r>
              <a:rPr lang="en-GB"/>
              <a:t>Surname</a:t>
            </a:r>
          </a:p>
        </p:txBody>
      </p:sp>
      <p:sp>
        <p:nvSpPr>
          <p:cNvPr id="29" name="Picture Placeholder 15">
            <a:extLst>
              <a:ext uri="{FF2B5EF4-FFF2-40B4-BE49-F238E27FC236}">
                <a16:creationId xmlns:a16="http://schemas.microsoft.com/office/drawing/2014/main" id="{3C360DC7-A635-F07F-85F2-EA757FB9B229}"/>
              </a:ext>
            </a:extLst>
          </p:cNvPr>
          <p:cNvSpPr>
            <a:spLocks noGrp="1"/>
          </p:cNvSpPr>
          <p:nvPr>
            <p:ph type="pic" sz="quarter" idx="34" hasCustomPrompt="1"/>
          </p:nvPr>
        </p:nvSpPr>
        <p:spPr>
          <a:xfrm>
            <a:off x="8232588" y="2012580"/>
            <a:ext cx="1220002" cy="1125068"/>
          </a:xfrm>
        </p:spPr>
        <p:txBody>
          <a:bodyPr/>
          <a:lstStyle>
            <a:lvl1pPr algn="ctr">
              <a:defRPr sz="800"/>
            </a:lvl1pPr>
          </a:lstStyle>
          <a:p>
            <a:r>
              <a:rPr lang="en-GB"/>
              <a:t>Click to insert photo</a:t>
            </a:r>
          </a:p>
        </p:txBody>
      </p:sp>
      <p:sp>
        <p:nvSpPr>
          <p:cNvPr id="30" name="Text Placeholder 11">
            <a:extLst>
              <a:ext uri="{FF2B5EF4-FFF2-40B4-BE49-F238E27FC236}">
                <a16:creationId xmlns:a16="http://schemas.microsoft.com/office/drawing/2014/main" id="{F3904BF4-CA19-195D-8E6D-8E2CBA499677}"/>
              </a:ext>
            </a:extLst>
          </p:cNvPr>
          <p:cNvSpPr>
            <a:spLocks noGrp="1"/>
          </p:cNvSpPr>
          <p:nvPr>
            <p:ph type="body" sz="quarter" idx="35" hasCustomPrompt="1"/>
          </p:nvPr>
        </p:nvSpPr>
        <p:spPr>
          <a:xfrm>
            <a:off x="10005390" y="1898651"/>
            <a:ext cx="1440679" cy="2092325"/>
          </a:xfrm>
          <a:solidFill>
            <a:schemeClr val="bg1">
              <a:lumMod val="95000"/>
            </a:schemeClr>
          </a:solidFill>
          <a:ln w="6350">
            <a:noFill/>
          </a:ln>
        </p:spPr>
        <p:txBody>
          <a:bodyPr lIns="108000" tIns="1692000" rIns="216000"/>
          <a:lstStyle>
            <a:lvl1pPr>
              <a:lnSpc>
                <a:spcPct val="100000"/>
              </a:lnSpc>
              <a:spcAft>
                <a:spcPts val="0"/>
              </a:spcAft>
              <a:defRPr sz="800"/>
            </a:lvl1pPr>
            <a:lvl2pPr>
              <a:defRPr sz="1000"/>
            </a:lvl2pPr>
            <a:lvl3pPr>
              <a:defRPr sz="900"/>
            </a:lvl3pPr>
            <a:lvl4pPr>
              <a:defRPr sz="800"/>
            </a:lvl4pPr>
            <a:lvl5pPr>
              <a:defRPr sz="800"/>
            </a:lvl5pPr>
          </a:lstStyle>
          <a:p>
            <a:pPr lvl="0"/>
            <a:r>
              <a:rPr lang="en-GB"/>
              <a:t>Insert Designation,</a:t>
            </a:r>
            <a:br>
              <a:rPr lang="en-GB"/>
            </a:br>
            <a:r>
              <a:rPr lang="en-GB"/>
              <a:t>Department</a:t>
            </a:r>
          </a:p>
        </p:txBody>
      </p:sp>
      <p:sp>
        <p:nvSpPr>
          <p:cNvPr id="31" name="Text Placeholder 17">
            <a:extLst>
              <a:ext uri="{FF2B5EF4-FFF2-40B4-BE49-F238E27FC236}">
                <a16:creationId xmlns:a16="http://schemas.microsoft.com/office/drawing/2014/main" id="{B87A351B-49BB-D6A2-5BF8-302E0FBD74F0}"/>
              </a:ext>
            </a:extLst>
          </p:cNvPr>
          <p:cNvSpPr>
            <a:spLocks noGrp="1"/>
          </p:cNvSpPr>
          <p:nvPr>
            <p:ph type="body" sz="quarter" idx="36" hasCustomPrompt="1"/>
          </p:nvPr>
        </p:nvSpPr>
        <p:spPr>
          <a:xfrm>
            <a:off x="10117956" y="3229141"/>
            <a:ext cx="480889" cy="123111"/>
          </a:xfrm>
          <a:solidFill>
            <a:schemeClr val="accent1"/>
          </a:solidFill>
        </p:spPr>
        <p:txBody>
          <a:bodyPr wrap="square" lIns="36000" tIns="0" rIns="0" bIns="0">
            <a:spAutoFit/>
          </a:bodyPr>
          <a:lstStyle>
            <a:lvl1pPr>
              <a:defRPr sz="800" b="1">
                <a:latin typeface="Arial" panose="020B0604020202020204" pitchFamily="34" charset="0"/>
              </a:defRPr>
            </a:lvl1pPr>
            <a:lvl2pPr>
              <a:defRPr>
                <a:latin typeface="Gotham Bold" pitchFamily="50" charset="0"/>
              </a:defRPr>
            </a:lvl2pPr>
            <a:lvl3pPr>
              <a:defRPr>
                <a:latin typeface="Gotham Bold" pitchFamily="50" charset="0"/>
              </a:defRPr>
            </a:lvl3pPr>
            <a:lvl4pPr>
              <a:defRPr>
                <a:latin typeface="Gotham Bold" pitchFamily="50" charset="0"/>
              </a:defRPr>
            </a:lvl4pPr>
            <a:lvl5pPr>
              <a:defRPr>
                <a:latin typeface="Gotham Bold" pitchFamily="50" charset="0"/>
              </a:defRPr>
            </a:lvl5pPr>
          </a:lstStyle>
          <a:p>
            <a:pPr lvl="0"/>
            <a:r>
              <a:rPr lang="en-GB"/>
              <a:t>Name</a:t>
            </a:r>
          </a:p>
        </p:txBody>
      </p:sp>
      <p:sp>
        <p:nvSpPr>
          <p:cNvPr id="32" name="Text Placeholder 17">
            <a:extLst>
              <a:ext uri="{FF2B5EF4-FFF2-40B4-BE49-F238E27FC236}">
                <a16:creationId xmlns:a16="http://schemas.microsoft.com/office/drawing/2014/main" id="{5A510DD3-F011-2A74-BE98-A9C13B6477B9}"/>
              </a:ext>
            </a:extLst>
          </p:cNvPr>
          <p:cNvSpPr>
            <a:spLocks noGrp="1"/>
          </p:cNvSpPr>
          <p:nvPr>
            <p:ph type="body" sz="quarter" idx="37" hasCustomPrompt="1"/>
          </p:nvPr>
        </p:nvSpPr>
        <p:spPr>
          <a:xfrm>
            <a:off x="10117956" y="3381489"/>
            <a:ext cx="642771" cy="123111"/>
          </a:xfrm>
          <a:solidFill>
            <a:schemeClr val="accent1"/>
          </a:solidFill>
        </p:spPr>
        <p:txBody>
          <a:bodyPr wrap="square" lIns="36000" tIns="0" rIns="0" bIns="0">
            <a:spAutoFit/>
          </a:bodyPr>
          <a:lstStyle>
            <a:lvl1pPr>
              <a:defRPr sz="800" b="1">
                <a:latin typeface="Arial" panose="020B0604020202020204" pitchFamily="34" charset="0"/>
              </a:defRPr>
            </a:lvl1pPr>
            <a:lvl2pPr>
              <a:defRPr>
                <a:latin typeface="Gotham Bold" pitchFamily="50" charset="0"/>
              </a:defRPr>
            </a:lvl2pPr>
            <a:lvl3pPr>
              <a:defRPr>
                <a:latin typeface="Gotham Bold" pitchFamily="50" charset="0"/>
              </a:defRPr>
            </a:lvl3pPr>
            <a:lvl4pPr>
              <a:defRPr>
                <a:latin typeface="Gotham Bold" pitchFamily="50" charset="0"/>
              </a:defRPr>
            </a:lvl4pPr>
            <a:lvl5pPr>
              <a:defRPr>
                <a:latin typeface="Gotham Bold" pitchFamily="50" charset="0"/>
              </a:defRPr>
            </a:lvl5pPr>
          </a:lstStyle>
          <a:p>
            <a:pPr lvl="0"/>
            <a:r>
              <a:rPr lang="en-GB"/>
              <a:t>Surname</a:t>
            </a:r>
          </a:p>
        </p:txBody>
      </p:sp>
      <p:sp>
        <p:nvSpPr>
          <p:cNvPr id="33" name="Picture Placeholder 15">
            <a:extLst>
              <a:ext uri="{FF2B5EF4-FFF2-40B4-BE49-F238E27FC236}">
                <a16:creationId xmlns:a16="http://schemas.microsoft.com/office/drawing/2014/main" id="{EC116613-A2FF-FC0C-B22B-C9F66D360F4D}"/>
              </a:ext>
            </a:extLst>
          </p:cNvPr>
          <p:cNvSpPr>
            <a:spLocks noGrp="1"/>
          </p:cNvSpPr>
          <p:nvPr>
            <p:ph type="pic" sz="quarter" idx="38" hasCustomPrompt="1"/>
          </p:nvPr>
        </p:nvSpPr>
        <p:spPr>
          <a:xfrm>
            <a:off x="10117957" y="2012580"/>
            <a:ext cx="1220002" cy="1125068"/>
          </a:xfrm>
        </p:spPr>
        <p:txBody>
          <a:bodyPr/>
          <a:lstStyle>
            <a:lvl1pPr algn="ctr">
              <a:defRPr sz="800"/>
            </a:lvl1pPr>
          </a:lstStyle>
          <a:p>
            <a:r>
              <a:rPr lang="en-GB"/>
              <a:t>Click to insert photo</a:t>
            </a:r>
          </a:p>
        </p:txBody>
      </p:sp>
      <p:sp>
        <p:nvSpPr>
          <p:cNvPr id="34" name="Text Placeholder 11">
            <a:extLst>
              <a:ext uri="{FF2B5EF4-FFF2-40B4-BE49-F238E27FC236}">
                <a16:creationId xmlns:a16="http://schemas.microsoft.com/office/drawing/2014/main" id="{2223B27C-58A2-54D0-1737-CB05406342C5}"/>
              </a:ext>
            </a:extLst>
          </p:cNvPr>
          <p:cNvSpPr>
            <a:spLocks noGrp="1"/>
          </p:cNvSpPr>
          <p:nvPr>
            <p:ph type="body" sz="quarter" idx="39" hasCustomPrompt="1"/>
          </p:nvPr>
        </p:nvSpPr>
        <p:spPr>
          <a:xfrm>
            <a:off x="580770" y="4223694"/>
            <a:ext cx="1440679" cy="2092325"/>
          </a:xfrm>
          <a:solidFill>
            <a:schemeClr val="bg1">
              <a:lumMod val="95000"/>
            </a:schemeClr>
          </a:solidFill>
          <a:ln w="6350">
            <a:noFill/>
          </a:ln>
        </p:spPr>
        <p:txBody>
          <a:bodyPr lIns="108000" tIns="1692000" rIns="216000"/>
          <a:lstStyle>
            <a:lvl1pPr>
              <a:lnSpc>
                <a:spcPct val="100000"/>
              </a:lnSpc>
              <a:spcAft>
                <a:spcPts val="0"/>
              </a:spcAft>
              <a:defRPr sz="800"/>
            </a:lvl1pPr>
            <a:lvl2pPr>
              <a:defRPr sz="1000"/>
            </a:lvl2pPr>
            <a:lvl3pPr>
              <a:defRPr sz="900"/>
            </a:lvl3pPr>
            <a:lvl4pPr>
              <a:defRPr sz="800"/>
            </a:lvl4pPr>
            <a:lvl5pPr>
              <a:defRPr sz="800"/>
            </a:lvl5pPr>
          </a:lstStyle>
          <a:p>
            <a:pPr lvl="0"/>
            <a:r>
              <a:rPr lang="en-GB"/>
              <a:t>Insert Designation,</a:t>
            </a:r>
            <a:br>
              <a:rPr lang="en-GB"/>
            </a:br>
            <a:r>
              <a:rPr lang="en-GB"/>
              <a:t>Department</a:t>
            </a:r>
          </a:p>
        </p:txBody>
      </p:sp>
      <p:sp>
        <p:nvSpPr>
          <p:cNvPr id="35" name="Text Placeholder 17">
            <a:extLst>
              <a:ext uri="{FF2B5EF4-FFF2-40B4-BE49-F238E27FC236}">
                <a16:creationId xmlns:a16="http://schemas.microsoft.com/office/drawing/2014/main" id="{987D4262-FCC7-D423-D281-5DD2AF81902C}"/>
              </a:ext>
            </a:extLst>
          </p:cNvPr>
          <p:cNvSpPr>
            <a:spLocks noGrp="1"/>
          </p:cNvSpPr>
          <p:nvPr>
            <p:ph type="body" sz="quarter" idx="40" hasCustomPrompt="1"/>
          </p:nvPr>
        </p:nvSpPr>
        <p:spPr>
          <a:xfrm>
            <a:off x="693336" y="5554184"/>
            <a:ext cx="480889" cy="123111"/>
          </a:xfrm>
          <a:solidFill>
            <a:schemeClr val="accent1"/>
          </a:solidFill>
        </p:spPr>
        <p:txBody>
          <a:bodyPr wrap="square" lIns="36000" tIns="0" rIns="0" bIns="0">
            <a:spAutoFit/>
          </a:bodyPr>
          <a:lstStyle>
            <a:lvl1pPr>
              <a:defRPr sz="800" b="1">
                <a:latin typeface="Arial" panose="020B0604020202020204" pitchFamily="34" charset="0"/>
              </a:defRPr>
            </a:lvl1pPr>
            <a:lvl2pPr>
              <a:defRPr>
                <a:latin typeface="Gotham Bold" pitchFamily="50" charset="0"/>
              </a:defRPr>
            </a:lvl2pPr>
            <a:lvl3pPr>
              <a:defRPr>
                <a:latin typeface="Gotham Bold" pitchFamily="50" charset="0"/>
              </a:defRPr>
            </a:lvl3pPr>
            <a:lvl4pPr>
              <a:defRPr>
                <a:latin typeface="Gotham Bold" pitchFamily="50" charset="0"/>
              </a:defRPr>
            </a:lvl4pPr>
            <a:lvl5pPr>
              <a:defRPr>
                <a:latin typeface="Gotham Bold" pitchFamily="50" charset="0"/>
              </a:defRPr>
            </a:lvl5pPr>
          </a:lstStyle>
          <a:p>
            <a:pPr lvl="0"/>
            <a:r>
              <a:rPr lang="en-GB"/>
              <a:t>Name</a:t>
            </a:r>
          </a:p>
        </p:txBody>
      </p:sp>
      <p:sp>
        <p:nvSpPr>
          <p:cNvPr id="36" name="Text Placeholder 17">
            <a:extLst>
              <a:ext uri="{FF2B5EF4-FFF2-40B4-BE49-F238E27FC236}">
                <a16:creationId xmlns:a16="http://schemas.microsoft.com/office/drawing/2014/main" id="{52BA718B-4244-5E43-F2FD-E920D36826DA}"/>
              </a:ext>
            </a:extLst>
          </p:cNvPr>
          <p:cNvSpPr>
            <a:spLocks noGrp="1"/>
          </p:cNvSpPr>
          <p:nvPr>
            <p:ph type="body" sz="quarter" idx="41" hasCustomPrompt="1"/>
          </p:nvPr>
        </p:nvSpPr>
        <p:spPr>
          <a:xfrm>
            <a:off x="693336" y="5706533"/>
            <a:ext cx="642771" cy="123111"/>
          </a:xfrm>
          <a:solidFill>
            <a:schemeClr val="accent1"/>
          </a:solidFill>
        </p:spPr>
        <p:txBody>
          <a:bodyPr wrap="square" lIns="36000" tIns="0" rIns="0" bIns="0">
            <a:spAutoFit/>
          </a:bodyPr>
          <a:lstStyle>
            <a:lvl1pPr>
              <a:defRPr sz="800" b="1">
                <a:latin typeface="Arial" panose="020B0604020202020204" pitchFamily="34" charset="0"/>
              </a:defRPr>
            </a:lvl1pPr>
            <a:lvl2pPr>
              <a:defRPr>
                <a:latin typeface="Gotham Bold" pitchFamily="50" charset="0"/>
              </a:defRPr>
            </a:lvl2pPr>
            <a:lvl3pPr>
              <a:defRPr>
                <a:latin typeface="Gotham Bold" pitchFamily="50" charset="0"/>
              </a:defRPr>
            </a:lvl3pPr>
            <a:lvl4pPr>
              <a:defRPr>
                <a:latin typeface="Gotham Bold" pitchFamily="50" charset="0"/>
              </a:defRPr>
            </a:lvl4pPr>
            <a:lvl5pPr>
              <a:defRPr>
                <a:latin typeface="Gotham Bold" pitchFamily="50" charset="0"/>
              </a:defRPr>
            </a:lvl5pPr>
          </a:lstStyle>
          <a:p>
            <a:pPr lvl="0"/>
            <a:r>
              <a:rPr lang="en-GB"/>
              <a:t>Surname</a:t>
            </a:r>
          </a:p>
        </p:txBody>
      </p:sp>
      <p:sp>
        <p:nvSpPr>
          <p:cNvPr id="37" name="Picture Placeholder 15">
            <a:extLst>
              <a:ext uri="{FF2B5EF4-FFF2-40B4-BE49-F238E27FC236}">
                <a16:creationId xmlns:a16="http://schemas.microsoft.com/office/drawing/2014/main" id="{0B89EDE5-8BC5-6355-9C46-5CB7E798C374}"/>
              </a:ext>
            </a:extLst>
          </p:cNvPr>
          <p:cNvSpPr>
            <a:spLocks noGrp="1"/>
          </p:cNvSpPr>
          <p:nvPr>
            <p:ph type="pic" sz="quarter" idx="42" hasCustomPrompt="1"/>
          </p:nvPr>
        </p:nvSpPr>
        <p:spPr>
          <a:xfrm>
            <a:off x="693337" y="4337623"/>
            <a:ext cx="1220002" cy="1125068"/>
          </a:xfrm>
        </p:spPr>
        <p:txBody>
          <a:bodyPr/>
          <a:lstStyle>
            <a:lvl1pPr algn="ctr">
              <a:defRPr sz="800"/>
            </a:lvl1pPr>
          </a:lstStyle>
          <a:p>
            <a:r>
              <a:rPr lang="en-GB"/>
              <a:t>Click to insert photo</a:t>
            </a:r>
          </a:p>
        </p:txBody>
      </p:sp>
      <p:sp>
        <p:nvSpPr>
          <p:cNvPr id="38" name="Text Placeholder 11">
            <a:extLst>
              <a:ext uri="{FF2B5EF4-FFF2-40B4-BE49-F238E27FC236}">
                <a16:creationId xmlns:a16="http://schemas.microsoft.com/office/drawing/2014/main" id="{AF560B01-1EDC-2913-189C-4686CF9378CC}"/>
              </a:ext>
            </a:extLst>
          </p:cNvPr>
          <p:cNvSpPr>
            <a:spLocks noGrp="1"/>
          </p:cNvSpPr>
          <p:nvPr>
            <p:ph type="body" sz="quarter" idx="43" hasCustomPrompt="1"/>
          </p:nvPr>
        </p:nvSpPr>
        <p:spPr>
          <a:xfrm>
            <a:off x="2465694" y="4223694"/>
            <a:ext cx="1440679" cy="2092325"/>
          </a:xfrm>
          <a:solidFill>
            <a:schemeClr val="bg1">
              <a:lumMod val="95000"/>
            </a:schemeClr>
          </a:solidFill>
          <a:ln w="6350">
            <a:noFill/>
          </a:ln>
        </p:spPr>
        <p:txBody>
          <a:bodyPr lIns="108000" tIns="1692000" rIns="216000"/>
          <a:lstStyle>
            <a:lvl1pPr>
              <a:lnSpc>
                <a:spcPct val="100000"/>
              </a:lnSpc>
              <a:spcAft>
                <a:spcPts val="0"/>
              </a:spcAft>
              <a:defRPr sz="800"/>
            </a:lvl1pPr>
            <a:lvl2pPr>
              <a:defRPr sz="1000"/>
            </a:lvl2pPr>
            <a:lvl3pPr>
              <a:defRPr sz="900"/>
            </a:lvl3pPr>
            <a:lvl4pPr>
              <a:defRPr sz="800"/>
            </a:lvl4pPr>
            <a:lvl5pPr>
              <a:defRPr sz="800"/>
            </a:lvl5pPr>
          </a:lstStyle>
          <a:p>
            <a:pPr lvl="0"/>
            <a:r>
              <a:rPr lang="en-GB"/>
              <a:t>Insert Designation,</a:t>
            </a:r>
            <a:br>
              <a:rPr lang="en-GB"/>
            </a:br>
            <a:r>
              <a:rPr lang="en-GB"/>
              <a:t>Department</a:t>
            </a:r>
          </a:p>
        </p:txBody>
      </p:sp>
      <p:sp>
        <p:nvSpPr>
          <p:cNvPr id="39" name="Text Placeholder 17">
            <a:extLst>
              <a:ext uri="{FF2B5EF4-FFF2-40B4-BE49-F238E27FC236}">
                <a16:creationId xmlns:a16="http://schemas.microsoft.com/office/drawing/2014/main" id="{E650BBA5-2AA3-FAA6-FA46-2582FE937DE0}"/>
              </a:ext>
            </a:extLst>
          </p:cNvPr>
          <p:cNvSpPr>
            <a:spLocks noGrp="1"/>
          </p:cNvSpPr>
          <p:nvPr>
            <p:ph type="body" sz="quarter" idx="44" hasCustomPrompt="1"/>
          </p:nvPr>
        </p:nvSpPr>
        <p:spPr>
          <a:xfrm>
            <a:off x="2578260" y="5554184"/>
            <a:ext cx="480889" cy="123111"/>
          </a:xfrm>
          <a:solidFill>
            <a:schemeClr val="accent1"/>
          </a:solidFill>
        </p:spPr>
        <p:txBody>
          <a:bodyPr wrap="square" lIns="36000" tIns="0" rIns="0" bIns="0">
            <a:spAutoFit/>
          </a:bodyPr>
          <a:lstStyle>
            <a:lvl1pPr>
              <a:defRPr sz="800" b="1">
                <a:latin typeface="Arial" panose="020B0604020202020204" pitchFamily="34" charset="0"/>
              </a:defRPr>
            </a:lvl1pPr>
            <a:lvl2pPr>
              <a:defRPr>
                <a:latin typeface="Gotham Bold" pitchFamily="50" charset="0"/>
              </a:defRPr>
            </a:lvl2pPr>
            <a:lvl3pPr>
              <a:defRPr>
                <a:latin typeface="Gotham Bold" pitchFamily="50" charset="0"/>
              </a:defRPr>
            </a:lvl3pPr>
            <a:lvl4pPr>
              <a:defRPr>
                <a:latin typeface="Gotham Bold" pitchFamily="50" charset="0"/>
              </a:defRPr>
            </a:lvl4pPr>
            <a:lvl5pPr>
              <a:defRPr>
                <a:latin typeface="Gotham Bold" pitchFamily="50" charset="0"/>
              </a:defRPr>
            </a:lvl5pPr>
          </a:lstStyle>
          <a:p>
            <a:pPr lvl="0"/>
            <a:r>
              <a:rPr lang="en-GB"/>
              <a:t>Name</a:t>
            </a:r>
          </a:p>
        </p:txBody>
      </p:sp>
      <p:sp>
        <p:nvSpPr>
          <p:cNvPr id="40" name="Text Placeholder 17">
            <a:extLst>
              <a:ext uri="{FF2B5EF4-FFF2-40B4-BE49-F238E27FC236}">
                <a16:creationId xmlns:a16="http://schemas.microsoft.com/office/drawing/2014/main" id="{DF61E088-7930-DC91-5F5C-04E38C28554B}"/>
              </a:ext>
            </a:extLst>
          </p:cNvPr>
          <p:cNvSpPr>
            <a:spLocks noGrp="1"/>
          </p:cNvSpPr>
          <p:nvPr>
            <p:ph type="body" sz="quarter" idx="45" hasCustomPrompt="1"/>
          </p:nvPr>
        </p:nvSpPr>
        <p:spPr>
          <a:xfrm>
            <a:off x="2578260" y="5706533"/>
            <a:ext cx="642771" cy="123111"/>
          </a:xfrm>
          <a:solidFill>
            <a:schemeClr val="accent1"/>
          </a:solidFill>
        </p:spPr>
        <p:txBody>
          <a:bodyPr wrap="square" lIns="36000" tIns="0" rIns="0" bIns="0">
            <a:spAutoFit/>
          </a:bodyPr>
          <a:lstStyle>
            <a:lvl1pPr>
              <a:defRPr sz="800" b="1">
                <a:latin typeface="Arial" panose="020B0604020202020204" pitchFamily="34" charset="0"/>
              </a:defRPr>
            </a:lvl1pPr>
            <a:lvl2pPr>
              <a:defRPr>
                <a:latin typeface="Gotham Bold" pitchFamily="50" charset="0"/>
              </a:defRPr>
            </a:lvl2pPr>
            <a:lvl3pPr>
              <a:defRPr>
                <a:latin typeface="Gotham Bold" pitchFamily="50" charset="0"/>
              </a:defRPr>
            </a:lvl3pPr>
            <a:lvl4pPr>
              <a:defRPr>
                <a:latin typeface="Gotham Bold" pitchFamily="50" charset="0"/>
              </a:defRPr>
            </a:lvl4pPr>
            <a:lvl5pPr>
              <a:defRPr>
                <a:latin typeface="Gotham Bold" pitchFamily="50" charset="0"/>
              </a:defRPr>
            </a:lvl5pPr>
          </a:lstStyle>
          <a:p>
            <a:pPr lvl="0"/>
            <a:r>
              <a:rPr lang="en-GB"/>
              <a:t>Surname</a:t>
            </a:r>
          </a:p>
        </p:txBody>
      </p:sp>
      <p:sp>
        <p:nvSpPr>
          <p:cNvPr id="41" name="Picture Placeholder 15">
            <a:extLst>
              <a:ext uri="{FF2B5EF4-FFF2-40B4-BE49-F238E27FC236}">
                <a16:creationId xmlns:a16="http://schemas.microsoft.com/office/drawing/2014/main" id="{7B498D44-A125-AB27-64BC-F8A88CF30735}"/>
              </a:ext>
            </a:extLst>
          </p:cNvPr>
          <p:cNvSpPr>
            <a:spLocks noGrp="1"/>
          </p:cNvSpPr>
          <p:nvPr>
            <p:ph type="pic" sz="quarter" idx="46" hasCustomPrompt="1"/>
          </p:nvPr>
        </p:nvSpPr>
        <p:spPr>
          <a:xfrm>
            <a:off x="2576032" y="4337623"/>
            <a:ext cx="1220002" cy="1125068"/>
          </a:xfrm>
        </p:spPr>
        <p:txBody>
          <a:bodyPr/>
          <a:lstStyle>
            <a:lvl1pPr algn="ctr">
              <a:defRPr sz="800"/>
            </a:lvl1pPr>
          </a:lstStyle>
          <a:p>
            <a:r>
              <a:rPr lang="en-GB"/>
              <a:t>Click to insert photo</a:t>
            </a:r>
          </a:p>
        </p:txBody>
      </p:sp>
      <p:sp>
        <p:nvSpPr>
          <p:cNvPr id="42" name="Text Placeholder 11">
            <a:extLst>
              <a:ext uri="{FF2B5EF4-FFF2-40B4-BE49-F238E27FC236}">
                <a16:creationId xmlns:a16="http://schemas.microsoft.com/office/drawing/2014/main" id="{CE4E1337-B745-893F-8190-10DCD5B5A3A2}"/>
              </a:ext>
            </a:extLst>
          </p:cNvPr>
          <p:cNvSpPr>
            <a:spLocks noGrp="1"/>
          </p:cNvSpPr>
          <p:nvPr>
            <p:ph type="body" sz="quarter" idx="47" hasCustomPrompt="1"/>
          </p:nvPr>
        </p:nvSpPr>
        <p:spPr>
          <a:xfrm>
            <a:off x="4350618" y="4223694"/>
            <a:ext cx="1440679" cy="2092325"/>
          </a:xfrm>
          <a:solidFill>
            <a:schemeClr val="bg1">
              <a:lumMod val="95000"/>
            </a:schemeClr>
          </a:solidFill>
          <a:ln w="6350">
            <a:noFill/>
          </a:ln>
        </p:spPr>
        <p:txBody>
          <a:bodyPr lIns="108000" tIns="1692000" rIns="216000"/>
          <a:lstStyle>
            <a:lvl1pPr>
              <a:lnSpc>
                <a:spcPct val="100000"/>
              </a:lnSpc>
              <a:spcAft>
                <a:spcPts val="0"/>
              </a:spcAft>
              <a:defRPr sz="800"/>
            </a:lvl1pPr>
            <a:lvl2pPr>
              <a:defRPr sz="1000"/>
            </a:lvl2pPr>
            <a:lvl3pPr>
              <a:defRPr sz="900"/>
            </a:lvl3pPr>
            <a:lvl4pPr>
              <a:defRPr sz="800"/>
            </a:lvl4pPr>
            <a:lvl5pPr>
              <a:defRPr sz="800"/>
            </a:lvl5pPr>
          </a:lstStyle>
          <a:p>
            <a:pPr lvl="0"/>
            <a:r>
              <a:rPr lang="en-GB"/>
              <a:t>Insert Designation,</a:t>
            </a:r>
            <a:br>
              <a:rPr lang="en-GB"/>
            </a:br>
            <a:r>
              <a:rPr lang="en-GB"/>
              <a:t>Department</a:t>
            </a:r>
          </a:p>
        </p:txBody>
      </p:sp>
      <p:sp>
        <p:nvSpPr>
          <p:cNvPr id="43" name="Text Placeholder 17">
            <a:extLst>
              <a:ext uri="{FF2B5EF4-FFF2-40B4-BE49-F238E27FC236}">
                <a16:creationId xmlns:a16="http://schemas.microsoft.com/office/drawing/2014/main" id="{F6048264-0BEC-EBD8-2515-D64CB2D3A287}"/>
              </a:ext>
            </a:extLst>
          </p:cNvPr>
          <p:cNvSpPr>
            <a:spLocks noGrp="1"/>
          </p:cNvSpPr>
          <p:nvPr>
            <p:ph type="body" sz="quarter" idx="48" hasCustomPrompt="1"/>
          </p:nvPr>
        </p:nvSpPr>
        <p:spPr>
          <a:xfrm>
            <a:off x="4463184" y="5554184"/>
            <a:ext cx="480889" cy="123111"/>
          </a:xfrm>
          <a:solidFill>
            <a:schemeClr val="accent1"/>
          </a:solidFill>
        </p:spPr>
        <p:txBody>
          <a:bodyPr wrap="square" lIns="36000" tIns="0" rIns="0" bIns="0">
            <a:spAutoFit/>
          </a:bodyPr>
          <a:lstStyle>
            <a:lvl1pPr>
              <a:defRPr sz="800" b="1">
                <a:latin typeface="Arial" panose="020B0604020202020204" pitchFamily="34" charset="0"/>
              </a:defRPr>
            </a:lvl1pPr>
            <a:lvl2pPr>
              <a:defRPr>
                <a:latin typeface="Gotham Bold" pitchFamily="50" charset="0"/>
              </a:defRPr>
            </a:lvl2pPr>
            <a:lvl3pPr>
              <a:defRPr>
                <a:latin typeface="Gotham Bold" pitchFamily="50" charset="0"/>
              </a:defRPr>
            </a:lvl3pPr>
            <a:lvl4pPr>
              <a:defRPr>
                <a:latin typeface="Gotham Bold" pitchFamily="50" charset="0"/>
              </a:defRPr>
            </a:lvl4pPr>
            <a:lvl5pPr>
              <a:defRPr>
                <a:latin typeface="Gotham Bold" pitchFamily="50" charset="0"/>
              </a:defRPr>
            </a:lvl5pPr>
          </a:lstStyle>
          <a:p>
            <a:pPr lvl="0"/>
            <a:r>
              <a:rPr lang="en-GB"/>
              <a:t>Name</a:t>
            </a:r>
          </a:p>
        </p:txBody>
      </p:sp>
      <p:sp>
        <p:nvSpPr>
          <p:cNvPr id="44" name="Text Placeholder 17">
            <a:extLst>
              <a:ext uri="{FF2B5EF4-FFF2-40B4-BE49-F238E27FC236}">
                <a16:creationId xmlns:a16="http://schemas.microsoft.com/office/drawing/2014/main" id="{B640AEF3-58AF-17CE-6570-342DE053A500}"/>
              </a:ext>
            </a:extLst>
          </p:cNvPr>
          <p:cNvSpPr>
            <a:spLocks noGrp="1"/>
          </p:cNvSpPr>
          <p:nvPr>
            <p:ph type="body" sz="quarter" idx="49" hasCustomPrompt="1"/>
          </p:nvPr>
        </p:nvSpPr>
        <p:spPr>
          <a:xfrm>
            <a:off x="4463184" y="5706533"/>
            <a:ext cx="642771" cy="123111"/>
          </a:xfrm>
          <a:solidFill>
            <a:schemeClr val="accent1"/>
          </a:solidFill>
        </p:spPr>
        <p:txBody>
          <a:bodyPr wrap="square" lIns="36000" tIns="0" rIns="0" bIns="0">
            <a:spAutoFit/>
          </a:bodyPr>
          <a:lstStyle>
            <a:lvl1pPr>
              <a:defRPr sz="800" b="1">
                <a:latin typeface="Arial" panose="020B0604020202020204" pitchFamily="34" charset="0"/>
              </a:defRPr>
            </a:lvl1pPr>
            <a:lvl2pPr>
              <a:defRPr>
                <a:latin typeface="Gotham Bold" pitchFamily="50" charset="0"/>
              </a:defRPr>
            </a:lvl2pPr>
            <a:lvl3pPr>
              <a:defRPr>
                <a:latin typeface="Gotham Bold" pitchFamily="50" charset="0"/>
              </a:defRPr>
            </a:lvl3pPr>
            <a:lvl4pPr>
              <a:defRPr>
                <a:latin typeface="Gotham Bold" pitchFamily="50" charset="0"/>
              </a:defRPr>
            </a:lvl4pPr>
            <a:lvl5pPr>
              <a:defRPr>
                <a:latin typeface="Gotham Bold" pitchFamily="50" charset="0"/>
              </a:defRPr>
            </a:lvl5pPr>
          </a:lstStyle>
          <a:p>
            <a:pPr lvl="0"/>
            <a:r>
              <a:rPr lang="en-GB"/>
              <a:t>Surname</a:t>
            </a:r>
          </a:p>
        </p:txBody>
      </p:sp>
      <p:sp>
        <p:nvSpPr>
          <p:cNvPr id="45" name="Picture Placeholder 15">
            <a:extLst>
              <a:ext uri="{FF2B5EF4-FFF2-40B4-BE49-F238E27FC236}">
                <a16:creationId xmlns:a16="http://schemas.microsoft.com/office/drawing/2014/main" id="{398384DA-2C17-0785-76D4-6A3C8768E0F9}"/>
              </a:ext>
            </a:extLst>
          </p:cNvPr>
          <p:cNvSpPr>
            <a:spLocks noGrp="1"/>
          </p:cNvSpPr>
          <p:nvPr>
            <p:ph type="pic" sz="quarter" idx="50" hasCustomPrompt="1"/>
          </p:nvPr>
        </p:nvSpPr>
        <p:spPr>
          <a:xfrm>
            <a:off x="4460956" y="4337623"/>
            <a:ext cx="1220002" cy="1125068"/>
          </a:xfrm>
        </p:spPr>
        <p:txBody>
          <a:bodyPr/>
          <a:lstStyle>
            <a:lvl1pPr algn="ctr">
              <a:defRPr sz="800"/>
            </a:lvl1pPr>
          </a:lstStyle>
          <a:p>
            <a:r>
              <a:rPr lang="en-GB"/>
              <a:t>Click to insert photo</a:t>
            </a:r>
          </a:p>
        </p:txBody>
      </p:sp>
      <p:sp>
        <p:nvSpPr>
          <p:cNvPr id="46" name="Text Placeholder 11">
            <a:extLst>
              <a:ext uri="{FF2B5EF4-FFF2-40B4-BE49-F238E27FC236}">
                <a16:creationId xmlns:a16="http://schemas.microsoft.com/office/drawing/2014/main" id="{9B671D6D-A28B-86A3-A504-11CDD636FC56}"/>
              </a:ext>
            </a:extLst>
          </p:cNvPr>
          <p:cNvSpPr>
            <a:spLocks noGrp="1"/>
          </p:cNvSpPr>
          <p:nvPr>
            <p:ph type="body" sz="quarter" idx="51" hasCustomPrompt="1"/>
          </p:nvPr>
        </p:nvSpPr>
        <p:spPr>
          <a:xfrm>
            <a:off x="6235542" y="4223694"/>
            <a:ext cx="1440679" cy="2092325"/>
          </a:xfrm>
          <a:solidFill>
            <a:schemeClr val="bg1">
              <a:lumMod val="95000"/>
            </a:schemeClr>
          </a:solidFill>
          <a:ln w="6350">
            <a:noFill/>
          </a:ln>
        </p:spPr>
        <p:txBody>
          <a:bodyPr lIns="108000" tIns="1692000" rIns="216000"/>
          <a:lstStyle>
            <a:lvl1pPr>
              <a:lnSpc>
                <a:spcPct val="100000"/>
              </a:lnSpc>
              <a:spcAft>
                <a:spcPts val="0"/>
              </a:spcAft>
              <a:defRPr sz="800"/>
            </a:lvl1pPr>
            <a:lvl2pPr>
              <a:defRPr sz="1000"/>
            </a:lvl2pPr>
            <a:lvl3pPr>
              <a:defRPr sz="900"/>
            </a:lvl3pPr>
            <a:lvl4pPr>
              <a:defRPr sz="800"/>
            </a:lvl4pPr>
            <a:lvl5pPr>
              <a:defRPr sz="800"/>
            </a:lvl5pPr>
          </a:lstStyle>
          <a:p>
            <a:pPr lvl="0"/>
            <a:r>
              <a:rPr lang="en-GB"/>
              <a:t>Insert Designation,</a:t>
            </a:r>
            <a:br>
              <a:rPr lang="en-GB"/>
            </a:br>
            <a:r>
              <a:rPr lang="en-GB"/>
              <a:t>Department</a:t>
            </a:r>
          </a:p>
        </p:txBody>
      </p:sp>
      <p:sp>
        <p:nvSpPr>
          <p:cNvPr id="47" name="Text Placeholder 17">
            <a:extLst>
              <a:ext uri="{FF2B5EF4-FFF2-40B4-BE49-F238E27FC236}">
                <a16:creationId xmlns:a16="http://schemas.microsoft.com/office/drawing/2014/main" id="{0DC382D2-E355-633E-DBC3-AE1384A45574}"/>
              </a:ext>
            </a:extLst>
          </p:cNvPr>
          <p:cNvSpPr>
            <a:spLocks noGrp="1"/>
          </p:cNvSpPr>
          <p:nvPr>
            <p:ph type="body" sz="quarter" idx="52" hasCustomPrompt="1"/>
          </p:nvPr>
        </p:nvSpPr>
        <p:spPr>
          <a:xfrm>
            <a:off x="6348108" y="5554184"/>
            <a:ext cx="480889" cy="123111"/>
          </a:xfrm>
          <a:solidFill>
            <a:schemeClr val="accent1"/>
          </a:solidFill>
        </p:spPr>
        <p:txBody>
          <a:bodyPr wrap="square" lIns="36000" tIns="0" rIns="0" bIns="0">
            <a:spAutoFit/>
          </a:bodyPr>
          <a:lstStyle>
            <a:lvl1pPr>
              <a:defRPr sz="800" b="1">
                <a:latin typeface="Arial" panose="020B0604020202020204" pitchFamily="34" charset="0"/>
              </a:defRPr>
            </a:lvl1pPr>
            <a:lvl2pPr>
              <a:defRPr>
                <a:latin typeface="Gotham Bold" pitchFamily="50" charset="0"/>
              </a:defRPr>
            </a:lvl2pPr>
            <a:lvl3pPr>
              <a:defRPr>
                <a:latin typeface="Gotham Bold" pitchFamily="50" charset="0"/>
              </a:defRPr>
            </a:lvl3pPr>
            <a:lvl4pPr>
              <a:defRPr>
                <a:latin typeface="Gotham Bold" pitchFamily="50" charset="0"/>
              </a:defRPr>
            </a:lvl4pPr>
            <a:lvl5pPr>
              <a:defRPr>
                <a:latin typeface="Gotham Bold" pitchFamily="50" charset="0"/>
              </a:defRPr>
            </a:lvl5pPr>
          </a:lstStyle>
          <a:p>
            <a:pPr lvl="0"/>
            <a:r>
              <a:rPr lang="en-GB"/>
              <a:t>Name</a:t>
            </a:r>
          </a:p>
        </p:txBody>
      </p:sp>
      <p:sp>
        <p:nvSpPr>
          <p:cNvPr id="48" name="Text Placeholder 17">
            <a:extLst>
              <a:ext uri="{FF2B5EF4-FFF2-40B4-BE49-F238E27FC236}">
                <a16:creationId xmlns:a16="http://schemas.microsoft.com/office/drawing/2014/main" id="{88D40E67-82E3-1975-B000-7AFE7F6BE4DA}"/>
              </a:ext>
            </a:extLst>
          </p:cNvPr>
          <p:cNvSpPr>
            <a:spLocks noGrp="1"/>
          </p:cNvSpPr>
          <p:nvPr>
            <p:ph type="body" sz="quarter" idx="53" hasCustomPrompt="1"/>
          </p:nvPr>
        </p:nvSpPr>
        <p:spPr>
          <a:xfrm>
            <a:off x="6348108" y="5706533"/>
            <a:ext cx="642771" cy="123111"/>
          </a:xfrm>
          <a:solidFill>
            <a:schemeClr val="accent1"/>
          </a:solidFill>
        </p:spPr>
        <p:txBody>
          <a:bodyPr wrap="square" lIns="36000" tIns="0" rIns="0" bIns="0">
            <a:spAutoFit/>
          </a:bodyPr>
          <a:lstStyle>
            <a:lvl1pPr>
              <a:defRPr sz="800" b="1">
                <a:latin typeface="Arial" panose="020B0604020202020204" pitchFamily="34" charset="0"/>
              </a:defRPr>
            </a:lvl1pPr>
            <a:lvl2pPr>
              <a:defRPr>
                <a:latin typeface="Gotham Bold" pitchFamily="50" charset="0"/>
              </a:defRPr>
            </a:lvl2pPr>
            <a:lvl3pPr>
              <a:defRPr>
                <a:latin typeface="Gotham Bold" pitchFamily="50" charset="0"/>
              </a:defRPr>
            </a:lvl3pPr>
            <a:lvl4pPr>
              <a:defRPr>
                <a:latin typeface="Gotham Bold" pitchFamily="50" charset="0"/>
              </a:defRPr>
            </a:lvl4pPr>
            <a:lvl5pPr>
              <a:defRPr>
                <a:latin typeface="Gotham Bold" pitchFamily="50" charset="0"/>
              </a:defRPr>
            </a:lvl5pPr>
          </a:lstStyle>
          <a:p>
            <a:pPr lvl="0"/>
            <a:r>
              <a:rPr lang="en-GB"/>
              <a:t>Surname</a:t>
            </a:r>
          </a:p>
        </p:txBody>
      </p:sp>
      <p:sp>
        <p:nvSpPr>
          <p:cNvPr id="49" name="Picture Placeholder 15">
            <a:extLst>
              <a:ext uri="{FF2B5EF4-FFF2-40B4-BE49-F238E27FC236}">
                <a16:creationId xmlns:a16="http://schemas.microsoft.com/office/drawing/2014/main" id="{A83CB81D-188A-85E8-852A-0E22A5813E83}"/>
              </a:ext>
            </a:extLst>
          </p:cNvPr>
          <p:cNvSpPr>
            <a:spLocks noGrp="1"/>
          </p:cNvSpPr>
          <p:nvPr>
            <p:ph type="pic" sz="quarter" idx="54" hasCustomPrompt="1"/>
          </p:nvPr>
        </p:nvSpPr>
        <p:spPr>
          <a:xfrm>
            <a:off x="6345880" y="4337623"/>
            <a:ext cx="1220002" cy="1125068"/>
          </a:xfrm>
        </p:spPr>
        <p:txBody>
          <a:bodyPr/>
          <a:lstStyle>
            <a:lvl1pPr algn="ctr">
              <a:defRPr sz="800"/>
            </a:lvl1pPr>
          </a:lstStyle>
          <a:p>
            <a:r>
              <a:rPr lang="en-GB"/>
              <a:t>Click to insert photo</a:t>
            </a:r>
          </a:p>
        </p:txBody>
      </p:sp>
      <p:sp>
        <p:nvSpPr>
          <p:cNvPr id="50" name="Text Placeholder 11">
            <a:extLst>
              <a:ext uri="{FF2B5EF4-FFF2-40B4-BE49-F238E27FC236}">
                <a16:creationId xmlns:a16="http://schemas.microsoft.com/office/drawing/2014/main" id="{AE18EC09-4C66-3E4C-140E-5B01998ECB08}"/>
              </a:ext>
            </a:extLst>
          </p:cNvPr>
          <p:cNvSpPr>
            <a:spLocks noGrp="1"/>
          </p:cNvSpPr>
          <p:nvPr>
            <p:ph type="body" sz="quarter" idx="55" hasCustomPrompt="1"/>
          </p:nvPr>
        </p:nvSpPr>
        <p:spPr>
          <a:xfrm>
            <a:off x="8120466" y="4223694"/>
            <a:ext cx="1440679" cy="2092325"/>
          </a:xfrm>
          <a:solidFill>
            <a:schemeClr val="bg1">
              <a:lumMod val="95000"/>
            </a:schemeClr>
          </a:solidFill>
          <a:ln w="6350">
            <a:noFill/>
          </a:ln>
        </p:spPr>
        <p:txBody>
          <a:bodyPr lIns="108000" tIns="1692000" rIns="216000"/>
          <a:lstStyle>
            <a:lvl1pPr>
              <a:lnSpc>
                <a:spcPct val="100000"/>
              </a:lnSpc>
              <a:spcAft>
                <a:spcPts val="0"/>
              </a:spcAft>
              <a:defRPr sz="800"/>
            </a:lvl1pPr>
            <a:lvl2pPr>
              <a:defRPr sz="1000"/>
            </a:lvl2pPr>
            <a:lvl3pPr>
              <a:defRPr sz="900"/>
            </a:lvl3pPr>
            <a:lvl4pPr>
              <a:defRPr sz="800"/>
            </a:lvl4pPr>
            <a:lvl5pPr>
              <a:defRPr sz="800"/>
            </a:lvl5pPr>
          </a:lstStyle>
          <a:p>
            <a:pPr lvl="0"/>
            <a:r>
              <a:rPr lang="en-GB"/>
              <a:t>Insert Designation,</a:t>
            </a:r>
            <a:br>
              <a:rPr lang="en-GB"/>
            </a:br>
            <a:r>
              <a:rPr lang="en-GB"/>
              <a:t>Department</a:t>
            </a:r>
          </a:p>
        </p:txBody>
      </p:sp>
      <p:sp>
        <p:nvSpPr>
          <p:cNvPr id="51" name="Text Placeholder 17">
            <a:extLst>
              <a:ext uri="{FF2B5EF4-FFF2-40B4-BE49-F238E27FC236}">
                <a16:creationId xmlns:a16="http://schemas.microsoft.com/office/drawing/2014/main" id="{92154D5A-7BB3-6AE0-C511-A83F318F387A}"/>
              </a:ext>
            </a:extLst>
          </p:cNvPr>
          <p:cNvSpPr>
            <a:spLocks noGrp="1"/>
          </p:cNvSpPr>
          <p:nvPr>
            <p:ph type="body" sz="quarter" idx="56" hasCustomPrompt="1"/>
          </p:nvPr>
        </p:nvSpPr>
        <p:spPr>
          <a:xfrm>
            <a:off x="8233032" y="5554184"/>
            <a:ext cx="480889" cy="123111"/>
          </a:xfrm>
          <a:solidFill>
            <a:schemeClr val="accent1"/>
          </a:solidFill>
        </p:spPr>
        <p:txBody>
          <a:bodyPr wrap="square" lIns="36000" tIns="0" rIns="0" bIns="0">
            <a:spAutoFit/>
          </a:bodyPr>
          <a:lstStyle>
            <a:lvl1pPr>
              <a:defRPr sz="800" b="1">
                <a:latin typeface="Arial" panose="020B0604020202020204" pitchFamily="34" charset="0"/>
              </a:defRPr>
            </a:lvl1pPr>
            <a:lvl2pPr>
              <a:defRPr>
                <a:latin typeface="Gotham Bold" pitchFamily="50" charset="0"/>
              </a:defRPr>
            </a:lvl2pPr>
            <a:lvl3pPr>
              <a:defRPr>
                <a:latin typeface="Gotham Bold" pitchFamily="50" charset="0"/>
              </a:defRPr>
            </a:lvl3pPr>
            <a:lvl4pPr>
              <a:defRPr>
                <a:latin typeface="Gotham Bold" pitchFamily="50" charset="0"/>
              </a:defRPr>
            </a:lvl4pPr>
            <a:lvl5pPr>
              <a:defRPr>
                <a:latin typeface="Gotham Bold" pitchFamily="50" charset="0"/>
              </a:defRPr>
            </a:lvl5pPr>
          </a:lstStyle>
          <a:p>
            <a:pPr lvl="0"/>
            <a:r>
              <a:rPr lang="en-GB"/>
              <a:t>Name</a:t>
            </a:r>
          </a:p>
        </p:txBody>
      </p:sp>
      <p:sp>
        <p:nvSpPr>
          <p:cNvPr id="52" name="Text Placeholder 17">
            <a:extLst>
              <a:ext uri="{FF2B5EF4-FFF2-40B4-BE49-F238E27FC236}">
                <a16:creationId xmlns:a16="http://schemas.microsoft.com/office/drawing/2014/main" id="{53C81D23-A811-2430-61A0-2C85E1CF82A1}"/>
              </a:ext>
            </a:extLst>
          </p:cNvPr>
          <p:cNvSpPr>
            <a:spLocks noGrp="1"/>
          </p:cNvSpPr>
          <p:nvPr>
            <p:ph type="body" sz="quarter" idx="57" hasCustomPrompt="1"/>
          </p:nvPr>
        </p:nvSpPr>
        <p:spPr>
          <a:xfrm>
            <a:off x="8233032" y="5706533"/>
            <a:ext cx="642771" cy="123111"/>
          </a:xfrm>
          <a:solidFill>
            <a:schemeClr val="accent1"/>
          </a:solidFill>
        </p:spPr>
        <p:txBody>
          <a:bodyPr wrap="square" lIns="36000" tIns="0" rIns="0" bIns="0">
            <a:spAutoFit/>
          </a:bodyPr>
          <a:lstStyle>
            <a:lvl1pPr>
              <a:defRPr sz="800" b="1">
                <a:latin typeface="Arial" panose="020B0604020202020204" pitchFamily="34" charset="0"/>
              </a:defRPr>
            </a:lvl1pPr>
            <a:lvl2pPr>
              <a:defRPr>
                <a:latin typeface="Gotham Bold" pitchFamily="50" charset="0"/>
              </a:defRPr>
            </a:lvl2pPr>
            <a:lvl3pPr>
              <a:defRPr>
                <a:latin typeface="Gotham Bold" pitchFamily="50" charset="0"/>
              </a:defRPr>
            </a:lvl3pPr>
            <a:lvl4pPr>
              <a:defRPr>
                <a:latin typeface="Gotham Bold" pitchFamily="50" charset="0"/>
              </a:defRPr>
            </a:lvl4pPr>
            <a:lvl5pPr>
              <a:defRPr>
                <a:latin typeface="Gotham Bold" pitchFamily="50" charset="0"/>
              </a:defRPr>
            </a:lvl5pPr>
          </a:lstStyle>
          <a:p>
            <a:pPr lvl="0"/>
            <a:r>
              <a:rPr lang="en-GB"/>
              <a:t>Surname</a:t>
            </a:r>
          </a:p>
        </p:txBody>
      </p:sp>
      <p:sp>
        <p:nvSpPr>
          <p:cNvPr id="53" name="Picture Placeholder 15">
            <a:extLst>
              <a:ext uri="{FF2B5EF4-FFF2-40B4-BE49-F238E27FC236}">
                <a16:creationId xmlns:a16="http://schemas.microsoft.com/office/drawing/2014/main" id="{46A2BB17-B957-2242-6FE5-A73A63DC3144}"/>
              </a:ext>
            </a:extLst>
          </p:cNvPr>
          <p:cNvSpPr>
            <a:spLocks noGrp="1"/>
          </p:cNvSpPr>
          <p:nvPr>
            <p:ph type="pic" sz="quarter" idx="58" hasCustomPrompt="1"/>
          </p:nvPr>
        </p:nvSpPr>
        <p:spPr>
          <a:xfrm>
            <a:off x="8230805" y="4337623"/>
            <a:ext cx="1220002" cy="1125068"/>
          </a:xfrm>
        </p:spPr>
        <p:txBody>
          <a:bodyPr/>
          <a:lstStyle>
            <a:lvl1pPr algn="ctr">
              <a:defRPr sz="800"/>
            </a:lvl1pPr>
          </a:lstStyle>
          <a:p>
            <a:r>
              <a:rPr lang="en-GB"/>
              <a:t>Click to insert photo</a:t>
            </a:r>
          </a:p>
        </p:txBody>
      </p:sp>
      <p:sp>
        <p:nvSpPr>
          <p:cNvPr id="54" name="Text Placeholder 11">
            <a:extLst>
              <a:ext uri="{FF2B5EF4-FFF2-40B4-BE49-F238E27FC236}">
                <a16:creationId xmlns:a16="http://schemas.microsoft.com/office/drawing/2014/main" id="{D1F0374F-CCD9-5B5B-C7E3-1D6D7613EC0A}"/>
              </a:ext>
            </a:extLst>
          </p:cNvPr>
          <p:cNvSpPr>
            <a:spLocks noGrp="1"/>
          </p:cNvSpPr>
          <p:nvPr>
            <p:ph type="body" sz="quarter" idx="59" hasCustomPrompt="1"/>
          </p:nvPr>
        </p:nvSpPr>
        <p:spPr>
          <a:xfrm>
            <a:off x="10005390" y="4223694"/>
            <a:ext cx="1440679" cy="2092325"/>
          </a:xfrm>
          <a:solidFill>
            <a:schemeClr val="bg1">
              <a:lumMod val="95000"/>
            </a:schemeClr>
          </a:solidFill>
          <a:ln w="6350">
            <a:noFill/>
          </a:ln>
        </p:spPr>
        <p:txBody>
          <a:bodyPr lIns="108000" tIns="1692000" rIns="216000"/>
          <a:lstStyle>
            <a:lvl1pPr>
              <a:lnSpc>
                <a:spcPct val="100000"/>
              </a:lnSpc>
              <a:spcAft>
                <a:spcPts val="0"/>
              </a:spcAft>
              <a:defRPr sz="800"/>
            </a:lvl1pPr>
            <a:lvl2pPr>
              <a:defRPr sz="1000"/>
            </a:lvl2pPr>
            <a:lvl3pPr>
              <a:defRPr sz="900"/>
            </a:lvl3pPr>
            <a:lvl4pPr>
              <a:defRPr sz="800"/>
            </a:lvl4pPr>
            <a:lvl5pPr>
              <a:defRPr sz="800"/>
            </a:lvl5pPr>
          </a:lstStyle>
          <a:p>
            <a:pPr lvl="0"/>
            <a:r>
              <a:rPr lang="en-GB"/>
              <a:t>Insert Designation,</a:t>
            </a:r>
            <a:br>
              <a:rPr lang="en-GB"/>
            </a:br>
            <a:r>
              <a:rPr lang="en-GB"/>
              <a:t>Department</a:t>
            </a:r>
          </a:p>
        </p:txBody>
      </p:sp>
      <p:sp>
        <p:nvSpPr>
          <p:cNvPr id="55" name="Text Placeholder 17">
            <a:extLst>
              <a:ext uri="{FF2B5EF4-FFF2-40B4-BE49-F238E27FC236}">
                <a16:creationId xmlns:a16="http://schemas.microsoft.com/office/drawing/2014/main" id="{03FFAB29-A145-ADB1-D09A-BD1E3AC2A0BC}"/>
              </a:ext>
            </a:extLst>
          </p:cNvPr>
          <p:cNvSpPr>
            <a:spLocks noGrp="1"/>
          </p:cNvSpPr>
          <p:nvPr>
            <p:ph type="body" sz="quarter" idx="60" hasCustomPrompt="1"/>
          </p:nvPr>
        </p:nvSpPr>
        <p:spPr>
          <a:xfrm>
            <a:off x="10117956" y="5554184"/>
            <a:ext cx="480889" cy="123111"/>
          </a:xfrm>
          <a:solidFill>
            <a:schemeClr val="accent1"/>
          </a:solidFill>
        </p:spPr>
        <p:txBody>
          <a:bodyPr wrap="square" lIns="36000" tIns="0" rIns="0" bIns="0">
            <a:spAutoFit/>
          </a:bodyPr>
          <a:lstStyle>
            <a:lvl1pPr>
              <a:defRPr sz="800" b="1">
                <a:latin typeface="Arial" panose="020B0604020202020204" pitchFamily="34" charset="0"/>
              </a:defRPr>
            </a:lvl1pPr>
            <a:lvl2pPr>
              <a:defRPr>
                <a:latin typeface="Gotham Bold" pitchFamily="50" charset="0"/>
              </a:defRPr>
            </a:lvl2pPr>
            <a:lvl3pPr>
              <a:defRPr>
                <a:latin typeface="Gotham Bold" pitchFamily="50" charset="0"/>
              </a:defRPr>
            </a:lvl3pPr>
            <a:lvl4pPr>
              <a:defRPr>
                <a:latin typeface="Gotham Bold" pitchFamily="50" charset="0"/>
              </a:defRPr>
            </a:lvl4pPr>
            <a:lvl5pPr>
              <a:defRPr>
                <a:latin typeface="Gotham Bold" pitchFamily="50" charset="0"/>
              </a:defRPr>
            </a:lvl5pPr>
          </a:lstStyle>
          <a:p>
            <a:pPr lvl="0"/>
            <a:r>
              <a:rPr lang="en-GB"/>
              <a:t>Name</a:t>
            </a:r>
          </a:p>
        </p:txBody>
      </p:sp>
      <p:sp>
        <p:nvSpPr>
          <p:cNvPr id="56" name="Text Placeholder 17">
            <a:extLst>
              <a:ext uri="{FF2B5EF4-FFF2-40B4-BE49-F238E27FC236}">
                <a16:creationId xmlns:a16="http://schemas.microsoft.com/office/drawing/2014/main" id="{9973B9B2-F709-138A-B4F2-AE16E6858490}"/>
              </a:ext>
            </a:extLst>
          </p:cNvPr>
          <p:cNvSpPr>
            <a:spLocks noGrp="1"/>
          </p:cNvSpPr>
          <p:nvPr>
            <p:ph type="body" sz="quarter" idx="61" hasCustomPrompt="1"/>
          </p:nvPr>
        </p:nvSpPr>
        <p:spPr>
          <a:xfrm>
            <a:off x="10117956" y="5706533"/>
            <a:ext cx="642771" cy="123111"/>
          </a:xfrm>
          <a:solidFill>
            <a:schemeClr val="accent1"/>
          </a:solidFill>
        </p:spPr>
        <p:txBody>
          <a:bodyPr wrap="square" lIns="36000" tIns="0" rIns="0" bIns="0">
            <a:spAutoFit/>
          </a:bodyPr>
          <a:lstStyle>
            <a:lvl1pPr>
              <a:defRPr sz="800" b="1">
                <a:latin typeface="Arial" panose="020B0604020202020204" pitchFamily="34" charset="0"/>
              </a:defRPr>
            </a:lvl1pPr>
            <a:lvl2pPr>
              <a:defRPr>
                <a:latin typeface="Gotham Bold" pitchFamily="50" charset="0"/>
              </a:defRPr>
            </a:lvl2pPr>
            <a:lvl3pPr>
              <a:defRPr>
                <a:latin typeface="Gotham Bold" pitchFamily="50" charset="0"/>
              </a:defRPr>
            </a:lvl3pPr>
            <a:lvl4pPr>
              <a:defRPr>
                <a:latin typeface="Gotham Bold" pitchFamily="50" charset="0"/>
              </a:defRPr>
            </a:lvl4pPr>
            <a:lvl5pPr>
              <a:defRPr>
                <a:latin typeface="Gotham Bold" pitchFamily="50" charset="0"/>
              </a:defRPr>
            </a:lvl5pPr>
          </a:lstStyle>
          <a:p>
            <a:pPr lvl="0"/>
            <a:r>
              <a:rPr lang="en-GB"/>
              <a:t>Surname</a:t>
            </a:r>
          </a:p>
        </p:txBody>
      </p:sp>
      <p:sp>
        <p:nvSpPr>
          <p:cNvPr id="57" name="Picture Placeholder 15">
            <a:extLst>
              <a:ext uri="{FF2B5EF4-FFF2-40B4-BE49-F238E27FC236}">
                <a16:creationId xmlns:a16="http://schemas.microsoft.com/office/drawing/2014/main" id="{A26693C4-3E06-894A-09F8-E6BCDC102C8C}"/>
              </a:ext>
            </a:extLst>
          </p:cNvPr>
          <p:cNvSpPr>
            <a:spLocks noGrp="1"/>
          </p:cNvSpPr>
          <p:nvPr>
            <p:ph type="pic" sz="quarter" idx="62" hasCustomPrompt="1"/>
          </p:nvPr>
        </p:nvSpPr>
        <p:spPr>
          <a:xfrm>
            <a:off x="10117957" y="4337623"/>
            <a:ext cx="1220002" cy="1125068"/>
          </a:xfrm>
        </p:spPr>
        <p:txBody>
          <a:bodyPr/>
          <a:lstStyle>
            <a:lvl1pPr algn="ctr">
              <a:defRPr sz="800"/>
            </a:lvl1pPr>
          </a:lstStyle>
          <a:p>
            <a:r>
              <a:rPr lang="en-GB"/>
              <a:t>Click to insert photo</a:t>
            </a:r>
          </a:p>
        </p:txBody>
      </p:sp>
      <p:grpSp>
        <p:nvGrpSpPr>
          <p:cNvPr id="68" name="Group 67">
            <a:extLst>
              <a:ext uri="{FF2B5EF4-FFF2-40B4-BE49-F238E27FC236}">
                <a16:creationId xmlns:a16="http://schemas.microsoft.com/office/drawing/2014/main" id="{A8356C76-3E5E-981A-79E8-8E17A8800A2A}"/>
              </a:ext>
            </a:extLst>
          </p:cNvPr>
          <p:cNvGrpSpPr/>
          <p:nvPr/>
        </p:nvGrpSpPr>
        <p:grpSpPr>
          <a:xfrm>
            <a:off x="12284372" y="0"/>
            <a:ext cx="2174455" cy="4839558"/>
            <a:chOff x="838200" y="1150069"/>
            <a:chExt cx="2175021" cy="4839558"/>
          </a:xfrm>
        </p:grpSpPr>
        <p:sp>
          <p:nvSpPr>
            <p:cNvPr id="69" name="Rectangle 68">
              <a:extLst>
                <a:ext uri="{FF2B5EF4-FFF2-40B4-BE49-F238E27FC236}">
                  <a16:creationId xmlns:a16="http://schemas.microsoft.com/office/drawing/2014/main" id="{823FB9B2-AB53-C6D6-0634-A344E1EC65DE}"/>
                </a:ext>
              </a:extLst>
            </p:cNvPr>
            <p:cNvSpPr/>
            <p:nvPr/>
          </p:nvSpPr>
          <p:spPr>
            <a:xfrm>
              <a:off x="838200" y="1150069"/>
              <a:ext cx="2146445" cy="4839558"/>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333333"/>
                </a:solidFill>
              </a:endParaRPr>
            </a:p>
          </p:txBody>
        </p:sp>
        <p:sp>
          <p:nvSpPr>
            <p:cNvPr id="70" name="Rectangle 69">
              <a:extLst>
                <a:ext uri="{FF2B5EF4-FFF2-40B4-BE49-F238E27FC236}">
                  <a16:creationId xmlns:a16="http://schemas.microsoft.com/office/drawing/2014/main" id="{22367F9A-30F1-9702-3A18-FBCAC875C93C}"/>
                </a:ext>
              </a:extLst>
            </p:cNvPr>
            <p:cNvSpPr/>
            <p:nvPr/>
          </p:nvSpPr>
          <p:spPr>
            <a:xfrm flipV="1">
              <a:off x="838200" y="1150069"/>
              <a:ext cx="2146445" cy="52016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799">
                <a:solidFill>
                  <a:srgbClr val="333333"/>
                </a:solidFill>
              </a:endParaRPr>
            </a:p>
          </p:txBody>
        </p:sp>
        <p:sp>
          <p:nvSpPr>
            <p:cNvPr id="71" name="TextBox 70">
              <a:extLst>
                <a:ext uri="{FF2B5EF4-FFF2-40B4-BE49-F238E27FC236}">
                  <a16:creationId xmlns:a16="http://schemas.microsoft.com/office/drawing/2014/main" id="{21A3A32A-FD11-1E27-D843-E520E60060D1}"/>
                </a:ext>
              </a:extLst>
            </p:cNvPr>
            <p:cNvSpPr txBox="1"/>
            <p:nvPr/>
          </p:nvSpPr>
          <p:spPr>
            <a:xfrm>
              <a:off x="866775" y="2189496"/>
              <a:ext cx="2087197" cy="553998"/>
            </a:xfrm>
            <a:prstGeom prst="rect">
              <a:avLst/>
            </a:prstGeom>
            <a:noFill/>
          </p:spPr>
          <p:txBody>
            <a:bodyPr wrap="square" rtlCol="0">
              <a:spAutoFit/>
            </a:bodyPr>
            <a:lstStyle/>
            <a:p>
              <a:r>
                <a:rPr lang="en-GB" sz="1000" b="1">
                  <a:solidFill>
                    <a:srgbClr val="333333"/>
                  </a:solidFill>
                </a:rPr>
                <a:t>2. </a:t>
              </a:r>
              <a:r>
                <a:rPr lang="en-GB" sz="1000">
                  <a:solidFill>
                    <a:srgbClr val="333333"/>
                  </a:solidFill>
                </a:rPr>
                <a:t>Click on the </a:t>
              </a:r>
              <a:r>
                <a:rPr lang="en-GB" sz="1000" b="0">
                  <a:solidFill>
                    <a:srgbClr val="333333"/>
                  </a:solidFill>
                  <a:latin typeface="Arial" panose="020B0604020202020204" pitchFamily="34" charset="0"/>
                </a:rPr>
                <a:t>icon</a:t>
              </a:r>
              <a:r>
                <a:rPr lang="en-GB" sz="1000">
                  <a:solidFill>
                    <a:srgbClr val="333333"/>
                  </a:solidFill>
                </a:rPr>
                <a:t> in the middle of the placeholder and choose the image from your computer.</a:t>
              </a:r>
            </a:p>
          </p:txBody>
        </p:sp>
        <p:sp>
          <p:nvSpPr>
            <p:cNvPr id="72" name="TextBox 71">
              <a:extLst>
                <a:ext uri="{FF2B5EF4-FFF2-40B4-BE49-F238E27FC236}">
                  <a16:creationId xmlns:a16="http://schemas.microsoft.com/office/drawing/2014/main" id="{62000412-C2BE-45C0-C089-2BD0FB0F2CA0}"/>
                </a:ext>
              </a:extLst>
            </p:cNvPr>
            <p:cNvSpPr txBox="1"/>
            <p:nvPr/>
          </p:nvSpPr>
          <p:spPr>
            <a:xfrm>
              <a:off x="866774" y="2943679"/>
              <a:ext cx="2146447" cy="553998"/>
            </a:xfrm>
            <a:prstGeom prst="rect">
              <a:avLst/>
            </a:prstGeom>
            <a:noFill/>
          </p:spPr>
          <p:txBody>
            <a:bodyPr wrap="square" rtlCol="0">
              <a:spAutoFit/>
            </a:bodyPr>
            <a:lstStyle/>
            <a:p>
              <a:r>
                <a:rPr lang="en-GB" sz="1000" b="1">
                  <a:solidFill>
                    <a:srgbClr val="333333"/>
                  </a:solidFill>
                </a:rPr>
                <a:t>3. </a:t>
              </a:r>
              <a:r>
                <a:rPr lang="en-GB" sz="1000">
                  <a:solidFill>
                    <a:srgbClr val="333333"/>
                  </a:solidFill>
                </a:rPr>
                <a:t>Click on the </a:t>
              </a:r>
              <a:r>
                <a:rPr lang="en-GB" sz="1000" b="0">
                  <a:solidFill>
                    <a:srgbClr val="333333"/>
                  </a:solidFill>
                  <a:latin typeface="Arial" panose="020B0604020202020204" pitchFamily="34" charset="0"/>
                </a:rPr>
                <a:t>Format Picture </a:t>
              </a:r>
              <a:r>
                <a:rPr lang="en-GB" sz="1000">
                  <a:solidFill>
                    <a:srgbClr val="333333"/>
                  </a:solidFill>
                </a:rPr>
                <a:t>tab in the ribbon and use the tools to edit the image.</a:t>
              </a:r>
            </a:p>
          </p:txBody>
        </p:sp>
        <p:sp>
          <p:nvSpPr>
            <p:cNvPr id="73" name="TextBox 72">
              <a:extLst>
                <a:ext uri="{FF2B5EF4-FFF2-40B4-BE49-F238E27FC236}">
                  <a16:creationId xmlns:a16="http://schemas.microsoft.com/office/drawing/2014/main" id="{B6D73D29-EED0-942E-BE3D-0178851AD46E}"/>
                </a:ext>
              </a:extLst>
            </p:cNvPr>
            <p:cNvSpPr txBox="1"/>
            <p:nvPr/>
          </p:nvSpPr>
          <p:spPr>
            <a:xfrm>
              <a:off x="866773" y="3543974"/>
              <a:ext cx="2146447" cy="1169551"/>
            </a:xfrm>
            <a:prstGeom prst="rect">
              <a:avLst/>
            </a:prstGeom>
            <a:noFill/>
          </p:spPr>
          <p:txBody>
            <a:bodyPr wrap="square" rtlCol="0">
              <a:spAutoFit/>
            </a:bodyPr>
            <a:lstStyle/>
            <a:p>
              <a:r>
                <a:rPr lang="en-GB" sz="1000" b="1">
                  <a:solidFill>
                    <a:srgbClr val="333333"/>
                  </a:solidFill>
                </a:rPr>
                <a:t>4. </a:t>
              </a:r>
              <a:r>
                <a:rPr lang="en-GB" sz="1000">
                  <a:solidFill>
                    <a:srgbClr val="333333"/>
                  </a:solidFill>
                </a:rPr>
                <a:t>Choose </a:t>
              </a:r>
              <a:r>
                <a:rPr lang="en-GB" sz="1000" b="0">
                  <a:solidFill>
                    <a:srgbClr val="333333"/>
                  </a:solidFill>
                  <a:latin typeface="Arial" panose="020B0604020202020204" pitchFamily="34" charset="0"/>
                </a:rPr>
                <a:t>Crop</a:t>
              </a:r>
              <a:r>
                <a:rPr lang="en-GB" sz="1000">
                  <a:solidFill>
                    <a:srgbClr val="333333"/>
                  </a:solidFill>
                </a:rPr>
                <a:t> to resize and move the image within the placeholder, using the white circles in the corners of the image. Click on the drop down arrow and choose </a:t>
              </a:r>
              <a:r>
                <a:rPr lang="en-GB" sz="1000" b="0">
                  <a:solidFill>
                    <a:srgbClr val="333333"/>
                  </a:solidFill>
                  <a:latin typeface="Arial" panose="020B0604020202020204" pitchFamily="34" charset="0"/>
                </a:rPr>
                <a:t>Fit </a:t>
              </a:r>
              <a:r>
                <a:rPr lang="en-GB" sz="1000">
                  <a:solidFill>
                    <a:srgbClr val="333333"/>
                  </a:solidFill>
                </a:rPr>
                <a:t>to fit the image to the placeholder.</a:t>
              </a:r>
            </a:p>
          </p:txBody>
        </p:sp>
        <p:sp>
          <p:nvSpPr>
            <p:cNvPr id="74" name="TextBox 73">
              <a:extLst>
                <a:ext uri="{FF2B5EF4-FFF2-40B4-BE49-F238E27FC236}">
                  <a16:creationId xmlns:a16="http://schemas.microsoft.com/office/drawing/2014/main" id="{EBCDF76A-EC9F-E83C-B75D-7E3BEE316D4C}"/>
                </a:ext>
              </a:extLst>
            </p:cNvPr>
            <p:cNvSpPr txBox="1"/>
            <p:nvPr/>
          </p:nvSpPr>
          <p:spPr>
            <a:xfrm>
              <a:off x="866774" y="4759822"/>
              <a:ext cx="2146447" cy="400110"/>
            </a:xfrm>
            <a:prstGeom prst="rect">
              <a:avLst/>
            </a:prstGeom>
            <a:noFill/>
          </p:spPr>
          <p:txBody>
            <a:bodyPr wrap="square" rtlCol="0">
              <a:spAutoFit/>
            </a:bodyPr>
            <a:lstStyle/>
            <a:p>
              <a:r>
                <a:rPr lang="en-GB" sz="1000" b="1">
                  <a:solidFill>
                    <a:srgbClr val="333333"/>
                  </a:solidFill>
                </a:rPr>
                <a:t>5. </a:t>
              </a:r>
              <a:r>
                <a:rPr lang="en-GB" sz="1000">
                  <a:solidFill>
                    <a:srgbClr val="333333"/>
                  </a:solidFill>
                </a:rPr>
                <a:t>Choose </a:t>
              </a:r>
              <a:r>
                <a:rPr lang="en-GB" sz="1000" b="0">
                  <a:solidFill>
                    <a:srgbClr val="333333"/>
                  </a:solidFill>
                  <a:latin typeface="Arial" panose="020B0604020202020204" pitchFamily="34" charset="0"/>
                </a:rPr>
                <a:t>Picture Colour </a:t>
              </a:r>
              <a:r>
                <a:rPr lang="en-GB" sz="1000">
                  <a:solidFill>
                    <a:srgbClr val="333333"/>
                  </a:solidFill>
                </a:rPr>
                <a:t>to adjust the Saturation, Tone, and Colour.</a:t>
              </a:r>
            </a:p>
          </p:txBody>
        </p:sp>
        <p:sp>
          <p:nvSpPr>
            <p:cNvPr id="75" name="TextBox 74">
              <a:extLst>
                <a:ext uri="{FF2B5EF4-FFF2-40B4-BE49-F238E27FC236}">
                  <a16:creationId xmlns:a16="http://schemas.microsoft.com/office/drawing/2014/main" id="{921906E7-1FB1-FB01-418F-FAC84C915144}"/>
                </a:ext>
              </a:extLst>
            </p:cNvPr>
            <p:cNvSpPr txBox="1"/>
            <p:nvPr/>
          </p:nvSpPr>
          <p:spPr>
            <a:xfrm>
              <a:off x="866774" y="5360117"/>
              <a:ext cx="2146447" cy="553998"/>
            </a:xfrm>
            <a:prstGeom prst="rect">
              <a:avLst/>
            </a:prstGeom>
            <a:noFill/>
          </p:spPr>
          <p:txBody>
            <a:bodyPr wrap="square" rtlCol="0">
              <a:spAutoFit/>
            </a:bodyPr>
            <a:lstStyle/>
            <a:p>
              <a:r>
                <a:rPr lang="en-GB" sz="1000" b="1">
                  <a:solidFill>
                    <a:srgbClr val="333333"/>
                  </a:solidFill>
                </a:rPr>
                <a:t>6. </a:t>
              </a:r>
              <a:r>
                <a:rPr lang="en-GB" sz="1000">
                  <a:solidFill>
                    <a:srgbClr val="333333"/>
                  </a:solidFill>
                </a:rPr>
                <a:t>Choose </a:t>
              </a:r>
              <a:r>
                <a:rPr lang="en-GB" sz="1000" b="0">
                  <a:solidFill>
                    <a:srgbClr val="333333"/>
                  </a:solidFill>
                  <a:latin typeface="Arial" panose="020B0604020202020204" pitchFamily="34" charset="0"/>
                </a:rPr>
                <a:t>Picture Correction </a:t>
              </a:r>
              <a:r>
                <a:rPr lang="en-GB" sz="1000">
                  <a:solidFill>
                    <a:srgbClr val="333333"/>
                  </a:solidFill>
                </a:rPr>
                <a:t>to adjust the Sharpness, Brightness, and Contrast.</a:t>
              </a:r>
            </a:p>
          </p:txBody>
        </p:sp>
        <p:sp>
          <p:nvSpPr>
            <p:cNvPr id="76" name="TextBox 75">
              <a:extLst>
                <a:ext uri="{FF2B5EF4-FFF2-40B4-BE49-F238E27FC236}">
                  <a16:creationId xmlns:a16="http://schemas.microsoft.com/office/drawing/2014/main" id="{3013053A-B2D1-C637-AF5E-68AAB8E4D85A}"/>
                </a:ext>
              </a:extLst>
            </p:cNvPr>
            <p:cNvSpPr txBox="1"/>
            <p:nvPr/>
          </p:nvSpPr>
          <p:spPr>
            <a:xfrm>
              <a:off x="1072610" y="1179173"/>
              <a:ext cx="1734772" cy="461665"/>
            </a:xfrm>
            <a:prstGeom prst="rect">
              <a:avLst/>
            </a:prstGeom>
            <a:noFill/>
          </p:spPr>
          <p:txBody>
            <a:bodyPr wrap="square" rtlCol="0">
              <a:spAutoFit/>
            </a:bodyPr>
            <a:lstStyle/>
            <a:p>
              <a:pPr algn="ctr"/>
              <a:r>
                <a:rPr lang="en-GB" sz="1200">
                  <a:solidFill>
                    <a:srgbClr val="333333"/>
                  </a:solidFill>
                  <a:latin typeface="+mn-lt"/>
                </a:rPr>
                <a:t>HOW TO INSERT AN IMAGE</a:t>
              </a:r>
            </a:p>
          </p:txBody>
        </p:sp>
        <p:sp>
          <p:nvSpPr>
            <p:cNvPr id="77" name="TextBox 76">
              <a:extLst>
                <a:ext uri="{FF2B5EF4-FFF2-40B4-BE49-F238E27FC236}">
                  <a16:creationId xmlns:a16="http://schemas.microsoft.com/office/drawing/2014/main" id="{F0508637-AEDD-47AD-1405-70E13B19B54F}"/>
                </a:ext>
              </a:extLst>
            </p:cNvPr>
            <p:cNvSpPr txBox="1"/>
            <p:nvPr/>
          </p:nvSpPr>
          <p:spPr>
            <a:xfrm>
              <a:off x="866775" y="1759910"/>
              <a:ext cx="2087197" cy="400110"/>
            </a:xfrm>
            <a:prstGeom prst="rect">
              <a:avLst/>
            </a:prstGeom>
            <a:noFill/>
          </p:spPr>
          <p:txBody>
            <a:bodyPr wrap="square" rtlCol="0">
              <a:spAutoFit/>
            </a:bodyPr>
            <a:lstStyle/>
            <a:p>
              <a:r>
                <a:rPr lang="en-GB" sz="1000" b="1">
                  <a:solidFill>
                    <a:srgbClr val="333333"/>
                  </a:solidFill>
                </a:rPr>
                <a:t>1. </a:t>
              </a:r>
              <a:r>
                <a:rPr lang="en-GB" sz="1000">
                  <a:solidFill>
                    <a:srgbClr val="333333"/>
                  </a:solidFill>
                </a:rPr>
                <a:t>If there is already an image present, </a:t>
              </a:r>
              <a:r>
                <a:rPr lang="en-GB" sz="1000">
                  <a:solidFill>
                    <a:srgbClr val="333333"/>
                  </a:solidFill>
                  <a:latin typeface="Arial" panose="020B0604020202020204" pitchFamily="34" charset="0"/>
                </a:rPr>
                <a:t>delete this first.</a:t>
              </a:r>
            </a:p>
          </p:txBody>
        </p:sp>
      </p:grpSp>
      <p:sp>
        <p:nvSpPr>
          <p:cNvPr id="2" name="Title 1">
            <a:extLst>
              <a:ext uri="{FF2B5EF4-FFF2-40B4-BE49-F238E27FC236}">
                <a16:creationId xmlns:a16="http://schemas.microsoft.com/office/drawing/2014/main" id="{DC8DABAF-37CE-7DED-BBC3-0AEAE67EDE6C}"/>
              </a:ext>
            </a:extLst>
          </p:cNvPr>
          <p:cNvSpPr>
            <a:spLocks noGrp="1"/>
          </p:cNvSpPr>
          <p:nvPr>
            <p:ph type="title" hasCustomPrompt="1"/>
          </p:nvPr>
        </p:nvSpPr>
        <p:spPr>
          <a:xfrm>
            <a:off x="450732" y="460771"/>
            <a:ext cx="10214490" cy="558405"/>
          </a:xfrm>
        </p:spPr>
        <p:txBody>
          <a:bodyPr/>
          <a:lstStyle>
            <a:lvl1pPr>
              <a:defRPr sz="3199"/>
            </a:lvl1pPr>
          </a:lstStyle>
          <a:p>
            <a:r>
              <a:rPr lang="en-GB"/>
              <a:t>Insert title here</a:t>
            </a:r>
          </a:p>
        </p:txBody>
      </p:sp>
      <p:grpSp>
        <p:nvGrpSpPr>
          <p:cNvPr id="3" name="Group 2">
            <a:extLst>
              <a:ext uri="{FF2B5EF4-FFF2-40B4-BE49-F238E27FC236}">
                <a16:creationId xmlns:a16="http://schemas.microsoft.com/office/drawing/2014/main" id="{7AABDDE0-BAF4-6D23-7871-F8DCB34E7A38}"/>
              </a:ext>
            </a:extLst>
          </p:cNvPr>
          <p:cNvGrpSpPr/>
          <p:nvPr userDrawn="1"/>
        </p:nvGrpSpPr>
        <p:grpSpPr>
          <a:xfrm>
            <a:off x="12284372" y="0"/>
            <a:ext cx="2174455" cy="4839558"/>
            <a:chOff x="838200" y="1150069"/>
            <a:chExt cx="2175021" cy="4839558"/>
          </a:xfrm>
        </p:grpSpPr>
        <p:sp>
          <p:nvSpPr>
            <p:cNvPr id="4" name="Rectangle 3">
              <a:extLst>
                <a:ext uri="{FF2B5EF4-FFF2-40B4-BE49-F238E27FC236}">
                  <a16:creationId xmlns:a16="http://schemas.microsoft.com/office/drawing/2014/main" id="{B4E7E086-FCCB-F749-0D34-B6E35915EC60}"/>
                </a:ext>
              </a:extLst>
            </p:cNvPr>
            <p:cNvSpPr/>
            <p:nvPr/>
          </p:nvSpPr>
          <p:spPr>
            <a:xfrm>
              <a:off x="838200" y="1150069"/>
              <a:ext cx="2146445" cy="4839558"/>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333333"/>
                </a:solidFill>
              </a:endParaRPr>
            </a:p>
          </p:txBody>
        </p:sp>
        <p:sp>
          <p:nvSpPr>
            <p:cNvPr id="5" name="Rectangle 4">
              <a:extLst>
                <a:ext uri="{FF2B5EF4-FFF2-40B4-BE49-F238E27FC236}">
                  <a16:creationId xmlns:a16="http://schemas.microsoft.com/office/drawing/2014/main" id="{1D2E07AC-816C-079A-B537-63E90CEFA8E3}"/>
                </a:ext>
              </a:extLst>
            </p:cNvPr>
            <p:cNvSpPr/>
            <p:nvPr/>
          </p:nvSpPr>
          <p:spPr>
            <a:xfrm flipV="1">
              <a:off x="838200" y="1150069"/>
              <a:ext cx="2146445" cy="52016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799">
                <a:solidFill>
                  <a:srgbClr val="333333"/>
                </a:solidFill>
              </a:endParaRPr>
            </a:p>
          </p:txBody>
        </p:sp>
        <p:sp>
          <p:nvSpPr>
            <p:cNvPr id="6" name="TextBox 5">
              <a:extLst>
                <a:ext uri="{FF2B5EF4-FFF2-40B4-BE49-F238E27FC236}">
                  <a16:creationId xmlns:a16="http://schemas.microsoft.com/office/drawing/2014/main" id="{EF84363B-8238-5666-3700-B7F65171EE5B}"/>
                </a:ext>
              </a:extLst>
            </p:cNvPr>
            <p:cNvSpPr txBox="1"/>
            <p:nvPr/>
          </p:nvSpPr>
          <p:spPr>
            <a:xfrm>
              <a:off x="866775" y="2189496"/>
              <a:ext cx="2087197" cy="553998"/>
            </a:xfrm>
            <a:prstGeom prst="rect">
              <a:avLst/>
            </a:prstGeom>
            <a:noFill/>
          </p:spPr>
          <p:txBody>
            <a:bodyPr wrap="square" rtlCol="0">
              <a:spAutoFit/>
            </a:bodyPr>
            <a:lstStyle/>
            <a:p>
              <a:r>
                <a:rPr lang="en-GB" sz="1000" b="1">
                  <a:solidFill>
                    <a:srgbClr val="333333"/>
                  </a:solidFill>
                </a:rPr>
                <a:t>2. </a:t>
              </a:r>
              <a:r>
                <a:rPr lang="en-GB" sz="1000">
                  <a:solidFill>
                    <a:srgbClr val="333333"/>
                  </a:solidFill>
                </a:rPr>
                <a:t>Click on the </a:t>
              </a:r>
              <a:r>
                <a:rPr lang="en-GB" sz="1000" b="0">
                  <a:solidFill>
                    <a:srgbClr val="333333"/>
                  </a:solidFill>
                  <a:latin typeface="Arial" panose="020B0604020202020204" pitchFamily="34" charset="0"/>
                </a:rPr>
                <a:t>icon</a:t>
              </a:r>
              <a:r>
                <a:rPr lang="en-GB" sz="1000">
                  <a:solidFill>
                    <a:srgbClr val="333333"/>
                  </a:solidFill>
                </a:rPr>
                <a:t> in the middle of the placeholder and choose the image from your computer.</a:t>
              </a:r>
            </a:p>
          </p:txBody>
        </p:sp>
        <p:sp>
          <p:nvSpPr>
            <p:cNvPr id="7" name="TextBox 6">
              <a:extLst>
                <a:ext uri="{FF2B5EF4-FFF2-40B4-BE49-F238E27FC236}">
                  <a16:creationId xmlns:a16="http://schemas.microsoft.com/office/drawing/2014/main" id="{D562D1C3-4DAC-2503-3B17-C2CB2FC9FA65}"/>
                </a:ext>
              </a:extLst>
            </p:cNvPr>
            <p:cNvSpPr txBox="1"/>
            <p:nvPr/>
          </p:nvSpPr>
          <p:spPr>
            <a:xfrm>
              <a:off x="866774" y="2943679"/>
              <a:ext cx="2146447" cy="553998"/>
            </a:xfrm>
            <a:prstGeom prst="rect">
              <a:avLst/>
            </a:prstGeom>
            <a:noFill/>
          </p:spPr>
          <p:txBody>
            <a:bodyPr wrap="square" rtlCol="0">
              <a:spAutoFit/>
            </a:bodyPr>
            <a:lstStyle/>
            <a:p>
              <a:r>
                <a:rPr lang="en-GB" sz="1000" b="1">
                  <a:solidFill>
                    <a:srgbClr val="333333"/>
                  </a:solidFill>
                </a:rPr>
                <a:t>3. </a:t>
              </a:r>
              <a:r>
                <a:rPr lang="en-GB" sz="1000">
                  <a:solidFill>
                    <a:srgbClr val="333333"/>
                  </a:solidFill>
                </a:rPr>
                <a:t>Click on the </a:t>
              </a:r>
              <a:r>
                <a:rPr lang="en-GB" sz="1000" b="0">
                  <a:solidFill>
                    <a:srgbClr val="333333"/>
                  </a:solidFill>
                  <a:latin typeface="Arial" panose="020B0604020202020204" pitchFamily="34" charset="0"/>
                </a:rPr>
                <a:t>Format Picture </a:t>
              </a:r>
              <a:r>
                <a:rPr lang="en-GB" sz="1000">
                  <a:solidFill>
                    <a:srgbClr val="333333"/>
                  </a:solidFill>
                </a:rPr>
                <a:t>tab in the ribbon and use the tools to edit the image.</a:t>
              </a:r>
            </a:p>
          </p:txBody>
        </p:sp>
        <p:sp>
          <p:nvSpPr>
            <p:cNvPr id="8" name="TextBox 7">
              <a:extLst>
                <a:ext uri="{FF2B5EF4-FFF2-40B4-BE49-F238E27FC236}">
                  <a16:creationId xmlns:a16="http://schemas.microsoft.com/office/drawing/2014/main" id="{8A0325BB-B998-57FC-67CC-1F3E7D294EF1}"/>
                </a:ext>
              </a:extLst>
            </p:cNvPr>
            <p:cNvSpPr txBox="1"/>
            <p:nvPr/>
          </p:nvSpPr>
          <p:spPr>
            <a:xfrm>
              <a:off x="866773" y="3543974"/>
              <a:ext cx="2146447" cy="1169551"/>
            </a:xfrm>
            <a:prstGeom prst="rect">
              <a:avLst/>
            </a:prstGeom>
            <a:noFill/>
          </p:spPr>
          <p:txBody>
            <a:bodyPr wrap="square" rtlCol="0">
              <a:spAutoFit/>
            </a:bodyPr>
            <a:lstStyle/>
            <a:p>
              <a:r>
                <a:rPr lang="en-GB" sz="1000" b="1">
                  <a:solidFill>
                    <a:srgbClr val="333333"/>
                  </a:solidFill>
                </a:rPr>
                <a:t>4. </a:t>
              </a:r>
              <a:r>
                <a:rPr lang="en-GB" sz="1000">
                  <a:solidFill>
                    <a:srgbClr val="333333"/>
                  </a:solidFill>
                </a:rPr>
                <a:t>Choose </a:t>
              </a:r>
              <a:r>
                <a:rPr lang="en-GB" sz="1000" b="0">
                  <a:solidFill>
                    <a:srgbClr val="333333"/>
                  </a:solidFill>
                  <a:latin typeface="Arial" panose="020B0604020202020204" pitchFamily="34" charset="0"/>
                </a:rPr>
                <a:t>Crop</a:t>
              </a:r>
              <a:r>
                <a:rPr lang="en-GB" sz="1000">
                  <a:solidFill>
                    <a:srgbClr val="333333"/>
                  </a:solidFill>
                </a:rPr>
                <a:t> to resize and move the image within the placeholder, using the white circles in the corners of the image. Click on the drop down arrow and choose </a:t>
              </a:r>
              <a:r>
                <a:rPr lang="en-GB" sz="1000" b="0">
                  <a:solidFill>
                    <a:srgbClr val="333333"/>
                  </a:solidFill>
                  <a:latin typeface="Arial" panose="020B0604020202020204" pitchFamily="34" charset="0"/>
                </a:rPr>
                <a:t>Fit </a:t>
              </a:r>
              <a:r>
                <a:rPr lang="en-GB" sz="1000">
                  <a:solidFill>
                    <a:srgbClr val="333333"/>
                  </a:solidFill>
                </a:rPr>
                <a:t>to fit the image to the placeholder.</a:t>
              </a:r>
            </a:p>
          </p:txBody>
        </p:sp>
        <p:sp>
          <p:nvSpPr>
            <p:cNvPr id="9" name="TextBox 8">
              <a:extLst>
                <a:ext uri="{FF2B5EF4-FFF2-40B4-BE49-F238E27FC236}">
                  <a16:creationId xmlns:a16="http://schemas.microsoft.com/office/drawing/2014/main" id="{0932C5D1-678B-2666-38C0-2A401EC851B1}"/>
                </a:ext>
              </a:extLst>
            </p:cNvPr>
            <p:cNvSpPr txBox="1"/>
            <p:nvPr/>
          </p:nvSpPr>
          <p:spPr>
            <a:xfrm>
              <a:off x="866774" y="4759822"/>
              <a:ext cx="2146447" cy="400110"/>
            </a:xfrm>
            <a:prstGeom prst="rect">
              <a:avLst/>
            </a:prstGeom>
            <a:noFill/>
          </p:spPr>
          <p:txBody>
            <a:bodyPr wrap="square" rtlCol="0">
              <a:spAutoFit/>
            </a:bodyPr>
            <a:lstStyle/>
            <a:p>
              <a:r>
                <a:rPr lang="en-GB" sz="1000" b="1">
                  <a:solidFill>
                    <a:srgbClr val="333333"/>
                  </a:solidFill>
                </a:rPr>
                <a:t>5. </a:t>
              </a:r>
              <a:r>
                <a:rPr lang="en-GB" sz="1000">
                  <a:solidFill>
                    <a:srgbClr val="333333"/>
                  </a:solidFill>
                </a:rPr>
                <a:t>Choose </a:t>
              </a:r>
              <a:r>
                <a:rPr lang="en-GB" sz="1000" b="0">
                  <a:solidFill>
                    <a:srgbClr val="333333"/>
                  </a:solidFill>
                  <a:latin typeface="Arial" panose="020B0604020202020204" pitchFamily="34" charset="0"/>
                </a:rPr>
                <a:t>Picture Colour </a:t>
              </a:r>
              <a:r>
                <a:rPr lang="en-GB" sz="1000">
                  <a:solidFill>
                    <a:srgbClr val="333333"/>
                  </a:solidFill>
                </a:rPr>
                <a:t>to adjust the Saturation, Tone, and Colour.</a:t>
              </a:r>
            </a:p>
          </p:txBody>
        </p:sp>
        <p:sp>
          <p:nvSpPr>
            <p:cNvPr id="58" name="TextBox 57">
              <a:extLst>
                <a:ext uri="{FF2B5EF4-FFF2-40B4-BE49-F238E27FC236}">
                  <a16:creationId xmlns:a16="http://schemas.microsoft.com/office/drawing/2014/main" id="{DA15C3BF-55DE-5367-FFF3-8A1D5FC23FFA}"/>
                </a:ext>
              </a:extLst>
            </p:cNvPr>
            <p:cNvSpPr txBox="1"/>
            <p:nvPr/>
          </p:nvSpPr>
          <p:spPr>
            <a:xfrm>
              <a:off x="866774" y="5360117"/>
              <a:ext cx="2146447" cy="553998"/>
            </a:xfrm>
            <a:prstGeom prst="rect">
              <a:avLst/>
            </a:prstGeom>
            <a:noFill/>
          </p:spPr>
          <p:txBody>
            <a:bodyPr wrap="square" rtlCol="0">
              <a:spAutoFit/>
            </a:bodyPr>
            <a:lstStyle/>
            <a:p>
              <a:r>
                <a:rPr lang="en-GB" sz="1000" b="1">
                  <a:solidFill>
                    <a:srgbClr val="333333"/>
                  </a:solidFill>
                </a:rPr>
                <a:t>6. </a:t>
              </a:r>
              <a:r>
                <a:rPr lang="en-GB" sz="1000">
                  <a:solidFill>
                    <a:srgbClr val="333333"/>
                  </a:solidFill>
                </a:rPr>
                <a:t>Choose </a:t>
              </a:r>
              <a:r>
                <a:rPr lang="en-GB" sz="1000" b="0">
                  <a:solidFill>
                    <a:srgbClr val="333333"/>
                  </a:solidFill>
                  <a:latin typeface="Arial" panose="020B0604020202020204" pitchFamily="34" charset="0"/>
                </a:rPr>
                <a:t>Picture Correction </a:t>
              </a:r>
              <a:r>
                <a:rPr lang="en-GB" sz="1000">
                  <a:solidFill>
                    <a:srgbClr val="333333"/>
                  </a:solidFill>
                </a:rPr>
                <a:t>to adjust the Sharpness, Brightness, and Contrast.</a:t>
              </a:r>
            </a:p>
          </p:txBody>
        </p:sp>
        <p:sp>
          <p:nvSpPr>
            <p:cNvPr id="59" name="TextBox 58">
              <a:extLst>
                <a:ext uri="{FF2B5EF4-FFF2-40B4-BE49-F238E27FC236}">
                  <a16:creationId xmlns:a16="http://schemas.microsoft.com/office/drawing/2014/main" id="{96343950-36DB-A745-7FFB-F1059121D3D4}"/>
                </a:ext>
              </a:extLst>
            </p:cNvPr>
            <p:cNvSpPr txBox="1"/>
            <p:nvPr/>
          </p:nvSpPr>
          <p:spPr>
            <a:xfrm>
              <a:off x="1072610" y="1179173"/>
              <a:ext cx="1734772" cy="461665"/>
            </a:xfrm>
            <a:prstGeom prst="rect">
              <a:avLst/>
            </a:prstGeom>
            <a:noFill/>
          </p:spPr>
          <p:txBody>
            <a:bodyPr wrap="square" rtlCol="0">
              <a:spAutoFit/>
            </a:bodyPr>
            <a:lstStyle/>
            <a:p>
              <a:pPr algn="ctr"/>
              <a:r>
                <a:rPr lang="en-GB" sz="1200">
                  <a:solidFill>
                    <a:srgbClr val="333333"/>
                  </a:solidFill>
                  <a:latin typeface="+mn-lt"/>
                </a:rPr>
                <a:t>HOW TO INSERT AN IMAGE</a:t>
              </a:r>
            </a:p>
          </p:txBody>
        </p:sp>
        <p:sp>
          <p:nvSpPr>
            <p:cNvPr id="60" name="TextBox 59">
              <a:extLst>
                <a:ext uri="{FF2B5EF4-FFF2-40B4-BE49-F238E27FC236}">
                  <a16:creationId xmlns:a16="http://schemas.microsoft.com/office/drawing/2014/main" id="{0F86EFF0-DC81-206E-2886-53C9BD3C04FC}"/>
                </a:ext>
              </a:extLst>
            </p:cNvPr>
            <p:cNvSpPr txBox="1"/>
            <p:nvPr userDrawn="1"/>
          </p:nvSpPr>
          <p:spPr>
            <a:xfrm>
              <a:off x="866775" y="1759910"/>
              <a:ext cx="2087197" cy="400110"/>
            </a:xfrm>
            <a:prstGeom prst="rect">
              <a:avLst/>
            </a:prstGeom>
            <a:noFill/>
          </p:spPr>
          <p:txBody>
            <a:bodyPr wrap="square" rtlCol="0">
              <a:spAutoFit/>
            </a:bodyPr>
            <a:lstStyle/>
            <a:p>
              <a:r>
                <a:rPr lang="en-GB" sz="1000" b="1">
                  <a:solidFill>
                    <a:srgbClr val="333333"/>
                  </a:solidFill>
                </a:rPr>
                <a:t>1. </a:t>
              </a:r>
              <a:r>
                <a:rPr lang="en-GB" sz="1000">
                  <a:solidFill>
                    <a:srgbClr val="333333"/>
                  </a:solidFill>
                </a:rPr>
                <a:t>If there is already an image present, </a:t>
              </a:r>
              <a:r>
                <a:rPr lang="en-GB" sz="1000">
                  <a:solidFill>
                    <a:srgbClr val="333333"/>
                  </a:solidFill>
                  <a:latin typeface="Arial" panose="020B0604020202020204" pitchFamily="34" charset="0"/>
                </a:rPr>
                <a:t>delete this first.</a:t>
              </a:r>
            </a:p>
          </p:txBody>
        </p:sp>
      </p:grpSp>
      <p:sp>
        <p:nvSpPr>
          <p:cNvPr id="63" name="Footer Placeholder 4">
            <a:extLst>
              <a:ext uri="{FF2B5EF4-FFF2-40B4-BE49-F238E27FC236}">
                <a16:creationId xmlns:a16="http://schemas.microsoft.com/office/drawing/2014/main" id="{B06AB847-E6BA-C1E6-6368-A01A2B7B2E11}"/>
              </a:ext>
            </a:extLst>
          </p:cNvPr>
          <p:cNvSpPr>
            <a:spLocks noGrp="1"/>
          </p:cNvSpPr>
          <p:nvPr>
            <p:ph type="ftr" sz="quarter" idx="3"/>
          </p:nvPr>
        </p:nvSpPr>
        <p:spPr>
          <a:xfrm rot="5400000">
            <a:off x="8770654" y="3198629"/>
            <a:ext cx="6616800" cy="219543"/>
          </a:xfrm>
          <a:prstGeom prst="rect">
            <a:avLst/>
          </a:prstGeom>
          <a:solidFill>
            <a:schemeClr val="accent1"/>
          </a:solidFill>
        </p:spPr>
        <p:txBody>
          <a:bodyPr wrap="square" rtlCol="0" anchor="ctr">
            <a:noAutofit/>
          </a:bodyPr>
          <a:lstStyle>
            <a:lvl1pPr algn="ctr">
              <a:lnSpc>
                <a:spcPct val="100000"/>
              </a:lnSpc>
              <a:spcAft>
                <a:spcPts val="1200"/>
              </a:spcAft>
              <a:defRPr lang="en-GB" sz="900" b="0" spc="100" baseline="0" smtClean="0"/>
            </a:lvl1pPr>
          </a:lstStyle>
          <a:p>
            <a:r>
              <a:rPr lang="en-IN"/>
              <a:t>SECTION TITLE</a:t>
            </a:r>
          </a:p>
        </p:txBody>
      </p:sp>
      <p:sp>
        <p:nvSpPr>
          <p:cNvPr id="64" name="Slide Number Placeholder 46">
            <a:extLst>
              <a:ext uri="{FF2B5EF4-FFF2-40B4-BE49-F238E27FC236}">
                <a16:creationId xmlns:a16="http://schemas.microsoft.com/office/drawing/2014/main" id="{F7AB8EEB-5269-52A4-A6D2-DC0F69D94E40}"/>
              </a:ext>
            </a:extLst>
          </p:cNvPr>
          <p:cNvSpPr>
            <a:spLocks noGrp="1"/>
          </p:cNvSpPr>
          <p:nvPr>
            <p:ph type="sldNum" sz="quarter" idx="63"/>
          </p:nvPr>
        </p:nvSpPr>
        <p:spPr>
          <a:xfrm>
            <a:off x="11967901" y="6617924"/>
            <a:ext cx="220924" cy="240077"/>
          </a:xfrm>
          <a:prstGeom prst="rect">
            <a:avLst/>
          </a:prstGeom>
          <a:solidFill>
            <a:schemeClr val="accent1"/>
          </a:solidFill>
        </p:spPr>
        <p:txBody>
          <a:bodyPr/>
          <a:lstStyle/>
          <a:p>
            <a:fld id="{BB07EAE1-021A-493C-B07F-6FE9E5D11BEB}" type="slidenum">
              <a:rPr lang="en-GB" smtClean="0"/>
              <a:pPr/>
              <a:t>‹#›</a:t>
            </a:fld>
            <a:endParaRPr lang="en-GB"/>
          </a:p>
        </p:txBody>
      </p:sp>
    </p:spTree>
    <p:custDataLst>
      <p:tags r:id="rId1"/>
    </p:custDataLst>
    <p:extLst>
      <p:ext uri="{BB962C8B-B14F-4D97-AF65-F5344CB8AC3E}">
        <p14:creationId xmlns:p14="http://schemas.microsoft.com/office/powerpoint/2010/main" val="3080285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Our team x6">
    <p:spTree>
      <p:nvGrpSpPr>
        <p:cNvPr id="1" name=""/>
        <p:cNvGrpSpPr/>
        <p:nvPr/>
      </p:nvGrpSpPr>
      <p:grpSpPr>
        <a:xfrm>
          <a:off x="0" y="0"/>
          <a:ext cx="0" cy="0"/>
          <a:chOff x="0" y="0"/>
          <a:chExt cx="0" cy="0"/>
        </a:xfrm>
      </p:grpSpPr>
      <p:sp>
        <p:nvSpPr>
          <p:cNvPr id="98" name="Text Placeholder 11">
            <a:extLst>
              <a:ext uri="{FF2B5EF4-FFF2-40B4-BE49-F238E27FC236}">
                <a16:creationId xmlns:a16="http://schemas.microsoft.com/office/drawing/2014/main" id="{218AFEBA-BD58-D03F-06A3-9F2FA3D6E66B}"/>
              </a:ext>
            </a:extLst>
          </p:cNvPr>
          <p:cNvSpPr>
            <a:spLocks noGrp="1"/>
          </p:cNvSpPr>
          <p:nvPr>
            <p:ph type="body" sz="quarter" idx="27" hasCustomPrompt="1"/>
          </p:nvPr>
        </p:nvSpPr>
        <p:spPr>
          <a:xfrm>
            <a:off x="450732" y="1898651"/>
            <a:ext cx="3223159" cy="1814033"/>
          </a:xfrm>
          <a:solidFill>
            <a:schemeClr val="bg1">
              <a:lumMod val="95000"/>
            </a:schemeClr>
          </a:solidFill>
          <a:ln w="6350">
            <a:noFill/>
          </a:ln>
        </p:spPr>
        <p:txBody>
          <a:bodyPr lIns="1296000" tIns="396000" rIns="216000"/>
          <a:lstStyle>
            <a:lvl1pPr>
              <a:lnSpc>
                <a:spcPct val="100000"/>
              </a:lnSpc>
              <a:spcAft>
                <a:spcPts val="0"/>
              </a:spcAft>
              <a:defRPr sz="1000"/>
            </a:lvl1pPr>
            <a:lvl2pPr>
              <a:defRPr sz="1000"/>
            </a:lvl2pPr>
            <a:lvl3pPr>
              <a:defRPr sz="900"/>
            </a:lvl3pPr>
            <a:lvl4pPr>
              <a:defRPr sz="800"/>
            </a:lvl4pPr>
            <a:lvl5pPr>
              <a:defRPr sz="800"/>
            </a:lvl5pPr>
          </a:lstStyle>
          <a:p>
            <a:pPr lvl="0"/>
            <a:r>
              <a:rPr lang="en-GB"/>
              <a:t>Insert Designation,</a:t>
            </a:r>
            <a:br>
              <a:rPr lang="en-GB"/>
            </a:br>
            <a:r>
              <a:rPr lang="en-GB"/>
              <a:t>Department</a:t>
            </a:r>
          </a:p>
        </p:txBody>
      </p:sp>
      <p:sp>
        <p:nvSpPr>
          <p:cNvPr id="99" name="Picture Placeholder 15">
            <a:extLst>
              <a:ext uri="{FF2B5EF4-FFF2-40B4-BE49-F238E27FC236}">
                <a16:creationId xmlns:a16="http://schemas.microsoft.com/office/drawing/2014/main" id="{BE8F8F95-F0B8-0870-134B-12F00B43AEBD}"/>
              </a:ext>
            </a:extLst>
          </p:cNvPr>
          <p:cNvSpPr>
            <a:spLocks noGrp="1"/>
          </p:cNvSpPr>
          <p:nvPr>
            <p:ph type="pic" sz="quarter" idx="28" hasCustomPrompt="1"/>
          </p:nvPr>
        </p:nvSpPr>
        <p:spPr>
          <a:xfrm>
            <a:off x="543500" y="1986057"/>
            <a:ext cx="1109978" cy="1625026"/>
          </a:xfrm>
        </p:spPr>
        <p:txBody>
          <a:bodyPr/>
          <a:lstStyle>
            <a:lvl1pPr algn="ctr">
              <a:defRPr sz="800"/>
            </a:lvl1pPr>
          </a:lstStyle>
          <a:p>
            <a:r>
              <a:rPr lang="en-GB"/>
              <a:t>Click to insert photo</a:t>
            </a:r>
          </a:p>
        </p:txBody>
      </p:sp>
      <p:sp>
        <p:nvSpPr>
          <p:cNvPr id="100" name="Text Placeholder 17">
            <a:extLst>
              <a:ext uri="{FF2B5EF4-FFF2-40B4-BE49-F238E27FC236}">
                <a16:creationId xmlns:a16="http://schemas.microsoft.com/office/drawing/2014/main" id="{71D1EFDA-037C-7351-2826-B9CB4B3A27D7}"/>
              </a:ext>
            </a:extLst>
          </p:cNvPr>
          <p:cNvSpPr>
            <a:spLocks noGrp="1"/>
          </p:cNvSpPr>
          <p:nvPr>
            <p:ph type="body" sz="quarter" idx="29" hasCustomPrompt="1"/>
          </p:nvPr>
        </p:nvSpPr>
        <p:spPr>
          <a:xfrm>
            <a:off x="1754722" y="2032957"/>
            <a:ext cx="1701472" cy="184666"/>
          </a:xfrm>
          <a:solidFill>
            <a:schemeClr val="accent1"/>
          </a:solidFill>
        </p:spPr>
        <p:txBody>
          <a:bodyPr wrap="square" lIns="0" tIns="0" rIns="0" bIns="0">
            <a:spAutoFit/>
          </a:bodyPr>
          <a:lstStyle>
            <a:lvl1pPr>
              <a:defRPr sz="1200" b="1">
                <a:latin typeface="Arial" panose="020B0604020202020204" pitchFamily="34" charset="0"/>
              </a:defRPr>
            </a:lvl1pPr>
            <a:lvl2pPr>
              <a:defRPr>
                <a:latin typeface="Gotham Bold" pitchFamily="50" charset="0"/>
              </a:defRPr>
            </a:lvl2pPr>
            <a:lvl3pPr>
              <a:defRPr>
                <a:latin typeface="Gotham Bold" pitchFamily="50" charset="0"/>
              </a:defRPr>
            </a:lvl3pPr>
            <a:lvl4pPr>
              <a:defRPr>
                <a:latin typeface="Gotham Bold" pitchFamily="50" charset="0"/>
              </a:defRPr>
            </a:lvl4pPr>
            <a:lvl5pPr>
              <a:defRPr>
                <a:latin typeface="Gotham Bold" pitchFamily="50" charset="0"/>
              </a:defRPr>
            </a:lvl5pPr>
          </a:lstStyle>
          <a:p>
            <a:pPr lvl="0"/>
            <a:r>
              <a:rPr lang="en-GB"/>
              <a:t>Insert Name</a:t>
            </a:r>
          </a:p>
        </p:txBody>
      </p:sp>
      <p:sp>
        <p:nvSpPr>
          <p:cNvPr id="101" name="Text Placeholder 11">
            <a:extLst>
              <a:ext uri="{FF2B5EF4-FFF2-40B4-BE49-F238E27FC236}">
                <a16:creationId xmlns:a16="http://schemas.microsoft.com/office/drawing/2014/main" id="{06B5B16D-4801-D271-2473-C660CB4716C0}"/>
              </a:ext>
            </a:extLst>
          </p:cNvPr>
          <p:cNvSpPr>
            <a:spLocks noGrp="1"/>
          </p:cNvSpPr>
          <p:nvPr>
            <p:ph type="body" sz="quarter" idx="30" hasCustomPrompt="1"/>
          </p:nvPr>
        </p:nvSpPr>
        <p:spPr>
          <a:xfrm>
            <a:off x="4103305" y="1898651"/>
            <a:ext cx="3223159" cy="1814033"/>
          </a:xfrm>
          <a:solidFill>
            <a:schemeClr val="bg1">
              <a:lumMod val="95000"/>
            </a:schemeClr>
          </a:solidFill>
          <a:ln w="6350">
            <a:noFill/>
          </a:ln>
        </p:spPr>
        <p:txBody>
          <a:bodyPr lIns="1296000" tIns="396000" rIns="216000"/>
          <a:lstStyle>
            <a:lvl1pPr>
              <a:lnSpc>
                <a:spcPct val="100000"/>
              </a:lnSpc>
              <a:spcAft>
                <a:spcPts val="0"/>
              </a:spcAft>
              <a:defRPr sz="1000"/>
            </a:lvl1pPr>
            <a:lvl2pPr>
              <a:defRPr sz="1000"/>
            </a:lvl2pPr>
            <a:lvl3pPr>
              <a:defRPr sz="900"/>
            </a:lvl3pPr>
            <a:lvl4pPr>
              <a:defRPr sz="800"/>
            </a:lvl4pPr>
            <a:lvl5pPr>
              <a:defRPr sz="800"/>
            </a:lvl5pPr>
          </a:lstStyle>
          <a:p>
            <a:pPr lvl="0"/>
            <a:r>
              <a:rPr lang="en-GB"/>
              <a:t>Insert Designation,</a:t>
            </a:r>
            <a:br>
              <a:rPr lang="en-GB"/>
            </a:br>
            <a:r>
              <a:rPr lang="en-GB"/>
              <a:t>Department</a:t>
            </a:r>
          </a:p>
        </p:txBody>
      </p:sp>
      <p:sp>
        <p:nvSpPr>
          <p:cNvPr id="102" name="Picture Placeholder 15">
            <a:extLst>
              <a:ext uri="{FF2B5EF4-FFF2-40B4-BE49-F238E27FC236}">
                <a16:creationId xmlns:a16="http://schemas.microsoft.com/office/drawing/2014/main" id="{EFE7817B-95E2-0B24-C45D-1C83BB05614E}"/>
              </a:ext>
            </a:extLst>
          </p:cNvPr>
          <p:cNvSpPr>
            <a:spLocks noGrp="1"/>
          </p:cNvSpPr>
          <p:nvPr>
            <p:ph type="pic" sz="quarter" idx="31" hasCustomPrompt="1"/>
          </p:nvPr>
        </p:nvSpPr>
        <p:spPr>
          <a:xfrm>
            <a:off x="4196072" y="1986057"/>
            <a:ext cx="1109978" cy="1625026"/>
          </a:xfrm>
        </p:spPr>
        <p:txBody>
          <a:bodyPr/>
          <a:lstStyle>
            <a:lvl1pPr algn="ctr">
              <a:defRPr sz="800"/>
            </a:lvl1pPr>
          </a:lstStyle>
          <a:p>
            <a:r>
              <a:rPr lang="en-GB"/>
              <a:t>Click to insert photo</a:t>
            </a:r>
          </a:p>
        </p:txBody>
      </p:sp>
      <p:sp>
        <p:nvSpPr>
          <p:cNvPr id="103" name="Text Placeholder 17">
            <a:extLst>
              <a:ext uri="{FF2B5EF4-FFF2-40B4-BE49-F238E27FC236}">
                <a16:creationId xmlns:a16="http://schemas.microsoft.com/office/drawing/2014/main" id="{A28679F1-6A55-3777-964F-31F6A726EE7B}"/>
              </a:ext>
            </a:extLst>
          </p:cNvPr>
          <p:cNvSpPr>
            <a:spLocks noGrp="1"/>
          </p:cNvSpPr>
          <p:nvPr>
            <p:ph type="body" sz="quarter" idx="32" hasCustomPrompt="1"/>
          </p:nvPr>
        </p:nvSpPr>
        <p:spPr>
          <a:xfrm>
            <a:off x="5407295" y="2032957"/>
            <a:ext cx="1701472" cy="184666"/>
          </a:xfrm>
          <a:solidFill>
            <a:schemeClr val="accent1"/>
          </a:solidFill>
        </p:spPr>
        <p:txBody>
          <a:bodyPr wrap="square" lIns="0" tIns="0" rIns="0" bIns="0">
            <a:spAutoFit/>
          </a:bodyPr>
          <a:lstStyle>
            <a:lvl1pPr>
              <a:defRPr sz="1200" b="1">
                <a:latin typeface="Arial" panose="020B0604020202020204" pitchFamily="34" charset="0"/>
              </a:defRPr>
            </a:lvl1pPr>
            <a:lvl2pPr>
              <a:defRPr>
                <a:latin typeface="Gotham Bold" pitchFamily="50" charset="0"/>
              </a:defRPr>
            </a:lvl2pPr>
            <a:lvl3pPr>
              <a:defRPr>
                <a:latin typeface="Gotham Bold" pitchFamily="50" charset="0"/>
              </a:defRPr>
            </a:lvl3pPr>
            <a:lvl4pPr>
              <a:defRPr>
                <a:latin typeface="Gotham Bold" pitchFamily="50" charset="0"/>
              </a:defRPr>
            </a:lvl4pPr>
            <a:lvl5pPr>
              <a:defRPr>
                <a:latin typeface="Gotham Bold" pitchFamily="50" charset="0"/>
              </a:defRPr>
            </a:lvl5pPr>
          </a:lstStyle>
          <a:p>
            <a:pPr lvl="0"/>
            <a:r>
              <a:rPr lang="en-GB"/>
              <a:t>Insert Name</a:t>
            </a:r>
          </a:p>
        </p:txBody>
      </p:sp>
      <p:sp>
        <p:nvSpPr>
          <p:cNvPr id="104" name="Text Placeholder 11">
            <a:extLst>
              <a:ext uri="{FF2B5EF4-FFF2-40B4-BE49-F238E27FC236}">
                <a16:creationId xmlns:a16="http://schemas.microsoft.com/office/drawing/2014/main" id="{49419678-B103-7747-B541-AE08008CF875}"/>
              </a:ext>
            </a:extLst>
          </p:cNvPr>
          <p:cNvSpPr>
            <a:spLocks noGrp="1"/>
          </p:cNvSpPr>
          <p:nvPr>
            <p:ph type="body" sz="quarter" idx="33" hasCustomPrompt="1"/>
          </p:nvPr>
        </p:nvSpPr>
        <p:spPr>
          <a:xfrm>
            <a:off x="7636160" y="1898651"/>
            <a:ext cx="3223159" cy="1814033"/>
          </a:xfrm>
          <a:solidFill>
            <a:schemeClr val="bg1">
              <a:lumMod val="95000"/>
            </a:schemeClr>
          </a:solidFill>
          <a:ln w="6350">
            <a:noFill/>
          </a:ln>
        </p:spPr>
        <p:txBody>
          <a:bodyPr lIns="1296000" tIns="396000" rIns="216000"/>
          <a:lstStyle>
            <a:lvl1pPr>
              <a:lnSpc>
                <a:spcPct val="100000"/>
              </a:lnSpc>
              <a:spcAft>
                <a:spcPts val="0"/>
              </a:spcAft>
              <a:defRPr sz="1000"/>
            </a:lvl1pPr>
            <a:lvl2pPr>
              <a:defRPr sz="1000"/>
            </a:lvl2pPr>
            <a:lvl3pPr>
              <a:defRPr sz="900"/>
            </a:lvl3pPr>
            <a:lvl4pPr>
              <a:defRPr sz="800"/>
            </a:lvl4pPr>
            <a:lvl5pPr>
              <a:defRPr sz="800"/>
            </a:lvl5pPr>
          </a:lstStyle>
          <a:p>
            <a:pPr lvl="0"/>
            <a:r>
              <a:rPr lang="en-GB"/>
              <a:t>Insert Designation,</a:t>
            </a:r>
            <a:br>
              <a:rPr lang="en-GB"/>
            </a:br>
            <a:r>
              <a:rPr lang="en-GB"/>
              <a:t>Department</a:t>
            </a:r>
          </a:p>
        </p:txBody>
      </p:sp>
      <p:sp>
        <p:nvSpPr>
          <p:cNvPr id="105" name="Picture Placeholder 15">
            <a:extLst>
              <a:ext uri="{FF2B5EF4-FFF2-40B4-BE49-F238E27FC236}">
                <a16:creationId xmlns:a16="http://schemas.microsoft.com/office/drawing/2014/main" id="{0106AACA-FD77-4E52-827A-D22B2696DBEB}"/>
              </a:ext>
            </a:extLst>
          </p:cNvPr>
          <p:cNvSpPr>
            <a:spLocks noGrp="1"/>
          </p:cNvSpPr>
          <p:nvPr>
            <p:ph type="pic" sz="quarter" idx="34" hasCustomPrompt="1"/>
          </p:nvPr>
        </p:nvSpPr>
        <p:spPr>
          <a:xfrm>
            <a:off x="7728927" y="1986057"/>
            <a:ext cx="1109978" cy="1625026"/>
          </a:xfrm>
        </p:spPr>
        <p:txBody>
          <a:bodyPr/>
          <a:lstStyle>
            <a:lvl1pPr algn="ctr">
              <a:defRPr sz="800"/>
            </a:lvl1pPr>
          </a:lstStyle>
          <a:p>
            <a:r>
              <a:rPr lang="en-GB"/>
              <a:t>Click to insert photo</a:t>
            </a:r>
          </a:p>
        </p:txBody>
      </p:sp>
      <p:sp>
        <p:nvSpPr>
          <p:cNvPr id="106" name="Text Placeholder 17">
            <a:extLst>
              <a:ext uri="{FF2B5EF4-FFF2-40B4-BE49-F238E27FC236}">
                <a16:creationId xmlns:a16="http://schemas.microsoft.com/office/drawing/2014/main" id="{692778BB-4A19-A51C-E38F-8F01047799F2}"/>
              </a:ext>
            </a:extLst>
          </p:cNvPr>
          <p:cNvSpPr>
            <a:spLocks noGrp="1"/>
          </p:cNvSpPr>
          <p:nvPr>
            <p:ph type="body" sz="quarter" idx="35" hasCustomPrompt="1"/>
          </p:nvPr>
        </p:nvSpPr>
        <p:spPr>
          <a:xfrm>
            <a:off x="8940150" y="2032957"/>
            <a:ext cx="1701472" cy="184666"/>
          </a:xfrm>
          <a:solidFill>
            <a:schemeClr val="accent1"/>
          </a:solidFill>
        </p:spPr>
        <p:txBody>
          <a:bodyPr wrap="square" lIns="0" tIns="0" rIns="0" bIns="0">
            <a:spAutoFit/>
          </a:bodyPr>
          <a:lstStyle>
            <a:lvl1pPr>
              <a:defRPr sz="1200" b="1">
                <a:latin typeface="Arial" panose="020B0604020202020204" pitchFamily="34" charset="0"/>
              </a:defRPr>
            </a:lvl1pPr>
            <a:lvl2pPr>
              <a:defRPr>
                <a:latin typeface="Gotham Bold" pitchFamily="50" charset="0"/>
              </a:defRPr>
            </a:lvl2pPr>
            <a:lvl3pPr>
              <a:defRPr>
                <a:latin typeface="Gotham Bold" pitchFamily="50" charset="0"/>
              </a:defRPr>
            </a:lvl3pPr>
            <a:lvl4pPr>
              <a:defRPr>
                <a:latin typeface="Gotham Bold" pitchFamily="50" charset="0"/>
              </a:defRPr>
            </a:lvl4pPr>
            <a:lvl5pPr>
              <a:defRPr>
                <a:latin typeface="Gotham Bold" pitchFamily="50" charset="0"/>
              </a:defRPr>
            </a:lvl5pPr>
          </a:lstStyle>
          <a:p>
            <a:pPr lvl="0"/>
            <a:r>
              <a:rPr lang="en-GB"/>
              <a:t>Insert Name</a:t>
            </a:r>
          </a:p>
        </p:txBody>
      </p:sp>
      <p:sp>
        <p:nvSpPr>
          <p:cNvPr id="107" name="Text Placeholder 11">
            <a:extLst>
              <a:ext uri="{FF2B5EF4-FFF2-40B4-BE49-F238E27FC236}">
                <a16:creationId xmlns:a16="http://schemas.microsoft.com/office/drawing/2014/main" id="{D15C7802-CAD9-58BD-F626-3319879C5529}"/>
              </a:ext>
            </a:extLst>
          </p:cNvPr>
          <p:cNvSpPr>
            <a:spLocks noGrp="1"/>
          </p:cNvSpPr>
          <p:nvPr>
            <p:ph type="body" sz="quarter" idx="36" hasCustomPrompt="1"/>
          </p:nvPr>
        </p:nvSpPr>
        <p:spPr>
          <a:xfrm>
            <a:off x="450732" y="3952004"/>
            <a:ext cx="3223159" cy="1814033"/>
          </a:xfrm>
          <a:solidFill>
            <a:schemeClr val="bg1">
              <a:lumMod val="95000"/>
            </a:schemeClr>
          </a:solidFill>
          <a:ln w="6350">
            <a:noFill/>
          </a:ln>
        </p:spPr>
        <p:txBody>
          <a:bodyPr lIns="1296000" tIns="396000" rIns="216000"/>
          <a:lstStyle>
            <a:lvl1pPr>
              <a:lnSpc>
                <a:spcPct val="100000"/>
              </a:lnSpc>
              <a:spcAft>
                <a:spcPts val="0"/>
              </a:spcAft>
              <a:defRPr sz="1000"/>
            </a:lvl1pPr>
            <a:lvl2pPr>
              <a:defRPr sz="1000"/>
            </a:lvl2pPr>
            <a:lvl3pPr>
              <a:defRPr sz="900"/>
            </a:lvl3pPr>
            <a:lvl4pPr>
              <a:defRPr sz="800"/>
            </a:lvl4pPr>
            <a:lvl5pPr>
              <a:defRPr sz="800"/>
            </a:lvl5pPr>
          </a:lstStyle>
          <a:p>
            <a:pPr lvl="0"/>
            <a:r>
              <a:rPr lang="en-GB"/>
              <a:t>Insert Designation,</a:t>
            </a:r>
            <a:br>
              <a:rPr lang="en-GB"/>
            </a:br>
            <a:r>
              <a:rPr lang="en-GB"/>
              <a:t>Department</a:t>
            </a:r>
          </a:p>
        </p:txBody>
      </p:sp>
      <p:sp>
        <p:nvSpPr>
          <p:cNvPr id="108" name="Picture Placeholder 15">
            <a:extLst>
              <a:ext uri="{FF2B5EF4-FFF2-40B4-BE49-F238E27FC236}">
                <a16:creationId xmlns:a16="http://schemas.microsoft.com/office/drawing/2014/main" id="{D0916C12-099C-9261-482E-6509363A2A22}"/>
              </a:ext>
            </a:extLst>
          </p:cNvPr>
          <p:cNvSpPr>
            <a:spLocks noGrp="1"/>
          </p:cNvSpPr>
          <p:nvPr>
            <p:ph type="pic" sz="quarter" idx="37" hasCustomPrompt="1"/>
          </p:nvPr>
        </p:nvSpPr>
        <p:spPr>
          <a:xfrm>
            <a:off x="543500" y="4039410"/>
            <a:ext cx="1109978" cy="1625026"/>
          </a:xfrm>
        </p:spPr>
        <p:txBody>
          <a:bodyPr/>
          <a:lstStyle>
            <a:lvl1pPr algn="ctr">
              <a:defRPr sz="800"/>
            </a:lvl1pPr>
          </a:lstStyle>
          <a:p>
            <a:r>
              <a:rPr lang="en-GB"/>
              <a:t>Click to insert photo</a:t>
            </a:r>
          </a:p>
        </p:txBody>
      </p:sp>
      <p:sp>
        <p:nvSpPr>
          <p:cNvPr id="109" name="Text Placeholder 17">
            <a:extLst>
              <a:ext uri="{FF2B5EF4-FFF2-40B4-BE49-F238E27FC236}">
                <a16:creationId xmlns:a16="http://schemas.microsoft.com/office/drawing/2014/main" id="{56983D7F-A18F-C90C-0276-BC7E6DBE0826}"/>
              </a:ext>
            </a:extLst>
          </p:cNvPr>
          <p:cNvSpPr>
            <a:spLocks noGrp="1"/>
          </p:cNvSpPr>
          <p:nvPr>
            <p:ph type="body" sz="quarter" idx="38" hasCustomPrompt="1"/>
          </p:nvPr>
        </p:nvSpPr>
        <p:spPr>
          <a:xfrm>
            <a:off x="1754722" y="4086310"/>
            <a:ext cx="1701472" cy="184666"/>
          </a:xfrm>
          <a:solidFill>
            <a:schemeClr val="accent1"/>
          </a:solidFill>
        </p:spPr>
        <p:txBody>
          <a:bodyPr wrap="square" lIns="0" tIns="0" rIns="0" bIns="0">
            <a:spAutoFit/>
          </a:bodyPr>
          <a:lstStyle>
            <a:lvl1pPr>
              <a:defRPr sz="1200" b="1">
                <a:latin typeface="Arial" panose="020B0604020202020204" pitchFamily="34" charset="0"/>
              </a:defRPr>
            </a:lvl1pPr>
            <a:lvl2pPr>
              <a:defRPr>
                <a:latin typeface="Gotham Bold" pitchFamily="50" charset="0"/>
              </a:defRPr>
            </a:lvl2pPr>
            <a:lvl3pPr>
              <a:defRPr>
                <a:latin typeface="Gotham Bold" pitchFamily="50" charset="0"/>
              </a:defRPr>
            </a:lvl3pPr>
            <a:lvl4pPr>
              <a:defRPr>
                <a:latin typeface="Gotham Bold" pitchFamily="50" charset="0"/>
              </a:defRPr>
            </a:lvl4pPr>
            <a:lvl5pPr>
              <a:defRPr>
                <a:latin typeface="Gotham Bold" pitchFamily="50" charset="0"/>
              </a:defRPr>
            </a:lvl5pPr>
          </a:lstStyle>
          <a:p>
            <a:pPr lvl="0"/>
            <a:r>
              <a:rPr lang="en-GB"/>
              <a:t>Insert Name</a:t>
            </a:r>
          </a:p>
        </p:txBody>
      </p:sp>
      <p:sp>
        <p:nvSpPr>
          <p:cNvPr id="110" name="Text Placeholder 11">
            <a:extLst>
              <a:ext uri="{FF2B5EF4-FFF2-40B4-BE49-F238E27FC236}">
                <a16:creationId xmlns:a16="http://schemas.microsoft.com/office/drawing/2014/main" id="{B631818B-571B-FDA5-CCF7-9B824B43581E}"/>
              </a:ext>
            </a:extLst>
          </p:cNvPr>
          <p:cNvSpPr>
            <a:spLocks noGrp="1"/>
          </p:cNvSpPr>
          <p:nvPr>
            <p:ph type="body" sz="quarter" idx="39" hasCustomPrompt="1"/>
          </p:nvPr>
        </p:nvSpPr>
        <p:spPr>
          <a:xfrm>
            <a:off x="4103305" y="3952004"/>
            <a:ext cx="3223159" cy="1814033"/>
          </a:xfrm>
          <a:solidFill>
            <a:schemeClr val="bg1">
              <a:lumMod val="95000"/>
            </a:schemeClr>
          </a:solidFill>
          <a:ln w="6350">
            <a:noFill/>
          </a:ln>
        </p:spPr>
        <p:txBody>
          <a:bodyPr lIns="1296000" tIns="396000" rIns="216000"/>
          <a:lstStyle>
            <a:lvl1pPr>
              <a:lnSpc>
                <a:spcPct val="100000"/>
              </a:lnSpc>
              <a:spcAft>
                <a:spcPts val="0"/>
              </a:spcAft>
              <a:defRPr sz="1000"/>
            </a:lvl1pPr>
            <a:lvl2pPr>
              <a:defRPr sz="1000"/>
            </a:lvl2pPr>
            <a:lvl3pPr>
              <a:defRPr sz="900"/>
            </a:lvl3pPr>
            <a:lvl4pPr>
              <a:defRPr sz="800"/>
            </a:lvl4pPr>
            <a:lvl5pPr>
              <a:defRPr sz="800"/>
            </a:lvl5pPr>
          </a:lstStyle>
          <a:p>
            <a:pPr lvl="0"/>
            <a:r>
              <a:rPr lang="en-GB"/>
              <a:t>Insert Designation,</a:t>
            </a:r>
            <a:br>
              <a:rPr lang="en-GB"/>
            </a:br>
            <a:r>
              <a:rPr lang="en-GB"/>
              <a:t>Department</a:t>
            </a:r>
          </a:p>
        </p:txBody>
      </p:sp>
      <p:sp>
        <p:nvSpPr>
          <p:cNvPr id="111" name="Picture Placeholder 15">
            <a:extLst>
              <a:ext uri="{FF2B5EF4-FFF2-40B4-BE49-F238E27FC236}">
                <a16:creationId xmlns:a16="http://schemas.microsoft.com/office/drawing/2014/main" id="{7AC57318-46C1-E497-D114-44432D8884FF}"/>
              </a:ext>
            </a:extLst>
          </p:cNvPr>
          <p:cNvSpPr>
            <a:spLocks noGrp="1"/>
          </p:cNvSpPr>
          <p:nvPr>
            <p:ph type="pic" sz="quarter" idx="40" hasCustomPrompt="1"/>
          </p:nvPr>
        </p:nvSpPr>
        <p:spPr>
          <a:xfrm>
            <a:off x="4196072" y="4039410"/>
            <a:ext cx="1109978" cy="1625026"/>
          </a:xfrm>
        </p:spPr>
        <p:txBody>
          <a:bodyPr/>
          <a:lstStyle>
            <a:lvl1pPr algn="ctr">
              <a:defRPr sz="800"/>
            </a:lvl1pPr>
          </a:lstStyle>
          <a:p>
            <a:r>
              <a:rPr lang="en-GB"/>
              <a:t>Click to insert photo</a:t>
            </a:r>
          </a:p>
        </p:txBody>
      </p:sp>
      <p:sp>
        <p:nvSpPr>
          <p:cNvPr id="112" name="Text Placeholder 17">
            <a:extLst>
              <a:ext uri="{FF2B5EF4-FFF2-40B4-BE49-F238E27FC236}">
                <a16:creationId xmlns:a16="http://schemas.microsoft.com/office/drawing/2014/main" id="{9D112F0C-94EE-E784-4BCE-980493222FC7}"/>
              </a:ext>
            </a:extLst>
          </p:cNvPr>
          <p:cNvSpPr>
            <a:spLocks noGrp="1"/>
          </p:cNvSpPr>
          <p:nvPr>
            <p:ph type="body" sz="quarter" idx="41" hasCustomPrompt="1"/>
          </p:nvPr>
        </p:nvSpPr>
        <p:spPr>
          <a:xfrm>
            <a:off x="5407295" y="4086310"/>
            <a:ext cx="1701472" cy="184666"/>
          </a:xfrm>
          <a:solidFill>
            <a:schemeClr val="accent1"/>
          </a:solidFill>
        </p:spPr>
        <p:txBody>
          <a:bodyPr wrap="square" lIns="0" tIns="0" rIns="0" bIns="0">
            <a:spAutoFit/>
          </a:bodyPr>
          <a:lstStyle>
            <a:lvl1pPr>
              <a:defRPr sz="1200" b="1">
                <a:latin typeface="Arial" panose="020B0604020202020204" pitchFamily="34" charset="0"/>
              </a:defRPr>
            </a:lvl1pPr>
            <a:lvl2pPr>
              <a:defRPr>
                <a:latin typeface="Gotham Bold" pitchFamily="50" charset="0"/>
              </a:defRPr>
            </a:lvl2pPr>
            <a:lvl3pPr>
              <a:defRPr>
                <a:latin typeface="Gotham Bold" pitchFamily="50" charset="0"/>
              </a:defRPr>
            </a:lvl3pPr>
            <a:lvl4pPr>
              <a:defRPr>
                <a:latin typeface="Gotham Bold" pitchFamily="50" charset="0"/>
              </a:defRPr>
            </a:lvl4pPr>
            <a:lvl5pPr>
              <a:defRPr>
                <a:latin typeface="Gotham Bold" pitchFamily="50" charset="0"/>
              </a:defRPr>
            </a:lvl5pPr>
          </a:lstStyle>
          <a:p>
            <a:pPr lvl="0"/>
            <a:r>
              <a:rPr lang="en-GB"/>
              <a:t>Insert Name</a:t>
            </a:r>
          </a:p>
        </p:txBody>
      </p:sp>
      <p:sp>
        <p:nvSpPr>
          <p:cNvPr id="113" name="Text Placeholder 11">
            <a:extLst>
              <a:ext uri="{FF2B5EF4-FFF2-40B4-BE49-F238E27FC236}">
                <a16:creationId xmlns:a16="http://schemas.microsoft.com/office/drawing/2014/main" id="{7138F522-0DC5-45AB-E03A-8DFD38454A41}"/>
              </a:ext>
            </a:extLst>
          </p:cNvPr>
          <p:cNvSpPr>
            <a:spLocks noGrp="1"/>
          </p:cNvSpPr>
          <p:nvPr>
            <p:ph type="body" sz="quarter" idx="42" hasCustomPrompt="1"/>
          </p:nvPr>
        </p:nvSpPr>
        <p:spPr>
          <a:xfrm>
            <a:off x="7636160" y="3952004"/>
            <a:ext cx="3223159" cy="1814033"/>
          </a:xfrm>
          <a:solidFill>
            <a:schemeClr val="bg1">
              <a:lumMod val="95000"/>
            </a:schemeClr>
          </a:solidFill>
          <a:ln w="6350">
            <a:noFill/>
          </a:ln>
        </p:spPr>
        <p:txBody>
          <a:bodyPr lIns="1296000" tIns="396000" rIns="216000"/>
          <a:lstStyle>
            <a:lvl1pPr>
              <a:lnSpc>
                <a:spcPct val="100000"/>
              </a:lnSpc>
              <a:spcAft>
                <a:spcPts val="0"/>
              </a:spcAft>
              <a:defRPr sz="1000"/>
            </a:lvl1pPr>
            <a:lvl2pPr>
              <a:defRPr sz="1000"/>
            </a:lvl2pPr>
            <a:lvl3pPr>
              <a:defRPr sz="900"/>
            </a:lvl3pPr>
            <a:lvl4pPr>
              <a:defRPr sz="800"/>
            </a:lvl4pPr>
            <a:lvl5pPr>
              <a:defRPr sz="800"/>
            </a:lvl5pPr>
          </a:lstStyle>
          <a:p>
            <a:pPr lvl="0"/>
            <a:r>
              <a:rPr lang="en-GB"/>
              <a:t>Insert Designation,</a:t>
            </a:r>
            <a:br>
              <a:rPr lang="en-GB"/>
            </a:br>
            <a:r>
              <a:rPr lang="en-GB"/>
              <a:t>Department</a:t>
            </a:r>
          </a:p>
        </p:txBody>
      </p:sp>
      <p:sp>
        <p:nvSpPr>
          <p:cNvPr id="114" name="Picture Placeholder 15">
            <a:extLst>
              <a:ext uri="{FF2B5EF4-FFF2-40B4-BE49-F238E27FC236}">
                <a16:creationId xmlns:a16="http://schemas.microsoft.com/office/drawing/2014/main" id="{FAD20E7E-A9E0-7FE9-0F22-BD9BE94729EB}"/>
              </a:ext>
            </a:extLst>
          </p:cNvPr>
          <p:cNvSpPr>
            <a:spLocks noGrp="1"/>
          </p:cNvSpPr>
          <p:nvPr>
            <p:ph type="pic" sz="quarter" idx="43" hasCustomPrompt="1"/>
          </p:nvPr>
        </p:nvSpPr>
        <p:spPr>
          <a:xfrm>
            <a:off x="7728927" y="4039410"/>
            <a:ext cx="1109978" cy="1625026"/>
          </a:xfrm>
        </p:spPr>
        <p:txBody>
          <a:bodyPr/>
          <a:lstStyle>
            <a:lvl1pPr algn="ctr">
              <a:defRPr sz="800"/>
            </a:lvl1pPr>
          </a:lstStyle>
          <a:p>
            <a:r>
              <a:rPr lang="en-GB"/>
              <a:t>Click to insert photo</a:t>
            </a:r>
          </a:p>
        </p:txBody>
      </p:sp>
      <p:sp>
        <p:nvSpPr>
          <p:cNvPr id="115" name="Text Placeholder 17">
            <a:extLst>
              <a:ext uri="{FF2B5EF4-FFF2-40B4-BE49-F238E27FC236}">
                <a16:creationId xmlns:a16="http://schemas.microsoft.com/office/drawing/2014/main" id="{06058CD6-42E7-DB08-5A83-2D3088B81D8A}"/>
              </a:ext>
            </a:extLst>
          </p:cNvPr>
          <p:cNvSpPr>
            <a:spLocks noGrp="1"/>
          </p:cNvSpPr>
          <p:nvPr>
            <p:ph type="body" sz="quarter" idx="44" hasCustomPrompt="1"/>
          </p:nvPr>
        </p:nvSpPr>
        <p:spPr>
          <a:xfrm>
            <a:off x="8940150" y="4086310"/>
            <a:ext cx="1701472" cy="184666"/>
          </a:xfrm>
          <a:solidFill>
            <a:schemeClr val="accent1"/>
          </a:solidFill>
        </p:spPr>
        <p:txBody>
          <a:bodyPr wrap="square" lIns="0" tIns="0" rIns="0" bIns="0">
            <a:spAutoFit/>
          </a:bodyPr>
          <a:lstStyle>
            <a:lvl1pPr>
              <a:defRPr sz="1200" b="1">
                <a:latin typeface="Arial" panose="020B0604020202020204" pitchFamily="34" charset="0"/>
              </a:defRPr>
            </a:lvl1pPr>
            <a:lvl2pPr>
              <a:defRPr>
                <a:latin typeface="Gotham Bold" pitchFamily="50" charset="0"/>
              </a:defRPr>
            </a:lvl2pPr>
            <a:lvl3pPr>
              <a:defRPr>
                <a:latin typeface="Gotham Bold" pitchFamily="50" charset="0"/>
              </a:defRPr>
            </a:lvl3pPr>
            <a:lvl4pPr>
              <a:defRPr>
                <a:latin typeface="Gotham Bold" pitchFamily="50" charset="0"/>
              </a:defRPr>
            </a:lvl4pPr>
            <a:lvl5pPr>
              <a:defRPr>
                <a:latin typeface="Gotham Bold" pitchFamily="50" charset="0"/>
              </a:defRPr>
            </a:lvl5pPr>
          </a:lstStyle>
          <a:p>
            <a:pPr lvl="0"/>
            <a:r>
              <a:rPr lang="en-GB"/>
              <a:t>Insert Name</a:t>
            </a:r>
          </a:p>
        </p:txBody>
      </p:sp>
      <p:grpSp>
        <p:nvGrpSpPr>
          <p:cNvPr id="13" name="Group 12">
            <a:extLst>
              <a:ext uri="{FF2B5EF4-FFF2-40B4-BE49-F238E27FC236}">
                <a16:creationId xmlns:a16="http://schemas.microsoft.com/office/drawing/2014/main" id="{F4840272-E087-DD78-31EF-F09DB695862D}"/>
              </a:ext>
            </a:extLst>
          </p:cNvPr>
          <p:cNvGrpSpPr/>
          <p:nvPr/>
        </p:nvGrpSpPr>
        <p:grpSpPr>
          <a:xfrm>
            <a:off x="12284372" y="0"/>
            <a:ext cx="2174455" cy="4839558"/>
            <a:chOff x="838200" y="1150069"/>
            <a:chExt cx="2175021" cy="4839558"/>
          </a:xfrm>
        </p:grpSpPr>
        <p:sp>
          <p:nvSpPr>
            <p:cNvPr id="14" name="Rectangle 13">
              <a:extLst>
                <a:ext uri="{FF2B5EF4-FFF2-40B4-BE49-F238E27FC236}">
                  <a16:creationId xmlns:a16="http://schemas.microsoft.com/office/drawing/2014/main" id="{4C86FF69-8395-67C1-B218-ED1F8758F072}"/>
                </a:ext>
              </a:extLst>
            </p:cNvPr>
            <p:cNvSpPr/>
            <p:nvPr/>
          </p:nvSpPr>
          <p:spPr>
            <a:xfrm>
              <a:off x="838200" y="1150069"/>
              <a:ext cx="2146445" cy="4839558"/>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333333"/>
                </a:solidFill>
              </a:endParaRPr>
            </a:p>
          </p:txBody>
        </p:sp>
        <p:sp>
          <p:nvSpPr>
            <p:cNvPr id="15" name="Rectangle 14">
              <a:extLst>
                <a:ext uri="{FF2B5EF4-FFF2-40B4-BE49-F238E27FC236}">
                  <a16:creationId xmlns:a16="http://schemas.microsoft.com/office/drawing/2014/main" id="{F6037128-B819-F2EF-FFD5-49CC1B5832C4}"/>
                </a:ext>
              </a:extLst>
            </p:cNvPr>
            <p:cNvSpPr/>
            <p:nvPr/>
          </p:nvSpPr>
          <p:spPr>
            <a:xfrm flipV="1">
              <a:off x="838200" y="1150069"/>
              <a:ext cx="2146445" cy="52016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799">
                <a:solidFill>
                  <a:srgbClr val="333333"/>
                </a:solidFill>
              </a:endParaRPr>
            </a:p>
          </p:txBody>
        </p:sp>
        <p:sp>
          <p:nvSpPr>
            <p:cNvPr id="16" name="TextBox 15">
              <a:extLst>
                <a:ext uri="{FF2B5EF4-FFF2-40B4-BE49-F238E27FC236}">
                  <a16:creationId xmlns:a16="http://schemas.microsoft.com/office/drawing/2014/main" id="{948451E8-DAB8-AF63-6ED0-89AE8A908FB4}"/>
                </a:ext>
              </a:extLst>
            </p:cNvPr>
            <p:cNvSpPr txBox="1"/>
            <p:nvPr/>
          </p:nvSpPr>
          <p:spPr>
            <a:xfrm>
              <a:off x="866775" y="2189496"/>
              <a:ext cx="2087197" cy="553998"/>
            </a:xfrm>
            <a:prstGeom prst="rect">
              <a:avLst/>
            </a:prstGeom>
            <a:noFill/>
          </p:spPr>
          <p:txBody>
            <a:bodyPr wrap="square" rtlCol="0">
              <a:spAutoFit/>
            </a:bodyPr>
            <a:lstStyle/>
            <a:p>
              <a:r>
                <a:rPr lang="en-GB" sz="1000" b="1">
                  <a:solidFill>
                    <a:srgbClr val="333333"/>
                  </a:solidFill>
                </a:rPr>
                <a:t>2. </a:t>
              </a:r>
              <a:r>
                <a:rPr lang="en-GB" sz="1000">
                  <a:solidFill>
                    <a:srgbClr val="333333"/>
                  </a:solidFill>
                </a:rPr>
                <a:t>Click on the </a:t>
              </a:r>
              <a:r>
                <a:rPr lang="en-GB" sz="1000" b="0">
                  <a:solidFill>
                    <a:srgbClr val="333333"/>
                  </a:solidFill>
                  <a:latin typeface="Arial" panose="020B0604020202020204" pitchFamily="34" charset="0"/>
                </a:rPr>
                <a:t>icon</a:t>
              </a:r>
              <a:r>
                <a:rPr lang="en-GB" sz="1000">
                  <a:solidFill>
                    <a:srgbClr val="333333"/>
                  </a:solidFill>
                </a:rPr>
                <a:t> in the middle of the placeholder and choose the image from your computer.</a:t>
              </a:r>
            </a:p>
          </p:txBody>
        </p:sp>
        <p:sp>
          <p:nvSpPr>
            <p:cNvPr id="17" name="TextBox 16">
              <a:extLst>
                <a:ext uri="{FF2B5EF4-FFF2-40B4-BE49-F238E27FC236}">
                  <a16:creationId xmlns:a16="http://schemas.microsoft.com/office/drawing/2014/main" id="{08511D3A-A699-8373-24EC-05D9A4C38444}"/>
                </a:ext>
              </a:extLst>
            </p:cNvPr>
            <p:cNvSpPr txBox="1"/>
            <p:nvPr/>
          </p:nvSpPr>
          <p:spPr>
            <a:xfrm>
              <a:off x="866774" y="2943679"/>
              <a:ext cx="2146447" cy="553998"/>
            </a:xfrm>
            <a:prstGeom prst="rect">
              <a:avLst/>
            </a:prstGeom>
            <a:noFill/>
          </p:spPr>
          <p:txBody>
            <a:bodyPr wrap="square" rtlCol="0">
              <a:spAutoFit/>
            </a:bodyPr>
            <a:lstStyle/>
            <a:p>
              <a:r>
                <a:rPr lang="en-GB" sz="1000" b="1">
                  <a:solidFill>
                    <a:srgbClr val="333333"/>
                  </a:solidFill>
                </a:rPr>
                <a:t>3. </a:t>
              </a:r>
              <a:r>
                <a:rPr lang="en-GB" sz="1000">
                  <a:solidFill>
                    <a:srgbClr val="333333"/>
                  </a:solidFill>
                </a:rPr>
                <a:t>Click on the </a:t>
              </a:r>
              <a:r>
                <a:rPr lang="en-GB" sz="1000" b="0">
                  <a:solidFill>
                    <a:srgbClr val="333333"/>
                  </a:solidFill>
                  <a:latin typeface="Arial" panose="020B0604020202020204" pitchFamily="34" charset="0"/>
                </a:rPr>
                <a:t>Format Picture </a:t>
              </a:r>
              <a:r>
                <a:rPr lang="en-GB" sz="1000">
                  <a:solidFill>
                    <a:srgbClr val="333333"/>
                  </a:solidFill>
                </a:rPr>
                <a:t>tab in the ribbon and use the tools to edit the image.</a:t>
              </a:r>
            </a:p>
          </p:txBody>
        </p:sp>
        <p:sp>
          <p:nvSpPr>
            <p:cNvPr id="18" name="TextBox 17">
              <a:extLst>
                <a:ext uri="{FF2B5EF4-FFF2-40B4-BE49-F238E27FC236}">
                  <a16:creationId xmlns:a16="http://schemas.microsoft.com/office/drawing/2014/main" id="{CA86D1CC-F40E-26C6-3E4F-D03493C75428}"/>
                </a:ext>
              </a:extLst>
            </p:cNvPr>
            <p:cNvSpPr txBox="1"/>
            <p:nvPr/>
          </p:nvSpPr>
          <p:spPr>
            <a:xfrm>
              <a:off x="866773" y="3543974"/>
              <a:ext cx="2146447" cy="1169551"/>
            </a:xfrm>
            <a:prstGeom prst="rect">
              <a:avLst/>
            </a:prstGeom>
            <a:noFill/>
          </p:spPr>
          <p:txBody>
            <a:bodyPr wrap="square" rtlCol="0">
              <a:spAutoFit/>
            </a:bodyPr>
            <a:lstStyle/>
            <a:p>
              <a:r>
                <a:rPr lang="en-GB" sz="1000" b="1">
                  <a:solidFill>
                    <a:srgbClr val="333333"/>
                  </a:solidFill>
                </a:rPr>
                <a:t>4. </a:t>
              </a:r>
              <a:r>
                <a:rPr lang="en-GB" sz="1000">
                  <a:solidFill>
                    <a:srgbClr val="333333"/>
                  </a:solidFill>
                </a:rPr>
                <a:t>Choose </a:t>
              </a:r>
              <a:r>
                <a:rPr lang="en-GB" sz="1000" b="0">
                  <a:solidFill>
                    <a:srgbClr val="333333"/>
                  </a:solidFill>
                  <a:latin typeface="Arial" panose="020B0604020202020204" pitchFamily="34" charset="0"/>
                </a:rPr>
                <a:t>Crop</a:t>
              </a:r>
              <a:r>
                <a:rPr lang="en-GB" sz="1000">
                  <a:solidFill>
                    <a:srgbClr val="333333"/>
                  </a:solidFill>
                </a:rPr>
                <a:t> to resize and move the image within the placeholder, using the white circles in the corners of the image. Click on the drop down arrow and choose </a:t>
              </a:r>
              <a:r>
                <a:rPr lang="en-GB" sz="1000" b="0">
                  <a:solidFill>
                    <a:srgbClr val="333333"/>
                  </a:solidFill>
                  <a:latin typeface="Arial" panose="020B0604020202020204" pitchFamily="34" charset="0"/>
                </a:rPr>
                <a:t>Fit </a:t>
              </a:r>
              <a:r>
                <a:rPr lang="en-GB" sz="1000">
                  <a:solidFill>
                    <a:srgbClr val="333333"/>
                  </a:solidFill>
                </a:rPr>
                <a:t>to fit the image to the placeholder.</a:t>
              </a:r>
            </a:p>
          </p:txBody>
        </p:sp>
        <p:sp>
          <p:nvSpPr>
            <p:cNvPr id="19" name="TextBox 18">
              <a:extLst>
                <a:ext uri="{FF2B5EF4-FFF2-40B4-BE49-F238E27FC236}">
                  <a16:creationId xmlns:a16="http://schemas.microsoft.com/office/drawing/2014/main" id="{A029997A-257F-580A-F6DE-A79BC189F481}"/>
                </a:ext>
              </a:extLst>
            </p:cNvPr>
            <p:cNvSpPr txBox="1"/>
            <p:nvPr/>
          </p:nvSpPr>
          <p:spPr>
            <a:xfrm>
              <a:off x="866774" y="4759822"/>
              <a:ext cx="2146447" cy="400110"/>
            </a:xfrm>
            <a:prstGeom prst="rect">
              <a:avLst/>
            </a:prstGeom>
            <a:noFill/>
          </p:spPr>
          <p:txBody>
            <a:bodyPr wrap="square" rtlCol="0">
              <a:spAutoFit/>
            </a:bodyPr>
            <a:lstStyle/>
            <a:p>
              <a:r>
                <a:rPr lang="en-GB" sz="1000" b="1">
                  <a:solidFill>
                    <a:srgbClr val="333333"/>
                  </a:solidFill>
                </a:rPr>
                <a:t>5. </a:t>
              </a:r>
              <a:r>
                <a:rPr lang="en-GB" sz="1000">
                  <a:solidFill>
                    <a:srgbClr val="333333"/>
                  </a:solidFill>
                </a:rPr>
                <a:t>Choose </a:t>
              </a:r>
              <a:r>
                <a:rPr lang="en-GB" sz="1000" b="0">
                  <a:solidFill>
                    <a:srgbClr val="333333"/>
                  </a:solidFill>
                  <a:latin typeface="Arial" panose="020B0604020202020204" pitchFamily="34" charset="0"/>
                </a:rPr>
                <a:t>Picture Colour </a:t>
              </a:r>
              <a:r>
                <a:rPr lang="en-GB" sz="1000">
                  <a:solidFill>
                    <a:srgbClr val="333333"/>
                  </a:solidFill>
                </a:rPr>
                <a:t>to adjust the Saturation, Tone, and Colour.</a:t>
              </a:r>
            </a:p>
          </p:txBody>
        </p:sp>
        <p:sp>
          <p:nvSpPr>
            <p:cNvPr id="20" name="TextBox 19">
              <a:extLst>
                <a:ext uri="{FF2B5EF4-FFF2-40B4-BE49-F238E27FC236}">
                  <a16:creationId xmlns:a16="http://schemas.microsoft.com/office/drawing/2014/main" id="{FAC99A98-A4AE-22DD-D3DB-B636E8501BBB}"/>
                </a:ext>
              </a:extLst>
            </p:cNvPr>
            <p:cNvSpPr txBox="1"/>
            <p:nvPr/>
          </p:nvSpPr>
          <p:spPr>
            <a:xfrm>
              <a:off x="866774" y="5360117"/>
              <a:ext cx="2146447" cy="553998"/>
            </a:xfrm>
            <a:prstGeom prst="rect">
              <a:avLst/>
            </a:prstGeom>
            <a:noFill/>
          </p:spPr>
          <p:txBody>
            <a:bodyPr wrap="square" rtlCol="0">
              <a:spAutoFit/>
            </a:bodyPr>
            <a:lstStyle/>
            <a:p>
              <a:r>
                <a:rPr lang="en-GB" sz="1000" b="1">
                  <a:solidFill>
                    <a:srgbClr val="333333"/>
                  </a:solidFill>
                </a:rPr>
                <a:t>6. </a:t>
              </a:r>
              <a:r>
                <a:rPr lang="en-GB" sz="1000">
                  <a:solidFill>
                    <a:srgbClr val="333333"/>
                  </a:solidFill>
                </a:rPr>
                <a:t>Choose </a:t>
              </a:r>
              <a:r>
                <a:rPr lang="en-GB" sz="1000" b="0">
                  <a:solidFill>
                    <a:srgbClr val="333333"/>
                  </a:solidFill>
                  <a:latin typeface="Arial" panose="020B0604020202020204" pitchFamily="34" charset="0"/>
                </a:rPr>
                <a:t>Picture Correction </a:t>
              </a:r>
              <a:r>
                <a:rPr lang="en-GB" sz="1000">
                  <a:solidFill>
                    <a:srgbClr val="333333"/>
                  </a:solidFill>
                </a:rPr>
                <a:t>to adjust the Sharpness, Brightness, and Contrast.</a:t>
              </a:r>
            </a:p>
          </p:txBody>
        </p:sp>
        <p:sp>
          <p:nvSpPr>
            <p:cNvPr id="21" name="TextBox 20">
              <a:extLst>
                <a:ext uri="{FF2B5EF4-FFF2-40B4-BE49-F238E27FC236}">
                  <a16:creationId xmlns:a16="http://schemas.microsoft.com/office/drawing/2014/main" id="{935495D1-3014-C9DC-7A27-54854E45BC6E}"/>
                </a:ext>
              </a:extLst>
            </p:cNvPr>
            <p:cNvSpPr txBox="1"/>
            <p:nvPr/>
          </p:nvSpPr>
          <p:spPr>
            <a:xfrm>
              <a:off x="1072610" y="1179173"/>
              <a:ext cx="1734772" cy="461665"/>
            </a:xfrm>
            <a:prstGeom prst="rect">
              <a:avLst/>
            </a:prstGeom>
            <a:noFill/>
          </p:spPr>
          <p:txBody>
            <a:bodyPr wrap="square" rtlCol="0">
              <a:spAutoFit/>
            </a:bodyPr>
            <a:lstStyle/>
            <a:p>
              <a:pPr algn="ctr"/>
              <a:r>
                <a:rPr lang="en-GB" sz="1200">
                  <a:solidFill>
                    <a:srgbClr val="333333"/>
                  </a:solidFill>
                  <a:latin typeface="+mn-lt"/>
                </a:rPr>
                <a:t>HOW TO INSERT AN IMAGE</a:t>
              </a:r>
            </a:p>
          </p:txBody>
        </p:sp>
        <p:sp>
          <p:nvSpPr>
            <p:cNvPr id="22" name="TextBox 21">
              <a:extLst>
                <a:ext uri="{FF2B5EF4-FFF2-40B4-BE49-F238E27FC236}">
                  <a16:creationId xmlns:a16="http://schemas.microsoft.com/office/drawing/2014/main" id="{3C6CBFA7-5C82-0607-12DB-DE2CDCAF475C}"/>
                </a:ext>
              </a:extLst>
            </p:cNvPr>
            <p:cNvSpPr txBox="1"/>
            <p:nvPr/>
          </p:nvSpPr>
          <p:spPr>
            <a:xfrm>
              <a:off x="866775" y="1759910"/>
              <a:ext cx="2087197" cy="400110"/>
            </a:xfrm>
            <a:prstGeom prst="rect">
              <a:avLst/>
            </a:prstGeom>
            <a:noFill/>
          </p:spPr>
          <p:txBody>
            <a:bodyPr wrap="square" rtlCol="0">
              <a:spAutoFit/>
            </a:bodyPr>
            <a:lstStyle/>
            <a:p>
              <a:r>
                <a:rPr lang="en-GB" sz="1000" b="1">
                  <a:solidFill>
                    <a:srgbClr val="333333"/>
                  </a:solidFill>
                </a:rPr>
                <a:t>1. </a:t>
              </a:r>
              <a:r>
                <a:rPr lang="en-GB" sz="1000">
                  <a:solidFill>
                    <a:srgbClr val="333333"/>
                  </a:solidFill>
                </a:rPr>
                <a:t>If there is already an image present, </a:t>
              </a:r>
              <a:r>
                <a:rPr lang="en-GB" sz="1000">
                  <a:solidFill>
                    <a:srgbClr val="333333"/>
                  </a:solidFill>
                  <a:latin typeface="Arial" panose="020B0604020202020204" pitchFamily="34" charset="0"/>
                </a:rPr>
                <a:t>delete this first.</a:t>
              </a:r>
            </a:p>
          </p:txBody>
        </p:sp>
      </p:grpSp>
      <p:sp>
        <p:nvSpPr>
          <p:cNvPr id="2" name="Title 1">
            <a:extLst>
              <a:ext uri="{FF2B5EF4-FFF2-40B4-BE49-F238E27FC236}">
                <a16:creationId xmlns:a16="http://schemas.microsoft.com/office/drawing/2014/main" id="{FA59BAEF-F72C-D92F-284E-A6E08CC18FA0}"/>
              </a:ext>
            </a:extLst>
          </p:cNvPr>
          <p:cNvSpPr>
            <a:spLocks noGrp="1"/>
          </p:cNvSpPr>
          <p:nvPr>
            <p:ph type="title" hasCustomPrompt="1"/>
          </p:nvPr>
        </p:nvSpPr>
        <p:spPr>
          <a:xfrm>
            <a:off x="450732" y="460771"/>
            <a:ext cx="10214490" cy="558405"/>
          </a:xfrm>
        </p:spPr>
        <p:txBody>
          <a:bodyPr/>
          <a:lstStyle>
            <a:lvl1pPr>
              <a:defRPr sz="3199"/>
            </a:lvl1pPr>
          </a:lstStyle>
          <a:p>
            <a:r>
              <a:rPr lang="en-GB"/>
              <a:t>Insert title here</a:t>
            </a:r>
          </a:p>
        </p:txBody>
      </p:sp>
      <p:grpSp>
        <p:nvGrpSpPr>
          <p:cNvPr id="4" name="Group 3">
            <a:extLst>
              <a:ext uri="{FF2B5EF4-FFF2-40B4-BE49-F238E27FC236}">
                <a16:creationId xmlns:a16="http://schemas.microsoft.com/office/drawing/2014/main" id="{235F43B4-2545-F142-872B-1492A64F163F}"/>
              </a:ext>
            </a:extLst>
          </p:cNvPr>
          <p:cNvGrpSpPr/>
          <p:nvPr userDrawn="1"/>
        </p:nvGrpSpPr>
        <p:grpSpPr>
          <a:xfrm>
            <a:off x="12284372" y="0"/>
            <a:ext cx="2174455" cy="4839558"/>
            <a:chOff x="838200" y="1150069"/>
            <a:chExt cx="2175021" cy="4839558"/>
          </a:xfrm>
        </p:grpSpPr>
        <p:sp>
          <p:nvSpPr>
            <p:cNvPr id="5" name="Rectangle 4">
              <a:extLst>
                <a:ext uri="{FF2B5EF4-FFF2-40B4-BE49-F238E27FC236}">
                  <a16:creationId xmlns:a16="http://schemas.microsoft.com/office/drawing/2014/main" id="{BF1CCBCD-FF21-5AFE-B1FD-589E0A801D12}"/>
                </a:ext>
              </a:extLst>
            </p:cNvPr>
            <p:cNvSpPr/>
            <p:nvPr/>
          </p:nvSpPr>
          <p:spPr>
            <a:xfrm>
              <a:off x="838200" y="1150069"/>
              <a:ext cx="2146445" cy="4839558"/>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333333"/>
                </a:solidFill>
              </a:endParaRPr>
            </a:p>
          </p:txBody>
        </p:sp>
        <p:sp>
          <p:nvSpPr>
            <p:cNvPr id="6" name="Rectangle 5">
              <a:extLst>
                <a:ext uri="{FF2B5EF4-FFF2-40B4-BE49-F238E27FC236}">
                  <a16:creationId xmlns:a16="http://schemas.microsoft.com/office/drawing/2014/main" id="{984D0874-5934-132B-2DD5-7AFE3438FE1A}"/>
                </a:ext>
              </a:extLst>
            </p:cNvPr>
            <p:cNvSpPr/>
            <p:nvPr/>
          </p:nvSpPr>
          <p:spPr>
            <a:xfrm flipV="1">
              <a:off x="838200" y="1150069"/>
              <a:ext cx="2146445" cy="52016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799">
                <a:solidFill>
                  <a:srgbClr val="333333"/>
                </a:solidFill>
              </a:endParaRPr>
            </a:p>
          </p:txBody>
        </p:sp>
        <p:sp>
          <p:nvSpPr>
            <p:cNvPr id="7" name="TextBox 6">
              <a:extLst>
                <a:ext uri="{FF2B5EF4-FFF2-40B4-BE49-F238E27FC236}">
                  <a16:creationId xmlns:a16="http://schemas.microsoft.com/office/drawing/2014/main" id="{798995E4-B36C-92BF-6564-E02C1C9246E0}"/>
                </a:ext>
              </a:extLst>
            </p:cNvPr>
            <p:cNvSpPr txBox="1"/>
            <p:nvPr/>
          </p:nvSpPr>
          <p:spPr>
            <a:xfrm>
              <a:off x="866775" y="2189496"/>
              <a:ext cx="2087197" cy="553998"/>
            </a:xfrm>
            <a:prstGeom prst="rect">
              <a:avLst/>
            </a:prstGeom>
            <a:noFill/>
          </p:spPr>
          <p:txBody>
            <a:bodyPr wrap="square" rtlCol="0">
              <a:spAutoFit/>
            </a:bodyPr>
            <a:lstStyle/>
            <a:p>
              <a:r>
                <a:rPr lang="en-GB" sz="1000" b="1">
                  <a:solidFill>
                    <a:srgbClr val="333333"/>
                  </a:solidFill>
                </a:rPr>
                <a:t>2. </a:t>
              </a:r>
              <a:r>
                <a:rPr lang="en-GB" sz="1000">
                  <a:solidFill>
                    <a:srgbClr val="333333"/>
                  </a:solidFill>
                </a:rPr>
                <a:t>Click on the </a:t>
              </a:r>
              <a:r>
                <a:rPr lang="en-GB" sz="1000" b="0">
                  <a:solidFill>
                    <a:srgbClr val="333333"/>
                  </a:solidFill>
                  <a:latin typeface="Arial" panose="020B0604020202020204" pitchFamily="34" charset="0"/>
                </a:rPr>
                <a:t>icon</a:t>
              </a:r>
              <a:r>
                <a:rPr lang="en-GB" sz="1000">
                  <a:solidFill>
                    <a:srgbClr val="333333"/>
                  </a:solidFill>
                </a:rPr>
                <a:t> in the middle of the placeholder and choose the image from your computer.</a:t>
              </a:r>
            </a:p>
          </p:txBody>
        </p:sp>
        <p:sp>
          <p:nvSpPr>
            <p:cNvPr id="8" name="TextBox 7">
              <a:extLst>
                <a:ext uri="{FF2B5EF4-FFF2-40B4-BE49-F238E27FC236}">
                  <a16:creationId xmlns:a16="http://schemas.microsoft.com/office/drawing/2014/main" id="{10F4B8AC-8FE3-175F-CC64-E27497370165}"/>
                </a:ext>
              </a:extLst>
            </p:cNvPr>
            <p:cNvSpPr txBox="1"/>
            <p:nvPr/>
          </p:nvSpPr>
          <p:spPr>
            <a:xfrm>
              <a:off x="866774" y="2943679"/>
              <a:ext cx="2146447" cy="553998"/>
            </a:xfrm>
            <a:prstGeom prst="rect">
              <a:avLst/>
            </a:prstGeom>
            <a:noFill/>
          </p:spPr>
          <p:txBody>
            <a:bodyPr wrap="square" rtlCol="0">
              <a:spAutoFit/>
            </a:bodyPr>
            <a:lstStyle/>
            <a:p>
              <a:r>
                <a:rPr lang="en-GB" sz="1000" b="1">
                  <a:solidFill>
                    <a:srgbClr val="333333"/>
                  </a:solidFill>
                </a:rPr>
                <a:t>3. </a:t>
              </a:r>
              <a:r>
                <a:rPr lang="en-GB" sz="1000">
                  <a:solidFill>
                    <a:srgbClr val="333333"/>
                  </a:solidFill>
                </a:rPr>
                <a:t>Click on the </a:t>
              </a:r>
              <a:r>
                <a:rPr lang="en-GB" sz="1000" b="0">
                  <a:solidFill>
                    <a:srgbClr val="333333"/>
                  </a:solidFill>
                  <a:latin typeface="Arial" panose="020B0604020202020204" pitchFamily="34" charset="0"/>
                </a:rPr>
                <a:t>Format Picture </a:t>
              </a:r>
              <a:r>
                <a:rPr lang="en-GB" sz="1000">
                  <a:solidFill>
                    <a:srgbClr val="333333"/>
                  </a:solidFill>
                </a:rPr>
                <a:t>tab in the ribbon and use the tools to edit the image.</a:t>
              </a:r>
            </a:p>
          </p:txBody>
        </p:sp>
        <p:sp>
          <p:nvSpPr>
            <p:cNvPr id="9" name="TextBox 8">
              <a:extLst>
                <a:ext uri="{FF2B5EF4-FFF2-40B4-BE49-F238E27FC236}">
                  <a16:creationId xmlns:a16="http://schemas.microsoft.com/office/drawing/2014/main" id="{015A3BD6-BF4B-FA76-9B1B-B29693C602E3}"/>
                </a:ext>
              </a:extLst>
            </p:cNvPr>
            <p:cNvSpPr txBox="1"/>
            <p:nvPr/>
          </p:nvSpPr>
          <p:spPr>
            <a:xfrm>
              <a:off x="866773" y="3543974"/>
              <a:ext cx="2146447" cy="1169551"/>
            </a:xfrm>
            <a:prstGeom prst="rect">
              <a:avLst/>
            </a:prstGeom>
            <a:noFill/>
          </p:spPr>
          <p:txBody>
            <a:bodyPr wrap="square" rtlCol="0">
              <a:spAutoFit/>
            </a:bodyPr>
            <a:lstStyle/>
            <a:p>
              <a:r>
                <a:rPr lang="en-GB" sz="1000" b="1">
                  <a:solidFill>
                    <a:srgbClr val="333333"/>
                  </a:solidFill>
                </a:rPr>
                <a:t>4. </a:t>
              </a:r>
              <a:r>
                <a:rPr lang="en-GB" sz="1000">
                  <a:solidFill>
                    <a:srgbClr val="333333"/>
                  </a:solidFill>
                </a:rPr>
                <a:t>Choose </a:t>
              </a:r>
              <a:r>
                <a:rPr lang="en-GB" sz="1000" b="0">
                  <a:solidFill>
                    <a:srgbClr val="333333"/>
                  </a:solidFill>
                  <a:latin typeface="Arial" panose="020B0604020202020204" pitchFamily="34" charset="0"/>
                </a:rPr>
                <a:t>Crop</a:t>
              </a:r>
              <a:r>
                <a:rPr lang="en-GB" sz="1000">
                  <a:solidFill>
                    <a:srgbClr val="333333"/>
                  </a:solidFill>
                </a:rPr>
                <a:t> to resize and move the image within the placeholder, using the white circles in the corners of the image. Click on the drop down arrow and choose </a:t>
              </a:r>
              <a:r>
                <a:rPr lang="en-GB" sz="1000" b="0">
                  <a:solidFill>
                    <a:srgbClr val="333333"/>
                  </a:solidFill>
                  <a:latin typeface="Arial" panose="020B0604020202020204" pitchFamily="34" charset="0"/>
                </a:rPr>
                <a:t>Fit </a:t>
              </a:r>
              <a:r>
                <a:rPr lang="en-GB" sz="1000">
                  <a:solidFill>
                    <a:srgbClr val="333333"/>
                  </a:solidFill>
                </a:rPr>
                <a:t>to fit the image to the placeholder.</a:t>
              </a:r>
            </a:p>
          </p:txBody>
        </p:sp>
        <p:sp>
          <p:nvSpPr>
            <p:cNvPr id="10" name="TextBox 9">
              <a:extLst>
                <a:ext uri="{FF2B5EF4-FFF2-40B4-BE49-F238E27FC236}">
                  <a16:creationId xmlns:a16="http://schemas.microsoft.com/office/drawing/2014/main" id="{C63F0139-DF07-83C6-CDEF-209143FC7B9F}"/>
                </a:ext>
              </a:extLst>
            </p:cNvPr>
            <p:cNvSpPr txBox="1"/>
            <p:nvPr/>
          </p:nvSpPr>
          <p:spPr>
            <a:xfrm>
              <a:off x="866774" y="4759822"/>
              <a:ext cx="2146447" cy="400110"/>
            </a:xfrm>
            <a:prstGeom prst="rect">
              <a:avLst/>
            </a:prstGeom>
            <a:noFill/>
          </p:spPr>
          <p:txBody>
            <a:bodyPr wrap="square" rtlCol="0">
              <a:spAutoFit/>
            </a:bodyPr>
            <a:lstStyle/>
            <a:p>
              <a:r>
                <a:rPr lang="en-GB" sz="1000" b="1">
                  <a:solidFill>
                    <a:srgbClr val="333333"/>
                  </a:solidFill>
                </a:rPr>
                <a:t>5. </a:t>
              </a:r>
              <a:r>
                <a:rPr lang="en-GB" sz="1000">
                  <a:solidFill>
                    <a:srgbClr val="333333"/>
                  </a:solidFill>
                </a:rPr>
                <a:t>Choose </a:t>
              </a:r>
              <a:r>
                <a:rPr lang="en-GB" sz="1000" b="0">
                  <a:solidFill>
                    <a:srgbClr val="333333"/>
                  </a:solidFill>
                  <a:latin typeface="Arial" panose="020B0604020202020204" pitchFamily="34" charset="0"/>
                </a:rPr>
                <a:t>Picture Colour </a:t>
              </a:r>
              <a:r>
                <a:rPr lang="en-GB" sz="1000">
                  <a:solidFill>
                    <a:srgbClr val="333333"/>
                  </a:solidFill>
                </a:rPr>
                <a:t>to adjust the Saturation, Tone, and Colour.</a:t>
              </a:r>
            </a:p>
          </p:txBody>
        </p:sp>
        <p:sp>
          <p:nvSpPr>
            <p:cNvPr id="11" name="TextBox 10">
              <a:extLst>
                <a:ext uri="{FF2B5EF4-FFF2-40B4-BE49-F238E27FC236}">
                  <a16:creationId xmlns:a16="http://schemas.microsoft.com/office/drawing/2014/main" id="{FD4BC8FE-98AE-85BD-1642-6148A3B096DF}"/>
                </a:ext>
              </a:extLst>
            </p:cNvPr>
            <p:cNvSpPr txBox="1"/>
            <p:nvPr/>
          </p:nvSpPr>
          <p:spPr>
            <a:xfrm>
              <a:off x="866774" y="5360117"/>
              <a:ext cx="2146447" cy="553998"/>
            </a:xfrm>
            <a:prstGeom prst="rect">
              <a:avLst/>
            </a:prstGeom>
            <a:noFill/>
          </p:spPr>
          <p:txBody>
            <a:bodyPr wrap="square" rtlCol="0">
              <a:spAutoFit/>
            </a:bodyPr>
            <a:lstStyle/>
            <a:p>
              <a:r>
                <a:rPr lang="en-GB" sz="1000" b="1">
                  <a:solidFill>
                    <a:srgbClr val="333333"/>
                  </a:solidFill>
                </a:rPr>
                <a:t>6. </a:t>
              </a:r>
              <a:r>
                <a:rPr lang="en-GB" sz="1000">
                  <a:solidFill>
                    <a:srgbClr val="333333"/>
                  </a:solidFill>
                </a:rPr>
                <a:t>Choose </a:t>
              </a:r>
              <a:r>
                <a:rPr lang="en-GB" sz="1000" b="0">
                  <a:solidFill>
                    <a:srgbClr val="333333"/>
                  </a:solidFill>
                  <a:latin typeface="Arial" panose="020B0604020202020204" pitchFamily="34" charset="0"/>
                </a:rPr>
                <a:t>Picture Correction </a:t>
              </a:r>
              <a:r>
                <a:rPr lang="en-GB" sz="1000">
                  <a:solidFill>
                    <a:srgbClr val="333333"/>
                  </a:solidFill>
                </a:rPr>
                <a:t>to adjust the Sharpness, Brightness, and Contrast.</a:t>
              </a:r>
            </a:p>
          </p:txBody>
        </p:sp>
        <p:sp>
          <p:nvSpPr>
            <p:cNvPr id="12" name="TextBox 11">
              <a:extLst>
                <a:ext uri="{FF2B5EF4-FFF2-40B4-BE49-F238E27FC236}">
                  <a16:creationId xmlns:a16="http://schemas.microsoft.com/office/drawing/2014/main" id="{5A1AE3BD-6F62-C792-B10E-8D81ECF3D2E1}"/>
                </a:ext>
              </a:extLst>
            </p:cNvPr>
            <p:cNvSpPr txBox="1"/>
            <p:nvPr/>
          </p:nvSpPr>
          <p:spPr>
            <a:xfrm>
              <a:off x="1072610" y="1179173"/>
              <a:ext cx="1734772" cy="461665"/>
            </a:xfrm>
            <a:prstGeom prst="rect">
              <a:avLst/>
            </a:prstGeom>
            <a:noFill/>
          </p:spPr>
          <p:txBody>
            <a:bodyPr wrap="square" rtlCol="0">
              <a:spAutoFit/>
            </a:bodyPr>
            <a:lstStyle/>
            <a:p>
              <a:pPr algn="ctr"/>
              <a:r>
                <a:rPr lang="en-GB" sz="1200">
                  <a:solidFill>
                    <a:srgbClr val="333333"/>
                  </a:solidFill>
                  <a:latin typeface="+mn-lt"/>
                </a:rPr>
                <a:t>HOW TO INSERT AN IMAGE</a:t>
              </a:r>
            </a:p>
          </p:txBody>
        </p:sp>
        <p:sp>
          <p:nvSpPr>
            <p:cNvPr id="23" name="TextBox 22">
              <a:extLst>
                <a:ext uri="{FF2B5EF4-FFF2-40B4-BE49-F238E27FC236}">
                  <a16:creationId xmlns:a16="http://schemas.microsoft.com/office/drawing/2014/main" id="{DB5573EA-5C22-B47C-2B87-1C04FBCD0117}"/>
                </a:ext>
              </a:extLst>
            </p:cNvPr>
            <p:cNvSpPr txBox="1"/>
            <p:nvPr userDrawn="1"/>
          </p:nvSpPr>
          <p:spPr>
            <a:xfrm>
              <a:off x="866775" y="1759910"/>
              <a:ext cx="2087197" cy="400110"/>
            </a:xfrm>
            <a:prstGeom prst="rect">
              <a:avLst/>
            </a:prstGeom>
            <a:noFill/>
          </p:spPr>
          <p:txBody>
            <a:bodyPr wrap="square" rtlCol="0">
              <a:spAutoFit/>
            </a:bodyPr>
            <a:lstStyle/>
            <a:p>
              <a:r>
                <a:rPr lang="en-GB" sz="1000" b="1">
                  <a:solidFill>
                    <a:srgbClr val="333333"/>
                  </a:solidFill>
                </a:rPr>
                <a:t>1. </a:t>
              </a:r>
              <a:r>
                <a:rPr lang="en-GB" sz="1000">
                  <a:solidFill>
                    <a:srgbClr val="333333"/>
                  </a:solidFill>
                </a:rPr>
                <a:t>If there is already an image present, </a:t>
              </a:r>
              <a:r>
                <a:rPr lang="en-GB" sz="1000">
                  <a:solidFill>
                    <a:srgbClr val="333333"/>
                  </a:solidFill>
                  <a:latin typeface="Arial" panose="020B0604020202020204" pitchFamily="34" charset="0"/>
                </a:rPr>
                <a:t>delete this first.</a:t>
              </a:r>
            </a:p>
          </p:txBody>
        </p:sp>
      </p:grpSp>
      <p:sp>
        <p:nvSpPr>
          <p:cNvPr id="3" name="Footer Placeholder 4">
            <a:extLst>
              <a:ext uri="{FF2B5EF4-FFF2-40B4-BE49-F238E27FC236}">
                <a16:creationId xmlns:a16="http://schemas.microsoft.com/office/drawing/2014/main" id="{71F8FCF1-1AAA-121F-9F28-0FA96B5F98BB}"/>
              </a:ext>
            </a:extLst>
          </p:cNvPr>
          <p:cNvSpPr>
            <a:spLocks noGrp="1"/>
          </p:cNvSpPr>
          <p:nvPr>
            <p:ph type="ftr" sz="quarter" idx="3"/>
          </p:nvPr>
        </p:nvSpPr>
        <p:spPr>
          <a:xfrm rot="5400000">
            <a:off x="8770654" y="3198629"/>
            <a:ext cx="6616800" cy="219543"/>
          </a:xfrm>
          <a:prstGeom prst="rect">
            <a:avLst/>
          </a:prstGeom>
          <a:solidFill>
            <a:schemeClr val="accent1"/>
          </a:solidFill>
        </p:spPr>
        <p:txBody>
          <a:bodyPr wrap="square" rtlCol="0" anchor="ctr">
            <a:noAutofit/>
          </a:bodyPr>
          <a:lstStyle>
            <a:lvl1pPr algn="ctr">
              <a:lnSpc>
                <a:spcPct val="100000"/>
              </a:lnSpc>
              <a:spcAft>
                <a:spcPts val="1200"/>
              </a:spcAft>
              <a:defRPr lang="en-GB" sz="900" b="0" spc="100" baseline="0" smtClean="0"/>
            </a:lvl1pPr>
          </a:lstStyle>
          <a:p>
            <a:r>
              <a:rPr lang="en-IN"/>
              <a:t>SECTION TITLE</a:t>
            </a:r>
          </a:p>
        </p:txBody>
      </p:sp>
      <p:sp>
        <p:nvSpPr>
          <p:cNvPr id="24" name="Slide Number Placeholder 46">
            <a:extLst>
              <a:ext uri="{FF2B5EF4-FFF2-40B4-BE49-F238E27FC236}">
                <a16:creationId xmlns:a16="http://schemas.microsoft.com/office/drawing/2014/main" id="{89D165A2-767A-84E2-C2CC-30968A66FD87}"/>
              </a:ext>
            </a:extLst>
          </p:cNvPr>
          <p:cNvSpPr>
            <a:spLocks noGrp="1"/>
          </p:cNvSpPr>
          <p:nvPr>
            <p:ph type="sldNum" sz="quarter" idx="45"/>
          </p:nvPr>
        </p:nvSpPr>
        <p:spPr>
          <a:xfrm>
            <a:off x="11967901" y="6617924"/>
            <a:ext cx="220924" cy="240077"/>
          </a:xfrm>
          <a:prstGeom prst="rect">
            <a:avLst/>
          </a:prstGeom>
          <a:solidFill>
            <a:schemeClr val="accent1"/>
          </a:solidFill>
        </p:spPr>
        <p:txBody>
          <a:bodyPr/>
          <a:lstStyle/>
          <a:p>
            <a:fld id="{BB07EAE1-021A-493C-B07F-6FE9E5D11BEB}" type="slidenum">
              <a:rPr lang="en-GB" smtClean="0"/>
              <a:pPr/>
              <a:t>‹#›</a:t>
            </a:fld>
            <a:endParaRPr lang="en-GB"/>
          </a:p>
        </p:txBody>
      </p:sp>
    </p:spTree>
    <p:custDataLst>
      <p:tags r:id="rId1"/>
    </p:custDataLst>
    <p:extLst>
      <p:ext uri="{BB962C8B-B14F-4D97-AF65-F5344CB8AC3E}">
        <p14:creationId xmlns:p14="http://schemas.microsoft.com/office/powerpoint/2010/main" val="4024399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Our team x8">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C5A20885-8F55-3AA2-CA18-DEAC9E1DA44E}"/>
              </a:ext>
            </a:extLst>
          </p:cNvPr>
          <p:cNvSpPr>
            <a:spLocks noGrp="1"/>
          </p:cNvSpPr>
          <p:nvPr>
            <p:ph type="body" sz="quarter" idx="76" hasCustomPrompt="1"/>
          </p:nvPr>
        </p:nvSpPr>
        <p:spPr>
          <a:xfrm>
            <a:off x="450733" y="1532548"/>
            <a:ext cx="3163000" cy="2363961"/>
          </a:xfrm>
        </p:spPr>
        <p:txBody>
          <a:bodyPr/>
          <a:lstStyle>
            <a:lvl1pPr>
              <a:defRPr/>
            </a:lvl1pPr>
          </a:lstStyle>
          <a:p>
            <a:pPr lvl="0"/>
            <a:r>
              <a:rPr lang="en-GB"/>
              <a:t>Insert text here</a:t>
            </a:r>
          </a:p>
          <a:p>
            <a:pPr lvl="1"/>
            <a:r>
              <a:rPr lang="en-GB"/>
              <a:t>Second level</a:t>
            </a:r>
          </a:p>
          <a:p>
            <a:pPr lvl="2"/>
            <a:r>
              <a:rPr lang="en-GB"/>
              <a:t>Third level</a:t>
            </a:r>
          </a:p>
          <a:p>
            <a:pPr lvl="3"/>
            <a:r>
              <a:rPr lang="en-GB"/>
              <a:t>Fourth level</a:t>
            </a:r>
          </a:p>
          <a:p>
            <a:pPr lvl="4"/>
            <a:r>
              <a:rPr lang="en-GB"/>
              <a:t>Fifth level</a:t>
            </a:r>
          </a:p>
        </p:txBody>
      </p:sp>
      <p:grpSp>
        <p:nvGrpSpPr>
          <p:cNvPr id="45" name="Group 44">
            <a:extLst>
              <a:ext uri="{FF2B5EF4-FFF2-40B4-BE49-F238E27FC236}">
                <a16:creationId xmlns:a16="http://schemas.microsoft.com/office/drawing/2014/main" id="{F2164796-2CCC-CBE7-1966-6119171DF042}"/>
              </a:ext>
            </a:extLst>
          </p:cNvPr>
          <p:cNvGrpSpPr/>
          <p:nvPr/>
        </p:nvGrpSpPr>
        <p:grpSpPr>
          <a:xfrm>
            <a:off x="12284372" y="0"/>
            <a:ext cx="2174455" cy="4839558"/>
            <a:chOff x="838200" y="1150069"/>
            <a:chExt cx="2175021" cy="4839558"/>
          </a:xfrm>
        </p:grpSpPr>
        <p:sp>
          <p:nvSpPr>
            <p:cNvPr id="46" name="Rectangle 45">
              <a:extLst>
                <a:ext uri="{FF2B5EF4-FFF2-40B4-BE49-F238E27FC236}">
                  <a16:creationId xmlns:a16="http://schemas.microsoft.com/office/drawing/2014/main" id="{2B6A15C3-EE3C-94C8-B942-AE8A39F92A05}"/>
                </a:ext>
              </a:extLst>
            </p:cNvPr>
            <p:cNvSpPr/>
            <p:nvPr/>
          </p:nvSpPr>
          <p:spPr>
            <a:xfrm>
              <a:off x="838200" y="1150069"/>
              <a:ext cx="2146445" cy="4839558"/>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333333"/>
                </a:solidFill>
              </a:endParaRPr>
            </a:p>
          </p:txBody>
        </p:sp>
        <p:sp>
          <p:nvSpPr>
            <p:cNvPr id="47" name="Rectangle 46">
              <a:extLst>
                <a:ext uri="{FF2B5EF4-FFF2-40B4-BE49-F238E27FC236}">
                  <a16:creationId xmlns:a16="http://schemas.microsoft.com/office/drawing/2014/main" id="{3A0DF0A7-2787-C7E5-54D8-09FB2E5F6ADC}"/>
                </a:ext>
              </a:extLst>
            </p:cNvPr>
            <p:cNvSpPr/>
            <p:nvPr/>
          </p:nvSpPr>
          <p:spPr>
            <a:xfrm flipV="1">
              <a:off x="838200" y="1150069"/>
              <a:ext cx="2146445" cy="52016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799">
                <a:solidFill>
                  <a:srgbClr val="333333"/>
                </a:solidFill>
              </a:endParaRPr>
            </a:p>
          </p:txBody>
        </p:sp>
        <p:sp>
          <p:nvSpPr>
            <p:cNvPr id="48" name="TextBox 47">
              <a:extLst>
                <a:ext uri="{FF2B5EF4-FFF2-40B4-BE49-F238E27FC236}">
                  <a16:creationId xmlns:a16="http://schemas.microsoft.com/office/drawing/2014/main" id="{80CA38EE-4F46-E778-5288-B481329387AE}"/>
                </a:ext>
              </a:extLst>
            </p:cNvPr>
            <p:cNvSpPr txBox="1"/>
            <p:nvPr/>
          </p:nvSpPr>
          <p:spPr>
            <a:xfrm>
              <a:off x="866775" y="2189496"/>
              <a:ext cx="2087197" cy="553998"/>
            </a:xfrm>
            <a:prstGeom prst="rect">
              <a:avLst/>
            </a:prstGeom>
            <a:noFill/>
          </p:spPr>
          <p:txBody>
            <a:bodyPr wrap="square" rtlCol="0">
              <a:spAutoFit/>
            </a:bodyPr>
            <a:lstStyle/>
            <a:p>
              <a:r>
                <a:rPr lang="en-GB" sz="1000" b="1">
                  <a:solidFill>
                    <a:srgbClr val="333333"/>
                  </a:solidFill>
                </a:rPr>
                <a:t>2. </a:t>
              </a:r>
              <a:r>
                <a:rPr lang="en-GB" sz="1000">
                  <a:solidFill>
                    <a:srgbClr val="333333"/>
                  </a:solidFill>
                </a:rPr>
                <a:t>Click on the </a:t>
              </a:r>
              <a:r>
                <a:rPr lang="en-GB" sz="1000" b="0">
                  <a:solidFill>
                    <a:srgbClr val="333333"/>
                  </a:solidFill>
                  <a:latin typeface="Arial" panose="020B0604020202020204" pitchFamily="34" charset="0"/>
                </a:rPr>
                <a:t>icon</a:t>
              </a:r>
              <a:r>
                <a:rPr lang="en-GB" sz="1000">
                  <a:solidFill>
                    <a:srgbClr val="333333"/>
                  </a:solidFill>
                </a:rPr>
                <a:t> in the middle of the placeholder and choose the image from your computer.</a:t>
              </a:r>
            </a:p>
          </p:txBody>
        </p:sp>
        <p:sp>
          <p:nvSpPr>
            <p:cNvPr id="49" name="TextBox 48">
              <a:extLst>
                <a:ext uri="{FF2B5EF4-FFF2-40B4-BE49-F238E27FC236}">
                  <a16:creationId xmlns:a16="http://schemas.microsoft.com/office/drawing/2014/main" id="{5E31A892-9C01-6E6D-C940-A734E750E2F9}"/>
                </a:ext>
              </a:extLst>
            </p:cNvPr>
            <p:cNvSpPr txBox="1"/>
            <p:nvPr/>
          </p:nvSpPr>
          <p:spPr>
            <a:xfrm>
              <a:off x="866774" y="2943679"/>
              <a:ext cx="2146447" cy="553998"/>
            </a:xfrm>
            <a:prstGeom prst="rect">
              <a:avLst/>
            </a:prstGeom>
            <a:noFill/>
          </p:spPr>
          <p:txBody>
            <a:bodyPr wrap="square" rtlCol="0">
              <a:spAutoFit/>
            </a:bodyPr>
            <a:lstStyle/>
            <a:p>
              <a:r>
                <a:rPr lang="en-GB" sz="1000" b="1">
                  <a:solidFill>
                    <a:srgbClr val="333333"/>
                  </a:solidFill>
                </a:rPr>
                <a:t>3. </a:t>
              </a:r>
              <a:r>
                <a:rPr lang="en-GB" sz="1000">
                  <a:solidFill>
                    <a:srgbClr val="333333"/>
                  </a:solidFill>
                </a:rPr>
                <a:t>Click on the </a:t>
              </a:r>
              <a:r>
                <a:rPr lang="en-GB" sz="1000" b="0">
                  <a:solidFill>
                    <a:srgbClr val="333333"/>
                  </a:solidFill>
                  <a:latin typeface="Arial" panose="020B0604020202020204" pitchFamily="34" charset="0"/>
                </a:rPr>
                <a:t>Format Picture </a:t>
              </a:r>
              <a:r>
                <a:rPr lang="en-GB" sz="1000">
                  <a:solidFill>
                    <a:srgbClr val="333333"/>
                  </a:solidFill>
                </a:rPr>
                <a:t>tab in the ribbon and use the tools to edit the image.</a:t>
              </a:r>
            </a:p>
          </p:txBody>
        </p:sp>
        <p:sp>
          <p:nvSpPr>
            <p:cNvPr id="50" name="TextBox 49">
              <a:extLst>
                <a:ext uri="{FF2B5EF4-FFF2-40B4-BE49-F238E27FC236}">
                  <a16:creationId xmlns:a16="http://schemas.microsoft.com/office/drawing/2014/main" id="{073B207D-FC3A-EA9F-6E6C-321EBE9379BB}"/>
                </a:ext>
              </a:extLst>
            </p:cNvPr>
            <p:cNvSpPr txBox="1"/>
            <p:nvPr/>
          </p:nvSpPr>
          <p:spPr>
            <a:xfrm>
              <a:off x="866773" y="3543974"/>
              <a:ext cx="2146447" cy="1169551"/>
            </a:xfrm>
            <a:prstGeom prst="rect">
              <a:avLst/>
            </a:prstGeom>
            <a:noFill/>
          </p:spPr>
          <p:txBody>
            <a:bodyPr wrap="square" rtlCol="0">
              <a:spAutoFit/>
            </a:bodyPr>
            <a:lstStyle/>
            <a:p>
              <a:r>
                <a:rPr lang="en-GB" sz="1000" b="1">
                  <a:solidFill>
                    <a:srgbClr val="333333"/>
                  </a:solidFill>
                </a:rPr>
                <a:t>4. </a:t>
              </a:r>
              <a:r>
                <a:rPr lang="en-GB" sz="1000">
                  <a:solidFill>
                    <a:srgbClr val="333333"/>
                  </a:solidFill>
                </a:rPr>
                <a:t>Choose </a:t>
              </a:r>
              <a:r>
                <a:rPr lang="en-GB" sz="1000" b="0">
                  <a:solidFill>
                    <a:srgbClr val="333333"/>
                  </a:solidFill>
                  <a:latin typeface="Arial" panose="020B0604020202020204" pitchFamily="34" charset="0"/>
                </a:rPr>
                <a:t>Crop</a:t>
              </a:r>
              <a:r>
                <a:rPr lang="en-GB" sz="1000">
                  <a:solidFill>
                    <a:srgbClr val="333333"/>
                  </a:solidFill>
                </a:rPr>
                <a:t> to resize and move the image within the placeholder, using the white circles in the corners of the image. Click on the drop down arrow and choose </a:t>
              </a:r>
              <a:r>
                <a:rPr lang="en-GB" sz="1000" b="0">
                  <a:solidFill>
                    <a:srgbClr val="333333"/>
                  </a:solidFill>
                  <a:latin typeface="Arial" panose="020B0604020202020204" pitchFamily="34" charset="0"/>
                </a:rPr>
                <a:t>Fit </a:t>
              </a:r>
              <a:r>
                <a:rPr lang="en-GB" sz="1000">
                  <a:solidFill>
                    <a:srgbClr val="333333"/>
                  </a:solidFill>
                </a:rPr>
                <a:t>to fit the image to the placeholder.</a:t>
              </a:r>
            </a:p>
          </p:txBody>
        </p:sp>
        <p:sp>
          <p:nvSpPr>
            <p:cNvPr id="51" name="TextBox 50">
              <a:extLst>
                <a:ext uri="{FF2B5EF4-FFF2-40B4-BE49-F238E27FC236}">
                  <a16:creationId xmlns:a16="http://schemas.microsoft.com/office/drawing/2014/main" id="{299A2ADF-7411-68D2-F55F-41BDA299CC6B}"/>
                </a:ext>
              </a:extLst>
            </p:cNvPr>
            <p:cNvSpPr txBox="1"/>
            <p:nvPr/>
          </p:nvSpPr>
          <p:spPr>
            <a:xfrm>
              <a:off x="866774" y="4759822"/>
              <a:ext cx="2146447" cy="400110"/>
            </a:xfrm>
            <a:prstGeom prst="rect">
              <a:avLst/>
            </a:prstGeom>
            <a:noFill/>
          </p:spPr>
          <p:txBody>
            <a:bodyPr wrap="square" rtlCol="0">
              <a:spAutoFit/>
            </a:bodyPr>
            <a:lstStyle/>
            <a:p>
              <a:r>
                <a:rPr lang="en-GB" sz="1000" b="1">
                  <a:solidFill>
                    <a:srgbClr val="333333"/>
                  </a:solidFill>
                </a:rPr>
                <a:t>5. </a:t>
              </a:r>
              <a:r>
                <a:rPr lang="en-GB" sz="1000">
                  <a:solidFill>
                    <a:srgbClr val="333333"/>
                  </a:solidFill>
                </a:rPr>
                <a:t>Choose </a:t>
              </a:r>
              <a:r>
                <a:rPr lang="en-GB" sz="1000" b="0">
                  <a:solidFill>
                    <a:srgbClr val="333333"/>
                  </a:solidFill>
                  <a:latin typeface="Arial" panose="020B0604020202020204" pitchFamily="34" charset="0"/>
                </a:rPr>
                <a:t>Picture Colour </a:t>
              </a:r>
              <a:r>
                <a:rPr lang="en-GB" sz="1000">
                  <a:solidFill>
                    <a:srgbClr val="333333"/>
                  </a:solidFill>
                </a:rPr>
                <a:t>to adjust the Saturation, Tone, and Colour.</a:t>
              </a:r>
            </a:p>
          </p:txBody>
        </p:sp>
        <p:sp>
          <p:nvSpPr>
            <p:cNvPr id="52" name="TextBox 51">
              <a:extLst>
                <a:ext uri="{FF2B5EF4-FFF2-40B4-BE49-F238E27FC236}">
                  <a16:creationId xmlns:a16="http://schemas.microsoft.com/office/drawing/2014/main" id="{D7B4C9CE-150C-90BC-3435-AA6225B9FEA8}"/>
                </a:ext>
              </a:extLst>
            </p:cNvPr>
            <p:cNvSpPr txBox="1"/>
            <p:nvPr/>
          </p:nvSpPr>
          <p:spPr>
            <a:xfrm>
              <a:off x="866774" y="5360117"/>
              <a:ext cx="2146447" cy="553998"/>
            </a:xfrm>
            <a:prstGeom prst="rect">
              <a:avLst/>
            </a:prstGeom>
            <a:noFill/>
          </p:spPr>
          <p:txBody>
            <a:bodyPr wrap="square" rtlCol="0">
              <a:spAutoFit/>
            </a:bodyPr>
            <a:lstStyle/>
            <a:p>
              <a:r>
                <a:rPr lang="en-GB" sz="1000" b="1">
                  <a:solidFill>
                    <a:srgbClr val="333333"/>
                  </a:solidFill>
                </a:rPr>
                <a:t>6. </a:t>
              </a:r>
              <a:r>
                <a:rPr lang="en-GB" sz="1000">
                  <a:solidFill>
                    <a:srgbClr val="333333"/>
                  </a:solidFill>
                </a:rPr>
                <a:t>Choose </a:t>
              </a:r>
              <a:r>
                <a:rPr lang="en-GB" sz="1000" b="0">
                  <a:solidFill>
                    <a:srgbClr val="333333"/>
                  </a:solidFill>
                  <a:latin typeface="Arial" panose="020B0604020202020204" pitchFamily="34" charset="0"/>
                </a:rPr>
                <a:t>Picture Correction </a:t>
              </a:r>
              <a:r>
                <a:rPr lang="en-GB" sz="1000">
                  <a:solidFill>
                    <a:srgbClr val="333333"/>
                  </a:solidFill>
                </a:rPr>
                <a:t>to adjust the Sharpness, Brightness, and Contrast.</a:t>
              </a:r>
            </a:p>
          </p:txBody>
        </p:sp>
        <p:sp>
          <p:nvSpPr>
            <p:cNvPr id="53" name="TextBox 52">
              <a:extLst>
                <a:ext uri="{FF2B5EF4-FFF2-40B4-BE49-F238E27FC236}">
                  <a16:creationId xmlns:a16="http://schemas.microsoft.com/office/drawing/2014/main" id="{179D4B5A-61B6-8876-9E15-4B3E664B3E60}"/>
                </a:ext>
              </a:extLst>
            </p:cNvPr>
            <p:cNvSpPr txBox="1"/>
            <p:nvPr/>
          </p:nvSpPr>
          <p:spPr>
            <a:xfrm>
              <a:off x="1072610" y="1179173"/>
              <a:ext cx="1734772" cy="461665"/>
            </a:xfrm>
            <a:prstGeom prst="rect">
              <a:avLst/>
            </a:prstGeom>
            <a:noFill/>
          </p:spPr>
          <p:txBody>
            <a:bodyPr wrap="square" rtlCol="0">
              <a:spAutoFit/>
            </a:bodyPr>
            <a:lstStyle/>
            <a:p>
              <a:pPr algn="ctr"/>
              <a:r>
                <a:rPr lang="en-GB" sz="1200">
                  <a:solidFill>
                    <a:srgbClr val="333333"/>
                  </a:solidFill>
                  <a:latin typeface="+mn-lt"/>
                </a:rPr>
                <a:t>HOW TO INSERT AN IMAGE</a:t>
              </a:r>
            </a:p>
          </p:txBody>
        </p:sp>
        <p:sp>
          <p:nvSpPr>
            <p:cNvPr id="54" name="TextBox 53">
              <a:extLst>
                <a:ext uri="{FF2B5EF4-FFF2-40B4-BE49-F238E27FC236}">
                  <a16:creationId xmlns:a16="http://schemas.microsoft.com/office/drawing/2014/main" id="{0FBE210D-989F-A916-B487-12BC64AB78C8}"/>
                </a:ext>
              </a:extLst>
            </p:cNvPr>
            <p:cNvSpPr txBox="1"/>
            <p:nvPr/>
          </p:nvSpPr>
          <p:spPr>
            <a:xfrm>
              <a:off x="866775" y="1759910"/>
              <a:ext cx="2087197" cy="400110"/>
            </a:xfrm>
            <a:prstGeom prst="rect">
              <a:avLst/>
            </a:prstGeom>
            <a:noFill/>
          </p:spPr>
          <p:txBody>
            <a:bodyPr wrap="square" rtlCol="0">
              <a:spAutoFit/>
            </a:bodyPr>
            <a:lstStyle/>
            <a:p>
              <a:r>
                <a:rPr lang="en-GB" sz="1000" b="1">
                  <a:solidFill>
                    <a:srgbClr val="333333"/>
                  </a:solidFill>
                </a:rPr>
                <a:t>1. </a:t>
              </a:r>
              <a:r>
                <a:rPr lang="en-GB" sz="1000">
                  <a:solidFill>
                    <a:srgbClr val="333333"/>
                  </a:solidFill>
                </a:rPr>
                <a:t>If there is already an image present, </a:t>
              </a:r>
              <a:r>
                <a:rPr lang="en-GB" sz="1000">
                  <a:solidFill>
                    <a:srgbClr val="333333"/>
                  </a:solidFill>
                  <a:latin typeface="Arial" panose="020B0604020202020204" pitchFamily="34" charset="0"/>
                </a:rPr>
                <a:t>delete this first.</a:t>
              </a:r>
            </a:p>
          </p:txBody>
        </p:sp>
      </p:grpSp>
      <p:sp>
        <p:nvSpPr>
          <p:cNvPr id="2" name="Title 1">
            <a:extLst>
              <a:ext uri="{FF2B5EF4-FFF2-40B4-BE49-F238E27FC236}">
                <a16:creationId xmlns:a16="http://schemas.microsoft.com/office/drawing/2014/main" id="{9BB59618-3BAD-56A9-26CA-415A20E1EEC3}"/>
              </a:ext>
            </a:extLst>
          </p:cNvPr>
          <p:cNvSpPr>
            <a:spLocks noGrp="1"/>
          </p:cNvSpPr>
          <p:nvPr>
            <p:ph type="title" hasCustomPrompt="1"/>
          </p:nvPr>
        </p:nvSpPr>
        <p:spPr>
          <a:xfrm>
            <a:off x="450732" y="460771"/>
            <a:ext cx="10214490" cy="558405"/>
          </a:xfrm>
        </p:spPr>
        <p:txBody>
          <a:bodyPr/>
          <a:lstStyle>
            <a:lvl1pPr>
              <a:defRPr sz="3199"/>
            </a:lvl1pPr>
          </a:lstStyle>
          <a:p>
            <a:r>
              <a:rPr lang="en-GB"/>
              <a:t>Insert title here</a:t>
            </a:r>
          </a:p>
        </p:txBody>
      </p:sp>
      <p:sp>
        <p:nvSpPr>
          <p:cNvPr id="3" name="Text Placeholder 11">
            <a:extLst>
              <a:ext uri="{FF2B5EF4-FFF2-40B4-BE49-F238E27FC236}">
                <a16:creationId xmlns:a16="http://schemas.microsoft.com/office/drawing/2014/main" id="{FAD751D6-2F7C-5E04-C433-117338CE6274}"/>
              </a:ext>
            </a:extLst>
          </p:cNvPr>
          <p:cNvSpPr>
            <a:spLocks noGrp="1"/>
          </p:cNvSpPr>
          <p:nvPr>
            <p:ph type="body" sz="quarter" idx="23" hasCustomPrompt="1"/>
          </p:nvPr>
        </p:nvSpPr>
        <p:spPr>
          <a:xfrm>
            <a:off x="4350618" y="1532548"/>
            <a:ext cx="1440679" cy="2092325"/>
          </a:xfrm>
          <a:solidFill>
            <a:schemeClr val="bg1">
              <a:lumMod val="95000"/>
            </a:schemeClr>
          </a:solidFill>
          <a:ln w="6350">
            <a:noFill/>
          </a:ln>
        </p:spPr>
        <p:txBody>
          <a:bodyPr lIns="108000" tIns="1692000" rIns="216000"/>
          <a:lstStyle>
            <a:lvl1pPr>
              <a:lnSpc>
                <a:spcPct val="100000"/>
              </a:lnSpc>
              <a:spcAft>
                <a:spcPts val="0"/>
              </a:spcAft>
              <a:defRPr sz="800"/>
            </a:lvl1pPr>
            <a:lvl2pPr>
              <a:defRPr sz="1000"/>
            </a:lvl2pPr>
            <a:lvl3pPr>
              <a:defRPr sz="900"/>
            </a:lvl3pPr>
            <a:lvl4pPr>
              <a:defRPr sz="800"/>
            </a:lvl4pPr>
            <a:lvl5pPr>
              <a:defRPr sz="800"/>
            </a:lvl5pPr>
          </a:lstStyle>
          <a:p>
            <a:pPr lvl="0"/>
            <a:r>
              <a:rPr lang="en-GB"/>
              <a:t>Insert Designation,</a:t>
            </a:r>
            <a:br>
              <a:rPr lang="en-GB"/>
            </a:br>
            <a:r>
              <a:rPr lang="en-GB"/>
              <a:t>Department</a:t>
            </a:r>
          </a:p>
        </p:txBody>
      </p:sp>
      <p:sp>
        <p:nvSpPr>
          <p:cNvPr id="4" name="Text Placeholder 17">
            <a:extLst>
              <a:ext uri="{FF2B5EF4-FFF2-40B4-BE49-F238E27FC236}">
                <a16:creationId xmlns:a16="http://schemas.microsoft.com/office/drawing/2014/main" id="{8F1811D1-9BCB-9A14-6DC2-FB58EEEFEC32}"/>
              </a:ext>
            </a:extLst>
          </p:cNvPr>
          <p:cNvSpPr>
            <a:spLocks noGrp="1"/>
          </p:cNvSpPr>
          <p:nvPr>
            <p:ph type="body" sz="quarter" idx="24" hasCustomPrompt="1"/>
          </p:nvPr>
        </p:nvSpPr>
        <p:spPr>
          <a:xfrm>
            <a:off x="4463184" y="2863038"/>
            <a:ext cx="480889" cy="123111"/>
          </a:xfrm>
          <a:solidFill>
            <a:schemeClr val="accent1"/>
          </a:solidFill>
        </p:spPr>
        <p:txBody>
          <a:bodyPr wrap="square" lIns="36000" tIns="0" rIns="0" bIns="0">
            <a:spAutoFit/>
          </a:bodyPr>
          <a:lstStyle>
            <a:lvl1pPr>
              <a:defRPr sz="800" b="1">
                <a:latin typeface="Arial" panose="020B0604020202020204" pitchFamily="34" charset="0"/>
              </a:defRPr>
            </a:lvl1pPr>
            <a:lvl2pPr>
              <a:defRPr>
                <a:latin typeface="Gotham Bold" pitchFamily="50" charset="0"/>
              </a:defRPr>
            </a:lvl2pPr>
            <a:lvl3pPr>
              <a:defRPr>
                <a:latin typeface="Gotham Bold" pitchFamily="50" charset="0"/>
              </a:defRPr>
            </a:lvl3pPr>
            <a:lvl4pPr>
              <a:defRPr>
                <a:latin typeface="Gotham Bold" pitchFamily="50" charset="0"/>
              </a:defRPr>
            </a:lvl4pPr>
            <a:lvl5pPr>
              <a:defRPr>
                <a:latin typeface="Gotham Bold" pitchFamily="50" charset="0"/>
              </a:defRPr>
            </a:lvl5pPr>
          </a:lstStyle>
          <a:p>
            <a:pPr lvl="0"/>
            <a:r>
              <a:rPr lang="en-GB"/>
              <a:t>Name</a:t>
            </a:r>
          </a:p>
        </p:txBody>
      </p:sp>
      <p:sp>
        <p:nvSpPr>
          <p:cNvPr id="5" name="Text Placeholder 17">
            <a:extLst>
              <a:ext uri="{FF2B5EF4-FFF2-40B4-BE49-F238E27FC236}">
                <a16:creationId xmlns:a16="http://schemas.microsoft.com/office/drawing/2014/main" id="{8A53A358-258E-3377-93C1-E4FD4836EEFB}"/>
              </a:ext>
            </a:extLst>
          </p:cNvPr>
          <p:cNvSpPr>
            <a:spLocks noGrp="1"/>
          </p:cNvSpPr>
          <p:nvPr>
            <p:ph type="body" sz="quarter" idx="25" hasCustomPrompt="1"/>
          </p:nvPr>
        </p:nvSpPr>
        <p:spPr>
          <a:xfrm>
            <a:off x="4463184" y="3015387"/>
            <a:ext cx="642771" cy="123111"/>
          </a:xfrm>
          <a:solidFill>
            <a:schemeClr val="accent1"/>
          </a:solidFill>
        </p:spPr>
        <p:txBody>
          <a:bodyPr wrap="square" lIns="36000" tIns="0" rIns="0" bIns="0">
            <a:spAutoFit/>
          </a:bodyPr>
          <a:lstStyle>
            <a:lvl1pPr>
              <a:defRPr sz="800" b="1">
                <a:latin typeface="Arial" panose="020B0604020202020204" pitchFamily="34" charset="0"/>
              </a:defRPr>
            </a:lvl1pPr>
            <a:lvl2pPr>
              <a:defRPr>
                <a:latin typeface="Gotham Bold" pitchFamily="50" charset="0"/>
              </a:defRPr>
            </a:lvl2pPr>
            <a:lvl3pPr>
              <a:defRPr>
                <a:latin typeface="Gotham Bold" pitchFamily="50" charset="0"/>
              </a:defRPr>
            </a:lvl3pPr>
            <a:lvl4pPr>
              <a:defRPr>
                <a:latin typeface="Gotham Bold" pitchFamily="50" charset="0"/>
              </a:defRPr>
            </a:lvl4pPr>
            <a:lvl5pPr>
              <a:defRPr>
                <a:latin typeface="Gotham Bold" pitchFamily="50" charset="0"/>
              </a:defRPr>
            </a:lvl5pPr>
          </a:lstStyle>
          <a:p>
            <a:pPr lvl="0"/>
            <a:r>
              <a:rPr lang="en-GB"/>
              <a:t>Surname</a:t>
            </a:r>
          </a:p>
        </p:txBody>
      </p:sp>
      <p:sp>
        <p:nvSpPr>
          <p:cNvPr id="6" name="Picture Placeholder 15">
            <a:extLst>
              <a:ext uri="{FF2B5EF4-FFF2-40B4-BE49-F238E27FC236}">
                <a16:creationId xmlns:a16="http://schemas.microsoft.com/office/drawing/2014/main" id="{79F0DA01-38A1-6DBE-53D2-2FD18D0DF6C5}"/>
              </a:ext>
            </a:extLst>
          </p:cNvPr>
          <p:cNvSpPr>
            <a:spLocks noGrp="1"/>
          </p:cNvSpPr>
          <p:nvPr>
            <p:ph type="pic" sz="quarter" idx="26" hasCustomPrompt="1"/>
          </p:nvPr>
        </p:nvSpPr>
        <p:spPr>
          <a:xfrm>
            <a:off x="4460956" y="1646477"/>
            <a:ext cx="1220002" cy="1125068"/>
          </a:xfrm>
        </p:spPr>
        <p:txBody>
          <a:bodyPr/>
          <a:lstStyle>
            <a:lvl1pPr algn="ctr">
              <a:defRPr sz="800"/>
            </a:lvl1pPr>
          </a:lstStyle>
          <a:p>
            <a:r>
              <a:rPr lang="en-GB"/>
              <a:t>Click to insert photo</a:t>
            </a:r>
          </a:p>
        </p:txBody>
      </p:sp>
      <p:sp>
        <p:nvSpPr>
          <p:cNvPr id="7" name="Text Placeholder 11">
            <a:extLst>
              <a:ext uri="{FF2B5EF4-FFF2-40B4-BE49-F238E27FC236}">
                <a16:creationId xmlns:a16="http://schemas.microsoft.com/office/drawing/2014/main" id="{B5CBF561-2271-E767-9CAE-A968471F3649}"/>
              </a:ext>
            </a:extLst>
          </p:cNvPr>
          <p:cNvSpPr>
            <a:spLocks noGrp="1"/>
          </p:cNvSpPr>
          <p:nvPr>
            <p:ph type="body" sz="quarter" idx="27" hasCustomPrompt="1"/>
          </p:nvPr>
        </p:nvSpPr>
        <p:spPr>
          <a:xfrm>
            <a:off x="6235542" y="1532548"/>
            <a:ext cx="1440679" cy="2092325"/>
          </a:xfrm>
          <a:solidFill>
            <a:schemeClr val="bg1">
              <a:lumMod val="95000"/>
            </a:schemeClr>
          </a:solidFill>
          <a:ln w="6350">
            <a:noFill/>
          </a:ln>
        </p:spPr>
        <p:txBody>
          <a:bodyPr lIns="108000" tIns="1692000" rIns="216000"/>
          <a:lstStyle>
            <a:lvl1pPr>
              <a:lnSpc>
                <a:spcPct val="100000"/>
              </a:lnSpc>
              <a:spcAft>
                <a:spcPts val="0"/>
              </a:spcAft>
              <a:defRPr sz="800"/>
            </a:lvl1pPr>
            <a:lvl2pPr>
              <a:defRPr sz="1000"/>
            </a:lvl2pPr>
            <a:lvl3pPr>
              <a:defRPr sz="900"/>
            </a:lvl3pPr>
            <a:lvl4pPr>
              <a:defRPr sz="800"/>
            </a:lvl4pPr>
            <a:lvl5pPr>
              <a:defRPr sz="800"/>
            </a:lvl5pPr>
          </a:lstStyle>
          <a:p>
            <a:pPr lvl="0"/>
            <a:r>
              <a:rPr lang="en-GB"/>
              <a:t>Insert Designation,</a:t>
            </a:r>
            <a:br>
              <a:rPr lang="en-GB"/>
            </a:br>
            <a:r>
              <a:rPr lang="en-GB"/>
              <a:t>Department</a:t>
            </a:r>
          </a:p>
        </p:txBody>
      </p:sp>
      <p:sp>
        <p:nvSpPr>
          <p:cNvPr id="9" name="Text Placeholder 17">
            <a:extLst>
              <a:ext uri="{FF2B5EF4-FFF2-40B4-BE49-F238E27FC236}">
                <a16:creationId xmlns:a16="http://schemas.microsoft.com/office/drawing/2014/main" id="{18222500-6A67-B518-D052-EF3031925247}"/>
              </a:ext>
            </a:extLst>
          </p:cNvPr>
          <p:cNvSpPr>
            <a:spLocks noGrp="1"/>
          </p:cNvSpPr>
          <p:nvPr>
            <p:ph type="body" sz="quarter" idx="28" hasCustomPrompt="1"/>
          </p:nvPr>
        </p:nvSpPr>
        <p:spPr>
          <a:xfrm>
            <a:off x="6348108" y="2863038"/>
            <a:ext cx="480889" cy="123111"/>
          </a:xfrm>
          <a:solidFill>
            <a:schemeClr val="accent1"/>
          </a:solidFill>
        </p:spPr>
        <p:txBody>
          <a:bodyPr wrap="square" lIns="36000" tIns="0" rIns="0" bIns="0">
            <a:spAutoFit/>
          </a:bodyPr>
          <a:lstStyle>
            <a:lvl1pPr>
              <a:defRPr sz="800" b="1">
                <a:latin typeface="Arial" panose="020B0604020202020204" pitchFamily="34" charset="0"/>
              </a:defRPr>
            </a:lvl1pPr>
            <a:lvl2pPr>
              <a:defRPr>
                <a:latin typeface="Gotham Bold" pitchFamily="50" charset="0"/>
              </a:defRPr>
            </a:lvl2pPr>
            <a:lvl3pPr>
              <a:defRPr>
                <a:latin typeface="Gotham Bold" pitchFamily="50" charset="0"/>
              </a:defRPr>
            </a:lvl3pPr>
            <a:lvl4pPr>
              <a:defRPr>
                <a:latin typeface="Gotham Bold" pitchFamily="50" charset="0"/>
              </a:defRPr>
            </a:lvl4pPr>
            <a:lvl5pPr>
              <a:defRPr>
                <a:latin typeface="Gotham Bold" pitchFamily="50" charset="0"/>
              </a:defRPr>
            </a:lvl5pPr>
          </a:lstStyle>
          <a:p>
            <a:pPr lvl="0"/>
            <a:r>
              <a:rPr lang="en-GB"/>
              <a:t>Name</a:t>
            </a:r>
          </a:p>
        </p:txBody>
      </p:sp>
      <p:sp>
        <p:nvSpPr>
          <p:cNvPr id="10" name="Text Placeholder 17">
            <a:extLst>
              <a:ext uri="{FF2B5EF4-FFF2-40B4-BE49-F238E27FC236}">
                <a16:creationId xmlns:a16="http://schemas.microsoft.com/office/drawing/2014/main" id="{FF12C91C-5A22-C8E2-C672-A515FD18DFED}"/>
              </a:ext>
            </a:extLst>
          </p:cNvPr>
          <p:cNvSpPr>
            <a:spLocks noGrp="1"/>
          </p:cNvSpPr>
          <p:nvPr>
            <p:ph type="body" sz="quarter" idx="29" hasCustomPrompt="1"/>
          </p:nvPr>
        </p:nvSpPr>
        <p:spPr>
          <a:xfrm>
            <a:off x="6348108" y="3015387"/>
            <a:ext cx="642771" cy="123111"/>
          </a:xfrm>
          <a:solidFill>
            <a:schemeClr val="accent1"/>
          </a:solidFill>
        </p:spPr>
        <p:txBody>
          <a:bodyPr wrap="square" lIns="36000" tIns="0" rIns="0" bIns="0">
            <a:spAutoFit/>
          </a:bodyPr>
          <a:lstStyle>
            <a:lvl1pPr>
              <a:defRPr sz="800" b="1">
                <a:latin typeface="Arial" panose="020B0604020202020204" pitchFamily="34" charset="0"/>
              </a:defRPr>
            </a:lvl1pPr>
            <a:lvl2pPr>
              <a:defRPr>
                <a:latin typeface="Gotham Bold" pitchFamily="50" charset="0"/>
              </a:defRPr>
            </a:lvl2pPr>
            <a:lvl3pPr>
              <a:defRPr>
                <a:latin typeface="Gotham Bold" pitchFamily="50" charset="0"/>
              </a:defRPr>
            </a:lvl3pPr>
            <a:lvl4pPr>
              <a:defRPr>
                <a:latin typeface="Gotham Bold" pitchFamily="50" charset="0"/>
              </a:defRPr>
            </a:lvl4pPr>
            <a:lvl5pPr>
              <a:defRPr>
                <a:latin typeface="Gotham Bold" pitchFamily="50" charset="0"/>
              </a:defRPr>
            </a:lvl5pPr>
          </a:lstStyle>
          <a:p>
            <a:pPr lvl="0"/>
            <a:r>
              <a:rPr lang="en-GB"/>
              <a:t>Surname</a:t>
            </a:r>
          </a:p>
        </p:txBody>
      </p:sp>
      <p:sp>
        <p:nvSpPr>
          <p:cNvPr id="11" name="Picture Placeholder 15">
            <a:extLst>
              <a:ext uri="{FF2B5EF4-FFF2-40B4-BE49-F238E27FC236}">
                <a16:creationId xmlns:a16="http://schemas.microsoft.com/office/drawing/2014/main" id="{6CF11C5D-ECA7-8D18-8ACD-EDFC73B693DC}"/>
              </a:ext>
            </a:extLst>
          </p:cNvPr>
          <p:cNvSpPr>
            <a:spLocks noGrp="1"/>
          </p:cNvSpPr>
          <p:nvPr>
            <p:ph type="pic" sz="quarter" idx="30" hasCustomPrompt="1"/>
          </p:nvPr>
        </p:nvSpPr>
        <p:spPr>
          <a:xfrm>
            <a:off x="6345880" y="1646477"/>
            <a:ext cx="1220002" cy="1125068"/>
          </a:xfrm>
        </p:spPr>
        <p:txBody>
          <a:bodyPr/>
          <a:lstStyle>
            <a:lvl1pPr algn="ctr">
              <a:defRPr sz="800"/>
            </a:lvl1pPr>
          </a:lstStyle>
          <a:p>
            <a:r>
              <a:rPr lang="en-GB"/>
              <a:t>Click to insert photo</a:t>
            </a:r>
          </a:p>
        </p:txBody>
      </p:sp>
      <p:sp>
        <p:nvSpPr>
          <p:cNvPr id="12" name="Text Placeholder 11">
            <a:extLst>
              <a:ext uri="{FF2B5EF4-FFF2-40B4-BE49-F238E27FC236}">
                <a16:creationId xmlns:a16="http://schemas.microsoft.com/office/drawing/2014/main" id="{D48A3E34-F76C-7A8B-D35B-50ED6A51B80C}"/>
              </a:ext>
            </a:extLst>
          </p:cNvPr>
          <p:cNvSpPr>
            <a:spLocks noGrp="1"/>
          </p:cNvSpPr>
          <p:nvPr>
            <p:ph type="body" sz="quarter" idx="31" hasCustomPrompt="1"/>
          </p:nvPr>
        </p:nvSpPr>
        <p:spPr>
          <a:xfrm>
            <a:off x="8120466" y="1532548"/>
            <a:ext cx="1440679" cy="2092325"/>
          </a:xfrm>
          <a:solidFill>
            <a:schemeClr val="bg1">
              <a:lumMod val="95000"/>
            </a:schemeClr>
          </a:solidFill>
          <a:ln w="6350">
            <a:noFill/>
          </a:ln>
        </p:spPr>
        <p:txBody>
          <a:bodyPr lIns="108000" tIns="1692000" rIns="216000"/>
          <a:lstStyle>
            <a:lvl1pPr>
              <a:lnSpc>
                <a:spcPct val="100000"/>
              </a:lnSpc>
              <a:spcAft>
                <a:spcPts val="0"/>
              </a:spcAft>
              <a:defRPr sz="800"/>
            </a:lvl1pPr>
            <a:lvl2pPr>
              <a:defRPr sz="1000"/>
            </a:lvl2pPr>
            <a:lvl3pPr>
              <a:defRPr sz="900"/>
            </a:lvl3pPr>
            <a:lvl4pPr>
              <a:defRPr sz="800"/>
            </a:lvl4pPr>
            <a:lvl5pPr>
              <a:defRPr sz="800"/>
            </a:lvl5pPr>
          </a:lstStyle>
          <a:p>
            <a:pPr lvl="0"/>
            <a:r>
              <a:rPr lang="en-GB"/>
              <a:t>Insert Designation,</a:t>
            </a:r>
            <a:br>
              <a:rPr lang="en-GB"/>
            </a:br>
            <a:r>
              <a:rPr lang="en-GB"/>
              <a:t>Department</a:t>
            </a:r>
          </a:p>
        </p:txBody>
      </p:sp>
      <p:sp>
        <p:nvSpPr>
          <p:cNvPr id="13" name="Text Placeholder 17">
            <a:extLst>
              <a:ext uri="{FF2B5EF4-FFF2-40B4-BE49-F238E27FC236}">
                <a16:creationId xmlns:a16="http://schemas.microsoft.com/office/drawing/2014/main" id="{80E0AFD6-D679-1A3D-FB21-A3BA10BEAFC5}"/>
              </a:ext>
            </a:extLst>
          </p:cNvPr>
          <p:cNvSpPr>
            <a:spLocks noGrp="1"/>
          </p:cNvSpPr>
          <p:nvPr>
            <p:ph type="body" sz="quarter" idx="32" hasCustomPrompt="1"/>
          </p:nvPr>
        </p:nvSpPr>
        <p:spPr>
          <a:xfrm>
            <a:off x="8233032" y="2863038"/>
            <a:ext cx="480889" cy="123111"/>
          </a:xfrm>
          <a:solidFill>
            <a:schemeClr val="accent1"/>
          </a:solidFill>
        </p:spPr>
        <p:txBody>
          <a:bodyPr wrap="square" lIns="36000" tIns="0" rIns="0" bIns="0">
            <a:spAutoFit/>
          </a:bodyPr>
          <a:lstStyle>
            <a:lvl1pPr>
              <a:defRPr sz="800" b="1">
                <a:latin typeface="Arial" panose="020B0604020202020204" pitchFamily="34" charset="0"/>
              </a:defRPr>
            </a:lvl1pPr>
            <a:lvl2pPr>
              <a:defRPr>
                <a:latin typeface="Gotham Bold" pitchFamily="50" charset="0"/>
              </a:defRPr>
            </a:lvl2pPr>
            <a:lvl3pPr>
              <a:defRPr>
                <a:latin typeface="Gotham Bold" pitchFamily="50" charset="0"/>
              </a:defRPr>
            </a:lvl3pPr>
            <a:lvl4pPr>
              <a:defRPr>
                <a:latin typeface="Gotham Bold" pitchFamily="50" charset="0"/>
              </a:defRPr>
            </a:lvl4pPr>
            <a:lvl5pPr>
              <a:defRPr>
                <a:latin typeface="Gotham Bold" pitchFamily="50" charset="0"/>
              </a:defRPr>
            </a:lvl5pPr>
          </a:lstStyle>
          <a:p>
            <a:pPr lvl="0"/>
            <a:r>
              <a:rPr lang="en-GB"/>
              <a:t>Name</a:t>
            </a:r>
          </a:p>
        </p:txBody>
      </p:sp>
      <p:sp>
        <p:nvSpPr>
          <p:cNvPr id="14" name="Text Placeholder 17">
            <a:extLst>
              <a:ext uri="{FF2B5EF4-FFF2-40B4-BE49-F238E27FC236}">
                <a16:creationId xmlns:a16="http://schemas.microsoft.com/office/drawing/2014/main" id="{C551C29E-58A2-63D9-7D31-B981BC690B32}"/>
              </a:ext>
            </a:extLst>
          </p:cNvPr>
          <p:cNvSpPr>
            <a:spLocks noGrp="1"/>
          </p:cNvSpPr>
          <p:nvPr>
            <p:ph type="body" sz="quarter" idx="33" hasCustomPrompt="1"/>
          </p:nvPr>
        </p:nvSpPr>
        <p:spPr>
          <a:xfrm>
            <a:off x="8233032" y="3015387"/>
            <a:ext cx="642771" cy="123111"/>
          </a:xfrm>
          <a:solidFill>
            <a:schemeClr val="accent1"/>
          </a:solidFill>
        </p:spPr>
        <p:txBody>
          <a:bodyPr wrap="square" lIns="36000" tIns="0" rIns="0" bIns="0">
            <a:spAutoFit/>
          </a:bodyPr>
          <a:lstStyle>
            <a:lvl1pPr>
              <a:defRPr sz="800" b="1">
                <a:latin typeface="Arial" panose="020B0604020202020204" pitchFamily="34" charset="0"/>
              </a:defRPr>
            </a:lvl1pPr>
            <a:lvl2pPr>
              <a:defRPr>
                <a:latin typeface="Gotham Bold" pitchFamily="50" charset="0"/>
              </a:defRPr>
            </a:lvl2pPr>
            <a:lvl3pPr>
              <a:defRPr>
                <a:latin typeface="Gotham Bold" pitchFamily="50" charset="0"/>
              </a:defRPr>
            </a:lvl3pPr>
            <a:lvl4pPr>
              <a:defRPr>
                <a:latin typeface="Gotham Bold" pitchFamily="50" charset="0"/>
              </a:defRPr>
            </a:lvl4pPr>
            <a:lvl5pPr>
              <a:defRPr>
                <a:latin typeface="Gotham Bold" pitchFamily="50" charset="0"/>
              </a:defRPr>
            </a:lvl5pPr>
          </a:lstStyle>
          <a:p>
            <a:pPr lvl="0"/>
            <a:r>
              <a:rPr lang="en-GB"/>
              <a:t>Surname</a:t>
            </a:r>
          </a:p>
        </p:txBody>
      </p:sp>
      <p:sp>
        <p:nvSpPr>
          <p:cNvPr id="25" name="Picture Placeholder 15">
            <a:extLst>
              <a:ext uri="{FF2B5EF4-FFF2-40B4-BE49-F238E27FC236}">
                <a16:creationId xmlns:a16="http://schemas.microsoft.com/office/drawing/2014/main" id="{61CEE74D-A617-697A-7841-A96157BACAD1}"/>
              </a:ext>
            </a:extLst>
          </p:cNvPr>
          <p:cNvSpPr>
            <a:spLocks noGrp="1"/>
          </p:cNvSpPr>
          <p:nvPr>
            <p:ph type="pic" sz="quarter" idx="34" hasCustomPrompt="1"/>
          </p:nvPr>
        </p:nvSpPr>
        <p:spPr>
          <a:xfrm>
            <a:off x="8232588" y="1646477"/>
            <a:ext cx="1220002" cy="1125068"/>
          </a:xfrm>
        </p:spPr>
        <p:txBody>
          <a:bodyPr/>
          <a:lstStyle>
            <a:lvl1pPr algn="ctr">
              <a:defRPr sz="800"/>
            </a:lvl1pPr>
          </a:lstStyle>
          <a:p>
            <a:r>
              <a:rPr lang="en-GB"/>
              <a:t>Click to insert photo</a:t>
            </a:r>
          </a:p>
        </p:txBody>
      </p:sp>
      <p:sp>
        <p:nvSpPr>
          <p:cNvPr id="42" name="Text Placeholder 11">
            <a:extLst>
              <a:ext uri="{FF2B5EF4-FFF2-40B4-BE49-F238E27FC236}">
                <a16:creationId xmlns:a16="http://schemas.microsoft.com/office/drawing/2014/main" id="{A04D7B14-71C0-B287-8AEC-9C89DB0295E5}"/>
              </a:ext>
            </a:extLst>
          </p:cNvPr>
          <p:cNvSpPr>
            <a:spLocks noGrp="1"/>
          </p:cNvSpPr>
          <p:nvPr>
            <p:ph type="body" sz="quarter" idx="35" hasCustomPrompt="1"/>
          </p:nvPr>
        </p:nvSpPr>
        <p:spPr>
          <a:xfrm>
            <a:off x="10005390" y="1532548"/>
            <a:ext cx="1440679" cy="2092325"/>
          </a:xfrm>
          <a:solidFill>
            <a:schemeClr val="bg1">
              <a:lumMod val="95000"/>
            </a:schemeClr>
          </a:solidFill>
          <a:ln w="6350">
            <a:noFill/>
          </a:ln>
        </p:spPr>
        <p:txBody>
          <a:bodyPr lIns="108000" tIns="1692000" rIns="216000"/>
          <a:lstStyle>
            <a:lvl1pPr>
              <a:lnSpc>
                <a:spcPct val="100000"/>
              </a:lnSpc>
              <a:spcAft>
                <a:spcPts val="0"/>
              </a:spcAft>
              <a:defRPr sz="800"/>
            </a:lvl1pPr>
            <a:lvl2pPr>
              <a:defRPr sz="1000"/>
            </a:lvl2pPr>
            <a:lvl3pPr>
              <a:defRPr sz="900"/>
            </a:lvl3pPr>
            <a:lvl4pPr>
              <a:defRPr sz="800"/>
            </a:lvl4pPr>
            <a:lvl5pPr>
              <a:defRPr sz="800"/>
            </a:lvl5pPr>
          </a:lstStyle>
          <a:p>
            <a:pPr lvl="0"/>
            <a:r>
              <a:rPr lang="en-GB"/>
              <a:t>Insert Designation,</a:t>
            </a:r>
            <a:br>
              <a:rPr lang="en-GB"/>
            </a:br>
            <a:r>
              <a:rPr lang="en-GB"/>
              <a:t>Department</a:t>
            </a:r>
          </a:p>
        </p:txBody>
      </p:sp>
      <p:sp>
        <p:nvSpPr>
          <p:cNvPr id="43" name="Text Placeholder 17">
            <a:extLst>
              <a:ext uri="{FF2B5EF4-FFF2-40B4-BE49-F238E27FC236}">
                <a16:creationId xmlns:a16="http://schemas.microsoft.com/office/drawing/2014/main" id="{B80CFB99-C460-D8ED-1934-4A730453CF5C}"/>
              </a:ext>
            </a:extLst>
          </p:cNvPr>
          <p:cNvSpPr>
            <a:spLocks noGrp="1"/>
          </p:cNvSpPr>
          <p:nvPr>
            <p:ph type="body" sz="quarter" idx="36" hasCustomPrompt="1"/>
          </p:nvPr>
        </p:nvSpPr>
        <p:spPr>
          <a:xfrm>
            <a:off x="10117956" y="2863038"/>
            <a:ext cx="480889" cy="123111"/>
          </a:xfrm>
          <a:solidFill>
            <a:schemeClr val="accent1"/>
          </a:solidFill>
        </p:spPr>
        <p:txBody>
          <a:bodyPr wrap="square" lIns="36000" tIns="0" rIns="0" bIns="0">
            <a:spAutoFit/>
          </a:bodyPr>
          <a:lstStyle>
            <a:lvl1pPr>
              <a:defRPr sz="800" b="1">
                <a:latin typeface="Arial" panose="020B0604020202020204" pitchFamily="34" charset="0"/>
              </a:defRPr>
            </a:lvl1pPr>
            <a:lvl2pPr>
              <a:defRPr>
                <a:latin typeface="Gotham Bold" pitchFamily="50" charset="0"/>
              </a:defRPr>
            </a:lvl2pPr>
            <a:lvl3pPr>
              <a:defRPr>
                <a:latin typeface="Gotham Bold" pitchFamily="50" charset="0"/>
              </a:defRPr>
            </a:lvl3pPr>
            <a:lvl4pPr>
              <a:defRPr>
                <a:latin typeface="Gotham Bold" pitchFamily="50" charset="0"/>
              </a:defRPr>
            </a:lvl4pPr>
            <a:lvl5pPr>
              <a:defRPr>
                <a:latin typeface="Gotham Bold" pitchFamily="50" charset="0"/>
              </a:defRPr>
            </a:lvl5pPr>
          </a:lstStyle>
          <a:p>
            <a:pPr lvl="0"/>
            <a:r>
              <a:rPr lang="en-GB"/>
              <a:t>Name</a:t>
            </a:r>
          </a:p>
        </p:txBody>
      </p:sp>
      <p:sp>
        <p:nvSpPr>
          <p:cNvPr id="44" name="Text Placeholder 17">
            <a:extLst>
              <a:ext uri="{FF2B5EF4-FFF2-40B4-BE49-F238E27FC236}">
                <a16:creationId xmlns:a16="http://schemas.microsoft.com/office/drawing/2014/main" id="{5A9F87E6-A52F-9F74-97E8-3B5F12C958EF}"/>
              </a:ext>
            </a:extLst>
          </p:cNvPr>
          <p:cNvSpPr>
            <a:spLocks noGrp="1"/>
          </p:cNvSpPr>
          <p:nvPr>
            <p:ph type="body" sz="quarter" idx="37" hasCustomPrompt="1"/>
          </p:nvPr>
        </p:nvSpPr>
        <p:spPr>
          <a:xfrm>
            <a:off x="10117956" y="3015387"/>
            <a:ext cx="642771" cy="123111"/>
          </a:xfrm>
          <a:solidFill>
            <a:schemeClr val="accent1"/>
          </a:solidFill>
        </p:spPr>
        <p:txBody>
          <a:bodyPr wrap="square" lIns="36000" tIns="0" rIns="0" bIns="0">
            <a:spAutoFit/>
          </a:bodyPr>
          <a:lstStyle>
            <a:lvl1pPr>
              <a:defRPr sz="800" b="1">
                <a:latin typeface="Arial" panose="020B0604020202020204" pitchFamily="34" charset="0"/>
              </a:defRPr>
            </a:lvl1pPr>
            <a:lvl2pPr>
              <a:defRPr>
                <a:latin typeface="Gotham Bold" pitchFamily="50" charset="0"/>
              </a:defRPr>
            </a:lvl2pPr>
            <a:lvl3pPr>
              <a:defRPr>
                <a:latin typeface="Gotham Bold" pitchFamily="50" charset="0"/>
              </a:defRPr>
            </a:lvl3pPr>
            <a:lvl4pPr>
              <a:defRPr>
                <a:latin typeface="Gotham Bold" pitchFamily="50" charset="0"/>
              </a:defRPr>
            </a:lvl4pPr>
            <a:lvl5pPr>
              <a:defRPr>
                <a:latin typeface="Gotham Bold" pitchFamily="50" charset="0"/>
              </a:defRPr>
            </a:lvl5pPr>
          </a:lstStyle>
          <a:p>
            <a:pPr lvl="0"/>
            <a:r>
              <a:rPr lang="en-GB"/>
              <a:t>Surname</a:t>
            </a:r>
          </a:p>
        </p:txBody>
      </p:sp>
      <p:sp>
        <p:nvSpPr>
          <p:cNvPr id="55" name="Picture Placeholder 15">
            <a:extLst>
              <a:ext uri="{FF2B5EF4-FFF2-40B4-BE49-F238E27FC236}">
                <a16:creationId xmlns:a16="http://schemas.microsoft.com/office/drawing/2014/main" id="{7B25BB49-FCB7-3FF1-01D8-FD2D9726FC89}"/>
              </a:ext>
            </a:extLst>
          </p:cNvPr>
          <p:cNvSpPr>
            <a:spLocks noGrp="1"/>
          </p:cNvSpPr>
          <p:nvPr>
            <p:ph type="pic" sz="quarter" idx="38" hasCustomPrompt="1"/>
          </p:nvPr>
        </p:nvSpPr>
        <p:spPr>
          <a:xfrm>
            <a:off x="10117957" y="1646477"/>
            <a:ext cx="1220002" cy="1125068"/>
          </a:xfrm>
        </p:spPr>
        <p:txBody>
          <a:bodyPr/>
          <a:lstStyle>
            <a:lvl1pPr algn="ctr">
              <a:defRPr sz="800"/>
            </a:lvl1pPr>
          </a:lstStyle>
          <a:p>
            <a:r>
              <a:rPr lang="en-GB"/>
              <a:t>Click to insert photo</a:t>
            </a:r>
          </a:p>
        </p:txBody>
      </p:sp>
      <p:sp>
        <p:nvSpPr>
          <p:cNvPr id="63" name="Text Placeholder 11">
            <a:extLst>
              <a:ext uri="{FF2B5EF4-FFF2-40B4-BE49-F238E27FC236}">
                <a16:creationId xmlns:a16="http://schemas.microsoft.com/office/drawing/2014/main" id="{8AF31DB8-2616-E8DB-4FED-97801A26C137}"/>
              </a:ext>
            </a:extLst>
          </p:cNvPr>
          <p:cNvSpPr>
            <a:spLocks noGrp="1"/>
          </p:cNvSpPr>
          <p:nvPr>
            <p:ph type="body" sz="quarter" idx="47" hasCustomPrompt="1"/>
          </p:nvPr>
        </p:nvSpPr>
        <p:spPr>
          <a:xfrm>
            <a:off x="4350618" y="3857591"/>
            <a:ext cx="1440679" cy="2092325"/>
          </a:xfrm>
          <a:solidFill>
            <a:schemeClr val="bg1">
              <a:lumMod val="95000"/>
            </a:schemeClr>
          </a:solidFill>
          <a:ln w="6350">
            <a:noFill/>
          </a:ln>
        </p:spPr>
        <p:txBody>
          <a:bodyPr lIns="108000" tIns="1692000" rIns="216000"/>
          <a:lstStyle>
            <a:lvl1pPr>
              <a:lnSpc>
                <a:spcPct val="100000"/>
              </a:lnSpc>
              <a:spcAft>
                <a:spcPts val="0"/>
              </a:spcAft>
              <a:defRPr sz="800"/>
            </a:lvl1pPr>
            <a:lvl2pPr>
              <a:defRPr sz="1000"/>
            </a:lvl2pPr>
            <a:lvl3pPr>
              <a:defRPr sz="900"/>
            </a:lvl3pPr>
            <a:lvl4pPr>
              <a:defRPr sz="800"/>
            </a:lvl4pPr>
            <a:lvl5pPr>
              <a:defRPr sz="800"/>
            </a:lvl5pPr>
          </a:lstStyle>
          <a:p>
            <a:pPr lvl="0"/>
            <a:r>
              <a:rPr lang="en-GB"/>
              <a:t>Insert Designation,</a:t>
            </a:r>
            <a:br>
              <a:rPr lang="en-GB"/>
            </a:br>
            <a:r>
              <a:rPr lang="en-GB"/>
              <a:t>Department</a:t>
            </a:r>
          </a:p>
        </p:txBody>
      </p:sp>
      <p:sp>
        <p:nvSpPr>
          <p:cNvPr id="64" name="Text Placeholder 17">
            <a:extLst>
              <a:ext uri="{FF2B5EF4-FFF2-40B4-BE49-F238E27FC236}">
                <a16:creationId xmlns:a16="http://schemas.microsoft.com/office/drawing/2014/main" id="{3A6BBA34-AC86-DE65-6E55-E7DCE92FB37F}"/>
              </a:ext>
            </a:extLst>
          </p:cNvPr>
          <p:cNvSpPr>
            <a:spLocks noGrp="1"/>
          </p:cNvSpPr>
          <p:nvPr>
            <p:ph type="body" sz="quarter" idx="48" hasCustomPrompt="1"/>
          </p:nvPr>
        </p:nvSpPr>
        <p:spPr>
          <a:xfrm>
            <a:off x="4463184" y="5188081"/>
            <a:ext cx="480889" cy="123111"/>
          </a:xfrm>
          <a:solidFill>
            <a:schemeClr val="accent1"/>
          </a:solidFill>
        </p:spPr>
        <p:txBody>
          <a:bodyPr wrap="square" lIns="36000" tIns="0" rIns="0" bIns="0">
            <a:spAutoFit/>
          </a:bodyPr>
          <a:lstStyle>
            <a:lvl1pPr>
              <a:defRPr sz="800" b="1">
                <a:latin typeface="Arial" panose="020B0604020202020204" pitchFamily="34" charset="0"/>
              </a:defRPr>
            </a:lvl1pPr>
            <a:lvl2pPr>
              <a:defRPr>
                <a:latin typeface="Gotham Bold" pitchFamily="50" charset="0"/>
              </a:defRPr>
            </a:lvl2pPr>
            <a:lvl3pPr>
              <a:defRPr>
                <a:latin typeface="Gotham Bold" pitchFamily="50" charset="0"/>
              </a:defRPr>
            </a:lvl3pPr>
            <a:lvl4pPr>
              <a:defRPr>
                <a:latin typeface="Gotham Bold" pitchFamily="50" charset="0"/>
              </a:defRPr>
            </a:lvl4pPr>
            <a:lvl5pPr>
              <a:defRPr>
                <a:latin typeface="Gotham Bold" pitchFamily="50" charset="0"/>
              </a:defRPr>
            </a:lvl5pPr>
          </a:lstStyle>
          <a:p>
            <a:pPr lvl="0"/>
            <a:r>
              <a:rPr lang="en-GB"/>
              <a:t>Name</a:t>
            </a:r>
          </a:p>
        </p:txBody>
      </p:sp>
      <p:sp>
        <p:nvSpPr>
          <p:cNvPr id="65" name="Text Placeholder 17">
            <a:extLst>
              <a:ext uri="{FF2B5EF4-FFF2-40B4-BE49-F238E27FC236}">
                <a16:creationId xmlns:a16="http://schemas.microsoft.com/office/drawing/2014/main" id="{A30F8EBE-298D-52A1-30B9-F859D3D0AC2E}"/>
              </a:ext>
            </a:extLst>
          </p:cNvPr>
          <p:cNvSpPr>
            <a:spLocks noGrp="1"/>
          </p:cNvSpPr>
          <p:nvPr>
            <p:ph type="body" sz="quarter" idx="49" hasCustomPrompt="1"/>
          </p:nvPr>
        </p:nvSpPr>
        <p:spPr>
          <a:xfrm>
            <a:off x="4463184" y="5340430"/>
            <a:ext cx="642771" cy="123111"/>
          </a:xfrm>
          <a:solidFill>
            <a:schemeClr val="accent1"/>
          </a:solidFill>
        </p:spPr>
        <p:txBody>
          <a:bodyPr wrap="square" lIns="36000" tIns="0" rIns="0" bIns="0">
            <a:spAutoFit/>
          </a:bodyPr>
          <a:lstStyle>
            <a:lvl1pPr>
              <a:defRPr sz="800" b="1">
                <a:latin typeface="Arial" panose="020B0604020202020204" pitchFamily="34" charset="0"/>
              </a:defRPr>
            </a:lvl1pPr>
            <a:lvl2pPr>
              <a:defRPr>
                <a:latin typeface="Gotham Bold" pitchFamily="50" charset="0"/>
              </a:defRPr>
            </a:lvl2pPr>
            <a:lvl3pPr>
              <a:defRPr>
                <a:latin typeface="Gotham Bold" pitchFamily="50" charset="0"/>
              </a:defRPr>
            </a:lvl3pPr>
            <a:lvl4pPr>
              <a:defRPr>
                <a:latin typeface="Gotham Bold" pitchFamily="50" charset="0"/>
              </a:defRPr>
            </a:lvl4pPr>
            <a:lvl5pPr>
              <a:defRPr>
                <a:latin typeface="Gotham Bold" pitchFamily="50" charset="0"/>
              </a:defRPr>
            </a:lvl5pPr>
          </a:lstStyle>
          <a:p>
            <a:pPr lvl="0"/>
            <a:r>
              <a:rPr lang="en-GB"/>
              <a:t>Surname</a:t>
            </a:r>
          </a:p>
        </p:txBody>
      </p:sp>
      <p:sp>
        <p:nvSpPr>
          <p:cNvPr id="66" name="Picture Placeholder 15">
            <a:extLst>
              <a:ext uri="{FF2B5EF4-FFF2-40B4-BE49-F238E27FC236}">
                <a16:creationId xmlns:a16="http://schemas.microsoft.com/office/drawing/2014/main" id="{C5275532-E4A4-CDDC-27D7-5AF08D16DD9E}"/>
              </a:ext>
            </a:extLst>
          </p:cNvPr>
          <p:cNvSpPr>
            <a:spLocks noGrp="1"/>
          </p:cNvSpPr>
          <p:nvPr>
            <p:ph type="pic" sz="quarter" idx="50" hasCustomPrompt="1"/>
          </p:nvPr>
        </p:nvSpPr>
        <p:spPr>
          <a:xfrm>
            <a:off x="4460956" y="3971520"/>
            <a:ext cx="1220002" cy="1125068"/>
          </a:xfrm>
        </p:spPr>
        <p:txBody>
          <a:bodyPr/>
          <a:lstStyle>
            <a:lvl1pPr algn="ctr">
              <a:defRPr sz="800"/>
            </a:lvl1pPr>
          </a:lstStyle>
          <a:p>
            <a:r>
              <a:rPr lang="en-GB"/>
              <a:t>Click to insert photo</a:t>
            </a:r>
          </a:p>
        </p:txBody>
      </p:sp>
      <p:sp>
        <p:nvSpPr>
          <p:cNvPr id="67" name="Text Placeholder 11">
            <a:extLst>
              <a:ext uri="{FF2B5EF4-FFF2-40B4-BE49-F238E27FC236}">
                <a16:creationId xmlns:a16="http://schemas.microsoft.com/office/drawing/2014/main" id="{D44A6C04-0CEE-401F-2ECB-B9E8FEBE488C}"/>
              </a:ext>
            </a:extLst>
          </p:cNvPr>
          <p:cNvSpPr>
            <a:spLocks noGrp="1"/>
          </p:cNvSpPr>
          <p:nvPr>
            <p:ph type="body" sz="quarter" idx="51" hasCustomPrompt="1"/>
          </p:nvPr>
        </p:nvSpPr>
        <p:spPr>
          <a:xfrm>
            <a:off x="6235542" y="3857591"/>
            <a:ext cx="1440679" cy="2092325"/>
          </a:xfrm>
          <a:solidFill>
            <a:schemeClr val="bg1">
              <a:lumMod val="95000"/>
            </a:schemeClr>
          </a:solidFill>
          <a:ln w="6350">
            <a:noFill/>
          </a:ln>
        </p:spPr>
        <p:txBody>
          <a:bodyPr lIns="108000" tIns="1692000" rIns="216000"/>
          <a:lstStyle>
            <a:lvl1pPr>
              <a:lnSpc>
                <a:spcPct val="100000"/>
              </a:lnSpc>
              <a:spcAft>
                <a:spcPts val="0"/>
              </a:spcAft>
              <a:defRPr sz="800"/>
            </a:lvl1pPr>
            <a:lvl2pPr>
              <a:defRPr sz="1000"/>
            </a:lvl2pPr>
            <a:lvl3pPr>
              <a:defRPr sz="900"/>
            </a:lvl3pPr>
            <a:lvl4pPr>
              <a:defRPr sz="800"/>
            </a:lvl4pPr>
            <a:lvl5pPr>
              <a:defRPr sz="800"/>
            </a:lvl5pPr>
          </a:lstStyle>
          <a:p>
            <a:pPr lvl="0"/>
            <a:r>
              <a:rPr lang="en-GB"/>
              <a:t>Insert Designation,</a:t>
            </a:r>
            <a:br>
              <a:rPr lang="en-GB"/>
            </a:br>
            <a:r>
              <a:rPr lang="en-GB"/>
              <a:t>Department</a:t>
            </a:r>
          </a:p>
        </p:txBody>
      </p:sp>
      <p:sp>
        <p:nvSpPr>
          <p:cNvPr id="71" name="Text Placeholder 17">
            <a:extLst>
              <a:ext uri="{FF2B5EF4-FFF2-40B4-BE49-F238E27FC236}">
                <a16:creationId xmlns:a16="http://schemas.microsoft.com/office/drawing/2014/main" id="{7A1B1F81-B9B4-C573-6DEB-8900C0C2D2A0}"/>
              </a:ext>
            </a:extLst>
          </p:cNvPr>
          <p:cNvSpPr>
            <a:spLocks noGrp="1"/>
          </p:cNvSpPr>
          <p:nvPr>
            <p:ph type="body" sz="quarter" idx="52" hasCustomPrompt="1"/>
          </p:nvPr>
        </p:nvSpPr>
        <p:spPr>
          <a:xfrm>
            <a:off x="6348108" y="5188081"/>
            <a:ext cx="480889" cy="123111"/>
          </a:xfrm>
          <a:solidFill>
            <a:schemeClr val="accent1"/>
          </a:solidFill>
        </p:spPr>
        <p:txBody>
          <a:bodyPr wrap="square" lIns="36000" tIns="0" rIns="0" bIns="0">
            <a:spAutoFit/>
          </a:bodyPr>
          <a:lstStyle>
            <a:lvl1pPr>
              <a:defRPr sz="800" b="1">
                <a:latin typeface="Arial" panose="020B0604020202020204" pitchFamily="34" charset="0"/>
              </a:defRPr>
            </a:lvl1pPr>
            <a:lvl2pPr>
              <a:defRPr>
                <a:latin typeface="Gotham Bold" pitchFamily="50" charset="0"/>
              </a:defRPr>
            </a:lvl2pPr>
            <a:lvl3pPr>
              <a:defRPr>
                <a:latin typeface="Gotham Bold" pitchFamily="50" charset="0"/>
              </a:defRPr>
            </a:lvl3pPr>
            <a:lvl4pPr>
              <a:defRPr>
                <a:latin typeface="Gotham Bold" pitchFamily="50" charset="0"/>
              </a:defRPr>
            </a:lvl4pPr>
            <a:lvl5pPr>
              <a:defRPr>
                <a:latin typeface="Gotham Bold" pitchFamily="50" charset="0"/>
              </a:defRPr>
            </a:lvl5pPr>
          </a:lstStyle>
          <a:p>
            <a:pPr lvl="0"/>
            <a:r>
              <a:rPr lang="en-GB"/>
              <a:t>Name</a:t>
            </a:r>
          </a:p>
        </p:txBody>
      </p:sp>
      <p:sp>
        <p:nvSpPr>
          <p:cNvPr id="72" name="Text Placeholder 17">
            <a:extLst>
              <a:ext uri="{FF2B5EF4-FFF2-40B4-BE49-F238E27FC236}">
                <a16:creationId xmlns:a16="http://schemas.microsoft.com/office/drawing/2014/main" id="{95645752-35F2-0878-8CC5-76B7A93EE754}"/>
              </a:ext>
            </a:extLst>
          </p:cNvPr>
          <p:cNvSpPr>
            <a:spLocks noGrp="1"/>
          </p:cNvSpPr>
          <p:nvPr>
            <p:ph type="body" sz="quarter" idx="53" hasCustomPrompt="1"/>
          </p:nvPr>
        </p:nvSpPr>
        <p:spPr>
          <a:xfrm>
            <a:off x="6348108" y="5340430"/>
            <a:ext cx="642771" cy="123111"/>
          </a:xfrm>
          <a:solidFill>
            <a:schemeClr val="accent1"/>
          </a:solidFill>
        </p:spPr>
        <p:txBody>
          <a:bodyPr wrap="square" lIns="36000" tIns="0" rIns="0" bIns="0">
            <a:spAutoFit/>
          </a:bodyPr>
          <a:lstStyle>
            <a:lvl1pPr>
              <a:defRPr sz="800" b="1">
                <a:latin typeface="Arial" panose="020B0604020202020204" pitchFamily="34" charset="0"/>
              </a:defRPr>
            </a:lvl1pPr>
            <a:lvl2pPr>
              <a:defRPr>
                <a:latin typeface="Gotham Bold" pitchFamily="50" charset="0"/>
              </a:defRPr>
            </a:lvl2pPr>
            <a:lvl3pPr>
              <a:defRPr>
                <a:latin typeface="Gotham Bold" pitchFamily="50" charset="0"/>
              </a:defRPr>
            </a:lvl3pPr>
            <a:lvl4pPr>
              <a:defRPr>
                <a:latin typeface="Gotham Bold" pitchFamily="50" charset="0"/>
              </a:defRPr>
            </a:lvl4pPr>
            <a:lvl5pPr>
              <a:defRPr>
                <a:latin typeface="Gotham Bold" pitchFamily="50" charset="0"/>
              </a:defRPr>
            </a:lvl5pPr>
          </a:lstStyle>
          <a:p>
            <a:pPr lvl="0"/>
            <a:r>
              <a:rPr lang="en-GB"/>
              <a:t>Surname</a:t>
            </a:r>
          </a:p>
        </p:txBody>
      </p:sp>
      <p:sp>
        <p:nvSpPr>
          <p:cNvPr id="73" name="Picture Placeholder 15">
            <a:extLst>
              <a:ext uri="{FF2B5EF4-FFF2-40B4-BE49-F238E27FC236}">
                <a16:creationId xmlns:a16="http://schemas.microsoft.com/office/drawing/2014/main" id="{CABBB084-7B0D-7E24-28DB-BD65E3C61617}"/>
              </a:ext>
            </a:extLst>
          </p:cNvPr>
          <p:cNvSpPr>
            <a:spLocks noGrp="1"/>
          </p:cNvSpPr>
          <p:nvPr>
            <p:ph type="pic" sz="quarter" idx="54" hasCustomPrompt="1"/>
          </p:nvPr>
        </p:nvSpPr>
        <p:spPr>
          <a:xfrm>
            <a:off x="6345880" y="3971520"/>
            <a:ext cx="1220002" cy="1125068"/>
          </a:xfrm>
        </p:spPr>
        <p:txBody>
          <a:bodyPr/>
          <a:lstStyle>
            <a:lvl1pPr algn="ctr">
              <a:defRPr sz="800"/>
            </a:lvl1pPr>
          </a:lstStyle>
          <a:p>
            <a:r>
              <a:rPr lang="en-GB"/>
              <a:t>Click to insert photo</a:t>
            </a:r>
          </a:p>
        </p:txBody>
      </p:sp>
      <p:sp>
        <p:nvSpPr>
          <p:cNvPr id="74" name="Text Placeholder 11">
            <a:extLst>
              <a:ext uri="{FF2B5EF4-FFF2-40B4-BE49-F238E27FC236}">
                <a16:creationId xmlns:a16="http://schemas.microsoft.com/office/drawing/2014/main" id="{6CF6E45F-85D9-BAF4-33DC-9ABD9FDEDC0C}"/>
              </a:ext>
            </a:extLst>
          </p:cNvPr>
          <p:cNvSpPr>
            <a:spLocks noGrp="1"/>
          </p:cNvSpPr>
          <p:nvPr>
            <p:ph type="body" sz="quarter" idx="55" hasCustomPrompt="1"/>
          </p:nvPr>
        </p:nvSpPr>
        <p:spPr>
          <a:xfrm>
            <a:off x="8120466" y="3857591"/>
            <a:ext cx="1440679" cy="2092325"/>
          </a:xfrm>
          <a:solidFill>
            <a:schemeClr val="bg1">
              <a:lumMod val="95000"/>
            </a:schemeClr>
          </a:solidFill>
          <a:ln w="6350">
            <a:noFill/>
          </a:ln>
        </p:spPr>
        <p:txBody>
          <a:bodyPr lIns="108000" tIns="1692000" rIns="216000"/>
          <a:lstStyle>
            <a:lvl1pPr>
              <a:lnSpc>
                <a:spcPct val="100000"/>
              </a:lnSpc>
              <a:spcAft>
                <a:spcPts val="0"/>
              </a:spcAft>
              <a:defRPr sz="800"/>
            </a:lvl1pPr>
            <a:lvl2pPr>
              <a:defRPr sz="1000"/>
            </a:lvl2pPr>
            <a:lvl3pPr>
              <a:defRPr sz="900"/>
            </a:lvl3pPr>
            <a:lvl4pPr>
              <a:defRPr sz="800"/>
            </a:lvl4pPr>
            <a:lvl5pPr>
              <a:defRPr sz="800"/>
            </a:lvl5pPr>
          </a:lstStyle>
          <a:p>
            <a:pPr lvl="0"/>
            <a:r>
              <a:rPr lang="en-GB"/>
              <a:t>Insert Designation,</a:t>
            </a:r>
            <a:br>
              <a:rPr lang="en-GB"/>
            </a:br>
            <a:r>
              <a:rPr lang="en-GB"/>
              <a:t>Department</a:t>
            </a:r>
          </a:p>
        </p:txBody>
      </p:sp>
      <p:sp>
        <p:nvSpPr>
          <p:cNvPr id="75" name="Text Placeholder 17">
            <a:extLst>
              <a:ext uri="{FF2B5EF4-FFF2-40B4-BE49-F238E27FC236}">
                <a16:creationId xmlns:a16="http://schemas.microsoft.com/office/drawing/2014/main" id="{B85FE928-8868-88A7-643F-C8804119B514}"/>
              </a:ext>
            </a:extLst>
          </p:cNvPr>
          <p:cNvSpPr>
            <a:spLocks noGrp="1"/>
          </p:cNvSpPr>
          <p:nvPr>
            <p:ph type="body" sz="quarter" idx="56" hasCustomPrompt="1"/>
          </p:nvPr>
        </p:nvSpPr>
        <p:spPr>
          <a:xfrm>
            <a:off x="8233032" y="5188081"/>
            <a:ext cx="480889" cy="123111"/>
          </a:xfrm>
          <a:solidFill>
            <a:schemeClr val="accent1"/>
          </a:solidFill>
        </p:spPr>
        <p:txBody>
          <a:bodyPr wrap="square" lIns="36000" tIns="0" rIns="0" bIns="0">
            <a:spAutoFit/>
          </a:bodyPr>
          <a:lstStyle>
            <a:lvl1pPr>
              <a:defRPr sz="800" b="1">
                <a:latin typeface="Arial" panose="020B0604020202020204" pitchFamily="34" charset="0"/>
              </a:defRPr>
            </a:lvl1pPr>
            <a:lvl2pPr>
              <a:defRPr>
                <a:latin typeface="Gotham Bold" pitchFamily="50" charset="0"/>
              </a:defRPr>
            </a:lvl2pPr>
            <a:lvl3pPr>
              <a:defRPr>
                <a:latin typeface="Gotham Bold" pitchFamily="50" charset="0"/>
              </a:defRPr>
            </a:lvl3pPr>
            <a:lvl4pPr>
              <a:defRPr>
                <a:latin typeface="Gotham Bold" pitchFamily="50" charset="0"/>
              </a:defRPr>
            </a:lvl4pPr>
            <a:lvl5pPr>
              <a:defRPr>
                <a:latin typeface="Gotham Bold" pitchFamily="50" charset="0"/>
              </a:defRPr>
            </a:lvl5pPr>
          </a:lstStyle>
          <a:p>
            <a:pPr lvl="0"/>
            <a:r>
              <a:rPr lang="en-GB"/>
              <a:t>Name</a:t>
            </a:r>
          </a:p>
        </p:txBody>
      </p:sp>
      <p:sp>
        <p:nvSpPr>
          <p:cNvPr id="76" name="Text Placeholder 17">
            <a:extLst>
              <a:ext uri="{FF2B5EF4-FFF2-40B4-BE49-F238E27FC236}">
                <a16:creationId xmlns:a16="http://schemas.microsoft.com/office/drawing/2014/main" id="{50E25339-6E13-6BF8-7818-5E0941EFD197}"/>
              </a:ext>
            </a:extLst>
          </p:cNvPr>
          <p:cNvSpPr>
            <a:spLocks noGrp="1"/>
          </p:cNvSpPr>
          <p:nvPr>
            <p:ph type="body" sz="quarter" idx="57" hasCustomPrompt="1"/>
          </p:nvPr>
        </p:nvSpPr>
        <p:spPr>
          <a:xfrm>
            <a:off x="8233032" y="5340430"/>
            <a:ext cx="642771" cy="123111"/>
          </a:xfrm>
          <a:solidFill>
            <a:schemeClr val="accent1"/>
          </a:solidFill>
        </p:spPr>
        <p:txBody>
          <a:bodyPr wrap="square" lIns="36000" tIns="0" rIns="0" bIns="0">
            <a:spAutoFit/>
          </a:bodyPr>
          <a:lstStyle>
            <a:lvl1pPr>
              <a:defRPr sz="800" b="1">
                <a:latin typeface="Arial" panose="020B0604020202020204" pitchFamily="34" charset="0"/>
              </a:defRPr>
            </a:lvl1pPr>
            <a:lvl2pPr>
              <a:defRPr>
                <a:latin typeface="Gotham Bold" pitchFamily="50" charset="0"/>
              </a:defRPr>
            </a:lvl2pPr>
            <a:lvl3pPr>
              <a:defRPr>
                <a:latin typeface="Gotham Bold" pitchFamily="50" charset="0"/>
              </a:defRPr>
            </a:lvl3pPr>
            <a:lvl4pPr>
              <a:defRPr>
                <a:latin typeface="Gotham Bold" pitchFamily="50" charset="0"/>
              </a:defRPr>
            </a:lvl4pPr>
            <a:lvl5pPr>
              <a:defRPr>
                <a:latin typeface="Gotham Bold" pitchFamily="50" charset="0"/>
              </a:defRPr>
            </a:lvl5pPr>
          </a:lstStyle>
          <a:p>
            <a:pPr lvl="0"/>
            <a:r>
              <a:rPr lang="en-GB"/>
              <a:t>Surname</a:t>
            </a:r>
          </a:p>
        </p:txBody>
      </p:sp>
      <p:sp>
        <p:nvSpPr>
          <p:cNvPr id="77" name="Picture Placeholder 15">
            <a:extLst>
              <a:ext uri="{FF2B5EF4-FFF2-40B4-BE49-F238E27FC236}">
                <a16:creationId xmlns:a16="http://schemas.microsoft.com/office/drawing/2014/main" id="{B3F25C5D-BEC7-75C1-810D-FFEA389F7ABF}"/>
              </a:ext>
            </a:extLst>
          </p:cNvPr>
          <p:cNvSpPr>
            <a:spLocks noGrp="1"/>
          </p:cNvSpPr>
          <p:nvPr>
            <p:ph type="pic" sz="quarter" idx="58" hasCustomPrompt="1"/>
          </p:nvPr>
        </p:nvSpPr>
        <p:spPr>
          <a:xfrm>
            <a:off x="8230805" y="3971520"/>
            <a:ext cx="1220002" cy="1125068"/>
          </a:xfrm>
        </p:spPr>
        <p:txBody>
          <a:bodyPr/>
          <a:lstStyle>
            <a:lvl1pPr algn="ctr">
              <a:defRPr sz="800"/>
            </a:lvl1pPr>
          </a:lstStyle>
          <a:p>
            <a:r>
              <a:rPr lang="en-GB"/>
              <a:t>Click to insert photo</a:t>
            </a:r>
          </a:p>
        </p:txBody>
      </p:sp>
      <p:sp>
        <p:nvSpPr>
          <p:cNvPr id="78" name="Text Placeholder 11">
            <a:extLst>
              <a:ext uri="{FF2B5EF4-FFF2-40B4-BE49-F238E27FC236}">
                <a16:creationId xmlns:a16="http://schemas.microsoft.com/office/drawing/2014/main" id="{2AC029AD-EE61-76EF-35AD-364E20445875}"/>
              </a:ext>
            </a:extLst>
          </p:cNvPr>
          <p:cNvSpPr>
            <a:spLocks noGrp="1"/>
          </p:cNvSpPr>
          <p:nvPr>
            <p:ph type="body" sz="quarter" idx="59" hasCustomPrompt="1"/>
          </p:nvPr>
        </p:nvSpPr>
        <p:spPr>
          <a:xfrm>
            <a:off x="10005390" y="3857591"/>
            <a:ext cx="1440679" cy="2092325"/>
          </a:xfrm>
          <a:solidFill>
            <a:schemeClr val="bg1">
              <a:lumMod val="95000"/>
            </a:schemeClr>
          </a:solidFill>
          <a:ln w="6350">
            <a:noFill/>
          </a:ln>
        </p:spPr>
        <p:txBody>
          <a:bodyPr lIns="108000" tIns="1692000" rIns="216000"/>
          <a:lstStyle>
            <a:lvl1pPr>
              <a:lnSpc>
                <a:spcPct val="100000"/>
              </a:lnSpc>
              <a:spcAft>
                <a:spcPts val="0"/>
              </a:spcAft>
              <a:defRPr sz="800"/>
            </a:lvl1pPr>
            <a:lvl2pPr>
              <a:defRPr sz="1000"/>
            </a:lvl2pPr>
            <a:lvl3pPr>
              <a:defRPr sz="900"/>
            </a:lvl3pPr>
            <a:lvl4pPr>
              <a:defRPr sz="800"/>
            </a:lvl4pPr>
            <a:lvl5pPr>
              <a:defRPr sz="800"/>
            </a:lvl5pPr>
          </a:lstStyle>
          <a:p>
            <a:pPr lvl="0"/>
            <a:r>
              <a:rPr lang="en-GB"/>
              <a:t>Insert Designation,</a:t>
            </a:r>
            <a:br>
              <a:rPr lang="en-GB"/>
            </a:br>
            <a:r>
              <a:rPr lang="en-GB"/>
              <a:t>Department</a:t>
            </a:r>
          </a:p>
        </p:txBody>
      </p:sp>
      <p:sp>
        <p:nvSpPr>
          <p:cNvPr id="79" name="Text Placeholder 17">
            <a:extLst>
              <a:ext uri="{FF2B5EF4-FFF2-40B4-BE49-F238E27FC236}">
                <a16:creationId xmlns:a16="http://schemas.microsoft.com/office/drawing/2014/main" id="{A289AAE0-D8FE-1A37-DFF1-55389BDB039A}"/>
              </a:ext>
            </a:extLst>
          </p:cNvPr>
          <p:cNvSpPr>
            <a:spLocks noGrp="1"/>
          </p:cNvSpPr>
          <p:nvPr>
            <p:ph type="body" sz="quarter" idx="60" hasCustomPrompt="1"/>
          </p:nvPr>
        </p:nvSpPr>
        <p:spPr>
          <a:xfrm>
            <a:off x="10117956" y="5188081"/>
            <a:ext cx="480889" cy="123111"/>
          </a:xfrm>
          <a:solidFill>
            <a:schemeClr val="accent1"/>
          </a:solidFill>
        </p:spPr>
        <p:txBody>
          <a:bodyPr wrap="square" lIns="36000" tIns="0" rIns="0" bIns="0">
            <a:spAutoFit/>
          </a:bodyPr>
          <a:lstStyle>
            <a:lvl1pPr>
              <a:defRPr sz="800" b="1">
                <a:latin typeface="Arial" panose="020B0604020202020204" pitchFamily="34" charset="0"/>
              </a:defRPr>
            </a:lvl1pPr>
            <a:lvl2pPr>
              <a:defRPr>
                <a:latin typeface="Gotham Bold" pitchFamily="50" charset="0"/>
              </a:defRPr>
            </a:lvl2pPr>
            <a:lvl3pPr>
              <a:defRPr>
                <a:latin typeface="Gotham Bold" pitchFamily="50" charset="0"/>
              </a:defRPr>
            </a:lvl3pPr>
            <a:lvl4pPr>
              <a:defRPr>
                <a:latin typeface="Gotham Bold" pitchFamily="50" charset="0"/>
              </a:defRPr>
            </a:lvl4pPr>
            <a:lvl5pPr>
              <a:defRPr>
                <a:latin typeface="Gotham Bold" pitchFamily="50" charset="0"/>
              </a:defRPr>
            </a:lvl5pPr>
          </a:lstStyle>
          <a:p>
            <a:pPr lvl="0"/>
            <a:r>
              <a:rPr lang="en-GB"/>
              <a:t>Name</a:t>
            </a:r>
          </a:p>
        </p:txBody>
      </p:sp>
      <p:sp>
        <p:nvSpPr>
          <p:cNvPr id="80" name="Text Placeholder 17">
            <a:extLst>
              <a:ext uri="{FF2B5EF4-FFF2-40B4-BE49-F238E27FC236}">
                <a16:creationId xmlns:a16="http://schemas.microsoft.com/office/drawing/2014/main" id="{2A090943-DC88-2938-BADD-9D6C5224655E}"/>
              </a:ext>
            </a:extLst>
          </p:cNvPr>
          <p:cNvSpPr>
            <a:spLocks noGrp="1"/>
          </p:cNvSpPr>
          <p:nvPr>
            <p:ph type="body" sz="quarter" idx="61" hasCustomPrompt="1"/>
          </p:nvPr>
        </p:nvSpPr>
        <p:spPr>
          <a:xfrm>
            <a:off x="10117956" y="5340430"/>
            <a:ext cx="642771" cy="123111"/>
          </a:xfrm>
          <a:solidFill>
            <a:schemeClr val="accent1"/>
          </a:solidFill>
        </p:spPr>
        <p:txBody>
          <a:bodyPr wrap="square" lIns="36000" tIns="0" rIns="0" bIns="0">
            <a:spAutoFit/>
          </a:bodyPr>
          <a:lstStyle>
            <a:lvl1pPr>
              <a:defRPr sz="800" b="1">
                <a:latin typeface="Arial" panose="020B0604020202020204" pitchFamily="34" charset="0"/>
              </a:defRPr>
            </a:lvl1pPr>
            <a:lvl2pPr>
              <a:defRPr>
                <a:latin typeface="Gotham Bold" pitchFamily="50" charset="0"/>
              </a:defRPr>
            </a:lvl2pPr>
            <a:lvl3pPr>
              <a:defRPr>
                <a:latin typeface="Gotham Bold" pitchFamily="50" charset="0"/>
              </a:defRPr>
            </a:lvl3pPr>
            <a:lvl4pPr>
              <a:defRPr>
                <a:latin typeface="Gotham Bold" pitchFamily="50" charset="0"/>
              </a:defRPr>
            </a:lvl4pPr>
            <a:lvl5pPr>
              <a:defRPr>
                <a:latin typeface="Gotham Bold" pitchFamily="50" charset="0"/>
              </a:defRPr>
            </a:lvl5pPr>
          </a:lstStyle>
          <a:p>
            <a:pPr lvl="0"/>
            <a:r>
              <a:rPr lang="en-GB"/>
              <a:t>Surname</a:t>
            </a:r>
          </a:p>
        </p:txBody>
      </p:sp>
      <p:sp>
        <p:nvSpPr>
          <p:cNvPr id="81" name="Picture Placeholder 15">
            <a:extLst>
              <a:ext uri="{FF2B5EF4-FFF2-40B4-BE49-F238E27FC236}">
                <a16:creationId xmlns:a16="http://schemas.microsoft.com/office/drawing/2014/main" id="{E484753B-7489-270B-4323-443AB483A0D0}"/>
              </a:ext>
            </a:extLst>
          </p:cNvPr>
          <p:cNvSpPr>
            <a:spLocks noGrp="1"/>
          </p:cNvSpPr>
          <p:nvPr>
            <p:ph type="pic" sz="quarter" idx="62" hasCustomPrompt="1"/>
          </p:nvPr>
        </p:nvSpPr>
        <p:spPr>
          <a:xfrm>
            <a:off x="10117957" y="3971520"/>
            <a:ext cx="1220002" cy="1125068"/>
          </a:xfrm>
        </p:spPr>
        <p:txBody>
          <a:bodyPr/>
          <a:lstStyle>
            <a:lvl1pPr algn="ctr">
              <a:defRPr sz="800"/>
            </a:lvl1pPr>
          </a:lstStyle>
          <a:p>
            <a:r>
              <a:rPr lang="en-GB"/>
              <a:t>Click to insert photo</a:t>
            </a:r>
          </a:p>
        </p:txBody>
      </p:sp>
      <p:grpSp>
        <p:nvGrpSpPr>
          <p:cNvPr id="15" name="Group 14">
            <a:extLst>
              <a:ext uri="{FF2B5EF4-FFF2-40B4-BE49-F238E27FC236}">
                <a16:creationId xmlns:a16="http://schemas.microsoft.com/office/drawing/2014/main" id="{F5202CC2-0836-BF00-7CB1-96E84C056775}"/>
              </a:ext>
            </a:extLst>
          </p:cNvPr>
          <p:cNvGrpSpPr/>
          <p:nvPr userDrawn="1"/>
        </p:nvGrpSpPr>
        <p:grpSpPr>
          <a:xfrm>
            <a:off x="12284372" y="0"/>
            <a:ext cx="2174455" cy="4839558"/>
            <a:chOff x="838200" y="1150069"/>
            <a:chExt cx="2175021" cy="4839558"/>
          </a:xfrm>
        </p:grpSpPr>
        <p:sp>
          <p:nvSpPr>
            <p:cNvPr id="16" name="Rectangle 15">
              <a:extLst>
                <a:ext uri="{FF2B5EF4-FFF2-40B4-BE49-F238E27FC236}">
                  <a16:creationId xmlns:a16="http://schemas.microsoft.com/office/drawing/2014/main" id="{AFFC0B26-763A-CB52-F50F-6E3157FC249E}"/>
                </a:ext>
              </a:extLst>
            </p:cNvPr>
            <p:cNvSpPr/>
            <p:nvPr/>
          </p:nvSpPr>
          <p:spPr>
            <a:xfrm>
              <a:off x="838200" y="1150069"/>
              <a:ext cx="2146445" cy="4839558"/>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333333"/>
                </a:solidFill>
              </a:endParaRPr>
            </a:p>
          </p:txBody>
        </p:sp>
        <p:sp>
          <p:nvSpPr>
            <p:cNvPr id="17" name="Rectangle 16">
              <a:extLst>
                <a:ext uri="{FF2B5EF4-FFF2-40B4-BE49-F238E27FC236}">
                  <a16:creationId xmlns:a16="http://schemas.microsoft.com/office/drawing/2014/main" id="{87885472-0012-C422-05CF-499BE4C5348E}"/>
                </a:ext>
              </a:extLst>
            </p:cNvPr>
            <p:cNvSpPr/>
            <p:nvPr/>
          </p:nvSpPr>
          <p:spPr>
            <a:xfrm flipV="1">
              <a:off x="838200" y="1150069"/>
              <a:ext cx="2146445" cy="52016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799">
                <a:solidFill>
                  <a:srgbClr val="333333"/>
                </a:solidFill>
              </a:endParaRPr>
            </a:p>
          </p:txBody>
        </p:sp>
        <p:sp>
          <p:nvSpPr>
            <p:cNvPr id="18" name="TextBox 17">
              <a:extLst>
                <a:ext uri="{FF2B5EF4-FFF2-40B4-BE49-F238E27FC236}">
                  <a16:creationId xmlns:a16="http://schemas.microsoft.com/office/drawing/2014/main" id="{5059EDC1-F5EC-A2A7-BC22-F717105B8538}"/>
                </a:ext>
              </a:extLst>
            </p:cNvPr>
            <p:cNvSpPr txBox="1"/>
            <p:nvPr/>
          </p:nvSpPr>
          <p:spPr>
            <a:xfrm>
              <a:off x="866775" y="2189496"/>
              <a:ext cx="2087197" cy="553998"/>
            </a:xfrm>
            <a:prstGeom prst="rect">
              <a:avLst/>
            </a:prstGeom>
            <a:noFill/>
          </p:spPr>
          <p:txBody>
            <a:bodyPr wrap="square" rtlCol="0">
              <a:spAutoFit/>
            </a:bodyPr>
            <a:lstStyle/>
            <a:p>
              <a:r>
                <a:rPr lang="en-GB" sz="1000" b="1">
                  <a:solidFill>
                    <a:srgbClr val="333333"/>
                  </a:solidFill>
                </a:rPr>
                <a:t>2. </a:t>
              </a:r>
              <a:r>
                <a:rPr lang="en-GB" sz="1000">
                  <a:solidFill>
                    <a:srgbClr val="333333"/>
                  </a:solidFill>
                </a:rPr>
                <a:t>Click on the </a:t>
              </a:r>
              <a:r>
                <a:rPr lang="en-GB" sz="1000" b="0">
                  <a:solidFill>
                    <a:srgbClr val="333333"/>
                  </a:solidFill>
                  <a:latin typeface="Arial" panose="020B0604020202020204" pitchFamily="34" charset="0"/>
                </a:rPr>
                <a:t>icon</a:t>
              </a:r>
              <a:r>
                <a:rPr lang="en-GB" sz="1000">
                  <a:solidFill>
                    <a:srgbClr val="333333"/>
                  </a:solidFill>
                </a:rPr>
                <a:t> in the middle of the placeholder and choose the image from your computer.</a:t>
              </a:r>
            </a:p>
          </p:txBody>
        </p:sp>
        <p:sp>
          <p:nvSpPr>
            <p:cNvPr id="19" name="TextBox 18">
              <a:extLst>
                <a:ext uri="{FF2B5EF4-FFF2-40B4-BE49-F238E27FC236}">
                  <a16:creationId xmlns:a16="http://schemas.microsoft.com/office/drawing/2014/main" id="{DE5B4A5B-F41E-812D-55EB-6D21149963E3}"/>
                </a:ext>
              </a:extLst>
            </p:cNvPr>
            <p:cNvSpPr txBox="1"/>
            <p:nvPr/>
          </p:nvSpPr>
          <p:spPr>
            <a:xfrm>
              <a:off x="866774" y="2943679"/>
              <a:ext cx="2146447" cy="553998"/>
            </a:xfrm>
            <a:prstGeom prst="rect">
              <a:avLst/>
            </a:prstGeom>
            <a:noFill/>
          </p:spPr>
          <p:txBody>
            <a:bodyPr wrap="square" rtlCol="0">
              <a:spAutoFit/>
            </a:bodyPr>
            <a:lstStyle/>
            <a:p>
              <a:r>
                <a:rPr lang="en-GB" sz="1000" b="1">
                  <a:solidFill>
                    <a:srgbClr val="333333"/>
                  </a:solidFill>
                </a:rPr>
                <a:t>3. </a:t>
              </a:r>
              <a:r>
                <a:rPr lang="en-GB" sz="1000">
                  <a:solidFill>
                    <a:srgbClr val="333333"/>
                  </a:solidFill>
                </a:rPr>
                <a:t>Click on the </a:t>
              </a:r>
              <a:r>
                <a:rPr lang="en-GB" sz="1000" b="0">
                  <a:solidFill>
                    <a:srgbClr val="333333"/>
                  </a:solidFill>
                  <a:latin typeface="Arial" panose="020B0604020202020204" pitchFamily="34" charset="0"/>
                </a:rPr>
                <a:t>Format Picture </a:t>
              </a:r>
              <a:r>
                <a:rPr lang="en-GB" sz="1000">
                  <a:solidFill>
                    <a:srgbClr val="333333"/>
                  </a:solidFill>
                </a:rPr>
                <a:t>tab in the ribbon and use the tools to edit the image.</a:t>
              </a:r>
            </a:p>
          </p:txBody>
        </p:sp>
        <p:sp>
          <p:nvSpPr>
            <p:cNvPr id="20" name="TextBox 19">
              <a:extLst>
                <a:ext uri="{FF2B5EF4-FFF2-40B4-BE49-F238E27FC236}">
                  <a16:creationId xmlns:a16="http://schemas.microsoft.com/office/drawing/2014/main" id="{E4748DD8-8E75-BC4E-CF54-86803F1827BB}"/>
                </a:ext>
              </a:extLst>
            </p:cNvPr>
            <p:cNvSpPr txBox="1"/>
            <p:nvPr/>
          </p:nvSpPr>
          <p:spPr>
            <a:xfrm>
              <a:off x="866773" y="3543974"/>
              <a:ext cx="2146447" cy="1169551"/>
            </a:xfrm>
            <a:prstGeom prst="rect">
              <a:avLst/>
            </a:prstGeom>
            <a:noFill/>
          </p:spPr>
          <p:txBody>
            <a:bodyPr wrap="square" rtlCol="0">
              <a:spAutoFit/>
            </a:bodyPr>
            <a:lstStyle/>
            <a:p>
              <a:r>
                <a:rPr lang="en-GB" sz="1000" b="1">
                  <a:solidFill>
                    <a:srgbClr val="333333"/>
                  </a:solidFill>
                </a:rPr>
                <a:t>4. </a:t>
              </a:r>
              <a:r>
                <a:rPr lang="en-GB" sz="1000">
                  <a:solidFill>
                    <a:srgbClr val="333333"/>
                  </a:solidFill>
                </a:rPr>
                <a:t>Choose </a:t>
              </a:r>
              <a:r>
                <a:rPr lang="en-GB" sz="1000" b="0">
                  <a:solidFill>
                    <a:srgbClr val="333333"/>
                  </a:solidFill>
                  <a:latin typeface="Arial" panose="020B0604020202020204" pitchFamily="34" charset="0"/>
                </a:rPr>
                <a:t>Crop</a:t>
              </a:r>
              <a:r>
                <a:rPr lang="en-GB" sz="1000">
                  <a:solidFill>
                    <a:srgbClr val="333333"/>
                  </a:solidFill>
                </a:rPr>
                <a:t> to resize and move the image within the placeholder, using the white circles in the corners of the image. Click on the drop down arrow and choose </a:t>
              </a:r>
              <a:r>
                <a:rPr lang="en-GB" sz="1000" b="0">
                  <a:solidFill>
                    <a:srgbClr val="333333"/>
                  </a:solidFill>
                  <a:latin typeface="Arial" panose="020B0604020202020204" pitchFamily="34" charset="0"/>
                </a:rPr>
                <a:t>Fit </a:t>
              </a:r>
              <a:r>
                <a:rPr lang="en-GB" sz="1000">
                  <a:solidFill>
                    <a:srgbClr val="333333"/>
                  </a:solidFill>
                </a:rPr>
                <a:t>to fit the image to the placeholder.</a:t>
              </a:r>
            </a:p>
          </p:txBody>
        </p:sp>
        <p:sp>
          <p:nvSpPr>
            <p:cNvPr id="21" name="TextBox 20">
              <a:extLst>
                <a:ext uri="{FF2B5EF4-FFF2-40B4-BE49-F238E27FC236}">
                  <a16:creationId xmlns:a16="http://schemas.microsoft.com/office/drawing/2014/main" id="{E07FFB09-CFF7-54AB-ACBB-08A843DB476A}"/>
                </a:ext>
              </a:extLst>
            </p:cNvPr>
            <p:cNvSpPr txBox="1"/>
            <p:nvPr/>
          </p:nvSpPr>
          <p:spPr>
            <a:xfrm>
              <a:off x="866774" y="4759822"/>
              <a:ext cx="2146447" cy="400110"/>
            </a:xfrm>
            <a:prstGeom prst="rect">
              <a:avLst/>
            </a:prstGeom>
            <a:noFill/>
          </p:spPr>
          <p:txBody>
            <a:bodyPr wrap="square" rtlCol="0">
              <a:spAutoFit/>
            </a:bodyPr>
            <a:lstStyle/>
            <a:p>
              <a:r>
                <a:rPr lang="en-GB" sz="1000" b="1">
                  <a:solidFill>
                    <a:srgbClr val="333333"/>
                  </a:solidFill>
                </a:rPr>
                <a:t>5. </a:t>
              </a:r>
              <a:r>
                <a:rPr lang="en-GB" sz="1000">
                  <a:solidFill>
                    <a:srgbClr val="333333"/>
                  </a:solidFill>
                </a:rPr>
                <a:t>Choose </a:t>
              </a:r>
              <a:r>
                <a:rPr lang="en-GB" sz="1000" b="0">
                  <a:solidFill>
                    <a:srgbClr val="333333"/>
                  </a:solidFill>
                  <a:latin typeface="Arial" panose="020B0604020202020204" pitchFamily="34" charset="0"/>
                </a:rPr>
                <a:t>Picture Colour </a:t>
              </a:r>
              <a:r>
                <a:rPr lang="en-GB" sz="1000">
                  <a:solidFill>
                    <a:srgbClr val="333333"/>
                  </a:solidFill>
                </a:rPr>
                <a:t>to adjust the Saturation, Tone, and Colour.</a:t>
              </a:r>
            </a:p>
          </p:txBody>
        </p:sp>
        <p:sp>
          <p:nvSpPr>
            <p:cNvPr id="22" name="TextBox 21">
              <a:extLst>
                <a:ext uri="{FF2B5EF4-FFF2-40B4-BE49-F238E27FC236}">
                  <a16:creationId xmlns:a16="http://schemas.microsoft.com/office/drawing/2014/main" id="{2E72924B-4F27-E588-18A7-FE7E111B7A26}"/>
                </a:ext>
              </a:extLst>
            </p:cNvPr>
            <p:cNvSpPr txBox="1"/>
            <p:nvPr/>
          </p:nvSpPr>
          <p:spPr>
            <a:xfrm>
              <a:off x="866774" y="5360117"/>
              <a:ext cx="2146447" cy="553998"/>
            </a:xfrm>
            <a:prstGeom prst="rect">
              <a:avLst/>
            </a:prstGeom>
            <a:noFill/>
          </p:spPr>
          <p:txBody>
            <a:bodyPr wrap="square" rtlCol="0">
              <a:spAutoFit/>
            </a:bodyPr>
            <a:lstStyle/>
            <a:p>
              <a:r>
                <a:rPr lang="en-GB" sz="1000" b="1">
                  <a:solidFill>
                    <a:srgbClr val="333333"/>
                  </a:solidFill>
                </a:rPr>
                <a:t>6. </a:t>
              </a:r>
              <a:r>
                <a:rPr lang="en-GB" sz="1000">
                  <a:solidFill>
                    <a:srgbClr val="333333"/>
                  </a:solidFill>
                </a:rPr>
                <a:t>Choose </a:t>
              </a:r>
              <a:r>
                <a:rPr lang="en-GB" sz="1000" b="0">
                  <a:solidFill>
                    <a:srgbClr val="333333"/>
                  </a:solidFill>
                  <a:latin typeface="Arial" panose="020B0604020202020204" pitchFamily="34" charset="0"/>
                </a:rPr>
                <a:t>Picture Correction </a:t>
              </a:r>
              <a:r>
                <a:rPr lang="en-GB" sz="1000">
                  <a:solidFill>
                    <a:srgbClr val="333333"/>
                  </a:solidFill>
                </a:rPr>
                <a:t>to adjust the Sharpness, Brightness, and Contrast.</a:t>
              </a:r>
            </a:p>
          </p:txBody>
        </p:sp>
        <p:sp>
          <p:nvSpPr>
            <p:cNvPr id="23" name="TextBox 22">
              <a:extLst>
                <a:ext uri="{FF2B5EF4-FFF2-40B4-BE49-F238E27FC236}">
                  <a16:creationId xmlns:a16="http://schemas.microsoft.com/office/drawing/2014/main" id="{040613F7-EA29-B3A1-1372-9B44E1A55076}"/>
                </a:ext>
              </a:extLst>
            </p:cNvPr>
            <p:cNvSpPr txBox="1"/>
            <p:nvPr/>
          </p:nvSpPr>
          <p:spPr>
            <a:xfrm>
              <a:off x="1072610" y="1179173"/>
              <a:ext cx="1734772" cy="461665"/>
            </a:xfrm>
            <a:prstGeom prst="rect">
              <a:avLst/>
            </a:prstGeom>
            <a:noFill/>
          </p:spPr>
          <p:txBody>
            <a:bodyPr wrap="square" rtlCol="0">
              <a:spAutoFit/>
            </a:bodyPr>
            <a:lstStyle/>
            <a:p>
              <a:pPr algn="ctr"/>
              <a:r>
                <a:rPr lang="en-GB" sz="1200">
                  <a:solidFill>
                    <a:srgbClr val="333333"/>
                  </a:solidFill>
                  <a:latin typeface="+mn-lt"/>
                </a:rPr>
                <a:t>HOW TO INSERT AN IMAGE</a:t>
              </a:r>
            </a:p>
          </p:txBody>
        </p:sp>
        <p:sp>
          <p:nvSpPr>
            <p:cNvPr id="26" name="TextBox 25">
              <a:extLst>
                <a:ext uri="{FF2B5EF4-FFF2-40B4-BE49-F238E27FC236}">
                  <a16:creationId xmlns:a16="http://schemas.microsoft.com/office/drawing/2014/main" id="{00C9DDC9-199D-5A8C-B49C-0F82C93D5DA7}"/>
                </a:ext>
              </a:extLst>
            </p:cNvPr>
            <p:cNvSpPr txBox="1"/>
            <p:nvPr userDrawn="1"/>
          </p:nvSpPr>
          <p:spPr>
            <a:xfrm>
              <a:off x="866775" y="1759910"/>
              <a:ext cx="2087197" cy="400110"/>
            </a:xfrm>
            <a:prstGeom prst="rect">
              <a:avLst/>
            </a:prstGeom>
            <a:noFill/>
          </p:spPr>
          <p:txBody>
            <a:bodyPr wrap="square" rtlCol="0">
              <a:spAutoFit/>
            </a:bodyPr>
            <a:lstStyle/>
            <a:p>
              <a:r>
                <a:rPr lang="en-GB" sz="1000" b="1">
                  <a:solidFill>
                    <a:srgbClr val="333333"/>
                  </a:solidFill>
                </a:rPr>
                <a:t>1. </a:t>
              </a:r>
              <a:r>
                <a:rPr lang="en-GB" sz="1000">
                  <a:solidFill>
                    <a:srgbClr val="333333"/>
                  </a:solidFill>
                </a:rPr>
                <a:t>If there is already an image present, </a:t>
              </a:r>
              <a:r>
                <a:rPr lang="en-GB" sz="1000">
                  <a:solidFill>
                    <a:srgbClr val="333333"/>
                  </a:solidFill>
                  <a:latin typeface="Arial" panose="020B0604020202020204" pitchFamily="34" charset="0"/>
                </a:rPr>
                <a:t>delete this first.</a:t>
              </a:r>
            </a:p>
          </p:txBody>
        </p:sp>
      </p:grpSp>
      <p:sp>
        <p:nvSpPr>
          <p:cNvPr id="24" name="Footer Placeholder 4">
            <a:extLst>
              <a:ext uri="{FF2B5EF4-FFF2-40B4-BE49-F238E27FC236}">
                <a16:creationId xmlns:a16="http://schemas.microsoft.com/office/drawing/2014/main" id="{24536143-78D6-9213-6850-3DE53360026D}"/>
              </a:ext>
            </a:extLst>
          </p:cNvPr>
          <p:cNvSpPr>
            <a:spLocks noGrp="1"/>
          </p:cNvSpPr>
          <p:nvPr>
            <p:ph type="ftr" sz="quarter" idx="3"/>
          </p:nvPr>
        </p:nvSpPr>
        <p:spPr>
          <a:xfrm rot="5400000">
            <a:off x="8770654" y="3198629"/>
            <a:ext cx="6616800" cy="219543"/>
          </a:xfrm>
          <a:prstGeom prst="rect">
            <a:avLst/>
          </a:prstGeom>
          <a:solidFill>
            <a:schemeClr val="accent1"/>
          </a:solidFill>
        </p:spPr>
        <p:txBody>
          <a:bodyPr wrap="square" rtlCol="0" anchor="ctr">
            <a:noAutofit/>
          </a:bodyPr>
          <a:lstStyle>
            <a:lvl1pPr algn="ctr">
              <a:lnSpc>
                <a:spcPct val="100000"/>
              </a:lnSpc>
              <a:spcAft>
                <a:spcPts val="1200"/>
              </a:spcAft>
              <a:defRPr lang="en-GB" sz="900" b="0" spc="100" baseline="0" smtClean="0"/>
            </a:lvl1pPr>
          </a:lstStyle>
          <a:p>
            <a:r>
              <a:rPr lang="en-IN"/>
              <a:t>SECTION TITLE</a:t>
            </a:r>
          </a:p>
        </p:txBody>
      </p:sp>
      <p:sp>
        <p:nvSpPr>
          <p:cNvPr id="29" name="Slide Number Placeholder 46">
            <a:extLst>
              <a:ext uri="{FF2B5EF4-FFF2-40B4-BE49-F238E27FC236}">
                <a16:creationId xmlns:a16="http://schemas.microsoft.com/office/drawing/2014/main" id="{9021D983-6009-2B4C-A70E-3D89095D1762}"/>
              </a:ext>
            </a:extLst>
          </p:cNvPr>
          <p:cNvSpPr>
            <a:spLocks noGrp="1"/>
          </p:cNvSpPr>
          <p:nvPr>
            <p:ph type="sldNum" sz="quarter" idx="77"/>
          </p:nvPr>
        </p:nvSpPr>
        <p:spPr>
          <a:xfrm>
            <a:off x="11967901" y="6617924"/>
            <a:ext cx="220924" cy="240077"/>
          </a:xfrm>
          <a:prstGeom prst="rect">
            <a:avLst/>
          </a:prstGeom>
          <a:solidFill>
            <a:schemeClr val="accent1"/>
          </a:solidFill>
        </p:spPr>
        <p:txBody>
          <a:bodyPr/>
          <a:lstStyle/>
          <a:p>
            <a:fld id="{BB07EAE1-021A-493C-B07F-6FE9E5D11BEB}" type="slidenum">
              <a:rPr lang="en-GB" smtClean="0"/>
              <a:pPr/>
              <a:t>‹#›</a:t>
            </a:fld>
            <a:endParaRPr lang="en-GB"/>
          </a:p>
        </p:txBody>
      </p:sp>
    </p:spTree>
    <p:custDataLst>
      <p:tags r:id="rId1"/>
    </p:custDataLst>
    <p:extLst>
      <p:ext uri="{BB962C8B-B14F-4D97-AF65-F5344CB8AC3E}">
        <p14:creationId xmlns:p14="http://schemas.microsoft.com/office/powerpoint/2010/main" val="33248923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eam CV (1)">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E085518F-331F-76AA-45E6-BF51443BB9B0}"/>
              </a:ext>
            </a:extLst>
          </p:cNvPr>
          <p:cNvSpPr>
            <a:spLocks noGrp="1"/>
          </p:cNvSpPr>
          <p:nvPr>
            <p:ph type="pic" sz="quarter" idx="17" hasCustomPrompt="1"/>
          </p:nvPr>
        </p:nvSpPr>
        <p:spPr>
          <a:xfrm>
            <a:off x="7444705" y="0"/>
            <a:ext cx="4523196" cy="6858000"/>
          </a:xfrm>
        </p:spPr>
        <p:txBody>
          <a:bodyPr tIns="2700000"/>
          <a:lstStyle>
            <a:lvl1pPr algn="ctr">
              <a:defRPr/>
            </a:lvl1pPr>
          </a:lstStyle>
          <a:p>
            <a:r>
              <a:rPr lang="en-GB"/>
              <a:t>Click icon to insert image &gt; Right click &gt; Send to Back</a:t>
            </a:r>
          </a:p>
        </p:txBody>
      </p:sp>
      <p:sp>
        <p:nvSpPr>
          <p:cNvPr id="9" name="Text Placeholder 8">
            <a:extLst>
              <a:ext uri="{FF2B5EF4-FFF2-40B4-BE49-F238E27FC236}">
                <a16:creationId xmlns:a16="http://schemas.microsoft.com/office/drawing/2014/main" id="{540DF7B9-BAD2-7AE2-24CE-15CD051A602C}"/>
              </a:ext>
            </a:extLst>
          </p:cNvPr>
          <p:cNvSpPr>
            <a:spLocks noGrp="1"/>
          </p:cNvSpPr>
          <p:nvPr>
            <p:ph type="body" sz="quarter" idx="14" hasCustomPrompt="1"/>
          </p:nvPr>
        </p:nvSpPr>
        <p:spPr>
          <a:xfrm>
            <a:off x="450733" y="1520825"/>
            <a:ext cx="6601478" cy="240030"/>
          </a:xfrm>
        </p:spPr>
        <p:txBody>
          <a:bodyPr/>
          <a:lstStyle>
            <a:lvl1pPr>
              <a:defRPr sz="1600">
                <a:latin typeface="Arial" panose="020B0604020202020204" pitchFamily="34" charset="0"/>
              </a:defRPr>
            </a:lvl1pPr>
            <a:lvl2pPr>
              <a:defRPr>
                <a:latin typeface="Gotham Bold" pitchFamily="50" charset="0"/>
              </a:defRPr>
            </a:lvl2pPr>
            <a:lvl3pPr>
              <a:defRPr>
                <a:latin typeface="Gotham Bold" pitchFamily="50" charset="0"/>
              </a:defRPr>
            </a:lvl3pPr>
            <a:lvl4pPr>
              <a:defRPr>
                <a:latin typeface="Gotham Bold" pitchFamily="50" charset="0"/>
              </a:defRPr>
            </a:lvl4pPr>
            <a:lvl5pPr>
              <a:defRPr>
                <a:latin typeface="Gotham Bold" pitchFamily="50" charset="0"/>
              </a:defRPr>
            </a:lvl5pPr>
          </a:lstStyle>
          <a:p>
            <a:pPr lvl="0"/>
            <a:r>
              <a:rPr lang="en-GB"/>
              <a:t>Insert name here</a:t>
            </a:r>
          </a:p>
        </p:txBody>
      </p:sp>
      <p:sp>
        <p:nvSpPr>
          <p:cNvPr id="11" name="Text Placeholder 10">
            <a:extLst>
              <a:ext uri="{FF2B5EF4-FFF2-40B4-BE49-F238E27FC236}">
                <a16:creationId xmlns:a16="http://schemas.microsoft.com/office/drawing/2014/main" id="{B7F749EC-2191-8477-4AFE-C298DB6D440E}"/>
              </a:ext>
            </a:extLst>
          </p:cNvPr>
          <p:cNvSpPr>
            <a:spLocks noGrp="1"/>
          </p:cNvSpPr>
          <p:nvPr>
            <p:ph type="body" sz="quarter" idx="15" hasCustomPrompt="1"/>
          </p:nvPr>
        </p:nvSpPr>
        <p:spPr>
          <a:xfrm>
            <a:off x="450732" y="1823719"/>
            <a:ext cx="6601477" cy="240030"/>
          </a:xfrm>
        </p:spPr>
        <p:txBody>
          <a:bodyPr/>
          <a:lstStyle>
            <a:lvl1pPr>
              <a:defRPr sz="1200"/>
            </a:lvl1pPr>
          </a:lstStyle>
          <a:p>
            <a:pPr lvl="0"/>
            <a:r>
              <a:rPr lang="en-GB"/>
              <a:t>Insert job title</a:t>
            </a:r>
          </a:p>
        </p:txBody>
      </p:sp>
      <p:sp>
        <p:nvSpPr>
          <p:cNvPr id="15" name="Text Placeholder 14">
            <a:extLst>
              <a:ext uri="{FF2B5EF4-FFF2-40B4-BE49-F238E27FC236}">
                <a16:creationId xmlns:a16="http://schemas.microsoft.com/office/drawing/2014/main" id="{59798CE1-6BED-1C61-4BCD-17F34D1356E1}"/>
              </a:ext>
            </a:extLst>
          </p:cNvPr>
          <p:cNvSpPr>
            <a:spLocks noGrp="1"/>
          </p:cNvSpPr>
          <p:nvPr>
            <p:ph type="body" sz="quarter" idx="16" hasCustomPrompt="1"/>
          </p:nvPr>
        </p:nvSpPr>
        <p:spPr>
          <a:xfrm>
            <a:off x="450732" y="2406765"/>
            <a:ext cx="6603324" cy="3730496"/>
          </a:xfrm>
        </p:spPr>
        <p:txBody>
          <a:bodyPr numCol="3" spcCol="360000"/>
          <a:lstStyle>
            <a:lvl1pPr>
              <a:defRPr sz="1050"/>
            </a:lvl1pPr>
            <a:lvl2pPr>
              <a:defRPr sz="1050"/>
            </a:lvl2pPr>
            <a:lvl3pPr>
              <a:defRPr sz="1000"/>
            </a:lvl3pPr>
            <a:lvl4pPr>
              <a:defRPr sz="900"/>
            </a:lvl4pPr>
            <a:lvl5pPr>
              <a:defRPr sz="1050"/>
            </a:lvl5pPr>
          </a:lstStyle>
          <a:p>
            <a:pPr lvl="0"/>
            <a:r>
              <a:rPr lang="en-GB"/>
              <a:t>Insert text here</a:t>
            </a:r>
          </a:p>
          <a:p>
            <a:pPr lvl="1"/>
            <a:r>
              <a:rPr lang="en-GB"/>
              <a:t>Second level</a:t>
            </a:r>
          </a:p>
          <a:p>
            <a:pPr lvl="2"/>
            <a:r>
              <a:rPr lang="en-GB"/>
              <a:t>Third level</a:t>
            </a:r>
          </a:p>
          <a:p>
            <a:pPr lvl="3"/>
            <a:r>
              <a:rPr lang="en-GB"/>
              <a:t>Fourth level</a:t>
            </a:r>
          </a:p>
          <a:p>
            <a:pPr lvl="4"/>
            <a:r>
              <a:rPr lang="en-GB"/>
              <a:t>Fifth level</a:t>
            </a:r>
          </a:p>
        </p:txBody>
      </p:sp>
      <p:sp>
        <p:nvSpPr>
          <p:cNvPr id="32" name="Text Placeholder 31">
            <a:extLst>
              <a:ext uri="{FF2B5EF4-FFF2-40B4-BE49-F238E27FC236}">
                <a16:creationId xmlns:a16="http://schemas.microsoft.com/office/drawing/2014/main" id="{ECE304AF-A793-1130-8759-882D899E03F0}"/>
              </a:ext>
            </a:extLst>
          </p:cNvPr>
          <p:cNvSpPr>
            <a:spLocks noGrp="1"/>
          </p:cNvSpPr>
          <p:nvPr>
            <p:ph type="body" sz="quarter" idx="38" hasCustomPrompt="1"/>
          </p:nvPr>
        </p:nvSpPr>
        <p:spPr>
          <a:xfrm>
            <a:off x="7678320" y="4443424"/>
            <a:ext cx="4021044" cy="2096112"/>
          </a:xfrm>
          <a:blipFill dpi="0" rotWithShape="1">
            <a:blip r:embed="rId3">
              <a:extLst>
                <a:ext uri="{28A0092B-C50C-407E-A947-70E740481C1C}">
                  <a14:useLocalDpi xmlns:a14="http://schemas.microsoft.com/office/drawing/2010/main"/>
                </a:ext>
              </a:extLst>
            </a:blip>
            <a:srcRect/>
            <a:tile tx="0" ty="0" sx="70000" sy="70000" flip="none" algn="tl"/>
          </a:blipFill>
        </p:spPr>
        <p:txBody>
          <a:bodyPr>
            <a:normAutofit/>
          </a:bodyPr>
          <a:lstStyle>
            <a:lvl1pPr>
              <a:defRPr/>
            </a:lvl1pPr>
          </a:lstStyle>
          <a:p>
            <a:pPr lvl="0"/>
            <a:r>
              <a:rPr lang="en-GB"/>
              <a:t> </a:t>
            </a:r>
          </a:p>
        </p:txBody>
      </p:sp>
      <p:sp>
        <p:nvSpPr>
          <p:cNvPr id="20" name="Text Placeholder 19">
            <a:extLst>
              <a:ext uri="{FF2B5EF4-FFF2-40B4-BE49-F238E27FC236}">
                <a16:creationId xmlns:a16="http://schemas.microsoft.com/office/drawing/2014/main" id="{19E4B32C-C58A-F089-8FF4-2ED557B29AE9}"/>
              </a:ext>
            </a:extLst>
          </p:cNvPr>
          <p:cNvSpPr>
            <a:spLocks noGrp="1"/>
          </p:cNvSpPr>
          <p:nvPr>
            <p:ph type="body" sz="quarter" idx="30" hasCustomPrompt="1"/>
          </p:nvPr>
        </p:nvSpPr>
        <p:spPr>
          <a:xfrm>
            <a:off x="7991933" y="4686618"/>
            <a:ext cx="1521064" cy="204470"/>
          </a:xfrm>
        </p:spPr>
        <p:txBody>
          <a:bodyPr/>
          <a:lstStyle>
            <a:lvl1pPr>
              <a:defRPr sz="800" b="1" cap="all" baseline="0">
                <a:latin typeface="Arial" panose="020B0604020202020204" pitchFamily="34" charset="0"/>
              </a:defRPr>
            </a:lvl1pPr>
            <a:lvl2pPr>
              <a:defRPr cap="all" baseline="0">
                <a:latin typeface="Gotham Bold" pitchFamily="50" charset="0"/>
              </a:defRPr>
            </a:lvl2pPr>
            <a:lvl3pPr>
              <a:defRPr cap="all" baseline="0">
                <a:latin typeface="Gotham Bold" pitchFamily="50" charset="0"/>
              </a:defRPr>
            </a:lvl3pPr>
            <a:lvl4pPr>
              <a:defRPr cap="all" baseline="0">
                <a:latin typeface="Gotham Bold" pitchFamily="50" charset="0"/>
              </a:defRPr>
            </a:lvl4pPr>
            <a:lvl5pPr>
              <a:defRPr cap="all" baseline="0">
                <a:latin typeface="Gotham Bold" pitchFamily="50" charset="0"/>
              </a:defRPr>
            </a:lvl5pPr>
          </a:lstStyle>
          <a:p>
            <a:pPr lvl="0"/>
            <a:r>
              <a:rPr lang="en-GB"/>
              <a:t>Insert heading</a:t>
            </a:r>
          </a:p>
        </p:txBody>
      </p:sp>
      <p:sp>
        <p:nvSpPr>
          <p:cNvPr id="22" name="Text Placeholder 21">
            <a:extLst>
              <a:ext uri="{FF2B5EF4-FFF2-40B4-BE49-F238E27FC236}">
                <a16:creationId xmlns:a16="http://schemas.microsoft.com/office/drawing/2014/main" id="{8F23CE86-0373-BC52-0BAD-2C5979193B49}"/>
              </a:ext>
            </a:extLst>
          </p:cNvPr>
          <p:cNvSpPr>
            <a:spLocks noGrp="1"/>
          </p:cNvSpPr>
          <p:nvPr>
            <p:ph type="body" sz="quarter" idx="31" hasCustomPrompt="1"/>
          </p:nvPr>
        </p:nvSpPr>
        <p:spPr>
          <a:xfrm>
            <a:off x="7991933" y="4857275"/>
            <a:ext cx="1521064" cy="567213"/>
          </a:xfrm>
        </p:spPr>
        <p:txBody>
          <a:bodyPr/>
          <a:lstStyle>
            <a:lvl1pPr marL="133160" indent="-133160">
              <a:buClr>
                <a:schemeClr val="accent3"/>
              </a:buClr>
              <a:buFont typeface="Wingdings" panose="05000000000000000000" pitchFamily="2" charset="2"/>
              <a:buChar char="§"/>
              <a:defRPr sz="800"/>
            </a:lvl1pPr>
            <a:lvl2pPr>
              <a:buClr>
                <a:schemeClr val="accent3"/>
              </a:buClr>
              <a:defRPr sz="800"/>
            </a:lvl2pPr>
            <a:lvl3pPr>
              <a:buClr>
                <a:schemeClr val="accent3"/>
              </a:buClr>
              <a:defRPr sz="700"/>
            </a:lvl3pPr>
            <a:lvl4pPr>
              <a:buClr>
                <a:schemeClr val="accent3"/>
              </a:buClr>
              <a:defRPr sz="600"/>
            </a:lvl4pPr>
            <a:lvl5pPr>
              <a:buClr>
                <a:schemeClr val="accent3"/>
              </a:buClr>
              <a:defRPr sz="600"/>
            </a:lvl5pPr>
          </a:lstStyle>
          <a:p>
            <a:pPr lvl="0"/>
            <a:r>
              <a:rPr lang="en-GB"/>
              <a:t>Insert text here</a:t>
            </a:r>
          </a:p>
          <a:p>
            <a:pPr lvl="1"/>
            <a:r>
              <a:rPr lang="en-GB"/>
              <a:t>Second level</a:t>
            </a:r>
          </a:p>
          <a:p>
            <a:pPr lvl="2"/>
            <a:r>
              <a:rPr lang="en-GB"/>
              <a:t>Third level</a:t>
            </a:r>
          </a:p>
          <a:p>
            <a:pPr lvl="3"/>
            <a:r>
              <a:rPr lang="en-GB"/>
              <a:t>Fourth level</a:t>
            </a:r>
          </a:p>
          <a:p>
            <a:pPr lvl="4"/>
            <a:r>
              <a:rPr lang="en-GB"/>
              <a:t>Fifth level</a:t>
            </a:r>
          </a:p>
        </p:txBody>
      </p:sp>
      <p:sp>
        <p:nvSpPr>
          <p:cNvPr id="23" name="Text Placeholder 19">
            <a:extLst>
              <a:ext uri="{FF2B5EF4-FFF2-40B4-BE49-F238E27FC236}">
                <a16:creationId xmlns:a16="http://schemas.microsoft.com/office/drawing/2014/main" id="{11ED07AB-3037-1405-0203-66D7720DF4E8}"/>
              </a:ext>
            </a:extLst>
          </p:cNvPr>
          <p:cNvSpPr>
            <a:spLocks noGrp="1"/>
          </p:cNvSpPr>
          <p:nvPr>
            <p:ph type="body" sz="quarter" idx="32" hasCustomPrompt="1"/>
          </p:nvPr>
        </p:nvSpPr>
        <p:spPr>
          <a:xfrm>
            <a:off x="7991933" y="5491480"/>
            <a:ext cx="1521064" cy="204470"/>
          </a:xfrm>
        </p:spPr>
        <p:txBody>
          <a:bodyPr/>
          <a:lstStyle>
            <a:lvl1pPr>
              <a:defRPr sz="800" b="1" cap="all" baseline="0">
                <a:latin typeface="Arial" panose="020B0604020202020204" pitchFamily="34" charset="0"/>
              </a:defRPr>
            </a:lvl1pPr>
            <a:lvl2pPr>
              <a:defRPr cap="all" baseline="0">
                <a:latin typeface="Gotham Bold" pitchFamily="50" charset="0"/>
              </a:defRPr>
            </a:lvl2pPr>
            <a:lvl3pPr>
              <a:defRPr cap="all" baseline="0">
                <a:latin typeface="Gotham Bold" pitchFamily="50" charset="0"/>
              </a:defRPr>
            </a:lvl3pPr>
            <a:lvl4pPr>
              <a:defRPr cap="all" baseline="0">
                <a:latin typeface="Gotham Bold" pitchFamily="50" charset="0"/>
              </a:defRPr>
            </a:lvl4pPr>
            <a:lvl5pPr>
              <a:defRPr cap="all" baseline="0">
                <a:latin typeface="Gotham Bold" pitchFamily="50" charset="0"/>
              </a:defRPr>
            </a:lvl5pPr>
          </a:lstStyle>
          <a:p>
            <a:pPr lvl="0"/>
            <a:r>
              <a:rPr lang="en-GB"/>
              <a:t>Insert heading</a:t>
            </a:r>
          </a:p>
        </p:txBody>
      </p:sp>
      <p:sp>
        <p:nvSpPr>
          <p:cNvPr id="24" name="Text Placeholder 21">
            <a:extLst>
              <a:ext uri="{FF2B5EF4-FFF2-40B4-BE49-F238E27FC236}">
                <a16:creationId xmlns:a16="http://schemas.microsoft.com/office/drawing/2014/main" id="{68135F90-EB66-B881-4395-F294F569A32F}"/>
              </a:ext>
            </a:extLst>
          </p:cNvPr>
          <p:cNvSpPr>
            <a:spLocks noGrp="1"/>
          </p:cNvSpPr>
          <p:nvPr>
            <p:ph type="body" sz="quarter" idx="33" hasCustomPrompt="1"/>
          </p:nvPr>
        </p:nvSpPr>
        <p:spPr>
          <a:xfrm>
            <a:off x="7991933" y="5662137"/>
            <a:ext cx="1521064" cy="567213"/>
          </a:xfrm>
        </p:spPr>
        <p:txBody>
          <a:bodyPr/>
          <a:lstStyle>
            <a:lvl1pPr marL="133160" indent="-133160">
              <a:buClr>
                <a:schemeClr val="accent3"/>
              </a:buClr>
              <a:buFont typeface="Wingdings" panose="05000000000000000000" pitchFamily="2" charset="2"/>
              <a:buChar char="§"/>
              <a:defRPr sz="800"/>
            </a:lvl1pPr>
            <a:lvl2pPr>
              <a:buClr>
                <a:schemeClr val="accent3"/>
              </a:buClr>
              <a:defRPr sz="800"/>
            </a:lvl2pPr>
            <a:lvl3pPr>
              <a:buClr>
                <a:schemeClr val="accent3"/>
              </a:buClr>
              <a:defRPr sz="700"/>
            </a:lvl3pPr>
            <a:lvl4pPr>
              <a:buClr>
                <a:schemeClr val="accent3"/>
              </a:buClr>
              <a:defRPr sz="600"/>
            </a:lvl4pPr>
            <a:lvl5pPr>
              <a:buClr>
                <a:schemeClr val="accent3"/>
              </a:buClr>
              <a:defRPr sz="600"/>
            </a:lvl5pPr>
          </a:lstStyle>
          <a:p>
            <a:pPr lvl="0"/>
            <a:r>
              <a:rPr lang="en-GB"/>
              <a:t>Insert text here</a:t>
            </a:r>
          </a:p>
          <a:p>
            <a:pPr lvl="1"/>
            <a:r>
              <a:rPr lang="en-GB"/>
              <a:t>Second level</a:t>
            </a:r>
          </a:p>
          <a:p>
            <a:pPr lvl="2"/>
            <a:r>
              <a:rPr lang="en-GB"/>
              <a:t>Third level</a:t>
            </a:r>
          </a:p>
          <a:p>
            <a:pPr lvl="3"/>
            <a:r>
              <a:rPr lang="en-GB"/>
              <a:t>Fourth level</a:t>
            </a:r>
          </a:p>
          <a:p>
            <a:pPr lvl="4"/>
            <a:r>
              <a:rPr lang="en-GB"/>
              <a:t>Fifth level</a:t>
            </a:r>
          </a:p>
        </p:txBody>
      </p:sp>
      <p:sp>
        <p:nvSpPr>
          <p:cNvPr id="25" name="Text Placeholder 19">
            <a:extLst>
              <a:ext uri="{FF2B5EF4-FFF2-40B4-BE49-F238E27FC236}">
                <a16:creationId xmlns:a16="http://schemas.microsoft.com/office/drawing/2014/main" id="{989FB32B-F8A1-F8C1-E102-12B6103629F1}"/>
              </a:ext>
            </a:extLst>
          </p:cNvPr>
          <p:cNvSpPr>
            <a:spLocks noGrp="1"/>
          </p:cNvSpPr>
          <p:nvPr>
            <p:ph type="body" sz="quarter" idx="34" hasCustomPrompt="1"/>
          </p:nvPr>
        </p:nvSpPr>
        <p:spPr>
          <a:xfrm>
            <a:off x="9744077" y="4686618"/>
            <a:ext cx="1521064" cy="204470"/>
          </a:xfrm>
        </p:spPr>
        <p:txBody>
          <a:bodyPr/>
          <a:lstStyle>
            <a:lvl1pPr>
              <a:defRPr sz="800" b="1" cap="all" baseline="0">
                <a:latin typeface="Arial" panose="020B0604020202020204" pitchFamily="34" charset="0"/>
              </a:defRPr>
            </a:lvl1pPr>
            <a:lvl2pPr>
              <a:defRPr cap="all" baseline="0">
                <a:latin typeface="Gotham Bold" pitchFamily="50" charset="0"/>
              </a:defRPr>
            </a:lvl2pPr>
            <a:lvl3pPr>
              <a:defRPr cap="all" baseline="0">
                <a:latin typeface="Gotham Bold" pitchFamily="50" charset="0"/>
              </a:defRPr>
            </a:lvl3pPr>
            <a:lvl4pPr>
              <a:defRPr cap="all" baseline="0">
                <a:latin typeface="Gotham Bold" pitchFamily="50" charset="0"/>
              </a:defRPr>
            </a:lvl4pPr>
            <a:lvl5pPr>
              <a:defRPr cap="all" baseline="0">
                <a:latin typeface="Gotham Bold" pitchFamily="50" charset="0"/>
              </a:defRPr>
            </a:lvl5pPr>
          </a:lstStyle>
          <a:p>
            <a:pPr lvl="0"/>
            <a:r>
              <a:rPr lang="en-GB"/>
              <a:t>Insert heading</a:t>
            </a:r>
          </a:p>
        </p:txBody>
      </p:sp>
      <p:sp>
        <p:nvSpPr>
          <p:cNvPr id="26" name="Text Placeholder 21">
            <a:extLst>
              <a:ext uri="{FF2B5EF4-FFF2-40B4-BE49-F238E27FC236}">
                <a16:creationId xmlns:a16="http://schemas.microsoft.com/office/drawing/2014/main" id="{3A98A306-7AF7-A933-8AF3-7637F0841CBA}"/>
              </a:ext>
            </a:extLst>
          </p:cNvPr>
          <p:cNvSpPr>
            <a:spLocks noGrp="1"/>
          </p:cNvSpPr>
          <p:nvPr>
            <p:ph type="body" sz="quarter" idx="35" hasCustomPrompt="1"/>
          </p:nvPr>
        </p:nvSpPr>
        <p:spPr>
          <a:xfrm>
            <a:off x="9744077" y="4857275"/>
            <a:ext cx="1521064" cy="567213"/>
          </a:xfrm>
        </p:spPr>
        <p:txBody>
          <a:bodyPr/>
          <a:lstStyle>
            <a:lvl1pPr marL="133160" indent="-133160">
              <a:buClr>
                <a:schemeClr val="accent3"/>
              </a:buClr>
              <a:buFont typeface="Wingdings" panose="05000000000000000000" pitchFamily="2" charset="2"/>
              <a:buChar char="§"/>
              <a:defRPr sz="800"/>
            </a:lvl1pPr>
            <a:lvl2pPr>
              <a:buClr>
                <a:schemeClr val="accent3"/>
              </a:buClr>
              <a:defRPr sz="800"/>
            </a:lvl2pPr>
            <a:lvl3pPr>
              <a:buClr>
                <a:schemeClr val="accent3"/>
              </a:buClr>
              <a:defRPr sz="700"/>
            </a:lvl3pPr>
            <a:lvl4pPr>
              <a:buClr>
                <a:schemeClr val="accent3"/>
              </a:buClr>
              <a:defRPr sz="600"/>
            </a:lvl4pPr>
            <a:lvl5pPr>
              <a:buClr>
                <a:schemeClr val="accent3"/>
              </a:buClr>
              <a:defRPr sz="600"/>
            </a:lvl5pPr>
          </a:lstStyle>
          <a:p>
            <a:pPr lvl="0"/>
            <a:r>
              <a:rPr lang="en-GB"/>
              <a:t>Insert text here</a:t>
            </a:r>
          </a:p>
          <a:p>
            <a:pPr lvl="1"/>
            <a:r>
              <a:rPr lang="en-GB"/>
              <a:t>Second level</a:t>
            </a:r>
          </a:p>
          <a:p>
            <a:pPr lvl="2"/>
            <a:r>
              <a:rPr lang="en-GB"/>
              <a:t>Third level</a:t>
            </a:r>
          </a:p>
          <a:p>
            <a:pPr lvl="3"/>
            <a:r>
              <a:rPr lang="en-GB"/>
              <a:t>Fourth level</a:t>
            </a:r>
          </a:p>
          <a:p>
            <a:pPr lvl="4"/>
            <a:r>
              <a:rPr lang="en-GB"/>
              <a:t>Fifth level</a:t>
            </a:r>
          </a:p>
        </p:txBody>
      </p:sp>
      <p:sp>
        <p:nvSpPr>
          <p:cNvPr id="27" name="Text Placeholder 19">
            <a:extLst>
              <a:ext uri="{FF2B5EF4-FFF2-40B4-BE49-F238E27FC236}">
                <a16:creationId xmlns:a16="http://schemas.microsoft.com/office/drawing/2014/main" id="{EBA2AB3F-AF63-F271-4905-2D0AF7F8318C}"/>
              </a:ext>
            </a:extLst>
          </p:cNvPr>
          <p:cNvSpPr>
            <a:spLocks noGrp="1"/>
          </p:cNvSpPr>
          <p:nvPr>
            <p:ph type="body" sz="quarter" idx="36" hasCustomPrompt="1"/>
          </p:nvPr>
        </p:nvSpPr>
        <p:spPr>
          <a:xfrm>
            <a:off x="9744077" y="5491480"/>
            <a:ext cx="1521064" cy="204470"/>
          </a:xfrm>
        </p:spPr>
        <p:txBody>
          <a:bodyPr/>
          <a:lstStyle>
            <a:lvl1pPr>
              <a:defRPr sz="800" b="1" cap="all" baseline="0">
                <a:latin typeface="Arial" panose="020B0604020202020204" pitchFamily="34" charset="0"/>
              </a:defRPr>
            </a:lvl1pPr>
            <a:lvl2pPr>
              <a:defRPr cap="all" baseline="0">
                <a:latin typeface="Gotham Bold" pitchFamily="50" charset="0"/>
              </a:defRPr>
            </a:lvl2pPr>
            <a:lvl3pPr>
              <a:defRPr cap="all" baseline="0">
                <a:latin typeface="Gotham Bold" pitchFamily="50" charset="0"/>
              </a:defRPr>
            </a:lvl3pPr>
            <a:lvl4pPr>
              <a:defRPr cap="all" baseline="0">
                <a:latin typeface="Gotham Bold" pitchFamily="50" charset="0"/>
              </a:defRPr>
            </a:lvl4pPr>
            <a:lvl5pPr>
              <a:defRPr cap="all" baseline="0">
                <a:latin typeface="Gotham Bold" pitchFamily="50" charset="0"/>
              </a:defRPr>
            </a:lvl5pPr>
          </a:lstStyle>
          <a:p>
            <a:pPr lvl="0"/>
            <a:r>
              <a:rPr lang="en-GB"/>
              <a:t>Insert heading</a:t>
            </a:r>
          </a:p>
        </p:txBody>
      </p:sp>
      <p:sp>
        <p:nvSpPr>
          <p:cNvPr id="28" name="Text Placeholder 21">
            <a:extLst>
              <a:ext uri="{FF2B5EF4-FFF2-40B4-BE49-F238E27FC236}">
                <a16:creationId xmlns:a16="http://schemas.microsoft.com/office/drawing/2014/main" id="{79166F55-E2DC-535F-82EB-832A34F115B1}"/>
              </a:ext>
            </a:extLst>
          </p:cNvPr>
          <p:cNvSpPr>
            <a:spLocks noGrp="1"/>
          </p:cNvSpPr>
          <p:nvPr>
            <p:ph type="body" sz="quarter" idx="37" hasCustomPrompt="1"/>
          </p:nvPr>
        </p:nvSpPr>
        <p:spPr>
          <a:xfrm>
            <a:off x="9744077" y="5662137"/>
            <a:ext cx="1521064" cy="567213"/>
          </a:xfrm>
        </p:spPr>
        <p:txBody>
          <a:bodyPr/>
          <a:lstStyle>
            <a:lvl1pPr marL="133160" indent="-133160">
              <a:buClr>
                <a:schemeClr val="accent3"/>
              </a:buClr>
              <a:buFont typeface="Wingdings" panose="05000000000000000000" pitchFamily="2" charset="2"/>
              <a:buChar char="§"/>
              <a:defRPr sz="800"/>
            </a:lvl1pPr>
            <a:lvl2pPr>
              <a:buClr>
                <a:schemeClr val="accent3"/>
              </a:buClr>
              <a:defRPr sz="800"/>
            </a:lvl2pPr>
            <a:lvl3pPr>
              <a:buClr>
                <a:schemeClr val="accent3"/>
              </a:buClr>
              <a:defRPr sz="700"/>
            </a:lvl3pPr>
            <a:lvl4pPr>
              <a:buClr>
                <a:schemeClr val="accent3"/>
              </a:buClr>
              <a:defRPr sz="600"/>
            </a:lvl4pPr>
            <a:lvl5pPr>
              <a:buClr>
                <a:schemeClr val="accent3"/>
              </a:buClr>
              <a:defRPr sz="600"/>
            </a:lvl5pPr>
          </a:lstStyle>
          <a:p>
            <a:pPr lvl="0"/>
            <a:r>
              <a:rPr lang="en-GB"/>
              <a:t>Insert text here</a:t>
            </a:r>
          </a:p>
          <a:p>
            <a:pPr lvl="1"/>
            <a:r>
              <a:rPr lang="en-GB"/>
              <a:t>Second level</a:t>
            </a:r>
          </a:p>
          <a:p>
            <a:pPr lvl="2"/>
            <a:r>
              <a:rPr lang="en-GB"/>
              <a:t>Third level</a:t>
            </a:r>
          </a:p>
          <a:p>
            <a:pPr lvl="3"/>
            <a:r>
              <a:rPr lang="en-GB"/>
              <a:t>Fourth level</a:t>
            </a:r>
          </a:p>
          <a:p>
            <a:pPr lvl="4"/>
            <a:r>
              <a:rPr lang="en-GB"/>
              <a:t>Fifth level</a:t>
            </a:r>
          </a:p>
        </p:txBody>
      </p:sp>
      <p:grpSp>
        <p:nvGrpSpPr>
          <p:cNvPr id="3" name="Group 2">
            <a:extLst>
              <a:ext uri="{FF2B5EF4-FFF2-40B4-BE49-F238E27FC236}">
                <a16:creationId xmlns:a16="http://schemas.microsoft.com/office/drawing/2014/main" id="{BB480043-AD86-5C37-7ECC-E6A48E9F0875}"/>
              </a:ext>
            </a:extLst>
          </p:cNvPr>
          <p:cNvGrpSpPr/>
          <p:nvPr/>
        </p:nvGrpSpPr>
        <p:grpSpPr>
          <a:xfrm>
            <a:off x="-2177850" y="1"/>
            <a:ext cx="2116359" cy="4354799"/>
            <a:chOff x="-2170726" y="0"/>
            <a:chExt cx="2116910" cy="4354799"/>
          </a:xfrm>
        </p:grpSpPr>
        <p:grpSp>
          <p:nvGrpSpPr>
            <p:cNvPr id="7" name="Group 6">
              <a:extLst>
                <a:ext uri="{FF2B5EF4-FFF2-40B4-BE49-F238E27FC236}">
                  <a16:creationId xmlns:a16="http://schemas.microsoft.com/office/drawing/2014/main" id="{767C44FA-7463-05FE-6312-682D694CBFF6}"/>
                </a:ext>
              </a:extLst>
            </p:cNvPr>
            <p:cNvGrpSpPr/>
            <p:nvPr/>
          </p:nvGrpSpPr>
          <p:grpSpPr>
            <a:xfrm>
              <a:off x="-2170726" y="0"/>
              <a:ext cx="2116910" cy="4354799"/>
              <a:chOff x="1841345" y="1593847"/>
              <a:chExt cx="2116910" cy="4354799"/>
            </a:xfrm>
          </p:grpSpPr>
          <p:sp>
            <p:nvSpPr>
              <p:cNvPr id="14" name="Rectangle 13">
                <a:extLst>
                  <a:ext uri="{FF2B5EF4-FFF2-40B4-BE49-F238E27FC236}">
                    <a16:creationId xmlns:a16="http://schemas.microsoft.com/office/drawing/2014/main" id="{8329071C-95D3-454B-A59A-1CB3316FEDBE}"/>
                  </a:ext>
                </a:extLst>
              </p:cNvPr>
              <p:cNvSpPr/>
              <p:nvPr/>
            </p:nvSpPr>
            <p:spPr>
              <a:xfrm>
                <a:off x="1841345" y="1593847"/>
                <a:ext cx="2094954" cy="4354799"/>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333333"/>
                  </a:solidFill>
                </a:endParaRPr>
              </a:p>
            </p:txBody>
          </p:sp>
          <p:sp>
            <p:nvSpPr>
              <p:cNvPr id="16" name="Rectangle 15">
                <a:extLst>
                  <a:ext uri="{FF2B5EF4-FFF2-40B4-BE49-F238E27FC236}">
                    <a16:creationId xmlns:a16="http://schemas.microsoft.com/office/drawing/2014/main" id="{04978D35-0346-B1C4-7D98-FBECCB3B48AA}"/>
                  </a:ext>
                </a:extLst>
              </p:cNvPr>
              <p:cNvSpPr/>
              <p:nvPr/>
            </p:nvSpPr>
            <p:spPr>
              <a:xfrm>
                <a:off x="1841345" y="1593847"/>
                <a:ext cx="2094953" cy="6882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799">
                  <a:solidFill>
                    <a:srgbClr val="333333"/>
                  </a:solidFill>
                </a:endParaRPr>
              </a:p>
            </p:txBody>
          </p:sp>
          <p:sp>
            <p:nvSpPr>
              <p:cNvPr id="19" name="TextBox 18">
                <a:extLst>
                  <a:ext uri="{FF2B5EF4-FFF2-40B4-BE49-F238E27FC236}">
                    <a16:creationId xmlns:a16="http://schemas.microsoft.com/office/drawing/2014/main" id="{49616910-CA41-7BC0-1210-02D557483375}"/>
                  </a:ext>
                </a:extLst>
              </p:cNvPr>
              <p:cNvSpPr txBox="1"/>
              <p:nvPr/>
            </p:nvSpPr>
            <p:spPr>
              <a:xfrm>
                <a:off x="1986125" y="1707138"/>
                <a:ext cx="1805394" cy="461665"/>
              </a:xfrm>
              <a:prstGeom prst="rect">
                <a:avLst/>
              </a:prstGeom>
              <a:noFill/>
            </p:spPr>
            <p:txBody>
              <a:bodyPr wrap="square" rtlCol="0">
                <a:spAutoFit/>
              </a:bodyPr>
              <a:lstStyle/>
              <a:p>
                <a:pPr algn="ctr"/>
                <a:r>
                  <a:rPr lang="en-GB" sz="1200">
                    <a:solidFill>
                      <a:srgbClr val="333333"/>
                    </a:solidFill>
                    <a:latin typeface="+mn-lt"/>
                  </a:rPr>
                  <a:t>HOW TO USE BULLET POINTS</a:t>
                </a:r>
              </a:p>
            </p:txBody>
          </p:sp>
          <p:sp>
            <p:nvSpPr>
              <p:cNvPr id="21" name="TextBox 20">
                <a:extLst>
                  <a:ext uri="{FF2B5EF4-FFF2-40B4-BE49-F238E27FC236}">
                    <a16:creationId xmlns:a16="http://schemas.microsoft.com/office/drawing/2014/main" id="{70EBC44E-8766-255D-09CC-A5253BCDDC54}"/>
                  </a:ext>
                </a:extLst>
              </p:cNvPr>
              <p:cNvSpPr txBox="1"/>
              <p:nvPr/>
            </p:nvSpPr>
            <p:spPr>
              <a:xfrm>
                <a:off x="1863302" y="4421432"/>
                <a:ext cx="2094953" cy="553998"/>
              </a:xfrm>
              <a:prstGeom prst="rect">
                <a:avLst/>
              </a:prstGeom>
              <a:noFill/>
            </p:spPr>
            <p:txBody>
              <a:bodyPr wrap="square" rtlCol="0">
                <a:spAutoFit/>
              </a:bodyPr>
              <a:lstStyle/>
              <a:p>
                <a:r>
                  <a:rPr lang="en-GB" sz="1000" b="1">
                    <a:solidFill>
                      <a:srgbClr val="333333"/>
                    </a:solidFill>
                  </a:rPr>
                  <a:t>3. </a:t>
                </a:r>
                <a:r>
                  <a:rPr lang="en-GB" sz="1000">
                    <a:solidFill>
                      <a:srgbClr val="333333"/>
                    </a:solidFill>
                  </a:rPr>
                  <a:t>If you want to remove them, just click the </a:t>
                </a:r>
                <a:r>
                  <a:rPr lang="en-GB" sz="1000" b="0">
                    <a:solidFill>
                      <a:srgbClr val="333333"/>
                    </a:solidFill>
                    <a:latin typeface="Arial" panose="020B0604020202020204" pitchFamily="34" charset="0"/>
                  </a:rPr>
                  <a:t>Decrease List Level </a:t>
                </a:r>
                <a:r>
                  <a:rPr lang="en-GB" sz="1000" b="0">
                    <a:solidFill>
                      <a:srgbClr val="333333"/>
                    </a:solidFill>
                  </a:rPr>
                  <a:t>button.</a:t>
                </a:r>
                <a:endParaRPr lang="en-GB" sz="1000" b="1">
                  <a:solidFill>
                    <a:srgbClr val="333333"/>
                  </a:solidFill>
                </a:endParaRPr>
              </a:p>
            </p:txBody>
          </p:sp>
          <p:sp>
            <p:nvSpPr>
              <p:cNvPr id="29" name="TextBox 28">
                <a:extLst>
                  <a:ext uri="{FF2B5EF4-FFF2-40B4-BE49-F238E27FC236}">
                    <a16:creationId xmlns:a16="http://schemas.microsoft.com/office/drawing/2014/main" id="{E7B04133-36B1-F9A0-0A04-ED47A0E76570}"/>
                  </a:ext>
                </a:extLst>
              </p:cNvPr>
              <p:cNvSpPr txBox="1"/>
              <p:nvPr/>
            </p:nvSpPr>
            <p:spPr>
              <a:xfrm>
                <a:off x="1863302" y="2358061"/>
                <a:ext cx="2094953" cy="553998"/>
              </a:xfrm>
              <a:prstGeom prst="rect">
                <a:avLst/>
              </a:prstGeom>
              <a:noFill/>
            </p:spPr>
            <p:txBody>
              <a:bodyPr wrap="square" rtlCol="0">
                <a:spAutoFit/>
              </a:bodyPr>
              <a:lstStyle/>
              <a:p>
                <a:r>
                  <a:rPr lang="en-GB" sz="1000" b="1">
                    <a:solidFill>
                      <a:srgbClr val="333333"/>
                    </a:solidFill>
                  </a:rPr>
                  <a:t>1. </a:t>
                </a:r>
                <a:r>
                  <a:rPr lang="en-GB" sz="1000">
                    <a:solidFill>
                      <a:srgbClr val="333333"/>
                    </a:solidFill>
                  </a:rPr>
                  <a:t>If you want to use your pre-formatted bullets, click on the </a:t>
                </a:r>
                <a:r>
                  <a:rPr lang="en-GB" sz="1000" b="0">
                    <a:solidFill>
                      <a:srgbClr val="333333"/>
                    </a:solidFill>
                    <a:latin typeface="Arial" panose="020B0604020202020204" pitchFamily="34" charset="0"/>
                  </a:rPr>
                  <a:t>Increase List Level </a:t>
                </a:r>
                <a:r>
                  <a:rPr lang="en-GB" sz="1000" b="0">
                    <a:solidFill>
                      <a:srgbClr val="333333"/>
                    </a:solidFill>
                  </a:rPr>
                  <a:t>button.</a:t>
                </a:r>
              </a:p>
            </p:txBody>
          </p:sp>
          <p:sp>
            <p:nvSpPr>
              <p:cNvPr id="30" name="TextBox 29">
                <a:extLst>
                  <a:ext uri="{FF2B5EF4-FFF2-40B4-BE49-F238E27FC236}">
                    <a16:creationId xmlns:a16="http://schemas.microsoft.com/office/drawing/2014/main" id="{5CDCD987-EC03-7F97-C9FE-853070965B57}"/>
                  </a:ext>
                </a:extLst>
              </p:cNvPr>
              <p:cNvSpPr txBox="1"/>
              <p:nvPr/>
            </p:nvSpPr>
            <p:spPr>
              <a:xfrm>
                <a:off x="1863302" y="3822005"/>
                <a:ext cx="2094953" cy="553998"/>
              </a:xfrm>
              <a:prstGeom prst="rect">
                <a:avLst/>
              </a:prstGeom>
              <a:noFill/>
            </p:spPr>
            <p:txBody>
              <a:bodyPr wrap="square" rtlCol="0">
                <a:spAutoFit/>
              </a:bodyPr>
              <a:lstStyle/>
              <a:p>
                <a:r>
                  <a:rPr lang="en-GB" sz="1000" b="1">
                    <a:solidFill>
                      <a:srgbClr val="333333"/>
                    </a:solidFill>
                  </a:rPr>
                  <a:t>2. </a:t>
                </a:r>
                <a:r>
                  <a:rPr lang="en-GB" sz="1000">
                    <a:solidFill>
                      <a:srgbClr val="333333"/>
                    </a:solidFill>
                  </a:rPr>
                  <a:t>To indent your bullets </a:t>
                </a:r>
                <a:br>
                  <a:rPr lang="en-GB" sz="1000">
                    <a:solidFill>
                      <a:srgbClr val="333333"/>
                    </a:solidFill>
                  </a:rPr>
                </a:br>
                <a:r>
                  <a:rPr lang="en-GB" sz="1000">
                    <a:solidFill>
                      <a:srgbClr val="333333"/>
                    </a:solidFill>
                  </a:rPr>
                  <a:t>to the next level, click on</a:t>
                </a:r>
                <a:r>
                  <a:rPr lang="en-GB" sz="1000" b="1">
                    <a:solidFill>
                      <a:srgbClr val="333333"/>
                    </a:solidFill>
                  </a:rPr>
                  <a:t> </a:t>
                </a:r>
                <a:r>
                  <a:rPr lang="en-GB" sz="1000" b="0">
                    <a:solidFill>
                      <a:srgbClr val="333333"/>
                    </a:solidFill>
                    <a:latin typeface="Arial" panose="020B0604020202020204" pitchFamily="34" charset="0"/>
                  </a:rPr>
                  <a:t>Increase List Level </a:t>
                </a:r>
                <a:r>
                  <a:rPr lang="en-GB" sz="1000" b="0">
                    <a:solidFill>
                      <a:srgbClr val="333333"/>
                    </a:solidFill>
                  </a:rPr>
                  <a:t>again</a:t>
                </a:r>
                <a:r>
                  <a:rPr lang="en-GB" sz="1000">
                    <a:solidFill>
                      <a:srgbClr val="333333"/>
                    </a:solidFill>
                  </a:rPr>
                  <a:t>.</a:t>
                </a:r>
              </a:p>
            </p:txBody>
          </p:sp>
        </p:grpSp>
        <p:pic>
          <p:nvPicPr>
            <p:cNvPr id="8" name="Picture 7">
              <a:extLst>
                <a:ext uri="{FF2B5EF4-FFF2-40B4-BE49-F238E27FC236}">
                  <a16:creationId xmlns:a16="http://schemas.microsoft.com/office/drawing/2014/main" id="{53CA61BA-EC48-42F4-FFFE-757509305C29}"/>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743959" y="1421385"/>
              <a:ext cx="1257300" cy="733425"/>
            </a:xfrm>
            <a:prstGeom prst="rect">
              <a:avLst/>
            </a:prstGeom>
          </p:spPr>
        </p:pic>
        <p:sp>
          <p:nvSpPr>
            <p:cNvPr id="10" name="Oval 9">
              <a:extLst>
                <a:ext uri="{FF2B5EF4-FFF2-40B4-BE49-F238E27FC236}">
                  <a16:creationId xmlns:a16="http://schemas.microsoft.com/office/drawing/2014/main" id="{99BD7734-2DEF-2CA1-3D4C-A03C8D9FE21B}"/>
                </a:ext>
              </a:extLst>
            </p:cNvPr>
            <p:cNvSpPr/>
            <p:nvPr/>
          </p:nvSpPr>
          <p:spPr>
            <a:xfrm>
              <a:off x="-833829" y="1427869"/>
              <a:ext cx="365461" cy="365461"/>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Aft>
                  <a:spcPts val="600"/>
                </a:spcAft>
              </a:pPr>
              <a:endParaRPr lang="en-GB" sz="1400"/>
            </a:p>
          </p:txBody>
        </p:sp>
        <p:pic>
          <p:nvPicPr>
            <p:cNvPr id="12" name="Picture 11">
              <a:extLst>
                <a:ext uri="{FF2B5EF4-FFF2-40B4-BE49-F238E27FC236}">
                  <a16:creationId xmlns:a16="http://schemas.microsoft.com/office/drawing/2014/main" id="{E65B6B1D-0710-B182-80AE-723224C30865}"/>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1743959" y="3490852"/>
              <a:ext cx="1257300" cy="723900"/>
            </a:xfrm>
            <a:prstGeom prst="rect">
              <a:avLst/>
            </a:prstGeom>
          </p:spPr>
        </p:pic>
        <p:sp>
          <p:nvSpPr>
            <p:cNvPr id="13" name="Oval 12">
              <a:extLst>
                <a:ext uri="{FF2B5EF4-FFF2-40B4-BE49-F238E27FC236}">
                  <a16:creationId xmlns:a16="http://schemas.microsoft.com/office/drawing/2014/main" id="{052A952C-FD5B-E7DD-6C8D-A147F748BD80}"/>
                </a:ext>
              </a:extLst>
            </p:cNvPr>
            <p:cNvSpPr/>
            <p:nvPr/>
          </p:nvSpPr>
          <p:spPr>
            <a:xfrm>
              <a:off x="-1055285" y="3502818"/>
              <a:ext cx="365461" cy="365461"/>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Aft>
                  <a:spcPts val="600"/>
                </a:spcAft>
              </a:pPr>
              <a:endParaRPr lang="en-GB" sz="1400"/>
            </a:p>
          </p:txBody>
        </p:sp>
      </p:grpSp>
      <p:sp>
        <p:nvSpPr>
          <p:cNvPr id="44" name="Text Placeholder 10">
            <a:extLst>
              <a:ext uri="{FF2B5EF4-FFF2-40B4-BE49-F238E27FC236}">
                <a16:creationId xmlns:a16="http://schemas.microsoft.com/office/drawing/2014/main" id="{F124625D-2395-453E-3A14-C776265E55BB}"/>
              </a:ext>
            </a:extLst>
          </p:cNvPr>
          <p:cNvSpPr>
            <a:spLocks noGrp="1"/>
          </p:cNvSpPr>
          <p:nvPr>
            <p:ph type="body" sz="quarter" idx="40" hasCustomPrompt="1"/>
          </p:nvPr>
        </p:nvSpPr>
        <p:spPr>
          <a:xfrm>
            <a:off x="450732" y="2041494"/>
            <a:ext cx="6601477" cy="240030"/>
          </a:xfrm>
        </p:spPr>
        <p:txBody>
          <a:bodyPr/>
          <a:lstStyle>
            <a:lvl1pPr>
              <a:defRPr sz="1200"/>
            </a:lvl1pPr>
          </a:lstStyle>
          <a:p>
            <a:pPr lvl="0"/>
            <a:r>
              <a:rPr lang="en-GB"/>
              <a:t>Insert email and number</a:t>
            </a:r>
          </a:p>
        </p:txBody>
      </p:sp>
      <p:sp>
        <p:nvSpPr>
          <p:cNvPr id="2" name="Title 1">
            <a:extLst>
              <a:ext uri="{FF2B5EF4-FFF2-40B4-BE49-F238E27FC236}">
                <a16:creationId xmlns:a16="http://schemas.microsoft.com/office/drawing/2014/main" id="{BB510D3E-46E6-9CF2-AF00-5DB6DA1AAB18}"/>
              </a:ext>
            </a:extLst>
          </p:cNvPr>
          <p:cNvSpPr>
            <a:spLocks noGrp="1"/>
          </p:cNvSpPr>
          <p:nvPr>
            <p:ph type="title" hasCustomPrompt="1"/>
          </p:nvPr>
        </p:nvSpPr>
        <p:spPr>
          <a:xfrm>
            <a:off x="450732" y="460771"/>
            <a:ext cx="6601479" cy="558405"/>
          </a:xfrm>
        </p:spPr>
        <p:txBody>
          <a:bodyPr/>
          <a:lstStyle>
            <a:lvl1pPr>
              <a:defRPr sz="3199"/>
            </a:lvl1pPr>
          </a:lstStyle>
          <a:p>
            <a:r>
              <a:rPr lang="en-GB"/>
              <a:t>Insert title here</a:t>
            </a:r>
          </a:p>
        </p:txBody>
      </p:sp>
      <p:grpSp>
        <p:nvGrpSpPr>
          <p:cNvPr id="4" name="Group 3">
            <a:extLst>
              <a:ext uri="{FF2B5EF4-FFF2-40B4-BE49-F238E27FC236}">
                <a16:creationId xmlns:a16="http://schemas.microsoft.com/office/drawing/2014/main" id="{97648128-FC13-31B7-FFEF-8A51789B7186}"/>
              </a:ext>
            </a:extLst>
          </p:cNvPr>
          <p:cNvGrpSpPr/>
          <p:nvPr userDrawn="1"/>
        </p:nvGrpSpPr>
        <p:grpSpPr>
          <a:xfrm>
            <a:off x="-2177850" y="1"/>
            <a:ext cx="2116359" cy="4354799"/>
            <a:chOff x="-2170726" y="0"/>
            <a:chExt cx="2116910" cy="4354799"/>
          </a:xfrm>
        </p:grpSpPr>
        <p:grpSp>
          <p:nvGrpSpPr>
            <p:cNvPr id="5" name="Group 4">
              <a:extLst>
                <a:ext uri="{FF2B5EF4-FFF2-40B4-BE49-F238E27FC236}">
                  <a16:creationId xmlns:a16="http://schemas.microsoft.com/office/drawing/2014/main" id="{DA9CBC9E-159E-F2F2-3C87-59E8F884575F}"/>
                </a:ext>
              </a:extLst>
            </p:cNvPr>
            <p:cNvGrpSpPr/>
            <p:nvPr userDrawn="1"/>
          </p:nvGrpSpPr>
          <p:grpSpPr>
            <a:xfrm>
              <a:off x="-2170726" y="0"/>
              <a:ext cx="2116910" cy="4354799"/>
              <a:chOff x="1841345" y="1593847"/>
              <a:chExt cx="2116910" cy="4354799"/>
            </a:xfrm>
          </p:grpSpPr>
          <p:sp>
            <p:nvSpPr>
              <p:cNvPr id="35" name="Rectangle 34">
                <a:extLst>
                  <a:ext uri="{FF2B5EF4-FFF2-40B4-BE49-F238E27FC236}">
                    <a16:creationId xmlns:a16="http://schemas.microsoft.com/office/drawing/2014/main" id="{8268218B-B390-2BB5-A729-29BDB3D214A8}"/>
                  </a:ext>
                </a:extLst>
              </p:cNvPr>
              <p:cNvSpPr/>
              <p:nvPr/>
            </p:nvSpPr>
            <p:spPr>
              <a:xfrm>
                <a:off x="1841345" y="1593847"/>
                <a:ext cx="2094954" cy="4354799"/>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333333"/>
                  </a:solidFill>
                </a:endParaRPr>
              </a:p>
            </p:txBody>
          </p:sp>
          <p:sp>
            <p:nvSpPr>
              <p:cNvPr id="36" name="Rectangle 35">
                <a:extLst>
                  <a:ext uri="{FF2B5EF4-FFF2-40B4-BE49-F238E27FC236}">
                    <a16:creationId xmlns:a16="http://schemas.microsoft.com/office/drawing/2014/main" id="{A7CF3DA6-BC71-144B-748A-073137358757}"/>
                  </a:ext>
                </a:extLst>
              </p:cNvPr>
              <p:cNvSpPr/>
              <p:nvPr/>
            </p:nvSpPr>
            <p:spPr>
              <a:xfrm>
                <a:off x="1841345" y="1593847"/>
                <a:ext cx="2094953" cy="6882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799">
                  <a:solidFill>
                    <a:srgbClr val="333333"/>
                  </a:solidFill>
                </a:endParaRPr>
              </a:p>
            </p:txBody>
          </p:sp>
          <p:sp>
            <p:nvSpPr>
              <p:cNvPr id="37" name="TextBox 36">
                <a:extLst>
                  <a:ext uri="{FF2B5EF4-FFF2-40B4-BE49-F238E27FC236}">
                    <a16:creationId xmlns:a16="http://schemas.microsoft.com/office/drawing/2014/main" id="{705CDF70-1BB9-A71F-A89A-5947799BB24F}"/>
                  </a:ext>
                </a:extLst>
              </p:cNvPr>
              <p:cNvSpPr txBox="1"/>
              <p:nvPr/>
            </p:nvSpPr>
            <p:spPr>
              <a:xfrm>
                <a:off x="1986125" y="1707138"/>
                <a:ext cx="1805394" cy="461665"/>
              </a:xfrm>
              <a:prstGeom prst="rect">
                <a:avLst/>
              </a:prstGeom>
              <a:noFill/>
            </p:spPr>
            <p:txBody>
              <a:bodyPr wrap="square" rtlCol="0">
                <a:spAutoFit/>
              </a:bodyPr>
              <a:lstStyle/>
              <a:p>
                <a:pPr algn="ctr"/>
                <a:r>
                  <a:rPr lang="en-GB" sz="1200">
                    <a:solidFill>
                      <a:srgbClr val="333333"/>
                    </a:solidFill>
                    <a:latin typeface="+mn-lt"/>
                  </a:rPr>
                  <a:t>HOW TO USE BULLET POINTS</a:t>
                </a:r>
              </a:p>
            </p:txBody>
          </p:sp>
          <p:sp>
            <p:nvSpPr>
              <p:cNvPr id="38" name="TextBox 37">
                <a:extLst>
                  <a:ext uri="{FF2B5EF4-FFF2-40B4-BE49-F238E27FC236}">
                    <a16:creationId xmlns:a16="http://schemas.microsoft.com/office/drawing/2014/main" id="{0D1E7E70-80FA-BE11-8F17-1C11362FD8F4}"/>
                  </a:ext>
                </a:extLst>
              </p:cNvPr>
              <p:cNvSpPr txBox="1"/>
              <p:nvPr/>
            </p:nvSpPr>
            <p:spPr>
              <a:xfrm>
                <a:off x="1863302" y="4421432"/>
                <a:ext cx="2094953" cy="553998"/>
              </a:xfrm>
              <a:prstGeom prst="rect">
                <a:avLst/>
              </a:prstGeom>
              <a:noFill/>
            </p:spPr>
            <p:txBody>
              <a:bodyPr wrap="square" rtlCol="0">
                <a:spAutoFit/>
              </a:bodyPr>
              <a:lstStyle/>
              <a:p>
                <a:r>
                  <a:rPr lang="en-GB" sz="1000" b="1">
                    <a:solidFill>
                      <a:srgbClr val="333333"/>
                    </a:solidFill>
                  </a:rPr>
                  <a:t>3. </a:t>
                </a:r>
                <a:r>
                  <a:rPr lang="en-GB" sz="1000">
                    <a:solidFill>
                      <a:srgbClr val="333333"/>
                    </a:solidFill>
                  </a:rPr>
                  <a:t>If you want to remove them, just click the </a:t>
                </a:r>
                <a:r>
                  <a:rPr lang="en-GB" sz="1000" b="0">
                    <a:solidFill>
                      <a:srgbClr val="333333"/>
                    </a:solidFill>
                    <a:latin typeface="Arial" panose="020B0604020202020204" pitchFamily="34" charset="0"/>
                  </a:rPr>
                  <a:t>Decrease List Level </a:t>
                </a:r>
                <a:r>
                  <a:rPr lang="en-GB" sz="1000" b="0">
                    <a:solidFill>
                      <a:srgbClr val="333333"/>
                    </a:solidFill>
                  </a:rPr>
                  <a:t>button.</a:t>
                </a:r>
                <a:endParaRPr lang="en-GB" sz="1000" b="1">
                  <a:solidFill>
                    <a:srgbClr val="333333"/>
                  </a:solidFill>
                </a:endParaRPr>
              </a:p>
            </p:txBody>
          </p:sp>
          <p:sp>
            <p:nvSpPr>
              <p:cNvPr id="39" name="TextBox 38">
                <a:extLst>
                  <a:ext uri="{FF2B5EF4-FFF2-40B4-BE49-F238E27FC236}">
                    <a16:creationId xmlns:a16="http://schemas.microsoft.com/office/drawing/2014/main" id="{8BE79C2D-8399-5589-E186-A2BF90698CD9}"/>
                  </a:ext>
                </a:extLst>
              </p:cNvPr>
              <p:cNvSpPr txBox="1"/>
              <p:nvPr/>
            </p:nvSpPr>
            <p:spPr>
              <a:xfrm>
                <a:off x="1863302" y="2358061"/>
                <a:ext cx="2094953" cy="553998"/>
              </a:xfrm>
              <a:prstGeom prst="rect">
                <a:avLst/>
              </a:prstGeom>
              <a:noFill/>
            </p:spPr>
            <p:txBody>
              <a:bodyPr wrap="square" rtlCol="0">
                <a:spAutoFit/>
              </a:bodyPr>
              <a:lstStyle/>
              <a:p>
                <a:r>
                  <a:rPr lang="en-GB" sz="1000" b="1">
                    <a:solidFill>
                      <a:srgbClr val="333333"/>
                    </a:solidFill>
                  </a:rPr>
                  <a:t>1. </a:t>
                </a:r>
                <a:r>
                  <a:rPr lang="en-GB" sz="1000">
                    <a:solidFill>
                      <a:srgbClr val="333333"/>
                    </a:solidFill>
                  </a:rPr>
                  <a:t>If you want to use your pre-formatted bullets, click on the </a:t>
                </a:r>
                <a:r>
                  <a:rPr lang="en-GB" sz="1000" b="0">
                    <a:solidFill>
                      <a:srgbClr val="333333"/>
                    </a:solidFill>
                    <a:latin typeface="Arial" panose="020B0604020202020204" pitchFamily="34" charset="0"/>
                  </a:rPr>
                  <a:t>Increase List Level </a:t>
                </a:r>
                <a:r>
                  <a:rPr lang="en-GB" sz="1000" b="0">
                    <a:solidFill>
                      <a:srgbClr val="333333"/>
                    </a:solidFill>
                  </a:rPr>
                  <a:t>button.</a:t>
                </a:r>
              </a:p>
            </p:txBody>
          </p:sp>
          <p:sp>
            <p:nvSpPr>
              <p:cNvPr id="40" name="TextBox 39">
                <a:extLst>
                  <a:ext uri="{FF2B5EF4-FFF2-40B4-BE49-F238E27FC236}">
                    <a16:creationId xmlns:a16="http://schemas.microsoft.com/office/drawing/2014/main" id="{B79EE764-1C9B-93B3-F437-39350A0ECB11}"/>
                  </a:ext>
                </a:extLst>
              </p:cNvPr>
              <p:cNvSpPr txBox="1"/>
              <p:nvPr/>
            </p:nvSpPr>
            <p:spPr>
              <a:xfrm>
                <a:off x="1863302" y="3822005"/>
                <a:ext cx="2094953" cy="553998"/>
              </a:xfrm>
              <a:prstGeom prst="rect">
                <a:avLst/>
              </a:prstGeom>
              <a:noFill/>
            </p:spPr>
            <p:txBody>
              <a:bodyPr wrap="square" rtlCol="0">
                <a:spAutoFit/>
              </a:bodyPr>
              <a:lstStyle/>
              <a:p>
                <a:r>
                  <a:rPr lang="en-GB" sz="1000" b="1">
                    <a:solidFill>
                      <a:srgbClr val="333333"/>
                    </a:solidFill>
                  </a:rPr>
                  <a:t>2. </a:t>
                </a:r>
                <a:r>
                  <a:rPr lang="en-GB" sz="1000">
                    <a:solidFill>
                      <a:srgbClr val="333333"/>
                    </a:solidFill>
                  </a:rPr>
                  <a:t>To indent your bullets </a:t>
                </a:r>
                <a:br>
                  <a:rPr lang="en-GB" sz="1000">
                    <a:solidFill>
                      <a:srgbClr val="333333"/>
                    </a:solidFill>
                  </a:rPr>
                </a:br>
                <a:r>
                  <a:rPr lang="en-GB" sz="1000">
                    <a:solidFill>
                      <a:srgbClr val="333333"/>
                    </a:solidFill>
                  </a:rPr>
                  <a:t>to the next level, click on</a:t>
                </a:r>
                <a:r>
                  <a:rPr lang="en-GB" sz="1000" b="1">
                    <a:solidFill>
                      <a:srgbClr val="333333"/>
                    </a:solidFill>
                  </a:rPr>
                  <a:t> </a:t>
                </a:r>
                <a:r>
                  <a:rPr lang="en-GB" sz="1000" b="0">
                    <a:solidFill>
                      <a:srgbClr val="333333"/>
                    </a:solidFill>
                    <a:latin typeface="Arial" panose="020B0604020202020204" pitchFamily="34" charset="0"/>
                  </a:rPr>
                  <a:t>Increase List Level </a:t>
                </a:r>
                <a:r>
                  <a:rPr lang="en-GB" sz="1000" b="0">
                    <a:solidFill>
                      <a:srgbClr val="333333"/>
                    </a:solidFill>
                  </a:rPr>
                  <a:t>again</a:t>
                </a:r>
                <a:r>
                  <a:rPr lang="en-GB" sz="1000">
                    <a:solidFill>
                      <a:srgbClr val="333333"/>
                    </a:solidFill>
                  </a:rPr>
                  <a:t>.</a:t>
                </a:r>
              </a:p>
            </p:txBody>
          </p:sp>
        </p:grpSp>
        <p:pic>
          <p:nvPicPr>
            <p:cNvPr id="6" name="Picture 5">
              <a:extLst>
                <a:ext uri="{FF2B5EF4-FFF2-40B4-BE49-F238E27FC236}">
                  <a16:creationId xmlns:a16="http://schemas.microsoft.com/office/drawing/2014/main" id="{B3E1E4D0-2C7C-BA1A-0A9F-E220E7C63FF8}"/>
                </a:ext>
              </a:extLst>
            </p:cNvPr>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1743959" y="1421385"/>
              <a:ext cx="1257300" cy="733425"/>
            </a:xfrm>
            <a:prstGeom prst="rect">
              <a:avLst/>
            </a:prstGeom>
          </p:spPr>
        </p:pic>
        <p:sp>
          <p:nvSpPr>
            <p:cNvPr id="31" name="Oval 30">
              <a:extLst>
                <a:ext uri="{FF2B5EF4-FFF2-40B4-BE49-F238E27FC236}">
                  <a16:creationId xmlns:a16="http://schemas.microsoft.com/office/drawing/2014/main" id="{E01D9791-B48A-6333-25A3-F2EA1A5980B2}"/>
                </a:ext>
              </a:extLst>
            </p:cNvPr>
            <p:cNvSpPr/>
            <p:nvPr userDrawn="1"/>
          </p:nvSpPr>
          <p:spPr>
            <a:xfrm>
              <a:off x="-833829" y="1427869"/>
              <a:ext cx="365461" cy="365461"/>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Aft>
                  <a:spcPts val="600"/>
                </a:spcAft>
              </a:pPr>
              <a:endParaRPr lang="en-GB" sz="1400"/>
            </a:p>
          </p:txBody>
        </p:sp>
        <p:pic>
          <p:nvPicPr>
            <p:cNvPr id="33" name="Picture 32">
              <a:extLst>
                <a:ext uri="{FF2B5EF4-FFF2-40B4-BE49-F238E27FC236}">
                  <a16:creationId xmlns:a16="http://schemas.microsoft.com/office/drawing/2014/main" id="{794DCFC1-B582-2492-F226-A709735C01D7}"/>
                </a:ext>
              </a:extLst>
            </p:cNvPr>
            <p:cNvPicPr>
              <a:picLocks noChangeAspect="1"/>
            </p:cNvPicPr>
            <p:nvPr userDrawn="1"/>
          </p:nvPicPr>
          <p:blipFill>
            <a:blip r:embed="rId5">
              <a:extLst>
                <a:ext uri="{28A0092B-C50C-407E-A947-70E740481C1C}">
                  <a14:useLocalDpi xmlns:a14="http://schemas.microsoft.com/office/drawing/2010/main"/>
                </a:ext>
              </a:extLst>
            </a:blip>
            <a:stretch>
              <a:fillRect/>
            </a:stretch>
          </p:blipFill>
          <p:spPr>
            <a:xfrm>
              <a:off x="-1743959" y="3490852"/>
              <a:ext cx="1257300" cy="723900"/>
            </a:xfrm>
            <a:prstGeom prst="rect">
              <a:avLst/>
            </a:prstGeom>
          </p:spPr>
        </p:pic>
        <p:sp>
          <p:nvSpPr>
            <p:cNvPr id="34" name="Oval 33">
              <a:extLst>
                <a:ext uri="{FF2B5EF4-FFF2-40B4-BE49-F238E27FC236}">
                  <a16:creationId xmlns:a16="http://schemas.microsoft.com/office/drawing/2014/main" id="{17EC9C0A-7480-3977-EC89-A01D0609404C}"/>
                </a:ext>
              </a:extLst>
            </p:cNvPr>
            <p:cNvSpPr/>
            <p:nvPr userDrawn="1"/>
          </p:nvSpPr>
          <p:spPr>
            <a:xfrm>
              <a:off x="-1055285" y="3502818"/>
              <a:ext cx="365461" cy="365461"/>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Aft>
                  <a:spcPts val="600"/>
                </a:spcAft>
              </a:pPr>
              <a:endParaRPr lang="en-GB" sz="1400"/>
            </a:p>
          </p:txBody>
        </p:sp>
      </p:grpSp>
      <p:grpSp>
        <p:nvGrpSpPr>
          <p:cNvPr id="108" name="Group 107">
            <a:extLst>
              <a:ext uri="{FF2B5EF4-FFF2-40B4-BE49-F238E27FC236}">
                <a16:creationId xmlns:a16="http://schemas.microsoft.com/office/drawing/2014/main" id="{E1F944DE-5102-B4D8-6E71-1391491AF81F}"/>
              </a:ext>
            </a:extLst>
          </p:cNvPr>
          <p:cNvGrpSpPr/>
          <p:nvPr userDrawn="1"/>
        </p:nvGrpSpPr>
        <p:grpSpPr>
          <a:xfrm>
            <a:off x="12284372" y="0"/>
            <a:ext cx="2174455" cy="5486150"/>
            <a:chOff x="12287572" y="0"/>
            <a:chExt cx="2175021" cy="5486150"/>
          </a:xfrm>
        </p:grpSpPr>
        <p:grpSp>
          <p:nvGrpSpPr>
            <p:cNvPr id="109" name="Group 108">
              <a:extLst>
                <a:ext uri="{FF2B5EF4-FFF2-40B4-BE49-F238E27FC236}">
                  <a16:creationId xmlns:a16="http://schemas.microsoft.com/office/drawing/2014/main" id="{1E31CE8A-AED9-42FA-E399-556207088922}"/>
                </a:ext>
              </a:extLst>
            </p:cNvPr>
            <p:cNvGrpSpPr/>
            <p:nvPr/>
          </p:nvGrpSpPr>
          <p:grpSpPr>
            <a:xfrm>
              <a:off x="12287572" y="0"/>
              <a:ext cx="2175021" cy="4839558"/>
              <a:chOff x="838200" y="1150069"/>
              <a:chExt cx="2175021" cy="4839558"/>
            </a:xfrm>
          </p:grpSpPr>
          <p:sp>
            <p:nvSpPr>
              <p:cNvPr id="121" name="Rectangle 120">
                <a:extLst>
                  <a:ext uri="{FF2B5EF4-FFF2-40B4-BE49-F238E27FC236}">
                    <a16:creationId xmlns:a16="http://schemas.microsoft.com/office/drawing/2014/main" id="{2263619D-873D-8E9F-8D36-DEC5F1A82C5E}"/>
                  </a:ext>
                </a:extLst>
              </p:cNvPr>
              <p:cNvSpPr/>
              <p:nvPr/>
            </p:nvSpPr>
            <p:spPr>
              <a:xfrm>
                <a:off x="838200" y="1150069"/>
                <a:ext cx="2146445" cy="4839558"/>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333333"/>
                  </a:solidFill>
                </a:endParaRPr>
              </a:p>
            </p:txBody>
          </p:sp>
          <p:sp>
            <p:nvSpPr>
              <p:cNvPr id="122" name="Rectangle 121">
                <a:extLst>
                  <a:ext uri="{FF2B5EF4-FFF2-40B4-BE49-F238E27FC236}">
                    <a16:creationId xmlns:a16="http://schemas.microsoft.com/office/drawing/2014/main" id="{4653E893-27A7-50DA-8EA4-5248CD4A38ED}"/>
                  </a:ext>
                </a:extLst>
              </p:cNvPr>
              <p:cNvSpPr/>
              <p:nvPr/>
            </p:nvSpPr>
            <p:spPr>
              <a:xfrm flipV="1">
                <a:off x="838200" y="1150069"/>
                <a:ext cx="2146445" cy="52016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799">
                  <a:solidFill>
                    <a:srgbClr val="333333"/>
                  </a:solidFill>
                </a:endParaRPr>
              </a:p>
            </p:txBody>
          </p:sp>
          <p:sp>
            <p:nvSpPr>
              <p:cNvPr id="123" name="TextBox 122">
                <a:extLst>
                  <a:ext uri="{FF2B5EF4-FFF2-40B4-BE49-F238E27FC236}">
                    <a16:creationId xmlns:a16="http://schemas.microsoft.com/office/drawing/2014/main" id="{6D81F5DC-E7BC-AA26-1AF3-7FD36B24F8F5}"/>
                  </a:ext>
                </a:extLst>
              </p:cNvPr>
              <p:cNvSpPr txBox="1"/>
              <p:nvPr/>
            </p:nvSpPr>
            <p:spPr>
              <a:xfrm>
                <a:off x="866775" y="2189496"/>
                <a:ext cx="2087197" cy="553998"/>
              </a:xfrm>
              <a:prstGeom prst="rect">
                <a:avLst/>
              </a:prstGeom>
              <a:noFill/>
            </p:spPr>
            <p:txBody>
              <a:bodyPr wrap="square" rtlCol="0">
                <a:spAutoFit/>
              </a:bodyPr>
              <a:lstStyle/>
              <a:p>
                <a:r>
                  <a:rPr lang="en-GB" sz="1000" b="1">
                    <a:solidFill>
                      <a:srgbClr val="333333"/>
                    </a:solidFill>
                  </a:rPr>
                  <a:t>2. </a:t>
                </a:r>
                <a:r>
                  <a:rPr lang="en-GB" sz="1000">
                    <a:solidFill>
                      <a:srgbClr val="333333"/>
                    </a:solidFill>
                  </a:rPr>
                  <a:t>Click on the </a:t>
                </a:r>
                <a:r>
                  <a:rPr lang="en-GB" sz="1000" b="0">
                    <a:solidFill>
                      <a:srgbClr val="333333"/>
                    </a:solidFill>
                    <a:latin typeface="Arial" panose="020B0604020202020204" pitchFamily="34" charset="0"/>
                  </a:rPr>
                  <a:t>icon</a:t>
                </a:r>
                <a:r>
                  <a:rPr lang="en-GB" sz="1000">
                    <a:solidFill>
                      <a:srgbClr val="333333"/>
                    </a:solidFill>
                  </a:rPr>
                  <a:t> in the middle of the placeholder and choose the image from your computer.</a:t>
                </a:r>
              </a:p>
            </p:txBody>
          </p:sp>
          <p:sp>
            <p:nvSpPr>
              <p:cNvPr id="124" name="TextBox 123">
                <a:extLst>
                  <a:ext uri="{FF2B5EF4-FFF2-40B4-BE49-F238E27FC236}">
                    <a16:creationId xmlns:a16="http://schemas.microsoft.com/office/drawing/2014/main" id="{1FE98F61-74CD-32EC-AA19-24D1C4F50305}"/>
                  </a:ext>
                </a:extLst>
              </p:cNvPr>
              <p:cNvSpPr txBox="1"/>
              <p:nvPr/>
            </p:nvSpPr>
            <p:spPr>
              <a:xfrm>
                <a:off x="866774" y="2943679"/>
                <a:ext cx="2146447" cy="553998"/>
              </a:xfrm>
              <a:prstGeom prst="rect">
                <a:avLst/>
              </a:prstGeom>
              <a:noFill/>
            </p:spPr>
            <p:txBody>
              <a:bodyPr wrap="square" rtlCol="0">
                <a:spAutoFit/>
              </a:bodyPr>
              <a:lstStyle/>
              <a:p>
                <a:r>
                  <a:rPr lang="en-GB" sz="1000" b="1">
                    <a:solidFill>
                      <a:srgbClr val="333333"/>
                    </a:solidFill>
                  </a:rPr>
                  <a:t>3. </a:t>
                </a:r>
                <a:r>
                  <a:rPr lang="en-GB" sz="1000">
                    <a:solidFill>
                      <a:srgbClr val="333333"/>
                    </a:solidFill>
                  </a:rPr>
                  <a:t>Click on the </a:t>
                </a:r>
                <a:r>
                  <a:rPr lang="en-GB" sz="1000" b="0">
                    <a:solidFill>
                      <a:srgbClr val="333333"/>
                    </a:solidFill>
                    <a:latin typeface="Arial" panose="020B0604020202020204" pitchFamily="34" charset="0"/>
                  </a:rPr>
                  <a:t>Format Picture </a:t>
                </a:r>
                <a:r>
                  <a:rPr lang="en-GB" sz="1000">
                    <a:solidFill>
                      <a:srgbClr val="333333"/>
                    </a:solidFill>
                  </a:rPr>
                  <a:t>tab in the ribbon and use the tools to edit the image.</a:t>
                </a:r>
              </a:p>
            </p:txBody>
          </p:sp>
          <p:sp>
            <p:nvSpPr>
              <p:cNvPr id="125" name="TextBox 124">
                <a:extLst>
                  <a:ext uri="{FF2B5EF4-FFF2-40B4-BE49-F238E27FC236}">
                    <a16:creationId xmlns:a16="http://schemas.microsoft.com/office/drawing/2014/main" id="{AD6B7583-75F0-56AA-E1E2-31CFAECA049D}"/>
                  </a:ext>
                </a:extLst>
              </p:cNvPr>
              <p:cNvSpPr txBox="1"/>
              <p:nvPr/>
            </p:nvSpPr>
            <p:spPr>
              <a:xfrm>
                <a:off x="866773" y="3543974"/>
                <a:ext cx="2146447" cy="1169551"/>
              </a:xfrm>
              <a:prstGeom prst="rect">
                <a:avLst/>
              </a:prstGeom>
              <a:noFill/>
            </p:spPr>
            <p:txBody>
              <a:bodyPr wrap="square" rtlCol="0">
                <a:spAutoFit/>
              </a:bodyPr>
              <a:lstStyle/>
              <a:p>
                <a:r>
                  <a:rPr lang="en-GB" sz="1000" b="1">
                    <a:solidFill>
                      <a:srgbClr val="333333"/>
                    </a:solidFill>
                  </a:rPr>
                  <a:t>4. </a:t>
                </a:r>
                <a:r>
                  <a:rPr lang="en-GB" sz="1000">
                    <a:solidFill>
                      <a:srgbClr val="333333"/>
                    </a:solidFill>
                  </a:rPr>
                  <a:t>Choose </a:t>
                </a:r>
                <a:r>
                  <a:rPr lang="en-GB" sz="1000" b="0">
                    <a:solidFill>
                      <a:srgbClr val="333333"/>
                    </a:solidFill>
                    <a:latin typeface="Arial" panose="020B0604020202020204" pitchFamily="34" charset="0"/>
                  </a:rPr>
                  <a:t>Crop</a:t>
                </a:r>
                <a:r>
                  <a:rPr lang="en-GB" sz="1000">
                    <a:solidFill>
                      <a:srgbClr val="333333"/>
                    </a:solidFill>
                  </a:rPr>
                  <a:t> to resize and move the image within the placeholder, using the white circles in the corners of the image. Click on the drop down arrow and choose </a:t>
                </a:r>
                <a:r>
                  <a:rPr lang="en-GB" sz="1000" b="0">
                    <a:solidFill>
                      <a:srgbClr val="333333"/>
                    </a:solidFill>
                    <a:latin typeface="Arial" panose="020B0604020202020204" pitchFamily="34" charset="0"/>
                  </a:rPr>
                  <a:t>Fit </a:t>
                </a:r>
                <a:r>
                  <a:rPr lang="en-GB" sz="1000">
                    <a:solidFill>
                      <a:srgbClr val="333333"/>
                    </a:solidFill>
                  </a:rPr>
                  <a:t>to fit the image to the placeholder.</a:t>
                </a:r>
              </a:p>
            </p:txBody>
          </p:sp>
          <p:sp>
            <p:nvSpPr>
              <p:cNvPr id="126" name="TextBox 125">
                <a:extLst>
                  <a:ext uri="{FF2B5EF4-FFF2-40B4-BE49-F238E27FC236}">
                    <a16:creationId xmlns:a16="http://schemas.microsoft.com/office/drawing/2014/main" id="{B82F1004-37D5-40A9-F34C-3597DFE0D11F}"/>
                  </a:ext>
                </a:extLst>
              </p:cNvPr>
              <p:cNvSpPr txBox="1"/>
              <p:nvPr/>
            </p:nvSpPr>
            <p:spPr>
              <a:xfrm>
                <a:off x="866774" y="4759822"/>
                <a:ext cx="2146447" cy="400110"/>
              </a:xfrm>
              <a:prstGeom prst="rect">
                <a:avLst/>
              </a:prstGeom>
              <a:noFill/>
            </p:spPr>
            <p:txBody>
              <a:bodyPr wrap="square" rtlCol="0">
                <a:spAutoFit/>
              </a:bodyPr>
              <a:lstStyle/>
              <a:p>
                <a:r>
                  <a:rPr lang="en-GB" sz="1000" b="1">
                    <a:solidFill>
                      <a:srgbClr val="333333"/>
                    </a:solidFill>
                  </a:rPr>
                  <a:t>5. </a:t>
                </a:r>
                <a:r>
                  <a:rPr lang="en-GB" sz="1000">
                    <a:solidFill>
                      <a:srgbClr val="333333"/>
                    </a:solidFill>
                  </a:rPr>
                  <a:t>Choose </a:t>
                </a:r>
                <a:r>
                  <a:rPr lang="en-GB" sz="1000" b="0">
                    <a:solidFill>
                      <a:srgbClr val="333333"/>
                    </a:solidFill>
                    <a:latin typeface="Arial" panose="020B0604020202020204" pitchFamily="34" charset="0"/>
                  </a:rPr>
                  <a:t>Picture Colour </a:t>
                </a:r>
                <a:r>
                  <a:rPr lang="en-GB" sz="1000">
                    <a:solidFill>
                      <a:srgbClr val="333333"/>
                    </a:solidFill>
                  </a:rPr>
                  <a:t>to adjust the Saturation, Tone, and Colour.</a:t>
                </a:r>
              </a:p>
            </p:txBody>
          </p:sp>
          <p:sp>
            <p:nvSpPr>
              <p:cNvPr id="127" name="TextBox 126">
                <a:extLst>
                  <a:ext uri="{FF2B5EF4-FFF2-40B4-BE49-F238E27FC236}">
                    <a16:creationId xmlns:a16="http://schemas.microsoft.com/office/drawing/2014/main" id="{8C6B6E89-B1B5-A2FD-F19B-8A3CE1C5B812}"/>
                  </a:ext>
                </a:extLst>
              </p:cNvPr>
              <p:cNvSpPr txBox="1"/>
              <p:nvPr/>
            </p:nvSpPr>
            <p:spPr>
              <a:xfrm>
                <a:off x="866774" y="5360117"/>
                <a:ext cx="2146447" cy="553998"/>
              </a:xfrm>
              <a:prstGeom prst="rect">
                <a:avLst/>
              </a:prstGeom>
              <a:noFill/>
            </p:spPr>
            <p:txBody>
              <a:bodyPr wrap="square" rtlCol="0">
                <a:spAutoFit/>
              </a:bodyPr>
              <a:lstStyle/>
              <a:p>
                <a:r>
                  <a:rPr lang="en-GB" sz="1000" b="1">
                    <a:solidFill>
                      <a:srgbClr val="333333"/>
                    </a:solidFill>
                  </a:rPr>
                  <a:t>6. </a:t>
                </a:r>
                <a:r>
                  <a:rPr lang="en-GB" sz="1000">
                    <a:solidFill>
                      <a:srgbClr val="333333"/>
                    </a:solidFill>
                  </a:rPr>
                  <a:t>Choose </a:t>
                </a:r>
                <a:r>
                  <a:rPr lang="en-GB" sz="1000" b="0">
                    <a:solidFill>
                      <a:srgbClr val="333333"/>
                    </a:solidFill>
                    <a:latin typeface="Arial" panose="020B0604020202020204" pitchFamily="34" charset="0"/>
                  </a:rPr>
                  <a:t>Picture Correction </a:t>
                </a:r>
                <a:r>
                  <a:rPr lang="en-GB" sz="1000">
                    <a:solidFill>
                      <a:srgbClr val="333333"/>
                    </a:solidFill>
                  </a:rPr>
                  <a:t>to adjust the Sharpness, Brightness, and Contrast.</a:t>
                </a:r>
              </a:p>
            </p:txBody>
          </p:sp>
          <p:sp>
            <p:nvSpPr>
              <p:cNvPr id="128" name="TextBox 127">
                <a:extLst>
                  <a:ext uri="{FF2B5EF4-FFF2-40B4-BE49-F238E27FC236}">
                    <a16:creationId xmlns:a16="http://schemas.microsoft.com/office/drawing/2014/main" id="{8EFA0DDF-8FBA-104D-B35F-1B9DEC25E941}"/>
                  </a:ext>
                </a:extLst>
              </p:cNvPr>
              <p:cNvSpPr txBox="1"/>
              <p:nvPr/>
            </p:nvSpPr>
            <p:spPr>
              <a:xfrm>
                <a:off x="1072610" y="1179173"/>
                <a:ext cx="1734772" cy="461665"/>
              </a:xfrm>
              <a:prstGeom prst="rect">
                <a:avLst/>
              </a:prstGeom>
              <a:noFill/>
            </p:spPr>
            <p:txBody>
              <a:bodyPr wrap="square" rtlCol="0">
                <a:spAutoFit/>
              </a:bodyPr>
              <a:lstStyle/>
              <a:p>
                <a:pPr algn="ctr"/>
                <a:r>
                  <a:rPr lang="en-GB" sz="1200">
                    <a:solidFill>
                      <a:srgbClr val="333333"/>
                    </a:solidFill>
                    <a:latin typeface="+mn-lt"/>
                  </a:rPr>
                  <a:t>HOW TO INSERT AN IMAGE</a:t>
                </a:r>
              </a:p>
            </p:txBody>
          </p:sp>
          <p:sp>
            <p:nvSpPr>
              <p:cNvPr id="129" name="TextBox 128">
                <a:extLst>
                  <a:ext uri="{FF2B5EF4-FFF2-40B4-BE49-F238E27FC236}">
                    <a16:creationId xmlns:a16="http://schemas.microsoft.com/office/drawing/2014/main" id="{F4185F72-F355-CDB4-9E9B-D18FCC6DDBEC}"/>
                  </a:ext>
                </a:extLst>
              </p:cNvPr>
              <p:cNvSpPr txBox="1"/>
              <p:nvPr/>
            </p:nvSpPr>
            <p:spPr>
              <a:xfrm>
                <a:off x="866775" y="1759910"/>
                <a:ext cx="2087197" cy="400110"/>
              </a:xfrm>
              <a:prstGeom prst="rect">
                <a:avLst/>
              </a:prstGeom>
              <a:noFill/>
            </p:spPr>
            <p:txBody>
              <a:bodyPr wrap="square" rtlCol="0">
                <a:spAutoFit/>
              </a:bodyPr>
              <a:lstStyle/>
              <a:p>
                <a:r>
                  <a:rPr lang="en-GB" sz="1000" b="1">
                    <a:solidFill>
                      <a:srgbClr val="333333"/>
                    </a:solidFill>
                  </a:rPr>
                  <a:t>1. </a:t>
                </a:r>
                <a:r>
                  <a:rPr lang="en-GB" sz="1000">
                    <a:solidFill>
                      <a:srgbClr val="333333"/>
                    </a:solidFill>
                  </a:rPr>
                  <a:t>If there is already an image present, </a:t>
                </a:r>
                <a:r>
                  <a:rPr lang="en-GB" sz="1000">
                    <a:solidFill>
                      <a:srgbClr val="333333"/>
                    </a:solidFill>
                    <a:latin typeface="Arial" panose="020B0604020202020204" pitchFamily="34" charset="0"/>
                  </a:rPr>
                  <a:t>delete this first.</a:t>
                </a:r>
              </a:p>
            </p:txBody>
          </p:sp>
        </p:grpSp>
        <p:grpSp>
          <p:nvGrpSpPr>
            <p:cNvPr id="110" name="Group 109">
              <a:extLst>
                <a:ext uri="{FF2B5EF4-FFF2-40B4-BE49-F238E27FC236}">
                  <a16:creationId xmlns:a16="http://schemas.microsoft.com/office/drawing/2014/main" id="{94D70BC5-BFE8-8434-0A4B-622EA131C503}"/>
                </a:ext>
              </a:extLst>
            </p:cNvPr>
            <p:cNvGrpSpPr/>
            <p:nvPr userDrawn="1"/>
          </p:nvGrpSpPr>
          <p:grpSpPr>
            <a:xfrm>
              <a:off x="12287572" y="0"/>
              <a:ext cx="2175021" cy="5486150"/>
              <a:chOff x="838200" y="1150069"/>
              <a:chExt cx="2175021" cy="5486150"/>
            </a:xfrm>
          </p:grpSpPr>
          <p:sp>
            <p:nvSpPr>
              <p:cNvPr id="112" name="Rectangle 111">
                <a:extLst>
                  <a:ext uri="{FF2B5EF4-FFF2-40B4-BE49-F238E27FC236}">
                    <a16:creationId xmlns:a16="http://schemas.microsoft.com/office/drawing/2014/main" id="{4B4A8A95-3FFE-C0A6-8739-F284A5CC0946}"/>
                  </a:ext>
                </a:extLst>
              </p:cNvPr>
              <p:cNvSpPr/>
              <p:nvPr/>
            </p:nvSpPr>
            <p:spPr>
              <a:xfrm>
                <a:off x="838200" y="1150069"/>
                <a:ext cx="2146445" cy="548615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333333"/>
                  </a:solidFill>
                </a:endParaRPr>
              </a:p>
            </p:txBody>
          </p:sp>
          <p:sp>
            <p:nvSpPr>
              <p:cNvPr id="113" name="Rectangle 112">
                <a:extLst>
                  <a:ext uri="{FF2B5EF4-FFF2-40B4-BE49-F238E27FC236}">
                    <a16:creationId xmlns:a16="http://schemas.microsoft.com/office/drawing/2014/main" id="{B3ED9A69-73DA-6AC7-C1C4-6A1FD98B110C}"/>
                  </a:ext>
                </a:extLst>
              </p:cNvPr>
              <p:cNvSpPr/>
              <p:nvPr/>
            </p:nvSpPr>
            <p:spPr>
              <a:xfrm flipV="1">
                <a:off x="838200" y="1150069"/>
                <a:ext cx="2146445" cy="52016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799">
                  <a:solidFill>
                    <a:srgbClr val="333333"/>
                  </a:solidFill>
                </a:endParaRPr>
              </a:p>
            </p:txBody>
          </p:sp>
          <p:sp>
            <p:nvSpPr>
              <p:cNvPr id="114" name="TextBox 113">
                <a:extLst>
                  <a:ext uri="{FF2B5EF4-FFF2-40B4-BE49-F238E27FC236}">
                    <a16:creationId xmlns:a16="http://schemas.microsoft.com/office/drawing/2014/main" id="{40B1316E-F42C-ED33-61A3-91C1DA82CDB1}"/>
                  </a:ext>
                </a:extLst>
              </p:cNvPr>
              <p:cNvSpPr txBox="1"/>
              <p:nvPr/>
            </p:nvSpPr>
            <p:spPr>
              <a:xfrm>
                <a:off x="866775" y="2189496"/>
                <a:ext cx="2087197" cy="553998"/>
              </a:xfrm>
              <a:prstGeom prst="rect">
                <a:avLst/>
              </a:prstGeom>
              <a:noFill/>
            </p:spPr>
            <p:txBody>
              <a:bodyPr wrap="square" rtlCol="0">
                <a:spAutoFit/>
              </a:bodyPr>
              <a:lstStyle/>
              <a:p>
                <a:r>
                  <a:rPr lang="en-GB" sz="1000" b="1">
                    <a:solidFill>
                      <a:srgbClr val="333333"/>
                    </a:solidFill>
                  </a:rPr>
                  <a:t>2. </a:t>
                </a:r>
                <a:r>
                  <a:rPr lang="en-GB" sz="1000">
                    <a:solidFill>
                      <a:srgbClr val="333333"/>
                    </a:solidFill>
                  </a:rPr>
                  <a:t>Click on the </a:t>
                </a:r>
                <a:r>
                  <a:rPr lang="en-GB" sz="1000" b="0">
                    <a:solidFill>
                      <a:srgbClr val="333333"/>
                    </a:solidFill>
                    <a:latin typeface="Arial" panose="020B0604020202020204" pitchFamily="34" charset="0"/>
                  </a:rPr>
                  <a:t>icon</a:t>
                </a:r>
                <a:r>
                  <a:rPr lang="en-GB" sz="1000">
                    <a:solidFill>
                      <a:srgbClr val="333333"/>
                    </a:solidFill>
                  </a:rPr>
                  <a:t> in the middle of the placeholder and choose the image from your computer.</a:t>
                </a:r>
              </a:p>
            </p:txBody>
          </p:sp>
          <p:sp>
            <p:nvSpPr>
              <p:cNvPr id="115" name="TextBox 114">
                <a:extLst>
                  <a:ext uri="{FF2B5EF4-FFF2-40B4-BE49-F238E27FC236}">
                    <a16:creationId xmlns:a16="http://schemas.microsoft.com/office/drawing/2014/main" id="{1EC08659-80A4-7934-C1F8-1AF010A51549}"/>
                  </a:ext>
                </a:extLst>
              </p:cNvPr>
              <p:cNvSpPr txBox="1"/>
              <p:nvPr/>
            </p:nvSpPr>
            <p:spPr>
              <a:xfrm>
                <a:off x="866774" y="2943679"/>
                <a:ext cx="2146447" cy="553998"/>
              </a:xfrm>
              <a:prstGeom prst="rect">
                <a:avLst/>
              </a:prstGeom>
              <a:noFill/>
            </p:spPr>
            <p:txBody>
              <a:bodyPr wrap="square" rtlCol="0">
                <a:spAutoFit/>
              </a:bodyPr>
              <a:lstStyle/>
              <a:p>
                <a:r>
                  <a:rPr lang="en-GB" sz="1000" b="1">
                    <a:solidFill>
                      <a:srgbClr val="333333"/>
                    </a:solidFill>
                  </a:rPr>
                  <a:t>3. </a:t>
                </a:r>
                <a:r>
                  <a:rPr lang="en-GB" sz="1000">
                    <a:solidFill>
                      <a:srgbClr val="333333"/>
                    </a:solidFill>
                  </a:rPr>
                  <a:t>Click on the </a:t>
                </a:r>
                <a:r>
                  <a:rPr lang="en-GB" sz="1000" b="0">
                    <a:solidFill>
                      <a:srgbClr val="333333"/>
                    </a:solidFill>
                    <a:latin typeface="Arial" panose="020B0604020202020204" pitchFamily="34" charset="0"/>
                  </a:rPr>
                  <a:t>Format Picture </a:t>
                </a:r>
                <a:r>
                  <a:rPr lang="en-GB" sz="1000">
                    <a:solidFill>
                      <a:srgbClr val="333333"/>
                    </a:solidFill>
                  </a:rPr>
                  <a:t>tab in the ribbon and use the tools to edit the image.</a:t>
                </a:r>
              </a:p>
            </p:txBody>
          </p:sp>
          <p:sp>
            <p:nvSpPr>
              <p:cNvPr id="116" name="TextBox 115">
                <a:extLst>
                  <a:ext uri="{FF2B5EF4-FFF2-40B4-BE49-F238E27FC236}">
                    <a16:creationId xmlns:a16="http://schemas.microsoft.com/office/drawing/2014/main" id="{3162281B-6A68-A41F-5103-BA6BBB22C7A9}"/>
                  </a:ext>
                </a:extLst>
              </p:cNvPr>
              <p:cNvSpPr txBox="1"/>
              <p:nvPr/>
            </p:nvSpPr>
            <p:spPr>
              <a:xfrm>
                <a:off x="866773" y="3543974"/>
                <a:ext cx="2146447" cy="1169551"/>
              </a:xfrm>
              <a:prstGeom prst="rect">
                <a:avLst/>
              </a:prstGeom>
              <a:noFill/>
            </p:spPr>
            <p:txBody>
              <a:bodyPr wrap="square" rtlCol="0">
                <a:spAutoFit/>
              </a:bodyPr>
              <a:lstStyle/>
              <a:p>
                <a:r>
                  <a:rPr lang="en-GB" sz="1000" b="1">
                    <a:solidFill>
                      <a:srgbClr val="333333"/>
                    </a:solidFill>
                  </a:rPr>
                  <a:t>4. </a:t>
                </a:r>
                <a:r>
                  <a:rPr lang="en-GB" sz="1000">
                    <a:solidFill>
                      <a:srgbClr val="333333"/>
                    </a:solidFill>
                  </a:rPr>
                  <a:t>Choose </a:t>
                </a:r>
                <a:r>
                  <a:rPr lang="en-GB" sz="1000" b="0">
                    <a:solidFill>
                      <a:srgbClr val="333333"/>
                    </a:solidFill>
                    <a:latin typeface="Arial" panose="020B0604020202020204" pitchFamily="34" charset="0"/>
                  </a:rPr>
                  <a:t>Crop</a:t>
                </a:r>
                <a:r>
                  <a:rPr lang="en-GB" sz="1000">
                    <a:solidFill>
                      <a:srgbClr val="333333"/>
                    </a:solidFill>
                  </a:rPr>
                  <a:t> to resize and move the image within the placeholder, using the white circles in the corners of the image. Click on the drop down arrow and choose </a:t>
                </a:r>
                <a:r>
                  <a:rPr lang="en-GB" sz="1000" b="0">
                    <a:solidFill>
                      <a:srgbClr val="333333"/>
                    </a:solidFill>
                    <a:latin typeface="Arial" panose="020B0604020202020204" pitchFamily="34" charset="0"/>
                  </a:rPr>
                  <a:t>Fit </a:t>
                </a:r>
                <a:r>
                  <a:rPr lang="en-GB" sz="1000">
                    <a:solidFill>
                      <a:srgbClr val="333333"/>
                    </a:solidFill>
                  </a:rPr>
                  <a:t>to fit the image to the placeholder.</a:t>
                </a:r>
              </a:p>
            </p:txBody>
          </p:sp>
          <p:sp>
            <p:nvSpPr>
              <p:cNvPr id="117" name="TextBox 116">
                <a:extLst>
                  <a:ext uri="{FF2B5EF4-FFF2-40B4-BE49-F238E27FC236}">
                    <a16:creationId xmlns:a16="http://schemas.microsoft.com/office/drawing/2014/main" id="{7A2BA7C6-179C-9DBB-87E2-AF93D209553A}"/>
                  </a:ext>
                </a:extLst>
              </p:cNvPr>
              <p:cNvSpPr txBox="1"/>
              <p:nvPr/>
            </p:nvSpPr>
            <p:spPr>
              <a:xfrm>
                <a:off x="866774" y="4759822"/>
                <a:ext cx="2146447" cy="400110"/>
              </a:xfrm>
              <a:prstGeom prst="rect">
                <a:avLst/>
              </a:prstGeom>
              <a:noFill/>
            </p:spPr>
            <p:txBody>
              <a:bodyPr wrap="square" rtlCol="0">
                <a:spAutoFit/>
              </a:bodyPr>
              <a:lstStyle/>
              <a:p>
                <a:r>
                  <a:rPr lang="en-GB" sz="1000" b="1">
                    <a:solidFill>
                      <a:srgbClr val="333333"/>
                    </a:solidFill>
                  </a:rPr>
                  <a:t>5. </a:t>
                </a:r>
                <a:r>
                  <a:rPr lang="en-GB" sz="1000">
                    <a:solidFill>
                      <a:srgbClr val="333333"/>
                    </a:solidFill>
                  </a:rPr>
                  <a:t>Choose </a:t>
                </a:r>
                <a:r>
                  <a:rPr lang="en-GB" sz="1000" b="0">
                    <a:solidFill>
                      <a:srgbClr val="333333"/>
                    </a:solidFill>
                    <a:latin typeface="Arial" panose="020B0604020202020204" pitchFamily="34" charset="0"/>
                  </a:rPr>
                  <a:t>Picture Colour </a:t>
                </a:r>
                <a:r>
                  <a:rPr lang="en-GB" sz="1000">
                    <a:solidFill>
                      <a:srgbClr val="333333"/>
                    </a:solidFill>
                  </a:rPr>
                  <a:t>to adjust the Saturation, Tone, and Colour.</a:t>
                </a:r>
              </a:p>
            </p:txBody>
          </p:sp>
          <p:sp>
            <p:nvSpPr>
              <p:cNvPr id="118" name="TextBox 117">
                <a:extLst>
                  <a:ext uri="{FF2B5EF4-FFF2-40B4-BE49-F238E27FC236}">
                    <a16:creationId xmlns:a16="http://schemas.microsoft.com/office/drawing/2014/main" id="{F1B77E62-0D73-0495-4F45-DCDFDA18F457}"/>
                  </a:ext>
                </a:extLst>
              </p:cNvPr>
              <p:cNvSpPr txBox="1"/>
              <p:nvPr/>
            </p:nvSpPr>
            <p:spPr>
              <a:xfrm>
                <a:off x="866774" y="5360117"/>
                <a:ext cx="2146447" cy="861774"/>
              </a:xfrm>
              <a:prstGeom prst="rect">
                <a:avLst/>
              </a:prstGeom>
              <a:noFill/>
            </p:spPr>
            <p:txBody>
              <a:bodyPr wrap="square" rtlCol="0">
                <a:spAutoFit/>
              </a:bodyPr>
              <a:lstStyle/>
              <a:p>
                <a:r>
                  <a:rPr lang="en-GB" sz="1000" b="1">
                    <a:solidFill>
                      <a:srgbClr val="333333"/>
                    </a:solidFill>
                  </a:rPr>
                  <a:t>6. </a:t>
                </a:r>
                <a:r>
                  <a:rPr lang="en-GB" sz="1000">
                    <a:solidFill>
                      <a:srgbClr val="333333"/>
                    </a:solidFill>
                  </a:rPr>
                  <a:t>Choose </a:t>
                </a:r>
                <a:r>
                  <a:rPr lang="en-GB" sz="1000" b="0">
                    <a:solidFill>
                      <a:srgbClr val="333333"/>
                    </a:solidFill>
                    <a:latin typeface="Arial" panose="020B0604020202020204" pitchFamily="34" charset="0"/>
                  </a:rPr>
                  <a:t>Picture Correction </a:t>
                </a:r>
                <a:r>
                  <a:rPr lang="en-GB" sz="1000">
                    <a:solidFill>
                      <a:srgbClr val="333333"/>
                    </a:solidFill>
                  </a:rPr>
                  <a:t>to adjust the Sharpness, Brightness, and Contrast.</a:t>
                </a:r>
              </a:p>
              <a:p>
                <a:endParaRPr lang="en-GB" sz="1000">
                  <a:solidFill>
                    <a:srgbClr val="333333"/>
                  </a:solidFill>
                </a:endParaRPr>
              </a:p>
              <a:p>
                <a:endParaRPr lang="en-GB" sz="1000">
                  <a:solidFill>
                    <a:srgbClr val="333333"/>
                  </a:solidFill>
                </a:endParaRPr>
              </a:p>
            </p:txBody>
          </p:sp>
          <p:sp>
            <p:nvSpPr>
              <p:cNvPr id="119" name="TextBox 118">
                <a:extLst>
                  <a:ext uri="{FF2B5EF4-FFF2-40B4-BE49-F238E27FC236}">
                    <a16:creationId xmlns:a16="http://schemas.microsoft.com/office/drawing/2014/main" id="{83EFBD54-AF4D-3166-E678-80FD29B0A794}"/>
                  </a:ext>
                </a:extLst>
              </p:cNvPr>
              <p:cNvSpPr txBox="1"/>
              <p:nvPr/>
            </p:nvSpPr>
            <p:spPr>
              <a:xfrm>
                <a:off x="1072610" y="1179173"/>
                <a:ext cx="1734772" cy="461665"/>
              </a:xfrm>
              <a:prstGeom prst="rect">
                <a:avLst/>
              </a:prstGeom>
              <a:noFill/>
            </p:spPr>
            <p:txBody>
              <a:bodyPr wrap="square" rtlCol="0">
                <a:spAutoFit/>
              </a:bodyPr>
              <a:lstStyle/>
              <a:p>
                <a:pPr algn="ctr"/>
                <a:r>
                  <a:rPr lang="en-GB" sz="1200">
                    <a:solidFill>
                      <a:srgbClr val="333333"/>
                    </a:solidFill>
                    <a:latin typeface="+mn-lt"/>
                  </a:rPr>
                  <a:t>HOW TO INSERT AN IMAGE</a:t>
                </a:r>
              </a:p>
            </p:txBody>
          </p:sp>
          <p:sp>
            <p:nvSpPr>
              <p:cNvPr id="120" name="TextBox 119">
                <a:extLst>
                  <a:ext uri="{FF2B5EF4-FFF2-40B4-BE49-F238E27FC236}">
                    <a16:creationId xmlns:a16="http://schemas.microsoft.com/office/drawing/2014/main" id="{C268DAC4-5259-21AE-6D9A-EADD7F18EE02}"/>
                  </a:ext>
                </a:extLst>
              </p:cNvPr>
              <p:cNvSpPr txBox="1"/>
              <p:nvPr userDrawn="1"/>
            </p:nvSpPr>
            <p:spPr>
              <a:xfrm>
                <a:off x="866775" y="1759910"/>
                <a:ext cx="2087197" cy="400110"/>
              </a:xfrm>
              <a:prstGeom prst="rect">
                <a:avLst/>
              </a:prstGeom>
              <a:noFill/>
            </p:spPr>
            <p:txBody>
              <a:bodyPr wrap="square" rtlCol="0">
                <a:spAutoFit/>
              </a:bodyPr>
              <a:lstStyle/>
              <a:p>
                <a:r>
                  <a:rPr lang="en-GB" sz="1000" b="1">
                    <a:solidFill>
                      <a:srgbClr val="333333"/>
                    </a:solidFill>
                  </a:rPr>
                  <a:t>1. </a:t>
                </a:r>
                <a:r>
                  <a:rPr lang="en-GB" sz="1000">
                    <a:solidFill>
                      <a:srgbClr val="333333"/>
                    </a:solidFill>
                  </a:rPr>
                  <a:t>If there is already an image present, </a:t>
                </a:r>
                <a:r>
                  <a:rPr lang="en-GB" sz="1000">
                    <a:solidFill>
                      <a:srgbClr val="333333"/>
                    </a:solidFill>
                    <a:latin typeface="Arial" panose="020B0604020202020204" pitchFamily="34" charset="0"/>
                  </a:rPr>
                  <a:t>delete this first.</a:t>
                </a:r>
              </a:p>
            </p:txBody>
          </p:sp>
        </p:grpSp>
        <p:sp>
          <p:nvSpPr>
            <p:cNvPr id="111" name="TextBox 110">
              <a:extLst>
                <a:ext uri="{FF2B5EF4-FFF2-40B4-BE49-F238E27FC236}">
                  <a16:creationId xmlns:a16="http://schemas.microsoft.com/office/drawing/2014/main" id="{985C7CC1-3DFF-E00B-31F8-16E870CB8530}"/>
                </a:ext>
              </a:extLst>
            </p:cNvPr>
            <p:cNvSpPr txBox="1"/>
            <p:nvPr userDrawn="1"/>
          </p:nvSpPr>
          <p:spPr>
            <a:xfrm>
              <a:off x="12316146" y="4885855"/>
              <a:ext cx="2146447" cy="553998"/>
            </a:xfrm>
            <a:prstGeom prst="rect">
              <a:avLst/>
            </a:prstGeom>
            <a:noFill/>
          </p:spPr>
          <p:txBody>
            <a:bodyPr wrap="square" rtlCol="0">
              <a:spAutoFit/>
            </a:bodyPr>
            <a:lstStyle/>
            <a:p>
              <a:r>
                <a:rPr lang="en-GB" sz="1000" b="1">
                  <a:solidFill>
                    <a:srgbClr val="333333"/>
                  </a:solidFill>
                </a:rPr>
                <a:t>7. </a:t>
              </a:r>
              <a:r>
                <a:rPr lang="en-GB" sz="1000">
                  <a:solidFill>
                    <a:srgbClr val="333333"/>
                  </a:solidFill>
                </a:rPr>
                <a:t>Once you are happy with your image, right click on it and select ‘</a:t>
              </a:r>
              <a:r>
                <a:rPr lang="en-GB" sz="1000" b="0">
                  <a:solidFill>
                    <a:srgbClr val="333333"/>
                  </a:solidFill>
                  <a:latin typeface="Arial" panose="020B0604020202020204" pitchFamily="34" charset="0"/>
                </a:rPr>
                <a:t>Send to back</a:t>
              </a:r>
              <a:r>
                <a:rPr lang="en-GB" sz="1000">
                  <a:solidFill>
                    <a:srgbClr val="333333"/>
                  </a:solidFill>
                </a:rPr>
                <a:t>’. </a:t>
              </a:r>
              <a:endParaRPr lang="en-GB" sz="1000">
                <a:solidFill>
                  <a:srgbClr val="333333"/>
                </a:solidFill>
                <a:latin typeface="Arial" panose="020B0604020202020204" pitchFamily="34" charset="0"/>
              </a:endParaRPr>
            </a:p>
          </p:txBody>
        </p:sp>
      </p:grpSp>
      <p:pic>
        <p:nvPicPr>
          <p:cNvPr id="41" name="Graphic 40">
            <a:extLst>
              <a:ext uri="{FF2B5EF4-FFF2-40B4-BE49-F238E27FC236}">
                <a16:creationId xmlns:a16="http://schemas.microsoft.com/office/drawing/2014/main" id="{CA0D1D50-6D41-F75A-EA7D-CE5EF7DEA5A8}"/>
              </a:ext>
            </a:extLst>
          </p:cNvPr>
          <p:cNvPicPr>
            <a:picLocks noChangeAspect="1"/>
          </p:cNvPicPr>
          <p:nvPr userDrawn="1"/>
        </p:nvPicPr>
        <p:blipFill>
          <a:blip r:embed="rId6" cstate="print">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0954264" y="449778"/>
            <a:ext cx="566076" cy="566223"/>
          </a:xfrm>
          <a:prstGeom prst="rect">
            <a:avLst/>
          </a:prstGeom>
        </p:spPr>
      </p:pic>
      <p:sp>
        <p:nvSpPr>
          <p:cNvPr id="18" name="Footer Placeholder 4">
            <a:extLst>
              <a:ext uri="{FF2B5EF4-FFF2-40B4-BE49-F238E27FC236}">
                <a16:creationId xmlns:a16="http://schemas.microsoft.com/office/drawing/2014/main" id="{A5AA50C9-9E43-04D6-B99F-BFA849A6C0A5}"/>
              </a:ext>
            </a:extLst>
          </p:cNvPr>
          <p:cNvSpPr>
            <a:spLocks noGrp="1"/>
          </p:cNvSpPr>
          <p:nvPr>
            <p:ph type="ftr" sz="quarter" idx="3"/>
          </p:nvPr>
        </p:nvSpPr>
        <p:spPr>
          <a:xfrm rot="5400000">
            <a:off x="8770654" y="3198629"/>
            <a:ext cx="6616800" cy="219543"/>
          </a:xfrm>
          <a:prstGeom prst="rect">
            <a:avLst/>
          </a:prstGeom>
          <a:solidFill>
            <a:schemeClr val="accent1"/>
          </a:solidFill>
        </p:spPr>
        <p:txBody>
          <a:bodyPr wrap="square" rtlCol="0" anchor="ctr">
            <a:noAutofit/>
          </a:bodyPr>
          <a:lstStyle>
            <a:lvl1pPr algn="ctr">
              <a:lnSpc>
                <a:spcPct val="100000"/>
              </a:lnSpc>
              <a:spcAft>
                <a:spcPts val="1200"/>
              </a:spcAft>
              <a:defRPr lang="en-GB" sz="900" b="0" spc="100" baseline="0" smtClean="0"/>
            </a:lvl1pPr>
          </a:lstStyle>
          <a:p>
            <a:r>
              <a:rPr lang="en-IN"/>
              <a:t>SECTION TITLE</a:t>
            </a:r>
          </a:p>
        </p:txBody>
      </p:sp>
      <p:sp>
        <p:nvSpPr>
          <p:cNvPr id="45" name="Slide Number Placeholder 46">
            <a:extLst>
              <a:ext uri="{FF2B5EF4-FFF2-40B4-BE49-F238E27FC236}">
                <a16:creationId xmlns:a16="http://schemas.microsoft.com/office/drawing/2014/main" id="{74ABE3C4-80B8-951B-D56C-A7F7B1629819}"/>
              </a:ext>
            </a:extLst>
          </p:cNvPr>
          <p:cNvSpPr>
            <a:spLocks noGrp="1"/>
          </p:cNvSpPr>
          <p:nvPr>
            <p:ph type="sldNum" sz="quarter" idx="41"/>
          </p:nvPr>
        </p:nvSpPr>
        <p:spPr>
          <a:xfrm>
            <a:off x="11967901" y="6617924"/>
            <a:ext cx="220924" cy="240077"/>
          </a:xfrm>
          <a:prstGeom prst="rect">
            <a:avLst/>
          </a:prstGeom>
          <a:solidFill>
            <a:schemeClr val="accent1"/>
          </a:solidFill>
        </p:spPr>
        <p:txBody>
          <a:bodyPr/>
          <a:lstStyle/>
          <a:p>
            <a:fld id="{BB07EAE1-021A-493C-B07F-6FE9E5D11BEB}" type="slidenum">
              <a:rPr lang="en-GB" smtClean="0"/>
              <a:pPr/>
              <a:t>‹#›</a:t>
            </a:fld>
            <a:endParaRPr lang="en-GB"/>
          </a:p>
        </p:txBody>
      </p:sp>
    </p:spTree>
    <p:custDataLst>
      <p:tags r:id="rId1"/>
    </p:custDataLst>
    <p:extLst>
      <p:ext uri="{BB962C8B-B14F-4D97-AF65-F5344CB8AC3E}">
        <p14:creationId xmlns:p14="http://schemas.microsoft.com/office/powerpoint/2010/main" val="2604916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eam CV (2)">
    <p:spTree>
      <p:nvGrpSpPr>
        <p:cNvPr id="1" name=""/>
        <p:cNvGrpSpPr/>
        <p:nvPr/>
      </p:nvGrpSpPr>
      <p:grpSpPr>
        <a:xfrm>
          <a:off x="0" y="0"/>
          <a:ext cx="0" cy="0"/>
          <a:chOff x="0" y="0"/>
          <a:chExt cx="0" cy="0"/>
        </a:xfrm>
      </p:grpSpPr>
      <p:sp>
        <p:nvSpPr>
          <p:cNvPr id="11" name="Text Placeholder 9">
            <a:extLst>
              <a:ext uri="{FF2B5EF4-FFF2-40B4-BE49-F238E27FC236}">
                <a16:creationId xmlns:a16="http://schemas.microsoft.com/office/drawing/2014/main" id="{5B888110-1368-42BD-B6BB-06857D35111D}"/>
              </a:ext>
            </a:extLst>
          </p:cNvPr>
          <p:cNvSpPr>
            <a:spLocks noGrp="1"/>
          </p:cNvSpPr>
          <p:nvPr>
            <p:ph type="body" sz="quarter" idx="14" hasCustomPrompt="1"/>
          </p:nvPr>
        </p:nvSpPr>
        <p:spPr>
          <a:xfrm>
            <a:off x="450733" y="1885903"/>
            <a:ext cx="3259239" cy="311803"/>
          </a:xfrm>
        </p:spPr>
        <p:txBody>
          <a:bodyPr/>
          <a:lstStyle>
            <a:lvl1pPr>
              <a:defRPr sz="1600" b="1">
                <a:latin typeface="+mj-lt"/>
              </a:defRPr>
            </a:lvl1pPr>
          </a:lstStyle>
          <a:p>
            <a:pPr lvl="0"/>
            <a:r>
              <a:rPr lang="en-GB"/>
              <a:t>Insert name here</a:t>
            </a:r>
          </a:p>
        </p:txBody>
      </p:sp>
      <p:sp>
        <p:nvSpPr>
          <p:cNvPr id="33" name="Picture Placeholder 41">
            <a:extLst>
              <a:ext uri="{FF2B5EF4-FFF2-40B4-BE49-F238E27FC236}">
                <a16:creationId xmlns:a16="http://schemas.microsoft.com/office/drawing/2014/main" id="{C86D7B59-DC6D-2C3F-2AAA-F767D909CA28}"/>
              </a:ext>
            </a:extLst>
          </p:cNvPr>
          <p:cNvSpPr>
            <a:spLocks noGrp="1"/>
          </p:cNvSpPr>
          <p:nvPr>
            <p:ph type="pic" sz="quarter" idx="23" hasCustomPrompt="1"/>
          </p:nvPr>
        </p:nvSpPr>
        <p:spPr>
          <a:xfrm>
            <a:off x="450732" y="2917157"/>
            <a:ext cx="3259239" cy="1532812"/>
          </a:xfrm>
        </p:spPr>
        <p:txBody>
          <a:bodyPr/>
          <a:lstStyle>
            <a:lvl1pPr algn="ctr">
              <a:spcAft>
                <a:spcPts val="0"/>
              </a:spcAft>
              <a:defRPr sz="1050"/>
            </a:lvl1pPr>
          </a:lstStyle>
          <a:p>
            <a:r>
              <a:rPr lang="en-GB"/>
              <a:t>Click to insert image</a:t>
            </a:r>
          </a:p>
        </p:txBody>
      </p:sp>
      <p:sp>
        <p:nvSpPr>
          <p:cNvPr id="34" name="Text Placeholder 8">
            <a:extLst>
              <a:ext uri="{FF2B5EF4-FFF2-40B4-BE49-F238E27FC236}">
                <a16:creationId xmlns:a16="http://schemas.microsoft.com/office/drawing/2014/main" id="{EEFF2258-11C1-05FD-9BF8-383E4666702D}"/>
              </a:ext>
            </a:extLst>
          </p:cNvPr>
          <p:cNvSpPr>
            <a:spLocks noGrp="1"/>
          </p:cNvSpPr>
          <p:nvPr>
            <p:ph type="body" sz="quarter" idx="30" hasCustomPrompt="1"/>
          </p:nvPr>
        </p:nvSpPr>
        <p:spPr>
          <a:xfrm>
            <a:off x="450733" y="2284065"/>
            <a:ext cx="3259241" cy="240030"/>
          </a:xfrm>
        </p:spPr>
        <p:txBody>
          <a:bodyPr/>
          <a:lstStyle>
            <a:lvl1pPr>
              <a:defRPr sz="1050">
                <a:latin typeface="Arial" panose="020B0604020202020204" pitchFamily="34" charset="0"/>
              </a:defRPr>
            </a:lvl1pPr>
            <a:lvl2pPr>
              <a:defRPr>
                <a:latin typeface="Gotham Bold" pitchFamily="50" charset="0"/>
              </a:defRPr>
            </a:lvl2pPr>
            <a:lvl3pPr>
              <a:defRPr>
                <a:latin typeface="Gotham Bold" pitchFamily="50" charset="0"/>
              </a:defRPr>
            </a:lvl3pPr>
            <a:lvl4pPr>
              <a:defRPr>
                <a:latin typeface="Gotham Bold" pitchFamily="50" charset="0"/>
              </a:defRPr>
            </a:lvl4pPr>
            <a:lvl5pPr>
              <a:defRPr>
                <a:latin typeface="Gotham Bold" pitchFamily="50" charset="0"/>
              </a:defRPr>
            </a:lvl5pPr>
          </a:lstStyle>
          <a:p>
            <a:pPr lvl="0"/>
            <a:r>
              <a:rPr lang="en-GB"/>
              <a:t>Insert job title here</a:t>
            </a:r>
          </a:p>
        </p:txBody>
      </p:sp>
      <p:sp>
        <p:nvSpPr>
          <p:cNvPr id="35" name="Text Placeholder 10">
            <a:extLst>
              <a:ext uri="{FF2B5EF4-FFF2-40B4-BE49-F238E27FC236}">
                <a16:creationId xmlns:a16="http://schemas.microsoft.com/office/drawing/2014/main" id="{E4990F1D-66B4-2B1E-0A76-96002A7EB6EF}"/>
              </a:ext>
            </a:extLst>
          </p:cNvPr>
          <p:cNvSpPr>
            <a:spLocks noGrp="1"/>
          </p:cNvSpPr>
          <p:nvPr>
            <p:ph type="body" sz="quarter" idx="31" hasCustomPrompt="1"/>
          </p:nvPr>
        </p:nvSpPr>
        <p:spPr>
          <a:xfrm>
            <a:off x="450733" y="2495519"/>
            <a:ext cx="3259240" cy="240030"/>
          </a:xfrm>
        </p:spPr>
        <p:txBody>
          <a:bodyPr/>
          <a:lstStyle>
            <a:lvl1pPr>
              <a:defRPr sz="1050"/>
            </a:lvl1pPr>
          </a:lstStyle>
          <a:p>
            <a:pPr lvl="0"/>
            <a:r>
              <a:rPr lang="en-GB"/>
              <a:t>Insert email and number</a:t>
            </a:r>
          </a:p>
        </p:txBody>
      </p:sp>
      <p:sp>
        <p:nvSpPr>
          <p:cNvPr id="37" name="Text Placeholder 41">
            <a:extLst>
              <a:ext uri="{FF2B5EF4-FFF2-40B4-BE49-F238E27FC236}">
                <a16:creationId xmlns:a16="http://schemas.microsoft.com/office/drawing/2014/main" id="{80B6ED75-1B70-6F1D-1A01-6E952EEF1643}"/>
              </a:ext>
            </a:extLst>
          </p:cNvPr>
          <p:cNvSpPr>
            <a:spLocks noGrp="1"/>
          </p:cNvSpPr>
          <p:nvPr>
            <p:ph type="body" sz="quarter" idx="32" hasCustomPrompt="1"/>
          </p:nvPr>
        </p:nvSpPr>
        <p:spPr>
          <a:xfrm>
            <a:off x="450733" y="4555905"/>
            <a:ext cx="3259239" cy="1379326"/>
          </a:xfrm>
        </p:spPr>
        <p:txBody>
          <a:bodyPr/>
          <a:lstStyle>
            <a:lvl1pPr>
              <a:defRPr sz="1050"/>
            </a:lvl1pPr>
            <a:lvl2pPr>
              <a:defRPr sz="1050"/>
            </a:lvl2pPr>
            <a:lvl3pPr>
              <a:defRPr sz="1050"/>
            </a:lvl3pPr>
            <a:lvl4pPr>
              <a:defRPr sz="1050"/>
            </a:lvl4pPr>
            <a:lvl5pPr>
              <a:defRPr sz="1050"/>
            </a:lvl5pPr>
          </a:lstStyle>
          <a:p>
            <a:pPr lvl="0"/>
            <a:r>
              <a:rPr lang="en-GB"/>
              <a:t>Insert text here</a:t>
            </a:r>
          </a:p>
          <a:p>
            <a:pPr lvl="1"/>
            <a:r>
              <a:rPr lang="en-GB"/>
              <a:t>Second level</a:t>
            </a:r>
          </a:p>
          <a:p>
            <a:pPr lvl="2"/>
            <a:r>
              <a:rPr lang="en-GB"/>
              <a:t>Third level</a:t>
            </a:r>
          </a:p>
          <a:p>
            <a:pPr lvl="3"/>
            <a:r>
              <a:rPr lang="en-GB"/>
              <a:t>Fourth level</a:t>
            </a:r>
          </a:p>
          <a:p>
            <a:pPr lvl="4"/>
            <a:r>
              <a:rPr lang="en-GB"/>
              <a:t>Fifth level</a:t>
            </a:r>
          </a:p>
        </p:txBody>
      </p:sp>
      <p:sp>
        <p:nvSpPr>
          <p:cNvPr id="41" name="Text Placeholder 9">
            <a:extLst>
              <a:ext uri="{FF2B5EF4-FFF2-40B4-BE49-F238E27FC236}">
                <a16:creationId xmlns:a16="http://schemas.microsoft.com/office/drawing/2014/main" id="{FEF0DE60-C46F-EE68-781B-5212D532B310}"/>
              </a:ext>
            </a:extLst>
          </p:cNvPr>
          <p:cNvSpPr>
            <a:spLocks noGrp="1"/>
          </p:cNvSpPr>
          <p:nvPr>
            <p:ph type="body" sz="quarter" idx="33" hasCustomPrompt="1"/>
          </p:nvPr>
        </p:nvSpPr>
        <p:spPr>
          <a:xfrm>
            <a:off x="4043611" y="1885903"/>
            <a:ext cx="3259239" cy="311803"/>
          </a:xfrm>
        </p:spPr>
        <p:txBody>
          <a:bodyPr/>
          <a:lstStyle>
            <a:lvl1pPr>
              <a:defRPr sz="1600" b="1">
                <a:latin typeface="+mj-lt"/>
              </a:defRPr>
            </a:lvl1pPr>
          </a:lstStyle>
          <a:p>
            <a:pPr lvl="0"/>
            <a:r>
              <a:rPr lang="en-GB"/>
              <a:t>Insert name here</a:t>
            </a:r>
          </a:p>
        </p:txBody>
      </p:sp>
      <p:sp>
        <p:nvSpPr>
          <p:cNvPr id="44" name="Picture Placeholder 41">
            <a:extLst>
              <a:ext uri="{FF2B5EF4-FFF2-40B4-BE49-F238E27FC236}">
                <a16:creationId xmlns:a16="http://schemas.microsoft.com/office/drawing/2014/main" id="{B88C1FED-7445-4D66-9E45-18FAB5975533}"/>
              </a:ext>
            </a:extLst>
          </p:cNvPr>
          <p:cNvSpPr>
            <a:spLocks noGrp="1"/>
          </p:cNvSpPr>
          <p:nvPr>
            <p:ph type="pic" sz="quarter" idx="34" hasCustomPrompt="1"/>
          </p:nvPr>
        </p:nvSpPr>
        <p:spPr>
          <a:xfrm>
            <a:off x="4038113" y="2917157"/>
            <a:ext cx="3267550" cy="1532812"/>
          </a:xfrm>
        </p:spPr>
        <p:txBody>
          <a:bodyPr/>
          <a:lstStyle>
            <a:lvl1pPr algn="ctr">
              <a:spcAft>
                <a:spcPts val="0"/>
              </a:spcAft>
              <a:defRPr sz="1050"/>
            </a:lvl1pPr>
          </a:lstStyle>
          <a:p>
            <a:r>
              <a:rPr lang="en-GB"/>
              <a:t>Click to insert image</a:t>
            </a:r>
          </a:p>
        </p:txBody>
      </p:sp>
      <p:sp>
        <p:nvSpPr>
          <p:cNvPr id="56" name="Text Placeholder 8">
            <a:extLst>
              <a:ext uri="{FF2B5EF4-FFF2-40B4-BE49-F238E27FC236}">
                <a16:creationId xmlns:a16="http://schemas.microsoft.com/office/drawing/2014/main" id="{C3C6AAF0-9E2E-C3D3-CE96-E6E04C6B00FD}"/>
              </a:ext>
            </a:extLst>
          </p:cNvPr>
          <p:cNvSpPr>
            <a:spLocks noGrp="1"/>
          </p:cNvSpPr>
          <p:nvPr>
            <p:ph type="body" sz="quarter" idx="35" hasCustomPrompt="1"/>
          </p:nvPr>
        </p:nvSpPr>
        <p:spPr>
          <a:xfrm>
            <a:off x="4043611" y="2284065"/>
            <a:ext cx="3259241" cy="240030"/>
          </a:xfrm>
        </p:spPr>
        <p:txBody>
          <a:bodyPr/>
          <a:lstStyle>
            <a:lvl1pPr>
              <a:defRPr sz="1050">
                <a:latin typeface="Arial" panose="020B0604020202020204" pitchFamily="34" charset="0"/>
              </a:defRPr>
            </a:lvl1pPr>
            <a:lvl2pPr>
              <a:defRPr>
                <a:latin typeface="Gotham Bold" pitchFamily="50" charset="0"/>
              </a:defRPr>
            </a:lvl2pPr>
            <a:lvl3pPr>
              <a:defRPr>
                <a:latin typeface="Gotham Bold" pitchFamily="50" charset="0"/>
              </a:defRPr>
            </a:lvl3pPr>
            <a:lvl4pPr>
              <a:defRPr>
                <a:latin typeface="Gotham Bold" pitchFamily="50" charset="0"/>
              </a:defRPr>
            </a:lvl4pPr>
            <a:lvl5pPr>
              <a:defRPr>
                <a:latin typeface="Gotham Bold" pitchFamily="50" charset="0"/>
              </a:defRPr>
            </a:lvl5pPr>
          </a:lstStyle>
          <a:p>
            <a:pPr lvl="0"/>
            <a:r>
              <a:rPr lang="en-GB"/>
              <a:t>Insert job title here</a:t>
            </a:r>
          </a:p>
        </p:txBody>
      </p:sp>
      <p:sp>
        <p:nvSpPr>
          <p:cNvPr id="57" name="Text Placeholder 10">
            <a:extLst>
              <a:ext uri="{FF2B5EF4-FFF2-40B4-BE49-F238E27FC236}">
                <a16:creationId xmlns:a16="http://schemas.microsoft.com/office/drawing/2014/main" id="{7AE72121-6A28-003D-72E0-539FF3112313}"/>
              </a:ext>
            </a:extLst>
          </p:cNvPr>
          <p:cNvSpPr>
            <a:spLocks noGrp="1"/>
          </p:cNvSpPr>
          <p:nvPr>
            <p:ph type="body" sz="quarter" idx="36" hasCustomPrompt="1"/>
          </p:nvPr>
        </p:nvSpPr>
        <p:spPr>
          <a:xfrm>
            <a:off x="4043611" y="2495519"/>
            <a:ext cx="3259240" cy="240030"/>
          </a:xfrm>
        </p:spPr>
        <p:txBody>
          <a:bodyPr/>
          <a:lstStyle>
            <a:lvl1pPr>
              <a:defRPr sz="1050"/>
            </a:lvl1pPr>
          </a:lstStyle>
          <a:p>
            <a:pPr lvl="0"/>
            <a:r>
              <a:rPr lang="en-GB"/>
              <a:t>Insert email and number</a:t>
            </a:r>
          </a:p>
        </p:txBody>
      </p:sp>
      <p:sp>
        <p:nvSpPr>
          <p:cNvPr id="58" name="Text Placeholder 41">
            <a:extLst>
              <a:ext uri="{FF2B5EF4-FFF2-40B4-BE49-F238E27FC236}">
                <a16:creationId xmlns:a16="http://schemas.microsoft.com/office/drawing/2014/main" id="{5DA6FEA7-5857-97A5-5650-E3BD78293757}"/>
              </a:ext>
            </a:extLst>
          </p:cNvPr>
          <p:cNvSpPr>
            <a:spLocks noGrp="1"/>
          </p:cNvSpPr>
          <p:nvPr>
            <p:ph type="body" sz="quarter" idx="37" hasCustomPrompt="1"/>
          </p:nvPr>
        </p:nvSpPr>
        <p:spPr>
          <a:xfrm>
            <a:off x="4043611" y="4555905"/>
            <a:ext cx="3259239" cy="1379326"/>
          </a:xfrm>
        </p:spPr>
        <p:txBody>
          <a:bodyPr/>
          <a:lstStyle>
            <a:lvl1pPr>
              <a:defRPr sz="1050"/>
            </a:lvl1pPr>
            <a:lvl2pPr>
              <a:defRPr sz="1050"/>
            </a:lvl2pPr>
            <a:lvl3pPr>
              <a:defRPr sz="1050"/>
            </a:lvl3pPr>
            <a:lvl4pPr>
              <a:defRPr sz="1050"/>
            </a:lvl4pPr>
            <a:lvl5pPr>
              <a:defRPr sz="1050"/>
            </a:lvl5pPr>
          </a:lstStyle>
          <a:p>
            <a:pPr lvl="0"/>
            <a:r>
              <a:rPr lang="en-GB"/>
              <a:t>Insert text here</a:t>
            </a:r>
          </a:p>
          <a:p>
            <a:pPr lvl="1"/>
            <a:r>
              <a:rPr lang="en-GB"/>
              <a:t>Second level</a:t>
            </a:r>
          </a:p>
          <a:p>
            <a:pPr lvl="2"/>
            <a:r>
              <a:rPr lang="en-GB"/>
              <a:t>Third level</a:t>
            </a:r>
          </a:p>
          <a:p>
            <a:pPr lvl="3"/>
            <a:r>
              <a:rPr lang="en-GB"/>
              <a:t>Fourth level</a:t>
            </a:r>
          </a:p>
          <a:p>
            <a:pPr lvl="4"/>
            <a:r>
              <a:rPr lang="en-GB"/>
              <a:t>Fifth level</a:t>
            </a:r>
          </a:p>
        </p:txBody>
      </p:sp>
      <p:sp>
        <p:nvSpPr>
          <p:cNvPr id="59" name="Text Placeholder 9">
            <a:extLst>
              <a:ext uri="{FF2B5EF4-FFF2-40B4-BE49-F238E27FC236}">
                <a16:creationId xmlns:a16="http://schemas.microsoft.com/office/drawing/2014/main" id="{1D5B272A-E1D6-FF85-CEE1-36F9F9AE3D10}"/>
              </a:ext>
            </a:extLst>
          </p:cNvPr>
          <p:cNvSpPr>
            <a:spLocks noGrp="1"/>
          </p:cNvSpPr>
          <p:nvPr>
            <p:ph type="body" sz="quarter" idx="38" hasCustomPrompt="1"/>
          </p:nvPr>
        </p:nvSpPr>
        <p:spPr>
          <a:xfrm>
            <a:off x="7636271" y="1885903"/>
            <a:ext cx="3259239" cy="311803"/>
          </a:xfrm>
        </p:spPr>
        <p:txBody>
          <a:bodyPr/>
          <a:lstStyle>
            <a:lvl1pPr>
              <a:defRPr sz="1600" b="1">
                <a:latin typeface="+mj-lt"/>
              </a:defRPr>
            </a:lvl1pPr>
          </a:lstStyle>
          <a:p>
            <a:pPr lvl="0"/>
            <a:r>
              <a:rPr lang="en-GB"/>
              <a:t>Insert name here</a:t>
            </a:r>
          </a:p>
        </p:txBody>
      </p:sp>
      <p:sp>
        <p:nvSpPr>
          <p:cNvPr id="60" name="Picture Placeholder 41">
            <a:extLst>
              <a:ext uri="{FF2B5EF4-FFF2-40B4-BE49-F238E27FC236}">
                <a16:creationId xmlns:a16="http://schemas.microsoft.com/office/drawing/2014/main" id="{BC46864A-9A8D-014E-0D62-6C2AFC8829AB}"/>
              </a:ext>
            </a:extLst>
          </p:cNvPr>
          <p:cNvSpPr>
            <a:spLocks noGrp="1"/>
          </p:cNvSpPr>
          <p:nvPr>
            <p:ph type="pic" sz="quarter" idx="39" hasCustomPrompt="1"/>
          </p:nvPr>
        </p:nvSpPr>
        <p:spPr>
          <a:xfrm>
            <a:off x="7640428" y="2917157"/>
            <a:ext cx="3255079" cy="1532812"/>
          </a:xfrm>
        </p:spPr>
        <p:txBody>
          <a:bodyPr/>
          <a:lstStyle>
            <a:lvl1pPr algn="ctr">
              <a:spcAft>
                <a:spcPts val="0"/>
              </a:spcAft>
              <a:defRPr sz="1050"/>
            </a:lvl1pPr>
          </a:lstStyle>
          <a:p>
            <a:r>
              <a:rPr lang="en-GB"/>
              <a:t>Click to insert image</a:t>
            </a:r>
          </a:p>
        </p:txBody>
      </p:sp>
      <p:sp>
        <p:nvSpPr>
          <p:cNvPr id="61" name="Text Placeholder 8">
            <a:extLst>
              <a:ext uri="{FF2B5EF4-FFF2-40B4-BE49-F238E27FC236}">
                <a16:creationId xmlns:a16="http://schemas.microsoft.com/office/drawing/2014/main" id="{36A660E8-734E-C4CD-1A09-B7CCB2D25004}"/>
              </a:ext>
            </a:extLst>
          </p:cNvPr>
          <p:cNvSpPr>
            <a:spLocks noGrp="1"/>
          </p:cNvSpPr>
          <p:nvPr>
            <p:ph type="body" sz="quarter" idx="40" hasCustomPrompt="1"/>
          </p:nvPr>
        </p:nvSpPr>
        <p:spPr>
          <a:xfrm>
            <a:off x="7636271" y="2284065"/>
            <a:ext cx="3259241" cy="240030"/>
          </a:xfrm>
        </p:spPr>
        <p:txBody>
          <a:bodyPr/>
          <a:lstStyle>
            <a:lvl1pPr>
              <a:defRPr sz="1050">
                <a:latin typeface="Arial" panose="020B0604020202020204" pitchFamily="34" charset="0"/>
              </a:defRPr>
            </a:lvl1pPr>
            <a:lvl2pPr>
              <a:defRPr>
                <a:latin typeface="Gotham Bold" pitchFamily="50" charset="0"/>
              </a:defRPr>
            </a:lvl2pPr>
            <a:lvl3pPr>
              <a:defRPr>
                <a:latin typeface="Gotham Bold" pitchFamily="50" charset="0"/>
              </a:defRPr>
            </a:lvl3pPr>
            <a:lvl4pPr>
              <a:defRPr>
                <a:latin typeface="Gotham Bold" pitchFamily="50" charset="0"/>
              </a:defRPr>
            </a:lvl4pPr>
            <a:lvl5pPr>
              <a:defRPr>
                <a:latin typeface="Gotham Bold" pitchFamily="50" charset="0"/>
              </a:defRPr>
            </a:lvl5pPr>
          </a:lstStyle>
          <a:p>
            <a:pPr lvl="0"/>
            <a:r>
              <a:rPr lang="en-GB"/>
              <a:t>Insert job title here</a:t>
            </a:r>
          </a:p>
        </p:txBody>
      </p:sp>
      <p:sp>
        <p:nvSpPr>
          <p:cNvPr id="62" name="Text Placeholder 10">
            <a:extLst>
              <a:ext uri="{FF2B5EF4-FFF2-40B4-BE49-F238E27FC236}">
                <a16:creationId xmlns:a16="http://schemas.microsoft.com/office/drawing/2014/main" id="{500AC086-CAAE-76A2-1C8C-2A78BF72F07E}"/>
              </a:ext>
            </a:extLst>
          </p:cNvPr>
          <p:cNvSpPr>
            <a:spLocks noGrp="1"/>
          </p:cNvSpPr>
          <p:nvPr>
            <p:ph type="body" sz="quarter" idx="41" hasCustomPrompt="1"/>
          </p:nvPr>
        </p:nvSpPr>
        <p:spPr>
          <a:xfrm>
            <a:off x="7636271" y="2495519"/>
            <a:ext cx="3259240" cy="240030"/>
          </a:xfrm>
        </p:spPr>
        <p:txBody>
          <a:bodyPr/>
          <a:lstStyle>
            <a:lvl1pPr>
              <a:defRPr sz="1050"/>
            </a:lvl1pPr>
          </a:lstStyle>
          <a:p>
            <a:pPr lvl="0"/>
            <a:r>
              <a:rPr lang="en-GB"/>
              <a:t>Insert email and number</a:t>
            </a:r>
          </a:p>
        </p:txBody>
      </p:sp>
      <p:sp>
        <p:nvSpPr>
          <p:cNvPr id="63" name="Text Placeholder 41">
            <a:extLst>
              <a:ext uri="{FF2B5EF4-FFF2-40B4-BE49-F238E27FC236}">
                <a16:creationId xmlns:a16="http://schemas.microsoft.com/office/drawing/2014/main" id="{99277F9E-BF6F-8256-FF0F-34C61F83B8ED}"/>
              </a:ext>
            </a:extLst>
          </p:cNvPr>
          <p:cNvSpPr>
            <a:spLocks noGrp="1"/>
          </p:cNvSpPr>
          <p:nvPr>
            <p:ph type="body" sz="quarter" idx="42" hasCustomPrompt="1"/>
          </p:nvPr>
        </p:nvSpPr>
        <p:spPr>
          <a:xfrm>
            <a:off x="7636271" y="4555905"/>
            <a:ext cx="3259239" cy="1379326"/>
          </a:xfrm>
        </p:spPr>
        <p:txBody>
          <a:bodyPr/>
          <a:lstStyle>
            <a:lvl1pPr>
              <a:defRPr sz="1050"/>
            </a:lvl1pPr>
            <a:lvl2pPr>
              <a:defRPr sz="1050"/>
            </a:lvl2pPr>
            <a:lvl3pPr>
              <a:defRPr sz="1050"/>
            </a:lvl3pPr>
            <a:lvl4pPr>
              <a:defRPr sz="1050"/>
            </a:lvl4pPr>
            <a:lvl5pPr>
              <a:defRPr sz="1050"/>
            </a:lvl5pPr>
          </a:lstStyle>
          <a:p>
            <a:pPr lvl="0"/>
            <a:r>
              <a:rPr lang="en-GB"/>
              <a:t>Insert text here</a:t>
            </a:r>
          </a:p>
          <a:p>
            <a:pPr lvl="1"/>
            <a:r>
              <a:rPr lang="en-GB"/>
              <a:t>Second level</a:t>
            </a:r>
          </a:p>
          <a:p>
            <a:pPr lvl="2"/>
            <a:r>
              <a:rPr lang="en-GB"/>
              <a:t>Third level</a:t>
            </a:r>
          </a:p>
          <a:p>
            <a:pPr lvl="3"/>
            <a:r>
              <a:rPr lang="en-GB"/>
              <a:t>Fourth level</a:t>
            </a:r>
          </a:p>
          <a:p>
            <a:pPr lvl="4"/>
            <a:r>
              <a:rPr lang="en-GB"/>
              <a:t>Fifth level</a:t>
            </a:r>
          </a:p>
        </p:txBody>
      </p:sp>
      <p:cxnSp>
        <p:nvCxnSpPr>
          <p:cNvPr id="64" name="Straight Connector 63">
            <a:extLst>
              <a:ext uri="{FF2B5EF4-FFF2-40B4-BE49-F238E27FC236}">
                <a16:creationId xmlns:a16="http://schemas.microsoft.com/office/drawing/2014/main" id="{302A9A9C-6AA3-0A62-0DDB-72B33FE0D5A8}"/>
              </a:ext>
            </a:extLst>
          </p:cNvPr>
          <p:cNvCxnSpPr>
            <a:cxnSpLocks/>
          </p:cNvCxnSpPr>
          <p:nvPr/>
        </p:nvCxnSpPr>
        <p:spPr>
          <a:xfrm>
            <a:off x="3885663" y="1877476"/>
            <a:ext cx="0" cy="4057755"/>
          </a:xfrm>
          <a:prstGeom prst="line">
            <a:avLst/>
          </a:prstGeom>
          <a:ln w="6350">
            <a:solidFill>
              <a:schemeClr val="tx1">
                <a:alpha val="12452"/>
              </a:scheme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965A1FF6-2E08-B027-5E73-184AFE07E38B}"/>
              </a:ext>
            </a:extLst>
          </p:cNvPr>
          <p:cNvCxnSpPr>
            <a:cxnSpLocks/>
          </p:cNvCxnSpPr>
          <p:nvPr/>
        </p:nvCxnSpPr>
        <p:spPr>
          <a:xfrm>
            <a:off x="7473044" y="1877476"/>
            <a:ext cx="0" cy="4057755"/>
          </a:xfrm>
          <a:prstGeom prst="line">
            <a:avLst/>
          </a:prstGeom>
          <a:ln w="6350">
            <a:solidFill>
              <a:schemeClr val="tx1">
                <a:alpha val="12452"/>
              </a:schemeClr>
            </a:solidFill>
          </a:ln>
        </p:spPr>
        <p:style>
          <a:lnRef idx="1">
            <a:schemeClr val="accent1"/>
          </a:lnRef>
          <a:fillRef idx="0">
            <a:schemeClr val="accent1"/>
          </a:fillRef>
          <a:effectRef idx="0">
            <a:schemeClr val="accent1"/>
          </a:effectRef>
          <a:fontRef idx="minor">
            <a:schemeClr val="tx1"/>
          </a:fontRef>
        </p:style>
      </p:cxnSp>
      <p:grpSp>
        <p:nvGrpSpPr>
          <p:cNvPr id="66" name="Group 65">
            <a:extLst>
              <a:ext uri="{FF2B5EF4-FFF2-40B4-BE49-F238E27FC236}">
                <a16:creationId xmlns:a16="http://schemas.microsoft.com/office/drawing/2014/main" id="{6967863B-103B-9AAC-56E5-14A07B94C31D}"/>
              </a:ext>
            </a:extLst>
          </p:cNvPr>
          <p:cNvGrpSpPr/>
          <p:nvPr/>
        </p:nvGrpSpPr>
        <p:grpSpPr>
          <a:xfrm>
            <a:off x="12284372" y="0"/>
            <a:ext cx="2174455" cy="4839558"/>
            <a:chOff x="838200" y="1150069"/>
            <a:chExt cx="2175021" cy="4839558"/>
          </a:xfrm>
        </p:grpSpPr>
        <p:sp>
          <p:nvSpPr>
            <p:cNvPr id="67" name="Rectangle 66">
              <a:extLst>
                <a:ext uri="{FF2B5EF4-FFF2-40B4-BE49-F238E27FC236}">
                  <a16:creationId xmlns:a16="http://schemas.microsoft.com/office/drawing/2014/main" id="{2D317557-E593-D10E-BB0E-E32EB6E31B58}"/>
                </a:ext>
              </a:extLst>
            </p:cNvPr>
            <p:cNvSpPr/>
            <p:nvPr/>
          </p:nvSpPr>
          <p:spPr>
            <a:xfrm>
              <a:off x="838200" y="1150069"/>
              <a:ext cx="2146445" cy="4839558"/>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333333"/>
                </a:solidFill>
              </a:endParaRPr>
            </a:p>
          </p:txBody>
        </p:sp>
        <p:sp>
          <p:nvSpPr>
            <p:cNvPr id="68" name="Rectangle 67">
              <a:extLst>
                <a:ext uri="{FF2B5EF4-FFF2-40B4-BE49-F238E27FC236}">
                  <a16:creationId xmlns:a16="http://schemas.microsoft.com/office/drawing/2014/main" id="{82AB975E-01E5-E274-D406-D15843C1B274}"/>
                </a:ext>
              </a:extLst>
            </p:cNvPr>
            <p:cNvSpPr/>
            <p:nvPr/>
          </p:nvSpPr>
          <p:spPr>
            <a:xfrm flipV="1">
              <a:off x="838200" y="1150069"/>
              <a:ext cx="2146445" cy="52016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799">
                <a:solidFill>
                  <a:srgbClr val="333333"/>
                </a:solidFill>
              </a:endParaRPr>
            </a:p>
          </p:txBody>
        </p:sp>
        <p:sp>
          <p:nvSpPr>
            <p:cNvPr id="69" name="TextBox 68">
              <a:extLst>
                <a:ext uri="{FF2B5EF4-FFF2-40B4-BE49-F238E27FC236}">
                  <a16:creationId xmlns:a16="http://schemas.microsoft.com/office/drawing/2014/main" id="{E23714D2-BE2E-CFA1-5518-7AF099F24EF4}"/>
                </a:ext>
              </a:extLst>
            </p:cNvPr>
            <p:cNvSpPr txBox="1"/>
            <p:nvPr/>
          </p:nvSpPr>
          <p:spPr>
            <a:xfrm>
              <a:off x="866775" y="2189496"/>
              <a:ext cx="2087197" cy="553998"/>
            </a:xfrm>
            <a:prstGeom prst="rect">
              <a:avLst/>
            </a:prstGeom>
            <a:noFill/>
          </p:spPr>
          <p:txBody>
            <a:bodyPr wrap="square" rtlCol="0">
              <a:spAutoFit/>
            </a:bodyPr>
            <a:lstStyle/>
            <a:p>
              <a:r>
                <a:rPr lang="en-GB" sz="1000" b="1">
                  <a:solidFill>
                    <a:srgbClr val="333333"/>
                  </a:solidFill>
                </a:rPr>
                <a:t>2. </a:t>
              </a:r>
              <a:r>
                <a:rPr lang="en-GB" sz="1000">
                  <a:solidFill>
                    <a:srgbClr val="333333"/>
                  </a:solidFill>
                </a:rPr>
                <a:t>Click on the </a:t>
              </a:r>
              <a:r>
                <a:rPr lang="en-GB" sz="1000" b="0">
                  <a:solidFill>
                    <a:srgbClr val="333333"/>
                  </a:solidFill>
                  <a:latin typeface="Arial" panose="020B0604020202020204" pitchFamily="34" charset="0"/>
                </a:rPr>
                <a:t>icon</a:t>
              </a:r>
              <a:r>
                <a:rPr lang="en-GB" sz="1000">
                  <a:solidFill>
                    <a:srgbClr val="333333"/>
                  </a:solidFill>
                </a:rPr>
                <a:t> in the middle of the placeholder and choose the image from your computer.</a:t>
              </a:r>
            </a:p>
          </p:txBody>
        </p:sp>
        <p:sp>
          <p:nvSpPr>
            <p:cNvPr id="70" name="TextBox 69">
              <a:extLst>
                <a:ext uri="{FF2B5EF4-FFF2-40B4-BE49-F238E27FC236}">
                  <a16:creationId xmlns:a16="http://schemas.microsoft.com/office/drawing/2014/main" id="{0FE108C8-A861-AEDC-188E-B7AB7C0922F5}"/>
                </a:ext>
              </a:extLst>
            </p:cNvPr>
            <p:cNvSpPr txBox="1"/>
            <p:nvPr/>
          </p:nvSpPr>
          <p:spPr>
            <a:xfrm>
              <a:off x="866774" y="2943679"/>
              <a:ext cx="2146447" cy="553998"/>
            </a:xfrm>
            <a:prstGeom prst="rect">
              <a:avLst/>
            </a:prstGeom>
            <a:noFill/>
          </p:spPr>
          <p:txBody>
            <a:bodyPr wrap="square" rtlCol="0">
              <a:spAutoFit/>
            </a:bodyPr>
            <a:lstStyle/>
            <a:p>
              <a:r>
                <a:rPr lang="en-GB" sz="1000" b="1">
                  <a:solidFill>
                    <a:srgbClr val="333333"/>
                  </a:solidFill>
                </a:rPr>
                <a:t>3. </a:t>
              </a:r>
              <a:r>
                <a:rPr lang="en-GB" sz="1000">
                  <a:solidFill>
                    <a:srgbClr val="333333"/>
                  </a:solidFill>
                </a:rPr>
                <a:t>Click on the </a:t>
              </a:r>
              <a:r>
                <a:rPr lang="en-GB" sz="1000" b="0">
                  <a:solidFill>
                    <a:srgbClr val="333333"/>
                  </a:solidFill>
                  <a:latin typeface="Arial" panose="020B0604020202020204" pitchFamily="34" charset="0"/>
                </a:rPr>
                <a:t>Format Picture </a:t>
              </a:r>
              <a:r>
                <a:rPr lang="en-GB" sz="1000">
                  <a:solidFill>
                    <a:srgbClr val="333333"/>
                  </a:solidFill>
                </a:rPr>
                <a:t>tab in the ribbon and use the tools to edit the image.</a:t>
              </a:r>
            </a:p>
          </p:txBody>
        </p:sp>
        <p:sp>
          <p:nvSpPr>
            <p:cNvPr id="71" name="TextBox 70">
              <a:extLst>
                <a:ext uri="{FF2B5EF4-FFF2-40B4-BE49-F238E27FC236}">
                  <a16:creationId xmlns:a16="http://schemas.microsoft.com/office/drawing/2014/main" id="{7FFF7F32-CA7C-01CA-387B-CB597BFE55A9}"/>
                </a:ext>
              </a:extLst>
            </p:cNvPr>
            <p:cNvSpPr txBox="1"/>
            <p:nvPr/>
          </p:nvSpPr>
          <p:spPr>
            <a:xfrm>
              <a:off x="866773" y="3543974"/>
              <a:ext cx="2146447" cy="1169551"/>
            </a:xfrm>
            <a:prstGeom prst="rect">
              <a:avLst/>
            </a:prstGeom>
            <a:noFill/>
          </p:spPr>
          <p:txBody>
            <a:bodyPr wrap="square" rtlCol="0">
              <a:spAutoFit/>
            </a:bodyPr>
            <a:lstStyle/>
            <a:p>
              <a:r>
                <a:rPr lang="en-GB" sz="1000" b="1">
                  <a:solidFill>
                    <a:srgbClr val="333333"/>
                  </a:solidFill>
                </a:rPr>
                <a:t>4. </a:t>
              </a:r>
              <a:r>
                <a:rPr lang="en-GB" sz="1000">
                  <a:solidFill>
                    <a:srgbClr val="333333"/>
                  </a:solidFill>
                </a:rPr>
                <a:t>Choose </a:t>
              </a:r>
              <a:r>
                <a:rPr lang="en-GB" sz="1000" b="0">
                  <a:solidFill>
                    <a:srgbClr val="333333"/>
                  </a:solidFill>
                  <a:latin typeface="Arial" panose="020B0604020202020204" pitchFamily="34" charset="0"/>
                </a:rPr>
                <a:t>Crop</a:t>
              </a:r>
              <a:r>
                <a:rPr lang="en-GB" sz="1000">
                  <a:solidFill>
                    <a:srgbClr val="333333"/>
                  </a:solidFill>
                </a:rPr>
                <a:t> to resize and move the image within the placeholder, using the white circles in the corners of the image. Click on the drop down arrow and choose </a:t>
              </a:r>
              <a:r>
                <a:rPr lang="en-GB" sz="1000" b="0">
                  <a:solidFill>
                    <a:srgbClr val="333333"/>
                  </a:solidFill>
                  <a:latin typeface="Arial" panose="020B0604020202020204" pitchFamily="34" charset="0"/>
                </a:rPr>
                <a:t>Fit </a:t>
              </a:r>
              <a:r>
                <a:rPr lang="en-GB" sz="1000">
                  <a:solidFill>
                    <a:srgbClr val="333333"/>
                  </a:solidFill>
                </a:rPr>
                <a:t>to fit the image to the placeholder.</a:t>
              </a:r>
            </a:p>
          </p:txBody>
        </p:sp>
        <p:sp>
          <p:nvSpPr>
            <p:cNvPr id="72" name="TextBox 71">
              <a:extLst>
                <a:ext uri="{FF2B5EF4-FFF2-40B4-BE49-F238E27FC236}">
                  <a16:creationId xmlns:a16="http://schemas.microsoft.com/office/drawing/2014/main" id="{291A5A86-D829-002C-1BA2-416A2BF603B1}"/>
                </a:ext>
              </a:extLst>
            </p:cNvPr>
            <p:cNvSpPr txBox="1"/>
            <p:nvPr/>
          </p:nvSpPr>
          <p:spPr>
            <a:xfrm>
              <a:off x="866774" y="4759822"/>
              <a:ext cx="2146447" cy="400110"/>
            </a:xfrm>
            <a:prstGeom prst="rect">
              <a:avLst/>
            </a:prstGeom>
            <a:noFill/>
          </p:spPr>
          <p:txBody>
            <a:bodyPr wrap="square" rtlCol="0">
              <a:spAutoFit/>
            </a:bodyPr>
            <a:lstStyle/>
            <a:p>
              <a:r>
                <a:rPr lang="en-GB" sz="1000" b="1">
                  <a:solidFill>
                    <a:srgbClr val="333333"/>
                  </a:solidFill>
                </a:rPr>
                <a:t>5. </a:t>
              </a:r>
              <a:r>
                <a:rPr lang="en-GB" sz="1000">
                  <a:solidFill>
                    <a:srgbClr val="333333"/>
                  </a:solidFill>
                </a:rPr>
                <a:t>Choose </a:t>
              </a:r>
              <a:r>
                <a:rPr lang="en-GB" sz="1000" b="0">
                  <a:solidFill>
                    <a:srgbClr val="333333"/>
                  </a:solidFill>
                  <a:latin typeface="Arial" panose="020B0604020202020204" pitchFamily="34" charset="0"/>
                </a:rPr>
                <a:t>Picture Colour </a:t>
              </a:r>
              <a:r>
                <a:rPr lang="en-GB" sz="1000">
                  <a:solidFill>
                    <a:srgbClr val="333333"/>
                  </a:solidFill>
                </a:rPr>
                <a:t>to adjust the Saturation, Tone, and Colour.</a:t>
              </a:r>
            </a:p>
          </p:txBody>
        </p:sp>
        <p:sp>
          <p:nvSpPr>
            <p:cNvPr id="73" name="TextBox 72">
              <a:extLst>
                <a:ext uri="{FF2B5EF4-FFF2-40B4-BE49-F238E27FC236}">
                  <a16:creationId xmlns:a16="http://schemas.microsoft.com/office/drawing/2014/main" id="{EE2E10D5-5C66-DC63-2BA2-7DCDE22CA48B}"/>
                </a:ext>
              </a:extLst>
            </p:cNvPr>
            <p:cNvSpPr txBox="1"/>
            <p:nvPr/>
          </p:nvSpPr>
          <p:spPr>
            <a:xfrm>
              <a:off x="866774" y="5360117"/>
              <a:ext cx="2146447" cy="553998"/>
            </a:xfrm>
            <a:prstGeom prst="rect">
              <a:avLst/>
            </a:prstGeom>
            <a:noFill/>
          </p:spPr>
          <p:txBody>
            <a:bodyPr wrap="square" rtlCol="0">
              <a:spAutoFit/>
            </a:bodyPr>
            <a:lstStyle/>
            <a:p>
              <a:r>
                <a:rPr lang="en-GB" sz="1000" b="1">
                  <a:solidFill>
                    <a:srgbClr val="333333"/>
                  </a:solidFill>
                </a:rPr>
                <a:t>6. </a:t>
              </a:r>
              <a:r>
                <a:rPr lang="en-GB" sz="1000">
                  <a:solidFill>
                    <a:srgbClr val="333333"/>
                  </a:solidFill>
                </a:rPr>
                <a:t>Choose </a:t>
              </a:r>
              <a:r>
                <a:rPr lang="en-GB" sz="1000" b="0">
                  <a:solidFill>
                    <a:srgbClr val="333333"/>
                  </a:solidFill>
                  <a:latin typeface="Arial" panose="020B0604020202020204" pitchFamily="34" charset="0"/>
                </a:rPr>
                <a:t>Picture Correction </a:t>
              </a:r>
              <a:r>
                <a:rPr lang="en-GB" sz="1000">
                  <a:solidFill>
                    <a:srgbClr val="333333"/>
                  </a:solidFill>
                </a:rPr>
                <a:t>to adjust the Sharpness, Brightness, and Contrast.</a:t>
              </a:r>
            </a:p>
          </p:txBody>
        </p:sp>
        <p:sp>
          <p:nvSpPr>
            <p:cNvPr id="74" name="TextBox 73">
              <a:extLst>
                <a:ext uri="{FF2B5EF4-FFF2-40B4-BE49-F238E27FC236}">
                  <a16:creationId xmlns:a16="http://schemas.microsoft.com/office/drawing/2014/main" id="{9FA14F54-8A0F-E5FB-FF98-400F48BB9A59}"/>
                </a:ext>
              </a:extLst>
            </p:cNvPr>
            <p:cNvSpPr txBox="1"/>
            <p:nvPr/>
          </p:nvSpPr>
          <p:spPr>
            <a:xfrm>
              <a:off x="1072610" y="1179173"/>
              <a:ext cx="1734772" cy="461665"/>
            </a:xfrm>
            <a:prstGeom prst="rect">
              <a:avLst/>
            </a:prstGeom>
            <a:noFill/>
          </p:spPr>
          <p:txBody>
            <a:bodyPr wrap="square" rtlCol="0">
              <a:spAutoFit/>
            </a:bodyPr>
            <a:lstStyle/>
            <a:p>
              <a:pPr algn="ctr"/>
              <a:r>
                <a:rPr lang="en-GB" sz="1200">
                  <a:solidFill>
                    <a:srgbClr val="333333"/>
                  </a:solidFill>
                  <a:latin typeface="+mn-lt"/>
                </a:rPr>
                <a:t>HOW TO INSERT AN IMAGE</a:t>
              </a:r>
            </a:p>
          </p:txBody>
        </p:sp>
        <p:sp>
          <p:nvSpPr>
            <p:cNvPr id="75" name="TextBox 74">
              <a:extLst>
                <a:ext uri="{FF2B5EF4-FFF2-40B4-BE49-F238E27FC236}">
                  <a16:creationId xmlns:a16="http://schemas.microsoft.com/office/drawing/2014/main" id="{97F3CE3C-8182-524B-F5A0-E4FFE3B1C019}"/>
                </a:ext>
              </a:extLst>
            </p:cNvPr>
            <p:cNvSpPr txBox="1"/>
            <p:nvPr/>
          </p:nvSpPr>
          <p:spPr>
            <a:xfrm>
              <a:off x="866775" y="1759910"/>
              <a:ext cx="2087197" cy="400110"/>
            </a:xfrm>
            <a:prstGeom prst="rect">
              <a:avLst/>
            </a:prstGeom>
            <a:noFill/>
          </p:spPr>
          <p:txBody>
            <a:bodyPr wrap="square" rtlCol="0">
              <a:spAutoFit/>
            </a:bodyPr>
            <a:lstStyle/>
            <a:p>
              <a:r>
                <a:rPr lang="en-GB" sz="1000" b="1">
                  <a:solidFill>
                    <a:srgbClr val="333333"/>
                  </a:solidFill>
                </a:rPr>
                <a:t>1. </a:t>
              </a:r>
              <a:r>
                <a:rPr lang="en-GB" sz="1000">
                  <a:solidFill>
                    <a:srgbClr val="333333"/>
                  </a:solidFill>
                </a:rPr>
                <a:t>If there is already an image present, </a:t>
              </a:r>
              <a:r>
                <a:rPr lang="en-GB" sz="1000">
                  <a:solidFill>
                    <a:srgbClr val="333333"/>
                  </a:solidFill>
                  <a:latin typeface="Arial" panose="020B0604020202020204" pitchFamily="34" charset="0"/>
                </a:rPr>
                <a:t>delete this first.</a:t>
              </a:r>
            </a:p>
          </p:txBody>
        </p:sp>
      </p:grpSp>
      <p:sp>
        <p:nvSpPr>
          <p:cNvPr id="4" name="Title 1">
            <a:extLst>
              <a:ext uri="{FF2B5EF4-FFF2-40B4-BE49-F238E27FC236}">
                <a16:creationId xmlns:a16="http://schemas.microsoft.com/office/drawing/2014/main" id="{F24C3E7C-23EE-B5EB-CC35-B5C26F232792}"/>
              </a:ext>
            </a:extLst>
          </p:cNvPr>
          <p:cNvSpPr>
            <a:spLocks noGrp="1"/>
          </p:cNvSpPr>
          <p:nvPr>
            <p:ph type="title" hasCustomPrompt="1"/>
          </p:nvPr>
        </p:nvSpPr>
        <p:spPr>
          <a:xfrm>
            <a:off x="450732" y="460771"/>
            <a:ext cx="10326690" cy="558405"/>
          </a:xfrm>
        </p:spPr>
        <p:txBody>
          <a:bodyPr/>
          <a:lstStyle>
            <a:lvl1pPr>
              <a:defRPr sz="3199"/>
            </a:lvl1pPr>
          </a:lstStyle>
          <a:p>
            <a:r>
              <a:rPr lang="en-GB"/>
              <a:t>Insert title here</a:t>
            </a:r>
          </a:p>
        </p:txBody>
      </p:sp>
      <p:cxnSp>
        <p:nvCxnSpPr>
          <p:cNvPr id="30" name="Straight Connector 29">
            <a:extLst>
              <a:ext uri="{FF2B5EF4-FFF2-40B4-BE49-F238E27FC236}">
                <a16:creationId xmlns:a16="http://schemas.microsoft.com/office/drawing/2014/main" id="{66C53B25-46DE-83A0-16EA-DA688396FA2C}"/>
              </a:ext>
            </a:extLst>
          </p:cNvPr>
          <p:cNvCxnSpPr>
            <a:cxnSpLocks/>
          </p:cNvCxnSpPr>
          <p:nvPr userDrawn="1"/>
        </p:nvCxnSpPr>
        <p:spPr>
          <a:xfrm>
            <a:off x="3885663" y="1877476"/>
            <a:ext cx="0" cy="4057755"/>
          </a:xfrm>
          <a:prstGeom prst="line">
            <a:avLst/>
          </a:prstGeom>
          <a:ln w="6350">
            <a:solidFill>
              <a:schemeClr val="tx1">
                <a:alpha val="12452"/>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A156F3CC-31DD-3CBC-BBB5-1255FDC688DB}"/>
              </a:ext>
            </a:extLst>
          </p:cNvPr>
          <p:cNvCxnSpPr>
            <a:cxnSpLocks/>
          </p:cNvCxnSpPr>
          <p:nvPr userDrawn="1"/>
        </p:nvCxnSpPr>
        <p:spPr>
          <a:xfrm>
            <a:off x="7473044" y="1877476"/>
            <a:ext cx="0" cy="4057755"/>
          </a:xfrm>
          <a:prstGeom prst="line">
            <a:avLst/>
          </a:prstGeom>
          <a:ln w="6350">
            <a:solidFill>
              <a:schemeClr val="tx1">
                <a:alpha val="12452"/>
              </a:schemeClr>
            </a:solidFill>
          </a:ln>
        </p:spPr>
        <p:style>
          <a:lnRef idx="1">
            <a:schemeClr val="accent1"/>
          </a:lnRef>
          <a:fillRef idx="0">
            <a:schemeClr val="accent1"/>
          </a:fillRef>
          <a:effectRef idx="0">
            <a:schemeClr val="accent1"/>
          </a:effectRef>
          <a:fontRef idx="minor">
            <a:schemeClr val="tx1"/>
          </a:fontRef>
        </p:style>
      </p:cxnSp>
      <p:grpSp>
        <p:nvGrpSpPr>
          <p:cNvPr id="32" name="Group 31">
            <a:extLst>
              <a:ext uri="{FF2B5EF4-FFF2-40B4-BE49-F238E27FC236}">
                <a16:creationId xmlns:a16="http://schemas.microsoft.com/office/drawing/2014/main" id="{3F054A75-E91F-EB20-EC1F-3FDD0202F9EB}"/>
              </a:ext>
            </a:extLst>
          </p:cNvPr>
          <p:cNvGrpSpPr/>
          <p:nvPr userDrawn="1"/>
        </p:nvGrpSpPr>
        <p:grpSpPr>
          <a:xfrm>
            <a:off x="12284372" y="0"/>
            <a:ext cx="2174455" cy="4839558"/>
            <a:chOff x="838200" y="1150069"/>
            <a:chExt cx="2175021" cy="4839558"/>
          </a:xfrm>
        </p:grpSpPr>
        <p:sp>
          <p:nvSpPr>
            <p:cNvPr id="36" name="Rectangle 35">
              <a:extLst>
                <a:ext uri="{FF2B5EF4-FFF2-40B4-BE49-F238E27FC236}">
                  <a16:creationId xmlns:a16="http://schemas.microsoft.com/office/drawing/2014/main" id="{C8D9C8B7-A6D8-77DD-D5DF-E79D9F663406}"/>
                </a:ext>
              </a:extLst>
            </p:cNvPr>
            <p:cNvSpPr/>
            <p:nvPr/>
          </p:nvSpPr>
          <p:spPr>
            <a:xfrm>
              <a:off x="838200" y="1150069"/>
              <a:ext cx="2146445" cy="4839558"/>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333333"/>
                </a:solidFill>
              </a:endParaRPr>
            </a:p>
          </p:txBody>
        </p:sp>
        <p:sp>
          <p:nvSpPr>
            <p:cNvPr id="38" name="Rectangle 37">
              <a:extLst>
                <a:ext uri="{FF2B5EF4-FFF2-40B4-BE49-F238E27FC236}">
                  <a16:creationId xmlns:a16="http://schemas.microsoft.com/office/drawing/2014/main" id="{2BC24D77-8AC4-CA5C-A7A1-10D384EF6924}"/>
                </a:ext>
              </a:extLst>
            </p:cNvPr>
            <p:cNvSpPr/>
            <p:nvPr/>
          </p:nvSpPr>
          <p:spPr>
            <a:xfrm flipV="1">
              <a:off x="838200" y="1150069"/>
              <a:ext cx="2146445" cy="52016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799">
                <a:solidFill>
                  <a:srgbClr val="333333"/>
                </a:solidFill>
              </a:endParaRPr>
            </a:p>
          </p:txBody>
        </p:sp>
        <p:sp>
          <p:nvSpPr>
            <p:cNvPr id="39" name="TextBox 38">
              <a:extLst>
                <a:ext uri="{FF2B5EF4-FFF2-40B4-BE49-F238E27FC236}">
                  <a16:creationId xmlns:a16="http://schemas.microsoft.com/office/drawing/2014/main" id="{F7F49143-6A9E-0904-3F92-DD89345ACFC8}"/>
                </a:ext>
              </a:extLst>
            </p:cNvPr>
            <p:cNvSpPr txBox="1"/>
            <p:nvPr/>
          </p:nvSpPr>
          <p:spPr>
            <a:xfrm>
              <a:off x="866775" y="2189496"/>
              <a:ext cx="2087197" cy="553998"/>
            </a:xfrm>
            <a:prstGeom prst="rect">
              <a:avLst/>
            </a:prstGeom>
            <a:noFill/>
          </p:spPr>
          <p:txBody>
            <a:bodyPr wrap="square" rtlCol="0">
              <a:spAutoFit/>
            </a:bodyPr>
            <a:lstStyle/>
            <a:p>
              <a:r>
                <a:rPr lang="en-GB" sz="1000" b="1">
                  <a:solidFill>
                    <a:srgbClr val="333333"/>
                  </a:solidFill>
                </a:rPr>
                <a:t>2. </a:t>
              </a:r>
              <a:r>
                <a:rPr lang="en-GB" sz="1000">
                  <a:solidFill>
                    <a:srgbClr val="333333"/>
                  </a:solidFill>
                </a:rPr>
                <a:t>Click on the </a:t>
              </a:r>
              <a:r>
                <a:rPr lang="en-GB" sz="1000" b="0">
                  <a:solidFill>
                    <a:srgbClr val="333333"/>
                  </a:solidFill>
                  <a:latin typeface="Arial" panose="020B0604020202020204" pitchFamily="34" charset="0"/>
                </a:rPr>
                <a:t>icon</a:t>
              </a:r>
              <a:r>
                <a:rPr lang="en-GB" sz="1000">
                  <a:solidFill>
                    <a:srgbClr val="333333"/>
                  </a:solidFill>
                </a:rPr>
                <a:t> in the middle of the placeholder and choose the image from your computer.</a:t>
              </a:r>
            </a:p>
          </p:txBody>
        </p:sp>
        <p:sp>
          <p:nvSpPr>
            <p:cNvPr id="40" name="TextBox 39">
              <a:extLst>
                <a:ext uri="{FF2B5EF4-FFF2-40B4-BE49-F238E27FC236}">
                  <a16:creationId xmlns:a16="http://schemas.microsoft.com/office/drawing/2014/main" id="{2A443A40-BC80-02C3-EA52-954B3907EF29}"/>
                </a:ext>
              </a:extLst>
            </p:cNvPr>
            <p:cNvSpPr txBox="1"/>
            <p:nvPr/>
          </p:nvSpPr>
          <p:spPr>
            <a:xfrm>
              <a:off x="866774" y="2943679"/>
              <a:ext cx="2146447" cy="553998"/>
            </a:xfrm>
            <a:prstGeom prst="rect">
              <a:avLst/>
            </a:prstGeom>
            <a:noFill/>
          </p:spPr>
          <p:txBody>
            <a:bodyPr wrap="square" rtlCol="0">
              <a:spAutoFit/>
            </a:bodyPr>
            <a:lstStyle/>
            <a:p>
              <a:r>
                <a:rPr lang="en-GB" sz="1000" b="1">
                  <a:solidFill>
                    <a:srgbClr val="333333"/>
                  </a:solidFill>
                </a:rPr>
                <a:t>3. </a:t>
              </a:r>
              <a:r>
                <a:rPr lang="en-GB" sz="1000">
                  <a:solidFill>
                    <a:srgbClr val="333333"/>
                  </a:solidFill>
                </a:rPr>
                <a:t>Click on the </a:t>
              </a:r>
              <a:r>
                <a:rPr lang="en-GB" sz="1000" b="0">
                  <a:solidFill>
                    <a:srgbClr val="333333"/>
                  </a:solidFill>
                  <a:latin typeface="Arial" panose="020B0604020202020204" pitchFamily="34" charset="0"/>
                </a:rPr>
                <a:t>Format Picture </a:t>
              </a:r>
              <a:r>
                <a:rPr lang="en-GB" sz="1000">
                  <a:solidFill>
                    <a:srgbClr val="333333"/>
                  </a:solidFill>
                </a:rPr>
                <a:t>tab in the ribbon and use the tools to edit the image.</a:t>
              </a:r>
            </a:p>
          </p:txBody>
        </p:sp>
        <p:sp>
          <p:nvSpPr>
            <p:cNvPr id="42" name="TextBox 41">
              <a:extLst>
                <a:ext uri="{FF2B5EF4-FFF2-40B4-BE49-F238E27FC236}">
                  <a16:creationId xmlns:a16="http://schemas.microsoft.com/office/drawing/2014/main" id="{E9D387FF-36C3-E9A8-E18B-2198996B7C50}"/>
                </a:ext>
              </a:extLst>
            </p:cNvPr>
            <p:cNvSpPr txBox="1"/>
            <p:nvPr/>
          </p:nvSpPr>
          <p:spPr>
            <a:xfrm>
              <a:off x="866773" y="3543974"/>
              <a:ext cx="2146447" cy="1169551"/>
            </a:xfrm>
            <a:prstGeom prst="rect">
              <a:avLst/>
            </a:prstGeom>
            <a:noFill/>
          </p:spPr>
          <p:txBody>
            <a:bodyPr wrap="square" rtlCol="0">
              <a:spAutoFit/>
            </a:bodyPr>
            <a:lstStyle/>
            <a:p>
              <a:r>
                <a:rPr lang="en-GB" sz="1000" b="1">
                  <a:solidFill>
                    <a:srgbClr val="333333"/>
                  </a:solidFill>
                </a:rPr>
                <a:t>4. </a:t>
              </a:r>
              <a:r>
                <a:rPr lang="en-GB" sz="1000">
                  <a:solidFill>
                    <a:srgbClr val="333333"/>
                  </a:solidFill>
                </a:rPr>
                <a:t>Choose </a:t>
              </a:r>
              <a:r>
                <a:rPr lang="en-GB" sz="1000" b="0">
                  <a:solidFill>
                    <a:srgbClr val="333333"/>
                  </a:solidFill>
                  <a:latin typeface="Arial" panose="020B0604020202020204" pitchFamily="34" charset="0"/>
                </a:rPr>
                <a:t>Crop</a:t>
              </a:r>
              <a:r>
                <a:rPr lang="en-GB" sz="1000">
                  <a:solidFill>
                    <a:srgbClr val="333333"/>
                  </a:solidFill>
                </a:rPr>
                <a:t> to resize and move the image within the placeholder, using the white circles in the corners of the image. Click on the drop down arrow and choose </a:t>
              </a:r>
              <a:r>
                <a:rPr lang="en-GB" sz="1000" b="0">
                  <a:solidFill>
                    <a:srgbClr val="333333"/>
                  </a:solidFill>
                  <a:latin typeface="Arial" panose="020B0604020202020204" pitchFamily="34" charset="0"/>
                </a:rPr>
                <a:t>Fit </a:t>
              </a:r>
              <a:r>
                <a:rPr lang="en-GB" sz="1000">
                  <a:solidFill>
                    <a:srgbClr val="333333"/>
                  </a:solidFill>
                </a:rPr>
                <a:t>to fit the image to the placeholder.</a:t>
              </a:r>
            </a:p>
          </p:txBody>
        </p:sp>
        <p:sp>
          <p:nvSpPr>
            <p:cNvPr id="43" name="TextBox 42">
              <a:extLst>
                <a:ext uri="{FF2B5EF4-FFF2-40B4-BE49-F238E27FC236}">
                  <a16:creationId xmlns:a16="http://schemas.microsoft.com/office/drawing/2014/main" id="{A869821D-2398-729B-38A0-BC18DCE0E0BE}"/>
                </a:ext>
              </a:extLst>
            </p:cNvPr>
            <p:cNvSpPr txBox="1"/>
            <p:nvPr/>
          </p:nvSpPr>
          <p:spPr>
            <a:xfrm>
              <a:off x="866774" y="4759822"/>
              <a:ext cx="2146447" cy="400110"/>
            </a:xfrm>
            <a:prstGeom prst="rect">
              <a:avLst/>
            </a:prstGeom>
            <a:noFill/>
          </p:spPr>
          <p:txBody>
            <a:bodyPr wrap="square" rtlCol="0">
              <a:spAutoFit/>
            </a:bodyPr>
            <a:lstStyle/>
            <a:p>
              <a:r>
                <a:rPr lang="en-GB" sz="1000" b="1">
                  <a:solidFill>
                    <a:srgbClr val="333333"/>
                  </a:solidFill>
                </a:rPr>
                <a:t>5. </a:t>
              </a:r>
              <a:r>
                <a:rPr lang="en-GB" sz="1000">
                  <a:solidFill>
                    <a:srgbClr val="333333"/>
                  </a:solidFill>
                </a:rPr>
                <a:t>Choose </a:t>
              </a:r>
              <a:r>
                <a:rPr lang="en-GB" sz="1000" b="0">
                  <a:solidFill>
                    <a:srgbClr val="333333"/>
                  </a:solidFill>
                  <a:latin typeface="Arial" panose="020B0604020202020204" pitchFamily="34" charset="0"/>
                </a:rPr>
                <a:t>Picture Colour </a:t>
              </a:r>
              <a:r>
                <a:rPr lang="en-GB" sz="1000">
                  <a:solidFill>
                    <a:srgbClr val="333333"/>
                  </a:solidFill>
                </a:rPr>
                <a:t>to adjust the Saturation, Tone, and Colour.</a:t>
              </a:r>
            </a:p>
          </p:txBody>
        </p:sp>
        <p:sp>
          <p:nvSpPr>
            <p:cNvPr id="45" name="TextBox 44">
              <a:extLst>
                <a:ext uri="{FF2B5EF4-FFF2-40B4-BE49-F238E27FC236}">
                  <a16:creationId xmlns:a16="http://schemas.microsoft.com/office/drawing/2014/main" id="{0132158E-043B-9E40-9E33-FE2E46B5F206}"/>
                </a:ext>
              </a:extLst>
            </p:cNvPr>
            <p:cNvSpPr txBox="1"/>
            <p:nvPr/>
          </p:nvSpPr>
          <p:spPr>
            <a:xfrm>
              <a:off x="866774" y="5360117"/>
              <a:ext cx="2146447" cy="553998"/>
            </a:xfrm>
            <a:prstGeom prst="rect">
              <a:avLst/>
            </a:prstGeom>
            <a:noFill/>
          </p:spPr>
          <p:txBody>
            <a:bodyPr wrap="square" rtlCol="0">
              <a:spAutoFit/>
            </a:bodyPr>
            <a:lstStyle/>
            <a:p>
              <a:r>
                <a:rPr lang="en-GB" sz="1000" b="1">
                  <a:solidFill>
                    <a:srgbClr val="333333"/>
                  </a:solidFill>
                </a:rPr>
                <a:t>6. </a:t>
              </a:r>
              <a:r>
                <a:rPr lang="en-GB" sz="1000">
                  <a:solidFill>
                    <a:srgbClr val="333333"/>
                  </a:solidFill>
                </a:rPr>
                <a:t>Choose </a:t>
              </a:r>
              <a:r>
                <a:rPr lang="en-GB" sz="1000" b="0">
                  <a:solidFill>
                    <a:srgbClr val="333333"/>
                  </a:solidFill>
                  <a:latin typeface="Arial" panose="020B0604020202020204" pitchFamily="34" charset="0"/>
                </a:rPr>
                <a:t>Picture Correction </a:t>
              </a:r>
              <a:r>
                <a:rPr lang="en-GB" sz="1000">
                  <a:solidFill>
                    <a:srgbClr val="333333"/>
                  </a:solidFill>
                </a:rPr>
                <a:t>to adjust the Sharpness, Brightness, and Contrast.</a:t>
              </a:r>
            </a:p>
          </p:txBody>
        </p:sp>
        <p:sp>
          <p:nvSpPr>
            <p:cNvPr id="46" name="TextBox 45">
              <a:extLst>
                <a:ext uri="{FF2B5EF4-FFF2-40B4-BE49-F238E27FC236}">
                  <a16:creationId xmlns:a16="http://schemas.microsoft.com/office/drawing/2014/main" id="{8B2A8BC9-844F-730B-D299-08B34950F847}"/>
                </a:ext>
              </a:extLst>
            </p:cNvPr>
            <p:cNvSpPr txBox="1"/>
            <p:nvPr/>
          </p:nvSpPr>
          <p:spPr>
            <a:xfrm>
              <a:off x="1072610" y="1179173"/>
              <a:ext cx="1734772" cy="461665"/>
            </a:xfrm>
            <a:prstGeom prst="rect">
              <a:avLst/>
            </a:prstGeom>
            <a:noFill/>
          </p:spPr>
          <p:txBody>
            <a:bodyPr wrap="square" rtlCol="0">
              <a:spAutoFit/>
            </a:bodyPr>
            <a:lstStyle/>
            <a:p>
              <a:pPr algn="ctr"/>
              <a:r>
                <a:rPr lang="en-GB" sz="1200">
                  <a:solidFill>
                    <a:srgbClr val="333333"/>
                  </a:solidFill>
                  <a:latin typeface="+mn-lt"/>
                </a:rPr>
                <a:t>HOW TO INSERT AN IMAGE</a:t>
              </a:r>
            </a:p>
          </p:txBody>
        </p:sp>
        <p:sp>
          <p:nvSpPr>
            <p:cNvPr id="47" name="TextBox 46">
              <a:extLst>
                <a:ext uri="{FF2B5EF4-FFF2-40B4-BE49-F238E27FC236}">
                  <a16:creationId xmlns:a16="http://schemas.microsoft.com/office/drawing/2014/main" id="{75BA7251-BCD5-9EB5-07F8-8BF4DB08C65E}"/>
                </a:ext>
              </a:extLst>
            </p:cNvPr>
            <p:cNvSpPr txBox="1"/>
            <p:nvPr userDrawn="1"/>
          </p:nvSpPr>
          <p:spPr>
            <a:xfrm>
              <a:off x="866775" y="1759910"/>
              <a:ext cx="2087197" cy="400110"/>
            </a:xfrm>
            <a:prstGeom prst="rect">
              <a:avLst/>
            </a:prstGeom>
            <a:noFill/>
          </p:spPr>
          <p:txBody>
            <a:bodyPr wrap="square" rtlCol="0">
              <a:spAutoFit/>
            </a:bodyPr>
            <a:lstStyle/>
            <a:p>
              <a:r>
                <a:rPr lang="en-GB" sz="1000" b="1">
                  <a:solidFill>
                    <a:srgbClr val="333333"/>
                  </a:solidFill>
                </a:rPr>
                <a:t>1. </a:t>
              </a:r>
              <a:r>
                <a:rPr lang="en-GB" sz="1000">
                  <a:solidFill>
                    <a:srgbClr val="333333"/>
                  </a:solidFill>
                </a:rPr>
                <a:t>If there is already an image present, </a:t>
              </a:r>
              <a:r>
                <a:rPr lang="en-GB" sz="1000">
                  <a:solidFill>
                    <a:srgbClr val="333333"/>
                  </a:solidFill>
                  <a:latin typeface="Arial" panose="020B0604020202020204" pitchFamily="34" charset="0"/>
                </a:rPr>
                <a:t>delete this first.</a:t>
              </a:r>
            </a:p>
          </p:txBody>
        </p:sp>
      </p:grpSp>
      <p:pic>
        <p:nvPicPr>
          <p:cNvPr id="2" name="Graphic 1">
            <a:extLst>
              <a:ext uri="{FF2B5EF4-FFF2-40B4-BE49-F238E27FC236}">
                <a16:creationId xmlns:a16="http://schemas.microsoft.com/office/drawing/2014/main" id="{C304F030-4811-4336-9415-61551450A9B2}"/>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954264" y="449778"/>
            <a:ext cx="566076" cy="566223"/>
          </a:xfrm>
          <a:prstGeom prst="rect">
            <a:avLst/>
          </a:prstGeom>
        </p:spPr>
      </p:pic>
      <p:sp>
        <p:nvSpPr>
          <p:cNvPr id="3" name="Footer Placeholder 4">
            <a:extLst>
              <a:ext uri="{FF2B5EF4-FFF2-40B4-BE49-F238E27FC236}">
                <a16:creationId xmlns:a16="http://schemas.microsoft.com/office/drawing/2014/main" id="{EE7A6FA3-6F62-DA59-73D2-ABB1F68E4AE8}"/>
              </a:ext>
            </a:extLst>
          </p:cNvPr>
          <p:cNvSpPr>
            <a:spLocks noGrp="1"/>
          </p:cNvSpPr>
          <p:nvPr>
            <p:ph type="ftr" sz="quarter" idx="3"/>
          </p:nvPr>
        </p:nvSpPr>
        <p:spPr>
          <a:xfrm rot="5400000">
            <a:off x="8770654" y="3198629"/>
            <a:ext cx="6616800" cy="219543"/>
          </a:xfrm>
          <a:prstGeom prst="rect">
            <a:avLst/>
          </a:prstGeom>
          <a:solidFill>
            <a:schemeClr val="accent1"/>
          </a:solidFill>
        </p:spPr>
        <p:txBody>
          <a:bodyPr wrap="square" rtlCol="0" anchor="ctr">
            <a:noAutofit/>
          </a:bodyPr>
          <a:lstStyle>
            <a:lvl1pPr algn="ctr">
              <a:lnSpc>
                <a:spcPct val="100000"/>
              </a:lnSpc>
              <a:spcAft>
                <a:spcPts val="1200"/>
              </a:spcAft>
              <a:defRPr lang="en-GB" sz="900" b="0" spc="100" baseline="0" smtClean="0"/>
            </a:lvl1pPr>
          </a:lstStyle>
          <a:p>
            <a:r>
              <a:rPr lang="en-IN"/>
              <a:t>SECTION TITLE</a:t>
            </a:r>
          </a:p>
        </p:txBody>
      </p:sp>
      <p:sp>
        <p:nvSpPr>
          <p:cNvPr id="7" name="Slide Number Placeholder 46">
            <a:extLst>
              <a:ext uri="{FF2B5EF4-FFF2-40B4-BE49-F238E27FC236}">
                <a16:creationId xmlns:a16="http://schemas.microsoft.com/office/drawing/2014/main" id="{FDE8D1F6-3805-96A6-425E-934C1A759D2B}"/>
              </a:ext>
            </a:extLst>
          </p:cNvPr>
          <p:cNvSpPr>
            <a:spLocks noGrp="1"/>
          </p:cNvSpPr>
          <p:nvPr>
            <p:ph type="sldNum" sz="quarter" idx="43"/>
          </p:nvPr>
        </p:nvSpPr>
        <p:spPr>
          <a:xfrm>
            <a:off x="11967901" y="6617924"/>
            <a:ext cx="220924" cy="240077"/>
          </a:xfrm>
          <a:prstGeom prst="rect">
            <a:avLst/>
          </a:prstGeom>
          <a:solidFill>
            <a:schemeClr val="accent1"/>
          </a:solidFill>
        </p:spPr>
        <p:txBody>
          <a:bodyPr/>
          <a:lstStyle/>
          <a:p>
            <a:fld id="{BB07EAE1-021A-493C-B07F-6FE9E5D11BEB}" type="slidenum">
              <a:rPr lang="en-GB" smtClean="0"/>
              <a:pPr/>
              <a:t>‹#›</a:t>
            </a:fld>
            <a:endParaRPr lang="en-GB"/>
          </a:p>
        </p:txBody>
      </p:sp>
    </p:spTree>
    <p:custDataLst>
      <p:tags r:id="rId1"/>
    </p:custDataLst>
    <p:extLst>
      <p:ext uri="{BB962C8B-B14F-4D97-AF65-F5344CB8AC3E}">
        <p14:creationId xmlns:p14="http://schemas.microsoft.com/office/powerpoint/2010/main" val="1524419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eam structure 2 rows  (12)">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15EEC8B0-71BC-403D-1104-BEBDD0B9063C}"/>
              </a:ext>
            </a:extLst>
          </p:cNvPr>
          <p:cNvSpPr>
            <a:spLocks noGrp="1"/>
          </p:cNvSpPr>
          <p:nvPr>
            <p:ph type="body" sz="quarter" idx="13" hasCustomPrompt="1"/>
          </p:nvPr>
        </p:nvSpPr>
        <p:spPr>
          <a:xfrm>
            <a:off x="450732" y="1520825"/>
            <a:ext cx="2315239" cy="233362"/>
          </a:xfrm>
        </p:spPr>
        <p:txBody>
          <a:bodyPr lIns="0" tIns="0" rIns="0" bIns="0"/>
          <a:lstStyle>
            <a:lvl1pPr algn="l">
              <a:defRPr sz="1200" cap="all" baseline="0">
                <a:latin typeface="Arial" panose="020B0604020202020204" pitchFamily="34" charset="0"/>
              </a:defRPr>
            </a:lvl1pPr>
            <a:lvl2pPr algn="ctr">
              <a:defRPr>
                <a:latin typeface="Gotham Medium" panose="02000604030000020004" pitchFamily="50" charset="0"/>
              </a:defRPr>
            </a:lvl2pPr>
            <a:lvl3pPr algn="ctr">
              <a:defRPr>
                <a:latin typeface="Gotham Medium" panose="02000604030000020004" pitchFamily="50" charset="0"/>
              </a:defRPr>
            </a:lvl3pPr>
            <a:lvl4pPr algn="ctr">
              <a:defRPr>
                <a:latin typeface="Gotham Medium" panose="02000604030000020004" pitchFamily="50" charset="0"/>
              </a:defRPr>
            </a:lvl4pPr>
            <a:lvl5pPr algn="ctr">
              <a:defRPr>
                <a:latin typeface="Gotham Medium" panose="02000604030000020004" pitchFamily="50" charset="0"/>
              </a:defRPr>
            </a:lvl5pPr>
          </a:lstStyle>
          <a:p>
            <a:pPr lvl="0"/>
            <a:r>
              <a:rPr lang="en-GB"/>
              <a:t>Insert text here</a:t>
            </a:r>
          </a:p>
        </p:txBody>
      </p:sp>
      <p:sp>
        <p:nvSpPr>
          <p:cNvPr id="9" name="Picture Placeholder 9">
            <a:extLst>
              <a:ext uri="{FF2B5EF4-FFF2-40B4-BE49-F238E27FC236}">
                <a16:creationId xmlns:a16="http://schemas.microsoft.com/office/drawing/2014/main" id="{8249EA98-AB52-E050-0EA2-60C60A44C244}"/>
              </a:ext>
            </a:extLst>
          </p:cNvPr>
          <p:cNvSpPr>
            <a:spLocks noGrp="1"/>
          </p:cNvSpPr>
          <p:nvPr>
            <p:ph type="pic" sz="quarter" idx="14" hasCustomPrompt="1"/>
          </p:nvPr>
        </p:nvSpPr>
        <p:spPr>
          <a:xfrm>
            <a:off x="450732" y="1942310"/>
            <a:ext cx="1415682" cy="1169746"/>
          </a:xfrm>
        </p:spPr>
        <p:txBody>
          <a:bodyPr/>
          <a:lstStyle>
            <a:lvl1pPr algn="ctr">
              <a:defRPr sz="800"/>
            </a:lvl1pPr>
          </a:lstStyle>
          <a:p>
            <a:r>
              <a:rPr lang="en-GB"/>
              <a:t>Click icon to insert image</a:t>
            </a:r>
          </a:p>
        </p:txBody>
      </p:sp>
      <p:grpSp>
        <p:nvGrpSpPr>
          <p:cNvPr id="29" name="Group 28">
            <a:extLst>
              <a:ext uri="{FF2B5EF4-FFF2-40B4-BE49-F238E27FC236}">
                <a16:creationId xmlns:a16="http://schemas.microsoft.com/office/drawing/2014/main" id="{742A6225-A054-3808-4788-70D8408B2240}"/>
              </a:ext>
            </a:extLst>
          </p:cNvPr>
          <p:cNvGrpSpPr/>
          <p:nvPr/>
        </p:nvGrpSpPr>
        <p:grpSpPr>
          <a:xfrm>
            <a:off x="12284372" y="0"/>
            <a:ext cx="2174455" cy="4839558"/>
            <a:chOff x="838200" y="1150069"/>
            <a:chExt cx="2175021" cy="4839558"/>
          </a:xfrm>
        </p:grpSpPr>
        <p:sp>
          <p:nvSpPr>
            <p:cNvPr id="30" name="Rectangle 29">
              <a:extLst>
                <a:ext uri="{FF2B5EF4-FFF2-40B4-BE49-F238E27FC236}">
                  <a16:creationId xmlns:a16="http://schemas.microsoft.com/office/drawing/2014/main" id="{48FD1D66-A4D0-F87E-14BC-D27C3388E2A9}"/>
                </a:ext>
              </a:extLst>
            </p:cNvPr>
            <p:cNvSpPr/>
            <p:nvPr/>
          </p:nvSpPr>
          <p:spPr>
            <a:xfrm>
              <a:off x="838200" y="1150069"/>
              <a:ext cx="2146445" cy="4839558"/>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333333"/>
                </a:solidFill>
              </a:endParaRPr>
            </a:p>
          </p:txBody>
        </p:sp>
        <p:sp>
          <p:nvSpPr>
            <p:cNvPr id="31" name="Rectangle 30">
              <a:extLst>
                <a:ext uri="{FF2B5EF4-FFF2-40B4-BE49-F238E27FC236}">
                  <a16:creationId xmlns:a16="http://schemas.microsoft.com/office/drawing/2014/main" id="{7CA2C4F5-FCFF-43B5-D44B-FC1615619C07}"/>
                </a:ext>
              </a:extLst>
            </p:cNvPr>
            <p:cNvSpPr/>
            <p:nvPr/>
          </p:nvSpPr>
          <p:spPr>
            <a:xfrm flipV="1">
              <a:off x="838200" y="1150069"/>
              <a:ext cx="2146445" cy="52016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799">
                <a:solidFill>
                  <a:srgbClr val="333333"/>
                </a:solidFill>
              </a:endParaRPr>
            </a:p>
          </p:txBody>
        </p:sp>
        <p:sp>
          <p:nvSpPr>
            <p:cNvPr id="32" name="TextBox 31">
              <a:extLst>
                <a:ext uri="{FF2B5EF4-FFF2-40B4-BE49-F238E27FC236}">
                  <a16:creationId xmlns:a16="http://schemas.microsoft.com/office/drawing/2014/main" id="{00615049-A9F2-6C25-2EFF-17409E990FDD}"/>
                </a:ext>
              </a:extLst>
            </p:cNvPr>
            <p:cNvSpPr txBox="1"/>
            <p:nvPr/>
          </p:nvSpPr>
          <p:spPr>
            <a:xfrm>
              <a:off x="866775" y="2189496"/>
              <a:ext cx="2087197" cy="553998"/>
            </a:xfrm>
            <a:prstGeom prst="rect">
              <a:avLst/>
            </a:prstGeom>
            <a:noFill/>
          </p:spPr>
          <p:txBody>
            <a:bodyPr wrap="square" rtlCol="0">
              <a:spAutoFit/>
            </a:bodyPr>
            <a:lstStyle/>
            <a:p>
              <a:r>
                <a:rPr lang="en-GB" sz="1000" b="1">
                  <a:solidFill>
                    <a:srgbClr val="333333"/>
                  </a:solidFill>
                </a:rPr>
                <a:t>2. </a:t>
              </a:r>
              <a:r>
                <a:rPr lang="en-GB" sz="1000">
                  <a:solidFill>
                    <a:srgbClr val="333333"/>
                  </a:solidFill>
                </a:rPr>
                <a:t>Click on the </a:t>
              </a:r>
              <a:r>
                <a:rPr lang="en-GB" sz="1000" b="0">
                  <a:solidFill>
                    <a:srgbClr val="333333"/>
                  </a:solidFill>
                  <a:latin typeface="Arial" panose="020B0604020202020204" pitchFamily="34" charset="0"/>
                </a:rPr>
                <a:t>icon</a:t>
              </a:r>
              <a:r>
                <a:rPr lang="en-GB" sz="1000">
                  <a:solidFill>
                    <a:srgbClr val="333333"/>
                  </a:solidFill>
                </a:rPr>
                <a:t> in the middle of the placeholder and choose the image from your computer.</a:t>
              </a:r>
            </a:p>
          </p:txBody>
        </p:sp>
        <p:sp>
          <p:nvSpPr>
            <p:cNvPr id="65" name="TextBox 64">
              <a:extLst>
                <a:ext uri="{FF2B5EF4-FFF2-40B4-BE49-F238E27FC236}">
                  <a16:creationId xmlns:a16="http://schemas.microsoft.com/office/drawing/2014/main" id="{40976D71-1AD4-297D-C145-E8016276A2DD}"/>
                </a:ext>
              </a:extLst>
            </p:cNvPr>
            <p:cNvSpPr txBox="1"/>
            <p:nvPr/>
          </p:nvSpPr>
          <p:spPr>
            <a:xfrm>
              <a:off x="866774" y="2943679"/>
              <a:ext cx="2146447" cy="553998"/>
            </a:xfrm>
            <a:prstGeom prst="rect">
              <a:avLst/>
            </a:prstGeom>
            <a:noFill/>
          </p:spPr>
          <p:txBody>
            <a:bodyPr wrap="square" rtlCol="0">
              <a:spAutoFit/>
            </a:bodyPr>
            <a:lstStyle/>
            <a:p>
              <a:r>
                <a:rPr lang="en-GB" sz="1000" b="1">
                  <a:solidFill>
                    <a:srgbClr val="333333"/>
                  </a:solidFill>
                </a:rPr>
                <a:t>3. </a:t>
              </a:r>
              <a:r>
                <a:rPr lang="en-GB" sz="1000">
                  <a:solidFill>
                    <a:srgbClr val="333333"/>
                  </a:solidFill>
                </a:rPr>
                <a:t>Click on the </a:t>
              </a:r>
              <a:r>
                <a:rPr lang="en-GB" sz="1000" b="0">
                  <a:solidFill>
                    <a:srgbClr val="333333"/>
                  </a:solidFill>
                  <a:latin typeface="Arial" panose="020B0604020202020204" pitchFamily="34" charset="0"/>
                </a:rPr>
                <a:t>Format Picture </a:t>
              </a:r>
              <a:r>
                <a:rPr lang="en-GB" sz="1000">
                  <a:solidFill>
                    <a:srgbClr val="333333"/>
                  </a:solidFill>
                </a:rPr>
                <a:t>tab in the ribbon and use the tools to edit the image.</a:t>
              </a:r>
            </a:p>
          </p:txBody>
        </p:sp>
        <p:sp>
          <p:nvSpPr>
            <p:cNvPr id="66" name="TextBox 65">
              <a:extLst>
                <a:ext uri="{FF2B5EF4-FFF2-40B4-BE49-F238E27FC236}">
                  <a16:creationId xmlns:a16="http://schemas.microsoft.com/office/drawing/2014/main" id="{726DBA57-815C-6768-CA79-5B375A9EBBC4}"/>
                </a:ext>
              </a:extLst>
            </p:cNvPr>
            <p:cNvSpPr txBox="1"/>
            <p:nvPr/>
          </p:nvSpPr>
          <p:spPr>
            <a:xfrm>
              <a:off x="866773" y="3543974"/>
              <a:ext cx="2146447" cy="1169551"/>
            </a:xfrm>
            <a:prstGeom prst="rect">
              <a:avLst/>
            </a:prstGeom>
            <a:noFill/>
          </p:spPr>
          <p:txBody>
            <a:bodyPr wrap="square" rtlCol="0">
              <a:spAutoFit/>
            </a:bodyPr>
            <a:lstStyle/>
            <a:p>
              <a:r>
                <a:rPr lang="en-GB" sz="1000" b="1">
                  <a:solidFill>
                    <a:srgbClr val="333333"/>
                  </a:solidFill>
                </a:rPr>
                <a:t>4. </a:t>
              </a:r>
              <a:r>
                <a:rPr lang="en-GB" sz="1000">
                  <a:solidFill>
                    <a:srgbClr val="333333"/>
                  </a:solidFill>
                </a:rPr>
                <a:t>Choose </a:t>
              </a:r>
              <a:r>
                <a:rPr lang="en-GB" sz="1000" b="0">
                  <a:solidFill>
                    <a:srgbClr val="333333"/>
                  </a:solidFill>
                  <a:latin typeface="Arial" panose="020B0604020202020204" pitchFamily="34" charset="0"/>
                </a:rPr>
                <a:t>Crop</a:t>
              </a:r>
              <a:r>
                <a:rPr lang="en-GB" sz="1000">
                  <a:solidFill>
                    <a:srgbClr val="333333"/>
                  </a:solidFill>
                </a:rPr>
                <a:t> to resize and move the image within the placeholder, using the white circles in the corners of the image. Click on the drop down arrow and choose </a:t>
              </a:r>
              <a:r>
                <a:rPr lang="en-GB" sz="1000" b="0">
                  <a:solidFill>
                    <a:srgbClr val="333333"/>
                  </a:solidFill>
                  <a:latin typeface="Arial" panose="020B0604020202020204" pitchFamily="34" charset="0"/>
                </a:rPr>
                <a:t>Fit </a:t>
              </a:r>
              <a:r>
                <a:rPr lang="en-GB" sz="1000">
                  <a:solidFill>
                    <a:srgbClr val="333333"/>
                  </a:solidFill>
                </a:rPr>
                <a:t>to fit the image to the placeholder.</a:t>
              </a:r>
            </a:p>
          </p:txBody>
        </p:sp>
        <p:sp>
          <p:nvSpPr>
            <p:cNvPr id="67" name="TextBox 66">
              <a:extLst>
                <a:ext uri="{FF2B5EF4-FFF2-40B4-BE49-F238E27FC236}">
                  <a16:creationId xmlns:a16="http://schemas.microsoft.com/office/drawing/2014/main" id="{C9F8BB05-C6AD-0550-C6F4-4FEC1EA6CDC9}"/>
                </a:ext>
              </a:extLst>
            </p:cNvPr>
            <p:cNvSpPr txBox="1"/>
            <p:nvPr/>
          </p:nvSpPr>
          <p:spPr>
            <a:xfrm>
              <a:off x="866774" y="4759822"/>
              <a:ext cx="2146447" cy="400110"/>
            </a:xfrm>
            <a:prstGeom prst="rect">
              <a:avLst/>
            </a:prstGeom>
            <a:noFill/>
          </p:spPr>
          <p:txBody>
            <a:bodyPr wrap="square" rtlCol="0">
              <a:spAutoFit/>
            </a:bodyPr>
            <a:lstStyle/>
            <a:p>
              <a:r>
                <a:rPr lang="en-GB" sz="1000" b="1">
                  <a:solidFill>
                    <a:srgbClr val="333333"/>
                  </a:solidFill>
                </a:rPr>
                <a:t>5. </a:t>
              </a:r>
              <a:r>
                <a:rPr lang="en-GB" sz="1000">
                  <a:solidFill>
                    <a:srgbClr val="333333"/>
                  </a:solidFill>
                </a:rPr>
                <a:t>Choose </a:t>
              </a:r>
              <a:r>
                <a:rPr lang="en-GB" sz="1000" b="0">
                  <a:solidFill>
                    <a:srgbClr val="333333"/>
                  </a:solidFill>
                  <a:latin typeface="Arial" panose="020B0604020202020204" pitchFamily="34" charset="0"/>
                </a:rPr>
                <a:t>Picture Colour </a:t>
              </a:r>
              <a:r>
                <a:rPr lang="en-GB" sz="1000">
                  <a:solidFill>
                    <a:srgbClr val="333333"/>
                  </a:solidFill>
                </a:rPr>
                <a:t>to adjust the Saturation, Tone, and Colour.</a:t>
              </a:r>
            </a:p>
          </p:txBody>
        </p:sp>
        <p:sp>
          <p:nvSpPr>
            <p:cNvPr id="68" name="TextBox 67">
              <a:extLst>
                <a:ext uri="{FF2B5EF4-FFF2-40B4-BE49-F238E27FC236}">
                  <a16:creationId xmlns:a16="http://schemas.microsoft.com/office/drawing/2014/main" id="{713A56C0-9A18-6D2C-AF50-EF821C72249B}"/>
                </a:ext>
              </a:extLst>
            </p:cNvPr>
            <p:cNvSpPr txBox="1"/>
            <p:nvPr/>
          </p:nvSpPr>
          <p:spPr>
            <a:xfrm>
              <a:off x="866774" y="5360117"/>
              <a:ext cx="2146447" cy="553998"/>
            </a:xfrm>
            <a:prstGeom prst="rect">
              <a:avLst/>
            </a:prstGeom>
            <a:noFill/>
          </p:spPr>
          <p:txBody>
            <a:bodyPr wrap="square" rtlCol="0">
              <a:spAutoFit/>
            </a:bodyPr>
            <a:lstStyle/>
            <a:p>
              <a:r>
                <a:rPr lang="en-GB" sz="1000" b="1">
                  <a:solidFill>
                    <a:srgbClr val="333333"/>
                  </a:solidFill>
                </a:rPr>
                <a:t>6. </a:t>
              </a:r>
              <a:r>
                <a:rPr lang="en-GB" sz="1000">
                  <a:solidFill>
                    <a:srgbClr val="333333"/>
                  </a:solidFill>
                </a:rPr>
                <a:t>Choose </a:t>
              </a:r>
              <a:r>
                <a:rPr lang="en-GB" sz="1000" b="0">
                  <a:solidFill>
                    <a:srgbClr val="333333"/>
                  </a:solidFill>
                  <a:latin typeface="Arial" panose="020B0604020202020204" pitchFamily="34" charset="0"/>
                </a:rPr>
                <a:t>Picture Correction </a:t>
              </a:r>
              <a:r>
                <a:rPr lang="en-GB" sz="1000">
                  <a:solidFill>
                    <a:srgbClr val="333333"/>
                  </a:solidFill>
                </a:rPr>
                <a:t>to adjust the Sharpness, Brightness, and Contrast.</a:t>
              </a:r>
            </a:p>
          </p:txBody>
        </p:sp>
        <p:sp>
          <p:nvSpPr>
            <p:cNvPr id="75" name="TextBox 74">
              <a:extLst>
                <a:ext uri="{FF2B5EF4-FFF2-40B4-BE49-F238E27FC236}">
                  <a16:creationId xmlns:a16="http://schemas.microsoft.com/office/drawing/2014/main" id="{930DDCFE-B4C6-49D8-4E1F-06F5A5393873}"/>
                </a:ext>
              </a:extLst>
            </p:cNvPr>
            <p:cNvSpPr txBox="1"/>
            <p:nvPr/>
          </p:nvSpPr>
          <p:spPr>
            <a:xfrm>
              <a:off x="1072610" y="1179173"/>
              <a:ext cx="1734772" cy="461665"/>
            </a:xfrm>
            <a:prstGeom prst="rect">
              <a:avLst/>
            </a:prstGeom>
            <a:noFill/>
          </p:spPr>
          <p:txBody>
            <a:bodyPr wrap="square" rtlCol="0">
              <a:spAutoFit/>
            </a:bodyPr>
            <a:lstStyle/>
            <a:p>
              <a:pPr algn="ctr"/>
              <a:r>
                <a:rPr lang="en-GB" sz="1200">
                  <a:solidFill>
                    <a:srgbClr val="333333"/>
                  </a:solidFill>
                  <a:latin typeface="+mn-lt"/>
                </a:rPr>
                <a:t>HOW TO INSERT AN IMAGE</a:t>
              </a:r>
            </a:p>
          </p:txBody>
        </p:sp>
        <p:sp>
          <p:nvSpPr>
            <p:cNvPr id="76" name="TextBox 75">
              <a:extLst>
                <a:ext uri="{FF2B5EF4-FFF2-40B4-BE49-F238E27FC236}">
                  <a16:creationId xmlns:a16="http://schemas.microsoft.com/office/drawing/2014/main" id="{A33878C5-9A71-9273-F910-5148606F1056}"/>
                </a:ext>
              </a:extLst>
            </p:cNvPr>
            <p:cNvSpPr txBox="1"/>
            <p:nvPr/>
          </p:nvSpPr>
          <p:spPr>
            <a:xfrm>
              <a:off x="866775" y="1759910"/>
              <a:ext cx="2087197" cy="400110"/>
            </a:xfrm>
            <a:prstGeom prst="rect">
              <a:avLst/>
            </a:prstGeom>
            <a:noFill/>
          </p:spPr>
          <p:txBody>
            <a:bodyPr wrap="square" rtlCol="0">
              <a:spAutoFit/>
            </a:bodyPr>
            <a:lstStyle/>
            <a:p>
              <a:r>
                <a:rPr lang="en-GB" sz="1000" b="1">
                  <a:solidFill>
                    <a:srgbClr val="333333"/>
                  </a:solidFill>
                </a:rPr>
                <a:t>1. </a:t>
              </a:r>
              <a:r>
                <a:rPr lang="en-GB" sz="1000">
                  <a:solidFill>
                    <a:srgbClr val="333333"/>
                  </a:solidFill>
                </a:rPr>
                <a:t>If there is already an image present, </a:t>
              </a:r>
              <a:r>
                <a:rPr lang="en-GB" sz="1000">
                  <a:solidFill>
                    <a:srgbClr val="333333"/>
                  </a:solidFill>
                  <a:latin typeface="Arial" panose="020B0604020202020204" pitchFamily="34" charset="0"/>
                </a:rPr>
                <a:t>delete this first.</a:t>
              </a:r>
            </a:p>
          </p:txBody>
        </p:sp>
      </p:grpSp>
      <p:sp>
        <p:nvSpPr>
          <p:cNvPr id="2" name="Title 1">
            <a:extLst>
              <a:ext uri="{FF2B5EF4-FFF2-40B4-BE49-F238E27FC236}">
                <a16:creationId xmlns:a16="http://schemas.microsoft.com/office/drawing/2014/main" id="{F45016F8-5D96-19E7-7BCF-FA5D06122FB1}"/>
              </a:ext>
            </a:extLst>
          </p:cNvPr>
          <p:cNvSpPr>
            <a:spLocks noGrp="1"/>
          </p:cNvSpPr>
          <p:nvPr>
            <p:ph type="title" hasCustomPrompt="1"/>
          </p:nvPr>
        </p:nvSpPr>
        <p:spPr>
          <a:xfrm>
            <a:off x="450732" y="460771"/>
            <a:ext cx="4987904" cy="558164"/>
          </a:xfrm>
        </p:spPr>
        <p:txBody>
          <a:bodyPr/>
          <a:lstStyle>
            <a:lvl1pPr>
              <a:defRPr sz="3199"/>
            </a:lvl1pPr>
          </a:lstStyle>
          <a:p>
            <a:r>
              <a:rPr lang="en-GB"/>
              <a:t>Insert title here</a:t>
            </a:r>
          </a:p>
        </p:txBody>
      </p:sp>
      <p:grpSp>
        <p:nvGrpSpPr>
          <p:cNvPr id="3" name="Group 2">
            <a:extLst>
              <a:ext uri="{FF2B5EF4-FFF2-40B4-BE49-F238E27FC236}">
                <a16:creationId xmlns:a16="http://schemas.microsoft.com/office/drawing/2014/main" id="{BD023891-8579-10D2-FB4F-0FAD3AFA4B3B}"/>
              </a:ext>
            </a:extLst>
          </p:cNvPr>
          <p:cNvGrpSpPr/>
          <p:nvPr userDrawn="1"/>
        </p:nvGrpSpPr>
        <p:grpSpPr>
          <a:xfrm>
            <a:off x="12284372" y="0"/>
            <a:ext cx="2174455" cy="4839558"/>
            <a:chOff x="838200" y="1150069"/>
            <a:chExt cx="2175021" cy="4839558"/>
          </a:xfrm>
        </p:grpSpPr>
        <p:sp>
          <p:nvSpPr>
            <p:cNvPr id="5" name="Rectangle 4">
              <a:extLst>
                <a:ext uri="{FF2B5EF4-FFF2-40B4-BE49-F238E27FC236}">
                  <a16:creationId xmlns:a16="http://schemas.microsoft.com/office/drawing/2014/main" id="{275BCA04-1858-4BB7-89F9-8E91C35A3411}"/>
                </a:ext>
              </a:extLst>
            </p:cNvPr>
            <p:cNvSpPr/>
            <p:nvPr/>
          </p:nvSpPr>
          <p:spPr>
            <a:xfrm>
              <a:off x="838200" y="1150069"/>
              <a:ext cx="2146445" cy="4839558"/>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333333"/>
                </a:solidFill>
              </a:endParaRPr>
            </a:p>
          </p:txBody>
        </p:sp>
        <p:sp>
          <p:nvSpPr>
            <p:cNvPr id="6" name="Rectangle 5">
              <a:extLst>
                <a:ext uri="{FF2B5EF4-FFF2-40B4-BE49-F238E27FC236}">
                  <a16:creationId xmlns:a16="http://schemas.microsoft.com/office/drawing/2014/main" id="{4578C988-278E-37AF-A052-A61E4E19197C}"/>
                </a:ext>
              </a:extLst>
            </p:cNvPr>
            <p:cNvSpPr/>
            <p:nvPr/>
          </p:nvSpPr>
          <p:spPr>
            <a:xfrm flipV="1">
              <a:off x="838200" y="1150069"/>
              <a:ext cx="2146445" cy="52016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799">
                <a:solidFill>
                  <a:srgbClr val="333333"/>
                </a:solidFill>
              </a:endParaRPr>
            </a:p>
          </p:txBody>
        </p:sp>
        <p:sp>
          <p:nvSpPr>
            <p:cNvPr id="7" name="TextBox 6">
              <a:extLst>
                <a:ext uri="{FF2B5EF4-FFF2-40B4-BE49-F238E27FC236}">
                  <a16:creationId xmlns:a16="http://schemas.microsoft.com/office/drawing/2014/main" id="{65F0C5C9-B0E1-A186-5916-1FF9B5BD1397}"/>
                </a:ext>
              </a:extLst>
            </p:cNvPr>
            <p:cNvSpPr txBox="1"/>
            <p:nvPr/>
          </p:nvSpPr>
          <p:spPr>
            <a:xfrm>
              <a:off x="866775" y="2189496"/>
              <a:ext cx="2087197" cy="553998"/>
            </a:xfrm>
            <a:prstGeom prst="rect">
              <a:avLst/>
            </a:prstGeom>
            <a:noFill/>
          </p:spPr>
          <p:txBody>
            <a:bodyPr wrap="square" rtlCol="0">
              <a:spAutoFit/>
            </a:bodyPr>
            <a:lstStyle/>
            <a:p>
              <a:r>
                <a:rPr lang="en-GB" sz="1000" b="1">
                  <a:solidFill>
                    <a:srgbClr val="333333"/>
                  </a:solidFill>
                </a:rPr>
                <a:t>2. </a:t>
              </a:r>
              <a:r>
                <a:rPr lang="en-GB" sz="1000">
                  <a:solidFill>
                    <a:srgbClr val="333333"/>
                  </a:solidFill>
                </a:rPr>
                <a:t>Click on the </a:t>
              </a:r>
              <a:r>
                <a:rPr lang="en-GB" sz="1000" b="0">
                  <a:solidFill>
                    <a:srgbClr val="333333"/>
                  </a:solidFill>
                  <a:latin typeface="Arial" panose="020B0604020202020204" pitchFamily="34" charset="0"/>
                </a:rPr>
                <a:t>icon</a:t>
              </a:r>
              <a:r>
                <a:rPr lang="en-GB" sz="1000">
                  <a:solidFill>
                    <a:srgbClr val="333333"/>
                  </a:solidFill>
                </a:rPr>
                <a:t> in the middle of the placeholder and choose the image from your computer.</a:t>
              </a:r>
            </a:p>
          </p:txBody>
        </p:sp>
        <p:sp>
          <p:nvSpPr>
            <p:cNvPr id="15" name="TextBox 14">
              <a:extLst>
                <a:ext uri="{FF2B5EF4-FFF2-40B4-BE49-F238E27FC236}">
                  <a16:creationId xmlns:a16="http://schemas.microsoft.com/office/drawing/2014/main" id="{20C97F74-3DF2-D0EE-CA18-214AEEBF841C}"/>
                </a:ext>
              </a:extLst>
            </p:cNvPr>
            <p:cNvSpPr txBox="1"/>
            <p:nvPr/>
          </p:nvSpPr>
          <p:spPr>
            <a:xfrm>
              <a:off x="866774" y="2943679"/>
              <a:ext cx="2146447" cy="553998"/>
            </a:xfrm>
            <a:prstGeom prst="rect">
              <a:avLst/>
            </a:prstGeom>
            <a:noFill/>
          </p:spPr>
          <p:txBody>
            <a:bodyPr wrap="square" rtlCol="0">
              <a:spAutoFit/>
            </a:bodyPr>
            <a:lstStyle/>
            <a:p>
              <a:r>
                <a:rPr lang="en-GB" sz="1000" b="1">
                  <a:solidFill>
                    <a:srgbClr val="333333"/>
                  </a:solidFill>
                </a:rPr>
                <a:t>3. </a:t>
              </a:r>
              <a:r>
                <a:rPr lang="en-GB" sz="1000">
                  <a:solidFill>
                    <a:srgbClr val="333333"/>
                  </a:solidFill>
                </a:rPr>
                <a:t>Click on the </a:t>
              </a:r>
              <a:r>
                <a:rPr lang="en-GB" sz="1000" b="0">
                  <a:solidFill>
                    <a:srgbClr val="333333"/>
                  </a:solidFill>
                  <a:latin typeface="Arial" panose="020B0604020202020204" pitchFamily="34" charset="0"/>
                </a:rPr>
                <a:t>Format Picture </a:t>
              </a:r>
              <a:r>
                <a:rPr lang="en-GB" sz="1000">
                  <a:solidFill>
                    <a:srgbClr val="333333"/>
                  </a:solidFill>
                </a:rPr>
                <a:t>tab in the ribbon and use the tools to edit the image.</a:t>
              </a:r>
            </a:p>
          </p:txBody>
        </p:sp>
        <p:sp>
          <p:nvSpPr>
            <p:cNvPr id="16" name="TextBox 15">
              <a:extLst>
                <a:ext uri="{FF2B5EF4-FFF2-40B4-BE49-F238E27FC236}">
                  <a16:creationId xmlns:a16="http://schemas.microsoft.com/office/drawing/2014/main" id="{D30D0391-9768-131A-B513-7A2428771E64}"/>
                </a:ext>
              </a:extLst>
            </p:cNvPr>
            <p:cNvSpPr txBox="1"/>
            <p:nvPr/>
          </p:nvSpPr>
          <p:spPr>
            <a:xfrm>
              <a:off x="866773" y="3543974"/>
              <a:ext cx="2146447" cy="1169551"/>
            </a:xfrm>
            <a:prstGeom prst="rect">
              <a:avLst/>
            </a:prstGeom>
            <a:noFill/>
          </p:spPr>
          <p:txBody>
            <a:bodyPr wrap="square" rtlCol="0">
              <a:spAutoFit/>
            </a:bodyPr>
            <a:lstStyle/>
            <a:p>
              <a:r>
                <a:rPr lang="en-GB" sz="1000" b="1">
                  <a:solidFill>
                    <a:srgbClr val="333333"/>
                  </a:solidFill>
                </a:rPr>
                <a:t>4. </a:t>
              </a:r>
              <a:r>
                <a:rPr lang="en-GB" sz="1000">
                  <a:solidFill>
                    <a:srgbClr val="333333"/>
                  </a:solidFill>
                </a:rPr>
                <a:t>Choose </a:t>
              </a:r>
              <a:r>
                <a:rPr lang="en-GB" sz="1000" b="0">
                  <a:solidFill>
                    <a:srgbClr val="333333"/>
                  </a:solidFill>
                  <a:latin typeface="Arial" panose="020B0604020202020204" pitchFamily="34" charset="0"/>
                </a:rPr>
                <a:t>Crop</a:t>
              </a:r>
              <a:r>
                <a:rPr lang="en-GB" sz="1000">
                  <a:solidFill>
                    <a:srgbClr val="333333"/>
                  </a:solidFill>
                </a:rPr>
                <a:t> to resize and move the image within the placeholder, using the white circles in the corners of the image. Click on the drop down arrow and choose </a:t>
              </a:r>
              <a:r>
                <a:rPr lang="en-GB" sz="1000" b="0">
                  <a:solidFill>
                    <a:srgbClr val="333333"/>
                  </a:solidFill>
                  <a:latin typeface="Arial" panose="020B0604020202020204" pitchFamily="34" charset="0"/>
                </a:rPr>
                <a:t>Fit </a:t>
              </a:r>
              <a:r>
                <a:rPr lang="en-GB" sz="1000">
                  <a:solidFill>
                    <a:srgbClr val="333333"/>
                  </a:solidFill>
                </a:rPr>
                <a:t>to fit the image to the placeholder.</a:t>
              </a:r>
            </a:p>
          </p:txBody>
        </p:sp>
        <p:sp>
          <p:nvSpPr>
            <p:cNvPr id="17" name="TextBox 16">
              <a:extLst>
                <a:ext uri="{FF2B5EF4-FFF2-40B4-BE49-F238E27FC236}">
                  <a16:creationId xmlns:a16="http://schemas.microsoft.com/office/drawing/2014/main" id="{968CD6C2-4BF7-E49A-09AE-B76EFA4C78EF}"/>
                </a:ext>
              </a:extLst>
            </p:cNvPr>
            <p:cNvSpPr txBox="1"/>
            <p:nvPr/>
          </p:nvSpPr>
          <p:spPr>
            <a:xfrm>
              <a:off x="866774" y="4759822"/>
              <a:ext cx="2146447" cy="400110"/>
            </a:xfrm>
            <a:prstGeom prst="rect">
              <a:avLst/>
            </a:prstGeom>
            <a:noFill/>
          </p:spPr>
          <p:txBody>
            <a:bodyPr wrap="square" rtlCol="0">
              <a:spAutoFit/>
            </a:bodyPr>
            <a:lstStyle/>
            <a:p>
              <a:r>
                <a:rPr lang="en-GB" sz="1000" b="1">
                  <a:solidFill>
                    <a:srgbClr val="333333"/>
                  </a:solidFill>
                </a:rPr>
                <a:t>5. </a:t>
              </a:r>
              <a:r>
                <a:rPr lang="en-GB" sz="1000">
                  <a:solidFill>
                    <a:srgbClr val="333333"/>
                  </a:solidFill>
                </a:rPr>
                <a:t>Choose </a:t>
              </a:r>
              <a:r>
                <a:rPr lang="en-GB" sz="1000" b="0">
                  <a:solidFill>
                    <a:srgbClr val="333333"/>
                  </a:solidFill>
                  <a:latin typeface="Arial" panose="020B0604020202020204" pitchFamily="34" charset="0"/>
                </a:rPr>
                <a:t>Picture Colour </a:t>
              </a:r>
              <a:r>
                <a:rPr lang="en-GB" sz="1000">
                  <a:solidFill>
                    <a:srgbClr val="333333"/>
                  </a:solidFill>
                </a:rPr>
                <a:t>to adjust the Saturation, Tone, and Colour.</a:t>
              </a:r>
            </a:p>
          </p:txBody>
        </p:sp>
        <p:sp>
          <p:nvSpPr>
            <p:cNvPr id="18" name="TextBox 17">
              <a:extLst>
                <a:ext uri="{FF2B5EF4-FFF2-40B4-BE49-F238E27FC236}">
                  <a16:creationId xmlns:a16="http://schemas.microsoft.com/office/drawing/2014/main" id="{D99ECB98-7B63-4856-3EDF-C7771D993F48}"/>
                </a:ext>
              </a:extLst>
            </p:cNvPr>
            <p:cNvSpPr txBox="1"/>
            <p:nvPr/>
          </p:nvSpPr>
          <p:spPr>
            <a:xfrm>
              <a:off x="866774" y="5360117"/>
              <a:ext cx="2146447" cy="553998"/>
            </a:xfrm>
            <a:prstGeom prst="rect">
              <a:avLst/>
            </a:prstGeom>
            <a:noFill/>
          </p:spPr>
          <p:txBody>
            <a:bodyPr wrap="square" rtlCol="0">
              <a:spAutoFit/>
            </a:bodyPr>
            <a:lstStyle/>
            <a:p>
              <a:r>
                <a:rPr lang="en-GB" sz="1000" b="1">
                  <a:solidFill>
                    <a:srgbClr val="333333"/>
                  </a:solidFill>
                </a:rPr>
                <a:t>6. </a:t>
              </a:r>
              <a:r>
                <a:rPr lang="en-GB" sz="1000">
                  <a:solidFill>
                    <a:srgbClr val="333333"/>
                  </a:solidFill>
                </a:rPr>
                <a:t>Choose </a:t>
              </a:r>
              <a:r>
                <a:rPr lang="en-GB" sz="1000" b="0">
                  <a:solidFill>
                    <a:srgbClr val="333333"/>
                  </a:solidFill>
                  <a:latin typeface="Arial" panose="020B0604020202020204" pitchFamily="34" charset="0"/>
                </a:rPr>
                <a:t>Picture Correction </a:t>
              </a:r>
              <a:r>
                <a:rPr lang="en-GB" sz="1000">
                  <a:solidFill>
                    <a:srgbClr val="333333"/>
                  </a:solidFill>
                </a:rPr>
                <a:t>to adjust the Sharpness, Brightness, and Contrast.</a:t>
              </a:r>
            </a:p>
          </p:txBody>
        </p:sp>
        <p:sp>
          <p:nvSpPr>
            <p:cNvPr id="19" name="TextBox 18">
              <a:extLst>
                <a:ext uri="{FF2B5EF4-FFF2-40B4-BE49-F238E27FC236}">
                  <a16:creationId xmlns:a16="http://schemas.microsoft.com/office/drawing/2014/main" id="{EDC694F7-C40E-48E9-70E1-0AAFE549944B}"/>
                </a:ext>
              </a:extLst>
            </p:cNvPr>
            <p:cNvSpPr txBox="1"/>
            <p:nvPr/>
          </p:nvSpPr>
          <p:spPr>
            <a:xfrm>
              <a:off x="1072610" y="1179173"/>
              <a:ext cx="1734772" cy="461665"/>
            </a:xfrm>
            <a:prstGeom prst="rect">
              <a:avLst/>
            </a:prstGeom>
            <a:noFill/>
          </p:spPr>
          <p:txBody>
            <a:bodyPr wrap="square" rtlCol="0">
              <a:spAutoFit/>
            </a:bodyPr>
            <a:lstStyle/>
            <a:p>
              <a:pPr algn="ctr"/>
              <a:r>
                <a:rPr lang="en-GB" sz="1200">
                  <a:solidFill>
                    <a:srgbClr val="333333"/>
                  </a:solidFill>
                  <a:latin typeface="+mn-lt"/>
                </a:rPr>
                <a:t>HOW TO INSERT AN IMAGE</a:t>
              </a:r>
            </a:p>
          </p:txBody>
        </p:sp>
        <p:sp>
          <p:nvSpPr>
            <p:cNvPr id="20" name="TextBox 19">
              <a:extLst>
                <a:ext uri="{FF2B5EF4-FFF2-40B4-BE49-F238E27FC236}">
                  <a16:creationId xmlns:a16="http://schemas.microsoft.com/office/drawing/2014/main" id="{79034618-DC06-2013-970D-85954C66B6B7}"/>
                </a:ext>
              </a:extLst>
            </p:cNvPr>
            <p:cNvSpPr txBox="1"/>
            <p:nvPr userDrawn="1"/>
          </p:nvSpPr>
          <p:spPr>
            <a:xfrm>
              <a:off x="866775" y="1759910"/>
              <a:ext cx="2087197" cy="400110"/>
            </a:xfrm>
            <a:prstGeom prst="rect">
              <a:avLst/>
            </a:prstGeom>
            <a:noFill/>
          </p:spPr>
          <p:txBody>
            <a:bodyPr wrap="square" rtlCol="0">
              <a:spAutoFit/>
            </a:bodyPr>
            <a:lstStyle/>
            <a:p>
              <a:r>
                <a:rPr lang="en-GB" sz="1000" b="1">
                  <a:solidFill>
                    <a:srgbClr val="333333"/>
                  </a:solidFill>
                </a:rPr>
                <a:t>1. </a:t>
              </a:r>
              <a:r>
                <a:rPr lang="en-GB" sz="1000">
                  <a:solidFill>
                    <a:srgbClr val="333333"/>
                  </a:solidFill>
                </a:rPr>
                <a:t>If there is already an image present, </a:t>
              </a:r>
              <a:r>
                <a:rPr lang="en-GB" sz="1000">
                  <a:solidFill>
                    <a:srgbClr val="333333"/>
                  </a:solidFill>
                  <a:latin typeface="Arial" panose="020B0604020202020204" pitchFamily="34" charset="0"/>
                </a:rPr>
                <a:t>delete this first.</a:t>
              </a:r>
            </a:p>
          </p:txBody>
        </p:sp>
      </p:grpSp>
      <p:sp>
        <p:nvSpPr>
          <p:cNvPr id="23" name="Picture Placeholder 9">
            <a:extLst>
              <a:ext uri="{FF2B5EF4-FFF2-40B4-BE49-F238E27FC236}">
                <a16:creationId xmlns:a16="http://schemas.microsoft.com/office/drawing/2014/main" id="{0886F927-A324-8305-79CB-FCBD81CE1103}"/>
              </a:ext>
            </a:extLst>
          </p:cNvPr>
          <p:cNvSpPr>
            <a:spLocks noGrp="1"/>
          </p:cNvSpPr>
          <p:nvPr>
            <p:ph type="pic" sz="quarter" idx="113" hasCustomPrompt="1"/>
          </p:nvPr>
        </p:nvSpPr>
        <p:spPr>
          <a:xfrm>
            <a:off x="2194940" y="1942310"/>
            <a:ext cx="1415682" cy="1169746"/>
          </a:xfrm>
        </p:spPr>
        <p:txBody>
          <a:bodyPr/>
          <a:lstStyle>
            <a:lvl1pPr algn="ctr">
              <a:defRPr sz="800"/>
            </a:lvl1pPr>
          </a:lstStyle>
          <a:p>
            <a:r>
              <a:rPr lang="en-GB"/>
              <a:t>Click icon to insert image</a:t>
            </a:r>
          </a:p>
        </p:txBody>
      </p:sp>
      <p:sp>
        <p:nvSpPr>
          <p:cNvPr id="24" name="Text Placeholder 12">
            <a:extLst>
              <a:ext uri="{FF2B5EF4-FFF2-40B4-BE49-F238E27FC236}">
                <a16:creationId xmlns:a16="http://schemas.microsoft.com/office/drawing/2014/main" id="{247F2971-AF1B-BA37-0802-80259746DA06}"/>
              </a:ext>
            </a:extLst>
          </p:cNvPr>
          <p:cNvSpPr>
            <a:spLocks noGrp="1"/>
          </p:cNvSpPr>
          <p:nvPr>
            <p:ph type="body" sz="quarter" idx="114" hasCustomPrompt="1"/>
          </p:nvPr>
        </p:nvSpPr>
        <p:spPr>
          <a:xfrm>
            <a:off x="2194939" y="3149299"/>
            <a:ext cx="1415683" cy="596646"/>
          </a:xfrm>
        </p:spPr>
        <p:txBody>
          <a:bodyPr lIns="0" tIns="0" rIns="0" bIns="0"/>
          <a:lstStyle>
            <a:lvl1pPr>
              <a:spcAft>
                <a:spcPts val="400"/>
              </a:spcAft>
              <a:defRPr sz="1000" b="1">
                <a:latin typeface="Arial" panose="020B0604020202020204" pitchFamily="34" charset="0"/>
              </a:defRPr>
            </a:lvl1pPr>
            <a:lvl2pPr marL="0" indent="0">
              <a:spcAft>
                <a:spcPts val="400"/>
              </a:spcAft>
              <a:buNone/>
              <a:defRPr sz="900">
                <a:latin typeface="+mj-lt"/>
              </a:defRPr>
            </a:lvl2pPr>
            <a:lvl3pPr>
              <a:defRPr sz="700">
                <a:latin typeface="Gotham Bold" pitchFamily="50" charset="0"/>
              </a:defRPr>
            </a:lvl3pPr>
            <a:lvl4pPr>
              <a:defRPr sz="600">
                <a:latin typeface="Gotham Bold" pitchFamily="50" charset="0"/>
              </a:defRPr>
            </a:lvl4pPr>
            <a:lvl5pPr>
              <a:defRPr sz="600">
                <a:latin typeface="Gotham Bold" pitchFamily="50" charset="0"/>
              </a:defRPr>
            </a:lvl5pPr>
          </a:lstStyle>
          <a:p>
            <a:pPr lvl="0"/>
            <a:r>
              <a:rPr lang="en-GB"/>
              <a:t>Insert name</a:t>
            </a:r>
          </a:p>
          <a:p>
            <a:pPr lvl="1"/>
            <a:r>
              <a:rPr lang="en-GB"/>
              <a:t>Insert position</a:t>
            </a:r>
          </a:p>
        </p:txBody>
      </p:sp>
      <p:sp>
        <p:nvSpPr>
          <p:cNvPr id="26" name="Picture Placeholder 9">
            <a:extLst>
              <a:ext uri="{FF2B5EF4-FFF2-40B4-BE49-F238E27FC236}">
                <a16:creationId xmlns:a16="http://schemas.microsoft.com/office/drawing/2014/main" id="{BE0B7A83-AF4B-51BA-AA98-2221DFC55CF4}"/>
              </a:ext>
            </a:extLst>
          </p:cNvPr>
          <p:cNvSpPr>
            <a:spLocks noGrp="1"/>
          </p:cNvSpPr>
          <p:nvPr>
            <p:ph type="pic" sz="quarter" idx="116" hasCustomPrompt="1"/>
          </p:nvPr>
        </p:nvSpPr>
        <p:spPr>
          <a:xfrm>
            <a:off x="3939148" y="1942310"/>
            <a:ext cx="1415682" cy="1169746"/>
          </a:xfrm>
        </p:spPr>
        <p:txBody>
          <a:bodyPr/>
          <a:lstStyle>
            <a:lvl1pPr algn="ctr">
              <a:defRPr sz="800"/>
            </a:lvl1pPr>
          </a:lstStyle>
          <a:p>
            <a:r>
              <a:rPr lang="en-GB"/>
              <a:t>Click icon to insert image</a:t>
            </a:r>
          </a:p>
        </p:txBody>
      </p:sp>
      <p:sp>
        <p:nvSpPr>
          <p:cNvPr id="77" name="Picture Placeholder 9">
            <a:extLst>
              <a:ext uri="{FF2B5EF4-FFF2-40B4-BE49-F238E27FC236}">
                <a16:creationId xmlns:a16="http://schemas.microsoft.com/office/drawing/2014/main" id="{540F8B5F-6909-3892-01DE-685FD35328BA}"/>
              </a:ext>
            </a:extLst>
          </p:cNvPr>
          <p:cNvSpPr>
            <a:spLocks noGrp="1"/>
          </p:cNvSpPr>
          <p:nvPr>
            <p:ph type="pic" sz="quarter" idx="119" hasCustomPrompt="1"/>
          </p:nvPr>
        </p:nvSpPr>
        <p:spPr>
          <a:xfrm>
            <a:off x="5683355" y="1942310"/>
            <a:ext cx="1415682" cy="1169746"/>
          </a:xfrm>
        </p:spPr>
        <p:txBody>
          <a:bodyPr/>
          <a:lstStyle>
            <a:lvl1pPr algn="ctr">
              <a:defRPr sz="800"/>
            </a:lvl1pPr>
          </a:lstStyle>
          <a:p>
            <a:r>
              <a:rPr lang="en-GB"/>
              <a:t>Click icon to insert image</a:t>
            </a:r>
          </a:p>
        </p:txBody>
      </p:sp>
      <p:sp>
        <p:nvSpPr>
          <p:cNvPr id="83" name="Picture Placeholder 9">
            <a:extLst>
              <a:ext uri="{FF2B5EF4-FFF2-40B4-BE49-F238E27FC236}">
                <a16:creationId xmlns:a16="http://schemas.microsoft.com/office/drawing/2014/main" id="{0B5C2B2B-04AB-43C5-1D7B-D1E9B948F47D}"/>
              </a:ext>
            </a:extLst>
          </p:cNvPr>
          <p:cNvSpPr>
            <a:spLocks noGrp="1"/>
          </p:cNvSpPr>
          <p:nvPr>
            <p:ph type="pic" sz="quarter" idx="122" hasCustomPrompt="1"/>
          </p:nvPr>
        </p:nvSpPr>
        <p:spPr>
          <a:xfrm>
            <a:off x="450732" y="4518941"/>
            <a:ext cx="1415682" cy="1169746"/>
          </a:xfrm>
        </p:spPr>
        <p:txBody>
          <a:bodyPr/>
          <a:lstStyle>
            <a:lvl1pPr algn="ctr">
              <a:defRPr sz="800"/>
            </a:lvl1pPr>
          </a:lstStyle>
          <a:p>
            <a:r>
              <a:rPr lang="en-GB"/>
              <a:t>Click icon to insert image</a:t>
            </a:r>
          </a:p>
        </p:txBody>
      </p:sp>
      <p:sp>
        <p:nvSpPr>
          <p:cNvPr id="86" name="Picture Placeholder 9">
            <a:extLst>
              <a:ext uri="{FF2B5EF4-FFF2-40B4-BE49-F238E27FC236}">
                <a16:creationId xmlns:a16="http://schemas.microsoft.com/office/drawing/2014/main" id="{BDC5F718-7A53-88CC-CCF5-7CE76BB90794}"/>
              </a:ext>
            </a:extLst>
          </p:cNvPr>
          <p:cNvSpPr>
            <a:spLocks noGrp="1"/>
          </p:cNvSpPr>
          <p:nvPr>
            <p:ph type="pic" sz="quarter" idx="125" hasCustomPrompt="1"/>
          </p:nvPr>
        </p:nvSpPr>
        <p:spPr>
          <a:xfrm>
            <a:off x="2194940" y="4518941"/>
            <a:ext cx="1415682" cy="1169746"/>
          </a:xfrm>
        </p:spPr>
        <p:txBody>
          <a:bodyPr/>
          <a:lstStyle>
            <a:lvl1pPr algn="ctr">
              <a:defRPr sz="800"/>
            </a:lvl1pPr>
          </a:lstStyle>
          <a:p>
            <a:r>
              <a:rPr lang="en-GB"/>
              <a:t>Click icon to insert image</a:t>
            </a:r>
          </a:p>
        </p:txBody>
      </p:sp>
      <p:sp>
        <p:nvSpPr>
          <p:cNvPr id="89" name="Picture Placeholder 9">
            <a:extLst>
              <a:ext uri="{FF2B5EF4-FFF2-40B4-BE49-F238E27FC236}">
                <a16:creationId xmlns:a16="http://schemas.microsoft.com/office/drawing/2014/main" id="{A75AA577-4CCD-4827-F01D-27B4582455A7}"/>
              </a:ext>
            </a:extLst>
          </p:cNvPr>
          <p:cNvSpPr>
            <a:spLocks noGrp="1"/>
          </p:cNvSpPr>
          <p:nvPr>
            <p:ph type="pic" sz="quarter" idx="128" hasCustomPrompt="1"/>
          </p:nvPr>
        </p:nvSpPr>
        <p:spPr>
          <a:xfrm>
            <a:off x="3939148" y="4518941"/>
            <a:ext cx="1415682" cy="1169746"/>
          </a:xfrm>
        </p:spPr>
        <p:txBody>
          <a:bodyPr/>
          <a:lstStyle>
            <a:lvl1pPr algn="ctr">
              <a:defRPr sz="800"/>
            </a:lvl1pPr>
          </a:lstStyle>
          <a:p>
            <a:r>
              <a:rPr lang="en-GB"/>
              <a:t>Click icon to insert image</a:t>
            </a:r>
          </a:p>
        </p:txBody>
      </p:sp>
      <p:sp>
        <p:nvSpPr>
          <p:cNvPr id="92" name="Picture Placeholder 9">
            <a:extLst>
              <a:ext uri="{FF2B5EF4-FFF2-40B4-BE49-F238E27FC236}">
                <a16:creationId xmlns:a16="http://schemas.microsoft.com/office/drawing/2014/main" id="{62C9AC03-B981-DD8C-E5CA-C079F274E3B7}"/>
              </a:ext>
            </a:extLst>
          </p:cNvPr>
          <p:cNvSpPr>
            <a:spLocks noGrp="1"/>
          </p:cNvSpPr>
          <p:nvPr>
            <p:ph type="pic" sz="quarter" idx="131" hasCustomPrompt="1"/>
          </p:nvPr>
        </p:nvSpPr>
        <p:spPr>
          <a:xfrm>
            <a:off x="5683355" y="4518941"/>
            <a:ext cx="1415682" cy="1169746"/>
          </a:xfrm>
        </p:spPr>
        <p:txBody>
          <a:bodyPr/>
          <a:lstStyle>
            <a:lvl1pPr algn="ctr">
              <a:defRPr sz="800"/>
            </a:lvl1pPr>
          </a:lstStyle>
          <a:p>
            <a:r>
              <a:rPr lang="en-GB"/>
              <a:t>Click icon to insert image</a:t>
            </a:r>
          </a:p>
        </p:txBody>
      </p:sp>
      <p:sp>
        <p:nvSpPr>
          <p:cNvPr id="125" name="Picture Placeholder 9">
            <a:extLst>
              <a:ext uri="{FF2B5EF4-FFF2-40B4-BE49-F238E27FC236}">
                <a16:creationId xmlns:a16="http://schemas.microsoft.com/office/drawing/2014/main" id="{C9E57000-8190-3824-1A73-A285A83337D4}"/>
              </a:ext>
            </a:extLst>
          </p:cNvPr>
          <p:cNvSpPr>
            <a:spLocks noGrp="1"/>
          </p:cNvSpPr>
          <p:nvPr>
            <p:ph type="pic" sz="quarter" idx="134" hasCustomPrompt="1"/>
          </p:nvPr>
        </p:nvSpPr>
        <p:spPr>
          <a:xfrm>
            <a:off x="7425979" y="1942310"/>
            <a:ext cx="1415682" cy="1169746"/>
          </a:xfrm>
        </p:spPr>
        <p:txBody>
          <a:bodyPr/>
          <a:lstStyle>
            <a:lvl1pPr algn="ctr">
              <a:defRPr sz="800"/>
            </a:lvl1pPr>
          </a:lstStyle>
          <a:p>
            <a:r>
              <a:rPr lang="en-GB"/>
              <a:t>Click icon to insert image</a:t>
            </a:r>
          </a:p>
        </p:txBody>
      </p:sp>
      <p:sp>
        <p:nvSpPr>
          <p:cNvPr id="128" name="Picture Placeholder 9">
            <a:extLst>
              <a:ext uri="{FF2B5EF4-FFF2-40B4-BE49-F238E27FC236}">
                <a16:creationId xmlns:a16="http://schemas.microsoft.com/office/drawing/2014/main" id="{580AA6AD-1C33-613E-DDA5-9CC6BCE521B4}"/>
              </a:ext>
            </a:extLst>
          </p:cNvPr>
          <p:cNvSpPr>
            <a:spLocks noGrp="1"/>
          </p:cNvSpPr>
          <p:nvPr>
            <p:ph type="pic" sz="quarter" idx="137" hasCustomPrompt="1"/>
          </p:nvPr>
        </p:nvSpPr>
        <p:spPr>
          <a:xfrm>
            <a:off x="9170187" y="1942310"/>
            <a:ext cx="1415682" cy="1169746"/>
          </a:xfrm>
        </p:spPr>
        <p:txBody>
          <a:bodyPr/>
          <a:lstStyle>
            <a:lvl1pPr algn="ctr">
              <a:defRPr sz="800"/>
            </a:lvl1pPr>
          </a:lstStyle>
          <a:p>
            <a:r>
              <a:rPr lang="en-GB"/>
              <a:t>Click icon to insert image</a:t>
            </a:r>
          </a:p>
        </p:txBody>
      </p:sp>
      <p:sp>
        <p:nvSpPr>
          <p:cNvPr id="131" name="Picture Placeholder 9">
            <a:extLst>
              <a:ext uri="{FF2B5EF4-FFF2-40B4-BE49-F238E27FC236}">
                <a16:creationId xmlns:a16="http://schemas.microsoft.com/office/drawing/2014/main" id="{9B0E1B8C-BC78-B08B-5F89-73A2A98D7270}"/>
              </a:ext>
            </a:extLst>
          </p:cNvPr>
          <p:cNvSpPr>
            <a:spLocks noGrp="1"/>
          </p:cNvSpPr>
          <p:nvPr>
            <p:ph type="pic" sz="quarter" idx="140" hasCustomPrompt="1"/>
          </p:nvPr>
        </p:nvSpPr>
        <p:spPr>
          <a:xfrm>
            <a:off x="7425979" y="4518941"/>
            <a:ext cx="1415682" cy="1169746"/>
          </a:xfrm>
        </p:spPr>
        <p:txBody>
          <a:bodyPr/>
          <a:lstStyle>
            <a:lvl1pPr algn="ctr">
              <a:defRPr sz="800"/>
            </a:lvl1pPr>
          </a:lstStyle>
          <a:p>
            <a:r>
              <a:rPr lang="en-GB"/>
              <a:t>Click icon to insert image</a:t>
            </a:r>
          </a:p>
        </p:txBody>
      </p:sp>
      <p:sp>
        <p:nvSpPr>
          <p:cNvPr id="134" name="Picture Placeholder 9">
            <a:extLst>
              <a:ext uri="{FF2B5EF4-FFF2-40B4-BE49-F238E27FC236}">
                <a16:creationId xmlns:a16="http://schemas.microsoft.com/office/drawing/2014/main" id="{A3509DDA-87DA-C436-A24E-25DFFE5908EB}"/>
              </a:ext>
            </a:extLst>
          </p:cNvPr>
          <p:cNvSpPr>
            <a:spLocks noGrp="1"/>
          </p:cNvSpPr>
          <p:nvPr>
            <p:ph type="pic" sz="quarter" idx="143" hasCustomPrompt="1"/>
          </p:nvPr>
        </p:nvSpPr>
        <p:spPr>
          <a:xfrm>
            <a:off x="9170187" y="4518941"/>
            <a:ext cx="1415682" cy="1169746"/>
          </a:xfrm>
        </p:spPr>
        <p:txBody>
          <a:bodyPr/>
          <a:lstStyle>
            <a:lvl1pPr algn="ctr">
              <a:defRPr sz="800"/>
            </a:lvl1pPr>
          </a:lstStyle>
          <a:p>
            <a:r>
              <a:rPr lang="en-GB"/>
              <a:t>Click icon to insert image</a:t>
            </a:r>
          </a:p>
        </p:txBody>
      </p:sp>
      <p:sp>
        <p:nvSpPr>
          <p:cNvPr id="137" name="Text Placeholder 7">
            <a:extLst>
              <a:ext uri="{FF2B5EF4-FFF2-40B4-BE49-F238E27FC236}">
                <a16:creationId xmlns:a16="http://schemas.microsoft.com/office/drawing/2014/main" id="{E7B789BE-6AB5-AB76-1AA4-95FEC76EC81B}"/>
              </a:ext>
            </a:extLst>
          </p:cNvPr>
          <p:cNvSpPr>
            <a:spLocks noGrp="1"/>
          </p:cNvSpPr>
          <p:nvPr>
            <p:ph type="body" sz="quarter" idx="146" hasCustomPrompt="1"/>
          </p:nvPr>
        </p:nvSpPr>
        <p:spPr>
          <a:xfrm>
            <a:off x="450732" y="4093367"/>
            <a:ext cx="2315239" cy="233362"/>
          </a:xfrm>
        </p:spPr>
        <p:txBody>
          <a:bodyPr lIns="0" tIns="0" rIns="0" bIns="0"/>
          <a:lstStyle>
            <a:lvl1pPr algn="l">
              <a:defRPr sz="1200" cap="all" baseline="0">
                <a:latin typeface="Arial" panose="020B0604020202020204" pitchFamily="34" charset="0"/>
              </a:defRPr>
            </a:lvl1pPr>
            <a:lvl2pPr algn="ctr">
              <a:defRPr>
                <a:latin typeface="Gotham Medium" panose="02000604030000020004" pitchFamily="50" charset="0"/>
              </a:defRPr>
            </a:lvl2pPr>
            <a:lvl3pPr algn="ctr">
              <a:defRPr>
                <a:latin typeface="Gotham Medium" panose="02000604030000020004" pitchFamily="50" charset="0"/>
              </a:defRPr>
            </a:lvl3pPr>
            <a:lvl4pPr algn="ctr">
              <a:defRPr>
                <a:latin typeface="Gotham Medium" panose="02000604030000020004" pitchFamily="50" charset="0"/>
              </a:defRPr>
            </a:lvl4pPr>
            <a:lvl5pPr algn="ctr">
              <a:defRPr>
                <a:latin typeface="Gotham Medium" panose="02000604030000020004" pitchFamily="50" charset="0"/>
              </a:defRPr>
            </a:lvl5pPr>
          </a:lstStyle>
          <a:p>
            <a:pPr lvl="0"/>
            <a:r>
              <a:rPr lang="en-GB"/>
              <a:t>Insert text here</a:t>
            </a:r>
          </a:p>
        </p:txBody>
      </p:sp>
      <p:sp>
        <p:nvSpPr>
          <p:cNvPr id="138" name="Text Placeholder 12">
            <a:extLst>
              <a:ext uri="{FF2B5EF4-FFF2-40B4-BE49-F238E27FC236}">
                <a16:creationId xmlns:a16="http://schemas.microsoft.com/office/drawing/2014/main" id="{0040CB90-F62C-931D-3F5E-ECD3502C951C}"/>
              </a:ext>
            </a:extLst>
          </p:cNvPr>
          <p:cNvSpPr>
            <a:spLocks noGrp="1"/>
          </p:cNvSpPr>
          <p:nvPr>
            <p:ph type="body" sz="quarter" idx="147" hasCustomPrompt="1"/>
          </p:nvPr>
        </p:nvSpPr>
        <p:spPr>
          <a:xfrm>
            <a:off x="450732" y="3149299"/>
            <a:ext cx="1415683" cy="596646"/>
          </a:xfrm>
        </p:spPr>
        <p:txBody>
          <a:bodyPr lIns="0" tIns="0" rIns="0" bIns="0"/>
          <a:lstStyle>
            <a:lvl1pPr>
              <a:spcAft>
                <a:spcPts val="400"/>
              </a:spcAft>
              <a:defRPr sz="1000" b="1">
                <a:latin typeface="Arial" panose="020B0604020202020204" pitchFamily="34" charset="0"/>
              </a:defRPr>
            </a:lvl1pPr>
            <a:lvl2pPr marL="0" indent="0">
              <a:spcAft>
                <a:spcPts val="400"/>
              </a:spcAft>
              <a:buNone/>
              <a:defRPr sz="900">
                <a:latin typeface="+mj-lt"/>
              </a:defRPr>
            </a:lvl2pPr>
            <a:lvl3pPr>
              <a:defRPr sz="700">
                <a:latin typeface="Gotham Bold" pitchFamily="50" charset="0"/>
              </a:defRPr>
            </a:lvl3pPr>
            <a:lvl4pPr>
              <a:defRPr sz="600">
                <a:latin typeface="Gotham Bold" pitchFamily="50" charset="0"/>
              </a:defRPr>
            </a:lvl4pPr>
            <a:lvl5pPr>
              <a:defRPr sz="600">
                <a:latin typeface="Gotham Bold" pitchFamily="50" charset="0"/>
              </a:defRPr>
            </a:lvl5pPr>
          </a:lstStyle>
          <a:p>
            <a:pPr lvl="0"/>
            <a:r>
              <a:rPr lang="en-GB"/>
              <a:t>Insert name</a:t>
            </a:r>
          </a:p>
          <a:p>
            <a:pPr lvl="1"/>
            <a:r>
              <a:rPr lang="en-GB"/>
              <a:t>Insert position</a:t>
            </a:r>
          </a:p>
        </p:txBody>
      </p:sp>
      <p:sp>
        <p:nvSpPr>
          <p:cNvPr id="139" name="Text Placeholder 12">
            <a:extLst>
              <a:ext uri="{FF2B5EF4-FFF2-40B4-BE49-F238E27FC236}">
                <a16:creationId xmlns:a16="http://schemas.microsoft.com/office/drawing/2014/main" id="{AED81986-F039-DE80-DF38-5158B2340CE9}"/>
              </a:ext>
            </a:extLst>
          </p:cNvPr>
          <p:cNvSpPr>
            <a:spLocks noGrp="1"/>
          </p:cNvSpPr>
          <p:nvPr>
            <p:ph type="body" sz="quarter" idx="148" hasCustomPrompt="1"/>
          </p:nvPr>
        </p:nvSpPr>
        <p:spPr>
          <a:xfrm>
            <a:off x="3939147" y="3149299"/>
            <a:ext cx="1415683" cy="596646"/>
          </a:xfrm>
        </p:spPr>
        <p:txBody>
          <a:bodyPr lIns="0" tIns="0" rIns="0" bIns="0"/>
          <a:lstStyle>
            <a:lvl1pPr>
              <a:spcAft>
                <a:spcPts val="400"/>
              </a:spcAft>
              <a:defRPr sz="1000" b="1">
                <a:latin typeface="Arial" panose="020B0604020202020204" pitchFamily="34" charset="0"/>
              </a:defRPr>
            </a:lvl1pPr>
            <a:lvl2pPr marL="0" indent="0">
              <a:spcAft>
                <a:spcPts val="400"/>
              </a:spcAft>
              <a:buNone/>
              <a:defRPr sz="900">
                <a:latin typeface="+mj-lt"/>
              </a:defRPr>
            </a:lvl2pPr>
            <a:lvl3pPr>
              <a:defRPr sz="700">
                <a:latin typeface="Gotham Bold" pitchFamily="50" charset="0"/>
              </a:defRPr>
            </a:lvl3pPr>
            <a:lvl4pPr>
              <a:defRPr sz="600">
                <a:latin typeface="Gotham Bold" pitchFamily="50" charset="0"/>
              </a:defRPr>
            </a:lvl4pPr>
            <a:lvl5pPr>
              <a:defRPr sz="600">
                <a:latin typeface="Gotham Bold" pitchFamily="50" charset="0"/>
              </a:defRPr>
            </a:lvl5pPr>
          </a:lstStyle>
          <a:p>
            <a:pPr lvl="0"/>
            <a:r>
              <a:rPr lang="en-GB"/>
              <a:t>Insert name</a:t>
            </a:r>
          </a:p>
          <a:p>
            <a:pPr lvl="1"/>
            <a:r>
              <a:rPr lang="en-GB"/>
              <a:t>Insert position</a:t>
            </a:r>
          </a:p>
        </p:txBody>
      </p:sp>
      <p:sp>
        <p:nvSpPr>
          <p:cNvPr id="140" name="Text Placeholder 12">
            <a:extLst>
              <a:ext uri="{FF2B5EF4-FFF2-40B4-BE49-F238E27FC236}">
                <a16:creationId xmlns:a16="http://schemas.microsoft.com/office/drawing/2014/main" id="{670EFC21-1FD4-29DA-FEC0-CB924E58D6B2}"/>
              </a:ext>
            </a:extLst>
          </p:cNvPr>
          <p:cNvSpPr>
            <a:spLocks noGrp="1"/>
          </p:cNvSpPr>
          <p:nvPr>
            <p:ph type="body" sz="quarter" idx="149" hasCustomPrompt="1"/>
          </p:nvPr>
        </p:nvSpPr>
        <p:spPr>
          <a:xfrm>
            <a:off x="5683355" y="3149299"/>
            <a:ext cx="1415683" cy="596646"/>
          </a:xfrm>
        </p:spPr>
        <p:txBody>
          <a:bodyPr lIns="0" tIns="0" rIns="0" bIns="0"/>
          <a:lstStyle>
            <a:lvl1pPr>
              <a:spcAft>
                <a:spcPts val="400"/>
              </a:spcAft>
              <a:defRPr sz="1000" b="1">
                <a:latin typeface="Arial" panose="020B0604020202020204" pitchFamily="34" charset="0"/>
              </a:defRPr>
            </a:lvl1pPr>
            <a:lvl2pPr marL="0" indent="0">
              <a:spcAft>
                <a:spcPts val="400"/>
              </a:spcAft>
              <a:buNone/>
              <a:defRPr sz="900">
                <a:latin typeface="+mj-lt"/>
              </a:defRPr>
            </a:lvl2pPr>
            <a:lvl3pPr>
              <a:defRPr sz="700">
                <a:latin typeface="Gotham Bold" pitchFamily="50" charset="0"/>
              </a:defRPr>
            </a:lvl3pPr>
            <a:lvl4pPr>
              <a:defRPr sz="600">
                <a:latin typeface="Gotham Bold" pitchFamily="50" charset="0"/>
              </a:defRPr>
            </a:lvl4pPr>
            <a:lvl5pPr>
              <a:defRPr sz="600">
                <a:latin typeface="Gotham Bold" pitchFamily="50" charset="0"/>
              </a:defRPr>
            </a:lvl5pPr>
          </a:lstStyle>
          <a:p>
            <a:pPr lvl="0"/>
            <a:r>
              <a:rPr lang="en-GB"/>
              <a:t>Insert name</a:t>
            </a:r>
          </a:p>
          <a:p>
            <a:pPr lvl="1"/>
            <a:r>
              <a:rPr lang="en-GB"/>
              <a:t>Insert position</a:t>
            </a:r>
          </a:p>
        </p:txBody>
      </p:sp>
      <p:sp>
        <p:nvSpPr>
          <p:cNvPr id="141" name="Text Placeholder 12">
            <a:extLst>
              <a:ext uri="{FF2B5EF4-FFF2-40B4-BE49-F238E27FC236}">
                <a16:creationId xmlns:a16="http://schemas.microsoft.com/office/drawing/2014/main" id="{91943364-68B4-BEB4-C4A7-25339C315D44}"/>
              </a:ext>
            </a:extLst>
          </p:cNvPr>
          <p:cNvSpPr>
            <a:spLocks noGrp="1"/>
          </p:cNvSpPr>
          <p:nvPr>
            <p:ph type="body" sz="quarter" idx="150" hasCustomPrompt="1"/>
          </p:nvPr>
        </p:nvSpPr>
        <p:spPr>
          <a:xfrm>
            <a:off x="7427562" y="3149299"/>
            <a:ext cx="1415683" cy="596646"/>
          </a:xfrm>
        </p:spPr>
        <p:txBody>
          <a:bodyPr lIns="0" tIns="0" rIns="0" bIns="0"/>
          <a:lstStyle>
            <a:lvl1pPr>
              <a:spcAft>
                <a:spcPts val="400"/>
              </a:spcAft>
              <a:defRPr sz="1000" b="1">
                <a:latin typeface="Arial" panose="020B0604020202020204" pitchFamily="34" charset="0"/>
              </a:defRPr>
            </a:lvl1pPr>
            <a:lvl2pPr marL="0" indent="0">
              <a:spcAft>
                <a:spcPts val="400"/>
              </a:spcAft>
              <a:buNone/>
              <a:defRPr sz="900">
                <a:latin typeface="+mj-lt"/>
              </a:defRPr>
            </a:lvl2pPr>
            <a:lvl3pPr>
              <a:defRPr sz="700">
                <a:latin typeface="Gotham Bold" pitchFamily="50" charset="0"/>
              </a:defRPr>
            </a:lvl3pPr>
            <a:lvl4pPr>
              <a:defRPr sz="600">
                <a:latin typeface="Gotham Bold" pitchFamily="50" charset="0"/>
              </a:defRPr>
            </a:lvl4pPr>
            <a:lvl5pPr>
              <a:defRPr sz="600">
                <a:latin typeface="Gotham Bold" pitchFamily="50" charset="0"/>
              </a:defRPr>
            </a:lvl5pPr>
          </a:lstStyle>
          <a:p>
            <a:pPr lvl="0"/>
            <a:r>
              <a:rPr lang="en-GB"/>
              <a:t>Insert name</a:t>
            </a:r>
          </a:p>
          <a:p>
            <a:pPr lvl="1"/>
            <a:r>
              <a:rPr lang="en-GB"/>
              <a:t>Insert position</a:t>
            </a:r>
          </a:p>
        </p:txBody>
      </p:sp>
      <p:sp>
        <p:nvSpPr>
          <p:cNvPr id="142" name="Text Placeholder 12">
            <a:extLst>
              <a:ext uri="{FF2B5EF4-FFF2-40B4-BE49-F238E27FC236}">
                <a16:creationId xmlns:a16="http://schemas.microsoft.com/office/drawing/2014/main" id="{90248EFF-93D2-7AD2-A4FF-7E65A2D5EA25}"/>
              </a:ext>
            </a:extLst>
          </p:cNvPr>
          <p:cNvSpPr>
            <a:spLocks noGrp="1"/>
          </p:cNvSpPr>
          <p:nvPr>
            <p:ph type="body" sz="quarter" idx="151" hasCustomPrompt="1"/>
          </p:nvPr>
        </p:nvSpPr>
        <p:spPr>
          <a:xfrm>
            <a:off x="9171770" y="3149299"/>
            <a:ext cx="1415683" cy="596646"/>
          </a:xfrm>
        </p:spPr>
        <p:txBody>
          <a:bodyPr lIns="0" tIns="0" rIns="0" bIns="0"/>
          <a:lstStyle>
            <a:lvl1pPr>
              <a:spcAft>
                <a:spcPts val="400"/>
              </a:spcAft>
              <a:defRPr sz="1000" b="1">
                <a:latin typeface="Arial" panose="020B0604020202020204" pitchFamily="34" charset="0"/>
              </a:defRPr>
            </a:lvl1pPr>
            <a:lvl2pPr marL="0" indent="0">
              <a:spcAft>
                <a:spcPts val="400"/>
              </a:spcAft>
              <a:buNone/>
              <a:defRPr sz="900">
                <a:latin typeface="+mj-lt"/>
              </a:defRPr>
            </a:lvl2pPr>
            <a:lvl3pPr>
              <a:defRPr sz="700">
                <a:latin typeface="Gotham Bold" pitchFamily="50" charset="0"/>
              </a:defRPr>
            </a:lvl3pPr>
            <a:lvl4pPr>
              <a:defRPr sz="600">
                <a:latin typeface="Gotham Bold" pitchFamily="50" charset="0"/>
              </a:defRPr>
            </a:lvl4pPr>
            <a:lvl5pPr>
              <a:defRPr sz="600">
                <a:latin typeface="Gotham Bold" pitchFamily="50" charset="0"/>
              </a:defRPr>
            </a:lvl5pPr>
          </a:lstStyle>
          <a:p>
            <a:pPr lvl="0"/>
            <a:r>
              <a:rPr lang="en-GB"/>
              <a:t>Insert name</a:t>
            </a:r>
          </a:p>
          <a:p>
            <a:pPr lvl="1"/>
            <a:r>
              <a:rPr lang="en-GB"/>
              <a:t>Insert position</a:t>
            </a:r>
          </a:p>
        </p:txBody>
      </p:sp>
      <p:sp>
        <p:nvSpPr>
          <p:cNvPr id="143" name="Text Placeholder 12">
            <a:extLst>
              <a:ext uri="{FF2B5EF4-FFF2-40B4-BE49-F238E27FC236}">
                <a16:creationId xmlns:a16="http://schemas.microsoft.com/office/drawing/2014/main" id="{681FB3B0-2186-423D-82DB-F0358C2E68EF}"/>
              </a:ext>
            </a:extLst>
          </p:cNvPr>
          <p:cNvSpPr>
            <a:spLocks noGrp="1"/>
          </p:cNvSpPr>
          <p:nvPr>
            <p:ph type="body" sz="quarter" idx="152" hasCustomPrompt="1"/>
          </p:nvPr>
        </p:nvSpPr>
        <p:spPr>
          <a:xfrm>
            <a:off x="2194939" y="5796714"/>
            <a:ext cx="1415683" cy="596646"/>
          </a:xfrm>
        </p:spPr>
        <p:txBody>
          <a:bodyPr lIns="0" tIns="0" rIns="0" bIns="0"/>
          <a:lstStyle>
            <a:lvl1pPr>
              <a:spcAft>
                <a:spcPts val="400"/>
              </a:spcAft>
              <a:defRPr sz="1000" b="1">
                <a:latin typeface="Arial" panose="020B0604020202020204" pitchFamily="34" charset="0"/>
              </a:defRPr>
            </a:lvl1pPr>
            <a:lvl2pPr marL="0" indent="0">
              <a:spcAft>
                <a:spcPts val="400"/>
              </a:spcAft>
              <a:buNone/>
              <a:defRPr sz="900">
                <a:latin typeface="+mj-lt"/>
              </a:defRPr>
            </a:lvl2pPr>
            <a:lvl3pPr>
              <a:defRPr sz="700">
                <a:latin typeface="Gotham Bold" pitchFamily="50" charset="0"/>
              </a:defRPr>
            </a:lvl3pPr>
            <a:lvl4pPr>
              <a:defRPr sz="600">
                <a:latin typeface="Gotham Bold" pitchFamily="50" charset="0"/>
              </a:defRPr>
            </a:lvl4pPr>
            <a:lvl5pPr>
              <a:defRPr sz="600">
                <a:latin typeface="Gotham Bold" pitchFamily="50" charset="0"/>
              </a:defRPr>
            </a:lvl5pPr>
          </a:lstStyle>
          <a:p>
            <a:pPr lvl="0"/>
            <a:r>
              <a:rPr lang="en-GB"/>
              <a:t>Insert name</a:t>
            </a:r>
          </a:p>
          <a:p>
            <a:pPr lvl="1"/>
            <a:r>
              <a:rPr lang="en-GB"/>
              <a:t>Insert position</a:t>
            </a:r>
          </a:p>
        </p:txBody>
      </p:sp>
      <p:sp>
        <p:nvSpPr>
          <p:cNvPr id="144" name="Text Placeholder 12">
            <a:extLst>
              <a:ext uri="{FF2B5EF4-FFF2-40B4-BE49-F238E27FC236}">
                <a16:creationId xmlns:a16="http://schemas.microsoft.com/office/drawing/2014/main" id="{A4B939A1-565E-B9E1-1DFC-44378F6CD199}"/>
              </a:ext>
            </a:extLst>
          </p:cNvPr>
          <p:cNvSpPr>
            <a:spLocks noGrp="1"/>
          </p:cNvSpPr>
          <p:nvPr>
            <p:ph type="body" sz="quarter" idx="153" hasCustomPrompt="1"/>
          </p:nvPr>
        </p:nvSpPr>
        <p:spPr>
          <a:xfrm>
            <a:off x="450732" y="5796714"/>
            <a:ext cx="1415683" cy="596646"/>
          </a:xfrm>
        </p:spPr>
        <p:txBody>
          <a:bodyPr lIns="0" tIns="0" rIns="0" bIns="0"/>
          <a:lstStyle>
            <a:lvl1pPr>
              <a:spcAft>
                <a:spcPts val="400"/>
              </a:spcAft>
              <a:defRPr sz="1000" b="1">
                <a:latin typeface="Arial" panose="020B0604020202020204" pitchFamily="34" charset="0"/>
              </a:defRPr>
            </a:lvl1pPr>
            <a:lvl2pPr marL="0" indent="0">
              <a:spcAft>
                <a:spcPts val="400"/>
              </a:spcAft>
              <a:buNone/>
              <a:defRPr sz="900">
                <a:latin typeface="+mj-lt"/>
              </a:defRPr>
            </a:lvl2pPr>
            <a:lvl3pPr>
              <a:defRPr sz="700">
                <a:latin typeface="Gotham Bold" pitchFamily="50" charset="0"/>
              </a:defRPr>
            </a:lvl3pPr>
            <a:lvl4pPr>
              <a:defRPr sz="600">
                <a:latin typeface="Gotham Bold" pitchFamily="50" charset="0"/>
              </a:defRPr>
            </a:lvl4pPr>
            <a:lvl5pPr>
              <a:defRPr sz="600">
                <a:latin typeface="Gotham Bold" pitchFamily="50" charset="0"/>
              </a:defRPr>
            </a:lvl5pPr>
          </a:lstStyle>
          <a:p>
            <a:pPr lvl="0"/>
            <a:r>
              <a:rPr lang="en-GB"/>
              <a:t>Insert name</a:t>
            </a:r>
          </a:p>
          <a:p>
            <a:pPr lvl="1"/>
            <a:r>
              <a:rPr lang="en-GB"/>
              <a:t>Insert position</a:t>
            </a:r>
          </a:p>
        </p:txBody>
      </p:sp>
      <p:sp>
        <p:nvSpPr>
          <p:cNvPr id="145" name="Text Placeholder 12">
            <a:extLst>
              <a:ext uri="{FF2B5EF4-FFF2-40B4-BE49-F238E27FC236}">
                <a16:creationId xmlns:a16="http://schemas.microsoft.com/office/drawing/2014/main" id="{C58D1FF6-3947-51F8-6FCE-6511F69A0C1C}"/>
              </a:ext>
            </a:extLst>
          </p:cNvPr>
          <p:cNvSpPr>
            <a:spLocks noGrp="1"/>
          </p:cNvSpPr>
          <p:nvPr>
            <p:ph type="body" sz="quarter" idx="154" hasCustomPrompt="1"/>
          </p:nvPr>
        </p:nvSpPr>
        <p:spPr>
          <a:xfrm>
            <a:off x="3939147" y="5796714"/>
            <a:ext cx="1415683" cy="596646"/>
          </a:xfrm>
        </p:spPr>
        <p:txBody>
          <a:bodyPr lIns="0" tIns="0" rIns="0" bIns="0"/>
          <a:lstStyle>
            <a:lvl1pPr>
              <a:spcAft>
                <a:spcPts val="400"/>
              </a:spcAft>
              <a:defRPr sz="1000" b="1">
                <a:latin typeface="Arial" panose="020B0604020202020204" pitchFamily="34" charset="0"/>
              </a:defRPr>
            </a:lvl1pPr>
            <a:lvl2pPr marL="0" indent="0">
              <a:spcAft>
                <a:spcPts val="400"/>
              </a:spcAft>
              <a:buNone/>
              <a:defRPr sz="900">
                <a:latin typeface="+mj-lt"/>
              </a:defRPr>
            </a:lvl2pPr>
            <a:lvl3pPr>
              <a:defRPr sz="700">
                <a:latin typeface="Gotham Bold" pitchFamily="50" charset="0"/>
              </a:defRPr>
            </a:lvl3pPr>
            <a:lvl4pPr>
              <a:defRPr sz="600">
                <a:latin typeface="Gotham Bold" pitchFamily="50" charset="0"/>
              </a:defRPr>
            </a:lvl4pPr>
            <a:lvl5pPr>
              <a:defRPr sz="600">
                <a:latin typeface="Gotham Bold" pitchFamily="50" charset="0"/>
              </a:defRPr>
            </a:lvl5pPr>
          </a:lstStyle>
          <a:p>
            <a:pPr lvl="0"/>
            <a:r>
              <a:rPr lang="en-GB"/>
              <a:t>Insert name</a:t>
            </a:r>
          </a:p>
          <a:p>
            <a:pPr lvl="1"/>
            <a:r>
              <a:rPr lang="en-GB"/>
              <a:t>Insert position</a:t>
            </a:r>
          </a:p>
        </p:txBody>
      </p:sp>
      <p:sp>
        <p:nvSpPr>
          <p:cNvPr id="146" name="Text Placeholder 12">
            <a:extLst>
              <a:ext uri="{FF2B5EF4-FFF2-40B4-BE49-F238E27FC236}">
                <a16:creationId xmlns:a16="http://schemas.microsoft.com/office/drawing/2014/main" id="{52817FE4-4E51-F7A1-C552-E382E8028197}"/>
              </a:ext>
            </a:extLst>
          </p:cNvPr>
          <p:cNvSpPr>
            <a:spLocks noGrp="1"/>
          </p:cNvSpPr>
          <p:nvPr>
            <p:ph type="body" sz="quarter" idx="155" hasCustomPrompt="1"/>
          </p:nvPr>
        </p:nvSpPr>
        <p:spPr>
          <a:xfrm>
            <a:off x="5683355" y="5796714"/>
            <a:ext cx="1415683" cy="596646"/>
          </a:xfrm>
        </p:spPr>
        <p:txBody>
          <a:bodyPr lIns="0" tIns="0" rIns="0" bIns="0"/>
          <a:lstStyle>
            <a:lvl1pPr>
              <a:spcAft>
                <a:spcPts val="400"/>
              </a:spcAft>
              <a:defRPr sz="1000" b="1">
                <a:latin typeface="Arial" panose="020B0604020202020204" pitchFamily="34" charset="0"/>
              </a:defRPr>
            </a:lvl1pPr>
            <a:lvl2pPr marL="0" indent="0">
              <a:spcAft>
                <a:spcPts val="400"/>
              </a:spcAft>
              <a:buNone/>
              <a:defRPr sz="900">
                <a:latin typeface="+mj-lt"/>
              </a:defRPr>
            </a:lvl2pPr>
            <a:lvl3pPr>
              <a:defRPr sz="700">
                <a:latin typeface="Gotham Bold" pitchFamily="50" charset="0"/>
              </a:defRPr>
            </a:lvl3pPr>
            <a:lvl4pPr>
              <a:defRPr sz="600">
                <a:latin typeface="Gotham Bold" pitchFamily="50" charset="0"/>
              </a:defRPr>
            </a:lvl4pPr>
            <a:lvl5pPr>
              <a:defRPr sz="600">
                <a:latin typeface="Gotham Bold" pitchFamily="50" charset="0"/>
              </a:defRPr>
            </a:lvl5pPr>
          </a:lstStyle>
          <a:p>
            <a:pPr lvl="0"/>
            <a:r>
              <a:rPr lang="en-GB"/>
              <a:t>Insert name</a:t>
            </a:r>
          </a:p>
          <a:p>
            <a:pPr lvl="1"/>
            <a:r>
              <a:rPr lang="en-GB"/>
              <a:t>Insert position</a:t>
            </a:r>
          </a:p>
        </p:txBody>
      </p:sp>
      <p:sp>
        <p:nvSpPr>
          <p:cNvPr id="147" name="Text Placeholder 12">
            <a:extLst>
              <a:ext uri="{FF2B5EF4-FFF2-40B4-BE49-F238E27FC236}">
                <a16:creationId xmlns:a16="http://schemas.microsoft.com/office/drawing/2014/main" id="{7CBB515A-564D-6232-C0EA-80244DD73216}"/>
              </a:ext>
            </a:extLst>
          </p:cNvPr>
          <p:cNvSpPr>
            <a:spLocks noGrp="1"/>
          </p:cNvSpPr>
          <p:nvPr>
            <p:ph type="body" sz="quarter" idx="156" hasCustomPrompt="1"/>
          </p:nvPr>
        </p:nvSpPr>
        <p:spPr>
          <a:xfrm>
            <a:off x="7427562" y="5796714"/>
            <a:ext cx="1415683" cy="596646"/>
          </a:xfrm>
        </p:spPr>
        <p:txBody>
          <a:bodyPr lIns="0" tIns="0" rIns="0" bIns="0"/>
          <a:lstStyle>
            <a:lvl1pPr>
              <a:spcAft>
                <a:spcPts val="400"/>
              </a:spcAft>
              <a:defRPr sz="1000" b="1">
                <a:latin typeface="Arial" panose="020B0604020202020204" pitchFamily="34" charset="0"/>
              </a:defRPr>
            </a:lvl1pPr>
            <a:lvl2pPr marL="0" indent="0">
              <a:spcAft>
                <a:spcPts val="400"/>
              </a:spcAft>
              <a:buNone/>
              <a:defRPr sz="900">
                <a:latin typeface="+mj-lt"/>
              </a:defRPr>
            </a:lvl2pPr>
            <a:lvl3pPr>
              <a:defRPr sz="700">
                <a:latin typeface="Gotham Bold" pitchFamily="50" charset="0"/>
              </a:defRPr>
            </a:lvl3pPr>
            <a:lvl4pPr>
              <a:defRPr sz="600">
                <a:latin typeface="Gotham Bold" pitchFamily="50" charset="0"/>
              </a:defRPr>
            </a:lvl4pPr>
            <a:lvl5pPr>
              <a:defRPr sz="600">
                <a:latin typeface="Gotham Bold" pitchFamily="50" charset="0"/>
              </a:defRPr>
            </a:lvl5pPr>
          </a:lstStyle>
          <a:p>
            <a:pPr lvl="0"/>
            <a:r>
              <a:rPr lang="en-GB"/>
              <a:t>Insert name</a:t>
            </a:r>
          </a:p>
          <a:p>
            <a:pPr lvl="1"/>
            <a:r>
              <a:rPr lang="en-GB"/>
              <a:t>Insert position</a:t>
            </a:r>
          </a:p>
        </p:txBody>
      </p:sp>
      <p:sp>
        <p:nvSpPr>
          <p:cNvPr id="148" name="Text Placeholder 12">
            <a:extLst>
              <a:ext uri="{FF2B5EF4-FFF2-40B4-BE49-F238E27FC236}">
                <a16:creationId xmlns:a16="http://schemas.microsoft.com/office/drawing/2014/main" id="{D7BB49D9-882A-E931-BF80-D962F413CF1E}"/>
              </a:ext>
            </a:extLst>
          </p:cNvPr>
          <p:cNvSpPr>
            <a:spLocks noGrp="1"/>
          </p:cNvSpPr>
          <p:nvPr>
            <p:ph type="body" sz="quarter" idx="157" hasCustomPrompt="1"/>
          </p:nvPr>
        </p:nvSpPr>
        <p:spPr>
          <a:xfrm>
            <a:off x="9171770" y="5796714"/>
            <a:ext cx="1415683" cy="596646"/>
          </a:xfrm>
        </p:spPr>
        <p:txBody>
          <a:bodyPr lIns="0" tIns="0" rIns="0" bIns="0"/>
          <a:lstStyle>
            <a:lvl1pPr>
              <a:spcAft>
                <a:spcPts val="400"/>
              </a:spcAft>
              <a:defRPr sz="1000" b="1">
                <a:latin typeface="Arial" panose="020B0604020202020204" pitchFamily="34" charset="0"/>
              </a:defRPr>
            </a:lvl1pPr>
            <a:lvl2pPr marL="0" indent="0">
              <a:spcAft>
                <a:spcPts val="400"/>
              </a:spcAft>
              <a:buNone/>
              <a:defRPr sz="900">
                <a:latin typeface="+mj-lt"/>
              </a:defRPr>
            </a:lvl2pPr>
            <a:lvl3pPr>
              <a:defRPr sz="700">
                <a:latin typeface="Gotham Bold" pitchFamily="50" charset="0"/>
              </a:defRPr>
            </a:lvl3pPr>
            <a:lvl4pPr>
              <a:defRPr sz="600">
                <a:latin typeface="Gotham Bold" pitchFamily="50" charset="0"/>
              </a:defRPr>
            </a:lvl4pPr>
            <a:lvl5pPr>
              <a:defRPr sz="600">
                <a:latin typeface="Gotham Bold" pitchFamily="50" charset="0"/>
              </a:defRPr>
            </a:lvl5pPr>
          </a:lstStyle>
          <a:p>
            <a:pPr lvl="0"/>
            <a:r>
              <a:rPr lang="en-GB"/>
              <a:t>Insert name</a:t>
            </a:r>
          </a:p>
          <a:p>
            <a:pPr lvl="1"/>
            <a:r>
              <a:rPr lang="en-GB"/>
              <a:t>Insert position</a:t>
            </a:r>
          </a:p>
        </p:txBody>
      </p:sp>
      <p:pic>
        <p:nvPicPr>
          <p:cNvPr id="10" name="Graphic 9">
            <a:extLst>
              <a:ext uri="{FF2B5EF4-FFF2-40B4-BE49-F238E27FC236}">
                <a16:creationId xmlns:a16="http://schemas.microsoft.com/office/drawing/2014/main" id="{0C18AD8A-778F-3173-1B65-C02A8B7900B2}"/>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954264" y="449778"/>
            <a:ext cx="566076" cy="566223"/>
          </a:xfrm>
          <a:prstGeom prst="rect">
            <a:avLst/>
          </a:prstGeom>
        </p:spPr>
      </p:pic>
      <p:sp>
        <p:nvSpPr>
          <p:cNvPr id="12" name="Footer Placeholder 4">
            <a:extLst>
              <a:ext uri="{FF2B5EF4-FFF2-40B4-BE49-F238E27FC236}">
                <a16:creationId xmlns:a16="http://schemas.microsoft.com/office/drawing/2014/main" id="{88878A7E-35E7-E12E-F296-8AF62366B43F}"/>
              </a:ext>
            </a:extLst>
          </p:cNvPr>
          <p:cNvSpPr>
            <a:spLocks noGrp="1"/>
          </p:cNvSpPr>
          <p:nvPr>
            <p:ph type="ftr" sz="quarter" idx="3"/>
          </p:nvPr>
        </p:nvSpPr>
        <p:spPr>
          <a:xfrm rot="5400000">
            <a:off x="8770654" y="3198629"/>
            <a:ext cx="6616800" cy="219543"/>
          </a:xfrm>
          <a:prstGeom prst="rect">
            <a:avLst/>
          </a:prstGeom>
          <a:solidFill>
            <a:schemeClr val="accent1"/>
          </a:solidFill>
        </p:spPr>
        <p:txBody>
          <a:bodyPr wrap="square" rtlCol="0" anchor="ctr">
            <a:noAutofit/>
          </a:bodyPr>
          <a:lstStyle>
            <a:lvl1pPr algn="ctr">
              <a:lnSpc>
                <a:spcPct val="100000"/>
              </a:lnSpc>
              <a:spcAft>
                <a:spcPts val="1200"/>
              </a:spcAft>
              <a:defRPr lang="en-GB" sz="900" b="0" spc="100" baseline="0" smtClean="0"/>
            </a:lvl1pPr>
          </a:lstStyle>
          <a:p>
            <a:r>
              <a:rPr lang="en-IN"/>
              <a:t>SECTION TITLE</a:t>
            </a:r>
          </a:p>
        </p:txBody>
      </p:sp>
      <p:sp>
        <p:nvSpPr>
          <p:cNvPr id="13" name="Slide Number Placeholder 46">
            <a:extLst>
              <a:ext uri="{FF2B5EF4-FFF2-40B4-BE49-F238E27FC236}">
                <a16:creationId xmlns:a16="http://schemas.microsoft.com/office/drawing/2014/main" id="{F252BF1A-5E4B-2E9F-FE19-B0724948AB24}"/>
              </a:ext>
            </a:extLst>
          </p:cNvPr>
          <p:cNvSpPr>
            <a:spLocks noGrp="1"/>
          </p:cNvSpPr>
          <p:nvPr>
            <p:ph type="sldNum" sz="quarter" idx="34"/>
          </p:nvPr>
        </p:nvSpPr>
        <p:spPr>
          <a:xfrm>
            <a:off x="11967901" y="6617924"/>
            <a:ext cx="220924" cy="240077"/>
          </a:xfrm>
          <a:prstGeom prst="rect">
            <a:avLst/>
          </a:prstGeom>
          <a:solidFill>
            <a:schemeClr val="accent1"/>
          </a:solidFill>
        </p:spPr>
        <p:txBody>
          <a:bodyPr/>
          <a:lstStyle/>
          <a:p>
            <a:fld id="{BB07EAE1-021A-493C-B07F-6FE9E5D11BEB}" type="slidenum">
              <a:rPr lang="en-GB" smtClean="0"/>
              <a:pPr/>
              <a:t>‹#›</a:t>
            </a:fld>
            <a:endParaRPr lang="en-GB"/>
          </a:p>
        </p:txBody>
      </p:sp>
    </p:spTree>
    <p:custDataLst>
      <p:tags r:id="rId1"/>
    </p:custDataLst>
    <p:extLst>
      <p:ext uri="{BB962C8B-B14F-4D97-AF65-F5344CB8AC3E}">
        <p14:creationId xmlns:p14="http://schemas.microsoft.com/office/powerpoint/2010/main" val="3031696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eam structure 2 rows (10) with text">
    <p:spTree>
      <p:nvGrpSpPr>
        <p:cNvPr id="1" name=""/>
        <p:cNvGrpSpPr/>
        <p:nvPr/>
      </p:nvGrpSpPr>
      <p:grpSpPr>
        <a:xfrm>
          <a:off x="0" y="0"/>
          <a:ext cx="0" cy="0"/>
          <a:chOff x="0" y="0"/>
          <a:chExt cx="0" cy="0"/>
        </a:xfrm>
      </p:grpSpPr>
      <p:grpSp>
        <p:nvGrpSpPr>
          <p:cNvPr id="27" name="Group 26">
            <a:extLst>
              <a:ext uri="{FF2B5EF4-FFF2-40B4-BE49-F238E27FC236}">
                <a16:creationId xmlns:a16="http://schemas.microsoft.com/office/drawing/2014/main" id="{18F7CB25-41F6-8792-7B04-53C309EA743E}"/>
              </a:ext>
            </a:extLst>
          </p:cNvPr>
          <p:cNvGrpSpPr/>
          <p:nvPr/>
        </p:nvGrpSpPr>
        <p:grpSpPr>
          <a:xfrm>
            <a:off x="12284372" y="0"/>
            <a:ext cx="2174455" cy="4839558"/>
            <a:chOff x="838200" y="1150069"/>
            <a:chExt cx="2175021" cy="4839558"/>
          </a:xfrm>
        </p:grpSpPr>
        <p:sp>
          <p:nvSpPr>
            <p:cNvPr id="28" name="Rectangle 27">
              <a:extLst>
                <a:ext uri="{FF2B5EF4-FFF2-40B4-BE49-F238E27FC236}">
                  <a16:creationId xmlns:a16="http://schemas.microsoft.com/office/drawing/2014/main" id="{4EB08644-073B-6D35-4E14-18F6724DFAEE}"/>
                </a:ext>
              </a:extLst>
            </p:cNvPr>
            <p:cNvSpPr/>
            <p:nvPr/>
          </p:nvSpPr>
          <p:spPr>
            <a:xfrm>
              <a:off x="838200" y="1150069"/>
              <a:ext cx="2146445" cy="4839558"/>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333333"/>
                </a:solidFill>
              </a:endParaRPr>
            </a:p>
          </p:txBody>
        </p:sp>
        <p:sp>
          <p:nvSpPr>
            <p:cNvPr id="29" name="Rectangle 28">
              <a:extLst>
                <a:ext uri="{FF2B5EF4-FFF2-40B4-BE49-F238E27FC236}">
                  <a16:creationId xmlns:a16="http://schemas.microsoft.com/office/drawing/2014/main" id="{9336DCF4-85CB-1A9F-C795-3CC3258568D4}"/>
                </a:ext>
              </a:extLst>
            </p:cNvPr>
            <p:cNvSpPr/>
            <p:nvPr/>
          </p:nvSpPr>
          <p:spPr>
            <a:xfrm flipV="1">
              <a:off x="838200" y="1150069"/>
              <a:ext cx="2146445" cy="52016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799">
                <a:solidFill>
                  <a:srgbClr val="333333"/>
                </a:solidFill>
              </a:endParaRPr>
            </a:p>
          </p:txBody>
        </p:sp>
        <p:sp>
          <p:nvSpPr>
            <p:cNvPr id="30" name="TextBox 29">
              <a:extLst>
                <a:ext uri="{FF2B5EF4-FFF2-40B4-BE49-F238E27FC236}">
                  <a16:creationId xmlns:a16="http://schemas.microsoft.com/office/drawing/2014/main" id="{B989A630-7B31-F1B7-7C1A-52AECB3D17C9}"/>
                </a:ext>
              </a:extLst>
            </p:cNvPr>
            <p:cNvSpPr txBox="1"/>
            <p:nvPr/>
          </p:nvSpPr>
          <p:spPr>
            <a:xfrm>
              <a:off x="866775" y="2189496"/>
              <a:ext cx="2087197" cy="553998"/>
            </a:xfrm>
            <a:prstGeom prst="rect">
              <a:avLst/>
            </a:prstGeom>
            <a:noFill/>
          </p:spPr>
          <p:txBody>
            <a:bodyPr wrap="square" rtlCol="0">
              <a:spAutoFit/>
            </a:bodyPr>
            <a:lstStyle/>
            <a:p>
              <a:r>
                <a:rPr lang="en-GB" sz="1000" b="1">
                  <a:solidFill>
                    <a:srgbClr val="333333"/>
                  </a:solidFill>
                </a:rPr>
                <a:t>2. </a:t>
              </a:r>
              <a:r>
                <a:rPr lang="en-GB" sz="1000">
                  <a:solidFill>
                    <a:srgbClr val="333333"/>
                  </a:solidFill>
                </a:rPr>
                <a:t>Click on the </a:t>
              </a:r>
              <a:r>
                <a:rPr lang="en-GB" sz="1000" b="0">
                  <a:solidFill>
                    <a:srgbClr val="333333"/>
                  </a:solidFill>
                  <a:latin typeface="Arial" panose="020B0604020202020204" pitchFamily="34" charset="0"/>
                </a:rPr>
                <a:t>icon</a:t>
              </a:r>
              <a:r>
                <a:rPr lang="en-GB" sz="1000">
                  <a:solidFill>
                    <a:srgbClr val="333333"/>
                  </a:solidFill>
                </a:rPr>
                <a:t> in the middle of the placeholder and choose the image from your computer.</a:t>
              </a:r>
            </a:p>
          </p:txBody>
        </p:sp>
        <p:sp>
          <p:nvSpPr>
            <p:cNvPr id="31" name="TextBox 30">
              <a:extLst>
                <a:ext uri="{FF2B5EF4-FFF2-40B4-BE49-F238E27FC236}">
                  <a16:creationId xmlns:a16="http://schemas.microsoft.com/office/drawing/2014/main" id="{3303D0AE-73F6-D6D6-DA3E-9F6F46D40428}"/>
                </a:ext>
              </a:extLst>
            </p:cNvPr>
            <p:cNvSpPr txBox="1"/>
            <p:nvPr/>
          </p:nvSpPr>
          <p:spPr>
            <a:xfrm>
              <a:off x="866774" y="2943679"/>
              <a:ext cx="2146447" cy="553998"/>
            </a:xfrm>
            <a:prstGeom prst="rect">
              <a:avLst/>
            </a:prstGeom>
            <a:noFill/>
          </p:spPr>
          <p:txBody>
            <a:bodyPr wrap="square" rtlCol="0">
              <a:spAutoFit/>
            </a:bodyPr>
            <a:lstStyle/>
            <a:p>
              <a:r>
                <a:rPr lang="en-GB" sz="1000" b="1">
                  <a:solidFill>
                    <a:srgbClr val="333333"/>
                  </a:solidFill>
                </a:rPr>
                <a:t>3. </a:t>
              </a:r>
              <a:r>
                <a:rPr lang="en-GB" sz="1000">
                  <a:solidFill>
                    <a:srgbClr val="333333"/>
                  </a:solidFill>
                </a:rPr>
                <a:t>Click on the </a:t>
              </a:r>
              <a:r>
                <a:rPr lang="en-GB" sz="1000" b="0">
                  <a:solidFill>
                    <a:srgbClr val="333333"/>
                  </a:solidFill>
                  <a:latin typeface="Arial" panose="020B0604020202020204" pitchFamily="34" charset="0"/>
                </a:rPr>
                <a:t>Format Picture </a:t>
              </a:r>
              <a:r>
                <a:rPr lang="en-GB" sz="1000">
                  <a:solidFill>
                    <a:srgbClr val="333333"/>
                  </a:solidFill>
                </a:rPr>
                <a:t>tab in the ribbon and use the tools to edit the image.</a:t>
              </a:r>
            </a:p>
          </p:txBody>
        </p:sp>
        <p:sp>
          <p:nvSpPr>
            <p:cNvPr id="32" name="TextBox 31">
              <a:extLst>
                <a:ext uri="{FF2B5EF4-FFF2-40B4-BE49-F238E27FC236}">
                  <a16:creationId xmlns:a16="http://schemas.microsoft.com/office/drawing/2014/main" id="{A10D7B80-A338-8C09-DB52-89F725A7D7DD}"/>
                </a:ext>
              </a:extLst>
            </p:cNvPr>
            <p:cNvSpPr txBox="1"/>
            <p:nvPr/>
          </p:nvSpPr>
          <p:spPr>
            <a:xfrm>
              <a:off x="866773" y="3543974"/>
              <a:ext cx="2146447" cy="1169551"/>
            </a:xfrm>
            <a:prstGeom prst="rect">
              <a:avLst/>
            </a:prstGeom>
            <a:noFill/>
          </p:spPr>
          <p:txBody>
            <a:bodyPr wrap="square" rtlCol="0">
              <a:spAutoFit/>
            </a:bodyPr>
            <a:lstStyle/>
            <a:p>
              <a:r>
                <a:rPr lang="en-GB" sz="1000" b="1">
                  <a:solidFill>
                    <a:srgbClr val="333333"/>
                  </a:solidFill>
                </a:rPr>
                <a:t>4. </a:t>
              </a:r>
              <a:r>
                <a:rPr lang="en-GB" sz="1000">
                  <a:solidFill>
                    <a:srgbClr val="333333"/>
                  </a:solidFill>
                </a:rPr>
                <a:t>Choose </a:t>
              </a:r>
              <a:r>
                <a:rPr lang="en-GB" sz="1000" b="0">
                  <a:solidFill>
                    <a:srgbClr val="333333"/>
                  </a:solidFill>
                  <a:latin typeface="Arial" panose="020B0604020202020204" pitchFamily="34" charset="0"/>
                </a:rPr>
                <a:t>Crop</a:t>
              </a:r>
              <a:r>
                <a:rPr lang="en-GB" sz="1000">
                  <a:solidFill>
                    <a:srgbClr val="333333"/>
                  </a:solidFill>
                </a:rPr>
                <a:t> to resize and move the image within the placeholder, using the white circles in the corners of the image. Click on the drop down arrow and choose </a:t>
              </a:r>
              <a:r>
                <a:rPr lang="en-GB" sz="1000" b="0">
                  <a:solidFill>
                    <a:srgbClr val="333333"/>
                  </a:solidFill>
                  <a:latin typeface="Arial" panose="020B0604020202020204" pitchFamily="34" charset="0"/>
                </a:rPr>
                <a:t>Fit </a:t>
              </a:r>
              <a:r>
                <a:rPr lang="en-GB" sz="1000">
                  <a:solidFill>
                    <a:srgbClr val="333333"/>
                  </a:solidFill>
                </a:rPr>
                <a:t>to fit the image to the placeholder.</a:t>
              </a:r>
            </a:p>
          </p:txBody>
        </p:sp>
        <p:sp>
          <p:nvSpPr>
            <p:cNvPr id="65" name="TextBox 64">
              <a:extLst>
                <a:ext uri="{FF2B5EF4-FFF2-40B4-BE49-F238E27FC236}">
                  <a16:creationId xmlns:a16="http://schemas.microsoft.com/office/drawing/2014/main" id="{C1AE0AD5-47F5-8A35-A9AF-295C0C82AD8E}"/>
                </a:ext>
              </a:extLst>
            </p:cNvPr>
            <p:cNvSpPr txBox="1"/>
            <p:nvPr/>
          </p:nvSpPr>
          <p:spPr>
            <a:xfrm>
              <a:off x="866774" y="4759822"/>
              <a:ext cx="2146447" cy="400110"/>
            </a:xfrm>
            <a:prstGeom prst="rect">
              <a:avLst/>
            </a:prstGeom>
            <a:noFill/>
          </p:spPr>
          <p:txBody>
            <a:bodyPr wrap="square" rtlCol="0">
              <a:spAutoFit/>
            </a:bodyPr>
            <a:lstStyle/>
            <a:p>
              <a:r>
                <a:rPr lang="en-GB" sz="1000" b="1">
                  <a:solidFill>
                    <a:srgbClr val="333333"/>
                  </a:solidFill>
                </a:rPr>
                <a:t>5. </a:t>
              </a:r>
              <a:r>
                <a:rPr lang="en-GB" sz="1000">
                  <a:solidFill>
                    <a:srgbClr val="333333"/>
                  </a:solidFill>
                </a:rPr>
                <a:t>Choose </a:t>
              </a:r>
              <a:r>
                <a:rPr lang="en-GB" sz="1000" b="0">
                  <a:solidFill>
                    <a:srgbClr val="333333"/>
                  </a:solidFill>
                  <a:latin typeface="Arial" panose="020B0604020202020204" pitchFamily="34" charset="0"/>
                </a:rPr>
                <a:t>Picture Colour </a:t>
              </a:r>
              <a:r>
                <a:rPr lang="en-GB" sz="1000">
                  <a:solidFill>
                    <a:srgbClr val="333333"/>
                  </a:solidFill>
                </a:rPr>
                <a:t>to adjust the Saturation, Tone, and Colour.</a:t>
              </a:r>
            </a:p>
          </p:txBody>
        </p:sp>
        <p:sp>
          <p:nvSpPr>
            <p:cNvPr id="66" name="TextBox 65">
              <a:extLst>
                <a:ext uri="{FF2B5EF4-FFF2-40B4-BE49-F238E27FC236}">
                  <a16:creationId xmlns:a16="http://schemas.microsoft.com/office/drawing/2014/main" id="{B23E7AD7-3AB9-9657-6255-CDEFFACB609C}"/>
                </a:ext>
              </a:extLst>
            </p:cNvPr>
            <p:cNvSpPr txBox="1"/>
            <p:nvPr/>
          </p:nvSpPr>
          <p:spPr>
            <a:xfrm>
              <a:off x="866774" y="5360117"/>
              <a:ext cx="2146447" cy="553998"/>
            </a:xfrm>
            <a:prstGeom prst="rect">
              <a:avLst/>
            </a:prstGeom>
            <a:noFill/>
          </p:spPr>
          <p:txBody>
            <a:bodyPr wrap="square" rtlCol="0">
              <a:spAutoFit/>
            </a:bodyPr>
            <a:lstStyle/>
            <a:p>
              <a:r>
                <a:rPr lang="en-GB" sz="1000" b="1">
                  <a:solidFill>
                    <a:srgbClr val="333333"/>
                  </a:solidFill>
                </a:rPr>
                <a:t>6. </a:t>
              </a:r>
              <a:r>
                <a:rPr lang="en-GB" sz="1000">
                  <a:solidFill>
                    <a:srgbClr val="333333"/>
                  </a:solidFill>
                </a:rPr>
                <a:t>Choose </a:t>
              </a:r>
              <a:r>
                <a:rPr lang="en-GB" sz="1000" b="0">
                  <a:solidFill>
                    <a:srgbClr val="333333"/>
                  </a:solidFill>
                  <a:latin typeface="Arial" panose="020B0604020202020204" pitchFamily="34" charset="0"/>
                </a:rPr>
                <a:t>Picture Correction </a:t>
              </a:r>
              <a:r>
                <a:rPr lang="en-GB" sz="1000">
                  <a:solidFill>
                    <a:srgbClr val="333333"/>
                  </a:solidFill>
                </a:rPr>
                <a:t>to adjust the Sharpness, Brightness, and Contrast.</a:t>
              </a:r>
            </a:p>
          </p:txBody>
        </p:sp>
        <p:sp>
          <p:nvSpPr>
            <p:cNvPr id="67" name="TextBox 66">
              <a:extLst>
                <a:ext uri="{FF2B5EF4-FFF2-40B4-BE49-F238E27FC236}">
                  <a16:creationId xmlns:a16="http://schemas.microsoft.com/office/drawing/2014/main" id="{C2A49339-8B4D-A6D8-62F7-710778465395}"/>
                </a:ext>
              </a:extLst>
            </p:cNvPr>
            <p:cNvSpPr txBox="1"/>
            <p:nvPr/>
          </p:nvSpPr>
          <p:spPr>
            <a:xfrm>
              <a:off x="1072610" y="1179173"/>
              <a:ext cx="1734772" cy="461665"/>
            </a:xfrm>
            <a:prstGeom prst="rect">
              <a:avLst/>
            </a:prstGeom>
            <a:noFill/>
          </p:spPr>
          <p:txBody>
            <a:bodyPr wrap="square" rtlCol="0">
              <a:spAutoFit/>
            </a:bodyPr>
            <a:lstStyle/>
            <a:p>
              <a:pPr algn="ctr"/>
              <a:r>
                <a:rPr lang="en-GB" sz="1200">
                  <a:solidFill>
                    <a:srgbClr val="333333"/>
                  </a:solidFill>
                  <a:latin typeface="+mn-lt"/>
                </a:rPr>
                <a:t>HOW TO INSERT AN IMAGE</a:t>
              </a:r>
            </a:p>
          </p:txBody>
        </p:sp>
        <p:sp>
          <p:nvSpPr>
            <p:cNvPr id="68" name="TextBox 67">
              <a:extLst>
                <a:ext uri="{FF2B5EF4-FFF2-40B4-BE49-F238E27FC236}">
                  <a16:creationId xmlns:a16="http://schemas.microsoft.com/office/drawing/2014/main" id="{5D6DA3FD-198D-92BB-69CD-6EEEFE3FDDB3}"/>
                </a:ext>
              </a:extLst>
            </p:cNvPr>
            <p:cNvSpPr txBox="1"/>
            <p:nvPr/>
          </p:nvSpPr>
          <p:spPr>
            <a:xfrm>
              <a:off x="866775" y="1759910"/>
              <a:ext cx="2087197" cy="400110"/>
            </a:xfrm>
            <a:prstGeom prst="rect">
              <a:avLst/>
            </a:prstGeom>
            <a:noFill/>
          </p:spPr>
          <p:txBody>
            <a:bodyPr wrap="square" rtlCol="0">
              <a:spAutoFit/>
            </a:bodyPr>
            <a:lstStyle/>
            <a:p>
              <a:r>
                <a:rPr lang="en-GB" sz="1000" b="1">
                  <a:solidFill>
                    <a:srgbClr val="333333"/>
                  </a:solidFill>
                </a:rPr>
                <a:t>1. </a:t>
              </a:r>
              <a:r>
                <a:rPr lang="en-GB" sz="1000">
                  <a:solidFill>
                    <a:srgbClr val="333333"/>
                  </a:solidFill>
                </a:rPr>
                <a:t>If there is already an image present, </a:t>
              </a:r>
              <a:r>
                <a:rPr lang="en-GB" sz="1000">
                  <a:solidFill>
                    <a:srgbClr val="333333"/>
                  </a:solidFill>
                  <a:latin typeface="Arial" panose="020B0604020202020204" pitchFamily="34" charset="0"/>
                </a:rPr>
                <a:t>delete this first.</a:t>
              </a:r>
            </a:p>
          </p:txBody>
        </p:sp>
      </p:grpSp>
      <p:sp>
        <p:nvSpPr>
          <p:cNvPr id="2" name="Title 1">
            <a:extLst>
              <a:ext uri="{FF2B5EF4-FFF2-40B4-BE49-F238E27FC236}">
                <a16:creationId xmlns:a16="http://schemas.microsoft.com/office/drawing/2014/main" id="{DFBA0519-9B41-F09B-952A-015937E60BAD}"/>
              </a:ext>
            </a:extLst>
          </p:cNvPr>
          <p:cNvSpPr>
            <a:spLocks noGrp="1"/>
          </p:cNvSpPr>
          <p:nvPr>
            <p:ph type="title" hasCustomPrompt="1"/>
          </p:nvPr>
        </p:nvSpPr>
        <p:spPr>
          <a:xfrm>
            <a:off x="450732" y="460771"/>
            <a:ext cx="4987904" cy="558163"/>
          </a:xfrm>
        </p:spPr>
        <p:txBody>
          <a:bodyPr/>
          <a:lstStyle>
            <a:lvl1pPr>
              <a:defRPr sz="3199"/>
            </a:lvl1pPr>
          </a:lstStyle>
          <a:p>
            <a:r>
              <a:rPr lang="en-GB"/>
              <a:t>Insert title here</a:t>
            </a:r>
          </a:p>
        </p:txBody>
      </p:sp>
      <p:sp>
        <p:nvSpPr>
          <p:cNvPr id="3" name="Text Placeholder 7">
            <a:extLst>
              <a:ext uri="{FF2B5EF4-FFF2-40B4-BE49-F238E27FC236}">
                <a16:creationId xmlns:a16="http://schemas.microsoft.com/office/drawing/2014/main" id="{0B562815-04D5-E1E5-DC8F-F8CC0D184C10}"/>
              </a:ext>
            </a:extLst>
          </p:cNvPr>
          <p:cNvSpPr>
            <a:spLocks noGrp="1"/>
          </p:cNvSpPr>
          <p:nvPr>
            <p:ph type="body" sz="quarter" idx="114" hasCustomPrompt="1"/>
          </p:nvPr>
        </p:nvSpPr>
        <p:spPr>
          <a:xfrm>
            <a:off x="450733" y="1536861"/>
            <a:ext cx="3205915" cy="4261190"/>
          </a:xfrm>
        </p:spPr>
        <p:txBody>
          <a:bodyPr vert="horz" wrap="square" lIns="91440" tIns="45720" rIns="91440" bIns="45720" rtlCol="0">
            <a:noAutofit/>
          </a:bodyPr>
          <a:lstStyle>
            <a:lvl1pPr>
              <a:defRPr lang="en-US" sz="1200" dirty="0">
                <a:latin typeface="+mj-lt"/>
              </a:defRPr>
            </a:lvl1pPr>
            <a:lvl2pPr>
              <a:defRPr lang="en-US" sz="1200" dirty="0">
                <a:latin typeface="+mj-lt"/>
              </a:defRPr>
            </a:lvl2pPr>
            <a:lvl3pPr>
              <a:defRPr lang="en-US" sz="1100" dirty="0">
                <a:latin typeface="+mj-lt"/>
              </a:defRPr>
            </a:lvl3pPr>
            <a:lvl4pPr>
              <a:defRPr lang="en-US" sz="1050" dirty="0">
                <a:latin typeface="+mj-lt"/>
              </a:defRPr>
            </a:lvl4pPr>
            <a:lvl5pPr>
              <a:defRPr lang="en-GB" sz="1200" dirty="0">
                <a:latin typeface="Arial" panose="020B0604020202020204" pitchFamily="34" charset="0"/>
              </a:defRPr>
            </a:lvl5pPr>
          </a:lstStyle>
          <a:p>
            <a:pPr lvl="0"/>
            <a:r>
              <a:rPr lang="en-GB"/>
              <a:t>Insert text here</a:t>
            </a:r>
          </a:p>
          <a:p>
            <a:pPr lvl="1"/>
            <a:r>
              <a:rPr lang="en-GB"/>
              <a:t>Second level</a:t>
            </a:r>
          </a:p>
          <a:p>
            <a:pPr lvl="2"/>
            <a:r>
              <a:rPr lang="en-GB"/>
              <a:t>Third level</a:t>
            </a:r>
          </a:p>
          <a:p>
            <a:pPr lvl="3"/>
            <a:r>
              <a:rPr lang="en-GB"/>
              <a:t>Fourth level</a:t>
            </a:r>
          </a:p>
          <a:p>
            <a:pPr lvl="4"/>
            <a:r>
              <a:rPr lang="en-GB"/>
              <a:t>Fifth level</a:t>
            </a:r>
          </a:p>
        </p:txBody>
      </p:sp>
      <p:grpSp>
        <p:nvGrpSpPr>
          <p:cNvPr id="5" name="Group 4">
            <a:extLst>
              <a:ext uri="{FF2B5EF4-FFF2-40B4-BE49-F238E27FC236}">
                <a16:creationId xmlns:a16="http://schemas.microsoft.com/office/drawing/2014/main" id="{83137734-400D-98F2-7954-698723D419DE}"/>
              </a:ext>
            </a:extLst>
          </p:cNvPr>
          <p:cNvGrpSpPr/>
          <p:nvPr userDrawn="1"/>
        </p:nvGrpSpPr>
        <p:grpSpPr>
          <a:xfrm>
            <a:off x="12284372" y="0"/>
            <a:ext cx="2174455" cy="4839558"/>
            <a:chOff x="838200" y="1150069"/>
            <a:chExt cx="2175021" cy="4839558"/>
          </a:xfrm>
        </p:grpSpPr>
        <p:sp>
          <p:nvSpPr>
            <p:cNvPr id="6" name="Rectangle 5">
              <a:extLst>
                <a:ext uri="{FF2B5EF4-FFF2-40B4-BE49-F238E27FC236}">
                  <a16:creationId xmlns:a16="http://schemas.microsoft.com/office/drawing/2014/main" id="{7D01E421-D8A4-CE15-7D06-00F2E7261EB5}"/>
                </a:ext>
              </a:extLst>
            </p:cNvPr>
            <p:cNvSpPr/>
            <p:nvPr/>
          </p:nvSpPr>
          <p:spPr>
            <a:xfrm>
              <a:off x="838200" y="1150069"/>
              <a:ext cx="2146445" cy="4839558"/>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333333"/>
                </a:solidFill>
              </a:endParaRPr>
            </a:p>
          </p:txBody>
        </p:sp>
        <p:sp>
          <p:nvSpPr>
            <p:cNvPr id="7" name="Rectangle 6">
              <a:extLst>
                <a:ext uri="{FF2B5EF4-FFF2-40B4-BE49-F238E27FC236}">
                  <a16:creationId xmlns:a16="http://schemas.microsoft.com/office/drawing/2014/main" id="{D9B294EA-AD21-B55E-7CA3-B28D403D9F7E}"/>
                </a:ext>
              </a:extLst>
            </p:cNvPr>
            <p:cNvSpPr/>
            <p:nvPr/>
          </p:nvSpPr>
          <p:spPr>
            <a:xfrm flipV="1">
              <a:off x="838200" y="1150069"/>
              <a:ext cx="2146445" cy="52016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799">
                <a:solidFill>
                  <a:srgbClr val="333333"/>
                </a:solidFill>
              </a:endParaRPr>
            </a:p>
          </p:txBody>
        </p:sp>
        <p:sp>
          <p:nvSpPr>
            <p:cNvPr id="15" name="TextBox 14">
              <a:extLst>
                <a:ext uri="{FF2B5EF4-FFF2-40B4-BE49-F238E27FC236}">
                  <a16:creationId xmlns:a16="http://schemas.microsoft.com/office/drawing/2014/main" id="{85A915A6-A8DD-14B4-2DB9-9974466A9BDA}"/>
                </a:ext>
              </a:extLst>
            </p:cNvPr>
            <p:cNvSpPr txBox="1"/>
            <p:nvPr/>
          </p:nvSpPr>
          <p:spPr>
            <a:xfrm>
              <a:off x="866775" y="2189496"/>
              <a:ext cx="2087197" cy="553998"/>
            </a:xfrm>
            <a:prstGeom prst="rect">
              <a:avLst/>
            </a:prstGeom>
            <a:noFill/>
          </p:spPr>
          <p:txBody>
            <a:bodyPr wrap="square" rtlCol="0">
              <a:spAutoFit/>
            </a:bodyPr>
            <a:lstStyle/>
            <a:p>
              <a:r>
                <a:rPr lang="en-GB" sz="1000" b="1">
                  <a:solidFill>
                    <a:srgbClr val="333333"/>
                  </a:solidFill>
                </a:rPr>
                <a:t>2. </a:t>
              </a:r>
              <a:r>
                <a:rPr lang="en-GB" sz="1000">
                  <a:solidFill>
                    <a:srgbClr val="333333"/>
                  </a:solidFill>
                </a:rPr>
                <a:t>Click on the </a:t>
              </a:r>
              <a:r>
                <a:rPr lang="en-GB" sz="1000" b="0">
                  <a:solidFill>
                    <a:srgbClr val="333333"/>
                  </a:solidFill>
                  <a:latin typeface="Arial" panose="020B0604020202020204" pitchFamily="34" charset="0"/>
                </a:rPr>
                <a:t>icon</a:t>
              </a:r>
              <a:r>
                <a:rPr lang="en-GB" sz="1000">
                  <a:solidFill>
                    <a:srgbClr val="333333"/>
                  </a:solidFill>
                </a:rPr>
                <a:t> in the middle of the placeholder and choose the image from your computer.</a:t>
              </a:r>
            </a:p>
          </p:txBody>
        </p:sp>
        <p:sp>
          <p:nvSpPr>
            <p:cNvPr id="16" name="TextBox 15">
              <a:extLst>
                <a:ext uri="{FF2B5EF4-FFF2-40B4-BE49-F238E27FC236}">
                  <a16:creationId xmlns:a16="http://schemas.microsoft.com/office/drawing/2014/main" id="{9FF6DB8D-8D9D-9766-D0D2-CDE3B4022BF8}"/>
                </a:ext>
              </a:extLst>
            </p:cNvPr>
            <p:cNvSpPr txBox="1"/>
            <p:nvPr/>
          </p:nvSpPr>
          <p:spPr>
            <a:xfrm>
              <a:off x="866774" y="2943679"/>
              <a:ext cx="2146447" cy="553998"/>
            </a:xfrm>
            <a:prstGeom prst="rect">
              <a:avLst/>
            </a:prstGeom>
            <a:noFill/>
          </p:spPr>
          <p:txBody>
            <a:bodyPr wrap="square" rtlCol="0">
              <a:spAutoFit/>
            </a:bodyPr>
            <a:lstStyle/>
            <a:p>
              <a:r>
                <a:rPr lang="en-GB" sz="1000" b="1">
                  <a:solidFill>
                    <a:srgbClr val="333333"/>
                  </a:solidFill>
                </a:rPr>
                <a:t>3. </a:t>
              </a:r>
              <a:r>
                <a:rPr lang="en-GB" sz="1000">
                  <a:solidFill>
                    <a:srgbClr val="333333"/>
                  </a:solidFill>
                </a:rPr>
                <a:t>Click on the </a:t>
              </a:r>
              <a:r>
                <a:rPr lang="en-GB" sz="1000" b="0">
                  <a:solidFill>
                    <a:srgbClr val="333333"/>
                  </a:solidFill>
                  <a:latin typeface="Arial" panose="020B0604020202020204" pitchFamily="34" charset="0"/>
                </a:rPr>
                <a:t>Format Picture </a:t>
              </a:r>
              <a:r>
                <a:rPr lang="en-GB" sz="1000">
                  <a:solidFill>
                    <a:srgbClr val="333333"/>
                  </a:solidFill>
                </a:rPr>
                <a:t>tab in the ribbon and use the tools to edit the image.</a:t>
              </a:r>
            </a:p>
          </p:txBody>
        </p:sp>
        <p:sp>
          <p:nvSpPr>
            <p:cNvPr id="17" name="TextBox 16">
              <a:extLst>
                <a:ext uri="{FF2B5EF4-FFF2-40B4-BE49-F238E27FC236}">
                  <a16:creationId xmlns:a16="http://schemas.microsoft.com/office/drawing/2014/main" id="{C663DEA9-65C2-9130-CC0F-3755C2CCEF58}"/>
                </a:ext>
              </a:extLst>
            </p:cNvPr>
            <p:cNvSpPr txBox="1"/>
            <p:nvPr/>
          </p:nvSpPr>
          <p:spPr>
            <a:xfrm>
              <a:off x="866773" y="3543974"/>
              <a:ext cx="2146447" cy="1169551"/>
            </a:xfrm>
            <a:prstGeom prst="rect">
              <a:avLst/>
            </a:prstGeom>
            <a:noFill/>
          </p:spPr>
          <p:txBody>
            <a:bodyPr wrap="square" rtlCol="0">
              <a:spAutoFit/>
            </a:bodyPr>
            <a:lstStyle/>
            <a:p>
              <a:r>
                <a:rPr lang="en-GB" sz="1000" b="1">
                  <a:solidFill>
                    <a:srgbClr val="333333"/>
                  </a:solidFill>
                </a:rPr>
                <a:t>4. </a:t>
              </a:r>
              <a:r>
                <a:rPr lang="en-GB" sz="1000">
                  <a:solidFill>
                    <a:srgbClr val="333333"/>
                  </a:solidFill>
                </a:rPr>
                <a:t>Choose </a:t>
              </a:r>
              <a:r>
                <a:rPr lang="en-GB" sz="1000" b="0">
                  <a:solidFill>
                    <a:srgbClr val="333333"/>
                  </a:solidFill>
                  <a:latin typeface="Arial" panose="020B0604020202020204" pitchFamily="34" charset="0"/>
                </a:rPr>
                <a:t>Crop</a:t>
              </a:r>
              <a:r>
                <a:rPr lang="en-GB" sz="1000">
                  <a:solidFill>
                    <a:srgbClr val="333333"/>
                  </a:solidFill>
                </a:rPr>
                <a:t> to resize and move the image within the placeholder, using the white circles in the corners of the image. Click on the drop down arrow and choose </a:t>
              </a:r>
              <a:r>
                <a:rPr lang="en-GB" sz="1000" b="0">
                  <a:solidFill>
                    <a:srgbClr val="333333"/>
                  </a:solidFill>
                  <a:latin typeface="Arial" panose="020B0604020202020204" pitchFamily="34" charset="0"/>
                </a:rPr>
                <a:t>Fit </a:t>
              </a:r>
              <a:r>
                <a:rPr lang="en-GB" sz="1000">
                  <a:solidFill>
                    <a:srgbClr val="333333"/>
                  </a:solidFill>
                </a:rPr>
                <a:t>to fit the image to the placeholder.</a:t>
              </a:r>
            </a:p>
          </p:txBody>
        </p:sp>
        <p:sp>
          <p:nvSpPr>
            <p:cNvPr id="18" name="TextBox 17">
              <a:extLst>
                <a:ext uri="{FF2B5EF4-FFF2-40B4-BE49-F238E27FC236}">
                  <a16:creationId xmlns:a16="http://schemas.microsoft.com/office/drawing/2014/main" id="{CE0DA733-AE50-A401-73BE-D83741618A6D}"/>
                </a:ext>
              </a:extLst>
            </p:cNvPr>
            <p:cNvSpPr txBox="1"/>
            <p:nvPr/>
          </p:nvSpPr>
          <p:spPr>
            <a:xfrm>
              <a:off x="866774" y="4759822"/>
              <a:ext cx="2146447" cy="400110"/>
            </a:xfrm>
            <a:prstGeom prst="rect">
              <a:avLst/>
            </a:prstGeom>
            <a:noFill/>
          </p:spPr>
          <p:txBody>
            <a:bodyPr wrap="square" rtlCol="0">
              <a:spAutoFit/>
            </a:bodyPr>
            <a:lstStyle/>
            <a:p>
              <a:r>
                <a:rPr lang="en-GB" sz="1000" b="1">
                  <a:solidFill>
                    <a:srgbClr val="333333"/>
                  </a:solidFill>
                </a:rPr>
                <a:t>5. </a:t>
              </a:r>
              <a:r>
                <a:rPr lang="en-GB" sz="1000">
                  <a:solidFill>
                    <a:srgbClr val="333333"/>
                  </a:solidFill>
                </a:rPr>
                <a:t>Choose </a:t>
              </a:r>
              <a:r>
                <a:rPr lang="en-GB" sz="1000" b="0">
                  <a:solidFill>
                    <a:srgbClr val="333333"/>
                  </a:solidFill>
                  <a:latin typeface="Arial" panose="020B0604020202020204" pitchFamily="34" charset="0"/>
                </a:rPr>
                <a:t>Picture Colour </a:t>
              </a:r>
              <a:r>
                <a:rPr lang="en-GB" sz="1000">
                  <a:solidFill>
                    <a:srgbClr val="333333"/>
                  </a:solidFill>
                </a:rPr>
                <a:t>to adjust the Saturation, Tone, and Colour.</a:t>
              </a:r>
            </a:p>
          </p:txBody>
        </p:sp>
        <p:sp>
          <p:nvSpPr>
            <p:cNvPr id="19" name="TextBox 18">
              <a:extLst>
                <a:ext uri="{FF2B5EF4-FFF2-40B4-BE49-F238E27FC236}">
                  <a16:creationId xmlns:a16="http://schemas.microsoft.com/office/drawing/2014/main" id="{F6AC2269-BC1A-D51E-D3D4-E5364F079B0B}"/>
                </a:ext>
              </a:extLst>
            </p:cNvPr>
            <p:cNvSpPr txBox="1"/>
            <p:nvPr/>
          </p:nvSpPr>
          <p:spPr>
            <a:xfrm>
              <a:off x="866774" y="5360117"/>
              <a:ext cx="2146447" cy="553998"/>
            </a:xfrm>
            <a:prstGeom prst="rect">
              <a:avLst/>
            </a:prstGeom>
            <a:noFill/>
          </p:spPr>
          <p:txBody>
            <a:bodyPr wrap="square" rtlCol="0">
              <a:spAutoFit/>
            </a:bodyPr>
            <a:lstStyle/>
            <a:p>
              <a:r>
                <a:rPr lang="en-GB" sz="1000" b="1">
                  <a:solidFill>
                    <a:srgbClr val="333333"/>
                  </a:solidFill>
                </a:rPr>
                <a:t>6. </a:t>
              </a:r>
              <a:r>
                <a:rPr lang="en-GB" sz="1000">
                  <a:solidFill>
                    <a:srgbClr val="333333"/>
                  </a:solidFill>
                </a:rPr>
                <a:t>Choose </a:t>
              </a:r>
              <a:r>
                <a:rPr lang="en-GB" sz="1000" b="0">
                  <a:solidFill>
                    <a:srgbClr val="333333"/>
                  </a:solidFill>
                  <a:latin typeface="Arial" panose="020B0604020202020204" pitchFamily="34" charset="0"/>
                </a:rPr>
                <a:t>Picture Correction </a:t>
              </a:r>
              <a:r>
                <a:rPr lang="en-GB" sz="1000">
                  <a:solidFill>
                    <a:srgbClr val="333333"/>
                  </a:solidFill>
                </a:rPr>
                <a:t>to adjust the Sharpness, Brightness, and Contrast.</a:t>
              </a:r>
            </a:p>
          </p:txBody>
        </p:sp>
        <p:sp>
          <p:nvSpPr>
            <p:cNvPr id="20" name="TextBox 19">
              <a:extLst>
                <a:ext uri="{FF2B5EF4-FFF2-40B4-BE49-F238E27FC236}">
                  <a16:creationId xmlns:a16="http://schemas.microsoft.com/office/drawing/2014/main" id="{4FBFC4EA-133A-020B-8829-2A0080A7815A}"/>
                </a:ext>
              </a:extLst>
            </p:cNvPr>
            <p:cNvSpPr txBox="1"/>
            <p:nvPr/>
          </p:nvSpPr>
          <p:spPr>
            <a:xfrm>
              <a:off x="1072610" y="1179173"/>
              <a:ext cx="1734772" cy="461665"/>
            </a:xfrm>
            <a:prstGeom prst="rect">
              <a:avLst/>
            </a:prstGeom>
            <a:noFill/>
          </p:spPr>
          <p:txBody>
            <a:bodyPr wrap="square" rtlCol="0">
              <a:spAutoFit/>
            </a:bodyPr>
            <a:lstStyle/>
            <a:p>
              <a:pPr algn="ctr"/>
              <a:r>
                <a:rPr lang="en-GB" sz="1200">
                  <a:solidFill>
                    <a:srgbClr val="333333"/>
                  </a:solidFill>
                  <a:latin typeface="+mn-lt"/>
                </a:rPr>
                <a:t>HOW TO INSERT AN IMAGE</a:t>
              </a:r>
            </a:p>
          </p:txBody>
        </p:sp>
        <p:sp>
          <p:nvSpPr>
            <p:cNvPr id="21" name="TextBox 20">
              <a:extLst>
                <a:ext uri="{FF2B5EF4-FFF2-40B4-BE49-F238E27FC236}">
                  <a16:creationId xmlns:a16="http://schemas.microsoft.com/office/drawing/2014/main" id="{0AC31579-704F-6A14-9717-F5F6B450B793}"/>
                </a:ext>
              </a:extLst>
            </p:cNvPr>
            <p:cNvSpPr txBox="1"/>
            <p:nvPr userDrawn="1"/>
          </p:nvSpPr>
          <p:spPr>
            <a:xfrm>
              <a:off x="866775" y="1759910"/>
              <a:ext cx="2087197" cy="400110"/>
            </a:xfrm>
            <a:prstGeom prst="rect">
              <a:avLst/>
            </a:prstGeom>
            <a:noFill/>
          </p:spPr>
          <p:txBody>
            <a:bodyPr wrap="square" rtlCol="0">
              <a:spAutoFit/>
            </a:bodyPr>
            <a:lstStyle/>
            <a:p>
              <a:r>
                <a:rPr lang="en-GB" sz="1000" b="1">
                  <a:solidFill>
                    <a:srgbClr val="333333"/>
                  </a:solidFill>
                </a:rPr>
                <a:t>1. </a:t>
              </a:r>
              <a:r>
                <a:rPr lang="en-GB" sz="1000">
                  <a:solidFill>
                    <a:srgbClr val="333333"/>
                  </a:solidFill>
                </a:rPr>
                <a:t>If there is already an image present, </a:t>
              </a:r>
              <a:r>
                <a:rPr lang="en-GB" sz="1000">
                  <a:solidFill>
                    <a:srgbClr val="333333"/>
                  </a:solidFill>
                  <a:latin typeface="Arial" panose="020B0604020202020204" pitchFamily="34" charset="0"/>
                </a:rPr>
                <a:t>delete this first.</a:t>
              </a:r>
            </a:p>
          </p:txBody>
        </p:sp>
      </p:grpSp>
      <p:sp>
        <p:nvSpPr>
          <p:cNvPr id="24" name="Text Placeholder 7">
            <a:extLst>
              <a:ext uri="{FF2B5EF4-FFF2-40B4-BE49-F238E27FC236}">
                <a16:creationId xmlns:a16="http://schemas.microsoft.com/office/drawing/2014/main" id="{E65D0E1A-9115-5465-35AF-0C873D32C593}"/>
              </a:ext>
            </a:extLst>
          </p:cNvPr>
          <p:cNvSpPr>
            <a:spLocks noGrp="1"/>
          </p:cNvSpPr>
          <p:nvPr>
            <p:ph type="body" sz="quarter" idx="13" hasCustomPrompt="1"/>
          </p:nvPr>
        </p:nvSpPr>
        <p:spPr>
          <a:xfrm>
            <a:off x="4354965" y="1536861"/>
            <a:ext cx="2315239" cy="233362"/>
          </a:xfrm>
        </p:spPr>
        <p:txBody>
          <a:bodyPr lIns="0" tIns="0" rIns="0" bIns="0"/>
          <a:lstStyle>
            <a:lvl1pPr algn="l">
              <a:defRPr sz="1200" cap="all" baseline="0">
                <a:latin typeface="Arial" panose="020B0604020202020204" pitchFamily="34" charset="0"/>
              </a:defRPr>
            </a:lvl1pPr>
            <a:lvl2pPr algn="ctr">
              <a:defRPr>
                <a:latin typeface="Gotham Medium" panose="02000604030000020004" pitchFamily="50" charset="0"/>
              </a:defRPr>
            </a:lvl2pPr>
            <a:lvl3pPr algn="ctr">
              <a:defRPr>
                <a:latin typeface="Gotham Medium" panose="02000604030000020004" pitchFamily="50" charset="0"/>
              </a:defRPr>
            </a:lvl3pPr>
            <a:lvl4pPr algn="ctr">
              <a:defRPr>
                <a:latin typeface="Gotham Medium" panose="02000604030000020004" pitchFamily="50" charset="0"/>
              </a:defRPr>
            </a:lvl4pPr>
            <a:lvl5pPr algn="ctr">
              <a:defRPr>
                <a:latin typeface="Gotham Medium" panose="02000604030000020004" pitchFamily="50" charset="0"/>
              </a:defRPr>
            </a:lvl5pPr>
          </a:lstStyle>
          <a:p>
            <a:pPr lvl="0"/>
            <a:r>
              <a:rPr lang="en-GB"/>
              <a:t>Insert text here</a:t>
            </a:r>
          </a:p>
        </p:txBody>
      </p:sp>
      <p:sp>
        <p:nvSpPr>
          <p:cNvPr id="25" name="Picture Placeholder 9">
            <a:extLst>
              <a:ext uri="{FF2B5EF4-FFF2-40B4-BE49-F238E27FC236}">
                <a16:creationId xmlns:a16="http://schemas.microsoft.com/office/drawing/2014/main" id="{9521C5CA-17D7-2F75-036A-D88E5677DAB1}"/>
              </a:ext>
            </a:extLst>
          </p:cNvPr>
          <p:cNvSpPr>
            <a:spLocks noGrp="1"/>
          </p:cNvSpPr>
          <p:nvPr>
            <p:ph type="pic" sz="quarter" idx="14" hasCustomPrompt="1"/>
          </p:nvPr>
        </p:nvSpPr>
        <p:spPr>
          <a:xfrm>
            <a:off x="4354965" y="1958346"/>
            <a:ext cx="1083671" cy="909282"/>
          </a:xfrm>
        </p:spPr>
        <p:txBody>
          <a:bodyPr/>
          <a:lstStyle>
            <a:lvl1pPr algn="ctr">
              <a:defRPr sz="800"/>
            </a:lvl1pPr>
          </a:lstStyle>
          <a:p>
            <a:r>
              <a:rPr lang="en-GB"/>
              <a:t>Click icon to insert image</a:t>
            </a:r>
          </a:p>
        </p:txBody>
      </p:sp>
      <p:sp>
        <p:nvSpPr>
          <p:cNvPr id="91" name="Text Placeholder 7">
            <a:extLst>
              <a:ext uri="{FF2B5EF4-FFF2-40B4-BE49-F238E27FC236}">
                <a16:creationId xmlns:a16="http://schemas.microsoft.com/office/drawing/2014/main" id="{D3BBFA3C-7F6E-B614-A6FF-03D2EC6E25BA}"/>
              </a:ext>
            </a:extLst>
          </p:cNvPr>
          <p:cNvSpPr>
            <a:spLocks noGrp="1"/>
          </p:cNvSpPr>
          <p:nvPr>
            <p:ph type="body" sz="quarter" idx="115" hasCustomPrompt="1"/>
          </p:nvPr>
        </p:nvSpPr>
        <p:spPr>
          <a:xfrm>
            <a:off x="4354965" y="3990851"/>
            <a:ext cx="2315239" cy="233362"/>
          </a:xfrm>
        </p:spPr>
        <p:txBody>
          <a:bodyPr lIns="0" tIns="0" rIns="0" bIns="0"/>
          <a:lstStyle>
            <a:lvl1pPr algn="l">
              <a:defRPr sz="1200" cap="all" baseline="0">
                <a:latin typeface="Arial" panose="020B0604020202020204" pitchFamily="34" charset="0"/>
              </a:defRPr>
            </a:lvl1pPr>
            <a:lvl2pPr algn="ctr">
              <a:defRPr>
                <a:latin typeface="Gotham Medium" panose="02000604030000020004" pitchFamily="50" charset="0"/>
              </a:defRPr>
            </a:lvl2pPr>
            <a:lvl3pPr algn="ctr">
              <a:defRPr>
                <a:latin typeface="Gotham Medium" panose="02000604030000020004" pitchFamily="50" charset="0"/>
              </a:defRPr>
            </a:lvl3pPr>
            <a:lvl4pPr algn="ctr">
              <a:defRPr>
                <a:latin typeface="Gotham Medium" panose="02000604030000020004" pitchFamily="50" charset="0"/>
              </a:defRPr>
            </a:lvl4pPr>
            <a:lvl5pPr algn="ctr">
              <a:defRPr>
                <a:latin typeface="Gotham Medium" panose="02000604030000020004" pitchFamily="50" charset="0"/>
              </a:defRPr>
            </a:lvl5pPr>
          </a:lstStyle>
          <a:p>
            <a:pPr lvl="0"/>
            <a:r>
              <a:rPr lang="en-GB"/>
              <a:t>Insert text here</a:t>
            </a:r>
          </a:p>
        </p:txBody>
      </p:sp>
      <p:sp>
        <p:nvSpPr>
          <p:cNvPr id="92" name="Picture Placeholder 9">
            <a:extLst>
              <a:ext uri="{FF2B5EF4-FFF2-40B4-BE49-F238E27FC236}">
                <a16:creationId xmlns:a16="http://schemas.microsoft.com/office/drawing/2014/main" id="{E639C616-EED0-3989-8DA1-A6F020F5880B}"/>
              </a:ext>
            </a:extLst>
          </p:cNvPr>
          <p:cNvSpPr>
            <a:spLocks noGrp="1"/>
          </p:cNvSpPr>
          <p:nvPr>
            <p:ph type="pic" sz="quarter" idx="116" hasCustomPrompt="1"/>
          </p:nvPr>
        </p:nvSpPr>
        <p:spPr>
          <a:xfrm>
            <a:off x="4354965" y="4412336"/>
            <a:ext cx="1083671" cy="909282"/>
          </a:xfrm>
        </p:spPr>
        <p:txBody>
          <a:bodyPr/>
          <a:lstStyle>
            <a:lvl1pPr algn="ctr">
              <a:defRPr sz="800"/>
            </a:lvl1pPr>
          </a:lstStyle>
          <a:p>
            <a:r>
              <a:rPr lang="en-GB"/>
              <a:t>Click icon to insert image</a:t>
            </a:r>
          </a:p>
        </p:txBody>
      </p:sp>
      <p:sp>
        <p:nvSpPr>
          <p:cNvPr id="95" name="Picture Placeholder 9">
            <a:extLst>
              <a:ext uri="{FF2B5EF4-FFF2-40B4-BE49-F238E27FC236}">
                <a16:creationId xmlns:a16="http://schemas.microsoft.com/office/drawing/2014/main" id="{C6BFC79B-47CF-DCFF-EDA4-D830D4EC4944}"/>
              </a:ext>
            </a:extLst>
          </p:cNvPr>
          <p:cNvSpPr>
            <a:spLocks noGrp="1"/>
          </p:cNvSpPr>
          <p:nvPr>
            <p:ph type="pic" sz="quarter" idx="119" hasCustomPrompt="1"/>
          </p:nvPr>
        </p:nvSpPr>
        <p:spPr>
          <a:xfrm>
            <a:off x="5678605" y="1958346"/>
            <a:ext cx="1083671" cy="909282"/>
          </a:xfrm>
        </p:spPr>
        <p:txBody>
          <a:bodyPr/>
          <a:lstStyle>
            <a:lvl1pPr algn="ctr">
              <a:defRPr sz="800"/>
            </a:lvl1pPr>
          </a:lstStyle>
          <a:p>
            <a:r>
              <a:rPr lang="en-GB"/>
              <a:t>Click icon to insert image</a:t>
            </a:r>
          </a:p>
        </p:txBody>
      </p:sp>
      <p:sp>
        <p:nvSpPr>
          <p:cNvPr id="98" name="Picture Placeholder 9">
            <a:extLst>
              <a:ext uri="{FF2B5EF4-FFF2-40B4-BE49-F238E27FC236}">
                <a16:creationId xmlns:a16="http://schemas.microsoft.com/office/drawing/2014/main" id="{F5C14B66-9F51-D53E-BB27-9F77A2CB2F4E}"/>
              </a:ext>
            </a:extLst>
          </p:cNvPr>
          <p:cNvSpPr>
            <a:spLocks noGrp="1"/>
          </p:cNvSpPr>
          <p:nvPr>
            <p:ph type="pic" sz="quarter" idx="122" hasCustomPrompt="1"/>
          </p:nvPr>
        </p:nvSpPr>
        <p:spPr>
          <a:xfrm>
            <a:off x="7002245" y="1958346"/>
            <a:ext cx="1083671" cy="909282"/>
          </a:xfrm>
        </p:spPr>
        <p:txBody>
          <a:bodyPr/>
          <a:lstStyle>
            <a:lvl1pPr algn="ctr">
              <a:defRPr sz="800"/>
            </a:lvl1pPr>
          </a:lstStyle>
          <a:p>
            <a:r>
              <a:rPr lang="en-GB"/>
              <a:t>Click icon to insert image</a:t>
            </a:r>
          </a:p>
        </p:txBody>
      </p:sp>
      <p:sp>
        <p:nvSpPr>
          <p:cNvPr id="101" name="Picture Placeholder 9">
            <a:extLst>
              <a:ext uri="{FF2B5EF4-FFF2-40B4-BE49-F238E27FC236}">
                <a16:creationId xmlns:a16="http://schemas.microsoft.com/office/drawing/2014/main" id="{A8EDD4BB-2868-DA4E-9C3B-4118F0308AF3}"/>
              </a:ext>
            </a:extLst>
          </p:cNvPr>
          <p:cNvSpPr>
            <a:spLocks noGrp="1"/>
          </p:cNvSpPr>
          <p:nvPr>
            <p:ph type="pic" sz="quarter" idx="125" hasCustomPrompt="1"/>
          </p:nvPr>
        </p:nvSpPr>
        <p:spPr>
          <a:xfrm>
            <a:off x="8325886" y="1958346"/>
            <a:ext cx="1083671" cy="909282"/>
          </a:xfrm>
        </p:spPr>
        <p:txBody>
          <a:bodyPr/>
          <a:lstStyle>
            <a:lvl1pPr algn="ctr">
              <a:defRPr sz="800"/>
            </a:lvl1pPr>
          </a:lstStyle>
          <a:p>
            <a:r>
              <a:rPr lang="en-GB"/>
              <a:t>Click icon to insert image</a:t>
            </a:r>
          </a:p>
        </p:txBody>
      </p:sp>
      <p:sp>
        <p:nvSpPr>
          <p:cNvPr id="104" name="Picture Placeholder 9">
            <a:extLst>
              <a:ext uri="{FF2B5EF4-FFF2-40B4-BE49-F238E27FC236}">
                <a16:creationId xmlns:a16="http://schemas.microsoft.com/office/drawing/2014/main" id="{B484EC49-1699-02DB-A14A-0E10355DB487}"/>
              </a:ext>
            </a:extLst>
          </p:cNvPr>
          <p:cNvSpPr>
            <a:spLocks noGrp="1"/>
          </p:cNvSpPr>
          <p:nvPr>
            <p:ph type="pic" sz="quarter" idx="128" hasCustomPrompt="1"/>
          </p:nvPr>
        </p:nvSpPr>
        <p:spPr>
          <a:xfrm>
            <a:off x="9649526" y="1958346"/>
            <a:ext cx="1083671" cy="909282"/>
          </a:xfrm>
        </p:spPr>
        <p:txBody>
          <a:bodyPr/>
          <a:lstStyle>
            <a:lvl1pPr algn="ctr">
              <a:defRPr sz="800"/>
            </a:lvl1pPr>
          </a:lstStyle>
          <a:p>
            <a:r>
              <a:rPr lang="en-GB"/>
              <a:t>Click icon to insert image</a:t>
            </a:r>
          </a:p>
        </p:txBody>
      </p:sp>
      <p:sp>
        <p:nvSpPr>
          <p:cNvPr id="107" name="Picture Placeholder 9">
            <a:extLst>
              <a:ext uri="{FF2B5EF4-FFF2-40B4-BE49-F238E27FC236}">
                <a16:creationId xmlns:a16="http://schemas.microsoft.com/office/drawing/2014/main" id="{BC33EC14-989E-1771-A4D0-8CE6B018AEAC}"/>
              </a:ext>
            </a:extLst>
          </p:cNvPr>
          <p:cNvSpPr>
            <a:spLocks noGrp="1"/>
          </p:cNvSpPr>
          <p:nvPr>
            <p:ph type="pic" sz="quarter" idx="131" hasCustomPrompt="1"/>
          </p:nvPr>
        </p:nvSpPr>
        <p:spPr>
          <a:xfrm>
            <a:off x="5678605" y="4412336"/>
            <a:ext cx="1083671" cy="909282"/>
          </a:xfrm>
        </p:spPr>
        <p:txBody>
          <a:bodyPr/>
          <a:lstStyle>
            <a:lvl1pPr algn="ctr">
              <a:defRPr sz="800"/>
            </a:lvl1pPr>
          </a:lstStyle>
          <a:p>
            <a:r>
              <a:rPr lang="en-GB"/>
              <a:t>Click icon to insert image</a:t>
            </a:r>
          </a:p>
        </p:txBody>
      </p:sp>
      <p:sp>
        <p:nvSpPr>
          <p:cNvPr id="125" name="Picture Placeholder 9">
            <a:extLst>
              <a:ext uri="{FF2B5EF4-FFF2-40B4-BE49-F238E27FC236}">
                <a16:creationId xmlns:a16="http://schemas.microsoft.com/office/drawing/2014/main" id="{EA382731-90E6-C571-EC7D-E71D43F683A3}"/>
              </a:ext>
            </a:extLst>
          </p:cNvPr>
          <p:cNvSpPr>
            <a:spLocks noGrp="1"/>
          </p:cNvSpPr>
          <p:nvPr>
            <p:ph type="pic" sz="quarter" idx="134" hasCustomPrompt="1"/>
          </p:nvPr>
        </p:nvSpPr>
        <p:spPr>
          <a:xfrm>
            <a:off x="7002245" y="4412336"/>
            <a:ext cx="1083671" cy="909282"/>
          </a:xfrm>
        </p:spPr>
        <p:txBody>
          <a:bodyPr/>
          <a:lstStyle>
            <a:lvl1pPr algn="ctr">
              <a:defRPr sz="800"/>
            </a:lvl1pPr>
          </a:lstStyle>
          <a:p>
            <a:r>
              <a:rPr lang="en-GB"/>
              <a:t>Click icon to insert image</a:t>
            </a:r>
          </a:p>
        </p:txBody>
      </p:sp>
      <p:sp>
        <p:nvSpPr>
          <p:cNvPr id="128" name="Picture Placeholder 9">
            <a:extLst>
              <a:ext uri="{FF2B5EF4-FFF2-40B4-BE49-F238E27FC236}">
                <a16:creationId xmlns:a16="http://schemas.microsoft.com/office/drawing/2014/main" id="{A6594F47-9280-728C-D42B-3378FFFFC860}"/>
              </a:ext>
            </a:extLst>
          </p:cNvPr>
          <p:cNvSpPr>
            <a:spLocks noGrp="1"/>
          </p:cNvSpPr>
          <p:nvPr>
            <p:ph type="pic" sz="quarter" idx="137" hasCustomPrompt="1"/>
          </p:nvPr>
        </p:nvSpPr>
        <p:spPr>
          <a:xfrm>
            <a:off x="8325886" y="4412336"/>
            <a:ext cx="1083671" cy="909282"/>
          </a:xfrm>
        </p:spPr>
        <p:txBody>
          <a:bodyPr/>
          <a:lstStyle>
            <a:lvl1pPr algn="ctr">
              <a:defRPr sz="800"/>
            </a:lvl1pPr>
          </a:lstStyle>
          <a:p>
            <a:r>
              <a:rPr lang="en-GB"/>
              <a:t>Click icon to insert image</a:t>
            </a:r>
          </a:p>
        </p:txBody>
      </p:sp>
      <p:sp>
        <p:nvSpPr>
          <p:cNvPr id="131" name="Picture Placeholder 9">
            <a:extLst>
              <a:ext uri="{FF2B5EF4-FFF2-40B4-BE49-F238E27FC236}">
                <a16:creationId xmlns:a16="http://schemas.microsoft.com/office/drawing/2014/main" id="{28CAC5F7-246B-DB6F-295F-E8CE29AAFE17}"/>
              </a:ext>
            </a:extLst>
          </p:cNvPr>
          <p:cNvSpPr>
            <a:spLocks noGrp="1"/>
          </p:cNvSpPr>
          <p:nvPr>
            <p:ph type="pic" sz="quarter" idx="140" hasCustomPrompt="1"/>
          </p:nvPr>
        </p:nvSpPr>
        <p:spPr>
          <a:xfrm>
            <a:off x="9649526" y="4412336"/>
            <a:ext cx="1083671" cy="909282"/>
          </a:xfrm>
        </p:spPr>
        <p:txBody>
          <a:bodyPr/>
          <a:lstStyle>
            <a:lvl1pPr algn="ctr">
              <a:defRPr sz="800"/>
            </a:lvl1pPr>
          </a:lstStyle>
          <a:p>
            <a:r>
              <a:rPr lang="en-GB"/>
              <a:t>Click icon to insert image</a:t>
            </a:r>
          </a:p>
        </p:txBody>
      </p:sp>
      <p:sp>
        <p:nvSpPr>
          <p:cNvPr id="134" name="Text Placeholder 12">
            <a:extLst>
              <a:ext uri="{FF2B5EF4-FFF2-40B4-BE49-F238E27FC236}">
                <a16:creationId xmlns:a16="http://schemas.microsoft.com/office/drawing/2014/main" id="{03ECC5DA-483D-0E48-D1F5-BD236475FBAF}"/>
              </a:ext>
            </a:extLst>
          </p:cNvPr>
          <p:cNvSpPr>
            <a:spLocks noGrp="1"/>
          </p:cNvSpPr>
          <p:nvPr>
            <p:ph type="body" sz="quarter" idx="147" hasCustomPrompt="1"/>
          </p:nvPr>
        </p:nvSpPr>
        <p:spPr>
          <a:xfrm>
            <a:off x="4354965" y="2949115"/>
            <a:ext cx="1083671" cy="596646"/>
          </a:xfrm>
        </p:spPr>
        <p:txBody>
          <a:bodyPr lIns="0" tIns="0" rIns="0" bIns="0"/>
          <a:lstStyle>
            <a:lvl1pPr>
              <a:spcAft>
                <a:spcPts val="400"/>
              </a:spcAft>
              <a:defRPr sz="1000" b="1">
                <a:latin typeface="Arial" panose="020B0604020202020204" pitchFamily="34" charset="0"/>
              </a:defRPr>
            </a:lvl1pPr>
            <a:lvl2pPr marL="0" indent="0">
              <a:spcAft>
                <a:spcPts val="400"/>
              </a:spcAft>
              <a:buNone/>
              <a:defRPr sz="900">
                <a:latin typeface="+mj-lt"/>
              </a:defRPr>
            </a:lvl2pPr>
            <a:lvl3pPr>
              <a:defRPr sz="700">
                <a:latin typeface="Gotham Bold" pitchFamily="50" charset="0"/>
              </a:defRPr>
            </a:lvl3pPr>
            <a:lvl4pPr>
              <a:defRPr sz="600">
                <a:latin typeface="Gotham Bold" pitchFamily="50" charset="0"/>
              </a:defRPr>
            </a:lvl4pPr>
            <a:lvl5pPr>
              <a:defRPr sz="600">
                <a:latin typeface="Gotham Bold" pitchFamily="50" charset="0"/>
              </a:defRPr>
            </a:lvl5pPr>
          </a:lstStyle>
          <a:p>
            <a:pPr lvl="0"/>
            <a:r>
              <a:rPr lang="en-GB"/>
              <a:t>Insert name</a:t>
            </a:r>
          </a:p>
          <a:p>
            <a:pPr lvl="1"/>
            <a:r>
              <a:rPr lang="en-GB"/>
              <a:t>Insert position</a:t>
            </a:r>
          </a:p>
        </p:txBody>
      </p:sp>
      <p:sp>
        <p:nvSpPr>
          <p:cNvPr id="135" name="Text Placeholder 12">
            <a:extLst>
              <a:ext uri="{FF2B5EF4-FFF2-40B4-BE49-F238E27FC236}">
                <a16:creationId xmlns:a16="http://schemas.microsoft.com/office/drawing/2014/main" id="{BD692DD5-5F68-2B30-614F-9DFA03ABB97B}"/>
              </a:ext>
            </a:extLst>
          </p:cNvPr>
          <p:cNvSpPr>
            <a:spLocks noGrp="1"/>
          </p:cNvSpPr>
          <p:nvPr>
            <p:ph type="body" sz="quarter" idx="148" hasCustomPrompt="1"/>
          </p:nvPr>
        </p:nvSpPr>
        <p:spPr>
          <a:xfrm>
            <a:off x="5678605" y="2949115"/>
            <a:ext cx="1083671" cy="596646"/>
          </a:xfrm>
        </p:spPr>
        <p:txBody>
          <a:bodyPr lIns="0" tIns="0" rIns="0" bIns="0"/>
          <a:lstStyle>
            <a:lvl1pPr>
              <a:spcAft>
                <a:spcPts val="400"/>
              </a:spcAft>
              <a:defRPr sz="1000" b="1">
                <a:latin typeface="Arial" panose="020B0604020202020204" pitchFamily="34" charset="0"/>
              </a:defRPr>
            </a:lvl1pPr>
            <a:lvl2pPr marL="0" indent="0">
              <a:spcAft>
                <a:spcPts val="400"/>
              </a:spcAft>
              <a:buNone/>
              <a:defRPr sz="900">
                <a:latin typeface="+mj-lt"/>
              </a:defRPr>
            </a:lvl2pPr>
            <a:lvl3pPr>
              <a:defRPr sz="700">
                <a:latin typeface="Gotham Bold" pitchFamily="50" charset="0"/>
              </a:defRPr>
            </a:lvl3pPr>
            <a:lvl4pPr>
              <a:defRPr sz="600">
                <a:latin typeface="Gotham Bold" pitchFamily="50" charset="0"/>
              </a:defRPr>
            </a:lvl4pPr>
            <a:lvl5pPr>
              <a:defRPr sz="600">
                <a:latin typeface="Gotham Bold" pitchFamily="50" charset="0"/>
              </a:defRPr>
            </a:lvl5pPr>
          </a:lstStyle>
          <a:p>
            <a:pPr lvl="0"/>
            <a:r>
              <a:rPr lang="en-GB"/>
              <a:t>Insert name</a:t>
            </a:r>
          </a:p>
          <a:p>
            <a:pPr lvl="1"/>
            <a:r>
              <a:rPr lang="en-GB"/>
              <a:t>Insert position</a:t>
            </a:r>
          </a:p>
        </p:txBody>
      </p:sp>
      <p:sp>
        <p:nvSpPr>
          <p:cNvPr id="136" name="Text Placeholder 12">
            <a:extLst>
              <a:ext uri="{FF2B5EF4-FFF2-40B4-BE49-F238E27FC236}">
                <a16:creationId xmlns:a16="http://schemas.microsoft.com/office/drawing/2014/main" id="{9CA64BB5-E861-C2ED-1664-51525856EE3E}"/>
              </a:ext>
            </a:extLst>
          </p:cNvPr>
          <p:cNvSpPr>
            <a:spLocks noGrp="1"/>
          </p:cNvSpPr>
          <p:nvPr>
            <p:ph type="body" sz="quarter" idx="149" hasCustomPrompt="1"/>
          </p:nvPr>
        </p:nvSpPr>
        <p:spPr>
          <a:xfrm>
            <a:off x="7002245" y="2949115"/>
            <a:ext cx="1083671" cy="596646"/>
          </a:xfrm>
        </p:spPr>
        <p:txBody>
          <a:bodyPr lIns="0" tIns="0" rIns="0" bIns="0"/>
          <a:lstStyle>
            <a:lvl1pPr>
              <a:spcAft>
                <a:spcPts val="400"/>
              </a:spcAft>
              <a:defRPr sz="1000" b="1">
                <a:latin typeface="Arial" panose="020B0604020202020204" pitchFamily="34" charset="0"/>
              </a:defRPr>
            </a:lvl1pPr>
            <a:lvl2pPr marL="0" indent="0">
              <a:spcAft>
                <a:spcPts val="400"/>
              </a:spcAft>
              <a:buNone/>
              <a:defRPr sz="900">
                <a:latin typeface="+mj-lt"/>
              </a:defRPr>
            </a:lvl2pPr>
            <a:lvl3pPr>
              <a:defRPr sz="700">
                <a:latin typeface="Gotham Bold" pitchFamily="50" charset="0"/>
              </a:defRPr>
            </a:lvl3pPr>
            <a:lvl4pPr>
              <a:defRPr sz="600">
                <a:latin typeface="Gotham Bold" pitchFamily="50" charset="0"/>
              </a:defRPr>
            </a:lvl4pPr>
            <a:lvl5pPr>
              <a:defRPr sz="600">
                <a:latin typeface="Gotham Bold" pitchFamily="50" charset="0"/>
              </a:defRPr>
            </a:lvl5pPr>
          </a:lstStyle>
          <a:p>
            <a:pPr lvl="0"/>
            <a:r>
              <a:rPr lang="en-GB"/>
              <a:t>Insert name</a:t>
            </a:r>
          </a:p>
          <a:p>
            <a:pPr lvl="1"/>
            <a:r>
              <a:rPr lang="en-GB"/>
              <a:t>Insert position</a:t>
            </a:r>
          </a:p>
        </p:txBody>
      </p:sp>
      <p:sp>
        <p:nvSpPr>
          <p:cNvPr id="137" name="Text Placeholder 12">
            <a:extLst>
              <a:ext uri="{FF2B5EF4-FFF2-40B4-BE49-F238E27FC236}">
                <a16:creationId xmlns:a16="http://schemas.microsoft.com/office/drawing/2014/main" id="{239006E8-2306-CE6E-7568-34D126C33B40}"/>
              </a:ext>
            </a:extLst>
          </p:cNvPr>
          <p:cNvSpPr>
            <a:spLocks noGrp="1"/>
          </p:cNvSpPr>
          <p:nvPr>
            <p:ph type="body" sz="quarter" idx="150" hasCustomPrompt="1"/>
          </p:nvPr>
        </p:nvSpPr>
        <p:spPr>
          <a:xfrm>
            <a:off x="8325886" y="2949115"/>
            <a:ext cx="1083671" cy="596646"/>
          </a:xfrm>
        </p:spPr>
        <p:txBody>
          <a:bodyPr lIns="0" tIns="0" rIns="0" bIns="0"/>
          <a:lstStyle>
            <a:lvl1pPr>
              <a:spcAft>
                <a:spcPts val="400"/>
              </a:spcAft>
              <a:defRPr sz="1000" b="1">
                <a:latin typeface="Arial" panose="020B0604020202020204" pitchFamily="34" charset="0"/>
              </a:defRPr>
            </a:lvl1pPr>
            <a:lvl2pPr marL="0" indent="0">
              <a:spcAft>
                <a:spcPts val="400"/>
              </a:spcAft>
              <a:buNone/>
              <a:defRPr sz="900">
                <a:latin typeface="+mj-lt"/>
              </a:defRPr>
            </a:lvl2pPr>
            <a:lvl3pPr>
              <a:defRPr sz="700">
                <a:latin typeface="Gotham Bold" pitchFamily="50" charset="0"/>
              </a:defRPr>
            </a:lvl3pPr>
            <a:lvl4pPr>
              <a:defRPr sz="600">
                <a:latin typeface="Gotham Bold" pitchFamily="50" charset="0"/>
              </a:defRPr>
            </a:lvl4pPr>
            <a:lvl5pPr>
              <a:defRPr sz="600">
                <a:latin typeface="Gotham Bold" pitchFamily="50" charset="0"/>
              </a:defRPr>
            </a:lvl5pPr>
          </a:lstStyle>
          <a:p>
            <a:pPr lvl="0"/>
            <a:r>
              <a:rPr lang="en-GB"/>
              <a:t>Insert name</a:t>
            </a:r>
          </a:p>
          <a:p>
            <a:pPr lvl="1"/>
            <a:r>
              <a:rPr lang="en-GB"/>
              <a:t>Insert position</a:t>
            </a:r>
          </a:p>
        </p:txBody>
      </p:sp>
      <p:sp>
        <p:nvSpPr>
          <p:cNvPr id="138" name="Text Placeholder 12">
            <a:extLst>
              <a:ext uri="{FF2B5EF4-FFF2-40B4-BE49-F238E27FC236}">
                <a16:creationId xmlns:a16="http://schemas.microsoft.com/office/drawing/2014/main" id="{F67D5C5D-ADDD-E2BD-4823-C76C16AC5A8A}"/>
              </a:ext>
            </a:extLst>
          </p:cNvPr>
          <p:cNvSpPr>
            <a:spLocks noGrp="1"/>
          </p:cNvSpPr>
          <p:nvPr>
            <p:ph type="body" sz="quarter" idx="151" hasCustomPrompt="1"/>
          </p:nvPr>
        </p:nvSpPr>
        <p:spPr>
          <a:xfrm>
            <a:off x="9649526" y="2949115"/>
            <a:ext cx="1083671" cy="596646"/>
          </a:xfrm>
        </p:spPr>
        <p:txBody>
          <a:bodyPr lIns="0" tIns="0" rIns="0" bIns="0"/>
          <a:lstStyle>
            <a:lvl1pPr>
              <a:spcAft>
                <a:spcPts val="400"/>
              </a:spcAft>
              <a:defRPr sz="1000" b="1">
                <a:latin typeface="Arial" panose="020B0604020202020204" pitchFamily="34" charset="0"/>
              </a:defRPr>
            </a:lvl1pPr>
            <a:lvl2pPr marL="0" indent="0">
              <a:spcAft>
                <a:spcPts val="400"/>
              </a:spcAft>
              <a:buNone/>
              <a:defRPr sz="900">
                <a:latin typeface="+mj-lt"/>
              </a:defRPr>
            </a:lvl2pPr>
            <a:lvl3pPr>
              <a:defRPr sz="700">
                <a:latin typeface="Gotham Bold" pitchFamily="50" charset="0"/>
              </a:defRPr>
            </a:lvl3pPr>
            <a:lvl4pPr>
              <a:defRPr sz="600">
                <a:latin typeface="Gotham Bold" pitchFamily="50" charset="0"/>
              </a:defRPr>
            </a:lvl4pPr>
            <a:lvl5pPr>
              <a:defRPr sz="600">
                <a:latin typeface="Gotham Bold" pitchFamily="50" charset="0"/>
              </a:defRPr>
            </a:lvl5pPr>
          </a:lstStyle>
          <a:p>
            <a:pPr lvl="0"/>
            <a:r>
              <a:rPr lang="en-GB"/>
              <a:t>Insert name</a:t>
            </a:r>
          </a:p>
          <a:p>
            <a:pPr lvl="1"/>
            <a:r>
              <a:rPr lang="en-GB"/>
              <a:t>Insert position</a:t>
            </a:r>
          </a:p>
        </p:txBody>
      </p:sp>
      <p:sp>
        <p:nvSpPr>
          <p:cNvPr id="139" name="Text Placeholder 12">
            <a:extLst>
              <a:ext uri="{FF2B5EF4-FFF2-40B4-BE49-F238E27FC236}">
                <a16:creationId xmlns:a16="http://schemas.microsoft.com/office/drawing/2014/main" id="{776DC04A-000D-8E82-8792-A4370BEDDBCC}"/>
              </a:ext>
            </a:extLst>
          </p:cNvPr>
          <p:cNvSpPr>
            <a:spLocks noGrp="1"/>
          </p:cNvSpPr>
          <p:nvPr>
            <p:ph type="body" sz="quarter" idx="152" hasCustomPrompt="1"/>
          </p:nvPr>
        </p:nvSpPr>
        <p:spPr>
          <a:xfrm>
            <a:off x="4354965" y="5403983"/>
            <a:ext cx="1083671" cy="596646"/>
          </a:xfrm>
        </p:spPr>
        <p:txBody>
          <a:bodyPr lIns="0" tIns="0" rIns="0" bIns="0"/>
          <a:lstStyle>
            <a:lvl1pPr>
              <a:spcAft>
                <a:spcPts val="400"/>
              </a:spcAft>
              <a:defRPr sz="1000" b="1">
                <a:latin typeface="Arial" panose="020B0604020202020204" pitchFamily="34" charset="0"/>
              </a:defRPr>
            </a:lvl1pPr>
            <a:lvl2pPr marL="0" indent="0">
              <a:spcAft>
                <a:spcPts val="400"/>
              </a:spcAft>
              <a:buNone/>
              <a:defRPr sz="900">
                <a:latin typeface="+mj-lt"/>
              </a:defRPr>
            </a:lvl2pPr>
            <a:lvl3pPr>
              <a:defRPr sz="700">
                <a:latin typeface="Gotham Bold" pitchFamily="50" charset="0"/>
              </a:defRPr>
            </a:lvl3pPr>
            <a:lvl4pPr>
              <a:defRPr sz="600">
                <a:latin typeface="Gotham Bold" pitchFamily="50" charset="0"/>
              </a:defRPr>
            </a:lvl4pPr>
            <a:lvl5pPr>
              <a:defRPr sz="600">
                <a:latin typeface="Gotham Bold" pitchFamily="50" charset="0"/>
              </a:defRPr>
            </a:lvl5pPr>
          </a:lstStyle>
          <a:p>
            <a:pPr lvl="0"/>
            <a:r>
              <a:rPr lang="en-GB"/>
              <a:t>Insert name</a:t>
            </a:r>
          </a:p>
          <a:p>
            <a:pPr lvl="1"/>
            <a:r>
              <a:rPr lang="en-GB"/>
              <a:t>Insert position</a:t>
            </a:r>
          </a:p>
        </p:txBody>
      </p:sp>
      <p:sp>
        <p:nvSpPr>
          <p:cNvPr id="140" name="Text Placeholder 12">
            <a:extLst>
              <a:ext uri="{FF2B5EF4-FFF2-40B4-BE49-F238E27FC236}">
                <a16:creationId xmlns:a16="http://schemas.microsoft.com/office/drawing/2014/main" id="{D5A59515-C1C2-703C-24D4-4EA7CC089E36}"/>
              </a:ext>
            </a:extLst>
          </p:cNvPr>
          <p:cNvSpPr>
            <a:spLocks noGrp="1"/>
          </p:cNvSpPr>
          <p:nvPr>
            <p:ph type="body" sz="quarter" idx="153" hasCustomPrompt="1"/>
          </p:nvPr>
        </p:nvSpPr>
        <p:spPr>
          <a:xfrm>
            <a:off x="5678605" y="5403983"/>
            <a:ext cx="1083671" cy="596646"/>
          </a:xfrm>
        </p:spPr>
        <p:txBody>
          <a:bodyPr lIns="0" tIns="0" rIns="0" bIns="0"/>
          <a:lstStyle>
            <a:lvl1pPr>
              <a:spcAft>
                <a:spcPts val="400"/>
              </a:spcAft>
              <a:defRPr sz="1000" b="1">
                <a:latin typeface="Arial" panose="020B0604020202020204" pitchFamily="34" charset="0"/>
              </a:defRPr>
            </a:lvl1pPr>
            <a:lvl2pPr marL="0" indent="0">
              <a:spcAft>
                <a:spcPts val="400"/>
              </a:spcAft>
              <a:buNone/>
              <a:defRPr sz="900">
                <a:latin typeface="+mj-lt"/>
              </a:defRPr>
            </a:lvl2pPr>
            <a:lvl3pPr>
              <a:defRPr sz="700">
                <a:latin typeface="Gotham Bold" pitchFamily="50" charset="0"/>
              </a:defRPr>
            </a:lvl3pPr>
            <a:lvl4pPr>
              <a:defRPr sz="600">
                <a:latin typeface="Gotham Bold" pitchFamily="50" charset="0"/>
              </a:defRPr>
            </a:lvl4pPr>
            <a:lvl5pPr>
              <a:defRPr sz="600">
                <a:latin typeface="Gotham Bold" pitchFamily="50" charset="0"/>
              </a:defRPr>
            </a:lvl5pPr>
          </a:lstStyle>
          <a:p>
            <a:pPr lvl="0"/>
            <a:r>
              <a:rPr lang="en-GB"/>
              <a:t>Insert name</a:t>
            </a:r>
          </a:p>
          <a:p>
            <a:pPr lvl="1"/>
            <a:r>
              <a:rPr lang="en-GB"/>
              <a:t>Insert position</a:t>
            </a:r>
          </a:p>
        </p:txBody>
      </p:sp>
      <p:sp>
        <p:nvSpPr>
          <p:cNvPr id="141" name="Text Placeholder 12">
            <a:extLst>
              <a:ext uri="{FF2B5EF4-FFF2-40B4-BE49-F238E27FC236}">
                <a16:creationId xmlns:a16="http://schemas.microsoft.com/office/drawing/2014/main" id="{1516D96F-B151-D081-A957-0580CED9D44A}"/>
              </a:ext>
            </a:extLst>
          </p:cNvPr>
          <p:cNvSpPr>
            <a:spLocks noGrp="1"/>
          </p:cNvSpPr>
          <p:nvPr>
            <p:ph type="body" sz="quarter" idx="154" hasCustomPrompt="1"/>
          </p:nvPr>
        </p:nvSpPr>
        <p:spPr>
          <a:xfrm>
            <a:off x="7002245" y="5403983"/>
            <a:ext cx="1083671" cy="596646"/>
          </a:xfrm>
        </p:spPr>
        <p:txBody>
          <a:bodyPr lIns="0" tIns="0" rIns="0" bIns="0"/>
          <a:lstStyle>
            <a:lvl1pPr>
              <a:spcAft>
                <a:spcPts val="400"/>
              </a:spcAft>
              <a:defRPr sz="1000" b="1">
                <a:latin typeface="Arial" panose="020B0604020202020204" pitchFamily="34" charset="0"/>
              </a:defRPr>
            </a:lvl1pPr>
            <a:lvl2pPr marL="0" indent="0">
              <a:spcAft>
                <a:spcPts val="400"/>
              </a:spcAft>
              <a:buNone/>
              <a:defRPr sz="900">
                <a:latin typeface="+mj-lt"/>
              </a:defRPr>
            </a:lvl2pPr>
            <a:lvl3pPr>
              <a:defRPr sz="700">
                <a:latin typeface="Gotham Bold" pitchFamily="50" charset="0"/>
              </a:defRPr>
            </a:lvl3pPr>
            <a:lvl4pPr>
              <a:defRPr sz="600">
                <a:latin typeface="Gotham Bold" pitchFamily="50" charset="0"/>
              </a:defRPr>
            </a:lvl4pPr>
            <a:lvl5pPr>
              <a:defRPr sz="600">
                <a:latin typeface="Gotham Bold" pitchFamily="50" charset="0"/>
              </a:defRPr>
            </a:lvl5pPr>
          </a:lstStyle>
          <a:p>
            <a:pPr lvl="0"/>
            <a:r>
              <a:rPr lang="en-GB"/>
              <a:t>Insert name</a:t>
            </a:r>
          </a:p>
          <a:p>
            <a:pPr lvl="1"/>
            <a:r>
              <a:rPr lang="en-GB"/>
              <a:t>Insert position</a:t>
            </a:r>
          </a:p>
        </p:txBody>
      </p:sp>
      <p:sp>
        <p:nvSpPr>
          <p:cNvPr id="142" name="Text Placeholder 12">
            <a:extLst>
              <a:ext uri="{FF2B5EF4-FFF2-40B4-BE49-F238E27FC236}">
                <a16:creationId xmlns:a16="http://schemas.microsoft.com/office/drawing/2014/main" id="{D43DC026-04B5-B62F-C726-3AE7B57033DB}"/>
              </a:ext>
            </a:extLst>
          </p:cNvPr>
          <p:cNvSpPr>
            <a:spLocks noGrp="1"/>
          </p:cNvSpPr>
          <p:nvPr>
            <p:ph type="body" sz="quarter" idx="155" hasCustomPrompt="1"/>
          </p:nvPr>
        </p:nvSpPr>
        <p:spPr>
          <a:xfrm>
            <a:off x="8325886" y="5403983"/>
            <a:ext cx="1083671" cy="596646"/>
          </a:xfrm>
        </p:spPr>
        <p:txBody>
          <a:bodyPr lIns="0" tIns="0" rIns="0" bIns="0"/>
          <a:lstStyle>
            <a:lvl1pPr>
              <a:spcAft>
                <a:spcPts val="400"/>
              </a:spcAft>
              <a:defRPr sz="1000" b="1">
                <a:latin typeface="Arial" panose="020B0604020202020204" pitchFamily="34" charset="0"/>
              </a:defRPr>
            </a:lvl1pPr>
            <a:lvl2pPr marL="0" indent="0">
              <a:spcAft>
                <a:spcPts val="400"/>
              </a:spcAft>
              <a:buNone/>
              <a:defRPr sz="900">
                <a:latin typeface="+mj-lt"/>
              </a:defRPr>
            </a:lvl2pPr>
            <a:lvl3pPr>
              <a:defRPr sz="700">
                <a:latin typeface="Gotham Bold" pitchFamily="50" charset="0"/>
              </a:defRPr>
            </a:lvl3pPr>
            <a:lvl4pPr>
              <a:defRPr sz="600">
                <a:latin typeface="Gotham Bold" pitchFamily="50" charset="0"/>
              </a:defRPr>
            </a:lvl4pPr>
            <a:lvl5pPr>
              <a:defRPr sz="600">
                <a:latin typeface="Gotham Bold" pitchFamily="50" charset="0"/>
              </a:defRPr>
            </a:lvl5pPr>
          </a:lstStyle>
          <a:p>
            <a:pPr lvl="0"/>
            <a:r>
              <a:rPr lang="en-GB"/>
              <a:t>Insert name</a:t>
            </a:r>
          </a:p>
          <a:p>
            <a:pPr lvl="1"/>
            <a:r>
              <a:rPr lang="en-GB"/>
              <a:t>Insert position</a:t>
            </a:r>
          </a:p>
        </p:txBody>
      </p:sp>
      <p:sp>
        <p:nvSpPr>
          <p:cNvPr id="143" name="Text Placeholder 12">
            <a:extLst>
              <a:ext uri="{FF2B5EF4-FFF2-40B4-BE49-F238E27FC236}">
                <a16:creationId xmlns:a16="http://schemas.microsoft.com/office/drawing/2014/main" id="{DBBA5E9A-93E8-6A59-B4E8-37EA659F5BCB}"/>
              </a:ext>
            </a:extLst>
          </p:cNvPr>
          <p:cNvSpPr>
            <a:spLocks noGrp="1"/>
          </p:cNvSpPr>
          <p:nvPr>
            <p:ph type="body" sz="quarter" idx="156" hasCustomPrompt="1"/>
          </p:nvPr>
        </p:nvSpPr>
        <p:spPr>
          <a:xfrm>
            <a:off x="9649526" y="5403983"/>
            <a:ext cx="1083671" cy="596646"/>
          </a:xfrm>
        </p:spPr>
        <p:txBody>
          <a:bodyPr lIns="0" tIns="0" rIns="0" bIns="0"/>
          <a:lstStyle>
            <a:lvl1pPr>
              <a:spcAft>
                <a:spcPts val="400"/>
              </a:spcAft>
              <a:defRPr sz="1000" b="1">
                <a:latin typeface="Arial" panose="020B0604020202020204" pitchFamily="34" charset="0"/>
              </a:defRPr>
            </a:lvl1pPr>
            <a:lvl2pPr marL="0" indent="0">
              <a:spcAft>
                <a:spcPts val="400"/>
              </a:spcAft>
              <a:buNone/>
              <a:defRPr sz="900">
                <a:latin typeface="+mj-lt"/>
              </a:defRPr>
            </a:lvl2pPr>
            <a:lvl3pPr>
              <a:defRPr sz="700">
                <a:latin typeface="Gotham Bold" pitchFamily="50" charset="0"/>
              </a:defRPr>
            </a:lvl3pPr>
            <a:lvl4pPr>
              <a:defRPr sz="600">
                <a:latin typeface="Gotham Bold" pitchFamily="50" charset="0"/>
              </a:defRPr>
            </a:lvl4pPr>
            <a:lvl5pPr>
              <a:defRPr sz="600">
                <a:latin typeface="Gotham Bold" pitchFamily="50" charset="0"/>
              </a:defRPr>
            </a:lvl5pPr>
          </a:lstStyle>
          <a:p>
            <a:pPr lvl="0"/>
            <a:r>
              <a:rPr lang="en-GB"/>
              <a:t>Insert name</a:t>
            </a:r>
          </a:p>
          <a:p>
            <a:pPr lvl="1"/>
            <a:r>
              <a:rPr lang="en-GB"/>
              <a:t>Insert position</a:t>
            </a:r>
          </a:p>
        </p:txBody>
      </p:sp>
      <p:pic>
        <p:nvPicPr>
          <p:cNvPr id="8" name="Graphic 7">
            <a:extLst>
              <a:ext uri="{FF2B5EF4-FFF2-40B4-BE49-F238E27FC236}">
                <a16:creationId xmlns:a16="http://schemas.microsoft.com/office/drawing/2014/main" id="{26151392-CB4D-B66B-ADAF-B1A068E03E87}"/>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954264" y="449778"/>
            <a:ext cx="566076" cy="566223"/>
          </a:xfrm>
          <a:prstGeom prst="rect">
            <a:avLst/>
          </a:prstGeom>
        </p:spPr>
      </p:pic>
      <p:sp>
        <p:nvSpPr>
          <p:cNvPr id="10" name="Footer Placeholder 4">
            <a:extLst>
              <a:ext uri="{FF2B5EF4-FFF2-40B4-BE49-F238E27FC236}">
                <a16:creationId xmlns:a16="http://schemas.microsoft.com/office/drawing/2014/main" id="{AF7D8EA1-1199-E747-CE7E-DC742006F871}"/>
              </a:ext>
            </a:extLst>
          </p:cNvPr>
          <p:cNvSpPr>
            <a:spLocks noGrp="1"/>
          </p:cNvSpPr>
          <p:nvPr>
            <p:ph type="ftr" sz="quarter" idx="3"/>
          </p:nvPr>
        </p:nvSpPr>
        <p:spPr>
          <a:xfrm rot="5400000">
            <a:off x="8770654" y="3198629"/>
            <a:ext cx="6616800" cy="219543"/>
          </a:xfrm>
          <a:prstGeom prst="rect">
            <a:avLst/>
          </a:prstGeom>
          <a:solidFill>
            <a:schemeClr val="accent1"/>
          </a:solidFill>
        </p:spPr>
        <p:txBody>
          <a:bodyPr wrap="square" rtlCol="0" anchor="ctr">
            <a:noAutofit/>
          </a:bodyPr>
          <a:lstStyle>
            <a:lvl1pPr algn="ctr">
              <a:lnSpc>
                <a:spcPct val="100000"/>
              </a:lnSpc>
              <a:spcAft>
                <a:spcPts val="1200"/>
              </a:spcAft>
              <a:defRPr lang="en-GB" sz="900" b="0" spc="100" baseline="0" smtClean="0"/>
            </a:lvl1pPr>
          </a:lstStyle>
          <a:p>
            <a:r>
              <a:rPr lang="en-IN"/>
              <a:t>SECTION TITLE</a:t>
            </a:r>
          </a:p>
        </p:txBody>
      </p:sp>
      <p:sp>
        <p:nvSpPr>
          <p:cNvPr id="11" name="Slide Number Placeholder 46">
            <a:extLst>
              <a:ext uri="{FF2B5EF4-FFF2-40B4-BE49-F238E27FC236}">
                <a16:creationId xmlns:a16="http://schemas.microsoft.com/office/drawing/2014/main" id="{3853A5B8-9B4A-773F-C97C-8F3F7E947A85}"/>
              </a:ext>
            </a:extLst>
          </p:cNvPr>
          <p:cNvSpPr>
            <a:spLocks noGrp="1"/>
          </p:cNvSpPr>
          <p:nvPr>
            <p:ph type="sldNum" sz="quarter" idx="34"/>
          </p:nvPr>
        </p:nvSpPr>
        <p:spPr>
          <a:xfrm>
            <a:off x="11967901" y="6617924"/>
            <a:ext cx="220924" cy="240077"/>
          </a:xfrm>
          <a:prstGeom prst="rect">
            <a:avLst/>
          </a:prstGeom>
          <a:solidFill>
            <a:schemeClr val="accent1"/>
          </a:solidFill>
        </p:spPr>
        <p:txBody>
          <a:bodyPr/>
          <a:lstStyle/>
          <a:p>
            <a:fld id="{BB07EAE1-021A-493C-B07F-6FE9E5D11BEB}" type="slidenum">
              <a:rPr lang="en-GB" smtClean="0"/>
              <a:pPr/>
              <a:t>‹#›</a:t>
            </a:fld>
            <a:endParaRPr lang="en-GB"/>
          </a:p>
        </p:txBody>
      </p:sp>
    </p:spTree>
    <p:custDataLst>
      <p:tags r:id="rId1"/>
    </p:custDataLst>
    <p:extLst>
      <p:ext uri="{BB962C8B-B14F-4D97-AF65-F5344CB8AC3E}">
        <p14:creationId xmlns:p14="http://schemas.microsoft.com/office/powerpoint/2010/main" val="3646745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0C37F-77BE-E128-4248-D001C39E79C6}"/>
              </a:ext>
            </a:extLst>
          </p:cNvPr>
          <p:cNvSpPr>
            <a:spLocks noGrp="1"/>
          </p:cNvSpPr>
          <p:nvPr>
            <p:ph type="title"/>
          </p:nvPr>
        </p:nvSpPr>
        <p:spPr>
          <a:xfrm>
            <a:off x="597004" y="553617"/>
            <a:ext cx="3594698" cy="1757505"/>
          </a:xfrm>
        </p:spPr>
        <p:txBody>
          <a:bodyPr anchor="t">
            <a:normAutofit/>
          </a:bodyPr>
          <a:lstStyle>
            <a:lvl1pPr>
              <a:defRPr sz="4976"/>
            </a:lvl1pPr>
          </a:lstStyle>
          <a:p>
            <a:r>
              <a:rPr lang="en-US"/>
              <a:t>Click to edit Master title style</a:t>
            </a:r>
          </a:p>
        </p:txBody>
      </p:sp>
      <p:sp>
        <p:nvSpPr>
          <p:cNvPr id="3" name="Content Placeholder 2">
            <a:extLst>
              <a:ext uri="{FF2B5EF4-FFF2-40B4-BE49-F238E27FC236}">
                <a16:creationId xmlns:a16="http://schemas.microsoft.com/office/drawing/2014/main" id="{2F3B20A8-A604-C977-02C0-083BA8663484}"/>
              </a:ext>
            </a:extLst>
          </p:cNvPr>
          <p:cNvSpPr>
            <a:spLocks noGrp="1"/>
          </p:cNvSpPr>
          <p:nvPr>
            <p:ph idx="1"/>
          </p:nvPr>
        </p:nvSpPr>
        <p:spPr>
          <a:xfrm>
            <a:off x="5133371" y="553616"/>
            <a:ext cx="6278106" cy="5486400"/>
          </a:xfrm>
        </p:spPr>
        <p:txBody>
          <a:bodyPr>
            <a:normAutofit/>
          </a:bodyPr>
          <a:lstStyle>
            <a:lvl1pPr>
              <a:defRPr sz="4976"/>
            </a:lvl1pPr>
            <a:lvl2pPr>
              <a:defRPr sz="4266"/>
            </a:lvl2pPr>
            <a:lvl3pPr>
              <a:defRPr sz="3555"/>
            </a:lvl3pPr>
            <a:lvl4pPr>
              <a:defRPr sz="3199"/>
            </a:lvl4pPr>
            <a:lvl5pPr>
              <a:defRPr sz="3199"/>
            </a:lvl5pPr>
            <a:lvl6pPr>
              <a:defRPr sz="3199"/>
            </a:lvl6pPr>
            <a:lvl7pPr>
              <a:defRPr sz="3199"/>
            </a:lvl7pPr>
            <a:lvl8pPr>
              <a:defRPr sz="3199"/>
            </a:lvl8pPr>
            <a:lvl9pPr>
              <a:defRPr sz="31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C0EEBFB-2026-6A35-33ED-F008376B67A0}"/>
              </a:ext>
            </a:extLst>
          </p:cNvPr>
          <p:cNvSpPr>
            <a:spLocks noGrp="1"/>
          </p:cNvSpPr>
          <p:nvPr>
            <p:ph type="body" sz="half" idx="2"/>
          </p:nvPr>
        </p:nvSpPr>
        <p:spPr>
          <a:xfrm>
            <a:off x="597004" y="2311122"/>
            <a:ext cx="3594698" cy="3728895"/>
          </a:xfrm>
        </p:spPr>
        <p:txBody>
          <a:bodyPr anchor="t">
            <a:normAutofit/>
          </a:bodyPr>
          <a:lstStyle>
            <a:lvl1pPr marL="0" indent="0">
              <a:buNone/>
              <a:defRPr sz="3199"/>
            </a:lvl1pPr>
            <a:lvl2pPr marL="812582" indent="0">
              <a:buNone/>
              <a:defRPr sz="2488"/>
            </a:lvl2pPr>
            <a:lvl3pPr marL="1625163" indent="0">
              <a:buNone/>
              <a:defRPr sz="2133"/>
            </a:lvl3pPr>
            <a:lvl4pPr marL="2437745" indent="0">
              <a:buNone/>
              <a:defRPr sz="1777"/>
            </a:lvl4pPr>
            <a:lvl5pPr marL="3250326" indent="0">
              <a:buNone/>
              <a:defRPr sz="1777"/>
            </a:lvl5pPr>
            <a:lvl6pPr marL="4062908" indent="0">
              <a:buNone/>
              <a:defRPr sz="1777"/>
            </a:lvl6pPr>
            <a:lvl7pPr marL="4875489" indent="0">
              <a:buNone/>
              <a:defRPr sz="1777"/>
            </a:lvl7pPr>
            <a:lvl8pPr marL="5688071" indent="0">
              <a:buNone/>
              <a:defRPr sz="1777"/>
            </a:lvl8pPr>
            <a:lvl9pPr marL="6500652" indent="0">
              <a:buNone/>
              <a:defRPr sz="1777"/>
            </a:lvl9pPr>
          </a:lstStyle>
          <a:p>
            <a:pPr lvl="0"/>
            <a:r>
              <a:rPr lang="en-US"/>
              <a:t>Click to edit Master text styles</a:t>
            </a:r>
          </a:p>
        </p:txBody>
      </p:sp>
      <p:sp>
        <p:nvSpPr>
          <p:cNvPr id="5" name="Date Placeholder 4">
            <a:extLst>
              <a:ext uri="{FF2B5EF4-FFF2-40B4-BE49-F238E27FC236}">
                <a16:creationId xmlns:a16="http://schemas.microsoft.com/office/drawing/2014/main" id="{93F05638-7A56-469A-825A-1DFA600254C8}"/>
              </a:ext>
            </a:extLst>
          </p:cNvPr>
          <p:cNvSpPr>
            <a:spLocks noGrp="1"/>
          </p:cNvSpPr>
          <p:nvPr>
            <p:ph type="dt" sz="half" idx="10"/>
          </p:nvPr>
        </p:nvSpPr>
        <p:spPr/>
        <p:txBody>
          <a:bodyPr/>
          <a:lstStyle/>
          <a:p>
            <a:fld id="{8DDF891E-A7C2-465C-AD39-8EDCB0F58E3C}" type="datetimeFigureOut">
              <a:rPr lang="en-US" dirty="0"/>
              <a:t>10/23/2025</a:t>
            </a:fld>
            <a:endParaRPr lang="en-US"/>
          </a:p>
        </p:txBody>
      </p:sp>
      <p:sp>
        <p:nvSpPr>
          <p:cNvPr id="6" name="Footer Placeholder 5">
            <a:extLst>
              <a:ext uri="{FF2B5EF4-FFF2-40B4-BE49-F238E27FC236}">
                <a16:creationId xmlns:a16="http://schemas.microsoft.com/office/drawing/2014/main" id="{9C85A215-184B-2105-0279-ED02F6445831}"/>
              </a:ext>
            </a:extLst>
          </p:cNvPr>
          <p:cNvSpPr>
            <a:spLocks noGrp="1"/>
          </p:cNvSpPr>
          <p:nvPr>
            <p:ph type="ftr" sz="quarter" idx="11"/>
          </p:nvPr>
        </p:nvSpPr>
        <p:spPr/>
        <p:txBody>
          <a:bodyPr/>
          <a:lstStyle/>
          <a:p>
            <a:r>
              <a:rPr lang="en-US"/>
              <a:t>
              </a:t>
            </a:r>
          </a:p>
        </p:txBody>
      </p:sp>
      <p:sp>
        <p:nvSpPr>
          <p:cNvPr id="7" name="Slide Number Placeholder 6">
            <a:extLst>
              <a:ext uri="{FF2B5EF4-FFF2-40B4-BE49-F238E27FC236}">
                <a16:creationId xmlns:a16="http://schemas.microsoft.com/office/drawing/2014/main" id="{32C7CA46-892B-253A-3A28-7414E17B837B}"/>
              </a:ext>
            </a:extLst>
          </p:cNvPr>
          <p:cNvSpPr>
            <a:spLocks noGrp="1"/>
          </p:cNvSpPr>
          <p:nvPr>
            <p:ph type="sldNum" sz="quarter" idx="12"/>
          </p:nvPr>
        </p:nvSpPr>
        <p:spPr/>
        <p:txBody>
          <a:bodyPr/>
          <a:lstStyle/>
          <a:p>
            <a:fld id="{CC057153-B650-4DEB-B370-79DDCFDCE934}" type="slidenum">
              <a:rPr lang="en-US" dirty="0"/>
              <a:t>‹#›</a:t>
            </a:fld>
            <a:endParaRPr lang="en-US"/>
          </a:p>
        </p:txBody>
      </p:sp>
    </p:spTree>
    <p:extLst>
      <p:ext uri="{BB962C8B-B14F-4D97-AF65-F5344CB8AC3E}">
        <p14:creationId xmlns:p14="http://schemas.microsoft.com/office/powerpoint/2010/main" val="1430657964"/>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Proposal summary (1)">
    <p:spTree>
      <p:nvGrpSpPr>
        <p:cNvPr id="1" name=""/>
        <p:cNvGrpSpPr/>
        <p:nvPr/>
      </p:nvGrpSpPr>
      <p:grpSpPr>
        <a:xfrm>
          <a:off x="0" y="0"/>
          <a:ext cx="0" cy="0"/>
          <a:chOff x="0" y="0"/>
          <a:chExt cx="0" cy="0"/>
        </a:xfrm>
      </p:grpSpPr>
      <p:sp>
        <p:nvSpPr>
          <p:cNvPr id="46" name="Text Placeholder 46">
            <a:extLst>
              <a:ext uri="{FF2B5EF4-FFF2-40B4-BE49-F238E27FC236}">
                <a16:creationId xmlns:a16="http://schemas.microsoft.com/office/drawing/2014/main" id="{37699BBF-67F5-1F14-F3D6-C10A561158C7}"/>
              </a:ext>
            </a:extLst>
          </p:cNvPr>
          <p:cNvSpPr>
            <a:spLocks noGrp="1"/>
          </p:cNvSpPr>
          <p:nvPr>
            <p:ph type="body" sz="quarter" idx="73" hasCustomPrompt="1"/>
          </p:nvPr>
        </p:nvSpPr>
        <p:spPr>
          <a:xfrm>
            <a:off x="450732" y="2159431"/>
            <a:ext cx="2039407" cy="1227137"/>
          </a:xfrm>
          <a:solidFill>
            <a:schemeClr val="accent1"/>
          </a:solidFill>
        </p:spPr>
        <p:txBody>
          <a:bodyPr/>
          <a:lstStyle>
            <a:lvl1pPr>
              <a:defRPr/>
            </a:lvl1pPr>
          </a:lstStyle>
          <a:p>
            <a:pPr lvl="0"/>
            <a:r>
              <a:rPr lang="en-US"/>
              <a:t> </a:t>
            </a:r>
            <a:endParaRPr lang="en-GB"/>
          </a:p>
        </p:txBody>
      </p:sp>
      <p:sp>
        <p:nvSpPr>
          <p:cNvPr id="47" name="Picture Placeholder 208">
            <a:extLst>
              <a:ext uri="{FF2B5EF4-FFF2-40B4-BE49-F238E27FC236}">
                <a16:creationId xmlns:a16="http://schemas.microsoft.com/office/drawing/2014/main" id="{9C8FA577-F71D-D8F5-8D62-4471BB5E71D8}"/>
              </a:ext>
            </a:extLst>
          </p:cNvPr>
          <p:cNvSpPr>
            <a:spLocks noGrp="1"/>
          </p:cNvSpPr>
          <p:nvPr>
            <p:ph type="pic" sz="quarter" idx="49" hasCustomPrompt="1"/>
          </p:nvPr>
        </p:nvSpPr>
        <p:spPr>
          <a:xfrm>
            <a:off x="1103847" y="2501823"/>
            <a:ext cx="746242" cy="557064"/>
          </a:xfrm>
        </p:spPr>
        <p:txBody>
          <a:bodyPr/>
          <a:lstStyle>
            <a:lvl1pPr algn="ctr">
              <a:defRPr sz="1100"/>
            </a:lvl1pPr>
          </a:lstStyle>
          <a:p>
            <a:r>
              <a:rPr lang="en-GB"/>
              <a:t>Click to insert icon</a:t>
            </a:r>
          </a:p>
        </p:txBody>
      </p:sp>
      <p:sp>
        <p:nvSpPr>
          <p:cNvPr id="48" name="Text Placeholder 46">
            <a:extLst>
              <a:ext uri="{FF2B5EF4-FFF2-40B4-BE49-F238E27FC236}">
                <a16:creationId xmlns:a16="http://schemas.microsoft.com/office/drawing/2014/main" id="{DD50D9E9-1010-6306-5F3F-5FAB2A821445}"/>
              </a:ext>
            </a:extLst>
          </p:cNvPr>
          <p:cNvSpPr>
            <a:spLocks noGrp="1"/>
          </p:cNvSpPr>
          <p:nvPr>
            <p:ph type="body" sz="quarter" idx="74" hasCustomPrompt="1"/>
          </p:nvPr>
        </p:nvSpPr>
        <p:spPr>
          <a:xfrm>
            <a:off x="2596306" y="2159431"/>
            <a:ext cx="2039407" cy="1227137"/>
          </a:xfrm>
          <a:solidFill>
            <a:schemeClr val="accent1"/>
          </a:solidFill>
        </p:spPr>
        <p:txBody>
          <a:bodyPr/>
          <a:lstStyle>
            <a:lvl1pPr>
              <a:defRPr/>
            </a:lvl1pPr>
          </a:lstStyle>
          <a:p>
            <a:pPr lvl="0"/>
            <a:r>
              <a:rPr lang="en-US"/>
              <a:t> </a:t>
            </a:r>
            <a:endParaRPr lang="en-GB"/>
          </a:p>
        </p:txBody>
      </p:sp>
      <p:sp>
        <p:nvSpPr>
          <p:cNvPr id="49" name="Picture Placeholder 208">
            <a:extLst>
              <a:ext uri="{FF2B5EF4-FFF2-40B4-BE49-F238E27FC236}">
                <a16:creationId xmlns:a16="http://schemas.microsoft.com/office/drawing/2014/main" id="{B01C6C1B-0422-1CFE-E440-EAA2780AF8A9}"/>
              </a:ext>
            </a:extLst>
          </p:cNvPr>
          <p:cNvSpPr>
            <a:spLocks noGrp="1"/>
          </p:cNvSpPr>
          <p:nvPr>
            <p:ph type="pic" sz="quarter" idx="75" hasCustomPrompt="1"/>
          </p:nvPr>
        </p:nvSpPr>
        <p:spPr>
          <a:xfrm>
            <a:off x="3249420" y="2501823"/>
            <a:ext cx="746242" cy="557064"/>
          </a:xfrm>
        </p:spPr>
        <p:txBody>
          <a:bodyPr/>
          <a:lstStyle>
            <a:lvl1pPr algn="ctr">
              <a:defRPr sz="1100"/>
            </a:lvl1pPr>
          </a:lstStyle>
          <a:p>
            <a:r>
              <a:rPr lang="en-GB"/>
              <a:t>Click to insert icon</a:t>
            </a:r>
          </a:p>
        </p:txBody>
      </p:sp>
      <p:sp>
        <p:nvSpPr>
          <p:cNvPr id="50" name="Text Placeholder 46">
            <a:extLst>
              <a:ext uri="{FF2B5EF4-FFF2-40B4-BE49-F238E27FC236}">
                <a16:creationId xmlns:a16="http://schemas.microsoft.com/office/drawing/2014/main" id="{D884DCB6-6E02-4F5C-65B0-910F24FA89D2}"/>
              </a:ext>
            </a:extLst>
          </p:cNvPr>
          <p:cNvSpPr>
            <a:spLocks noGrp="1"/>
          </p:cNvSpPr>
          <p:nvPr>
            <p:ph type="body" sz="quarter" idx="76" hasCustomPrompt="1"/>
          </p:nvPr>
        </p:nvSpPr>
        <p:spPr>
          <a:xfrm>
            <a:off x="4741879" y="2159431"/>
            <a:ext cx="2039407" cy="1227137"/>
          </a:xfrm>
          <a:solidFill>
            <a:schemeClr val="accent1"/>
          </a:solidFill>
        </p:spPr>
        <p:txBody>
          <a:bodyPr/>
          <a:lstStyle>
            <a:lvl1pPr>
              <a:defRPr/>
            </a:lvl1pPr>
          </a:lstStyle>
          <a:p>
            <a:pPr lvl="0"/>
            <a:r>
              <a:rPr lang="en-US"/>
              <a:t> </a:t>
            </a:r>
            <a:endParaRPr lang="en-GB"/>
          </a:p>
        </p:txBody>
      </p:sp>
      <p:sp>
        <p:nvSpPr>
          <p:cNvPr id="51" name="Picture Placeholder 208">
            <a:extLst>
              <a:ext uri="{FF2B5EF4-FFF2-40B4-BE49-F238E27FC236}">
                <a16:creationId xmlns:a16="http://schemas.microsoft.com/office/drawing/2014/main" id="{DADCE9E3-88B0-D3AC-AD2D-97916FF24475}"/>
              </a:ext>
            </a:extLst>
          </p:cNvPr>
          <p:cNvSpPr>
            <a:spLocks noGrp="1"/>
          </p:cNvSpPr>
          <p:nvPr>
            <p:ph type="pic" sz="quarter" idx="77" hasCustomPrompt="1"/>
          </p:nvPr>
        </p:nvSpPr>
        <p:spPr>
          <a:xfrm>
            <a:off x="5394993" y="2501823"/>
            <a:ext cx="746242" cy="557064"/>
          </a:xfrm>
        </p:spPr>
        <p:txBody>
          <a:bodyPr/>
          <a:lstStyle>
            <a:lvl1pPr algn="ctr">
              <a:defRPr sz="1100"/>
            </a:lvl1pPr>
          </a:lstStyle>
          <a:p>
            <a:r>
              <a:rPr lang="en-GB"/>
              <a:t>Click to insert icon</a:t>
            </a:r>
          </a:p>
        </p:txBody>
      </p:sp>
      <p:sp>
        <p:nvSpPr>
          <p:cNvPr id="52" name="Text Placeholder 46">
            <a:extLst>
              <a:ext uri="{FF2B5EF4-FFF2-40B4-BE49-F238E27FC236}">
                <a16:creationId xmlns:a16="http://schemas.microsoft.com/office/drawing/2014/main" id="{68FA2E08-53BD-54CF-8AB7-C7C71FE841C8}"/>
              </a:ext>
            </a:extLst>
          </p:cNvPr>
          <p:cNvSpPr>
            <a:spLocks noGrp="1"/>
          </p:cNvSpPr>
          <p:nvPr>
            <p:ph type="body" sz="quarter" idx="78" hasCustomPrompt="1"/>
          </p:nvPr>
        </p:nvSpPr>
        <p:spPr>
          <a:xfrm>
            <a:off x="6887452" y="2159431"/>
            <a:ext cx="2039407" cy="1227137"/>
          </a:xfrm>
          <a:solidFill>
            <a:schemeClr val="accent1"/>
          </a:solidFill>
        </p:spPr>
        <p:txBody>
          <a:bodyPr/>
          <a:lstStyle>
            <a:lvl1pPr>
              <a:defRPr/>
            </a:lvl1pPr>
          </a:lstStyle>
          <a:p>
            <a:pPr lvl="0"/>
            <a:r>
              <a:rPr lang="en-US"/>
              <a:t> </a:t>
            </a:r>
            <a:endParaRPr lang="en-GB"/>
          </a:p>
        </p:txBody>
      </p:sp>
      <p:sp>
        <p:nvSpPr>
          <p:cNvPr id="53" name="Picture Placeholder 208">
            <a:extLst>
              <a:ext uri="{FF2B5EF4-FFF2-40B4-BE49-F238E27FC236}">
                <a16:creationId xmlns:a16="http://schemas.microsoft.com/office/drawing/2014/main" id="{4170D856-602D-D181-AD53-9E607B2D1289}"/>
              </a:ext>
            </a:extLst>
          </p:cNvPr>
          <p:cNvSpPr>
            <a:spLocks noGrp="1"/>
          </p:cNvSpPr>
          <p:nvPr>
            <p:ph type="pic" sz="quarter" idx="79" hasCustomPrompt="1"/>
          </p:nvPr>
        </p:nvSpPr>
        <p:spPr>
          <a:xfrm>
            <a:off x="7540567" y="2501823"/>
            <a:ext cx="746242" cy="557064"/>
          </a:xfrm>
        </p:spPr>
        <p:txBody>
          <a:bodyPr/>
          <a:lstStyle>
            <a:lvl1pPr algn="ctr">
              <a:defRPr sz="1100"/>
            </a:lvl1pPr>
          </a:lstStyle>
          <a:p>
            <a:r>
              <a:rPr lang="en-GB"/>
              <a:t>Click to insert icon</a:t>
            </a:r>
          </a:p>
        </p:txBody>
      </p:sp>
      <p:sp>
        <p:nvSpPr>
          <p:cNvPr id="54" name="Text Placeholder 46">
            <a:extLst>
              <a:ext uri="{FF2B5EF4-FFF2-40B4-BE49-F238E27FC236}">
                <a16:creationId xmlns:a16="http://schemas.microsoft.com/office/drawing/2014/main" id="{2186C44F-107F-7136-D36D-735FBE1BE3A5}"/>
              </a:ext>
            </a:extLst>
          </p:cNvPr>
          <p:cNvSpPr>
            <a:spLocks noGrp="1"/>
          </p:cNvSpPr>
          <p:nvPr>
            <p:ph type="body" sz="quarter" idx="80" hasCustomPrompt="1"/>
          </p:nvPr>
        </p:nvSpPr>
        <p:spPr>
          <a:xfrm>
            <a:off x="9033025" y="2159431"/>
            <a:ext cx="2039407" cy="1227137"/>
          </a:xfrm>
          <a:solidFill>
            <a:schemeClr val="accent1"/>
          </a:solidFill>
        </p:spPr>
        <p:txBody>
          <a:bodyPr/>
          <a:lstStyle>
            <a:lvl1pPr>
              <a:defRPr/>
            </a:lvl1pPr>
          </a:lstStyle>
          <a:p>
            <a:pPr lvl="0"/>
            <a:r>
              <a:rPr lang="en-US"/>
              <a:t> </a:t>
            </a:r>
            <a:endParaRPr lang="en-GB"/>
          </a:p>
        </p:txBody>
      </p:sp>
      <p:sp>
        <p:nvSpPr>
          <p:cNvPr id="55" name="Picture Placeholder 208">
            <a:extLst>
              <a:ext uri="{FF2B5EF4-FFF2-40B4-BE49-F238E27FC236}">
                <a16:creationId xmlns:a16="http://schemas.microsoft.com/office/drawing/2014/main" id="{5E647ABD-FBAB-2ACD-E0CC-C93783579535}"/>
              </a:ext>
            </a:extLst>
          </p:cNvPr>
          <p:cNvSpPr>
            <a:spLocks noGrp="1"/>
          </p:cNvSpPr>
          <p:nvPr>
            <p:ph type="pic" sz="quarter" idx="81" hasCustomPrompt="1"/>
          </p:nvPr>
        </p:nvSpPr>
        <p:spPr>
          <a:xfrm>
            <a:off x="9686140" y="2501823"/>
            <a:ext cx="746242" cy="557064"/>
          </a:xfrm>
        </p:spPr>
        <p:txBody>
          <a:bodyPr/>
          <a:lstStyle>
            <a:lvl1pPr algn="ctr">
              <a:defRPr sz="1100"/>
            </a:lvl1pPr>
          </a:lstStyle>
          <a:p>
            <a:r>
              <a:rPr lang="en-GB"/>
              <a:t>Click to insert icon</a:t>
            </a:r>
          </a:p>
        </p:txBody>
      </p:sp>
      <p:sp>
        <p:nvSpPr>
          <p:cNvPr id="14" name="Text Placeholder 13">
            <a:extLst>
              <a:ext uri="{FF2B5EF4-FFF2-40B4-BE49-F238E27FC236}">
                <a16:creationId xmlns:a16="http://schemas.microsoft.com/office/drawing/2014/main" id="{B024B27D-24C4-3C22-3F91-D1F39CF921B6}"/>
              </a:ext>
            </a:extLst>
          </p:cNvPr>
          <p:cNvSpPr>
            <a:spLocks noGrp="1"/>
          </p:cNvSpPr>
          <p:nvPr>
            <p:ph type="body" sz="quarter" idx="67" hasCustomPrompt="1"/>
          </p:nvPr>
        </p:nvSpPr>
        <p:spPr>
          <a:xfrm>
            <a:off x="453178" y="3381584"/>
            <a:ext cx="2047581" cy="2932407"/>
          </a:xfrm>
          <a:solidFill>
            <a:schemeClr val="accent4">
              <a:alpha val="50000"/>
            </a:schemeClr>
          </a:solidFill>
        </p:spPr>
        <p:txBody>
          <a:bodyPr lIns="324000" tIns="540000" rIns="252000"/>
          <a:lstStyle>
            <a:lvl1pPr>
              <a:defRPr sz="1050">
                <a:latin typeface="+mj-lt"/>
              </a:defRPr>
            </a:lvl1pPr>
            <a:lvl2pPr>
              <a:defRPr sz="1050">
                <a:latin typeface="+mj-lt"/>
              </a:defRPr>
            </a:lvl2pPr>
            <a:lvl3pPr>
              <a:defRPr sz="1000">
                <a:latin typeface="+mj-lt"/>
              </a:defRPr>
            </a:lvl3pPr>
            <a:lvl4pPr>
              <a:defRPr sz="900">
                <a:latin typeface="+mj-lt"/>
              </a:defRPr>
            </a:lvl4pPr>
            <a:lvl5pPr>
              <a:defRPr sz="1050"/>
            </a:lvl5pPr>
          </a:lstStyle>
          <a:p>
            <a:pPr lvl="0"/>
            <a:r>
              <a:rPr lang="en-US"/>
              <a:t>Insert text</a:t>
            </a:r>
          </a:p>
          <a:p>
            <a:pPr lvl="1"/>
            <a:r>
              <a:rPr lang="en-US"/>
              <a:t>Second level</a:t>
            </a:r>
          </a:p>
          <a:p>
            <a:pPr lvl="2"/>
            <a:r>
              <a:rPr lang="en-US"/>
              <a:t>Third level</a:t>
            </a:r>
          </a:p>
          <a:p>
            <a:pPr lvl="3"/>
            <a:r>
              <a:rPr lang="en-US"/>
              <a:t>Fourth level</a:t>
            </a:r>
          </a:p>
          <a:p>
            <a:pPr lvl="4"/>
            <a:r>
              <a:rPr lang="en-US"/>
              <a:t>Fifth level</a:t>
            </a:r>
            <a:endParaRPr lang="en-GB"/>
          </a:p>
        </p:txBody>
      </p:sp>
      <p:grpSp>
        <p:nvGrpSpPr>
          <p:cNvPr id="3" name="Group 2">
            <a:extLst>
              <a:ext uri="{FF2B5EF4-FFF2-40B4-BE49-F238E27FC236}">
                <a16:creationId xmlns:a16="http://schemas.microsoft.com/office/drawing/2014/main" id="{361649B1-B0E6-02C8-D336-5C901EAB35DF}"/>
              </a:ext>
            </a:extLst>
          </p:cNvPr>
          <p:cNvGrpSpPr/>
          <p:nvPr/>
        </p:nvGrpSpPr>
        <p:grpSpPr>
          <a:xfrm>
            <a:off x="-2177850" y="1"/>
            <a:ext cx="2116359" cy="4354799"/>
            <a:chOff x="-2170726" y="0"/>
            <a:chExt cx="2116910" cy="4354799"/>
          </a:xfrm>
        </p:grpSpPr>
        <p:grpSp>
          <p:nvGrpSpPr>
            <p:cNvPr id="6" name="Group 5">
              <a:extLst>
                <a:ext uri="{FF2B5EF4-FFF2-40B4-BE49-F238E27FC236}">
                  <a16:creationId xmlns:a16="http://schemas.microsoft.com/office/drawing/2014/main" id="{483901A3-B181-D7A6-9793-18564BB07F98}"/>
                </a:ext>
              </a:extLst>
            </p:cNvPr>
            <p:cNvGrpSpPr/>
            <p:nvPr/>
          </p:nvGrpSpPr>
          <p:grpSpPr>
            <a:xfrm>
              <a:off x="-2170726" y="0"/>
              <a:ext cx="2116910" cy="4354799"/>
              <a:chOff x="1841345" y="1593847"/>
              <a:chExt cx="2116910" cy="4354799"/>
            </a:xfrm>
          </p:grpSpPr>
          <p:sp>
            <p:nvSpPr>
              <p:cNvPr id="13" name="Rectangle 12">
                <a:extLst>
                  <a:ext uri="{FF2B5EF4-FFF2-40B4-BE49-F238E27FC236}">
                    <a16:creationId xmlns:a16="http://schemas.microsoft.com/office/drawing/2014/main" id="{2B36B062-70F1-5356-0939-F1F9E2D041DB}"/>
                  </a:ext>
                </a:extLst>
              </p:cNvPr>
              <p:cNvSpPr/>
              <p:nvPr/>
            </p:nvSpPr>
            <p:spPr>
              <a:xfrm>
                <a:off x="1841345" y="1593847"/>
                <a:ext cx="2094954" cy="4354799"/>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333333"/>
                  </a:solidFill>
                </a:endParaRPr>
              </a:p>
            </p:txBody>
          </p:sp>
          <p:sp>
            <p:nvSpPr>
              <p:cNvPr id="15" name="Rectangle 14">
                <a:extLst>
                  <a:ext uri="{FF2B5EF4-FFF2-40B4-BE49-F238E27FC236}">
                    <a16:creationId xmlns:a16="http://schemas.microsoft.com/office/drawing/2014/main" id="{FDB7B393-D8A4-A867-6000-DB684BC74389}"/>
                  </a:ext>
                </a:extLst>
              </p:cNvPr>
              <p:cNvSpPr/>
              <p:nvPr/>
            </p:nvSpPr>
            <p:spPr>
              <a:xfrm>
                <a:off x="1841345" y="1593847"/>
                <a:ext cx="2094953" cy="6882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799">
                  <a:solidFill>
                    <a:srgbClr val="333333"/>
                  </a:solidFill>
                </a:endParaRPr>
              </a:p>
            </p:txBody>
          </p:sp>
          <p:sp>
            <p:nvSpPr>
              <p:cNvPr id="25" name="TextBox 24">
                <a:extLst>
                  <a:ext uri="{FF2B5EF4-FFF2-40B4-BE49-F238E27FC236}">
                    <a16:creationId xmlns:a16="http://schemas.microsoft.com/office/drawing/2014/main" id="{88AFD635-E0F6-C89E-7406-FAA200E0721E}"/>
                  </a:ext>
                </a:extLst>
              </p:cNvPr>
              <p:cNvSpPr txBox="1"/>
              <p:nvPr/>
            </p:nvSpPr>
            <p:spPr>
              <a:xfrm>
                <a:off x="1986125" y="1707138"/>
                <a:ext cx="1805394" cy="461665"/>
              </a:xfrm>
              <a:prstGeom prst="rect">
                <a:avLst/>
              </a:prstGeom>
              <a:noFill/>
            </p:spPr>
            <p:txBody>
              <a:bodyPr wrap="square" rtlCol="0">
                <a:spAutoFit/>
              </a:bodyPr>
              <a:lstStyle/>
              <a:p>
                <a:pPr algn="ctr"/>
                <a:r>
                  <a:rPr lang="en-GB" sz="1200">
                    <a:solidFill>
                      <a:srgbClr val="333333"/>
                    </a:solidFill>
                    <a:latin typeface="+mn-lt"/>
                  </a:rPr>
                  <a:t>HOW TO USE BULLET POINTS</a:t>
                </a:r>
              </a:p>
            </p:txBody>
          </p:sp>
          <p:sp>
            <p:nvSpPr>
              <p:cNvPr id="26" name="TextBox 25">
                <a:extLst>
                  <a:ext uri="{FF2B5EF4-FFF2-40B4-BE49-F238E27FC236}">
                    <a16:creationId xmlns:a16="http://schemas.microsoft.com/office/drawing/2014/main" id="{08583100-F845-C7A3-7AF5-2B401945B353}"/>
                  </a:ext>
                </a:extLst>
              </p:cNvPr>
              <p:cNvSpPr txBox="1"/>
              <p:nvPr/>
            </p:nvSpPr>
            <p:spPr>
              <a:xfrm>
                <a:off x="1863302" y="4421432"/>
                <a:ext cx="2094953" cy="553998"/>
              </a:xfrm>
              <a:prstGeom prst="rect">
                <a:avLst/>
              </a:prstGeom>
              <a:noFill/>
            </p:spPr>
            <p:txBody>
              <a:bodyPr wrap="square" rtlCol="0">
                <a:spAutoFit/>
              </a:bodyPr>
              <a:lstStyle/>
              <a:p>
                <a:r>
                  <a:rPr lang="en-GB" sz="1000" b="1">
                    <a:solidFill>
                      <a:srgbClr val="333333"/>
                    </a:solidFill>
                  </a:rPr>
                  <a:t>3. </a:t>
                </a:r>
                <a:r>
                  <a:rPr lang="en-GB" sz="1000">
                    <a:solidFill>
                      <a:srgbClr val="333333"/>
                    </a:solidFill>
                  </a:rPr>
                  <a:t>If you want to remove them, just click the </a:t>
                </a:r>
                <a:r>
                  <a:rPr lang="en-GB" sz="1000" b="0">
                    <a:solidFill>
                      <a:srgbClr val="333333"/>
                    </a:solidFill>
                    <a:latin typeface="Arial" panose="020B0604020202020204" pitchFamily="34" charset="0"/>
                  </a:rPr>
                  <a:t>Decrease List Level </a:t>
                </a:r>
                <a:r>
                  <a:rPr lang="en-GB" sz="1000" b="0">
                    <a:solidFill>
                      <a:srgbClr val="333333"/>
                    </a:solidFill>
                  </a:rPr>
                  <a:t>button.</a:t>
                </a:r>
                <a:endParaRPr lang="en-GB" sz="1000" b="1">
                  <a:solidFill>
                    <a:srgbClr val="333333"/>
                  </a:solidFill>
                </a:endParaRPr>
              </a:p>
            </p:txBody>
          </p:sp>
          <p:sp>
            <p:nvSpPr>
              <p:cNvPr id="27" name="TextBox 26">
                <a:extLst>
                  <a:ext uri="{FF2B5EF4-FFF2-40B4-BE49-F238E27FC236}">
                    <a16:creationId xmlns:a16="http://schemas.microsoft.com/office/drawing/2014/main" id="{16D50D19-EEF9-DC24-2428-4C8953712C8C}"/>
                  </a:ext>
                </a:extLst>
              </p:cNvPr>
              <p:cNvSpPr txBox="1"/>
              <p:nvPr/>
            </p:nvSpPr>
            <p:spPr>
              <a:xfrm>
                <a:off x="1863302" y="2358061"/>
                <a:ext cx="2094953" cy="553998"/>
              </a:xfrm>
              <a:prstGeom prst="rect">
                <a:avLst/>
              </a:prstGeom>
              <a:noFill/>
            </p:spPr>
            <p:txBody>
              <a:bodyPr wrap="square" rtlCol="0">
                <a:spAutoFit/>
              </a:bodyPr>
              <a:lstStyle/>
              <a:p>
                <a:r>
                  <a:rPr lang="en-GB" sz="1000" b="1">
                    <a:solidFill>
                      <a:srgbClr val="333333"/>
                    </a:solidFill>
                  </a:rPr>
                  <a:t>1. </a:t>
                </a:r>
                <a:r>
                  <a:rPr lang="en-GB" sz="1000">
                    <a:solidFill>
                      <a:srgbClr val="333333"/>
                    </a:solidFill>
                  </a:rPr>
                  <a:t>If you want to use your pre-formatted bullets, click on the </a:t>
                </a:r>
                <a:r>
                  <a:rPr lang="en-GB" sz="1000" b="0">
                    <a:solidFill>
                      <a:srgbClr val="333333"/>
                    </a:solidFill>
                    <a:latin typeface="Arial" panose="020B0604020202020204" pitchFamily="34" charset="0"/>
                  </a:rPr>
                  <a:t>Increase List Level </a:t>
                </a:r>
                <a:r>
                  <a:rPr lang="en-GB" sz="1000" b="0">
                    <a:solidFill>
                      <a:srgbClr val="333333"/>
                    </a:solidFill>
                  </a:rPr>
                  <a:t>button.</a:t>
                </a:r>
              </a:p>
            </p:txBody>
          </p:sp>
          <p:sp>
            <p:nvSpPr>
              <p:cNvPr id="28" name="TextBox 27">
                <a:extLst>
                  <a:ext uri="{FF2B5EF4-FFF2-40B4-BE49-F238E27FC236}">
                    <a16:creationId xmlns:a16="http://schemas.microsoft.com/office/drawing/2014/main" id="{AF79312B-9574-3011-05FC-26C51D6DCF46}"/>
                  </a:ext>
                </a:extLst>
              </p:cNvPr>
              <p:cNvSpPr txBox="1"/>
              <p:nvPr/>
            </p:nvSpPr>
            <p:spPr>
              <a:xfrm>
                <a:off x="1863302" y="3822005"/>
                <a:ext cx="2094953" cy="553998"/>
              </a:xfrm>
              <a:prstGeom prst="rect">
                <a:avLst/>
              </a:prstGeom>
              <a:noFill/>
            </p:spPr>
            <p:txBody>
              <a:bodyPr wrap="square" rtlCol="0">
                <a:spAutoFit/>
              </a:bodyPr>
              <a:lstStyle/>
              <a:p>
                <a:r>
                  <a:rPr lang="en-GB" sz="1000" b="1">
                    <a:solidFill>
                      <a:srgbClr val="333333"/>
                    </a:solidFill>
                  </a:rPr>
                  <a:t>2. </a:t>
                </a:r>
                <a:r>
                  <a:rPr lang="en-GB" sz="1000">
                    <a:solidFill>
                      <a:srgbClr val="333333"/>
                    </a:solidFill>
                  </a:rPr>
                  <a:t>To indent your bullets </a:t>
                </a:r>
                <a:br>
                  <a:rPr lang="en-GB" sz="1000">
                    <a:solidFill>
                      <a:srgbClr val="333333"/>
                    </a:solidFill>
                  </a:rPr>
                </a:br>
                <a:r>
                  <a:rPr lang="en-GB" sz="1000">
                    <a:solidFill>
                      <a:srgbClr val="333333"/>
                    </a:solidFill>
                  </a:rPr>
                  <a:t>to the next level, click on</a:t>
                </a:r>
                <a:r>
                  <a:rPr lang="en-GB" sz="1000" b="1">
                    <a:solidFill>
                      <a:srgbClr val="333333"/>
                    </a:solidFill>
                  </a:rPr>
                  <a:t> </a:t>
                </a:r>
                <a:r>
                  <a:rPr lang="en-GB" sz="1000" b="0">
                    <a:solidFill>
                      <a:srgbClr val="333333"/>
                    </a:solidFill>
                    <a:latin typeface="Arial" panose="020B0604020202020204" pitchFamily="34" charset="0"/>
                  </a:rPr>
                  <a:t>Increase List Level </a:t>
                </a:r>
                <a:r>
                  <a:rPr lang="en-GB" sz="1000" b="0">
                    <a:solidFill>
                      <a:srgbClr val="333333"/>
                    </a:solidFill>
                  </a:rPr>
                  <a:t>again</a:t>
                </a:r>
                <a:r>
                  <a:rPr lang="en-GB" sz="1000">
                    <a:solidFill>
                      <a:srgbClr val="333333"/>
                    </a:solidFill>
                  </a:rPr>
                  <a:t>.</a:t>
                </a:r>
              </a:p>
            </p:txBody>
          </p:sp>
        </p:grpSp>
        <p:pic>
          <p:nvPicPr>
            <p:cNvPr id="7" name="Picture 6">
              <a:extLst>
                <a:ext uri="{FF2B5EF4-FFF2-40B4-BE49-F238E27FC236}">
                  <a16:creationId xmlns:a16="http://schemas.microsoft.com/office/drawing/2014/main" id="{70B82A41-675A-09F8-F908-D604A7C8C107}"/>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743959" y="1421385"/>
              <a:ext cx="1257300" cy="733425"/>
            </a:xfrm>
            <a:prstGeom prst="rect">
              <a:avLst/>
            </a:prstGeom>
          </p:spPr>
        </p:pic>
        <p:sp>
          <p:nvSpPr>
            <p:cNvPr id="8" name="Oval 7">
              <a:extLst>
                <a:ext uri="{FF2B5EF4-FFF2-40B4-BE49-F238E27FC236}">
                  <a16:creationId xmlns:a16="http://schemas.microsoft.com/office/drawing/2014/main" id="{7D0BEFAE-31E8-4C78-6B91-36911C6C3607}"/>
                </a:ext>
              </a:extLst>
            </p:cNvPr>
            <p:cNvSpPr/>
            <p:nvPr/>
          </p:nvSpPr>
          <p:spPr>
            <a:xfrm>
              <a:off x="-833829" y="1427869"/>
              <a:ext cx="365461" cy="365461"/>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Aft>
                  <a:spcPts val="600"/>
                </a:spcAft>
              </a:pPr>
              <a:endParaRPr lang="en-GB" sz="1400"/>
            </a:p>
          </p:txBody>
        </p:sp>
        <p:pic>
          <p:nvPicPr>
            <p:cNvPr id="9" name="Picture 8">
              <a:extLst>
                <a:ext uri="{FF2B5EF4-FFF2-40B4-BE49-F238E27FC236}">
                  <a16:creationId xmlns:a16="http://schemas.microsoft.com/office/drawing/2014/main" id="{00980F3E-547E-8994-51A5-ACCB25A46A13}"/>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743959" y="3490852"/>
              <a:ext cx="1257300" cy="723900"/>
            </a:xfrm>
            <a:prstGeom prst="rect">
              <a:avLst/>
            </a:prstGeom>
          </p:spPr>
        </p:pic>
        <p:sp>
          <p:nvSpPr>
            <p:cNvPr id="11" name="Oval 10">
              <a:extLst>
                <a:ext uri="{FF2B5EF4-FFF2-40B4-BE49-F238E27FC236}">
                  <a16:creationId xmlns:a16="http://schemas.microsoft.com/office/drawing/2014/main" id="{CB851FF3-3670-6384-35BA-50BE81178093}"/>
                </a:ext>
              </a:extLst>
            </p:cNvPr>
            <p:cNvSpPr/>
            <p:nvPr/>
          </p:nvSpPr>
          <p:spPr>
            <a:xfrm>
              <a:off x="-1055285" y="3502818"/>
              <a:ext cx="365461" cy="365461"/>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Aft>
                  <a:spcPts val="600"/>
                </a:spcAft>
              </a:pPr>
              <a:endParaRPr lang="en-GB" sz="1400"/>
            </a:p>
          </p:txBody>
        </p:sp>
      </p:grpSp>
      <p:sp>
        <p:nvSpPr>
          <p:cNvPr id="211" name="Text Placeholder 210">
            <a:extLst>
              <a:ext uri="{FF2B5EF4-FFF2-40B4-BE49-F238E27FC236}">
                <a16:creationId xmlns:a16="http://schemas.microsoft.com/office/drawing/2014/main" id="{2C4E0544-299B-A265-1A54-09C5D689AD6F}"/>
              </a:ext>
            </a:extLst>
          </p:cNvPr>
          <p:cNvSpPr>
            <a:spLocks noGrp="1"/>
          </p:cNvSpPr>
          <p:nvPr>
            <p:ph type="body" sz="quarter" idx="50" hasCustomPrompt="1"/>
          </p:nvPr>
        </p:nvSpPr>
        <p:spPr>
          <a:xfrm>
            <a:off x="453178" y="3381583"/>
            <a:ext cx="398174" cy="398278"/>
          </a:xfrm>
          <a:solidFill>
            <a:schemeClr val="accent1"/>
          </a:solidFill>
        </p:spPr>
        <p:txBody>
          <a:bodyPr anchor="ctr"/>
          <a:lstStyle>
            <a:lvl1pPr algn="ctr">
              <a:defRPr sz="1799">
                <a:latin typeface="Arial" panose="020B0604020202020204" pitchFamily="34" charset="0"/>
              </a:defRPr>
            </a:lvl1pPr>
          </a:lstStyle>
          <a:p>
            <a:pPr lvl="0"/>
            <a:r>
              <a:rPr lang="en-GB"/>
              <a:t>1</a:t>
            </a:r>
          </a:p>
        </p:txBody>
      </p:sp>
      <p:sp>
        <p:nvSpPr>
          <p:cNvPr id="16" name="Text Placeholder 13">
            <a:extLst>
              <a:ext uri="{FF2B5EF4-FFF2-40B4-BE49-F238E27FC236}">
                <a16:creationId xmlns:a16="http://schemas.microsoft.com/office/drawing/2014/main" id="{65602D92-7B46-6856-13B2-7347A0EEF6A1}"/>
              </a:ext>
            </a:extLst>
          </p:cNvPr>
          <p:cNvSpPr>
            <a:spLocks noGrp="1"/>
          </p:cNvSpPr>
          <p:nvPr>
            <p:ph type="body" sz="quarter" idx="68" hasCustomPrompt="1"/>
          </p:nvPr>
        </p:nvSpPr>
        <p:spPr>
          <a:xfrm>
            <a:off x="2614337" y="3381584"/>
            <a:ext cx="2047581" cy="2932407"/>
          </a:xfrm>
          <a:solidFill>
            <a:schemeClr val="accent4">
              <a:alpha val="50000"/>
            </a:schemeClr>
          </a:solidFill>
        </p:spPr>
        <p:txBody>
          <a:bodyPr lIns="324000" tIns="540000" rIns="252000"/>
          <a:lstStyle>
            <a:lvl1pPr>
              <a:defRPr sz="1050">
                <a:latin typeface="+mj-lt"/>
              </a:defRPr>
            </a:lvl1pPr>
            <a:lvl2pPr>
              <a:defRPr sz="1050">
                <a:latin typeface="+mj-lt"/>
              </a:defRPr>
            </a:lvl2pPr>
            <a:lvl3pPr>
              <a:defRPr sz="1000">
                <a:latin typeface="+mj-lt"/>
              </a:defRPr>
            </a:lvl3pPr>
            <a:lvl4pPr>
              <a:defRPr sz="900">
                <a:latin typeface="+mj-lt"/>
              </a:defRPr>
            </a:lvl4pPr>
            <a:lvl5pPr>
              <a:defRPr sz="1050"/>
            </a:lvl5pPr>
          </a:lstStyle>
          <a:p>
            <a:pPr lvl="0"/>
            <a:r>
              <a:rPr lang="en-US"/>
              <a:t>Insert text</a:t>
            </a:r>
          </a:p>
          <a:p>
            <a:pPr lvl="1"/>
            <a:r>
              <a:rPr lang="en-US"/>
              <a:t>Second level</a:t>
            </a:r>
          </a:p>
          <a:p>
            <a:pPr lvl="2"/>
            <a:r>
              <a:rPr lang="en-US"/>
              <a:t>Third level</a:t>
            </a:r>
          </a:p>
          <a:p>
            <a:pPr lvl="3"/>
            <a:r>
              <a:rPr lang="en-US"/>
              <a:t>Fourth level</a:t>
            </a:r>
          </a:p>
          <a:p>
            <a:pPr lvl="4"/>
            <a:r>
              <a:rPr lang="en-US"/>
              <a:t>Fifth level</a:t>
            </a:r>
            <a:endParaRPr lang="en-GB"/>
          </a:p>
        </p:txBody>
      </p:sp>
      <p:sp>
        <p:nvSpPr>
          <p:cNvPr id="214" name="Text Placeholder 210">
            <a:extLst>
              <a:ext uri="{FF2B5EF4-FFF2-40B4-BE49-F238E27FC236}">
                <a16:creationId xmlns:a16="http://schemas.microsoft.com/office/drawing/2014/main" id="{138715BB-DB35-67F9-E452-A5F1388F395C}"/>
              </a:ext>
            </a:extLst>
          </p:cNvPr>
          <p:cNvSpPr>
            <a:spLocks noGrp="1"/>
          </p:cNvSpPr>
          <p:nvPr>
            <p:ph type="body" sz="quarter" idx="52" hasCustomPrompt="1"/>
          </p:nvPr>
        </p:nvSpPr>
        <p:spPr>
          <a:xfrm>
            <a:off x="2614337" y="3381583"/>
            <a:ext cx="398174" cy="398278"/>
          </a:xfrm>
          <a:solidFill>
            <a:schemeClr val="accent1"/>
          </a:solidFill>
        </p:spPr>
        <p:txBody>
          <a:bodyPr anchor="ctr"/>
          <a:lstStyle>
            <a:lvl1pPr algn="ctr">
              <a:defRPr sz="1799">
                <a:latin typeface="Arial" panose="020B0604020202020204" pitchFamily="34" charset="0"/>
              </a:defRPr>
            </a:lvl1pPr>
          </a:lstStyle>
          <a:p>
            <a:pPr lvl="0"/>
            <a:r>
              <a:rPr lang="en-GB"/>
              <a:t>2</a:t>
            </a:r>
          </a:p>
        </p:txBody>
      </p:sp>
      <p:sp>
        <p:nvSpPr>
          <p:cNvPr id="17" name="Text Placeholder 13">
            <a:extLst>
              <a:ext uri="{FF2B5EF4-FFF2-40B4-BE49-F238E27FC236}">
                <a16:creationId xmlns:a16="http://schemas.microsoft.com/office/drawing/2014/main" id="{6D538838-C6BE-A644-AC90-9D39910466B7}"/>
              </a:ext>
            </a:extLst>
          </p:cNvPr>
          <p:cNvSpPr>
            <a:spLocks noGrp="1"/>
          </p:cNvSpPr>
          <p:nvPr>
            <p:ph type="body" sz="quarter" idx="69" hasCustomPrompt="1"/>
          </p:nvPr>
        </p:nvSpPr>
        <p:spPr>
          <a:xfrm>
            <a:off x="4775496" y="3381584"/>
            <a:ext cx="2047581" cy="2932407"/>
          </a:xfrm>
          <a:solidFill>
            <a:schemeClr val="accent4">
              <a:alpha val="50000"/>
            </a:schemeClr>
          </a:solidFill>
        </p:spPr>
        <p:txBody>
          <a:bodyPr lIns="324000" tIns="540000" rIns="252000"/>
          <a:lstStyle>
            <a:lvl1pPr>
              <a:defRPr sz="1050">
                <a:latin typeface="+mj-lt"/>
              </a:defRPr>
            </a:lvl1pPr>
            <a:lvl2pPr>
              <a:defRPr sz="1050">
                <a:latin typeface="+mj-lt"/>
              </a:defRPr>
            </a:lvl2pPr>
            <a:lvl3pPr>
              <a:defRPr sz="1000">
                <a:latin typeface="+mj-lt"/>
              </a:defRPr>
            </a:lvl3pPr>
            <a:lvl4pPr>
              <a:defRPr sz="900">
                <a:latin typeface="+mj-lt"/>
              </a:defRPr>
            </a:lvl4pPr>
            <a:lvl5pPr>
              <a:defRPr sz="1050"/>
            </a:lvl5pPr>
          </a:lstStyle>
          <a:p>
            <a:pPr lvl="0"/>
            <a:r>
              <a:rPr lang="en-US"/>
              <a:t>Insert text</a:t>
            </a:r>
          </a:p>
          <a:p>
            <a:pPr lvl="1"/>
            <a:r>
              <a:rPr lang="en-US"/>
              <a:t>Second level</a:t>
            </a:r>
          </a:p>
          <a:p>
            <a:pPr lvl="2"/>
            <a:r>
              <a:rPr lang="en-US"/>
              <a:t>Third level</a:t>
            </a:r>
          </a:p>
          <a:p>
            <a:pPr lvl="3"/>
            <a:r>
              <a:rPr lang="en-US"/>
              <a:t>Fourth level</a:t>
            </a:r>
          </a:p>
          <a:p>
            <a:pPr lvl="4"/>
            <a:r>
              <a:rPr lang="en-US"/>
              <a:t>Fifth level</a:t>
            </a:r>
            <a:endParaRPr lang="en-GB"/>
          </a:p>
        </p:txBody>
      </p:sp>
      <p:sp>
        <p:nvSpPr>
          <p:cNvPr id="218" name="Text Placeholder 210">
            <a:extLst>
              <a:ext uri="{FF2B5EF4-FFF2-40B4-BE49-F238E27FC236}">
                <a16:creationId xmlns:a16="http://schemas.microsoft.com/office/drawing/2014/main" id="{0D982DDE-38AD-C845-110A-F77E6851CB66}"/>
              </a:ext>
            </a:extLst>
          </p:cNvPr>
          <p:cNvSpPr>
            <a:spLocks noGrp="1"/>
          </p:cNvSpPr>
          <p:nvPr>
            <p:ph type="body" sz="quarter" idx="55" hasCustomPrompt="1"/>
          </p:nvPr>
        </p:nvSpPr>
        <p:spPr>
          <a:xfrm>
            <a:off x="4775496" y="3381583"/>
            <a:ext cx="398174" cy="398278"/>
          </a:xfrm>
          <a:solidFill>
            <a:schemeClr val="accent1"/>
          </a:solidFill>
        </p:spPr>
        <p:txBody>
          <a:bodyPr anchor="ctr"/>
          <a:lstStyle>
            <a:lvl1pPr algn="ctr">
              <a:defRPr sz="1799">
                <a:latin typeface="Arial" panose="020B0604020202020204" pitchFamily="34" charset="0"/>
              </a:defRPr>
            </a:lvl1pPr>
          </a:lstStyle>
          <a:p>
            <a:pPr lvl="0"/>
            <a:r>
              <a:rPr lang="en-GB"/>
              <a:t>3</a:t>
            </a:r>
          </a:p>
        </p:txBody>
      </p:sp>
      <p:sp>
        <p:nvSpPr>
          <p:cNvPr id="18" name="Text Placeholder 13">
            <a:extLst>
              <a:ext uri="{FF2B5EF4-FFF2-40B4-BE49-F238E27FC236}">
                <a16:creationId xmlns:a16="http://schemas.microsoft.com/office/drawing/2014/main" id="{25FE4EA4-F71B-EF21-E67A-0ACFC4343810}"/>
              </a:ext>
            </a:extLst>
          </p:cNvPr>
          <p:cNvSpPr>
            <a:spLocks noGrp="1"/>
          </p:cNvSpPr>
          <p:nvPr>
            <p:ph type="body" sz="quarter" idx="70" hasCustomPrompt="1"/>
          </p:nvPr>
        </p:nvSpPr>
        <p:spPr>
          <a:xfrm>
            <a:off x="6936655" y="3381584"/>
            <a:ext cx="2047581" cy="2932407"/>
          </a:xfrm>
          <a:solidFill>
            <a:schemeClr val="accent4">
              <a:alpha val="50000"/>
            </a:schemeClr>
          </a:solidFill>
        </p:spPr>
        <p:txBody>
          <a:bodyPr lIns="324000" tIns="540000" rIns="252000"/>
          <a:lstStyle>
            <a:lvl1pPr>
              <a:defRPr sz="1050">
                <a:latin typeface="+mj-lt"/>
              </a:defRPr>
            </a:lvl1pPr>
            <a:lvl2pPr>
              <a:defRPr sz="1050">
                <a:latin typeface="+mj-lt"/>
              </a:defRPr>
            </a:lvl2pPr>
            <a:lvl3pPr>
              <a:defRPr sz="1000">
                <a:latin typeface="+mj-lt"/>
              </a:defRPr>
            </a:lvl3pPr>
            <a:lvl4pPr>
              <a:defRPr sz="900">
                <a:latin typeface="+mj-lt"/>
              </a:defRPr>
            </a:lvl4pPr>
            <a:lvl5pPr>
              <a:defRPr sz="1050"/>
            </a:lvl5pPr>
          </a:lstStyle>
          <a:p>
            <a:pPr lvl="0"/>
            <a:r>
              <a:rPr lang="en-US"/>
              <a:t>Insert text</a:t>
            </a:r>
          </a:p>
          <a:p>
            <a:pPr lvl="1"/>
            <a:r>
              <a:rPr lang="en-US"/>
              <a:t>Second level</a:t>
            </a:r>
          </a:p>
          <a:p>
            <a:pPr lvl="2"/>
            <a:r>
              <a:rPr lang="en-US"/>
              <a:t>Third level</a:t>
            </a:r>
          </a:p>
          <a:p>
            <a:pPr lvl="3"/>
            <a:r>
              <a:rPr lang="en-US"/>
              <a:t>Fourth level</a:t>
            </a:r>
          </a:p>
          <a:p>
            <a:pPr lvl="4"/>
            <a:r>
              <a:rPr lang="en-US"/>
              <a:t>Fifth level</a:t>
            </a:r>
            <a:endParaRPr lang="en-GB"/>
          </a:p>
        </p:txBody>
      </p:sp>
      <p:sp>
        <p:nvSpPr>
          <p:cNvPr id="222" name="Text Placeholder 210">
            <a:extLst>
              <a:ext uri="{FF2B5EF4-FFF2-40B4-BE49-F238E27FC236}">
                <a16:creationId xmlns:a16="http://schemas.microsoft.com/office/drawing/2014/main" id="{B923B2B2-AAE7-CE35-A7A7-6B3A087C6E70}"/>
              </a:ext>
            </a:extLst>
          </p:cNvPr>
          <p:cNvSpPr>
            <a:spLocks noGrp="1"/>
          </p:cNvSpPr>
          <p:nvPr>
            <p:ph type="body" sz="quarter" idx="58" hasCustomPrompt="1"/>
          </p:nvPr>
        </p:nvSpPr>
        <p:spPr>
          <a:xfrm>
            <a:off x="6936655" y="3381583"/>
            <a:ext cx="398174" cy="398278"/>
          </a:xfrm>
          <a:solidFill>
            <a:schemeClr val="accent1"/>
          </a:solidFill>
        </p:spPr>
        <p:txBody>
          <a:bodyPr anchor="ctr"/>
          <a:lstStyle>
            <a:lvl1pPr algn="ctr">
              <a:defRPr sz="1799">
                <a:latin typeface="Arial" panose="020B0604020202020204" pitchFamily="34" charset="0"/>
              </a:defRPr>
            </a:lvl1pPr>
          </a:lstStyle>
          <a:p>
            <a:pPr lvl="0"/>
            <a:r>
              <a:rPr lang="en-GB"/>
              <a:t>4</a:t>
            </a:r>
          </a:p>
        </p:txBody>
      </p:sp>
      <p:sp>
        <p:nvSpPr>
          <p:cNvPr id="19" name="Text Placeholder 13">
            <a:extLst>
              <a:ext uri="{FF2B5EF4-FFF2-40B4-BE49-F238E27FC236}">
                <a16:creationId xmlns:a16="http://schemas.microsoft.com/office/drawing/2014/main" id="{40361FE9-B1FD-17C7-4957-D55E2DBE9929}"/>
              </a:ext>
            </a:extLst>
          </p:cNvPr>
          <p:cNvSpPr>
            <a:spLocks noGrp="1"/>
          </p:cNvSpPr>
          <p:nvPr>
            <p:ph type="body" sz="quarter" idx="71" hasCustomPrompt="1"/>
          </p:nvPr>
        </p:nvSpPr>
        <p:spPr>
          <a:xfrm>
            <a:off x="9097814" y="3381584"/>
            <a:ext cx="2047581" cy="2932407"/>
          </a:xfrm>
          <a:solidFill>
            <a:schemeClr val="accent4">
              <a:alpha val="50000"/>
            </a:schemeClr>
          </a:solidFill>
        </p:spPr>
        <p:txBody>
          <a:bodyPr lIns="324000" tIns="540000" rIns="252000"/>
          <a:lstStyle>
            <a:lvl1pPr>
              <a:defRPr sz="1050">
                <a:latin typeface="+mj-lt"/>
              </a:defRPr>
            </a:lvl1pPr>
            <a:lvl2pPr>
              <a:defRPr sz="1050">
                <a:latin typeface="+mj-lt"/>
              </a:defRPr>
            </a:lvl2pPr>
            <a:lvl3pPr>
              <a:defRPr sz="1000">
                <a:latin typeface="+mj-lt"/>
              </a:defRPr>
            </a:lvl3pPr>
            <a:lvl4pPr>
              <a:defRPr sz="900">
                <a:latin typeface="+mj-lt"/>
              </a:defRPr>
            </a:lvl4pPr>
            <a:lvl5pPr>
              <a:defRPr sz="1050"/>
            </a:lvl5pPr>
          </a:lstStyle>
          <a:p>
            <a:pPr lvl="0"/>
            <a:r>
              <a:rPr lang="en-US"/>
              <a:t>Insert text</a:t>
            </a:r>
          </a:p>
          <a:p>
            <a:pPr lvl="1"/>
            <a:r>
              <a:rPr lang="en-US"/>
              <a:t>Second level</a:t>
            </a:r>
          </a:p>
          <a:p>
            <a:pPr lvl="2"/>
            <a:r>
              <a:rPr lang="en-US"/>
              <a:t>Third level</a:t>
            </a:r>
          </a:p>
          <a:p>
            <a:pPr lvl="3"/>
            <a:r>
              <a:rPr lang="en-US"/>
              <a:t>Fourth level</a:t>
            </a:r>
          </a:p>
          <a:p>
            <a:pPr lvl="4"/>
            <a:r>
              <a:rPr lang="en-US"/>
              <a:t>Fifth level</a:t>
            </a:r>
            <a:endParaRPr lang="en-GB"/>
          </a:p>
        </p:txBody>
      </p:sp>
      <p:sp>
        <p:nvSpPr>
          <p:cNvPr id="226" name="Text Placeholder 210">
            <a:extLst>
              <a:ext uri="{FF2B5EF4-FFF2-40B4-BE49-F238E27FC236}">
                <a16:creationId xmlns:a16="http://schemas.microsoft.com/office/drawing/2014/main" id="{8163D8C1-4260-B191-9C06-20EDEBAC1559}"/>
              </a:ext>
            </a:extLst>
          </p:cNvPr>
          <p:cNvSpPr>
            <a:spLocks noGrp="1"/>
          </p:cNvSpPr>
          <p:nvPr>
            <p:ph type="body" sz="quarter" idx="61" hasCustomPrompt="1"/>
          </p:nvPr>
        </p:nvSpPr>
        <p:spPr>
          <a:xfrm>
            <a:off x="9097814" y="3381583"/>
            <a:ext cx="398174" cy="398278"/>
          </a:xfrm>
          <a:solidFill>
            <a:schemeClr val="accent1"/>
          </a:solidFill>
        </p:spPr>
        <p:txBody>
          <a:bodyPr anchor="ctr"/>
          <a:lstStyle>
            <a:lvl1pPr algn="ctr">
              <a:defRPr sz="1799">
                <a:latin typeface="Arial" panose="020B0604020202020204" pitchFamily="34" charset="0"/>
              </a:defRPr>
            </a:lvl1pPr>
          </a:lstStyle>
          <a:p>
            <a:pPr lvl="0"/>
            <a:r>
              <a:rPr lang="en-GB"/>
              <a:t>5</a:t>
            </a:r>
          </a:p>
        </p:txBody>
      </p:sp>
      <p:sp>
        <p:nvSpPr>
          <p:cNvPr id="20" name="Text Placeholder 5">
            <a:extLst>
              <a:ext uri="{FF2B5EF4-FFF2-40B4-BE49-F238E27FC236}">
                <a16:creationId xmlns:a16="http://schemas.microsoft.com/office/drawing/2014/main" id="{2E7B835F-0684-A60B-9C30-5902D8EED6F6}"/>
              </a:ext>
            </a:extLst>
          </p:cNvPr>
          <p:cNvSpPr>
            <a:spLocks noGrp="1"/>
          </p:cNvSpPr>
          <p:nvPr>
            <p:ph type="body" sz="quarter" idx="72" hasCustomPrompt="1"/>
          </p:nvPr>
        </p:nvSpPr>
        <p:spPr>
          <a:xfrm>
            <a:off x="450733" y="1125736"/>
            <a:ext cx="10214489" cy="581145"/>
          </a:xfrm>
        </p:spPr>
        <p:txBody>
          <a:bodyPr/>
          <a:lstStyle>
            <a:lvl1pPr>
              <a:defRPr sz="1200"/>
            </a:lvl1pPr>
            <a:lvl2pPr>
              <a:defRPr sz="1200"/>
            </a:lvl2pPr>
            <a:lvl3pPr>
              <a:defRPr sz="1100"/>
            </a:lvl3pPr>
            <a:lvl4pPr>
              <a:defRPr sz="1050"/>
            </a:lvl4pPr>
            <a:lvl5pPr>
              <a:defRPr sz="1200"/>
            </a:lvl5pPr>
          </a:lstStyle>
          <a:p>
            <a:pPr lvl="0"/>
            <a:r>
              <a:rPr lang="en-GB"/>
              <a:t>Insert text</a:t>
            </a:r>
          </a:p>
          <a:p>
            <a:pPr lvl="1"/>
            <a:r>
              <a:rPr lang="en-GB"/>
              <a:t>Second level</a:t>
            </a:r>
          </a:p>
          <a:p>
            <a:pPr lvl="2"/>
            <a:r>
              <a:rPr lang="en-GB"/>
              <a:t>Third level</a:t>
            </a:r>
          </a:p>
          <a:p>
            <a:pPr lvl="3"/>
            <a:r>
              <a:rPr lang="en-GB"/>
              <a:t>Fourth level</a:t>
            </a:r>
          </a:p>
          <a:p>
            <a:pPr lvl="4"/>
            <a:r>
              <a:rPr lang="en-GB"/>
              <a:t>Fifth level</a:t>
            </a:r>
          </a:p>
        </p:txBody>
      </p:sp>
      <p:sp>
        <p:nvSpPr>
          <p:cNvPr id="21" name="Title 1">
            <a:extLst>
              <a:ext uri="{FF2B5EF4-FFF2-40B4-BE49-F238E27FC236}">
                <a16:creationId xmlns:a16="http://schemas.microsoft.com/office/drawing/2014/main" id="{D8BACA76-63CB-B793-5694-BF48F8510967}"/>
              </a:ext>
            </a:extLst>
          </p:cNvPr>
          <p:cNvSpPr>
            <a:spLocks noGrp="1"/>
          </p:cNvSpPr>
          <p:nvPr>
            <p:ph type="title" hasCustomPrompt="1"/>
          </p:nvPr>
        </p:nvSpPr>
        <p:spPr>
          <a:xfrm>
            <a:off x="450733" y="460771"/>
            <a:ext cx="10214489" cy="553998"/>
          </a:xfrm>
        </p:spPr>
        <p:txBody>
          <a:bodyPr/>
          <a:lstStyle>
            <a:lvl1pPr>
              <a:defRPr sz="3199"/>
            </a:lvl1pPr>
          </a:lstStyle>
          <a:p>
            <a:r>
              <a:rPr lang="en-GB"/>
              <a:t>Insert title here</a:t>
            </a:r>
          </a:p>
        </p:txBody>
      </p:sp>
      <p:grpSp>
        <p:nvGrpSpPr>
          <p:cNvPr id="2" name="Group 1">
            <a:extLst>
              <a:ext uri="{FF2B5EF4-FFF2-40B4-BE49-F238E27FC236}">
                <a16:creationId xmlns:a16="http://schemas.microsoft.com/office/drawing/2014/main" id="{56E7736A-65A1-09AE-4864-18D2491E3572}"/>
              </a:ext>
            </a:extLst>
          </p:cNvPr>
          <p:cNvGrpSpPr/>
          <p:nvPr userDrawn="1"/>
        </p:nvGrpSpPr>
        <p:grpSpPr>
          <a:xfrm>
            <a:off x="-2177850" y="1"/>
            <a:ext cx="2116359" cy="4354799"/>
            <a:chOff x="-2170726" y="0"/>
            <a:chExt cx="2116910" cy="4354799"/>
          </a:xfrm>
        </p:grpSpPr>
        <p:grpSp>
          <p:nvGrpSpPr>
            <p:cNvPr id="4" name="Group 3">
              <a:extLst>
                <a:ext uri="{FF2B5EF4-FFF2-40B4-BE49-F238E27FC236}">
                  <a16:creationId xmlns:a16="http://schemas.microsoft.com/office/drawing/2014/main" id="{4D8DBC6F-1E03-BE56-D024-EFFD2AD79501}"/>
                </a:ext>
              </a:extLst>
            </p:cNvPr>
            <p:cNvGrpSpPr/>
            <p:nvPr userDrawn="1"/>
          </p:nvGrpSpPr>
          <p:grpSpPr>
            <a:xfrm>
              <a:off x="-2170726" y="0"/>
              <a:ext cx="2116910" cy="4354799"/>
              <a:chOff x="1841345" y="1593847"/>
              <a:chExt cx="2116910" cy="4354799"/>
            </a:xfrm>
          </p:grpSpPr>
          <p:sp>
            <p:nvSpPr>
              <p:cNvPr id="29" name="Rectangle 28">
                <a:extLst>
                  <a:ext uri="{FF2B5EF4-FFF2-40B4-BE49-F238E27FC236}">
                    <a16:creationId xmlns:a16="http://schemas.microsoft.com/office/drawing/2014/main" id="{290D1D23-8EB4-DDD2-A898-78CC228B8DD6}"/>
                  </a:ext>
                </a:extLst>
              </p:cNvPr>
              <p:cNvSpPr/>
              <p:nvPr/>
            </p:nvSpPr>
            <p:spPr>
              <a:xfrm>
                <a:off x="1841345" y="1593847"/>
                <a:ext cx="2094954" cy="4354799"/>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333333"/>
                  </a:solidFill>
                </a:endParaRPr>
              </a:p>
            </p:txBody>
          </p:sp>
          <p:sp>
            <p:nvSpPr>
              <p:cNvPr id="30" name="Rectangle 29">
                <a:extLst>
                  <a:ext uri="{FF2B5EF4-FFF2-40B4-BE49-F238E27FC236}">
                    <a16:creationId xmlns:a16="http://schemas.microsoft.com/office/drawing/2014/main" id="{61F6CF1D-67DA-757C-6B4B-275D2391C581}"/>
                  </a:ext>
                </a:extLst>
              </p:cNvPr>
              <p:cNvSpPr/>
              <p:nvPr/>
            </p:nvSpPr>
            <p:spPr>
              <a:xfrm>
                <a:off x="1841345" y="1593847"/>
                <a:ext cx="2094953" cy="6882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799">
                  <a:solidFill>
                    <a:srgbClr val="333333"/>
                  </a:solidFill>
                </a:endParaRPr>
              </a:p>
            </p:txBody>
          </p:sp>
          <p:sp>
            <p:nvSpPr>
              <p:cNvPr id="31" name="TextBox 30">
                <a:extLst>
                  <a:ext uri="{FF2B5EF4-FFF2-40B4-BE49-F238E27FC236}">
                    <a16:creationId xmlns:a16="http://schemas.microsoft.com/office/drawing/2014/main" id="{D2C687A2-01D2-3211-3818-7FAAB64CEF86}"/>
                  </a:ext>
                </a:extLst>
              </p:cNvPr>
              <p:cNvSpPr txBox="1"/>
              <p:nvPr/>
            </p:nvSpPr>
            <p:spPr>
              <a:xfrm>
                <a:off x="1986125" y="1707138"/>
                <a:ext cx="1805394" cy="461665"/>
              </a:xfrm>
              <a:prstGeom prst="rect">
                <a:avLst/>
              </a:prstGeom>
              <a:noFill/>
            </p:spPr>
            <p:txBody>
              <a:bodyPr wrap="square" rtlCol="0">
                <a:spAutoFit/>
              </a:bodyPr>
              <a:lstStyle/>
              <a:p>
                <a:pPr algn="ctr"/>
                <a:r>
                  <a:rPr lang="en-GB" sz="1200">
                    <a:solidFill>
                      <a:srgbClr val="333333"/>
                    </a:solidFill>
                    <a:latin typeface="+mn-lt"/>
                  </a:rPr>
                  <a:t>HOW TO USE BULLET POINTS</a:t>
                </a:r>
              </a:p>
            </p:txBody>
          </p:sp>
          <p:sp>
            <p:nvSpPr>
              <p:cNvPr id="32" name="TextBox 31">
                <a:extLst>
                  <a:ext uri="{FF2B5EF4-FFF2-40B4-BE49-F238E27FC236}">
                    <a16:creationId xmlns:a16="http://schemas.microsoft.com/office/drawing/2014/main" id="{969AF7C1-6412-A745-E173-D0AB1D2FDCBB}"/>
                  </a:ext>
                </a:extLst>
              </p:cNvPr>
              <p:cNvSpPr txBox="1"/>
              <p:nvPr/>
            </p:nvSpPr>
            <p:spPr>
              <a:xfrm>
                <a:off x="1863302" y="4421432"/>
                <a:ext cx="2094953" cy="553998"/>
              </a:xfrm>
              <a:prstGeom prst="rect">
                <a:avLst/>
              </a:prstGeom>
              <a:noFill/>
            </p:spPr>
            <p:txBody>
              <a:bodyPr wrap="square" rtlCol="0">
                <a:spAutoFit/>
              </a:bodyPr>
              <a:lstStyle/>
              <a:p>
                <a:r>
                  <a:rPr lang="en-GB" sz="1000" b="1">
                    <a:solidFill>
                      <a:srgbClr val="333333"/>
                    </a:solidFill>
                  </a:rPr>
                  <a:t>3. </a:t>
                </a:r>
                <a:r>
                  <a:rPr lang="en-GB" sz="1000">
                    <a:solidFill>
                      <a:srgbClr val="333333"/>
                    </a:solidFill>
                  </a:rPr>
                  <a:t>If you want to remove them, just click the </a:t>
                </a:r>
                <a:r>
                  <a:rPr lang="en-GB" sz="1000" b="0">
                    <a:solidFill>
                      <a:srgbClr val="333333"/>
                    </a:solidFill>
                    <a:latin typeface="Arial" panose="020B0604020202020204" pitchFamily="34" charset="0"/>
                  </a:rPr>
                  <a:t>Decrease List Level </a:t>
                </a:r>
                <a:r>
                  <a:rPr lang="en-GB" sz="1000" b="0">
                    <a:solidFill>
                      <a:srgbClr val="333333"/>
                    </a:solidFill>
                  </a:rPr>
                  <a:t>button.</a:t>
                </a:r>
                <a:endParaRPr lang="en-GB" sz="1000" b="1">
                  <a:solidFill>
                    <a:srgbClr val="333333"/>
                  </a:solidFill>
                </a:endParaRPr>
              </a:p>
            </p:txBody>
          </p:sp>
          <p:sp>
            <p:nvSpPr>
              <p:cNvPr id="33" name="TextBox 32">
                <a:extLst>
                  <a:ext uri="{FF2B5EF4-FFF2-40B4-BE49-F238E27FC236}">
                    <a16:creationId xmlns:a16="http://schemas.microsoft.com/office/drawing/2014/main" id="{5CAD5736-3873-395B-F45C-71DC9949AB49}"/>
                  </a:ext>
                </a:extLst>
              </p:cNvPr>
              <p:cNvSpPr txBox="1"/>
              <p:nvPr/>
            </p:nvSpPr>
            <p:spPr>
              <a:xfrm>
                <a:off x="1863302" y="2358061"/>
                <a:ext cx="2094953" cy="553998"/>
              </a:xfrm>
              <a:prstGeom prst="rect">
                <a:avLst/>
              </a:prstGeom>
              <a:noFill/>
            </p:spPr>
            <p:txBody>
              <a:bodyPr wrap="square" rtlCol="0">
                <a:spAutoFit/>
              </a:bodyPr>
              <a:lstStyle/>
              <a:p>
                <a:r>
                  <a:rPr lang="en-GB" sz="1000" b="1">
                    <a:solidFill>
                      <a:srgbClr val="333333"/>
                    </a:solidFill>
                  </a:rPr>
                  <a:t>1. </a:t>
                </a:r>
                <a:r>
                  <a:rPr lang="en-GB" sz="1000">
                    <a:solidFill>
                      <a:srgbClr val="333333"/>
                    </a:solidFill>
                  </a:rPr>
                  <a:t>If you want to use your pre-formatted bullets, click on the </a:t>
                </a:r>
                <a:r>
                  <a:rPr lang="en-GB" sz="1000" b="0">
                    <a:solidFill>
                      <a:srgbClr val="333333"/>
                    </a:solidFill>
                    <a:latin typeface="Arial" panose="020B0604020202020204" pitchFamily="34" charset="0"/>
                  </a:rPr>
                  <a:t>Increase List Level </a:t>
                </a:r>
                <a:r>
                  <a:rPr lang="en-GB" sz="1000" b="0">
                    <a:solidFill>
                      <a:srgbClr val="333333"/>
                    </a:solidFill>
                  </a:rPr>
                  <a:t>button.</a:t>
                </a:r>
              </a:p>
            </p:txBody>
          </p:sp>
          <p:sp>
            <p:nvSpPr>
              <p:cNvPr id="34" name="TextBox 33">
                <a:extLst>
                  <a:ext uri="{FF2B5EF4-FFF2-40B4-BE49-F238E27FC236}">
                    <a16:creationId xmlns:a16="http://schemas.microsoft.com/office/drawing/2014/main" id="{37B8061C-0619-E88D-7296-C8D654F31FCA}"/>
                  </a:ext>
                </a:extLst>
              </p:cNvPr>
              <p:cNvSpPr txBox="1"/>
              <p:nvPr/>
            </p:nvSpPr>
            <p:spPr>
              <a:xfrm>
                <a:off x="1863302" y="3822005"/>
                <a:ext cx="2094953" cy="553998"/>
              </a:xfrm>
              <a:prstGeom prst="rect">
                <a:avLst/>
              </a:prstGeom>
              <a:noFill/>
            </p:spPr>
            <p:txBody>
              <a:bodyPr wrap="square" rtlCol="0">
                <a:spAutoFit/>
              </a:bodyPr>
              <a:lstStyle/>
              <a:p>
                <a:r>
                  <a:rPr lang="en-GB" sz="1000" b="1">
                    <a:solidFill>
                      <a:srgbClr val="333333"/>
                    </a:solidFill>
                  </a:rPr>
                  <a:t>2. </a:t>
                </a:r>
                <a:r>
                  <a:rPr lang="en-GB" sz="1000">
                    <a:solidFill>
                      <a:srgbClr val="333333"/>
                    </a:solidFill>
                  </a:rPr>
                  <a:t>To indent your bullets </a:t>
                </a:r>
                <a:br>
                  <a:rPr lang="en-GB" sz="1000">
                    <a:solidFill>
                      <a:srgbClr val="333333"/>
                    </a:solidFill>
                  </a:rPr>
                </a:br>
                <a:r>
                  <a:rPr lang="en-GB" sz="1000">
                    <a:solidFill>
                      <a:srgbClr val="333333"/>
                    </a:solidFill>
                  </a:rPr>
                  <a:t>to the next level, click on</a:t>
                </a:r>
                <a:r>
                  <a:rPr lang="en-GB" sz="1000" b="1">
                    <a:solidFill>
                      <a:srgbClr val="333333"/>
                    </a:solidFill>
                  </a:rPr>
                  <a:t> </a:t>
                </a:r>
                <a:r>
                  <a:rPr lang="en-GB" sz="1000" b="0">
                    <a:solidFill>
                      <a:srgbClr val="333333"/>
                    </a:solidFill>
                    <a:latin typeface="Arial" panose="020B0604020202020204" pitchFamily="34" charset="0"/>
                  </a:rPr>
                  <a:t>Increase List Level </a:t>
                </a:r>
                <a:r>
                  <a:rPr lang="en-GB" sz="1000" b="0">
                    <a:solidFill>
                      <a:srgbClr val="333333"/>
                    </a:solidFill>
                  </a:rPr>
                  <a:t>again</a:t>
                </a:r>
                <a:r>
                  <a:rPr lang="en-GB" sz="1000">
                    <a:solidFill>
                      <a:srgbClr val="333333"/>
                    </a:solidFill>
                  </a:rPr>
                  <a:t>.</a:t>
                </a:r>
              </a:p>
            </p:txBody>
          </p:sp>
        </p:grpSp>
        <p:pic>
          <p:nvPicPr>
            <p:cNvPr id="12" name="Picture 11">
              <a:extLst>
                <a:ext uri="{FF2B5EF4-FFF2-40B4-BE49-F238E27FC236}">
                  <a16:creationId xmlns:a16="http://schemas.microsoft.com/office/drawing/2014/main" id="{8D85419E-A4B9-450E-045D-ADDA73D665CC}"/>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743959" y="1421385"/>
              <a:ext cx="1257300" cy="733425"/>
            </a:xfrm>
            <a:prstGeom prst="rect">
              <a:avLst/>
            </a:prstGeom>
          </p:spPr>
        </p:pic>
        <p:sp>
          <p:nvSpPr>
            <p:cNvPr id="22" name="Oval 21">
              <a:extLst>
                <a:ext uri="{FF2B5EF4-FFF2-40B4-BE49-F238E27FC236}">
                  <a16:creationId xmlns:a16="http://schemas.microsoft.com/office/drawing/2014/main" id="{4ED16FC4-288E-C110-C5E7-20191A6CFF6A}"/>
                </a:ext>
              </a:extLst>
            </p:cNvPr>
            <p:cNvSpPr/>
            <p:nvPr userDrawn="1"/>
          </p:nvSpPr>
          <p:spPr>
            <a:xfrm>
              <a:off x="-833829" y="1427869"/>
              <a:ext cx="365461" cy="365461"/>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Aft>
                  <a:spcPts val="600"/>
                </a:spcAft>
              </a:pPr>
              <a:endParaRPr lang="en-GB" sz="1400"/>
            </a:p>
          </p:txBody>
        </p:sp>
        <p:pic>
          <p:nvPicPr>
            <p:cNvPr id="23" name="Picture 22">
              <a:extLst>
                <a:ext uri="{FF2B5EF4-FFF2-40B4-BE49-F238E27FC236}">
                  <a16:creationId xmlns:a16="http://schemas.microsoft.com/office/drawing/2014/main" id="{ACC47976-4498-DFB0-8FD8-996136D527D1}"/>
                </a:ext>
              </a:extLst>
            </p:cNvPr>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1743959" y="3490852"/>
              <a:ext cx="1257300" cy="723900"/>
            </a:xfrm>
            <a:prstGeom prst="rect">
              <a:avLst/>
            </a:prstGeom>
          </p:spPr>
        </p:pic>
        <p:sp>
          <p:nvSpPr>
            <p:cNvPr id="24" name="Oval 23">
              <a:extLst>
                <a:ext uri="{FF2B5EF4-FFF2-40B4-BE49-F238E27FC236}">
                  <a16:creationId xmlns:a16="http://schemas.microsoft.com/office/drawing/2014/main" id="{264C25EB-EA7A-176B-7EC1-9B148FA23BEC}"/>
                </a:ext>
              </a:extLst>
            </p:cNvPr>
            <p:cNvSpPr/>
            <p:nvPr userDrawn="1"/>
          </p:nvSpPr>
          <p:spPr>
            <a:xfrm>
              <a:off x="-1055285" y="3502818"/>
              <a:ext cx="365461" cy="365461"/>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Aft>
                  <a:spcPts val="600"/>
                </a:spcAft>
              </a:pPr>
              <a:endParaRPr lang="en-GB" sz="1400"/>
            </a:p>
          </p:txBody>
        </p:sp>
      </p:grpSp>
      <p:grpSp>
        <p:nvGrpSpPr>
          <p:cNvPr id="56" name="Group 55">
            <a:extLst>
              <a:ext uri="{FF2B5EF4-FFF2-40B4-BE49-F238E27FC236}">
                <a16:creationId xmlns:a16="http://schemas.microsoft.com/office/drawing/2014/main" id="{C8E3F35B-5DD3-50CB-3AF4-4C8176D8EFD1}"/>
              </a:ext>
            </a:extLst>
          </p:cNvPr>
          <p:cNvGrpSpPr/>
          <p:nvPr userDrawn="1"/>
        </p:nvGrpSpPr>
        <p:grpSpPr>
          <a:xfrm>
            <a:off x="12334791" y="0"/>
            <a:ext cx="2094408" cy="3914775"/>
            <a:chOff x="-2178418" y="4487679"/>
            <a:chExt cx="2094954" cy="3914775"/>
          </a:xfrm>
        </p:grpSpPr>
        <p:sp>
          <p:nvSpPr>
            <p:cNvPr id="57" name="Rectangle 56">
              <a:extLst>
                <a:ext uri="{FF2B5EF4-FFF2-40B4-BE49-F238E27FC236}">
                  <a16:creationId xmlns:a16="http://schemas.microsoft.com/office/drawing/2014/main" id="{46843D09-CB8F-CD85-3597-DA7E0AE8B11C}"/>
                </a:ext>
              </a:extLst>
            </p:cNvPr>
            <p:cNvSpPr/>
            <p:nvPr/>
          </p:nvSpPr>
          <p:spPr>
            <a:xfrm>
              <a:off x="-2178418" y="4487680"/>
              <a:ext cx="2094954" cy="3914774"/>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333333"/>
                </a:solidFill>
              </a:endParaRPr>
            </a:p>
          </p:txBody>
        </p:sp>
        <p:sp>
          <p:nvSpPr>
            <p:cNvPr id="58" name="Rectangle 57">
              <a:extLst>
                <a:ext uri="{FF2B5EF4-FFF2-40B4-BE49-F238E27FC236}">
                  <a16:creationId xmlns:a16="http://schemas.microsoft.com/office/drawing/2014/main" id="{7AB4BC25-A2F5-C834-8CE0-93F7868E4397}"/>
                </a:ext>
              </a:extLst>
            </p:cNvPr>
            <p:cNvSpPr/>
            <p:nvPr/>
          </p:nvSpPr>
          <p:spPr>
            <a:xfrm>
              <a:off x="-2178418" y="4487679"/>
              <a:ext cx="2094954" cy="55616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799">
                <a:solidFill>
                  <a:srgbClr val="333333"/>
                </a:solidFill>
              </a:endParaRPr>
            </a:p>
          </p:txBody>
        </p:sp>
        <p:sp>
          <p:nvSpPr>
            <p:cNvPr id="59" name="TextBox 58">
              <a:extLst>
                <a:ext uri="{FF2B5EF4-FFF2-40B4-BE49-F238E27FC236}">
                  <a16:creationId xmlns:a16="http://schemas.microsoft.com/office/drawing/2014/main" id="{F92CB0F6-727B-4807-49C7-86288DF46A83}"/>
                </a:ext>
              </a:extLst>
            </p:cNvPr>
            <p:cNvSpPr txBox="1"/>
            <p:nvPr/>
          </p:nvSpPr>
          <p:spPr>
            <a:xfrm>
              <a:off x="-1943077" y="4533656"/>
              <a:ext cx="1668186" cy="461665"/>
            </a:xfrm>
            <a:prstGeom prst="rect">
              <a:avLst/>
            </a:prstGeom>
            <a:noFill/>
          </p:spPr>
          <p:txBody>
            <a:bodyPr wrap="square" rtlCol="0">
              <a:spAutoFit/>
            </a:bodyPr>
            <a:lstStyle/>
            <a:p>
              <a:pPr algn="ctr"/>
              <a:r>
                <a:rPr lang="en-GB" sz="1200">
                  <a:solidFill>
                    <a:srgbClr val="333333"/>
                  </a:solidFill>
                  <a:latin typeface="+mn-lt"/>
                </a:rPr>
                <a:t>HOW TO INSERT AN ICON</a:t>
              </a:r>
            </a:p>
          </p:txBody>
        </p:sp>
        <p:sp>
          <p:nvSpPr>
            <p:cNvPr id="60" name="TextBox 59">
              <a:extLst>
                <a:ext uri="{FF2B5EF4-FFF2-40B4-BE49-F238E27FC236}">
                  <a16:creationId xmlns:a16="http://schemas.microsoft.com/office/drawing/2014/main" id="{4A1A96E3-C6A1-2824-B418-808321495BC9}"/>
                </a:ext>
              </a:extLst>
            </p:cNvPr>
            <p:cNvSpPr txBox="1"/>
            <p:nvPr/>
          </p:nvSpPr>
          <p:spPr>
            <a:xfrm>
              <a:off x="-2156460" y="5847658"/>
              <a:ext cx="1976174" cy="861774"/>
            </a:xfrm>
            <a:prstGeom prst="rect">
              <a:avLst/>
            </a:prstGeom>
            <a:noFill/>
          </p:spPr>
          <p:txBody>
            <a:bodyPr wrap="square" rtlCol="0">
              <a:spAutoFit/>
            </a:bodyPr>
            <a:lstStyle/>
            <a:p>
              <a:r>
                <a:rPr lang="en-GB" sz="1000" b="1">
                  <a:solidFill>
                    <a:srgbClr val="333333"/>
                  </a:solidFill>
                </a:rPr>
                <a:t>2. </a:t>
              </a:r>
              <a:r>
                <a:rPr lang="en-GB" sz="1000">
                  <a:solidFill>
                    <a:srgbClr val="333333"/>
                  </a:solidFill>
                </a:rPr>
                <a:t>Click on the </a:t>
              </a:r>
              <a:r>
                <a:rPr lang="en-GB" sz="1000" b="0">
                  <a:solidFill>
                    <a:srgbClr val="333333"/>
                  </a:solidFill>
                  <a:latin typeface="Arial" panose="020B0604020202020204" pitchFamily="34" charset="0"/>
                </a:rPr>
                <a:t>shape </a:t>
              </a:r>
              <a:r>
                <a:rPr lang="en-GB" sz="1000">
                  <a:solidFill>
                    <a:srgbClr val="333333"/>
                  </a:solidFill>
                </a:rPr>
                <a:t>you wish to add your icon to and choose the icon needed from the PPT Icon Library.</a:t>
              </a:r>
              <a:br>
                <a:rPr lang="en-GB" sz="1000">
                  <a:solidFill>
                    <a:srgbClr val="333333"/>
                  </a:solidFill>
                </a:rPr>
              </a:br>
              <a:r>
                <a:rPr lang="en-GB" sz="1000">
                  <a:solidFill>
                    <a:srgbClr val="333333"/>
                  </a:solidFill>
                </a:rPr>
                <a:t>Insert &gt; Icons</a:t>
              </a:r>
            </a:p>
          </p:txBody>
        </p:sp>
        <p:sp>
          <p:nvSpPr>
            <p:cNvPr id="61" name="TextBox 60">
              <a:extLst>
                <a:ext uri="{FF2B5EF4-FFF2-40B4-BE49-F238E27FC236}">
                  <a16:creationId xmlns:a16="http://schemas.microsoft.com/office/drawing/2014/main" id="{B9E2D800-2BE4-1163-B059-D47FB2C5552D}"/>
                </a:ext>
              </a:extLst>
            </p:cNvPr>
            <p:cNvSpPr txBox="1"/>
            <p:nvPr/>
          </p:nvSpPr>
          <p:spPr>
            <a:xfrm>
              <a:off x="-2156460" y="6706540"/>
              <a:ext cx="1881569" cy="861774"/>
            </a:xfrm>
            <a:prstGeom prst="rect">
              <a:avLst/>
            </a:prstGeom>
            <a:noFill/>
          </p:spPr>
          <p:txBody>
            <a:bodyPr wrap="square" rtlCol="0">
              <a:spAutoFit/>
            </a:bodyPr>
            <a:lstStyle/>
            <a:p>
              <a:r>
                <a:rPr lang="en-GB" sz="1000" b="1">
                  <a:solidFill>
                    <a:srgbClr val="333333"/>
                  </a:solidFill>
                </a:rPr>
                <a:t>3. </a:t>
              </a:r>
              <a:r>
                <a:rPr lang="en-GB" sz="1000">
                  <a:solidFill>
                    <a:srgbClr val="333333"/>
                  </a:solidFill>
                </a:rPr>
                <a:t>Click on the </a:t>
              </a:r>
              <a:r>
                <a:rPr lang="en-GB" sz="1000" b="0">
                  <a:solidFill>
                    <a:srgbClr val="333333"/>
                  </a:solidFill>
                  <a:latin typeface="Arial" panose="020B0604020202020204" pitchFamily="34" charset="0"/>
                </a:rPr>
                <a:t>Format Picture/Format Graphic </a:t>
              </a:r>
              <a:r>
                <a:rPr lang="en-GB" sz="1000">
                  <a:solidFill>
                    <a:srgbClr val="333333"/>
                  </a:solidFill>
                </a:rPr>
                <a:t>tab in the ribbon and choose </a:t>
              </a:r>
              <a:r>
                <a:rPr lang="en-GB" sz="1000" b="0">
                  <a:solidFill>
                    <a:srgbClr val="333333"/>
                  </a:solidFill>
                  <a:latin typeface="Arial" panose="020B0604020202020204" pitchFamily="34" charset="0"/>
                </a:rPr>
                <a:t>Crop</a:t>
              </a:r>
              <a:r>
                <a:rPr lang="en-GB" sz="1000">
                  <a:solidFill>
                    <a:srgbClr val="333333"/>
                  </a:solidFill>
                </a:rPr>
                <a:t> option to edit the position and composition of your icon.</a:t>
              </a:r>
            </a:p>
          </p:txBody>
        </p:sp>
        <p:sp>
          <p:nvSpPr>
            <p:cNvPr id="62" name="TextBox 61">
              <a:extLst>
                <a:ext uri="{FF2B5EF4-FFF2-40B4-BE49-F238E27FC236}">
                  <a16:creationId xmlns:a16="http://schemas.microsoft.com/office/drawing/2014/main" id="{673B4A5C-D314-E9F2-B464-58EEDFAEC696}"/>
                </a:ext>
              </a:extLst>
            </p:cNvPr>
            <p:cNvSpPr txBox="1"/>
            <p:nvPr/>
          </p:nvSpPr>
          <p:spPr>
            <a:xfrm>
              <a:off x="-2156460" y="7748950"/>
              <a:ext cx="2032272" cy="553998"/>
            </a:xfrm>
            <a:prstGeom prst="rect">
              <a:avLst/>
            </a:prstGeom>
            <a:noFill/>
          </p:spPr>
          <p:txBody>
            <a:bodyPr wrap="square" rtlCol="0">
              <a:spAutoFit/>
            </a:bodyPr>
            <a:lstStyle/>
            <a:p>
              <a:r>
                <a:rPr lang="en-GB" sz="1000" b="1">
                  <a:solidFill>
                    <a:srgbClr val="333333"/>
                  </a:solidFill>
                </a:rPr>
                <a:t>4. </a:t>
              </a:r>
              <a:r>
                <a:rPr lang="en-GB" sz="1000">
                  <a:solidFill>
                    <a:srgbClr val="333333"/>
                  </a:solidFill>
                </a:rPr>
                <a:t>Click on the drop down arrow and choose </a:t>
              </a:r>
              <a:r>
                <a:rPr lang="en-GB" sz="1000" b="0">
                  <a:solidFill>
                    <a:srgbClr val="333333"/>
                  </a:solidFill>
                  <a:latin typeface="Arial" panose="020B0604020202020204" pitchFamily="34" charset="0"/>
                </a:rPr>
                <a:t>Fit</a:t>
              </a:r>
              <a:r>
                <a:rPr lang="en-GB" sz="1000">
                  <a:solidFill>
                    <a:srgbClr val="333333"/>
                  </a:solidFill>
                </a:rPr>
                <a:t> to fit the icon to the placeholder.</a:t>
              </a:r>
            </a:p>
          </p:txBody>
        </p:sp>
        <p:sp>
          <p:nvSpPr>
            <p:cNvPr id="63" name="TextBox 62">
              <a:extLst>
                <a:ext uri="{FF2B5EF4-FFF2-40B4-BE49-F238E27FC236}">
                  <a16:creationId xmlns:a16="http://schemas.microsoft.com/office/drawing/2014/main" id="{8A8354B2-E59E-5F80-4D14-3B9054C1C03E}"/>
                </a:ext>
              </a:extLst>
            </p:cNvPr>
            <p:cNvSpPr txBox="1"/>
            <p:nvPr/>
          </p:nvSpPr>
          <p:spPr>
            <a:xfrm>
              <a:off x="-2156460" y="5119692"/>
              <a:ext cx="1976174" cy="707886"/>
            </a:xfrm>
            <a:prstGeom prst="rect">
              <a:avLst/>
            </a:prstGeom>
            <a:noFill/>
          </p:spPr>
          <p:txBody>
            <a:bodyPr wrap="square" rtlCol="0">
              <a:spAutoFit/>
            </a:bodyPr>
            <a:lstStyle/>
            <a:p>
              <a:r>
                <a:rPr lang="en-GB" sz="1000" b="1">
                  <a:solidFill>
                    <a:srgbClr val="333333"/>
                  </a:solidFill>
                </a:rPr>
                <a:t>1. </a:t>
              </a:r>
              <a:r>
                <a:rPr lang="en-GB" sz="1000">
                  <a:solidFill>
                    <a:srgbClr val="333333"/>
                  </a:solidFill>
                </a:rPr>
                <a:t>To replace an existing icon, first delete it. Only use icons from the PowerPoint icon library: </a:t>
              </a:r>
              <a:r>
                <a:rPr lang="en-GB" sz="1000">
                  <a:solidFill>
                    <a:srgbClr val="333333"/>
                  </a:solidFill>
                  <a:latin typeface="Arial" panose="020B0604020202020204" pitchFamily="34" charset="0"/>
                </a:rPr>
                <a:t>Insert &gt; Icons. </a:t>
              </a:r>
            </a:p>
          </p:txBody>
        </p:sp>
      </p:grpSp>
      <p:pic>
        <p:nvPicPr>
          <p:cNvPr id="35" name="Graphic 34">
            <a:extLst>
              <a:ext uri="{FF2B5EF4-FFF2-40B4-BE49-F238E27FC236}">
                <a16:creationId xmlns:a16="http://schemas.microsoft.com/office/drawing/2014/main" id="{ABB9A27E-C34D-6824-7139-CD835193BFCF}"/>
              </a:ext>
            </a:extLst>
          </p:cNvPr>
          <p:cNvPicPr>
            <a:picLocks noChangeAspect="1"/>
          </p:cNvPicPr>
          <p:nvPr userDrawn="1"/>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0954264" y="449778"/>
            <a:ext cx="566076" cy="566223"/>
          </a:xfrm>
          <a:prstGeom prst="rect">
            <a:avLst/>
          </a:prstGeom>
        </p:spPr>
      </p:pic>
      <p:sp>
        <p:nvSpPr>
          <p:cNvPr id="10" name="Footer Placeholder 4">
            <a:extLst>
              <a:ext uri="{FF2B5EF4-FFF2-40B4-BE49-F238E27FC236}">
                <a16:creationId xmlns:a16="http://schemas.microsoft.com/office/drawing/2014/main" id="{5C6F7176-A67F-E869-BB39-3F2DB6C2F559}"/>
              </a:ext>
            </a:extLst>
          </p:cNvPr>
          <p:cNvSpPr>
            <a:spLocks noGrp="1"/>
          </p:cNvSpPr>
          <p:nvPr>
            <p:ph type="ftr" sz="quarter" idx="3"/>
          </p:nvPr>
        </p:nvSpPr>
        <p:spPr>
          <a:xfrm rot="5400000">
            <a:off x="8770654" y="3198629"/>
            <a:ext cx="6616800" cy="219543"/>
          </a:xfrm>
          <a:prstGeom prst="rect">
            <a:avLst/>
          </a:prstGeom>
          <a:solidFill>
            <a:schemeClr val="accent1"/>
          </a:solidFill>
        </p:spPr>
        <p:txBody>
          <a:bodyPr wrap="square" rtlCol="0" anchor="ctr">
            <a:noAutofit/>
          </a:bodyPr>
          <a:lstStyle>
            <a:lvl1pPr algn="ctr">
              <a:lnSpc>
                <a:spcPct val="100000"/>
              </a:lnSpc>
              <a:spcAft>
                <a:spcPts val="1200"/>
              </a:spcAft>
              <a:defRPr lang="en-GB" sz="900" b="0" spc="100" baseline="0" smtClean="0"/>
            </a:lvl1pPr>
          </a:lstStyle>
          <a:p>
            <a:r>
              <a:rPr lang="en-IN"/>
              <a:t>SECTION TITLE</a:t>
            </a:r>
          </a:p>
        </p:txBody>
      </p:sp>
      <p:sp>
        <p:nvSpPr>
          <p:cNvPr id="37" name="Slide Number Placeholder 46">
            <a:extLst>
              <a:ext uri="{FF2B5EF4-FFF2-40B4-BE49-F238E27FC236}">
                <a16:creationId xmlns:a16="http://schemas.microsoft.com/office/drawing/2014/main" id="{C0DFCC54-C95A-19B7-CA66-6D5B01F4AE07}"/>
              </a:ext>
            </a:extLst>
          </p:cNvPr>
          <p:cNvSpPr>
            <a:spLocks noGrp="1"/>
          </p:cNvSpPr>
          <p:nvPr>
            <p:ph type="sldNum" sz="quarter" idx="34"/>
          </p:nvPr>
        </p:nvSpPr>
        <p:spPr>
          <a:xfrm>
            <a:off x="11967901" y="6617924"/>
            <a:ext cx="220924" cy="240077"/>
          </a:xfrm>
          <a:prstGeom prst="rect">
            <a:avLst/>
          </a:prstGeom>
          <a:solidFill>
            <a:schemeClr val="accent1"/>
          </a:solidFill>
        </p:spPr>
        <p:txBody>
          <a:bodyPr/>
          <a:lstStyle/>
          <a:p>
            <a:fld id="{BB07EAE1-021A-493C-B07F-6FE9E5D11BEB}" type="slidenum">
              <a:rPr lang="en-GB" smtClean="0"/>
              <a:pPr/>
              <a:t>‹#›</a:t>
            </a:fld>
            <a:endParaRPr lang="en-GB"/>
          </a:p>
        </p:txBody>
      </p:sp>
    </p:spTree>
    <p:custDataLst>
      <p:tags r:id="rId1"/>
    </p:custDataLst>
    <p:extLst>
      <p:ext uri="{BB962C8B-B14F-4D97-AF65-F5344CB8AC3E}">
        <p14:creationId xmlns:p14="http://schemas.microsoft.com/office/powerpoint/2010/main" val="695438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Proposal summary (2)">
    <p:spTree>
      <p:nvGrpSpPr>
        <p:cNvPr id="1" name=""/>
        <p:cNvGrpSpPr/>
        <p:nvPr/>
      </p:nvGrpSpPr>
      <p:grpSpPr>
        <a:xfrm>
          <a:off x="0" y="0"/>
          <a:ext cx="0" cy="0"/>
          <a:chOff x="0" y="0"/>
          <a:chExt cx="0" cy="0"/>
        </a:xfrm>
      </p:grpSpPr>
      <p:sp>
        <p:nvSpPr>
          <p:cNvPr id="130" name="Text Placeholder 59">
            <a:extLst>
              <a:ext uri="{FF2B5EF4-FFF2-40B4-BE49-F238E27FC236}">
                <a16:creationId xmlns:a16="http://schemas.microsoft.com/office/drawing/2014/main" id="{2960CCAF-5D3B-D206-993C-8ED2A5FE0F8E}"/>
              </a:ext>
            </a:extLst>
          </p:cNvPr>
          <p:cNvSpPr>
            <a:spLocks noGrp="1"/>
          </p:cNvSpPr>
          <p:nvPr>
            <p:ph type="body" sz="quarter" idx="102" hasCustomPrompt="1"/>
          </p:nvPr>
        </p:nvSpPr>
        <p:spPr>
          <a:xfrm>
            <a:off x="7756025" y="4873506"/>
            <a:ext cx="496916" cy="519113"/>
          </a:xfrm>
          <a:solidFill>
            <a:schemeClr val="accent1"/>
          </a:solidFill>
        </p:spPr>
        <p:txBody>
          <a:bodyPr/>
          <a:lstStyle>
            <a:lvl1pPr>
              <a:defRPr/>
            </a:lvl1pPr>
          </a:lstStyle>
          <a:p>
            <a:pPr lvl="0"/>
            <a:r>
              <a:rPr lang="en-GB"/>
              <a:t> </a:t>
            </a:r>
          </a:p>
        </p:txBody>
      </p:sp>
      <p:sp>
        <p:nvSpPr>
          <p:cNvPr id="132" name="Text Placeholder 59">
            <a:extLst>
              <a:ext uri="{FF2B5EF4-FFF2-40B4-BE49-F238E27FC236}">
                <a16:creationId xmlns:a16="http://schemas.microsoft.com/office/drawing/2014/main" id="{13B12B1B-473E-CAA7-5D23-4BAA6F4E733E}"/>
              </a:ext>
            </a:extLst>
          </p:cNvPr>
          <p:cNvSpPr>
            <a:spLocks noGrp="1"/>
          </p:cNvSpPr>
          <p:nvPr>
            <p:ph type="body" sz="quarter" idx="103" hasCustomPrompt="1"/>
          </p:nvPr>
        </p:nvSpPr>
        <p:spPr>
          <a:xfrm>
            <a:off x="7756025" y="3473534"/>
            <a:ext cx="496916" cy="519113"/>
          </a:xfrm>
          <a:solidFill>
            <a:schemeClr val="accent1"/>
          </a:solidFill>
        </p:spPr>
        <p:txBody>
          <a:bodyPr/>
          <a:lstStyle>
            <a:lvl1pPr>
              <a:defRPr/>
            </a:lvl1pPr>
          </a:lstStyle>
          <a:p>
            <a:pPr lvl="0"/>
            <a:r>
              <a:rPr lang="en-GB"/>
              <a:t> </a:t>
            </a:r>
          </a:p>
        </p:txBody>
      </p:sp>
      <p:sp>
        <p:nvSpPr>
          <p:cNvPr id="133" name="Text Placeholder 59">
            <a:extLst>
              <a:ext uri="{FF2B5EF4-FFF2-40B4-BE49-F238E27FC236}">
                <a16:creationId xmlns:a16="http://schemas.microsoft.com/office/drawing/2014/main" id="{E5D69B5E-BC41-9B22-360E-DCDF4FAFC8ED}"/>
              </a:ext>
            </a:extLst>
          </p:cNvPr>
          <p:cNvSpPr>
            <a:spLocks noGrp="1"/>
          </p:cNvSpPr>
          <p:nvPr>
            <p:ph type="body" sz="quarter" idx="104" hasCustomPrompt="1"/>
          </p:nvPr>
        </p:nvSpPr>
        <p:spPr>
          <a:xfrm>
            <a:off x="7756025" y="2073562"/>
            <a:ext cx="496916" cy="519113"/>
          </a:xfrm>
          <a:solidFill>
            <a:schemeClr val="accent1"/>
          </a:solidFill>
        </p:spPr>
        <p:txBody>
          <a:bodyPr/>
          <a:lstStyle>
            <a:lvl1pPr>
              <a:defRPr/>
            </a:lvl1pPr>
          </a:lstStyle>
          <a:p>
            <a:pPr lvl="0"/>
            <a:r>
              <a:rPr lang="en-GB"/>
              <a:t> </a:t>
            </a:r>
          </a:p>
        </p:txBody>
      </p:sp>
      <p:sp>
        <p:nvSpPr>
          <p:cNvPr id="63" name="Text Placeholder 59">
            <a:extLst>
              <a:ext uri="{FF2B5EF4-FFF2-40B4-BE49-F238E27FC236}">
                <a16:creationId xmlns:a16="http://schemas.microsoft.com/office/drawing/2014/main" id="{B484D8EF-D41B-8D5B-51BA-9AFDB7AA2A7F}"/>
              </a:ext>
            </a:extLst>
          </p:cNvPr>
          <p:cNvSpPr>
            <a:spLocks noGrp="1"/>
          </p:cNvSpPr>
          <p:nvPr>
            <p:ph type="body" sz="quarter" idx="99" hasCustomPrompt="1"/>
          </p:nvPr>
        </p:nvSpPr>
        <p:spPr>
          <a:xfrm>
            <a:off x="4104794" y="4873506"/>
            <a:ext cx="496916" cy="519113"/>
          </a:xfrm>
          <a:solidFill>
            <a:schemeClr val="accent1"/>
          </a:solidFill>
        </p:spPr>
        <p:txBody>
          <a:bodyPr/>
          <a:lstStyle>
            <a:lvl1pPr>
              <a:defRPr/>
            </a:lvl1pPr>
          </a:lstStyle>
          <a:p>
            <a:pPr lvl="0"/>
            <a:r>
              <a:rPr lang="en-GB"/>
              <a:t> </a:t>
            </a:r>
          </a:p>
        </p:txBody>
      </p:sp>
      <p:sp>
        <p:nvSpPr>
          <p:cNvPr id="128" name="Text Placeholder 59">
            <a:extLst>
              <a:ext uri="{FF2B5EF4-FFF2-40B4-BE49-F238E27FC236}">
                <a16:creationId xmlns:a16="http://schemas.microsoft.com/office/drawing/2014/main" id="{2E32D40F-3E20-5017-0418-2CF70640CFD8}"/>
              </a:ext>
            </a:extLst>
          </p:cNvPr>
          <p:cNvSpPr>
            <a:spLocks noGrp="1"/>
          </p:cNvSpPr>
          <p:nvPr>
            <p:ph type="body" sz="quarter" idx="100" hasCustomPrompt="1"/>
          </p:nvPr>
        </p:nvSpPr>
        <p:spPr>
          <a:xfrm>
            <a:off x="4104794" y="3473534"/>
            <a:ext cx="496916" cy="519113"/>
          </a:xfrm>
          <a:solidFill>
            <a:schemeClr val="accent1"/>
          </a:solidFill>
        </p:spPr>
        <p:txBody>
          <a:bodyPr/>
          <a:lstStyle>
            <a:lvl1pPr>
              <a:defRPr/>
            </a:lvl1pPr>
          </a:lstStyle>
          <a:p>
            <a:pPr lvl="0"/>
            <a:r>
              <a:rPr lang="en-GB"/>
              <a:t> </a:t>
            </a:r>
          </a:p>
        </p:txBody>
      </p:sp>
      <p:sp>
        <p:nvSpPr>
          <p:cNvPr id="129" name="Text Placeholder 59">
            <a:extLst>
              <a:ext uri="{FF2B5EF4-FFF2-40B4-BE49-F238E27FC236}">
                <a16:creationId xmlns:a16="http://schemas.microsoft.com/office/drawing/2014/main" id="{B631B59E-752C-E334-601C-6629FDEAEC82}"/>
              </a:ext>
            </a:extLst>
          </p:cNvPr>
          <p:cNvSpPr>
            <a:spLocks noGrp="1"/>
          </p:cNvSpPr>
          <p:nvPr>
            <p:ph type="body" sz="quarter" idx="101" hasCustomPrompt="1"/>
          </p:nvPr>
        </p:nvSpPr>
        <p:spPr>
          <a:xfrm>
            <a:off x="4104794" y="2073562"/>
            <a:ext cx="496916" cy="519113"/>
          </a:xfrm>
          <a:solidFill>
            <a:schemeClr val="accent1"/>
          </a:solidFill>
        </p:spPr>
        <p:txBody>
          <a:bodyPr/>
          <a:lstStyle>
            <a:lvl1pPr>
              <a:defRPr/>
            </a:lvl1pPr>
          </a:lstStyle>
          <a:p>
            <a:pPr lvl="0"/>
            <a:r>
              <a:rPr lang="en-GB"/>
              <a:t> </a:t>
            </a:r>
          </a:p>
        </p:txBody>
      </p:sp>
      <p:sp>
        <p:nvSpPr>
          <p:cNvPr id="62" name="Text Placeholder 59">
            <a:extLst>
              <a:ext uri="{FF2B5EF4-FFF2-40B4-BE49-F238E27FC236}">
                <a16:creationId xmlns:a16="http://schemas.microsoft.com/office/drawing/2014/main" id="{C5DE5249-A4CA-7E55-EA1B-6E8D7F5C35D7}"/>
              </a:ext>
            </a:extLst>
          </p:cNvPr>
          <p:cNvSpPr>
            <a:spLocks noGrp="1"/>
          </p:cNvSpPr>
          <p:nvPr>
            <p:ph type="body" sz="quarter" idx="98" hasCustomPrompt="1"/>
          </p:nvPr>
        </p:nvSpPr>
        <p:spPr>
          <a:xfrm>
            <a:off x="450733" y="4873506"/>
            <a:ext cx="496916" cy="519113"/>
          </a:xfrm>
          <a:solidFill>
            <a:schemeClr val="accent1"/>
          </a:solidFill>
        </p:spPr>
        <p:txBody>
          <a:bodyPr/>
          <a:lstStyle>
            <a:lvl1pPr>
              <a:defRPr/>
            </a:lvl1pPr>
          </a:lstStyle>
          <a:p>
            <a:pPr lvl="0"/>
            <a:r>
              <a:rPr lang="en-GB"/>
              <a:t> </a:t>
            </a:r>
          </a:p>
        </p:txBody>
      </p:sp>
      <p:sp>
        <p:nvSpPr>
          <p:cNvPr id="61" name="Text Placeholder 59">
            <a:extLst>
              <a:ext uri="{FF2B5EF4-FFF2-40B4-BE49-F238E27FC236}">
                <a16:creationId xmlns:a16="http://schemas.microsoft.com/office/drawing/2014/main" id="{9E19E88B-853F-B7CB-9226-8492708301E2}"/>
              </a:ext>
            </a:extLst>
          </p:cNvPr>
          <p:cNvSpPr>
            <a:spLocks noGrp="1"/>
          </p:cNvSpPr>
          <p:nvPr>
            <p:ph type="body" sz="quarter" idx="97" hasCustomPrompt="1"/>
          </p:nvPr>
        </p:nvSpPr>
        <p:spPr>
          <a:xfrm>
            <a:off x="450733" y="3481993"/>
            <a:ext cx="496916" cy="519113"/>
          </a:xfrm>
          <a:solidFill>
            <a:schemeClr val="accent1"/>
          </a:solidFill>
        </p:spPr>
        <p:txBody>
          <a:bodyPr/>
          <a:lstStyle>
            <a:lvl1pPr>
              <a:defRPr/>
            </a:lvl1pPr>
          </a:lstStyle>
          <a:p>
            <a:pPr lvl="0"/>
            <a:r>
              <a:rPr lang="en-GB"/>
              <a:t> </a:t>
            </a:r>
          </a:p>
        </p:txBody>
      </p:sp>
      <p:sp>
        <p:nvSpPr>
          <p:cNvPr id="60" name="Text Placeholder 59">
            <a:extLst>
              <a:ext uri="{FF2B5EF4-FFF2-40B4-BE49-F238E27FC236}">
                <a16:creationId xmlns:a16="http://schemas.microsoft.com/office/drawing/2014/main" id="{9894502F-AB31-0215-6A42-A23CCB14B3A9}"/>
              </a:ext>
            </a:extLst>
          </p:cNvPr>
          <p:cNvSpPr>
            <a:spLocks noGrp="1"/>
          </p:cNvSpPr>
          <p:nvPr>
            <p:ph type="body" sz="quarter" idx="96" hasCustomPrompt="1"/>
          </p:nvPr>
        </p:nvSpPr>
        <p:spPr>
          <a:xfrm>
            <a:off x="450733" y="2085976"/>
            <a:ext cx="496916" cy="519113"/>
          </a:xfrm>
          <a:solidFill>
            <a:schemeClr val="accent1"/>
          </a:solidFill>
        </p:spPr>
        <p:txBody>
          <a:bodyPr/>
          <a:lstStyle>
            <a:lvl1pPr>
              <a:defRPr/>
            </a:lvl1pPr>
          </a:lstStyle>
          <a:p>
            <a:pPr lvl="0"/>
            <a:r>
              <a:rPr lang="en-GB"/>
              <a:t> </a:t>
            </a:r>
          </a:p>
        </p:txBody>
      </p:sp>
      <p:grpSp>
        <p:nvGrpSpPr>
          <p:cNvPr id="3" name="Group 2">
            <a:extLst>
              <a:ext uri="{FF2B5EF4-FFF2-40B4-BE49-F238E27FC236}">
                <a16:creationId xmlns:a16="http://schemas.microsoft.com/office/drawing/2014/main" id="{361649B1-B0E6-02C8-D336-5C901EAB35DF}"/>
              </a:ext>
            </a:extLst>
          </p:cNvPr>
          <p:cNvGrpSpPr/>
          <p:nvPr/>
        </p:nvGrpSpPr>
        <p:grpSpPr>
          <a:xfrm>
            <a:off x="-2177850" y="1"/>
            <a:ext cx="2116359" cy="4354799"/>
            <a:chOff x="-2170726" y="0"/>
            <a:chExt cx="2116910" cy="4354799"/>
          </a:xfrm>
        </p:grpSpPr>
        <p:grpSp>
          <p:nvGrpSpPr>
            <p:cNvPr id="6" name="Group 5">
              <a:extLst>
                <a:ext uri="{FF2B5EF4-FFF2-40B4-BE49-F238E27FC236}">
                  <a16:creationId xmlns:a16="http://schemas.microsoft.com/office/drawing/2014/main" id="{483901A3-B181-D7A6-9793-18564BB07F98}"/>
                </a:ext>
              </a:extLst>
            </p:cNvPr>
            <p:cNvGrpSpPr/>
            <p:nvPr/>
          </p:nvGrpSpPr>
          <p:grpSpPr>
            <a:xfrm>
              <a:off x="-2170726" y="0"/>
              <a:ext cx="2116910" cy="4354799"/>
              <a:chOff x="1841345" y="1593847"/>
              <a:chExt cx="2116910" cy="4354799"/>
            </a:xfrm>
          </p:grpSpPr>
          <p:sp>
            <p:nvSpPr>
              <p:cNvPr id="13" name="Rectangle 12">
                <a:extLst>
                  <a:ext uri="{FF2B5EF4-FFF2-40B4-BE49-F238E27FC236}">
                    <a16:creationId xmlns:a16="http://schemas.microsoft.com/office/drawing/2014/main" id="{2B36B062-70F1-5356-0939-F1F9E2D041DB}"/>
                  </a:ext>
                </a:extLst>
              </p:cNvPr>
              <p:cNvSpPr/>
              <p:nvPr/>
            </p:nvSpPr>
            <p:spPr>
              <a:xfrm>
                <a:off x="1841345" y="1593847"/>
                <a:ext cx="2094954" cy="4354799"/>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333333"/>
                  </a:solidFill>
                </a:endParaRPr>
              </a:p>
            </p:txBody>
          </p:sp>
          <p:sp>
            <p:nvSpPr>
              <p:cNvPr id="15" name="Rectangle 14">
                <a:extLst>
                  <a:ext uri="{FF2B5EF4-FFF2-40B4-BE49-F238E27FC236}">
                    <a16:creationId xmlns:a16="http://schemas.microsoft.com/office/drawing/2014/main" id="{FDB7B393-D8A4-A867-6000-DB684BC74389}"/>
                  </a:ext>
                </a:extLst>
              </p:cNvPr>
              <p:cNvSpPr/>
              <p:nvPr/>
            </p:nvSpPr>
            <p:spPr>
              <a:xfrm>
                <a:off x="1841345" y="1593847"/>
                <a:ext cx="2094953" cy="6882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799">
                  <a:solidFill>
                    <a:srgbClr val="333333"/>
                  </a:solidFill>
                </a:endParaRPr>
              </a:p>
            </p:txBody>
          </p:sp>
          <p:sp>
            <p:nvSpPr>
              <p:cNvPr id="25" name="TextBox 24">
                <a:extLst>
                  <a:ext uri="{FF2B5EF4-FFF2-40B4-BE49-F238E27FC236}">
                    <a16:creationId xmlns:a16="http://schemas.microsoft.com/office/drawing/2014/main" id="{88AFD635-E0F6-C89E-7406-FAA200E0721E}"/>
                  </a:ext>
                </a:extLst>
              </p:cNvPr>
              <p:cNvSpPr txBox="1"/>
              <p:nvPr/>
            </p:nvSpPr>
            <p:spPr>
              <a:xfrm>
                <a:off x="1986125" y="1707138"/>
                <a:ext cx="1805394" cy="461665"/>
              </a:xfrm>
              <a:prstGeom prst="rect">
                <a:avLst/>
              </a:prstGeom>
              <a:noFill/>
            </p:spPr>
            <p:txBody>
              <a:bodyPr wrap="square" rtlCol="0">
                <a:spAutoFit/>
              </a:bodyPr>
              <a:lstStyle/>
              <a:p>
                <a:pPr algn="ctr"/>
                <a:r>
                  <a:rPr lang="en-GB" sz="1200">
                    <a:solidFill>
                      <a:srgbClr val="333333"/>
                    </a:solidFill>
                    <a:latin typeface="+mn-lt"/>
                  </a:rPr>
                  <a:t>HOW TO USE BULLET POINTS</a:t>
                </a:r>
              </a:p>
            </p:txBody>
          </p:sp>
          <p:sp>
            <p:nvSpPr>
              <p:cNvPr id="26" name="TextBox 25">
                <a:extLst>
                  <a:ext uri="{FF2B5EF4-FFF2-40B4-BE49-F238E27FC236}">
                    <a16:creationId xmlns:a16="http://schemas.microsoft.com/office/drawing/2014/main" id="{08583100-F845-C7A3-7AF5-2B401945B353}"/>
                  </a:ext>
                </a:extLst>
              </p:cNvPr>
              <p:cNvSpPr txBox="1"/>
              <p:nvPr/>
            </p:nvSpPr>
            <p:spPr>
              <a:xfrm>
                <a:off x="1863302" y="4421432"/>
                <a:ext cx="2094953" cy="553998"/>
              </a:xfrm>
              <a:prstGeom prst="rect">
                <a:avLst/>
              </a:prstGeom>
              <a:noFill/>
            </p:spPr>
            <p:txBody>
              <a:bodyPr wrap="square" rtlCol="0">
                <a:spAutoFit/>
              </a:bodyPr>
              <a:lstStyle/>
              <a:p>
                <a:r>
                  <a:rPr lang="en-GB" sz="1000" b="1">
                    <a:solidFill>
                      <a:srgbClr val="333333"/>
                    </a:solidFill>
                  </a:rPr>
                  <a:t>3. </a:t>
                </a:r>
                <a:r>
                  <a:rPr lang="en-GB" sz="1000">
                    <a:solidFill>
                      <a:srgbClr val="333333"/>
                    </a:solidFill>
                  </a:rPr>
                  <a:t>If you want to remove them, just click the </a:t>
                </a:r>
                <a:r>
                  <a:rPr lang="en-GB" sz="1000" b="0">
                    <a:solidFill>
                      <a:srgbClr val="333333"/>
                    </a:solidFill>
                    <a:latin typeface="Arial" panose="020B0604020202020204" pitchFamily="34" charset="0"/>
                  </a:rPr>
                  <a:t>Decrease List Level </a:t>
                </a:r>
                <a:r>
                  <a:rPr lang="en-GB" sz="1000" b="0">
                    <a:solidFill>
                      <a:srgbClr val="333333"/>
                    </a:solidFill>
                  </a:rPr>
                  <a:t>button.</a:t>
                </a:r>
                <a:endParaRPr lang="en-GB" sz="1000" b="1">
                  <a:solidFill>
                    <a:srgbClr val="333333"/>
                  </a:solidFill>
                </a:endParaRPr>
              </a:p>
            </p:txBody>
          </p:sp>
          <p:sp>
            <p:nvSpPr>
              <p:cNvPr id="27" name="TextBox 26">
                <a:extLst>
                  <a:ext uri="{FF2B5EF4-FFF2-40B4-BE49-F238E27FC236}">
                    <a16:creationId xmlns:a16="http://schemas.microsoft.com/office/drawing/2014/main" id="{16D50D19-EEF9-DC24-2428-4C8953712C8C}"/>
                  </a:ext>
                </a:extLst>
              </p:cNvPr>
              <p:cNvSpPr txBox="1"/>
              <p:nvPr/>
            </p:nvSpPr>
            <p:spPr>
              <a:xfrm>
                <a:off x="1863302" y="2358061"/>
                <a:ext cx="2094953" cy="553998"/>
              </a:xfrm>
              <a:prstGeom prst="rect">
                <a:avLst/>
              </a:prstGeom>
              <a:noFill/>
            </p:spPr>
            <p:txBody>
              <a:bodyPr wrap="square" rtlCol="0">
                <a:spAutoFit/>
              </a:bodyPr>
              <a:lstStyle/>
              <a:p>
                <a:r>
                  <a:rPr lang="en-GB" sz="1000" b="1">
                    <a:solidFill>
                      <a:srgbClr val="333333"/>
                    </a:solidFill>
                  </a:rPr>
                  <a:t>1. </a:t>
                </a:r>
                <a:r>
                  <a:rPr lang="en-GB" sz="1000">
                    <a:solidFill>
                      <a:srgbClr val="333333"/>
                    </a:solidFill>
                  </a:rPr>
                  <a:t>If you want to use your pre-formatted bullets, click on the </a:t>
                </a:r>
                <a:r>
                  <a:rPr lang="en-GB" sz="1000" b="0">
                    <a:solidFill>
                      <a:srgbClr val="333333"/>
                    </a:solidFill>
                    <a:latin typeface="Arial" panose="020B0604020202020204" pitchFamily="34" charset="0"/>
                  </a:rPr>
                  <a:t>Increase List Level </a:t>
                </a:r>
                <a:r>
                  <a:rPr lang="en-GB" sz="1000" b="0">
                    <a:solidFill>
                      <a:srgbClr val="333333"/>
                    </a:solidFill>
                  </a:rPr>
                  <a:t>button.</a:t>
                </a:r>
              </a:p>
            </p:txBody>
          </p:sp>
          <p:sp>
            <p:nvSpPr>
              <p:cNvPr id="28" name="TextBox 27">
                <a:extLst>
                  <a:ext uri="{FF2B5EF4-FFF2-40B4-BE49-F238E27FC236}">
                    <a16:creationId xmlns:a16="http://schemas.microsoft.com/office/drawing/2014/main" id="{AF79312B-9574-3011-05FC-26C51D6DCF46}"/>
                  </a:ext>
                </a:extLst>
              </p:cNvPr>
              <p:cNvSpPr txBox="1"/>
              <p:nvPr/>
            </p:nvSpPr>
            <p:spPr>
              <a:xfrm>
                <a:off x="1863302" y="3822005"/>
                <a:ext cx="2094953" cy="553998"/>
              </a:xfrm>
              <a:prstGeom prst="rect">
                <a:avLst/>
              </a:prstGeom>
              <a:noFill/>
            </p:spPr>
            <p:txBody>
              <a:bodyPr wrap="square" rtlCol="0">
                <a:spAutoFit/>
              </a:bodyPr>
              <a:lstStyle/>
              <a:p>
                <a:r>
                  <a:rPr lang="en-GB" sz="1000" b="1">
                    <a:solidFill>
                      <a:srgbClr val="333333"/>
                    </a:solidFill>
                  </a:rPr>
                  <a:t>2. </a:t>
                </a:r>
                <a:r>
                  <a:rPr lang="en-GB" sz="1000">
                    <a:solidFill>
                      <a:srgbClr val="333333"/>
                    </a:solidFill>
                  </a:rPr>
                  <a:t>To indent your bullets </a:t>
                </a:r>
                <a:br>
                  <a:rPr lang="en-GB" sz="1000">
                    <a:solidFill>
                      <a:srgbClr val="333333"/>
                    </a:solidFill>
                  </a:rPr>
                </a:br>
                <a:r>
                  <a:rPr lang="en-GB" sz="1000">
                    <a:solidFill>
                      <a:srgbClr val="333333"/>
                    </a:solidFill>
                  </a:rPr>
                  <a:t>to the next level, click on</a:t>
                </a:r>
                <a:r>
                  <a:rPr lang="en-GB" sz="1000" b="1">
                    <a:solidFill>
                      <a:srgbClr val="333333"/>
                    </a:solidFill>
                  </a:rPr>
                  <a:t> </a:t>
                </a:r>
                <a:r>
                  <a:rPr lang="en-GB" sz="1000" b="0">
                    <a:solidFill>
                      <a:srgbClr val="333333"/>
                    </a:solidFill>
                    <a:latin typeface="Arial" panose="020B0604020202020204" pitchFamily="34" charset="0"/>
                  </a:rPr>
                  <a:t>Increase List Level </a:t>
                </a:r>
                <a:r>
                  <a:rPr lang="en-GB" sz="1000" b="0">
                    <a:solidFill>
                      <a:srgbClr val="333333"/>
                    </a:solidFill>
                  </a:rPr>
                  <a:t>again</a:t>
                </a:r>
                <a:r>
                  <a:rPr lang="en-GB" sz="1000">
                    <a:solidFill>
                      <a:srgbClr val="333333"/>
                    </a:solidFill>
                  </a:rPr>
                  <a:t>.</a:t>
                </a:r>
              </a:p>
            </p:txBody>
          </p:sp>
        </p:grpSp>
        <p:pic>
          <p:nvPicPr>
            <p:cNvPr id="7" name="Picture 6">
              <a:extLst>
                <a:ext uri="{FF2B5EF4-FFF2-40B4-BE49-F238E27FC236}">
                  <a16:creationId xmlns:a16="http://schemas.microsoft.com/office/drawing/2014/main" id="{70B82A41-675A-09F8-F908-D604A7C8C107}"/>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743959" y="1421385"/>
              <a:ext cx="1257300" cy="733425"/>
            </a:xfrm>
            <a:prstGeom prst="rect">
              <a:avLst/>
            </a:prstGeom>
          </p:spPr>
        </p:pic>
        <p:sp>
          <p:nvSpPr>
            <p:cNvPr id="8" name="Oval 7">
              <a:extLst>
                <a:ext uri="{FF2B5EF4-FFF2-40B4-BE49-F238E27FC236}">
                  <a16:creationId xmlns:a16="http://schemas.microsoft.com/office/drawing/2014/main" id="{7D0BEFAE-31E8-4C78-6B91-36911C6C3607}"/>
                </a:ext>
              </a:extLst>
            </p:cNvPr>
            <p:cNvSpPr/>
            <p:nvPr/>
          </p:nvSpPr>
          <p:spPr>
            <a:xfrm>
              <a:off x="-833829" y="1427869"/>
              <a:ext cx="365461" cy="365461"/>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Aft>
                  <a:spcPts val="600"/>
                </a:spcAft>
              </a:pPr>
              <a:endParaRPr lang="en-GB" sz="1400"/>
            </a:p>
          </p:txBody>
        </p:sp>
        <p:pic>
          <p:nvPicPr>
            <p:cNvPr id="9" name="Picture 8">
              <a:extLst>
                <a:ext uri="{FF2B5EF4-FFF2-40B4-BE49-F238E27FC236}">
                  <a16:creationId xmlns:a16="http://schemas.microsoft.com/office/drawing/2014/main" id="{00980F3E-547E-8994-51A5-ACCB25A46A13}"/>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743959" y="3490852"/>
              <a:ext cx="1257300" cy="723900"/>
            </a:xfrm>
            <a:prstGeom prst="rect">
              <a:avLst/>
            </a:prstGeom>
          </p:spPr>
        </p:pic>
        <p:sp>
          <p:nvSpPr>
            <p:cNvPr id="11" name="Oval 10">
              <a:extLst>
                <a:ext uri="{FF2B5EF4-FFF2-40B4-BE49-F238E27FC236}">
                  <a16:creationId xmlns:a16="http://schemas.microsoft.com/office/drawing/2014/main" id="{CB851FF3-3670-6384-35BA-50BE81178093}"/>
                </a:ext>
              </a:extLst>
            </p:cNvPr>
            <p:cNvSpPr/>
            <p:nvPr/>
          </p:nvSpPr>
          <p:spPr>
            <a:xfrm>
              <a:off x="-1055285" y="3502818"/>
              <a:ext cx="365461" cy="365461"/>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Aft>
                  <a:spcPts val="600"/>
                </a:spcAft>
              </a:pPr>
              <a:endParaRPr lang="en-GB" sz="1400"/>
            </a:p>
          </p:txBody>
        </p:sp>
      </p:grpSp>
      <p:sp>
        <p:nvSpPr>
          <p:cNvPr id="135" name="Text Placeholder 54">
            <a:extLst>
              <a:ext uri="{FF2B5EF4-FFF2-40B4-BE49-F238E27FC236}">
                <a16:creationId xmlns:a16="http://schemas.microsoft.com/office/drawing/2014/main" id="{9FB24513-2F01-6D52-DED7-A6B18FAFE7E1}"/>
              </a:ext>
            </a:extLst>
          </p:cNvPr>
          <p:cNvSpPr>
            <a:spLocks noGrp="1"/>
          </p:cNvSpPr>
          <p:nvPr>
            <p:ph type="body" sz="quarter" idx="49" hasCustomPrompt="1"/>
          </p:nvPr>
        </p:nvSpPr>
        <p:spPr>
          <a:xfrm>
            <a:off x="1059975" y="2094612"/>
            <a:ext cx="2908331" cy="407988"/>
          </a:xfrm>
        </p:spPr>
        <p:txBody>
          <a:bodyPr/>
          <a:lstStyle>
            <a:lvl1pPr>
              <a:defRPr sz="1600">
                <a:latin typeface="+mj-lt"/>
              </a:defRPr>
            </a:lvl1pPr>
          </a:lstStyle>
          <a:p>
            <a:pPr lvl="0"/>
            <a:r>
              <a:rPr lang="en-GB"/>
              <a:t>Insert title</a:t>
            </a:r>
          </a:p>
        </p:txBody>
      </p:sp>
      <p:sp>
        <p:nvSpPr>
          <p:cNvPr id="136" name="Text Placeholder 57">
            <a:extLst>
              <a:ext uri="{FF2B5EF4-FFF2-40B4-BE49-F238E27FC236}">
                <a16:creationId xmlns:a16="http://schemas.microsoft.com/office/drawing/2014/main" id="{21062A8E-51A9-5E75-879F-8DC217AEECDF}"/>
              </a:ext>
            </a:extLst>
          </p:cNvPr>
          <p:cNvSpPr>
            <a:spLocks noGrp="1"/>
          </p:cNvSpPr>
          <p:nvPr>
            <p:ph type="body" sz="quarter" idx="50" hasCustomPrompt="1"/>
          </p:nvPr>
        </p:nvSpPr>
        <p:spPr>
          <a:xfrm>
            <a:off x="1060720" y="2506951"/>
            <a:ext cx="2908330" cy="782858"/>
          </a:xfrm>
        </p:spPr>
        <p:txBody>
          <a:bodyPr/>
          <a:lstStyle>
            <a:lvl1pPr>
              <a:defRPr sz="1050">
                <a:latin typeface="+mn-lt"/>
              </a:defRPr>
            </a:lvl1pPr>
            <a:lvl2pPr>
              <a:defRPr sz="1050">
                <a:latin typeface="+mn-lt"/>
              </a:defRPr>
            </a:lvl2pPr>
            <a:lvl3pPr>
              <a:defRPr sz="1000">
                <a:latin typeface="+mn-lt"/>
              </a:defRPr>
            </a:lvl3pPr>
            <a:lvl4pPr>
              <a:defRPr sz="900">
                <a:latin typeface="+mn-lt"/>
              </a:defRPr>
            </a:lvl4pPr>
            <a:lvl5pPr>
              <a:defRPr sz="1050">
                <a:latin typeface="+mn-lt"/>
              </a:defRPr>
            </a:lvl5pPr>
          </a:lstStyle>
          <a:p>
            <a:pPr lvl="0"/>
            <a:r>
              <a:rPr lang="en-GB"/>
              <a:t>Insert text</a:t>
            </a:r>
          </a:p>
          <a:p>
            <a:pPr lvl="1"/>
            <a:r>
              <a:rPr lang="en-GB"/>
              <a:t>Second level</a:t>
            </a:r>
          </a:p>
          <a:p>
            <a:pPr lvl="2"/>
            <a:r>
              <a:rPr lang="en-GB"/>
              <a:t>Third level</a:t>
            </a:r>
          </a:p>
          <a:p>
            <a:pPr lvl="3"/>
            <a:r>
              <a:rPr lang="en-GB"/>
              <a:t>Fourth level</a:t>
            </a:r>
          </a:p>
          <a:p>
            <a:pPr lvl="4"/>
            <a:r>
              <a:rPr lang="en-GB"/>
              <a:t>Fifth level</a:t>
            </a:r>
          </a:p>
        </p:txBody>
      </p:sp>
      <p:sp>
        <p:nvSpPr>
          <p:cNvPr id="137" name="Picture Placeholder 79">
            <a:extLst>
              <a:ext uri="{FF2B5EF4-FFF2-40B4-BE49-F238E27FC236}">
                <a16:creationId xmlns:a16="http://schemas.microsoft.com/office/drawing/2014/main" id="{A168F1AA-43B9-4ED3-4C41-4B27DB89F4B0}"/>
              </a:ext>
            </a:extLst>
          </p:cNvPr>
          <p:cNvSpPr>
            <a:spLocks noGrp="1"/>
          </p:cNvSpPr>
          <p:nvPr>
            <p:ph type="pic" sz="quarter" idx="30" hasCustomPrompt="1"/>
          </p:nvPr>
        </p:nvSpPr>
        <p:spPr>
          <a:xfrm>
            <a:off x="453565" y="2094612"/>
            <a:ext cx="496916" cy="498176"/>
          </a:xfrm>
        </p:spPr>
        <p:txBody>
          <a:bodyPr/>
          <a:lstStyle>
            <a:lvl1pPr algn="ctr">
              <a:defRPr sz="1050"/>
            </a:lvl1pPr>
          </a:lstStyle>
          <a:p>
            <a:r>
              <a:rPr lang="en-GB"/>
              <a:t>Icon</a:t>
            </a:r>
          </a:p>
        </p:txBody>
      </p:sp>
      <p:sp>
        <p:nvSpPr>
          <p:cNvPr id="163" name="Text Placeholder 54">
            <a:extLst>
              <a:ext uri="{FF2B5EF4-FFF2-40B4-BE49-F238E27FC236}">
                <a16:creationId xmlns:a16="http://schemas.microsoft.com/office/drawing/2014/main" id="{05DB6BF5-CC7A-1B67-A970-46896D655989}"/>
              </a:ext>
            </a:extLst>
          </p:cNvPr>
          <p:cNvSpPr>
            <a:spLocks noGrp="1"/>
          </p:cNvSpPr>
          <p:nvPr>
            <p:ph type="body" sz="quarter" idx="57" hasCustomPrompt="1"/>
          </p:nvPr>
        </p:nvSpPr>
        <p:spPr>
          <a:xfrm>
            <a:off x="4711205" y="2090261"/>
            <a:ext cx="2908331" cy="407988"/>
          </a:xfrm>
        </p:spPr>
        <p:txBody>
          <a:bodyPr/>
          <a:lstStyle>
            <a:lvl1pPr>
              <a:defRPr sz="1600">
                <a:latin typeface="+mj-lt"/>
              </a:defRPr>
            </a:lvl1pPr>
          </a:lstStyle>
          <a:p>
            <a:pPr lvl="0"/>
            <a:r>
              <a:rPr lang="en-GB"/>
              <a:t>Insert title</a:t>
            </a:r>
          </a:p>
        </p:txBody>
      </p:sp>
      <p:sp>
        <p:nvSpPr>
          <p:cNvPr id="164" name="Text Placeholder 57">
            <a:extLst>
              <a:ext uri="{FF2B5EF4-FFF2-40B4-BE49-F238E27FC236}">
                <a16:creationId xmlns:a16="http://schemas.microsoft.com/office/drawing/2014/main" id="{E9BA4DDE-432D-4B76-1DBB-2D1B329CCD79}"/>
              </a:ext>
            </a:extLst>
          </p:cNvPr>
          <p:cNvSpPr>
            <a:spLocks noGrp="1"/>
          </p:cNvSpPr>
          <p:nvPr>
            <p:ph type="body" sz="quarter" idx="58" hasCustomPrompt="1"/>
          </p:nvPr>
        </p:nvSpPr>
        <p:spPr>
          <a:xfrm>
            <a:off x="4711950" y="2502600"/>
            <a:ext cx="2908330" cy="782858"/>
          </a:xfrm>
        </p:spPr>
        <p:txBody>
          <a:bodyPr/>
          <a:lstStyle>
            <a:lvl1pPr>
              <a:defRPr sz="1050">
                <a:latin typeface="+mn-lt"/>
              </a:defRPr>
            </a:lvl1pPr>
            <a:lvl2pPr>
              <a:defRPr sz="1050">
                <a:latin typeface="+mn-lt"/>
              </a:defRPr>
            </a:lvl2pPr>
            <a:lvl3pPr>
              <a:defRPr sz="1000">
                <a:latin typeface="+mn-lt"/>
              </a:defRPr>
            </a:lvl3pPr>
            <a:lvl4pPr>
              <a:defRPr sz="900">
                <a:latin typeface="+mn-lt"/>
              </a:defRPr>
            </a:lvl4pPr>
            <a:lvl5pPr>
              <a:defRPr sz="1050">
                <a:latin typeface="+mn-lt"/>
              </a:defRPr>
            </a:lvl5pPr>
          </a:lstStyle>
          <a:p>
            <a:pPr lvl="0"/>
            <a:r>
              <a:rPr lang="en-GB"/>
              <a:t>Insert text</a:t>
            </a:r>
          </a:p>
          <a:p>
            <a:pPr lvl="1"/>
            <a:r>
              <a:rPr lang="en-GB"/>
              <a:t>Second level</a:t>
            </a:r>
          </a:p>
          <a:p>
            <a:pPr lvl="2"/>
            <a:r>
              <a:rPr lang="en-GB"/>
              <a:t>Third level</a:t>
            </a:r>
          </a:p>
          <a:p>
            <a:pPr lvl="3"/>
            <a:r>
              <a:rPr lang="en-GB"/>
              <a:t>Fourth level</a:t>
            </a:r>
          </a:p>
          <a:p>
            <a:pPr lvl="4"/>
            <a:r>
              <a:rPr lang="en-GB"/>
              <a:t>Fifth level</a:t>
            </a:r>
          </a:p>
        </p:txBody>
      </p:sp>
      <p:sp>
        <p:nvSpPr>
          <p:cNvPr id="165" name="Picture Placeholder 79">
            <a:extLst>
              <a:ext uri="{FF2B5EF4-FFF2-40B4-BE49-F238E27FC236}">
                <a16:creationId xmlns:a16="http://schemas.microsoft.com/office/drawing/2014/main" id="{30597102-1043-A1AE-7574-826352E743DF}"/>
              </a:ext>
            </a:extLst>
          </p:cNvPr>
          <p:cNvSpPr>
            <a:spLocks noGrp="1"/>
          </p:cNvSpPr>
          <p:nvPr>
            <p:ph type="pic" sz="quarter" idx="59" hasCustomPrompt="1"/>
          </p:nvPr>
        </p:nvSpPr>
        <p:spPr>
          <a:xfrm>
            <a:off x="4104795" y="2090261"/>
            <a:ext cx="496916" cy="498176"/>
          </a:xfrm>
        </p:spPr>
        <p:txBody>
          <a:bodyPr/>
          <a:lstStyle>
            <a:lvl1pPr algn="ctr">
              <a:defRPr sz="1050"/>
            </a:lvl1pPr>
          </a:lstStyle>
          <a:p>
            <a:r>
              <a:rPr lang="en-GB"/>
              <a:t>Icon</a:t>
            </a:r>
          </a:p>
        </p:txBody>
      </p:sp>
      <p:sp>
        <p:nvSpPr>
          <p:cNvPr id="172" name="Text Placeholder 54">
            <a:extLst>
              <a:ext uri="{FF2B5EF4-FFF2-40B4-BE49-F238E27FC236}">
                <a16:creationId xmlns:a16="http://schemas.microsoft.com/office/drawing/2014/main" id="{31AED212-02D6-D66B-BA9D-2B41CEA458F5}"/>
              </a:ext>
            </a:extLst>
          </p:cNvPr>
          <p:cNvSpPr>
            <a:spLocks noGrp="1"/>
          </p:cNvSpPr>
          <p:nvPr>
            <p:ph type="body" sz="quarter" idx="66" hasCustomPrompt="1"/>
          </p:nvPr>
        </p:nvSpPr>
        <p:spPr>
          <a:xfrm>
            <a:off x="8362434" y="2085910"/>
            <a:ext cx="2908331" cy="407988"/>
          </a:xfrm>
        </p:spPr>
        <p:txBody>
          <a:bodyPr/>
          <a:lstStyle>
            <a:lvl1pPr>
              <a:defRPr sz="1600">
                <a:latin typeface="+mj-lt"/>
              </a:defRPr>
            </a:lvl1pPr>
          </a:lstStyle>
          <a:p>
            <a:pPr lvl="0"/>
            <a:r>
              <a:rPr lang="en-GB"/>
              <a:t>Insert title</a:t>
            </a:r>
          </a:p>
        </p:txBody>
      </p:sp>
      <p:sp>
        <p:nvSpPr>
          <p:cNvPr id="173" name="Text Placeholder 57">
            <a:extLst>
              <a:ext uri="{FF2B5EF4-FFF2-40B4-BE49-F238E27FC236}">
                <a16:creationId xmlns:a16="http://schemas.microsoft.com/office/drawing/2014/main" id="{BA606C46-539E-AF69-2822-FEB4A5FAAF2E}"/>
              </a:ext>
            </a:extLst>
          </p:cNvPr>
          <p:cNvSpPr>
            <a:spLocks noGrp="1"/>
          </p:cNvSpPr>
          <p:nvPr>
            <p:ph type="body" sz="quarter" idx="67" hasCustomPrompt="1"/>
          </p:nvPr>
        </p:nvSpPr>
        <p:spPr>
          <a:xfrm>
            <a:off x="8363180" y="2498249"/>
            <a:ext cx="2908330" cy="782858"/>
          </a:xfrm>
        </p:spPr>
        <p:txBody>
          <a:bodyPr/>
          <a:lstStyle>
            <a:lvl1pPr>
              <a:defRPr sz="1050">
                <a:latin typeface="+mn-lt"/>
              </a:defRPr>
            </a:lvl1pPr>
            <a:lvl2pPr>
              <a:defRPr sz="1050">
                <a:latin typeface="+mn-lt"/>
              </a:defRPr>
            </a:lvl2pPr>
            <a:lvl3pPr>
              <a:defRPr sz="1000">
                <a:latin typeface="+mn-lt"/>
              </a:defRPr>
            </a:lvl3pPr>
            <a:lvl4pPr>
              <a:defRPr sz="900">
                <a:latin typeface="+mn-lt"/>
              </a:defRPr>
            </a:lvl4pPr>
            <a:lvl5pPr>
              <a:defRPr sz="1050">
                <a:latin typeface="+mn-lt"/>
              </a:defRPr>
            </a:lvl5pPr>
          </a:lstStyle>
          <a:p>
            <a:pPr lvl="0"/>
            <a:r>
              <a:rPr lang="en-GB"/>
              <a:t>Insert text</a:t>
            </a:r>
          </a:p>
          <a:p>
            <a:pPr lvl="1"/>
            <a:r>
              <a:rPr lang="en-GB"/>
              <a:t>Second level</a:t>
            </a:r>
          </a:p>
          <a:p>
            <a:pPr lvl="2"/>
            <a:r>
              <a:rPr lang="en-GB"/>
              <a:t>Third level</a:t>
            </a:r>
          </a:p>
          <a:p>
            <a:pPr lvl="3"/>
            <a:r>
              <a:rPr lang="en-GB"/>
              <a:t>Fourth level</a:t>
            </a:r>
          </a:p>
          <a:p>
            <a:pPr lvl="4"/>
            <a:r>
              <a:rPr lang="en-GB"/>
              <a:t>Fifth level</a:t>
            </a:r>
          </a:p>
        </p:txBody>
      </p:sp>
      <p:sp>
        <p:nvSpPr>
          <p:cNvPr id="174" name="Picture Placeholder 79">
            <a:extLst>
              <a:ext uri="{FF2B5EF4-FFF2-40B4-BE49-F238E27FC236}">
                <a16:creationId xmlns:a16="http://schemas.microsoft.com/office/drawing/2014/main" id="{85868138-10D3-7D22-FF93-993C74DAD770}"/>
              </a:ext>
            </a:extLst>
          </p:cNvPr>
          <p:cNvSpPr>
            <a:spLocks noGrp="1"/>
          </p:cNvSpPr>
          <p:nvPr>
            <p:ph type="pic" sz="quarter" idx="68" hasCustomPrompt="1"/>
          </p:nvPr>
        </p:nvSpPr>
        <p:spPr>
          <a:xfrm>
            <a:off x="7756025" y="2085910"/>
            <a:ext cx="496916" cy="498176"/>
          </a:xfrm>
        </p:spPr>
        <p:txBody>
          <a:bodyPr/>
          <a:lstStyle>
            <a:lvl1pPr algn="ctr">
              <a:defRPr sz="1050"/>
            </a:lvl1pPr>
          </a:lstStyle>
          <a:p>
            <a:r>
              <a:rPr lang="en-GB"/>
              <a:t>Icon</a:t>
            </a:r>
          </a:p>
        </p:txBody>
      </p:sp>
      <p:sp>
        <p:nvSpPr>
          <p:cNvPr id="12" name="Text Placeholder 54">
            <a:extLst>
              <a:ext uri="{FF2B5EF4-FFF2-40B4-BE49-F238E27FC236}">
                <a16:creationId xmlns:a16="http://schemas.microsoft.com/office/drawing/2014/main" id="{5CCF5692-52D5-D7EF-7D52-0D3AAF00E202}"/>
              </a:ext>
            </a:extLst>
          </p:cNvPr>
          <p:cNvSpPr>
            <a:spLocks noGrp="1"/>
          </p:cNvSpPr>
          <p:nvPr>
            <p:ph type="body" sz="quarter" idx="78" hasCustomPrompt="1"/>
          </p:nvPr>
        </p:nvSpPr>
        <p:spPr>
          <a:xfrm>
            <a:off x="1059975" y="3490694"/>
            <a:ext cx="2908331" cy="407988"/>
          </a:xfrm>
        </p:spPr>
        <p:txBody>
          <a:bodyPr/>
          <a:lstStyle>
            <a:lvl1pPr>
              <a:defRPr sz="1600">
                <a:latin typeface="+mj-lt"/>
              </a:defRPr>
            </a:lvl1pPr>
          </a:lstStyle>
          <a:p>
            <a:pPr lvl="0"/>
            <a:r>
              <a:rPr lang="en-GB"/>
              <a:t>Insert title</a:t>
            </a:r>
          </a:p>
        </p:txBody>
      </p:sp>
      <p:sp>
        <p:nvSpPr>
          <p:cNvPr id="14" name="Text Placeholder 57">
            <a:extLst>
              <a:ext uri="{FF2B5EF4-FFF2-40B4-BE49-F238E27FC236}">
                <a16:creationId xmlns:a16="http://schemas.microsoft.com/office/drawing/2014/main" id="{3CCAF7B2-8945-6ADD-CBBB-1ACA60FB88BA}"/>
              </a:ext>
            </a:extLst>
          </p:cNvPr>
          <p:cNvSpPr>
            <a:spLocks noGrp="1"/>
          </p:cNvSpPr>
          <p:nvPr>
            <p:ph type="body" sz="quarter" idx="79" hasCustomPrompt="1"/>
          </p:nvPr>
        </p:nvSpPr>
        <p:spPr>
          <a:xfrm>
            <a:off x="1060720" y="3903033"/>
            <a:ext cx="2908330" cy="782858"/>
          </a:xfrm>
        </p:spPr>
        <p:txBody>
          <a:bodyPr/>
          <a:lstStyle>
            <a:lvl1pPr>
              <a:defRPr sz="1050">
                <a:latin typeface="+mn-lt"/>
              </a:defRPr>
            </a:lvl1pPr>
            <a:lvl2pPr>
              <a:defRPr sz="1050">
                <a:latin typeface="+mn-lt"/>
              </a:defRPr>
            </a:lvl2pPr>
            <a:lvl3pPr>
              <a:defRPr sz="1000">
                <a:latin typeface="+mn-lt"/>
              </a:defRPr>
            </a:lvl3pPr>
            <a:lvl4pPr>
              <a:defRPr sz="900">
                <a:latin typeface="+mn-lt"/>
              </a:defRPr>
            </a:lvl4pPr>
            <a:lvl5pPr>
              <a:defRPr sz="1050">
                <a:latin typeface="+mn-lt"/>
              </a:defRPr>
            </a:lvl5pPr>
          </a:lstStyle>
          <a:p>
            <a:pPr lvl="0"/>
            <a:r>
              <a:rPr lang="en-GB"/>
              <a:t>Insert text</a:t>
            </a:r>
          </a:p>
          <a:p>
            <a:pPr lvl="1"/>
            <a:r>
              <a:rPr lang="en-GB"/>
              <a:t>Second level</a:t>
            </a:r>
          </a:p>
          <a:p>
            <a:pPr lvl="2"/>
            <a:r>
              <a:rPr lang="en-GB"/>
              <a:t>Third level</a:t>
            </a:r>
          </a:p>
          <a:p>
            <a:pPr lvl="3"/>
            <a:r>
              <a:rPr lang="en-GB"/>
              <a:t>Fourth level</a:t>
            </a:r>
          </a:p>
          <a:p>
            <a:pPr lvl="4"/>
            <a:r>
              <a:rPr lang="en-GB"/>
              <a:t>Fifth level</a:t>
            </a:r>
          </a:p>
        </p:txBody>
      </p:sp>
      <p:sp>
        <p:nvSpPr>
          <p:cNvPr id="16" name="Picture Placeholder 79">
            <a:extLst>
              <a:ext uri="{FF2B5EF4-FFF2-40B4-BE49-F238E27FC236}">
                <a16:creationId xmlns:a16="http://schemas.microsoft.com/office/drawing/2014/main" id="{B2FA5F54-A9C9-84B5-6140-AD6715897551}"/>
              </a:ext>
            </a:extLst>
          </p:cNvPr>
          <p:cNvSpPr>
            <a:spLocks noGrp="1"/>
          </p:cNvSpPr>
          <p:nvPr>
            <p:ph type="pic" sz="quarter" idx="80" hasCustomPrompt="1"/>
          </p:nvPr>
        </p:nvSpPr>
        <p:spPr>
          <a:xfrm>
            <a:off x="453565" y="3490694"/>
            <a:ext cx="496916" cy="498176"/>
          </a:xfrm>
        </p:spPr>
        <p:txBody>
          <a:bodyPr/>
          <a:lstStyle>
            <a:lvl1pPr algn="ctr">
              <a:defRPr sz="1050"/>
            </a:lvl1pPr>
          </a:lstStyle>
          <a:p>
            <a:r>
              <a:rPr lang="en-GB"/>
              <a:t>Icon</a:t>
            </a:r>
          </a:p>
        </p:txBody>
      </p:sp>
      <p:sp>
        <p:nvSpPr>
          <p:cNvPr id="17" name="Text Placeholder 54">
            <a:extLst>
              <a:ext uri="{FF2B5EF4-FFF2-40B4-BE49-F238E27FC236}">
                <a16:creationId xmlns:a16="http://schemas.microsoft.com/office/drawing/2014/main" id="{A093E6A1-A64A-71BD-59D4-EC3EB12584E6}"/>
              </a:ext>
            </a:extLst>
          </p:cNvPr>
          <p:cNvSpPr>
            <a:spLocks noGrp="1"/>
          </p:cNvSpPr>
          <p:nvPr>
            <p:ph type="body" sz="quarter" idx="81" hasCustomPrompt="1"/>
          </p:nvPr>
        </p:nvSpPr>
        <p:spPr>
          <a:xfrm>
            <a:off x="4711205" y="3486343"/>
            <a:ext cx="2908331" cy="407988"/>
          </a:xfrm>
        </p:spPr>
        <p:txBody>
          <a:bodyPr/>
          <a:lstStyle>
            <a:lvl1pPr>
              <a:defRPr sz="1600">
                <a:latin typeface="+mj-lt"/>
              </a:defRPr>
            </a:lvl1pPr>
          </a:lstStyle>
          <a:p>
            <a:pPr lvl="0"/>
            <a:r>
              <a:rPr lang="en-GB"/>
              <a:t>Insert title</a:t>
            </a:r>
          </a:p>
        </p:txBody>
      </p:sp>
      <p:sp>
        <p:nvSpPr>
          <p:cNvPr id="18" name="Text Placeholder 57">
            <a:extLst>
              <a:ext uri="{FF2B5EF4-FFF2-40B4-BE49-F238E27FC236}">
                <a16:creationId xmlns:a16="http://schemas.microsoft.com/office/drawing/2014/main" id="{CCD74DCA-4FE0-0F3E-58F5-1B95206D4402}"/>
              </a:ext>
            </a:extLst>
          </p:cNvPr>
          <p:cNvSpPr>
            <a:spLocks noGrp="1"/>
          </p:cNvSpPr>
          <p:nvPr>
            <p:ph type="body" sz="quarter" idx="82" hasCustomPrompt="1"/>
          </p:nvPr>
        </p:nvSpPr>
        <p:spPr>
          <a:xfrm>
            <a:off x="4711950" y="3898682"/>
            <a:ext cx="2908330" cy="782858"/>
          </a:xfrm>
        </p:spPr>
        <p:txBody>
          <a:bodyPr/>
          <a:lstStyle>
            <a:lvl1pPr>
              <a:defRPr sz="1050">
                <a:latin typeface="+mn-lt"/>
              </a:defRPr>
            </a:lvl1pPr>
            <a:lvl2pPr>
              <a:defRPr sz="1050">
                <a:latin typeface="+mn-lt"/>
              </a:defRPr>
            </a:lvl2pPr>
            <a:lvl3pPr>
              <a:defRPr sz="1000">
                <a:latin typeface="+mn-lt"/>
              </a:defRPr>
            </a:lvl3pPr>
            <a:lvl4pPr>
              <a:defRPr sz="900">
                <a:latin typeface="+mn-lt"/>
              </a:defRPr>
            </a:lvl4pPr>
            <a:lvl5pPr>
              <a:defRPr sz="1050">
                <a:latin typeface="+mn-lt"/>
              </a:defRPr>
            </a:lvl5pPr>
          </a:lstStyle>
          <a:p>
            <a:pPr lvl="0"/>
            <a:r>
              <a:rPr lang="en-GB"/>
              <a:t>Insert text</a:t>
            </a:r>
          </a:p>
          <a:p>
            <a:pPr lvl="1"/>
            <a:r>
              <a:rPr lang="en-GB"/>
              <a:t>Second level</a:t>
            </a:r>
          </a:p>
          <a:p>
            <a:pPr lvl="2"/>
            <a:r>
              <a:rPr lang="en-GB"/>
              <a:t>Third level</a:t>
            </a:r>
          </a:p>
          <a:p>
            <a:pPr lvl="3"/>
            <a:r>
              <a:rPr lang="en-GB"/>
              <a:t>Fourth level</a:t>
            </a:r>
          </a:p>
          <a:p>
            <a:pPr lvl="4"/>
            <a:r>
              <a:rPr lang="en-GB"/>
              <a:t>Fifth level</a:t>
            </a:r>
          </a:p>
        </p:txBody>
      </p:sp>
      <p:sp>
        <p:nvSpPr>
          <p:cNvPr id="19" name="Picture Placeholder 79">
            <a:extLst>
              <a:ext uri="{FF2B5EF4-FFF2-40B4-BE49-F238E27FC236}">
                <a16:creationId xmlns:a16="http://schemas.microsoft.com/office/drawing/2014/main" id="{D5E83BD2-4664-E6AF-CA4C-235738DD8661}"/>
              </a:ext>
            </a:extLst>
          </p:cNvPr>
          <p:cNvSpPr>
            <a:spLocks noGrp="1"/>
          </p:cNvSpPr>
          <p:nvPr>
            <p:ph type="pic" sz="quarter" idx="83" hasCustomPrompt="1"/>
          </p:nvPr>
        </p:nvSpPr>
        <p:spPr>
          <a:xfrm>
            <a:off x="4104795" y="3486343"/>
            <a:ext cx="496916" cy="498176"/>
          </a:xfrm>
        </p:spPr>
        <p:txBody>
          <a:bodyPr/>
          <a:lstStyle>
            <a:lvl1pPr algn="ctr">
              <a:defRPr sz="1050"/>
            </a:lvl1pPr>
          </a:lstStyle>
          <a:p>
            <a:r>
              <a:rPr lang="en-GB"/>
              <a:t>Icon</a:t>
            </a:r>
          </a:p>
        </p:txBody>
      </p:sp>
      <p:sp>
        <p:nvSpPr>
          <p:cNvPr id="21" name="Text Placeholder 54">
            <a:extLst>
              <a:ext uri="{FF2B5EF4-FFF2-40B4-BE49-F238E27FC236}">
                <a16:creationId xmlns:a16="http://schemas.microsoft.com/office/drawing/2014/main" id="{13612151-7CEF-F3B6-AD9F-8B8FF38BB881}"/>
              </a:ext>
            </a:extLst>
          </p:cNvPr>
          <p:cNvSpPr>
            <a:spLocks noGrp="1"/>
          </p:cNvSpPr>
          <p:nvPr>
            <p:ph type="body" sz="quarter" idx="84" hasCustomPrompt="1"/>
          </p:nvPr>
        </p:nvSpPr>
        <p:spPr>
          <a:xfrm>
            <a:off x="8362434" y="3481992"/>
            <a:ext cx="2908331" cy="407988"/>
          </a:xfrm>
        </p:spPr>
        <p:txBody>
          <a:bodyPr/>
          <a:lstStyle>
            <a:lvl1pPr>
              <a:defRPr sz="1600">
                <a:latin typeface="+mj-lt"/>
              </a:defRPr>
            </a:lvl1pPr>
          </a:lstStyle>
          <a:p>
            <a:pPr lvl="0"/>
            <a:r>
              <a:rPr lang="en-GB"/>
              <a:t>Insert title</a:t>
            </a:r>
          </a:p>
        </p:txBody>
      </p:sp>
      <p:sp>
        <p:nvSpPr>
          <p:cNvPr id="22" name="Text Placeholder 57">
            <a:extLst>
              <a:ext uri="{FF2B5EF4-FFF2-40B4-BE49-F238E27FC236}">
                <a16:creationId xmlns:a16="http://schemas.microsoft.com/office/drawing/2014/main" id="{2C054D74-4C03-5B98-5542-7490998F935E}"/>
              </a:ext>
            </a:extLst>
          </p:cNvPr>
          <p:cNvSpPr>
            <a:spLocks noGrp="1"/>
          </p:cNvSpPr>
          <p:nvPr>
            <p:ph type="body" sz="quarter" idx="85" hasCustomPrompt="1"/>
          </p:nvPr>
        </p:nvSpPr>
        <p:spPr>
          <a:xfrm>
            <a:off x="8363180" y="3894331"/>
            <a:ext cx="2908330" cy="782858"/>
          </a:xfrm>
        </p:spPr>
        <p:txBody>
          <a:bodyPr/>
          <a:lstStyle>
            <a:lvl1pPr>
              <a:defRPr sz="1050">
                <a:latin typeface="+mn-lt"/>
              </a:defRPr>
            </a:lvl1pPr>
            <a:lvl2pPr>
              <a:defRPr sz="1050">
                <a:latin typeface="+mn-lt"/>
              </a:defRPr>
            </a:lvl2pPr>
            <a:lvl3pPr>
              <a:defRPr sz="1000">
                <a:latin typeface="+mn-lt"/>
              </a:defRPr>
            </a:lvl3pPr>
            <a:lvl4pPr>
              <a:defRPr sz="900">
                <a:latin typeface="+mn-lt"/>
              </a:defRPr>
            </a:lvl4pPr>
            <a:lvl5pPr>
              <a:defRPr sz="1050">
                <a:latin typeface="+mn-lt"/>
              </a:defRPr>
            </a:lvl5pPr>
          </a:lstStyle>
          <a:p>
            <a:pPr lvl="0"/>
            <a:r>
              <a:rPr lang="en-GB"/>
              <a:t>Insert text</a:t>
            </a:r>
          </a:p>
          <a:p>
            <a:pPr lvl="1"/>
            <a:r>
              <a:rPr lang="en-GB"/>
              <a:t>Second level</a:t>
            </a:r>
          </a:p>
          <a:p>
            <a:pPr lvl="2"/>
            <a:r>
              <a:rPr lang="en-GB"/>
              <a:t>Third level</a:t>
            </a:r>
          </a:p>
          <a:p>
            <a:pPr lvl="3"/>
            <a:r>
              <a:rPr lang="en-GB"/>
              <a:t>Fourth level</a:t>
            </a:r>
          </a:p>
          <a:p>
            <a:pPr lvl="4"/>
            <a:r>
              <a:rPr lang="en-GB"/>
              <a:t>Fifth level</a:t>
            </a:r>
          </a:p>
        </p:txBody>
      </p:sp>
      <p:sp>
        <p:nvSpPr>
          <p:cNvPr id="23" name="Picture Placeholder 79">
            <a:extLst>
              <a:ext uri="{FF2B5EF4-FFF2-40B4-BE49-F238E27FC236}">
                <a16:creationId xmlns:a16="http://schemas.microsoft.com/office/drawing/2014/main" id="{9E0ACF2A-FE68-C5FF-7BCE-CF90B09BA235}"/>
              </a:ext>
            </a:extLst>
          </p:cNvPr>
          <p:cNvSpPr>
            <a:spLocks noGrp="1"/>
          </p:cNvSpPr>
          <p:nvPr>
            <p:ph type="pic" sz="quarter" idx="86" hasCustomPrompt="1"/>
          </p:nvPr>
        </p:nvSpPr>
        <p:spPr>
          <a:xfrm>
            <a:off x="7756025" y="3481992"/>
            <a:ext cx="496916" cy="498176"/>
          </a:xfrm>
        </p:spPr>
        <p:txBody>
          <a:bodyPr/>
          <a:lstStyle>
            <a:lvl1pPr algn="ctr">
              <a:defRPr sz="1050"/>
            </a:lvl1pPr>
          </a:lstStyle>
          <a:p>
            <a:r>
              <a:rPr lang="en-GB"/>
              <a:t>Icon</a:t>
            </a:r>
          </a:p>
        </p:txBody>
      </p:sp>
      <p:sp>
        <p:nvSpPr>
          <p:cNvPr id="35" name="Text Placeholder 54">
            <a:extLst>
              <a:ext uri="{FF2B5EF4-FFF2-40B4-BE49-F238E27FC236}">
                <a16:creationId xmlns:a16="http://schemas.microsoft.com/office/drawing/2014/main" id="{D3637D46-CA42-8CF6-8277-BB1B7D9805C0}"/>
              </a:ext>
            </a:extLst>
          </p:cNvPr>
          <p:cNvSpPr>
            <a:spLocks noGrp="1"/>
          </p:cNvSpPr>
          <p:nvPr>
            <p:ph type="body" sz="quarter" idx="87" hasCustomPrompt="1"/>
          </p:nvPr>
        </p:nvSpPr>
        <p:spPr>
          <a:xfrm>
            <a:off x="1059975" y="4886776"/>
            <a:ext cx="2908331" cy="407988"/>
          </a:xfrm>
        </p:spPr>
        <p:txBody>
          <a:bodyPr/>
          <a:lstStyle>
            <a:lvl1pPr>
              <a:defRPr sz="1600">
                <a:latin typeface="+mj-lt"/>
              </a:defRPr>
            </a:lvl1pPr>
          </a:lstStyle>
          <a:p>
            <a:pPr lvl="0"/>
            <a:r>
              <a:rPr lang="en-GB"/>
              <a:t>Insert title</a:t>
            </a:r>
          </a:p>
        </p:txBody>
      </p:sp>
      <p:sp>
        <p:nvSpPr>
          <p:cNvPr id="38" name="Text Placeholder 57">
            <a:extLst>
              <a:ext uri="{FF2B5EF4-FFF2-40B4-BE49-F238E27FC236}">
                <a16:creationId xmlns:a16="http://schemas.microsoft.com/office/drawing/2014/main" id="{C56DEB04-670C-291A-0C73-AFF2C0A84408}"/>
              </a:ext>
            </a:extLst>
          </p:cNvPr>
          <p:cNvSpPr>
            <a:spLocks noGrp="1"/>
          </p:cNvSpPr>
          <p:nvPr>
            <p:ph type="body" sz="quarter" idx="88" hasCustomPrompt="1"/>
          </p:nvPr>
        </p:nvSpPr>
        <p:spPr>
          <a:xfrm>
            <a:off x="1060720" y="5299115"/>
            <a:ext cx="2908330" cy="782858"/>
          </a:xfrm>
        </p:spPr>
        <p:txBody>
          <a:bodyPr/>
          <a:lstStyle>
            <a:lvl1pPr>
              <a:defRPr sz="1050">
                <a:latin typeface="+mn-lt"/>
              </a:defRPr>
            </a:lvl1pPr>
            <a:lvl2pPr>
              <a:defRPr sz="1050">
                <a:latin typeface="+mn-lt"/>
              </a:defRPr>
            </a:lvl2pPr>
            <a:lvl3pPr>
              <a:defRPr sz="1000">
                <a:latin typeface="+mn-lt"/>
              </a:defRPr>
            </a:lvl3pPr>
            <a:lvl4pPr>
              <a:defRPr sz="900">
                <a:latin typeface="+mn-lt"/>
              </a:defRPr>
            </a:lvl4pPr>
            <a:lvl5pPr>
              <a:defRPr sz="1050">
                <a:latin typeface="+mn-lt"/>
              </a:defRPr>
            </a:lvl5pPr>
          </a:lstStyle>
          <a:p>
            <a:pPr lvl="0"/>
            <a:r>
              <a:rPr lang="en-GB"/>
              <a:t>Insert text</a:t>
            </a:r>
          </a:p>
          <a:p>
            <a:pPr lvl="1"/>
            <a:r>
              <a:rPr lang="en-GB"/>
              <a:t>Second level</a:t>
            </a:r>
          </a:p>
          <a:p>
            <a:pPr lvl="2"/>
            <a:r>
              <a:rPr lang="en-GB"/>
              <a:t>Third level</a:t>
            </a:r>
          </a:p>
          <a:p>
            <a:pPr lvl="3"/>
            <a:r>
              <a:rPr lang="en-GB"/>
              <a:t>Fourth level</a:t>
            </a:r>
          </a:p>
          <a:p>
            <a:pPr lvl="4"/>
            <a:r>
              <a:rPr lang="en-GB"/>
              <a:t>Fifth level</a:t>
            </a:r>
          </a:p>
        </p:txBody>
      </p:sp>
      <p:sp>
        <p:nvSpPr>
          <p:cNvPr id="39" name="Picture Placeholder 79">
            <a:extLst>
              <a:ext uri="{FF2B5EF4-FFF2-40B4-BE49-F238E27FC236}">
                <a16:creationId xmlns:a16="http://schemas.microsoft.com/office/drawing/2014/main" id="{6FD5ABF4-B448-22D3-80B4-ECB93577C868}"/>
              </a:ext>
            </a:extLst>
          </p:cNvPr>
          <p:cNvSpPr>
            <a:spLocks noGrp="1"/>
          </p:cNvSpPr>
          <p:nvPr>
            <p:ph type="pic" sz="quarter" idx="89" hasCustomPrompt="1"/>
          </p:nvPr>
        </p:nvSpPr>
        <p:spPr>
          <a:xfrm>
            <a:off x="453565" y="4886776"/>
            <a:ext cx="496916" cy="498176"/>
          </a:xfrm>
        </p:spPr>
        <p:txBody>
          <a:bodyPr/>
          <a:lstStyle>
            <a:lvl1pPr algn="ctr">
              <a:defRPr sz="1050"/>
            </a:lvl1pPr>
          </a:lstStyle>
          <a:p>
            <a:r>
              <a:rPr lang="en-GB"/>
              <a:t>Icon</a:t>
            </a:r>
          </a:p>
        </p:txBody>
      </p:sp>
      <p:sp>
        <p:nvSpPr>
          <p:cNvPr id="40" name="Text Placeholder 54">
            <a:extLst>
              <a:ext uri="{FF2B5EF4-FFF2-40B4-BE49-F238E27FC236}">
                <a16:creationId xmlns:a16="http://schemas.microsoft.com/office/drawing/2014/main" id="{1DFE8B6C-E5E5-0F2A-E3DD-A69D18D32900}"/>
              </a:ext>
            </a:extLst>
          </p:cNvPr>
          <p:cNvSpPr>
            <a:spLocks noGrp="1"/>
          </p:cNvSpPr>
          <p:nvPr>
            <p:ph type="body" sz="quarter" idx="90" hasCustomPrompt="1"/>
          </p:nvPr>
        </p:nvSpPr>
        <p:spPr>
          <a:xfrm>
            <a:off x="4711205" y="4882425"/>
            <a:ext cx="2908331" cy="407988"/>
          </a:xfrm>
        </p:spPr>
        <p:txBody>
          <a:bodyPr/>
          <a:lstStyle>
            <a:lvl1pPr>
              <a:defRPr sz="1600">
                <a:latin typeface="+mj-lt"/>
              </a:defRPr>
            </a:lvl1pPr>
          </a:lstStyle>
          <a:p>
            <a:pPr lvl="0"/>
            <a:r>
              <a:rPr lang="en-GB"/>
              <a:t>Insert title</a:t>
            </a:r>
          </a:p>
        </p:txBody>
      </p:sp>
      <p:sp>
        <p:nvSpPr>
          <p:cNvPr id="42" name="Text Placeholder 57">
            <a:extLst>
              <a:ext uri="{FF2B5EF4-FFF2-40B4-BE49-F238E27FC236}">
                <a16:creationId xmlns:a16="http://schemas.microsoft.com/office/drawing/2014/main" id="{BDF2FF84-2571-0C5A-9BE1-C445EC72F52D}"/>
              </a:ext>
            </a:extLst>
          </p:cNvPr>
          <p:cNvSpPr>
            <a:spLocks noGrp="1"/>
          </p:cNvSpPr>
          <p:nvPr>
            <p:ph type="body" sz="quarter" idx="91" hasCustomPrompt="1"/>
          </p:nvPr>
        </p:nvSpPr>
        <p:spPr>
          <a:xfrm>
            <a:off x="4711950" y="5294764"/>
            <a:ext cx="2908330" cy="782858"/>
          </a:xfrm>
        </p:spPr>
        <p:txBody>
          <a:bodyPr/>
          <a:lstStyle>
            <a:lvl1pPr>
              <a:defRPr sz="1050">
                <a:latin typeface="+mn-lt"/>
              </a:defRPr>
            </a:lvl1pPr>
            <a:lvl2pPr>
              <a:defRPr sz="1050">
                <a:latin typeface="+mn-lt"/>
              </a:defRPr>
            </a:lvl2pPr>
            <a:lvl3pPr>
              <a:defRPr sz="1000">
                <a:latin typeface="+mn-lt"/>
              </a:defRPr>
            </a:lvl3pPr>
            <a:lvl4pPr>
              <a:defRPr sz="900">
                <a:latin typeface="+mn-lt"/>
              </a:defRPr>
            </a:lvl4pPr>
            <a:lvl5pPr>
              <a:defRPr sz="1050">
                <a:latin typeface="+mn-lt"/>
              </a:defRPr>
            </a:lvl5pPr>
          </a:lstStyle>
          <a:p>
            <a:pPr lvl="0"/>
            <a:r>
              <a:rPr lang="en-GB"/>
              <a:t>Insert text</a:t>
            </a:r>
          </a:p>
          <a:p>
            <a:pPr lvl="1"/>
            <a:r>
              <a:rPr lang="en-GB"/>
              <a:t>Second level</a:t>
            </a:r>
          </a:p>
          <a:p>
            <a:pPr lvl="2"/>
            <a:r>
              <a:rPr lang="en-GB"/>
              <a:t>Third level</a:t>
            </a:r>
          </a:p>
          <a:p>
            <a:pPr lvl="3"/>
            <a:r>
              <a:rPr lang="en-GB"/>
              <a:t>Fourth level</a:t>
            </a:r>
          </a:p>
          <a:p>
            <a:pPr lvl="4"/>
            <a:r>
              <a:rPr lang="en-GB"/>
              <a:t>Fifth level</a:t>
            </a:r>
          </a:p>
        </p:txBody>
      </p:sp>
      <p:sp>
        <p:nvSpPr>
          <p:cNvPr id="43" name="Picture Placeholder 79">
            <a:extLst>
              <a:ext uri="{FF2B5EF4-FFF2-40B4-BE49-F238E27FC236}">
                <a16:creationId xmlns:a16="http://schemas.microsoft.com/office/drawing/2014/main" id="{CB46B5FD-15D6-54D1-91B0-E1772DF0F0E4}"/>
              </a:ext>
            </a:extLst>
          </p:cNvPr>
          <p:cNvSpPr>
            <a:spLocks noGrp="1"/>
          </p:cNvSpPr>
          <p:nvPr>
            <p:ph type="pic" sz="quarter" idx="92" hasCustomPrompt="1"/>
          </p:nvPr>
        </p:nvSpPr>
        <p:spPr>
          <a:xfrm>
            <a:off x="4104795" y="4882425"/>
            <a:ext cx="496916" cy="498176"/>
          </a:xfrm>
        </p:spPr>
        <p:txBody>
          <a:bodyPr/>
          <a:lstStyle>
            <a:lvl1pPr algn="ctr">
              <a:defRPr sz="1050"/>
            </a:lvl1pPr>
          </a:lstStyle>
          <a:p>
            <a:r>
              <a:rPr lang="en-GB"/>
              <a:t>Icon</a:t>
            </a:r>
          </a:p>
        </p:txBody>
      </p:sp>
      <p:sp>
        <p:nvSpPr>
          <p:cNvPr id="44" name="Text Placeholder 54">
            <a:extLst>
              <a:ext uri="{FF2B5EF4-FFF2-40B4-BE49-F238E27FC236}">
                <a16:creationId xmlns:a16="http://schemas.microsoft.com/office/drawing/2014/main" id="{75FDBE78-56F7-97A0-B803-5037B46032C3}"/>
              </a:ext>
            </a:extLst>
          </p:cNvPr>
          <p:cNvSpPr>
            <a:spLocks noGrp="1"/>
          </p:cNvSpPr>
          <p:nvPr>
            <p:ph type="body" sz="quarter" idx="93" hasCustomPrompt="1"/>
          </p:nvPr>
        </p:nvSpPr>
        <p:spPr>
          <a:xfrm>
            <a:off x="8362434" y="4878074"/>
            <a:ext cx="2908331" cy="407988"/>
          </a:xfrm>
        </p:spPr>
        <p:txBody>
          <a:bodyPr/>
          <a:lstStyle>
            <a:lvl1pPr>
              <a:defRPr sz="1600">
                <a:latin typeface="+mj-lt"/>
              </a:defRPr>
            </a:lvl1pPr>
          </a:lstStyle>
          <a:p>
            <a:pPr lvl="0"/>
            <a:r>
              <a:rPr lang="en-GB"/>
              <a:t>Insert title</a:t>
            </a:r>
          </a:p>
        </p:txBody>
      </p:sp>
      <p:sp>
        <p:nvSpPr>
          <p:cNvPr id="45" name="Text Placeholder 57">
            <a:extLst>
              <a:ext uri="{FF2B5EF4-FFF2-40B4-BE49-F238E27FC236}">
                <a16:creationId xmlns:a16="http://schemas.microsoft.com/office/drawing/2014/main" id="{40EBE5CC-5033-B002-99E2-5552644C186E}"/>
              </a:ext>
            </a:extLst>
          </p:cNvPr>
          <p:cNvSpPr>
            <a:spLocks noGrp="1"/>
          </p:cNvSpPr>
          <p:nvPr>
            <p:ph type="body" sz="quarter" idx="94" hasCustomPrompt="1"/>
          </p:nvPr>
        </p:nvSpPr>
        <p:spPr>
          <a:xfrm>
            <a:off x="8363180" y="5290413"/>
            <a:ext cx="2908330" cy="782858"/>
          </a:xfrm>
        </p:spPr>
        <p:txBody>
          <a:bodyPr/>
          <a:lstStyle>
            <a:lvl1pPr>
              <a:defRPr sz="1050">
                <a:latin typeface="+mn-lt"/>
              </a:defRPr>
            </a:lvl1pPr>
            <a:lvl2pPr>
              <a:defRPr sz="1050">
                <a:latin typeface="+mn-lt"/>
              </a:defRPr>
            </a:lvl2pPr>
            <a:lvl3pPr>
              <a:defRPr sz="1000">
                <a:latin typeface="+mn-lt"/>
              </a:defRPr>
            </a:lvl3pPr>
            <a:lvl4pPr>
              <a:defRPr sz="900">
                <a:latin typeface="+mn-lt"/>
              </a:defRPr>
            </a:lvl4pPr>
            <a:lvl5pPr>
              <a:defRPr sz="1050">
                <a:latin typeface="+mn-lt"/>
              </a:defRPr>
            </a:lvl5pPr>
          </a:lstStyle>
          <a:p>
            <a:pPr lvl="0"/>
            <a:r>
              <a:rPr lang="en-GB"/>
              <a:t>Insert text</a:t>
            </a:r>
          </a:p>
          <a:p>
            <a:pPr lvl="1"/>
            <a:r>
              <a:rPr lang="en-GB"/>
              <a:t>Second level</a:t>
            </a:r>
          </a:p>
          <a:p>
            <a:pPr lvl="2"/>
            <a:r>
              <a:rPr lang="en-GB"/>
              <a:t>Third level</a:t>
            </a:r>
          </a:p>
          <a:p>
            <a:pPr lvl="3"/>
            <a:r>
              <a:rPr lang="en-GB"/>
              <a:t>Fourth level</a:t>
            </a:r>
          </a:p>
          <a:p>
            <a:pPr lvl="4"/>
            <a:r>
              <a:rPr lang="en-GB"/>
              <a:t>Fifth level</a:t>
            </a:r>
          </a:p>
        </p:txBody>
      </p:sp>
      <p:sp>
        <p:nvSpPr>
          <p:cNvPr id="46" name="Picture Placeholder 79">
            <a:extLst>
              <a:ext uri="{FF2B5EF4-FFF2-40B4-BE49-F238E27FC236}">
                <a16:creationId xmlns:a16="http://schemas.microsoft.com/office/drawing/2014/main" id="{F50BA0BC-8BC2-861B-B916-C32C2426FAB5}"/>
              </a:ext>
            </a:extLst>
          </p:cNvPr>
          <p:cNvSpPr>
            <a:spLocks noGrp="1"/>
          </p:cNvSpPr>
          <p:nvPr>
            <p:ph type="pic" sz="quarter" idx="95" hasCustomPrompt="1"/>
          </p:nvPr>
        </p:nvSpPr>
        <p:spPr>
          <a:xfrm>
            <a:off x="7756025" y="4878074"/>
            <a:ext cx="496916" cy="498176"/>
          </a:xfrm>
        </p:spPr>
        <p:txBody>
          <a:bodyPr/>
          <a:lstStyle>
            <a:lvl1pPr algn="ctr">
              <a:defRPr sz="1050"/>
            </a:lvl1pPr>
          </a:lstStyle>
          <a:p>
            <a:r>
              <a:rPr lang="en-GB"/>
              <a:t>Icon</a:t>
            </a:r>
          </a:p>
        </p:txBody>
      </p:sp>
      <p:sp>
        <p:nvSpPr>
          <p:cNvPr id="49" name="Text Placeholder 5">
            <a:extLst>
              <a:ext uri="{FF2B5EF4-FFF2-40B4-BE49-F238E27FC236}">
                <a16:creationId xmlns:a16="http://schemas.microsoft.com/office/drawing/2014/main" id="{B1639274-1679-DFC2-BF61-B88B8350EAF9}"/>
              </a:ext>
            </a:extLst>
          </p:cNvPr>
          <p:cNvSpPr>
            <a:spLocks noGrp="1"/>
          </p:cNvSpPr>
          <p:nvPr>
            <p:ph type="body" sz="quarter" idx="71" hasCustomPrompt="1"/>
          </p:nvPr>
        </p:nvSpPr>
        <p:spPr>
          <a:xfrm>
            <a:off x="450733" y="1125736"/>
            <a:ext cx="10214489" cy="581145"/>
          </a:xfrm>
        </p:spPr>
        <p:txBody>
          <a:bodyPr/>
          <a:lstStyle>
            <a:lvl1pPr>
              <a:defRPr sz="1200"/>
            </a:lvl1pPr>
            <a:lvl2pPr>
              <a:defRPr sz="1200"/>
            </a:lvl2pPr>
            <a:lvl3pPr>
              <a:defRPr sz="1100"/>
            </a:lvl3pPr>
            <a:lvl4pPr>
              <a:defRPr sz="1050"/>
            </a:lvl4pPr>
            <a:lvl5pPr>
              <a:defRPr sz="1200"/>
            </a:lvl5pPr>
          </a:lstStyle>
          <a:p>
            <a:pPr lvl="0"/>
            <a:r>
              <a:rPr lang="en-GB"/>
              <a:t>Insert text</a:t>
            </a:r>
          </a:p>
          <a:p>
            <a:pPr lvl="1"/>
            <a:r>
              <a:rPr lang="en-GB"/>
              <a:t>Second level</a:t>
            </a:r>
          </a:p>
          <a:p>
            <a:pPr lvl="2"/>
            <a:r>
              <a:rPr lang="en-GB"/>
              <a:t>Third level</a:t>
            </a:r>
          </a:p>
          <a:p>
            <a:pPr lvl="3"/>
            <a:r>
              <a:rPr lang="en-GB"/>
              <a:t>Fourth level</a:t>
            </a:r>
          </a:p>
          <a:p>
            <a:pPr lvl="4"/>
            <a:r>
              <a:rPr lang="en-GB"/>
              <a:t>Fifth level</a:t>
            </a:r>
          </a:p>
        </p:txBody>
      </p:sp>
      <p:sp>
        <p:nvSpPr>
          <p:cNvPr id="50" name="Title 1">
            <a:extLst>
              <a:ext uri="{FF2B5EF4-FFF2-40B4-BE49-F238E27FC236}">
                <a16:creationId xmlns:a16="http://schemas.microsoft.com/office/drawing/2014/main" id="{37184813-5056-9BB9-5503-A1F5CB6F5E18}"/>
              </a:ext>
            </a:extLst>
          </p:cNvPr>
          <p:cNvSpPr>
            <a:spLocks noGrp="1"/>
          </p:cNvSpPr>
          <p:nvPr>
            <p:ph type="title" hasCustomPrompt="1"/>
          </p:nvPr>
        </p:nvSpPr>
        <p:spPr>
          <a:xfrm>
            <a:off x="450733" y="460771"/>
            <a:ext cx="10214489" cy="558404"/>
          </a:xfrm>
        </p:spPr>
        <p:txBody>
          <a:bodyPr/>
          <a:lstStyle>
            <a:lvl1pPr>
              <a:defRPr sz="3199"/>
            </a:lvl1pPr>
          </a:lstStyle>
          <a:p>
            <a:r>
              <a:rPr lang="en-GB"/>
              <a:t>Insert title here</a:t>
            </a:r>
          </a:p>
        </p:txBody>
      </p:sp>
      <p:grpSp>
        <p:nvGrpSpPr>
          <p:cNvPr id="2" name="Group 1">
            <a:extLst>
              <a:ext uri="{FF2B5EF4-FFF2-40B4-BE49-F238E27FC236}">
                <a16:creationId xmlns:a16="http://schemas.microsoft.com/office/drawing/2014/main" id="{28EED846-DF68-FCA2-8C7E-E51C1BD2DB9B}"/>
              </a:ext>
            </a:extLst>
          </p:cNvPr>
          <p:cNvGrpSpPr/>
          <p:nvPr userDrawn="1"/>
        </p:nvGrpSpPr>
        <p:grpSpPr>
          <a:xfrm>
            <a:off x="-2177850" y="1"/>
            <a:ext cx="2116359" cy="4354799"/>
            <a:chOff x="-2170726" y="0"/>
            <a:chExt cx="2116910" cy="4354799"/>
          </a:xfrm>
        </p:grpSpPr>
        <p:grpSp>
          <p:nvGrpSpPr>
            <p:cNvPr id="4" name="Group 3">
              <a:extLst>
                <a:ext uri="{FF2B5EF4-FFF2-40B4-BE49-F238E27FC236}">
                  <a16:creationId xmlns:a16="http://schemas.microsoft.com/office/drawing/2014/main" id="{0682A28A-BFA3-2910-3928-07C22D32B089}"/>
                </a:ext>
              </a:extLst>
            </p:cNvPr>
            <p:cNvGrpSpPr/>
            <p:nvPr userDrawn="1"/>
          </p:nvGrpSpPr>
          <p:grpSpPr>
            <a:xfrm>
              <a:off x="-2170726" y="0"/>
              <a:ext cx="2116910" cy="4354799"/>
              <a:chOff x="1841345" y="1593847"/>
              <a:chExt cx="2116910" cy="4354799"/>
            </a:xfrm>
          </p:grpSpPr>
          <p:sp>
            <p:nvSpPr>
              <p:cNvPr id="53" name="Rectangle 52">
                <a:extLst>
                  <a:ext uri="{FF2B5EF4-FFF2-40B4-BE49-F238E27FC236}">
                    <a16:creationId xmlns:a16="http://schemas.microsoft.com/office/drawing/2014/main" id="{DD4AC51D-EE3E-59E3-7397-E11D4ACA4E5B}"/>
                  </a:ext>
                </a:extLst>
              </p:cNvPr>
              <p:cNvSpPr/>
              <p:nvPr/>
            </p:nvSpPr>
            <p:spPr>
              <a:xfrm>
                <a:off x="1841345" y="1593847"/>
                <a:ext cx="2094954" cy="4354799"/>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333333"/>
                  </a:solidFill>
                </a:endParaRPr>
              </a:p>
            </p:txBody>
          </p:sp>
          <p:sp>
            <p:nvSpPr>
              <p:cNvPr id="54" name="Rectangle 53">
                <a:extLst>
                  <a:ext uri="{FF2B5EF4-FFF2-40B4-BE49-F238E27FC236}">
                    <a16:creationId xmlns:a16="http://schemas.microsoft.com/office/drawing/2014/main" id="{ED86625A-1933-F657-5C35-210665933054}"/>
                  </a:ext>
                </a:extLst>
              </p:cNvPr>
              <p:cNvSpPr/>
              <p:nvPr/>
            </p:nvSpPr>
            <p:spPr>
              <a:xfrm>
                <a:off x="1841345" y="1593847"/>
                <a:ext cx="2094953" cy="6882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799">
                  <a:solidFill>
                    <a:srgbClr val="333333"/>
                  </a:solidFill>
                </a:endParaRPr>
              </a:p>
            </p:txBody>
          </p:sp>
          <p:sp>
            <p:nvSpPr>
              <p:cNvPr id="55" name="TextBox 54">
                <a:extLst>
                  <a:ext uri="{FF2B5EF4-FFF2-40B4-BE49-F238E27FC236}">
                    <a16:creationId xmlns:a16="http://schemas.microsoft.com/office/drawing/2014/main" id="{9A32F7F3-B2AF-66AE-FC11-CD40E4F87573}"/>
                  </a:ext>
                </a:extLst>
              </p:cNvPr>
              <p:cNvSpPr txBox="1"/>
              <p:nvPr/>
            </p:nvSpPr>
            <p:spPr>
              <a:xfrm>
                <a:off x="1986125" y="1707138"/>
                <a:ext cx="1805394" cy="461665"/>
              </a:xfrm>
              <a:prstGeom prst="rect">
                <a:avLst/>
              </a:prstGeom>
              <a:noFill/>
            </p:spPr>
            <p:txBody>
              <a:bodyPr wrap="square" rtlCol="0">
                <a:spAutoFit/>
              </a:bodyPr>
              <a:lstStyle/>
              <a:p>
                <a:pPr algn="ctr"/>
                <a:r>
                  <a:rPr lang="en-GB" sz="1200">
                    <a:solidFill>
                      <a:srgbClr val="333333"/>
                    </a:solidFill>
                    <a:latin typeface="+mn-lt"/>
                  </a:rPr>
                  <a:t>HOW TO USE BULLET POINTS</a:t>
                </a:r>
              </a:p>
            </p:txBody>
          </p:sp>
          <p:sp>
            <p:nvSpPr>
              <p:cNvPr id="56" name="TextBox 55">
                <a:extLst>
                  <a:ext uri="{FF2B5EF4-FFF2-40B4-BE49-F238E27FC236}">
                    <a16:creationId xmlns:a16="http://schemas.microsoft.com/office/drawing/2014/main" id="{35BE4684-FA00-B96F-279A-EE2662434C81}"/>
                  </a:ext>
                </a:extLst>
              </p:cNvPr>
              <p:cNvSpPr txBox="1"/>
              <p:nvPr/>
            </p:nvSpPr>
            <p:spPr>
              <a:xfrm>
                <a:off x="1863302" y="4421432"/>
                <a:ext cx="2094953" cy="553998"/>
              </a:xfrm>
              <a:prstGeom prst="rect">
                <a:avLst/>
              </a:prstGeom>
              <a:noFill/>
            </p:spPr>
            <p:txBody>
              <a:bodyPr wrap="square" rtlCol="0">
                <a:spAutoFit/>
              </a:bodyPr>
              <a:lstStyle/>
              <a:p>
                <a:r>
                  <a:rPr lang="en-GB" sz="1000" b="1">
                    <a:solidFill>
                      <a:srgbClr val="333333"/>
                    </a:solidFill>
                  </a:rPr>
                  <a:t>3. </a:t>
                </a:r>
                <a:r>
                  <a:rPr lang="en-GB" sz="1000">
                    <a:solidFill>
                      <a:srgbClr val="333333"/>
                    </a:solidFill>
                  </a:rPr>
                  <a:t>If you want to remove them, just click the </a:t>
                </a:r>
                <a:r>
                  <a:rPr lang="en-GB" sz="1000" b="0">
                    <a:solidFill>
                      <a:srgbClr val="333333"/>
                    </a:solidFill>
                    <a:latin typeface="Arial" panose="020B0604020202020204" pitchFamily="34" charset="0"/>
                  </a:rPr>
                  <a:t>Decrease List Level </a:t>
                </a:r>
                <a:r>
                  <a:rPr lang="en-GB" sz="1000" b="0">
                    <a:solidFill>
                      <a:srgbClr val="333333"/>
                    </a:solidFill>
                  </a:rPr>
                  <a:t>button.</a:t>
                </a:r>
                <a:endParaRPr lang="en-GB" sz="1000" b="1">
                  <a:solidFill>
                    <a:srgbClr val="333333"/>
                  </a:solidFill>
                </a:endParaRPr>
              </a:p>
            </p:txBody>
          </p:sp>
          <p:sp>
            <p:nvSpPr>
              <p:cNvPr id="57" name="TextBox 56">
                <a:extLst>
                  <a:ext uri="{FF2B5EF4-FFF2-40B4-BE49-F238E27FC236}">
                    <a16:creationId xmlns:a16="http://schemas.microsoft.com/office/drawing/2014/main" id="{3DFA349A-1A70-F881-B1E3-184C22886C06}"/>
                  </a:ext>
                </a:extLst>
              </p:cNvPr>
              <p:cNvSpPr txBox="1"/>
              <p:nvPr/>
            </p:nvSpPr>
            <p:spPr>
              <a:xfrm>
                <a:off x="1863302" y="2358061"/>
                <a:ext cx="2094953" cy="553998"/>
              </a:xfrm>
              <a:prstGeom prst="rect">
                <a:avLst/>
              </a:prstGeom>
              <a:noFill/>
            </p:spPr>
            <p:txBody>
              <a:bodyPr wrap="square" rtlCol="0">
                <a:spAutoFit/>
              </a:bodyPr>
              <a:lstStyle/>
              <a:p>
                <a:r>
                  <a:rPr lang="en-GB" sz="1000" b="1">
                    <a:solidFill>
                      <a:srgbClr val="333333"/>
                    </a:solidFill>
                  </a:rPr>
                  <a:t>1. </a:t>
                </a:r>
                <a:r>
                  <a:rPr lang="en-GB" sz="1000">
                    <a:solidFill>
                      <a:srgbClr val="333333"/>
                    </a:solidFill>
                  </a:rPr>
                  <a:t>If you want to use your pre-formatted bullets, click on the </a:t>
                </a:r>
                <a:r>
                  <a:rPr lang="en-GB" sz="1000" b="0">
                    <a:solidFill>
                      <a:srgbClr val="333333"/>
                    </a:solidFill>
                    <a:latin typeface="Arial" panose="020B0604020202020204" pitchFamily="34" charset="0"/>
                  </a:rPr>
                  <a:t>Increase List Level </a:t>
                </a:r>
                <a:r>
                  <a:rPr lang="en-GB" sz="1000" b="0">
                    <a:solidFill>
                      <a:srgbClr val="333333"/>
                    </a:solidFill>
                  </a:rPr>
                  <a:t>button.</a:t>
                </a:r>
              </a:p>
            </p:txBody>
          </p:sp>
          <p:sp>
            <p:nvSpPr>
              <p:cNvPr id="58" name="TextBox 57">
                <a:extLst>
                  <a:ext uri="{FF2B5EF4-FFF2-40B4-BE49-F238E27FC236}">
                    <a16:creationId xmlns:a16="http://schemas.microsoft.com/office/drawing/2014/main" id="{59922710-C707-C5E9-0897-547C6CC7A9E0}"/>
                  </a:ext>
                </a:extLst>
              </p:cNvPr>
              <p:cNvSpPr txBox="1"/>
              <p:nvPr/>
            </p:nvSpPr>
            <p:spPr>
              <a:xfrm>
                <a:off x="1863302" y="3822005"/>
                <a:ext cx="2094953" cy="553998"/>
              </a:xfrm>
              <a:prstGeom prst="rect">
                <a:avLst/>
              </a:prstGeom>
              <a:noFill/>
            </p:spPr>
            <p:txBody>
              <a:bodyPr wrap="square" rtlCol="0">
                <a:spAutoFit/>
              </a:bodyPr>
              <a:lstStyle/>
              <a:p>
                <a:r>
                  <a:rPr lang="en-GB" sz="1000" b="1">
                    <a:solidFill>
                      <a:srgbClr val="333333"/>
                    </a:solidFill>
                  </a:rPr>
                  <a:t>2. </a:t>
                </a:r>
                <a:r>
                  <a:rPr lang="en-GB" sz="1000">
                    <a:solidFill>
                      <a:srgbClr val="333333"/>
                    </a:solidFill>
                  </a:rPr>
                  <a:t>To indent your bullets </a:t>
                </a:r>
                <a:br>
                  <a:rPr lang="en-GB" sz="1000">
                    <a:solidFill>
                      <a:srgbClr val="333333"/>
                    </a:solidFill>
                  </a:rPr>
                </a:br>
                <a:r>
                  <a:rPr lang="en-GB" sz="1000">
                    <a:solidFill>
                      <a:srgbClr val="333333"/>
                    </a:solidFill>
                  </a:rPr>
                  <a:t>to the next level, click on</a:t>
                </a:r>
                <a:r>
                  <a:rPr lang="en-GB" sz="1000" b="1">
                    <a:solidFill>
                      <a:srgbClr val="333333"/>
                    </a:solidFill>
                  </a:rPr>
                  <a:t> </a:t>
                </a:r>
                <a:r>
                  <a:rPr lang="en-GB" sz="1000" b="0">
                    <a:solidFill>
                      <a:srgbClr val="333333"/>
                    </a:solidFill>
                    <a:latin typeface="Arial" panose="020B0604020202020204" pitchFamily="34" charset="0"/>
                  </a:rPr>
                  <a:t>Increase List Level </a:t>
                </a:r>
                <a:r>
                  <a:rPr lang="en-GB" sz="1000" b="0">
                    <a:solidFill>
                      <a:srgbClr val="333333"/>
                    </a:solidFill>
                  </a:rPr>
                  <a:t>again</a:t>
                </a:r>
                <a:r>
                  <a:rPr lang="en-GB" sz="1000">
                    <a:solidFill>
                      <a:srgbClr val="333333"/>
                    </a:solidFill>
                  </a:rPr>
                  <a:t>.</a:t>
                </a:r>
              </a:p>
            </p:txBody>
          </p:sp>
        </p:grpSp>
        <p:pic>
          <p:nvPicPr>
            <p:cNvPr id="47" name="Picture 46">
              <a:extLst>
                <a:ext uri="{FF2B5EF4-FFF2-40B4-BE49-F238E27FC236}">
                  <a16:creationId xmlns:a16="http://schemas.microsoft.com/office/drawing/2014/main" id="{4AB3DEEC-8317-7ADF-2D32-BC34EC39A273}"/>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743959" y="1421385"/>
              <a:ext cx="1257300" cy="733425"/>
            </a:xfrm>
            <a:prstGeom prst="rect">
              <a:avLst/>
            </a:prstGeom>
          </p:spPr>
        </p:pic>
        <p:sp>
          <p:nvSpPr>
            <p:cNvPr id="48" name="Oval 47">
              <a:extLst>
                <a:ext uri="{FF2B5EF4-FFF2-40B4-BE49-F238E27FC236}">
                  <a16:creationId xmlns:a16="http://schemas.microsoft.com/office/drawing/2014/main" id="{EF049C43-1B80-57F6-8BB2-DB663802A469}"/>
                </a:ext>
              </a:extLst>
            </p:cNvPr>
            <p:cNvSpPr/>
            <p:nvPr userDrawn="1"/>
          </p:nvSpPr>
          <p:spPr>
            <a:xfrm>
              <a:off x="-833829" y="1427869"/>
              <a:ext cx="365461" cy="365461"/>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Aft>
                  <a:spcPts val="600"/>
                </a:spcAft>
              </a:pPr>
              <a:endParaRPr lang="en-GB" sz="1400"/>
            </a:p>
          </p:txBody>
        </p:sp>
        <p:pic>
          <p:nvPicPr>
            <p:cNvPr id="51" name="Picture 50">
              <a:extLst>
                <a:ext uri="{FF2B5EF4-FFF2-40B4-BE49-F238E27FC236}">
                  <a16:creationId xmlns:a16="http://schemas.microsoft.com/office/drawing/2014/main" id="{6EE77A38-4CB2-3B19-4606-B593832FEEFE}"/>
                </a:ext>
              </a:extLst>
            </p:cNvPr>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1743959" y="3490852"/>
              <a:ext cx="1257300" cy="723900"/>
            </a:xfrm>
            <a:prstGeom prst="rect">
              <a:avLst/>
            </a:prstGeom>
          </p:spPr>
        </p:pic>
        <p:sp>
          <p:nvSpPr>
            <p:cNvPr id="52" name="Oval 51">
              <a:extLst>
                <a:ext uri="{FF2B5EF4-FFF2-40B4-BE49-F238E27FC236}">
                  <a16:creationId xmlns:a16="http://schemas.microsoft.com/office/drawing/2014/main" id="{C2D9DE8C-7117-150E-DA44-69D4F7DCC3E1}"/>
                </a:ext>
              </a:extLst>
            </p:cNvPr>
            <p:cNvSpPr/>
            <p:nvPr userDrawn="1"/>
          </p:nvSpPr>
          <p:spPr>
            <a:xfrm>
              <a:off x="-1055285" y="3502818"/>
              <a:ext cx="365461" cy="365461"/>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Aft>
                  <a:spcPts val="600"/>
                </a:spcAft>
              </a:pPr>
              <a:endParaRPr lang="en-GB" sz="1400"/>
            </a:p>
          </p:txBody>
        </p:sp>
      </p:grpSp>
      <p:grpSp>
        <p:nvGrpSpPr>
          <p:cNvPr id="20" name="Group 19">
            <a:extLst>
              <a:ext uri="{FF2B5EF4-FFF2-40B4-BE49-F238E27FC236}">
                <a16:creationId xmlns:a16="http://schemas.microsoft.com/office/drawing/2014/main" id="{2DCA0AE3-5859-8438-54C4-2476BE3B5176}"/>
              </a:ext>
            </a:extLst>
          </p:cNvPr>
          <p:cNvGrpSpPr/>
          <p:nvPr userDrawn="1"/>
        </p:nvGrpSpPr>
        <p:grpSpPr>
          <a:xfrm>
            <a:off x="12334791" y="0"/>
            <a:ext cx="2094408" cy="3914775"/>
            <a:chOff x="-2178418" y="4487679"/>
            <a:chExt cx="2094954" cy="3914775"/>
          </a:xfrm>
        </p:grpSpPr>
        <p:sp>
          <p:nvSpPr>
            <p:cNvPr id="24" name="Rectangle 23">
              <a:extLst>
                <a:ext uri="{FF2B5EF4-FFF2-40B4-BE49-F238E27FC236}">
                  <a16:creationId xmlns:a16="http://schemas.microsoft.com/office/drawing/2014/main" id="{7626B70F-C4A6-AD8D-4A24-2336BDA1CFF6}"/>
                </a:ext>
              </a:extLst>
            </p:cNvPr>
            <p:cNvSpPr/>
            <p:nvPr/>
          </p:nvSpPr>
          <p:spPr>
            <a:xfrm>
              <a:off x="-2178418" y="4487680"/>
              <a:ext cx="2094954" cy="3914774"/>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333333"/>
                </a:solidFill>
              </a:endParaRPr>
            </a:p>
          </p:txBody>
        </p:sp>
        <p:sp>
          <p:nvSpPr>
            <p:cNvPr id="29" name="Rectangle 28">
              <a:extLst>
                <a:ext uri="{FF2B5EF4-FFF2-40B4-BE49-F238E27FC236}">
                  <a16:creationId xmlns:a16="http://schemas.microsoft.com/office/drawing/2014/main" id="{58979644-7349-A1D7-E501-6DA3EE39A192}"/>
                </a:ext>
              </a:extLst>
            </p:cNvPr>
            <p:cNvSpPr/>
            <p:nvPr/>
          </p:nvSpPr>
          <p:spPr>
            <a:xfrm>
              <a:off x="-2178418" y="4487679"/>
              <a:ext cx="2094954" cy="55616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799">
                <a:solidFill>
                  <a:srgbClr val="333333"/>
                </a:solidFill>
              </a:endParaRPr>
            </a:p>
          </p:txBody>
        </p:sp>
        <p:sp>
          <p:nvSpPr>
            <p:cNvPr id="30" name="TextBox 29">
              <a:extLst>
                <a:ext uri="{FF2B5EF4-FFF2-40B4-BE49-F238E27FC236}">
                  <a16:creationId xmlns:a16="http://schemas.microsoft.com/office/drawing/2014/main" id="{102D7232-EA49-6D92-E8ED-981C47D5E9B9}"/>
                </a:ext>
              </a:extLst>
            </p:cNvPr>
            <p:cNvSpPr txBox="1"/>
            <p:nvPr/>
          </p:nvSpPr>
          <p:spPr>
            <a:xfrm>
              <a:off x="-1943077" y="4533656"/>
              <a:ext cx="1668186" cy="461665"/>
            </a:xfrm>
            <a:prstGeom prst="rect">
              <a:avLst/>
            </a:prstGeom>
            <a:noFill/>
          </p:spPr>
          <p:txBody>
            <a:bodyPr wrap="square" rtlCol="0">
              <a:spAutoFit/>
            </a:bodyPr>
            <a:lstStyle/>
            <a:p>
              <a:pPr algn="ctr"/>
              <a:r>
                <a:rPr lang="en-GB" sz="1200">
                  <a:solidFill>
                    <a:srgbClr val="333333"/>
                  </a:solidFill>
                  <a:latin typeface="+mn-lt"/>
                </a:rPr>
                <a:t>HOW TO INSERT AN ICON</a:t>
              </a:r>
            </a:p>
          </p:txBody>
        </p:sp>
        <p:sp>
          <p:nvSpPr>
            <p:cNvPr id="31" name="TextBox 30">
              <a:extLst>
                <a:ext uri="{FF2B5EF4-FFF2-40B4-BE49-F238E27FC236}">
                  <a16:creationId xmlns:a16="http://schemas.microsoft.com/office/drawing/2014/main" id="{0C14BB91-7583-8DBB-5BD5-24B3F529F763}"/>
                </a:ext>
              </a:extLst>
            </p:cNvPr>
            <p:cNvSpPr txBox="1"/>
            <p:nvPr/>
          </p:nvSpPr>
          <p:spPr>
            <a:xfrm>
              <a:off x="-2156460" y="5847658"/>
              <a:ext cx="1976174" cy="861774"/>
            </a:xfrm>
            <a:prstGeom prst="rect">
              <a:avLst/>
            </a:prstGeom>
            <a:noFill/>
          </p:spPr>
          <p:txBody>
            <a:bodyPr wrap="square" rtlCol="0">
              <a:spAutoFit/>
            </a:bodyPr>
            <a:lstStyle/>
            <a:p>
              <a:r>
                <a:rPr lang="en-GB" sz="1000" b="1">
                  <a:solidFill>
                    <a:srgbClr val="333333"/>
                  </a:solidFill>
                </a:rPr>
                <a:t>2. </a:t>
              </a:r>
              <a:r>
                <a:rPr lang="en-GB" sz="1000">
                  <a:solidFill>
                    <a:srgbClr val="333333"/>
                  </a:solidFill>
                </a:rPr>
                <a:t>Click on the </a:t>
              </a:r>
              <a:r>
                <a:rPr lang="en-GB" sz="1000" b="0">
                  <a:solidFill>
                    <a:srgbClr val="333333"/>
                  </a:solidFill>
                  <a:latin typeface="Arial" panose="020B0604020202020204" pitchFamily="34" charset="0"/>
                </a:rPr>
                <a:t>shape </a:t>
              </a:r>
              <a:r>
                <a:rPr lang="en-GB" sz="1000">
                  <a:solidFill>
                    <a:srgbClr val="333333"/>
                  </a:solidFill>
                </a:rPr>
                <a:t>you wish to add your icon to and choose the icon needed from the PPT Icon Library.</a:t>
              </a:r>
              <a:br>
                <a:rPr lang="en-GB" sz="1000">
                  <a:solidFill>
                    <a:srgbClr val="333333"/>
                  </a:solidFill>
                </a:rPr>
              </a:br>
              <a:r>
                <a:rPr lang="en-GB" sz="1000">
                  <a:solidFill>
                    <a:srgbClr val="333333"/>
                  </a:solidFill>
                </a:rPr>
                <a:t>Insert &gt; Icons</a:t>
              </a:r>
            </a:p>
          </p:txBody>
        </p:sp>
        <p:sp>
          <p:nvSpPr>
            <p:cNvPr id="32" name="TextBox 31">
              <a:extLst>
                <a:ext uri="{FF2B5EF4-FFF2-40B4-BE49-F238E27FC236}">
                  <a16:creationId xmlns:a16="http://schemas.microsoft.com/office/drawing/2014/main" id="{49A646CA-19B4-AC6B-0DBD-20CC4FCD8CE9}"/>
                </a:ext>
              </a:extLst>
            </p:cNvPr>
            <p:cNvSpPr txBox="1"/>
            <p:nvPr/>
          </p:nvSpPr>
          <p:spPr>
            <a:xfrm>
              <a:off x="-2156460" y="6706540"/>
              <a:ext cx="1881569" cy="861774"/>
            </a:xfrm>
            <a:prstGeom prst="rect">
              <a:avLst/>
            </a:prstGeom>
            <a:noFill/>
          </p:spPr>
          <p:txBody>
            <a:bodyPr wrap="square" rtlCol="0">
              <a:spAutoFit/>
            </a:bodyPr>
            <a:lstStyle/>
            <a:p>
              <a:r>
                <a:rPr lang="en-GB" sz="1000" b="1">
                  <a:solidFill>
                    <a:srgbClr val="333333"/>
                  </a:solidFill>
                </a:rPr>
                <a:t>3. </a:t>
              </a:r>
              <a:r>
                <a:rPr lang="en-GB" sz="1000">
                  <a:solidFill>
                    <a:srgbClr val="333333"/>
                  </a:solidFill>
                </a:rPr>
                <a:t>Click on the </a:t>
              </a:r>
              <a:r>
                <a:rPr lang="en-GB" sz="1000" b="0">
                  <a:solidFill>
                    <a:srgbClr val="333333"/>
                  </a:solidFill>
                  <a:latin typeface="Arial" panose="020B0604020202020204" pitchFamily="34" charset="0"/>
                </a:rPr>
                <a:t>Format Picture/Format Graphic </a:t>
              </a:r>
              <a:r>
                <a:rPr lang="en-GB" sz="1000">
                  <a:solidFill>
                    <a:srgbClr val="333333"/>
                  </a:solidFill>
                </a:rPr>
                <a:t>tab in the ribbon and choose </a:t>
              </a:r>
              <a:r>
                <a:rPr lang="en-GB" sz="1000" b="0">
                  <a:solidFill>
                    <a:srgbClr val="333333"/>
                  </a:solidFill>
                  <a:latin typeface="Arial" panose="020B0604020202020204" pitchFamily="34" charset="0"/>
                </a:rPr>
                <a:t>Crop</a:t>
              </a:r>
              <a:r>
                <a:rPr lang="en-GB" sz="1000">
                  <a:solidFill>
                    <a:srgbClr val="333333"/>
                  </a:solidFill>
                </a:rPr>
                <a:t> option to edit the position and composition of your icon.</a:t>
              </a:r>
            </a:p>
          </p:txBody>
        </p:sp>
        <p:sp>
          <p:nvSpPr>
            <p:cNvPr id="33" name="TextBox 32">
              <a:extLst>
                <a:ext uri="{FF2B5EF4-FFF2-40B4-BE49-F238E27FC236}">
                  <a16:creationId xmlns:a16="http://schemas.microsoft.com/office/drawing/2014/main" id="{21B6EF3C-C98E-E89C-44A1-553939B5107B}"/>
                </a:ext>
              </a:extLst>
            </p:cNvPr>
            <p:cNvSpPr txBox="1"/>
            <p:nvPr/>
          </p:nvSpPr>
          <p:spPr>
            <a:xfrm>
              <a:off x="-2156460" y="7748950"/>
              <a:ext cx="2032272" cy="553998"/>
            </a:xfrm>
            <a:prstGeom prst="rect">
              <a:avLst/>
            </a:prstGeom>
            <a:noFill/>
          </p:spPr>
          <p:txBody>
            <a:bodyPr wrap="square" rtlCol="0">
              <a:spAutoFit/>
            </a:bodyPr>
            <a:lstStyle/>
            <a:p>
              <a:r>
                <a:rPr lang="en-GB" sz="1000" b="1">
                  <a:solidFill>
                    <a:srgbClr val="333333"/>
                  </a:solidFill>
                </a:rPr>
                <a:t>4. </a:t>
              </a:r>
              <a:r>
                <a:rPr lang="en-GB" sz="1000">
                  <a:solidFill>
                    <a:srgbClr val="333333"/>
                  </a:solidFill>
                </a:rPr>
                <a:t>Click on the drop down arrow and choose </a:t>
              </a:r>
              <a:r>
                <a:rPr lang="en-GB" sz="1000" b="0">
                  <a:solidFill>
                    <a:srgbClr val="333333"/>
                  </a:solidFill>
                  <a:latin typeface="Arial" panose="020B0604020202020204" pitchFamily="34" charset="0"/>
                </a:rPr>
                <a:t>Fit</a:t>
              </a:r>
              <a:r>
                <a:rPr lang="en-GB" sz="1000">
                  <a:solidFill>
                    <a:srgbClr val="333333"/>
                  </a:solidFill>
                </a:rPr>
                <a:t> to fit the icon to the placeholder.</a:t>
              </a:r>
            </a:p>
          </p:txBody>
        </p:sp>
        <p:sp>
          <p:nvSpPr>
            <p:cNvPr id="34" name="TextBox 33">
              <a:extLst>
                <a:ext uri="{FF2B5EF4-FFF2-40B4-BE49-F238E27FC236}">
                  <a16:creationId xmlns:a16="http://schemas.microsoft.com/office/drawing/2014/main" id="{90BE0909-9DD9-60A1-B46F-7C815FA3BED8}"/>
                </a:ext>
              </a:extLst>
            </p:cNvPr>
            <p:cNvSpPr txBox="1"/>
            <p:nvPr/>
          </p:nvSpPr>
          <p:spPr>
            <a:xfrm>
              <a:off x="-2156460" y="5119692"/>
              <a:ext cx="1976174" cy="707886"/>
            </a:xfrm>
            <a:prstGeom prst="rect">
              <a:avLst/>
            </a:prstGeom>
            <a:noFill/>
          </p:spPr>
          <p:txBody>
            <a:bodyPr wrap="square" rtlCol="0">
              <a:spAutoFit/>
            </a:bodyPr>
            <a:lstStyle/>
            <a:p>
              <a:r>
                <a:rPr lang="en-GB" sz="1000" b="1">
                  <a:solidFill>
                    <a:srgbClr val="333333"/>
                  </a:solidFill>
                </a:rPr>
                <a:t>1. </a:t>
              </a:r>
              <a:r>
                <a:rPr lang="en-GB" sz="1000">
                  <a:solidFill>
                    <a:srgbClr val="333333"/>
                  </a:solidFill>
                </a:rPr>
                <a:t>To replace an existing icon, first delete it. Only use icons from the PowerPoint icon library: </a:t>
              </a:r>
              <a:r>
                <a:rPr lang="en-GB" sz="1000">
                  <a:solidFill>
                    <a:srgbClr val="333333"/>
                  </a:solidFill>
                  <a:latin typeface="Arial" panose="020B0604020202020204" pitchFamily="34" charset="0"/>
                </a:rPr>
                <a:t>Insert &gt; Icons. </a:t>
              </a:r>
            </a:p>
          </p:txBody>
        </p:sp>
      </p:grpSp>
      <p:pic>
        <p:nvPicPr>
          <p:cNvPr id="37" name="Graphic 36">
            <a:extLst>
              <a:ext uri="{FF2B5EF4-FFF2-40B4-BE49-F238E27FC236}">
                <a16:creationId xmlns:a16="http://schemas.microsoft.com/office/drawing/2014/main" id="{2BE2D3E8-6D1B-BC3E-8419-613458D36CF9}"/>
              </a:ext>
            </a:extLst>
          </p:cNvPr>
          <p:cNvPicPr>
            <a:picLocks noChangeAspect="1"/>
          </p:cNvPicPr>
          <p:nvPr userDrawn="1"/>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0954264" y="449778"/>
            <a:ext cx="566076" cy="566223"/>
          </a:xfrm>
          <a:prstGeom prst="rect">
            <a:avLst/>
          </a:prstGeom>
        </p:spPr>
      </p:pic>
      <p:sp>
        <p:nvSpPr>
          <p:cNvPr id="41" name="Footer Placeholder 4">
            <a:extLst>
              <a:ext uri="{FF2B5EF4-FFF2-40B4-BE49-F238E27FC236}">
                <a16:creationId xmlns:a16="http://schemas.microsoft.com/office/drawing/2014/main" id="{DC439F50-AA4E-9D32-5B4B-2A7767A50CBD}"/>
              </a:ext>
            </a:extLst>
          </p:cNvPr>
          <p:cNvSpPr>
            <a:spLocks noGrp="1"/>
          </p:cNvSpPr>
          <p:nvPr>
            <p:ph type="ftr" sz="quarter" idx="3"/>
          </p:nvPr>
        </p:nvSpPr>
        <p:spPr>
          <a:xfrm rot="5400000">
            <a:off x="8770654" y="3198629"/>
            <a:ext cx="6616800" cy="219543"/>
          </a:xfrm>
          <a:prstGeom prst="rect">
            <a:avLst/>
          </a:prstGeom>
          <a:solidFill>
            <a:schemeClr val="accent1"/>
          </a:solidFill>
        </p:spPr>
        <p:txBody>
          <a:bodyPr wrap="square" rtlCol="0" anchor="ctr">
            <a:noAutofit/>
          </a:bodyPr>
          <a:lstStyle>
            <a:lvl1pPr algn="ctr">
              <a:lnSpc>
                <a:spcPct val="100000"/>
              </a:lnSpc>
              <a:spcAft>
                <a:spcPts val="1200"/>
              </a:spcAft>
              <a:defRPr lang="en-GB" sz="900" b="0" spc="100" baseline="0" smtClean="0"/>
            </a:lvl1pPr>
          </a:lstStyle>
          <a:p>
            <a:r>
              <a:rPr lang="en-IN"/>
              <a:t>SECTION TITLE</a:t>
            </a:r>
          </a:p>
        </p:txBody>
      </p:sp>
      <p:sp>
        <p:nvSpPr>
          <p:cNvPr id="131" name="Slide Number Placeholder 46">
            <a:extLst>
              <a:ext uri="{FF2B5EF4-FFF2-40B4-BE49-F238E27FC236}">
                <a16:creationId xmlns:a16="http://schemas.microsoft.com/office/drawing/2014/main" id="{A50D9240-C8D1-8412-BF88-4ADA7AF4CE53}"/>
              </a:ext>
            </a:extLst>
          </p:cNvPr>
          <p:cNvSpPr>
            <a:spLocks noGrp="1"/>
          </p:cNvSpPr>
          <p:nvPr>
            <p:ph type="sldNum" sz="quarter" idx="34"/>
          </p:nvPr>
        </p:nvSpPr>
        <p:spPr>
          <a:xfrm>
            <a:off x="11967901" y="6617924"/>
            <a:ext cx="220924" cy="240077"/>
          </a:xfrm>
          <a:prstGeom prst="rect">
            <a:avLst/>
          </a:prstGeom>
          <a:solidFill>
            <a:schemeClr val="accent1"/>
          </a:solidFill>
        </p:spPr>
        <p:txBody>
          <a:bodyPr/>
          <a:lstStyle/>
          <a:p>
            <a:fld id="{BB07EAE1-021A-493C-B07F-6FE9E5D11BEB}" type="slidenum">
              <a:rPr lang="en-GB" smtClean="0"/>
              <a:pPr/>
              <a:t>‹#›</a:t>
            </a:fld>
            <a:endParaRPr lang="en-GB"/>
          </a:p>
        </p:txBody>
      </p:sp>
    </p:spTree>
    <p:custDataLst>
      <p:tags r:id="rId1"/>
    </p:custDataLst>
    <p:extLst>
      <p:ext uri="{BB962C8B-B14F-4D97-AF65-F5344CB8AC3E}">
        <p14:creationId xmlns:p14="http://schemas.microsoft.com/office/powerpoint/2010/main" val="3880188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Proposal summary (3)">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361649B1-B0E6-02C8-D336-5C901EAB35DF}"/>
              </a:ext>
            </a:extLst>
          </p:cNvPr>
          <p:cNvGrpSpPr/>
          <p:nvPr/>
        </p:nvGrpSpPr>
        <p:grpSpPr>
          <a:xfrm>
            <a:off x="-2177850" y="1"/>
            <a:ext cx="2116359" cy="4354799"/>
            <a:chOff x="-2170726" y="0"/>
            <a:chExt cx="2116910" cy="4354799"/>
          </a:xfrm>
        </p:grpSpPr>
        <p:grpSp>
          <p:nvGrpSpPr>
            <p:cNvPr id="6" name="Group 5">
              <a:extLst>
                <a:ext uri="{FF2B5EF4-FFF2-40B4-BE49-F238E27FC236}">
                  <a16:creationId xmlns:a16="http://schemas.microsoft.com/office/drawing/2014/main" id="{483901A3-B181-D7A6-9793-18564BB07F98}"/>
                </a:ext>
              </a:extLst>
            </p:cNvPr>
            <p:cNvGrpSpPr/>
            <p:nvPr/>
          </p:nvGrpSpPr>
          <p:grpSpPr>
            <a:xfrm>
              <a:off x="-2170726" y="0"/>
              <a:ext cx="2116910" cy="4354799"/>
              <a:chOff x="1841345" y="1593847"/>
              <a:chExt cx="2116910" cy="4354799"/>
            </a:xfrm>
          </p:grpSpPr>
          <p:sp>
            <p:nvSpPr>
              <p:cNvPr id="13" name="Rectangle 12">
                <a:extLst>
                  <a:ext uri="{FF2B5EF4-FFF2-40B4-BE49-F238E27FC236}">
                    <a16:creationId xmlns:a16="http://schemas.microsoft.com/office/drawing/2014/main" id="{2B36B062-70F1-5356-0939-F1F9E2D041DB}"/>
                  </a:ext>
                </a:extLst>
              </p:cNvPr>
              <p:cNvSpPr/>
              <p:nvPr/>
            </p:nvSpPr>
            <p:spPr>
              <a:xfrm>
                <a:off x="1841345" y="1593847"/>
                <a:ext cx="2094954" cy="4354799"/>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333333"/>
                  </a:solidFill>
                </a:endParaRPr>
              </a:p>
            </p:txBody>
          </p:sp>
          <p:sp>
            <p:nvSpPr>
              <p:cNvPr id="15" name="Rectangle 14">
                <a:extLst>
                  <a:ext uri="{FF2B5EF4-FFF2-40B4-BE49-F238E27FC236}">
                    <a16:creationId xmlns:a16="http://schemas.microsoft.com/office/drawing/2014/main" id="{FDB7B393-D8A4-A867-6000-DB684BC74389}"/>
                  </a:ext>
                </a:extLst>
              </p:cNvPr>
              <p:cNvSpPr/>
              <p:nvPr/>
            </p:nvSpPr>
            <p:spPr>
              <a:xfrm>
                <a:off x="1841345" y="1593847"/>
                <a:ext cx="2094953" cy="6882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799">
                  <a:solidFill>
                    <a:srgbClr val="333333"/>
                  </a:solidFill>
                </a:endParaRPr>
              </a:p>
            </p:txBody>
          </p:sp>
          <p:sp>
            <p:nvSpPr>
              <p:cNvPr id="25" name="TextBox 24">
                <a:extLst>
                  <a:ext uri="{FF2B5EF4-FFF2-40B4-BE49-F238E27FC236}">
                    <a16:creationId xmlns:a16="http://schemas.microsoft.com/office/drawing/2014/main" id="{88AFD635-E0F6-C89E-7406-FAA200E0721E}"/>
                  </a:ext>
                </a:extLst>
              </p:cNvPr>
              <p:cNvSpPr txBox="1"/>
              <p:nvPr/>
            </p:nvSpPr>
            <p:spPr>
              <a:xfrm>
                <a:off x="1986125" y="1707138"/>
                <a:ext cx="1805394" cy="461665"/>
              </a:xfrm>
              <a:prstGeom prst="rect">
                <a:avLst/>
              </a:prstGeom>
              <a:noFill/>
            </p:spPr>
            <p:txBody>
              <a:bodyPr wrap="square" rtlCol="0">
                <a:spAutoFit/>
              </a:bodyPr>
              <a:lstStyle/>
              <a:p>
                <a:pPr algn="ctr"/>
                <a:r>
                  <a:rPr lang="en-GB" sz="1200">
                    <a:solidFill>
                      <a:srgbClr val="333333"/>
                    </a:solidFill>
                    <a:latin typeface="+mn-lt"/>
                  </a:rPr>
                  <a:t>HOW TO USE BULLET POINTS</a:t>
                </a:r>
              </a:p>
            </p:txBody>
          </p:sp>
          <p:sp>
            <p:nvSpPr>
              <p:cNvPr id="26" name="TextBox 25">
                <a:extLst>
                  <a:ext uri="{FF2B5EF4-FFF2-40B4-BE49-F238E27FC236}">
                    <a16:creationId xmlns:a16="http://schemas.microsoft.com/office/drawing/2014/main" id="{08583100-F845-C7A3-7AF5-2B401945B353}"/>
                  </a:ext>
                </a:extLst>
              </p:cNvPr>
              <p:cNvSpPr txBox="1"/>
              <p:nvPr/>
            </p:nvSpPr>
            <p:spPr>
              <a:xfrm>
                <a:off x="1863302" y="4421432"/>
                <a:ext cx="2094953" cy="553998"/>
              </a:xfrm>
              <a:prstGeom prst="rect">
                <a:avLst/>
              </a:prstGeom>
              <a:noFill/>
            </p:spPr>
            <p:txBody>
              <a:bodyPr wrap="square" rtlCol="0">
                <a:spAutoFit/>
              </a:bodyPr>
              <a:lstStyle/>
              <a:p>
                <a:r>
                  <a:rPr lang="en-GB" sz="1000" b="1">
                    <a:solidFill>
                      <a:srgbClr val="333333"/>
                    </a:solidFill>
                  </a:rPr>
                  <a:t>3. </a:t>
                </a:r>
                <a:r>
                  <a:rPr lang="en-GB" sz="1000">
                    <a:solidFill>
                      <a:srgbClr val="333333"/>
                    </a:solidFill>
                  </a:rPr>
                  <a:t>If you want to remove them, just click the </a:t>
                </a:r>
                <a:r>
                  <a:rPr lang="en-GB" sz="1000" b="0">
                    <a:solidFill>
                      <a:srgbClr val="333333"/>
                    </a:solidFill>
                    <a:latin typeface="Arial" panose="020B0604020202020204" pitchFamily="34" charset="0"/>
                  </a:rPr>
                  <a:t>Decrease List Level </a:t>
                </a:r>
                <a:r>
                  <a:rPr lang="en-GB" sz="1000" b="0">
                    <a:solidFill>
                      <a:srgbClr val="333333"/>
                    </a:solidFill>
                  </a:rPr>
                  <a:t>button.</a:t>
                </a:r>
                <a:endParaRPr lang="en-GB" sz="1000" b="1">
                  <a:solidFill>
                    <a:srgbClr val="333333"/>
                  </a:solidFill>
                </a:endParaRPr>
              </a:p>
            </p:txBody>
          </p:sp>
          <p:sp>
            <p:nvSpPr>
              <p:cNvPr id="27" name="TextBox 26">
                <a:extLst>
                  <a:ext uri="{FF2B5EF4-FFF2-40B4-BE49-F238E27FC236}">
                    <a16:creationId xmlns:a16="http://schemas.microsoft.com/office/drawing/2014/main" id="{16D50D19-EEF9-DC24-2428-4C8953712C8C}"/>
                  </a:ext>
                </a:extLst>
              </p:cNvPr>
              <p:cNvSpPr txBox="1"/>
              <p:nvPr/>
            </p:nvSpPr>
            <p:spPr>
              <a:xfrm>
                <a:off x="1863302" y="2358061"/>
                <a:ext cx="2094953" cy="553998"/>
              </a:xfrm>
              <a:prstGeom prst="rect">
                <a:avLst/>
              </a:prstGeom>
              <a:noFill/>
            </p:spPr>
            <p:txBody>
              <a:bodyPr wrap="square" rtlCol="0">
                <a:spAutoFit/>
              </a:bodyPr>
              <a:lstStyle/>
              <a:p>
                <a:r>
                  <a:rPr lang="en-GB" sz="1000" b="1">
                    <a:solidFill>
                      <a:srgbClr val="333333"/>
                    </a:solidFill>
                  </a:rPr>
                  <a:t>1. </a:t>
                </a:r>
                <a:r>
                  <a:rPr lang="en-GB" sz="1000">
                    <a:solidFill>
                      <a:srgbClr val="333333"/>
                    </a:solidFill>
                  </a:rPr>
                  <a:t>If you want to use your pre-formatted bullets, click on the </a:t>
                </a:r>
                <a:r>
                  <a:rPr lang="en-GB" sz="1000" b="0">
                    <a:solidFill>
                      <a:srgbClr val="333333"/>
                    </a:solidFill>
                    <a:latin typeface="Arial" panose="020B0604020202020204" pitchFamily="34" charset="0"/>
                  </a:rPr>
                  <a:t>Increase List Level </a:t>
                </a:r>
                <a:r>
                  <a:rPr lang="en-GB" sz="1000" b="0">
                    <a:solidFill>
                      <a:srgbClr val="333333"/>
                    </a:solidFill>
                  </a:rPr>
                  <a:t>button.</a:t>
                </a:r>
              </a:p>
            </p:txBody>
          </p:sp>
          <p:sp>
            <p:nvSpPr>
              <p:cNvPr id="28" name="TextBox 27">
                <a:extLst>
                  <a:ext uri="{FF2B5EF4-FFF2-40B4-BE49-F238E27FC236}">
                    <a16:creationId xmlns:a16="http://schemas.microsoft.com/office/drawing/2014/main" id="{AF79312B-9574-3011-05FC-26C51D6DCF46}"/>
                  </a:ext>
                </a:extLst>
              </p:cNvPr>
              <p:cNvSpPr txBox="1"/>
              <p:nvPr/>
            </p:nvSpPr>
            <p:spPr>
              <a:xfrm>
                <a:off x="1863302" y="3822005"/>
                <a:ext cx="2094953" cy="553998"/>
              </a:xfrm>
              <a:prstGeom prst="rect">
                <a:avLst/>
              </a:prstGeom>
              <a:noFill/>
            </p:spPr>
            <p:txBody>
              <a:bodyPr wrap="square" rtlCol="0">
                <a:spAutoFit/>
              </a:bodyPr>
              <a:lstStyle/>
              <a:p>
                <a:r>
                  <a:rPr lang="en-GB" sz="1000" b="1">
                    <a:solidFill>
                      <a:srgbClr val="333333"/>
                    </a:solidFill>
                  </a:rPr>
                  <a:t>2. </a:t>
                </a:r>
                <a:r>
                  <a:rPr lang="en-GB" sz="1000">
                    <a:solidFill>
                      <a:srgbClr val="333333"/>
                    </a:solidFill>
                  </a:rPr>
                  <a:t>To indent your bullets </a:t>
                </a:r>
                <a:br>
                  <a:rPr lang="en-GB" sz="1000">
                    <a:solidFill>
                      <a:srgbClr val="333333"/>
                    </a:solidFill>
                  </a:rPr>
                </a:br>
                <a:r>
                  <a:rPr lang="en-GB" sz="1000">
                    <a:solidFill>
                      <a:srgbClr val="333333"/>
                    </a:solidFill>
                  </a:rPr>
                  <a:t>to the next level, click on</a:t>
                </a:r>
                <a:r>
                  <a:rPr lang="en-GB" sz="1000" b="1">
                    <a:solidFill>
                      <a:srgbClr val="333333"/>
                    </a:solidFill>
                  </a:rPr>
                  <a:t> </a:t>
                </a:r>
                <a:r>
                  <a:rPr lang="en-GB" sz="1000" b="0">
                    <a:solidFill>
                      <a:srgbClr val="333333"/>
                    </a:solidFill>
                    <a:latin typeface="Arial" panose="020B0604020202020204" pitchFamily="34" charset="0"/>
                  </a:rPr>
                  <a:t>Increase List Level </a:t>
                </a:r>
                <a:r>
                  <a:rPr lang="en-GB" sz="1000" b="0">
                    <a:solidFill>
                      <a:srgbClr val="333333"/>
                    </a:solidFill>
                  </a:rPr>
                  <a:t>again</a:t>
                </a:r>
                <a:r>
                  <a:rPr lang="en-GB" sz="1000">
                    <a:solidFill>
                      <a:srgbClr val="333333"/>
                    </a:solidFill>
                  </a:rPr>
                  <a:t>.</a:t>
                </a:r>
              </a:p>
            </p:txBody>
          </p:sp>
        </p:grpSp>
        <p:pic>
          <p:nvPicPr>
            <p:cNvPr id="7" name="Picture 6">
              <a:extLst>
                <a:ext uri="{FF2B5EF4-FFF2-40B4-BE49-F238E27FC236}">
                  <a16:creationId xmlns:a16="http://schemas.microsoft.com/office/drawing/2014/main" id="{70B82A41-675A-09F8-F908-D604A7C8C107}"/>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743959" y="1421385"/>
              <a:ext cx="1257300" cy="733425"/>
            </a:xfrm>
            <a:prstGeom prst="rect">
              <a:avLst/>
            </a:prstGeom>
          </p:spPr>
        </p:pic>
        <p:sp>
          <p:nvSpPr>
            <p:cNvPr id="8" name="Oval 7">
              <a:extLst>
                <a:ext uri="{FF2B5EF4-FFF2-40B4-BE49-F238E27FC236}">
                  <a16:creationId xmlns:a16="http://schemas.microsoft.com/office/drawing/2014/main" id="{7D0BEFAE-31E8-4C78-6B91-36911C6C3607}"/>
                </a:ext>
              </a:extLst>
            </p:cNvPr>
            <p:cNvSpPr/>
            <p:nvPr/>
          </p:nvSpPr>
          <p:spPr>
            <a:xfrm>
              <a:off x="-833829" y="1427869"/>
              <a:ext cx="365461" cy="365461"/>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Aft>
                  <a:spcPts val="600"/>
                </a:spcAft>
              </a:pPr>
              <a:endParaRPr lang="en-GB" sz="1400"/>
            </a:p>
          </p:txBody>
        </p:sp>
        <p:pic>
          <p:nvPicPr>
            <p:cNvPr id="9" name="Picture 8">
              <a:extLst>
                <a:ext uri="{FF2B5EF4-FFF2-40B4-BE49-F238E27FC236}">
                  <a16:creationId xmlns:a16="http://schemas.microsoft.com/office/drawing/2014/main" id="{00980F3E-547E-8994-51A5-ACCB25A46A13}"/>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743959" y="3490852"/>
              <a:ext cx="1257300" cy="723900"/>
            </a:xfrm>
            <a:prstGeom prst="rect">
              <a:avLst/>
            </a:prstGeom>
          </p:spPr>
        </p:pic>
        <p:sp>
          <p:nvSpPr>
            <p:cNvPr id="11" name="Oval 10">
              <a:extLst>
                <a:ext uri="{FF2B5EF4-FFF2-40B4-BE49-F238E27FC236}">
                  <a16:creationId xmlns:a16="http://schemas.microsoft.com/office/drawing/2014/main" id="{CB851FF3-3670-6384-35BA-50BE81178093}"/>
                </a:ext>
              </a:extLst>
            </p:cNvPr>
            <p:cNvSpPr/>
            <p:nvPr/>
          </p:nvSpPr>
          <p:spPr>
            <a:xfrm>
              <a:off x="-1055285" y="3502818"/>
              <a:ext cx="365461" cy="365461"/>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Aft>
                  <a:spcPts val="600"/>
                </a:spcAft>
              </a:pPr>
              <a:endParaRPr lang="en-GB" sz="1400"/>
            </a:p>
          </p:txBody>
        </p:sp>
      </p:grpSp>
      <p:sp>
        <p:nvSpPr>
          <p:cNvPr id="14" name="Text Placeholder 13">
            <a:extLst>
              <a:ext uri="{FF2B5EF4-FFF2-40B4-BE49-F238E27FC236}">
                <a16:creationId xmlns:a16="http://schemas.microsoft.com/office/drawing/2014/main" id="{A283A142-6C78-42FC-C88F-62F269BE39CE}"/>
              </a:ext>
            </a:extLst>
          </p:cNvPr>
          <p:cNvSpPr>
            <a:spLocks noGrp="1"/>
          </p:cNvSpPr>
          <p:nvPr>
            <p:ph type="body" sz="quarter" idx="61" hasCustomPrompt="1"/>
          </p:nvPr>
        </p:nvSpPr>
        <p:spPr>
          <a:xfrm>
            <a:off x="454562" y="2174143"/>
            <a:ext cx="3428115" cy="1900196"/>
          </a:xfrm>
          <a:solidFill>
            <a:schemeClr val="accent4">
              <a:alpha val="50000"/>
            </a:schemeClr>
          </a:solidFill>
        </p:spPr>
        <p:txBody>
          <a:bodyPr/>
          <a:lstStyle>
            <a:lvl1pPr>
              <a:defRPr/>
            </a:lvl1pPr>
          </a:lstStyle>
          <a:p>
            <a:pPr lvl="0"/>
            <a:r>
              <a:rPr lang="en-US"/>
              <a:t>  </a:t>
            </a:r>
          </a:p>
        </p:txBody>
      </p:sp>
      <p:sp>
        <p:nvSpPr>
          <p:cNvPr id="61" name="Picture Placeholder 60">
            <a:extLst>
              <a:ext uri="{FF2B5EF4-FFF2-40B4-BE49-F238E27FC236}">
                <a16:creationId xmlns:a16="http://schemas.microsoft.com/office/drawing/2014/main" id="{B6958C43-8DB7-B5F9-284F-8029B3F89165}"/>
              </a:ext>
            </a:extLst>
          </p:cNvPr>
          <p:cNvSpPr>
            <a:spLocks noGrp="1"/>
          </p:cNvSpPr>
          <p:nvPr>
            <p:ph type="pic" sz="quarter" idx="51" hasCustomPrompt="1"/>
          </p:nvPr>
        </p:nvSpPr>
        <p:spPr>
          <a:xfrm>
            <a:off x="454562" y="4074341"/>
            <a:ext cx="3428115" cy="1901712"/>
          </a:xfrm>
        </p:spPr>
        <p:txBody>
          <a:bodyPr/>
          <a:lstStyle>
            <a:lvl1pPr algn="ctr">
              <a:defRPr sz="1100"/>
            </a:lvl1pPr>
          </a:lstStyle>
          <a:p>
            <a:r>
              <a:rPr lang="en-GB"/>
              <a:t>Click to insert image</a:t>
            </a:r>
          </a:p>
        </p:txBody>
      </p:sp>
      <p:sp>
        <p:nvSpPr>
          <p:cNvPr id="56" name="Text Placeholder 54">
            <a:extLst>
              <a:ext uri="{FF2B5EF4-FFF2-40B4-BE49-F238E27FC236}">
                <a16:creationId xmlns:a16="http://schemas.microsoft.com/office/drawing/2014/main" id="{908C89A7-F254-061D-E592-7CB08408BAF7}"/>
              </a:ext>
            </a:extLst>
          </p:cNvPr>
          <p:cNvSpPr>
            <a:spLocks noGrp="1"/>
          </p:cNvSpPr>
          <p:nvPr>
            <p:ph type="body" sz="quarter" idx="49" hasCustomPrompt="1"/>
          </p:nvPr>
        </p:nvSpPr>
        <p:spPr>
          <a:xfrm>
            <a:off x="633580" y="2498395"/>
            <a:ext cx="3025082" cy="407988"/>
          </a:xfrm>
        </p:spPr>
        <p:txBody>
          <a:bodyPr/>
          <a:lstStyle>
            <a:lvl1pPr>
              <a:defRPr sz="1600">
                <a:latin typeface="+mj-lt"/>
              </a:defRPr>
            </a:lvl1pPr>
          </a:lstStyle>
          <a:p>
            <a:pPr lvl="0"/>
            <a:r>
              <a:rPr lang="en-GB"/>
              <a:t>Insert title</a:t>
            </a:r>
          </a:p>
        </p:txBody>
      </p:sp>
      <p:sp>
        <p:nvSpPr>
          <p:cNvPr id="59" name="Text Placeholder 57">
            <a:extLst>
              <a:ext uri="{FF2B5EF4-FFF2-40B4-BE49-F238E27FC236}">
                <a16:creationId xmlns:a16="http://schemas.microsoft.com/office/drawing/2014/main" id="{27B586DB-507F-9C3B-E14E-179391195E7A}"/>
              </a:ext>
            </a:extLst>
          </p:cNvPr>
          <p:cNvSpPr>
            <a:spLocks noGrp="1"/>
          </p:cNvSpPr>
          <p:nvPr>
            <p:ph type="body" sz="quarter" idx="50" hasCustomPrompt="1"/>
          </p:nvPr>
        </p:nvSpPr>
        <p:spPr>
          <a:xfrm>
            <a:off x="634325" y="2961534"/>
            <a:ext cx="3025081" cy="915987"/>
          </a:xfrm>
        </p:spPr>
        <p:txBody>
          <a:bodyPr/>
          <a:lstStyle>
            <a:lvl1pPr>
              <a:defRPr sz="1200">
                <a:latin typeface="+mn-lt"/>
              </a:defRPr>
            </a:lvl1pPr>
            <a:lvl2pPr>
              <a:defRPr sz="1200">
                <a:latin typeface="+mn-lt"/>
              </a:defRPr>
            </a:lvl2pPr>
            <a:lvl3pPr>
              <a:defRPr sz="1100">
                <a:latin typeface="+mn-lt"/>
              </a:defRPr>
            </a:lvl3pPr>
            <a:lvl4pPr>
              <a:defRPr sz="1050">
                <a:latin typeface="+mn-lt"/>
              </a:defRPr>
            </a:lvl4pPr>
            <a:lvl5pPr>
              <a:defRPr sz="1050">
                <a:latin typeface="+mj-lt"/>
              </a:defRPr>
            </a:lvl5pPr>
          </a:lstStyle>
          <a:p>
            <a:pPr lvl="0"/>
            <a:r>
              <a:rPr lang="en-GB"/>
              <a:t>Insert text</a:t>
            </a:r>
          </a:p>
          <a:p>
            <a:pPr lvl="1"/>
            <a:r>
              <a:rPr lang="en-GB"/>
              <a:t>Second level</a:t>
            </a:r>
          </a:p>
          <a:p>
            <a:pPr lvl="2"/>
            <a:r>
              <a:rPr lang="en-GB"/>
              <a:t>Third level</a:t>
            </a:r>
          </a:p>
          <a:p>
            <a:pPr lvl="3"/>
            <a:r>
              <a:rPr lang="en-GB"/>
              <a:t>Fourth level</a:t>
            </a:r>
          </a:p>
          <a:p>
            <a:pPr lvl="4"/>
            <a:r>
              <a:rPr lang="en-GB"/>
              <a:t>Fifth level</a:t>
            </a:r>
          </a:p>
        </p:txBody>
      </p:sp>
      <p:sp>
        <p:nvSpPr>
          <p:cNvPr id="16" name="Text Placeholder 13">
            <a:extLst>
              <a:ext uri="{FF2B5EF4-FFF2-40B4-BE49-F238E27FC236}">
                <a16:creationId xmlns:a16="http://schemas.microsoft.com/office/drawing/2014/main" id="{C03D82F5-6622-6A15-2DA2-56A952D3FC04}"/>
              </a:ext>
            </a:extLst>
          </p:cNvPr>
          <p:cNvSpPr>
            <a:spLocks noGrp="1"/>
          </p:cNvSpPr>
          <p:nvPr>
            <p:ph type="body" sz="quarter" idx="62" hasCustomPrompt="1"/>
          </p:nvPr>
        </p:nvSpPr>
        <p:spPr>
          <a:xfrm>
            <a:off x="4066987" y="4075858"/>
            <a:ext cx="3428115" cy="1900196"/>
          </a:xfrm>
          <a:solidFill>
            <a:schemeClr val="accent4">
              <a:alpha val="50000"/>
            </a:schemeClr>
          </a:solidFill>
        </p:spPr>
        <p:txBody>
          <a:bodyPr/>
          <a:lstStyle>
            <a:lvl1pPr>
              <a:defRPr/>
            </a:lvl1pPr>
          </a:lstStyle>
          <a:p>
            <a:pPr lvl="0"/>
            <a:r>
              <a:rPr lang="en-US"/>
              <a:t>  </a:t>
            </a:r>
          </a:p>
        </p:txBody>
      </p:sp>
      <p:sp>
        <p:nvSpPr>
          <p:cNvPr id="71" name="Picture Placeholder 60">
            <a:extLst>
              <a:ext uri="{FF2B5EF4-FFF2-40B4-BE49-F238E27FC236}">
                <a16:creationId xmlns:a16="http://schemas.microsoft.com/office/drawing/2014/main" id="{32032DF8-4C4E-BCC2-4BDB-3DD2C855EE7D}"/>
              </a:ext>
            </a:extLst>
          </p:cNvPr>
          <p:cNvSpPr>
            <a:spLocks noGrp="1"/>
          </p:cNvSpPr>
          <p:nvPr>
            <p:ph type="pic" sz="quarter" idx="52" hasCustomPrompt="1"/>
          </p:nvPr>
        </p:nvSpPr>
        <p:spPr>
          <a:xfrm>
            <a:off x="4066987" y="2174143"/>
            <a:ext cx="3428115" cy="1901712"/>
          </a:xfrm>
        </p:spPr>
        <p:txBody>
          <a:bodyPr/>
          <a:lstStyle>
            <a:lvl1pPr algn="ctr">
              <a:defRPr sz="1100"/>
            </a:lvl1pPr>
          </a:lstStyle>
          <a:p>
            <a:r>
              <a:rPr lang="en-GB"/>
              <a:t>Click to insert image</a:t>
            </a:r>
          </a:p>
        </p:txBody>
      </p:sp>
      <p:sp>
        <p:nvSpPr>
          <p:cNvPr id="72" name="Text Placeholder 54">
            <a:extLst>
              <a:ext uri="{FF2B5EF4-FFF2-40B4-BE49-F238E27FC236}">
                <a16:creationId xmlns:a16="http://schemas.microsoft.com/office/drawing/2014/main" id="{7D2E27E6-CFD0-DF76-E63E-A60628831399}"/>
              </a:ext>
            </a:extLst>
          </p:cNvPr>
          <p:cNvSpPr>
            <a:spLocks noGrp="1"/>
          </p:cNvSpPr>
          <p:nvPr>
            <p:ph type="body" sz="quarter" idx="53" hasCustomPrompt="1"/>
          </p:nvPr>
        </p:nvSpPr>
        <p:spPr>
          <a:xfrm>
            <a:off x="4246005" y="4400109"/>
            <a:ext cx="3025082" cy="407988"/>
          </a:xfrm>
        </p:spPr>
        <p:txBody>
          <a:bodyPr/>
          <a:lstStyle>
            <a:lvl1pPr>
              <a:defRPr sz="1600">
                <a:latin typeface="+mj-lt"/>
              </a:defRPr>
            </a:lvl1pPr>
          </a:lstStyle>
          <a:p>
            <a:pPr lvl="0"/>
            <a:r>
              <a:rPr lang="en-GB"/>
              <a:t>Insert title</a:t>
            </a:r>
          </a:p>
        </p:txBody>
      </p:sp>
      <p:sp>
        <p:nvSpPr>
          <p:cNvPr id="73" name="Text Placeholder 57">
            <a:extLst>
              <a:ext uri="{FF2B5EF4-FFF2-40B4-BE49-F238E27FC236}">
                <a16:creationId xmlns:a16="http://schemas.microsoft.com/office/drawing/2014/main" id="{E66B3725-2A9F-69AC-7E34-AFDF4AF270DA}"/>
              </a:ext>
            </a:extLst>
          </p:cNvPr>
          <p:cNvSpPr>
            <a:spLocks noGrp="1"/>
          </p:cNvSpPr>
          <p:nvPr>
            <p:ph type="body" sz="quarter" idx="54" hasCustomPrompt="1"/>
          </p:nvPr>
        </p:nvSpPr>
        <p:spPr>
          <a:xfrm>
            <a:off x="4246750" y="4863248"/>
            <a:ext cx="3025081" cy="915987"/>
          </a:xfrm>
        </p:spPr>
        <p:txBody>
          <a:bodyPr/>
          <a:lstStyle>
            <a:lvl1pPr>
              <a:defRPr sz="1200">
                <a:latin typeface="+mn-lt"/>
              </a:defRPr>
            </a:lvl1pPr>
            <a:lvl2pPr>
              <a:defRPr sz="1200">
                <a:latin typeface="+mn-lt"/>
              </a:defRPr>
            </a:lvl2pPr>
            <a:lvl3pPr>
              <a:defRPr sz="1100">
                <a:latin typeface="+mn-lt"/>
              </a:defRPr>
            </a:lvl3pPr>
            <a:lvl4pPr>
              <a:defRPr sz="1050">
                <a:latin typeface="+mn-lt"/>
              </a:defRPr>
            </a:lvl4pPr>
            <a:lvl5pPr>
              <a:defRPr sz="1050">
                <a:latin typeface="+mj-lt"/>
              </a:defRPr>
            </a:lvl5pPr>
          </a:lstStyle>
          <a:p>
            <a:pPr lvl="0"/>
            <a:r>
              <a:rPr lang="en-GB"/>
              <a:t>Insert text</a:t>
            </a:r>
          </a:p>
          <a:p>
            <a:pPr lvl="1"/>
            <a:r>
              <a:rPr lang="en-GB"/>
              <a:t>Second level</a:t>
            </a:r>
          </a:p>
          <a:p>
            <a:pPr lvl="2"/>
            <a:r>
              <a:rPr lang="en-GB"/>
              <a:t>Third level</a:t>
            </a:r>
          </a:p>
          <a:p>
            <a:pPr lvl="3"/>
            <a:r>
              <a:rPr lang="en-GB"/>
              <a:t>Fourth level</a:t>
            </a:r>
          </a:p>
          <a:p>
            <a:pPr lvl="4"/>
            <a:r>
              <a:rPr lang="en-GB"/>
              <a:t>Fifth level</a:t>
            </a:r>
          </a:p>
        </p:txBody>
      </p:sp>
      <p:sp>
        <p:nvSpPr>
          <p:cNvPr id="17" name="Text Placeholder 13">
            <a:extLst>
              <a:ext uri="{FF2B5EF4-FFF2-40B4-BE49-F238E27FC236}">
                <a16:creationId xmlns:a16="http://schemas.microsoft.com/office/drawing/2014/main" id="{85E9ED45-A54A-98EB-AB12-DF160C3F0F23}"/>
              </a:ext>
            </a:extLst>
          </p:cNvPr>
          <p:cNvSpPr>
            <a:spLocks noGrp="1"/>
          </p:cNvSpPr>
          <p:nvPr>
            <p:ph type="body" sz="quarter" idx="63" hasCustomPrompt="1"/>
          </p:nvPr>
        </p:nvSpPr>
        <p:spPr>
          <a:xfrm>
            <a:off x="7679412" y="2175655"/>
            <a:ext cx="3428115" cy="1900196"/>
          </a:xfrm>
          <a:solidFill>
            <a:schemeClr val="accent4">
              <a:alpha val="50000"/>
            </a:schemeClr>
          </a:solidFill>
        </p:spPr>
        <p:txBody>
          <a:bodyPr/>
          <a:lstStyle>
            <a:lvl1pPr>
              <a:defRPr/>
            </a:lvl1pPr>
          </a:lstStyle>
          <a:p>
            <a:pPr lvl="0"/>
            <a:r>
              <a:rPr lang="en-US"/>
              <a:t>  </a:t>
            </a:r>
          </a:p>
        </p:txBody>
      </p:sp>
      <p:sp>
        <p:nvSpPr>
          <p:cNvPr id="75" name="Picture Placeholder 60">
            <a:extLst>
              <a:ext uri="{FF2B5EF4-FFF2-40B4-BE49-F238E27FC236}">
                <a16:creationId xmlns:a16="http://schemas.microsoft.com/office/drawing/2014/main" id="{F88ACC9C-6E82-6AD6-D8D8-9ADF43ABC2D1}"/>
              </a:ext>
            </a:extLst>
          </p:cNvPr>
          <p:cNvSpPr>
            <a:spLocks noGrp="1"/>
          </p:cNvSpPr>
          <p:nvPr>
            <p:ph type="pic" sz="quarter" idx="55" hasCustomPrompt="1"/>
          </p:nvPr>
        </p:nvSpPr>
        <p:spPr>
          <a:xfrm>
            <a:off x="7679412" y="4075853"/>
            <a:ext cx="3428115" cy="1901712"/>
          </a:xfrm>
        </p:spPr>
        <p:txBody>
          <a:bodyPr/>
          <a:lstStyle>
            <a:lvl1pPr algn="ctr">
              <a:defRPr sz="1100"/>
            </a:lvl1pPr>
          </a:lstStyle>
          <a:p>
            <a:r>
              <a:rPr lang="en-GB"/>
              <a:t>Click to insert image</a:t>
            </a:r>
          </a:p>
        </p:txBody>
      </p:sp>
      <p:sp>
        <p:nvSpPr>
          <p:cNvPr id="76" name="Text Placeholder 54">
            <a:extLst>
              <a:ext uri="{FF2B5EF4-FFF2-40B4-BE49-F238E27FC236}">
                <a16:creationId xmlns:a16="http://schemas.microsoft.com/office/drawing/2014/main" id="{BAB4758A-58B0-AFC1-26DD-9251B102C589}"/>
              </a:ext>
            </a:extLst>
          </p:cNvPr>
          <p:cNvSpPr>
            <a:spLocks noGrp="1"/>
          </p:cNvSpPr>
          <p:nvPr>
            <p:ph type="body" sz="quarter" idx="56" hasCustomPrompt="1"/>
          </p:nvPr>
        </p:nvSpPr>
        <p:spPr>
          <a:xfrm>
            <a:off x="7858430" y="2499907"/>
            <a:ext cx="3025082" cy="407988"/>
          </a:xfrm>
        </p:spPr>
        <p:txBody>
          <a:bodyPr/>
          <a:lstStyle>
            <a:lvl1pPr>
              <a:defRPr sz="1600">
                <a:latin typeface="+mj-lt"/>
              </a:defRPr>
            </a:lvl1pPr>
          </a:lstStyle>
          <a:p>
            <a:pPr lvl="0"/>
            <a:r>
              <a:rPr lang="en-GB"/>
              <a:t>Insert title</a:t>
            </a:r>
          </a:p>
        </p:txBody>
      </p:sp>
      <p:sp>
        <p:nvSpPr>
          <p:cNvPr id="77" name="Text Placeholder 57">
            <a:extLst>
              <a:ext uri="{FF2B5EF4-FFF2-40B4-BE49-F238E27FC236}">
                <a16:creationId xmlns:a16="http://schemas.microsoft.com/office/drawing/2014/main" id="{E4730179-7BC1-F9E1-9327-D03F8BE653DA}"/>
              </a:ext>
            </a:extLst>
          </p:cNvPr>
          <p:cNvSpPr>
            <a:spLocks noGrp="1"/>
          </p:cNvSpPr>
          <p:nvPr>
            <p:ph type="body" sz="quarter" idx="57" hasCustomPrompt="1"/>
          </p:nvPr>
        </p:nvSpPr>
        <p:spPr>
          <a:xfrm>
            <a:off x="7859175" y="2963046"/>
            <a:ext cx="3025081" cy="915987"/>
          </a:xfrm>
        </p:spPr>
        <p:txBody>
          <a:bodyPr/>
          <a:lstStyle>
            <a:lvl1pPr>
              <a:defRPr sz="1200">
                <a:latin typeface="+mn-lt"/>
              </a:defRPr>
            </a:lvl1pPr>
            <a:lvl2pPr>
              <a:defRPr sz="1200">
                <a:latin typeface="+mn-lt"/>
              </a:defRPr>
            </a:lvl2pPr>
            <a:lvl3pPr>
              <a:defRPr sz="1100">
                <a:latin typeface="+mn-lt"/>
              </a:defRPr>
            </a:lvl3pPr>
            <a:lvl4pPr>
              <a:defRPr sz="1050">
                <a:latin typeface="+mn-lt"/>
              </a:defRPr>
            </a:lvl4pPr>
            <a:lvl5pPr>
              <a:defRPr sz="1050">
                <a:latin typeface="+mj-lt"/>
              </a:defRPr>
            </a:lvl5pPr>
          </a:lstStyle>
          <a:p>
            <a:pPr lvl="0"/>
            <a:r>
              <a:rPr lang="en-GB"/>
              <a:t>Insert text</a:t>
            </a:r>
          </a:p>
          <a:p>
            <a:pPr lvl="1"/>
            <a:r>
              <a:rPr lang="en-GB"/>
              <a:t>Second level</a:t>
            </a:r>
          </a:p>
          <a:p>
            <a:pPr lvl="2"/>
            <a:r>
              <a:rPr lang="en-GB"/>
              <a:t>Third level</a:t>
            </a:r>
          </a:p>
          <a:p>
            <a:pPr lvl="3"/>
            <a:r>
              <a:rPr lang="en-GB"/>
              <a:t>Fourth level</a:t>
            </a:r>
          </a:p>
          <a:p>
            <a:pPr lvl="4"/>
            <a:r>
              <a:rPr lang="en-GB"/>
              <a:t>Fifth level</a:t>
            </a:r>
          </a:p>
        </p:txBody>
      </p:sp>
      <p:grpSp>
        <p:nvGrpSpPr>
          <p:cNvPr id="20" name="Group 19">
            <a:extLst>
              <a:ext uri="{FF2B5EF4-FFF2-40B4-BE49-F238E27FC236}">
                <a16:creationId xmlns:a16="http://schemas.microsoft.com/office/drawing/2014/main" id="{BF939A27-BDBC-50F5-3A18-83F48E599DA2}"/>
              </a:ext>
            </a:extLst>
          </p:cNvPr>
          <p:cNvGrpSpPr/>
          <p:nvPr/>
        </p:nvGrpSpPr>
        <p:grpSpPr>
          <a:xfrm>
            <a:off x="12284372" y="0"/>
            <a:ext cx="2174455" cy="4839558"/>
            <a:chOff x="838200" y="1150069"/>
            <a:chExt cx="2175021" cy="4839558"/>
          </a:xfrm>
        </p:grpSpPr>
        <p:sp>
          <p:nvSpPr>
            <p:cNvPr id="24" name="Rectangle 23">
              <a:extLst>
                <a:ext uri="{FF2B5EF4-FFF2-40B4-BE49-F238E27FC236}">
                  <a16:creationId xmlns:a16="http://schemas.microsoft.com/office/drawing/2014/main" id="{67867839-47C4-2D4E-6C6C-AB8431CB0CC7}"/>
                </a:ext>
              </a:extLst>
            </p:cNvPr>
            <p:cNvSpPr/>
            <p:nvPr/>
          </p:nvSpPr>
          <p:spPr>
            <a:xfrm>
              <a:off x="838200" y="1150069"/>
              <a:ext cx="2146445" cy="4839558"/>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333333"/>
                </a:solidFill>
              </a:endParaRPr>
            </a:p>
          </p:txBody>
        </p:sp>
        <p:sp>
          <p:nvSpPr>
            <p:cNvPr id="29" name="Rectangle 28">
              <a:extLst>
                <a:ext uri="{FF2B5EF4-FFF2-40B4-BE49-F238E27FC236}">
                  <a16:creationId xmlns:a16="http://schemas.microsoft.com/office/drawing/2014/main" id="{ABA8E887-E466-3907-2B6A-57B52514EDBE}"/>
                </a:ext>
              </a:extLst>
            </p:cNvPr>
            <p:cNvSpPr/>
            <p:nvPr/>
          </p:nvSpPr>
          <p:spPr>
            <a:xfrm flipV="1">
              <a:off x="838200" y="1150069"/>
              <a:ext cx="2146445" cy="52016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799">
                <a:solidFill>
                  <a:srgbClr val="333333"/>
                </a:solidFill>
              </a:endParaRPr>
            </a:p>
          </p:txBody>
        </p:sp>
        <p:sp>
          <p:nvSpPr>
            <p:cNvPr id="30" name="TextBox 29">
              <a:extLst>
                <a:ext uri="{FF2B5EF4-FFF2-40B4-BE49-F238E27FC236}">
                  <a16:creationId xmlns:a16="http://schemas.microsoft.com/office/drawing/2014/main" id="{4C90F210-DE16-F3FF-72FA-91F4649F7D2F}"/>
                </a:ext>
              </a:extLst>
            </p:cNvPr>
            <p:cNvSpPr txBox="1"/>
            <p:nvPr/>
          </p:nvSpPr>
          <p:spPr>
            <a:xfrm>
              <a:off x="866775" y="2189496"/>
              <a:ext cx="2087197" cy="553998"/>
            </a:xfrm>
            <a:prstGeom prst="rect">
              <a:avLst/>
            </a:prstGeom>
            <a:noFill/>
          </p:spPr>
          <p:txBody>
            <a:bodyPr wrap="square" rtlCol="0">
              <a:spAutoFit/>
            </a:bodyPr>
            <a:lstStyle/>
            <a:p>
              <a:r>
                <a:rPr lang="en-GB" sz="1000" b="1">
                  <a:solidFill>
                    <a:srgbClr val="333333"/>
                  </a:solidFill>
                </a:rPr>
                <a:t>2. </a:t>
              </a:r>
              <a:r>
                <a:rPr lang="en-GB" sz="1000">
                  <a:solidFill>
                    <a:srgbClr val="333333"/>
                  </a:solidFill>
                </a:rPr>
                <a:t>Click on the </a:t>
              </a:r>
              <a:r>
                <a:rPr lang="en-GB" sz="1000" b="0">
                  <a:solidFill>
                    <a:srgbClr val="333333"/>
                  </a:solidFill>
                  <a:latin typeface="Arial" panose="020B0604020202020204" pitchFamily="34" charset="0"/>
                </a:rPr>
                <a:t>icon</a:t>
              </a:r>
              <a:r>
                <a:rPr lang="en-GB" sz="1000">
                  <a:solidFill>
                    <a:srgbClr val="333333"/>
                  </a:solidFill>
                </a:rPr>
                <a:t> in the middle of the placeholder and choose the image from your computer.</a:t>
              </a:r>
            </a:p>
          </p:txBody>
        </p:sp>
        <p:sp>
          <p:nvSpPr>
            <p:cNvPr id="31" name="TextBox 30">
              <a:extLst>
                <a:ext uri="{FF2B5EF4-FFF2-40B4-BE49-F238E27FC236}">
                  <a16:creationId xmlns:a16="http://schemas.microsoft.com/office/drawing/2014/main" id="{1CEBCECC-CFC9-64DA-034D-24B11EC532FE}"/>
                </a:ext>
              </a:extLst>
            </p:cNvPr>
            <p:cNvSpPr txBox="1"/>
            <p:nvPr/>
          </p:nvSpPr>
          <p:spPr>
            <a:xfrm>
              <a:off x="866774" y="2943679"/>
              <a:ext cx="2146447" cy="553998"/>
            </a:xfrm>
            <a:prstGeom prst="rect">
              <a:avLst/>
            </a:prstGeom>
            <a:noFill/>
          </p:spPr>
          <p:txBody>
            <a:bodyPr wrap="square" rtlCol="0">
              <a:spAutoFit/>
            </a:bodyPr>
            <a:lstStyle/>
            <a:p>
              <a:r>
                <a:rPr lang="en-GB" sz="1000" b="1">
                  <a:solidFill>
                    <a:srgbClr val="333333"/>
                  </a:solidFill>
                </a:rPr>
                <a:t>3. </a:t>
              </a:r>
              <a:r>
                <a:rPr lang="en-GB" sz="1000">
                  <a:solidFill>
                    <a:srgbClr val="333333"/>
                  </a:solidFill>
                </a:rPr>
                <a:t>Click on the </a:t>
              </a:r>
              <a:r>
                <a:rPr lang="en-GB" sz="1000" b="0">
                  <a:solidFill>
                    <a:srgbClr val="333333"/>
                  </a:solidFill>
                  <a:latin typeface="Arial" panose="020B0604020202020204" pitchFamily="34" charset="0"/>
                </a:rPr>
                <a:t>Format Picture </a:t>
              </a:r>
              <a:r>
                <a:rPr lang="en-GB" sz="1000">
                  <a:solidFill>
                    <a:srgbClr val="333333"/>
                  </a:solidFill>
                </a:rPr>
                <a:t>tab in the ribbon and use the tools to edit the image.</a:t>
              </a:r>
            </a:p>
          </p:txBody>
        </p:sp>
        <p:sp>
          <p:nvSpPr>
            <p:cNvPr id="32" name="TextBox 31">
              <a:extLst>
                <a:ext uri="{FF2B5EF4-FFF2-40B4-BE49-F238E27FC236}">
                  <a16:creationId xmlns:a16="http://schemas.microsoft.com/office/drawing/2014/main" id="{DC69DD41-E7B0-F450-83D2-B20286106546}"/>
                </a:ext>
              </a:extLst>
            </p:cNvPr>
            <p:cNvSpPr txBox="1"/>
            <p:nvPr/>
          </p:nvSpPr>
          <p:spPr>
            <a:xfrm>
              <a:off x="866773" y="3543974"/>
              <a:ext cx="2146447" cy="1169551"/>
            </a:xfrm>
            <a:prstGeom prst="rect">
              <a:avLst/>
            </a:prstGeom>
            <a:noFill/>
          </p:spPr>
          <p:txBody>
            <a:bodyPr wrap="square" rtlCol="0">
              <a:spAutoFit/>
            </a:bodyPr>
            <a:lstStyle/>
            <a:p>
              <a:r>
                <a:rPr lang="en-GB" sz="1000" b="1">
                  <a:solidFill>
                    <a:srgbClr val="333333"/>
                  </a:solidFill>
                </a:rPr>
                <a:t>4. </a:t>
              </a:r>
              <a:r>
                <a:rPr lang="en-GB" sz="1000">
                  <a:solidFill>
                    <a:srgbClr val="333333"/>
                  </a:solidFill>
                </a:rPr>
                <a:t>Choose </a:t>
              </a:r>
              <a:r>
                <a:rPr lang="en-GB" sz="1000" b="0">
                  <a:solidFill>
                    <a:srgbClr val="333333"/>
                  </a:solidFill>
                  <a:latin typeface="Arial" panose="020B0604020202020204" pitchFamily="34" charset="0"/>
                </a:rPr>
                <a:t>Crop</a:t>
              </a:r>
              <a:r>
                <a:rPr lang="en-GB" sz="1000">
                  <a:solidFill>
                    <a:srgbClr val="333333"/>
                  </a:solidFill>
                </a:rPr>
                <a:t> to resize and move the image within the placeholder, using the white circles in the corners of the image. Click on the drop down arrow and choose </a:t>
              </a:r>
              <a:r>
                <a:rPr lang="en-GB" sz="1000" b="0">
                  <a:solidFill>
                    <a:srgbClr val="333333"/>
                  </a:solidFill>
                  <a:latin typeface="Arial" panose="020B0604020202020204" pitchFamily="34" charset="0"/>
                </a:rPr>
                <a:t>Fit </a:t>
              </a:r>
              <a:r>
                <a:rPr lang="en-GB" sz="1000">
                  <a:solidFill>
                    <a:srgbClr val="333333"/>
                  </a:solidFill>
                </a:rPr>
                <a:t>to fit the image to the placeholder.</a:t>
              </a:r>
            </a:p>
          </p:txBody>
        </p:sp>
        <p:sp>
          <p:nvSpPr>
            <p:cNvPr id="33" name="TextBox 32">
              <a:extLst>
                <a:ext uri="{FF2B5EF4-FFF2-40B4-BE49-F238E27FC236}">
                  <a16:creationId xmlns:a16="http://schemas.microsoft.com/office/drawing/2014/main" id="{D3D918F4-8629-3CF1-9D4F-13E32DC96F47}"/>
                </a:ext>
              </a:extLst>
            </p:cNvPr>
            <p:cNvSpPr txBox="1"/>
            <p:nvPr/>
          </p:nvSpPr>
          <p:spPr>
            <a:xfrm>
              <a:off x="866774" y="4759822"/>
              <a:ext cx="2146447" cy="400110"/>
            </a:xfrm>
            <a:prstGeom prst="rect">
              <a:avLst/>
            </a:prstGeom>
            <a:noFill/>
          </p:spPr>
          <p:txBody>
            <a:bodyPr wrap="square" rtlCol="0">
              <a:spAutoFit/>
            </a:bodyPr>
            <a:lstStyle/>
            <a:p>
              <a:r>
                <a:rPr lang="en-GB" sz="1000" b="1">
                  <a:solidFill>
                    <a:srgbClr val="333333"/>
                  </a:solidFill>
                </a:rPr>
                <a:t>5. </a:t>
              </a:r>
              <a:r>
                <a:rPr lang="en-GB" sz="1000">
                  <a:solidFill>
                    <a:srgbClr val="333333"/>
                  </a:solidFill>
                </a:rPr>
                <a:t>Choose </a:t>
              </a:r>
              <a:r>
                <a:rPr lang="en-GB" sz="1000" b="0">
                  <a:solidFill>
                    <a:srgbClr val="333333"/>
                  </a:solidFill>
                  <a:latin typeface="Arial" panose="020B0604020202020204" pitchFamily="34" charset="0"/>
                </a:rPr>
                <a:t>Picture Colour </a:t>
              </a:r>
              <a:r>
                <a:rPr lang="en-GB" sz="1000">
                  <a:solidFill>
                    <a:srgbClr val="333333"/>
                  </a:solidFill>
                </a:rPr>
                <a:t>to adjust the Saturation, Tone, and Colour.</a:t>
              </a:r>
            </a:p>
          </p:txBody>
        </p:sp>
        <p:sp>
          <p:nvSpPr>
            <p:cNvPr id="35" name="TextBox 34">
              <a:extLst>
                <a:ext uri="{FF2B5EF4-FFF2-40B4-BE49-F238E27FC236}">
                  <a16:creationId xmlns:a16="http://schemas.microsoft.com/office/drawing/2014/main" id="{A047DC78-590F-5A00-9EA0-7DF351066376}"/>
                </a:ext>
              </a:extLst>
            </p:cNvPr>
            <p:cNvSpPr txBox="1"/>
            <p:nvPr/>
          </p:nvSpPr>
          <p:spPr>
            <a:xfrm>
              <a:off x="866774" y="5360117"/>
              <a:ext cx="2146447" cy="553998"/>
            </a:xfrm>
            <a:prstGeom prst="rect">
              <a:avLst/>
            </a:prstGeom>
            <a:noFill/>
          </p:spPr>
          <p:txBody>
            <a:bodyPr wrap="square" rtlCol="0">
              <a:spAutoFit/>
            </a:bodyPr>
            <a:lstStyle/>
            <a:p>
              <a:r>
                <a:rPr lang="en-GB" sz="1000" b="1">
                  <a:solidFill>
                    <a:srgbClr val="333333"/>
                  </a:solidFill>
                </a:rPr>
                <a:t>6. </a:t>
              </a:r>
              <a:r>
                <a:rPr lang="en-GB" sz="1000">
                  <a:solidFill>
                    <a:srgbClr val="333333"/>
                  </a:solidFill>
                </a:rPr>
                <a:t>Choose </a:t>
              </a:r>
              <a:r>
                <a:rPr lang="en-GB" sz="1000" b="0">
                  <a:solidFill>
                    <a:srgbClr val="333333"/>
                  </a:solidFill>
                  <a:latin typeface="Arial" panose="020B0604020202020204" pitchFamily="34" charset="0"/>
                </a:rPr>
                <a:t>Picture Correction </a:t>
              </a:r>
              <a:r>
                <a:rPr lang="en-GB" sz="1000">
                  <a:solidFill>
                    <a:srgbClr val="333333"/>
                  </a:solidFill>
                </a:rPr>
                <a:t>to adjust the Sharpness, Brightness, and Contrast.</a:t>
              </a:r>
            </a:p>
          </p:txBody>
        </p:sp>
        <p:sp>
          <p:nvSpPr>
            <p:cNvPr id="36" name="TextBox 35">
              <a:extLst>
                <a:ext uri="{FF2B5EF4-FFF2-40B4-BE49-F238E27FC236}">
                  <a16:creationId xmlns:a16="http://schemas.microsoft.com/office/drawing/2014/main" id="{F745D85B-89BF-0B20-5A5E-D036F91E0C51}"/>
                </a:ext>
              </a:extLst>
            </p:cNvPr>
            <p:cNvSpPr txBox="1"/>
            <p:nvPr/>
          </p:nvSpPr>
          <p:spPr>
            <a:xfrm>
              <a:off x="1072610" y="1179173"/>
              <a:ext cx="1734772" cy="461665"/>
            </a:xfrm>
            <a:prstGeom prst="rect">
              <a:avLst/>
            </a:prstGeom>
            <a:noFill/>
          </p:spPr>
          <p:txBody>
            <a:bodyPr wrap="square" rtlCol="0">
              <a:spAutoFit/>
            </a:bodyPr>
            <a:lstStyle/>
            <a:p>
              <a:pPr algn="ctr"/>
              <a:r>
                <a:rPr lang="en-GB" sz="1200">
                  <a:solidFill>
                    <a:srgbClr val="333333"/>
                  </a:solidFill>
                  <a:latin typeface="+mn-lt"/>
                </a:rPr>
                <a:t>HOW TO INSERT AN IMAGE</a:t>
              </a:r>
            </a:p>
          </p:txBody>
        </p:sp>
        <p:sp>
          <p:nvSpPr>
            <p:cNvPr id="37" name="TextBox 36">
              <a:extLst>
                <a:ext uri="{FF2B5EF4-FFF2-40B4-BE49-F238E27FC236}">
                  <a16:creationId xmlns:a16="http://schemas.microsoft.com/office/drawing/2014/main" id="{0509889F-2D9B-F84F-E3B0-D90EB4767940}"/>
                </a:ext>
              </a:extLst>
            </p:cNvPr>
            <p:cNvSpPr txBox="1"/>
            <p:nvPr/>
          </p:nvSpPr>
          <p:spPr>
            <a:xfrm>
              <a:off x="866775" y="1759910"/>
              <a:ext cx="2087197" cy="400110"/>
            </a:xfrm>
            <a:prstGeom prst="rect">
              <a:avLst/>
            </a:prstGeom>
            <a:noFill/>
          </p:spPr>
          <p:txBody>
            <a:bodyPr wrap="square" rtlCol="0">
              <a:spAutoFit/>
            </a:bodyPr>
            <a:lstStyle/>
            <a:p>
              <a:r>
                <a:rPr lang="en-GB" sz="1000" b="1">
                  <a:solidFill>
                    <a:srgbClr val="333333"/>
                  </a:solidFill>
                </a:rPr>
                <a:t>1. </a:t>
              </a:r>
              <a:r>
                <a:rPr lang="en-GB" sz="1000">
                  <a:solidFill>
                    <a:srgbClr val="333333"/>
                  </a:solidFill>
                </a:rPr>
                <a:t>If there is already an image present, </a:t>
              </a:r>
              <a:r>
                <a:rPr lang="en-GB" sz="1000">
                  <a:solidFill>
                    <a:srgbClr val="333333"/>
                  </a:solidFill>
                  <a:latin typeface="Arial" panose="020B0604020202020204" pitchFamily="34" charset="0"/>
                </a:rPr>
                <a:t>delete this first.</a:t>
              </a:r>
            </a:p>
          </p:txBody>
        </p:sp>
      </p:grpSp>
      <p:sp>
        <p:nvSpPr>
          <p:cNvPr id="18" name="Text Placeholder 5">
            <a:extLst>
              <a:ext uri="{FF2B5EF4-FFF2-40B4-BE49-F238E27FC236}">
                <a16:creationId xmlns:a16="http://schemas.microsoft.com/office/drawing/2014/main" id="{63AB0A32-9AA0-4BAA-F4D7-43F8B8787F9F}"/>
              </a:ext>
            </a:extLst>
          </p:cNvPr>
          <p:cNvSpPr>
            <a:spLocks noGrp="1"/>
          </p:cNvSpPr>
          <p:nvPr>
            <p:ph type="body" sz="quarter" idx="71" hasCustomPrompt="1"/>
          </p:nvPr>
        </p:nvSpPr>
        <p:spPr>
          <a:xfrm>
            <a:off x="450733" y="1125736"/>
            <a:ext cx="10214489" cy="581145"/>
          </a:xfrm>
        </p:spPr>
        <p:txBody>
          <a:bodyPr/>
          <a:lstStyle>
            <a:lvl1pPr>
              <a:defRPr sz="1200"/>
            </a:lvl1pPr>
            <a:lvl2pPr>
              <a:defRPr sz="1200"/>
            </a:lvl2pPr>
            <a:lvl3pPr>
              <a:defRPr sz="1100"/>
            </a:lvl3pPr>
            <a:lvl4pPr>
              <a:defRPr sz="1050"/>
            </a:lvl4pPr>
            <a:lvl5pPr>
              <a:defRPr sz="1200"/>
            </a:lvl5pPr>
          </a:lstStyle>
          <a:p>
            <a:pPr lvl="0"/>
            <a:r>
              <a:rPr lang="en-GB"/>
              <a:t>Insert text</a:t>
            </a:r>
          </a:p>
          <a:p>
            <a:pPr lvl="1"/>
            <a:r>
              <a:rPr lang="en-GB"/>
              <a:t>Second level</a:t>
            </a:r>
          </a:p>
          <a:p>
            <a:pPr lvl="2"/>
            <a:r>
              <a:rPr lang="en-GB"/>
              <a:t>Third level</a:t>
            </a:r>
          </a:p>
          <a:p>
            <a:pPr lvl="3"/>
            <a:r>
              <a:rPr lang="en-GB"/>
              <a:t>Fourth level</a:t>
            </a:r>
          </a:p>
          <a:p>
            <a:pPr lvl="4"/>
            <a:r>
              <a:rPr lang="en-GB"/>
              <a:t>Fifth level</a:t>
            </a:r>
          </a:p>
        </p:txBody>
      </p:sp>
      <p:sp>
        <p:nvSpPr>
          <p:cNvPr id="19" name="Title 1">
            <a:extLst>
              <a:ext uri="{FF2B5EF4-FFF2-40B4-BE49-F238E27FC236}">
                <a16:creationId xmlns:a16="http://schemas.microsoft.com/office/drawing/2014/main" id="{E4E83C8E-5B08-2819-F877-424F74BB6A92}"/>
              </a:ext>
            </a:extLst>
          </p:cNvPr>
          <p:cNvSpPr>
            <a:spLocks noGrp="1"/>
          </p:cNvSpPr>
          <p:nvPr>
            <p:ph type="title" hasCustomPrompt="1"/>
          </p:nvPr>
        </p:nvSpPr>
        <p:spPr>
          <a:xfrm>
            <a:off x="450733" y="460771"/>
            <a:ext cx="10214489" cy="558404"/>
          </a:xfrm>
        </p:spPr>
        <p:txBody>
          <a:bodyPr/>
          <a:lstStyle>
            <a:lvl1pPr>
              <a:defRPr sz="3199"/>
            </a:lvl1pPr>
          </a:lstStyle>
          <a:p>
            <a:r>
              <a:rPr lang="en-GB"/>
              <a:t>Insert title here</a:t>
            </a:r>
          </a:p>
        </p:txBody>
      </p:sp>
      <p:grpSp>
        <p:nvGrpSpPr>
          <p:cNvPr id="2" name="Group 1">
            <a:extLst>
              <a:ext uri="{FF2B5EF4-FFF2-40B4-BE49-F238E27FC236}">
                <a16:creationId xmlns:a16="http://schemas.microsoft.com/office/drawing/2014/main" id="{87E2F269-47E7-8111-457F-4A5774FF3274}"/>
              </a:ext>
            </a:extLst>
          </p:cNvPr>
          <p:cNvGrpSpPr/>
          <p:nvPr userDrawn="1"/>
        </p:nvGrpSpPr>
        <p:grpSpPr>
          <a:xfrm>
            <a:off x="-2177850" y="1"/>
            <a:ext cx="2116359" cy="4354799"/>
            <a:chOff x="-2170726" y="0"/>
            <a:chExt cx="2116910" cy="4354799"/>
          </a:xfrm>
        </p:grpSpPr>
        <p:grpSp>
          <p:nvGrpSpPr>
            <p:cNvPr id="4" name="Group 3">
              <a:extLst>
                <a:ext uri="{FF2B5EF4-FFF2-40B4-BE49-F238E27FC236}">
                  <a16:creationId xmlns:a16="http://schemas.microsoft.com/office/drawing/2014/main" id="{5BA5E76E-59E8-8173-E2B4-FD9705BB79CA}"/>
                </a:ext>
              </a:extLst>
            </p:cNvPr>
            <p:cNvGrpSpPr/>
            <p:nvPr userDrawn="1"/>
          </p:nvGrpSpPr>
          <p:grpSpPr>
            <a:xfrm>
              <a:off x="-2170726" y="0"/>
              <a:ext cx="2116910" cy="4354799"/>
              <a:chOff x="1841345" y="1593847"/>
              <a:chExt cx="2116910" cy="4354799"/>
            </a:xfrm>
          </p:grpSpPr>
          <p:sp>
            <p:nvSpPr>
              <p:cNvPr id="34" name="Rectangle 33">
                <a:extLst>
                  <a:ext uri="{FF2B5EF4-FFF2-40B4-BE49-F238E27FC236}">
                    <a16:creationId xmlns:a16="http://schemas.microsoft.com/office/drawing/2014/main" id="{8F3D7D83-DDFA-5DD8-3DAE-7C05A53B7761}"/>
                  </a:ext>
                </a:extLst>
              </p:cNvPr>
              <p:cNvSpPr/>
              <p:nvPr/>
            </p:nvSpPr>
            <p:spPr>
              <a:xfrm>
                <a:off x="1841345" y="1593847"/>
                <a:ext cx="2094954" cy="4354799"/>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333333"/>
                  </a:solidFill>
                </a:endParaRPr>
              </a:p>
            </p:txBody>
          </p:sp>
          <p:sp>
            <p:nvSpPr>
              <p:cNvPr id="38" name="Rectangle 37">
                <a:extLst>
                  <a:ext uri="{FF2B5EF4-FFF2-40B4-BE49-F238E27FC236}">
                    <a16:creationId xmlns:a16="http://schemas.microsoft.com/office/drawing/2014/main" id="{CA901114-43E9-A990-D667-FA5AA2B89111}"/>
                  </a:ext>
                </a:extLst>
              </p:cNvPr>
              <p:cNvSpPr/>
              <p:nvPr/>
            </p:nvSpPr>
            <p:spPr>
              <a:xfrm>
                <a:off x="1841345" y="1593847"/>
                <a:ext cx="2094953" cy="6882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799">
                  <a:solidFill>
                    <a:srgbClr val="333333"/>
                  </a:solidFill>
                </a:endParaRPr>
              </a:p>
            </p:txBody>
          </p:sp>
          <p:sp>
            <p:nvSpPr>
              <p:cNvPr id="39" name="TextBox 38">
                <a:extLst>
                  <a:ext uri="{FF2B5EF4-FFF2-40B4-BE49-F238E27FC236}">
                    <a16:creationId xmlns:a16="http://schemas.microsoft.com/office/drawing/2014/main" id="{2EAD8DE9-BBEA-2DF8-422C-32FC14A5AADB}"/>
                  </a:ext>
                </a:extLst>
              </p:cNvPr>
              <p:cNvSpPr txBox="1"/>
              <p:nvPr/>
            </p:nvSpPr>
            <p:spPr>
              <a:xfrm>
                <a:off x="1986125" y="1707138"/>
                <a:ext cx="1805394" cy="461665"/>
              </a:xfrm>
              <a:prstGeom prst="rect">
                <a:avLst/>
              </a:prstGeom>
              <a:noFill/>
            </p:spPr>
            <p:txBody>
              <a:bodyPr wrap="square" rtlCol="0">
                <a:spAutoFit/>
              </a:bodyPr>
              <a:lstStyle/>
              <a:p>
                <a:pPr algn="ctr"/>
                <a:r>
                  <a:rPr lang="en-GB" sz="1200">
                    <a:solidFill>
                      <a:srgbClr val="333333"/>
                    </a:solidFill>
                    <a:latin typeface="+mn-lt"/>
                  </a:rPr>
                  <a:t>HOW TO USE BULLET POINTS</a:t>
                </a:r>
              </a:p>
            </p:txBody>
          </p:sp>
          <p:sp>
            <p:nvSpPr>
              <p:cNvPr id="40" name="TextBox 39">
                <a:extLst>
                  <a:ext uri="{FF2B5EF4-FFF2-40B4-BE49-F238E27FC236}">
                    <a16:creationId xmlns:a16="http://schemas.microsoft.com/office/drawing/2014/main" id="{BC0C6C06-3715-173F-E4F4-47916461967D}"/>
                  </a:ext>
                </a:extLst>
              </p:cNvPr>
              <p:cNvSpPr txBox="1"/>
              <p:nvPr/>
            </p:nvSpPr>
            <p:spPr>
              <a:xfrm>
                <a:off x="1863302" y="4421432"/>
                <a:ext cx="2094953" cy="553998"/>
              </a:xfrm>
              <a:prstGeom prst="rect">
                <a:avLst/>
              </a:prstGeom>
              <a:noFill/>
            </p:spPr>
            <p:txBody>
              <a:bodyPr wrap="square" rtlCol="0">
                <a:spAutoFit/>
              </a:bodyPr>
              <a:lstStyle/>
              <a:p>
                <a:r>
                  <a:rPr lang="en-GB" sz="1000" b="1">
                    <a:solidFill>
                      <a:srgbClr val="333333"/>
                    </a:solidFill>
                  </a:rPr>
                  <a:t>3. </a:t>
                </a:r>
                <a:r>
                  <a:rPr lang="en-GB" sz="1000">
                    <a:solidFill>
                      <a:srgbClr val="333333"/>
                    </a:solidFill>
                  </a:rPr>
                  <a:t>If you want to remove them, just click the </a:t>
                </a:r>
                <a:r>
                  <a:rPr lang="en-GB" sz="1000" b="0">
                    <a:solidFill>
                      <a:srgbClr val="333333"/>
                    </a:solidFill>
                    <a:latin typeface="Arial" panose="020B0604020202020204" pitchFamily="34" charset="0"/>
                  </a:rPr>
                  <a:t>Decrease List Level </a:t>
                </a:r>
                <a:r>
                  <a:rPr lang="en-GB" sz="1000" b="0">
                    <a:solidFill>
                      <a:srgbClr val="333333"/>
                    </a:solidFill>
                  </a:rPr>
                  <a:t>button.</a:t>
                </a:r>
                <a:endParaRPr lang="en-GB" sz="1000" b="1">
                  <a:solidFill>
                    <a:srgbClr val="333333"/>
                  </a:solidFill>
                </a:endParaRPr>
              </a:p>
            </p:txBody>
          </p:sp>
          <p:sp>
            <p:nvSpPr>
              <p:cNvPr id="41" name="TextBox 40">
                <a:extLst>
                  <a:ext uri="{FF2B5EF4-FFF2-40B4-BE49-F238E27FC236}">
                    <a16:creationId xmlns:a16="http://schemas.microsoft.com/office/drawing/2014/main" id="{3BB2C8B9-16BC-3BF6-E0DF-7C7542FFF0BF}"/>
                  </a:ext>
                </a:extLst>
              </p:cNvPr>
              <p:cNvSpPr txBox="1"/>
              <p:nvPr/>
            </p:nvSpPr>
            <p:spPr>
              <a:xfrm>
                <a:off x="1863302" y="2358061"/>
                <a:ext cx="2094953" cy="553998"/>
              </a:xfrm>
              <a:prstGeom prst="rect">
                <a:avLst/>
              </a:prstGeom>
              <a:noFill/>
            </p:spPr>
            <p:txBody>
              <a:bodyPr wrap="square" rtlCol="0">
                <a:spAutoFit/>
              </a:bodyPr>
              <a:lstStyle/>
              <a:p>
                <a:r>
                  <a:rPr lang="en-GB" sz="1000" b="1">
                    <a:solidFill>
                      <a:srgbClr val="333333"/>
                    </a:solidFill>
                  </a:rPr>
                  <a:t>1. </a:t>
                </a:r>
                <a:r>
                  <a:rPr lang="en-GB" sz="1000">
                    <a:solidFill>
                      <a:srgbClr val="333333"/>
                    </a:solidFill>
                  </a:rPr>
                  <a:t>If you want to use your pre-formatted bullets, click on the </a:t>
                </a:r>
                <a:r>
                  <a:rPr lang="en-GB" sz="1000" b="0">
                    <a:solidFill>
                      <a:srgbClr val="333333"/>
                    </a:solidFill>
                    <a:latin typeface="Arial" panose="020B0604020202020204" pitchFamily="34" charset="0"/>
                  </a:rPr>
                  <a:t>Increase List Level </a:t>
                </a:r>
                <a:r>
                  <a:rPr lang="en-GB" sz="1000" b="0">
                    <a:solidFill>
                      <a:srgbClr val="333333"/>
                    </a:solidFill>
                  </a:rPr>
                  <a:t>button.</a:t>
                </a:r>
              </a:p>
            </p:txBody>
          </p:sp>
          <p:sp>
            <p:nvSpPr>
              <p:cNvPr id="45" name="TextBox 44">
                <a:extLst>
                  <a:ext uri="{FF2B5EF4-FFF2-40B4-BE49-F238E27FC236}">
                    <a16:creationId xmlns:a16="http://schemas.microsoft.com/office/drawing/2014/main" id="{26D857B0-F1D7-AA33-0A0B-059C85D63EA4}"/>
                  </a:ext>
                </a:extLst>
              </p:cNvPr>
              <p:cNvSpPr txBox="1"/>
              <p:nvPr/>
            </p:nvSpPr>
            <p:spPr>
              <a:xfrm>
                <a:off x="1863302" y="3822005"/>
                <a:ext cx="2094953" cy="553998"/>
              </a:xfrm>
              <a:prstGeom prst="rect">
                <a:avLst/>
              </a:prstGeom>
              <a:noFill/>
            </p:spPr>
            <p:txBody>
              <a:bodyPr wrap="square" rtlCol="0">
                <a:spAutoFit/>
              </a:bodyPr>
              <a:lstStyle/>
              <a:p>
                <a:r>
                  <a:rPr lang="en-GB" sz="1000" b="1">
                    <a:solidFill>
                      <a:srgbClr val="333333"/>
                    </a:solidFill>
                  </a:rPr>
                  <a:t>2. </a:t>
                </a:r>
                <a:r>
                  <a:rPr lang="en-GB" sz="1000">
                    <a:solidFill>
                      <a:srgbClr val="333333"/>
                    </a:solidFill>
                  </a:rPr>
                  <a:t>To indent your bullets </a:t>
                </a:r>
                <a:br>
                  <a:rPr lang="en-GB" sz="1000">
                    <a:solidFill>
                      <a:srgbClr val="333333"/>
                    </a:solidFill>
                  </a:rPr>
                </a:br>
                <a:r>
                  <a:rPr lang="en-GB" sz="1000">
                    <a:solidFill>
                      <a:srgbClr val="333333"/>
                    </a:solidFill>
                  </a:rPr>
                  <a:t>to the next level, click on</a:t>
                </a:r>
                <a:r>
                  <a:rPr lang="en-GB" sz="1000" b="1">
                    <a:solidFill>
                      <a:srgbClr val="333333"/>
                    </a:solidFill>
                  </a:rPr>
                  <a:t> </a:t>
                </a:r>
                <a:r>
                  <a:rPr lang="en-GB" sz="1000" b="0">
                    <a:solidFill>
                      <a:srgbClr val="333333"/>
                    </a:solidFill>
                    <a:latin typeface="Arial" panose="020B0604020202020204" pitchFamily="34" charset="0"/>
                  </a:rPr>
                  <a:t>Increase List Level </a:t>
                </a:r>
                <a:r>
                  <a:rPr lang="en-GB" sz="1000" b="0">
                    <a:solidFill>
                      <a:srgbClr val="333333"/>
                    </a:solidFill>
                  </a:rPr>
                  <a:t>again</a:t>
                </a:r>
                <a:r>
                  <a:rPr lang="en-GB" sz="1000">
                    <a:solidFill>
                      <a:srgbClr val="333333"/>
                    </a:solidFill>
                  </a:rPr>
                  <a:t>.</a:t>
                </a:r>
              </a:p>
            </p:txBody>
          </p:sp>
        </p:grpSp>
        <p:pic>
          <p:nvPicPr>
            <p:cNvPr id="12" name="Picture 11">
              <a:extLst>
                <a:ext uri="{FF2B5EF4-FFF2-40B4-BE49-F238E27FC236}">
                  <a16:creationId xmlns:a16="http://schemas.microsoft.com/office/drawing/2014/main" id="{56327BF1-D7FB-66C0-F900-96DB95A9DE38}"/>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743959" y="1421385"/>
              <a:ext cx="1257300" cy="733425"/>
            </a:xfrm>
            <a:prstGeom prst="rect">
              <a:avLst/>
            </a:prstGeom>
          </p:spPr>
        </p:pic>
        <p:sp>
          <p:nvSpPr>
            <p:cNvPr id="21" name="Oval 20">
              <a:extLst>
                <a:ext uri="{FF2B5EF4-FFF2-40B4-BE49-F238E27FC236}">
                  <a16:creationId xmlns:a16="http://schemas.microsoft.com/office/drawing/2014/main" id="{7E062020-DF10-40C0-03FB-85780AD7DB75}"/>
                </a:ext>
              </a:extLst>
            </p:cNvPr>
            <p:cNvSpPr/>
            <p:nvPr userDrawn="1"/>
          </p:nvSpPr>
          <p:spPr>
            <a:xfrm>
              <a:off x="-833829" y="1427869"/>
              <a:ext cx="365461" cy="365461"/>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Aft>
                  <a:spcPts val="600"/>
                </a:spcAft>
              </a:pPr>
              <a:endParaRPr lang="en-GB" sz="1400"/>
            </a:p>
          </p:txBody>
        </p:sp>
        <p:pic>
          <p:nvPicPr>
            <p:cNvPr id="22" name="Picture 21">
              <a:extLst>
                <a:ext uri="{FF2B5EF4-FFF2-40B4-BE49-F238E27FC236}">
                  <a16:creationId xmlns:a16="http://schemas.microsoft.com/office/drawing/2014/main" id="{FF9937A2-1F67-48AD-5E87-6C50C03CA4B4}"/>
                </a:ext>
              </a:extLst>
            </p:cNvPr>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1743959" y="3490852"/>
              <a:ext cx="1257300" cy="723900"/>
            </a:xfrm>
            <a:prstGeom prst="rect">
              <a:avLst/>
            </a:prstGeom>
          </p:spPr>
        </p:pic>
        <p:sp>
          <p:nvSpPr>
            <p:cNvPr id="23" name="Oval 22">
              <a:extLst>
                <a:ext uri="{FF2B5EF4-FFF2-40B4-BE49-F238E27FC236}">
                  <a16:creationId xmlns:a16="http://schemas.microsoft.com/office/drawing/2014/main" id="{9C51BBCD-F567-F859-1D85-62FCD3C50022}"/>
                </a:ext>
              </a:extLst>
            </p:cNvPr>
            <p:cNvSpPr/>
            <p:nvPr userDrawn="1"/>
          </p:nvSpPr>
          <p:spPr>
            <a:xfrm>
              <a:off x="-1055285" y="3502818"/>
              <a:ext cx="365461" cy="365461"/>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Aft>
                  <a:spcPts val="600"/>
                </a:spcAft>
              </a:pPr>
              <a:endParaRPr lang="en-GB" sz="1400"/>
            </a:p>
          </p:txBody>
        </p:sp>
      </p:grpSp>
      <p:grpSp>
        <p:nvGrpSpPr>
          <p:cNvPr id="46" name="Group 45">
            <a:extLst>
              <a:ext uri="{FF2B5EF4-FFF2-40B4-BE49-F238E27FC236}">
                <a16:creationId xmlns:a16="http://schemas.microsoft.com/office/drawing/2014/main" id="{BBEDA69E-9055-573F-ABB7-31DFCBB69080}"/>
              </a:ext>
            </a:extLst>
          </p:cNvPr>
          <p:cNvGrpSpPr/>
          <p:nvPr userDrawn="1"/>
        </p:nvGrpSpPr>
        <p:grpSpPr>
          <a:xfrm>
            <a:off x="12284372" y="0"/>
            <a:ext cx="2174455" cy="4839558"/>
            <a:chOff x="838200" y="1150069"/>
            <a:chExt cx="2175021" cy="4839558"/>
          </a:xfrm>
        </p:grpSpPr>
        <p:sp>
          <p:nvSpPr>
            <p:cNvPr id="47" name="Rectangle 46">
              <a:extLst>
                <a:ext uri="{FF2B5EF4-FFF2-40B4-BE49-F238E27FC236}">
                  <a16:creationId xmlns:a16="http://schemas.microsoft.com/office/drawing/2014/main" id="{D77AE75C-7DBC-AD5D-68C9-9E77C7737EC7}"/>
                </a:ext>
              </a:extLst>
            </p:cNvPr>
            <p:cNvSpPr/>
            <p:nvPr/>
          </p:nvSpPr>
          <p:spPr>
            <a:xfrm>
              <a:off x="838200" y="1150069"/>
              <a:ext cx="2146445" cy="4839558"/>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333333"/>
                </a:solidFill>
              </a:endParaRPr>
            </a:p>
          </p:txBody>
        </p:sp>
        <p:sp>
          <p:nvSpPr>
            <p:cNvPr id="48" name="Rectangle 47">
              <a:extLst>
                <a:ext uri="{FF2B5EF4-FFF2-40B4-BE49-F238E27FC236}">
                  <a16:creationId xmlns:a16="http://schemas.microsoft.com/office/drawing/2014/main" id="{325DE32D-F31F-8C07-5E6D-DE70AD4EDD22}"/>
                </a:ext>
              </a:extLst>
            </p:cNvPr>
            <p:cNvSpPr/>
            <p:nvPr/>
          </p:nvSpPr>
          <p:spPr>
            <a:xfrm flipV="1">
              <a:off x="838200" y="1150069"/>
              <a:ext cx="2146445" cy="52016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799">
                <a:solidFill>
                  <a:srgbClr val="333333"/>
                </a:solidFill>
              </a:endParaRPr>
            </a:p>
          </p:txBody>
        </p:sp>
        <p:sp>
          <p:nvSpPr>
            <p:cNvPr id="49" name="TextBox 48">
              <a:extLst>
                <a:ext uri="{FF2B5EF4-FFF2-40B4-BE49-F238E27FC236}">
                  <a16:creationId xmlns:a16="http://schemas.microsoft.com/office/drawing/2014/main" id="{AC560FFE-4407-8DA4-EAE6-A02C09894540}"/>
                </a:ext>
              </a:extLst>
            </p:cNvPr>
            <p:cNvSpPr txBox="1"/>
            <p:nvPr/>
          </p:nvSpPr>
          <p:spPr>
            <a:xfrm>
              <a:off x="866775" y="2189496"/>
              <a:ext cx="2087197" cy="553998"/>
            </a:xfrm>
            <a:prstGeom prst="rect">
              <a:avLst/>
            </a:prstGeom>
            <a:noFill/>
          </p:spPr>
          <p:txBody>
            <a:bodyPr wrap="square" rtlCol="0">
              <a:spAutoFit/>
            </a:bodyPr>
            <a:lstStyle/>
            <a:p>
              <a:r>
                <a:rPr lang="en-GB" sz="1000" b="1">
                  <a:solidFill>
                    <a:srgbClr val="333333"/>
                  </a:solidFill>
                </a:rPr>
                <a:t>2. </a:t>
              </a:r>
              <a:r>
                <a:rPr lang="en-GB" sz="1000">
                  <a:solidFill>
                    <a:srgbClr val="333333"/>
                  </a:solidFill>
                </a:rPr>
                <a:t>Click on the </a:t>
              </a:r>
              <a:r>
                <a:rPr lang="en-GB" sz="1000" b="0">
                  <a:solidFill>
                    <a:srgbClr val="333333"/>
                  </a:solidFill>
                  <a:latin typeface="Arial" panose="020B0604020202020204" pitchFamily="34" charset="0"/>
                </a:rPr>
                <a:t>icon</a:t>
              </a:r>
              <a:r>
                <a:rPr lang="en-GB" sz="1000">
                  <a:solidFill>
                    <a:srgbClr val="333333"/>
                  </a:solidFill>
                </a:rPr>
                <a:t> in the middle of the placeholder and choose the image from your computer.</a:t>
              </a:r>
            </a:p>
          </p:txBody>
        </p:sp>
        <p:sp>
          <p:nvSpPr>
            <p:cNvPr id="50" name="TextBox 49">
              <a:extLst>
                <a:ext uri="{FF2B5EF4-FFF2-40B4-BE49-F238E27FC236}">
                  <a16:creationId xmlns:a16="http://schemas.microsoft.com/office/drawing/2014/main" id="{0B5FCB3E-3FE8-D9F6-EBD1-5F9EA1CE57E7}"/>
                </a:ext>
              </a:extLst>
            </p:cNvPr>
            <p:cNvSpPr txBox="1"/>
            <p:nvPr/>
          </p:nvSpPr>
          <p:spPr>
            <a:xfrm>
              <a:off x="866774" y="2943679"/>
              <a:ext cx="2146447" cy="553998"/>
            </a:xfrm>
            <a:prstGeom prst="rect">
              <a:avLst/>
            </a:prstGeom>
            <a:noFill/>
          </p:spPr>
          <p:txBody>
            <a:bodyPr wrap="square" rtlCol="0">
              <a:spAutoFit/>
            </a:bodyPr>
            <a:lstStyle/>
            <a:p>
              <a:r>
                <a:rPr lang="en-GB" sz="1000" b="1">
                  <a:solidFill>
                    <a:srgbClr val="333333"/>
                  </a:solidFill>
                </a:rPr>
                <a:t>3. </a:t>
              </a:r>
              <a:r>
                <a:rPr lang="en-GB" sz="1000">
                  <a:solidFill>
                    <a:srgbClr val="333333"/>
                  </a:solidFill>
                </a:rPr>
                <a:t>Click on the </a:t>
              </a:r>
              <a:r>
                <a:rPr lang="en-GB" sz="1000" b="0">
                  <a:solidFill>
                    <a:srgbClr val="333333"/>
                  </a:solidFill>
                  <a:latin typeface="Arial" panose="020B0604020202020204" pitchFamily="34" charset="0"/>
                </a:rPr>
                <a:t>Format Picture </a:t>
              </a:r>
              <a:r>
                <a:rPr lang="en-GB" sz="1000">
                  <a:solidFill>
                    <a:srgbClr val="333333"/>
                  </a:solidFill>
                </a:rPr>
                <a:t>tab in the ribbon and use the tools to edit the image.</a:t>
              </a:r>
            </a:p>
          </p:txBody>
        </p:sp>
        <p:sp>
          <p:nvSpPr>
            <p:cNvPr id="51" name="TextBox 50">
              <a:extLst>
                <a:ext uri="{FF2B5EF4-FFF2-40B4-BE49-F238E27FC236}">
                  <a16:creationId xmlns:a16="http://schemas.microsoft.com/office/drawing/2014/main" id="{7056B37D-4C49-1047-F9C6-C66F9FFCC9BA}"/>
                </a:ext>
              </a:extLst>
            </p:cNvPr>
            <p:cNvSpPr txBox="1"/>
            <p:nvPr/>
          </p:nvSpPr>
          <p:spPr>
            <a:xfrm>
              <a:off x="866773" y="3543974"/>
              <a:ext cx="2146447" cy="1169551"/>
            </a:xfrm>
            <a:prstGeom prst="rect">
              <a:avLst/>
            </a:prstGeom>
            <a:noFill/>
          </p:spPr>
          <p:txBody>
            <a:bodyPr wrap="square" rtlCol="0">
              <a:spAutoFit/>
            </a:bodyPr>
            <a:lstStyle/>
            <a:p>
              <a:r>
                <a:rPr lang="en-GB" sz="1000" b="1">
                  <a:solidFill>
                    <a:srgbClr val="333333"/>
                  </a:solidFill>
                </a:rPr>
                <a:t>4. </a:t>
              </a:r>
              <a:r>
                <a:rPr lang="en-GB" sz="1000">
                  <a:solidFill>
                    <a:srgbClr val="333333"/>
                  </a:solidFill>
                </a:rPr>
                <a:t>Choose </a:t>
              </a:r>
              <a:r>
                <a:rPr lang="en-GB" sz="1000" b="0">
                  <a:solidFill>
                    <a:srgbClr val="333333"/>
                  </a:solidFill>
                  <a:latin typeface="Arial" panose="020B0604020202020204" pitchFamily="34" charset="0"/>
                </a:rPr>
                <a:t>Crop</a:t>
              </a:r>
              <a:r>
                <a:rPr lang="en-GB" sz="1000">
                  <a:solidFill>
                    <a:srgbClr val="333333"/>
                  </a:solidFill>
                </a:rPr>
                <a:t> to resize and move the image within the placeholder, using the white circles in the corners of the image. Click on the drop down arrow and choose </a:t>
              </a:r>
              <a:r>
                <a:rPr lang="en-GB" sz="1000" b="0">
                  <a:solidFill>
                    <a:srgbClr val="333333"/>
                  </a:solidFill>
                  <a:latin typeface="Arial" panose="020B0604020202020204" pitchFamily="34" charset="0"/>
                </a:rPr>
                <a:t>Fit </a:t>
              </a:r>
              <a:r>
                <a:rPr lang="en-GB" sz="1000">
                  <a:solidFill>
                    <a:srgbClr val="333333"/>
                  </a:solidFill>
                </a:rPr>
                <a:t>to fit the image to the placeholder.</a:t>
              </a:r>
            </a:p>
          </p:txBody>
        </p:sp>
        <p:sp>
          <p:nvSpPr>
            <p:cNvPr id="52" name="TextBox 51">
              <a:extLst>
                <a:ext uri="{FF2B5EF4-FFF2-40B4-BE49-F238E27FC236}">
                  <a16:creationId xmlns:a16="http://schemas.microsoft.com/office/drawing/2014/main" id="{E4CC6CA1-5E1F-D568-89A9-71CB4FD614B7}"/>
                </a:ext>
              </a:extLst>
            </p:cNvPr>
            <p:cNvSpPr txBox="1"/>
            <p:nvPr/>
          </p:nvSpPr>
          <p:spPr>
            <a:xfrm>
              <a:off x="866774" y="4759822"/>
              <a:ext cx="2146447" cy="400110"/>
            </a:xfrm>
            <a:prstGeom prst="rect">
              <a:avLst/>
            </a:prstGeom>
            <a:noFill/>
          </p:spPr>
          <p:txBody>
            <a:bodyPr wrap="square" rtlCol="0">
              <a:spAutoFit/>
            </a:bodyPr>
            <a:lstStyle/>
            <a:p>
              <a:r>
                <a:rPr lang="en-GB" sz="1000" b="1">
                  <a:solidFill>
                    <a:srgbClr val="333333"/>
                  </a:solidFill>
                </a:rPr>
                <a:t>5. </a:t>
              </a:r>
              <a:r>
                <a:rPr lang="en-GB" sz="1000">
                  <a:solidFill>
                    <a:srgbClr val="333333"/>
                  </a:solidFill>
                </a:rPr>
                <a:t>Choose </a:t>
              </a:r>
              <a:r>
                <a:rPr lang="en-GB" sz="1000" b="0">
                  <a:solidFill>
                    <a:srgbClr val="333333"/>
                  </a:solidFill>
                  <a:latin typeface="Arial" panose="020B0604020202020204" pitchFamily="34" charset="0"/>
                </a:rPr>
                <a:t>Picture Colour </a:t>
              </a:r>
              <a:r>
                <a:rPr lang="en-GB" sz="1000">
                  <a:solidFill>
                    <a:srgbClr val="333333"/>
                  </a:solidFill>
                </a:rPr>
                <a:t>to adjust the Saturation, Tone, and Colour.</a:t>
              </a:r>
            </a:p>
          </p:txBody>
        </p:sp>
        <p:sp>
          <p:nvSpPr>
            <p:cNvPr id="53" name="TextBox 52">
              <a:extLst>
                <a:ext uri="{FF2B5EF4-FFF2-40B4-BE49-F238E27FC236}">
                  <a16:creationId xmlns:a16="http://schemas.microsoft.com/office/drawing/2014/main" id="{415CC914-EB0D-0DBC-45AC-B9775A67F3C6}"/>
                </a:ext>
              </a:extLst>
            </p:cNvPr>
            <p:cNvSpPr txBox="1"/>
            <p:nvPr/>
          </p:nvSpPr>
          <p:spPr>
            <a:xfrm>
              <a:off x="866774" y="5360117"/>
              <a:ext cx="2146447" cy="553998"/>
            </a:xfrm>
            <a:prstGeom prst="rect">
              <a:avLst/>
            </a:prstGeom>
            <a:noFill/>
          </p:spPr>
          <p:txBody>
            <a:bodyPr wrap="square" rtlCol="0">
              <a:spAutoFit/>
            </a:bodyPr>
            <a:lstStyle/>
            <a:p>
              <a:r>
                <a:rPr lang="en-GB" sz="1000" b="1">
                  <a:solidFill>
                    <a:srgbClr val="333333"/>
                  </a:solidFill>
                </a:rPr>
                <a:t>6. </a:t>
              </a:r>
              <a:r>
                <a:rPr lang="en-GB" sz="1000">
                  <a:solidFill>
                    <a:srgbClr val="333333"/>
                  </a:solidFill>
                </a:rPr>
                <a:t>Choose </a:t>
              </a:r>
              <a:r>
                <a:rPr lang="en-GB" sz="1000" b="0">
                  <a:solidFill>
                    <a:srgbClr val="333333"/>
                  </a:solidFill>
                  <a:latin typeface="Arial" panose="020B0604020202020204" pitchFamily="34" charset="0"/>
                </a:rPr>
                <a:t>Picture Correction </a:t>
              </a:r>
              <a:r>
                <a:rPr lang="en-GB" sz="1000">
                  <a:solidFill>
                    <a:srgbClr val="333333"/>
                  </a:solidFill>
                </a:rPr>
                <a:t>to adjust the Sharpness, Brightness, and Contrast.</a:t>
              </a:r>
            </a:p>
          </p:txBody>
        </p:sp>
        <p:sp>
          <p:nvSpPr>
            <p:cNvPr id="54" name="TextBox 53">
              <a:extLst>
                <a:ext uri="{FF2B5EF4-FFF2-40B4-BE49-F238E27FC236}">
                  <a16:creationId xmlns:a16="http://schemas.microsoft.com/office/drawing/2014/main" id="{EE6348EF-D3A1-E57B-F466-0C8F4469A26A}"/>
                </a:ext>
              </a:extLst>
            </p:cNvPr>
            <p:cNvSpPr txBox="1"/>
            <p:nvPr/>
          </p:nvSpPr>
          <p:spPr>
            <a:xfrm>
              <a:off x="1072610" y="1179173"/>
              <a:ext cx="1734772" cy="461665"/>
            </a:xfrm>
            <a:prstGeom prst="rect">
              <a:avLst/>
            </a:prstGeom>
            <a:noFill/>
          </p:spPr>
          <p:txBody>
            <a:bodyPr wrap="square" rtlCol="0">
              <a:spAutoFit/>
            </a:bodyPr>
            <a:lstStyle/>
            <a:p>
              <a:pPr algn="ctr"/>
              <a:r>
                <a:rPr lang="en-GB" sz="1200">
                  <a:solidFill>
                    <a:srgbClr val="333333"/>
                  </a:solidFill>
                  <a:latin typeface="+mn-lt"/>
                </a:rPr>
                <a:t>HOW TO INSERT AN IMAGE</a:t>
              </a:r>
            </a:p>
          </p:txBody>
        </p:sp>
        <p:sp>
          <p:nvSpPr>
            <p:cNvPr id="55" name="TextBox 54">
              <a:extLst>
                <a:ext uri="{FF2B5EF4-FFF2-40B4-BE49-F238E27FC236}">
                  <a16:creationId xmlns:a16="http://schemas.microsoft.com/office/drawing/2014/main" id="{9683C0CD-CF09-5759-DE87-C162450E61FA}"/>
                </a:ext>
              </a:extLst>
            </p:cNvPr>
            <p:cNvSpPr txBox="1"/>
            <p:nvPr userDrawn="1"/>
          </p:nvSpPr>
          <p:spPr>
            <a:xfrm>
              <a:off x="866775" y="1759910"/>
              <a:ext cx="2087197" cy="400110"/>
            </a:xfrm>
            <a:prstGeom prst="rect">
              <a:avLst/>
            </a:prstGeom>
            <a:noFill/>
          </p:spPr>
          <p:txBody>
            <a:bodyPr wrap="square" rtlCol="0">
              <a:spAutoFit/>
            </a:bodyPr>
            <a:lstStyle/>
            <a:p>
              <a:r>
                <a:rPr lang="en-GB" sz="1000" b="1">
                  <a:solidFill>
                    <a:srgbClr val="333333"/>
                  </a:solidFill>
                </a:rPr>
                <a:t>1. </a:t>
              </a:r>
              <a:r>
                <a:rPr lang="en-GB" sz="1000">
                  <a:solidFill>
                    <a:srgbClr val="333333"/>
                  </a:solidFill>
                </a:rPr>
                <a:t>If there is already an image present, </a:t>
              </a:r>
              <a:r>
                <a:rPr lang="en-GB" sz="1000">
                  <a:solidFill>
                    <a:srgbClr val="333333"/>
                  </a:solidFill>
                  <a:latin typeface="Arial" panose="020B0604020202020204" pitchFamily="34" charset="0"/>
                </a:rPr>
                <a:t>delete this first.</a:t>
              </a:r>
            </a:p>
          </p:txBody>
        </p:sp>
      </p:grpSp>
      <p:pic>
        <p:nvPicPr>
          <p:cNvPr id="43" name="Graphic 42">
            <a:extLst>
              <a:ext uri="{FF2B5EF4-FFF2-40B4-BE49-F238E27FC236}">
                <a16:creationId xmlns:a16="http://schemas.microsoft.com/office/drawing/2014/main" id="{1CE94DE2-7D18-4A33-ABE6-358278696FF7}"/>
              </a:ext>
            </a:extLst>
          </p:cNvPr>
          <p:cNvPicPr>
            <a:picLocks noChangeAspect="1"/>
          </p:cNvPicPr>
          <p:nvPr userDrawn="1"/>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0954264" y="449778"/>
            <a:ext cx="566076" cy="566223"/>
          </a:xfrm>
          <a:prstGeom prst="rect">
            <a:avLst/>
          </a:prstGeom>
        </p:spPr>
      </p:pic>
      <p:sp>
        <p:nvSpPr>
          <p:cNvPr id="44" name="Footer Placeholder 4">
            <a:extLst>
              <a:ext uri="{FF2B5EF4-FFF2-40B4-BE49-F238E27FC236}">
                <a16:creationId xmlns:a16="http://schemas.microsoft.com/office/drawing/2014/main" id="{21B90428-ADCC-F2A4-BBC6-6BD355DF06DB}"/>
              </a:ext>
            </a:extLst>
          </p:cNvPr>
          <p:cNvSpPr>
            <a:spLocks noGrp="1"/>
          </p:cNvSpPr>
          <p:nvPr>
            <p:ph type="ftr" sz="quarter" idx="3"/>
          </p:nvPr>
        </p:nvSpPr>
        <p:spPr>
          <a:xfrm rot="5400000">
            <a:off x="8770654" y="3198629"/>
            <a:ext cx="6616800" cy="219543"/>
          </a:xfrm>
          <a:prstGeom prst="rect">
            <a:avLst/>
          </a:prstGeom>
          <a:solidFill>
            <a:schemeClr val="accent1"/>
          </a:solidFill>
        </p:spPr>
        <p:txBody>
          <a:bodyPr wrap="square" rtlCol="0" anchor="ctr">
            <a:noAutofit/>
          </a:bodyPr>
          <a:lstStyle>
            <a:lvl1pPr algn="ctr">
              <a:lnSpc>
                <a:spcPct val="100000"/>
              </a:lnSpc>
              <a:spcAft>
                <a:spcPts val="1200"/>
              </a:spcAft>
              <a:defRPr lang="en-GB" sz="900" b="0" spc="100" baseline="0" smtClean="0"/>
            </a:lvl1pPr>
          </a:lstStyle>
          <a:p>
            <a:r>
              <a:rPr lang="en-IN"/>
              <a:t>SECTION TITLE</a:t>
            </a:r>
          </a:p>
        </p:txBody>
      </p:sp>
      <p:sp>
        <p:nvSpPr>
          <p:cNvPr id="58" name="Slide Number Placeholder 46">
            <a:extLst>
              <a:ext uri="{FF2B5EF4-FFF2-40B4-BE49-F238E27FC236}">
                <a16:creationId xmlns:a16="http://schemas.microsoft.com/office/drawing/2014/main" id="{C50C420A-7667-B217-4F7B-2AF64C1ADBA1}"/>
              </a:ext>
            </a:extLst>
          </p:cNvPr>
          <p:cNvSpPr>
            <a:spLocks noGrp="1"/>
          </p:cNvSpPr>
          <p:nvPr>
            <p:ph type="sldNum" sz="quarter" idx="34"/>
          </p:nvPr>
        </p:nvSpPr>
        <p:spPr>
          <a:xfrm>
            <a:off x="11967901" y="6617924"/>
            <a:ext cx="220924" cy="240077"/>
          </a:xfrm>
          <a:prstGeom prst="rect">
            <a:avLst/>
          </a:prstGeom>
          <a:solidFill>
            <a:schemeClr val="accent1"/>
          </a:solidFill>
        </p:spPr>
        <p:txBody>
          <a:bodyPr/>
          <a:lstStyle/>
          <a:p>
            <a:fld id="{BB07EAE1-021A-493C-B07F-6FE9E5D11BEB}" type="slidenum">
              <a:rPr lang="en-GB" smtClean="0"/>
              <a:pPr/>
              <a:t>‹#›</a:t>
            </a:fld>
            <a:endParaRPr lang="en-GB"/>
          </a:p>
        </p:txBody>
      </p:sp>
    </p:spTree>
    <p:custDataLst>
      <p:tags r:id="rId1"/>
    </p:custDataLst>
    <p:extLst>
      <p:ext uri="{BB962C8B-B14F-4D97-AF65-F5344CB8AC3E}">
        <p14:creationId xmlns:p14="http://schemas.microsoft.com/office/powerpoint/2010/main" val="1071280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Why Savills 1">
    <p:bg>
      <p:bgPr>
        <a:solidFill>
          <a:schemeClr val="accent2"/>
        </a:soli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361649B1-B0E6-02C8-D336-5C901EAB35DF}"/>
              </a:ext>
            </a:extLst>
          </p:cNvPr>
          <p:cNvGrpSpPr/>
          <p:nvPr/>
        </p:nvGrpSpPr>
        <p:grpSpPr>
          <a:xfrm>
            <a:off x="-2177850" y="1"/>
            <a:ext cx="2116359" cy="4354799"/>
            <a:chOff x="-2170726" y="0"/>
            <a:chExt cx="2116910" cy="4354799"/>
          </a:xfrm>
        </p:grpSpPr>
        <p:grpSp>
          <p:nvGrpSpPr>
            <p:cNvPr id="6" name="Group 5">
              <a:extLst>
                <a:ext uri="{FF2B5EF4-FFF2-40B4-BE49-F238E27FC236}">
                  <a16:creationId xmlns:a16="http://schemas.microsoft.com/office/drawing/2014/main" id="{483901A3-B181-D7A6-9793-18564BB07F98}"/>
                </a:ext>
              </a:extLst>
            </p:cNvPr>
            <p:cNvGrpSpPr/>
            <p:nvPr/>
          </p:nvGrpSpPr>
          <p:grpSpPr>
            <a:xfrm>
              <a:off x="-2170726" y="0"/>
              <a:ext cx="2116910" cy="4354799"/>
              <a:chOff x="1841345" y="1593847"/>
              <a:chExt cx="2116910" cy="4354799"/>
            </a:xfrm>
          </p:grpSpPr>
          <p:sp>
            <p:nvSpPr>
              <p:cNvPr id="13" name="Rectangle 12">
                <a:extLst>
                  <a:ext uri="{FF2B5EF4-FFF2-40B4-BE49-F238E27FC236}">
                    <a16:creationId xmlns:a16="http://schemas.microsoft.com/office/drawing/2014/main" id="{2B36B062-70F1-5356-0939-F1F9E2D041DB}"/>
                  </a:ext>
                </a:extLst>
              </p:cNvPr>
              <p:cNvSpPr/>
              <p:nvPr/>
            </p:nvSpPr>
            <p:spPr>
              <a:xfrm>
                <a:off x="1841345" y="1593847"/>
                <a:ext cx="2094954" cy="4354799"/>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333333"/>
                  </a:solidFill>
                </a:endParaRPr>
              </a:p>
            </p:txBody>
          </p:sp>
          <p:sp>
            <p:nvSpPr>
              <p:cNvPr id="15" name="Rectangle 14">
                <a:extLst>
                  <a:ext uri="{FF2B5EF4-FFF2-40B4-BE49-F238E27FC236}">
                    <a16:creationId xmlns:a16="http://schemas.microsoft.com/office/drawing/2014/main" id="{FDB7B393-D8A4-A867-6000-DB684BC74389}"/>
                  </a:ext>
                </a:extLst>
              </p:cNvPr>
              <p:cNvSpPr/>
              <p:nvPr/>
            </p:nvSpPr>
            <p:spPr>
              <a:xfrm>
                <a:off x="1841345" y="1593847"/>
                <a:ext cx="2094953" cy="6882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799">
                  <a:solidFill>
                    <a:srgbClr val="333333"/>
                  </a:solidFill>
                </a:endParaRPr>
              </a:p>
            </p:txBody>
          </p:sp>
          <p:sp>
            <p:nvSpPr>
              <p:cNvPr id="25" name="TextBox 24">
                <a:extLst>
                  <a:ext uri="{FF2B5EF4-FFF2-40B4-BE49-F238E27FC236}">
                    <a16:creationId xmlns:a16="http://schemas.microsoft.com/office/drawing/2014/main" id="{88AFD635-E0F6-C89E-7406-FAA200E0721E}"/>
                  </a:ext>
                </a:extLst>
              </p:cNvPr>
              <p:cNvSpPr txBox="1"/>
              <p:nvPr/>
            </p:nvSpPr>
            <p:spPr>
              <a:xfrm>
                <a:off x="1986125" y="1707138"/>
                <a:ext cx="1805394" cy="461665"/>
              </a:xfrm>
              <a:prstGeom prst="rect">
                <a:avLst/>
              </a:prstGeom>
              <a:noFill/>
            </p:spPr>
            <p:txBody>
              <a:bodyPr wrap="square" rtlCol="0">
                <a:spAutoFit/>
              </a:bodyPr>
              <a:lstStyle/>
              <a:p>
                <a:pPr algn="ctr"/>
                <a:r>
                  <a:rPr lang="en-GB" sz="1200">
                    <a:solidFill>
                      <a:srgbClr val="333333"/>
                    </a:solidFill>
                    <a:latin typeface="+mn-lt"/>
                  </a:rPr>
                  <a:t>HOW TO USE BULLET POINTS</a:t>
                </a:r>
              </a:p>
            </p:txBody>
          </p:sp>
          <p:sp>
            <p:nvSpPr>
              <p:cNvPr id="26" name="TextBox 25">
                <a:extLst>
                  <a:ext uri="{FF2B5EF4-FFF2-40B4-BE49-F238E27FC236}">
                    <a16:creationId xmlns:a16="http://schemas.microsoft.com/office/drawing/2014/main" id="{08583100-F845-C7A3-7AF5-2B401945B353}"/>
                  </a:ext>
                </a:extLst>
              </p:cNvPr>
              <p:cNvSpPr txBox="1"/>
              <p:nvPr/>
            </p:nvSpPr>
            <p:spPr>
              <a:xfrm>
                <a:off x="1863302" y="4421432"/>
                <a:ext cx="2094953" cy="553998"/>
              </a:xfrm>
              <a:prstGeom prst="rect">
                <a:avLst/>
              </a:prstGeom>
              <a:noFill/>
            </p:spPr>
            <p:txBody>
              <a:bodyPr wrap="square" rtlCol="0">
                <a:spAutoFit/>
              </a:bodyPr>
              <a:lstStyle/>
              <a:p>
                <a:r>
                  <a:rPr lang="en-GB" sz="1000" b="1">
                    <a:solidFill>
                      <a:srgbClr val="333333"/>
                    </a:solidFill>
                  </a:rPr>
                  <a:t>3. </a:t>
                </a:r>
                <a:r>
                  <a:rPr lang="en-GB" sz="1000">
                    <a:solidFill>
                      <a:srgbClr val="333333"/>
                    </a:solidFill>
                  </a:rPr>
                  <a:t>If you want to remove them, just click the </a:t>
                </a:r>
                <a:r>
                  <a:rPr lang="en-GB" sz="1000" b="0">
                    <a:solidFill>
                      <a:srgbClr val="333333"/>
                    </a:solidFill>
                    <a:latin typeface="Arial" panose="020B0604020202020204" pitchFamily="34" charset="0"/>
                  </a:rPr>
                  <a:t>Decrease List Level </a:t>
                </a:r>
                <a:r>
                  <a:rPr lang="en-GB" sz="1000" b="0">
                    <a:solidFill>
                      <a:srgbClr val="333333"/>
                    </a:solidFill>
                  </a:rPr>
                  <a:t>button.</a:t>
                </a:r>
                <a:endParaRPr lang="en-GB" sz="1000" b="1">
                  <a:solidFill>
                    <a:srgbClr val="333333"/>
                  </a:solidFill>
                </a:endParaRPr>
              </a:p>
            </p:txBody>
          </p:sp>
          <p:sp>
            <p:nvSpPr>
              <p:cNvPr id="27" name="TextBox 26">
                <a:extLst>
                  <a:ext uri="{FF2B5EF4-FFF2-40B4-BE49-F238E27FC236}">
                    <a16:creationId xmlns:a16="http://schemas.microsoft.com/office/drawing/2014/main" id="{16D50D19-EEF9-DC24-2428-4C8953712C8C}"/>
                  </a:ext>
                </a:extLst>
              </p:cNvPr>
              <p:cNvSpPr txBox="1"/>
              <p:nvPr/>
            </p:nvSpPr>
            <p:spPr>
              <a:xfrm>
                <a:off x="1863302" y="2358061"/>
                <a:ext cx="2094953" cy="553998"/>
              </a:xfrm>
              <a:prstGeom prst="rect">
                <a:avLst/>
              </a:prstGeom>
              <a:noFill/>
            </p:spPr>
            <p:txBody>
              <a:bodyPr wrap="square" rtlCol="0">
                <a:spAutoFit/>
              </a:bodyPr>
              <a:lstStyle/>
              <a:p>
                <a:r>
                  <a:rPr lang="en-GB" sz="1000" b="1">
                    <a:solidFill>
                      <a:srgbClr val="333333"/>
                    </a:solidFill>
                  </a:rPr>
                  <a:t>1. </a:t>
                </a:r>
                <a:r>
                  <a:rPr lang="en-GB" sz="1000">
                    <a:solidFill>
                      <a:srgbClr val="333333"/>
                    </a:solidFill>
                  </a:rPr>
                  <a:t>If you want to use your pre-formatted bullets, click on the </a:t>
                </a:r>
                <a:r>
                  <a:rPr lang="en-GB" sz="1000" b="0">
                    <a:solidFill>
                      <a:srgbClr val="333333"/>
                    </a:solidFill>
                    <a:latin typeface="Arial" panose="020B0604020202020204" pitchFamily="34" charset="0"/>
                  </a:rPr>
                  <a:t>Increase List Level </a:t>
                </a:r>
                <a:r>
                  <a:rPr lang="en-GB" sz="1000" b="0">
                    <a:solidFill>
                      <a:srgbClr val="333333"/>
                    </a:solidFill>
                  </a:rPr>
                  <a:t>button.</a:t>
                </a:r>
              </a:p>
            </p:txBody>
          </p:sp>
          <p:sp>
            <p:nvSpPr>
              <p:cNvPr id="28" name="TextBox 27">
                <a:extLst>
                  <a:ext uri="{FF2B5EF4-FFF2-40B4-BE49-F238E27FC236}">
                    <a16:creationId xmlns:a16="http://schemas.microsoft.com/office/drawing/2014/main" id="{AF79312B-9574-3011-05FC-26C51D6DCF46}"/>
                  </a:ext>
                </a:extLst>
              </p:cNvPr>
              <p:cNvSpPr txBox="1"/>
              <p:nvPr/>
            </p:nvSpPr>
            <p:spPr>
              <a:xfrm>
                <a:off x="1863302" y="3822005"/>
                <a:ext cx="2094953" cy="553998"/>
              </a:xfrm>
              <a:prstGeom prst="rect">
                <a:avLst/>
              </a:prstGeom>
              <a:noFill/>
            </p:spPr>
            <p:txBody>
              <a:bodyPr wrap="square" rtlCol="0">
                <a:spAutoFit/>
              </a:bodyPr>
              <a:lstStyle/>
              <a:p>
                <a:r>
                  <a:rPr lang="en-GB" sz="1000" b="1">
                    <a:solidFill>
                      <a:srgbClr val="333333"/>
                    </a:solidFill>
                  </a:rPr>
                  <a:t>2. </a:t>
                </a:r>
                <a:r>
                  <a:rPr lang="en-GB" sz="1000">
                    <a:solidFill>
                      <a:srgbClr val="333333"/>
                    </a:solidFill>
                  </a:rPr>
                  <a:t>To indent your bullets </a:t>
                </a:r>
                <a:br>
                  <a:rPr lang="en-GB" sz="1000">
                    <a:solidFill>
                      <a:srgbClr val="333333"/>
                    </a:solidFill>
                  </a:rPr>
                </a:br>
                <a:r>
                  <a:rPr lang="en-GB" sz="1000">
                    <a:solidFill>
                      <a:srgbClr val="333333"/>
                    </a:solidFill>
                  </a:rPr>
                  <a:t>to the next level, click on</a:t>
                </a:r>
                <a:r>
                  <a:rPr lang="en-GB" sz="1000" b="1">
                    <a:solidFill>
                      <a:srgbClr val="333333"/>
                    </a:solidFill>
                  </a:rPr>
                  <a:t> </a:t>
                </a:r>
                <a:r>
                  <a:rPr lang="en-GB" sz="1000" b="0">
                    <a:solidFill>
                      <a:srgbClr val="333333"/>
                    </a:solidFill>
                    <a:latin typeface="Arial" panose="020B0604020202020204" pitchFamily="34" charset="0"/>
                  </a:rPr>
                  <a:t>Increase List Level </a:t>
                </a:r>
                <a:r>
                  <a:rPr lang="en-GB" sz="1000" b="0">
                    <a:solidFill>
                      <a:srgbClr val="333333"/>
                    </a:solidFill>
                  </a:rPr>
                  <a:t>again</a:t>
                </a:r>
                <a:r>
                  <a:rPr lang="en-GB" sz="1000">
                    <a:solidFill>
                      <a:srgbClr val="333333"/>
                    </a:solidFill>
                  </a:rPr>
                  <a:t>.</a:t>
                </a:r>
              </a:p>
            </p:txBody>
          </p:sp>
        </p:grpSp>
        <p:pic>
          <p:nvPicPr>
            <p:cNvPr id="7" name="Picture 6">
              <a:extLst>
                <a:ext uri="{FF2B5EF4-FFF2-40B4-BE49-F238E27FC236}">
                  <a16:creationId xmlns:a16="http://schemas.microsoft.com/office/drawing/2014/main" id="{70B82A41-675A-09F8-F908-D604A7C8C107}"/>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743959" y="1421385"/>
              <a:ext cx="1257300" cy="733425"/>
            </a:xfrm>
            <a:prstGeom prst="rect">
              <a:avLst/>
            </a:prstGeom>
          </p:spPr>
        </p:pic>
        <p:sp>
          <p:nvSpPr>
            <p:cNvPr id="8" name="Oval 7">
              <a:extLst>
                <a:ext uri="{FF2B5EF4-FFF2-40B4-BE49-F238E27FC236}">
                  <a16:creationId xmlns:a16="http://schemas.microsoft.com/office/drawing/2014/main" id="{7D0BEFAE-31E8-4C78-6B91-36911C6C3607}"/>
                </a:ext>
              </a:extLst>
            </p:cNvPr>
            <p:cNvSpPr/>
            <p:nvPr/>
          </p:nvSpPr>
          <p:spPr>
            <a:xfrm>
              <a:off x="-833829" y="1427869"/>
              <a:ext cx="365461" cy="365461"/>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Aft>
                  <a:spcPts val="600"/>
                </a:spcAft>
              </a:pPr>
              <a:endParaRPr lang="en-GB" sz="1400"/>
            </a:p>
          </p:txBody>
        </p:sp>
        <p:pic>
          <p:nvPicPr>
            <p:cNvPr id="9" name="Picture 8">
              <a:extLst>
                <a:ext uri="{FF2B5EF4-FFF2-40B4-BE49-F238E27FC236}">
                  <a16:creationId xmlns:a16="http://schemas.microsoft.com/office/drawing/2014/main" id="{00980F3E-547E-8994-51A5-ACCB25A46A13}"/>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743959" y="3490852"/>
              <a:ext cx="1257300" cy="723900"/>
            </a:xfrm>
            <a:prstGeom prst="rect">
              <a:avLst/>
            </a:prstGeom>
          </p:spPr>
        </p:pic>
        <p:sp>
          <p:nvSpPr>
            <p:cNvPr id="11" name="Oval 10">
              <a:extLst>
                <a:ext uri="{FF2B5EF4-FFF2-40B4-BE49-F238E27FC236}">
                  <a16:creationId xmlns:a16="http://schemas.microsoft.com/office/drawing/2014/main" id="{CB851FF3-3670-6384-35BA-50BE81178093}"/>
                </a:ext>
              </a:extLst>
            </p:cNvPr>
            <p:cNvSpPr/>
            <p:nvPr/>
          </p:nvSpPr>
          <p:spPr>
            <a:xfrm>
              <a:off x="-1055285" y="3502818"/>
              <a:ext cx="365461" cy="365461"/>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Aft>
                  <a:spcPts val="600"/>
                </a:spcAft>
              </a:pPr>
              <a:endParaRPr lang="en-GB" sz="1400"/>
            </a:p>
          </p:txBody>
        </p:sp>
      </p:grpSp>
      <p:grpSp>
        <p:nvGrpSpPr>
          <p:cNvPr id="20" name="Group 19">
            <a:extLst>
              <a:ext uri="{FF2B5EF4-FFF2-40B4-BE49-F238E27FC236}">
                <a16:creationId xmlns:a16="http://schemas.microsoft.com/office/drawing/2014/main" id="{BF939A27-BDBC-50F5-3A18-83F48E599DA2}"/>
              </a:ext>
            </a:extLst>
          </p:cNvPr>
          <p:cNvGrpSpPr/>
          <p:nvPr/>
        </p:nvGrpSpPr>
        <p:grpSpPr>
          <a:xfrm>
            <a:off x="12284372" y="0"/>
            <a:ext cx="2174455" cy="4839558"/>
            <a:chOff x="838200" y="1150069"/>
            <a:chExt cx="2175021" cy="4839558"/>
          </a:xfrm>
        </p:grpSpPr>
        <p:sp>
          <p:nvSpPr>
            <p:cNvPr id="24" name="Rectangle 23">
              <a:extLst>
                <a:ext uri="{FF2B5EF4-FFF2-40B4-BE49-F238E27FC236}">
                  <a16:creationId xmlns:a16="http://schemas.microsoft.com/office/drawing/2014/main" id="{67867839-47C4-2D4E-6C6C-AB8431CB0CC7}"/>
                </a:ext>
              </a:extLst>
            </p:cNvPr>
            <p:cNvSpPr/>
            <p:nvPr/>
          </p:nvSpPr>
          <p:spPr>
            <a:xfrm>
              <a:off x="838200" y="1150069"/>
              <a:ext cx="2146445" cy="4839558"/>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333333"/>
                </a:solidFill>
              </a:endParaRPr>
            </a:p>
          </p:txBody>
        </p:sp>
        <p:sp>
          <p:nvSpPr>
            <p:cNvPr id="29" name="Rectangle 28">
              <a:extLst>
                <a:ext uri="{FF2B5EF4-FFF2-40B4-BE49-F238E27FC236}">
                  <a16:creationId xmlns:a16="http://schemas.microsoft.com/office/drawing/2014/main" id="{ABA8E887-E466-3907-2B6A-57B52514EDBE}"/>
                </a:ext>
              </a:extLst>
            </p:cNvPr>
            <p:cNvSpPr/>
            <p:nvPr/>
          </p:nvSpPr>
          <p:spPr>
            <a:xfrm flipV="1">
              <a:off x="838200" y="1150069"/>
              <a:ext cx="2146445" cy="52016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799">
                <a:solidFill>
                  <a:srgbClr val="333333"/>
                </a:solidFill>
              </a:endParaRPr>
            </a:p>
          </p:txBody>
        </p:sp>
        <p:sp>
          <p:nvSpPr>
            <p:cNvPr id="30" name="TextBox 29">
              <a:extLst>
                <a:ext uri="{FF2B5EF4-FFF2-40B4-BE49-F238E27FC236}">
                  <a16:creationId xmlns:a16="http://schemas.microsoft.com/office/drawing/2014/main" id="{4C90F210-DE16-F3FF-72FA-91F4649F7D2F}"/>
                </a:ext>
              </a:extLst>
            </p:cNvPr>
            <p:cNvSpPr txBox="1"/>
            <p:nvPr/>
          </p:nvSpPr>
          <p:spPr>
            <a:xfrm>
              <a:off x="866775" y="2189496"/>
              <a:ext cx="2087197" cy="553998"/>
            </a:xfrm>
            <a:prstGeom prst="rect">
              <a:avLst/>
            </a:prstGeom>
            <a:noFill/>
          </p:spPr>
          <p:txBody>
            <a:bodyPr wrap="square" rtlCol="0">
              <a:spAutoFit/>
            </a:bodyPr>
            <a:lstStyle/>
            <a:p>
              <a:r>
                <a:rPr lang="en-GB" sz="1000" b="1">
                  <a:solidFill>
                    <a:srgbClr val="333333"/>
                  </a:solidFill>
                </a:rPr>
                <a:t>2. </a:t>
              </a:r>
              <a:r>
                <a:rPr lang="en-GB" sz="1000">
                  <a:solidFill>
                    <a:srgbClr val="333333"/>
                  </a:solidFill>
                </a:rPr>
                <a:t>Click on the </a:t>
              </a:r>
              <a:r>
                <a:rPr lang="en-GB" sz="1000" b="0">
                  <a:solidFill>
                    <a:srgbClr val="333333"/>
                  </a:solidFill>
                  <a:latin typeface="Arial" panose="020B0604020202020204" pitchFamily="34" charset="0"/>
                </a:rPr>
                <a:t>icon</a:t>
              </a:r>
              <a:r>
                <a:rPr lang="en-GB" sz="1000">
                  <a:solidFill>
                    <a:srgbClr val="333333"/>
                  </a:solidFill>
                </a:rPr>
                <a:t> in the middle of the placeholder and choose the image from your computer.</a:t>
              </a:r>
            </a:p>
          </p:txBody>
        </p:sp>
        <p:sp>
          <p:nvSpPr>
            <p:cNvPr id="31" name="TextBox 30">
              <a:extLst>
                <a:ext uri="{FF2B5EF4-FFF2-40B4-BE49-F238E27FC236}">
                  <a16:creationId xmlns:a16="http://schemas.microsoft.com/office/drawing/2014/main" id="{1CEBCECC-CFC9-64DA-034D-24B11EC532FE}"/>
                </a:ext>
              </a:extLst>
            </p:cNvPr>
            <p:cNvSpPr txBox="1"/>
            <p:nvPr/>
          </p:nvSpPr>
          <p:spPr>
            <a:xfrm>
              <a:off x="866774" y="2943679"/>
              <a:ext cx="2146447" cy="553998"/>
            </a:xfrm>
            <a:prstGeom prst="rect">
              <a:avLst/>
            </a:prstGeom>
            <a:noFill/>
          </p:spPr>
          <p:txBody>
            <a:bodyPr wrap="square" rtlCol="0">
              <a:spAutoFit/>
            </a:bodyPr>
            <a:lstStyle/>
            <a:p>
              <a:r>
                <a:rPr lang="en-GB" sz="1000" b="1">
                  <a:solidFill>
                    <a:srgbClr val="333333"/>
                  </a:solidFill>
                </a:rPr>
                <a:t>3. </a:t>
              </a:r>
              <a:r>
                <a:rPr lang="en-GB" sz="1000">
                  <a:solidFill>
                    <a:srgbClr val="333333"/>
                  </a:solidFill>
                </a:rPr>
                <a:t>Click on the </a:t>
              </a:r>
              <a:r>
                <a:rPr lang="en-GB" sz="1000" b="0">
                  <a:solidFill>
                    <a:srgbClr val="333333"/>
                  </a:solidFill>
                  <a:latin typeface="Arial" panose="020B0604020202020204" pitchFamily="34" charset="0"/>
                </a:rPr>
                <a:t>Format Picture </a:t>
              </a:r>
              <a:r>
                <a:rPr lang="en-GB" sz="1000">
                  <a:solidFill>
                    <a:srgbClr val="333333"/>
                  </a:solidFill>
                </a:rPr>
                <a:t>tab in the ribbon and use the tools to edit the image.</a:t>
              </a:r>
            </a:p>
          </p:txBody>
        </p:sp>
        <p:sp>
          <p:nvSpPr>
            <p:cNvPr id="32" name="TextBox 31">
              <a:extLst>
                <a:ext uri="{FF2B5EF4-FFF2-40B4-BE49-F238E27FC236}">
                  <a16:creationId xmlns:a16="http://schemas.microsoft.com/office/drawing/2014/main" id="{DC69DD41-E7B0-F450-83D2-B20286106546}"/>
                </a:ext>
              </a:extLst>
            </p:cNvPr>
            <p:cNvSpPr txBox="1"/>
            <p:nvPr/>
          </p:nvSpPr>
          <p:spPr>
            <a:xfrm>
              <a:off x="866773" y="3543974"/>
              <a:ext cx="2146447" cy="1169551"/>
            </a:xfrm>
            <a:prstGeom prst="rect">
              <a:avLst/>
            </a:prstGeom>
            <a:noFill/>
          </p:spPr>
          <p:txBody>
            <a:bodyPr wrap="square" rtlCol="0">
              <a:spAutoFit/>
            </a:bodyPr>
            <a:lstStyle/>
            <a:p>
              <a:r>
                <a:rPr lang="en-GB" sz="1000" b="1">
                  <a:solidFill>
                    <a:srgbClr val="333333"/>
                  </a:solidFill>
                </a:rPr>
                <a:t>4. </a:t>
              </a:r>
              <a:r>
                <a:rPr lang="en-GB" sz="1000">
                  <a:solidFill>
                    <a:srgbClr val="333333"/>
                  </a:solidFill>
                </a:rPr>
                <a:t>Choose </a:t>
              </a:r>
              <a:r>
                <a:rPr lang="en-GB" sz="1000" b="0">
                  <a:solidFill>
                    <a:srgbClr val="333333"/>
                  </a:solidFill>
                  <a:latin typeface="Arial" panose="020B0604020202020204" pitchFamily="34" charset="0"/>
                </a:rPr>
                <a:t>Crop</a:t>
              </a:r>
              <a:r>
                <a:rPr lang="en-GB" sz="1000">
                  <a:solidFill>
                    <a:srgbClr val="333333"/>
                  </a:solidFill>
                </a:rPr>
                <a:t> to resize and move the image within the placeholder, using the white circles in the corners of the image. Click on the drop down arrow and choose </a:t>
              </a:r>
              <a:r>
                <a:rPr lang="en-GB" sz="1000" b="0">
                  <a:solidFill>
                    <a:srgbClr val="333333"/>
                  </a:solidFill>
                  <a:latin typeface="Arial" panose="020B0604020202020204" pitchFamily="34" charset="0"/>
                </a:rPr>
                <a:t>Fit </a:t>
              </a:r>
              <a:r>
                <a:rPr lang="en-GB" sz="1000">
                  <a:solidFill>
                    <a:srgbClr val="333333"/>
                  </a:solidFill>
                </a:rPr>
                <a:t>to fit the image to the placeholder.</a:t>
              </a:r>
            </a:p>
          </p:txBody>
        </p:sp>
        <p:sp>
          <p:nvSpPr>
            <p:cNvPr id="33" name="TextBox 32">
              <a:extLst>
                <a:ext uri="{FF2B5EF4-FFF2-40B4-BE49-F238E27FC236}">
                  <a16:creationId xmlns:a16="http://schemas.microsoft.com/office/drawing/2014/main" id="{D3D918F4-8629-3CF1-9D4F-13E32DC96F47}"/>
                </a:ext>
              </a:extLst>
            </p:cNvPr>
            <p:cNvSpPr txBox="1"/>
            <p:nvPr/>
          </p:nvSpPr>
          <p:spPr>
            <a:xfrm>
              <a:off x="866774" y="4759822"/>
              <a:ext cx="2146447" cy="400110"/>
            </a:xfrm>
            <a:prstGeom prst="rect">
              <a:avLst/>
            </a:prstGeom>
            <a:noFill/>
          </p:spPr>
          <p:txBody>
            <a:bodyPr wrap="square" rtlCol="0">
              <a:spAutoFit/>
            </a:bodyPr>
            <a:lstStyle/>
            <a:p>
              <a:r>
                <a:rPr lang="en-GB" sz="1000" b="1">
                  <a:solidFill>
                    <a:srgbClr val="333333"/>
                  </a:solidFill>
                </a:rPr>
                <a:t>5. </a:t>
              </a:r>
              <a:r>
                <a:rPr lang="en-GB" sz="1000">
                  <a:solidFill>
                    <a:srgbClr val="333333"/>
                  </a:solidFill>
                </a:rPr>
                <a:t>Choose </a:t>
              </a:r>
              <a:r>
                <a:rPr lang="en-GB" sz="1000" b="0">
                  <a:solidFill>
                    <a:srgbClr val="333333"/>
                  </a:solidFill>
                  <a:latin typeface="Arial" panose="020B0604020202020204" pitchFamily="34" charset="0"/>
                </a:rPr>
                <a:t>Picture Colour </a:t>
              </a:r>
              <a:r>
                <a:rPr lang="en-GB" sz="1000">
                  <a:solidFill>
                    <a:srgbClr val="333333"/>
                  </a:solidFill>
                </a:rPr>
                <a:t>to adjust the Saturation, Tone, and Colour.</a:t>
              </a:r>
            </a:p>
          </p:txBody>
        </p:sp>
        <p:sp>
          <p:nvSpPr>
            <p:cNvPr id="35" name="TextBox 34">
              <a:extLst>
                <a:ext uri="{FF2B5EF4-FFF2-40B4-BE49-F238E27FC236}">
                  <a16:creationId xmlns:a16="http://schemas.microsoft.com/office/drawing/2014/main" id="{A047DC78-590F-5A00-9EA0-7DF351066376}"/>
                </a:ext>
              </a:extLst>
            </p:cNvPr>
            <p:cNvSpPr txBox="1"/>
            <p:nvPr/>
          </p:nvSpPr>
          <p:spPr>
            <a:xfrm>
              <a:off x="866774" y="5360117"/>
              <a:ext cx="2146447" cy="553998"/>
            </a:xfrm>
            <a:prstGeom prst="rect">
              <a:avLst/>
            </a:prstGeom>
            <a:noFill/>
          </p:spPr>
          <p:txBody>
            <a:bodyPr wrap="square" rtlCol="0">
              <a:spAutoFit/>
            </a:bodyPr>
            <a:lstStyle/>
            <a:p>
              <a:r>
                <a:rPr lang="en-GB" sz="1000" b="1">
                  <a:solidFill>
                    <a:srgbClr val="333333"/>
                  </a:solidFill>
                </a:rPr>
                <a:t>6. </a:t>
              </a:r>
              <a:r>
                <a:rPr lang="en-GB" sz="1000">
                  <a:solidFill>
                    <a:srgbClr val="333333"/>
                  </a:solidFill>
                </a:rPr>
                <a:t>Choose </a:t>
              </a:r>
              <a:r>
                <a:rPr lang="en-GB" sz="1000" b="0">
                  <a:solidFill>
                    <a:srgbClr val="333333"/>
                  </a:solidFill>
                  <a:latin typeface="Arial" panose="020B0604020202020204" pitchFamily="34" charset="0"/>
                </a:rPr>
                <a:t>Picture Correction </a:t>
              </a:r>
              <a:r>
                <a:rPr lang="en-GB" sz="1000">
                  <a:solidFill>
                    <a:srgbClr val="333333"/>
                  </a:solidFill>
                </a:rPr>
                <a:t>to adjust the Sharpness, Brightness, and Contrast.</a:t>
              </a:r>
            </a:p>
          </p:txBody>
        </p:sp>
        <p:sp>
          <p:nvSpPr>
            <p:cNvPr id="36" name="TextBox 35">
              <a:extLst>
                <a:ext uri="{FF2B5EF4-FFF2-40B4-BE49-F238E27FC236}">
                  <a16:creationId xmlns:a16="http://schemas.microsoft.com/office/drawing/2014/main" id="{F745D85B-89BF-0B20-5A5E-D036F91E0C51}"/>
                </a:ext>
              </a:extLst>
            </p:cNvPr>
            <p:cNvSpPr txBox="1"/>
            <p:nvPr/>
          </p:nvSpPr>
          <p:spPr>
            <a:xfrm>
              <a:off x="1072610" y="1179173"/>
              <a:ext cx="1734772" cy="461665"/>
            </a:xfrm>
            <a:prstGeom prst="rect">
              <a:avLst/>
            </a:prstGeom>
            <a:noFill/>
          </p:spPr>
          <p:txBody>
            <a:bodyPr wrap="square" rtlCol="0">
              <a:spAutoFit/>
            </a:bodyPr>
            <a:lstStyle/>
            <a:p>
              <a:pPr algn="ctr"/>
              <a:r>
                <a:rPr lang="en-GB" sz="1200">
                  <a:solidFill>
                    <a:srgbClr val="333333"/>
                  </a:solidFill>
                  <a:latin typeface="+mn-lt"/>
                </a:rPr>
                <a:t>HOW TO INSERT AN IMAGE</a:t>
              </a:r>
            </a:p>
          </p:txBody>
        </p:sp>
        <p:sp>
          <p:nvSpPr>
            <p:cNvPr id="37" name="TextBox 36">
              <a:extLst>
                <a:ext uri="{FF2B5EF4-FFF2-40B4-BE49-F238E27FC236}">
                  <a16:creationId xmlns:a16="http://schemas.microsoft.com/office/drawing/2014/main" id="{0509889F-2D9B-F84F-E3B0-D90EB4767940}"/>
                </a:ext>
              </a:extLst>
            </p:cNvPr>
            <p:cNvSpPr txBox="1"/>
            <p:nvPr/>
          </p:nvSpPr>
          <p:spPr>
            <a:xfrm>
              <a:off x="866775" y="1759910"/>
              <a:ext cx="2087197" cy="400110"/>
            </a:xfrm>
            <a:prstGeom prst="rect">
              <a:avLst/>
            </a:prstGeom>
            <a:noFill/>
          </p:spPr>
          <p:txBody>
            <a:bodyPr wrap="square" rtlCol="0">
              <a:spAutoFit/>
            </a:bodyPr>
            <a:lstStyle/>
            <a:p>
              <a:r>
                <a:rPr lang="en-GB" sz="1000" b="1">
                  <a:solidFill>
                    <a:srgbClr val="333333"/>
                  </a:solidFill>
                </a:rPr>
                <a:t>1. </a:t>
              </a:r>
              <a:r>
                <a:rPr lang="en-GB" sz="1000">
                  <a:solidFill>
                    <a:srgbClr val="333333"/>
                  </a:solidFill>
                </a:rPr>
                <a:t>If there is already an image present, </a:t>
              </a:r>
              <a:r>
                <a:rPr lang="en-GB" sz="1000">
                  <a:solidFill>
                    <a:srgbClr val="333333"/>
                  </a:solidFill>
                  <a:latin typeface="Arial" panose="020B0604020202020204" pitchFamily="34" charset="0"/>
                </a:rPr>
                <a:t>delete this first.</a:t>
              </a:r>
            </a:p>
          </p:txBody>
        </p:sp>
      </p:grpSp>
      <p:sp>
        <p:nvSpPr>
          <p:cNvPr id="18" name="Text Placeholder 5">
            <a:extLst>
              <a:ext uri="{FF2B5EF4-FFF2-40B4-BE49-F238E27FC236}">
                <a16:creationId xmlns:a16="http://schemas.microsoft.com/office/drawing/2014/main" id="{63AB0A32-9AA0-4BAA-F4D7-43F8B8787F9F}"/>
              </a:ext>
            </a:extLst>
          </p:cNvPr>
          <p:cNvSpPr>
            <a:spLocks noGrp="1"/>
          </p:cNvSpPr>
          <p:nvPr>
            <p:ph type="body" sz="quarter" idx="71" hasCustomPrompt="1"/>
          </p:nvPr>
        </p:nvSpPr>
        <p:spPr>
          <a:xfrm>
            <a:off x="450733" y="1125736"/>
            <a:ext cx="10214489" cy="581145"/>
          </a:xfrm>
        </p:spPr>
        <p:txBody>
          <a:bodyPr/>
          <a:lstStyle>
            <a:lvl1pPr>
              <a:defRPr sz="1200">
                <a:solidFill>
                  <a:schemeClr val="bg1"/>
                </a:solidFill>
              </a:defRPr>
            </a:lvl1pPr>
            <a:lvl2pPr>
              <a:defRPr sz="1200">
                <a:solidFill>
                  <a:schemeClr val="bg1"/>
                </a:solidFill>
              </a:defRPr>
            </a:lvl2pPr>
            <a:lvl3pPr>
              <a:defRPr sz="1100">
                <a:solidFill>
                  <a:schemeClr val="bg1"/>
                </a:solidFill>
              </a:defRPr>
            </a:lvl3pPr>
            <a:lvl4pPr>
              <a:defRPr sz="1050">
                <a:solidFill>
                  <a:schemeClr val="bg1"/>
                </a:solidFill>
              </a:defRPr>
            </a:lvl4pPr>
            <a:lvl5pPr>
              <a:defRPr sz="1200">
                <a:solidFill>
                  <a:schemeClr val="bg1"/>
                </a:solidFill>
              </a:defRPr>
            </a:lvl5pPr>
          </a:lstStyle>
          <a:p>
            <a:pPr lvl="0"/>
            <a:r>
              <a:rPr lang="en-GB"/>
              <a:t>Insert text</a:t>
            </a:r>
          </a:p>
          <a:p>
            <a:pPr lvl="1"/>
            <a:r>
              <a:rPr lang="en-GB"/>
              <a:t>Second level</a:t>
            </a:r>
          </a:p>
          <a:p>
            <a:pPr lvl="2"/>
            <a:r>
              <a:rPr lang="en-GB"/>
              <a:t>Third level</a:t>
            </a:r>
          </a:p>
          <a:p>
            <a:pPr lvl="3"/>
            <a:r>
              <a:rPr lang="en-GB"/>
              <a:t>Fourth level</a:t>
            </a:r>
          </a:p>
          <a:p>
            <a:pPr lvl="4"/>
            <a:r>
              <a:rPr lang="en-GB"/>
              <a:t>Fifth level</a:t>
            </a:r>
          </a:p>
        </p:txBody>
      </p:sp>
      <p:sp>
        <p:nvSpPr>
          <p:cNvPr id="19" name="Title 1">
            <a:extLst>
              <a:ext uri="{FF2B5EF4-FFF2-40B4-BE49-F238E27FC236}">
                <a16:creationId xmlns:a16="http://schemas.microsoft.com/office/drawing/2014/main" id="{E4E83C8E-5B08-2819-F877-424F74BB6A92}"/>
              </a:ext>
            </a:extLst>
          </p:cNvPr>
          <p:cNvSpPr>
            <a:spLocks noGrp="1"/>
          </p:cNvSpPr>
          <p:nvPr>
            <p:ph type="title" hasCustomPrompt="1"/>
          </p:nvPr>
        </p:nvSpPr>
        <p:spPr>
          <a:xfrm>
            <a:off x="450733" y="460771"/>
            <a:ext cx="10214489" cy="558404"/>
          </a:xfrm>
        </p:spPr>
        <p:txBody>
          <a:bodyPr/>
          <a:lstStyle>
            <a:lvl1pPr>
              <a:defRPr sz="3199">
                <a:solidFill>
                  <a:schemeClr val="bg1"/>
                </a:solidFill>
              </a:defRPr>
            </a:lvl1pPr>
          </a:lstStyle>
          <a:p>
            <a:r>
              <a:rPr lang="en-GB"/>
              <a:t>Insert title here</a:t>
            </a:r>
          </a:p>
        </p:txBody>
      </p:sp>
      <p:grpSp>
        <p:nvGrpSpPr>
          <p:cNvPr id="2" name="Group 1">
            <a:extLst>
              <a:ext uri="{FF2B5EF4-FFF2-40B4-BE49-F238E27FC236}">
                <a16:creationId xmlns:a16="http://schemas.microsoft.com/office/drawing/2014/main" id="{87E2F269-47E7-8111-457F-4A5774FF3274}"/>
              </a:ext>
            </a:extLst>
          </p:cNvPr>
          <p:cNvGrpSpPr/>
          <p:nvPr userDrawn="1"/>
        </p:nvGrpSpPr>
        <p:grpSpPr>
          <a:xfrm>
            <a:off x="-2177850" y="1"/>
            <a:ext cx="2116359" cy="4354799"/>
            <a:chOff x="-2170726" y="0"/>
            <a:chExt cx="2116910" cy="4354799"/>
          </a:xfrm>
        </p:grpSpPr>
        <p:grpSp>
          <p:nvGrpSpPr>
            <p:cNvPr id="4" name="Group 3">
              <a:extLst>
                <a:ext uri="{FF2B5EF4-FFF2-40B4-BE49-F238E27FC236}">
                  <a16:creationId xmlns:a16="http://schemas.microsoft.com/office/drawing/2014/main" id="{5BA5E76E-59E8-8173-E2B4-FD9705BB79CA}"/>
                </a:ext>
              </a:extLst>
            </p:cNvPr>
            <p:cNvGrpSpPr/>
            <p:nvPr userDrawn="1"/>
          </p:nvGrpSpPr>
          <p:grpSpPr>
            <a:xfrm>
              <a:off x="-2170726" y="0"/>
              <a:ext cx="2116910" cy="4354799"/>
              <a:chOff x="1841345" y="1593847"/>
              <a:chExt cx="2116910" cy="4354799"/>
            </a:xfrm>
          </p:grpSpPr>
          <p:sp>
            <p:nvSpPr>
              <p:cNvPr id="34" name="Rectangle 33">
                <a:extLst>
                  <a:ext uri="{FF2B5EF4-FFF2-40B4-BE49-F238E27FC236}">
                    <a16:creationId xmlns:a16="http://schemas.microsoft.com/office/drawing/2014/main" id="{8F3D7D83-DDFA-5DD8-3DAE-7C05A53B7761}"/>
                  </a:ext>
                </a:extLst>
              </p:cNvPr>
              <p:cNvSpPr/>
              <p:nvPr/>
            </p:nvSpPr>
            <p:spPr>
              <a:xfrm>
                <a:off x="1841345" y="1593847"/>
                <a:ext cx="2094954" cy="4354799"/>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333333"/>
                  </a:solidFill>
                </a:endParaRPr>
              </a:p>
            </p:txBody>
          </p:sp>
          <p:sp>
            <p:nvSpPr>
              <p:cNvPr id="38" name="Rectangle 37">
                <a:extLst>
                  <a:ext uri="{FF2B5EF4-FFF2-40B4-BE49-F238E27FC236}">
                    <a16:creationId xmlns:a16="http://schemas.microsoft.com/office/drawing/2014/main" id="{CA901114-43E9-A990-D667-FA5AA2B89111}"/>
                  </a:ext>
                </a:extLst>
              </p:cNvPr>
              <p:cNvSpPr/>
              <p:nvPr/>
            </p:nvSpPr>
            <p:spPr>
              <a:xfrm>
                <a:off x="1841345" y="1593847"/>
                <a:ext cx="2094953" cy="6882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799">
                  <a:solidFill>
                    <a:srgbClr val="333333"/>
                  </a:solidFill>
                </a:endParaRPr>
              </a:p>
            </p:txBody>
          </p:sp>
          <p:sp>
            <p:nvSpPr>
              <p:cNvPr id="39" name="TextBox 38">
                <a:extLst>
                  <a:ext uri="{FF2B5EF4-FFF2-40B4-BE49-F238E27FC236}">
                    <a16:creationId xmlns:a16="http://schemas.microsoft.com/office/drawing/2014/main" id="{2EAD8DE9-BBEA-2DF8-422C-32FC14A5AADB}"/>
                  </a:ext>
                </a:extLst>
              </p:cNvPr>
              <p:cNvSpPr txBox="1"/>
              <p:nvPr/>
            </p:nvSpPr>
            <p:spPr>
              <a:xfrm>
                <a:off x="1986125" y="1707138"/>
                <a:ext cx="1805394" cy="461665"/>
              </a:xfrm>
              <a:prstGeom prst="rect">
                <a:avLst/>
              </a:prstGeom>
              <a:noFill/>
            </p:spPr>
            <p:txBody>
              <a:bodyPr wrap="square" rtlCol="0">
                <a:spAutoFit/>
              </a:bodyPr>
              <a:lstStyle/>
              <a:p>
                <a:pPr algn="ctr"/>
                <a:r>
                  <a:rPr lang="en-GB" sz="1200">
                    <a:solidFill>
                      <a:srgbClr val="333333"/>
                    </a:solidFill>
                    <a:latin typeface="+mn-lt"/>
                  </a:rPr>
                  <a:t>HOW TO USE BULLET POINTS</a:t>
                </a:r>
              </a:p>
            </p:txBody>
          </p:sp>
          <p:sp>
            <p:nvSpPr>
              <p:cNvPr id="40" name="TextBox 39">
                <a:extLst>
                  <a:ext uri="{FF2B5EF4-FFF2-40B4-BE49-F238E27FC236}">
                    <a16:creationId xmlns:a16="http://schemas.microsoft.com/office/drawing/2014/main" id="{BC0C6C06-3715-173F-E4F4-47916461967D}"/>
                  </a:ext>
                </a:extLst>
              </p:cNvPr>
              <p:cNvSpPr txBox="1"/>
              <p:nvPr/>
            </p:nvSpPr>
            <p:spPr>
              <a:xfrm>
                <a:off x="1863302" y="4421432"/>
                <a:ext cx="2094953" cy="553998"/>
              </a:xfrm>
              <a:prstGeom prst="rect">
                <a:avLst/>
              </a:prstGeom>
              <a:noFill/>
            </p:spPr>
            <p:txBody>
              <a:bodyPr wrap="square" rtlCol="0">
                <a:spAutoFit/>
              </a:bodyPr>
              <a:lstStyle/>
              <a:p>
                <a:r>
                  <a:rPr lang="en-GB" sz="1000" b="1">
                    <a:solidFill>
                      <a:srgbClr val="333333"/>
                    </a:solidFill>
                  </a:rPr>
                  <a:t>3. </a:t>
                </a:r>
                <a:r>
                  <a:rPr lang="en-GB" sz="1000">
                    <a:solidFill>
                      <a:srgbClr val="333333"/>
                    </a:solidFill>
                  </a:rPr>
                  <a:t>If you want to remove them, just click the </a:t>
                </a:r>
                <a:r>
                  <a:rPr lang="en-GB" sz="1000" b="0">
                    <a:solidFill>
                      <a:srgbClr val="333333"/>
                    </a:solidFill>
                    <a:latin typeface="Arial" panose="020B0604020202020204" pitchFamily="34" charset="0"/>
                  </a:rPr>
                  <a:t>Decrease List Level </a:t>
                </a:r>
                <a:r>
                  <a:rPr lang="en-GB" sz="1000" b="0">
                    <a:solidFill>
                      <a:srgbClr val="333333"/>
                    </a:solidFill>
                  </a:rPr>
                  <a:t>button.</a:t>
                </a:r>
                <a:endParaRPr lang="en-GB" sz="1000" b="1">
                  <a:solidFill>
                    <a:srgbClr val="333333"/>
                  </a:solidFill>
                </a:endParaRPr>
              </a:p>
            </p:txBody>
          </p:sp>
          <p:sp>
            <p:nvSpPr>
              <p:cNvPr id="41" name="TextBox 40">
                <a:extLst>
                  <a:ext uri="{FF2B5EF4-FFF2-40B4-BE49-F238E27FC236}">
                    <a16:creationId xmlns:a16="http://schemas.microsoft.com/office/drawing/2014/main" id="{3BB2C8B9-16BC-3BF6-E0DF-7C7542FFF0BF}"/>
                  </a:ext>
                </a:extLst>
              </p:cNvPr>
              <p:cNvSpPr txBox="1"/>
              <p:nvPr/>
            </p:nvSpPr>
            <p:spPr>
              <a:xfrm>
                <a:off x="1863302" y="2358061"/>
                <a:ext cx="2094953" cy="553998"/>
              </a:xfrm>
              <a:prstGeom prst="rect">
                <a:avLst/>
              </a:prstGeom>
              <a:noFill/>
            </p:spPr>
            <p:txBody>
              <a:bodyPr wrap="square" rtlCol="0">
                <a:spAutoFit/>
              </a:bodyPr>
              <a:lstStyle/>
              <a:p>
                <a:r>
                  <a:rPr lang="en-GB" sz="1000" b="1">
                    <a:solidFill>
                      <a:srgbClr val="333333"/>
                    </a:solidFill>
                  </a:rPr>
                  <a:t>1. </a:t>
                </a:r>
                <a:r>
                  <a:rPr lang="en-GB" sz="1000">
                    <a:solidFill>
                      <a:srgbClr val="333333"/>
                    </a:solidFill>
                  </a:rPr>
                  <a:t>If you want to use your pre-formatted bullets, click on the </a:t>
                </a:r>
                <a:r>
                  <a:rPr lang="en-GB" sz="1000" b="0">
                    <a:solidFill>
                      <a:srgbClr val="333333"/>
                    </a:solidFill>
                    <a:latin typeface="Arial" panose="020B0604020202020204" pitchFamily="34" charset="0"/>
                  </a:rPr>
                  <a:t>Increase List Level </a:t>
                </a:r>
                <a:r>
                  <a:rPr lang="en-GB" sz="1000" b="0">
                    <a:solidFill>
                      <a:srgbClr val="333333"/>
                    </a:solidFill>
                  </a:rPr>
                  <a:t>button.</a:t>
                </a:r>
              </a:p>
            </p:txBody>
          </p:sp>
          <p:sp>
            <p:nvSpPr>
              <p:cNvPr id="45" name="TextBox 44">
                <a:extLst>
                  <a:ext uri="{FF2B5EF4-FFF2-40B4-BE49-F238E27FC236}">
                    <a16:creationId xmlns:a16="http://schemas.microsoft.com/office/drawing/2014/main" id="{26D857B0-F1D7-AA33-0A0B-059C85D63EA4}"/>
                  </a:ext>
                </a:extLst>
              </p:cNvPr>
              <p:cNvSpPr txBox="1"/>
              <p:nvPr/>
            </p:nvSpPr>
            <p:spPr>
              <a:xfrm>
                <a:off x="1863302" y="3822005"/>
                <a:ext cx="2094953" cy="553998"/>
              </a:xfrm>
              <a:prstGeom prst="rect">
                <a:avLst/>
              </a:prstGeom>
              <a:noFill/>
            </p:spPr>
            <p:txBody>
              <a:bodyPr wrap="square" rtlCol="0">
                <a:spAutoFit/>
              </a:bodyPr>
              <a:lstStyle/>
              <a:p>
                <a:r>
                  <a:rPr lang="en-GB" sz="1000" b="1">
                    <a:solidFill>
                      <a:srgbClr val="333333"/>
                    </a:solidFill>
                  </a:rPr>
                  <a:t>2. </a:t>
                </a:r>
                <a:r>
                  <a:rPr lang="en-GB" sz="1000">
                    <a:solidFill>
                      <a:srgbClr val="333333"/>
                    </a:solidFill>
                  </a:rPr>
                  <a:t>To indent your bullets </a:t>
                </a:r>
                <a:br>
                  <a:rPr lang="en-GB" sz="1000">
                    <a:solidFill>
                      <a:srgbClr val="333333"/>
                    </a:solidFill>
                  </a:rPr>
                </a:br>
                <a:r>
                  <a:rPr lang="en-GB" sz="1000">
                    <a:solidFill>
                      <a:srgbClr val="333333"/>
                    </a:solidFill>
                  </a:rPr>
                  <a:t>to the next level, click on</a:t>
                </a:r>
                <a:r>
                  <a:rPr lang="en-GB" sz="1000" b="1">
                    <a:solidFill>
                      <a:srgbClr val="333333"/>
                    </a:solidFill>
                  </a:rPr>
                  <a:t> </a:t>
                </a:r>
                <a:r>
                  <a:rPr lang="en-GB" sz="1000" b="0">
                    <a:solidFill>
                      <a:srgbClr val="333333"/>
                    </a:solidFill>
                    <a:latin typeface="Arial" panose="020B0604020202020204" pitchFamily="34" charset="0"/>
                  </a:rPr>
                  <a:t>Increase List Level </a:t>
                </a:r>
                <a:r>
                  <a:rPr lang="en-GB" sz="1000" b="0">
                    <a:solidFill>
                      <a:srgbClr val="333333"/>
                    </a:solidFill>
                  </a:rPr>
                  <a:t>again</a:t>
                </a:r>
                <a:r>
                  <a:rPr lang="en-GB" sz="1000">
                    <a:solidFill>
                      <a:srgbClr val="333333"/>
                    </a:solidFill>
                  </a:rPr>
                  <a:t>.</a:t>
                </a:r>
              </a:p>
            </p:txBody>
          </p:sp>
        </p:grpSp>
        <p:pic>
          <p:nvPicPr>
            <p:cNvPr id="12" name="Picture 11">
              <a:extLst>
                <a:ext uri="{FF2B5EF4-FFF2-40B4-BE49-F238E27FC236}">
                  <a16:creationId xmlns:a16="http://schemas.microsoft.com/office/drawing/2014/main" id="{56327BF1-D7FB-66C0-F900-96DB95A9DE38}"/>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743959" y="1421385"/>
              <a:ext cx="1257300" cy="733425"/>
            </a:xfrm>
            <a:prstGeom prst="rect">
              <a:avLst/>
            </a:prstGeom>
          </p:spPr>
        </p:pic>
        <p:sp>
          <p:nvSpPr>
            <p:cNvPr id="21" name="Oval 20">
              <a:extLst>
                <a:ext uri="{FF2B5EF4-FFF2-40B4-BE49-F238E27FC236}">
                  <a16:creationId xmlns:a16="http://schemas.microsoft.com/office/drawing/2014/main" id="{7E062020-DF10-40C0-03FB-85780AD7DB75}"/>
                </a:ext>
              </a:extLst>
            </p:cNvPr>
            <p:cNvSpPr/>
            <p:nvPr userDrawn="1"/>
          </p:nvSpPr>
          <p:spPr>
            <a:xfrm>
              <a:off x="-833829" y="1427869"/>
              <a:ext cx="365461" cy="365461"/>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Aft>
                  <a:spcPts val="600"/>
                </a:spcAft>
              </a:pPr>
              <a:endParaRPr lang="en-GB" sz="1400"/>
            </a:p>
          </p:txBody>
        </p:sp>
        <p:pic>
          <p:nvPicPr>
            <p:cNvPr id="22" name="Picture 21">
              <a:extLst>
                <a:ext uri="{FF2B5EF4-FFF2-40B4-BE49-F238E27FC236}">
                  <a16:creationId xmlns:a16="http://schemas.microsoft.com/office/drawing/2014/main" id="{FF9937A2-1F67-48AD-5E87-6C50C03CA4B4}"/>
                </a:ext>
              </a:extLst>
            </p:cNvPr>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1743959" y="3490852"/>
              <a:ext cx="1257300" cy="723900"/>
            </a:xfrm>
            <a:prstGeom prst="rect">
              <a:avLst/>
            </a:prstGeom>
          </p:spPr>
        </p:pic>
        <p:sp>
          <p:nvSpPr>
            <p:cNvPr id="23" name="Oval 22">
              <a:extLst>
                <a:ext uri="{FF2B5EF4-FFF2-40B4-BE49-F238E27FC236}">
                  <a16:creationId xmlns:a16="http://schemas.microsoft.com/office/drawing/2014/main" id="{9C51BBCD-F567-F859-1D85-62FCD3C50022}"/>
                </a:ext>
              </a:extLst>
            </p:cNvPr>
            <p:cNvSpPr/>
            <p:nvPr userDrawn="1"/>
          </p:nvSpPr>
          <p:spPr>
            <a:xfrm>
              <a:off x="-1055285" y="3502818"/>
              <a:ext cx="365461" cy="365461"/>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Aft>
                  <a:spcPts val="600"/>
                </a:spcAft>
              </a:pPr>
              <a:endParaRPr lang="en-GB" sz="1400"/>
            </a:p>
          </p:txBody>
        </p:sp>
      </p:grpSp>
      <p:grpSp>
        <p:nvGrpSpPr>
          <p:cNvPr id="46" name="Group 45">
            <a:extLst>
              <a:ext uri="{FF2B5EF4-FFF2-40B4-BE49-F238E27FC236}">
                <a16:creationId xmlns:a16="http://schemas.microsoft.com/office/drawing/2014/main" id="{BBEDA69E-9055-573F-ABB7-31DFCBB69080}"/>
              </a:ext>
            </a:extLst>
          </p:cNvPr>
          <p:cNvGrpSpPr/>
          <p:nvPr userDrawn="1"/>
        </p:nvGrpSpPr>
        <p:grpSpPr>
          <a:xfrm>
            <a:off x="12284372" y="0"/>
            <a:ext cx="2174455" cy="4839558"/>
            <a:chOff x="838200" y="1150069"/>
            <a:chExt cx="2175021" cy="4839558"/>
          </a:xfrm>
        </p:grpSpPr>
        <p:sp>
          <p:nvSpPr>
            <p:cNvPr id="47" name="Rectangle 46">
              <a:extLst>
                <a:ext uri="{FF2B5EF4-FFF2-40B4-BE49-F238E27FC236}">
                  <a16:creationId xmlns:a16="http://schemas.microsoft.com/office/drawing/2014/main" id="{D77AE75C-7DBC-AD5D-68C9-9E77C7737EC7}"/>
                </a:ext>
              </a:extLst>
            </p:cNvPr>
            <p:cNvSpPr/>
            <p:nvPr/>
          </p:nvSpPr>
          <p:spPr>
            <a:xfrm>
              <a:off x="838200" y="1150069"/>
              <a:ext cx="2146445" cy="4839558"/>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333333"/>
                </a:solidFill>
              </a:endParaRPr>
            </a:p>
          </p:txBody>
        </p:sp>
        <p:sp>
          <p:nvSpPr>
            <p:cNvPr id="48" name="Rectangle 47">
              <a:extLst>
                <a:ext uri="{FF2B5EF4-FFF2-40B4-BE49-F238E27FC236}">
                  <a16:creationId xmlns:a16="http://schemas.microsoft.com/office/drawing/2014/main" id="{325DE32D-F31F-8C07-5E6D-DE70AD4EDD22}"/>
                </a:ext>
              </a:extLst>
            </p:cNvPr>
            <p:cNvSpPr/>
            <p:nvPr/>
          </p:nvSpPr>
          <p:spPr>
            <a:xfrm flipV="1">
              <a:off x="838200" y="1150069"/>
              <a:ext cx="2146445" cy="52016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799">
                <a:solidFill>
                  <a:srgbClr val="333333"/>
                </a:solidFill>
              </a:endParaRPr>
            </a:p>
          </p:txBody>
        </p:sp>
        <p:sp>
          <p:nvSpPr>
            <p:cNvPr id="49" name="TextBox 48">
              <a:extLst>
                <a:ext uri="{FF2B5EF4-FFF2-40B4-BE49-F238E27FC236}">
                  <a16:creationId xmlns:a16="http://schemas.microsoft.com/office/drawing/2014/main" id="{AC560FFE-4407-8DA4-EAE6-A02C09894540}"/>
                </a:ext>
              </a:extLst>
            </p:cNvPr>
            <p:cNvSpPr txBox="1"/>
            <p:nvPr/>
          </p:nvSpPr>
          <p:spPr>
            <a:xfrm>
              <a:off x="866775" y="2189496"/>
              <a:ext cx="2087197" cy="553998"/>
            </a:xfrm>
            <a:prstGeom prst="rect">
              <a:avLst/>
            </a:prstGeom>
            <a:noFill/>
          </p:spPr>
          <p:txBody>
            <a:bodyPr wrap="square" rtlCol="0">
              <a:spAutoFit/>
            </a:bodyPr>
            <a:lstStyle/>
            <a:p>
              <a:r>
                <a:rPr lang="en-GB" sz="1000" b="1">
                  <a:solidFill>
                    <a:srgbClr val="333333"/>
                  </a:solidFill>
                </a:rPr>
                <a:t>2. </a:t>
              </a:r>
              <a:r>
                <a:rPr lang="en-GB" sz="1000">
                  <a:solidFill>
                    <a:srgbClr val="333333"/>
                  </a:solidFill>
                </a:rPr>
                <a:t>Click on the </a:t>
              </a:r>
              <a:r>
                <a:rPr lang="en-GB" sz="1000" b="0">
                  <a:solidFill>
                    <a:srgbClr val="333333"/>
                  </a:solidFill>
                  <a:latin typeface="Arial" panose="020B0604020202020204" pitchFamily="34" charset="0"/>
                </a:rPr>
                <a:t>icon</a:t>
              </a:r>
              <a:r>
                <a:rPr lang="en-GB" sz="1000">
                  <a:solidFill>
                    <a:srgbClr val="333333"/>
                  </a:solidFill>
                </a:rPr>
                <a:t> in the middle of the placeholder and choose the image from your computer.</a:t>
              </a:r>
            </a:p>
          </p:txBody>
        </p:sp>
        <p:sp>
          <p:nvSpPr>
            <p:cNvPr id="50" name="TextBox 49">
              <a:extLst>
                <a:ext uri="{FF2B5EF4-FFF2-40B4-BE49-F238E27FC236}">
                  <a16:creationId xmlns:a16="http://schemas.microsoft.com/office/drawing/2014/main" id="{0B5FCB3E-3FE8-D9F6-EBD1-5F9EA1CE57E7}"/>
                </a:ext>
              </a:extLst>
            </p:cNvPr>
            <p:cNvSpPr txBox="1"/>
            <p:nvPr/>
          </p:nvSpPr>
          <p:spPr>
            <a:xfrm>
              <a:off x="866774" y="2943679"/>
              <a:ext cx="2146447" cy="553998"/>
            </a:xfrm>
            <a:prstGeom prst="rect">
              <a:avLst/>
            </a:prstGeom>
            <a:noFill/>
          </p:spPr>
          <p:txBody>
            <a:bodyPr wrap="square" rtlCol="0">
              <a:spAutoFit/>
            </a:bodyPr>
            <a:lstStyle/>
            <a:p>
              <a:r>
                <a:rPr lang="en-GB" sz="1000" b="1">
                  <a:solidFill>
                    <a:srgbClr val="333333"/>
                  </a:solidFill>
                </a:rPr>
                <a:t>3. </a:t>
              </a:r>
              <a:r>
                <a:rPr lang="en-GB" sz="1000">
                  <a:solidFill>
                    <a:srgbClr val="333333"/>
                  </a:solidFill>
                </a:rPr>
                <a:t>Click on the </a:t>
              </a:r>
              <a:r>
                <a:rPr lang="en-GB" sz="1000" b="0">
                  <a:solidFill>
                    <a:srgbClr val="333333"/>
                  </a:solidFill>
                  <a:latin typeface="Arial" panose="020B0604020202020204" pitchFamily="34" charset="0"/>
                </a:rPr>
                <a:t>Format Picture </a:t>
              </a:r>
              <a:r>
                <a:rPr lang="en-GB" sz="1000">
                  <a:solidFill>
                    <a:srgbClr val="333333"/>
                  </a:solidFill>
                </a:rPr>
                <a:t>tab in the ribbon and use the tools to edit the image.</a:t>
              </a:r>
            </a:p>
          </p:txBody>
        </p:sp>
        <p:sp>
          <p:nvSpPr>
            <p:cNvPr id="51" name="TextBox 50">
              <a:extLst>
                <a:ext uri="{FF2B5EF4-FFF2-40B4-BE49-F238E27FC236}">
                  <a16:creationId xmlns:a16="http://schemas.microsoft.com/office/drawing/2014/main" id="{7056B37D-4C49-1047-F9C6-C66F9FFCC9BA}"/>
                </a:ext>
              </a:extLst>
            </p:cNvPr>
            <p:cNvSpPr txBox="1"/>
            <p:nvPr/>
          </p:nvSpPr>
          <p:spPr>
            <a:xfrm>
              <a:off x="866773" y="3543974"/>
              <a:ext cx="2146447" cy="1169551"/>
            </a:xfrm>
            <a:prstGeom prst="rect">
              <a:avLst/>
            </a:prstGeom>
            <a:noFill/>
          </p:spPr>
          <p:txBody>
            <a:bodyPr wrap="square" rtlCol="0">
              <a:spAutoFit/>
            </a:bodyPr>
            <a:lstStyle/>
            <a:p>
              <a:r>
                <a:rPr lang="en-GB" sz="1000" b="1">
                  <a:solidFill>
                    <a:srgbClr val="333333"/>
                  </a:solidFill>
                </a:rPr>
                <a:t>4. </a:t>
              </a:r>
              <a:r>
                <a:rPr lang="en-GB" sz="1000">
                  <a:solidFill>
                    <a:srgbClr val="333333"/>
                  </a:solidFill>
                </a:rPr>
                <a:t>Choose </a:t>
              </a:r>
              <a:r>
                <a:rPr lang="en-GB" sz="1000" b="0">
                  <a:solidFill>
                    <a:srgbClr val="333333"/>
                  </a:solidFill>
                  <a:latin typeface="Arial" panose="020B0604020202020204" pitchFamily="34" charset="0"/>
                </a:rPr>
                <a:t>Crop</a:t>
              </a:r>
              <a:r>
                <a:rPr lang="en-GB" sz="1000">
                  <a:solidFill>
                    <a:srgbClr val="333333"/>
                  </a:solidFill>
                </a:rPr>
                <a:t> to resize and move the image within the placeholder, using the white circles in the corners of the image. Click on the drop down arrow and choose </a:t>
              </a:r>
              <a:r>
                <a:rPr lang="en-GB" sz="1000" b="0">
                  <a:solidFill>
                    <a:srgbClr val="333333"/>
                  </a:solidFill>
                  <a:latin typeface="Arial" panose="020B0604020202020204" pitchFamily="34" charset="0"/>
                </a:rPr>
                <a:t>Fit </a:t>
              </a:r>
              <a:r>
                <a:rPr lang="en-GB" sz="1000">
                  <a:solidFill>
                    <a:srgbClr val="333333"/>
                  </a:solidFill>
                </a:rPr>
                <a:t>to fit the image to the placeholder.</a:t>
              </a:r>
            </a:p>
          </p:txBody>
        </p:sp>
        <p:sp>
          <p:nvSpPr>
            <p:cNvPr id="52" name="TextBox 51">
              <a:extLst>
                <a:ext uri="{FF2B5EF4-FFF2-40B4-BE49-F238E27FC236}">
                  <a16:creationId xmlns:a16="http://schemas.microsoft.com/office/drawing/2014/main" id="{E4CC6CA1-5E1F-D568-89A9-71CB4FD614B7}"/>
                </a:ext>
              </a:extLst>
            </p:cNvPr>
            <p:cNvSpPr txBox="1"/>
            <p:nvPr/>
          </p:nvSpPr>
          <p:spPr>
            <a:xfrm>
              <a:off x="866774" y="4759822"/>
              <a:ext cx="2146447" cy="400110"/>
            </a:xfrm>
            <a:prstGeom prst="rect">
              <a:avLst/>
            </a:prstGeom>
            <a:noFill/>
          </p:spPr>
          <p:txBody>
            <a:bodyPr wrap="square" rtlCol="0">
              <a:spAutoFit/>
            </a:bodyPr>
            <a:lstStyle/>
            <a:p>
              <a:r>
                <a:rPr lang="en-GB" sz="1000" b="1">
                  <a:solidFill>
                    <a:srgbClr val="333333"/>
                  </a:solidFill>
                </a:rPr>
                <a:t>5. </a:t>
              </a:r>
              <a:r>
                <a:rPr lang="en-GB" sz="1000">
                  <a:solidFill>
                    <a:srgbClr val="333333"/>
                  </a:solidFill>
                </a:rPr>
                <a:t>Choose </a:t>
              </a:r>
              <a:r>
                <a:rPr lang="en-GB" sz="1000" b="0">
                  <a:solidFill>
                    <a:srgbClr val="333333"/>
                  </a:solidFill>
                  <a:latin typeface="Arial" panose="020B0604020202020204" pitchFamily="34" charset="0"/>
                </a:rPr>
                <a:t>Picture Colour </a:t>
              </a:r>
              <a:r>
                <a:rPr lang="en-GB" sz="1000">
                  <a:solidFill>
                    <a:srgbClr val="333333"/>
                  </a:solidFill>
                </a:rPr>
                <a:t>to adjust the Saturation, Tone, and Colour.</a:t>
              </a:r>
            </a:p>
          </p:txBody>
        </p:sp>
        <p:sp>
          <p:nvSpPr>
            <p:cNvPr id="53" name="TextBox 52">
              <a:extLst>
                <a:ext uri="{FF2B5EF4-FFF2-40B4-BE49-F238E27FC236}">
                  <a16:creationId xmlns:a16="http://schemas.microsoft.com/office/drawing/2014/main" id="{415CC914-EB0D-0DBC-45AC-B9775A67F3C6}"/>
                </a:ext>
              </a:extLst>
            </p:cNvPr>
            <p:cNvSpPr txBox="1"/>
            <p:nvPr/>
          </p:nvSpPr>
          <p:spPr>
            <a:xfrm>
              <a:off x="866774" y="5360117"/>
              <a:ext cx="2146447" cy="553998"/>
            </a:xfrm>
            <a:prstGeom prst="rect">
              <a:avLst/>
            </a:prstGeom>
            <a:noFill/>
          </p:spPr>
          <p:txBody>
            <a:bodyPr wrap="square" rtlCol="0">
              <a:spAutoFit/>
            </a:bodyPr>
            <a:lstStyle/>
            <a:p>
              <a:r>
                <a:rPr lang="en-GB" sz="1000" b="1">
                  <a:solidFill>
                    <a:srgbClr val="333333"/>
                  </a:solidFill>
                </a:rPr>
                <a:t>6. </a:t>
              </a:r>
              <a:r>
                <a:rPr lang="en-GB" sz="1000">
                  <a:solidFill>
                    <a:srgbClr val="333333"/>
                  </a:solidFill>
                </a:rPr>
                <a:t>Choose </a:t>
              </a:r>
              <a:r>
                <a:rPr lang="en-GB" sz="1000" b="0">
                  <a:solidFill>
                    <a:srgbClr val="333333"/>
                  </a:solidFill>
                  <a:latin typeface="Arial" panose="020B0604020202020204" pitchFamily="34" charset="0"/>
                </a:rPr>
                <a:t>Picture Correction </a:t>
              </a:r>
              <a:r>
                <a:rPr lang="en-GB" sz="1000">
                  <a:solidFill>
                    <a:srgbClr val="333333"/>
                  </a:solidFill>
                </a:rPr>
                <a:t>to adjust the Sharpness, Brightness, and Contrast.</a:t>
              </a:r>
            </a:p>
          </p:txBody>
        </p:sp>
        <p:sp>
          <p:nvSpPr>
            <p:cNvPr id="54" name="TextBox 53">
              <a:extLst>
                <a:ext uri="{FF2B5EF4-FFF2-40B4-BE49-F238E27FC236}">
                  <a16:creationId xmlns:a16="http://schemas.microsoft.com/office/drawing/2014/main" id="{EE6348EF-D3A1-E57B-F466-0C8F4469A26A}"/>
                </a:ext>
              </a:extLst>
            </p:cNvPr>
            <p:cNvSpPr txBox="1"/>
            <p:nvPr/>
          </p:nvSpPr>
          <p:spPr>
            <a:xfrm>
              <a:off x="1072610" y="1179173"/>
              <a:ext cx="1734772" cy="461665"/>
            </a:xfrm>
            <a:prstGeom prst="rect">
              <a:avLst/>
            </a:prstGeom>
            <a:noFill/>
          </p:spPr>
          <p:txBody>
            <a:bodyPr wrap="square" rtlCol="0">
              <a:spAutoFit/>
            </a:bodyPr>
            <a:lstStyle/>
            <a:p>
              <a:pPr algn="ctr"/>
              <a:r>
                <a:rPr lang="en-GB" sz="1200">
                  <a:solidFill>
                    <a:srgbClr val="333333"/>
                  </a:solidFill>
                  <a:latin typeface="+mn-lt"/>
                </a:rPr>
                <a:t>HOW TO INSERT AN IMAGE</a:t>
              </a:r>
            </a:p>
          </p:txBody>
        </p:sp>
        <p:sp>
          <p:nvSpPr>
            <p:cNvPr id="55" name="TextBox 54">
              <a:extLst>
                <a:ext uri="{FF2B5EF4-FFF2-40B4-BE49-F238E27FC236}">
                  <a16:creationId xmlns:a16="http://schemas.microsoft.com/office/drawing/2014/main" id="{9683C0CD-CF09-5759-DE87-C162450E61FA}"/>
                </a:ext>
              </a:extLst>
            </p:cNvPr>
            <p:cNvSpPr txBox="1"/>
            <p:nvPr userDrawn="1"/>
          </p:nvSpPr>
          <p:spPr>
            <a:xfrm>
              <a:off x="866775" y="1759910"/>
              <a:ext cx="2087197" cy="400110"/>
            </a:xfrm>
            <a:prstGeom prst="rect">
              <a:avLst/>
            </a:prstGeom>
            <a:noFill/>
          </p:spPr>
          <p:txBody>
            <a:bodyPr wrap="square" rtlCol="0">
              <a:spAutoFit/>
            </a:bodyPr>
            <a:lstStyle/>
            <a:p>
              <a:r>
                <a:rPr lang="en-GB" sz="1000" b="1">
                  <a:solidFill>
                    <a:srgbClr val="333333"/>
                  </a:solidFill>
                </a:rPr>
                <a:t>1. </a:t>
              </a:r>
              <a:r>
                <a:rPr lang="en-GB" sz="1000">
                  <a:solidFill>
                    <a:srgbClr val="333333"/>
                  </a:solidFill>
                </a:rPr>
                <a:t>If there is already an image present, </a:t>
              </a:r>
              <a:r>
                <a:rPr lang="en-GB" sz="1000">
                  <a:solidFill>
                    <a:srgbClr val="333333"/>
                  </a:solidFill>
                  <a:latin typeface="Arial" panose="020B0604020202020204" pitchFamily="34" charset="0"/>
                </a:rPr>
                <a:t>delete this first.</a:t>
              </a:r>
            </a:p>
          </p:txBody>
        </p:sp>
      </p:grpSp>
      <p:sp>
        <p:nvSpPr>
          <p:cNvPr id="58" name="Text Placeholder 7">
            <a:extLst>
              <a:ext uri="{FF2B5EF4-FFF2-40B4-BE49-F238E27FC236}">
                <a16:creationId xmlns:a16="http://schemas.microsoft.com/office/drawing/2014/main" id="{BEFC97E2-6C77-7A8C-1AFE-3484ABF7D29A}"/>
              </a:ext>
            </a:extLst>
          </p:cNvPr>
          <p:cNvSpPr>
            <a:spLocks noGrp="1"/>
          </p:cNvSpPr>
          <p:nvPr>
            <p:ph type="body" sz="quarter" idx="20" hasCustomPrompt="1"/>
          </p:nvPr>
        </p:nvSpPr>
        <p:spPr>
          <a:xfrm>
            <a:off x="474160" y="1851540"/>
            <a:ext cx="2994754" cy="2125662"/>
          </a:xfrm>
          <a:blipFill>
            <a:blip r:embed="rId5" cstate="email">
              <a:extLst>
                <a:ext uri="{28A0092B-C50C-407E-A947-70E740481C1C}">
                  <a14:useLocalDpi xmlns:a14="http://schemas.microsoft.com/office/drawing/2010/main"/>
                </a:ext>
              </a:extLst>
            </a:blip>
            <a:stretch>
              <a:fillRect/>
            </a:stretch>
          </a:blipFill>
        </p:spPr>
        <p:txBody>
          <a:bodyPr/>
          <a:lstStyle>
            <a:lvl1pPr>
              <a:defRPr/>
            </a:lvl1pPr>
          </a:lstStyle>
          <a:p>
            <a:pPr lvl="0"/>
            <a:r>
              <a:rPr lang="en-GB"/>
              <a:t> </a:t>
            </a:r>
          </a:p>
        </p:txBody>
      </p:sp>
      <p:sp>
        <p:nvSpPr>
          <p:cNvPr id="60" name="Text Placeholder 18">
            <a:extLst>
              <a:ext uri="{FF2B5EF4-FFF2-40B4-BE49-F238E27FC236}">
                <a16:creationId xmlns:a16="http://schemas.microsoft.com/office/drawing/2014/main" id="{71FE069E-24E3-BDE2-A703-7596CBDC1E71}"/>
              </a:ext>
            </a:extLst>
          </p:cNvPr>
          <p:cNvSpPr>
            <a:spLocks noGrp="1"/>
          </p:cNvSpPr>
          <p:nvPr>
            <p:ph type="body" sz="quarter" idx="14"/>
          </p:nvPr>
        </p:nvSpPr>
        <p:spPr>
          <a:xfrm>
            <a:off x="737723" y="2935434"/>
            <a:ext cx="2467629" cy="823912"/>
          </a:xfrm>
        </p:spPr>
        <p:txBody>
          <a:bodyPr lIns="108000" rIns="108000"/>
          <a:lstStyle>
            <a:lvl1pPr algn="ctr">
              <a:defRPr sz="1200" b="0" cap="all" spc="0" baseline="0">
                <a:latin typeface="Arial" panose="020B0604020202020204" pitchFamily="34" charset="0"/>
              </a:defRPr>
            </a:lvl1pPr>
          </a:lstStyle>
          <a:p>
            <a:pPr lvl="0"/>
            <a:r>
              <a:rPr lang="en-US"/>
              <a:t>Click to edit Master text styles</a:t>
            </a:r>
          </a:p>
        </p:txBody>
      </p:sp>
      <p:sp>
        <p:nvSpPr>
          <p:cNvPr id="62" name="Picture Placeholder 28">
            <a:extLst>
              <a:ext uri="{FF2B5EF4-FFF2-40B4-BE49-F238E27FC236}">
                <a16:creationId xmlns:a16="http://schemas.microsoft.com/office/drawing/2014/main" id="{B2721E97-EDCB-69F7-3B9D-E12C487A6B80}"/>
              </a:ext>
            </a:extLst>
          </p:cNvPr>
          <p:cNvSpPr>
            <a:spLocks noGrp="1"/>
          </p:cNvSpPr>
          <p:nvPr>
            <p:ph type="pic" sz="quarter" idx="26" hasCustomPrompt="1"/>
          </p:nvPr>
        </p:nvSpPr>
        <p:spPr>
          <a:xfrm>
            <a:off x="1446319" y="2013278"/>
            <a:ext cx="1050436" cy="720895"/>
          </a:xfrm>
        </p:spPr>
        <p:txBody>
          <a:bodyPr anchor="ctr"/>
          <a:lstStyle>
            <a:lvl1pPr algn="ctr">
              <a:defRPr sz="1000"/>
            </a:lvl1pPr>
          </a:lstStyle>
          <a:p>
            <a:r>
              <a:rPr lang="en-GB"/>
              <a:t>Insert icon</a:t>
            </a:r>
          </a:p>
        </p:txBody>
      </p:sp>
      <p:sp>
        <p:nvSpPr>
          <p:cNvPr id="63" name="Text Placeholder 7">
            <a:extLst>
              <a:ext uri="{FF2B5EF4-FFF2-40B4-BE49-F238E27FC236}">
                <a16:creationId xmlns:a16="http://schemas.microsoft.com/office/drawing/2014/main" id="{C1AF5C06-3420-2829-7F4C-885D42FBA105}"/>
              </a:ext>
            </a:extLst>
          </p:cNvPr>
          <p:cNvSpPr>
            <a:spLocks noGrp="1"/>
          </p:cNvSpPr>
          <p:nvPr>
            <p:ph type="body" sz="quarter" idx="72" hasCustomPrompt="1"/>
          </p:nvPr>
        </p:nvSpPr>
        <p:spPr>
          <a:xfrm>
            <a:off x="4162878" y="1851540"/>
            <a:ext cx="2994754" cy="2125662"/>
          </a:xfrm>
          <a:blipFill>
            <a:blip r:embed="rId5" cstate="email">
              <a:extLst>
                <a:ext uri="{28A0092B-C50C-407E-A947-70E740481C1C}">
                  <a14:useLocalDpi xmlns:a14="http://schemas.microsoft.com/office/drawing/2010/main"/>
                </a:ext>
              </a:extLst>
            </a:blip>
            <a:stretch>
              <a:fillRect/>
            </a:stretch>
          </a:blipFill>
        </p:spPr>
        <p:txBody>
          <a:bodyPr/>
          <a:lstStyle>
            <a:lvl1pPr>
              <a:defRPr/>
            </a:lvl1pPr>
          </a:lstStyle>
          <a:p>
            <a:pPr lvl="0"/>
            <a:r>
              <a:rPr lang="en-GB"/>
              <a:t> </a:t>
            </a:r>
          </a:p>
        </p:txBody>
      </p:sp>
      <p:sp>
        <p:nvSpPr>
          <p:cNvPr id="64" name="Text Placeholder 18">
            <a:extLst>
              <a:ext uri="{FF2B5EF4-FFF2-40B4-BE49-F238E27FC236}">
                <a16:creationId xmlns:a16="http://schemas.microsoft.com/office/drawing/2014/main" id="{9923752A-3B4B-0088-6EA4-E336B0E48EB1}"/>
              </a:ext>
            </a:extLst>
          </p:cNvPr>
          <p:cNvSpPr>
            <a:spLocks noGrp="1"/>
          </p:cNvSpPr>
          <p:nvPr>
            <p:ph type="body" sz="quarter" idx="73"/>
          </p:nvPr>
        </p:nvSpPr>
        <p:spPr>
          <a:xfrm>
            <a:off x="4425776" y="2935434"/>
            <a:ext cx="2468957" cy="823912"/>
          </a:xfrm>
        </p:spPr>
        <p:txBody>
          <a:bodyPr lIns="108000" rIns="108000"/>
          <a:lstStyle>
            <a:lvl1pPr algn="ctr">
              <a:defRPr sz="1200" b="0" cap="all" spc="0" baseline="0">
                <a:latin typeface="Arial" panose="020B0604020202020204" pitchFamily="34" charset="0"/>
              </a:defRPr>
            </a:lvl1pPr>
          </a:lstStyle>
          <a:p>
            <a:pPr lvl="0"/>
            <a:r>
              <a:rPr lang="en-US"/>
              <a:t>Click to edit Master text styles</a:t>
            </a:r>
          </a:p>
        </p:txBody>
      </p:sp>
      <p:sp>
        <p:nvSpPr>
          <p:cNvPr id="65" name="Picture Placeholder 28">
            <a:extLst>
              <a:ext uri="{FF2B5EF4-FFF2-40B4-BE49-F238E27FC236}">
                <a16:creationId xmlns:a16="http://schemas.microsoft.com/office/drawing/2014/main" id="{54552A36-B0FD-0F80-5A33-0B72E2ECAD08}"/>
              </a:ext>
            </a:extLst>
          </p:cNvPr>
          <p:cNvSpPr>
            <a:spLocks noGrp="1"/>
          </p:cNvSpPr>
          <p:nvPr>
            <p:ph type="pic" sz="quarter" idx="74" hasCustomPrompt="1"/>
          </p:nvPr>
        </p:nvSpPr>
        <p:spPr>
          <a:xfrm>
            <a:off x="5135037" y="2013278"/>
            <a:ext cx="1050436" cy="720895"/>
          </a:xfrm>
        </p:spPr>
        <p:txBody>
          <a:bodyPr anchor="ctr"/>
          <a:lstStyle>
            <a:lvl1pPr algn="ctr">
              <a:defRPr sz="1000"/>
            </a:lvl1pPr>
          </a:lstStyle>
          <a:p>
            <a:r>
              <a:rPr lang="en-GB"/>
              <a:t>Insert icon</a:t>
            </a:r>
          </a:p>
        </p:txBody>
      </p:sp>
      <p:sp>
        <p:nvSpPr>
          <p:cNvPr id="66" name="Text Placeholder 7">
            <a:extLst>
              <a:ext uri="{FF2B5EF4-FFF2-40B4-BE49-F238E27FC236}">
                <a16:creationId xmlns:a16="http://schemas.microsoft.com/office/drawing/2014/main" id="{1AC00270-9603-1358-073F-5C5B87F2C709}"/>
              </a:ext>
            </a:extLst>
          </p:cNvPr>
          <p:cNvSpPr>
            <a:spLocks noGrp="1"/>
          </p:cNvSpPr>
          <p:nvPr>
            <p:ph type="body" sz="quarter" idx="75" hasCustomPrompt="1"/>
          </p:nvPr>
        </p:nvSpPr>
        <p:spPr>
          <a:xfrm>
            <a:off x="7762804" y="1851540"/>
            <a:ext cx="2994754" cy="2125662"/>
          </a:xfrm>
          <a:blipFill>
            <a:blip r:embed="rId5" cstate="email">
              <a:extLst>
                <a:ext uri="{28A0092B-C50C-407E-A947-70E740481C1C}">
                  <a14:useLocalDpi xmlns:a14="http://schemas.microsoft.com/office/drawing/2010/main"/>
                </a:ext>
              </a:extLst>
            </a:blip>
            <a:stretch>
              <a:fillRect/>
            </a:stretch>
          </a:blipFill>
        </p:spPr>
        <p:txBody>
          <a:bodyPr/>
          <a:lstStyle>
            <a:lvl1pPr>
              <a:defRPr/>
            </a:lvl1pPr>
          </a:lstStyle>
          <a:p>
            <a:pPr lvl="0"/>
            <a:r>
              <a:rPr lang="en-GB"/>
              <a:t> </a:t>
            </a:r>
          </a:p>
        </p:txBody>
      </p:sp>
      <p:sp>
        <p:nvSpPr>
          <p:cNvPr id="67" name="Text Placeholder 18">
            <a:extLst>
              <a:ext uri="{FF2B5EF4-FFF2-40B4-BE49-F238E27FC236}">
                <a16:creationId xmlns:a16="http://schemas.microsoft.com/office/drawing/2014/main" id="{DB803C18-0279-9E03-0891-7858B7B15AE6}"/>
              </a:ext>
            </a:extLst>
          </p:cNvPr>
          <p:cNvSpPr>
            <a:spLocks noGrp="1"/>
          </p:cNvSpPr>
          <p:nvPr>
            <p:ph type="body" sz="quarter" idx="76"/>
          </p:nvPr>
        </p:nvSpPr>
        <p:spPr>
          <a:xfrm>
            <a:off x="8025702" y="2935434"/>
            <a:ext cx="2468957" cy="823912"/>
          </a:xfrm>
        </p:spPr>
        <p:txBody>
          <a:bodyPr lIns="108000" rIns="108000"/>
          <a:lstStyle>
            <a:lvl1pPr algn="ctr">
              <a:defRPr sz="1200" b="0" cap="all" spc="0" baseline="0">
                <a:latin typeface="Arial" panose="020B0604020202020204" pitchFamily="34" charset="0"/>
              </a:defRPr>
            </a:lvl1pPr>
          </a:lstStyle>
          <a:p>
            <a:pPr lvl="0"/>
            <a:r>
              <a:rPr lang="en-US"/>
              <a:t>Click to edit Master text styles</a:t>
            </a:r>
          </a:p>
        </p:txBody>
      </p:sp>
      <p:sp>
        <p:nvSpPr>
          <p:cNvPr id="68" name="Picture Placeholder 28">
            <a:extLst>
              <a:ext uri="{FF2B5EF4-FFF2-40B4-BE49-F238E27FC236}">
                <a16:creationId xmlns:a16="http://schemas.microsoft.com/office/drawing/2014/main" id="{D90FADF5-418B-CD15-0CF8-9C9F1B9B3336}"/>
              </a:ext>
            </a:extLst>
          </p:cNvPr>
          <p:cNvSpPr>
            <a:spLocks noGrp="1"/>
          </p:cNvSpPr>
          <p:nvPr>
            <p:ph type="pic" sz="quarter" idx="77" hasCustomPrompt="1"/>
          </p:nvPr>
        </p:nvSpPr>
        <p:spPr>
          <a:xfrm>
            <a:off x="8734963" y="2013278"/>
            <a:ext cx="1050436" cy="720895"/>
          </a:xfrm>
        </p:spPr>
        <p:txBody>
          <a:bodyPr anchor="ctr"/>
          <a:lstStyle>
            <a:lvl1pPr algn="ctr">
              <a:defRPr sz="1000"/>
            </a:lvl1pPr>
          </a:lstStyle>
          <a:p>
            <a:r>
              <a:rPr lang="en-GB"/>
              <a:t>Insert icon</a:t>
            </a:r>
          </a:p>
        </p:txBody>
      </p:sp>
      <p:sp>
        <p:nvSpPr>
          <p:cNvPr id="69" name="Text Placeholder 7">
            <a:extLst>
              <a:ext uri="{FF2B5EF4-FFF2-40B4-BE49-F238E27FC236}">
                <a16:creationId xmlns:a16="http://schemas.microsoft.com/office/drawing/2014/main" id="{F7D5EF42-EBB8-C2CC-C750-A00B182BD20E}"/>
              </a:ext>
            </a:extLst>
          </p:cNvPr>
          <p:cNvSpPr>
            <a:spLocks noGrp="1"/>
          </p:cNvSpPr>
          <p:nvPr>
            <p:ph type="body" sz="quarter" idx="78" hasCustomPrompt="1"/>
          </p:nvPr>
        </p:nvSpPr>
        <p:spPr>
          <a:xfrm>
            <a:off x="474160" y="4237183"/>
            <a:ext cx="2994754" cy="2125662"/>
          </a:xfrm>
          <a:blipFill>
            <a:blip r:embed="rId5" cstate="email">
              <a:extLst>
                <a:ext uri="{28A0092B-C50C-407E-A947-70E740481C1C}">
                  <a14:useLocalDpi xmlns:a14="http://schemas.microsoft.com/office/drawing/2010/main"/>
                </a:ext>
              </a:extLst>
            </a:blip>
            <a:stretch>
              <a:fillRect/>
            </a:stretch>
          </a:blipFill>
        </p:spPr>
        <p:txBody>
          <a:bodyPr/>
          <a:lstStyle>
            <a:lvl1pPr>
              <a:defRPr/>
            </a:lvl1pPr>
          </a:lstStyle>
          <a:p>
            <a:pPr lvl="0"/>
            <a:r>
              <a:rPr lang="en-GB"/>
              <a:t> </a:t>
            </a:r>
          </a:p>
        </p:txBody>
      </p:sp>
      <p:sp>
        <p:nvSpPr>
          <p:cNvPr id="70" name="Text Placeholder 18">
            <a:extLst>
              <a:ext uri="{FF2B5EF4-FFF2-40B4-BE49-F238E27FC236}">
                <a16:creationId xmlns:a16="http://schemas.microsoft.com/office/drawing/2014/main" id="{00FFDE7B-3ECB-1FA2-2296-5D7BB4B6A6A7}"/>
              </a:ext>
            </a:extLst>
          </p:cNvPr>
          <p:cNvSpPr>
            <a:spLocks noGrp="1"/>
          </p:cNvSpPr>
          <p:nvPr>
            <p:ph type="body" sz="quarter" idx="79"/>
          </p:nvPr>
        </p:nvSpPr>
        <p:spPr>
          <a:xfrm>
            <a:off x="737723" y="5321077"/>
            <a:ext cx="2467629" cy="779512"/>
          </a:xfrm>
        </p:spPr>
        <p:txBody>
          <a:bodyPr lIns="108000" rIns="108000"/>
          <a:lstStyle>
            <a:lvl1pPr algn="ctr">
              <a:defRPr sz="1200" b="0" cap="all" spc="0" baseline="0">
                <a:latin typeface="Arial" panose="020B0604020202020204" pitchFamily="34" charset="0"/>
              </a:defRPr>
            </a:lvl1pPr>
          </a:lstStyle>
          <a:p>
            <a:pPr lvl="0"/>
            <a:r>
              <a:rPr lang="en-US"/>
              <a:t>Click to edit Master text styles</a:t>
            </a:r>
          </a:p>
        </p:txBody>
      </p:sp>
      <p:sp>
        <p:nvSpPr>
          <p:cNvPr id="78" name="Text Placeholder 7">
            <a:extLst>
              <a:ext uri="{FF2B5EF4-FFF2-40B4-BE49-F238E27FC236}">
                <a16:creationId xmlns:a16="http://schemas.microsoft.com/office/drawing/2014/main" id="{7AB36470-32C9-0950-E00E-843E0EBC7F54}"/>
              </a:ext>
            </a:extLst>
          </p:cNvPr>
          <p:cNvSpPr>
            <a:spLocks noGrp="1"/>
          </p:cNvSpPr>
          <p:nvPr>
            <p:ph type="body" sz="quarter" idx="81" hasCustomPrompt="1"/>
          </p:nvPr>
        </p:nvSpPr>
        <p:spPr>
          <a:xfrm>
            <a:off x="4162878" y="4237183"/>
            <a:ext cx="2994754" cy="2125662"/>
          </a:xfrm>
          <a:blipFill>
            <a:blip r:embed="rId5" cstate="email">
              <a:extLst>
                <a:ext uri="{28A0092B-C50C-407E-A947-70E740481C1C}">
                  <a14:useLocalDpi xmlns:a14="http://schemas.microsoft.com/office/drawing/2010/main"/>
                </a:ext>
              </a:extLst>
            </a:blip>
            <a:stretch>
              <a:fillRect/>
            </a:stretch>
          </a:blipFill>
        </p:spPr>
        <p:txBody>
          <a:bodyPr/>
          <a:lstStyle>
            <a:lvl1pPr>
              <a:defRPr/>
            </a:lvl1pPr>
          </a:lstStyle>
          <a:p>
            <a:pPr lvl="0"/>
            <a:r>
              <a:rPr lang="en-GB"/>
              <a:t> </a:t>
            </a:r>
          </a:p>
        </p:txBody>
      </p:sp>
      <p:sp>
        <p:nvSpPr>
          <p:cNvPr id="79" name="Text Placeholder 18">
            <a:extLst>
              <a:ext uri="{FF2B5EF4-FFF2-40B4-BE49-F238E27FC236}">
                <a16:creationId xmlns:a16="http://schemas.microsoft.com/office/drawing/2014/main" id="{EF254E06-868E-4701-6B79-7B0446709028}"/>
              </a:ext>
            </a:extLst>
          </p:cNvPr>
          <p:cNvSpPr>
            <a:spLocks noGrp="1"/>
          </p:cNvSpPr>
          <p:nvPr>
            <p:ph type="body" sz="quarter" idx="82"/>
          </p:nvPr>
        </p:nvSpPr>
        <p:spPr>
          <a:xfrm>
            <a:off x="4425776" y="5321077"/>
            <a:ext cx="2468957" cy="779512"/>
          </a:xfrm>
        </p:spPr>
        <p:txBody>
          <a:bodyPr lIns="108000" rIns="108000"/>
          <a:lstStyle>
            <a:lvl1pPr algn="ctr">
              <a:defRPr sz="1200" b="0" cap="all" spc="0" baseline="0">
                <a:latin typeface="Arial" panose="020B0604020202020204" pitchFamily="34" charset="0"/>
              </a:defRPr>
            </a:lvl1pPr>
          </a:lstStyle>
          <a:p>
            <a:pPr lvl="0"/>
            <a:r>
              <a:rPr lang="en-US"/>
              <a:t>Click to edit Master text styles</a:t>
            </a:r>
          </a:p>
        </p:txBody>
      </p:sp>
      <p:sp>
        <p:nvSpPr>
          <p:cNvPr id="81" name="Text Placeholder 7">
            <a:extLst>
              <a:ext uri="{FF2B5EF4-FFF2-40B4-BE49-F238E27FC236}">
                <a16:creationId xmlns:a16="http://schemas.microsoft.com/office/drawing/2014/main" id="{57B15F08-4250-FE88-4026-77F0C8D1425B}"/>
              </a:ext>
            </a:extLst>
          </p:cNvPr>
          <p:cNvSpPr>
            <a:spLocks noGrp="1"/>
          </p:cNvSpPr>
          <p:nvPr>
            <p:ph type="body" sz="quarter" idx="84" hasCustomPrompt="1"/>
          </p:nvPr>
        </p:nvSpPr>
        <p:spPr>
          <a:xfrm>
            <a:off x="7762804" y="4224879"/>
            <a:ext cx="2994754" cy="2125662"/>
          </a:xfrm>
          <a:blipFill>
            <a:blip r:embed="rId5" cstate="email">
              <a:extLst>
                <a:ext uri="{28A0092B-C50C-407E-A947-70E740481C1C}">
                  <a14:useLocalDpi xmlns:a14="http://schemas.microsoft.com/office/drawing/2010/main"/>
                </a:ext>
              </a:extLst>
            </a:blip>
            <a:stretch>
              <a:fillRect/>
            </a:stretch>
          </a:blipFill>
        </p:spPr>
        <p:txBody>
          <a:bodyPr/>
          <a:lstStyle>
            <a:lvl1pPr>
              <a:defRPr/>
            </a:lvl1pPr>
          </a:lstStyle>
          <a:p>
            <a:pPr lvl="0"/>
            <a:r>
              <a:rPr lang="en-GB"/>
              <a:t> </a:t>
            </a:r>
          </a:p>
        </p:txBody>
      </p:sp>
      <p:sp>
        <p:nvSpPr>
          <p:cNvPr id="82" name="Text Placeholder 18">
            <a:extLst>
              <a:ext uri="{FF2B5EF4-FFF2-40B4-BE49-F238E27FC236}">
                <a16:creationId xmlns:a16="http://schemas.microsoft.com/office/drawing/2014/main" id="{25B29939-3C03-2BB3-0A43-068977FC0422}"/>
              </a:ext>
            </a:extLst>
          </p:cNvPr>
          <p:cNvSpPr>
            <a:spLocks noGrp="1"/>
          </p:cNvSpPr>
          <p:nvPr>
            <p:ph type="body" sz="quarter" idx="85"/>
          </p:nvPr>
        </p:nvSpPr>
        <p:spPr>
          <a:xfrm>
            <a:off x="8025702" y="5308773"/>
            <a:ext cx="2468957" cy="779512"/>
          </a:xfrm>
        </p:spPr>
        <p:txBody>
          <a:bodyPr lIns="108000" rIns="108000"/>
          <a:lstStyle>
            <a:lvl1pPr algn="ctr">
              <a:defRPr sz="1200" b="0" cap="all" spc="0" baseline="0">
                <a:latin typeface="Arial" panose="020B0604020202020204" pitchFamily="34" charset="0"/>
              </a:defRPr>
            </a:lvl1pPr>
          </a:lstStyle>
          <a:p>
            <a:pPr lvl="0"/>
            <a:r>
              <a:rPr lang="en-US"/>
              <a:t>Click to edit Master text styles</a:t>
            </a:r>
          </a:p>
        </p:txBody>
      </p:sp>
      <p:sp>
        <p:nvSpPr>
          <p:cNvPr id="96" name="Picture Placeholder 28">
            <a:extLst>
              <a:ext uri="{FF2B5EF4-FFF2-40B4-BE49-F238E27FC236}">
                <a16:creationId xmlns:a16="http://schemas.microsoft.com/office/drawing/2014/main" id="{61E9211D-0EE3-3A4D-6E38-C3286F445141}"/>
              </a:ext>
            </a:extLst>
          </p:cNvPr>
          <p:cNvSpPr>
            <a:spLocks noGrp="1"/>
          </p:cNvSpPr>
          <p:nvPr>
            <p:ph type="pic" sz="quarter" idx="86" hasCustomPrompt="1"/>
          </p:nvPr>
        </p:nvSpPr>
        <p:spPr>
          <a:xfrm>
            <a:off x="1446319" y="4412048"/>
            <a:ext cx="1050436" cy="720895"/>
          </a:xfrm>
        </p:spPr>
        <p:txBody>
          <a:bodyPr anchor="ctr"/>
          <a:lstStyle>
            <a:lvl1pPr algn="ctr">
              <a:defRPr sz="1000"/>
            </a:lvl1pPr>
          </a:lstStyle>
          <a:p>
            <a:r>
              <a:rPr lang="en-GB"/>
              <a:t>Insert icon</a:t>
            </a:r>
          </a:p>
        </p:txBody>
      </p:sp>
      <p:sp>
        <p:nvSpPr>
          <p:cNvPr id="97" name="Picture Placeholder 28">
            <a:extLst>
              <a:ext uri="{FF2B5EF4-FFF2-40B4-BE49-F238E27FC236}">
                <a16:creationId xmlns:a16="http://schemas.microsoft.com/office/drawing/2014/main" id="{71AC7B57-B86B-B119-5393-81C0B311A484}"/>
              </a:ext>
            </a:extLst>
          </p:cNvPr>
          <p:cNvSpPr>
            <a:spLocks noGrp="1"/>
          </p:cNvSpPr>
          <p:nvPr>
            <p:ph type="pic" sz="quarter" idx="87" hasCustomPrompt="1"/>
          </p:nvPr>
        </p:nvSpPr>
        <p:spPr>
          <a:xfrm>
            <a:off x="5135037" y="4412048"/>
            <a:ext cx="1050436" cy="720895"/>
          </a:xfrm>
        </p:spPr>
        <p:txBody>
          <a:bodyPr anchor="ctr"/>
          <a:lstStyle>
            <a:lvl1pPr algn="ctr">
              <a:defRPr sz="1000"/>
            </a:lvl1pPr>
          </a:lstStyle>
          <a:p>
            <a:r>
              <a:rPr lang="en-GB"/>
              <a:t>Insert icon</a:t>
            </a:r>
          </a:p>
        </p:txBody>
      </p:sp>
      <p:sp>
        <p:nvSpPr>
          <p:cNvPr id="98" name="Picture Placeholder 28">
            <a:extLst>
              <a:ext uri="{FF2B5EF4-FFF2-40B4-BE49-F238E27FC236}">
                <a16:creationId xmlns:a16="http://schemas.microsoft.com/office/drawing/2014/main" id="{066DC526-C350-360F-3349-F52D3F346145}"/>
              </a:ext>
            </a:extLst>
          </p:cNvPr>
          <p:cNvSpPr>
            <a:spLocks noGrp="1"/>
          </p:cNvSpPr>
          <p:nvPr>
            <p:ph type="pic" sz="quarter" idx="88" hasCustomPrompt="1"/>
          </p:nvPr>
        </p:nvSpPr>
        <p:spPr>
          <a:xfrm>
            <a:off x="8734963" y="4412048"/>
            <a:ext cx="1050436" cy="720895"/>
          </a:xfrm>
        </p:spPr>
        <p:txBody>
          <a:bodyPr anchor="ctr"/>
          <a:lstStyle>
            <a:lvl1pPr algn="ctr">
              <a:defRPr sz="1000"/>
            </a:lvl1pPr>
          </a:lstStyle>
          <a:p>
            <a:r>
              <a:rPr lang="en-GB"/>
              <a:t>Insert icon</a:t>
            </a:r>
          </a:p>
        </p:txBody>
      </p:sp>
      <p:pic>
        <p:nvPicPr>
          <p:cNvPr id="14" name="Graphic 13">
            <a:extLst>
              <a:ext uri="{FF2B5EF4-FFF2-40B4-BE49-F238E27FC236}">
                <a16:creationId xmlns:a16="http://schemas.microsoft.com/office/drawing/2014/main" id="{0590167F-1BCA-6A77-0F55-A9C7DB859DD9}"/>
              </a:ext>
            </a:extLst>
          </p:cNvPr>
          <p:cNvPicPr>
            <a:picLocks noChangeAspect="1"/>
          </p:cNvPicPr>
          <p:nvPr userDrawn="1"/>
        </p:nvPicPr>
        <p:blipFill>
          <a:blip r:embed="rId6" cstate="print">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0954264" y="449778"/>
            <a:ext cx="566076" cy="566223"/>
          </a:xfrm>
          <a:prstGeom prst="rect">
            <a:avLst/>
          </a:prstGeom>
        </p:spPr>
      </p:pic>
      <p:sp>
        <p:nvSpPr>
          <p:cNvPr id="42" name="Footer Placeholder 4">
            <a:extLst>
              <a:ext uri="{FF2B5EF4-FFF2-40B4-BE49-F238E27FC236}">
                <a16:creationId xmlns:a16="http://schemas.microsoft.com/office/drawing/2014/main" id="{CE30B4CC-FF3B-D308-A867-8F809DBCAA8E}"/>
              </a:ext>
            </a:extLst>
          </p:cNvPr>
          <p:cNvSpPr>
            <a:spLocks noGrp="1"/>
          </p:cNvSpPr>
          <p:nvPr>
            <p:ph type="ftr" sz="quarter" idx="3"/>
          </p:nvPr>
        </p:nvSpPr>
        <p:spPr>
          <a:xfrm rot="5400000">
            <a:off x="8770654" y="3198629"/>
            <a:ext cx="6616800" cy="219543"/>
          </a:xfrm>
          <a:prstGeom prst="rect">
            <a:avLst/>
          </a:prstGeom>
          <a:solidFill>
            <a:schemeClr val="accent1"/>
          </a:solidFill>
        </p:spPr>
        <p:txBody>
          <a:bodyPr wrap="square" rtlCol="0" anchor="ctr">
            <a:noAutofit/>
          </a:bodyPr>
          <a:lstStyle>
            <a:lvl1pPr algn="ctr">
              <a:lnSpc>
                <a:spcPct val="100000"/>
              </a:lnSpc>
              <a:spcAft>
                <a:spcPts val="1200"/>
              </a:spcAft>
              <a:defRPr lang="en-GB" sz="900" b="0" spc="100" baseline="0" smtClean="0"/>
            </a:lvl1pPr>
          </a:lstStyle>
          <a:p>
            <a:r>
              <a:rPr lang="en-IN"/>
              <a:t>SECTION TITLE</a:t>
            </a:r>
          </a:p>
        </p:txBody>
      </p:sp>
      <p:sp>
        <p:nvSpPr>
          <p:cNvPr id="43" name="Slide Number Placeholder 46">
            <a:extLst>
              <a:ext uri="{FF2B5EF4-FFF2-40B4-BE49-F238E27FC236}">
                <a16:creationId xmlns:a16="http://schemas.microsoft.com/office/drawing/2014/main" id="{7D8A6162-597B-AC84-69E7-462C38506397}"/>
              </a:ext>
            </a:extLst>
          </p:cNvPr>
          <p:cNvSpPr>
            <a:spLocks noGrp="1"/>
          </p:cNvSpPr>
          <p:nvPr>
            <p:ph type="sldNum" sz="quarter" idx="34"/>
          </p:nvPr>
        </p:nvSpPr>
        <p:spPr>
          <a:xfrm>
            <a:off x="11967901" y="6617924"/>
            <a:ext cx="220924" cy="240077"/>
          </a:xfrm>
          <a:prstGeom prst="rect">
            <a:avLst/>
          </a:prstGeom>
          <a:solidFill>
            <a:schemeClr val="accent1"/>
          </a:solidFill>
        </p:spPr>
        <p:txBody>
          <a:bodyPr/>
          <a:lstStyle/>
          <a:p>
            <a:fld id="{BB07EAE1-021A-493C-B07F-6FE9E5D11BEB}" type="slidenum">
              <a:rPr lang="en-GB" smtClean="0"/>
              <a:pPr/>
              <a:t>‹#›</a:t>
            </a:fld>
            <a:endParaRPr lang="en-GB"/>
          </a:p>
        </p:txBody>
      </p:sp>
    </p:spTree>
    <p:custDataLst>
      <p:tags r:id="rId1"/>
    </p:custDataLst>
    <p:extLst>
      <p:ext uri="{BB962C8B-B14F-4D97-AF65-F5344CB8AC3E}">
        <p14:creationId xmlns:p14="http://schemas.microsoft.com/office/powerpoint/2010/main" val="4277496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Proposal summary (4)">
    <p:spTree>
      <p:nvGrpSpPr>
        <p:cNvPr id="1" name=""/>
        <p:cNvGrpSpPr/>
        <p:nvPr/>
      </p:nvGrpSpPr>
      <p:grpSpPr>
        <a:xfrm>
          <a:off x="0" y="0"/>
          <a:ext cx="0" cy="0"/>
          <a:chOff x="0" y="0"/>
          <a:chExt cx="0" cy="0"/>
        </a:xfrm>
      </p:grpSpPr>
      <p:cxnSp>
        <p:nvCxnSpPr>
          <p:cNvPr id="32" name="Straight Connector 31">
            <a:extLst>
              <a:ext uri="{FF2B5EF4-FFF2-40B4-BE49-F238E27FC236}">
                <a16:creationId xmlns:a16="http://schemas.microsoft.com/office/drawing/2014/main" id="{92B7985C-08DE-50A1-498C-6AD86C0F7E3B}"/>
              </a:ext>
            </a:extLst>
          </p:cNvPr>
          <p:cNvCxnSpPr/>
          <p:nvPr/>
        </p:nvCxnSpPr>
        <p:spPr>
          <a:xfrm>
            <a:off x="0" y="4191000"/>
            <a:ext cx="12188825" cy="0"/>
          </a:xfrm>
          <a:prstGeom prst="line">
            <a:avLst/>
          </a:prstGeom>
          <a:ln>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sp>
        <p:nvSpPr>
          <p:cNvPr id="82" name="Text Placeholder 81">
            <a:extLst>
              <a:ext uri="{FF2B5EF4-FFF2-40B4-BE49-F238E27FC236}">
                <a16:creationId xmlns:a16="http://schemas.microsoft.com/office/drawing/2014/main" id="{36E03639-E41E-9425-8A5F-F89AAD314BF6}"/>
              </a:ext>
            </a:extLst>
          </p:cNvPr>
          <p:cNvSpPr>
            <a:spLocks noGrp="1"/>
          </p:cNvSpPr>
          <p:nvPr>
            <p:ph type="body" sz="quarter" idx="31" hasCustomPrompt="1"/>
          </p:nvPr>
        </p:nvSpPr>
        <p:spPr>
          <a:xfrm>
            <a:off x="2712120" y="2194313"/>
            <a:ext cx="1015735" cy="1016000"/>
          </a:xfrm>
          <a:solidFill>
            <a:schemeClr val="accent1"/>
          </a:solidFill>
        </p:spPr>
        <p:txBody>
          <a:bodyPr/>
          <a:lstStyle>
            <a:lvl1pPr>
              <a:defRPr/>
            </a:lvl1pPr>
          </a:lstStyle>
          <a:p>
            <a:pPr lvl="0"/>
            <a:r>
              <a:rPr lang="en-GB"/>
              <a:t> </a:t>
            </a:r>
          </a:p>
        </p:txBody>
      </p:sp>
      <p:grpSp>
        <p:nvGrpSpPr>
          <p:cNvPr id="3" name="Group 2">
            <a:extLst>
              <a:ext uri="{FF2B5EF4-FFF2-40B4-BE49-F238E27FC236}">
                <a16:creationId xmlns:a16="http://schemas.microsoft.com/office/drawing/2014/main" id="{361649B1-B0E6-02C8-D336-5C901EAB35DF}"/>
              </a:ext>
            </a:extLst>
          </p:cNvPr>
          <p:cNvGrpSpPr/>
          <p:nvPr/>
        </p:nvGrpSpPr>
        <p:grpSpPr>
          <a:xfrm>
            <a:off x="-2177850" y="1"/>
            <a:ext cx="2116359" cy="4354799"/>
            <a:chOff x="-2170726" y="0"/>
            <a:chExt cx="2116910" cy="4354799"/>
          </a:xfrm>
        </p:grpSpPr>
        <p:grpSp>
          <p:nvGrpSpPr>
            <p:cNvPr id="6" name="Group 5">
              <a:extLst>
                <a:ext uri="{FF2B5EF4-FFF2-40B4-BE49-F238E27FC236}">
                  <a16:creationId xmlns:a16="http://schemas.microsoft.com/office/drawing/2014/main" id="{483901A3-B181-D7A6-9793-18564BB07F98}"/>
                </a:ext>
              </a:extLst>
            </p:cNvPr>
            <p:cNvGrpSpPr/>
            <p:nvPr/>
          </p:nvGrpSpPr>
          <p:grpSpPr>
            <a:xfrm>
              <a:off x="-2170726" y="0"/>
              <a:ext cx="2116910" cy="4354799"/>
              <a:chOff x="1841345" y="1593847"/>
              <a:chExt cx="2116910" cy="4354799"/>
            </a:xfrm>
          </p:grpSpPr>
          <p:sp>
            <p:nvSpPr>
              <p:cNvPr id="13" name="Rectangle 12">
                <a:extLst>
                  <a:ext uri="{FF2B5EF4-FFF2-40B4-BE49-F238E27FC236}">
                    <a16:creationId xmlns:a16="http://schemas.microsoft.com/office/drawing/2014/main" id="{2B36B062-70F1-5356-0939-F1F9E2D041DB}"/>
                  </a:ext>
                </a:extLst>
              </p:cNvPr>
              <p:cNvSpPr/>
              <p:nvPr/>
            </p:nvSpPr>
            <p:spPr>
              <a:xfrm>
                <a:off x="1841345" y="1593847"/>
                <a:ext cx="2094954" cy="4354799"/>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333333"/>
                  </a:solidFill>
                </a:endParaRPr>
              </a:p>
            </p:txBody>
          </p:sp>
          <p:sp>
            <p:nvSpPr>
              <p:cNvPr id="15" name="Rectangle 14">
                <a:extLst>
                  <a:ext uri="{FF2B5EF4-FFF2-40B4-BE49-F238E27FC236}">
                    <a16:creationId xmlns:a16="http://schemas.microsoft.com/office/drawing/2014/main" id="{FDB7B393-D8A4-A867-6000-DB684BC74389}"/>
                  </a:ext>
                </a:extLst>
              </p:cNvPr>
              <p:cNvSpPr/>
              <p:nvPr/>
            </p:nvSpPr>
            <p:spPr>
              <a:xfrm>
                <a:off x="1841345" y="1593847"/>
                <a:ext cx="2094953" cy="6882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799">
                  <a:solidFill>
                    <a:srgbClr val="333333"/>
                  </a:solidFill>
                </a:endParaRPr>
              </a:p>
            </p:txBody>
          </p:sp>
          <p:sp>
            <p:nvSpPr>
              <p:cNvPr id="25" name="TextBox 24">
                <a:extLst>
                  <a:ext uri="{FF2B5EF4-FFF2-40B4-BE49-F238E27FC236}">
                    <a16:creationId xmlns:a16="http://schemas.microsoft.com/office/drawing/2014/main" id="{88AFD635-E0F6-C89E-7406-FAA200E0721E}"/>
                  </a:ext>
                </a:extLst>
              </p:cNvPr>
              <p:cNvSpPr txBox="1"/>
              <p:nvPr/>
            </p:nvSpPr>
            <p:spPr>
              <a:xfrm>
                <a:off x="1986125" y="1707138"/>
                <a:ext cx="1805394" cy="461665"/>
              </a:xfrm>
              <a:prstGeom prst="rect">
                <a:avLst/>
              </a:prstGeom>
              <a:noFill/>
            </p:spPr>
            <p:txBody>
              <a:bodyPr wrap="square" rtlCol="0">
                <a:spAutoFit/>
              </a:bodyPr>
              <a:lstStyle/>
              <a:p>
                <a:pPr algn="ctr"/>
                <a:r>
                  <a:rPr lang="en-GB" sz="1200">
                    <a:solidFill>
                      <a:srgbClr val="333333"/>
                    </a:solidFill>
                    <a:latin typeface="+mn-lt"/>
                  </a:rPr>
                  <a:t>HOW TO USE BULLET POINTS</a:t>
                </a:r>
              </a:p>
            </p:txBody>
          </p:sp>
          <p:sp>
            <p:nvSpPr>
              <p:cNvPr id="26" name="TextBox 25">
                <a:extLst>
                  <a:ext uri="{FF2B5EF4-FFF2-40B4-BE49-F238E27FC236}">
                    <a16:creationId xmlns:a16="http://schemas.microsoft.com/office/drawing/2014/main" id="{08583100-F845-C7A3-7AF5-2B401945B353}"/>
                  </a:ext>
                </a:extLst>
              </p:cNvPr>
              <p:cNvSpPr txBox="1"/>
              <p:nvPr/>
            </p:nvSpPr>
            <p:spPr>
              <a:xfrm>
                <a:off x="1863302" y="4421432"/>
                <a:ext cx="2094953" cy="553998"/>
              </a:xfrm>
              <a:prstGeom prst="rect">
                <a:avLst/>
              </a:prstGeom>
              <a:noFill/>
            </p:spPr>
            <p:txBody>
              <a:bodyPr wrap="square" rtlCol="0">
                <a:spAutoFit/>
              </a:bodyPr>
              <a:lstStyle/>
              <a:p>
                <a:r>
                  <a:rPr lang="en-GB" sz="1000" b="1">
                    <a:solidFill>
                      <a:srgbClr val="333333"/>
                    </a:solidFill>
                  </a:rPr>
                  <a:t>3. </a:t>
                </a:r>
                <a:r>
                  <a:rPr lang="en-GB" sz="1000">
                    <a:solidFill>
                      <a:srgbClr val="333333"/>
                    </a:solidFill>
                  </a:rPr>
                  <a:t>If you want to remove them, just click the </a:t>
                </a:r>
                <a:r>
                  <a:rPr lang="en-GB" sz="1000" b="0">
                    <a:solidFill>
                      <a:srgbClr val="333333"/>
                    </a:solidFill>
                    <a:latin typeface="Arial" panose="020B0604020202020204" pitchFamily="34" charset="0"/>
                  </a:rPr>
                  <a:t>Decrease List Level </a:t>
                </a:r>
                <a:r>
                  <a:rPr lang="en-GB" sz="1000" b="0">
                    <a:solidFill>
                      <a:srgbClr val="333333"/>
                    </a:solidFill>
                  </a:rPr>
                  <a:t>button.</a:t>
                </a:r>
                <a:endParaRPr lang="en-GB" sz="1000" b="1">
                  <a:solidFill>
                    <a:srgbClr val="333333"/>
                  </a:solidFill>
                </a:endParaRPr>
              </a:p>
            </p:txBody>
          </p:sp>
          <p:sp>
            <p:nvSpPr>
              <p:cNvPr id="27" name="TextBox 26">
                <a:extLst>
                  <a:ext uri="{FF2B5EF4-FFF2-40B4-BE49-F238E27FC236}">
                    <a16:creationId xmlns:a16="http://schemas.microsoft.com/office/drawing/2014/main" id="{16D50D19-EEF9-DC24-2428-4C8953712C8C}"/>
                  </a:ext>
                </a:extLst>
              </p:cNvPr>
              <p:cNvSpPr txBox="1"/>
              <p:nvPr/>
            </p:nvSpPr>
            <p:spPr>
              <a:xfrm>
                <a:off x="1863302" y="2358061"/>
                <a:ext cx="2094953" cy="553998"/>
              </a:xfrm>
              <a:prstGeom prst="rect">
                <a:avLst/>
              </a:prstGeom>
              <a:noFill/>
            </p:spPr>
            <p:txBody>
              <a:bodyPr wrap="square" rtlCol="0">
                <a:spAutoFit/>
              </a:bodyPr>
              <a:lstStyle/>
              <a:p>
                <a:r>
                  <a:rPr lang="en-GB" sz="1000" b="1">
                    <a:solidFill>
                      <a:srgbClr val="333333"/>
                    </a:solidFill>
                  </a:rPr>
                  <a:t>1. </a:t>
                </a:r>
                <a:r>
                  <a:rPr lang="en-GB" sz="1000">
                    <a:solidFill>
                      <a:srgbClr val="333333"/>
                    </a:solidFill>
                  </a:rPr>
                  <a:t>If you want to use your pre-formatted bullets, click on the </a:t>
                </a:r>
                <a:r>
                  <a:rPr lang="en-GB" sz="1000" b="0">
                    <a:solidFill>
                      <a:srgbClr val="333333"/>
                    </a:solidFill>
                    <a:latin typeface="Arial" panose="020B0604020202020204" pitchFamily="34" charset="0"/>
                  </a:rPr>
                  <a:t>Increase List Level </a:t>
                </a:r>
                <a:r>
                  <a:rPr lang="en-GB" sz="1000" b="0">
                    <a:solidFill>
                      <a:srgbClr val="333333"/>
                    </a:solidFill>
                  </a:rPr>
                  <a:t>button.</a:t>
                </a:r>
              </a:p>
            </p:txBody>
          </p:sp>
          <p:sp>
            <p:nvSpPr>
              <p:cNvPr id="28" name="TextBox 27">
                <a:extLst>
                  <a:ext uri="{FF2B5EF4-FFF2-40B4-BE49-F238E27FC236}">
                    <a16:creationId xmlns:a16="http://schemas.microsoft.com/office/drawing/2014/main" id="{AF79312B-9574-3011-05FC-26C51D6DCF46}"/>
                  </a:ext>
                </a:extLst>
              </p:cNvPr>
              <p:cNvSpPr txBox="1"/>
              <p:nvPr/>
            </p:nvSpPr>
            <p:spPr>
              <a:xfrm>
                <a:off x="1863302" y="3822005"/>
                <a:ext cx="2094953" cy="553998"/>
              </a:xfrm>
              <a:prstGeom prst="rect">
                <a:avLst/>
              </a:prstGeom>
              <a:noFill/>
            </p:spPr>
            <p:txBody>
              <a:bodyPr wrap="square" rtlCol="0">
                <a:spAutoFit/>
              </a:bodyPr>
              <a:lstStyle/>
              <a:p>
                <a:r>
                  <a:rPr lang="en-GB" sz="1000" b="1">
                    <a:solidFill>
                      <a:srgbClr val="333333"/>
                    </a:solidFill>
                  </a:rPr>
                  <a:t>2. </a:t>
                </a:r>
                <a:r>
                  <a:rPr lang="en-GB" sz="1000">
                    <a:solidFill>
                      <a:srgbClr val="333333"/>
                    </a:solidFill>
                  </a:rPr>
                  <a:t>To indent your bullets </a:t>
                </a:r>
                <a:br>
                  <a:rPr lang="en-GB" sz="1000">
                    <a:solidFill>
                      <a:srgbClr val="333333"/>
                    </a:solidFill>
                  </a:rPr>
                </a:br>
                <a:r>
                  <a:rPr lang="en-GB" sz="1000">
                    <a:solidFill>
                      <a:srgbClr val="333333"/>
                    </a:solidFill>
                  </a:rPr>
                  <a:t>to the next level, click on</a:t>
                </a:r>
                <a:r>
                  <a:rPr lang="en-GB" sz="1000" b="1">
                    <a:solidFill>
                      <a:srgbClr val="333333"/>
                    </a:solidFill>
                  </a:rPr>
                  <a:t> </a:t>
                </a:r>
                <a:r>
                  <a:rPr lang="en-GB" sz="1000" b="0">
                    <a:solidFill>
                      <a:srgbClr val="333333"/>
                    </a:solidFill>
                    <a:latin typeface="Arial" panose="020B0604020202020204" pitchFamily="34" charset="0"/>
                  </a:rPr>
                  <a:t>Increase List Level </a:t>
                </a:r>
                <a:r>
                  <a:rPr lang="en-GB" sz="1000" b="0">
                    <a:solidFill>
                      <a:srgbClr val="333333"/>
                    </a:solidFill>
                  </a:rPr>
                  <a:t>again</a:t>
                </a:r>
                <a:r>
                  <a:rPr lang="en-GB" sz="1000">
                    <a:solidFill>
                      <a:srgbClr val="333333"/>
                    </a:solidFill>
                  </a:rPr>
                  <a:t>.</a:t>
                </a:r>
              </a:p>
            </p:txBody>
          </p:sp>
        </p:grpSp>
        <p:pic>
          <p:nvPicPr>
            <p:cNvPr id="7" name="Picture 6">
              <a:extLst>
                <a:ext uri="{FF2B5EF4-FFF2-40B4-BE49-F238E27FC236}">
                  <a16:creationId xmlns:a16="http://schemas.microsoft.com/office/drawing/2014/main" id="{70B82A41-675A-09F8-F908-D604A7C8C107}"/>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743959" y="1421385"/>
              <a:ext cx="1257300" cy="733425"/>
            </a:xfrm>
            <a:prstGeom prst="rect">
              <a:avLst/>
            </a:prstGeom>
          </p:spPr>
        </p:pic>
        <p:sp>
          <p:nvSpPr>
            <p:cNvPr id="8" name="Oval 7">
              <a:extLst>
                <a:ext uri="{FF2B5EF4-FFF2-40B4-BE49-F238E27FC236}">
                  <a16:creationId xmlns:a16="http://schemas.microsoft.com/office/drawing/2014/main" id="{7D0BEFAE-31E8-4C78-6B91-36911C6C3607}"/>
                </a:ext>
              </a:extLst>
            </p:cNvPr>
            <p:cNvSpPr/>
            <p:nvPr/>
          </p:nvSpPr>
          <p:spPr>
            <a:xfrm>
              <a:off x="-833829" y="1427869"/>
              <a:ext cx="365461" cy="365461"/>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Aft>
                  <a:spcPts val="600"/>
                </a:spcAft>
              </a:pPr>
              <a:endParaRPr lang="en-GB" sz="1400"/>
            </a:p>
          </p:txBody>
        </p:sp>
        <p:pic>
          <p:nvPicPr>
            <p:cNvPr id="9" name="Picture 8">
              <a:extLst>
                <a:ext uri="{FF2B5EF4-FFF2-40B4-BE49-F238E27FC236}">
                  <a16:creationId xmlns:a16="http://schemas.microsoft.com/office/drawing/2014/main" id="{00980F3E-547E-8994-51A5-ACCB25A46A13}"/>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743959" y="3490852"/>
              <a:ext cx="1257300" cy="723900"/>
            </a:xfrm>
            <a:prstGeom prst="rect">
              <a:avLst/>
            </a:prstGeom>
          </p:spPr>
        </p:pic>
        <p:sp>
          <p:nvSpPr>
            <p:cNvPr id="11" name="Oval 10">
              <a:extLst>
                <a:ext uri="{FF2B5EF4-FFF2-40B4-BE49-F238E27FC236}">
                  <a16:creationId xmlns:a16="http://schemas.microsoft.com/office/drawing/2014/main" id="{CB851FF3-3670-6384-35BA-50BE81178093}"/>
                </a:ext>
              </a:extLst>
            </p:cNvPr>
            <p:cNvSpPr/>
            <p:nvPr/>
          </p:nvSpPr>
          <p:spPr>
            <a:xfrm>
              <a:off x="-1055285" y="3502818"/>
              <a:ext cx="365461" cy="365461"/>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Aft>
                  <a:spcPts val="600"/>
                </a:spcAft>
              </a:pPr>
              <a:endParaRPr lang="en-GB" sz="1400"/>
            </a:p>
          </p:txBody>
        </p:sp>
      </p:grpSp>
      <p:sp>
        <p:nvSpPr>
          <p:cNvPr id="80" name="Picture Placeholder 79">
            <a:extLst>
              <a:ext uri="{FF2B5EF4-FFF2-40B4-BE49-F238E27FC236}">
                <a16:creationId xmlns:a16="http://schemas.microsoft.com/office/drawing/2014/main" id="{64FF5400-1113-0ED3-9C29-19968C68B0AF}"/>
              </a:ext>
            </a:extLst>
          </p:cNvPr>
          <p:cNvSpPr>
            <a:spLocks noGrp="1"/>
          </p:cNvSpPr>
          <p:nvPr>
            <p:ph type="pic" sz="quarter" idx="30" hasCustomPrompt="1"/>
          </p:nvPr>
        </p:nvSpPr>
        <p:spPr>
          <a:xfrm>
            <a:off x="2871621" y="2353063"/>
            <a:ext cx="696732" cy="698500"/>
          </a:xfrm>
        </p:spPr>
        <p:txBody>
          <a:bodyPr/>
          <a:lstStyle>
            <a:lvl1pPr algn="ctr">
              <a:defRPr/>
            </a:lvl1pPr>
          </a:lstStyle>
          <a:p>
            <a:r>
              <a:rPr lang="en-GB"/>
              <a:t>Icon</a:t>
            </a:r>
          </a:p>
        </p:txBody>
      </p:sp>
      <p:sp>
        <p:nvSpPr>
          <p:cNvPr id="84" name="Text Placeholder 83">
            <a:extLst>
              <a:ext uri="{FF2B5EF4-FFF2-40B4-BE49-F238E27FC236}">
                <a16:creationId xmlns:a16="http://schemas.microsoft.com/office/drawing/2014/main" id="{2693AF15-FDA7-E572-DBF5-8B45E931877C}"/>
              </a:ext>
            </a:extLst>
          </p:cNvPr>
          <p:cNvSpPr>
            <a:spLocks noGrp="1"/>
          </p:cNvSpPr>
          <p:nvPr>
            <p:ph type="body" sz="quarter" idx="32" hasCustomPrompt="1"/>
          </p:nvPr>
        </p:nvSpPr>
        <p:spPr>
          <a:xfrm>
            <a:off x="2299240" y="3370809"/>
            <a:ext cx="1841494" cy="682741"/>
          </a:xfrm>
        </p:spPr>
        <p:txBody>
          <a:bodyPr/>
          <a:lstStyle>
            <a:lvl1pPr algn="ctr">
              <a:defRPr sz="1200" cap="none" baseline="0"/>
            </a:lvl1pPr>
          </a:lstStyle>
          <a:p>
            <a:pPr lvl="0"/>
            <a:r>
              <a:rPr lang="en-GB"/>
              <a:t>INSERT TEXT</a:t>
            </a:r>
          </a:p>
        </p:txBody>
      </p:sp>
      <p:sp>
        <p:nvSpPr>
          <p:cNvPr id="85" name="Text Placeholder 81">
            <a:extLst>
              <a:ext uri="{FF2B5EF4-FFF2-40B4-BE49-F238E27FC236}">
                <a16:creationId xmlns:a16="http://schemas.microsoft.com/office/drawing/2014/main" id="{C0AAFA08-7C55-BC30-31DE-E67AFDC2BA96}"/>
              </a:ext>
            </a:extLst>
          </p:cNvPr>
          <p:cNvSpPr>
            <a:spLocks noGrp="1"/>
          </p:cNvSpPr>
          <p:nvPr>
            <p:ph type="body" sz="quarter" idx="33" hasCustomPrompt="1"/>
          </p:nvPr>
        </p:nvSpPr>
        <p:spPr>
          <a:xfrm>
            <a:off x="5321594" y="2174143"/>
            <a:ext cx="1015735" cy="1016000"/>
          </a:xfrm>
          <a:solidFill>
            <a:schemeClr val="accent1"/>
          </a:solidFill>
        </p:spPr>
        <p:txBody>
          <a:bodyPr/>
          <a:lstStyle>
            <a:lvl1pPr>
              <a:defRPr/>
            </a:lvl1pPr>
          </a:lstStyle>
          <a:p>
            <a:pPr lvl="0"/>
            <a:r>
              <a:rPr lang="en-GB"/>
              <a:t> </a:t>
            </a:r>
          </a:p>
        </p:txBody>
      </p:sp>
      <p:sp>
        <p:nvSpPr>
          <p:cNvPr id="86" name="Picture Placeholder 79">
            <a:extLst>
              <a:ext uri="{FF2B5EF4-FFF2-40B4-BE49-F238E27FC236}">
                <a16:creationId xmlns:a16="http://schemas.microsoft.com/office/drawing/2014/main" id="{CD90919E-54AA-6C5B-C783-E987AB8E1040}"/>
              </a:ext>
            </a:extLst>
          </p:cNvPr>
          <p:cNvSpPr>
            <a:spLocks noGrp="1"/>
          </p:cNvSpPr>
          <p:nvPr>
            <p:ph type="pic" sz="quarter" idx="34" hasCustomPrompt="1"/>
          </p:nvPr>
        </p:nvSpPr>
        <p:spPr>
          <a:xfrm>
            <a:off x="5481096" y="2332893"/>
            <a:ext cx="696732" cy="698500"/>
          </a:xfrm>
        </p:spPr>
        <p:txBody>
          <a:bodyPr/>
          <a:lstStyle>
            <a:lvl1pPr algn="ctr">
              <a:defRPr/>
            </a:lvl1pPr>
          </a:lstStyle>
          <a:p>
            <a:r>
              <a:rPr lang="en-GB"/>
              <a:t>Icon</a:t>
            </a:r>
          </a:p>
        </p:txBody>
      </p:sp>
      <p:sp>
        <p:nvSpPr>
          <p:cNvPr id="87" name="Text Placeholder 83">
            <a:extLst>
              <a:ext uri="{FF2B5EF4-FFF2-40B4-BE49-F238E27FC236}">
                <a16:creationId xmlns:a16="http://schemas.microsoft.com/office/drawing/2014/main" id="{C7C45826-1384-23C4-25C1-430B14365CCE}"/>
              </a:ext>
            </a:extLst>
          </p:cNvPr>
          <p:cNvSpPr>
            <a:spLocks noGrp="1"/>
          </p:cNvSpPr>
          <p:nvPr>
            <p:ph type="body" sz="quarter" idx="35" hasCustomPrompt="1"/>
          </p:nvPr>
        </p:nvSpPr>
        <p:spPr>
          <a:xfrm>
            <a:off x="4908715" y="3350639"/>
            <a:ext cx="1841494" cy="682741"/>
          </a:xfrm>
        </p:spPr>
        <p:txBody>
          <a:bodyPr/>
          <a:lstStyle>
            <a:lvl1pPr algn="ctr">
              <a:defRPr sz="1200" cap="none" baseline="0"/>
            </a:lvl1pPr>
          </a:lstStyle>
          <a:p>
            <a:pPr lvl="0"/>
            <a:r>
              <a:rPr lang="en-GB"/>
              <a:t>INSERT TEXT</a:t>
            </a:r>
          </a:p>
        </p:txBody>
      </p:sp>
      <p:sp>
        <p:nvSpPr>
          <p:cNvPr id="88" name="Text Placeholder 81">
            <a:extLst>
              <a:ext uri="{FF2B5EF4-FFF2-40B4-BE49-F238E27FC236}">
                <a16:creationId xmlns:a16="http://schemas.microsoft.com/office/drawing/2014/main" id="{0515FEEB-E6CD-380E-9E3E-F3BAD4F30C10}"/>
              </a:ext>
            </a:extLst>
          </p:cNvPr>
          <p:cNvSpPr>
            <a:spLocks noGrp="1"/>
          </p:cNvSpPr>
          <p:nvPr>
            <p:ph type="body" sz="quarter" idx="36" hasCustomPrompt="1"/>
          </p:nvPr>
        </p:nvSpPr>
        <p:spPr>
          <a:xfrm>
            <a:off x="7930440" y="2174143"/>
            <a:ext cx="1015735" cy="1016000"/>
          </a:xfrm>
          <a:solidFill>
            <a:schemeClr val="accent1"/>
          </a:solidFill>
        </p:spPr>
        <p:txBody>
          <a:bodyPr/>
          <a:lstStyle>
            <a:lvl1pPr>
              <a:defRPr/>
            </a:lvl1pPr>
          </a:lstStyle>
          <a:p>
            <a:pPr lvl="0"/>
            <a:r>
              <a:rPr lang="en-GB"/>
              <a:t> </a:t>
            </a:r>
          </a:p>
        </p:txBody>
      </p:sp>
      <p:sp>
        <p:nvSpPr>
          <p:cNvPr id="89" name="Picture Placeholder 79">
            <a:extLst>
              <a:ext uri="{FF2B5EF4-FFF2-40B4-BE49-F238E27FC236}">
                <a16:creationId xmlns:a16="http://schemas.microsoft.com/office/drawing/2014/main" id="{ADD8A76E-5BDB-A9D2-D714-19D5E0557C6E}"/>
              </a:ext>
            </a:extLst>
          </p:cNvPr>
          <p:cNvSpPr>
            <a:spLocks noGrp="1"/>
          </p:cNvSpPr>
          <p:nvPr>
            <p:ph type="pic" sz="quarter" idx="37" hasCustomPrompt="1"/>
          </p:nvPr>
        </p:nvSpPr>
        <p:spPr>
          <a:xfrm>
            <a:off x="8089942" y="2332893"/>
            <a:ext cx="696732" cy="698500"/>
          </a:xfrm>
        </p:spPr>
        <p:txBody>
          <a:bodyPr/>
          <a:lstStyle>
            <a:lvl1pPr algn="ctr">
              <a:defRPr/>
            </a:lvl1pPr>
          </a:lstStyle>
          <a:p>
            <a:r>
              <a:rPr lang="en-GB"/>
              <a:t>Icon</a:t>
            </a:r>
          </a:p>
        </p:txBody>
      </p:sp>
      <p:sp>
        <p:nvSpPr>
          <p:cNvPr id="90" name="Text Placeholder 83">
            <a:extLst>
              <a:ext uri="{FF2B5EF4-FFF2-40B4-BE49-F238E27FC236}">
                <a16:creationId xmlns:a16="http://schemas.microsoft.com/office/drawing/2014/main" id="{25331EC7-2E22-BD13-6195-E78E401B9258}"/>
              </a:ext>
            </a:extLst>
          </p:cNvPr>
          <p:cNvSpPr>
            <a:spLocks noGrp="1"/>
          </p:cNvSpPr>
          <p:nvPr>
            <p:ph type="body" sz="quarter" idx="38" hasCustomPrompt="1"/>
          </p:nvPr>
        </p:nvSpPr>
        <p:spPr>
          <a:xfrm>
            <a:off x="7517561" y="3350639"/>
            <a:ext cx="1841494" cy="682741"/>
          </a:xfrm>
        </p:spPr>
        <p:txBody>
          <a:bodyPr/>
          <a:lstStyle>
            <a:lvl1pPr algn="ctr">
              <a:defRPr sz="1200" cap="none" baseline="0"/>
            </a:lvl1pPr>
          </a:lstStyle>
          <a:p>
            <a:pPr lvl="0"/>
            <a:r>
              <a:rPr lang="en-GB"/>
              <a:t>INSERT TEXT</a:t>
            </a:r>
          </a:p>
        </p:txBody>
      </p:sp>
      <p:sp>
        <p:nvSpPr>
          <p:cNvPr id="91" name="Text Placeholder 81">
            <a:extLst>
              <a:ext uri="{FF2B5EF4-FFF2-40B4-BE49-F238E27FC236}">
                <a16:creationId xmlns:a16="http://schemas.microsoft.com/office/drawing/2014/main" id="{590FC6B1-9952-56A9-4D47-0ECB5EE8CF6B}"/>
              </a:ext>
            </a:extLst>
          </p:cNvPr>
          <p:cNvSpPr>
            <a:spLocks noGrp="1"/>
          </p:cNvSpPr>
          <p:nvPr>
            <p:ph type="body" sz="quarter" idx="39" hasCustomPrompt="1"/>
          </p:nvPr>
        </p:nvSpPr>
        <p:spPr>
          <a:xfrm>
            <a:off x="1407564" y="4333640"/>
            <a:ext cx="1015735" cy="1016000"/>
          </a:xfrm>
          <a:solidFill>
            <a:schemeClr val="accent1"/>
          </a:solidFill>
        </p:spPr>
        <p:txBody>
          <a:bodyPr/>
          <a:lstStyle>
            <a:lvl1pPr>
              <a:defRPr/>
            </a:lvl1pPr>
          </a:lstStyle>
          <a:p>
            <a:pPr lvl="0"/>
            <a:r>
              <a:rPr lang="en-GB"/>
              <a:t> </a:t>
            </a:r>
          </a:p>
        </p:txBody>
      </p:sp>
      <p:sp>
        <p:nvSpPr>
          <p:cNvPr id="92" name="Picture Placeholder 79">
            <a:extLst>
              <a:ext uri="{FF2B5EF4-FFF2-40B4-BE49-F238E27FC236}">
                <a16:creationId xmlns:a16="http://schemas.microsoft.com/office/drawing/2014/main" id="{180FFD0E-8ABF-8147-7B21-0D8649D4E13C}"/>
              </a:ext>
            </a:extLst>
          </p:cNvPr>
          <p:cNvSpPr>
            <a:spLocks noGrp="1"/>
          </p:cNvSpPr>
          <p:nvPr>
            <p:ph type="pic" sz="quarter" idx="40" hasCustomPrompt="1"/>
          </p:nvPr>
        </p:nvSpPr>
        <p:spPr>
          <a:xfrm>
            <a:off x="1567066" y="4492390"/>
            <a:ext cx="696732" cy="698500"/>
          </a:xfrm>
        </p:spPr>
        <p:txBody>
          <a:bodyPr/>
          <a:lstStyle>
            <a:lvl1pPr algn="ctr">
              <a:defRPr/>
            </a:lvl1pPr>
          </a:lstStyle>
          <a:p>
            <a:r>
              <a:rPr lang="en-GB"/>
              <a:t>Icon</a:t>
            </a:r>
          </a:p>
        </p:txBody>
      </p:sp>
      <p:sp>
        <p:nvSpPr>
          <p:cNvPr id="93" name="Text Placeholder 83">
            <a:extLst>
              <a:ext uri="{FF2B5EF4-FFF2-40B4-BE49-F238E27FC236}">
                <a16:creationId xmlns:a16="http://schemas.microsoft.com/office/drawing/2014/main" id="{3752F047-11AB-09B9-0C8E-3A73A2E60FA4}"/>
              </a:ext>
            </a:extLst>
          </p:cNvPr>
          <p:cNvSpPr>
            <a:spLocks noGrp="1"/>
          </p:cNvSpPr>
          <p:nvPr>
            <p:ph type="body" sz="quarter" idx="41" hasCustomPrompt="1"/>
          </p:nvPr>
        </p:nvSpPr>
        <p:spPr>
          <a:xfrm>
            <a:off x="994684" y="5510136"/>
            <a:ext cx="1841494" cy="682741"/>
          </a:xfrm>
        </p:spPr>
        <p:txBody>
          <a:bodyPr/>
          <a:lstStyle>
            <a:lvl1pPr algn="ctr">
              <a:defRPr sz="1200" cap="none" baseline="0"/>
            </a:lvl1pPr>
          </a:lstStyle>
          <a:p>
            <a:pPr lvl="0"/>
            <a:r>
              <a:rPr lang="en-GB"/>
              <a:t>INSERT TEXT</a:t>
            </a:r>
          </a:p>
        </p:txBody>
      </p:sp>
      <p:sp>
        <p:nvSpPr>
          <p:cNvPr id="94" name="Text Placeholder 81">
            <a:extLst>
              <a:ext uri="{FF2B5EF4-FFF2-40B4-BE49-F238E27FC236}">
                <a16:creationId xmlns:a16="http://schemas.microsoft.com/office/drawing/2014/main" id="{EB92C3E1-7E28-CED8-02BB-12F5919BE2D6}"/>
              </a:ext>
            </a:extLst>
          </p:cNvPr>
          <p:cNvSpPr>
            <a:spLocks noGrp="1"/>
          </p:cNvSpPr>
          <p:nvPr>
            <p:ph type="body" sz="quarter" idx="42" hasCustomPrompt="1"/>
          </p:nvPr>
        </p:nvSpPr>
        <p:spPr>
          <a:xfrm>
            <a:off x="4017038" y="4333640"/>
            <a:ext cx="1015735" cy="1016000"/>
          </a:xfrm>
          <a:solidFill>
            <a:schemeClr val="accent1"/>
          </a:solidFill>
        </p:spPr>
        <p:txBody>
          <a:bodyPr/>
          <a:lstStyle>
            <a:lvl1pPr>
              <a:defRPr/>
            </a:lvl1pPr>
          </a:lstStyle>
          <a:p>
            <a:pPr lvl="0"/>
            <a:r>
              <a:rPr lang="en-GB"/>
              <a:t> </a:t>
            </a:r>
          </a:p>
        </p:txBody>
      </p:sp>
      <p:sp>
        <p:nvSpPr>
          <p:cNvPr id="95" name="Picture Placeholder 79">
            <a:extLst>
              <a:ext uri="{FF2B5EF4-FFF2-40B4-BE49-F238E27FC236}">
                <a16:creationId xmlns:a16="http://schemas.microsoft.com/office/drawing/2014/main" id="{0993C7ED-FA50-240F-E79E-4764C18BB3AF}"/>
              </a:ext>
            </a:extLst>
          </p:cNvPr>
          <p:cNvSpPr>
            <a:spLocks noGrp="1"/>
          </p:cNvSpPr>
          <p:nvPr>
            <p:ph type="pic" sz="quarter" idx="43" hasCustomPrompt="1"/>
          </p:nvPr>
        </p:nvSpPr>
        <p:spPr>
          <a:xfrm>
            <a:off x="4176539" y="4492390"/>
            <a:ext cx="696732" cy="698500"/>
          </a:xfrm>
        </p:spPr>
        <p:txBody>
          <a:bodyPr/>
          <a:lstStyle>
            <a:lvl1pPr algn="ctr">
              <a:defRPr/>
            </a:lvl1pPr>
          </a:lstStyle>
          <a:p>
            <a:r>
              <a:rPr lang="en-GB"/>
              <a:t>Icon</a:t>
            </a:r>
          </a:p>
        </p:txBody>
      </p:sp>
      <p:sp>
        <p:nvSpPr>
          <p:cNvPr id="96" name="Text Placeholder 83">
            <a:extLst>
              <a:ext uri="{FF2B5EF4-FFF2-40B4-BE49-F238E27FC236}">
                <a16:creationId xmlns:a16="http://schemas.microsoft.com/office/drawing/2014/main" id="{D7111C31-B980-E2A5-B980-58842D40F10D}"/>
              </a:ext>
            </a:extLst>
          </p:cNvPr>
          <p:cNvSpPr>
            <a:spLocks noGrp="1"/>
          </p:cNvSpPr>
          <p:nvPr>
            <p:ph type="body" sz="quarter" idx="44" hasCustomPrompt="1"/>
          </p:nvPr>
        </p:nvSpPr>
        <p:spPr>
          <a:xfrm>
            <a:off x="3604158" y="5510136"/>
            <a:ext cx="1841494" cy="682741"/>
          </a:xfrm>
        </p:spPr>
        <p:txBody>
          <a:bodyPr/>
          <a:lstStyle>
            <a:lvl1pPr algn="ctr">
              <a:defRPr sz="1200" cap="none" baseline="0"/>
            </a:lvl1pPr>
          </a:lstStyle>
          <a:p>
            <a:pPr lvl="0"/>
            <a:r>
              <a:rPr lang="en-GB"/>
              <a:t>INSERT TEXT</a:t>
            </a:r>
          </a:p>
        </p:txBody>
      </p:sp>
      <p:sp>
        <p:nvSpPr>
          <p:cNvPr id="97" name="Text Placeholder 81">
            <a:extLst>
              <a:ext uri="{FF2B5EF4-FFF2-40B4-BE49-F238E27FC236}">
                <a16:creationId xmlns:a16="http://schemas.microsoft.com/office/drawing/2014/main" id="{1225DB94-1E63-452E-C3A9-610705FD3AAB}"/>
              </a:ext>
            </a:extLst>
          </p:cNvPr>
          <p:cNvSpPr>
            <a:spLocks noGrp="1"/>
          </p:cNvSpPr>
          <p:nvPr>
            <p:ph type="body" sz="quarter" idx="45" hasCustomPrompt="1"/>
          </p:nvPr>
        </p:nvSpPr>
        <p:spPr>
          <a:xfrm>
            <a:off x="6625884" y="4333640"/>
            <a:ext cx="1015735" cy="1016000"/>
          </a:xfrm>
          <a:solidFill>
            <a:schemeClr val="accent1"/>
          </a:solidFill>
        </p:spPr>
        <p:txBody>
          <a:bodyPr/>
          <a:lstStyle>
            <a:lvl1pPr>
              <a:defRPr/>
            </a:lvl1pPr>
          </a:lstStyle>
          <a:p>
            <a:pPr lvl="0"/>
            <a:r>
              <a:rPr lang="en-GB"/>
              <a:t> </a:t>
            </a:r>
          </a:p>
        </p:txBody>
      </p:sp>
      <p:sp>
        <p:nvSpPr>
          <p:cNvPr id="98" name="Picture Placeholder 79">
            <a:extLst>
              <a:ext uri="{FF2B5EF4-FFF2-40B4-BE49-F238E27FC236}">
                <a16:creationId xmlns:a16="http://schemas.microsoft.com/office/drawing/2014/main" id="{1654D4AC-4D5F-3B4E-7598-C187B0DA8A09}"/>
              </a:ext>
            </a:extLst>
          </p:cNvPr>
          <p:cNvSpPr>
            <a:spLocks noGrp="1"/>
          </p:cNvSpPr>
          <p:nvPr>
            <p:ph type="pic" sz="quarter" idx="46" hasCustomPrompt="1"/>
          </p:nvPr>
        </p:nvSpPr>
        <p:spPr>
          <a:xfrm>
            <a:off x="6785386" y="4492390"/>
            <a:ext cx="696732" cy="698500"/>
          </a:xfrm>
        </p:spPr>
        <p:txBody>
          <a:bodyPr/>
          <a:lstStyle>
            <a:lvl1pPr algn="ctr">
              <a:defRPr/>
            </a:lvl1pPr>
          </a:lstStyle>
          <a:p>
            <a:r>
              <a:rPr lang="en-GB"/>
              <a:t>Icon</a:t>
            </a:r>
          </a:p>
        </p:txBody>
      </p:sp>
      <p:sp>
        <p:nvSpPr>
          <p:cNvPr id="99" name="Text Placeholder 83">
            <a:extLst>
              <a:ext uri="{FF2B5EF4-FFF2-40B4-BE49-F238E27FC236}">
                <a16:creationId xmlns:a16="http://schemas.microsoft.com/office/drawing/2014/main" id="{C5D6F5F4-C987-5BC1-2B2C-9D77E0B3ADE3}"/>
              </a:ext>
            </a:extLst>
          </p:cNvPr>
          <p:cNvSpPr>
            <a:spLocks noGrp="1"/>
          </p:cNvSpPr>
          <p:nvPr>
            <p:ph type="body" sz="quarter" idx="47" hasCustomPrompt="1"/>
          </p:nvPr>
        </p:nvSpPr>
        <p:spPr>
          <a:xfrm>
            <a:off x="6213005" y="5510136"/>
            <a:ext cx="1841494" cy="682741"/>
          </a:xfrm>
        </p:spPr>
        <p:txBody>
          <a:bodyPr/>
          <a:lstStyle>
            <a:lvl1pPr algn="ctr">
              <a:defRPr sz="1200" cap="none" baseline="0"/>
            </a:lvl1pPr>
          </a:lstStyle>
          <a:p>
            <a:pPr lvl="0"/>
            <a:r>
              <a:rPr lang="en-GB"/>
              <a:t>INSERT TEXT</a:t>
            </a:r>
          </a:p>
        </p:txBody>
      </p:sp>
      <p:sp>
        <p:nvSpPr>
          <p:cNvPr id="20" name="Text Placeholder 81">
            <a:extLst>
              <a:ext uri="{FF2B5EF4-FFF2-40B4-BE49-F238E27FC236}">
                <a16:creationId xmlns:a16="http://schemas.microsoft.com/office/drawing/2014/main" id="{462A3405-9461-AF65-C03E-A55A1EB1B86B}"/>
              </a:ext>
            </a:extLst>
          </p:cNvPr>
          <p:cNvSpPr>
            <a:spLocks noGrp="1"/>
          </p:cNvSpPr>
          <p:nvPr>
            <p:ph type="body" sz="quarter" idx="49" hasCustomPrompt="1"/>
          </p:nvPr>
        </p:nvSpPr>
        <p:spPr>
          <a:xfrm>
            <a:off x="9234864" y="4333640"/>
            <a:ext cx="1015735" cy="1016000"/>
          </a:xfrm>
          <a:solidFill>
            <a:schemeClr val="accent1"/>
          </a:solidFill>
        </p:spPr>
        <p:txBody>
          <a:bodyPr/>
          <a:lstStyle>
            <a:lvl1pPr>
              <a:defRPr/>
            </a:lvl1pPr>
          </a:lstStyle>
          <a:p>
            <a:pPr lvl="0"/>
            <a:r>
              <a:rPr lang="en-GB"/>
              <a:t> </a:t>
            </a:r>
          </a:p>
        </p:txBody>
      </p:sp>
      <p:sp>
        <p:nvSpPr>
          <p:cNvPr id="24" name="Picture Placeholder 79">
            <a:extLst>
              <a:ext uri="{FF2B5EF4-FFF2-40B4-BE49-F238E27FC236}">
                <a16:creationId xmlns:a16="http://schemas.microsoft.com/office/drawing/2014/main" id="{1939CB60-5C14-40BA-788D-CE732D8BC1E9}"/>
              </a:ext>
            </a:extLst>
          </p:cNvPr>
          <p:cNvSpPr>
            <a:spLocks noGrp="1"/>
          </p:cNvSpPr>
          <p:nvPr>
            <p:ph type="pic" sz="quarter" idx="50" hasCustomPrompt="1"/>
          </p:nvPr>
        </p:nvSpPr>
        <p:spPr>
          <a:xfrm>
            <a:off x="9394365" y="4492390"/>
            <a:ext cx="696732" cy="698500"/>
          </a:xfrm>
        </p:spPr>
        <p:txBody>
          <a:bodyPr/>
          <a:lstStyle>
            <a:lvl1pPr algn="ctr">
              <a:defRPr/>
            </a:lvl1pPr>
          </a:lstStyle>
          <a:p>
            <a:r>
              <a:rPr lang="en-GB"/>
              <a:t>Icon</a:t>
            </a:r>
          </a:p>
        </p:txBody>
      </p:sp>
      <p:sp>
        <p:nvSpPr>
          <p:cNvPr id="29" name="Text Placeholder 83">
            <a:extLst>
              <a:ext uri="{FF2B5EF4-FFF2-40B4-BE49-F238E27FC236}">
                <a16:creationId xmlns:a16="http://schemas.microsoft.com/office/drawing/2014/main" id="{FA928C1A-54E0-4880-69EE-17AA86A8D284}"/>
              </a:ext>
            </a:extLst>
          </p:cNvPr>
          <p:cNvSpPr>
            <a:spLocks noGrp="1"/>
          </p:cNvSpPr>
          <p:nvPr>
            <p:ph type="body" sz="quarter" idx="51" hasCustomPrompt="1"/>
          </p:nvPr>
        </p:nvSpPr>
        <p:spPr>
          <a:xfrm>
            <a:off x="8821984" y="5510136"/>
            <a:ext cx="1841494" cy="682741"/>
          </a:xfrm>
        </p:spPr>
        <p:txBody>
          <a:bodyPr/>
          <a:lstStyle>
            <a:lvl1pPr algn="ctr">
              <a:defRPr sz="1200" cap="none" baseline="0"/>
            </a:lvl1pPr>
          </a:lstStyle>
          <a:p>
            <a:pPr lvl="0"/>
            <a:r>
              <a:rPr lang="en-GB"/>
              <a:t>INSERT TEXT</a:t>
            </a:r>
          </a:p>
        </p:txBody>
      </p:sp>
      <p:cxnSp>
        <p:nvCxnSpPr>
          <p:cNvPr id="33" name="Straight Connector 32">
            <a:extLst>
              <a:ext uri="{FF2B5EF4-FFF2-40B4-BE49-F238E27FC236}">
                <a16:creationId xmlns:a16="http://schemas.microsoft.com/office/drawing/2014/main" id="{69C31BE9-4E69-B839-730E-4060B6510369}"/>
              </a:ext>
            </a:extLst>
          </p:cNvPr>
          <p:cNvCxnSpPr>
            <a:cxnSpLocks/>
          </p:cNvCxnSpPr>
          <p:nvPr/>
        </p:nvCxnSpPr>
        <p:spPr>
          <a:xfrm>
            <a:off x="4524724" y="2194314"/>
            <a:ext cx="0" cy="1996687"/>
          </a:xfrm>
          <a:prstGeom prst="line">
            <a:avLst/>
          </a:prstGeom>
          <a:ln>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DF3C1F9B-FC93-6D97-DBB6-EDDE44FC5518}"/>
              </a:ext>
            </a:extLst>
          </p:cNvPr>
          <p:cNvCxnSpPr>
            <a:cxnSpLocks/>
          </p:cNvCxnSpPr>
          <p:nvPr/>
        </p:nvCxnSpPr>
        <p:spPr>
          <a:xfrm>
            <a:off x="7133885" y="2174144"/>
            <a:ext cx="0" cy="2016857"/>
          </a:xfrm>
          <a:prstGeom prst="line">
            <a:avLst/>
          </a:prstGeom>
          <a:ln>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512CC8CE-1A68-44AF-F17A-8841268E9C4E}"/>
              </a:ext>
            </a:extLst>
          </p:cNvPr>
          <p:cNvCxnSpPr>
            <a:cxnSpLocks/>
          </p:cNvCxnSpPr>
          <p:nvPr/>
        </p:nvCxnSpPr>
        <p:spPr>
          <a:xfrm>
            <a:off x="3220168" y="4191001"/>
            <a:ext cx="0" cy="1996687"/>
          </a:xfrm>
          <a:prstGeom prst="line">
            <a:avLst/>
          </a:prstGeom>
          <a:ln>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43566A91-D9D7-B5B9-5F6A-5F131AF7B662}"/>
              </a:ext>
            </a:extLst>
          </p:cNvPr>
          <p:cNvCxnSpPr>
            <a:cxnSpLocks/>
          </p:cNvCxnSpPr>
          <p:nvPr/>
        </p:nvCxnSpPr>
        <p:spPr>
          <a:xfrm>
            <a:off x="5829329" y="4191001"/>
            <a:ext cx="0" cy="1996687"/>
          </a:xfrm>
          <a:prstGeom prst="line">
            <a:avLst/>
          </a:prstGeom>
          <a:ln>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0525BABD-861C-C52C-76E9-71B1D23873C7}"/>
              </a:ext>
            </a:extLst>
          </p:cNvPr>
          <p:cNvCxnSpPr>
            <a:cxnSpLocks/>
          </p:cNvCxnSpPr>
          <p:nvPr/>
        </p:nvCxnSpPr>
        <p:spPr>
          <a:xfrm>
            <a:off x="8438242" y="4192547"/>
            <a:ext cx="0" cy="1996687"/>
          </a:xfrm>
          <a:prstGeom prst="line">
            <a:avLst/>
          </a:prstGeom>
          <a:ln>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sp>
        <p:nvSpPr>
          <p:cNvPr id="12" name="Text Placeholder 5">
            <a:extLst>
              <a:ext uri="{FF2B5EF4-FFF2-40B4-BE49-F238E27FC236}">
                <a16:creationId xmlns:a16="http://schemas.microsoft.com/office/drawing/2014/main" id="{FE2EB4A6-7345-42A9-CC05-F8E37910FCB8}"/>
              </a:ext>
            </a:extLst>
          </p:cNvPr>
          <p:cNvSpPr>
            <a:spLocks noGrp="1"/>
          </p:cNvSpPr>
          <p:nvPr>
            <p:ph type="body" sz="quarter" idx="71" hasCustomPrompt="1"/>
          </p:nvPr>
        </p:nvSpPr>
        <p:spPr>
          <a:xfrm>
            <a:off x="450733" y="1125736"/>
            <a:ext cx="10214489" cy="581145"/>
          </a:xfrm>
        </p:spPr>
        <p:txBody>
          <a:bodyPr/>
          <a:lstStyle>
            <a:lvl1pPr>
              <a:defRPr sz="1200"/>
            </a:lvl1pPr>
            <a:lvl2pPr>
              <a:defRPr sz="1200"/>
            </a:lvl2pPr>
            <a:lvl3pPr>
              <a:defRPr sz="1100"/>
            </a:lvl3pPr>
            <a:lvl4pPr>
              <a:defRPr sz="1050"/>
            </a:lvl4pPr>
            <a:lvl5pPr>
              <a:defRPr sz="1200"/>
            </a:lvl5pPr>
          </a:lstStyle>
          <a:p>
            <a:pPr lvl="0"/>
            <a:r>
              <a:rPr lang="en-GB"/>
              <a:t>Insert text</a:t>
            </a:r>
          </a:p>
          <a:p>
            <a:pPr lvl="1"/>
            <a:r>
              <a:rPr lang="en-GB"/>
              <a:t>Second level</a:t>
            </a:r>
          </a:p>
          <a:p>
            <a:pPr lvl="2"/>
            <a:r>
              <a:rPr lang="en-GB"/>
              <a:t>Third level</a:t>
            </a:r>
          </a:p>
          <a:p>
            <a:pPr lvl="3"/>
            <a:r>
              <a:rPr lang="en-GB"/>
              <a:t>Fourth level</a:t>
            </a:r>
          </a:p>
          <a:p>
            <a:pPr lvl="4"/>
            <a:r>
              <a:rPr lang="en-GB"/>
              <a:t>Fifth level</a:t>
            </a:r>
          </a:p>
        </p:txBody>
      </p:sp>
      <p:sp>
        <p:nvSpPr>
          <p:cNvPr id="14" name="Title 1">
            <a:extLst>
              <a:ext uri="{FF2B5EF4-FFF2-40B4-BE49-F238E27FC236}">
                <a16:creationId xmlns:a16="http://schemas.microsoft.com/office/drawing/2014/main" id="{F0FA17A5-F8DC-DF8F-5422-91F606F8BA96}"/>
              </a:ext>
            </a:extLst>
          </p:cNvPr>
          <p:cNvSpPr>
            <a:spLocks noGrp="1"/>
          </p:cNvSpPr>
          <p:nvPr>
            <p:ph type="title" hasCustomPrompt="1"/>
          </p:nvPr>
        </p:nvSpPr>
        <p:spPr>
          <a:xfrm>
            <a:off x="450733" y="460771"/>
            <a:ext cx="10214489" cy="558404"/>
          </a:xfrm>
        </p:spPr>
        <p:txBody>
          <a:bodyPr/>
          <a:lstStyle>
            <a:lvl1pPr>
              <a:defRPr sz="3199"/>
            </a:lvl1pPr>
          </a:lstStyle>
          <a:p>
            <a:r>
              <a:rPr lang="en-GB"/>
              <a:t>Insert title here</a:t>
            </a:r>
          </a:p>
        </p:txBody>
      </p:sp>
      <p:cxnSp>
        <p:nvCxnSpPr>
          <p:cNvPr id="2" name="Straight Connector 1">
            <a:extLst>
              <a:ext uri="{FF2B5EF4-FFF2-40B4-BE49-F238E27FC236}">
                <a16:creationId xmlns:a16="http://schemas.microsoft.com/office/drawing/2014/main" id="{B9E9679E-51C1-E8F6-E539-072BC14B6E42}"/>
              </a:ext>
            </a:extLst>
          </p:cNvPr>
          <p:cNvCxnSpPr/>
          <p:nvPr userDrawn="1"/>
        </p:nvCxnSpPr>
        <p:spPr>
          <a:xfrm>
            <a:off x="0" y="4191000"/>
            <a:ext cx="12188825" cy="0"/>
          </a:xfrm>
          <a:prstGeom prst="line">
            <a:avLst/>
          </a:prstGeom>
          <a:ln>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FA94AD86-3AEB-6EA6-0794-B8C1BB787F3B}"/>
              </a:ext>
            </a:extLst>
          </p:cNvPr>
          <p:cNvGrpSpPr/>
          <p:nvPr userDrawn="1"/>
        </p:nvGrpSpPr>
        <p:grpSpPr>
          <a:xfrm>
            <a:off x="-2177850" y="1"/>
            <a:ext cx="2116359" cy="4354799"/>
            <a:chOff x="-2170726" y="0"/>
            <a:chExt cx="2116910" cy="4354799"/>
          </a:xfrm>
        </p:grpSpPr>
        <p:grpSp>
          <p:nvGrpSpPr>
            <p:cNvPr id="16" name="Group 15">
              <a:extLst>
                <a:ext uri="{FF2B5EF4-FFF2-40B4-BE49-F238E27FC236}">
                  <a16:creationId xmlns:a16="http://schemas.microsoft.com/office/drawing/2014/main" id="{1A252382-E032-8E21-C29E-FE66A57D2AED}"/>
                </a:ext>
              </a:extLst>
            </p:cNvPr>
            <p:cNvGrpSpPr/>
            <p:nvPr userDrawn="1"/>
          </p:nvGrpSpPr>
          <p:grpSpPr>
            <a:xfrm>
              <a:off x="-2170726" y="0"/>
              <a:ext cx="2116910" cy="4354799"/>
              <a:chOff x="1841345" y="1593847"/>
              <a:chExt cx="2116910" cy="4354799"/>
            </a:xfrm>
          </p:grpSpPr>
          <p:sp>
            <p:nvSpPr>
              <p:cNvPr id="22" name="Rectangle 21">
                <a:extLst>
                  <a:ext uri="{FF2B5EF4-FFF2-40B4-BE49-F238E27FC236}">
                    <a16:creationId xmlns:a16="http://schemas.microsoft.com/office/drawing/2014/main" id="{D3DE1DDE-A99C-45E2-3EE0-76498E74624C}"/>
                  </a:ext>
                </a:extLst>
              </p:cNvPr>
              <p:cNvSpPr/>
              <p:nvPr/>
            </p:nvSpPr>
            <p:spPr>
              <a:xfrm>
                <a:off x="1841345" y="1593847"/>
                <a:ext cx="2094954" cy="4354799"/>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333333"/>
                  </a:solidFill>
                </a:endParaRPr>
              </a:p>
            </p:txBody>
          </p:sp>
          <p:sp>
            <p:nvSpPr>
              <p:cNvPr id="23" name="Rectangle 22">
                <a:extLst>
                  <a:ext uri="{FF2B5EF4-FFF2-40B4-BE49-F238E27FC236}">
                    <a16:creationId xmlns:a16="http://schemas.microsoft.com/office/drawing/2014/main" id="{87CFF2FC-A7E1-65A3-7B3B-1413A48897C4}"/>
                  </a:ext>
                </a:extLst>
              </p:cNvPr>
              <p:cNvSpPr/>
              <p:nvPr/>
            </p:nvSpPr>
            <p:spPr>
              <a:xfrm>
                <a:off x="1841345" y="1593847"/>
                <a:ext cx="2094953" cy="6882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799">
                  <a:solidFill>
                    <a:srgbClr val="333333"/>
                  </a:solidFill>
                </a:endParaRPr>
              </a:p>
            </p:txBody>
          </p:sp>
          <p:sp>
            <p:nvSpPr>
              <p:cNvPr id="30" name="TextBox 29">
                <a:extLst>
                  <a:ext uri="{FF2B5EF4-FFF2-40B4-BE49-F238E27FC236}">
                    <a16:creationId xmlns:a16="http://schemas.microsoft.com/office/drawing/2014/main" id="{3BBF70B0-6A24-7A30-A05B-E870F74A45EC}"/>
                  </a:ext>
                </a:extLst>
              </p:cNvPr>
              <p:cNvSpPr txBox="1"/>
              <p:nvPr/>
            </p:nvSpPr>
            <p:spPr>
              <a:xfrm>
                <a:off x="1986125" y="1707138"/>
                <a:ext cx="1805394" cy="461665"/>
              </a:xfrm>
              <a:prstGeom prst="rect">
                <a:avLst/>
              </a:prstGeom>
              <a:noFill/>
            </p:spPr>
            <p:txBody>
              <a:bodyPr wrap="square" rtlCol="0">
                <a:spAutoFit/>
              </a:bodyPr>
              <a:lstStyle/>
              <a:p>
                <a:pPr algn="ctr"/>
                <a:r>
                  <a:rPr lang="en-GB" sz="1200">
                    <a:solidFill>
                      <a:srgbClr val="333333"/>
                    </a:solidFill>
                    <a:latin typeface="+mn-lt"/>
                  </a:rPr>
                  <a:t>HOW TO USE BULLET POINTS</a:t>
                </a:r>
              </a:p>
            </p:txBody>
          </p:sp>
          <p:sp>
            <p:nvSpPr>
              <p:cNvPr id="31" name="TextBox 30">
                <a:extLst>
                  <a:ext uri="{FF2B5EF4-FFF2-40B4-BE49-F238E27FC236}">
                    <a16:creationId xmlns:a16="http://schemas.microsoft.com/office/drawing/2014/main" id="{88D336CF-5A77-9407-EBB0-3EBC8805E6BF}"/>
                  </a:ext>
                </a:extLst>
              </p:cNvPr>
              <p:cNvSpPr txBox="1"/>
              <p:nvPr/>
            </p:nvSpPr>
            <p:spPr>
              <a:xfrm>
                <a:off x="1863302" y="4421432"/>
                <a:ext cx="2094953" cy="553998"/>
              </a:xfrm>
              <a:prstGeom prst="rect">
                <a:avLst/>
              </a:prstGeom>
              <a:noFill/>
            </p:spPr>
            <p:txBody>
              <a:bodyPr wrap="square" rtlCol="0">
                <a:spAutoFit/>
              </a:bodyPr>
              <a:lstStyle/>
              <a:p>
                <a:r>
                  <a:rPr lang="en-GB" sz="1000" b="1">
                    <a:solidFill>
                      <a:srgbClr val="333333"/>
                    </a:solidFill>
                  </a:rPr>
                  <a:t>3. </a:t>
                </a:r>
                <a:r>
                  <a:rPr lang="en-GB" sz="1000">
                    <a:solidFill>
                      <a:srgbClr val="333333"/>
                    </a:solidFill>
                  </a:rPr>
                  <a:t>If you want to remove them, just click the </a:t>
                </a:r>
                <a:r>
                  <a:rPr lang="en-GB" sz="1000" b="0">
                    <a:solidFill>
                      <a:srgbClr val="333333"/>
                    </a:solidFill>
                    <a:latin typeface="Arial" panose="020B0604020202020204" pitchFamily="34" charset="0"/>
                  </a:rPr>
                  <a:t>Decrease List Level </a:t>
                </a:r>
                <a:r>
                  <a:rPr lang="en-GB" sz="1000" b="0">
                    <a:solidFill>
                      <a:srgbClr val="333333"/>
                    </a:solidFill>
                  </a:rPr>
                  <a:t>button.</a:t>
                </a:r>
                <a:endParaRPr lang="en-GB" sz="1000" b="1">
                  <a:solidFill>
                    <a:srgbClr val="333333"/>
                  </a:solidFill>
                </a:endParaRPr>
              </a:p>
            </p:txBody>
          </p:sp>
          <p:sp>
            <p:nvSpPr>
              <p:cNvPr id="34" name="TextBox 33">
                <a:extLst>
                  <a:ext uri="{FF2B5EF4-FFF2-40B4-BE49-F238E27FC236}">
                    <a16:creationId xmlns:a16="http://schemas.microsoft.com/office/drawing/2014/main" id="{CE6F45BE-2509-9F52-E099-2366E8139C79}"/>
                  </a:ext>
                </a:extLst>
              </p:cNvPr>
              <p:cNvSpPr txBox="1"/>
              <p:nvPr/>
            </p:nvSpPr>
            <p:spPr>
              <a:xfrm>
                <a:off x="1863302" y="2358061"/>
                <a:ext cx="2094953" cy="553998"/>
              </a:xfrm>
              <a:prstGeom prst="rect">
                <a:avLst/>
              </a:prstGeom>
              <a:noFill/>
            </p:spPr>
            <p:txBody>
              <a:bodyPr wrap="square" rtlCol="0">
                <a:spAutoFit/>
              </a:bodyPr>
              <a:lstStyle/>
              <a:p>
                <a:r>
                  <a:rPr lang="en-GB" sz="1000" b="1">
                    <a:solidFill>
                      <a:srgbClr val="333333"/>
                    </a:solidFill>
                  </a:rPr>
                  <a:t>1. </a:t>
                </a:r>
                <a:r>
                  <a:rPr lang="en-GB" sz="1000">
                    <a:solidFill>
                      <a:srgbClr val="333333"/>
                    </a:solidFill>
                  </a:rPr>
                  <a:t>If you want to use your pre-formatted bullets, click on the </a:t>
                </a:r>
                <a:r>
                  <a:rPr lang="en-GB" sz="1000" b="0">
                    <a:solidFill>
                      <a:srgbClr val="333333"/>
                    </a:solidFill>
                    <a:latin typeface="Arial" panose="020B0604020202020204" pitchFamily="34" charset="0"/>
                  </a:rPr>
                  <a:t>Increase List Level </a:t>
                </a:r>
                <a:r>
                  <a:rPr lang="en-GB" sz="1000" b="0">
                    <a:solidFill>
                      <a:srgbClr val="333333"/>
                    </a:solidFill>
                  </a:rPr>
                  <a:t>button.</a:t>
                </a:r>
              </a:p>
            </p:txBody>
          </p:sp>
          <p:sp>
            <p:nvSpPr>
              <p:cNvPr id="35" name="TextBox 34">
                <a:extLst>
                  <a:ext uri="{FF2B5EF4-FFF2-40B4-BE49-F238E27FC236}">
                    <a16:creationId xmlns:a16="http://schemas.microsoft.com/office/drawing/2014/main" id="{F91C22FB-08EF-0CFB-A1AD-7032E7A350DE}"/>
                  </a:ext>
                </a:extLst>
              </p:cNvPr>
              <p:cNvSpPr txBox="1"/>
              <p:nvPr/>
            </p:nvSpPr>
            <p:spPr>
              <a:xfrm>
                <a:off x="1863302" y="3822005"/>
                <a:ext cx="2094953" cy="553998"/>
              </a:xfrm>
              <a:prstGeom prst="rect">
                <a:avLst/>
              </a:prstGeom>
              <a:noFill/>
            </p:spPr>
            <p:txBody>
              <a:bodyPr wrap="square" rtlCol="0">
                <a:spAutoFit/>
              </a:bodyPr>
              <a:lstStyle/>
              <a:p>
                <a:r>
                  <a:rPr lang="en-GB" sz="1000" b="1">
                    <a:solidFill>
                      <a:srgbClr val="333333"/>
                    </a:solidFill>
                  </a:rPr>
                  <a:t>2. </a:t>
                </a:r>
                <a:r>
                  <a:rPr lang="en-GB" sz="1000">
                    <a:solidFill>
                      <a:srgbClr val="333333"/>
                    </a:solidFill>
                  </a:rPr>
                  <a:t>To indent your bullets </a:t>
                </a:r>
                <a:br>
                  <a:rPr lang="en-GB" sz="1000">
                    <a:solidFill>
                      <a:srgbClr val="333333"/>
                    </a:solidFill>
                  </a:rPr>
                </a:br>
                <a:r>
                  <a:rPr lang="en-GB" sz="1000">
                    <a:solidFill>
                      <a:srgbClr val="333333"/>
                    </a:solidFill>
                  </a:rPr>
                  <a:t>to the next level, click on</a:t>
                </a:r>
                <a:r>
                  <a:rPr lang="en-GB" sz="1000" b="1">
                    <a:solidFill>
                      <a:srgbClr val="333333"/>
                    </a:solidFill>
                  </a:rPr>
                  <a:t> </a:t>
                </a:r>
                <a:r>
                  <a:rPr lang="en-GB" sz="1000" b="0">
                    <a:solidFill>
                      <a:srgbClr val="333333"/>
                    </a:solidFill>
                    <a:latin typeface="Arial" panose="020B0604020202020204" pitchFamily="34" charset="0"/>
                  </a:rPr>
                  <a:t>Increase List Level </a:t>
                </a:r>
                <a:r>
                  <a:rPr lang="en-GB" sz="1000" b="0">
                    <a:solidFill>
                      <a:srgbClr val="333333"/>
                    </a:solidFill>
                  </a:rPr>
                  <a:t>again</a:t>
                </a:r>
                <a:r>
                  <a:rPr lang="en-GB" sz="1000">
                    <a:solidFill>
                      <a:srgbClr val="333333"/>
                    </a:solidFill>
                  </a:rPr>
                  <a:t>.</a:t>
                </a:r>
              </a:p>
            </p:txBody>
          </p:sp>
        </p:grpSp>
        <p:pic>
          <p:nvPicPr>
            <p:cNvPr id="17" name="Picture 16">
              <a:extLst>
                <a:ext uri="{FF2B5EF4-FFF2-40B4-BE49-F238E27FC236}">
                  <a16:creationId xmlns:a16="http://schemas.microsoft.com/office/drawing/2014/main" id="{D5936C69-0830-42A3-39F8-5A7FE72A1BFA}"/>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743959" y="1421385"/>
              <a:ext cx="1257300" cy="733425"/>
            </a:xfrm>
            <a:prstGeom prst="rect">
              <a:avLst/>
            </a:prstGeom>
          </p:spPr>
        </p:pic>
        <p:sp>
          <p:nvSpPr>
            <p:cNvPr id="18" name="Oval 17">
              <a:extLst>
                <a:ext uri="{FF2B5EF4-FFF2-40B4-BE49-F238E27FC236}">
                  <a16:creationId xmlns:a16="http://schemas.microsoft.com/office/drawing/2014/main" id="{46120EB7-F814-8071-D5F1-7E425CAA9B74}"/>
                </a:ext>
              </a:extLst>
            </p:cNvPr>
            <p:cNvSpPr/>
            <p:nvPr userDrawn="1"/>
          </p:nvSpPr>
          <p:spPr>
            <a:xfrm>
              <a:off x="-833829" y="1427869"/>
              <a:ext cx="365461" cy="365461"/>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Aft>
                  <a:spcPts val="600"/>
                </a:spcAft>
              </a:pPr>
              <a:endParaRPr lang="en-GB" sz="1400"/>
            </a:p>
          </p:txBody>
        </p:sp>
        <p:pic>
          <p:nvPicPr>
            <p:cNvPr id="19" name="Picture 18">
              <a:extLst>
                <a:ext uri="{FF2B5EF4-FFF2-40B4-BE49-F238E27FC236}">
                  <a16:creationId xmlns:a16="http://schemas.microsoft.com/office/drawing/2014/main" id="{83A9E2B0-7BEF-77DA-AC14-900508C12D08}"/>
                </a:ext>
              </a:extLst>
            </p:cNvPr>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1743959" y="3490852"/>
              <a:ext cx="1257300" cy="723900"/>
            </a:xfrm>
            <a:prstGeom prst="rect">
              <a:avLst/>
            </a:prstGeom>
          </p:spPr>
        </p:pic>
        <p:sp>
          <p:nvSpPr>
            <p:cNvPr id="21" name="Oval 20">
              <a:extLst>
                <a:ext uri="{FF2B5EF4-FFF2-40B4-BE49-F238E27FC236}">
                  <a16:creationId xmlns:a16="http://schemas.microsoft.com/office/drawing/2014/main" id="{10871A0E-506C-E78C-B025-EECEE6E60B8E}"/>
                </a:ext>
              </a:extLst>
            </p:cNvPr>
            <p:cNvSpPr/>
            <p:nvPr userDrawn="1"/>
          </p:nvSpPr>
          <p:spPr>
            <a:xfrm>
              <a:off x="-1055285" y="3502818"/>
              <a:ext cx="365461" cy="365461"/>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Aft>
                  <a:spcPts val="600"/>
                </a:spcAft>
              </a:pPr>
              <a:endParaRPr lang="en-GB" sz="1400"/>
            </a:p>
          </p:txBody>
        </p:sp>
      </p:grpSp>
      <p:cxnSp>
        <p:nvCxnSpPr>
          <p:cNvPr id="38" name="Straight Connector 37">
            <a:extLst>
              <a:ext uri="{FF2B5EF4-FFF2-40B4-BE49-F238E27FC236}">
                <a16:creationId xmlns:a16="http://schemas.microsoft.com/office/drawing/2014/main" id="{8ECF4D85-67B0-CAA1-75A7-84B357D2A6E6}"/>
              </a:ext>
            </a:extLst>
          </p:cNvPr>
          <p:cNvCxnSpPr>
            <a:cxnSpLocks/>
          </p:cNvCxnSpPr>
          <p:nvPr userDrawn="1"/>
        </p:nvCxnSpPr>
        <p:spPr>
          <a:xfrm>
            <a:off x="4524724" y="2194314"/>
            <a:ext cx="0" cy="1996687"/>
          </a:xfrm>
          <a:prstGeom prst="line">
            <a:avLst/>
          </a:prstGeom>
          <a:ln>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D8D163A0-E12A-9DFF-4BCB-BEAE2A2C6D8D}"/>
              </a:ext>
            </a:extLst>
          </p:cNvPr>
          <p:cNvCxnSpPr>
            <a:cxnSpLocks/>
          </p:cNvCxnSpPr>
          <p:nvPr userDrawn="1"/>
        </p:nvCxnSpPr>
        <p:spPr>
          <a:xfrm>
            <a:off x="7133885" y="2174144"/>
            <a:ext cx="0" cy="2016857"/>
          </a:xfrm>
          <a:prstGeom prst="line">
            <a:avLst/>
          </a:prstGeom>
          <a:ln>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37A45B45-1A95-758B-DF4D-C5534FA9C04B}"/>
              </a:ext>
            </a:extLst>
          </p:cNvPr>
          <p:cNvCxnSpPr>
            <a:cxnSpLocks/>
          </p:cNvCxnSpPr>
          <p:nvPr userDrawn="1"/>
        </p:nvCxnSpPr>
        <p:spPr>
          <a:xfrm>
            <a:off x="3220168" y="4191001"/>
            <a:ext cx="0" cy="1996687"/>
          </a:xfrm>
          <a:prstGeom prst="line">
            <a:avLst/>
          </a:prstGeom>
          <a:ln>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94D82864-0E4E-AAFE-715A-28189C648B05}"/>
              </a:ext>
            </a:extLst>
          </p:cNvPr>
          <p:cNvCxnSpPr>
            <a:cxnSpLocks/>
          </p:cNvCxnSpPr>
          <p:nvPr userDrawn="1"/>
        </p:nvCxnSpPr>
        <p:spPr>
          <a:xfrm>
            <a:off x="5829329" y="4191001"/>
            <a:ext cx="0" cy="1996687"/>
          </a:xfrm>
          <a:prstGeom prst="line">
            <a:avLst/>
          </a:prstGeom>
          <a:ln>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07D9D522-8501-0D0E-E0C0-946F3504EB7E}"/>
              </a:ext>
            </a:extLst>
          </p:cNvPr>
          <p:cNvCxnSpPr>
            <a:cxnSpLocks/>
          </p:cNvCxnSpPr>
          <p:nvPr userDrawn="1"/>
        </p:nvCxnSpPr>
        <p:spPr>
          <a:xfrm>
            <a:off x="8438242" y="4192547"/>
            <a:ext cx="0" cy="1996687"/>
          </a:xfrm>
          <a:prstGeom prst="line">
            <a:avLst/>
          </a:prstGeom>
          <a:ln>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grpSp>
        <p:nvGrpSpPr>
          <p:cNvPr id="44" name="Group 43">
            <a:extLst>
              <a:ext uri="{FF2B5EF4-FFF2-40B4-BE49-F238E27FC236}">
                <a16:creationId xmlns:a16="http://schemas.microsoft.com/office/drawing/2014/main" id="{B9D1DFBC-89E7-95E6-EAB9-B76CD57FC956}"/>
              </a:ext>
            </a:extLst>
          </p:cNvPr>
          <p:cNvGrpSpPr/>
          <p:nvPr userDrawn="1"/>
        </p:nvGrpSpPr>
        <p:grpSpPr>
          <a:xfrm>
            <a:off x="12334791" y="0"/>
            <a:ext cx="2094408" cy="3914775"/>
            <a:chOff x="-2178418" y="4487679"/>
            <a:chExt cx="2094954" cy="3914775"/>
          </a:xfrm>
        </p:grpSpPr>
        <p:sp>
          <p:nvSpPr>
            <p:cNvPr id="45" name="Rectangle 44">
              <a:extLst>
                <a:ext uri="{FF2B5EF4-FFF2-40B4-BE49-F238E27FC236}">
                  <a16:creationId xmlns:a16="http://schemas.microsoft.com/office/drawing/2014/main" id="{B577EA00-0321-7A7F-7ED2-3C7925DFED34}"/>
                </a:ext>
              </a:extLst>
            </p:cNvPr>
            <p:cNvSpPr/>
            <p:nvPr/>
          </p:nvSpPr>
          <p:spPr>
            <a:xfrm>
              <a:off x="-2178418" y="4487680"/>
              <a:ext cx="2094954" cy="3914774"/>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333333"/>
                </a:solidFill>
              </a:endParaRPr>
            </a:p>
          </p:txBody>
        </p:sp>
        <p:sp>
          <p:nvSpPr>
            <p:cNvPr id="46" name="Rectangle 45">
              <a:extLst>
                <a:ext uri="{FF2B5EF4-FFF2-40B4-BE49-F238E27FC236}">
                  <a16:creationId xmlns:a16="http://schemas.microsoft.com/office/drawing/2014/main" id="{C26FAB2C-4E02-F344-7E06-9E63CFF521E8}"/>
                </a:ext>
              </a:extLst>
            </p:cNvPr>
            <p:cNvSpPr/>
            <p:nvPr/>
          </p:nvSpPr>
          <p:spPr>
            <a:xfrm>
              <a:off x="-2178418" y="4487679"/>
              <a:ext cx="2094954" cy="55616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799">
                <a:solidFill>
                  <a:srgbClr val="333333"/>
                </a:solidFill>
              </a:endParaRPr>
            </a:p>
          </p:txBody>
        </p:sp>
        <p:sp>
          <p:nvSpPr>
            <p:cNvPr id="47" name="TextBox 46">
              <a:extLst>
                <a:ext uri="{FF2B5EF4-FFF2-40B4-BE49-F238E27FC236}">
                  <a16:creationId xmlns:a16="http://schemas.microsoft.com/office/drawing/2014/main" id="{52930762-9270-CC42-5F82-0B4158CD02E3}"/>
                </a:ext>
              </a:extLst>
            </p:cNvPr>
            <p:cNvSpPr txBox="1"/>
            <p:nvPr/>
          </p:nvSpPr>
          <p:spPr>
            <a:xfrm>
              <a:off x="-1943077" y="4533656"/>
              <a:ext cx="1668186" cy="461665"/>
            </a:xfrm>
            <a:prstGeom prst="rect">
              <a:avLst/>
            </a:prstGeom>
            <a:noFill/>
          </p:spPr>
          <p:txBody>
            <a:bodyPr wrap="square" rtlCol="0">
              <a:spAutoFit/>
            </a:bodyPr>
            <a:lstStyle/>
            <a:p>
              <a:pPr algn="ctr"/>
              <a:r>
                <a:rPr lang="en-GB" sz="1200">
                  <a:solidFill>
                    <a:srgbClr val="333333"/>
                  </a:solidFill>
                  <a:latin typeface="+mn-lt"/>
                </a:rPr>
                <a:t>HOW TO INSERT AN ICON</a:t>
              </a:r>
            </a:p>
          </p:txBody>
        </p:sp>
        <p:sp>
          <p:nvSpPr>
            <p:cNvPr id="48" name="TextBox 47">
              <a:extLst>
                <a:ext uri="{FF2B5EF4-FFF2-40B4-BE49-F238E27FC236}">
                  <a16:creationId xmlns:a16="http://schemas.microsoft.com/office/drawing/2014/main" id="{C7F632CD-A1D4-ABFD-7B52-7966DF80A818}"/>
                </a:ext>
              </a:extLst>
            </p:cNvPr>
            <p:cNvSpPr txBox="1"/>
            <p:nvPr/>
          </p:nvSpPr>
          <p:spPr>
            <a:xfrm>
              <a:off x="-2156460" y="5847658"/>
              <a:ext cx="1976174" cy="861774"/>
            </a:xfrm>
            <a:prstGeom prst="rect">
              <a:avLst/>
            </a:prstGeom>
            <a:noFill/>
          </p:spPr>
          <p:txBody>
            <a:bodyPr wrap="square" rtlCol="0">
              <a:spAutoFit/>
            </a:bodyPr>
            <a:lstStyle/>
            <a:p>
              <a:r>
                <a:rPr lang="en-GB" sz="1000" b="1">
                  <a:solidFill>
                    <a:srgbClr val="333333"/>
                  </a:solidFill>
                </a:rPr>
                <a:t>2. </a:t>
              </a:r>
              <a:r>
                <a:rPr lang="en-GB" sz="1000">
                  <a:solidFill>
                    <a:srgbClr val="333333"/>
                  </a:solidFill>
                </a:rPr>
                <a:t>Click on the </a:t>
              </a:r>
              <a:r>
                <a:rPr lang="en-GB" sz="1000" b="0">
                  <a:solidFill>
                    <a:srgbClr val="333333"/>
                  </a:solidFill>
                  <a:latin typeface="Arial" panose="020B0604020202020204" pitchFamily="34" charset="0"/>
                </a:rPr>
                <a:t>shape </a:t>
              </a:r>
              <a:r>
                <a:rPr lang="en-GB" sz="1000">
                  <a:solidFill>
                    <a:srgbClr val="333333"/>
                  </a:solidFill>
                </a:rPr>
                <a:t>you wish to add your icon to and choose the icon needed from the PPT Icon Library.</a:t>
              </a:r>
              <a:br>
                <a:rPr lang="en-GB" sz="1000">
                  <a:solidFill>
                    <a:srgbClr val="333333"/>
                  </a:solidFill>
                </a:rPr>
              </a:br>
              <a:r>
                <a:rPr lang="en-GB" sz="1000">
                  <a:solidFill>
                    <a:srgbClr val="333333"/>
                  </a:solidFill>
                </a:rPr>
                <a:t>Insert &gt; Icons</a:t>
              </a:r>
            </a:p>
          </p:txBody>
        </p:sp>
        <p:sp>
          <p:nvSpPr>
            <p:cNvPr id="49" name="TextBox 48">
              <a:extLst>
                <a:ext uri="{FF2B5EF4-FFF2-40B4-BE49-F238E27FC236}">
                  <a16:creationId xmlns:a16="http://schemas.microsoft.com/office/drawing/2014/main" id="{2E32B78D-0C91-9FEA-99F1-13D974F38654}"/>
                </a:ext>
              </a:extLst>
            </p:cNvPr>
            <p:cNvSpPr txBox="1"/>
            <p:nvPr/>
          </p:nvSpPr>
          <p:spPr>
            <a:xfrm>
              <a:off x="-2156460" y="6706540"/>
              <a:ext cx="1881569" cy="861774"/>
            </a:xfrm>
            <a:prstGeom prst="rect">
              <a:avLst/>
            </a:prstGeom>
            <a:noFill/>
          </p:spPr>
          <p:txBody>
            <a:bodyPr wrap="square" rtlCol="0">
              <a:spAutoFit/>
            </a:bodyPr>
            <a:lstStyle/>
            <a:p>
              <a:r>
                <a:rPr lang="en-GB" sz="1000" b="1">
                  <a:solidFill>
                    <a:srgbClr val="333333"/>
                  </a:solidFill>
                </a:rPr>
                <a:t>3. </a:t>
              </a:r>
              <a:r>
                <a:rPr lang="en-GB" sz="1000">
                  <a:solidFill>
                    <a:srgbClr val="333333"/>
                  </a:solidFill>
                </a:rPr>
                <a:t>Click on the </a:t>
              </a:r>
              <a:r>
                <a:rPr lang="en-GB" sz="1000" b="0">
                  <a:solidFill>
                    <a:srgbClr val="333333"/>
                  </a:solidFill>
                  <a:latin typeface="Arial" panose="020B0604020202020204" pitchFamily="34" charset="0"/>
                </a:rPr>
                <a:t>Format Picture/Format Graphic </a:t>
              </a:r>
              <a:r>
                <a:rPr lang="en-GB" sz="1000">
                  <a:solidFill>
                    <a:srgbClr val="333333"/>
                  </a:solidFill>
                </a:rPr>
                <a:t>tab in the ribbon and choose </a:t>
              </a:r>
              <a:r>
                <a:rPr lang="en-GB" sz="1000" b="0">
                  <a:solidFill>
                    <a:srgbClr val="333333"/>
                  </a:solidFill>
                  <a:latin typeface="Arial" panose="020B0604020202020204" pitchFamily="34" charset="0"/>
                </a:rPr>
                <a:t>Crop</a:t>
              </a:r>
              <a:r>
                <a:rPr lang="en-GB" sz="1000">
                  <a:solidFill>
                    <a:srgbClr val="333333"/>
                  </a:solidFill>
                </a:rPr>
                <a:t> option to edit the position and composition of your icon.</a:t>
              </a:r>
            </a:p>
          </p:txBody>
        </p:sp>
        <p:sp>
          <p:nvSpPr>
            <p:cNvPr id="50" name="TextBox 49">
              <a:extLst>
                <a:ext uri="{FF2B5EF4-FFF2-40B4-BE49-F238E27FC236}">
                  <a16:creationId xmlns:a16="http://schemas.microsoft.com/office/drawing/2014/main" id="{CAC7A5E9-56BB-973F-E200-9D3196A19EF6}"/>
                </a:ext>
              </a:extLst>
            </p:cNvPr>
            <p:cNvSpPr txBox="1"/>
            <p:nvPr/>
          </p:nvSpPr>
          <p:spPr>
            <a:xfrm>
              <a:off x="-2156460" y="7748950"/>
              <a:ext cx="2032272" cy="553998"/>
            </a:xfrm>
            <a:prstGeom prst="rect">
              <a:avLst/>
            </a:prstGeom>
            <a:noFill/>
          </p:spPr>
          <p:txBody>
            <a:bodyPr wrap="square" rtlCol="0">
              <a:spAutoFit/>
            </a:bodyPr>
            <a:lstStyle/>
            <a:p>
              <a:r>
                <a:rPr lang="en-GB" sz="1000" b="1">
                  <a:solidFill>
                    <a:srgbClr val="333333"/>
                  </a:solidFill>
                </a:rPr>
                <a:t>4. </a:t>
              </a:r>
              <a:r>
                <a:rPr lang="en-GB" sz="1000">
                  <a:solidFill>
                    <a:srgbClr val="333333"/>
                  </a:solidFill>
                </a:rPr>
                <a:t>Click on the drop down arrow and choose </a:t>
              </a:r>
              <a:r>
                <a:rPr lang="en-GB" sz="1000" b="0">
                  <a:solidFill>
                    <a:srgbClr val="333333"/>
                  </a:solidFill>
                  <a:latin typeface="Arial" panose="020B0604020202020204" pitchFamily="34" charset="0"/>
                </a:rPr>
                <a:t>Fit</a:t>
              </a:r>
              <a:r>
                <a:rPr lang="en-GB" sz="1000">
                  <a:solidFill>
                    <a:srgbClr val="333333"/>
                  </a:solidFill>
                </a:rPr>
                <a:t> to fit the icon to the placeholder.</a:t>
              </a:r>
            </a:p>
          </p:txBody>
        </p:sp>
        <p:sp>
          <p:nvSpPr>
            <p:cNvPr id="51" name="TextBox 50">
              <a:extLst>
                <a:ext uri="{FF2B5EF4-FFF2-40B4-BE49-F238E27FC236}">
                  <a16:creationId xmlns:a16="http://schemas.microsoft.com/office/drawing/2014/main" id="{ED3904F4-0B9F-F7C5-F289-DC32F475BDC3}"/>
                </a:ext>
              </a:extLst>
            </p:cNvPr>
            <p:cNvSpPr txBox="1"/>
            <p:nvPr/>
          </p:nvSpPr>
          <p:spPr>
            <a:xfrm>
              <a:off x="-2156460" y="5119692"/>
              <a:ext cx="1976174" cy="707886"/>
            </a:xfrm>
            <a:prstGeom prst="rect">
              <a:avLst/>
            </a:prstGeom>
            <a:noFill/>
          </p:spPr>
          <p:txBody>
            <a:bodyPr wrap="square" rtlCol="0">
              <a:spAutoFit/>
            </a:bodyPr>
            <a:lstStyle/>
            <a:p>
              <a:r>
                <a:rPr lang="en-GB" sz="1000" b="1">
                  <a:solidFill>
                    <a:srgbClr val="333333"/>
                  </a:solidFill>
                </a:rPr>
                <a:t>1. </a:t>
              </a:r>
              <a:r>
                <a:rPr lang="en-GB" sz="1000">
                  <a:solidFill>
                    <a:srgbClr val="333333"/>
                  </a:solidFill>
                </a:rPr>
                <a:t>To replace an existing icon, first delete it. Only use icons from the PowerPoint icon library: </a:t>
              </a:r>
              <a:r>
                <a:rPr lang="en-GB" sz="1000">
                  <a:solidFill>
                    <a:srgbClr val="333333"/>
                  </a:solidFill>
                  <a:latin typeface="Arial" panose="020B0604020202020204" pitchFamily="34" charset="0"/>
                </a:rPr>
                <a:t>Insert &gt; Icons. </a:t>
              </a:r>
            </a:p>
          </p:txBody>
        </p:sp>
      </p:grpSp>
      <p:pic>
        <p:nvPicPr>
          <p:cNvPr id="54" name="Graphic 53">
            <a:extLst>
              <a:ext uri="{FF2B5EF4-FFF2-40B4-BE49-F238E27FC236}">
                <a16:creationId xmlns:a16="http://schemas.microsoft.com/office/drawing/2014/main" id="{861935B2-D56F-227D-DE77-9C53A3A13156}"/>
              </a:ext>
            </a:extLst>
          </p:cNvPr>
          <p:cNvPicPr>
            <a:picLocks noChangeAspect="1"/>
          </p:cNvPicPr>
          <p:nvPr userDrawn="1"/>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0954264" y="449778"/>
            <a:ext cx="566076" cy="566223"/>
          </a:xfrm>
          <a:prstGeom prst="rect">
            <a:avLst/>
          </a:prstGeom>
        </p:spPr>
      </p:pic>
      <p:sp>
        <p:nvSpPr>
          <p:cNvPr id="55" name="Footer Placeholder 4">
            <a:extLst>
              <a:ext uri="{FF2B5EF4-FFF2-40B4-BE49-F238E27FC236}">
                <a16:creationId xmlns:a16="http://schemas.microsoft.com/office/drawing/2014/main" id="{2B7E93F5-7DD6-D8BF-4D39-E99B4DE7522C}"/>
              </a:ext>
            </a:extLst>
          </p:cNvPr>
          <p:cNvSpPr>
            <a:spLocks noGrp="1"/>
          </p:cNvSpPr>
          <p:nvPr>
            <p:ph type="ftr" sz="quarter" idx="3"/>
          </p:nvPr>
        </p:nvSpPr>
        <p:spPr>
          <a:xfrm rot="5400000">
            <a:off x="8770654" y="3198629"/>
            <a:ext cx="6616800" cy="219543"/>
          </a:xfrm>
          <a:prstGeom prst="rect">
            <a:avLst/>
          </a:prstGeom>
          <a:solidFill>
            <a:schemeClr val="accent1"/>
          </a:solidFill>
        </p:spPr>
        <p:txBody>
          <a:bodyPr wrap="square" rtlCol="0" anchor="ctr">
            <a:noAutofit/>
          </a:bodyPr>
          <a:lstStyle>
            <a:lvl1pPr algn="ctr">
              <a:lnSpc>
                <a:spcPct val="100000"/>
              </a:lnSpc>
              <a:spcAft>
                <a:spcPts val="1200"/>
              </a:spcAft>
              <a:defRPr lang="en-GB" sz="900" b="0" spc="100" baseline="0" smtClean="0"/>
            </a:lvl1pPr>
          </a:lstStyle>
          <a:p>
            <a:r>
              <a:rPr lang="en-IN"/>
              <a:t>SECTION TITLE</a:t>
            </a:r>
          </a:p>
        </p:txBody>
      </p:sp>
      <p:sp>
        <p:nvSpPr>
          <p:cNvPr id="57" name="Slide Number Placeholder 46">
            <a:extLst>
              <a:ext uri="{FF2B5EF4-FFF2-40B4-BE49-F238E27FC236}">
                <a16:creationId xmlns:a16="http://schemas.microsoft.com/office/drawing/2014/main" id="{B8F55C06-92BE-6B71-4812-FD40D557262E}"/>
              </a:ext>
            </a:extLst>
          </p:cNvPr>
          <p:cNvSpPr>
            <a:spLocks noGrp="1"/>
          </p:cNvSpPr>
          <p:nvPr>
            <p:ph type="sldNum" sz="quarter" idx="72"/>
          </p:nvPr>
        </p:nvSpPr>
        <p:spPr>
          <a:xfrm>
            <a:off x="11967901" y="6617924"/>
            <a:ext cx="220924" cy="240077"/>
          </a:xfrm>
          <a:prstGeom prst="rect">
            <a:avLst/>
          </a:prstGeom>
          <a:solidFill>
            <a:schemeClr val="accent1"/>
          </a:solidFill>
        </p:spPr>
        <p:txBody>
          <a:bodyPr/>
          <a:lstStyle/>
          <a:p>
            <a:fld id="{BB07EAE1-021A-493C-B07F-6FE9E5D11BEB}" type="slidenum">
              <a:rPr lang="en-GB" smtClean="0"/>
              <a:pPr/>
              <a:t>‹#›</a:t>
            </a:fld>
            <a:endParaRPr lang="en-GB"/>
          </a:p>
        </p:txBody>
      </p:sp>
    </p:spTree>
    <p:custDataLst>
      <p:tags r:id="rId1"/>
    </p:custDataLst>
    <p:extLst>
      <p:ext uri="{BB962C8B-B14F-4D97-AF65-F5344CB8AC3E}">
        <p14:creationId xmlns:p14="http://schemas.microsoft.com/office/powerpoint/2010/main" val="3300758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Savills at a glance">
    <p:spTree>
      <p:nvGrpSpPr>
        <p:cNvPr id="1" name=""/>
        <p:cNvGrpSpPr/>
        <p:nvPr/>
      </p:nvGrpSpPr>
      <p:grpSpPr>
        <a:xfrm>
          <a:off x="0" y="0"/>
          <a:ext cx="0" cy="0"/>
          <a:chOff x="0" y="0"/>
          <a:chExt cx="0" cy="0"/>
        </a:xfrm>
      </p:grpSpPr>
      <p:cxnSp>
        <p:nvCxnSpPr>
          <p:cNvPr id="12" name="Straight Connector 11">
            <a:extLst>
              <a:ext uri="{FF2B5EF4-FFF2-40B4-BE49-F238E27FC236}">
                <a16:creationId xmlns:a16="http://schemas.microsoft.com/office/drawing/2014/main" id="{F2A3A011-97BD-69A2-5391-998EE103A0EB}"/>
              </a:ext>
            </a:extLst>
          </p:cNvPr>
          <p:cNvCxnSpPr>
            <a:cxnSpLocks/>
          </p:cNvCxnSpPr>
          <p:nvPr/>
        </p:nvCxnSpPr>
        <p:spPr>
          <a:xfrm>
            <a:off x="4812047" y="879863"/>
            <a:ext cx="612615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AFA713EF-7A5A-1AEF-2203-4FBBDC8319BC}"/>
              </a:ext>
            </a:extLst>
          </p:cNvPr>
          <p:cNvCxnSpPr>
            <a:cxnSpLocks/>
          </p:cNvCxnSpPr>
          <p:nvPr/>
        </p:nvCxnSpPr>
        <p:spPr>
          <a:xfrm>
            <a:off x="4812047" y="2575313"/>
            <a:ext cx="612615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5168B1A2-213A-4E54-FD96-9CC1AE977B7E}"/>
              </a:ext>
            </a:extLst>
          </p:cNvPr>
          <p:cNvCxnSpPr>
            <a:cxnSpLocks/>
          </p:cNvCxnSpPr>
          <p:nvPr/>
        </p:nvCxnSpPr>
        <p:spPr>
          <a:xfrm>
            <a:off x="4812047" y="4334263"/>
            <a:ext cx="612615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101E3EF-E800-9598-F867-BC14B823DD27}"/>
              </a:ext>
            </a:extLst>
          </p:cNvPr>
          <p:cNvCxnSpPr>
            <a:cxnSpLocks/>
          </p:cNvCxnSpPr>
          <p:nvPr/>
        </p:nvCxnSpPr>
        <p:spPr>
          <a:xfrm>
            <a:off x="4812047" y="6156713"/>
            <a:ext cx="612615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98D46956-B55F-1254-4205-1A463D25253B}"/>
              </a:ext>
            </a:extLst>
          </p:cNvPr>
          <p:cNvCxnSpPr>
            <a:cxnSpLocks/>
          </p:cNvCxnSpPr>
          <p:nvPr/>
        </p:nvCxnSpPr>
        <p:spPr>
          <a:xfrm>
            <a:off x="7516442" y="879863"/>
            <a:ext cx="0" cy="169545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60F31AC-2535-044A-BE03-54DF78C27694}"/>
              </a:ext>
            </a:extLst>
          </p:cNvPr>
          <p:cNvCxnSpPr>
            <a:cxnSpLocks/>
          </p:cNvCxnSpPr>
          <p:nvPr/>
        </p:nvCxnSpPr>
        <p:spPr>
          <a:xfrm>
            <a:off x="9414598" y="879863"/>
            <a:ext cx="0" cy="169545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83320C1-4E3B-0668-AC9E-0324A9136BC2}"/>
              </a:ext>
            </a:extLst>
          </p:cNvPr>
          <p:cNvCxnSpPr>
            <a:cxnSpLocks/>
          </p:cNvCxnSpPr>
          <p:nvPr/>
        </p:nvCxnSpPr>
        <p:spPr>
          <a:xfrm>
            <a:off x="7110148" y="2575313"/>
            <a:ext cx="0" cy="175895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FFF9A6E4-EDC1-C12E-13B9-E84953399D55}"/>
              </a:ext>
            </a:extLst>
          </p:cNvPr>
          <p:cNvCxnSpPr>
            <a:cxnSpLocks/>
          </p:cNvCxnSpPr>
          <p:nvPr/>
        </p:nvCxnSpPr>
        <p:spPr>
          <a:xfrm>
            <a:off x="8690886" y="2575313"/>
            <a:ext cx="0" cy="175895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61FA1B21-D92A-0581-742B-42F00D2DA143}"/>
              </a:ext>
            </a:extLst>
          </p:cNvPr>
          <p:cNvCxnSpPr>
            <a:cxnSpLocks/>
          </p:cNvCxnSpPr>
          <p:nvPr/>
        </p:nvCxnSpPr>
        <p:spPr>
          <a:xfrm>
            <a:off x="6900652" y="4334263"/>
            <a:ext cx="0" cy="182245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5AF04788-FEC0-B7E6-A2A9-B4CE448D5F7C}"/>
              </a:ext>
            </a:extLst>
          </p:cNvPr>
          <p:cNvCxnSpPr>
            <a:cxnSpLocks/>
          </p:cNvCxnSpPr>
          <p:nvPr/>
        </p:nvCxnSpPr>
        <p:spPr>
          <a:xfrm>
            <a:off x="9040045" y="4334263"/>
            <a:ext cx="0" cy="182245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itle 1">
            <a:extLst>
              <a:ext uri="{FF2B5EF4-FFF2-40B4-BE49-F238E27FC236}">
                <a16:creationId xmlns:a16="http://schemas.microsoft.com/office/drawing/2014/main" id="{6CD563CC-29BC-84F3-A366-7B835C638E33}"/>
              </a:ext>
            </a:extLst>
          </p:cNvPr>
          <p:cNvSpPr>
            <a:spLocks noGrp="1"/>
          </p:cNvSpPr>
          <p:nvPr>
            <p:ph type="title" hasCustomPrompt="1"/>
          </p:nvPr>
        </p:nvSpPr>
        <p:spPr>
          <a:xfrm>
            <a:off x="450733" y="462132"/>
            <a:ext cx="4056273" cy="558404"/>
          </a:xfrm>
        </p:spPr>
        <p:txBody>
          <a:bodyPr/>
          <a:lstStyle>
            <a:lvl1pPr>
              <a:defRPr sz="3199"/>
            </a:lvl1pPr>
          </a:lstStyle>
          <a:p>
            <a:r>
              <a:rPr lang="en-GB"/>
              <a:t>Insert title here</a:t>
            </a:r>
          </a:p>
        </p:txBody>
      </p:sp>
      <p:sp>
        <p:nvSpPr>
          <p:cNvPr id="4" name="Text Placeholder 7">
            <a:extLst>
              <a:ext uri="{FF2B5EF4-FFF2-40B4-BE49-F238E27FC236}">
                <a16:creationId xmlns:a16="http://schemas.microsoft.com/office/drawing/2014/main" id="{0A16D25E-615A-BFB8-478E-AEB69E769A3F}"/>
              </a:ext>
            </a:extLst>
          </p:cNvPr>
          <p:cNvSpPr>
            <a:spLocks noGrp="1"/>
          </p:cNvSpPr>
          <p:nvPr>
            <p:ph type="body" sz="quarter" idx="58" hasCustomPrompt="1"/>
          </p:nvPr>
        </p:nvSpPr>
        <p:spPr>
          <a:xfrm>
            <a:off x="450734" y="1520827"/>
            <a:ext cx="4070078" cy="4522004"/>
          </a:xfrm>
        </p:spPr>
        <p:txBody>
          <a:bodyPr/>
          <a:lstStyle>
            <a:lvl1pPr>
              <a:defRPr/>
            </a:lvl1pPr>
          </a:lstStyle>
          <a:p>
            <a:pPr lvl="0"/>
            <a:r>
              <a:rPr lang="en-GB"/>
              <a:t>Insert text</a:t>
            </a:r>
          </a:p>
          <a:p>
            <a:pPr lvl="1"/>
            <a:r>
              <a:rPr lang="en-GB"/>
              <a:t>Second level</a:t>
            </a:r>
          </a:p>
          <a:p>
            <a:pPr lvl="2"/>
            <a:r>
              <a:rPr lang="en-GB"/>
              <a:t>Third level</a:t>
            </a:r>
          </a:p>
          <a:p>
            <a:pPr lvl="3"/>
            <a:r>
              <a:rPr lang="en-GB"/>
              <a:t>Fourth level</a:t>
            </a:r>
          </a:p>
          <a:p>
            <a:pPr lvl="4"/>
            <a:r>
              <a:rPr lang="en-GB"/>
              <a:t>Fifth level</a:t>
            </a:r>
          </a:p>
        </p:txBody>
      </p:sp>
      <p:sp>
        <p:nvSpPr>
          <p:cNvPr id="8" name="Text Placeholder 7">
            <a:extLst>
              <a:ext uri="{FF2B5EF4-FFF2-40B4-BE49-F238E27FC236}">
                <a16:creationId xmlns:a16="http://schemas.microsoft.com/office/drawing/2014/main" id="{F68053DB-4D9C-F820-7583-16B0150908E9}"/>
              </a:ext>
            </a:extLst>
          </p:cNvPr>
          <p:cNvSpPr>
            <a:spLocks noGrp="1"/>
          </p:cNvSpPr>
          <p:nvPr>
            <p:ph type="body" sz="quarter" idx="59" hasCustomPrompt="1"/>
          </p:nvPr>
        </p:nvSpPr>
        <p:spPr>
          <a:xfrm>
            <a:off x="4881562" y="993133"/>
            <a:ext cx="2358411" cy="701631"/>
          </a:xfrm>
        </p:spPr>
        <p:txBody>
          <a:bodyPr/>
          <a:lstStyle>
            <a:lvl1pPr>
              <a:defRPr sz="900">
                <a:latin typeface="+mn-lt"/>
              </a:defRPr>
            </a:lvl1pPr>
            <a:lvl2pPr>
              <a:buClr>
                <a:schemeClr val="accent3"/>
              </a:buClr>
              <a:defRPr sz="900">
                <a:latin typeface="+mn-lt"/>
              </a:defRPr>
            </a:lvl2pPr>
            <a:lvl3pPr>
              <a:buClr>
                <a:schemeClr val="accent3"/>
              </a:buClr>
              <a:defRPr sz="800">
                <a:latin typeface="+mn-lt"/>
              </a:defRPr>
            </a:lvl3pPr>
            <a:lvl4pPr>
              <a:buClr>
                <a:schemeClr val="accent3"/>
              </a:buClr>
              <a:defRPr sz="700">
                <a:latin typeface="+mn-lt"/>
              </a:defRPr>
            </a:lvl4pPr>
            <a:lvl5pPr>
              <a:buClr>
                <a:schemeClr val="accent3"/>
              </a:buClr>
              <a:defRPr sz="900">
                <a:latin typeface="+mn-lt"/>
              </a:defRPr>
            </a:lvl5pPr>
          </a:lstStyle>
          <a:p>
            <a:pPr lvl="0"/>
            <a:r>
              <a:rPr lang="en-GB"/>
              <a:t>Insert text</a:t>
            </a:r>
          </a:p>
          <a:p>
            <a:pPr lvl="1"/>
            <a:r>
              <a:rPr lang="en-GB"/>
              <a:t>Second level</a:t>
            </a:r>
          </a:p>
          <a:p>
            <a:pPr lvl="2"/>
            <a:r>
              <a:rPr lang="en-GB"/>
              <a:t>Third level</a:t>
            </a:r>
          </a:p>
          <a:p>
            <a:pPr lvl="3"/>
            <a:r>
              <a:rPr lang="en-GB"/>
              <a:t>Fourth level</a:t>
            </a:r>
          </a:p>
          <a:p>
            <a:pPr lvl="4"/>
            <a:r>
              <a:rPr lang="en-GB"/>
              <a:t>Fifth level</a:t>
            </a:r>
          </a:p>
        </p:txBody>
      </p:sp>
      <p:sp>
        <p:nvSpPr>
          <p:cNvPr id="22" name="Text Placeholder 18">
            <a:extLst>
              <a:ext uri="{FF2B5EF4-FFF2-40B4-BE49-F238E27FC236}">
                <a16:creationId xmlns:a16="http://schemas.microsoft.com/office/drawing/2014/main" id="{5958F3A7-1244-9187-AAAC-3E8FB4DA421E}"/>
              </a:ext>
            </a:extLst>
          </p:cNvPr>
          <p:cNvSpPr>
            <a:spLocks noGrp="1"/>
          </p:cNvSpPr>
          <p:nvPr>
            <p:ph type="body" sz="quarter" idx="60" hasCustomPrompt="1"/>
          </p:nvPr>
        </p:nvSpPr>
        <p:spPr>
          <a:xfrm>
            <a:off x="4881562" y="1821622"/>
            <a:ext cx="2358411" cy="672215"/>
          </a:xfrm>
        </p:spPr>
        <p:txBody>
          <a:bodyPr anchor="b"/>
          <a:lstStyle>
            <a:lvl1pPr>
              <a:defRPr sz="3999">
                <a:latin typeface="Arial" panose="020B0604020202020204" pitchFamily="34" charset="0"/>
              </a:defRPr>
            </a:lvl1pPr>
          </a:lstStyle>
          <a:p>
            <a:pPr lvl="0"/>
            <a:r>
              <a:rPr lang="en-GB"/>
              <a:t>XXXX</a:t>
            </a:r>
          </a:p>
        </p:txBody>
      </p:sp>
      <p:sp>
        <p:nvSpPr>
          <p:cNvPr id="36" name="Text Placeholder 7">
            <a:extLst>
              <a:ext uri="{FF2B5EF4-FFF2-40B4-BE49-F238E27FC236}">
                <a16:creationId xmlns:a16="http://schemas.microsoft.com/office/drawing/2014/main" id="{934AF914-C658-9A38-53B4-DFBB2A8A1A99}"/>
              </a:ext>
            </a:extLst>
          </p:cNvPr>
          <p:cNvSpPr>
            <a:spLocks noGrp="1"/>
          </p:cNvSpPr>
          <p:nvPr>
            <p:ph type="body" sz="quarter" idx="61" hasCustomPrompt="1"/>
          </p:nvPr>
        </p:nvSpPr>
        <p:spPr>
          <a:xfrm>
            <a:off x="7617699" y="993133"/>
            <a:ext cx="1676281" cy="701631"/>
          </a:xfrm>
        </p:spPr>
        <p:txBody>
          <a:bodyPr/>
          <a:lstStyle>
            <a:lvl1pPr>
              <a:defRPr sz="900">
                <a:latin typeface="+mn-lt"/>
              </a:defRPr>
            </a:lvl1pPr>
            <a:lvl2pPr>
              <a:buClr>
                <a:schemeClr val="accent3"/>
              </a:buClr>
              <a:defRPr sz="900">
                <a:latin typeface="+mn-lt"/>
              </a:defRPr>
            </a:lvl2pPr>
            <a:lvl3pPr>
              <a:buClr>
                <a:schemeClr val="accent3"/>
              </a:buClr>
              <a:defRPr sz="800">
                <a:latin typeface="+mn-lt"/>
              </a:defRPr>
            </a:lvl3pPr>
            <a:lvl4pPr>
              <a:buClr>
                <a:schemeClr val="accent3"/>
              </a:buClr>
              <a:defRPr sz="700">
                <a:latin typeface="+mn-lt"/>
              </a:defRPr>
            </a:lvl4pPr>
            <a:lvl5pPr>
              <a:buClr>
                <a:schemeClr val="accent3"/>
              </a:buClr>
              <a:defRPr sz="900">
                <a:latin typeface="+mn-lt"/>
              </a:defRPr>
            </a:lvl5pPr>
          </a:lstStyle>
          <a:p>
            <a:pPr lvl="0"/>
            <a:r>
              <a:rPr lang="en-GB"/>
              <a:t>Insert text</a:t>
            </a:r>
          </a:p>
          <a:p>
            <a:pPr lvl="1"/>
            <a:r>
              <a:rPr lang="en-GB"/>
              <a:t>Second level</a:t>
            </a:r>
          </a:p>
          <a:p>
            <a:pPr lvl="2"/>
            <a:r>
              <a:rPr lang="en-GB"/>
              <a:t>Third level</a:t>
            </a:r>
          </a:p>
          <a:p>
            <a:pPr lvl="3"/>
            <a:r>
              <a:rPr lang="en-GB"/>
              <a:t>Fourth level</a:t>
            </a:r>
          </a:p>
          <a:p>
            <a:pPr lvl="4"/>
            <a:r>
              <a:rPr lang="en-GB"/>
              <a:t>Fifth level</a:t>
            </a:r>
          </a:p>
        </p:txBody>
      </p:sp>
      <p:sp>
        <p:nvSpPr>
          <p:cNvPr id="47" name="Text Placeholder 18">
            <a:extLst>
              <a:ext uri="{FF2B5EF4-FFF2-40B4-BE49-F238E27FC236}">
                <a16:creationId xmlns:a16="http://schemas.microsoft.com/office/drawing/2014/main" id="{BD6490B6-D31F-45A7-C8BF-09292AF99238}"/>
              </a:ext>
            </a:extLst>
          </p:cNvPr>
          <p:cNvSpPr>
            <a:spLocks noGrp="1"/>
          </p:cNvSpPr>
          <p:nvPr>
            <p:ph type="body" sz="quarter" idx="62" hasCustomPrompt="1"/>
          </p:nvPr>
        </p:nvSpPr>
        <p:spPr>
          <a:xfrm>
            <a:off x="7617699" y="1821622"/>
            <a:ext cx="1676281" cy="672215"/>
          </a:xfrm>
        </p:spPr>
        <p:txBody>
          <a:bodyPr anchor="b"/>
          <a:lstStyle>
            <a:lvl1pPr>
              <a:defRPr sz="3999">
                <a:latin typeface="Arial" panose="020B0604020202020204" pitchFamily="34" charset="0"/>
              </a:defRPr>
            </a:lvl1pPr>
          </a:lstStyle>
          <a:p>
            <a:pPr lvl="0"/>
            <a:r>
              <a:rPr lang="en-GB"/>
              <a:t>XXXX</a:t>
            </a:r>
          </a:p>
        </p:txBody>
      </p:sp>
      <p:sp>
        <p:nvSpPr>
          <p:cNvPr id="51" name="Text Placeholder 7">
            <a:extLst>
              <a:ext uri="{FF2B5EF4-FFF2-40B4-BE49-F238E27FC236}">
                <a16:creationId xmlns:a16="http://schemas.microsoft.com/office/drawing/2014/main" id="{2DC2EFD4-BA63-DF25-DBD2-D914D589F93F}"/>
              </a:ext>
            </a:extLst>
          </p:cNvPr>
          <p:cNvSpPr>
            <a:spLocks noGrp="1"/>
          </p:cNvSpPr>
          <p:nvPr>
            <p:ph type="body" sz="quarter" idx="63" hasCustomPrompt="1"/>
          </p:nvPr>
        </p:nvSpPr>
        <p:spPr>
          <a:xfrm>
            <a:off x="9512524" y="993133"/>
            <a:ext cx="1425676" cy="701631"/>
          </a:xfrm>
        </p:spPr>
        <p:txBody>
          <a:bodyPr/>
          <a:lstStyle>
            <a:lvl1pPr>
              <a:defRPr sz="900">
                <a:latin typeface="+mn-lt"/>
              </a:defRPr>
            </a:lvl1pPr>
            <a:lvl2pPr>
              <a:buClr>
                <a:schemeClr val="accent3"/>
              </a:buClr>
              <a:defRPr sz="900">
                <a:latin typeface="+mn-lt"/>
              </a:defRPr>
            </a:lvl2pPr>
            <a:lvl3pPr>
              <a:buClr>
                <a:schemeClr val="accent3"/>
              </a:buClr>
              <a:defRPr sz="800">
                <a:latin typeface="+mn-lt"/>
              </a:defRPr>
            </a:lvl3pPr>
            <a:lvl4pPr>
              <a:buClr>
                <a:schemeClr val="accent3"/>
              </a:buClr>
              <a:defRPr sz="700">
                <a:latin typeface="+mn-lt"/>
              </a:defRPr>
            </a:lvl4pPr>
            <a:lvl5pPr>
              <a:buClr>
                <a:schemeClr val="accent3"/>
              </a:buClr>
              <a:defRPr sz="900">
                <a:latin typeface="+mn-lt"/>
              </a:defRPr>
            </a:lvl5pPr>
          </a:lstStyle>
          <a:p>
            <a:pPr lvl="0"/>
            <a:r>
              <a:rPr lang="en-GB"/>
              <a:t>Insert text</a:t>
            </a:r>
          </a:p>
          <a:p>
            <a:pPr lvl="1"/>
            <a:r>
              <a:rPr lang="en-GB"/>
              <a:t>Second level</a:t>
            </a:r>
          </a:p>
          <a:p>
            <a:pPr lvl="2"/>
            <a:r>
              <a:rPr lang="en-GB"/>
              <a:t>Third level</a:t>
            </a:r>
          </a:p>
          <a:p>
            <a:pPr lvl="3"/>
            <a:r>
              <a:rPr lang="en-GB"/>
              <a:t>Fourth level</a:t>
            </a:r>
          </a:p>
          <a:p>
            <a:pPr lvl="4"/>
            <a:r>
              <a:rPr lang="en-GB"/>
              <a:t>Fifth level</a:t>
            </a:r>
          </a:p>
        </p:txBody>
      </p:sp>
      <p:sp>
        <p:nvSpPr>
          <p:cNvPr id="52" name="Text Placeholder 18">
            <a:extLst>
              <a:ext uri="{FF2B5EF4-FFF2-40B4-BE49-F238E27FC236}">
                <a16:creationId xmlns:a16="http://schemas.microsoft.com/office/drawing/2014/main" id="{9C409CAC-02A1-D11F-62A3-52F9C68E33BC}"/>
              </a:ext>
            </a:extLst>
          </p:cNvPr>
          <p:cNvSpPr>
            <a:spLocks noGrp="1"/>
          </p:cNvSpPr>
          <p:nvPr>
            <p:ph type="body" sz="quarter" idx="64" hasCustomPrompt="1"/>
          </p:nvPr>
        </p:nvSpPr>
        <p:spPr>
          <a:xfrm>
            <a:off x="9512524" y="1821622"/>
            <a:ext cx="1425676" cy="672215"/>
          </a:xfrm>
        </p:spPr>
        <p:txBody>
          <a:bodyPr anchor="b"/>
          <a:lstStyle>
            <a:lvl1pPr>
              <a:defRPr sz="3999">
                <a:latin typeface="Arial" panose="020B0604020202020204" pitchFamily="34" charset="0"/>
              </a:defRPr>
            </a:lvl1pPr>
          </a:lstStyle>
          <a:p>
            <a:pPr lvl="0"/>
            <a:r>
              <a:rPr lang="en-GB"/>
              <a:t>XXX</a:t>
            </a:r>
          </a:p>
        </p:txBody>
      </p:sp>
      <p:sp>
        <p:nvSpPr>
          <p:cNvPr id="53" name="Text Placeholder 7">
            <a:extLst>
              <a:ext uri="{FF2B5EF4-FFF2-40B4-BE49-F238E27FC236}">
                <a16:creationId xmlns:a16="http://schemas.microsoft.com/office/drawing/2014/main" id="{14AB9C60-37A9-06EB-D2AC-C0D92114B192}"/>
              </a:ext>
            </a:extLst>
          </p:cNvPr>
          <p:cNvSpPr>
            <a:spLocks noGrp="1"/>
          </p:cNvSpPr>
          <p:nvPr>
            <p:ph type="body" sz="quarter" idx="65" hasCustomPrompt="1"/>
          </p:nvPr>
        </p:nvSpPr>
        <p:spPr>
          <a:xfrm>
            <a:off x="4881562" y="2675340"/>
            <a:ext cx="2032362" cy="701631"/>
          </a:xfrm>
        </p:spPr>
        <p:txBody>
          <a:bodyPr/>
          <a:lstStyle>
            <a:lvl1pPr>
              <a:defRPr sz="900">
                <a:latin typeface="+mn-lt"/>
              </a:defRPr>
            </a:lvl1pPr>
            <a:lvl2pPr>
              <a:buClr>
                <a:schemeClr val="accent3"/>
              </a:buClr>
              <a:defRPr sz="900">
                <a:latin typeface="+mn-lt"/>
              </a:defRPr>
            </a:lvl2pPr>
            <a:lvl3pPr>
              <a:buClr>
                <a:schemeClr val="accent3"/>
              </a:buClr>
              <a:defRPr sz="800">
                <a:latin typeface="+mn-lt"/>
              </a:defRPr>
            </a:lvl3pPr>
            <a:lvl4pPr>
              <a:buClr>
                <a:schemeClr val="accent3"/>
              </a:buClr>
              <a:defRPr sz="700">
                <a:latin typeface="+mn-lt"/>
              </a:defRPr>
            </a:lvl4pPr>
            <a:lvl5pPr>
              <a:buClr>
                <a:schemeClr val="accent3"/>
              </a:buClr>
              <a:defRPr sz="900">
                <a:latin typeface="+mn-lt"/>
              </a:defRPr>
            </a:lvl5pPr>
          </a:lstStyle>
          <a:p>
            <a:pPr lvl="0"/>
            <a:r>
              <a:rPr lang="en-GB"/>
              <a:t>Insert text</a:t>
            </a:r>
          </a:p>
          <a:p>
            <a:pPr lvl="1"/>
            <a:r>
              <a:rPr lang="en-GB"/>
              <a:t>Second level</a:t>
            </a:r>
          </a:p>
          <a:p>
            <a:pPr lvl="2"/>
            <a:r>
              <a:rPr lang="en-GB"/>
              <a:t>Third level</a:t>
            </a:r>
          </a:p>
          <a:p>
            <a:pPr lvl="3"/>
            <a:r>
              <a:rPr lang="en-GB"/>
              <a:t>Fourth level</a:t>
            </a:r>
          </a:p>
          <a:p>
            <a:pPr lvl="4"/>
            <a:r>
              <a:rPr lang="en-GB"/>
              <a:t>Fifth level</a:t>
            </a:r>
          </a:p>
        </p:txBody>
      </p:sp>
      <p:sp>
        <p:nvSpPr>
          <p:cNvPr id="54" name="Text Placeholder 18">
            <a:extLst>
              <a:ext uri="{FF2B5EF4-FFF2-40B4-BE49-F238E27FC236}">
                <a16:creationId xmlns:a16="http://schemas.microsoft.com/office/drawing/2014/main" id="{FDBB5791-A685-E750-AF31-8FAB21F7FF9E}"/>
              </a:ext>
            </a:extLst>
          </p:cNvPr>
          <p:cNvSpPr>
            <a:spLocks noGrp="1"/>
          </p:cNvSpPr>
          <p:nvPr>
            <p:ph type="body" sz="quarter" idx="66" hasCustomPrompt="1"/>
          </p:nvPr>
        </p:nvSpPr>
        <p:spPr>
          <a:xfrm>
            <a:off x="4881562" y="3595892"/>
            <a:ext cx="2032362" cy="672215"/>
          </a:xfrm>
        </p:spPr>
        <p:txBody>
          <a:bodyPr anchor="b"/>
          <a:lstStyle>
            <a:lvl1pPr>
              <a:defRPr sz="3999">
                <a:latin typeface="Arial" panose="020B0604020202020204" pitchFamily="34" charset="0"/>
              </a:defRPr>
            </a:lvl1pPr>
          </a:lstStyle>
          <a:p>
            <a:pPr lvl="0"/>
            <a:r>
              <a:rPr lang="en-GB"/>
              <a:t>XXXX</a:t>
            </a:r>
          </a:p>
        </p:txBody>
      </p:sp>
      <p:sp>
        <p:nvSpPr>
          <p:cNvPr id="55" name="Text Placeholder 7">
            <a:extLst>
              <a:ext uri="{FF2B5EF4-FFF2-40B4-BE49-F238E27FC236}">
                <a16:creationId xmlns:a16="http://schemas.microsoft.com/office/drawing/2014/main" id="{D7334612-EF4A-80E3-6876-CBF5A25BEA39}"/>
              </a:ext>
            </a:extLst>
          </p:cNvPr>
          <p:cNvSpPr>
            <a:spLocks noGrp="1"/>
          </p:cNvSpPr>
          <p:nvPr>
            <p:ph type="body" sz="quarter" idx="67" hasCustomPrompt="1"/>
          </p:nvPr>
        </p:nvSpPr>
        <p:spPr>
          <a:xfrm>
            <a:off x="7218323" y="2675340"/>
            <a:ext cx="1386988" cy="701631"/>
          </a:xfrm>
        </p:spPr>
        <p:txBody>
          <a:bodyPr/>
          <a:lstStyle>
            <a:lvl1pPr>
              <a:defRPr sz="900">
                <a:latin typeface="+mn-lt"/>
              </a:defRPr>
            </a:lvl1pPr>
            <a:lvl2pPr>
              <a:buClr>
                <a:schemeClr val="accent3"/>
              </a:buClr>
              <a:defRPr sz="900">
                <a:latin typeface="+mn-lt"/>
              </a:defRPr>
            </a:lvl2pPr>
            <a:lvl3pPr>
              <a:buClr>
                <a:schemeClr val="accent3"/>
              </a:buClr>
              <a:defRPr sz="800">
                <a:latin typeface="+mn-lt"/>
              </a:defRPr>
            </a:lvl3pPr>
            <a:lvl4pPr>
              <a:buClr>
                <a:schemeClr val="accent3"/>
              </a:buClr>
              <a:defRPr sz="700">
                <a:latin typeface="+mn-lt"/>
              </a:defRPr>
            </a:lvl4pPr>
            <a:lvl5pPr>
              <a:buClr>
                <a:schemeClr val="accent3"/>
              </a:buClr>
              <a:defRPr sz="900">
                <a:latin typeface="+mn-lt"/>
              </a:defRPr>
            </a:lvl5pPr>
          </a:lstStyle>
          <a:p>
            <a:pPr lvl="0"/>
            <a:r>
              <a:rPr lang="en-GB"/>
              <a:t>Insert text</a:t>
            </a:r>
          </a:p>
          <a:p>
            <a:pPr lvl="1"/>
            <a:r>
              <a:rPr lang="en-GB"/>
              <a:t>Second level</a:t>
            </a:r>
          </a:p>
          <a:p>
            <a:pPr lvl="2"/>
            <a:r>
              <a:rPr lang="en-GB"/>
              <a:t>Third level</a:t>
            </a:r>
          </a:p>
          <a:p>
            <a:pPr lvl="3"/>
            <a:r>
              <a:rPr lang="en-GB"/>
              <a:t>Fourth level</a:t>
            </a:r>
          </a:p>
          <a:p>
            <a:pPr lvl="4"/>
            <a:r>
              <a:rPr lang="en-GB"/>
              <a:t>Fifth level</a:t>
            </a:r>
          </a:p>
        </p:txBody>
      </p:sp>
      <p:sp>
        <p:nvSpPr>
          <p:cNvPr id="56" name="Text Placeholder 18">
            <a:extLst>
              <a:ext uri="{FF2B5EF4-FFF2-40B4-BE49-F238E27FC236}">
                <a16:creationId xmlns:a16="http://schemas.microsoft.com/office/drawing/2014/main" id="{2D170671-24BF-6F81-41E7-07E422CD6514}"/>
              </a:ext>
            </a:extLst>
          </p:cNvPr>
          <p:cNvSpPr>
            <a:spLocks noGrp="1"/>
          </p:cNvSpPr>
          <p:nvPr>
            <p:ph type="body" sz="quarter" idx="68" hasCustomPrompt="1"/>
          </p:nvPr>
        </p:nvSpPr>
        <p:spPr>
          <a:xfrm>
            <a:off x="7218323" y="3595892"/>
            <a:ext cx="1386988" cy="672215"/>
          </a:xfrm>
        </p:spPr>
        <p:txBody>
          <a:bodyPr anchor="b"/>
          <a:lstStyle>
            <a:lvl1pPr>
              <a:defRPr sz="3999">
                <a:latin typeface="Arial" panose="020B0604020202020204" pitchFamily="34" charset="0"/>
              </a:defRPr>
            </a:lvl1pPr>
          </a:lstStyle>
          <a:p>
            <a:pPr lvl="0"/>
            <a:r>
              <a:rPr lang="en-GB"/>
              <a:t>XXX</a:t>
            </a:r>
          </a:p>
        </p:txBody>
      </p:sp>
      <p:sp>
        <p:nvSpPr>
          <p:cNvPr id="57" name="Text Placeholder 7">
            <a:extLst>
              <a:ext uri="{FF2B5EF4-FFF2-40B4-BE49-F238E27FC236}">
                <a16:creationId xmlns:a16="http://schemas.microsoft.com/office/drawing/2014/main" id="{3B19A77E-7E57-D69E-5EE3-460D9298F888}"/>
              </a:ext>
            </a:extLst>
          </p:cNvPr>
          <p:cNvSpPr>
            <a:spLocks noGrp="1"/>
          </p:cNvSpPr>
          <p:nvPr>
            <p:ph type="body" sz="quarter" idx="69" hasCustomPrompt="1"/>
          </p:nvPr>
        </p:nvSpPr>
        <p:spPr>
          <a:xfrm>
            <a:off x="8797916" y="2675340"/>
            <a:ext cx="2140281" cy="701631"/>
          </a:xfrm>
        </p:spPr>
        <p:txBody>
          <a:bodyPr/>
          <a:lstStyle>
            <a:lvl1pPr>
              <a:defRPr sz="900">
                <a:latin typeface="+mn-lt"/>
              </a:defRPr>
            </a:lvl1pPr>
            <a:lvl2pPr>
              <a:buClr>
                <a:schemeClr val="accent3"/>
              </a:buClr>
              <a:defRPr sz="900">
                <a:latin typeface="+mn-lt"/>
              </a:defRPr>
            </a:lvl2pPr>
            <a:lvl3pPr>
              <a:buClr>
                <a:schemeClr val="accent3"/>
              </a:buClr>
              <a:defRPr sz="800">
                <a:latin typeface="+mn-lt"/>
              </a:defRPr>
            </a:lvl3pPr>
            <a:lvl4pPr>
              <a:buClr>
                <a:schemeClr val="accent3"/>
              </a:buClr>
              <a:defRPr sz="700">
                <a:latin typeface="+mn-lt"/>
              </a:defRPr>
            </a:lvl4pPr>
            <a:lvl5pPr>
              <a:buClr>
                <a:schemeClr val="accent3"/>
              </a:buClr>
              <a:defRPr sz="900">
                <a:latin typeface="+mn-lt"/>
              </a:defRPr>
            </a:lvl5pPr>
          </a:lstStyle>
          <a:p>
            <a:pPr lvl="0"/>
            <a:r>
              <a:rPr lang="en-GB"/>
              <a:t>Insert text</a:t>
            </a:r>
          </a:p>
          <a:p>
            <a:pPr lvl="1"/>
            <a:r>
              <a:rPr lang="en-GB"/>
              <a:t>Second level</a:t>
            </a:r>
          </a:p>
          <a:p>
            <a:pPr lvl="2"/>
            <a:r>
              <a:rPr lang="en-GB"/>
              <a:t>Third level</a:t>
            </a:r>
          </a:p>
          <a:p>
            <a:pPr lvl="3"/>
            <a:r>
              <a:rPr lang="en-GB"/>
              <a:t>Fourth level</a:t>
            </a:r>
          </a:p>
          <a:p>
            <a:pPr lvl="4"/>
            <a:r>
              <a:rPr lang="en-GB"/>
              <a:t>Fifth level</a:t>
            </a:r>
          </a:p>
        </p:txBody>
      </p:sp>
      <p:sp>
        <p:nvSpPr>
          <p:cNvPr id="58" name="Text Placeholder 18">
            <a:extLst>
              <a:ext uri="{FF2B5EF4-FFF2-40B4-BE49-F238E27FC236}">
                <a16:creationId xmlns:a16="http://schemas.microsoft.com/office/drawing/2014/main" id="{624A4940-0A0A-8755-0E27-BD4A8CFA663B}"/>
              </a:ext>
            </a:extLst>
          </p:cNvPr>
          <p:cNvSpPr>
            <a:spLocks noGrp="1"/>
          </p:cNvSpPr>
          <p:nvPr>
            <p:ph type="body" sz="quarter" idx="70" hasCustomPrompt="1"/>
          </p:nvPr>
        </p:nvSpPr>
        <p:spPr>
          <a:xfrm>
            <a:off x="8797916" y="3595892"/>
            <a:ext cx="2140281" cy="672215"/>
          </a:xfrm>
        </p:spPr>
        <p:txBody>
          <a:bodyPr anchor="b"/>
          <a:lstStyle>
            <a:lvl1pPr>
              <a:defRPr sz="3999">
                <a:latin typeface="Arial" panose="020B0604020202020204" pitchFamily="34" charset="0"/>
              </a:defRPr>
            </a:lvl1pPr>
          </a:lstStyle>
          <a:p>
            <a:pPr lvl="0"/>
            <a:r>
              <a:rPr lang="en-GB"/>
              <a:t>XXXX</a:t>
            </a:r>
          </a:p>
        </p:txBody>
      </p:sp>
      <p:sp>
        <p:nvSpPr>
          <p:cNvPr id="59" name="Text Placeholder 7">
            <a:extLst>
              <a:ext uri="{FF2B5EF4-FFF2-40B4-BE49-F238E27FC236}">
                <a16:creationId xmlns:a16="http://schemas.microsoft.com/office/drawing/2014/main" id="{583E01A1-C3ED-62A0-81E3-84640FA8987D}"/>
              </a:ext>
            </a:extLst>
          </p:cNvPr>
          <p:cNvSpPr>
            <a:spLocks noGrp="1"/>
          </p:cNvSpPr>
          <p:nvPr>
            <p:ph type="body" sz="quarter" idx="71" hasCustomPrompt="1"/>
          </p:nvPr>
        </p:nvSpPr>
        <p:spPr>
          <a:xfrm>
            <a:off x="4881563" y="4441466"/>
            <a:ext cx="1903549" cy="701631"/>
          </a:xfrm>
        </p:spPr>
        <p:txBody>
          <a:bodyPr/>
          <a:lstStyle>
            <a:lvl1pPr>
              <a:defRPr sz="900">
                <a:latin typeface="+mn-lt"/>
              </a:defRPr>
            </a:lvl1pPr>
            <a:lvl2pPr>
              <a:buClr>
                <a:schemeClr val="accent3"/>
              </a:buClr>
              <a:defRPr sz="900">
                <a:latin typeface="+mn-lt"/>
              </a:defRPr>
            </a:lvl2pPr>
            <a:lvl3pPr>
              <a:buClr>
                <a:schemeClr val="accent3"/>
              </a:buClr>
              <a:defRPr sz="800">
                <a:latin typeface="+mn-lt"/>
              </a:defRPr>
            </a:lvl3pPr>
            <a:lvl4pPr>
              <a:buClr>
                <a:schemeClr val="accent3"/>
              </a:buClr>
              <a:defRPr sz="700">
                <a:latin typeface="+mn-lt"/>
              </a:defRPr>
            </a:lvl4pPr>
            <a:lvl5pPr>
              <a:buClr>
                <a:schemeClr val="accent3"/>
              </a:buClr>
              <a:defRPr sz="900">
                <a:latin typeface="+mn-lt"/>
              </a:defRPr>
            </a:lvl5pPr>
          </a:lstStyle>
          <a:p>
            <a:pPr lvl="0"/>
            <a:r>
              <a:rPr lang="en-GB"/>
              <a:t>Insert text</a:t>
            </a:r>
          </a:p>
          <a:p>
            <a:pPr lvl="1"/>
            <a:r>
              <a:rPr lang="en-GB"/>
              <a:t>Second level</a:t>
            </a:r>
          </a:p>
          <a:p>
            <a:pPr lvl="2"/>
            <a:r>
              <a:rPr lang="en-GB"/>
              <a:t>Third level</a:t>
            </a:r>
          </a:p>
          <a:p>
            <a:pPr lvl="3"/>
            <a:r>
              <a:rPr lang="en-GB"/>
              <a:t>Fourth level</a:t>
            </a:r>
          </a:p>
          <a:p>
            <a:pPr lvl="4"/>
            <a:r>
              <a:rPr lang="en-GB"/>
              <a:t>Fifth level</a:t>
            </a:r>
          </a:p>
        </p:txBody>
      </p:sp>
      <p:sp>
        <p:nvSpPr>
          <p:cNvPr id="60" name="Text Placeholder 18">
            <a:extLst>
              <a:ext uri="{FF2B5EF4-FFF2-40B4-BE49-F238E27FC236}">
                <a16:creationId xmlns:a16="http://schemas.microsoft.com/office/drawing/2014/main" id="{297E732F-977D-30BD-C67C-6DE0C52746D2}"/>
              </a:ext>
            </a:extLst>
          </p:cNvPr>
          <p:cNvSpPr>
            <a:spLocks noGrp="1"/>
          </p:cNvSpPr>
          <p:nvPr>
            <p:ph type="body" sz="quarter" idx="72" hasCustomPrompt="1"/>
          </p:nvPr>
        </p:nvSpPr>
        <p:spPr>
          <a:xfrm>
            <a:off x="4881563" y="5421174"/>
            <a:ext cx="1903549" cy="672215"/>
          </a:xfrm>
        </p:spPr>
        <p:txBody>
          <a:bodyPr anchor="b"/>
          <a:lstStyle>
            <a:lvl1pPr>
              <a:defRPr sz="3999">
                <a:latin typeface="Arial" panose="020B0604020202020204" pitchFamily="34" charset="0"/>
              </a:defRPr>
            </a:lvl1pPr>
          </a:lstStyle>
          <a:p>
            <a:pPr lvl="0"/>
            <a:r>
              <a:rPr lang="en-GB"/>
              <a:t>XXXX</a:t>
            </a:r>
          </a:p>
        </p:txBody>
      </p:sp>
      <p:sp>
        <p:nvSpPr>
          <p:cNvPr id="61" name="Text Placeholder 7">
            <a:extLst>
              <a:ext uri="{FF2B5EF4-FFF2-40B4-BE49-F238E27FC236}">
                <a16:creationId xmlns:a16="http://schemas.microsoft.com/office/drawing/2014/main" id="{2A321193-F835-EE82-9ED4-DD7A75EB91CD}"/>
              </a:ext>
            </a:extLst>
          </p:cNvPr>
          <p:cNvSpPr>
            <a:spLocks noGrp="1"/>
          </p:cNvSpPr>
          <p:nvPr>
            <p:ph type="body" sz="quarter" idx="73" hasCustomPrompt="1"/>
          </p:nvPr>
        </p:nvSpPr>
        <p:spPr>
          <a:xfrm>
            <a:off x="6999383" y="4441466"/>
            <a:ext cx="1903549" cy="701631"/>
          </a:xfrm>
        </p:spPr>
        <p:txBody>
          <a:bodyPr/>
          <a:lstStyle>
            <a:lvl1pPr>
              <a:defRPr sz="900">
                <a:latin typeface="+mn-lt"/>
              </a:defRPr>
            </a:lvl1pPr>
            <a:lvl2pPr>
              <a:buClr>
                <a:schemeClr val="accent3"/>
              </a:buClr>
              <a:defRPr sz="900">
                <a:latin typeface="+mn-lt"/>
              </a:defRPr>
            </a:lvl2pPr>
            <a:lvl3pPr>
              <a:buClr>
                <a:schemeClr val="accent3"/>
              </a:buClr>
              <a:defRPr sz="800">
                <a:latin typeface="+mn-lt"/>
              </a:defRPr>
            </a:lvl3pPr>
            <a:lvl4pPr>
              <a:buClr>
                <a:schemeClr val="accent3"/>
              </a:buClr>
              <a:defRPr sz="700">
                <a:latin typeface="+mn-lt"/>
              </a:defRPr>
            </a:lvl4pPr>
            <a:lvl5pPr>
              <a:buClr>
                <a:schemeClr val="accent3"/>
              </a:buClr>
              <a:defRPr sz="900">
                <a:latin typeface="+mn-lt"/>
              </a:defRPr>
            </a:lvl5pPr>
          </a:lstStyle>
          <a:p>
            <a:pPr lvl="0"/>
            <a:r>
              <a:rPr lang="en-GB"/>
              <a:t>Insert text</a:t>
            </a:r>
          </a:p>
          <a:p>
            <a:pPr lvl="1"/>
            <a:r>
              <a:rPr lang="en-GB"/>
              <a:t>Second level</a:t>
            </a:r>
          </a:p>
          <a:p>
            <a:pPr lvl="2"/>
            <a:r>
              <a:rPr lang="en-GB"/>
              <a:t>Third level</a:t>
            </a:r>
          </a:p>
          <a:p>
            <a:pPr lvl="3"/>
            <a:r>
              <a:rPr lang="en-GB"/>
              <a:t>Fourth level</a:t>
            </a:r>
          </a:p>
          <a:p>
            <a:pPr lvl="4"/>
            <a:r>
              <a:rPr lang="en-GB"/>
              <a:t>Fifth level</a:t>
            </a:r>
          </a:p>
        </p:txBody>
      </p:sp>
      <p:sp>
        <p:nvSpPr>
          <p:cNvPr id="62" name="Text Placeholder 18">
            <a:extLst>
              <a:ext uri="{FF2B5EF4-FFF2-40B4-BE49-F238E27FC236}">
                <a16:creationId xmlns:a16="http://schemas.microsoft.com/office/drawing/2014/main" id="{329D2578-2297-A870-1D5D-55D56128BF7F}"/>
              </a:ext>
            </a:extLst>
          </p:cNvPr>
          <p:cNvSpPr>
            <a:spLocks noGrp="1"/>
          </p:cNvSpPr>
          <p:nvPr>
            <p:ph type="body" sz="quarter" idx="74" hasCustomPrompt="1"/>
          </p:nvPr>
        </p:nvSpPr>
        <p:spPr>
          <a:xfrm>
            <a:off x="6999383" y="5421174"/>
            <a:ext cx="1903549" cy="672215"/>
          </a:xfrm>
        </p:spPr>
        <p:txBody>
          <a:bodyPr anchor="b"/>
          <a:lstStyle>
            <a:lvl1pPr>
              <a:defRPr sz="3999">
                <a:latin typeface="Arial" panose="020B0604020202020204" pitchFamily="34" charset="0"/>
              </a:defRPr>
            </a:lvl1pPr>
          </a:lstStyle>
          <a:p>
            <a:pPr lvl="0"/>
            <a:r>
              <a:rPr lang="en-GB"/>
              <a:t>XXXX</a:t>
            </a:r>
          </a:p>
        </p:txBody>
      </p:sp>
      <p:sp>
        <p:nvSpPr>
          <p:cNvPr id="63" name="Text Placeholder 7">
            <a:extLst>
              <a:ext uri="{FF2B5EF4-FFF2-40B4-BE49-F238E27FC236}">
                <a16:creationId xmlns:a16="http://schemas.microsoft.com/office/drawing/2014/main" id="{2A981C08-B44D-C7AC-3E5C-BA5F5BCB634C}"/>
              </a:ext>
            </a:extLst>
          </p:cNvPr>
          <p:cNvSpPr>
            <a:spLocks noGrp="1"/>
          </p:cNvSpPr>
          <p:nvPr>
            <p:ph type="body" sz="quarter" idx="75" hasCustomPrompt="1"/>
          </p:nvPr>
        </p:nvSpPr>
        <p:spPr>
          <a:xfrm>
            <a:off x="9138776" y="4441466"/>
            <a:ext cx="1799421" cy="701631"/>
          </a:xfrm>
        </p:spPr>
        <p:txBody>
          <a:bodyPr/>
          <a:lstStyle>
            <a:lvl1pPr>
              <a:defRPr sz="900">
                <a:latin typeface="+mn-lt"/>
              </a:defRPr>
            </a:lvl1pPr>
            <a:lvl2pPr>
              <a:buClr>
                <a:schemeClr val="accent3"/>
              </a:buClr>
              <a:defRPr sz="900">
                <a:latin typeface="+mn-lt"/>
              </a:defRPr>
            </a:lvl2pPr>
            <a:lvl3pPr>
              <a:buClr>
                <a:schemeClr val="accent3"/>
              </a:buClr>
              <a:defRPr sz="800">
                <a:latin typeface="+mn-lt"/>
              </a:defRPr>
            </a:lvl3pPr>
            <a:lvl4pPr>
              <a:buClr>
                <a:schemeClr val="accent3"/>
              </a:buClr>
              <a:defRPr sz="700">
                <a:latin typeface="+mn-lt"/>
              </a:defRPr>
            </a:lvl4pPr>
            <a:lvl5pPr>
              <a:buClr>
                <a:schemeClr val="accent3"/>
              </a:buClr>
              <a:defRPr sz="900">
                <a:latin typeface="+mn-lt"/>
              </a:defRPr>
            </a:lvl5pPr>
          </a:lstStyle>
          <a:p>
            <a:pPr lvl="0"/>
            <a:r>
              <a:rPr lang="en-GB"/>
              <a:t>Insert text</a:t>
            </a:r>
          </a:p>
          <a:p>
            <a:pPr lvl="1"/>
            <a:r>
              <a:rPr lang="en-GB"/>
              <a:t>Second level</a:t>
            </a:r>
          </a:p>
          <a:p>
            <a:pPr lvl="2"/>
            <a:r>
              <a:rPr lang="en-GB"/>
              <a:t>Third level</a:t>
            </a:r>
          </a:p>
          <a:p>
            <a:pPr lvl="3"/>
            <a:r>
              <a:rPr lang="en-GB"/>
              <a:t>Fourth level</a:t>
            </a:r>
          </a:p>
          <a:p>
            <a:pPr lvl="4"/>
            <a:r>
              <a:rPr lang="en-GB"/>
              <a:t>Fifth level</a:t>
            </a:r>
          </a:p>
        </p:txBody>
      </p:sp>
      <p:sp>
        <p:nvSpPr>
          <p:cNvPr id="64" name="Text Placeholder 18">
            <a:extLst>
              <a:ext uri="{FF2B5EF4-FFF2-40B4-BE49-F238E27FC236}">
                <a16:creationId xmlns:a16="http://schemas.microsoft.com/office/drawing/2014/main" id="{F3E0DB6B-5C6A-42E5-74CF-E3CC04E57EE7}"/>
              </a:ext>
            </a:extLst>
          </p:cNvPr>
          <p:cNvSpPr>
            <a:spLocks noGrp="1"/>
          </p:cNvSpPr>
          <p:nvPr>
            <p:ph type="body" sz="quarter" idx="76" hasCustomPrompt="1"/>
          </p:nvPr>
        </p:nvSpPr>
        <p:spPr>
          <a:xfrm>
            <a:off x="9138776" y="5421174"/>
            <a:ext cx="1799421" cy="672215"/>
          </a:xfrm>
        </p:spPr>
        <p:txBody>
          <a:bodyPr anchor="b"/>
          <a:lstStyle>
            <a:lvl1pPr>
              <a:defRPr sz="3999">
                <a:latin typeface="Arial" panose="020B0604020202020204" pitchFamily="34" charset="0"/>
              </a:defRPr>
            </a:lvl1pPr>
          </a:lstStyle>
          <a:p>
            <a:pPr lvl="0"/>
            <a:r>
              <a:rPr lang="en-GB"/>
              <a:t>XXXX</a:t>
            </a:r>
          </a:p>
        </p:txBody>
      </p:sp>
      <p:cxnSp>
        <p:nvCxnSpPr>
          <p:cNvPr id="5" name="Straight Connector 4">
            <a:extLst>
              <a:ext uri="{FF2B5EF4-FFF2-40B4-BE49-F238E27FC236}">
                <a16:creationId xmlns:a16="http://schemas.microsoft.com/office/drawing/2014/main" id="{428AA651-B830-0646-E3C8-3DC872A17007}"/>
              </a:ext>
            </a:extLst>
          </p:cNvPr>
          <p:cNvCxnSpPr>
            <a:cxnSpLocks/>
          </p:cNvCxnSpPr>
          <p:nvPr userDrawn="1"/>
        </p:nvCxnSpPr>
        <p:spPr>
          <a:xfrm>
            <a:off x="4812047" y="879863"/>
            <a:ext cx="612615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BA6E3300-44D1-79E0-B362-27CBF61E14ED}"/>
              </a:ext>
            </a:extLst>
          </p:cNvPr>
          <p:cNvCxnSpPr>
            <a:cxnSpLocks/>
          </p:cNvCxnSpPr>
          <p:nvPr userDrawn="1"/>
        </p:nvCxnSpPr>
        <p:spPr>
          <a:xfrm>
            <a:off x="4812047" y="2575313"/>
            <a:ext cx="612615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83217798-BD3B-1646-97AA-4AAE702E77C7}"/>
              </a:ext>
            </a:extLst>
          </p:cNvPr>
          <p:cNvCxnSpPr>
            <a:cxnSpLocks/>
          </p:cNvCxnSpPr>
          <p:nvPr userDrawn="1"/>
        </p:nvCxnSpPr>
        <p:spPr>
          <a:xfrm>
            <a:off x="4812047" y="4334263"/>
            <a:ext cx="612615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A8959AD4-7571-ADE1-06DA-F225814FFDA4}"/>
              </a:ext>
            </a:extLst>
          </p:cNvPr>
          <p:cNvCxnSpPr>
            <a:cxnSpLocks/>
          </p:cNvCxnSpPr>
          <p:nvPr userDrawn="1"/>
        </p:nvCxnSpPr>
        <p:spPr>
          <a:xfrm>
            <a:off x="4812047" y="6156713"/>
            <a:ext cx="612615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13361863-11AA-6189-4B90-76E79BE02A35}"/>
              </a:ext>
            </a:extLst>
          </p:cNvPr>
          <p:cNvCxnSpPr>
            <a:cxnSpLocks/>
          </p:cNvCxnSpPr>
          <p:nvPr userDrawn="1"/>
        </p:nvCxnSpPr>
        <p:spPr>
          <a:xfrm>
            <a:off x="7516442" y="879863"/>
            <a:ext cx="0" cy="169545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A55F8688-73AD-44D1-844A-ADC38780AF8E}"/>
              </a:ext>
            </a:extLst>
          </p:cNvPr>
          <p:cNvCxnSpPr>
            <a:cxnSpLocks/>
          </p:cNvCxnSpPr>
          <p:nvPr userDrawn="1"/>
        </p:nvCxnSpPr>
        <p:spPr>
          <a:xfrm>
            <a:off x="9414598" y="879863"/>
            <a:ext cx="0" cy="169545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A6FCB410-B967-F689-42FD-6D14CA3E3DB1}"/>
              </a:ext>
            </a:extLst>
          </p:cNvPr>
          <p:cNvCxnSpPr>
            <a:cxnSpLocks/>
          </p:cNvCxnSpPr>
          <p:nvPr userDrawn="1"/>
        </p:nvCxnSpPr>
        <p:spPr>
          <a:xfrm>
            <a:off x="7110148" y="2575313"/>
            <a:ext cx="0" cy="175895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BEC5438-3D49-6C94-F906-49131BCD2C1E}"/>
              </a:ext>
            </a:extLst>
          </p:cNvPr>
          <p:cNvCxnSpPr>
            <a:cxnSpLocks/>
          </p:cNvCxnSpPr>
          <p:nvPr userDrawn="1"/>
        </p:nvCxnSpPr>
        <p:spPr>
          <a:xfrm>
            <a:off x="8690886" y="2575313"/>
            <a:ext cx="0" cy="175895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E99121BB-3B2E-1E78-637A-38A621F782A9}"/>
              </a:ext>
            </a:extLst>
          </p:cNvPr>
          <p:cNvCxnSpPr>
            <a:cxnSpLocks/>
          </p:cNvCxnSpPr>
          <p:nvPr userDrawn="1"/>
        </p:nvCxnSpPr>
        <p:spPr>
          <a:xfrm>
            <a:off x="6900652" y="4334263"/>
            <a:ext cx="0" cy="182245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3A7EBE7-C431-066C-9B26-1E910147DD8E}"/>
              </a:ext>
            </a:extLst>
          </p:cNvPr>
          <p:cNvCxnSpPr>
            <a:cxnSpLocks/>
          </p:cNvCxnSpPr>
          <p:nvPr userDrawn="1"/>
        </p:nvCxnSpPr>
        <p:spPr>
          <a:xfrm>
            <a:off x="9040045" y="4334263"/>
            <a:ext cx="0" cy="182245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30" name="Group 29">
            <a:extLst>
              <a:ext uri="{FF2B5EF4-FFF2-40B4-BE49-F238E27FC236}">
                <a16:creationId xmlns:a16="http://schemas.microsoft.com/office/drawing/2014/main" id="{E9C88FBF-303E-588B-2FB0-6B2DDBC2A399}"/>
              </a:ext>
            </a:extLst>
          </p:cNvPr>
          <p:cNvGrpSpPr/>
          <p:nvPr userDrawn="1"/>
        </p:nvGrpSpPr>
        <p:grpSpPr>
          <a:xfrm>
            <a:off x="-2177850" y="1"/>
            <a:ext cx="2116359" cy="4354799"/>
            <a:chOff x="-2170726" y="0"/>
            <a:chExt cx="2116910" cy="4354799"/>
          </a:xfrm>
        </p:grpSpPr>
        <p:grpSp>
          <p:nvGrpSpPr>
            <p:cNvPr id="31" name="Group 30">
              <a:extLst>
                <a:ext uri="{FF2B5EF4-FFF2-40B4-BE49-F238E27FC236}">
                  <a16:creationId xmlns:a16="http://schemas.microsoft.com/office/drawing/2014/main" id="{5122047D-2E95-1D0D-A72C-B4BD8A1F0D73}"/>
                </a:ext>
              </a:extLst>
            </p:cNvPr>
            <p:cNvGrpSpPr/>
            <p:nvPr userDrawn="1"/>
          </p:nvGrpSpPr>
          <p:grpSpPr>
            <a:xfrm>
              <a:off x="-2170726" y="0"/>
              <a:ext cx="2116910" cy="4354799"/>
              <a:chOff x="1841345" y="1593847"/>
              <a:chExt cx="2116910" cy="4354799"/>
            </a:xfrm>
          </p:grpSpPr>
          <p:sp>
            <p:nvSpPr>
              <p:cNvPr id="37" name="Rectangle 36">
                <a:extLst>
                  <a:ext uri="{FF2B5EF4-FFF2-40B4-BE49-F238E27FC236}">
                    <a16:creationId xmlns:a16="http://schemas.microsoft.com/office/drawing/2014/main" id="{94369C60-D945-7F52-20A2-E34D500997D8}"/>
                  </a:ext>
                </a:extLst>
              </p:cNvPr>
              <p:cNvSpPr/>
              <p:nvPr/>
            </p:nvSpPr>
            <p:spPr>
              <a:xfrm>
                <a:off x="1841345" y="1593847"/>
                <a:ext cx="2094954" cy="4354799"/>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333333"/>
                  </a:solidFill>
                </a:endParaRPr>
              </a:p>
            </p:txBody>
          </p:sp>
          <p:sp>
            <p:nvSpPr>
              <p:cNvPr id="38" name="Rectangle 37">
                <a:extLst>
                  <a:ext uri="{FF2B5EF4-FFF2-40B4-BE49-F238E27FC236}">
                    <a16:creationId xmlns:a16="http://schemas.microsoft.com/office/drawing/2014/main" id="{48C108F6-E573-C7BF-FB69-4E607D641601}"/>
                  </a:ext>
                </a:extLst>
              </p:cNvPr>
              <p:cNvSpPr/>
              <p:nvPr/>
            </p:nvSpPr>
            <p:spPr>
              <a:xfrm>
                <a:off x="1841345" y="1593847"/>
                <a:ext cx="2094953" cy="6882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799">
                  <a:solidFill>
                    <a:srgbClr val="333333"/>
                  </a:solidFill>
                </a:endParaRPr>
              </a:p>
            </p:txBody>
          </p:sp>
          <p:sp>
            <p:nvSpPr>
              <p:cNvPr id="39" name="TextBox 38">
                <a:extLst>
                  <a:ext uri="{FF2B5EF4-FFF2-40B4-BE49-F238E27FC236}">
                    <a16:creationId xmlns:a16="http://schemas.microsoft.com/office/drawing/2014/main" id="{0D0DBC1E-A055-0EBE-76D2-C6345675F326}"/>
                  </a:ext>
                </a:extLst>
              </p:cNvPr>
              <p:cNvSpPr txBox="1"/>
              <p:nvPr/>
            </p:nvSpPr>
            <p:spPr>
              <a:xfrm>
                <a:off x="1986125" y="1707138"/>
                <a:ext cx="1805394" cy="461665"/>
              </a:xfrm>
              <a:prstGeom prst="rect">
                <a:avLst/>
              </a:prstGeom>
              <a:noFill/>
            </p:spPr>
            <p:txBody>
              <a:bodyPr wrap="square" rtlCol="0">
                <a:spAutoFit/>
              </a:bodyPr>
              <a:lstStyle/>
              <a:p>
                <a:pPr algn="ctr"/>
                <a:r>
                  <a:rPr lang="en-GB" sz="1200">
                    <a:solidFill>
                      <a:srgbClr val="333333"/>
                    </a:solidFill>
                    <a:latin typeface="+mn-lt"/>
                  </a:rPr>
                  <a:t>HOW TO USE BULLET POINTS</a:t>
                </a:r>
              </a:p>
            </p:txBody>
          </p:sp>
          <p:sp>
            <p:nvSpPr>
              <p:cNvPr id="40" name="TextBox 39">
                <a:extLst>
                  <a:ext uri="{FF2B5EF4-FFF2-40B4-BE49-F238E27FC236}">
                    <a16:creationId xmlns:a16="http://schemas.microsoft.com/office/drawing/2014/main" id="{FE5FAB95-8CE0-EC22-A12D-288CC9AC3329}"/>
                  </a:ext>
                </a:extLst>
              </p:cNvPr>
              <p:cNvSpPr txBox="1"/>
              <p:nvPr/>
            </p:nvSpPr>
            <p:spPr>
              <a:xfrm>
                <a:off x="1863302" y="4421432"/>
                <a:ext cx="2094953" cy="553998"/>
              </a:xfrm>
              <a:prstGeom prst="rect">
                <a:avLst/>
              </a:prstGeom>
              <a:noFill/>
            </p:spPr>
            <p:txBody>
              <a:bodyPr wrap="square" rtlCol="0">
                <a:spAutoFit/>
              </a:bodyPr>
              <a:lstStyle/>
              <a:p>
                <a:r>
                  <a:rPr lang="en-GB" sz="1000" b="1">
                    <a:solidFill>
                      <a:srgbClr val="333333"/>
                    </a:solidFill>
                  </a:rPr>
                  <a:t>3. </a:t>
                </a:r>
                <a:r>
                  <a:rPr lang="en-GB" sz="1000">
                    <a:solidFill>
                      <a:srgbClr val="333333"/>
                    </a:solidFill>
                  </a:rPr>
                  <a:t>If you want to remove them, just click the </a:t>
                </a:r>
                <a:r>
                  <a:rPr lang="en-GB" sz="1000" b="0">
                    <a:solidFill>
                      <a:srgbClr val="333333"/>
                    </a:solidFill>
                    <a:latin typeface="Arial" panose="020B0604020202020204" pitchFamily="34" charset="0"/>
                  </a:rPr>
                  <a:t>Decrease List Level </a:t>
                </a:r>
                <a:r>
                  <a:rPr lang="en-GB" sz="1000" b="0">
                    <a:solidFill>
                      <a:srgbClr val="333333"/>
                    </a:solidFill>
                  </a:rPr>
                  <a:t>button.</a:t>
                </a:r>
                <a:endParaRPr lang="en-GB" sz="1000" b="1">
                  <a:solidFill>
                    <a:srgbClr val="333333"/>
                  </a:solidFill>
                </a:endParaRPr>
              </a:p>
            </p:txBody>
          </p:sp>
          <p:sp>
            <p:nvSpPr>
              <p:cNvPr id="41" name="TextBox 40">
                <a:extLst>
                  <a:ext uri="{FF2B5EF4-FFF2-40B4-BE49-F238E27FC236}">
                    <a16:creationId xmlns:a16="http://schemas.microsoft.com/office/drawing/2014/main" id="{A771447C-4C4D-40F1-8117-5391FFCEC0B4}"/>
                  </a:ext>
                </a:extLst>
              </p:cNvPr>
              <p:cNvSpPr txBox="1"/>
              <p:nvPr/>
            </p:nvSpPr>
            <p:spPr>
              <a:xfrm>
                <a:off x="1863302" y="2358061"/>
                <a:ext cx="2094953" cy="553998"/>
              </a:xfrm>
              <a:prstGeom prst="rect">
                <a:avLst/>
              </a:prstGeom>
              <a:noFill/>
            </p:spPr>
            <p:txBody>
              <a:bodyPr wrap="square" rtlCol="0">
                <a:spAutoFit/>
              </a:bodyPr>
              <a:lstStyle/>
              <a:p>
                <a:r>
                  <a:rPr lang="en-GB" sz="1000" b="1">
                    <a:solidFill>
                      <a:srgbClr val="333333"/>
                    </a:solidFill>
                  </a:rPr>
                  <a:t>1. </a:t>
                </a:r>
                <a:r>
                  <a:rPr lang="en-GB" sz="1000">
                    <a:solidFill>
                      <a:srgbClr val="333333"/>
                    </a:solidFill>
                  </a:rPr>
                  <a:t>If you want to use your pre-formatted bullets, click on the </a:t>
                </a:r>
                <a:r>
                  <a:rPr lang="en-GB" sz="1000" b="0">
                    <a:solidFill>
                      <a:srgbClr val="333333"/>
                    </a:solidFill>
                    <a:latin typeface="Arial" panose="020B0604020202020204" pitchFamily="34" charset="0"/>
                  </a:rPr>
                  <a:t>Increase List Level </a:t>
                </a:r>
                <a:r>
                  <a:rPr lang="en-GB" sz="1000" b="0">
                    <a:solidFill>
                      <a:srgbClr val="333333"/>
                    </a:solidFill>
                  </a:rPr>
                  <a:t>button.</a:t>
                </a:r>
              </a:p>
            </p:txBody>
          </p:sp>
          <p:sp>
            <p:nvSpPr>
              <p:cNvPr id="42" name="TextBox 41">
                <a:extLst>
                  <a:ext uri="{FF2B5EF4-FFF2-40B4-BE49-F238E27FC236}">
                    <a16:creationId xmlns:a16="http://schemas.microsoft.com/office/drawing/2014/main" id="{FCB38DBE-CBF8-9B00-825B-EC64992DD688}"/>
                  </a:ext>
                </a:extLst>
              </p:cNvPr>
              <p:cNvSpPr txBox="1"/>
              <p:nvPr/>
            </p:nvSpPr>
            <p:spPr>
              <a:xfrm>
                <a:off x="1863302" y="3822005"/>
                <a:ext cx="2094953" cy="553998"/>
              </a:xfrm>
              <a:prstGeom prst="rect">
                <a:avLst/>
              </a:prstGeom>
              <a:noFill/>
            </p:spPr>
            <p:txBody>
              <a:bodyPr wrap="square" rtlCol="0">
                <a:spAutoFit/>
              </a:bodyPr>
              <a:lstStyle/>
              <a:p>
                <a:r>
                  <a:rPr lang="en-GB" sz="1000" b="1">
                    <a:solidFill>
                      <a:srgbClr val="333333"/>
                    </a:solidFill>
                  </a:rPr>
                  <a:t>2. </a:t>
                </a:r>
                <a:r>
                  <a:rPr lang="en-GB" sz="1000">
                    <a:solidFill>
                      <a:srgbClr val="333333"/>
                    </a:solidFill>
                  </a:rPr>
                  <a:t>To indent your bullets </a:t>
                </a:r>
                <a:br>
                  <a:rPr lang="en-GB" sz="1000">
                    <a:solidFill>
                      <a:srgbClr val="333333"/>
                    </a:solidFill>
                  </a:rPr>
                </a:br>
                <a:r>
                  <a:rPr lang="en-GB" sz="1000">
                    <a:solidFill>
                      <a:srgbClr val="333333"/>
                    </a:solidFill>
                  </a:rPr>
                  <a:t>to the next level, click on</a:t>
                </a:r>
                <a:r>
                  <a:rPr lang="en-GB" sz="1000" b="1">
                    <a:solidFill>
                      <a:srgbClr val="333333"/>
                    </a:solidFill>
                  </a:rPr>
                  <a:t> </a:t>
                </a:r>
                <a:r>
                  <a:rPr lang="en-GB" sz="1000" b="0">
                    <a:solidFill>
                      <a:srgbClr val="333333"/>
                    </a:solidFill>
                    <a:latin typeface="Arial" panose="020B0604020202020204" pitchFamily="34" charset="0"/>
                  </a:rPr>
                  <a:t>Increase List Level </a:t>
                </a:r>
                <a:r>
                  <a:rPr lang="en-GB" sz="1000" b="0">
                    <a:solidFill>
                      <a:srgbClr val="333333"/>
                    </a:solidFill>
                  </a:rPr>
                  <a:t>again</a:t>
                </a:r>
                <a:r>
                  <a:rPr lang="en-GB" sz="1000">
                    <a:solidFill>
                      <a:srgbClr val="333333"/>
                    </a:solidFill>
                  </a:rPr>
                  <a:t>.</a:t>
                </a:r>
              </a:p>
            </p:txBody>
          </p:sp>
        </p:grpSp>
        <p:pic>
          <p:nvPicPr>
            <p:cNvPr id="32" name="Picture 31">
              <a:extLst>
                <a:ext uri="{FF2B5EF4-FFF2-40B4-BE49-F238E27FC236}">
                  <a16:creationId xmlns:a16="http://schemas.microsoft.com/office/drawing/2014/main" id="{AFA7364D-FB18-5541-020E-4DBF2C399A9D}"/>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743959" y="1421385"/>
              <a:ext cx="1257300" cy="733425"/>
            </a:xfrm>
            <a:prstGeom prst="rect">
              <a:avLst/>
            </a:prstGeom>
          </p:spPr>
        </p:pic>
        <p:sp>
          <p:nvSpPr>
            <p:cNvPr id="33" name="Oval 32">
              <a:extLst>
                <a:ext uri="{FF2B5EF4-FFF2-40B4-BE49-F238E27FC236}">
                  <a16:creationId xmlns:a16="http://schemas.microsoft.com/office/drawing/2014/main" id="{D514481C-D131-BB1B-37F2-F939568CBFC5}"/>
                </a:ext>
              </a:extLst>
            </p:cNvPr>
            <p:cNvSpPr/>
            <p:nvPr userDrawn="1"/>
          </p:nvSpPr>
          <p:spPr>
            <a:xfrm>
              <a:off x="-833829" y="1427869"/>
              <a:ext cx="365461" cy="365461"/>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Aft>
                  <a:spcPts val="600"/>
                </a:spcAft>
              </a:pPr>
              <a:endParaRPr lang="en-GB" sz="1400"/>
            </a:p>
          </p:txBody>
        </p:sp>
        <p:pic>
          <p:nvPicPr>
            <p:cNvPr id="34" name="Picture 33">
              <a:extLst>
                <a:ext uri="{FF2B5EF4-FFF2-40B4-BE49-F238E27FC236}">
                  <a16:creationId xmlns:a16="http://schemas.microsoft.com/office/drawing/2014/main" id="{48BE1BCF-4B45-24A6-2DE7-7D7A2BE238CF}"/>
                </a:ext>
              </a:extLst>
            </p:cNvPr>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1743959" y="3490852"/>
              <a:ext cx="1257300" cy="723900"/>
            </a:xfrm>
            <a:prstGeom prst="rect">
              <a:avLst/>
            </a:prstGeom>
          </p:spPr>
        </p:pic>
        <p:sp>
          <p:nvSpPr>
            <p:cNvPr id="35" name="Oval 34">
              <a:extLst>
                <a:ext uri="{FF2B5EF4-FFF2-40B4-BE49-F238E27FC236}">
                  <a16:creationId xmlns:a16="http://schemas.microsoft.com/office/drawing/2014/main" id="{5FD1D97B-3747-A32F-B5E1-639F0DCDF8BA}"/>
                </a:ext>
              </a:extLst>
            </p:cNvPr>
            <p:cNvSpPr/>
            <p:nvPr userDrawn="1"/>
          </p:nvSpPr>
          <p:spPr>
            <a:xfrm>
              <a:off x="-1055285" y="3502818"/>
              <a:ext cx="365461" cy="365461"/>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Aft>
                  <a:spcPts val="600"/>
                </a:spcAft>
              </a:pPr>
              <a:endParaRPr lang="en-GB" sz="1400"/>
            </a:p>
          </p:txBody>
        </p:sp>
      </p:grpSp>
      <p:sp>
        <p:nvSpPr>
          <p:cNvPr id="18" name="Footer Placeholder 4">
            <a:extLst>
              <a:ext uri="{FF2B5EF4-FFF2-40B4-BE49-F238E27FC236}">
                <a16:creationId xmlns:a16="http://schemas.microsoft.com/office/drawing/2014/main" id="{B45315DA-9D16-E705-5F34-E55B21BA6EC5}"/>
              </a:ext>
            </a:extLst>
          </p:cNvPr>
          <p:cNvSpPr>
            <a:spLocks noGrp="1"/>
          </p:cNvSpPr>
          <p:nvPr>
            <p:ph type="ftr" sz="quarter" idx="3"/>
          </p:nvPr>
        </p:nvSpPr>
        <p:spPr>
          <a:xfrm rot="5400000">
            <a:off x="8770654" y="3198629"/>
            <a:ext cx="6616800" cy="219543"/>
          </a:xfrm>
          <a:prstGeom prst="rect">
            <a:avLst/>
          </a:prstGeom>
          <a:solidFill>
            <a:schemeClr val="accent1"/>
          </a:solidFill>
        </p:spPr>
        <p:txBody>
          <a:bodyPr wrap="square" rtlCol="0" anchor="ctr">
            <a:noAutofit/>
          </a:bodyPr>
          <a:lstStyle>
            <a:lvl1pPr algn="ctr">
              <a:lnSpc>
                <a:spcPct val="100000"/>
              </a:lnSpc>
              <a:spcAft>
                <a:spcPts val="1200"/>
              </a:spcAft>
              <a:defRPr lang="en-GB" sz="900" b="0" spc="100" baseline="0" smtClean="0"/>
            </a:lvl1pPr>
          </a:lstStyle>
          <a:p>
            <a:r>
              <a:rPr lang="en-IN"/>
              <a:t>SECTION TITLE</a:t>
            </a:r>
          </a:p>
        </p:txBody>
      </p:sp>
      <p:sp>
        <p:nvSpPr>
          <p:cNvPr id="44" name="Slide Number Placeholder 46">
            <a:extLst>
              <a:ext uri="{FF2B5EF4-FFF2-40B4-BE49-F238E27FC236}">
                <a16:creationId xmlns:a16="http://schemas.microsoft.com/office/drawing/2014/main" id="{22D5A730-FD26-F8A5-783A-3C8853CF14B1}"/>
              </a:ext>
            </a:extLst>
          </p:cNvPr>
          <p:cNvSpPr>
            <a:spLocks noGrp="1"/>
          </p:cNvSpPr>
          <p:nvPr>
            <p:ph type="sldNum" sz="quarter" idx="34"/>
          </p:nvPr>
        </p:nvSpPr>
        <p:spPr>
          <a:xfrm>
            <a:off x="11967901" y="6617924"/>
            <a:ext cx="220924" cy="240077"/>
          </a:xfrm>
          <a:prstGeom prst="rect">
            <a:avLst/>
          </a:prstGeom>
          <a:solidFill>
            <a:schemeClr val="accent1"/>
          </a:solidFill>
        </p:spPr>
        <p:txBody>
          <a:bodyPr/>
          <a:lstStyle/>
          <a:p>
            <a:fld id="{BB07EAE1-021A-493C-B07F-6FE9E5D11BEB}" type="slidenum">
              <a:rPr lang="en-GB" smtClean="0"/>
              <a:pPr/>
              <a:t>‹#›</a:t>
            </a:fld>
            <a:endParaRPr lang="en-GB"/>
          </a:p>
        </p:txBody>
      </p:sp>
    </p:spTree>
    <p:custDataLst>
      <p:tags r:id="rId1"/>
    </p:custDataLst>
    <p:extLst>
      <p:ext uri="{BB962C8B-B14F-4D97-AF65-F5344CB8AC3E}">
        <p14:creationId xmlns:p14="http://schemas.microsoft.com/office/powerpoint/2010/main" val="788539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Client slide">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8BFEA8AC-C4CC-DF12-50FE-67A15430AAB9}"/>
              </a:ext>
            </a:extLst>
          </p:cNvPr>
          <p:cNvSpPr>
            <a:spLocks noGrp="1"/>
          </p:cNvSpPr>
          <p:nvPr>
            <p:ph type="body" sz="quarter" idx="40" hasCustomPrompt="1"/>
          </p:nvPr>
        </p:nvSpPr>
        <p:spPr>
          <a:xfrm>
            <a:off x="549737" y="5413376"/>
            <a:ext cx="5449442" cy="839001"/>
          </a:xfrm>
          <a:prstGeom prst="homePlate">
            <a:avLst>
              <a:gd name="adj" fmla="val 39367"/>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lvl1pPr>
              <a:defRPr lang="en-GB" sz="1799" dirty="0">
                <a:solidFill>
                  <a:schemeClr val="lt1"/>
                </a:solidFill>
              </a:defRPr>
            </a:lvl1pPr>
          </a:lstStyle>
          <a:p>
            <a:pPr lvl="0" algn="ctr"/>
            <a:r>
              <a:rPr lang="en-US"/>
              <a:t> </a:t>
            </a:r>
            <a:endParaRPr lang="en-GB"/>
          </a:p>
        </p:txBody>
      </p:sp>
      <p:sp>
        <p:nvSpPr>
          <p:cNvPr id="8" name="Text Placeholder 8">
            <a:extLst>
              <a:ext uri="{FF2B5EF4-FFF2-40B4-BE49-F238E27FC236}">
                <a16:creationId xmlns:a16="http://schemas.microsoft.com/office/drawing/2014/main" id="{44A664CA-264B-1A1D-5EE2-DC7BB907241F}"/>
              </a:ext>
            </a:extLst>
          </p:cNvPr>
          <p:cNvSpPr>
            <a:spLocks noGrp="1"/>
          </p:cNvSpPr>
          <p:nvPr>
            <p:ph type="body" sz="quarter" idx="13" hasCustomPrompt="1"/>
          </p:nvPr>
        </p:nvSpPr>
        <p:spPr>
          <a:xfrm>
            <a:off x="548945" y="1556812"/>
            <a:ext cx="750471" cy="200055"/>
          </a:xfrm>
          <a:solidFill>
            <a:schemeClr val="accent1"/>
          </a:solidFill>
        </p:spPr>
        <p:txBody>
          <a:bodyPr wrap="square" lIns="36000" rIns="0" anchor="ctr">
            <a:noAutofit/>
          </a:bodyPr>
          <a:lstStyle>
            <a:lvl1pPr algn="l">
              <a:defRPr sz="700" cap="all" spc="50" baseline="0"/>
            </a:lvl1pPr>
          </a:lstStyle>
          <a:p>
            <a:pPr lvl="0"/>
            <a:r>
              <a:rPr lang="en-GB"/>
              <a:t>CASE STUDY</a:t>
            </a:r>
          </a:p>
        </p:txBody>
      </p:sp>
      <p:sp>
        <p:nvSpPr>
          <p:cNvPr id="16" name="Text Placeholder 15">
            <a:extLst>
              <a:ext uri="{FF2B5EF4-FFF2-40B4-BE49-F238E27FC236}">
                <a16:creationId xmlns:a16="http://schemas.microsoft.com/office/drawing/2014/main" id="{4F10C841-BC05-0954-910B-53AF9B507B5D}"/>
              </a:ext>
            </a:extLst>
          </p:cNvPr>
          <p:cNvSpPr>
            <a:spLocks noGrp="1"/>
          </p:cNvSpPr>
          <p:nvPr>
            <p:ph type="body" sz="quarter" idx="17" hasCustomPrompt="1"/>
          </p:nvPr>
        </p:nvSpPr>
        <p:spPr>
          <a:xfrm>
            <a:off x="450358" y="2761807"/>
            <a:ext cx="1657291" cy="2402556"/>
          </a:xfrm>
        </p:spPr>
        <p:txBody>
          <a:bodyPr/>
          <a:lstStyle>
            <a:lvl1pPr>
              <a:defRPr sz="800"/>
            </a:lvl1pPr>
            <a:lvl2pPr>
              <a:defRPr sz="800"/>
            </a:lvl2pPr>
            <a:lvl3pPr>
              <a:defRPr sz="700"/>
            </a:lvl3pPr>
            <a:lvl4pPr>
              <a:defRPr sz="600"/>
            </a:lvl4pPr>
            <a:lvl5pPr>
              <a:defRPr sz="800"/>
            </a:lvl5pPr>
          </a:lstStyle>
          <a:p>
            <a:pPr lvl="0"/>
            <a:r>
              <a:rPr lang="en-GB"/>
              <a:t>Insert text here</a:t>
            </a:r>
          </a:p>
          <a:p>
            <a:pPr lvl="1"/>
            <a:r>
              <a:rPr lang="en-GB"/>
              <a:t>Second level</a:t>
            </a:r>
          </a:p>
          <a:p>
            <a:pPr lvl="2"/>
            <a:r>
              <a:rPr lang="en-GB"/>
              <a:t>Third level</a:t>
            </a:r>
          </a:p>
          <a:p>
            <a:pPr lvl="3"/>
            <a:r>
              <a:rPr lang="en-GB"/>
              <a:t>Fourth level</a:t>
            </a:r>
          </a:p>
          <a:p>
            <a:pPr lvl="4"/>
            <a:r>
              <a:rPr lang="en-GB"/>
              <a:t>Fifth level</a:t>
            </a:r>
          </a:p>
        </p:txBody>
      </p:sp>
      <p:sp>
        <p:nvSpPr>
          <p:cNvPr id="19" name="Text Placeholder 15">
            <a:extLst>
              <a:ext uri="{FF2B5EF4-FFF2-40B4-BE49-F238E27FC236}">
                <a16:creationId xmlns:a16="http://schemas.microsoft.com/office/drawing/2014/main" id="{966553C8-2570-98A6-273E-2006F832C3A1}"/>
              </a:ext>
            </a:extLst>
          </p:cNvPr>
          <p:cNvSpPr>
            <a:spLocks noGrp="1"/>
          </p:cNvSpPr>
          <p:nvPr>
            <p:ph type="body" sz="quarter" idx="20" hasCustomPrompt="1"/>
          </p:nvPr>
        </p:nvSpPr>
        <p:spPr>
          <a:xfrm>
            <a:off x="2373368" y="2761807"/>
            <a:ext cx="1657291" cy="2402556"/>
          </a:xfrm>
        </p:spPr>
        <p:txBody>
          <a:bodyPr/>
          <a:lstStyle>
            <a:lvl1pPr>
              <a:defRPr sz="800"/>
            </a:lvl1pPr>
            <a:lvl2pPr>
              <a:defRPr sz="800"/>
            </a:lvl2pPr>
            <a:lvl3pPr>
              <a:defRPr sz="700"/>
            </a:lvl3pPr>
            <a:lvl4pPr>
              <a:defRPr sz="600"/>
            </a:lvl4pPr>
            <a:lvl5pPr>
              <a:defRPr sz="800"/>
            </a:lvl5pPr>
          </a:lstStyle>
          <a:p>
            <a:pPr lvl="0"/>
            <a:r>
              <a:rPr lang="en-GB"/>
              <a:t>Insert text here</a:t>
            </a:r>
          </a:p>
          <a:p>
            <a:pPr lvl="1"/>
            <a:r>
              <a:rPr lang="en-GB"/>
              <a:t>Second level</a:t>
            </a:r>
          </a:p>
          <a:p>
            <a:pPr lvl="2"/>
            <a:r>
              <a:rPr lang="en-GB"/>
              <a:t>Third level</a:t>
            </a:r>
          </a:p>
          <a:p>
            <a:pPr lvl="3"/>
            <a:r>
              <a:rPr lang="en-GB"/>
              <a:t>Fourth level</a:t>
            </a:r>
          </a:p>
          <a:p>
            <a:pPr lvl="4"/>
            <a:r>
              <a:rPr lang="en-GB"/>
              <a:t>Fifth level</a:t>
            </a:r>
          </a:p>
        </p:txBody>
      </p:sp>
      <p:sp>
        <p:nvSpPr>
          <p:cNvPr id="22" name="Text Placeholder 15">
            <a:extLst>
              <a:ext uri="{FF2B5EF4-FFF2-40B4-BE49-F238E27FC236}">
                <a16:creationId xmlns:a16="http://schemas.microsoft.com/office/drawing/2014/main" id="{3FF65650-6DDE-8EA7-EC24-4EBFA07E60C0}"/>
              </a:ext>
            </a:extLst>
          </p:cNvPr>
          <p:cNvSpPr>
            <a:spLocks noGrp="1"/>
          </p:cNvSpPr>
          <p:nvPr>
            <p:ph type="body" sz="quarter" idx="23" hasCustomPrompt="1"/>
          </p:nvPr>
        </p:nvSpPr>
        <p:spPr>
          <a:xfrm>
            <a:off x="4363609" y="2761807"/>
            <a:ext cx="1657291" cy="2402556"/>
          </a:xfrm>
        </p:spPr>
        <p:txBody>
          <a:bodyPr/>
          <a:lstStyle>
            <a:lvl1pPr>
              <a:defRPr sz="800"/>
            </a:lvl1pPr>
            <a:lvl2pPr>
              <a:defRPr sz="800"/>
            </a:lvl2pPr>
            <a:lvl3pPr>
              <a:defRPr sz="700"/>
            </a:lvl3pPr>
            <a:lvl4pPr>
              <a:defRPr sz="600"/>
            </a:lvl4pPr>
            <a:lvl5pPr>
              <a:defRPr sz="800"/>
            </a:lvl5pPr>
          </a:lstStyle>
          <a:p>
            <a:pPr lvl="0"/>
            <a:r>
              <a:rPr lang="en-GB"/>
              <a:t>Insert text here</a:t>
            </a:r>
          </a:p>
          <a:p>
            <a:pPr lvl="1"/>
            <a:r>
              <a:rPr lang="en-GB"/>
              <a:t>Second level</a:t>
            </a:r>
          </a:p>
          <a:p>
            <a:pPr lvl="2"/>
            <a:r>
              <a:rPr lang="en-GB"/>
              <a:t>Third level</a:t>
            </a:r>
          </a:p>
          <a:p>
            <a:pPr lvl="3"/>
            <a:r>
              <a:rPr lang="en-GB"/>
              <a:t>Fourth level</a:t>
            </a:r>
          </a:p>
          <a:p>
            <a:pPr lvl="4"/>
            <a:r>
              <a:rPr lang="en-GB"/>
              <a:t>Fifth level</a:t>
            </a:r>
          </a:p>
        </p:txBody>
      </p:sp>
      <p:cxnSp>
        <p:nvCxnSpPr>
          <p:cNvPr id="23" name="Straight Connector 22">
            <a:extLst>
              <a:ext uri="{FF2B5EF4-FFF2-40B4-BE49-F238E27FC236}">
                <a16:creationId xmlns:a16="http://schemas.microsoft.com/office/drawing/2014/main" id="{DD903286-3F2F-E0DF-96DA-F659D4A639F8}"/>
              </a:ext>
            </a:extLst>
          </p:cNvPr>
          <p:cNvCxnSpPr>
            <a:cxnSpLocks/>
          </p:cNvCxnSpPr>
          <p:nvPr/>
        </p:nvCxnSpPr>
        <p:spPr>
          <a:xfrm>
            <a:off x="2293182" y="2064057"/>
            <a:ext cx="0" cy="3100306"/>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05541CAA-4CDA-21E5-FD47-E1BBCA92FDAE}"/>
              </a:ext>
            </a:extLst>
          </p:cNvPr>
          <p:cNvCxnSpPr>
            <a:cxnSpLocks/>
          </p:cNvCxnSpPr>
          <p:nvPr/>
        </p:nvCxnSpPr>
        <p:spPr>
          <a:xfrm>
            <a:off x="4291457" y="2064057"/>
            <a:ext cx="0" cy="3100306"/>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 Placeholder 32">
            <a:extLst>
              <a:ext uri="{FF2B5EF4-FFF2-40B4-BE49-F238E27FC236}">
                <a16:creationId xmlns:a16="http://schemas.microsoft.com/office/drawing/2014/main" id="{D42425C7-DC91-714B-313E-E4F14FE41CA4}"/>
              </a:ext>
            </a:extLst>
          </p:cNvPr>
          <p:cNvSpPr>
            <a:spLocks noGrp="1"/>
          </p:cNvSpPr>
          <p:nvPr>
            <p:ph type="body" sz="quarter" idx="35" hasCustomPrompt="1"/>
          </p:nvPr>
        </p:nvSpPr>
        <p:spPr>
          <a:xfrm>
            <a:off x="450357" y="2505797"/>
            <a:ext cx="1656907" cy="276999"/>
          </a:xfrm>
        </p:spPr>
        <p:txBody>
          <a:bodyPr/>
          <a:lstStyle>
            <a:lvl1pPr>
              <a:defRPr sz="1200" cap="all" baseline="0">
                <a:latin typeface="+mj-lt"/>
              </a:defRPr>
            </a:lvl1pPr>
          </a:lstStyle>
          <a:p>
            <a:pPr lvl="0"/>
            <a:r>
              <a:rPr lang="en-GB"/>
              <a:t>challenges</a:t>
            </a:r>
          </a:p>
        </p:txBody>
      </p:sp>
      <p:sp>
        <p:nvSpPr>
          <p:cNvPr id="38" name="Text Placeholder 37">
            <a:extLst>
              <a:ext uri="{FF2B5EF4-FFF2-40B4-BE49-F238E27FC236}">
                <a16:creationId xmlns:a16="http://schemas.microsoft.com/office/drawing/2014/main" id="{42C7EEC9-0DE1-83F6-0861-3616C906FF4A}"/>
              </a:ext>
            </a:extLst>
          </p:cNvPr>
          <p:cNvSpPr>
            <a:spLocks noGrp="1"/>
          </p:cNvSpPr>
          <p:nvPr>
            <p:ph type="body" sz="quarter" idx="38" hasCustomPrompt="1"/>
          </p:nvPr>
        </p:nvSpPr>
        <p:spPr>
          <a:xfrm>
            <a:off x="646991" y="5462090"/>
            <a:ext cx="1646191" cy="244682"/>
          </a:xfrm>
        </p:spPr>
        <p:txBody>
          <a:bodyPr/>
          <a:lstStyle>
            <a:lvl1pPr>
              <a:defRPr sz="900"/>
            </a:lvl1pPr>
          </a:lstStyle>
          <a:p>
            <a:pPr lvl="0"/>
            <a:r>
              <a:rPr lang="en-GB"/>
              <a:t>Total size:</a:t>
            </a:r>
          </a:p>
        </p:txBody>
      </p:sp>
      <p:sp>
        <p:nvSpPr>
          <p:cNvPr id="36" name="Text Placeholder 35">
            <a:extLst>
              <a:ext uri="{FF2B5EF4-FFF2-40B4-BE49-F238E27FC236}">
                <a16:creationId xmlns:a16="http://schemas.microsoft.com/office/drawing/2014/main" id="{BB1A3855-731F-113C-373E-24B841F9A478}"/>
              </a:ext>
            </a:extLst>
          </p:cNvPr>
          <p:cNvSpPr>
            <a:spLocks noGrp="1"/>
          </p:cNvSpPr>
          <p:nvPr>
            <p:ph type="body" sz="quarter" idx="24" hasCustomPrompt="1"/>
          </p:nvPr>
        </p:nvSpPr>
        <p:spPr>
          <a:xfrm>
            <a:off x="646990" y="5607665"/>
            <a:ext cx="1646192" cy="607100"/>
          </a:xfrm>
        </p:spPr>
        <p:txBody>
          <a:bodyPr/>
          <a:lstStyle>
            <a:lvl1pPr>
              <a:defRPr sz="3399">
                <a:latin typeface="Arial" panose="020B0604020202020204" pitchFamily="34" charset="0"/>
              </a:defRPr>
            </a:lvl1pPr>
          </a:lstStyle>
          <a:p>
            <a:pPr lvl="0"/>
            <a:r>
              <a:rPr lang="en-GB"/>
              <a:t>XXXX</a:t>
            </a:r>
          </a:p>
        </p:txBody>
      </p:sp>
      <p:sp>
        <p:nvSpPr>
          <p:cNvPr id="37" name="Text Placeholder 35">
            <a:extLst>
              <a:ext uri="{FF2B5EF4-FFF2-40B4-BE49-F238E27FC236}">
                <a16:creationId xmlns:a16="http://schemas.microsoft.com/office/drawing/2014/main" id="{AFED206B-A76C-7683-042E-583A026ECAD2}"/>
              </a:ext>
            </a:extLst>
          </p:cNvPr>
          <p:cNvSpPr>
            <a:spLocks noGrp="1"/>
          </p:cNvSpPr>
          <p:nvPr>
            <p:ph type="body" sz="quarter" idx="25" hasCustomPrompt="1"/>
          </p:nvPr>
        </p:nvSpPr>
        <p:spPr>
          <a:xfrm>
            <a:off x="2400052" y="5607665"/>
            <a:ext cx="2002054" cy="607100"/>
          </a:xfrm>
        </p:spPr>
        <p:txBody>
          <a:bodyPr/>
          <a:lstStyle>
            <a:lvl1pPr>
              <a:defRPr sz="3399">
                <a:latin typeface="Arial" panose="020B0604020202020204" pitchFamily="34" charset="0"/>
              </a:defRPr>
            </a:lvl1pPr>
          </a:lstStyle>
          <a:p>
            <a:pPr lvl="0"/>
            <a:r>
              <a:rPr lang="en-GB"/>
              <a:t>£XXXX</a:t>
            </a:r>
          </a:p>
        </p:txBody>
      </p:sp>
      <p:sp>
        <p:nvSpPr>
          <p:cNvPr id="39" name="Picture Placeholder 38">
            <a:extLst>
              <a:ext uri="{FF2B5EF4-FFF2-40B4-BE49-F238E27FC236}">
                <a16:creationId xmlns:a16="http://schemas.microsoft.com/office/drawing/2014/main" id="{A854E122-CFBE-30F1-4CC1-AE8C3912F937}"/>
              </a:ext>
            </a:extLst>
          </p:cNvPr>
          <p:cNvSpPr>
            <a:spLocks noGrp="1"/>
          </p:cNvSpPr>
          <p:nvPr>
            <p:ph type="pic" sz="quarter" idx="26" hasCustomPrompt="1"/>
          </p:nvPr>
        </p:nvSpPr>
        <p:spPr>
          <a:xfrm>
            <a:off x="6400381" y="0"/>
            <a:ext cx="5567512" cy="6858000"/>
          </a:xfrm>
        </p:spPr>
        <p:txBody>
          <a:bodyPr/>
          <a:lstStyle>
            <a:lvl1pPr algn="ctr">
              <a:defRPr/>
            </a:lvl1pPr>
          </a:lstStyle>
          <a:p>
            <a:r>
              <a:rPr lang="en-GB"/>
              <a:t>Click icon to insert image &gt; Right click &gt; Send to Back</a:t>
            </a:r>
          </a:p>
        </p:txBody>
      </p:sp>
      <p:sp>
        <p:nvSpPr>
          <p:cNvPr id="5" name="Text Placeholder 5">
            <a:extLst>
              <a:ext uri="{FF2B5EF4-FFF2-40B4-BE49-F238E27FC236}">
                <a16:creationId xmlns:a16="http://schemas.microsoft.com/office/drawing/2014/main" id="{C8F692FD-C95F-C539-C779-F131DADAAE92}"/>
              </a:ext>
            </a:extLst>
          </p:cNvPr>
          <p:cNvSpPr>
            <a:spLocks noGrp="1"/>
          </p:cNvSpPr>
          <p:nvPr>
            <p:ph type="body" sz="quarter" idx="94" hasCustomPrompt="1"/>
          </p:nvPr>
        </p:nvSpPr>
        <p:spPr>
          <a:xfrm>
            <a:off x="554213" y="2075260"/>
            <a:ext cx="369278" cy="369374"/>
          </a:xfrm>
          <a:solidFill>
            <a:schemeClr val="accent1"/>
          </a:solidFill>
        </p:spPr>
        <p:txBody>
          <a:bodyPr/>
          <a:lstStyle>
            <a:lvl1pPr>
              <a:defRPr>
                <a:solidFill>
                  <a:schemeClr val="tx1"/>
                </a:solidFill>
              </a:defRPr>
            </a:lvl1pPr>
          </a:lstStyle>
          <a:p>
            <a:pPr lvl="0"/>
            <a:r>
              <a:rPr lang="en-US"/>
              <a:t> </a:t>
            </a:r>
            <a:endParaRPr lang="en-GB"/>
          </a:p>
        </p:txBody>
      </p:sp>
      <p:sp>
        <p:nvSpPr>
          <p:cNvPr id="9" name="Text Placeholder 5">
            <a:extLst>
              <a:ext uri="{FF2B5EF4-FFF2-40B4-BE49-F238E27FC236}">
                <a16:creationId xmlns:a16="http://schemas.microsoft.com/office/drawing/2014/main" id="{26A00AEF-D1E5-DC24-6802-94AE9AB7542F}"/>
              </a:ext>
            </a:extLst>
          </p:cNvPr>
          <p:cNvSpPr>
            <a:spLocks noGrp="1"/>
          </p:cNvSpPr>
          <p:nvPr>
            <p:ph type="body" sz="quarter" idx="96" hasCustomPrompt="1"/>
          </p:nvPr>
        </p:nvSpPr>
        <p:spPr>
          <a:xfrm>
            <a:off x="2479096" y="2068186"/>
            <a:ext cx="369278" cy="369374"/>
          </a:xfrm>
          <a:solidFill>
            <a:schemeClr val="accent1"/>
          </a:solidFill>
        </p:spPr>
        <p:txBody>
          <a:bodyPr/>
          <a:lstStyle>
            <a:lvl1pPr>
              <a:defRPr>
                <a:solidFill>
                  <a:schemeClr val="tx1"/>
                </a:solidFill>
              </a:defRPr>
            </a:lvl1pPr>
          </a:lstStyle>
          <a:p>
            <a:pPr lvl="0"/>
            <a:r>
              <a:rPr lang="en-US"/>
              <a:t> </a:t>
            </a:r>
            <a:endParaRPr lang="en-GB"/>
          </a:p>
        </p:txBody>
      </p:sp>
      <p:sp>
        <p:nvSpPr>
          <p:cNvPr id="29" name="Text Placeholder 5">
            <a:extLst>
              <a:ext uri="{FF2B5EF4-FFF2-40B4-BE49-F238E27FC236}">
                <a16:creationId xmlns:a16="http://schemas.microsoft.com/office/drawing/2014/main" id="{DA278EC5-AFA9-5302-FF87-30D057B1BDAF}"/>
              </a:ext>
            </a:extLst>
          </p:cNvPr>
          <p:cNvSpPr>
            <a:spLocks noGrp="1"/>
          </p:cNvSpPr>
          <p:nvPr>
            <p:ph type="body" sz="quarter" idx="98" hasCustomPrompt="1"/>
          </p:nvPr>
        </p:nvSpPr>
        <p:spPr>
          <a:xfrm>
            <a:off x="4471210" y="2061112"/>
            <a:ext cx="369278" cy="369374"/>
          </a:xfrm>
          <a:solidFill>
            <a:schemeClr val="accent1"/>
          </a:solidFill>
        </p:spPr>
        <p:txBody>
          <a:bodyPr/>
          <a:lstStyle>
            <a:lvl1pPr>
              <a:defRPr>
                <a:solidFill>
                  <a:schemeClr val="tx1"/>
                </a:solidFill>
              </a:defRPr>
            </a:lvl1pPr>
          </a:lstStyle>
          <a:p>
            <a:pPr lvl="0"/>
            <a:r>
              <a:rPr lang="en-US"/>
              <a:t> </a:t>
            </a:r>
            <a:endParaRPr lang="en-GB"/>
          </a:p>
        </p:txBody>
      </p:sp>
      <p:grpSp>
        <p:nvGrpSpPr>
          <p:cNvPr id="3" name="Group 2">
            <a:extLst>
              <a:ext uri="{FF2B5EF4-FFF2-40B4-BE49-F238E27FC236}">
                <a16:creationId xmlns:a16="http://schemas.microsoft.com/office/drawing/2014/main" id="{414721C6-8029-5B78-2A98-34E0E7FD5F12}"/>
              </a:ext>
            </a:extLst>
          </p:cNvPr>
          <p:cNvGrpSpPr/>
          <p:nvPr/>
        </p:nvGrpSpPr>
        <p:grpSpPr>
          <a:xfrm>
            <a:off x="-2177850" y="1"/>
            <a:ext cx="2116359" cy="4354799"/>
            <a:chOff x="-2170726" y="0"/>
            <a:chExt cx="2116910" cy="4354799"/>
          </a:xfrm>
        </p:grpSpPr>
        <p:grpSp>
          <p:nvGrpSpPr>
            <p:cNvPr id="7" name="Group 6">
              <a:extLst>
                <a:ext uri="{FF2B5EF4-FFF2-40B4-BE49-F238E27FC236}">
                  <a16:creationId xmlns:a16="http://schemas.microsoft.com/office/drawing/2014/main" id="{609FEDC3-CBD5-4DDF-F77C-FAA7E289E3F3}"/>
                </a:ext>
              </a:extLst>
            </p:cNvPr>
            <p:cNvGrpSpPr/>
            <p:nvPr/>
          </p:nvGrpSpPr>
          <p:grpSpPr>
            <a:xfrm>
              <a:off x="-2170726" y="0"/>
              <a:ext cx="2116910" cy="4354799"/>
              <a:chOff x="1841345" y="1593847"/>
              <a:chExt cx="2116910" cy="4354799"/>
            </a:xfrm>
          </p:grpSpPr>
          <p:sp>
            <p:nvSpPr>
              <p:cNvPr id="17" name="Rectangle 16">
                <a:extLst>
                  <a:ext uri="{FF2B5EF4-FFF2-40B4-BE49-F238E27FC236}">
                    <a16:creationId xmlns:a16="http://schemas.microsoft.com/office/drawing/2014/main" id="{3826D871-CA5C-48E1-F319-743E85A13194}"/>
                  </a:ext>
                </a:extLst>
              </p:cNvPr>
              <p:cNvSpPr/>
              <p:nvPr/>
            </p:nvSpPr>
            <p:spPr>
              <a:xfrm>
                <a:off x="1841345" y="1593847"/>
                <a:ext cx="2094954" cy="4354799"/>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333333"/>
                  </a:solidFill>
                </a:endParaRPr>
              </a:p>
            </p:txBody>
          </p:sp>
          <p:sp>
            <p:nvSpPr>
              <p:cNvPr id="18" name="Rectangle 17">
                <a:extLst>
                  <a:ext uri="{FF2B5EF4-FFF2-40B4-BE49-F238E27FC236}">
                    <a16:creationId xmlns:a16="http://schemas.microsoft.com/office/drawing/2014/main" id="{A0489AC6-9796-BE97-F606-08B195BB5579}"/>
                  </a:ext>
                </a:extLst>
              </p:cNvPr>
              <p:cNvSpPr/>
              <p:nvPr/>
            </p:nvSpPr>
            <p:spPr>
              <a:xfrm>
                <a:off x="1841345" y="1593847"/>
                <a:ext cx="2094953" cy="6882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799">
                  <a:solidFill>
                    <a:srgbClr val="333333"/>
                  </a:solidFill>
                </a:endParaRPr>
              </a:p>
            </p:txBody>
          </p:sp>
          <p:sp>
            <p:nvSpPr>
              <p:cNvPr id="20" name="TextBox 19">
                <a:extLst>
                  <a:ext uri="{FF2B5EF4-FFF2-40B4-BE49-F238E27FC236}">
                    <a16:creationId xmlns:a16="http://schemas.microsoft.com/office/drawing/2014/main" id="{35EF149B-BA27-7217-ED0F-AC9106979A05}"/>
                  </a:ext>
                </a:extLst>
              </p:cNvPr>
              <p:cNvSpPr txBox="1"/>
              <p:nvPr/>
            </p:nvSpPr>
            <p:spPr>
              <a:xfrm>
                <a:off x="1986125" y="1707138"/>
                <a:ext cx="1805394" cy="461665"/>
              </a:xfrm>
              <a:prstGeom prst="rect">
                <a:avLst/>
              </a:prstGeom>
              <a:noFill/>
            </p:spPr>
            <p:txBody>
              <a:bodyPr wrap="square" rtlCol="0">
                <a:spAutoFit/>
              </a:bodyPr>
              <a:lstStyle/>
              <a:p>
                <a:pPr algn="ctr"/>
                <a:r>
                  <a:rPr lang="en-GB" sz="1200">
                    <a:solidFill>
                      <a:srgbClr val="333333"/>
                    </a:solidFill>
                    <a:latin typeface="+mn-lt"/>
                  </a:rPr>
                  <a:t>HOW TO USE BULLET POINTS</a:t>
                </a:r>
              </a:p>
            </p:txBody>
          </p:sp>
          <p:sp>
            <p:nvSpPr>
              <p:cNvPr id="21" name="TextBox 20">
                <a:extLst>
                  <a:ext uri="{FF2B5EF4-FFF2-40B4-BE49-F238E27FC236}">
                    <a16:creationId xmlns:a16="http://schemas.microsoft.com/office/drawing/2014/main" id="{8131EA54-E166-D6CA-7459-BBAC37E2DE9F}"/>
                  </a:ext>
                </a:extLst>
              </p:cNvPr>
              <p:cNvSpPr txBox="1"/>
              <p:nvPr/>
            </p:nvSpPr>
            <p:spPr>
              <a:xfrm>
                <a:off x="1863302" y="4421432"/>
                <a:ext cx="2094953" cy="553998"/>
              </a:xfrm>
              <a:prstGeom prst="rect">
                <a:avLst/>
              </a:prstGeom>
              <a:noFill/>
            </p:spPr>
            <p:txBody>
              <a:bodyPr wrap="square" rtlCol="0">
                <a:spAutoFit/>
              </a:bodyPr>
              <a:lstStyle/>
              <a:p>
                <a:r>
                  <a:rPr lang="en-GB" sz="1000" b="1">
                    <a:solidFill>
                      <a:srgbClr val="333333"/>
                    </a:solidFill>
                  </a:rPr>
                  <a:t>3. </a:t>
                </a:r>
                <a:r>
                  <a:rPr lang="en-GB" sz="1000">
                    <a:solidFill>
                      <a:srgbClr val="333333"/>
                    </a:solidFill>
                  </a:rPr>
                  <a:t>If you want to remove them, just click the </a:t>
                </a:r>
                <a:r>
                  <a:rPr lang="en-GB" sz="1000" b="0">
                    <a:solidFill>
                      <a:srgbClr val="333333"/>
                    </a:solidFill>
                    <a:latin typeface="Arial" panose="020B0604020202020204" pitchFamily="34" charset="0"/>
                  </a:rPr>
                  <a:t>Decrease List Level </a:t>
                </a:r>
                <a:r>
                  <a:rPr lang="en-GB" sz="1000" b="0">
                    <a:solidFill>
                      <a:srgbClr val="333333"/>
                    </a:solidFill>
                  </a:rPr>
                  <a:t>button.</a:t>
                </a:r>
                <a:endParaRPr lang="en-GB" sz="1000" b="1">
                  <a:solidFill>
                    <a:srgbClr val="333333"/>
                  </a:solidFill>
                </a:endParaRPr>
              </a:p>
            </p:txBody>
          </p:sp>
          <p:sp>
            <p:nvSpPr>
              <p:cNvPr id="24" name="TextBox 23">
                <a:extLst>
                  <a:ext uri="{FF2B5EF4-FFF2-40B4-BE49-F238E27FC236}">
                    <a16:creationId xmlns:a16="http://schemas.microsoft.com/office/drawing/2014/main" id="{EBC21469-CC8D-8FB0-C7CC-22E5B997D3BA}"/>
                  </a:ext>
                </a:extLst>
              </p:cNvPr>
              <p:cNvSpPr txBox="1"/>
              <p:nvPr/>
            </p:nvSpPr>
            <p:spPr>
              <a:xfrm>
                <a:off x="1863302" y="2358061"/>
                <a:ext cx="2094953" cy="553998"/>
              </a:xfrm>
              <a:prstGeom prst="rect">
                <a:avLst/>
              </a:prstGeom>
              <a:noFill/>
            </p:spPr>
            <p:txBody>
              <a:bodyPr wrap="square" rtlCol="0">
                <a:spAutoFit/>
              </a:bodyPr>
              <a:lstStyle/>
              <a:p>
                <a:r>
                  <a:rPr lang="en-GB" sz="1000" b="1">
                    <a:solidFill>
                      <a:srgbClr val="333333"/>
                    </a:solidFill>
                  </a:rPr>
                  <a:t>1. </a:t>
                </a:r>
                <a:r>
                  <a:rPr lang="en-GB" sz="1000">
                    <a:solidFill>
                      <a:srgbClr val="333333"/>
                    </a:solidFill>
                  </a:rPr>
                  <a:t>If you want to use your pre-formatted bullets, click on the </a:t>
                </a:r>
                <a:r>
                  <a:rPr lang="en-GB" sz="1000" b="0">
                    <a:solidFill>
                      <a:srgbClr val="333333"/>
                    </a:solidFill>
                    <a:latin typeface="Arial" panose="020B0604020202020204" pitchFamily="34" charset="0"/>
                  </a:rPr>
                  <a:t>Increase List Level </a:t>
                </a:r>
                <a:r>
                  <a:rPr lang="en-GB" sz="1000" b="0">
                    <a:solidFill>
                      <a:srgbClr val="333333"/>
                    </a:solidFill>
                  </a:rPr>
                  <a:t>button.</a:t>
                </a:r>
              </a:p>
            </p:txBody>
          </p:sp>
          <p:sp>
            <p:nvSpPr>
              <p:cNvPr id="27" name="TextBox 26">
                <a:extLst>
                  <a:ext uri="{FF2B5EF4-FFF2-40B4-BE49-F238E27FC236}">
                    <a16:creationId xmlns:a16="http://schemas.microsoft.com/office/drawing/2014/main" id="{798403A0-7EFA-E31F-C145-3E0ECD86CEDE}"/>
                  </a:ext>
                </a:extLst>
              </p:cNvPr>
              <p:cNvSpPr txBox="1"/>
              <p:nvPr/>
            </p:nvSpPr>
            <p:spPr>
              <a:xfrm>
                <a:off x="1863302" y="3822005"/>
                <a:ext cx="2094953" cy="553998"/>
              </a:xfrm>
              <a:prstGeom prst="rect">
                <a:avLst/>
              </a:prstGeom>
              <a:noFill/>
            </p:spPr>
            <p:txBody>
              <a:bodyPr wrap="square" rtlCol="0">
                <a:spAutoFit/>
              </a:bodyPr>
              <a:lstStyle/>
              <a:p>
                <a:r>
                  <a:rPr lang="en-GB" sz="1000" b="1">
                    <a:solidFill>
                      <a:srgbClr val="333333"/>
                    </a:solidFill>
                  </a:rPr>
                  <a:t>2. </a:t>
                </a:r>
                <a:r>
                  <a:rPr lang="en-GB" sz="1000">
                    <a:solidFill>
                      <a:srgbClr val="333333"/>
                    </a:solidFill>
                  </a:rPr>
                  <a:t>To indent your bullets </a:t>
                </a:r>
                <a:br>
                  <a:rPr lang="en-GB" sz="1000">
                    <a:solidFill>
                      <a:srgbClr val="333333"/>
                    </a:solidFill>
                  </a:rPr>
                </a:br>
                <a:r>
                  <a:rPr lang="en-GB" sz="1000">
                    <a:solidFill>
                      <a:srgbClr val="333333"/>
                    </a:solidFill>
                  </a:rPr>
                  <a:t>to the next level, click on</a:t>
                </a:r>
                <a:r>
                  <a:rPr lang="en-GB" sz="1000" b="1">
                    <a:solidFill>
                      <a:srgbClr val="333333"/>
                    </a:solidFill>
                  </a:rPr>
                  <a:t> </a:t>
                </a:r>
                <a:r>
                  <a:rPr lang="en-GB" sz="1000" b="0">
                    <a:solidFill>
                      <a:srgbClr val="333333"/>
                    </a:solidFill>
                    <a:latin typeface="Arial" panose="020B0604020202020204" pitchFamily="34" charset="0"/>
                  </a:rPr>
                  <a:t>Increase List Level </a:t>
                </a:r>
                <a:r>
                  <a:rPr lang="en-GB" sz="1000" b="0">
                    <a:solidFill>
                      <a:srgbClr val="333333"/>
                    </a:solidFill>
                  </a:rPr>
                  <a:t>again</a:t>
                </a:r>
                <a:r>
                  <a:rPr lang="en-GB" sz="1000">
                    <a:solidFill>
                      <a:srgbClr val="333333"/>
                    </a:solidFill>
                  </a:rPr>
                  <a:t>.</a:t>
                </a:r>
              </a:p>
            </p:txBody>
          </p:sp>
        </p:grpSp>
        <p:pic>
          <p:nvPicPr>
            <p:cNvPr id="11" name="Picture 10">
              <a:extLst>
                <a:ext uri="{FF2B5EF4-FFF2-40B4-BE49-F238E27FC236}">
                  <a16:creationId xmlns:a16="http://schemas.microsoft.com/office/drawing/2014/main" id="{55F7001B-3FB9-1975-68F6-E3469CBACBB5}"/>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743959" y="1421385"/>
              <a:ext cx="1257300" cy="733425"/>
            </a:xfrm>
            <a:prstGeom prst="rect">
              <a:avLst/>
            </a:prstGeom>
          </p:spPr>
        </p:pic>
        <p:sp>
          <p:nvSpPr>
            <p:cNvPr id="13" name="Oval 12">
              <a:extLst>
                <a:ext uri="{FF2B5EF4-FFF2-40B4-BE49-F238E27FC236}">
                  <a16:creationId xmlns:a16="http://schemas.microsoft.com/office/drawing/2014/main" id="{55E152E7-F1F0-AB3E-B972-E9F83D05058F}"/>
                </a:ext>
              </a:extLst>
            </p:cNvPr>
            <p:cNvSpPr/>
            <p:nvPr/>
          </p:nvSpPr>
          <p:spPr>
            <a:xfrm>
              <a:off x="-833829" y="1427869"/>
              <a:ext cx="365461" cy="365461"/>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Aft>
                  <a:spcPts val="600"/>
                </a:spcAft>
              </a:pPr>
              <a:endParaRPr lang="en-GB" sz="1400"/>
            </a:p>
          </p:txBody>
        </p:sp>
        <p:pic>
          <p:nvPicPr>
            <p:cNvPr id="14" name="Picture 13">
              <a:extLst>
                <a:ext uri="{FF2B5EF4-FFF2-40B4-BE49-F238E27FC236}">
                  <a16:creationId xmlns:a16="http://schemas.microsoft.com/office/drawing/2014/main" id="{F7CBA47C-85FC-7DC2-2D88-BFF91E078870}"/>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743959" y="3490852"/>
              <a:ext cx="1257300" cy="723900"/>
            </a:xfrm>
            <a:prstGeom prst="rect">
              <a:avLst/>
            </a:prstGeom>
          </p:spPr>
        </p:pic>
        <p:sp>
          <p:nvSpPr>
            <p:cNvPr id="15" name="Oval 14">
              <a:extLst>
                <a:ext uri="{FF2B5EF4-FFF2-40B4-BE49-F238E27FC236}">
                  <a16:creationId xmlns:a16="http://schemas.microsoft.com/office/drawing/2014/main" id="{781ADFBD-D304-158C-25DE-3ADDB646324E}"/>
                </a:ext>
              </a:extLst>
            </p:cNvPr>
            <p:cNvSpPr/>
            <p:nvPr/>
          </p:nvSpPr>
          <p:spPr>
            <a:xfrm>
              <a:off x="-1055285" y="3502818"/>
              <a:ext cx="365461" cy="365461"/>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Aft>
                  <a:spcPts val="600"/>
                </a:spcAft>
              </a:pPr>
              <a:endParaRPr lang="en-GB" sz="1400"/>
            </a:p>
          </p:txBody>
        </p:sp>
      </p:grpSp>
      <p:sp>
        <p:nvSpPr>
          <p:cNvPr id="50" name="Title 1">
            <a:extLst>
              <a:ext uri="{FF2B5EF4-FFF2-40B4-BE49-F238E27FC236}">
                <a16:creationId xmlns:a16="http://schemas.microsoft.com/office/drawing/2014/main" id="{A021EA6E-E14F-D457-754D-1F6CC8281C34}"/>
              </a:ext>
            </a:extLst>
          </p:cNvPr>
          <p:cNvSpPr>
            <a:spLocks noGrp="1"/>
          </p:cNvSpPr>
          <p:nvPr>
            <p:ph type="title" hasCustomPrompt="1"/>
          </p:nvPr>
        </p:nvSpPr>
        <p:spPr>
          <a:xfrm>
            <a:off x="450732" y="460771"/>
            <a:ext cx="5293252" cy="558405"/>
          </a:xfrm>
        </p:spPr>
        <p:txBody>
          <a:bodyPr/>
          <a:lstStyle>
            <a:lvl1pPr>
              <a:defRPr sz="3199"/>
            </a:lvl1pPr>
          </a:lstStyle>
          <a:p>
            <a:r>
              <a:rPr lang="en-GB"/>
              <a:t>Insert title here</a:t>
            </a:r>
          </a:p>
        </p:txBody>
      </p:sp>
      <p:sp>
        <p:nvSpPr>
          <p:cNvPr id="48" name="Text Placeholder 47">
            <a:extLst>
              <a:ext uri="{FF2B5EF4-FFF2-40B4-BE49-F238E27FC236}">
                <a16:creationId xmlns:a16="http://schemas.microsoft.com/office/drawing/2014/main" id="{A6F89A15-5038-B155-65DA-BC5E6EB05756}"/>
              </a:ext>
            </a:extLst>
          </p:cNvPr>
          <p:cNvSpPr>
            <a:spLocks noGrp="1"/>
          </p:cNvSpPr>
          <p:nvPr>
            <p:ph type="body" sz="quarter" idx="30" hasCustomPrompt="1"/>
          </p:nvPr>
        </p:nvSpPr>
        <p:spPr>
          <a:xfrm>
            <a:off x="6826248" y="410708"/>
            <a:ext cx="2374663" cy="3225837"/>
          </a:xfrm>
          <a:solidFill>
            <a:schemeClr val="accent1"/>
          </a:solidFill>
        </p:spPr>
        <p:txBody>
          <a:bodyPr/>
          <a:lstStyle>
            <a:lvl1pPr>
              <a:defRPr/>
            </a:lvl1pPr>
          </a:lstStyle>
          <a:p>
            <a:pPr lvl="0"/>
            <a:r>
              <a:rPr lang="en-GB"/>
              <a:t> </a:t>
            </a:r>
          </a:p>
        </p:txBody>
      </p:sp>
      <p:sp>
        <p:nvSpPr>
          <p:cNvPr id="41" name="Text Placeholder 8">
            <a:extLst>
              <a:ext uri="{FF2B5EF4-FFF2-40B4-BE49-F238E27FC236}">
                <a16:creationId xmlns:a16="http://schemas.microsoft.com/office/drawing/2014/main" id="{7DE2D0C1-BFEC-6AD1-9DC1-22ADF699E91D}"/>
              </a:ext>
            </a:extLst>
          </p:cNvPr>
          <p:cNvSpPr>
            <a:spLocks noGrp="1"/>
          </p:cNvSpPr>
          <p:nvPr>
            <p:ph type="body" sz="quarter" idx="27" hasCustomPrompt="1"/>
          </p:nvPr>
        </p:nvSpPr>
        <p:spPr>
          <a:xfrm>
            <a:off x="7065458" y="708024"/>
            <a:ext cx="1595274" cy="144073"/>
          </a:xfrm>
          <a:solidFill>
            <a:schemeClr val="accent3"/>
          </a:solidFill>
        </p:spPr>
        <p:txBody>
          <a:bodyPr wrap="square" lIns="36000" tIns="18000" rIns="36000" bIns="18000" anchor="ctr">
            <a:spAutoFit/>
          </a:bodyPr>
          <a:lstStyle>
            <a:lvl1pPr algn="l">
              <a:defRPr sz="700" cap="all" spc="50" baseline="0">
                <a:solidFill>
                  <a:schemeClr val="bg2"/>
                </a:solidFill>
              </a:defRPr>
            </a:lvl1pPr>
          </a:lstStyle>
          <a:p>
            <a:pPr lvl="0"/>
            <a:r>
              <a:rPr lang="en-GB"/>
              <a:t>SUB HEADING</a:t>
            </a:r>
          </a:p>
        </p:txBody>
      </p:sp>
      <p:sp>
        <p:nvSpPr>
          <p:cNvPr id="42" name="Text Placeholder 37">
            <a:extLst>
              <a:ext uri="{FF2B5EF4-FFF2-40B4-BE49-F238E27FC236}">
                <a16:creationId xmlns:a16="http://schemas.microsoft.com/office/drawing/2014/main" id="{96720F14-258B-FE90-606B-B935D0948B23}"/>
              </a:ext>
            </a:extLst>
          </p:cNvPr>
          <p:cNvSpPr>
            <a:spLocks noGrp="1"/>
          </p:cNvSpPr>
          <p:nvPr>
            <p:ph type="body" sz="quarter" idx="28" hasCustomPrompt="1"/>
          </p:nvPr>
        </p:nvSpPr>
        <p:spPr>
          <a:xfrm>
            <a:off x="6991387" y="969772"/>
            <a:ext cx="2075132" cy="2459228"/>
          </a:xfrm>
        </p:spPr>
        <p:txBody>
          <a:bodyPr/>
          <a:lstStyle>
            <a:lvl1pPr marL="0" indent="0">
              <a:lnSpc>
                <a:spcPct val="100000"/>
              </a:lnSpc>
              <a:spcAft>
                <a:spcPts val="600"/>
              </a:spcAft>
              <a:buClr>
                <a:schemeClr val="accent3"/>
              </a:buClr>
              <a:buFont typeface="Wingdings" panose="05000000000000000000" pitchFamily="2" charset="2"/>
              <a:buNone/>
              <a:defRPr sz="1200"/>
            </a:lvl1pPr>
            <a:lvl2pPr>
              <a:lnSpc>
                <a:spcPct val="100000"/>
              </a:lnSpc>
              <a:spcAft>
                <a:spcPts val="600"/>
              </a:spcAft>
              <a:buClr>
                <a:schemeClr val="accent3"/>
              </a:buClr>
              <a:defRPr sz="1200"/>
            </a:lvl2pPr>
            <a:lvl3pPr>
              <a:lnSpc>
                <a:spcPct val="100000"/>
              </a:lnSpc>
              <a:spcAft>
                <a:spcPts val="600"/>
              </a:spcAft>
              <a:buClr>
                <a:schemeClr val="accent3"/>
              </a:buClr>
              <a:defRPr sz="1100"/>
            </a:lvl3pPr>
            <a:lvl4pPr>
              <a:lnSpc>
                <a:spcPct val="100000"/>
              </a:lnSpc>
              <a:spcAft>
                <a:spcPts val="600"/>
              </a:spcAft>
              <a:buClr>
                <a:schemeClr val="accent3"/>
              </a:buClr>
              <a:defRPr sz="1050"/>
            </a:lvl4pPr>
            <a:lvl5pPr>
              <a:lnSpc>
                <a:spcPct val="100000"/>
              </a:lnSpc>
              <a:spcAft>
                <a:spcPts val="600"/>
              </a:spcAft>
              <a:buClr>
                <a:schemeClr val="accent3"/>
              </a:buClr>
              <a:defRPr sz="1050"/>
            </a:lvl5pPr>
          </a:lstStyle>
          <a:p>
            <a:pPr lvl="0"/>
            <a:r>
              <a:rPr lang="en-GB"/>
              <a:t>Insert text here</a:t>
            </a:r>
          </a:p>
          <a:p>
            <a:pPr lvl="1"/>
            <a:r>
              <a:rPr lang="en-GB"/>
              <a:t>Second level</a:t>
            </a:r>
          </a:p>
          <a:p>
            <a:pPr lvl="2"/>
            <a:r>
              <a:rPr lang="en-GB"/>
              <a:t>Third level</a:t>
            </a:r>
          </a:p>
          <a:p>
            <a:pPr lvl="3"/>
            <a:r>
              <a:rPr lang="en-GB"/>
              <a:t>Fourth level</a:t>
            </a:r>
          </a:p>
          <a:p>
            <a:pPr lvl="4"/>
            <a:r>
              <a:rPr lang="en-GB"/>
              <a:t>Fifth level</a:t>
            </a:r>
          </a:p>
        </p:txBody>
      </p:sp>
      <p:sp>
        <p:nvSpPr>
          <p:cNvPr id="28" name="Text Placeholder 32">
            <a:extLst>
              <a:ext uri="{FF2B5EF4-FFF2-40B4-BE49-F238E27FC236}">
                <a16:creationId xmlns:a16="http://schemas.microsoft.com/office/drawing/2014/main" id="{FB8596E7-1A2E-A76A-8AB2-CE71DA3E1EAF}"/>
              </a:ext>
            </a:extLst>
          </p:cNvPr>
          <p:cNvSpPr>
            <a:spLocks noGrp="1"/>
          </p:cNvSpPr>
          <p:nvPr>
            <p:ph type="body" sz="quarter" idx="36" hasCustomPrompt="1"/>
          </p:nvPr>
        </p:nvSpPr>
        <p:spPr>
          <a:xfrm>
            <a:off x="2373368" y="2505797"/>
            <a:ext cx="1656907" cy="276999"/>
          </a:xfrm>
        </p:spPr>
        <p:txBody>
          <a:bodyPr/>
          <a:lstStyle>
            <a:lvl1pPr>
              <a:defRPr sz="1200" cap="all" baseline="0">
                <a:latin typeface="+mj-lt"/>
              </a:defRPr>
            </a:lvl1pPr>
          </a:lstStyle>
          <a:p>
            <a:pPr lvl="0"/>
            <a:r>
              <a:rPr lang="en-GB"/>
              <a:t>solutions</a:t>
            </a:r>
          </a:p>
        </p:txBody>
      </p:sp>
      <p:sp>
        <p:nvSpPr>
          <p:cNvPr id="32" name="Text Placeholder 32">
            <a:extLst>
              <a:ext uri="{FF2B5EF4-FFF2-40B4-BE49-F238E27FC236}">
                <a16:creationId xmlns:a16="http://schemas.microsoft.com/office/drawing/2014/main" id="{9DBE44FE-552A-2F77-A404-15DA4AF21DFE}"/>
              </a:ext>
            </a:extLst>
          </p:cNvPr>
          <p:cNvSpPr>
            <a:spLocks noGrp="1"/>
          </p:cNvSpPr>
          <p:nvPr>
            <p:ph type="body" sz="quarter" idx="37" hasCustomPrompt="1"/>
          </p:nvPr>
        </p:nvSpPr>
        <p:spPr>
          <a:xfrm>
            <a:off x="4363609" y="2505797"/>
            <a:ext cx="1656907" cy="276999"/>
          </a:xfrm>
        </p:spPr>
        <p:txBody>
          <a:bodyPr/>
          <a:lstStyle>
            <a:lvl1pPr>
              <a:defRPr sz="1200" cap="all" baseline="0">
                <a:latin typeface="+mj-lt"/>
              </a:defRPr>
            </a:lvl1pPr>
          </a:lstStyle>
          <a:p>
            <a:pPr lvl="0"/>
            <a:r>
              <a:rPr lang="en-GB"/>
              <a:t>results</a:t>
            </a:r>
          </a:p>
        </p:txBody>
      </p:sp>
      <p:sp>
        <p:nvSpPr>
          <p:cNvPr id="40" name="Text Placeholder 37">
            <a:extLst>
              <a:ext uri="{FF2B5EF4-FFF2-40B4-BE49-F238E27FC236}">
                <a16:creationId xmlns:a16="http://schemas.microsoft.com/office/drawing/2014/main" id="{A0F2DCA5-C663-2A60-C9EC-181FF72426D6}"/>
              </a:ext>
            </a:extLst>
          </p:cNvPr>
          <p:cNvSpPr>
            <a:spLocks noGrp="1"/>
          </p:cNvSpPr>
          <p:nvPr>
            <p:ph type="body" sz="quarter" idx="39" hasCustomPrompt="1"/>
          </p:nvPr>
        </p:nvSpPr>
        <p:spPr>
          <a:xfrm>
            <a:off x="2400052" y="5462090"/>
            <a:ext cx="2002052" cy="244682"/>
          </a:xfrm>
        </p:spPr>
        <p:txBody>
          <a:bodyPr/>
          <a:lstStyle>
            <a:lvl1pPr>
              <a:defRPr sz="900"/>
            </a:lvl1pPr>
          </a:lstStyle>
          <a:p>
            <a:pPr lvl="0"/>
            <a:r>
              <a:rPr lang="en-GB"/>
              <a:t>Total value:</a:t>
            </a:r>
          </a:p>
        </p:txBody>
      </p:sp>
      <p:sp>
        <p:nvSpPr>
          <p:cNvPr id="6" name="Picture Placeholder 16">
            <a:extLst>
              <a:ext uri="{FF2B5EF4-FFF2-40B4-BE49-F238E27FC236}">
                <a16:creationId xmlns:a16="http://schemas.microsoft.com/office/drawing/2014/main" id="{623A9293-4010-A746-AACE-E960303E30DB}"/>
              </a:ext>
            </a:extLst>
          </p:cNvPr>
          <p:cNvSpPr>
            <a:spLocks noGrp="1"/>
          </p:cNvSpPr>
          <p:nvPr>
            <p:ph type="pic" sz="quarter" idx="95" hasCustomPrompt="1"/>
          </p:nvPr>
        </p:nvSpPr>
        <p:spPr>
          <a:xfrm>
            <a:off x="590521" y="2111578"/>
            <a:ext cx="296661" cy="296738"/>
          </a:xfrm>
        </p:spPr>
        <p:txBody>
          <a:bodyPr lIns="0" rIns="0"/>
          <a:lstStyle>
            <a:lvl1pPr algn="ctr">
              <a:defRPr sz="700">
                <a:solidFill>
                  <a:schemeClr val="tx1"/>
                </a:solidFill>
              </a:defRPr>
            </a:lvl1pPr>
          </a:lstStyle>
          <a:p>
            <a:r>
              <a:rPr lang="en-GB"/>
              <a:t>Icon</a:t>
            </a:r>
          </a:p>
        </p:txBody>
      </p:sp>
      <p:sp>
        <p:nvSpPr>
          <p:cNvPr id="12" name="Picture Placeholder 16">
            <a:extLst>
              <a:ext uri="{FF2B5EF4-FFF2-40B4-BE49-F238E27FC236}">
                <a16:creationId xmlns:a16="http://schemas.microsoft.com/office/drawing/2014/main" id="{1C57B144-A8D9-EF7E-AF0A-A19807C14B91}"/>
              </a:ext>
            </a:extLst>
          </p:cNvPr>
          <p:cNvSpPr>
            <a:spLocks noGrp="1"/>
          </p:cNvSpPr>
          <p:nvPr>
            <p:ph type="pic" sz="quarter" idx="97" hasCustomPrompt="1"/>
          </p:nvPr>
        </p:nvSpPr>
        <p:spPr>
          <a:xfrm>
            <a:off x="2515405" y="2104504"/>
            <a:ext cx="296661" cy="296738"/>
          </a:xfrm>
        </p:spPr>
        <p:txBody>
          <a:bodyPr lIns="0" rIns="0"/>
          <a:lstStyle>
            <a:lvl1pPr algn="ctr">
              <a:defRPr sz="700">
                <a:solidFill>
                  <a:schemeClr val="tx1"/>
                </a:solidFill>
              </a:defRPr>
            </a:lvl1pPr>
          </a:lstStyle>
          <a:p>
            <a:r>
              <a:rPr lang="en-GB"/>
              <a:t>Icon</a:t>
            </a:r>
          </a:p>
        </p:txBody>
      </p:sp>
      <p:sp>
        <p:nvSpPr>
          <p:cNvPr id="30" name="Picture Placeholder 16">
            <a:extLst>
              <a:ext uri="{FF2B5EF4-FFF2-40B4-BE49-F238E27FC236}">
                <a16:creationId xmlns:a16="http://schemas.microsoft.com/office/drawing/2014/main" id="{3B485BE3-A14A-E8E5-22FE-55CA6207992D}"/>
              </a:ext>
            </a:extLst>
          </p:cNvPr>
          <p:cNvSpPr>
            <a:spLocks noGrp="1"/>
          </p:cNvSpPr>
          <p:nvPr>
            <p:ph type="pic" sz="quarter" idx="99" hasCustomPrompt="1"/>
          </p:nvPr>
        </p:nvSpPr>
        <p:spPr>
          <a:xfrm>
            <a:off x="4507519" y="2097430"/>
            <a:ext cx="296661" cy="296738"/>
          </a:xfrm>
        </p:spPr>
        <p:txBody>
          <a:bodyPr lIns="0" rIns="0"/>
          <a:lstStyle>
            <a:lvl1pPr algn="ctr">
              <a:defRPr sz="700">
                <a:solidFill>
                  <a:schemeClr val="tx1"/>
                </a:solidFill>
              </a:defRPr>
            </a:lvl1pPr>
          </a:lstStyle>
          <a:p>
            <a:r>
              <a:rPr lang="en-GB"/>
              <a:t>Icon</a:t>
            </a:r>
          </a:p>
        </p:txBody>
      </p:sp>
      <p:cxnSp>
        <p:nvCxnSpPr>
          <p:cNvPr id="2" name="Straight Connector 1">
            <a:extLst>
              <a:ext uri="{FF2B5EF4-FFF2-40B4-BE49-F238E27FC236}">
                <a16:creationId xmlns:a16="http://schemas.microsoft.com/office/drawing/2014/main" id="{771E0C03-6C1C-ECD9-96DF-092A6B1F1397}"/>
              </a:ext>
            </a:extLst>
          </p:cNvPr>
          <p:cNvCxnSpPr>
            <a:cxnSpLocks/>
          </p:cNvCxnSpPr>
          <p:nvPr userDrawn="1"/>
        </p:nvCxnSpPr>
        <p:spPr>
          <a:xfrm>
            <a:off x="2293182" y="2064057"/>
            <a:ext cx="0" cy="3100306"/>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255B544A-91DB-80CB-83BB-3C5D0F8C1049}"/>
              </a:ext>
            </a:extLst>
          </p:cNvPr>
          <p:cNvCxnSpPr>
            <a:cxnSpLocks/>
          </p:cNvCxnSpPr>
          <p:nvPr userDrawn="1"/>
        </p:nvCxnSpPr>
        <p:spPr>
          <a:xfrm>
            <a:off x="4291457" y="2064057"/>
            <a:ext cx="0" cy="3100306"/>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1" name="Group 30">
            <a:extLst>
              <a:ext uri="{FF2B5EF4-FFF2-40B4-BE49-F238E27FC236}">
                <a16:creationId xmlns:a16="http://schemas.microsoft.com/office/drawing/2014/main" id="{436A54FB-551F-A185-0E7C-EF86CB3D206B}"/>
              </a:ext>
            </a:extLst>
          </p:cNvPr>
          <p:cNvGrpSpPr/>
          <p:nvPr userDrawn="1"/>
        </p:nvGrpSpPr>
        <p:grpSpPr>
          <a:xfrm>
            <a:off x="-2177850" y="1"/>
            <a:ext cx="2116359" cy="4354799"/>
            <a:chOff x="-2170726" y="0"/>
            <a:chExt cx="2116910" cy="4354799"/>
          </a:xfrm>
        </p:grpSpPr>
        <p:grpSp>
          <p:nvGrpSpPr>
            <p:cNvPr id="33" name="Group 32">
              <a:extLst>
                <a:ext uri="{FF2B5EF4-FFF2-40B4-BE49-F238E27FC236}">
                  <a16:creationId xmlns:a16="http://schemas.microsoft.com/office/drawing/2014/main" id="{59C63A0E-FE2A-756C-5979-50DD8784AB3D}"/>
                </a:ext>
              </a:extLst>
            </p:cNvPr>
            <p:cNvGrpSpPr/>
            <p:nvPr userDrawn="1"/>
          </p:nvGrpSpPr>
          <p:grpSpPr>
            <a:xfrm>
              <a:off x="-2170726" y="0"/>
              <a:ext cx="2116910" cy="4354799"/>
              <a:chOff x="1841345" y="1593847"/>
              <a:chExt cx="2116910" cy="4354799"/>
            </a:xfrm>
          </p:grpSpPr>
          <p:sp>
            <p:nvSpPr>
              <p:cNvPr id="46" name="Rectangle 45">
                <a:extLst>
                  <a:ext uri="{FF2B5EF4-FFF2-40B4-BE49-F238E27FC236}">
                    <a16:creationId xmlns:a16="http://schemas.microsoft.com/office/drawing/2014/main" id="{2B39368D-7DD6-F7D7-53A8-6220BB1ADBB4}"/>
                  </a:ext>
                </a:extLst>
              </p:cNvPr>
              <p:cNvSpPr/>
              <p:nvPr/>
            </p:nvSpPr>
            <p:spPr>
              <a:xfrm>
                <a:off x="1841345" y="1593847"/>
                <a:ext cx="2094954" cy="4354799"/>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333333"/>
                  </a:solidFill>
                </a:endParaRPr>
              </a:p>
            </p:txBody>
          </p:sp>
          <p:sp>
            <p:nvSpPr>
              <p:cNvPr id="47" name="Rectangle 46">
                <a:extLst>
                  <a:ext uri="{FF2B5EF4-FFF2-40B4-BE49-F238E27FC236}">
                    <a16:creationId xmlns:a16="http://schemas.microsoft.com/office/drawing/2014/main" id="{5A56329F-DF62-FBF9-2648-762D0BD703E2}"/>
                  </a:ext>
                </a:extLst>
              </p:cNvPr>
              <p:cNvSpPr/>
              <p:nvPr/>
            </p:nvSpPr>
            <p:spPr>
              <a:xfrm>
                <a:off x="1841345" y="1593847"/>
                <a:ext cx="2094953" cy="6882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799">
                  <a:solidFill>
                    <a:srgbClr val="333333"/>
                  </a:solidFill>
                </a:endParaRPr>
              </a:p>
            </p:txBody>
          </p:sp>
          <p:sp>
            <p:nvSpPr>
              <p:cNvPr id="51" name="TextBox 50">
                <a:extLst>
                  <a:ext uri="{FF2B5EF4-FFF2-40B4-BE49-F238E27FC236}">
                    <a16:creationId xmlns:a16="http://schemas.microsoft.com/office/drawing/2014/main" id="{574BE71D-04DF-F2BB-6913-3E936505BC7E}"/>
                  </a:ext>
                </a:extLst>
              </p:cNvPr>
              <p:cNvSpPr txBox="1"/>
              <p:nvPr/>
            </p:nvSpPr>
            <p:spPr>
              <a:xfrm>
                <a:off x="1986125" y="1707138"/>
                <a:ext cx="1805394" cy="461665"/>
              </a:xfrm>
              <a:prstGeom prst="rect">
                <a:avLst/>
              </a:prstGeom>
              <a:noFill/>
            </p:spPr>
            <p:txBody>
              <a:bodyPr wrap="square" rtlCol="0">
                <a:spAutoFit/>
              </a:bodyPr>
              <a:lstStyle/>
              <a:p>
                <a:pPr algn="ctr"/>
                <a:r>
                  <a:rPr lang="en-GB" sz="1200">
                    <a:solidFill>
                      <a:srgbClr val="333333"/>
                    </a:solidFill>
                    <a:latin typeface="+mn-lt"/>
                  </a:rPr>
                  <a:t>HOW TO USE BULLET POINTS</a:t>
                </a:r>
              </a:p>
            </p:txBody>
          </p:sp>
          <p:sp>
            <p:nvSpPr>
              <p:cNvPr id="52" name="TextBox 51">
                <a:extLst>
                  <a:ext uri="{FF2B5EF4-FFF2-40B4-BE49-F238E27FC236}">
                    <a16:creationId xmlns:a16="http://schemas.microsoft.com/office/drawing/2014/main" id="{4932EEDE-CBC3-47CC-7BC6-90DC3B51FAF5}"/>
                  </a:ext>
                </a:extLst>
              </p:cNvPr>
              <p:cNvSpPr txBox="1"/>
              <p:nvPr/>
            </p:nvSpPr>
            <p:spPr>
              <a:xfrm>
                <a:off x="1863302" y="4421432"/>
                <a:ext cx="2094953" cy="553998"/>
              </a:xfrm>
              <a:prstGeom prst="rect">
                <a:avLst/>
              </a:prstGeom>
              <a:noFill/>
            </p:spPr>
            <p:txBody>
              <a:bodyPr wrap="square" rtlCol="0">
                <a:spAutoFit/>
              </a:bodyPr>
              <a:lstStyle/>
              <a:p>
                <a:r>
                  <a:rPr lang="en-GB" sz="1000" b="1">
                    <a:solidFill>
                      <a:srgbClr val="333333"/>
                    </a:solidFill>
                  </a:rPr>
                  <a:t>3. </a:t>
                </a:r>
                <a:r>
                  <a:rPr lang="en-GB" sz="1000">
                    <a:solidFill>
                      <a:srgbClr val="333333"/>
                    </a:solidFill>
                  </a:rPr>
                  <a:t>If you want to remove them, just click the </a:t>
                </a:r>
                <a:r>
                  <a:rPr lang="en-GB" sz="1000" b="0">
                    <a:solidFill>
                      <a:srgbClr val="333333"/>
                    </a:solidFill>
                    <a:latin typeface="Arial" panose="020B0604020202020204" pitchFamily="34" charset="0"/>
                  </a:rPr>
                  <a:t>Decrease List Level </a:t>
                </a:r>
                <a:r>
                  <a:rPr lang="en-GB" sz="1000" b="0">
                    <a:solidFill>
                      <a:srgbClr val="333333"/>
                    </a:solidFill>
                  </a:rPr>
                  <a:t>button.</a:t>
                </a:r>
                <a:endParaRPr lang="en-GB" sz="1000" b="1">
                  <a:solidFill>
                    <a:srgbClr val="333333"/>
                  </a:solidFill>
                </a:endParaRPr>
              </a:p>
            </p:txBody>
          </p:sp>
          <p:sp>
            <p:nvSpPr>
              <p:cNvPr id="53" name="TextBox 52">
                <a:extLst>
                  <a:ext uri="{FF2B5EF4-FFF2-40B4-BE49-F238E27FC236}">
                    <a16:creationId xmlns:a16="http://schemas.microsoft.com/office/drawing/2014/main" id="{D17D7841-5FC9-F6A0-6CEA-30D08214BAB8}"/>
                  </a:ext>
                </a:extLst>
              </p:cNvPr>
              <p:cNvSpPr txBox="1"/>
              <p:nvPr/>
            </p:nvSpPr>
            <p:spPr>
              <a:xfrm>
                <a:off x="1863302" y="2358061"/>
                <a:ext cx="2094953" cy="553998"/>
              </a:xfrm>
              <a:prstGeom prst="rect">
                <a:avLst/>
              </a:prstGeom>
              <a:noFill/>
            </p:spPr>
            <p:txBody>
              <a:bodyPr wrap="square" rtlCol="0">
                <a:spAutoFit/>
              </a:bodyPr>
              <a:lstStyle/>
              <a:p>
                <a:r>
                  <a:rPr lang="en-GB" sz="1000" b="1">
                    <a:solidFill>
                      <a:srgbClr val="333333"/>
                    </a:solidFill>
                  </a:rPr>
                  <a:t>1. </a:t>
                </a:r>
                <a:r>
                  <a:rPr lang="en-GB" sz="1000">
                    <a:solidFill>
                      <a:srgbClr val="333333"/>
                    </a:solidFill>
                  </a:rPr>
                  <a:t>If you want to use your pre-formatted bullets, click on the </a:t>
                </a:r>
                <a:r>
                  <a:rPr lang="en-GB" sz="1000" b="0">
                    <a:solidFill>
                      <a:srgbClr val="333333"/>
                    </a:solidFill>
                    <a:latin typeface="Arial" panose="020B0604020202020204" pitchFamily="34" charset="0"/>
                  </a:rPr>
                  <a:t>Increase List Level </a:t>
                </a:r>
                <a:r>
                  <a:rPr lang="en-GB" sz="1000" b="0">
                    <a:solidFill>
                      <a:srgbClr val="333333"/>
                    </a:solidFill>
                  </a:rPr>
                  <a:t>button.</a:t>
                </a:r>
              </a:p>
            </p:txBody>
          </p:sp>
          <p:sp>
            <p:nvSpPr>
              <p:cNvPr id="54" name="TextBox 53">
                <a:extLst>
                  <a:ext uri="{FF2B5EF4-FFF2-40B4-BE49-F238E27FC236}">
                    <a16:creationId xmlns:a16="http://schemas.microsoft.com/office/drawing/2014/main" id="{09911A80-0245-8E0E-B958-77B192B5ABA2}"/>
                  </a:ext>
                </a:extLst>
              </p:cNvPr>
              <p:cNvSpPr txBox="1"/>
              <p:nvPr/>
            </p:nvSpPr>
            <p:spPr>
              <a:xfrm>
                <a:off x="1863302" y="3822005"/>
                <a:ext cx="2094953" cy="553998"/>
              </a:xfrm>
              <a:prstGeom prst="rect">
                <a:avLst/>
              </a:prstGeom>
              <a:noFill/>
            </p:spPr>
            <p:txBody>
              <a:bodyPr wrap="square" rtlCol="0">
                <a:spAutoFit/>
              </a:bodyPr>
              <a:lstStyle/>
              <a:p>
                <a:r>
                  <a:rPr lang="en-GB" sz="1000" b="1">
                    <a:solidFill>
                      <a:srgbClr val="333333"/>
                    </a:solidFill>
                  </a:rPr>
                  <a:t>2. </a:t>
                </a:r>
                <a:r>
                  <a:rPr lang="en-GB" sz="1000">
                    <a:solidFill>
                      <a:srgbClr val="333333"/>
                    </a:solidFill>
                  </a:rPr>
                  <a:t>To indent your bullets </a:t>
                </a:r>
                <a:br>
                  <a:rPr lang="en-GB" sz="1000">
                    <a:solidFill>
                      <a:srgbClr val="333333"/>
                    </a:solidFill>
                  </a:rPr>
                </a:br>
                <a:r>
                  <a:rPr lang="en-GB" sz="1000">
                    <a:solidFill>
                      <a:srgbClr val="333333"/>
                    </a:solidFill>
                  </a:rPr>
                  <a:t>to the next level, click on</a:t>
                </a:r>
                <a:r>
                  <a:rPr lang="en-GB" sz="1000" b="1">
                    <a:solidFill>
                      <a:srgbClr val="333333"/>
                    </a:solidFill>
                  </a:rPr>
                  <a:t> </a:t>
                </a:r>
                <a:r>
                  <a:rPr lang="en-GB" sz="1000" b="0">
                    <a:solidFill>
                      <a:srgbClr val="333333"/>
                    </a:solidFill>
                    <a:latin typeface="Arial" panose="020B0604020202020204" pitchFamily="34" charset="0"/>
                  </a:rPr>
                  <a:t>Increase List Level </a:t>
                </a:r>
                <a:r>
                  <a:rPr lang="en-GB" sz="1000" b="0">
                    <a:solidFill>
                      <a:srgbClr val="333333"/>
                    </a:solidFill>
                  </a:rPr>
                  <a:t>again</a:t>
                </a:r>
                <a:r>
                  <a:rPr lang="en-GB" sz="1000">
                    <a:solidFill>
                      <a:srgbClr val="333333"/>
                    </a:solidFill>
                  </a:rPr>
                  <a:t>.</a:t>
                </a:r>
              </a:p>
            </p:txBody>
          </p:sp>
        </p:grpSp>
        <p:pic>
          <p:nvPicPr>
            <p:cNvPr id="34" name="Picture 33">
              <a:extLst>
                <a:ext uri="{FF2B5EF4-FFF2-40B4-BE49-F238E27FC236}">
                  <a16:creationId xmlns:a16="http://schemas.microsoft.com/office/drawing/2014/main" id="{738A8C25-1D04-5429-96F7-60A8C65CF7AB}"/>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743959" y="1421385"/>
              <a:ext cx="1257300" cy="733425"/>
            </a:xfrm>
            <a:prstGeom prst="rect">
              <a:avLst/>
            </a:prstGeom>
          </p:spPr>
        </p:pic>
        <p:sp>
          <p:nvSpPr>
            <p:cNvPr id="35" name="Oval 34">
              <a:extLst>
                <a:ext uri="{FF2B5EF4-FFF2-40B4-BE49-F238E27FC236}">
                  <a16:creationId xmlns:a16="http://schemas.microsoft.com/office/drawing/2014/main" id="{46FAD559-799D-E679-34DC-4E56F3515682}"/>
                </a:ext>
              </a:extLst>
            </p:cNvPr>
            <p:cNvSpPr/>
            <p:nvPr userDrawn="1"/>
          </p:nvSpPr>
          <p:spPr>
            <a:xfrm>
              <a:off x="-833829" y="1427869"/>
              <a:ext cx="365461" cy="365461"/>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Aft>
                  <a:spcPts val="600"/>
                </a:spcAft>
              </a:pPr>
              <a:endParaRPr lang="en-GB" sz="1400"/>
            </a:p>
          </p:txBody>
        </p:sp>
        <p:pic>
          <p:nvPicPr>
            <p:cNvPr id="43" name="Picture 42">
              <a:extLst>
                <a:ext uri="{FF2B5EF4-FFF2-40B4-BE49-F238E27FC236}">
                  <a16:creationId xmlns:a16="http://schemas.microsoft.com/office/drawing/2014/main" id="{353AF0C0-37FB-16AA-02D8-DA1E1B9AD233}"/>
                </a:ext>
              </a:extLst>
            </p:cNvPr>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1743959" y="3490852"/>
              <a:ext cx="1257300" cy="723900"/>
            </a:xfrm>
            <a:prstGeom prst="rect">
              <a:avLst/>
            </a:prstGeom>
          </p:spPr>
        </p:pic>
        <p:sp>
          <p:nvSpPr>
            <p:cNvPr id="45" name="Oval 44">
              <a:extLst>
                <a:ext uri="{FF2B5EF4-FFF2-40B4-BE49-F238E27FC236}">
                  <a16:creationId xmlns:a16="http://schemas.microsoft.com/office/drawing/2014/main" id="{D19B1BCC-9EF4-2A9F-13E3-EF8706279C33}"/>
                </a:ext>
              </a:extLst>
            </p:cNvPr>
            <p:cNvSpPr/>
            <p:nvPr userDrawn="1"/>
          </p:nvSpPr>
          <p:spPr>
            <a:xfrm>
              <a:off x="-1055285" y="3502818"/>
              <a:ext cx="365461" cy="365461"/>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Aft>
                  <a:spcPts val="600"/>
                </a:spcAft>
              </a:pPr>
              <a:endParaRPr lang="en-GB" sz="1400"/>
            </a:p>
          </p:txBody>
        </p:sp>
      </p:grpSp>
      <p:grpSp>
        <p:nvGrpSpPr>
          <p:cNvPr id="108" name="Group 107">
            <a:extLst>
              <a:ext uri="{FF2B5EF4-FFF2-40B4-BE49-F238E27FC236}">
                <a16:creationId xmlns:a16="http://schemas.microsoft.com/office/drawing/2014/main" id="{CEED74DF-19C1-C859-A9BF-117851AE09A6}"/>
              </a:ext>
            </a:extLst>
          </p:cNvPr>
          <p:cNvGrpSpPr/>
          <p:nvPr userDrawn="1"/>
        </p:nvGrpSpPr>
        <p:grpSpPr>
          <a:xfrm>
            <a:off x="12284372" y="0"/>
            <a:ext cx="2174455" cy="5486150"/>
            <a:chOff x="12287572" y="0"/>
            <a:chExt cx="2175021" cy="5486150"/>
          </a:xfrm>
        </p:grpSpPr>
        <p:grpSp>
          <p:nvGrpSpPr>
            <p:cNvPr id="109" name="Group 108">
              <a:extLst>
                <a:ext uri="{FF2B5EF4-FFF2-40B4-BE49-F238E27FC236}">
                  <a16:creationId xmlns:a16="http://schemas.microsoft.com/office/drawing/2014/main" id="{72D3427B-4F16-330F-3C4C-3C65819B5F02}"/>
                </a:ext>
              </a:extLst>
            </p:cNvPr>
            <p:cNvGrpSpPr/>
            <p:nvPr/>
          </p:nvGrpSpPr>
          <p:grpSpPr>
            <a:xfrm>
              <a:off x="12287572" y="0"/>
              <a:ext cx="2175021" cy="4839558"/>
              <a:chOff x="838200" y="1150069"/>
              <a:chExt cx="2175021" cy="4839558"/>
            </a:xfrm>
          </p:grpSpPr>
          <p:sp>
            <p:nvSpPr>
              <p:cNvPr id="121" name="Rectangle 120">
                <a:extLst>
                  <a:ext uri="{FF2B5EF4-FFF2-40B4-BE49-F238E27FC236}">
                    <a16:creationId xmlns:a16="http://schemas.microsoft.com/office/drawing/2014/main" id="{397AA223-53F8-98D1-AD57-5C71D3A9F7D1}"/>
                  </a:ext>
                </a:extLst>
              </p:cNvPr>
              <p:cNvSpPr/>
              <p:nvPr/>
            </p:nvSpPr>
            <p:spPr>
              <a:xfrm>
                <a:off x="838200" y="1150069"/>
                <a:ext cx="2146445" cy="4839558"/>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333333"/>
                  </a:solidFill>
                </a:endParaRPr>
              </a:p>
            </p:txBody>
          </p:sp>
          <p:sp>
            <p:nvSpPr>
              <p:cNvPr id="122" name="Rectangle 121">
                <a:extLst>
                  <a:ext uri="{FF2B5EF4-FFF2-40B4-BE49-F238E27FC236}">
                    <a16:creationId xmlns:a16="http://schemas.microsoft.com/office/drawing/2014/main" id="{48814F47-BFEE-30B3-9E58-1E38B20659D9}"/>
                  </a:ext>
                </a:extLst>
              </p:cNvPr>
              <p:cNvSpPr/>
              <p:nvPr/>
            </p:nvSpPr>
            <p:spPr>
              <a:xfrm flipV="1">
                <a:off x="838200" y="1150069"/>
                <a:ext cx="2146445" cy="52016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799">
                  <a:solidFill>
                    <a:srgbClr val="333333"/>
                  </a:solidFill>
                </a:endParaRPr>
              </a:p>
            </p:txBody>
          </p:sp>
          <p:sp>
            <p:nvSpPr>
              <p:cNvPr id="123" name="TextBox 122">
                <a:extLst>
                  <a:ext uri="{FF2B5EF4-FFF2-40B4-BE49-F238E27FC236}">
                    <a16:creationId xmlns:a16="http://schemas.microsoft.com/office/drawing/2014/main" id="{3BDC9DDF-FAA8-24C2-2D48-12307AAAD93E}"/>
                  </a:ext>
                </a:extLst>
              </p:cNvPr>
              <p:cNvSpPr txBox="1"/>
              <p:nvPr/>
            </p:nvSpPr>
            <p:spPr>
              <a:xfrm>
                <a:off x="866775" y="2189496"/>
                <a:ext cx="2087197" cy="553998"/>
              </a:xfrm>
              <a:prstGeom prst="rect">
                <a:avLst/>
              </a:prstGeom>
              <a:noFill/>
            </p:spPr>
            <p:txBody>
              <a:bodyPr wrap="square" rtlCol="0">
                <a:spAutoFit/>
              </a:bodyPr>
              <a:lstStyle/>
              <a:p>
                <a:r>
                  <a:rPr lang="en-GB" sz="1000" b="1">
                    <a:solidFill>
                      <a:srgbClr val="333333"/>
                    </a:solidFill>
                  </a:rPr>
                  <a:t>2. </a:t>
                </a:r>
                <a:r>
                  <a:rPr lang="en-GB" sz="1000">
                    <a:solidFill>
                      <a:srgbClr val="333333"/>
                    </a:solidFill>
                  </a:rPr>
                  <a:t>Click on the </a:t>
                </a:r>
                <a:r>
                  <a:rPr lang="en-GB" sz="1000" b="0">
                    <a:solidFill>
                      <a:srgbClr val="333333"/>
                    </a:solidFill>
                    <a:latin typeface="Arial" panose="020B0604020202020204" pitchFamily="34" charset="0"/>
                  </a:rPr>
                  <a:t>icon</a:t>
                </a:r>
                <a:r>
                  <a:rPr lang="en-GB" sz="1000">
                    <a:solidFill>
                      <a:srgbClr val="333333"/>
                    </a:solidFill>
                  </a:rPr>
                  <a:t> in the middle of the placeholder and choose the image from your computer.</a:t>
                </a:r>
              </a:p>
            </p:txBody>
          </p:sp>
          <p:sp>
            <p:nvSpPr>
              <p:cNvPr id="124" name="TextBox 123">
                <a:extLst>
                  <a:ext uri="{FF2B5EF4-FFF2-40B4-BE49-F238E27FC236}">
                    <a16:creationId xmlns:a16="http://schemas.microsoft.com/office/drawing/2014/main" id="{708A672F-69B7-7564-DEB5-3E4D965E9B4D}"/>
                  </a:ext>
                </a:extLst>
              </p:cNvPr>
              <p:cNvSpPr txBox="1"/>
              <p:nvPr/>
            </p:nvSpPr>
            <p:spPr>
              <a:xfrm>
                <a:off x="866774" y="2943679"/>
                <a:ext cx="2146447" cy="553998"/>
              </a:xfrm>
              <a:prstGeom prst="rect">
                <a:avLst/>
              </a:prstGeom>
              <a:noFill/>
            </p:spPr>
            <p:txBody>
              <a:bodyPr wrap="square" rtlCol="0">
                <a:spAutoFit/>
              </a:bodyPr>
              <a:lstStyle/>
              <a:p>
                <a:r>
                  <a:rPr lang="en-GB" sz="1000" b="1">
                    <a:solidFill>
                      <a:srgbClr val="333333"/>
                    </a:solidFill>
                  </a:rPr>
                  <a:t>3. </a:t>
                </a:r>
                <a:r>
                  <a:rPr lang="en-GB" sz="1000">
                    <a:solidFill>
                      <a:srgbClr val="333333"/>
                    </a:solidFill>
                  </a:rPr>
                  <a:t>Click on the </a:t>
                </a:r>
                <a:r>
                  <a:rPr lang="en-GB" sz="1000" b="0">
                    <a:solidFill>
                      <a:srgbClr val="333333"/>
                    </a:solidFill>
                    <a:latin typeface="Arial" panose="020B0604020202020204" pitchFamily="34" charset="0"/>
                  </a:rPr>
                  <a:t>Format Picture </a:t>
                </a:r>
                <a:r>
                  <a:rPr lang="en-GB" sz="1000">
                    <a:solidFill>
                      <a:srgbClr val="333333"/>
                    </a:solidFill>
                  </a:rPr>
                  <a:t>tab in the ribbon and use the tools to edit the image.</a:t>
                </a:r>
              </a:p>
            </p:txBody>
          </p:sp>
          <p:sp>
            <p:nvSpPr>
              <p:cNvPr id="125" name="TextBox 124">
                <a:extLst>
                  <a:ext uri="{FF2B5EF4-FFF2-40B4-BE49-F238E27FC236}">
                    <a16:creationId xmlns:a16="http://schemas.microsoft.com/office/drawing/2014/main" id="{3BBD364C-E247-3EDE-8D66-EA79EC068527}"/>
                  </a:ext>
                </a:extLst>
              </p:cNvPr>
              <p:cNvSpPr txBox="1"/>
              <p:nvPr/>
            </p:nvSpPr>
            <p:spPr>
              <a:xfrm>
                <a:off x="866773" y="3543974"/>
                <a:ext cx="2146447" cy="1169551"/>
              </a:xfrm>
              <a:prstGeom prst="rect">
                <a:avLst/>
              </a:prstGeom>
              <a:noFill/>
            </p:spPr>
            <p:txBody>
              <a:bodyPr wrap="square" rtlCol="0">
                <a:spAutoFit/>
              </a:bodyPr>
              <a:lstStyle/>
              <a:p>
                <a:r>
                  <a:rPr lang="en-GB" sz="1000" b="1">
                    <a:solidFill>
                      <a:srgbClr val="333333"/>
                    </a:solidFill>
                  </a:rPr>
                  <a:t>4. </a:t>
                </a:r>
                <a:r>
                  <a:rPr lang="en-GB" sz="1000">
                    <a:solidFill>
                      <a:srgbClr val="333333"/>
                    </a:solidFill>
                  </a:rPr>
                  <a:t>Choose </a:t>
                </a:r>
                <a:r>
                  <a:rPr lang="en-GB" sz="1000" b="0">
                    <a:solidFill>
                      <a:srgbClr val="333333"/>
                    </a:solidFill>
                    <a:latin typeface="Arial" panose="020B0604020202020204" pitchFamily="34" charset="0"/>
                  </a:rPr>
                  <a:t>Crop</a:t>
                </a:r>
                <a:r>
                  <a:rPr lang="en-GB" sz="1000">
                    <a:solidFill>
                      <a:srgbClr val="333333"/>
                    </a:solidFill>
                  </a:rPr>
                  <a:t> to resize and move the image within the placeholder, using the white circles in the corners of the image. Click on the drop down arrow and choose </a:t>
                </a:r>
                <a:r>
                  <a:rPr lang="en-GB" sz="1000" b="0">
                    <a:solidFill>
                      <a:srgbClr val="333333"/>
                    </a:solidFill>
                    <a:latin typeface="Arial" panose="020B0604020202020204" pitchFamily="34" charset="0"/>
                  </a:rPr>
                  <a:t>Fit </a:t>
                </a:r>
                <a:r>
                  <a:rPr lang="en-GB" sz="1000">
                    <a:solidFill>
                      <a:srgbClr val="333333"/>
                    </a:solidFill>
                  </a:rPr>
                  <a:t>to fit the image to the placeholder.</a:t>
                </a:r>
              </a:p>
            </p:txBody>
          </p:sp>
          <p:sp>
            <p:nvSpPr>
              <p:cNvPr id="126" name="TextBox 125">
                <a:extLst>
                  <a:ext uri="{FF2B5EF4-FFF2-40B4-BE49-F238E27FC236}">
                    <a16:creationId xmlns:a16="http://schemas.microsoft.com/office/drawing/2014/main" id="{C4D38E0F-85B6-4D57-C549-D99B5215F3B3}"/>
                  </a:ext>
                </a:extLst>
              </p:cNvPr>
              <p:cNvSpPr txBox="1"/>
              <p:nvPr/>
            </p:nvSpPr>
            <p:spPr>
              <a:xfrm>
                <a:off x="866774" y="4759822"/>
                <a:ext cx="2146447" cy="400110"/>
              </a:xfrm>
              <a:prstGeom prst="rect">
                <a:avLst/>
              </a:prstGeom>
              <a:noFill/>
            </p:spPr>
            <p:txBody>
              <a:bodyPr wrap="square" rtlCol="0">
                <a:spAutoFit/>
              </a:bodyPr>
              <a:lstStyle/>
              <a:p>
                <a:r>
                  <a:rPr lang="en-GB" sz="1000" b="1">
                    <a:solidFill>
                      <a:srgbClr val="333333"/>
                    </a:solidFill>
                  </a:rPr>
                  <a:t>5. </a:t>
                </a:r>
                <a:r>
                  <a:rPr lang="en-GB" sz="1000">
                    <a:solidFill>
                      <a:srgbClr val="333333"/>
                    </a:solidFill>
                  </a:rPr>
                  <a:t>Choose </a:t>
                </a:r>
                <a:r>
                  <a:rPr lang="en-GB" sz="1000" b="0">
                    <a:solidFill>
                      <a:srgbClr val="333333"/>
                    </a:solidFill>
                    <a:latin typeface="Arial" panose="020B0604020202020204" pitchFamily="34" charset="0"/>
                  </a:rPr>
                  <a:t>Picture Colour </a:t>
                </a:r>
                <a:r>
                  <a:rPr lang="en-GB" sz="1000">
                    <a:solidFill>
                      <a:srgbClr val="333333"/>
                    </a:solidFill>
                  </a:rPr>
                  <a:t>to adjust the Saturation, Tone, and Colour.</a:t>
                </a:r>
              </a:p>
            </p:txBody>
          </p:sp>
          <p:sp>
            <p:nvSpPr>
              <p:cNvPr id="127" name="TextBox 126">
                <a:extLst>
                  <a:ext uri="{FF2B5EF4-FFF2-40B4-BE49-F238E27FC236}">
                    <a16:creationId xmlns:a16="http://schemas.microsoft.com/office/drawing/2014/main" id="{BB0E6C17-6C03-7F40-2AC7-1232E373B8DE}"/>
                  </a:ext>
                </a:extLst>
              </p:cNvPr>
              <p:cNvSpPr txBox="1"/>
              <p:nvPr/>
            </p:nvSpPr>
            <p:spPr>
              <a:xfrm>
                <a:off x="866774" y="5360117"/>
                <a:ext cx="2146447" cy="553998"/>
              </a:xfrm>
              <a:prstGeom prst="rect">
                <a:avLst/>
              </a:prstGeom>
              <a:noFill/>
            </p:spPr>
            <p:txBody>
              <a:bodyPr wrap="square" rtlCol="0">
                <a:spAutoFit/>
              </a:bodyPr>
              <a:lstStyle/>
              <a:p>
                <a:r>
                  <a:rPr lang="en-GB" sz="1000" b="1">
                    <a:solidFill>
                      <a:srgbClr val="333333"/>
                    </a:solidFill>
                  </a:rPr>
                  <a:t>6. </a:t>
                </a:r>
                <a:r>
                  <a:rPr lang="en-GB" sz="1000">
                    <a:solidFill>
                      <a:srgbClr val="333333"/>
                    </a:solidFill>
                  </a:rPr>
                  <a:t>Choose </a:t>
                </a:r>
                <a:r>
                  <a:rPr lang="en-GB" sz="1000" b="0">
                    <a:solidFill>
                      <a:srgbClr val="333333"/>
                    </a:solidFill>
                    <a:latin typeface="Arial" panose="020B0604020202020204" pitchFamily="34" charset="0"/>
                  </a:rPr>
                  <a:t>Picture Correction </a:t>
                </a:r>
                <a:r>
                  <a:rPr lang="en-GB" sz="1000">
                    <a:solidFill>
                      <a:srgbClr val="333333"/>
                    </a:solidFill>
                  </a:rPr>
                  <a:t>to adjust the Sharpness, Brightness, and Contrast.</a:t>
                </a:r>
              </a:p>
            </p:txBody>
          </p:sp>
          <p:sp>
            <p:nvSpPr>
              <p:cNvPr id="128" name="TextBox 127">
                <a:extLst>
                  <a:ext uri="{FF2B5EF4-FFF2-40B4-BE49-F238E27FC236}">
                    <a16:creationId xmlns:a16="http://schemas.microsoft.com/office/drawing/2014/main" id="{612A755F-A764-0180-B609-E81C354FA861}"/>
                  </a:ext>
                </a:extLst>
              </p:cNvPr>
              <p:cNvSpPr txBox="1"/>
              <p:nvPr/>
            </p:nvSpPr>
            <p:spPr>
              <a:xfrm>
                <a:off x="1072610" y="1179173"/>
                <a:ext cx="1734772" cy="461665"/>
              </a:xfrm>
              <a:prstGeom prst="rect">
                <a:avLst/>
              </a:prstGeom>
              <a:noFill/>
            </p:spPr>
            <p:txBody>
              <a:bodyPr wrap="square" rtlCol="0">
                <a:spAutoFit/>
              </a:bodyPr>
              <a:lstStyle/>
              <a:p>
                <a:pPr algn="ctr"/>
                <a:r>
                  <a:rPr lang="en-GB" sz="1200">
                    <a:solidFill>
                      <a:srgbClr val="333333"/>
                    </a:solidFill>
                    <a:latin typeface="+mn-lt"/>
                  </a:rPr>
                  <a:t>HOW TO INSERT AN IMAGE</a:t>
                </a:r>
              </a:p>
            </p:txBody>
          </p:sp>
          <p:sp>
            <p:nvSpPr>
              <p:cNvPr id="129" name="TextBox 128">
                <a:extLst>
                  <a:ext uri="{FF2B5EF4-FFF2-40B4-BE49-F238E27FC236}">
                    <a16:creationId xmlns:a16="http://schemas.microsoft.com/office/drawing/2014/main" id="{E47077B1-8362-B468-8781-09AD9EF24312}"/>
                  </a:ext>
                </a:extLst>
              </p:cNvPr>
              <p:cNvSpPr txBox="1"/>
              <p:nvPr/>
            </p:nvSpPr>
            <p:spPr>
              <a:xfrm>
                <a:off x="866775" y="1759910"/>
                <a:ext cx="2087197" cy="400110"/>
              </a:xfrm>
              <a:prstGeom prst="rect">
                <a:avLst/>
              </a:prstGeom>
              <a:noFill/>
            </p:spPr>
            <p:txBody>
              <a:bodyPr wrap="square" rtlCol="0">
                <a:spAutoFit/>
              </a:bodyPr>
              <a:lstStyle/>
              <a:p>
                <a:r>
                  <a:rPr lang="en-GB" sz="1000" b="1">
                    <a:solidFill>
                      <a:srgbClr val="333333"/>
                    </a:solidFill>
                  </a:rPr>
                  <a:t>1. </a:t>
                </a:r>
                <a:r>
                  <a:rPr lang="en-GB" sz="1000">
                    <a:solidFill>
                      <a:srgbClr val="333333"/>
                    </a:solidFill>
                  </a:rPr>
                  <a:t>If there is already an image present, </a:t>
                </a:r>
                <a:r>
                  <a:rPr lang="en-GB" sz="1000">
                    <a:solidFill>
                      <a:srgbClr val="333333"/>
                    </a:solidFill>
                    <a:latin typeface="Arial" panose="020B0604020202020204" pitchFamily="34" charset="0"/>
                  </a:rPr>
                  <a:t>delete this first.</a:t>
                </a:r>
              </a:p>
            </p:txBody>
          </p:sp>
        </p:grpSp>
        <p:grpSp>
          <p:nvGrpSpPr>
            <p:cNvPr id="110" name="Group 109">
              <a:extLst>
                <a:ext uri="{FF2B5EF4-FFF2-40B4-BE49-F238E27FC236}">
                  <a16:creationId xmlns:a16="http://schemas.microsoft.com/office/drawing/2014/main" id="{535B8C4B-16BF-D542-170E-5159F6E53522}"/>
                </a:ext>
              </a:extLst>
            </p:cNvPr>
            <p:cNvGrpSpPr/>
            <p:nvPr userDrawn="1"/>
          </p:nvGrpSpPr>
          <p:grpSpPr>
            <a:xfrm>
              <a:off x="12287572" y="0"/>
              <a:ext cx="2175021" cy="5486150"/>
              <a:chOff x="838200" y="1150069"/>
              <a:chExt cx="2175021" cy="5486150"/>
            </a:xfrm>
          </p:grpSpPr>
          <p:sp>
            <p:nvSpPr>
              <p:cNvPr id="112" name="Rectangle 111">
                <a:extLst>
                  <a:ext uri="{FF2B5EF4-FFF2-40B4-BE49-F238E27FC236}">
                    <a16:creationId xmlns:a16="http://schemas.microsoft.com/office/drawing/2014/main" id="{04DA9924-0D30-0A87-A7FA-BB7B9004A95F}"/>
                  </a:ext>
                </a:extLst>
              </p:cNvPr>
              <p:cNvSpPr/>
              <p:nvPr/>
            </p:nvSpPr>
            <p:spPr>
              <a:xfrm>
                <a:off x="838200" y="1150069"/>
                <a:ext cx="2146445" cy="548615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333333"/>
                  </a:solidFill>
                </a:endParaRPr>
              </a:p>
            </p:txBody>
          </p:sp>
          <p:sp>
            <p:nvSpPr>
              <p:cNvPr id="113" name="Rectangle 112">
                <a:extLst>
                  <a:ext uri="{FF2B5EF4-FFF2-40B4-BE49-F238E27FC236}">
                    <a16:creationId xmlns:a16="http://schemas.microsoft.com/office/drawing/2014/main" id="{16893199-3E73-8B6E-6B9D-7547EE8EE43C}"/>
                  </a:ext>
                </a:extLst>
              </p:cNvPr>
              <p:cNvSpPr/>
              <p:nvPr/>
            </p:nvSpPr>
            <p:spPr>
              <a:xfrm flipV="1">
                <a:off x="838200" y="1150069"/>
                <a:ext cx="2146445" cy="52016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799">
                  <a:solidFill>
                    <a:srgbClr val="333333"/>
                  </a:solidFill>
                </a:endParaRPr>
              </a:p>
            </p:txBody>
          </p:sp>
          <p:sp>
            <p:nvSpPr>
              <p:cNvPr id="114" name="TextBox 113">
                <a:extLst>
                  <a:ext uri="{FF2B5EF4-FFF2-40B4-BE49-F238E27FC236}">
                    <a16:creationId xmlns:a16="http://schemas.microsoft.com/office/drawing/2014/main" id="{18FB24AB-13F5-23DF-AECF-71E3BA51615E}"/>
                  </a:ext>
                </a:extLst>
              </p:cNvPr>
              <p:cNvSpPr txBox="1"/>
              <p:nvPr/>
            </p:nvSpPr>
            <p:spPr>
              <a:xfrm>
                <a:off x="866775" y="2189496"/>
                <a:ext cx="2087197" cy="553998"/>
              </a:xfrm>
              <a:prstGeom prst="rect">
                <a:avLst/>
              </a:prstGeom>
              <a:noFill/>
            </p:spPr>
            <p:txBody>
              <a:bodyPr wrap="square" rtlCol="0">
                <a:spAutoFit/>
              </a:bodyPr>
              <a:lstStyle/>
              <a:p>
                <a:r>
                  <a:rPr lang="en-GB" sz="1000" b="1">
                    <a:solidFill>
                      <a:srgbClr val="333333"/>
                    </a:solidFill>
                  </a:rPr>
                  <a:t>2. </a:t>
                </a:r>
                <a:r>
                  <a:rPr lang="en-GB" sz="1000">
                    <a:solidFill>
                      <a:srgbClr val="333333"/>
                    </a:solidFill>
                  </a:rPr>
                  <a:t>Click on the </a:t>
                </a:r>
                <a:r>
                  <a:rPr lang="en-GB" sz="1000" b="0">
                    <a:solidFill>
                      <a:srgbClr val="333333"/>
                    </a:solidFill>
                    <a:latin typeface="Arial" panose="020B0604020202020204" pitchFamily="34" charset="0"/>
                  </a:rPr>
                  <a:t>icon</a:t>
                </a:r>
                <a:r>
                  <a:rPr lang="en-GB" sz="1000">
                    <a:solidFill>
                      <a:srgbClr val="333333"/>
                    </a:solidFill>
                  </a:rPr>
                  <a:t> in the middle of the placeholder and choose the image from your computer.</a:t>
                </a:r>
              </a:p>
            </p:txBody>
          </p:sp>
          <p:sp>
            <p:nvSpPr>
              <p:cNvPr id="115" name="TextBox 114">
                <a:extLst>
                  <a:ext uri="{FF2B5EF4-FFF2-40B4-BE49-F238E27FC236}">
                    <a16:creationId xmlns:a16="http://schemas.microsoft.com/office/drawing/2014/main" id="{09781C1B-6ABD-D898-AEE6-6111C8E7C7A9}"/>
                  </a:ext>
                </a:extLst>
              </p:cNvPr>
              <p:cNvSpPr txBox="1"/>
              <p:nvPr/>
            </p:nvSpPr>
            <p:spPr>
              <a:xfrm>
                <a:off x="866774" y="2943679"/>
                <a:ext cx="2146447" cy="553998"/>
              </a:xfrm>
              <a:prstGeom prst="rect">
                <a:avLst/>
              </a:prstGeom>
              <a:noFill/>
            </p:spPr>
            <p:txBody>
              <a:bodyPr wrap="square" rtlCol="0">
                <a:spAutoFit/>
              </a:bodyPr>
              <a:lstStyle/>
              <a:p>
                <a:r>
                  <a:rPr lang="en-GB" sz="1000" b="1">
                    <a:solidFill>
                      <a:srgbClr val="333333"/>
                    </a:solidFill>
                  </a:rPr>
                  <a:t>3. </a:t>
                </a:r>
                <a:r>
                  <a:rPr lang="en-GB" sz="1000">
                    <a:solidFill>
                      <a:srgbClr val="333333"/>
                    </a:solidFill>
                  </a:rPr>
                  <a:t>Click on the </a:t>
                </a:r>
                <a:r>
                  <a:rPr lang="en-GB" sz="1000" b="0">
                    <a:solidFill>
                      <a:srgbClr val="333333"/>
                    </a:solidFill>
                    <a:latin typeface="Arial" panose="020B0604020202020204" pitchFamily="34" charset="0"/>
                  </a:rPr>
                  <a:t>Format Picture </a:t>
                </a:r>
                <a:r>
                  <a:rPr lang="en-GB" sz="1000">
                    <a:solidFill>
                      <a:srgbClr val="333333"/>
                    </a:solidFill>
                  </a:rPr>
                  <a:t>tab in the ribbon and use the tools to edit the image.</a:t>
                </a:r>
              </a:p>
            </p:txBody>
          </p:sp>
          <p:sp>
            <p:nvSpPr>
              <p:cNvPr id="116" name="TextBox 115">
                <a:extLst>
                  <a:ext uri="{FF2B5EF4-FFF2-40B4-BE49-F238E27FC236}">
                    <a16:creationId xmlns:a16="http://schemas.microsoft.com/office/drawing/2014/main" id="{801BC7FC-FCF6-0807-451E-F19A54882534}"/>
                  </a:ext>
                </a:extLst>
              </p:cNvPr>
              <p:cNvSpPr txBox="1"/>
              <p:nvPr/>
            </p:nvSpPr>
            <p:spPr>
              <a:xfrm>
                <a:off x="866773" y="3543974"/>
                <a:ext cx="2146447" cy="1169551"/>
              </a:xfrm>
              <a:prstGeom prst="rect">
                <a:avLst/>
              </a:prstGeom>
              <a:noFill/>
            </p:spPr>
            <p:txBody>
              <a:bodyPr wrap="square" rtlCol="0">
                <a:spAutoFit/>
              </a:bodyPr>
              <a:lstStyle/>
              <a:p>
                <a:r>
                  <a:rPr lang="en-GB" sz="1000" b="1">
                    <a:solidFill>
                      <a:srgbClr val="333333"/>
                    </a:solidFill>
                  </a:rPr>
                  <a:t>4. </a:t>
                </a:r>
                <a:r>
                  <a:rPr lang="en-GB" sz="1000">
                    <a:solidFill>
                      <a:srgbClr val="333333"/>
                    </a:solidFill>
                  </a:rPr>
                  <a:t>Choose </a:t>
                </a:r>
                <a:r>
                  <a:rPr lang="en-GB" sz="1000" b="0">
                    <a:solidFill>
                      <a:srgbClr val="333333"/>
                    </a:solidFill>
                    <a:latin typeface="Arial" panose="020B0604020202020204" pitchFamily="34" charset="0"/>
                  </a:rPr>
                  <a:t>Crop</a:t>
                </a:r>
                <a:r>
                  <a:rPr lang="en-GB" sz="1000">
                    <a:solidFill>
                      <a:srgbClr val="333333"/>
                    </a:solidFill>
                  </a:rPr>
                  <a:t> to resize and move the image within the placeholder, using the white circles in the corners of the image. Click on the drop down arrow and choose </a:t>
                </a:r>
                <a:r>
                  <a:rPr lang="en-GB" sz="1000" b="0">
                    <a:solidFill>
                      <a:srgbClr val="333333"/>
                    </a:solidFill>
                    <a:latin typeface="Arial" panose="020B0604020202020204" pitchFamily="34" charset="0"/>
                  </a:rPr>
                  <a:t>Fit </a:t>
                </a:r>
                <a:r>
                  <a:rPr lang="en-GB" sz="1000">
                    <a:solidFill>
                      <a:srgbClr val="333333"/>
                    </a:solidFill>
                  </a:rPr>
                  <a:t>to fit the image to the placeholder.</a:t>
                </a:r>
              </a:p>
            </p:txBody>
          </p:sp>
          <p:sp>
            <p:nvSpPr>
              <p:cNvPr id="117" name="TextBox 116">
                <a:extLst>
                  <a:ext uri="{FF2B5EF4-FFF2-40B4-BE49-F238E27FC236}">
                    <a16:creationId xmlns:a16="http://schemas.microsoft.com/office/drawing/2014/main" id="{25B45501-6499-8161-9790-97D98D50D216}"/>
                  </a:ext>
                </a:extLst>
              </p:cNvPr>
              <p:cNvSpPr txBox="1"/>
              <p:nvPr/>
            </p:nvSpPr>
            <p:spPr>
              <a:xfrm>
                <a:off x="866774" y="4759822"/>
                <a:ext cx="2146447" cy="400110"/>
              </a:xfrm>
              <a:prstGeom prst="rect">
                <a:avLst/>
              </a:prstGeom>
              <a:noFill/>
            </p:spPr>
            <p:txBody>
              <a:bodyPr wrap="square" rtlCol="0">
                <a:spAutoFit/>
              </a:bodyPr>
              <a:lstStyle/>
              <a:p>
                <a:r>
                  <a:rPr lang="en-GB" sz="1000" b="1">
                    <a:solidFill>
                      <a:srgbClr val="333333"/>
                    </a:solidFill>
                  </a:rPr>
                  <a:t>5. </a:t>
                </a:r>
                <a:r>
                  <a:rPr lang="en-GB" sz="1000">
                    <a:solidFill>
                      <a:srgbClr val="333333"/>
                    </a:solidFill>
                  </a:rPr>
                  <a:t>Choose </a:t>
                </a:r>
                <a:r>
                  <a:rPr lang="en-GB" sz="1000" b="0">
                    <a:solidFill>
                      <a:srgbClr val="333333"/>
                    </a:solidFill>
                    <a:latin typeface="Arial" panose="020B0604020202020204" pitchFamily="34" charset="0"/>
                  </a:rPr>
                  <a:t>Picture Colour </a:t>
                </a:r>
                <a:r>
                  <a:rPr lang="en-GB" sz="1000">
                    <a:solidFill>
                      <a:srgbClr val="333333"/>
                    </a:solidFill>
                  </a:rPr>
                  <a:t>to adjust the Saturation, Tone, and Colour.</a:t>
                </a:r>
              </a:p>
            </p:txBody>
          </p:sp>
          <p:sp>
            <p:nvSpPr>
              <p:cNvPr id="118" name="TextBox 117">
                <a:extLst>
                  <a:ext uri="{FF2B5EF4-FFF2-40B4-BE49-F238E27FC236}">
                    <a16:creationId xmlns:a16="http://schemas.microsoft.com/office/drawing/2014/main" id="{F275C180-DA1F-32AD-B30D-762DFA7FE37E}"/>
                  </a:ext>
                </a:extLst>
              </p:cNvPr>
              <p:cNvSpPr txBox="1"/>
              <p:nvPr/>
            </p:nvSpPr>
            <p:spPr>
              <a:xfrm>
                <a:off x="866774" y="5360117"/>
                <a:ext cx="2146447" cy="861774"/>
              </a:xfrm>
              <a:prstGeom prst="rect">
                <a:avLst/>
              </a:prstGeom>
              <a:noFill/>
            </p:spPr>
            <p:txBody>
              <a:bodyPr wrap="square" rtlCol="0">
                <a:spAutoFit/>
              </a:bodyPr>
              <a:lstStyle/>
              <a:p>
                <a:r>
                  <a:rPr lang="en-GB" sz="1000" b="1">
                    <a:solidFill>
                      <a:srgbClr val="333333"/>
                    </a:solidFill>
                  </a:rPr>
                  <a:t>6. </a:t>
                </a:r>
                <a:r>
                  <a:rPr lang="en-GB" sz="1000">
                    <a:solidFill>
                      <a:srgbClr val="333333"/>
                    </a:solidFill>
                  </a:rPr>
                  <a:t>Choose </a:t>
                </a:r>
                <a:r>
                  <a:rPr lang="en-GB" sz="1000" b="0">
                    <a:solidFill>
                      <a:srgbClr val="333333"/>
                    </a:solidFill>
                    <a:latin typeface="Arial" panose="020B0604020202020204" pitchFamily="34" charset="0"/>
                  </a:rPr>
                  <a:t>Picture Correction </a:t>
                </a:r>
                <a:r>
                  <a:rPr lang="en-GB" sz="1000">
                    <a:solidFill>
                      <a:srgbClr val="333333"/>
                    </a:solidFill>
                  </a:rPr>
                  <a:t>to adjust the Sharpness, Brightness, and Contrast.</a:t>
                </a:r>
              </a:p>
              <a:p>
                <a:endParaRPr lang="en-GB" sz="1000">
                  <a:solidFill>
                    <a:srgbClr val="333333"/>
                  </a:solidFill>
                </a:endParaRPr>
              </a:p>
              <a:p>
                <a:endParaRPr lang="en-GB" sz="1000">
                  <a:solidFill>
                    <a:srgbClr val="333333"/>
                  </a:solidFill>
                </a:endParaRPr>
              </a:p>
            </p:txBody>
          </p:sp>
          <p:sp>
            <p:nvSpPr>
              <p:cNvPr id="119" name="TextBox 118">
                <a:extLst>
                  <a:ext uri="{FF2B5EF4-FFF2-40B4-BE49-F238E27FC236}">
                    <a16:creationId xmlns:a16="http://schemas.microsoft.com/office/drawing/2014/main" id="{8A4CF255-DC88-7195-DDF2-6BF84A02BE3F}"/>
                  </a:ext>
                </a:extLst>
              </p:cNvPr>
              <p:cNvSpPr txBox="1"/>
              <p:nvPr/>
            </p:nvSpPr>
            <p:spPr>
              <a:xfrm>
                <a:off x="1072610" y="1179173"/>
                <a:ext cx="1734772" cy="461665"/>
              </a:xfrm>
              <a:prstGeom prst="rect">
                <a:avLst/>
              </a:prstGeom>
              <a:noFill/>
            </p:spPr>
            <p:txBody>
              <a:bodyPr wrap="square" rtlCol="0">
                <a:spAutoFit/>
              </a:bodyPr>
              <a:lstStyle/>
              <a:p>
                <a:pPr algn="ctr"/>
                <a:r>
                  <a:rPr lang="en-GB" sz="1200">
                    <a:solidFill>
                      <a:srgbClr val="333333"/>
                    </a:solidFill>
                    <a:latin typeface="+mn-lt"/>
                  </a:rPr>
                  <a:t>HOW TO INSERT AN IMAGE</a:t>
                </a:r>
              </a:p>
            </p:txBody>
          </p:sp>
          <p:sp>
            <p:nvSpPr>
              <p:cNvPr id="120" name="TextBox 119">
                <a:extLst>
                  <a:ext uri="{FF2B5EF4-FFF2-40B4-BE49-F238E27FC236}">
                    <a16:creationId xmlns:a16="http://schemas.microsoft.com/office/drawing/2014/main" id="{5757D6D0-6519-FA61-3D16-19398F405941}"/>
                  </a:ext>
                </a:extLst>
              </p:cNvPr>
              <p:cNvSpPr txBox="1"/>
              <p:nvPr userDrawn="1"/>
            </p:nvSpPr>
            <p:spPr>
              <a:xfrm>
                <a:off x="866775" y="1759910"/>
                <a:ext cx="2087197" cy="400110"/>
              </a:xfrm>
              <a:prstGeom prst="rect">
                <a:avLst/>
              </a:prstGeom>
              <a:noFill/>
            </p:spPr>
            <p:txBody>
              <a:bodyPr wrap="square" rtlCol="0">
                <a:spAutoFit/>
              </a:bodyPr>
              <a:lstStyle/>
              <a:p>
                <a:r>
                  <a:rPr lang="en-GB" sz="1000" b="1">
                    <a:solidFill>
                      <a:srgbClr val="333333"/>
                    </a:solidFill>
                  </a:rPr>
                  <a:t>1. </a:t>
                </a:r>
                <a:r>
                  <a:rPr lang="en-GB" sz="1000">
                    <a:solidFill>
                      <a:srgbClr val="333333"/>
                    </a:solidFill>
                  </a:rPr>
                  <a:t>If there is already an image present, </a:t>
                </a:r>
                <a:r>
                  <a:rPr lang="en-GB" sz="1000">
                    <a:solidFill>
                      <a:srgbClr val="333333"/>
                    </a:solidFill>
                    <a:latin typeface="Arial" panose="020B0604020202020204" pitchFamily="34" charset="0"/>
                  </a:rPr>
                  <a:t>delete this first.</a:t>
                </a:r>
              </a:p>
            </p:txBody>
          </p:sp>
        </p:grpSp>
        <p:sp>
          <p:nvSpPr>
            <p:cNvPr id="111" name="TextBox 110">
              <a:extLst>
                <a:ext uri="{FF2B5EF4-FFF2-40B4-BE49-F238E27FC236}">
                  <a16:creationId xmlns:a16="http://schemas.microsoft.com/office/drawing/2014/main" id="{10DF4732-FFDD-EBC5-8B59-A082C643F864}"/>
                </a:ext>
              </a:extLst>
            </p:cNvPr>
            <p:cNvSpPr txBox="1"/>
            <p:nvPr userDrawn="1"/>
          </p:nvSpPr>
          <p:spPr>
            <a:xfrm>
              <a:off x="12316146" y="4885855"/>
              <a:ext cx="2146447" cy="553998"/>
            </a:xfrm>
            <a:prstGeom prst="rect">
              <a:avLst/>
            </a:prstGeom>
            <a:noFill/>
          </p:spPr>
          <p:txBody>
            <a:bodyPr wrap="square" rtlCol="0">
              <a:spAutoFit/>
            </a:bodyPr>
            <a:lstStyle/>
            <a:p>
              <a:r>
                <a:rPr lang="en-GB" sz="1000" b="1">
                  <a:solidFill>
                    <a:srgbClr val="333333"/>
                  </a:solidFill>
                </a:rPr>
                <a:t>7. </a:t>
              </a:r>
              <a:r>
                <a:rPr lang="en-GB" sz="1000">
                  <a:solidFill>
                    <a:srgbClr val="333333"/>
                  </a:solidFill>
                </a:rPr>
                <a:t>Once you are happy with your image, right click on it and select ‘</a:t>
              </a:r>
              <a:r>
                <a:rPr lang="en-GB" sz="1000" b="0">
                  <a:solidFill>
                    <a:srgbClr val="333333"/>
                  </a:solidFill>
                  <a:latin typeface="Arial" panose="020B0604020202020204" pitchFamily="34" charset="0"/>
                </a:rPr>
                <a:t>Send to back</a:t>
              </a:r>
              <a:r>
                <a:rPr lang="en-GB" sz="1000">
                  <a:solidFill>
                    <a:srgbClr val="333333"/>
                  </a:solidFill>
                </a:rPr>
                <a:t>’. </a:t>
              </a:r>
              <a:endParaRPr lang="en-GB" sz="1000">
                <a:solidFill>
                  <a:srgbClr val="333333"/>
                </a:solidFill>
                <a:latin typeface="Arial" panose="020B0604020202020204" pitchFamily="34" charset="0"/>
              </a:endParaRPr>
            </a:p>
          </p:txBody>
        </p:sp>
      </p:grpSp>
      <p:grpSp>
        <p:nvGrpSpPr>
          <p:cNvPr id="55" name="Group 54">
            <a:extLst>
              <a:ext uri="{FF2B5EF4-FFF2-40B4-BE49-F238E27FC236}">
                <a16:creationId xmlns:a16="http://schemas.microsoft.com/office/drawing/2014/main" id="{A2FD7EFA-58BF-C572-1165-893C23C37272}"/>
              </a:ext>
            </a:extLst>
          </p:cNvPr>
          <p:cNvGrpSpPr/>
          <p:nvPr userDrawn="1"/>
        </p:nvGrpSpPr>
        <p:grpSpPr>
          <a:xfrm>
            <a:off x="-2193920" y="4457973"/>
            <a:ext cx="2094408" cy="3914775"/>
            <a:chOff x="-2178418" y="4487679"/>
            <a:chExt cx="2094954" cy="3914775"/>
          </a:xfrm>
        </p:grpSpPr>
        <p:sp>
          <p:nvSpPr>
            <p:cNvPr id="56" name="Rectangle 55">
              <a:extLst>
                <a:ext uri="{FF2B5EF4-FFF2-40B4-BE49-F238E27FC236}">
                  <a16:creationId xmlns:a16="http://schemas.microsoft.com/office/drawing/2014/main" id="{2771D536-4D45-2DED-D493-ABE31A487867}"/>
                </a:ext>
              </a:extLst>
            </p:cNvPr>
            <p:cNvSpPr/>
            <p:nvPr/>
          </p:nvSpPr>
          <p:spPr>
            <a:xfrm>
              <a:off x="-2178418" y="4487680"/>
              <a:ext cx="2094954" cy="3914774"/>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333333"/>
                </a:solidFill>
              </a:endParaRPr>
            </a:p>
          </p:txBody>
        </p:sp>
        <p:sp>
          <p:nvSpPr>
            <p:cNvPr id="57" name="Rectangle 56">
              <a:extLst>
                <a:ext uri="{FF2B5EF4-FFF2-40B4-BE49-F238E27FC236}">
                  <a16:creationId xmlns:a16="http://schemas.microsoft.com/office/drawing/2014/main" id="{43F1811D-8A96-B271-940D-A126F8C9B15B}"/>
                </a:ext>
              </a:extLst>
            </p:cNvPr>
            <p:cNvSpPr/>
            <p:nvPr/>
          </p:nvSpPr>
          <p:spPr>
            <a:xfrm>
              <a:off x="-2178418" y="4487679"/>
              <a:ext cx="2094954" cy="55616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799">
                <a:solidFill>
                  <a:srgbClr val="333333"/>
                </a:solidFill>
              </a:endParaRPr>
            </a:p>
          </p:txBody>
        </p:sp>
        <p:sp>
          <p:nvSpPr>
            <p:cNvPr id="58" name="TextBox 57">
              <a:extLst>
                <a:ext uri="{FF2B5EF4-FFF2-40B4-BE49-F238E27FC236}">
                  <a16:creationId xmlns:a16="http://schemas.microsoft.com/office/drawing/2014/main" id="{6E91C123-CE09-DE02-3EB2-BD4A665C073E}"/>
                </a:ext>
              </a:extLst>
            </p:cNvPr>
            <p:cNvSpPr txBox="1"/>
            <p:nvPr/>
          </p:nvSpPr>
          <p:spPr>
            <a:xfrm>
              <a:off x="-1943077" y="4533656"/>
              <a:ext cx="1668186" cy="461665"/>
            </a:xfrm>
            <a:prstGeom prst="rect">
              <a:avLst/>
            </a:prstGeom>
            <a:noFill/>
          </p:spPr>
          <p:txBody>
            <a:bodyPr wrap="square" rtlCol="0">
              <a:spAutoFit/>
            </a:bodyPr>
            <a:lstStyle/>
            <a:p>
              <a:pPr algn="ctr"/>
              <a:r>
                <a:rPr lang="en-GB" sz="1200">
                  <a:solidFill>
                    <a:srgbClr val="333333"/>
                  </a:solidFill>
                  <a:latin typeface="+mn-lt"/>
                </a:rPr>
                <a:t>HOW TO INSERT AN ICON</a:t>
              </a:r>
            </a:p>
          </p:txBody>
        </p:sp>
        <p:sp>
          <p:nvSpPr>
            <p:cNvPr id="59" name="TextBox 58">
              <a:extLst>
                <a:ext uri="{FF2B5EF4-FFF2-40B4-BE49-F238E27FC236}">
                  <a16:creationId xmlns:a16="http://schemas.microsoft.com/office/drawing/2014/main" id="{971AAE0C-4A2E-17DC-6BBF-715FDC91AA6A}"/>
                </a:ext>
              </a:extLst>
            </p:cNvPr>
            <p:cNvSpPr txBox="1"/>
            <p:nvPr/>
          </p:nvSpPr>
          <p:spPr>
            <a:xfrm>
              <a:off x="-2156460" y="5847658"/>
              <a:ext cx="1976174" cy="861774"/>
            </a:xfrm>
            <a:prstGeom prst="rect">
              <a:avLst/>
            </a:prstGeom>
            <a:noFill/>
          </p:spPr>
          <p:txBody>
            <a:bodyPr wrap="square" rtlCol="0">
              <a:spAutoFit/>
            </a:bodyPr>
            <a:lstStyle/>
            <a:p>
              <a:r>
                <a:rPr lang="en-GB" sz="1000" b="1">
                  <a:solidFill>
                    <a:srgbClr val="333333"/>
                  </a:solidFill>
                </a:rPr>
                <a:t>2. </a:t>
              </a:r>
              <a:r>
                <a:rPr lang="en-GB" sz="1000">
                  <a:solidFill>
                    <a:srgbClr val="333333"/>
                  </a:solidFill>
                </a:rPr>
                <a:t>Click on the </a:t>
              </a:r>
              <a:r>
                <a:rPr lang="en-GB" sz="1000" b="0">
                  <a:solidFill>
                    <a:srgbClr val="333333"/>
                  </a:solidFill>
                  <a:latin typeface="Arial" panose="020B0604020202020204" pitchFamily="34" charset="0"/>
                </a:rPr>
                <a:t>shape </a:t>
              </a:r>
              <a:r>
                <a:rPr lang="en-GB" sz="1000">
                  <a:solidFill>
                    <a:srgbClr val="333333"/>
                  </a:solidFill>
                </a:rPr>
                <a:t>you wish to add your icon to and choose the icon needed from the PPT Icon Library.</a:t>
              </a:r>
              <a:br>
                <a:rPr lang="en-GB" sz="1000">
                  <a:solidFill>
                    <a:srgbClr val="333333"/>
                  </a:solidFill>
                </a:rPr>
              </a:br>
              <a:r>
                <a:rPr lang="en-GB" sz="1000">
                  <a:solidFill>
                    <a:srgbClr val="333333"/>
                  </a:solidFill>
                </a:rPr>
                <a:t>Insert &gt; Icons</a:t>
              </a:r>
            </a:p>
          </p:txBody>
        </p:sp>
        <p:sp>
          <p:nvSpPr>
            <p:cNvPr id="60" name="TextBox 59">
              <a:extLst>
                <a:ext uri="{FF2B5EF4-FFF2-40B4-BE49-F238E27FC236}">
                  <a16:creationId xmlns:a16="http://schemas.microsoft.com/office/drawing/2014/main" id="{9317D4E8-7A30-D367-C959-7D3171392EBB}"/>
                </a:ext>
              </a:extLst>
            </p:cNvPr>
            <p:cNvSpPr txBox="1"/>
            <p:nvPr/>
          </p:nvSpPr>
          <p:spPr>
            <a:xfrm>
              <a:off x="-2156460" y="6706540"/>
              <a:ext cx="1881569" cy="861774"/>
            </a:xfrm>
            <a:prstGeom prst="rect">
              <a:avLst/>
            </a:prstGeom>
            <a:noFill/>
          </p:spPr>
          <p:txBody>
            <a:bodyPr wrap="square" rtlCol="0">
              <a:spAutoFit/>
            </a:bodyPr>
            <a:lstStyle/>
            <a:p>
              <a:r>
                <a:rPr lang="en-GB" sz="1000" b="1">
                  <a:solidFill>
                    <a:srgbClr val="333333"/>
                  </a:solidFill>
                </a:rPr>
                <a:t>3. </a:t>
              </a:r>
              <a:r>
                <a:rPr lang="en-GB" sz="1000">
                  <a:solidFill>
                    <a:srgbClr val="333333"/>
                  </a:solidFill>
                </a:rPr>
                <a:t>Click on the </a:t>
              </a:r>
              <a:r>
                <a:rPr lang="en-GB" sz="1000" b="0">
                  <a:solidFill>
                    <a:srgbClr val="333333"/>
                  </a:solidFill>
                  <a:latin typeface="Arial" panose="020B0604020202020204" pitchFamily="34" charset="0"/>
                </a:rPr>
                <a:t>Format Picture/Format Graphic </a:t>
              </a:r>
              <a:r>
                <a:rPr lang="en-GB" sz="1000">
                  <a:solidFill>
                    <a:srgbClr val="333333"/>
                  </a:solidFill>
                </a:rPr>
                <a:t>tab in the ribbon and choose </a:t>
              </a:r>
              <a:r>
                <a:rPr lang="en-GB" sz="1000" b="0">
                  <a:solidFill>
                    <a:srgbClr val="333333"/>
                  </a:solidFill>
                  <a:latin typeface="Arial" panose="020B0604020202020204" pitchFamily="34" charset="0"/>
                </a:rPr>
                <a:t>Crop</a:t>
              </a:r>
              <a:r>
                <a:rPr lang="en-GB" sz="1000">
                  <a:solidFill>
                    <a:srgbClr val="333333"/>
                  </a:solidFill>
                </a:rPr>
                <a:t> option to edit the position and composition of your icon.</a:t>
              </a:r>
            </a:p>
          </p:txBody>
        </p:sp>
        <p:sp>
          <p:nvSpPr>
            <p:cNvPr id="61" name="TextBox 60">
              <a:extLst>
                <a:ext uri="{FF2B5EF4-FFF2-40B4-BE49-F238E27FC236}">
                  <a16:creationId xmlns:a16="http://schemas.microsoft.com/office/drawing/2014/main" id="{9507B5A5-40AF-982F-D946-CC0D23582638}"/>
                </a:ext>
              </a:extLst>
            </p:cNvPr>
            <p:cNvSpPr txBox="1"/>
            <p:nvPr/>
          </p:nvSpPr>
          <p:spPr>
            <a:xfrm>
              <a:off x="-2156460" y="7748950"/>
              <a:ext cx="2032272" cy="553998"/>
            </a:xfrm>
            <a:prstGeom prst="rect">
              <a:avLst/>
            </a:prstGeom>
            <a:noFill/>
          </p:spPr>
          <p:txBody>
            <a:bodyPr wrap="square" rtlCol="0">
              <a:spAutoFit/>
            </a:bodyPr>
            <a:lstStyle/>
            <a:p>
              <a:r>
                <a:rPr lang="en-GB" sz="1000" b="1">
                  <a:solidFill>
                    <a:srgbClr val="333333"/>
                  </a:solidFill>
                </a:rPr>
                <a:t>4. </a:t>
              </a:r>
              <a:r>
                <a:rPr lang="en-GB" sz="1000">
                  <a:solidFill>
                    <a:srgbClr val="333333"/>
                  </a:solidFill>
                </a:rPr>
                <a:t>Click on the drop down arrow and choose </a:t>
              </a:r>
              <a:r>
                <a:rPr lang="en-GB" sz="1000" b="0">
                  <a:solidFill>
                    <a:srgbClr val="333333"/>
                  </a:solidFill>
                  <a:latin typeface="Arial" panose="020B0604020202020204" pitchFamily="34" charset="0"/>
                </a:rPr>
                <a:t>Fit</a:t>
              </a:r>
              <a:r>
                <a:rPr lang="en-GB" sz="1000">
                  <a:solidFill>
                    <a:srgbClr val="333333"/>
                  </a:solidFill>
                </a:rPr>
                <a:t> to fit the icon to the placeholder.</a:t>
              </a:r>
            </a:p>
          </p:txBody>
        </p:sp>
        <p:sp>
          <p:nvSpPr>
            <p:cNvPr id="62" name="TextBox 61">
              <a:extLst>
                <a:ext uri="{FF2B5EF4-FFF2-40B4-BE49-F238E27FC236}">
                  <a16:creationId xmlns:a16="http://schemas.microsoft.com/office/drawing/2014/main" id="{661C7D0D-67D7-B443-8426-026630A2BD41}"/>
                </a:ext>
              </a:extLst>
            </p:cNvPr>
            <p:cNvSpPr txBox="1"/>
            <p:nvPr/>
          </p:nvSpPr>
          <p:spPr>
            <a:xfrm>
              <a:off x="-2156460" y="5119692"/>
              <a:ext cx="1976174" cy="707886"/>
            </a:xfrm>
            <a:prstGeom prst="rect">
              <a:avLst/>
            </a:prstGeom>
            <a:noFill/>
          </p:spPr>
          <p:txBody>
            <a:bodyPr wrap="square" rtlCol="0">
              <a:spAutoFit/>
            </a:bodyPr>
            <a:lstStyle/>
            <a:p>
              <a:r>
                <a:rPr lang="en-GB" sz="1000" b="1">
                  <a:solidFill>
                    <a:srgbClr val="333333"/>
                  </a:solidFill>
                </a:rPr>
                <a:t>1. </a:t>
              </a:r>
              <a:r>
                <a:rPr lang="en-GB" sz="1000">
                  <a:solidFill>
                    <a:srgbClr val="333333"/>
                  </a:solidFill>
                </a:rPr>
                <a:t>To replace an existing icon, first delete it. Only use icons from the PowerPoint icon library: </a:t>
              </a:r>
              <a:r>
                <a:rPr lang="en-GB" sz="1000">
                  <a:solidFill>
                    <a:srgbClr val="333333"/>
                  </a:solidFill>
                  <a:latin typeface="Arial" panose="020B0604020202020204" pitchFamily="34" charset="0"/>
                </a:rPr>
                <a:t>Insert &gt; Icons. </a:t>
              </a:r>
            </a:p>
          </p:txBody>
        </p:sp>
      </p:grpSp>
      <p:sp>
        <p:nvSpPr>
          <p:cNvPr id="65" name="Footer Placeholder 4">
            <a:extLst>
              <a:ext uri="{FF2B5EF4-FFF2-40B4-BE49-F238E27FC236}">
                <a16:creationId xmlns:a16="http://schemas.microsoft.com/office/drawing/2014/main" id="{639ADA6B-DC8D-EC31-F41A-0CD678F7F952}"/>
              </a:ext>
            </a:extLst>
          </p:cNvPr>
          <p:cNvSpPr>
            <a:spLocks noGrp="1"/>
          </p:cNvSpPr>
          <p:nvPr>
            <p:ph type="ftr" sz="quarter" idx="3"/>
          </p:nvPr>
        </p:nvSpPr>
        <p:spPr>
          <a:xfrm rot="5400000">
            <a:off x="8770654" y="3198629"/>
            <a:ext cx="6616800" cy="219543"/>
          </a:xfrm>
          <a:prstGeom prst="rect">
            <a:avLst/>
          </a:prstGeom>
          <a:solidFill>
            <a:schemeClr val="accent1"/>
          </a:solidFill>
        </p:spPr>
        <p:txBody>
          <a:bodyPr wrap="square" rtlCol="0" anchor="ctr">
            <a:noAutofit/>
          </a:bodyPr>
          <a:lstStyle>
            <a:lvl1pPr algn="ctr">
              <a:lnSpc>
                <a:spcPct val="100000"/>
              </a:lnSpc>
              <a:spcAft>
                <a:spcPts val="1200"/>
              </a:spcAft>
              <a:defRPr lang="en-GB" sz="900" b="0" spc="100" baseline="0" smtClean="0"/>
            </a:lvl1pPr>
          </a:lstStyle>
          <a:p>
            <a:r>
              <a:rPr lang="en-IN"/>
              <a:t>SECTION TITLE</a:t>
            </a:r>
          </a:p>
        </p:txBody>
      </p:sp>
      <p:sp>
        <p:nvSpPr>
          <p:cNvPr id="66" name="Slide Number Placeholder 46">
            <a:extLst>
              <a:ext uri="{FF2B5EF4-FFF2-40B4-BE49-F238E27FC236}">
                <a16:creationId xmlns:a16="http://schemas.microsoft.com/office/drawing/2014/main" id="{EBDBCA63-0D42-AB8E-AC1B-03919F937DB1}"/>
              </a:ext>
            </a:extLst>
          </p:cNvPr>
          <p:cNvSpPr>
            <a:spLocks noGrp="1"/>
          </p:cNvSpPr>
          <p:nvPr>
            <p:ph type="sldNum" sz="quarter" idx="34"/>
          </p:nvPr>
        </p:nvSpPr>
        <p:spPr>
          <a:xfrm>
            <a:off x="11967901" y="6617924"/>
            <a:ext cx="220924" cy="240077"/>
          </a:xfrm>
          <a:prstGeom prst="rect">
            <a:avLst/>
          </a:prstGeom>
          <a:solidFill>
            <a:schemeClr val="accent1"/>
          </a:solidFill>
        </p:spPr>
        <p:txBody>
          <a:bodyPr/>
          <a:lstStyle/>
          <a:p>
            <a:fld id="{BB07EAE1-021A-493C-B07F-6FE9E5D11BEB}" type="slidenum">
              <a:rPr lang="en-GB" smtClean="0"/>
              <a:pPr/>
              <a:t>‹#›</a:t>
            </a:fld>
            <a:endParaRPr lang="en-GB"/>
          </a:p>
        </p:txBody>
      </p:sp>
    </p:spTree>
    <p:custDataLst>
      <p:tags r:id="rId1"/>
    </p:custDataLst>
    <p:extLst>
      <p:ext uri="{BB962C8B-B14F-4D97-AF65-F5344CB8AC3E}">
        <p14:creationId xmlns:p14="http://schemas.microsoft.com/office/powerpoint/2010/main" val="4279341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Pricing layout with table">
    <p:spTree>
      <p:nvGrpSpPr>
        <p:cNvPr id="1" name=""/>
        <p:cNvGrpSpPr/>
        <p:nvPr/>
      </p:nvGrpSpPr>
      <p:grpSpPr>
        <a:xfrm>
          <a:off x="0" y="0"/>
          <a:ext cx="0" cy="0"/>
          <a:chOff x="0" y="0"/>
          <a:chExt cx="0" cy="0"/>
        </a:xfrm>
      </p:grpSpPr>
      <p:sp>
        <p:nvSpPr>
          <p:cNvPr id="8" name="Table Placeholder 7">
            <a:extLst>
              <a:ext uri="{FF2B5EF4-FFF2-40B4-BE49-F238E27FC236}">
                <a16:creationId xmlns:a16="http://schemas.microsoft.com/office/drawing/2014/main" id="{C7D98D93-E791-19E0-38F4-D0D1A183FCE3}"/>
              </a:ext>
            </a:extLst>
          </p:cNvPr>
          <p:cNvSpPr>
            <a:spLocks noGrp="1"/>
          </p:cNvSpPr>
          <p:nvPr>
            <p:ph type="tbl" sz="quarter" idx="14" hasCustomPrompt="1"/>
          </p:nvPr>
        </p:nvSpPr>
        <p:spPr>
          <a:xfrm>
            <a:off x="450732" y="2051050"/>
            <a:ext cx="10214490" cy="4267200"/>
          </a:xfrm>
        </p:spPr>
        <p:txBody>
          <a:bodyPr/>
          <a:lstStyle>
            <a:lvl1pPr algn="ctr">
              <a:defRPr/>
            </a:lvl1pPr>
          </a:lstStyle>
          <a:p>
            <a:r>
              <a:rPr lang="en-GB"/>
              <a:t>Click to insert table here</a:t>
            </a:r>
          </a:p>
        </p:txBody>
      </p:sp>
      <p:grpSp>
        <p:nvGrpSpPr>
          <p:cNvPr id="3" name="Group 2">
            <a:extLst>
              <a:ext uri="{FF2B5EF4-FFF2-40B4-BE49-F238E27FC236}">
                <a16:creationId xmlns:a16="http://schemas.microsoft.com/office/drawing/2014/main" id="{D829916F-9DE4-2617-8F72-04314F1D3490}"/>
              </a:ext>
            </a:extLst>
          </p:cNvPr>
          <p:cNvGrpSpPr/>
          <p:nvPr/>
        </p:nvGrpSpPr>
        <p:grpSpPr>
          <a:xfrm>
            <a:off x="-2177850" y="1"/>
            <a:ext cx="2116359" cy="4354799"/>
            <a:chOff x="-2170726" y="0"/>
            <a:chExt cx="2116910" cy="4354799"/>
          </a:xfrm>
        </p:grpSpPr>
        <p:grpSp>
          <p:nvGrpSpPr>
            <p:cNvPr id="7" name="Group 6">
              <a:extLst>
                <a:ext uri="{FF2B5EF4-FFF2-40B4-BE49-F238E27FC236}">
                  <a16:creationId xmlns:a16="http://schemas.microsoft.com/office/drawing/2014/main" id="{9DDF1A7D-B629-704D-98FB-72CAF2A12C35}"/>
                </a:ext>
              </a:extLst>
            </p:cNvPr>
            <p:cNvGrpSpPr/>
            <p:nvPr/>
          </p:nvGrpSpPr>
          <p:grpSpPr>
            <a:xfrm>
              <a:off x="-2170726" y="0"/>
              <a:ext cx="2116910" cy="4354799"/>
              <a:chOff x="1841345" y="1593847"/>
              <a:chExt cx="2116910" cy="4354799"/>
            </a:xfrm>
          </p:grpSpPr>
          <p:sp>
            <p:nvSpPr>
              <p:cNvPr id="13" name="Rectangle 12">
                <a:extLst>
                  <a:ext uri="{FF2B5EF4-FFF2-40B4-BE49-F238E27FC236}">
                    <a16:creationId xmlns:a16="http://schemas.microsoft.com/office/drawing/2014/main" id="{13443028-0940-EA8D-C20A-74F6CFFA86D9}"/>
                  </a:ext>
                </a:extLst>
              </p:cNvPr>
              <p:cNvSpPr/>
              <p:nvPr/>
            </p:nvSpPr>
            <p:spPr>
              <a:xfrm>
                <a:off x="1841345" y="1593847"/>
                <a:ext cx="2094954" cy="4354799"/>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333333"/>
                  </a:solidFill>
                </a:endParaRPr>
              </a:p>
            </p:txBody>
          </p:sp>
          <p:sp>
            <p:nvSpPr>
              <p:cNvPr id="14" name="Rectangle 13">
                <a:extLst>
                  <a:ext uri="{FF2B5EF4-FFF2-40B4-BE49-F238E27FC236}">
                    <a16:creationId xmlns:a16="http://schemas.microsoft.com/office/drawing/2014/main" id="{FDC1882C-C5CC-33D3-8B78-E0008964C550}"/>
                  </a:ext>
                </a:extLst>
              </p:cNvPr>
              <p:cNvSpPr/>
              <p:nvPr/>
            </p:nvSpPr>
            <p:spPr>
              <a:xfrm>
                <a:off x="1841345" y="1593847"/>
                <a:ext cx="2094953" cy="6882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799">
                  <a:solidFill>
                    <a:srgbClr val="333333"/>
                  </a:solidFill>
                </a:endParaRPr>
              </a:p>
            </p:txBody>
          </p:sp>
          <p:sp>
            <p:nvSpPr>
              <p:cNvPr id="15" name="TextBox 14">
                <a:extLst>
                  <a:ext uri="{FF2B5EF4-FFF2-40B4-BE49-F238E27FC236}">
                    <a16:creationId xmlns:a16="http://schemas.microsoft.com/office/drawing/2014/main" id="{01B48764-5A27-FFB4-92F9-2B8E667E2783}"/>
                  </a:ext>
                </a:extLst>
              </p:cNvPr>
              <p:cNvSpPr txBox="1"/>
              <p:nvPr/>
            </p:nvSpPr>
            <p:spPr>
              <a:xfrm>
                <a:off x="1986125" y="1707138"/>
                <a:ext cx="1805394" cy="461665"/>
              </a:xfrm>
              <a:prstGeom prst="rect">
                <a:avLst/>
              </a:prstGeom>
              <a:noFill/>
            </p:spPr>
            <p:txBody>
              <a:bodyPr wrap="square" rtlCol="0">
                <a:spAutoFit/>
              </a:bodyPr>
              <a:lstStyle/>
              <a:p>
                <a:pPr algn="ctr"/>
                <a:r>
                  <a:rPr lang="en-GB" sz="1200">
                    <a:solidFill>
                      <a:srgbClr val="333333"/>
                    </a:solidFill>
                    <a:latin typeface="+mn-lt"/>
                  </a:rPr>
                  <a:t>HOW TO USE BULLET POINTS</a:t>
                </a:r>
              </a:p>
            </p:txBody>
          </p:sp>
          <p:sp>
            <p:nvSpPr>
              <p:cNvPr id="16" name="TextBox 15">
                <a:extLst>
                  <a:ext uri="{FF2B5EF4-FFF2-40B4-BE49-F238E27FC236}">
                    <a16:creationId xmlns:a16="http://schemas.microsoft.com/office/drawing/2014/main" id="{7FDF81BE-FA69-DDB4-F7E2-5C8183F114C5}"/>
                  </a:ext>
                </a:extLst>
              </p:cNvPr>
              <p:cNvSpPr txBox="1"/>
              <p:nvPr/>
            </p:nvSpPr>
            <p:spPr>
              <a:xfrm>
                <a:off x="1863302" y="4421432"/>
                <a:ext cx="2094953" cy="553998"/>
              </a:xfrm>
              <a:prstGeom prst="rect">
                <a:avLst/>
              </a:prstGeom>
              <a:noFill/>
            </p:spPr>
            <p:txBody>
              <a:bodyPr wrap="square" rtlCol="0">
                <a:spAutoFit/>
              </a:bodyPr>
              <a:lstStyle/>
              <a:p>
                <a:r>
                  <a:rPr lang="en-GB" sz="1000" b="1">
                    <a:solidFill>
                      <a:srgbClr val="333333"/>
                    </a:solidFill>
                  </a:rPr>
                  <a:t>3. </a:t>
                </a:r>
                <a:r>
                  <a:rPr lang="en-GB" sz="1000">
                    <a:solidFill>
                      <a:srgbClr val="333333"/>
                    </a:solidFill>
                  </a:rPr>
                  <a:t>If you want to remove them, just click the </a:t>
                </a:r>
                <a:r>
                  <a:rPr lang="en-GB" sz="1000" b="0">
                    <a:solidFill>
                      <a:srgbClr val="333333"/>
                    </a:solidFill>
                    <a:latin typeface="Arial" panose="020B0604020202020204" pitchFamily="34" charset="0"/>
                  </a:rPr>
                  <a:t>Decrease List Level </a:t>
                </a:r>
                <a:r>
                  <a:rPr lang="en-GB" sz="1000" b="0">
                    <a:solidFill>
                      <a:srgbClr val="333333"/>
                    </a:solidFill>
                  </a:rPr>
                  <a:t>button.</a:t>
                </a:r>
                <a:endParaRPr lang="en-GB" sz="1000" b="1">
                  <a:solidFill>
                    <a:srgbClr val="333333"/>
                  </a:solidFill>
                </a:endParaRPr>
              </a:p>
            </p:txBody>
          </p:sp>
          <p:sp>
            <p:nvSpPr>
              <p:cNvPr id="17" name="TextBox 16">
                <a:extLst>
                  <a:ext uri="{FF2B5EF4-FFF2-40B4-BE49-F238E27FC236}">
                    <a16:creationId xmlns:a16="http://schemas.microsoft.com/office/drawing/2014/main" id="{8ECCD9F1-ED38-31D6-1044-D9A085E5308C}"/>
                  </a:ext>
                </a:extLst>
              </p:cNvPr>
              <p:cNvSpPr txBox="1"/>
              <p:nvPr/>
            </p:nvSpPr>
            <p:spPr>
              <a:xfrm>
                <a:off x="1863302" y="2358061"/>
                <a:ext cx="2094953" cy="553998"/>
              </a:xfrm>
              <a:prstGeom prst="rect">
                <a:avLst/>
              </a:prstGeom>
              <a:noFill/>
            </p:spPr>
            <p:txBody>
              <a:bodyPr wrap="square" rtlCol="0">
                <a:spAutoFit/>
              </a:bodyPr>
              <a:lstStyle/>
              <a:p>
                <a:r>
                  <a:rPr lang="en-GB" sz="1000" b="1">
                    <a:solidFill>
                      <a:srgbClr val="333333"/>
                    </a:solidFill>
                  </a:rPr>
                  <a:t>1. </a:t>
                </a:r>
                <a:r>
                  <a:rPr lang="en-GB" sz="1000">
                    <a:solidFill>
                      <a:srgbClr val="333333"/>
                    </a:solidFill>
                  </a:rPr>
                  <a:t>If you want to use your pre-formatted bullets, click on the </a:t>
                </a:r>
                <a:r>
                  <a:rPr lang="en-GB" sz="1000" b="0">
                    <a:solidFill>
                      <a:srgbClr val="333333"/>
                    </a:solidFill>
                    <a:latin typeface="Arial" panose="020B0604020202020204" pitchFamily="34" charset="0"/>
                  </a:rPr>
                  <a:t>Increase List Level </a:t>
                </a:r>
                <a:r>
                  <a:rPr lang="en-GB" sz="1000" b="0">
                    <a:solidFill>
                      <a:srgbClr val="333333"/>
                    </a:solidFill>
                  </a:rPr>
                  <a:t>button.</a:t>
                </a:r>
              </a:p>
            </p:txBody>
          </p:sp>
          <p:sp>
            <p:nvSpPr>
              <p:cNvPr id="18" name="TextBox 17">
                <a:extLst>
                  <a:ext uri="{FF2B5EF4-FFF2-40B4-BE49-F238E27FC236}">
                    <a16:creationId xmlns:a16="http://schemas.microsoft.com/office/drawing/2014/main" id="{75E91786-C286-9D48-A0FE-78FCAD4FBCA9}"/>
                  </a:ext>
                </a:extLst>
              </p:cNvPr>
              <p:cNvSpPr txBox="1"/>
              <p:nvPr/>
            </p:nvSpPr>
            <p:spPr>
              <a:xfrm>
                <a:off x="1863302" y="3822005"/>
                <a:ext cx="2094953" cy="553998"/>
              </a:xfrm>
              <a:prstGeom prst="rect">
                <a:avLst/>
              </a:prstGeom>
              <a:noFill/>
            </p:spPr>
            <p:txBody>
              <a:bodyPr wrap="square" rtlCol="0">
                <a:spAutoFit/>
              </a:bodyPr>
              <a:lstStyle/>
              <a:p>
                <a:r>
                  <a:rPr lang="en-GB" sz="1000" b="1">
                    <a:solidFill>
                      <a:srgbClr val="333333"/>
                    </a:solidFill>
                  </a:rPr>
                  <a:t>2. </a:t>
                </a:r>
                <a:r>
                  <a:rPr lang="en-GB" sz="1000">
                    <a:solidFill>
                      <a:srgbClr val="333333"/>
                    </a:solidFill>
                  </a:rPr>
                  <a:t>To indent your bullets </a:t>
                </a:r>
                <a:br>
                  <a:rPr lang="en-GB" sz="1000">
                    <a:solidFill>
                      <a:srgbClr val="333333"/>
                    </a:solidFill>
                  </a:rPr>
                </a:br>
                <a:r>
                  <a:rPr lang="en-GB" sz="1000">
                    <a:solidFill>
                      <a:srgbClr val="333333"/>
                    </a:solidFill>
                  </a:rPr>
                  <a:t>to the next level, click on</a:t>
                </a:r>
                <a:r>
                  <a:rPr lang="en-GB" sz="1000" b="1">
                    <a:solidFill>
                      <a:srgbClr val="333333"/>
                    </a:solidFill>
                  </a:rPr>
                  <a:t> </a:t>
                </a:r>
                <a:r>
                  <a:rPr lang="en-GB" sz="1000" b="0">
                    <a:solidFill>
                      <a:srgbClr val="333333"/>
                    </a:solidFill>
                    <a:latin typeface="Arial" panose="020B0604020202020204" pitchFamily="34" charset="0"/>
                  </a:rPr>
                  <a:t>Increase List Level </a:t>
                </a:r>
                <a:r>
                  <a:rPr lang="en-GB" sz="1000" b="0">
                    <a:solidFill>
                      <a:srgbClr val="333333"/>
                    </a:solidFill>
                  </a:rPr>
                  <a:t>again</a:t>
                </a:r>
                <a:r>
                  <a:rPr lang="en-GB" sz="1000">
                    <a:solidFill>
                      <a:srgbClr val="333333"/>
                    </a:solidFill>
                  </a:rPr>
                  <a:t>.</a:t>
                </a:r>
              </a:p>
            </p:txBody>
          </p:sp>
        </p:grpSp>
        <p:pic>
          <p:nvPicPr>
            <p:cNvPr id="9" name="Picture 8">
              <a:extLst>
                <a:ext uri="{FF2B5EF4-FFF2-40B4-BE49-F238E27FC236}">
                  <a16:creationId xmlns:a16="http://schemas.microsoft.com/office/drawing/2014/main" id="{6085B769-BF9F-8410-9181-2582802097E7}"/>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743959" y="1421385"/>
              <a:ext cx="1257300" cy="733425"/>
            </a:xfrm>
            <a:prstGeom prst="rect">
              <a:avLst/>
            </a:prstGeom>
          </p:spPr>
        </p:pic>
        <p:sp>
          <p:nvSpPr>
            <p:cNvPr id="10" name="Oval 9">
              <a:extLst>
                <a:ext uri="{FF2B5EF4-FFF2-40B4-BE49-F238E27FC236}">
                  <a16:creationId xmlns:a16="http://schemas.microsoft.com/office/drawing/2014/main" id="{4BEA9BE2-7D3A-16B9-E145-0513AF7A481A}"/>
                </a:ext>
              </a:extLst>
            </p:cNvPr>
            <p:cNvSpPr/>
            <p:nvPr/>
          </p:nvSpPr>
          <p:spPr>
            <a:xfrm>
              <a:off x="-833829" y="1427869"/>
              <a:ext cx="365461" cy="365461"/>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Aft>
                  <a:spcPts val="600"/>
                </a:spcAft>
              </a:pPr>
              <a:endParaRPr lang="en-GB" sz="1400"/>
            </a:p>
          </p:txBody>
        </p:sp>
        <p:pic>
          <p:nvPicPr>
            <p:cNvPr id="11" name="Picture 10">
              <a:extLst>
                <a:ext uri="{FF2B5EF4-FFF2-40B4-BE49-F238E27FC236}">
                  <a16:creationId xmlns:a16="http://schemas.microsoft.com/office/drawing/2014/main" id="{8CEE24C2-0C18-F6BD-B19A-6497B5781D5C}"/>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743959" y="3490852"/>
              <a:ext cx="1257300" cy="723900"/>
            </a:xfrm>
            <a:prstGeom prst="rect">
              <a:avLst/>
            </a:prstGeom>
          </p:spPr>
        </p:pic>
        <p:sp>
          <p:nvSpPr>
            <p:cNvPr id="12" name="Oval 11">
              <a:extLst>
                <a:ext uri="{FF2B5EF4-FFF2-40B4-BE49-F238E27FC236}">
                  <a16:creationId xmlns:a16="http://schemas.microsoft.com/office/drawing/2014/main" id="{61C55BC9-9CDE-120B-1556-BA245C1AE006}"/>
                </a:ext>
              </a:extLst>
            </p:cNvPr>
            <p:cNvSpPr/>
            <p:nvPr/>
          </p:nvSpPr>
          <p:spPr>
            <a:xfrm>
              <a:off x="-1055285" y="3502818"/>
              <a:ext cx="365461" cy="365461"/>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Aft>
                  <a:spcPts val="600"/>
                </a:spcAft>
              </a:pPr>
              <a:endParaRPr lang="en-GB" sz="1400"/>
            </a:p>
          </p:txBody>
        </p:sp>
      </p:grpSp>
      <p:grpSp>
        <p:nvGrpSpPr>
          <p:cNvPr id="37" name="Group 36">
            <a:extLst>
              <a:ext uri="{FF2B5EF4-FFF2-40B4-BE49-F238E27FC236}">
                <a16:creationId xmlns:a16="http://schemas.microsoft.com/office/drawing/2014/main" id="{7E11F40E-D2ED-E007-85EE-982082A3CC94}"/>
              </a:ext>
            </a:extLst>
          </p:cNvPr>
          <p:cNvGrpSpPr/>
          <p:nvPr/>
        </p:nvGrpSpPr>
        <p:grpSpPr>
          <a:xfrm>
            <a:off x="12284372" y="-2519"/>
            <a:ext cx="2158893" cy="6092540"/>
            <a:chOff x="-2179314" y="4463260"/>
            <a:chExt cx="2159455" cy="6092540"/>
          </a:xfrm>
        </p:grpSpPr>
        <p:sp>
          <p:nvSpPr>
            <p:cNvPr id="38" name="Rectangle 37">
              <a:extLst>
                <a:ext uri="{FF2B5EF4-FFF2-40B4-BE49-F238E27FC236}">
                  <a16:creationId xmlns:a16="http://schemas.microsoft.com/office/drawing/2014/main" id="{86CFEFAD-3C2F-0A64-70D8-751DEBF9EE2F}"/>
                </a:ext>
              </a:extLst>
            </p:cNvPr>
            <p:cNvSpPr/>
            <p:nvPr/>
          </p:nvSpPr>
          <p:spPr>
            <a:xfrm>
              <a:off x="-2178628" y="4464456"/>
              <a:ext cx="2094954" cy="6091344"/>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chemeClr val="bg1"/>
                </a:solidFill>
              </a:endParaRPr>
            </a:p>
          </p:txBody>
        </p:sp>
        <p:sp>
          <p:nvSpPr>
            <p:cNvPr id="39" name="Rectangle 38">
              <a:extLst>
                <a:ext uri="{FF2B5EF4-FFF2-40B4-BE49-F238E27FC236}">
                  <a16:creationId xmlns:a16="http://schemas.microsoft.com/office/drawing/2014/main" id="{F7D233BC-F56A-37EE-8F47-2A1F338E6068}"/>
                </a:ext>
              </a:extLst>
            </p:cNvPr>
            <p:cNvSpPr/>
            <p:nvPr/>
          </p:nvSpPr>
          <p:spPr>
            <a:xfrm>
              <a:off x="-2178417" y="4463260"/>
              <a:ext cx="2094743" cy="7043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799">
                <a:solidFill>
                  <a:schemeClr val="bg1"/>
                </a:solidFill>
              </a:endParaRPr>
            </a:p>
          </p:txBody>
        </p:sp>
        <p:sp>
          <p:nvSpPr>
            <p:cNvPr id="40" name="TextBox 39">
              <a:extLst>
                <a:ext uri="{FF2B5EF4-FFF2-40B4-BE49-F238E27FC236}">
                  <a16:creationId xmlns:a16="http://schemas.microsoft.com/office/drawing/2014/main" id="{D6FD66DB-C039-DFE8-A7C6-BD7C78C37EDE}"/>
                </a:ext>
              </a:extLst>
            </p:cNvPr>
            <p:cNvSpPr txBox="1"/>
            <p:nvPr/>
          </p:nvSpPr>
          <p:spPr>
            <a:xfrm>
              <a:off x="-1906847" y="4580276"/>
              <a:ext cx="1526050" cy="461665"/>
            </a:xfrm>
            <a:prstGeom prst="rect">
              <a:avLst/>
            </a:prstGeom>
            <a:noFill/>
          </p:spPr>
          <p:txBody>
            <a:bodyPr wrap="square" rtlCol="0">
              <a:spAutoFit/>
            </a:bodyPr>
            <a:lstStyle/>
            <a:p>
              <a:pPr algn="ctr"/>
              <a:r>
                <a:rPr lang="en-GB" sz="1200">
                  <a:solidFill>
                    <a:srgbClr val="333333"/>
                  </a:solidFill>
                  <a:latin typeface="+mn-lt"/>
                </a:rPr>
                <a:t>HOW TO INSERT A TABLE</a:t>
              </a:r>
            </a:p>
          </p:txBody>
        </p:sp>
        <p:sp>
          <p:nvSpPr>
            <p:cNvPr id="41" name="TextBox 40">
              <a:extLst>
                <a:ext uri="{FF2B5EF4-FFF2-40B4-BE49-F238E27FC236}">
                  <a16:creationId xmlns:a16="http://schemas.microsoft.com/office/drawing/2014/main" id="{780DCF5D-7D1A-B39A-F158-C748F7DF962F}"/>
                </a:ext>
              </a:extLst>
            </p:cNvPr>
            <p:cNvSpPr txBox="1"/>
            <p:nvPr/>
          </p:nvSpPr>
          <p:spPr>
            <a:xfrm>
              <a:off x="-2179314" y="5881307"/>
              <a:ext cx="2159455" cy="707886"/>
            </a:xfrm>
            <a:prstGeom prst="rect">
              <a:avLst/>
            </a:prstGeom>
            <a:noFill/>
          </p:spPr>
          <p:txBody>
            <a:bodyPr wrap="square" rtlCol="0">
              <a:normAutofit/>
            </a:bodyPr>
            <a:lstStyle/>
            <a:p>
              <a:r>
                <a:rPr lang="en-GB" sz="1000" b="0">
                  <a:solidFill>
                    <a:srgbClr val="333333"/>
                  </a:solidFill>
                </a:rPr>
                <a:t>1. To use the table we have designed for you,  click on the table and go to Table Tools &gt; Format in the top ribbon. </a:t>
              </a:r>
            </a:p>
          </p:txBody>
        </p:sp>
        <p:sp>
          <p:nvSpPr>
            <p:cNvPr id="42" name="TextBox 41">
              <a:extLst>
                <a:ext uri="{FF2B5EF4-FFF2-40B4-BE49-F238E27FC236}">
                  <a16:creationId xmlns:a16="http://schemas.microsoft.com/office/drawing/2014/main" id="{2EC4E977-068D-BCA8-77BB-4A0AFA85B76E}"/>
                </a:ext>
              </a:extLst>
            </p:cNvPr>
            <p:cNvSpPr txBox="1"/>
            <p:nvPr/>
          </p:nvSpPr>
          <p:spPr>
            <a:xfrm>
              <a:off x="-2179314" y="6549357"/>
              <a:ext cx="1922139" cy="707886"/>
            </a:xfrm>
            <a:prstGeom prst="rect">
              <a:avLst/>
            </a:prstGeom>
            <a:noFill/>
          </p:spPr>
          <p:txBody>
            <a:bodyPr wrap="square" rtlCol="0">
              <a:normAutofit/>
            </a:bodyPr>
            <a:lstStyle/>
            <a:p>
              <a:r>
                <a:rPr lang="en-GB" sz="1000" b="0">
                  <a:solidFill>
                    <a:srgbClr val="333333"/>
                  </a:solidFill>
                </a:rPr>
                <a:t>2.  You can choose to delete or insert more rows and columns to your table to suit your content.</a:t>
              </a:r>
            </a:p>
          </p:txBody>
        </p:sp>
        <p:sp>
          <p:nvSpPr>
            <p:cNvPr id="43" name="TextBox 42">
              <a:extLst>
                <a:ext uri="{FF2B5EF4-FFF2-40B4-BE49-F238E27FC236}">
                  <a16:creationId xmlns:a16="http://schemas.microsoft.com/office/drawing/2014/main" id="{F37181BB-DD3B-B30F-F3C7-9533F34BF902}"/>
                </a:ext>
              </a:extLst>
            </p:cNvPr>
            <p:cNvSpPr txBox="1"/>
            <p:nvPr/>
          </p:nvSpPr>
          <p:spPr>
            <a:xfrm>
              <a:off x="-2179314" y="7252770"/>
              <a:ext cx="2159455" cy="553998"/>
            </a:xfrm>
            <a:prstGeom prst="rect">
              <a:avLst/>
            </a:prstGeom>
            <a:noFill/>
          </p:spPr>
          <p:txBody>
            <a:bodyPr wrap="square" rtlCol="0">
              <a:normAutofit/>
            </a:bodyPr>
            <a:lstStyle/>
            <a:p>
              <a:r>
                <a:rPr lang="en-GB" sz="1000" b="0">
                  <a:solidFill>
                    <a:srgbClr val="333333"/>
                  </a:solidFill>
                </a:rPr>
                <a:t>3. You can either copy old content from another table or type straight into this one.</a:t>
              </a:r>
            </a:p>
          </p:txBody>
        </p:sp>
        <p:sp>
          <p:nvSpPr>
            <p:cNvPr id="44" name="TextBox 43">
              <a:extLst>
                <a:ext uri="{FF2B5EF4-FFF2-40B4-BE49-F238E27FC236}">
                  <a16:creationId xmlns:a16="http://schemas.microsoft.com/office/drawing/2014/main" id="{736A54DF-05E4-69F3-B9AB-B0901871A708}"/>
                </a:ext>
              </a:extLst>
            </p:cNvPr>
            <p:cNvSpPr txBox="1"/>
            <p:nvPr/>
          </p:nvSpPr>
          <p:spPr>
            <a:xfrm>
              <a:off x="-2179314" y="5182194"/>
              <a:ext cx="2159455" cy="707886"/>
            </a:xfrm>
            <a:prstGeom prst="rect">
              <a:avLst/>
            </a:prstGeom>
            <a:noFill/>
          </p:spPr>
          <p:txBody>
            <a:bodyPr wrap="square" rtlCol="0">
              <a:spAutoFit/>
            </a:bodyPr>
            <a:lstStyle/>
            <a:p>
              <a:r>
                <a:rPr lang="en-GB" sz="1000" b="0">
                  <a:solidFill>
                    <a:srgbClr val="333333"/>
                  </a:solidFill>
                </a:rPr>
                <a:t>We have designed and created a table for you. This can be found on the table slide when you open your template.</a:t>
              </a:r>
              <a:endParaRPr lang="en-GB" sz="1000" b="0">
                <a:solidFill>
                  <a:schemeClr val="accent1"/>
                </a:solidFill>
              </a:endParaRPr>
            </a:p>
          </p:txBody>
        </p:sp>
        <p:sp>
          <p:nvSpPr>
            <p:cNvPr id="45" name="Rectangle 44">
              <a:extLst>
                <a:ext uri="{FF2B5EF4-FFF2-40B4-BE49-F238E27FC236}">
                  <a16:creationId xmlns:a16="http://schemas.microsoft.com/office/drawing/2014/main" id="{B52A5BF9-6DA6-AB56-5143-68CBEBB4D6C7}"/>
                </a:ext>
              </a:extLst>
            </p:cNvPr>
            <p:cNvSpPr/>
            <p:nvPr/>
          </p:nvSpPr>
          <p:spPr>
            <a:xfrm>
              <a:off x="-2178628" y="7884820"/>
              <a:ext cx="2094954" cy="3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fontScale="25000" lnSpcReduction="20000"/>
            </a:bodyPr>
            <a:lstStyle/>
            <a:p>
              <a:pPr algn="ctr"/>
              <a:endParaRPr lang="en-GB" sz="1799">
                <a:solidFill>
                  <a:schemeClr val="bg1"/>
                </a:solidFill>
              </a:endParaRPr>
            </a:p>
          </p:txBody>
        </p:sp>
        <p:sp>
          <p:nvSpPr>
            <p:cNvPr id="46" name="TextBox 45">
              <a:extLst>
                <a:ext uri="{FF2B5EF4-FFF2-40B4-BE49-F238E27FC236}">
                  <a16:creationId xmlns:a16="http://schemas.microsoft.com/office/drawing/2014/main" id="{DDE78992-AA88-3761-D886-3060AE37B1AF}"/>
                </a:ext>
              </a:extLst>
            </p:cNvPr>
            <p:cNvSpPr txBox="1"/>
            <p:nvPr/>
          </p:nvSpPr>
          <p:spPr>
            <a:xfrm>
              <a:off x="-2179314" y="7976349"/>
              <a:ext cx="2159455" cy="553998"/>
            </a:xfrm>
            <a:prstGeom prst="rect">
              <a:avLst/>
            </a:prstGeom>
            <a:noFill/>
          </p:spPr>
          <p:txBody>
            <a:bodyPr wrap="square" rtlCol="0">
              <a:normAutofit/>
            </a:bodyPr>
            <a:lstStyle/>
            <a:p>
              <a:r>
                <a:rPr lang="en-GB" sz="1000" b="0">
                  <a:solidFill>
                    <a:srgbClr val="333333"/>
                  </a:solidFill>
                  <a:latin typeface="Arial" panose="020B0604020202020204" pitchFamily="34" charset="0"/>
                </a:rPr>
                <a:t>You can insert the default table design into the placeholder.</a:t>
              </a:r>
              <a:endParaRPr lang="en-GB" sz="1000" b="0">
                <a:solidFill>
                  <a:schemeClr val="accent1"/>
                </a:solidFill>
                <a:latin typeface="Arial" panose="020B0604020202020204" pitchFamily="34" charset="0"/>
              </a:endParaRPr>
            </a:p>
          </p:txBody>
        </p:sp>
        <p:sp>
          <p:nvSpPr>
            <p:cNvPr id="47" name="TextBox 46">
              <a:extLst>
                <a:ext uri="{FF2B5EF4-FFF2-40B4-BE49-F238E27FC236}">
                  <a16:creationId xmlns:a16="http://schemas.microsoft.com/office/drawing/2014/main" id="{9D12FAE9-D298-E55A-30DB-F1B8D51AD3A8}"/>
                </a:ext>
              </a:extLst>
            </p:cNvPr>
            <p:cNvSpPr txBox="1"/>
            <p:nvPr/>
          </p:nvSpPr>
          <p:spPr>
            <a:xfrm>
              <a:off x="-2179313" y="8502483"/>
              <a:ext cx="1998696" cy="707886"/>
            </a:xfrm>
            <a:prstGeom prst="rect">
              <a:avLst/>
            </a:prstGeom>
            <a:noFill/>
          </p:spPr>
          <p:txBody>
            <a:bodyPr wrap="square" rtlCol="0">
              <a:spAutoFit/>
            </a:bodyPr>
            <a:lstStyle>
              <a:defPPr>
                <a:defRPr lang="en-US"/>
              </a:defPPr>
              <a:lvl1pPr>
                <a:defRPr sz="1000" b="0">
                  <a:solidFill>
                    <a:srgbClr val="333333"/>
                  </a:solidFill>
                </a:defRPr>
              </a:lvl1pPr>
            </a:lstStyle>
            <a:p>
              <a:pPr lvl="0"/>
              <a:r>
                <a:rPr lang="en-GB" sz="1000"/>
                <a:t>1. Click on the icon in the middle of the placeholder and choose the amount of rows and columns you need.</a:t>
              </a:r>
            </a:p>
          </p:txBody>
        </p:sp>
        <p:sp>
          <p:nvSpPr>
            <p:cNvPr id="48" name="TextBox 47">
              <a:extLst>
                <a:ext uri="{FF2B5EF4-FFF2-40B4-BE49-F238E27FC236}">
                  <a16:creationId xmlns:a16="http://schemas.microsoft.com/office/drawing/2014/main" id="{B97E3DCF-B0DF-D51D-AE1C-45A6857FB075}"/>
                </a:ext>
              </a:extLst>
            </p:cNvPr>
            <p:cNvSpPr txBox="1"/>
            <p:nvPr/>
          </p:nvSpPr>
          <p:spPr>
            <a:xfrm>
              <a:off x="-2179313" y="9713030"/>
              <a:ext cx="1846141" cy="707886"/>
            </a:xfrm>
            <a:prstGeom prst="rect">
              <a:avLst/>
            </a:prstGeom>
            <a:noFill/>
          </p:spPr>
          <p:txBody>
            <a:bodyPr wrap="square" rtlCol="0">
              <a:spAutoFit/>
            </a:bodyPr>
            <a:lstStyle>
              <a:defPPr>
                <a:defRPr lang="en-US"/>
              </a:defPPr>
              <a:lvl1pPr>
                <a:defRPr sz="1000" b="0">
                  <a:solidFill>
                    <a:srgbClr val="333333"/>
                  </a:solidFill>
                </a:defRPr>
              </a:lvl1pPr>
            </a:lstStyle>
            <a:p>
              <a:pPr lvl="0"/>
              <a:r>
                <a:rPr lang="en-GB" sz="1000"/>
                <a:t>3. You can also use tools on the Layout tab to evenly distribute your rows and columns.</a:t>
              </a:r>
            </a:p>
          </p:txBody>
        </p:sp>
        <p:sp>
          <p:nvSpPr>
            <p:cNvPr id="49" name="TextBox 48">
              <a:extLst>
                <a:ext uri="{FF2B5EF4-FFF2-40B4-BE49-F238E27FC236}">
                  <a16:creationId xmlns:a16="http://schemas.microsoft.com/office/drawing/2014/main" id="{0AF8A3F7-580D-0B30-E002-8B4F38E864BA}"/>
                </a:ext>
              </a:extLst>
            </p:cNvPr>
            <p:cNvSpPr txBox="1"/>
            <p:nvPr/>
          </p:nvSpPr>
          <p:spPr>
            <a:xfrm>
              <a:off x="-2179313" y="9208158"/>
              <a:ext cx="1998696" cy="553998"/>
            </a:xfrm>
            <a:prstGeom prst="rect">
              <a:avLst/>
            </a:prstGeom>
            <a:noFill/>
          </p:spPr>
          <p:txBody>
            <a:bodyPr wrap="square" rtlCol="0">
              <a:spAutoFit/>
            </a:bodyPr>
            <a:lstStyle>
              <a:defPPr>
                <a:defRPr lang="en-US"/>
              </a:defPPr>
              <a:lvl1pPr>
                <a:defRPr sz="1000" b="0">
                  <a:solidFill>
                    <a:srgbClr val="333333"/>
                  </a:solidFill>
                </a:defRPr>
              </a:lvl1pPr>
            </a:lstStyle>
            <a:p>
              <a:pPr lvl="0"/>
              <a:r>
                <a:rPr lang="en-GB" sz="1000"/>
                <a:t>2. Use the other table style options to design the table to how you need it.</a:t>
              </a:r>
            </a:p>
          </p:txBody>
        </p:sp>
      </p:grpSp>
      <p:sp>
        <p:nvSpPr>
          <p:cNvPr id="19" name="Title 1">
            <a:extLst>
              <a:ext uri="{FF2B5EF4-FFF2-40B4-BE49-F238E27FC236}">
                <a16:creationId xmlns:a16="http://schemas.microsoft.com/office/drawing/2014/main" id="{E64426D6-B084-0902-DAD7-2DCEE961FE90}"/>
              </a:ext>
            </a:extLst>
          </p:cNvPr>
          <p:cNvSpPr>
            <a:spLocks noGrp="1"/>
          </p:cNvSpPr>
          <p:nvPr>
            <p:ph type="title" hasCustomPrompt="1"/>
          </p:nvPr>
        </p:nvSpPr>
        <p:spPr>
          <a:xfrm>
            <a:off x="450733" y="460771"/>
            <a:ext cx="10206485" cy="558404"/>
          </a:xfrm>
        </p:spPr>
        <p:txBody>
          <a:bodyPr/>
          <a:lstStyle>
            <a:lvl1pPr>
              <a:defRPr sz="3199"/>
            </a:lvl1pPr>
          </a:lstStyle>
          <a:p>
            <a:r>
              <a:rPr lang="en-GB"/>
              <a:t>Insert title here</a:t>
            </a:r>
          </a:p>
        </p:txBody>
      </p:sp>
      <p:grpSp>
        <p:nvGrpSpPr>
          <p:cNvPr id="2" name="Group 1">
            <a:extLst>
              <a:ext uri="{FF2B5EF4-FFF2-40B4-BE49-F238E27FC236}">
                <a16:creationId xmlns:a16="http://schemas.microsoft.com/office/drawing/2014/main" id="{7B93F504-4097-5A4C-B1B5-24A56B2961EA}"/>
              </a:ext>
            </a:extLst>
          </p:cNvPr>
          <p:cNvGrpSpPr/>
          <p:nvPr userDrawn="1"/>
        </p:nvGrpSpPr>
        <p:grpSpPr>
          <a:xfrm>
            <a:off x="-2177850" y="1"/>
            <a:ext cx="2116359" cy="4354799"/>
            <a:chOff x="-2170726" y="0"/>
            <a:chExt cx="2116910" cy="4354799"/>
          </a:xfrm>
        </p:grpSpPr>
        <p:grpSp>
          <p:nvGrpSpPr>
            <p:cNvPr id="4" name="Group 3">
              <a:extLst>
                <a:ext uri="{FF2B5EF4-FFF2-40B4-BE49-F238E27FC236}">
                  <a16:creationId xmlns:a16="http://schemas.microsoft.com/office/drawing/2014/main" id="{082B8088-EB8C-84A4-A237-0D58601BF74A}"/>
                </a:ext>
              </a:extLst>
            </p:cNvPr>
            <p:cNvGrpSpPr/>
            <p:nvPr userDrawn="1"/>
          </p:nvGrpSpPr>
          <p:grpSpPr>
            <a:xfrm>
              <a:off x="-2170726" y="0"/>
              <a:ext cx="2116910" cy="4354799"/>
              <a:chOff x="1841345" y="1593847"/>
              <a:chExt cx="2116910" cy="4354799"/>
            </a:xfrm>
          </p:grpSpPr>
          <p:sp>
            <p:nvSpPr>
              <p:cNvPr id="24" name="Rectangle 23">
                <a:extLst>
                  <a:ext uri="{FF2B5EF4-FFF2-40B4-BE49-F238E27FC236}">
                    <a16:creationId xmlns:a16="http://schemas.microsoft.com/office/drawing/2014/main" id="{C50F608D-5570-962F-8949-1AEE2C5A49A3}"/>
                  </a:ext>
                </a:extLst>
              </p:cNvPr>
              <p:cNvSpPr/>
              <p:nvPr/>
            </p:nvSpPr>
            <p:spPr>
              <a:xfrm>
                <a:off x="1841345" y="1593847"/>
                <a:ext cx="2094954" cy="4354799"/>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333333"/>
                  </a:solidFill>
                </a:endParaRPr>
              </a:p>
            </p:txBody>
          </p:sp>
          <p:sp>
            <p:nvSpPr>
              <p:cNvPr id="25" name="Rectangle 24">
                <a:extLst>
                  <a:ext uri="{FF2B5EF4-FFF2-40B4-BE49-F238E27FC236}">
                    <a16:creationId xmlns:a16="http://schemas.microsoft.com/office/drawing/2014/main" id="{18C2F1C2-CB84-E423-2C9A-F858D5B2F62F}"/>
                  </a:ext>
                </a:extLst>
              </p:cNvPr>
              <p:cNvSpPr/>
              <p:nvPr/>
            </p:nvSpPr>
            <p:spPr>
              <a:xfrm>
                <a:off x="1841345" y="1593847"/>
                <a:ext cx="2094953" cy="6882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799">
                  <a:solidFill>
                    <a:srgbClr val="333333"/>
                  </a:solidFill>
                </a:endParaRPr>
              </a:p>
            </p:txBody>
          </p:sp>
          <p:sp>
            <p:nvSpPr>
              <p:cNvPr id="26" name="TextBox 25">
                <a:extLst>
                  <a:ext uri="{FF2B5EF4-FFF2-40B4-BE49-F238E27FC236}">
                    <a16:creationId xmlns:a16="http://schemas.microsoft.com/office/drawing/2014/main" id="{BFC6AE9F-D283-FF00-2E59-67920E83DEDE}"/>
                  </a:ext>
                </a:extLst>
              </p:cNvPr>
              <p:cNvSpPr txBox="1"/>
              <p:nvPr/>
            </p:nvSpPr>
            <p:spPr>
              <a:xfrm>
                <a:off x="1986125" y="1707138"/>
                <a:ext cx="1805394" cy="461665"/>
              </a:xfrm>
              <a:prstGeom prst="rect">
                <a:avLst/>
              </a:prstGeom>
              <a:noFill/>
            </p:spPr>
            <p:txBody>
              <a:bodyPr wrap="square" rtlCol="0">
                <a:spAutoFit/>
              </a:bodyPr>
              <a:lstStyle/>
              <a:p>
                <a:pPr algn="ctr"/>
                <a:r>
                  <a:rPr lang="en-GB" sz="1200">
                    <a:solidFill>
                      <a:srgbClr val="333333"/>
                    </a:solidFill>
                    <a:latin typeface="+mn-lt"/>
                  </a:rPr>
                  <a:t>HOW TO USE BULLET POINTS</a:t>
                </a:r>
              </a:p>
            </p:txBody>
          </p:sp>
          <p:sp>
            <p:nvSpPr>
              <p:cNvPr id="27" name="TextBox 26">
                <a:extLst>
                  <a:ext uri="{FF2B5EF4-FFF2-40B4-BE49-F238E27FC236}">
                    <a16:creationId xmlns:a16="http://schemas.microsoft.com/office/drawing/2014/main" id="{F496069F-711B-FED5-3A10-948A671B323F}"/>
                  </a:ext>
                </a:extLst>
              </p:cNvPr>
              <p:cNvSpPr txBox="1"/>
              <p:nvPr/>
            </p:nvSpPr>
            <p:spPr>
              <a:xfrm>
                <a:off x="1863302" y="4421432"/>
                <a:ext cx="2094953" cy="553998"/>
              </a:xfrm>
              <a:prstGeom prst="rect">
                <a:avLst/>
              </a:prstGeom>
              <a:noFill/>
            </p:spPr>
            <p:txBody>
              <a:bodyPr wrap="square" rtlCol="0">
                <a:spAutoFit/>
              </a:bodyPr>
              <a:lstStyle/>
              <a:p>
                <a:r>
                  <a:rPr lang="en-GB" sz="1000" b="1">
                    <a:solidFill>
                      <a:srgbClr val="333333"/>
                    </a:solidFill>
                  </a:rPr>
                  <a:t>3. </a:t>
                </a:r>
                <a:r>
                  <a:rPr lang="en-GB" sz="1000">
                    <a:solidFill>
                      <a:srgbClr val="333333"/>
                    </a:solidFill>
                  </a:rPr>
                  <a:t>If you want to remove them, just click the </a:t>
                </a:r>
                <a:r>
                  <a:rPr lang="en-GB" sz="1000" b="0">
                    <a:solidFill>
                      <a:srgbClr val="333333"/>
                    </a:solidFill>
                    <a:latin typeface="Arial" panose="020B0604020202020204" pitchFamily="34" charset="0"/>
                  </a:rPr>
                  <a:t>Decrease List Level </a:t>
                </a:r>
                <a:r>
                  <a:rPr lang="en-GB" sz="1000" b="0">
                    <a:solidFill>
                      <a:srgbClr val="333333"/>
                    </a:solidFill>
                  </a:rPr>
                  <a:t>button.</a:t>
                </a:r>
                <a:endParaRPr lang="en-GB" sz="1000" b="1">
                  <a:solidFill>
                    <a:srgbClr val="333333"/>
                  </a:solidFill>
                </a:endParaRPr>
              </a:p>
            </p:txBody>
          </p:sp>
          <p:sp>
            <p:nvSpPr>
              <p:cNvPr id="28" name="TextBox 27">
                <a:extLst>
                  <a:ext uri="{FF2B5EF4-FFF2-40B4-BE49-F238E27FC236}">
                    <a16:creationId xmlns:a16="http://schemas.microsoft.com/office/drawing/2014/main" id="{6D11BC7A-2FB5-2966-8BF2-D59BF9A0388E}"/>
                  </a:ext>
                </a:extLst>
              </p:cNvPr>
              <p:cNvSpPr txBox="1"/>
              <p:nvPr/>
            </p:nvSpPr>
            <p:spPr>
              <a:xfrm>
                <a:off x="1863302" y="2358061"/>
                <a:ext cx="2094953" cy="553998"/>
              </a:xfrm>
              <a:prstGeom prst="rect">
                <a:avLst/>
              </a:prstGeom>
              <a:noFill/>
            </p:spPr>
            <p:txBody>
              <a:bodyPr wrap="square" rtlCol="0">
                <a:spAutoFit/>
              </a:bodyPr>
              <a:lstStyle/>
              <a:p>
                <a:r>
                  <a:rPr lang="en-GB" sz="1000" b="1">
                    <a:solidFill>
                      <a:srgbClr val="333333"/>
                    </a:solidFill>
                  </a:rPr>
                  <a:t>1. </a:t>
                </a:r>
                <a:r>
                  <a:rPr lang="en-GB" sz="1000">
                    <a:solidFill>
                      <a:srgbClr val="333333"/>
                    </a:solidFill>
                  </a:rPr>
                  <a:t>If you want to use your pre-formatted bullets, click on the </a:t>
                </a:r>
                <a:r>
                  <a:rPr lang="en-GB" sz="1000" b="0">
                    <a:solidFill>
                      <a:srgbClr val="333333"/>
                    </a:solidFill>
                    <a:latin typeface="Arial" panose="020B0604020202020204" pitchFamily="34" charset="0"/>
                  </a:rPr>
                  <a:t>Increase List Level </a:t>
                </a:r>
                <a:r>
                  <a:rPr lang="en-GB" sz="1000" b="0">
                    <a:solidFill>
                      <a:srgbClr val="333333"/>
                    </a:solidFill>
                  </a:rPr>
                  <a:t>button.</a:t>
                </a:r>
              </a:p>
            </p:txBody>
          </p:sp>
          <p:sp>
            <p:nvSpPr>
              <p:cNvPr id="29" name="TextBox 28">
                <a:extLst>
                  <a:ext uri="{FF2B5EF4-FFF2-40B4-BE49-F238E27FC236}">
                    <a16:creationId xmlns:a16="http://schemas.microsoft.com/office/drawing/2014/main" id="{158CB84D-1AEE-F818-F895-099DDA614E84}"/>
                  </a:ext>
                </a:extLst>
              </p:cNvPr>
              <p:cNvSpPr txBox="1"/>
              <p:nvPr/>
            </p:nvSpPr>
            <p:spPr>
              <a:xfrm>
                <a:off x="1863302" y="3822005"/>
                <a:ext cx="2094953" cy="553998"/>
              </a:xfrm>
              <a:prstGeom prst="rect">
                <a:avLst/>
              </a:prstGeom>
              <a:noFill/>
            </p:spPr>
            <p:txBody>
              <a:bodyPr wrap="square" rtlCol="0">
                <a:spAutoFit/>
              </a:bodyPr>
              <a:lstStyle/>
              <a:p>
                <a:r>
                  <a:rPr lang="en-GB" sz="1000" b="1">
                    <a:solidFill>
                      <a:srgbClr val="333333"/>
                    </a:solidFill>
                  </a:rPr>
                  <a:t>2. </a:t>
                </a:r>
                <a:r>
                  <a:rPr lang="en-GB" sz="1000">
                    <a:solidFill>
                      <a:srgbClr val="333333"/>
                    </a:solidFill>
                  </a:rPr>
                  <a:t>To indent your bullets </a:t>
                </a:r>
                <a:br>
                  <a:rPr lang="en-GB" sz="1000">
                    <a:solidFill>
                      <a:srgbClr val="333333"/>
                    </a:solidFill>
                  </a:rPr>
                </a:br>
                <a:r>
                  <a:rPr lang="en-GB" sz="1000">
                    <a:solidFill>
                      <a:srgbClr val="333333"/>
                    </a:solidFill>
                  </a:rPr>
                  <a:t>to the next level, click on</a:t>
                </a:r>
                <a:r>
                  <a:rPr lang="en-GB" sz="1000" b="1">
                    <a:solidFill>
                      <a:srgbClr val="333333"/>
                    </a:solidFill>
                  </a:rPr>
                  <a:t> </a:t>
                </a:r>
                <a:r>
                  <a:rPr lang="en-GB" sz="1000" b="0">
                    <a:solidFill>
                      <a:srgbClr val="333333"/>
                    </a:solidFill>
                    <a:latin typeface="Arial" panose="020B0604020202020204" pitchFamily="34" charset="0"/>
                  </a:rPr>
                  <a:t>Increase List Level </a:t>
                </a:r>
                <a:r>
                  <a:rPr lang="en-GB" sz="1000" b="0">
                    <a:solidFill>
                      <a:srgbClr val="333333"/>
                    </a:solidFill>
                  </a:rPr>
                  <a:t>again</a:t>
                </a:r>
                <a:r>
                  <a:rPr lang="en-GB" sz="1000">
                    <a:solidFill>
                      <a:srgbClr val="333333"/>
                    </a:solidFill>
                  </a:rPr>
                  <a:t>.</a:t>
                </a:r>
              </a:p>
            </p:txBody>
          </p:sp>
        </p:grpSp>
        <p:pic>
          <p:nvPicPr>
            <p:cNvPr id="20" name="Picture 19">
              <a:extLst>
                <a:ext uri="{FF2B5EF4-FFF2-40B4-BE49-F238E27FC236}">
                  <a16:creationId xmlns:a16="http://schemas.microsoft.com/office/drawing/2014/main" id="{AB820C90-1B4D-C3BF-FF70-30893602B173}"/>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743959" y="1421385"/>
              <a:ext cx="1257300" cy="733425"/>
            </a:xfrm>
            <a:prstGeom prst="rect">
              <a:avLst/>
            </a:prstGeom>
          </p:spPr>
        </p:pic>
        <p:sp>
          <p:nvSpPr>
            <p:cNvPr id="21" name="Oval 20">
              <a:extLst>
                <a:ext uri="{FF2B5EF4-FFF2-40B4-BE49-F238E27FC236}">
                  <a16:creationId xmlns:a16="http://schemas.microsoft.com/office/drawing/2014/main" id="{551594BB-C71C-AADD-C72A-B0257F92A682}"/>
                </a:ext>
              </a:extLst>
            </p:cNvPr>
            <p:cNvSpPr/>
            <p:nvPr userDrawn="1"/>
          </p:nvSpPr>
          <p:spPr>
            <a:xfrm>
              <a:off x="-833829" y="1427869"/>
              <a:ext cx="365461" cy="365461"/>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Aft>
                  <a:spcPts val="600"/>
                </a:spcAft>
              </a:pPr>
              <a:endParaRPr lang="en-GB" sz="1400"/>
            </a:p>
          </p:txBody>
        </p:sp>
        <p:pic>
          <p:nvPicPr>
            <p:cNvPr id="22" name="Picture 21">
              <a:extLst>
                <a:ext uri="{FF2B5EF4-FFF2-40B4-BE49-F238E27FC236}">
                  <a16:creationId xmlns:a16="http://schemas.microsoft.com/office/drawing/2014/main" id="{BC5B891D-2394-1699-7D71-70BC42D5999F}"/>
                </a:ext>
              </a:extLst>
            </p:cNvPr>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1743959" y="3490852"/>
              <a:ext cx="1257300" cy="723900"/>
            </a:xfrm>
            <a:prstGeom prst="rect">
              <a:avLst/>
            </a:prstGeom>
          </p:spPr>
        </p:pic>
        <p:sp>
          <p:nvSpPr>
            <p:cNvPr id="23" name="Oval 22">
              <a:extLst>
                <a:ext uri="{FF2B5EF4-FFF2-40B4-BE49-F238E27FC236}">
                  <a16:creationId xmlns:a16="http://schemas.microsoft.com/office/drawing/2014/main" id="{C9D09820-7211-6878-CB03-E3AE48586171}"/>
                </a:ext>
              </a:extLst>
            </p:cNvPr>
            <p:cNvSpPr/>
            <p:nvPr userDrawn="1"/>
          </p:nvSpPr>
          <p:spPr>
            <a:xfrm>
              <a:off x="-1055285" y="3502818"/>
              <a:ext cx="365461" cy="365461"/>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Aft>
                  <a:spcPts val="600"/>
                </a:spcAft>
              </a:pPr>
              <a:endParaRPr lang="en-GB" sz="1400"/>
            </a:p>
          </p:txBody>
        </p:sp>
      </p:grpSp>
      <p:grpSp>
        <p:nvGrpSpPr>
          <p:cNvPr id="30" name="Group 29">
            <a:extLst>
              <a:ext uri="{FF2B5EF4-FFF2-40B4-BE49-F238E27FC236}">
                <a16:creationId xmlns:a16="http://schemas.microsoft.com/office/drawing/2014/main" id="{C4F5D108-6EF3-4B5C-ABE4-4F3FC6AEAF05}"/>
              </a:ext>
            </a:extLst>
          </p:cNvPr>
          <p:cNvGrpSpPr/>
          <p:nvPr userDrawn="1"/>
        </p:nvGrpSpPr>
        <p:grpSpPr>
          <a:xfrm>
            <a:off x="12284372" y="-2519"/>
            <a:ext cx="2158893" cy="6092540"/>
            <a:chOff x="-2179314" y="4463260"/>
            <a:chExt cx="2159455" cy="6092540"/>
          </a:xfrm>
        </p:grpSpPr>
        <p:sp>
          <p:nvSpPr>
            <p:cNvPr id="31" name="Rectangle 30">
              <a:extLst>
                <a:ext uri="{FF2B5EF4-FFF2-40B4-BE49-F238E27FC236}">
                  <a16:creationId xmlns:a16="http://schemas.microsoft.com/office/drawing/2014/main" id="{5099F5A5-AE7C-CB20-3DC1-A5F436AF16BF}"/>
                </a:ext>
              </a:extLst>
            </p:cNvPr>
            <p:cNvSpPr/>
            <p:nvPr/>
          </p:nvSpPr>
          <p:spPr>
            <a:xfrm>
              <a:off x="-2178628" y="4464456"/>
              <a:ext cx="2094954" cy="6091344"/>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chemeClr val="bg1"/>
                </a:solidFill>
              </a:endParaRPr>
            </a:p>
          </p:txBody>
        </p:sp>
        <p:sp>
          <p:nvSpPr>
            <p:cNvPr id="32" name="Rectangle 31">
              <a:extLst>
                <a:ext uri="{FF2B5EF4-FFF2-40B4-BE49-F238E27FC236}">
                  <a16:creationId xmlns:a16="http://schemas.microsoft.com/office/drawing/2014/main" id="{9205A4C2-F104-B1F9-DBA9-6C69468C2980}"/>
                </a:ext>
              </a:extLst>
            </p:cNvPr>
            <p:cNvSpPr/>
            <p:nvPr/>
          </p:nvSpPr>
          <p:spPr>
            <a:xfrm>
              <a:off x="-2178417" y="4463260"/>
              <a:ext cx="2094743" cy="7043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799">
                <a:solidFill>
                  <a:schemeClr val="bg1"/>
                </a:solidFill>
              </a:endParaRPr>
            </a:p>
          </p:txBody>
        </p:sp>
        <p:sp>
          <p:nvSpPr>
            <p:cNvPr id="33" name="TextBox 32">
              <a:extLst>
                <a:ext uri="{FF2B5EF4-FFF2-40B4-BE49-F238E27FC236}">
                  <a16:creationId xmlns:a16="http://schemas.microsoft.com/office/drawing/2014/main" id="{B3C2BF0D-1AB5-C28E-856A-DA1E96980ACE}"/>
                </a:ext>
              </a:extLst>
            </p:cNvPr>
            <p:cNvSpPr txBox="1"/>
            <p:nvPr/>
          </p:nvSpPr>
          <p:spPr>
            <a:xfrm>
              <a:off x="-1906847" y="4580276"/>
              <a:ext cx="1526050" cy="461665"/>
            </a:xfrm>
            <a:prstGeom prst="rect">
              <a:avLst/>
            </a:prstGeom>
            <a:noFill/>
          </p:spPr>
          <p:txBody>
            <a:bodyPr wrap="square" rtlCol="0">
              <a:spAutoFit/>
            </a:bodyPr>
            <a:lstStyle/>
            <a:p>
              <a:pPr algn="ctr"/>
              <a:r>
                <a:rPr lang="en-GB" sz="1200">
                  <a:solidFill>
                    <a:srgbClr val="333333"/>
                  </a:solidFill>
                  <a:latin typeface="+mn-lt"/>
                </a:rPr>
                <a:t>HOW TO INSERT A TABLE</a:t>
              </a:r>
            </a:p>
          </p:txBody>
        </p:sp>
        <p:sp>
          <p:nvSpPr>
            <p:cNvPr id="35" name="TextBox 34">
              <a:extLst>
                <a:ext uri="{FF2B5EF4-FFF2-40B4-BE49-F238E27FC236}">
                  <a16:creationId xmlns:a16="http://schemas.microsoft.com/office/drawing/2014/main" id="{A48C79EC-817E-A47A-99D7-67076C71FA5B}"/>
                </a:ext>
              </a:extLst>
            </p:cNvPr>
            <p:cNvSpPr txBox="1"/>
            <p:nvPr/>
          </p:nvSpPr>
          <p:spPr>
            <a:xfrm>
              <a:off x="-2179314" y="5881307"/>
              <a:ext cx="2159455" cy="707886"/>
            </a:xfrm>
            <a:prstGeom prst="rect">
              <a:avLst/>
            </a:prstGeom>
            <a:noFill/>
          </p:spPr>
          <p:txBody>
            <a:bodyPr wrap="square" rtlCol="0">
              <a:normAutofit/>
            </a:bodyPr>
            <a:lstStyle/>
            <a:p>
              <a:r>
                <a:rPr lang="en-GB" sz="1000" b="0">
                  <a:solidFill>
                    <a:srgbClr val="333333"/>
                  </a:solidFill>
                </a:rPr>
                <a:t>1. To use the table we have designed for you,  click on the table and go to Table Tools &gt; Format in the top ribbon. </a:t>
              </a:r>
            </a:p>
          </p:txBody>
        </p:sp>
        <p:sp>
          <p:nvSpPr>
            <p:cNvPr id="36" name="TextBox 35">
              <a:extLst>
                <a:ext uri="{FF2B5EF4-FFF2-40B4-BE49-F238E27FC236}">
                  <a16:creationId xmlns:a16="http://schemas.microsoft.com/office/drawing/2014/main" id="{1B0E586B-6A23-4E72-BFB6-E3F31402505D}"/>
                </a:ext>
              </a:extLst>
            </p:cNvPr>
            <p:cNvSpPr txBox="1"/>
            <p:nvPr/>
          </p:nvSpPr>
          <p:spPr>
            <a:xfrm>
              <a:off x="-2179314" y="6549357"/>
              <a:ext cx="1922139" cy="707886"/>
            </a:xfrm>
            <a:prstGeom prst="rect">
              <a:avLst/>
            </a:prstGeom>
            <a:noFill/>
          </p:spPr>
          <p:txBody>
            <a:bodyPr wrap="square" rtlCol="0">
              <a:normAutofit/>
            </a:bodyPr>
            <a:lstStyle/>
            <a:p>
              <a:r>
                <a:rPr lang="en-GB" sz="1000" b="0">
                  <a:solidFill>
                    <a:srgbClr val="333333"/>
                  </a:solidFill>
                </a:rPr>
                <a:t>2.  You can choose to delete or insert more rows and columns to your table to suit your content.</a:t>
              </a:r>
            </a:p>
          </p:txBody>
        </p:sp>
        <p:sp>
          <p:nvSpPr>
            <p:cNvPr id="50" name="TextBox 49">
              <a:extLst>
                <a:ext uri="{FF2B5EF4-FFF2-40B4-BE49-F238E27FC236}">
                  <a16:creationId xmlns:a16="http://schemas.microsoft.com/office/drawing/2014/main" id="{3E4B9BEE-D232-8172-8460-A4398AF0AA10}"/>
                </a:ext>
              </a:extLst>
            </p:cNvPr>
            <p:cNvSpPr txBox="1"/>
            <p:nvPr/>
          </p:nvSpPr>
          <p:spPr>
            <a:xfrm>
              <a:off x="-2179314" y="7252770"/>
              <a:ext cx="2159455" cy="553998"/>
            </a:xfrm>
            <a:prstGeom prst="rect">
              <a:avLst/>
            </a:prstGeom>
            <a:noFill/>
          </p:spPr>
          <p:txBody>
            <a:bodyPr wrap="square" rtlCol="0">
              <a:normAutofit/>
            </a:bodyPr>
            <a:lstStyle/>
            <a:p>
              <a:r>
                <a:rPr lang="en-GB" sz="1000" b="0">
                  <a:solidFill>
                    <a:srgbClr val="333333"/>
                  </a:solidFill>
                </a:rPr>
                <a:t>3. You can either copy old content from another table or type straight into this one.</a:t>
              </a:r>
            </a:p>
          </p:txBody>
        </p:sp>
        <p:sp>
          <p:nvSpPr>
            <p:cNvPr id="54" name="TextBox 53">
              <a:extLst>
                <a:ext uri="{FF2B5EF4-FFF2-40B4-BE49-F238E27FC236}">
                  <a16:creationId xmlns:a16="http://schemas.microsoft.com/office/drawing/2014/main" id="{1FD81591-D63C-A71B-8B3E-A8C1DB629F48}"/>
                </a:ext>
              </a:extLst>
            </p:cNvPr>
            <p:cNvSpPr txBox="1"/>
            <p:nvPr/>
          </p:nvSpPr>
          <p:spPr>
            <a:xfrm>
              <a:off x="-2179314" y="5182194"/>
              <a:ext cx="2159455" cy="707886"/>
            </a:xfrm>
            <a:prstGeom prst="rect">
              <a:avLst/>
            </a:prstGeom>
            <a:noFill/>
          </p:spPr>
          <p:txBody>
            <a:bodyPr wrap="square" rtlCol="0">
              <a:spAutoFit/>
            </a:bodyPr>
            <a:lstStyle/>
            <a:p>
              <a:r>
                <a:rPr lang="en-GB" sz="1000" b="0">
                  <a:solidFill>
                    <a:srgbClr val="333333"/>
                  </a:solidFill>
                </a:rPr>
                <a:t>We have designed and created a table for you. This can be found on the table slide when you open your template.</a:t>
              </a:r>
              <a:endParaRPr lang="en-GB" sz="1000" b="0">
                <a:solidFill>
                  <a:schemeClr val="accent1"/>
                </a:solidFill>
              </a:endParaRPr>
            </a:p>
          </p:txBody>
        </p:sp>
        <p:sp>
          <p:nvSpPr>
            <p:cNvPr id="55" name="Rectangle 54">
              <a:extLst>
                <a:ext uri="{FF2B5EF4-FFF2-40B4-BE49-F238E27FC236}">
                  <a16:creationId xmlns:a16="http://schemas.microsoft.com/office/drawing/2014/main" id="{B2898F3C-5CCC-E31E-99DC-B5DC6B162799}"/>
                </a:ext>
              </a:extLst>
            </p:cNvPr>
            <p:cNvSpPr/>
            <p:nvPr/>
          </p:nvSpPr>
          <p:spPr>
            <a:xfrm>
              <a:off x="-2178628" y="7884820"/>
              <a:ext cx="2094954" cy="3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fontScale="25000" lnSpcReduction="20000"/>
            </a:bodyPr>
            <a:lstStyle/>
            <a:p>
              <a:pPr algn="ctr"/>
              <a:endParaRPr lang="en-GB" sz="1799">
                <a:solidFill>
                  <a:schemeClr val="bg1"/>
                </a:solidFill>
              </a:endParaRPr>
            </a:p>
          </p:txBody>
        </p:sp>
        <p:sp>
          <p:nvSpPr>
            <p:cNvPr id="56" name="TextBox 55">
              <a:extLst>
                <a:ext uri="{FF2B5EF4-FFF2-40B4-BE49-F238E27FC236}">
                  <a16:creationId xmlns:a16="http://schemas.microsoft.com/office/drawing/2014/main" id="{D28322F0-8FFC-1919-8CD9-9173BD7DF995}"/>
                </a:ext>
              </a:extLst>
            </p:cNvPr>
            <p:cNvSpPr txBox="1"/>
            <p:nvPr userDrawn="1"/>
          </p:nvSpPr>
          <p:spPr>
            <a:xfrm>
              <a:off x="-2179314" y="7976349"/>
              <a:ext cx="2159455" cy="553998"/>
            </a:xfrm>
            <a:prstGeom prst="rect">
              <a:avLst/>
            </a:prstGeom>
            <a:noFill/>
          </p:spPr>
          <p:txBody>
            <a:bodyPr wrap="square" rtlCol="0">
              <a:normAutofit/>
            </a:bodyPr>
            <a:lstStyle/>
            <a:p>
              <a:r>
                <a:rPr lang="en-GB" sz="1000" b="0">
                  <a:solidFill>
                    <a:srgbClr val="333333"/>
                  </a:solidFill>
                  <a:latin typeface="Arial" panose="020B0604020202020204" pitchFamily="34" charset="0"/>
                </a:rPr>
                <a:t>You can insert the default table design into the placeholder.</a:t>
              </a:r>
              <a:endParaRPr lang="en-GB" sz="1000" b="0">
                <a:solidFill>
                  <a:schemeClr val="accent1"/>
                </a:solidFill>
                <a:latin typeface="Arial" panose="020B0604020202020204" pitchFamily="34" charset="0"/>
              </a:endParaRPr>
            </a:p>
          </p:txBody>
        </p:sp>
        <p:sp>
          <p:nvSpPr>
            <p:cNvPr id="57" name="TextBox 56">
              <a:extLst>
                <a:ext uri="{FF2B5EF4-FFF2-40B4-BE49-F238E27FC236}">
                  <a16:creationId xmlns:a16="http://schemas.microsoft.com/office/drawing/2014/main" id="{01FCCB57-7192-8C45-FFE3-3A279EE6109F}"/>
                </a:ext>
              </a:extLst>
            </p:cNvPr>
            <p:cNvSpPr txBox="1"/>
            <p:nvPr userDrawn="1"/>
          </p:nvSpPr>
          <p:spPr>
            <a:xfrm>
              <a:off x="-2179313" y="8502483"/>
              <a:ext cx="1998696" cy="707886"/>
            </a:xfrm>
            <a:prstGeom prst="rect">
              <a:avLst/>
            </a:prstGeom>
            <a:noFill/>
          </p:spPr>
          <p:txBody>
            <a:bodyPr wrap="square" rtlCol="0">
              <a:spAutoFit/>
            </a:bodyPr>
            <a:lstStyle>
              <a:defPPr>
                <a:defRPr lang="en-US"/>
              </a:defPPr>
              <a:lvl1pPr>
                <a:defRPr sz="1000" b="0">
                  <a:solidFill>
                    <a:srgbClr val="333333"/>
                  </a:solidFill>
                </a:defRPr>
              </a:lvl1pPr>
            </a:lstStyle>
            <a:p>
              <a:pPr lvl="0"/>
              <a:r>
                <a:rPr lang="en-GB" sz="1000"/>
                <a:t>1. Click on the icon in the middle of the placeholder and choose the amount of rows and columns you need.</a:t>
              </a:r>
            </a:p>
          </p:txBody>
        </p:sp>
        <p:sp>
          <p:nvSpPr>
            <p:cNvPr id="58" name="TextBox 57">
              <a:extLst>
                <a:ext uri="{FF2B5EF4-FFF2-40B4-BE49-F238E27FC236}">
                  <a16:creationId xmlns:a16="http://schemas.microsoft.com/office/drawing/2014/main" id="{1E706422-5C52-7805-298C-605E819B41C8}"/>
                </a:ext>
              </a:extLst>
            </p:cNvPr>
            <p:cNvSpPr txBox="1"/>
            <p:nvPr userDrawn="1"/>
          </p:nvSpPr>
          <p:spPr>
            <a:xfrm>
              <a:off x="-2179313" y="9713030"/>
              <a:ext cx="1846141" cy="707886"/>
            </a:xfrm>
            <a:prstGeom prst="rect">
              <a:avLst/>
            </a:prstGeom>
            <a:noFill/>
          </p:spPr>
          <p:txBody>
            <a:bodyPr wrap="square" rtlCol="0">
              <a:spAutoFit/>
            </a:bodyPr>
            <a:lstStyle>
              <a:defPPr>
                <a:defRPr lang="en-US"/>
              </a:defPPr>
              <a:lvl1pPr>
                <a:defRPr sz="1000" b="0">
                  <a:solidFill>
                    <a:srgbClr val="333333"/>
                  </a:solidFill>
                </a:defRPr>
              </a:lvl1pPr>
            </a:lstStyle>
            <a:p>
              <a:pPr lvl="0"/>
              <a:r>
                <a:rPr lang="en-GB" sz="1000"/>
                <a:t>3. You can also use tools on the Layout tab to evenly distribute your rows and columns.</a:t>
              </a:r>
            </a:p>
          </p:txBody>
        </p:sp>
        <p:sp>
          <p:nvSpPr>
            <p:cNvPr id="59" name="TextBox 58">
              <a:extLst>
                <a:ext uri="{FF2B5EF4-FFF2-40B4-BE49-F238E27FC236}">
                  <a16:creationId xmlns:a16="http://schemas.microsoft.com/office/drawing/2014/main" id="{7E34AD31-8321-99FE-8B69-61E76BEA424E}"/>
                </a:ext>
              </a:extLst>
            </p:cNvPr>
            <p:cNvSpPr txBox="1"/>
            <p:nvPr userDrawn="1"/>
          </p:nvSpPr>
          <p:spPr>
            <a:xfrm>
              <a:off x="-2179313" y="9208158"/>
              <a:ext cx="1998696" cy="553998"/>
            </a:xfrm>
            <a:prstGeom prst="rect">
              <a:avLst/>
            </a:prstGeom>
            <a:noFill/>
          </p:spPr>
          <p:txBody>
            <a:bodyPr wrap="square" rtlCol="0">
              <a:spAutoFit/>
            </a:bodyPr>
            <a:lstStyle>
              <a:defPPr>
                <a:defRPr lang="en-US"/>
              </a:defPPr>
              <a:lvl1pPr>
                <a:defRPr sz="1000" b="0">
                  <a:solidFill>
                    <a:srgbClr val="333333"/>
                  </a:solidFill>
                </a:defRPr>
              </a:lvl1pPr>
            </a:lstStyle>
            <a:p>
              <a:pPr lvl="0"/>
              <a:r>
                <a:rPr lang="en-GB" sz="1000"/>
                <a:t>2. Use the other table style options to design the table to how you need it.</a:t>
              </a:r>
            </a:p>
          </p:txBody>
        </p:sp>
      </p:grpSp>
      <p:sp>
        <p:nvSpPr>
          <p:cNvPr id="63" name="Text Placeholder 61">
            <a:extLst>
              <a:ext uri="{FF2B5EF4-FFF2-40B4-BE49-F238E27FC236}">
                <a16:creationId xmlns:a16="http://schemas.microsoft.com/office/drawing/2014/main" id="{834FBFEB-FF41-65AA-EC37-8BB29C83086A}"/>
              </a:ext>
            </a:extLst>
          </p:cNvPr>
          <p:cNvSpPr>
            <a:spLocks noGrp="1"/>
          </p:cNvSpPr>
          <p:nvPr>
            <p:ph type="body" sz="quarter" idx="72"/>
          </p:nvPr>
        </p:nvSpPr>
        <p:spPr>
          <a:xfrm>
            <a:off x="450733" y="1125539"/>
            <a:ext cx="10214489" cy="5810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pic>
        <p:nvPicPr>
          <p:cNvPr id="6" name="Graphic 5">
            <a:extLst>
              <a:ext uri="{FF2B5EF4-FFF2-40B4-BE49-F238E27FC236}">
                <a16:creationId xmlns:a16="http://schemas.microsoft.com/office/drawing/2014/main" id="{876D8988-3BF9-6B60-AA3E-6A898F9C02C2}"/>
              </a:ext>
            </a:extLst>
          </p:cNvPr>
          <p:cNvPicPr>
            <a:picLocks noChangeAspect="1"/>
          </p:cNvPicPr>
          <p:nvPr userDrawn="1"/>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0954264" y="449778"/>
            <a:ext cx="566076" cy="566223"/>
          </a:xfrm>
          <a:prstGeom prst="rect">
            <a:avLst/>
          </a:prstGeom>
        </p:spPr>
      </p:pic>
      <p:sp>
        <p:nvSpPr>
          <p:cNvPr id="53" name="Footer Placeholder 4">
            <a:extLst>
              <a:ext uri="{FF2B5EF4-FFF2-40B4-BE49-F238E27FC236}">
                <a16:creationId xmlns:a16="http://schemas.microsoft.com/office/drawing/2014/main" id="{150F6DE1-C978-B4D0-1D89-F5A69627310E}"/>
              </a:ext>
            </a:extLst>
          </p:cNvPr>
          <p:cNvSpPr>
            <a:spLocks noGrp="1"/>
          </p:cNvSpPr>
          <p:nvPr>
            <p:ph type="ftr" sz="quarter" idx="3"/>
          </p:nvPr>
        </p:nvSpPr>
        <p:spPr>
          <a:xfrm rot="5400000">
            <a:off x="8770654" y="3198629"/>
            <a:ext cx="6616800" cy="219543"/>
          </a:xfrm>
          <a:prstGeom prst="rect">
            <a:avLst/>
          </a:prstGeom>
          <a:solidFill>
            <a:schemeClr val="accent1"/>
          </a:solidFill>
        </p:spPr>
        <p:txBody>
          <a:bodyPr wrap="square" rtlCol="0" anchor="ctr">
            <a:noAutofit/>
          </a:bodyPr>
          <a:lstStyle>
            <a:lvl1pPr algn="ctr">
              <a:lnSpc>
                <a:spcPct val="100000"/>
              </a:lnSpc>
              <a:spcAft>
                <a:spcPts val="1200"/>
              </a:spcAft>
              <a:defRPr lang="en-GB" sz="900" b="0" spc="100" baseline="0" smtClean="0"/>
            </a:lvl1pPr>
          </a:lstStyle>
          <a:p>
            <a:r>
              <a:rPr lang="en-IN"/>
              <a:t>SECTION TITLE</a:t>
            </a:r>
          </a:p>
        </p:txBody>
      </p:sp>
      <p:sp>
        <p:nvSpPr>
          <p:cNvPr id="60" name="Slide Number Placeholder 46">
            <a:extLst>
              <a:ext uri="{FF2B5EF4-FFF2-40B4-BE49-F238E27FC236}">
                <a16:creationId xmlns:a16="http://schemas.microsoft.com/office/drawing/2014/main" id="{E204DBFA-8B69-C299-2D1F-78DDB4AD5470}"/>
              </a:ext>
            </a:extLst>
          </p:cNvPr>
          <p:cNvSpPr>
            <a:spLocks noGrp="1"/>
          </p:cNvSpPr>
          <p:nvPr>
            <p:ph type="sldNum" sz="quarter" idx="34"/>
          </p:nvPr>
        </p:nvSpPr>
        <p:spPr>
          <a:xfrm>
            <a:off x="11967901" y="6617924"/>
            <a:ext cx="220924" cy="240077"/>
          </a:xfrm>
          <a:prstGeom prst="rect">
            <a:avLst/>
          </a:prstGeom>
          <a:solidFill>
            <a:schemeClr val="accent1"/>
          </a:solidFill>
        </p:spPr>
        <p:txBody>
          <a:bodyPr/>
          <a:lstStyle/>
          <a:p>
            <a:fld id="{BB07EAE1-021A-493C-B07F-6FE9E5D11BEB}" type="slidenum">
              <a:rPr lang="en-GB" smtClean="0"/>
              <a:pPr/>
              <a:t>‹#›</a:t>
            </a:fld>
            <a:endParaRPr lang="en-GB"/>
          </a:p>
        </p:txBody>
      </p:sp>
    </p:spTree>
    <p:custDataLst>
      <p:tags r:id="rId1"/>
    </p:custDataLst>
    <p:extLst>
      <p:ext uri="{BB962C8B-B14F-4D97-AF65-F5344CB8AC3E}">
        <p14:creationId xmlns:p14="http://schemas.microsoft.com/office/powerpoint/2010/main" val="1434555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Pricing layou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4E7BD7D8-388F-A9D6-5F61-BE3643B604A0}"/>
              </a:ext>
            </a:extLst>
          </p:cNvPr>
          <p:cNvSpPr>
            <a:spLocks noGrp="1"/>
          </p:cNvSpPr>
          <p:nvPr>
            <p:ph type="body" sz="quarter" idx="14" hasCustomPrompt="1"/>
          </p:nvPr>
        </p:nvSpPr>
        <p:spPr>
          <a:xfrm>
            <a:off x="450732" y="2127924"/>
            <a:ext cx="2147295" cy="3912936"/>
          </a:xfrm>
          <a:solidFill>
            <a:schemeClr val="bg1">
              <a:lumMod val="95000"/>
            </a:schemeClr>
          </a:solidFill>
          <a:ln>
            <a:noFill/>
          </a:ln>
        </p:spPr>
        <p:txBody>
          <a:bodyPr lIns="216000" tIns="2088000" rIns="216000"/>
          <a:lstStyle>
            <a:lvl1pPr>
              <a:defRPr sz="1200"/>
            </a:lvl1pPr>
            <a:lvl2pPr>
              <a:buClr>
                <a:schemeClr val="accent1"/>
              </a:buClr>
              <a:defRPr sz="1200"/>
            </a:lvl2pPr>
            <a:lvl3pPr>
              <a:buClr>
                <a:schemeClr val="accent1"/>
              </a:buClr>
              <a:defRPr sz="1100"/>
            </a:lvl3pPr>
            <a:lvl4pPr>
              <a:buClr>
                <a:schemeClr val="accent1"/>
              </a:buClr>
              <a:defRPr sz="1050"/>
            </a:lvl4pPr>
            <a:lvl5pPr>
              <a:buClr>
                <a:schemeClr val="accent1"/>
              </a:buClr>
              <a:defRPr sz="1200"/>
            </a:lvl5pPr>
          </a:lstStyle>
          <a:p>
            <a:pPr lvl="0"/>
            <a:r>
              <a:rPr lang="en-GB"/>
              <a:t>Insert text here</a:t>
            </a:r>
          </a:p>
          <a:p>
            <a:pPr lvl="1"/>
            <a:r>
              <a:rPr lang="en-GB"/>
              <a:t>Second level</a:t>
            </a:r>
          </a:p>
          <a:p>
            <a:pPr lvl="2"/>
            <a:r>
              <a:rPr lang="en-GB"/>
              <a:t>Third level</a:t>
            </a:r>
          </a:p>
          <a:p>
            <a:pPr lvl="3"/>
            <a:r>
              <a:rPr lang="en-GB"/>
              <a:t>Fourth level</a:t>
            </a:r>
          </a:p>
          <a:p>
            <a:pPr lvl="4"/>
            <a:r>
              <a:rPr lang="en-GB"/>
              <a:t>Fifth level</a:t>
            </a:r>
          </a:p>
        </p:txBody>
      </p:sp>
      <p:sp>
        <p:nvSpPr>
          <p:cNvPr id="12" name="Text Placeholder 11">
            <a:extLst>
              <a:ext uri="{FF2B5EF4-FFF2-40B4-BE49-F238E27FC236}">
                <a16:creationId xmlns:a16="http://schemas.microsoft.com/office/drawing/2014/main" id="{AAFFABFC-1B00-A900-3506-7DBB5F581381}"/>
              </a:ext>
            </a:extLst>
          </p:cNvPr>
          <p:cNvSpPr>
            <a:spLocks noGrp="1"/>
          </p:cNvSpPr>
          <p:nvPr>
            <p:ph type="body" sz="quarter" idx="15" hasCustomPrompt="1"/>
          </p:nvPr>
        </p:nvSpPr>
        <p:spPr>
          <a:xfrm>
            <a:off x="578169" y="3444722"/>
            <a:ext cx="1699769" cy="564552"/>
          </a:xfrm>
        </p:spPr>
        <p:txBody>
          <a:bodyPr/>
          <a:lstStyle>
            <a:lvl1pPr>
              <a:defRPr sz="1600" cap="none" baseline="0">
                <a:latin typeface="+mj-lt"/>
              </a:defRPr>
            </a:lvl1pPr>
          </a:lstStyle>
          <a:p>
            <a:pPr lvl="0"/>
            <a:r>
              <a:rPr lang="en-GB"/>
              <a:t>Insert subheading</a:t>
            </a:r>
          </a:p>
        </p:txBody>
      </p:sp>
      <p:sp>
        <p:nvSpPr>
          <p:cNvPr id="13" name="Text Placeholder 11">
            <a:extLst>
              <a:ext uri="{FF2B5EF4-FFF2-40B4-BE49-F238E27FC236}">
                <a16:creationId xmlns:a16="http://schemas.microsoft.com/office/drawing/2014/main" id="{B9CF8A50-0723-B70F-9EE3-3A95997FF3D6}"/>
              </a:ext>
            </a:extLst>
          </p:cNvPr>
          <p:cNvSpPr>
            <a:spLocks noGrp="1"/>
          </p:cNvSpPr>
          <p:nvPr>
            <p:ph type="body" sz="quarter" idx="16" hasCustomPrompt="1"/>
          </p:nvPr>
        </p:nvSpPr>
        <p:spPr>
          <a:xfrm>
            <a:off x="578169" y="5392752"/>
            <a:ext cx="1890069" cy="255401"/>
          </a:xfrm>
        </p:spPr>
        <p:txBody>
          <a:bodyPr/>
          <a:lstStyle>
            <a:lvl1pPr>
              <a:defRPr sz="1200" cap="all" baseline="0">
                <a:latin typeface="Arial" panose="020B0604020202020204" pitchFamily="34" charset="0"/>
              </a:defRPr>
            </a:lvl1pPr>
          </a:lstStyle>
          <a:p>
            <a:pPr lvl="0"/>
            <a:r>
              <a:rPr lang="en-GB"/>
              <a:t>£</a:t>
            </a:r>
            <a:r>
              <a:rPr lang="en-GB" err="1"/>
              <a:t>xxxx.xx</a:t>
            </a:r>
            <a:endParaRPr lang="en-GB"/>
          </a:p>
        </p:txBody>
      </p:sp>
      <p:sp>
        <p:nvSpPr>
          <p:cNvPr id="15" name="Text Placeholder 14">
            <a:extLst>
              <a:ext uri="{FF2B5EF4-FFF2-40B4-BE49-F238E27FC236}">
                <a16:creationId xmlns:a16="http://schemas.microsoft.com/office/drawing/2014/main" id="{EBC95533-4383-4984-FEB9-C66ABFBCB10C}"/>
              </a:ext>
            </a:extLst>
          </p:cNvPr>
          <p:cNvSpPr>
            <a:spLocks noGrp="1"/>
          </p:cNvSpPr>
          <p:nvPr>
            <p:ph type="body" sz="quarter" idx="17" hasCustomPrompt="1"/>
          </p:nvPr>
        </p:nvSpPr>
        <p:spPr>
          <a:xfrm>
            <a:off x="578168" y="5690038"/>
            <a:ext cx="1890070" cy="255401"/>
          </a:xfrm>
        </p:spPr>
        <p:txBody>
          <a:bodyPr/>
          <a:lstStyle>
            <a:lvl1pPr>
              <a:defRPr sz="1200"/>
            </a:lvl1pPr>
          </a:lstStyle>
          <a:p>
            <a:pPr lvl="0"/>
            <a:r>
              <a:rPr lang="en-GB"/>
              <a:t>Insert text here</a:t>
            </a:r>
          </a:p>
        </p:txBody>
      </p:sp>
      <p:sp>
        <p:nvSpPr>
          <p:cNvPr id="51" name="Text Placeholder 50">
            <a:extLst>
              <a:ext uri="{FF2B5EF4-FFF2-40B4-BE49-F238E27FC236}">
                <a16:creationId xmlns:a16="http://schemas.microsoft.com/office/drawing/2014/main" id="{3703D0C5-7EB6-B04E-2B24-019996F31C49}"/>
              </a:ext>
            </a:extLst>
          </p:cNvPr>
          <p:cNvSpPr>
            <a:spLocks noGrp="1"/>
          </p:cNvSpPr>
          <p:nvPr>
            <p:ph type="body" sz="quarter" idx="36" hasCustomPrompt="1"/>
          </p:nvPr>
        </p:nvSpPr>
        <p:spPr>
          <a:xfrm>
            <a:off x="678153" y="2349175"/>
            <a:ext cx="988847" cy="989105"/>
          </a:xfrm>
          <a:solidFill>
            <a:schemeClr val="accent1"/>
          </a:solidFill>
        </p:spPr>
        <p:txBody>
          <a:bodyPr/>
          <a:lstStyle>
            <a:lvl1pPr>
              <a:defRPr/>
            </a:lvl1pPr>
          </a:lstStyle>
          <a:p>
            <a:pPr lvl="0"/>
            <a:r>
              <a:rPr lang="en-GB"/>
              <a:t>  </a:t>
            </a:r>
          </a:p>
        </p:txBody>
      </p:sp>
      <p:grpSp>
        <p:nvGrpSpPr>
          <p:cNvPr id="2" name="Group 1">
            <a:extLst>
              <a:ext uri="{FF2B5EF4-FFF2-40B4-BE49-F238E27FC236}">
                <a16:creationId xmlns:a16="http://schemas.microsoft.com/office/drawing/2014/main" id="{64118875-E787-88D7-48FC-2294BC48528D}"/>
              </a:ext>
            </a:extLst>
          </p:cNvPr>
          <p:cNvGrpSpPr/>
          <p:nvPr/>
        </p:nvGrpSpPr>
        <p:grpSpPr>
          <a:xfrm>
            <a:off x="-2177850" y="1"/>
            <a:ext cx="2116359" cy="4354799"/>
            <a:chOff x="-2170726" y="0"/>
            <a:chExt cx="2116910" cy="4354799"/>
          </a:xfrm>
        </p:grpSpPr>
        <p:grpSp>
          <p:nvGrpSpPr>
            <p:cNvPr id="3" name="Group 2">
              <a:extLst>
                <a:ext uri="{FF2B5EF4-FFF2-40B4-BE49-F238E27FC236}">
                  <a16:creationId xmlns:a16="http://schemas.microsoft.com/office/drawing/2014/main" id="{D4906B78-3268-24A8-200D-319C663814B1}"/>
                </a:ext>
              </a:extLst>
            </p:cNvPr>
            <p:cNvGrpSpPr/>
            <p:nvPr/>
          </p:nvGrpSpPr>
          <p:grpSpPr>
            <a:xfrm>
              <a:off x="-2170726" y="0"/>
              <a:ext cx="2116910" cy="4354799"/>
              <a:chOff x="1841345" y="1593847"/>
              <a:chExt cx="2116910" cy="4354799"/>
            </a:xfrm>
          </p:grpSpPr>
          <p:sp>
            <p:nvSpPr>
              <p:cNvPr id="16" name="Rectangle 15">
                <a:extLst>
                  <a:ext uri="{FF2B5EF4-FFF2-40B4-BE49-F238E27FC236}">
                    <a16:creationId xmlns:a16="http://schemas.microsoft.com/office/drawing/2014/main" id="{E1229911-DD7C-C4A4-F4D5-E63F5B58B783}"/>
                  </a:ext>
                </a:extLst>
              </p:cNvPr>
              <p:cNvSpPr/>
              <p:nvPr/>
            </p:nvSpPr>
            <p:spPr>
              <a:xfrm>
                <a:off x="1841345" y="1593847"/>
                <a:ext cx="2094954" cy="4354799"/>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333333"/>
                  </a:solidFill>
                </a:endParaRPr>
              </a:p>
            </p:txBody>
          </p:sp>
          <p:sp>
            <p:nvSpPr>
              <p:cNvPr id="23" name="Rectangle 22">
                <a:extLst>
                  <a:ext uri="{FF2B5EF4-FFF2-40B4-BE49-F238E27FC236}">
                    <a16:creationId xmlns:a16="http://schemas.microsoft.com/office/drawing/2014/main" id="{2D7B0B79-480D-C67C-F091-8E5B9EC99DFA}"/>
                  </a:ext>
                </a:extLst>
              </p:cNvPr>
              <p:cNvSpPr/>
              <p:nvPr/>
            </p:nvSpPr>
            <p:spPr>
              <a:xfrm>
                <a:off x="1841345" y="1593847"/>
                <a:ext cx="2094953" cy="6882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799">
                  <a:solidFill>
                    <a:srgbClr val="333333"/>
                  </a:solidFill>
                </a:endParaRPr>
              </a:p>
            </p:txBody>
          </p:sp>
          <p:sp>
            <p:nvSpPr>
              <p:cNvPr id="24" name="TextBox 23">
                <a:extLst>
                  <a:ext uri="{FF2B5EF4-FFF2-40B4-BE49-F238E27FC236}">
                    <a16:creationId xmlns:a16="http://schemas.microsoft.com/office/drawing/2014/main" id="{3CF3A519-DE31-4BC1-0229-B07EB8B5267F}"/>
                  </a:ext>
                </a:extLst>
              </p:cNvPr>
              <p:cNvSpPr txBox="1"/>
              <p:nvPr/>
            </p:nvSpPr>
            <p:spPr>
              <a:xfrm>
                <a:off x="1986125" y="1707138"/>
                <a:ext cx="1805394" cy="461665"/>
              </a:xfrm>
              <a:prstGeom prst="rect">
                <a:avLst/>
              </a:prstGeom>
              <a:noFill/>
            </p:spPr>
            <p:txBody>
              <a:bodyPr wrap="square" rtlCol="0">
                <a:spAutoFit/>
              </a:bodyPr>
              <a:lstStyle/>
              <a:p>
                <a:pPr algn="ctr"/>
                <a:r>
                  <a:rPr lang="en-GB" sz="1200">
                    <a:solidFill>
                      <a:srgbClr val="333333"/>
                    </a:solidFill>
                    <a:latin typeface="+mn-lt"/>
                  </a:rPr>
                  <a:t>HOW TO USE BULLET POINTS</a:t>
                </a:r>
              </a:p>
            </p:txBody>
          </p:sp>
          <p:sp>
            <p:nvSpPr>
              <p:cNvPr id="25" name="TextBox 24">
                <a:extLst>
                  <a:ext uri="{FF2B5EF4-FFF2-40B4-BE49-F238E27FC236}">
                    <a16:creationId xmlns:a16="http://schemas.microsoft.com/office/drawing/2014/main" id="{BD70AE37-603E-3C4F-5AC5-E9EDA72AF4EB}"/>
                  </a:ext>
                </a:extLst>
              </p:cNvPr>
              <p:cNvSpPr txBox="1"/>
              <p:nvPr/>
            </p:nvSpPr>
            <p:spPr>
              <a:xfrm>
                <a:off x="1863302" y="4421432"/>
                <a:ext cx="2094953" cy="553998"/>
              </a:xfrm>
              <a:prstGeom prst="rect">
                <a:avLst/>
              </a:prstGeom>
              <a:noFill/>
            </p:spPr>
            <p:txBody>
              <a:bodyPr wrap="square" rtlCol="0">
                <a:spAutoFit/>
              </a:bodyPr>
              <a:lstStyle/>
              <a:p>
                <a:r>
                  <a:rPr lang="en-GB" sz="1000" b="1">
                    <a:solidFill>
                      <a:srgbClr val="333333"/>
                    </a:solidFill>
                  </a:rPr>
                  <a:t>3. </a:t>
                </a:r>
                <a:r>
                  <a:rPr lang="en-GB" sz="1000">
                    <a:solidFill>
                      <a:srgbClr val="333333"/>
                    </a:solidFill>
                  </a:rPr>
                  <a:t>If you want to remove them, just click the </a:t>
                </a:r>
                <a:r>
                  <a:rPr lang="en-GB" sz="1000" b="0">
                    <a:solidFill>
                      <a:srgbClr val="333333"/>
                    </a:solidFill>
                    <a:latin typeface="Arial" panose="020B0604020202020204" pitchFamily="34" charset="0"/>
                  </a:rPr>
                  <a:t>Decrease List Level </a:t>
                </a:r>
                <a:r>
                  <a:rPr lang="en-GB" sz="1000" b="0">
                    <a:solidFill>
                      <a:srgbClr val="333333"/>
                    </a:solidFill>
                  </a:rPr>
                  <a:t>button.</a:t>
                </a:r>
                <a:endParaRPr lang="en-GB" sz="1000" b="1">
                  <a:solidFill>
                    <a:srgbClr val="333333"/>
                  </a:solidFill>
                </a:endParaRPr>
              </a:p>
            </p:txBody>
          </p:sp>
          <p:sp>
            <p:nvSpPr>
              <p:cNvPr id="26" name="TextBox 25">
                <a:extLst>
                  <a:ext uri="{FF2B5EF4-FFF2-40B4-BE49-F238E27FC236}">
                    <a16:creationId xmlns:a16="http://schemas.microsoft.com/office/drawing/2014/main" id="{2FDE5AEE-37E5-95E4-67F2-7CF57C025C3D}"/>
                  </a:ext>
                </a:extLst>
              </p:cNvPr>
              <p:cNvSpPr txBox="1"/>
              <p:nvPr/>
            </p:nvSpPr>
            <p:spPr>
              <a:xfrm>
                <a:off x="1863302" y="2358061"/>
                <a:ext cx="2094953" cy="553998"/>
              </a:xfrm>
              <a:prstGeom prst="rect">
                <a:avLst/>
              </a:prstGeom>
              <a:noFill/>
            </p:spPr>
            <p:txBody>
              <a:bodyPr wrap="square" rtlCol="0">
                <a:spAutoFit/>
              </a:bodyPr>
              <a:lstStyle/>
              <a:p>
                <a:r>
                  <a:rPr lang="en-GB" sz="1000" b="1">
                    <a:solidFill>
                      <a:srgbClr val="333333"/>
                    </a:solidFill>
                  </a:rPr>
                  <a:t>1. </a:t>
                </a:r>
                <a:r>
                  <a:rPr lang="en-GB" sz="1000">
                    <a:solidFill>
                      <a:srgbClr val="333333"/>
                    </a:solidFill>
                  </a:rPr>
                  <a:t>If you want to use your pre-formatted bullets, click on the </a:t>
                </a:r>
                <a:r>
                  <a:rPr lang="en-GB" sz="1000" b="0">
                    <a:solidFill>
                      <a:srgbClr val="333333"/>
                    </a:solidFill>
                    <a:latin typeface="Arial" panose="020B0604020202020204" pitchFamily="34" charset="0"/>
                  </a:rPr>
                  <a:t>Increase List Level </a:t>
                </a:r>
                <a:r>
                  <a:rPr lang="en-GB" sz="1000" b="0">
                    <a:solidFill>
                      <a:srgbClr val="333333"/>
                    </a:solidFill>
                  </a:rPr>
                  <a:t>button.</a:t>
                </a:r>
              </a:p>
            </p:txBody>
          </p:sp>
          <p:sp>
            <p:nvSpPr>
              <p:cNvPr id="27" name="TextBox 26">
                <a:extLst>
                  <a:ext uri="{FF2B5EF4-FFF2-40B4-BE49-F238E27FC236}">
                    <a16:creationId xmlns:a16="http://schemas.microsoft.com/office/drawing/2014/main" id="{6E4353A1-6549-31A9-68A0-A0815F34AAE0}"/>
                  </a:ext>
                </a:extLst>
              </p:cNvPr>
              <p:cNvSpPr txBox="1"/>
              <p:nvPr/>
            </p:nvSpPr>
            <p:spPr>
              <a:xfrm>
                <a:off x="1863302" y="3822005"/>
                <a:ext cx="2094953" cy="553998"/>
              </a:xfrm>
              <a:prstGeom prst="rect">
                <a:avLst/>
              </a:prstGeom>
              <a:noFill/>
            </p:spPr>
            <p:txBody>
              <a:bodyPr wrap="square" rtlCol="0">
                <a:spAutoFit/>
              </a:bodyPr>
              <a:lstStyle/>
              <a:p>
                <a:r>
                  <a:rPr lang="en-GB" sz="1000" b="1">
                    <a:solidFill>
                      <a:srgbClr val="333333"/>
                    </a:solidFill>
                  </a:rPr>
                  <a:t>2. </a:t>
                </a:r>
                <a:r>
                  <a:rPr lang="en-GB" sz="1000">
                    <a:solidFill>
                      <a:srgbClr val="333333"/>
                    </a:solidFill>
                  </a:rPr>
                  <a:t>To indent your bullets </a:t>
                </a:r>
                <a:br>
                  <a:rPr lang="en-GB" sz="1000">
                    <a:solidFill>
                      <a:srgbClr val="333333"/>
                    </a:solidFill>
                  </a:rPr>
                </a:br>
                <a:r>
                  <a:rPr lang="en-GB" sz="1000">
                    <a:solidFill>
                      <a:srgbClr val="333333"/>
                    </a:solidFill>
                  </a:rPr>
                  <a:t>to the next level, click on</a:t>
                </a:r>
                <a:r>
                  <a:rPr lang="en-GB" sz="1000" b="1">
                    <a:solidFill>
                      <a:srgbClr val="333333"/>
                    </a:solidFill>
                  </a:rPr>
                  <a:t> </a:t>
                </a:r>
                <a:r>
                  <a:rPr lang="en-GB" sz="1000" b="0">
                    <a:solidFill>
                      <a:srgbClr val="333333"/>
                    </a:solidFill>
                    <a:latin typeface="Arial" panose="020B0604020202020204" pitchFamily="34" charset="0"/>
                  </a:rPr>
                  <a:t>Increase List Level </a:t>
                </a:r>
                <a:r>
                  <a:rPr lang="en-GB" sz="1000" b="0">
                    <a:solidFill>
                      <a:srgbClr val="333333"/>
                    </a:solidFill>
                  </a:rPr>
                  <a:t>again</a:t>
                </a:r>
                <a:r>
                  <a:rPr lang="en-GB" sz="1000">
                    <a:solidFill>
                      <a:srgbClr val="333333"/>
                    </a:solidFill>
                  </a:rPr>
                  <a:t>.</a:t>
                </a:r>
              </a:p>
            </p:txBody>
          </p:sp>
        </p:grpSp>
        <p:pic>
          <p:nvPicPr>
            <p:cNvPr id="7" name="Picture 6">
              <a:extLst>
                <a:ext uri="{FF2B5EF4-FFF2-40B4-BE49-F238E27FC236}">
                  <a16:creationId xmlns:a16="http://schemas.microsoft.com/office/drawing/2014/main" id="{B9398D19-0238-B788-D7A5-85CB518DF156}"/>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743959" y="1421385"/>
              <a:ext cx="1257300" cy="733425"/>
            </a:xfrm>
            <a:prstGeom prst="rect">
              <a:avLst/>
            </a:prstGeom>
          </p:spPr>
        </p:pic>
        <p:sp>
          <p:nvSpPr>
            <p:cNvPr id="9" name="Oval 8">
              <a:extLst>
                <a:ext uri="{FF2B5EF4-FFF2-40B4-BE49-F238E27FC236}">
                  <a16:creationId xmlns:a16="http://schemas.microsoft.com/office/drawing/2014/main" id="{E45C5405-82E0-24A1-3071-2C0427013A57}"/>
                </a:ext>
              </a:extLst>
            </p:cNvPr>
            <p:cNvSpPr/>
            <p:nvPr/>
          </p:nvSpPr>
          <p:spPr>
            <a:xfrm>
              <a:off x="-833829" y="1427869"/>
              <a:ext cx="365461" cy="365461"/>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Aft>
                  <a:spcPts val="600"/>
                </a:spcAft>
              </a:pPr>
              <a:endParaRPr lang="en-GB" sz="1400"/>
            </a:p>
          </p:txBody>
        </p:sp>
        <p:pic>
          <p:nvPicPr>
            <p:cNvPr id="11" name="Picture 10">
              <a:extLst>
                <a:ext uri="{FF2B5EF4-FFF2-40B4-BE49-F238E27FC236}">
                  <a16:creationId xmlns:a16="http://schemas.microsoft.com/office/drawing/2014/main" id="{BB616AAC-1643-4791-D2FB-93503B08B7AC}"/>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743959" y="3490852"/>
              <a:ext cx="1257300" cy="723900"/>
            </a:xfrm>
            <a:prstGeom prst="rect">
              <a:avLst/>
            </a:prstGeom>
          </p:spPr>
        </p:pic>
        <p:sp>
          <p:nvSpPr>
            <p:cNvPr id="14" name="Oval 13">
              <a:extLst>
                <a:ext uri="{FF2B5EF4-FFF2-40B4-BE49-F238E27FC236}">
                  <a16:creationId xmlns:a16="http://schemas.microsoft.com/office/drawing/2014/main" id="{241B9735-F91C-25DB-0334-A9241B35F077}"/>
                </a:ext>
              </a:extLst>
            </p:cNvPr>
            <p:cNvSpPr/>
            <p:nvPr/>
          </p:nvSpPr>
          <p:spPr>
            <a:xfrm>
              <a:off x="-1055285" y="3502818"/>
              <a:ext cx="365461" cy="365461"/>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Aft>
                  <a:spcPts val="600"/>
                </a:spcAft>
              </a:pPr>
              <a:endParaRPr lang="en-GB" sz="1400"/>
            </a:p>
          </p:txBody>
        </p:sp>
      </p:grpSp>
      <p:sp>
        <p:nvSpPr>
          <p:cNvPr id="17" name="Picture Placeholder 16">
            <a:extLst>
              <a:ext uri="{FF2B5EF4-FFF2-40B4-BE49-F238E27FC236}">
                <a16:creationId xmlns:a16="http://schemas.microsoft.com/office/drawing/2014/main" id="{A7770FD7-F7FF-C078-DB7F-1B19ED8A2207}"/>
              </a:ext>
            </a:extLst>
          </p:cNvPr>
          <p:cNvSpPr>
            <a:spLocks noGrp="1"/>
          </p:cNvSpPr>
          <p:nvPr>
            <p:ph type="pic" sz="quarter" idx="18" hasCustomPrompt="1"/>
          </p:nvPr>
        </p:nvSpPr>
        <p:spPr>
          <a:xfrm>
            <a:off x="799330" y="2470383"/>
            <a:ext cx="746494" cy="746688"/>
          </a:xfrm>
        </p:spPr>
        <p:txBody>
          <a:bodyPr/>
          <a:lstStyle>
            <a:lvl1pPr algn="ctr">
              <a:defRPr/>
            </a:lvl1pPr>
          </a:lstStyle>
          <a:p>
            <a:r>
              <a:rPr lang="en-GB"/>
              <a:t>Icon</a:t>
            </a:r>
          </a:p>
        </p:txBody>
      </p:sp>
      <p:sp>
        <p:nvSpPr>
          <p:cNvPr id="53" name="Text Placeholder 9">
            <a:extLst>
              <a:ext uri="{FF2B5EF4-FFF2-40B4-BE49-F238E27FC236}">
                <a16:creationId xmlns:a16="http://schemas.microsoft.com/office/drawing/2014/main" id="{1B26E0E4-8189-51A7-C9E5-2FE5A2A17A4B}"/>
              </a:ext>
            </a:extLst>
          </p:cNvPr>
          <p:cNvSpPr>
            <a:spLocks noGrp="1"/>
          </p:cNvSpPr>
          <p:nvPr>
            <p:ph type="body" sz="quarter" idx="38" hasCustomPrompt="1"/>
          </p:nvPr>
        </p:nvSpPr>
        <p:spPr>
          <a:xfrm>
            <a:off x="3354781" y="2127924"/>
            <a:ext cx="2147295" cy="3912936"/>
          </a:xfrm>
          <a:solidFill>
            <a:schemeClr val="bg1">
              <a:lumMod val="95000"/>
            </a:schemeClr>
          </a:solidFill>
          <a:ln>
            <a:noFill/>
          </a:ln>
        </p:spPr>
        <p:txBody>
          <a:bodyPr lIns="216000" tIns="2088000" rIns="216000"/>
          <a:lstStyle>
            <a:lvl1pPr>
              <a:defRPr sz="1200"/>
            </a:lvl1pPr>
            <a:lvl2pPr>
              <a:buClr>
                <a:schemeClr val="accent1"/>
              </a:buClr>
              <a:defRPr sz="1200"/>
            </a:lvl2pPr>
            <a:lvl3pPr>
              <a:buClr>
                <a:schemeClr val="accent1"/>
              </a:buClr>
              <a:defRPr sz="1100"/>
            </a:lvl3pPr>
            <a:lvl4pPr>
              <a:buClr>
                <a:schemeClr val="accent1"/>
              </a:buClr>
              <a:defRPr sz="1050"/>
            </a:lvl4pPr>
            <a:lvl5pPr>
              <a:buClr>
                <a:schemeClr val="accent1"/>
              </a:buClr>
              <a:defRPr sz="1200"/>
            </a:lvl5pPr>
          </a:lstStyle>
          <a:p>
            <a:pPr lvl="0"/>
            <a:r>
              <a:rPr lang="en-GB"/>
              <a:t>Insert text here</a:t>
            </a:r>
          </a:p>
          <a:p>
            <a:pPr lvl="1"/>
            <a:r>
              <a:rPr lang="en-GB"/>
              <a:t>Second level</a:t>
            </a:r>
          </a:p>
          <a:p>
            <a:pPr lvl="2"/>
            <a:r>
              <a:rPr lang="en-GB"/>
              <a:t>Third level</a:t>
            </a:r>
          </a:p>
          <a:p>
            <a:pPr lvl="3"/>
            <a:r>
              <a:rPr lang="en-GB"/>
              <a:t>Fourth level</a:t>
            </a:r>
          </a:p>
          <a:p>
            <a:pPr lvl="4"/>
            <a:r>
              <a:rPr lang="en-GB"/>
              <a:t>Fifth level</a:t>
            </a:r>
          </a:p>
        </p:txBody>
      </p:sp>
      <p:sp>
        <p:nvSpPr>
          <p:cNvPr id="54" name="Text Placeholder 11">
            <a:extLst>
              <a:ext uri="{FF2B5EF4-FFF2-40B4-BE49-F238E27FC236}">
                <a16:creationId xmlns:a16="http://schemas.microsoft.com/office/drawing/2014/main" id="{C9D5B204-D50B-28D3-550B-1A6C6DE6A80F}"/>
              </a:ext>
            </a:extLst>
          </p:cNvPr>
          <p:cNvSpPr>
            <a:spLocks noGrp="1"/>
          </p:cNvSpPr>
          <p:nvPr>
            <p:ph type="body" sz="quarter" idx="39" hasCustomPrompt="1"/>
          </p:nvPr>
        </p:nvSpPr>
        <p:spPr>
          <a:xfrm>
            <a:off x="3482217" y="3444722"/>
            <a:ext cx="1699769" cy="564552"/>
          </a:xfrm>
        </p:spPr>
        <p:txBody>
          <a:bodyPr/>
          <a:lstStyle>
            <a:lvl1pPr>
              <a:defRPr sz="1600" cap="none" baseline="0">
                <a:latin typeface="+mj-lt"/>
              </a:defRPr>
            </a:lvl1pPr>
          </a:lstStyle>
          <a:p>
            <a:pPr lvl="0"/>
            <a:r>
              <a:rPr lang="en-GB"/>
              <a:t>Insert subheading</a:t>
            </a:r>
          </a:p>
        </p:txBody>
      </p:sp>
      <p:sp>
        <p:nvSpPr>
          <p:cNvPr id="55" name="Text Placeholder 11">
            <a:extLst>
              <a:ext uri="{FF2B5EF4-FFF2-40B4-BE49-F238E27FC236}">
                <a16:creationId xmlns:a16="http://schemas.microsoft.com/office/drawing/2014/main" id="{577B5ED8-FE89-4F6A-212F-189FDE77F0E8}"/>
              </a:ext>
            </a:extLst>
          </p:cNvPr>
          <p:cNvSpPr>
            <a:spLocks noGrp="1"/>
          </p:cNvSpPr>
          <p:nvPr>
            <p:ph type="body" sz="quarter" idx="40" hasCustomPrompt="1"/>
          </p:nvPr>
        </p:nvSpPr>
        <p:spPr>
          <a:xfrm>
            <a:off x="3482217" y="5392752"/>
            <a:ext cx="1890069" cy="255401"/>
          </a:xfrm>
        </p:spPr>
        <p:txBody>
          <a:bodyPr/>
          <a:lstStyle>
            <a:lvl1pPr>
              <a:defRPr sz="1200" cap="all" baseline="0">
                <a:latin typeface="Arial" panose="020B0604020202020204" pitchFamily="34" charset="0"/>
              </a:defRPr>
            </a:lvl1pPr>
          </a:lstStyle>
          <a:p>
            <a:pPr lvl="0"/>
            <a:r>
              <a:rPr lang="en-GB"/>
              <a:t>£</a:t>
            </a:r>
            <a:r>
              <a:rPr lang="en-GB" err="1"/>
              <a:t>xxxx.xx</a:t>
            </a:r>
            <a:endParaRPr lang="en-GB"/>
          </a:p>
        </p:txBody>
      </p:sp>
      <p:sp>
        <p:nvSpPr>
          <p:cNvPr id="56" name="Text Placeholder 14">
            <a:extLst>
              <a:ext uri="{FF2B5EF4-FFF2-40B4-BE49-F238E27FC236}">
                <a16:creationId xmlns:a16="http://schemas.microsoft.com/office/drawing/2014/main" id="{D4589750-39E8-E47E-FB81-0192EA666849}"/>
              </a:ext>
            </a:extLst>
          </p:cNvPr>
          <p:cNvSpPr>
            <a:spLocks noGrp="1"/>
          </p:cNvSpPr>
          <p:nvPr>
            <p:ph type="body" sz="quarter" idx="41" hasCustomPrompt="1"/>
          </p:nvPr>
        </p:nvSpPr>
        <p:spPr>
          <a:xfrm>
            <a:off x="3482217" y="5690038"/>
            <a:ext cx="1890070" cy="255401"/>
          </a:xfrm>
        </p:spPr>
        <p:txBody>
          <a:bodyPr/>
          <a:lstStyle>
            <a:lvl1pPr>
              <a:defRPr sz="1200"/>
            </a:lvl1pPr>
          </a:lstStyle>
          <a:p>
            <a:pPr lvl="0"/>
            <a:r>
              <a:rPr lang="en-GB"/>
              <a:t>Insert text here</a:t>
            </a:r>
          </a:p>
        </p:txBody>
      </p:sp>
      <p:sp>
        <p:nvSpPr>
          <p:cNvPr id="57" name="Text Placeholder 50">
            <a:extLst>
              <a:ext uri="{FF2B5EF4-FFF2-40B4-BE49-F238E27FC236}">
                <a16:creationId xmlns:a16="http://schemas.microsoft.com/office/drawing/2014/main" id="{4229CC83-E126-F97F-6C62-D5E1322C0FD3}"/>
              </a:ext>
            </a:extLst>
          </p:cNvPr>
          <p:cNvSpPr>
            <a:spLocks noGrp="1"/>
          </p:cNvSpPr>
          <p:nvPr>
            <p:ph type="body" sz="quarter" idx="42" hasCustomPrompt="1"/>
          </p:nvPr>
        </p:nvSpPr>
        <p:spPr>
          <a:xfrm>
            <a:off x="3582202" y="2349175"/>
            <a:ext cx="988847" cy="989105"/>
          </a:xfrm>
          <a:solidFill>
            <a:schemeClr val="accent1"/>
          </a:solidFill>
        </p:spPr>
        <p:txBody>
          <a:bodyPr/>
          <a:lstStyle>
            <a:lvl1pPr>
              <a:defRPr/>
            </a:lvl1pPr>
          </a:lstStyle>
          <a:p>
            <a:pPr lvl="0"/>
            <a:r>
              <a:rPr lang="en-GB"/>
              <a:t>  </a:t>
            </a:r>
          </a:p>
        </p:txBody>
      </p:sp>
      <p:sp>
        <p:nvSpPr>
          <p:cNvPr id="58" name="Picture Placeholder 16">
            <a:extLst>
              <a:ext uri="{FF2B5EF4-FFF2-40B4-BE49-F238E27FC236}">
                <a16:creationId xmlns:a16="http://schemas.microsoft.com/office/drawing/2014/main" id="{E5E25DA0-0FCB-14B4-9459-2A0D761B4952}"/>
              </a:ext>
            </a:extLst>
          </p:cNvPr>
          <p:cNvSpPr>
            <a:spLocks noGrp="1"/>
          </p:cNvSpPr>
          <p:nvPr>
            <p:ph type="pic" sz="quarter" idx="43" hasCustomPrompt="1"/>
          </p:nvPr>
        </p:nvSpPr>
        <p:spPr>
          <a:xfrm>
            <a:off x="3703378" y="2470383"/>
            <a:ext cx="746494" cy="746688"/>
          </a:xfrm>
        </p:spPr>
        <p:txBody>
          <a:bodyPr/>
          <a:lstStyle>
            <a:lvl1pPr algn="ctr">
              <a:defRPr/>
            </a:lvl1pPr>
          </a:lstStyle>
          <a:p>
            <a:r>
              <a:rPr lang="en-GB"/>
              <a:t>Icon</a:t>
            </a:r>
          </a:p>
        </p:txBody>
      </p:sp>
      <p:sp>
        <p:nvSpPr>
          <p:cNvPr id="59" name="Text Placeholder 9">
            <a:extLst>
              <a:ext uri="{FF2B5EF4-FFF2-40B4-BE49-F238E27FC236}">
                <a16:creationId xmlns:a16="http://schemas.microsoft.com/office/drawing/2014/main" id="{0B5F32B2-67AD-CA9B-F15E-3EF2B53714A6}"/>
              </a:ext>
            </a:extLst>
          </p:cNvPr>
          <p:cNvSpPr>
            <a:spLocks noGrp="1"/>
          </p:cNvSpPr>
          <p:nvPr>
            <p:ph type="body" sz="quarter" idx="44" hasCustomPrompt="1"/>
          </p:nvPr>
        </p:nvSpPr>
        <p:spPr>
          <a:xfrm>
            <a:off x="6258830" y="2127924"/>
            <a:ext cx="2147295" cy="3912936"/>
          </a:xfrm>
          <a:solidFill>
            <a:schemeClr val="bg1">
              <a:lumMod val="95000"/>
            </a:schemeClr>
          </a:solidFill>
          <a:ln>
            <a:noFill/>
          </a:ln>
        </p:spPr>
        <p:txBody>
          <a:bodyPr lIns="216000" tIns="2088000" rIns="216000"/>
          <a:lstStyle>
            <a:lvl1pPr>
              <a:defRPr sz="1200"/>
            </a:lvl1pPr>
            <a:lvl2pPr>
              <a:buClr>
                <a:schemeClr val="accent1"/>
              </a:buClr>
              <a:defRPr sz="1200"/>
            </a:lvl2pPr>
            <a:lvl3pPr>
              <a:buClr>
                <a:schemeClr val="accent1"/>
              </a:buClr>
              <a:defRPr sz="1100"/>
            </a:lvl3pPr>
            <a:lvl4pPr>
              <a:buClr>
                <a:schemeClr val="accent1"/>
              </a:buClr>
              <a:defRPr sz="1050"/>
            </a:lvl4pPr>
            <a:lvl5pPr>
              <a:buClr>
                <a:schemeClr val="accent1"/>
              </a:buClr>
              <a:defRPr sz="1200"/>
            </a:lvl5pPr>
          </a:lstStyle>
          <a:p>
            <a:pPr lvl="0"/>
            <a:r>
              <a:rPr lang="en-GB"/>
              <a:t>Insert text here</a:t>
            </a:r>
          </a:p>
          <a:p>
            <a:pPr lvl="1"/>
            <a:r>
              <a:rPr lang="en-GB"/>
              <a:t>Second level</a:t>
            </a:r>
          </a:p>
          <a:p>
            <a:pPr lvl="2"/>
            <a:r>
              <a:rPr lang="en-GB"/>
              <a:t>Third level</a:t>
            </a:r>
          </a:p>
          <a:p>
            <a:pPr lvl="3"/>
            <a:r>
              <a:rPr lang="en-GB"/>
              <a:t>Fourth level</a:t>
            </a:r>
          </a:p>
          <a:p>
            <a:pPr lvl="4"/>
            <a:r>
              <a:rPr lang="en-GB"/>
              <a:t>Fifth level</a:t>
            </a:r>
          </a:p>
        </p:txBody>
      </p:sp>
      <p:sp>
        <p:nvSpPr>
          <p:cNvPr id="60" name="Text Placeholder 11">
            <a:extLst>
              <a:ext uri="{FF2B5EF4-FFF2-40B4-BE49-F238E27FC236}">
                <a16:creationId xmlns:a16="http://schemas.microsoft.com/office/drawing/2014/main" id="{DCDF958D-F807-2665-7117-31F22F23BBF2}"/>
              </a:ext>
            </a:extLst>
          </p:cNvPr>
          <p:cNvSpPr>
            <a:spLocks noGrp="1"/>
          </p:cNvSpPr>
          <p:nvPr>
            <p:ph type="body" sz="quarter" idx="45" hasCustomPrompt="1"/>
          </p:nvPr>
        </p:nvSpPr>
        <p:spPr>
          <a:xfrm>
            <a:off x="6386266" y="3444722"/>
            <a:ext cx="1699769" cy="564552"/>
          </a:xfrm>
        </p:spPr>
        <p:txBody>
          <a:bodyPr/>
          <a:lstStyle>
            <a:lvl1pPr>
              <a:defRPr sz="1600" cap="none" baseline="0">
                <a:latin typeface="+mj-lt"/>
              </a:defRPr>
            </a:lvl1pPr>
          </a:lstStyle>
          <a:p>
            <a:pPr lvl="0"/>
            <a:r>
              <a:rPr lang="en-GB"/>
              <a:t>Insert subheading</a:t>
            </a:r>
          </a:p>
        </p:txBody>
      </p:sp>
      <p:sp>
        <p:nvSpPr>
          <p:cNvPr id="61" name="Text Placeholder 11">
            <a:extLst>
              <a:ext uri="{FF2B5EF4-FFF2-40B4-BE49-F238E27FC236}">
                <a16:creationId xmlns:a16="http://schemas.microsoft.com/office/drawing/2014/main" id="{C02DD60A-5F39-A51C-07B8-6A0EDAEE2F25}"/>
              </a:ext>
            </a:extLst>
          </p:cNvPr>
          <p:cNvSpPr>
            <a:spLocks noGrp="1"/>
          </p:cNvSpPr>
          <p:nvPr>
            <p:ph type="body" sz="quarter" idx="46" hasCustomPrompt="1"/>
          </p:nvPr>
        </p:nvSpPr>
        <p:spPr>
          <a:xfrm>
            <a:off x="6386266" y="5392752"/>
            <a:ext cx="1890069" cy="255401"/>
          </a:xfrm>
        </p:spPr>
        <p:txBody>
          <a:bodyPr/>
          <a:lstStyle>
            <a:lvl1pPr>
              <a:defRPr sz="1200" cap="all" baseline="0">
                <a:latin typeface="Arial" panose="020B0604020202020204" pitchFamily="34" charset="0"/>
              </a:defRPr>
            </a:lvl1pPr>
          </a:lstStyle>
          <a:p>
            <a:pPr lvl="0"/>
            <a:r>
              <a:rPr lang="en-GB"/>
              <a:t>£</a:t>
            </a:r>
            <a:r>
              <a:rPr lang="en-GB" err="1"/>
              <a:t>xxxx.xx</a:t>
            </a:r>
            <a:endParaRPr lang="en-GB"/>
          </a:p>
        </p:txBody>
      </p:sp>
      <p:sp>
        <p:nvSpPr>
          <p:cNvPr id="62" name="Text Placeholder 14">
            <a:extLst>
              <a:ext uri="{FF2B5EF4-FFF2-40B4-BE49-F238E27FC236}">
                <a16:creationId xmlns:a16="http://schemas.microsoft.com/office/drawing/2014/main" id="{1F3E4B96-0563-FC57-435F-94A1D206425A}"/>
              </a:ext>
            </a:extLst>
          </p:cNvPr>
          <p:cNvSpPr>
            <a:spLocks noGrp="1"/>
          </p:cNvSpPr>
          <p:nvPr>
            <p:ph type="body" sz="quarter" idx="47" hasCustomPrompt="1"/>
          </p:nvPr>
        </p:nvSpPr>
        <p:spPr>
          <a:xfrm>
            <a:off x="6386265" y="5690038"/>
            <a:ext cx="1890070" cy="255401"/>
          </a:xfrm>
        </p:spPr>
        <p:txBody>
          <a:bodyPr/>
          <a:lstStyle>
            <a:lvl1pPr>
              <a:defRPr sz="1200"/>
            </a:lvl1pPr>
          </a:lstStyle>
          <a:p>
            <a:pPr lvl="0"/>
            <a:r>
              <a:rPr lang="en-GB"/>
              <a:t>Insert text here</a:t>
            </a:r>
          </a:p>
        </p:txBody>
      </p:sp>
      <p:sp>
        <p:nvSpPr>
          <p:cNvPr id="63" name="Text Placeholder 50">
            <a:extLst>
              <a:ext uri="{FF2B5EF4-FFF2-40B4-BE49-F238E27FC236}">
                <a16:creationId xmlns:a16="http://schemas.microsoft.com/office/drawing/2014/main" id="{EC945924-A3E6-5411-13D4-EF321AB848A6}"/>
              </a:ext>
            </a:extLst>
          </p:cNvPr>
          <p:cNvSpPr>
            <a:spLocks noGrp="1"/>
          </p:cNvSpPr>
          <p:nvPr>
            <p:ph type="body" sz="quarter" idx="48" hasCustomPrompt="1"/>
          </p:nvPr>
        </p:nvSpPr>
        <p:spPr>
          <a:xfrm>
            <a:off x="6486250" y="2349175"/>
            <a:ext cx="988847" cy="989105"/>
          </a:xfrm>
          <a:solidFill>
            <a:schemeClr val="accent1"/>
          </a:solidFill>
        </p:spPr>
        <p:txBody>
          <a:bodyPr/>
          <a:lstStyle>
            <a:lvl1pPr>
              <a:defRPr/>
            </a:lvl1pPr>
          </a:lstStyle>
          <a:p>
            <a:pPr lvl="0"/>
            <a:r>
              <a:rPr lang="en-GB"/>
              <a:t>  </a:t>
            </a:r>
          </a:p>
        </p:txBody>
      </p:sp>
      <p:sp>
        <p:nvSpPr>
          <p:cNvPr id="64" name="Picture Placeholder 16">
            <a:extLst>
              <a:ext uri="{FF2B5EF4-FFF2-40B4-BE49-F238E27FC236}">
                <a16:creationId xmlns:a16="http://schemas.microsoft.com/office/drawing/2014/main" id="{AC1E5758-B3A9-1DEF-DBD6-484D43E31B16}"/>
              </a:ext>
            </a:extLst>
          </p:cNvPr>
          <p:cNvSpPr>
            <a:spLocks noGrp="1"/>
          </p:cNvSpPr>
          <p:nvPr>
            <p:ph type="pic" sz="quarter" idx="49" hasCustomPrompt="1"/>
          </p:nvPr>
        </p:nvSpPr>
        <p:spPr>
          <a:xfrm>
            <a:off x="6607427" y="2470383"/>
            <a:ext cx="746494" cy="746688"/>
          </a:xfrm>
        </p:spPr>
        <p:txBody>
          <a:bodyPr/>
          <a:lstStyle>
            <a:lvl1pPr algn="ctr">
              <a:defRPr/>
            </a:lvl1pPr>
          </a:lstStyle>
          <a:p>
            <a:r>
              <a:rPr lang="en-GB"/>
              <a:t>Icon</a:t>
            </a:r>
          </a:p>
        </p:txBody>
      </p:sp>
      <p:sp>
        <p:nvSpPr>
          <p:cNvPr id="65" name="Text Placeholder 9">
            <a:extLst>
              <a:ext uri="{FF2B5EF4-FFF2-40B4-BE49-F238E27FC236}">
                <a16:creationId xmlns:a16="http://schemas.microsoft.com/office/drawing/2014/main" id="{1DBD18D6-7DB4-D210-F30E-E5DBA7B96C0A}"/>
              </a:ext>
            </a:extLst>
          </p:cNvPr>
          <p:cNvSpPr>
            <a:spLocks noGrp="1"/>
          </p:cNvSpPr>
          <p:nvPr>
            <p:ph type="body" sz="quarter" idx="50" hasCustomPrompt="1"/>
          </p:nvPr>
        </p:nvSpPr>
        <p:spPr>
          <a:xfrm>
            <a:off x="9162878" y="2127924"/>
            <a:ext cx="2147295" cy="3912936"/>
          </a:xfrm>
          <a:solidFill>
            <a:schemeClr val="bg1">
              <a:lumMod val="95000"/>
            </a:schemeClr>
          </a:solidFill>
          <a:ln>
            <a:noFill/>
          </a:ln>
        </p:spPr>
        <p:txBody>
          <a:bodyPr lIns="216000" tIns="2088000" rIns="216000"/>
          <a:lstStyle>
            <a:lvl1pPr>
              <a:defRPr sz="1200"/>
            </a:lvl1pPr>
            <a:lvl2pPr>
              <a:buClr>
                <a:schemeClr val="accent1"/>
              </a:buClr>
              <a:defRPr sz="1200"/>
            </a:lvl2pPr>
            <a:lvl3pPr>
              <a:buClr>
                <a:schemeClr val="accent1"/>
              </a:buClr>
              <a:defRPr sz="1100"/>
            </a:lvl3pPr>
            <a:lvl4pPr>
              <a:buClr>
                <a:schemeClr val="accent1"/>
              </a:buClr>
              <a:defRPr sz="1050"/>
            </a:lvl4pPr>
            <a:lvl5pPr>
              <a:buClr>
                <a:schemeClr val="accent1"/>
              </a:buClr>
              <a:defRPr sz="1200"/>
            </a:lvl5pPr>
          </a:lstStyle>
          <a:p>
            <a:pPr lvl="0"/>
            <a:r>
              <a:rPr lang="en-GB"/>
              <a:t>Insert text here</a:t>
            </a:r>
          </a:p>
          <a:p>
            <a:pPr lvl="1"/>
            <a:r>
              <a:rPr lang="en-GB"/>
              <a:t>Second level</a:t>
            </a:r>
          </a:p>
          <a:p>
            <a:pPr lvl="2"/>
            <a:r>
              <a:rPr lang="en-GB"/>
              <a:t>Third level</a:t>
            </a:r>
          </a:p>
          <a:p>
            <a:pPr lvl="3"/>
            <a:r>
              <a:rPr lang="en-GB"/>
              <a:t>Fourth level</a:t>
            </a:r>
          </a:p>
          <a:p>
            <a:pPr lvl="4"/>
            <a:r>
              <a:rPr lang="en-GB"/>
              <a:t>Fifth level</a:t>
            </a:r>
          </a:p>
        </p:txBody>
      </p:sp>
      <p:sp>
        <p:nvSpPr>
          <p:cNvPr id="66" name="Text Placeholder 11">
            <a:extLst>
              <a:ext uri="{FF2B5EF4-FFF2-40B4-BE49-F238E27FC236}">
                <a16:creationId xmlns:a16="http://schemas.microsoft.com/office/drawing/2014/main" id="{36176645-F5FD-2A95-7270-0D3142F14248}"/>
              </a:ext>
            </a:extLst>
          </p:cNvPr>
          <p:cNvSpPr>
            <a:spLocks noGrp="1"/>
          </p:cNvSpPr>
          <p:nvPr>
            <p:ph type="body" sz="quarter" idx="51" hasCustomPrompt="1"/>
          </p:nvPr>
        </p:nvSpPr>
        <p:spPr>
          <a:xfrm>
            <a:off x="9290314" y="3444722"/>
            <a:ext cx="1699769" cy="564552"/>
          </a:xfrm>
        </p:spPr>
        <p:txBody>
          <a:bodyPr/>
          <a:lstStyle>
            <a:lvl1pPr>
              <a:defRPr sz="1600" cap="none" baseline="0">
                <a:latin typeface="+mj-lt"/>
              </a:defRPr>
            </a:lvl1pPr>
          </a:lstStyle>
          <a:p>
            <a:pPr lvl="0"/>
            <a:r>
              <a:rPr lang="en-GB"/>
              <a:t>Insert subheading</a:t>
            </a:r>
          </a:p>
        </p:txBody>
      </p:sp>
      <p:sp>
        <p:nvSpPr>
          <p:cNvPr id="67" name="Text Placeholder 11">
            <a:extLst>
              <a:ext uri="{FF2B5EF4-FFF2-40B4-BE49-F238E27FC236}">
                <a16:creationId xmlns:a16="http://schemas.microsoft.com/office/drawing/2014/main" id="{E43ED067-9C4F-F2ED-9DE3-41A19633F633}"/>
              </a:ext>
            </a:extLst>
          </p:cNvPr>
          <p:cNvSpPr>
            <a:spLocks noGrp="1"/>
          </p:cNvSpPr>
          <p:nvPr>
            <p:ph type="body" sz="quarter" idx="52" hasCustomPrompt="1"/>
          </p:nvPr>
        </p:nvSpPr>
        <p:spPr>
          <a:xfrm>
            <a:off x="9290314" y="5392752"/>
            <a:ext cx="1890069" cy="255401"/>
          </a:xfrm>
        </p:spPr>
        <p:txBody>
          <a:bodyPr/>
          <a:lstStyle>
            <a:lvl1pPr>
              <a:defRPr sz="1200" cap="all" baseline="0">
                <a:latin typeface="Arial" panose="020B0604020202020204" pitchFamily="34" charset="0"/>
              </a:defRPr>
            </a:lvl1pPr>
          </a:lstStyle>
          <a:p>
            <a:pPr lvl="0"/>
            <a:r>
              <a:rPr lang="en-GB"/>
              <a:t>£</a:t>
            </a:r>
            <a:r>
              <a:rPr lang="en-GB" err="1"/>
              <a:t>xxxx.xx</a:t>
            </a:r>
            <a:endParaRPr lang="en-GB"/>
          </a:p>
        </p:txBody>
      </p:sp>
      <p:sp>
        <p:nvSpPr>
          <p:cNvPr id="68" name="Text Placeholder 14">
            <a:extLst>
              <a:ext uri="{FF2B5EF4-FFF2-40B4-BE49-F238E27FC236}">
                <a16:creationId xmlns:a16="http://schemas.microsoft.com/office/drawing/2014/main" id="{2A3EF413-A76F-38F0-C4BC-6A92F539F469}"/>
              </a:ext>
            </a:extLst>
          </p:cNvPr>
          <p:cNvSpPr>
            <a:spLocks noGrp="1"/>
          </p:cNvSpPr>
          <p:nvPr>
            <p:ph type="body" sz="quarter" idx="53" hasCustomPrompt="1"/>
          </p:nvPr>
        </p:nvSpPr>
        <p:spPr>
          <a:xfrm>
            <a:off x="9290314" y="5690038"/>
            <a:ext cx="1890070" cy="255401"/>
          </a:xfrm>
        </p:spPr>
        <p:txBody>
          <a:bodyPr/>
          <a:lstStyle>
            <a:lvl1pPr>
              <a:defRPr sz="1200"/>
            </a:lvl1pPr>
          </a:lstStyle>
          <a:p>
            <a:pPr lvl="0"/>
            <a:r>
              <a:rPr lang="en-GB"/>
              <a:t>Insert text here</a:t>
            </a:r>
          </a:p>
        </p:txBody>
      </p:sp>
      <p:sp>
        <p:nvSpPr>
          <p:cNvPr id="69" name="Text Placeholder 50">
            <a:extLst>
              <a:ext uri="{FF2B5EF4-FFF2-40B4-BE49-F238E27FC236}">
                <a16:creationId xmlns:a16="http://schemas.microsoft.com/office/drawing/2014/main" id="{535C473F-F344-BED7-66D2-BD9075FECC94}"/>
              </a:ext>
            </a:extLst>
          </p:cNvPr>
          <p:cNvSpPr>
            <a:spLocks noGrp="1"/>
          </p:cNvSpPr>
          <p:nvPr>
            <p:ph type="body" sz="quarter" idx="54" hasCustomPrompt="1"/>
          </p:nvPr>
        </p:nvSpPr>
        <p:spPr>
          <a:xfrm>
            <a:off x="9390299" y="2349175"/>
            <a:ext cx="988847" cy="989105"/>
          </a:xfrm>
          <a:solidFill>
            <a:schemeClr val="accent1"/>
          </a:solidFill>
        </p:spPr>
        <p:txBody>
          <a:bodyPr/>
          <a:lstStyle>
            <a:lvl1pPr>
              <a:defRPr/>
            </a:lvl1pPr>
          </a:lstStyle>
          <a:p>
            <a:pPr lvl="0"/>
            <a:r>
              <a:rPr lang="en-GB"/>
              <a:t>  </a:t>
            </a:r>
          </a:p>
        </p:txBody>
      </p:sp>
      <p:sp>
        <p:nvSpPr>
          <p:cNvPr id="70" name="Picture Placeholder 16">
            <a:extLst>
              <a:ext uri="{FF2B5EF4-FFF2-40B4-BE49-F238E27FC236}">
                <a16:creationId xmlns:a16="http://schemas.microsoft.com/office/drawing/2014/main" id="{9CD78740-BA58-30BB-E4F2-81435511ED14}"/>
              </a:ext>
            </a:extLst>
          </p:cNvPr>
          <p:cNvSpPr>
            <a:spLocks noGrp="1"/>
          </p:cNvSpPr>
          <p:nvPr>
            <p:ph type="pic" sz="quarter" idx="55" hasCustomPrompt="1"/>
          </p:nvPr>
        </p:nvSpPr>
        <p:spPr>
          <a:xfrm>
            <a:off x="9511475" y="2470383"/>
            <a:ext cx="746494" cy="746688"/>
          </a:xfrm>
        </p:spPr>
        <p:txBody>
          <a:bodyPr/>
          <a:lstStyle>
            <a:lvl1pPr algn="ctr">
              <a:defRPr/>
            </a:lvl1pPr>
          </a:lstStyle>
          <a:p>
            <a:r>
              <a:rPr lang="en-GB"/>
              <a:t>Icon</a:t>
            </a:r>
          </a:p>
        </p:txBody>
      </p:sp>
      <p:sp>
        <p:nvSpPr>
          <p:cNvPr id="18" name="Title 1">
            <a:extLst>
              <a:ext uri="{FF2B5EF4-FFF2-40B4-BE49-F238E27FC236}">
                <a16:creationId xmlns:a16="http://schemas.microsoft.com/office/drawing/2014/main" id="{ACB9A412-92ED-A976-3965-0E9EE2AF9210}"/>
              </a:ext>
            </a:extLst>
          </p:cNvPr>
          <p:cNvSpPr>
            <a:spLocks noGrp="1"/>
          </p:cNvSpPr>
          <p:nvPr>
            <p:ph type="title" hasCustomPrompt="1"/>
          </p:nvPr>
        </p:nvSpPr>
        <p:spPr>
          <a:xfrm>
            <a:off x="450733" y="460771"/>
            <a:ext cx="10214489" cy="558404"/>
          </a:xfrm>
        </p:spPr>
        <p:txBody>
          <a:bodyPr/>
          <a:lstStyle>
            <a:lvl1pPr>
              <a:defRPr sz="3199"/>
            </a:lvl1pPr>
          </a:lstStyle>
          <a:p>
            <a:r>
              <a:rPr lang="en-GB"/>
              <a:t>Insert title here</a:t>
            </a:r>
          </a:p>
        </p:txBody>
      </p:sp>
      <p:grpSp>
        <p:nvGrpSpPr>
          <p:cNvPr id="4" name="Group 3">
            <a:extLst>
              <a:ext uri="{FF2B5EF4-FFF2-40B4-BE49-F238E27FC236}">
                <a16:creationId xmlns:a16="http://schemas.microsoft.com/office/drawing/2014/main" id="{6621D7C6-0CFF-5323-E16B-A82601C7BEA4}"/>
              </a:ext>
            </a:extLst>
          </p:cNvPr>
          <p:cNvGrpSpPr/>
          <p:nvPr userDrawn="1"/>
        </p:nvGrpSpPr>
        <p:grpSpPr>
          <a:xfrm>
            <a:off x="-2177850" y="1"/>
            <a:ext cx="2116359" cy="4354799"/>
            <a:chOff x="-2170726" y="0"/>
            <a:chExt cx="2116910" cy="4354799"/>
          </a:xfrm>
        </p:grpSpPr>
        <p:grpSp>
          <p:nvGrpSpPr>
            <p:cNvPr id="5" name="Group 4">
              <a:extLst>
                <a:ext uri="{FF2B5EF4-FFF2-40B4-BE49-F238E27FC236}">
                  <a16:creationId xmlns:a16="http://schemas.microsoft.com/office/drawing/2014/main" id="{82777313-7C2B-1CAB-077E-37B513C415A7}"/>
                </a:ext>
              </a:extLst>
            </p:cNvPr>
            <p:cNvGrpSpPr/>
            <p:nvPr userDrawn="1"/>
          </p:nvGrpSpPr>
          <p:grpSpPr>
            <a:xfrm>
              <a:off x="-2170726" y="0"/>
              <a:ext cx="2116910" cy="4354799"/>
              <a:chOff x="1841345" y="1593847"/>
              <a:chExt cx="2116910" cy="4354799"/>
            </a:xfrm>
          </p:grpSpPr>
          <p:sp>
            <p:nvSpPr>
              <p:cNvPr id="28" name="Rectangle 27">
                <a:extLst>
                  <a:ext uri="{FF2B5EF4-FFF2-40B4-BE49-F238E27FC236}">
                    <a16:creationId xmlns:a16="http://schemas.microsoft.com/office/drawing/2014/main" id="{C30CA5A6-EAD8-51C4-01BA-C3869854978D}"/>
                  </a:ext>
                </a:extLst>
              </p:cNvPr>
              <p:cNvSpPr/>
              <p:nvPr/>
            </p:nvSpPr>
            <p:spPr>
              <a:xfrm>
                <a:off x="1841345" y="1593847"/>
                <a:ext cx="2094954" cy="4354799"/>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333333"/>
                  </a:solidFill>
                </a:endParaRPr>
              </a:p>
            </p:txBody>
          </p:sp>
          <p:sp>
            <p:nvSpPr>
              <p:cNvPr id="29" name="Rectangle 28">
                <a:extLst>
                  <a:ext uri="{FF2B5EF4-FFF2-40B4-BE49-F238E27FC236}">
                    <a16:creationId xmlns:a16="http://schemas.microsoft.com/office/drawing/2014/main" id="{E7C4861B-6FFF-0857-8D52-B213AE406604}"/>
                  </a:ext>
                </a:extLst>
              </p:cNvPr>
              <p:cNvSpPr/>
              <p:nvPr/>
            </p:nvSpPr>
            <p:spPr>
              <a:xfrm>
                <a:off x="1841345" y="1593847"/>
                <a:ext cx="2094953" cy="6882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799">
                  <a:solidFill>
                    <a:srgbClr val="333333"/>
                  </a:solidFill>
                </a:endParaRPr>
              </a:p>
            </p:txBody>
          </p:sp>
          <p:sp>
            <p:nvSpPr>
              <p:cNvPr id="30" name="TextBox 29">
                <a:extLst>
                  <a:ext uri="{FF2B5EF4-FFF2-40B4-BE49-F238E27FC236}">
                    <a16:creationId xmlns:a16="http://schemas.microsoft.com/office/drawing/2014/main" id="{DF9C47CC-E085-2243-E4B9-5ACE083F7140}"/>
                  </a:ext>
                </a:extLst>
              </p:cNvPr>
              <p:cNvSpPr txBox="1"/>
              <p:nvPr/>
            </p:nvSpPr>
            <p:spPr>
              <a:xfrm>
                <a:off x="1986125" y="1707138"/>
                <a:ext cx="1805394" cy="461665"/>
              </a:xfrm>
              <a:prstGeom prst="rect">
                <a:avLst/>
              </a:prstGeom>
              <a:noFill/>
            </p:spPr>
            <p:txBody>
              <a:bodyPr wrap="square" rtlCol="0">
                <a:spAutoFit/>
              </a:bodyPr>
              <a:lstStyle/>
              <a:p>
                <a:pPr algn="ctr"/>
                <a:r>
                  <a:rPr lang="en-GB" sz="1200">
                    <a:solidFill>
                      <a:srgbClr val="333333"/>
                    </a:solidFill>
                    <a:latin typeface="+mn-lt"/>
                  </a:rPr>
                  <a:t>HOW TO USE BULLET POINTS</a:t>
                </a:r>
              </a:p>
            </p:txBody>
          </p:sp>
          <p:sp>
            <p:nvSpPr>
              <p:cNvPr id="31" name="TextBox 30">
                <a:extLst>
                  <a:ext uri="{FF2B5EF4-FFF2-40B4-BE49-F238E27FC236}">
                    <a16:creationId xmlns:a16="http://schemas.microsoft.com/office/drawing/2014/main" id="{4573D61D-3922-AE17-8969-07B266DBF8D2}"/>
                  </a:ext>
                </a:extLst>
              </p:cNvPr>
              <p:cNvSpPr txBox="1"/>
              <p:nvPr/>
            </p:nvSpPr>
            <p:spPr>
              <a:xfrm>
                <a:off x="1863302" y="4421432"/>
                <a:ext cx="2094953" cy="553998"/>
              </a:xfrm>
              <a:prstGeom prst="rect">
                <a:avLst/>
              </a:prstGeom>
              <a:noFill/>
            </p:spPr>
            <p:txBody>
              <a:bodyPr wrap="square" rtlCol="0">
                <a:spAutoFit/>
              </a:bodyPr>
              <a:lstStyle/>
              <a:p>
                <a:r>
                  <a:rPr lang="en-GB" sz="1000" b="1">
                    <a:solidFill>
                      <a:srgbClr val="333333"/>
                    </a:solidFill>
                  </a:rPr>
                  <a:t>3. </a:t>
                </a:r>
                <a:r>
                  <a:rPr lang="en-GB" sz="1000">
                    <a:solidFill>
                      <a:srgbClr val="333333"/>
                    </a:solidFill>
                  </a:rPr>
                  <a:t>If you want to remove them, just click the </a:t>
                </a:r>
                <a:r>
                  <a:rPr lang="en-GB" sz="1000" b="0">
                    <a:solidFill>
                      <a:srgbClr val="333333"/>
                    </a:solidFill>
                    <a:latin typeface="Arial" panose="020B0604020202020204" pitchFamily="34" charset="0"/>
                  </a:rPr>
                  <a:t>Decrease List Level </a:t>
                </a:r>
                <a:r>
                  <a:rPr lang="en-GB" sz="1000" b="0">
                    <a:solidFill>
                      <a:srgbClr val="333333"/>
                    </a:solidFill>
                  </a:rPr>
                  <a:t>button.</a:t>
                </a:r>
                <a:endParaRPr lang="en-GB" sz="1000" b="1">
                  <a:solidFill>
                    <a:srgbClr val="333333"/>
                  </a:solidFill>
                </a:endParaRPr>
              </a:p>
            </p:txBody>
          </p:sp>
          <p:sp>
            <p:nvSpPr>
              <p:cNvPr id="32" name="TextBox 31">
                <a:extLst>
                  <a:ext uri="{FF2B5EF4-FFF2-40B4-BE49-F238E27FC236}">
                    <a16:creationId xmlns:a16="http://schemas.microsoft.com/office/drawing/2014/main" id="{FEA482DF-2748-AA25-B7E8-22384255B0A0}"/>
                  </a:ext>
                </a:extLst>
              </p:cNvPr>
              <p:cNvSpPr txBox="1"/>
              <p:nvPr/>
            </p:nvSpPr>
            <p:spPr>
              <a:xfrm>
                <a:off x="1863302" y="2358061"/>
                <a:ext cx="2094953" cy="553998"/>
              </a:xfrm>
              <a:prstGeom prst="rect">
                <a:avLst/>
              </a:prstGeom>
              <a:noFill/>
            </p:spPr>
            <p:txBody>
              <a:bodyPr wrap="square" rtlCol="0">
                <a:spAutoFit/>
              </a:bodyPr>
              <a:lstStyle/>
              <a:p>
                <a:r>
                  <a:rPr lang="en-GB" sz="1000" b="1">
                    <a:solidFill>
                      <a:srgbClr val="333333"/>
                    </a:solidFill>
                  </a:rPr>
                  <a:t>1. </a:t>
                </a:r>
                <a:r>
                  <a:rPr lang="en-GB" sz="1000">
                    <a:solidFill>
                      <a:srgbClr val="333333"/>
                    </a:solidFill>
                  </a:rPr>
                  <a:t>If you want to use your pre-formatted bullets, click on the </a:t>
                </a:r>
                <a:r>
                  <a:rPr lang="en-GB" sz="1000" b="0">
                    <a:solidFill>
                      <a:srgbClr val="333333"/>
                    </a:solidFill>
                    <a:latin typeface="Arial" panose="020B0604020202020204" pitchFamily="34" charset="0"/>
                  </a:rPr>
                  <a:t>Increase List Level </a:t>
                </a:r>
                <a:r>
                  <a:rPr lang="en-GB" sz="1000" b="0">
                    <a:solidFill>
                      <a:srgbClr val="333333"/>
                    </a:solidFill>
                  </a:rPr>
                  <a:t>button.</a:t>
                </a:r>
              </a:p>
            </p:txBody>
          </p:sp>
          <p:sp>
            <p:nvSpPr>
              <p:cNvPr id="33" name="TextBox 32">
                <a:extLst>
                  <a:ext uri="{FF2B5EF4-FFF2-40B4-BE49-F238E27FC236}">
                    <a16:creationId xmlns:a16="http://schemas.microsoft.com/office/drawing/2014/main" id="{B3658555-C7CF-368F-CB91-E54499C33126}"/>
                  </a:ext>
                </a:extLst>
              </p:cNvPr>
              <p:cNvSpPr txBox="1"/>
              <p:nvPr/>
            </p:nvSpPr>
            <p:spPr>
              <a:xfrm>
                <a:off x="1863302" y="3822005"/>
                <a:ext cx="2094953" cy="553998"/>
              </a:xfrm>
              <a:prstGeom prst="rect">
                <a:avLst/>
              </a:prstGeom>
              <a:noFill/>
            </p:spPr>
            <p:txBody>
              <a:bodyPr wrap="square" rtlCol="0">
                <a:spAutoFit/>
              </a:bodyPr>
              <a:lstStyle/>
              <a:p>
                <a:r>
                  <a:rPr lang="en-GB" sz="1000" b="1">
                    <a:solidFill>
                      <a:srgbClr val="333333"/>
                    </a:solidFill>
                  </a:rPr>
                  <a:t>2. </a:t>
                </a:r>
                <a:r>
                  <a:rPr lang="en-GB" sz="1000">
                    <a:solidFill>
                      <a:srgbClr val="333333"/>
                    </a:solidFill>
                  </a:rPr>
                  <a:t>To indent your bullets </a:t>
                </a:r>
                <a:br>
                  <a:rPr lang="en-GB" sz="1000">
                    <a:solidFill>
                      <a:srgbClr val="333333"/>
                    </a:solidFill>
                  </a:rPr>
                </a:br>
                <a:r>
                  <a:rPr lang="en-GB" sz="1000">
                    <a:solidFill>
                      <a:srgbClr val="333333"/>
                    </a:solidFill>
                  </a:rPr>
                  <a:t>to the next level, click on</a:t>
                </a:r>
                <a:r>
                  <a:rPr lang="en-GB" sz="1000" b="1">
                    <a:solidFill>
                      <a:srgbClr val="333333"/>
                    </a:solidFill>
                  </a:rPr>
                  <a:t> </a:t>
                </a:r>
                <a:r>
                  <a:rPr lang="en-GB" sz="1000" b="0">
                    <a:solidFill>
                      <a:srgbClr val="333333"/>
                    </a:solidFill>
                    <a:latin typeface="Arial" panose="020B0604020202020204" pitchFamily="34" charset="0"/>
                  </a:rPr>
                  <a:t>Increase List Level </a:t>
                </a:r>
                <a:r>
                  <a:rPr lang="en-GB" sz="1000" b="0">
                    <a:solidFill>
                      <a:srgbClr val="333333"/>
                    </a:solidFill>
                  </a:rPr>
                  <a:t>again</a:t>
                </a:r>
                <a:r>
                  <a:rPr lang="en-GB" sz="1000">
                    <a:solidFill>
                      <a:srgbClr val="333333"/>
                    </a:solidFill>
                  </a:rPr>
                  <a:t>.</a:t>
                </a:r>
              </a:p>
            </p:txBody>
          </p:sp>
        </p:grpSp>
        <p:pic>
          <p:nvPicPr>
            <p:cNvPr id="19" name="Picture 18">
              <a:extLst>
                <a:ext uri="{FF2B5EF4-FFF2-40B4-BE49-F238E27FC236}">
                  <a16:creationId xmlns:a16="http://schemas.microsoft.com/office/drawing/2014/main" id="{BFCEC578-63E1-DBB1-65EC-DD47B910AAE0}"/>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743959" y="1421385"/>
              <a:ext cx="1257300" cy="733425"/>
            </a:xfrm>
            <a:prstGeom prst="rect">
              <a:avLst/>
            </a:prstGeom>
          </p:spPr>
        </p:pic>
        <p:sp>
          <p:nvSpPr>
            <p:cNvPr id="20" name="Oval 19">
              <a:extLst>
                <a:ext uri="{FF2B5EF4-FFF2-40B4-BE49-F238E27FC236}">
                  <a16:creationId xmlns:a16="http://schemas.microsoft.com/office/drawing/2014/main" id="{0DD82514-DE0F-FD99-61C4-795FEA3F4F1A}"/>
                </a:ext>
              </a:extLst>
            </p:cNvPr>
            <p:cNvSpPr/>
            <p:nvPr userDrawn="1"/>
          </p:nvSpPr>
          <p:spPr>
            <a:xfrm>
              <a:off x="-833829" y="1427869"/>
              <a:ext cx="365461" cy="365461"/>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Aft>
                  <a:spcPts val="600"/>
                </a:spcAft>
              </a:pPr>
              <a:endParaRPr lang="en-GB" sz="1400"/>
            </a:p>
          </p:txBody>
        </p:sp>
        <p:pic>
          <p:nvPicPr>
            <p:cNvPr id="21" name="Picture 20">
              <a:extLst>
                <a:ext uri="{FF2B5EF4-FFF2-40B4-BE49-F238E27FC236}">
                  <a16:creationId xmlns:a16="http://schemas.microsoft.com/office/drawing/2014/main" id="{76CCE1BD-0376-43B0-9291-FA24547C3E73}"/>
                </a:ext>
              </a:extLst>
            </p:cNvPr>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1743959" y="3490852"/>
              <a:ext cx="1257300" cy="723900"/>
            </a:xfrm>
            <a:prstGeom prst="rect">
              <a:avLst/>
            </a:prstGeom>
          </p:spPr>
        </p:pic>
        <p:sp>
          <p:nvSpPr>
            <p:cNvPr id="22" name="Oval 21">
              <a:extLst>
                <a:ext uri="{FF2B5EF4-FFF2-40B4-BE49-F238E27FC236}">
                  <a16:creationId xmlns:a16="http://schemas.microsoft.com/office/drawing/2014/main" id="{ED3A5C40-AC42-1234-BEA8-BAF0CF8FC49F}"/>
                </a:ext>
              </a:extLst>
            </p:cNvPr>
            <p:cNvSpPr/>
            <p:nvPr userDrawn="1"/>
          </p:nvSpPr>
          <p:spPr>
            <a:xfrm>
              <a:off x="-1055285" y="3502818"/>
              <a:ext cx="365461" cy="365461"/>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Aft>
                  <a:spcPts val="600"/>
                </a:spcAft>
              </a:pPr>
              <a:endParaRPr lang="en-GB" sz="1400"/>
            </a:p>
          </p:txBody>
        </p:sp>
      </p:grpSp>
      <p:grpSp>
        <p:nvGrpSpPr>
          <p:cNvPr id="34" name="Group 33">
            <a:extLst>
              <a:ext uri="{FF2B5EF4-FFF2-40B4-BE49-F238E27FC236}">
                <a16:creationId xmlns:a16="http://schemas.microsoft.com/office/drawing/2014/main" id="{CA486196-968F-2473-2211-CA93C6AC6D82}"/>
              </a:ext>
            </a:extLst>
          </p:cNvPr>
          <p:cNvGrpSpPr/>
          <p:nvPr userDrawn="1"/>
        </p:nvGrpSpPr>
        <p:grpSpPr>
          <a:xfrm>
            <a:off x="12334791" y="0"/>
            <a:ext cx="2094408" cy="3914775"/>
            <a:chOff x="-2178418" y="4487679"/>
            <a:chExt cx="2094954" cy="3914775"/>
          </a:xfrm>
        </p:grpSpPr>
        <p:sp>
          <p:nvSpPr>
            <p:cNvPr id="35" name="Rectangle 34">
              <a:extLst>
                <a:ext uri="{FF2B5EF4-FFF2-40B4-BE49-F238E27FC236}">
                  <a16:creationId xmlns:a16="http://schemas.microsoft.com/office/drawing/2014/main" id="{6ED07493-3F0D-26A3-8BD2-41570C7297E6}"/>
                </a:ext>
              </a:extLst>
            </p:cNvPr>
            <p:cNvSpPr/>
            <p:nvPr/>
          </p:nvSpPr>
          <p:spPr>
            <a:xfrm>
              <a:off x="-2178418" y="4487680"/>
              <a:ext cx="2094954" cy="3914774"/>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333333"/>
                </a:solidFill>
              </a:endParaRPr>
            </a:p>
          </p:txBody>
        </p:sp>
        <p:sp>
          <p:nvSpPr>
            <p:cNvPr id="36" name="Rectangle 35">
              <a:extLst>
                <a:ext uri="{FF2B5EF4-FFF2-40B4-BE49-F238E27FC236}">
                  <a16:creationId xmlns:a16="http://schemas.microsoft.com/office/drawing/2014/main" id="{23A8EB17-7BEB-CF08-E781-5F25A592ED6C}"/>
                </a:ext>
              </a:extLst>
            </p:cNvPr>
            <p:cNvSpPr/>
            <p:nvPr/>
          </p:nvSpPr>
          <p:spPr>
            <a:xfrm>
              <a:off x="-2178418" y="4487679"/>
              <a:ext cx="2094954" cy="55616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799">
                <a:solidFill>
                  <a:srgbClr val="333333"/>
                </a:solidFill>
              </a:endParaRPr>
            </a:p>
          </p:txBody>
        </p:sp>
        <p:sp>
          <p:nvSpPr>
            <p:cNvPr id="37" name="TextBox 36">
              <a:extLst>
                <a:ext uri="{FF2B5EF4-FFF2-40B4-BE49-F238E27FC236}">
                  <a16:creationId xmlns:a16="http://schemas.microsoft.com/office/drawing/2014/main" id="{CE316D7E-1D41-C628-87A8-17EF82A9260C}"/>
                </a:ext>
              </a:extLst>
            </p:cNvPr>
            <p:cNvSpPr txBox="1"/>
            <p:nvPr/>
          </p:nvSpPr>
          <p:spPr>
            <a:xfrm>
              <a:off x="-1943077" y="4533656"/>
              <a:ext cx="1668186" cy="461665"/>
            </a:xfrm>
            <a:prstGeom prst="rect">
              <a:avLst/>
            </a:prstGeom>
            <a:noFill/>
          </p:spPr>
          <p:txBody>
            <a:bodyPr wrap="square" rtlCol="0">
              <a:spAutoFit/>
            </a:bodyPr>
            <a:lstStyle/>
            <a:p>
              <a:pPr algn="ctr"/>
              <a:r>
                <a:rPr lang="en-GB" sz="1200">
                  <a:solidFill>
                    <a:srgbClr val="333333"/>
                  </a:solidFill>
                  <a:latin typeface="+mn-lt"/>
                </a:rPr>
                <a:t>HOW TO INSERT AN ICON</a:t>
              </a:r>
            </a:p>
          </p:txBody>
        </p:sp>
        <p:sp>
          <p:nvSpPr>
            <p:cNvPr id="38" name="TextBox 37">
              <a:extLst>
                <a:ext uri="{FF2B5EF4-FFF2-40B4-BE49-F238E27FC236}">
                  <a16:creationId xmlns:a16="http://schemas.microsoft.com/office/drawing/2014/main" id="{F4D5B15E-A9B8-0EFE-D78C-C1EAC80C6260}"/>
                </a:ext>
              </a:extLst>
            </p:cNvPr>
            <p:cNvSpPr txBox="1"/>
            <p:nvPr/>
          </p:nvSpPr>
          <p:spPr>
            <a:xfrm>
              <a:off x="-2156460" y="5847658"/>
              <a:ext cx="1976174" cy="861774"/>
            </a:xfrm>
            <a:prstGeom prst="rect">
              <a:avLst/>
            </a:prstGeom>
            <a:noFill/>
          </p:spPr>
          <p:txBody>
            <a:bodyPr wrap="square" rtlCol="0">
              <a:spAutoFit/>
            </a:bodyPr>
            <a:lstStyle/>
            <a:p>
              <a:r>
                <a:rPr lang="en-GB" sz="1000" b="1">
                  <a:solidFill>
                    <a:srgbClr val="333333"/>
                  </a:solidFill>
                </a:rPr>
                <a:t>2. </a:t>
              </a:r>
              <a:r>
                <a:rPr lang="en-GB" sz="1000">
                  <a:solidFill>
                    <a:srgbClr val="333333"/>
                  </a:solidFill>
                </a:rPr>
                <a:t>Click on the </a:t>
              </a:r>
              <a:r>
                <a:rPr lang="en-GB" sz="1000" b="0">
                  <a:solidFill>
                    <a:srgbClr val="333333"/>
                  </a:solidFill>
                  <a:latin typeface="Arial" panose="020B0604020202020204" pitchFamily="34" charset="0"/>
                </a:rPr>
                <a:t>shape </a:t>
              </a:r>
              <a:r>
                <a:rPr lang="en-GB" sz="1000">
                  <a:solidFill>
                    <a:srgbClr val="333333"/>
                  </a:solidFill>
                </a:rPr>
                <a:t>you wish to add your icon to and choose the icon needed from the PPT Icon Library.</a:t>
              </a:r>
              <a:br>
                <a:rPr lang="en-GB" sz="1000">
                  <a:solidFill>
                    <a:srgbClr val="333333"/>
                  </a:solidFill>
                </a:rPr>
              </a:br>
              <a:r>
                <a:rPr lang="en-GB" sz="1000">
                  <a:solidFill>
                    <a:srgbClr val="333333"/>
                  </a:solidFill>
                </a:rPr>
                <a:t>Insert &gt; Icons</a:t>
              </a:r>
            </a:p>
          </p:txBody>
        </p:sp>
        <p:sp>
          <p:nvSpPr>
            <p:cNvPr id="39" name="TextBox 38">
              <a:extLst>
                <a:ext uri="{FF2B5EF4-FFF2-40B4-BE49-F238E27FC236}">
                  <a16:creationId xmlns:a16="http://schemas.microsoft.com/office/drawing/2014/main" id="{253D3F10-E5E6-6968-F28C-F62B3C9B7FA5}"/>
                </a:ext>
              </a:extLst>
            </p:cNvPr>
            <p:cNvSpPr txBox="1"/>
            <p:nvPr/>
          </p:nvSpPr>
          <p:spPr>
            <a:xfrm>
              <a:off x="-2156460" y="6706540"/>
              <a:ext cx="1881569" cy="861774"/>
            </a:xfrm>
            <a:prstGeom prst="rect">
              <a:avLst/>
            </a:prstGeom>
            <a:noFill/>
          </p:spPr>
          <p:txBody>
            <a:bodyPr wrap="square" rtlCol="0">
              <a:spAutoFit/>
            </a:bodyPr>
            <a:lstStyle/>
            <a:p>
              <a:r>
                <a:rPr lang="en-GB" sz="1000" b="1">
                  <a:solidFill>
                    <a:srgbClr val="333333"/>
                  </a:solidFill>
                </a:rPr>
                <a:t>3. </a:t>
              </a:r>
              <a:r>
                <a:rPr lang="en-GB" sz="1000">
                  <a:solidFill>
                    <a:srgbClr val="333333"/>
                  </a:solidFill>
                </a:rPr>
                <a:t>Click on the </a:t>
              </a:r>
              <a:r>
                <a:rPr lang="en-GB" sz="1000" b="0">
                  <a:solidFill>
                    <a:srgbClr val="333333"/>
                  </a:solidFill>
                  <a:latin typeface="Arial" panose="020B0604020202020204" pitchFamily="34" charset="0"/>
                </a:rPr>
                <a:t>Format Picture/Format Graphic </a:t>
              </a:r>
              <a:r>
                <a:rPr lang="en-GB" sz="1000">
                  <a:solidFill>
                    <a:srgbClr val="333333"/>
                  </a:solidFill>
                </a:rPr>
                <a:t>tab in the ribbon and choose </a:t>
              </a:r>
              <a:r>
                <a:rPr lang="en-GB" sz="1000" b="0">
                  <a:solidFill>
                    <a:srgbClr val="333333"/>
                  </a:solidFill>
                  <a:latin typeface="Arial" panose="020B0604020202020204" pitchFamily="34" charset="0"/>
                </a:rPr>
                <a:t>Crop</a:t>
              </a:r>
              <a:r>
                <a:rPr lang="en-GB" sz="1000">
                  <a:solidFill>
                    <a:srgbClr val="333333"/>
                  </a:solidFill>
                </a:rPr>
                <a:t> option to edit the position and composition of your icon.</a:t>
              </a:r>
            </a:p>
          </p:txBody>
        </p:sp>
        <p:sp>
          <p:nvSpPr>
            <p:cNvPr id="40" name="TextBox 39">
              <a:extLst>
                <a:ext uri="{FF2B5EF4-FFF2-40B4-BE49-F238E27FC236}">
                  <a16:creationId xmlns:a16="http://schemas.microsoft.com/office/drawing/2014/main" id="{42114794-0F69-FED0-728F-67702F6A48F4}"/>
                </a:ext>
              </a:extLst>
            </p:cNvPr>
            <p:cNvSpPr txBox="1"/>
            <p:nvPr/>
          </p:nvSpPr>
          <p:spPr>
            <a:xfrm>
              <a:off x="-2156460" y="7748950"/>
              <a:ext cx="2032272" cy="553998"/>
            </a:xfrm>
            <a:prstGeom prst="rect">
              <a:avLst/>
            </a:prstGeom>
            <a:noFill/>
          </p:spPr>
          <p:txBody>
            <a:bodyPr wrap="square" rtlCol="0">
              <a:spAutoFit/>
            </a:bodyPr>
            <a:lstStyle/>
            <a:p>
              <a:r>
                <a:rPr lang="en-GB" sz="1000" b="1">
                  <a:solidFill>
                    <a:srgbClr val="333333"/>
                  </a:solidFill>
                </a:rPr>
                <a:t>4. </a:t>
              </a:r>
              <a:r>
                <a:rPr lang="en-GB" sz="1000">
                  <a:solidFill>
                    <a:srgbClr val="333333"/>
                  </a:solidFill>
                </a:rPr>
                <a:t>Click on the drop down arrow and choose </a:t>
              </a:r>
              <a:r>
                <a:rPr lang="en-GB" sz="1000" b="0">
                  <a:solidFill>
                    <a:srgbClr val="333333"/>
                  </a:solidFill>
                  <a:latin typeface="Arial" panose="020B0604020202020204" pitchFamily="34" charset="0"/>
                </a:rPr>
                <a:t>Fit</a:t>
              </a:r>
              <a:r>
                <a:rPr lang="en-GB" sz="1000">
                  <a:solidFill>
                    <a:srgbClr val="333333"/>
                  </a:solidFill>
                </a:rPr>
                <a:t> to fit the icon to the placeholder.</a:t>
              </a:r>
            </a:p>
          </p:txBody>
        </p:sp>
        <p:sp>
          <p:nvSpPr>
            <p:cNvPr id="41" name="TextBox 40">
              <a:extLst>
                <a:ext uri="{FF2B5EF4-FFF2-40B4-BE49-F238E27FC236}">
                  <a16:creationId xmlns:a16="http://schemas.microsoft.com/office/drawing/2014/main" id="{FCB9AFA7-C76E-F62B-E065-69D28965CBD0}"/>
                </a:ext>
              </a:extLst>
            </p:cNvPr>
            <p:cNvSpPr txBox="1"/>
            <p:nvPr/>
          </p:nvSpPr>
          <p:spPr>
            <a:xfrm>
              <a:off x="-2156460" y="5119692"/>
              <a:ext cx="1976174" cy="707886"/>
            </a:xfrm>
            <a:prstGeom prst="rect">
              <a:avLst/>
            </a:prstGeom>
            <a:noFill/>
          </p:spPr>
          <p:txBody>
            <a:bodyPr wrap="square" rtlCol="0">
              <a:spAutoFit/>
            </a:bodyPr>
            <a:lstStyle/>
            <a:p>
              <a:r>
                <a:rPr lang="en-GB" sz="1000" b="1">
                  <a:solidFill>
                    <a:srgbClr val="333333"/>
                  </a:solidFill>
                </a:rPr>
                <a:t>1. </a:t>
              </a:r>
              <a:r>
                <a:rPr lang="en-GB" sz="1000">
                  <a:solidFill>
                    <a:srgbClr val="333333"/>
                  </a:solidFill>
                </a:rPr>
                <a:t>To replace an existing icon, first delete it. Only use icons from the PowerPoint icon library: </a:t>
              </a:r>
              <a:r>
                <a:rPr lang="en-GB" sz="1000">
                  <a:solidFill>
                    <a:srgbClr val="333333"/>
                  </a:solidFill>
                  <a:latin typeface="Arial" panose="020B0604020202020204" pitchFamily="34" charset="0"/>
                </a:rPr>
                <a:t>Insert &gt; Icons. </a:t>
              </a:r>
            </a:p>
          </p:txBody>
        </p:sp>
      </p:grpSp>
      <p:sp>
        <p:nvSpPr>
          <p:cNvPr id="45" name="Text Placeholder 43">
            <a:extLst>
              <a:ext uri="{FF2B5EF4-FFF2-40B4-BE49-F238E27FC236}">
                <a16:creationId xmlns:a16="http://schemas.microsoft.com/office/drawing/2014/main" id="{A3E58620-0C3E-D441-9315-6269D4B5BC2C}"/>
              </a:ext>
            </a:extLst>
          </p:cNvPr>
          <p:cNvSpPr>
            <a:spLocks noGrp="1"/>
          </p:cNvSpPr>
          <p:nvPr>
            <p:ph type="body" sz="quarter" idx="72"/>
          </p:nvPr>
        </p:nvSpPr>
        <p:spPr>
          <a:xfrm>
            <a:off x="450733" y="1079501"/>
            <a:ext cx="10214489" cy="5873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pic>
        <p:nvPicPr>
          <p:cNvPr id="8" name="Graphic 7">
            <a:extLst>
              <a:ext uri="{FF2B5EF4-FFF2-40B4-BE49-F238E27FC236}">
                <a16:creationId xmlns:a16="http://schemas.microsoft.com/office/drawing/2014/main" id="{C19E39C1-662C-50F7-147C-715730DB2897}"/>
              </a:ext>
            </a:extLst>
          </p:cNvPr>
          <p:cNvPicPr>
            <a:picLocks noChangeAspect="1"/>
          </p:cNvPicPr>
          <p:nvPr userDrawn="1"/>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0954264" y="449778"/>
            <a:ext cx="566076" cy="566223"/>
          </a:xfrm>
          <a:prstGeom prst="rect">
            <a:avLst/>
          </a:prstGeom>
        </p:spPr>
      </p:pic>
      <p:sp>
        <p:nvSpPr>
          <p:cNvPr id="46" name="Footer Placeholder 4">
            <a:extLst>
              <a:ext uri="{FF2B5EF4-FFF2-40B4-BE49-F238E27FC236}">
                <a16:creationId xmlns:a16="http://schemas.microsoft.com/office/drawing/2014/main" id="{DF96A1BA-A50C-552E-CA73-601D74E5CDDA}"/>
              </a:ext>
            </a:extLst>
          </p:cNvPr>
          <p:cNvSpPr>
            <a:spLocks noGrp="1"/>
          </p:cNvSpPr>
          <p:nvPr>
            <p:ph type="ftr" sz="quarter" idx="3"/>
          </p:nvPr>
        </p:nvSpPr>
        <p:spPr>
          <a:xfrm rot="5400000">
            <a:off x="8770654" y="3198629"/>
            <a:ext cx="6616800" cy="219543"/>
          </a:xfrm>
          <a:prstGeom prst="rect">
            <a:avLst/>
          </a:prstGeom>
          <a:solidFill>
            <a:schemeClr val="accent1"/>
          </a:solidFill>
        </p:spPr>
        <p:txBody>
          <a:bodyPr wrap="square" rtlCol="0" anchor="ctr">
            <a:noAutofit/>
          </a:bodyPr>
          <a:lstStyle>
            <a:lvl1pPr algn="ctr">
              <a:lnSpc>
                <a:spcPct val="100000"/>
              </a:lnSpc>
              <a:spcAft>
                <a:spcPts val="1200"/>
              </a:spcAft>
              <a:defRPr lang="en-GB" sz="900" b="0" spc="100" baseline="0" smtClean="0"/>
            </a:lvl1pPr>
          </a:lstStyle>
          <a:p>
            <a:r>
              <a:rPr lang="en-IN"/>
              <a:t>SECTION TITLE</a:t>
            </a:r>
          </a:p>
        </p:txBody>
      </p:sp>
      <p:sp>
        <p:nvSpPr>
          <p:cNvPr id="47" name="Slide Number Placeholder 46">
            <a:extLst>
              <a:ext uri="{FF2B5EF4-FFF2-40B4-BE49-F238E27FC236}">
                <a16:creationId xmlns:a16="http://schemas.microsoft.com/office/drawing/2014/main" id="{54BB07CD-8CD5-7DAC-B91B-6FE2FCF4C589}"/>
              </a:ext>
            </a:extLst>
          </p:cNvPr>
          <p:cNvSpPr>
            <a:spLocks noGrp="1"/>
          </p:cNvSpPr>
          <p:nvPr>
            <p:ph type="sldNum" sz="quarter" idx="34"/>
          </p:nvPr>
        </p:nvSpPr>
        <p:spPr>
          <a:xfrm>
            <a:off x="11967901" y="6617924"/>
            <a:ext cx="220924" cy="240077"/>
          </a:xfrm>
          <a:prstGeom prst="rect">
            <a:avLst/>
          </a:prstGeom>
          <a:solidFill>
            <a:schemeClr val="accent1"/>
          </a:solidFill>
        </p:spPr>
        <p:txBody>
          <a:bodyPr/>
          <a:lstStyle/>
          <a:p>
            <a:fld id="{BB07EAE1-021A-493C-B07F-6FE9E5D11BEB}" type="slidenum">
              <a:rPr lang="en-GB" smtClean="0"/>
              <a:pPr/>
              <a:t>‹#›</a:t>
            </a:fld>
            <a:endParaRPr lang="en-GB"/>
          </a:p>
        </p:txBody>
      </p:sp>
    </p:spTree>
    <p:custDataLst>
      <p:tags r:id="rId1"/>
    </p:custDataLst>
    <p:extLst>
      <p:ext uri="{BB962C8B-B14F-4D97-AF65-F5344CB8AC3E}">
        <p14:creationId xmlns:p14="http://schemas.microsoft.com/office/powerpoint/2010/main" val="29689477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Pricing layout with table &amp; text">
    <p:spTree>
      <p:nvGrpSpPr>
        <p:cNvPr id="1" name=""/>
        <p:cNvGrpSpPr/>
        <p:nvPr/>
      </p:nvGrpSpPr>
      <p:grpSpPr>
        <a:xfrm>
          <a:off x="0" y="0"/>
          <a:ext cx="0" cy="0"/>
          <a:chOff x="0" y="0"/>
          <a:chExt cx="0" cy="0"/>
        </a:xfrm>
      </p:grpSpPr>
      <p:sp>
        <p:nvSpPr>
          <p:cNvPr id="41" name="Table Placeholder 7">
            <a:extLst>
              <a:ext uri="{FF2B5EF4-FFF2-40B4-BE49-F238E27FC236}">
                <a16:creationId xmlns:a16="http://schemas.microsoft.com/office/drawing/2014/main" id="{EB47364F-D859-C6FE-ED92-E8525C0F399E}"/>
              </a:ext>
            </a:extLst>
          </p:cNvPr>
          <p:cNvSpPr>
            <a:spLocks noGrp="1"/>
          </p:cNvSpPr>
          <p:nvPr>
            <p:ph type="tbl" sz="quarter" idx="31" hasCustomPrompt="1"/>
          </p:nvPr>
        </p:nvSpPr>
        <p:spPr>
          <a:xfrm>
            <a:off x="7202199" y="1905000"/>
            <a:ext cx="4069651" cy="4399546"/>
          </a:xfrm>
        </p:spPr>
        <p:txBody>
          <a:bodyPr/>
          <a:lstStyle>
            <a:lvl1pPr algn="ctr">
              <a:defRPr/>
            </a:lvl1pPr>
          </a:lstStyle>
          <a:p>
            <a:r>
              <a:rPr lang="en-GB"/>
              <a:t>Click to insert table here</a:t>
            </a:r>
          </a:p>
        </p:txBody>
      </p:sp>
      <p:grpSp>
        <p:nvGrpSpPr>
          <p:cNvPr id="3" name="Group 2">
            <a:extLst>
              <a:ext uri="{FF2B5EF4-FFF2-40B4-BE49-F238E27FC236}">
                <a16:creationId xmlns:a16="http://schemas.microsoft.com/office/drawing/2014/main" id="{DB7EC983-77EB-7D14-4B54-2357034808F7}"/>
              </a:ext>
            </a:extLst>
          </p:cNvPr>
          <p:cNvGrpSpPr/>
          <p:nvPr/>
        </p:nvGrpSpPr>
        <p:grpSpPr>
          <a:xfrm>
            <a:off x="-2177850" y="1"/>
            <a:ext cx="2116359" cy="4354799"/>
            <a:chOff x="-2170726" y="0"/>
            <a:chExt cx="2116910" cy="4354799"/>
          </a:xfrm>
        </p:grpSpPr>
        <p:grpSp>
          <p:nvGrpSpPr>
            <p:cNvPr id="8" name="Group 7">
              <a:extLst>
                <a:ext uri="{FF2B5EF4-FFF2-40B4-BE49-F238E27FC236}">
                  <a16:creationId xmlns:a16="http://schemas.microsoft.com/office/drawing/2014/main" id="{8F919DBC-836E-CBB8-3F92-AA7C947956E1}"/>
                </a:ext>
              </a:extLst>
            </p:cNvPr>
            <p:cNvGrpSpPr/>
            <p:nvPr/>
          </p:nvGrpSpPr>
          <p:grpSpPr>
            <a:xfrm>
              <a:off x="-2170726" y="0"/>
              <a:ext cx="2116910" cy="4354799"/>
              <a:chOff x="1841345" y="1593847"/>
              <a:chExt cx="2116910" cy="4354799"/>
            </a:xfrm>
          </p:grpSpPr>
          <p:sp>
            <p:nvSpPr>
              <p:cNvPr id="15" name="Rectangle 14">
                <a:extLst>
                  <a:ext uri="{FF2B5EF4-FFF2-40B4-BE49-F238E27FC236}">
                    <a16:creationId xmlns:a16="http://schemas.microsoft.com/office/drawing/2014/main" id="{131C8857-3CD5-54B9-9143-C236145FE387}"/>
                  </a:ext>
                </a:extLst>
              </p:cNvPr>
              <p:cNvSpPr/>
              <p:nvPr/>
            </p:nvSpPr>
            <p:spPr>
              <a:xfrm>
                <a:off x="1841345" y="1593847"/>
                <a:ext cx="2094954" cy="4354799"/>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333333"/>
                  </a:solidFill>
                </a:endParaRPr>
              </a:p>
            </p:txBody>
          </p:sp>
          <p:sp>
            <p:nvSpPr>
              <p:cNvPr id="16" name="Rectangle 15">
                <a:extLst>
                  <a:ext uri="{FF2B5EF4-FFF2-40B4-BE49-F238E27FC236}">
                    <a16:creationId xmlns:a16="http://schemas.microsoft.com/office/drawing/2014/main" id="{AE3938BD-A35F-CA70-5348-107E6470C2A7}"/>
                  </a:ext>
                </a:extLst>
              </p:cNvPr>
              <p:cNvSpPr/>
              <p:nvPr/>
            </p:nvSpPr>
            <p:spPr>
              <a:xfrm>
                <a:off x="1841345" y="1593847"/>
                <a:ext cx="2094953" cy="6882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799">
                  <a:solidFill>
                    <a:srgbClr val="333333"/>
                  </a:solidFill>
                </a:endParaRPr>
              </a:p>
            </p:txBody>
          </p:sp>
          <p:sp>
            <p:nvSpPr>
              <p:cNvPr id="17" name="TextBox 16">
                <a:extLst>
                  <a:ext uri="{FF2B5EF4-FFF2-40B4-BE49-F238E27FC236}">
                    <a16:creationId xmlns:a16="http://schemas.microsoft.com/office/drawing/2014/main" id="{11555EEA-9099-A461-92E1-E558EB36F6A4}"/>
                  </a:ext>
                </a:extLst>
              </p:cNvPr>
              <p:cNvSpPr txBox="1"/>
              <p:nvPr/>
            </p:nvSpPr>
            <p:spPr>
              <a:xfrm>
                <a:off x="1986125" y="1707138"/>
                <a:ext cx="1805394" cy="461665"/>
              </a:xfrm>
              <a:prstGeom prst="rect">
                <a:avLst/>
              </a:prstGeom>
              <a:noFill/>
            </p:spPr>
            <p:txBody>
              <a:bodyPr wrap="square" rtlCol="0">
                <a:spAutoFit/>
              </a:bodyPr>
              <a:lstStyle/>
              <a:p>
                <a:pPr algn="ctr"/>
                <a:r>
                  <a:rPr lang="en-GB" sz="1200">
                    <a:solidFill>
                      <a:srgbClr val="333333"/>
                    </a:solidFill>
                    <a:latin typeface="+mn-lt"/>
                  </a:rPr>
                  <a:t>HOW TO USE BULLET POINTS</a:t>
                </a:r>
              </a:p>
            </p:txBody>
          </p:sp>
          <p:sp>
            <p:nvSpPr>
              <p:cNvPr id="18" name="TextBox 17">
                <a:extLst>
                  <a:ext uri="{FF2B5EF4-FFF2-40B4-BE49-F238E27FC236}">
                    <a16:creationId xmlns:a16="http://schemas.microsoft.com/office/drawing/2014/main" id="{95B07E96-44C2-9C65-7AA7-1D786B659885}"/>
                  </a:ext>
                </a:extLst>
              </p:cNvPr>
              <p:cNvSpPr txBox="1"/>
              <p:nvPr/>
            </p:nvSpPr>
            <p:spPr>
              <a:xfrm>
                <a:off x="1863302" y="4421432"/>
                <a:ext cx="2094953" cy="553998"/>
              </a:xfrm>
              <a:prstGeom prst="rect">
                <a:avLst/>
              </a:prstGeom>
              <a:noFill/>
            </p:spPr>
            <p:txBody>
              <a:bodyPr wrap="square" rtlCol="0">
                <a:spAutoFit/>
              </a:bodyPr>
              <a:lstStyle/>
              <a:p>
                <a:r>
                  <a:rPr lang="en-GB" sz="1000" b="1">
                    <a:solidFill>
                      <a:srgbClr val="333333"/>
                    </a:solidFill>
                  </a:rPr>
                  <a:t>3. </a:t>
                </a:r>
                <a:r>
                  <a:rPr lang="en-GB" sz="1000">
                    <a:solidFill>
                      <a:srgbClr val="333333"/>
                    </a:solidFill>
                  </a:rPr>
                  <a:t>If you want to remove them, just click the </a:t>
                </a:r>
                <a:r>
                  <a:rPr lang="en-GB" sz="1000" b="0">
                    <a:solidFill>
                      <a:srgbClr val="333333"/>
                    </a:solidFill>
                    <a:latin typeface="Arial" panose="020B0604020202020204" pitchFamily="34" charset="0"/>
                  </a:rPr>
                  <a:t>Decrease List Level </a:t>
                </a:r>
                <a:r>
                  <a:rPr lang="en-GB" sz="1000" b="0">
                    <a:solidFill>
                      <a:srgbClr val="333333"/>
                    </a:solidFill>
                  </a:rPr>
                  <a:t>button.</a:t>
                </a:r>
                <a:endParaRPr lang="en-GB" sz="1000" b="1">
                  <a:solidFill>
                    <a:srgbClr val="333333"/>
                  </a:solidFill>
                </a:endParaRPr>
              </a:p>
            </p:txBody>
          </p:sp>
          <p:sp>
            <p:nvSpPr>
              <p:cNvPr id="19" name="TextBox 18">
                <a:extLst>
                  <a:ext uri="{FF2B5EF4-FFF2-40B4-BE49-F238E27FC236}">
                    <a16:creationId xmlns:a16="http://schemas.microsoft.com/office/drawing/2014/main" id="{B85F5744-3AC4-8A64-D1BD-2239B527529E}"/>
                  </a:ext>
                </a:extLst>
              </p:cNvPr>
              <p:cNvSpPr txBox="1"/>
              <p:nvPr/>
            </p:nvSpPr>
            <p:spPr>
              <a:xfrm>
                <a:off x="1863302" y="2358061"/>
                <a:ext cx="2094953" cy="553998"/>
              </a:xfrm>
              <a:prstGeom prst="rect">
                <a:avLst/>
              </a:prstGeom>
              <a:noFill/>
            </p:spPr>
            <p:txBody>
              <a:bodyPr wrap="square" rtlCol="0">
                <a:spAutoFit/>
              </a:bodyPr>
              <a:lstStyle/>
              <a:p>
                <a:r>
                  <a:rPr lang="en-GB" sz="1000" b="1">
                    <a:solidFill>
                      <a:srgbClr val="333333"/>
                    </a:solidFill>
                  </a:rPr>
                  <a:t>1. </a:t>
                </a:r>
                <a:r>
                  <a:rPr lang="en-GB" sz="1000">
                    <a:solidFill>
                      <a:srgbClr val="333333"/>
                    </a:solidFill>
                  </a:rPr>
                  <a:t>If you want to use your pre-formatted bullets, click on the </a:t>
                </a:r>
                <a:r>
                  <a:rPr lang="en-GB" sz="1000" b="0">
                    <a:solidFill>
                      <a:srgbClr val="333333"/>
                    </a:solidFill>
                    <a:latin typeface="Arial" panose="020B0604020202020204" pitchFamily="34" charset="0"/>
                  </a:rPr>
                  <a:t>Increase List Level </a:t>
                </a:r>
                <a:r>
                  <a:rPr lang="en-GB" sz="1000" b="0">
                    <a:solidFill>
                      <a:srgbClr val="333333"/>
                    </a:solidFill>
                  </a:rPr>
                  <a:t>button.</a:t>
                </a:r>
              </a:p>
            </p:txBody>
          </p:sp>
          <p:sp>
            <p:nvSpPr>
              <p:cNvPr id="20" name="TextBox 19">
                <a:extLst>
                  <a:ext uri="{FF2B5EF4-FFF2-40B4-BE49-F238E27FC236}">
                    <a16:creationId xmlns:a16="http://schemas.microsoft.com/office/drawing/2014/main" id="{AA0221A6-5F33-D487-AA65-F5AC1FE45665}"/>
                  </a:ext>
                </a:extLst>
              </p:cNvPr>
              <p:cNvSpPr txBox="1"/>
              <p:nvPr/>
            </p:nvSpPr>
            <p:spPr>
              <a:xfrm>
                <a:off x="1863302" y="3822005"/>
                <a:ext cx="2094953" cy="553998"/>
              </a:xfrm>
              <a:prstGeom prst="rect">
                <a:avLst/>
              </a:prstGeom>
              <a:noFill/>
            </p:spPr>
            <p:txBody>
              <a:bodyPr wrap="square" rtlCol="0">
                <a:spAutoFit/>
              </a:bodyPr>
              <a:lstStyle/>
              <a:p>
                <a:r>
                  <a:rPr lang="en-GB" sz="1000" b="1">
                    <a:solidFill>
                      <a:srgbClr val="333333"/>
                    </a:solidFill>
                  </a:rPr>
                  <a:t>2. </a:t>
                </a:r>
                <a:r>
                  <a:rPr lang="en-GB" sz="1000">
                    <a:solidFill>
                      <a:srgbClr val="333333"/>
                    </a:solidFill>
                  </a:rPr>
                  <a:t>To indent your bullets </a:t>
                </a:r>
                <a:br>
                  <a:rPr lang="en-GB" sz="1000">
                    <a:solidFill>
                      <a:srgbClr val="333333"/>
                    </a:solidFill>
                  </a:rPr>
                </a:br>
                <a:r>
                  <a:rPr lang="en-GB" sz="1000">
                    <a:solidFill>
                      <a:srgbClr val="333333"/>
                    </a:solidFill>
                  </a:rPr>
                  <a:t>to the next level, click on</a:t>
                </a:r>
                <a:r>
                  <a:rPr lang="en-GB" sz="1000" b="1">
                    <a:solidFill>
                      <a:srgbClr val="333333"/>
                    </a:solidFill>
                  </a:rPr>
                  <a:t> </a:t>
                </a:r>
                <a:r>
                  <a:rPr lang="en-GB" sz="1000" b="0">
                    <a:solidFill>
                      <a:srgbClr val="333333"/>
                    </a:solidFill>
                    <a:latin typeface="Arial" panose="020B0604020202020204" pitchFamily="34" charset="0"/>
                  </a:rPr>
                  <a:t>Increase List Level </a:t>
                </a:r>
                <a:r>
                  <a:rPr lang="en-GB" sz="1000" b="0">
                    <a:solidFill>
                      <a:srgbClr val="333333"/>
                    </a:solidFill>
                  </a:rPr>
                  <a:t>again</a:t>
                </a:r>
                <a:r>
                  <a:rPr lang="en-GB" sz="1000">
                    <a:solidFill>
                      <a:srgbClr val="333333"/>
                    </a:solidFill>
                  </a:rPr>
                  <a:t>.</a:t>
                </a:r>
              </a:p>
            </p:txBody>
          </p:sp>
        </p:grpSp>
        <p:pic>
          <p:nvPicPr>
            <p:cNvPr id="10" name="Picture 9">
              <a:extLst>
                <a:ext uri="{FF2B5EF4-FFF2-40B4-BE49-F238E27FC236}">
                  <a16:creationId xmlns:a16="http://schemas.microsoft.com/office/drawing/2014/main" id="{52D28609-D648-A3BE-6CDC-D93F8D05E656}"/>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743959" y="1421385"/>
              <a:ext cx="1257300" cy="733425"/>
            </a:xfrm>
            <a:prstGeom prst="rect">
              <a:avLst/>
            </a:prstGeom>
          </p:spPr>
        </p:pic>
        <p:sp>
          <p:nvSpPr>
            <p:cNvPr id="11" name="Oval 10">
              <a:extLst>
                <a:ext uri="{FF2B5EF4-FFF2-40B4-BE49-F238E27FC236}">
                  <a16:creationId xmlns:a16="http://schemas.microsoft.com/office/drawing/2014/main" id="{9CED4861-1956-5AF2-81C7-A7BF42A1EF48}"/>
                </a:ext>
              </a:extLst>
            </p:cNvPr>
            <p:cNvSpPr/>
            <p:nvPr/>
          </p:nvSpPr>
          <p:spPr>
            <a:xfrm>
              <a:off x="-833829" y="1427869"/>
              <a:ext cx="365461" cy="365461"/>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Aft>
                  <a:spcPts val="600"/>
                </a:spcAft>
              </a:pPr>
              <a:endParaRPr lang="en-GB" sz="1400"/>
            </a:p>
          </p:txBody>
        </p:sp>
        <p:pic>
          <p:nvPicPr>
            <p:cNvPr id="13" name="Picture 12">
              <a:extLst>
                <a:ext uri="{FF2B5EF4-FFF2-40B4-BE49-F238E27FC236}">
                  <a16:creationId xmlns:a16="http://schemas.microsoft.com/office/drawing/2014/main" id="{70BD2DF3-2B7E-54E6-B113-6A92DE1AD5F0}"/>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743959" y="3490852"/>
              <a:ext cx="1257300" cy="723900"/>
            </a:xfrm>
            <a:prstGeom prst="rect">
              <a:avLst/>
            </a:prstGeom>
          </p:spPr>
        </p:pic>
        <p:sp>
          <p:nvSpPr>
            <p:cNvPr id="14" name="Oval 13">
              <a:extLst>
                <a:ext uri="{FF2B5EF4-FFF2-40B4-BE49-F238E27FC236}">
                  <a16:creationId xmlns:a16="http://schemas.microsoft.com/office/drawing/2014/main" id="{2495BCC7-F752-9BD0-C5C4-A6C09F36FC9C}"/>
                </a:ext>
              </a:extLst>
            </p:cNvPr>
            <p:cNvSpPr/>
            <p:nvPr/>
          </p:nvSpPr>
          <p:spPr>
            <a:xfrm>
              <a:off x="-1055285" y="3502818"/>
              <a:ext cx="365461" cy="365461"/>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Aft>
                  <a:spcPts val="600"/>
                </a:spcAft>
              </a:pPr>
              <a:endParaRPr lang="en-GB" sz="1400"/>
            </a:p>
          </p:txBody>
        </p:sp>
      </p:grpSp>
      <p:grpSp>
        <p:nvGrpSpPr>
          <p:cNvPr id="21" name="Group 20">
            <a:extLst>
              <a:ext uri="{FF2B5EF4-FFF2-40B4-BE49-F238E27FC236}">
                <a16:creationId xmlns:a16="http://schemas.microsoft.com/office/drawing/2014/main" id="{86D4A911-3099-17EB-29C8-6BE14668977B}"/>
              </a:ext>
            </a:extLst>
          </p:cNvPr>
          <p:cNvGrpSpPr/>
          <p:nvPr/>
        </p:nvGrpSpPr>
        <p:grpSpPr>
          <a:xfrm>
            <a:off x="12284372" y="-2519"/>
            <a:ext cx="2158893" cy="6092540"/>
            <a:chOff x="-2179314" y="4463260"/>
            <a:chExt cx="2159455" cy="6092540"/>
          </a:xfrm>
        </p:grpSpPr>
        <p:sp>
          <p:nvSpPr>
            <p:cNvPr id="22" name="Rectangle 21">
              <a:extLst>
                <a:ext uri="{FF2B5EF4-FFF2-40B4-BE49-F238E27FC236}">
                  <a16:creationId xmlns:a16="http://schemas.microsoft.com/office/drawing/2014/main" id="{F0BAD02D-F085-3E31-09C2-263EE16CA4B4}"/>
                </a:ext>
              </a:extLst>
            </p:cNvPr>
            <p:cNvSpPr/>
            <p:nvPr/>
          </p:nvSpPr>
          <p:spPr>
            <a:xfrm>
              <a:off x="-2178628" y="4464456"/>
              <a:ext cx="2094954" cy="6091344"/>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chemeClr val="bg1"/>
                </a:solidFill>
              </a:endParaRPr>
            </a:p>
          </p:txBody>
        </p:sp>
        <p:sp>
          <p:nvSpPr>
            <p:cNvPr id="23" name="Rectangle 22">
              <a:extLst>
                <a:ext uri="{FF2B5EF4-FFF2-40B4-BE49-F238E27FC236}">
                  <a16:creationId xmlns:a16="http://schemas.microsoft.com/office/drawing/2014/main" id="{9C0A376A-D247-3DEE-5CB6-914FABBF5ECC}"/>
                </a:ext>
              </a:extLst>
            </p:cNvPr>
            <p:cNvSpPr/>
            <p:nvPr/>
          </p:nvSpPr>
          <p:spPr>
            <a:xfrm>
              <a:off x="-2178417" y="4463260"/>
              <a:ext cx="2094743" cy="7043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799">
                <a:solidFill>
                  <a:schemeClr val="bg1"/>
                </a:solidFill>
              </a:endParaRPr>
            </a:p>
          </p:txBody>
        </p:sp>
        <p:sp>
          <p:nvSpPr>
            <p:cNvPr id="24" name="TextBox 23">
              <a:extLst>
                <a:ext uri="{FF2B5EF4-FFF2-40B4-BE49-F238E27FC236}">
                  <a16:creationId xmlns:a16="http://schemas.microsoft.com/office/drawing/2014/main" id="{5E7FD569-22A8-305E-D04C-B550B8DA3FBF}"/>
                </a:ext>
              </a:extLst>
            </p:cNvPr>
            <p:cNvSpPr txBox="1"/>
            <p:nvPr/>
          </p:nvSpPr>
          <p:spPr>
            <a:xfrm>
              <a:off x="-1906847" y="4580276"/>
              <a:ext cx="1526050" cy="461665"/>
            </a:xfrm>
            <a:prstGeom prst="rect">
              <a:avLst/>
            </a:prstGeom>
            <a:noFill/>
          </p:spPr>
          <p:txBody>
            <a:bodyPr wrap="square" rtlCol="0">
              <a:spAutoFit/>
            </a:bodyPr>
            <a:lstStyle/>
            <a:p>
              <a:pPr algn="ctr"/>
              <a:r>
                <a:rPr lang="en-GB" sz="1200">
                  <a:solidFill>
                    <a:srgbClr val="333333"/>
                  </a:solidFill>
                  <a:latin typeface="+mn-lt"/>
                </a:rPr>
                <a:t>HOW TO INSERT A TABLE</a:t>
              </a:r>
            </a:p>
          </p:txBody>
        </p:sp>
        <p:sp>
          <p:nvSpPr>
            <p:cNvPr id="25" name="TextBox 24">
              <a:extLst>
                <a:ext uri="{FF2B5EF4-FFF2-40B4-BE49-F238E27FC236}">
                  <a16:creationId xmlns:a16="http://schemas.microsoft.com/office/drawing/2014/main" id="{AFD502FF-ACA8-1982-C8F5-C8112F22C246}"/>
                </a:ext>
              </a:extLst>
            </p:cNvPr>
            <p:cNvSpPr txBox="1"/>
            <p:nvPr/>
          </p:nvSpPr>
          <p:spPr>
            <a:xfrm>
              <a:off x="-2179314" y="5881307"/>
              <a:ext cx="2159455" cy="707886"/>
            </a:xfrm>
            <a:prstGeom prst="rect">
              <a:avLst/>
            </a:prstGeom>
            <a:noFill/>
          </p:spPr>
          <p:txBody>
            <a:bodyPr wrap="square" rtlCol="0">
              <a:normAutofit/>
            </a:bodyPr>
            <a:lstStyle/>
            <a:p>
              <a:r>
                <a:rPr lang="en-GB" sz="1000" b="0">
                  <a:solidFill>
                    <a:srgbClr val="333333"/>
                  </a:solidFill>
                </a:rPr>
                <a:t>1. To use the table we have designed for you,  click on the table and go to Table Tools &gt; Format in the top ribbon. </a:t>
              </a:r>
            </a:p>
          </p:txBody>
        </p:sp>
        <p:sp>
          <p:nvSpPr>
            <p:cNvPr id="26" name="TextBox 25">
              <a:extLst>
                <a:ext uri="{FF2B5EF4-FFF2-40B4-BE49-F238E27FC236}">
                  <a16:creationId xmlns:a16="http://schemas.microsoft.com/office/drawing/2014/main" id="{B60C7C06-4131-3200-0462-14A8891B2186}"/>
                </a:ext>
              </a:extLst>
            </p:cNvPr>
            <p:cNvSpPr txBox="1"/>
            <p:nvPr/>
          </p:nvSpPr>
          <p:spPr>
            <a:xfrm>
              <a:off x="-2179314" y="6549357"/>
              <a:ext cx="1922139" cy="707886"/>
            </a:xfrm>
            <a:prstGeom prst="rect">
              <a:avLst/>
            </a:prstGeom>
            <a:noFill/>
          </p:spPr>
          <p:txBody>
            <a:bodyPr wrap="square" rtlCol="0">
              <a:normAutofit/>
            </a:bodyPr>
            <a:lstStyle/>
            <a:p>
              <a:r>
                <a:rPr lang="en-GB" sz="1000" b="0">
                  <a:solidFill>
                    <a:srgbClr val="333333"/>
                  </a:solidFill>
                </a:rPr>
                <a:t>2.  You can choose to delete or insert more rows and columns to your table to suit your content.</a:t>
              </a:r>
            </a:p>
          </p:txBody>
        </p:sp>
        <p:sp>
          <p:nvSpPr>
            <p:cNvPr id="27" name="TextBox 26">
              <a:extLst>
                <a:ext uri="{FF2B5EF4-FFF2-40B4-BE49-F238E27FC236}">
                  <a16:creationId xmlns:a16="http://schemas.microsoft.com/office/drawing/2014/main" id="{00510FE6-D1B2-7183-A78B-86A7FD8AF03E}"/>
                </a:ext>
              </a:extLst>
            </p:cNvPr>
            <p:cNvSpPr txBox="1"/>
            <p:nvPr/>
          </p:nvSpPr>
          <p:spPr>
            <a:xfrm>
              <a:off x="-2179314" y="7252770"/>
              <a:ext cx="2159455" cy="553998"/>
            </a:xfrm>
            <a:prstGeom prst="rect">
              <a:avLst/>
            </a:prstGeom>
            <a:noFill/>
          </p:spPr>
          <p:txBody>
            <a:bodyPr wrap="square" rtlCol="0">
              <a:normAutofit/>
            </a:bodyPr>
            <a:lstStyle/>
            <a:p>
              <a:r>
                <a:rPr lang="en-GB" sz="1000" b="0">
                  <a:solidFill>
                    <a:srgbClr val="333333"/>
                  </a:solidFill>
                </a:rPr>
                <a:t>3. You can either copy old content from another table or type straight into this one.</a:t>
              </a:r>
            </a:p>
          </p:txBody>
        </p:sp>
        <p:sp>
          <p:nvSpPr>
            <p:cNvPr id="28" name="TextBox 27">
              <a:extLst>
                <a:ext uri="{FF2B5EF4-FFF2-40B4-BE49-F238E27FC236}">
                  <a16:creationId xmlns:a16="http://schemas.microsoft.com/office/drawing/2014/main" id="{D1E909FC-E760-9ABF-F8ED-545B25A3A7D4}"/>
                </a:ext>
              </a:extLst>
            </p:cNvPr>
            <p:cNvSpPr txBox="1"/>
            <p:nvPr/>
          </p:nvSpPr>
          <p:spPr>
            <a:xfrm>
              <a:off x="-2179314" y="5182194"/>
              <a:ext cx="2159455" cy="707886"/>
            </a:xfrm>
            <a:prstGeom prst="rect">
              <a:avLst/>
            </a:prstGeom>
            <a:noFill/>
          </p:spPr>
          <p:txBody>
            <a:bodyPr wrap="square" rtlCol="0">
              <a:spAutoFit/>
            </a:bodyPr>
            <a:lstStyle/>
            <a:p>
              <a:r>
                <a:rPr lang="en-GB" sz="1000" b="0">
                  <a:solidFill>
                    <a:srgbClr val="333333"/>
                  </a:solidFill>
                </a:rPr>
                <a:t>We have designed and created a table for you. This can be found on the table slide when you open your template.</a:t>
              </a:r>
              <a:endParaRPr lang="en-GB" sz="1000" b="0">
                <a:solidFill>
                  <a:schemeClr val="accent1"/>
                </a:solidFill>
              </a:endParaRPr>
            </a:p>
          </p:txBody>
        </p:sp>
        <p:sp>
          <p:nvSpPr>
            <p:cNvPr id="29" name="Rectangle 28">
              <a:extLst>
                <a:ext uri="{FF2B5EF4-FFF2-40B4-BE49-F238E27FC236}">
                  <a16:creationId xmlns:a16="http://schemas.microsoft.com/office/drawing/2014/main" id="{5C30CF54-4E6E-319E-467C-DE773B4C5654}"/>
                </a:ext>
              </a:extLst>
            </p:cNvPr>
            <p:cNvSpPr/>
            <p:nvPr/>
          </p:nvSpPr>
          <p:spPr>
            <a:xfrm>
              <a:off x="-2178628" y="7884820"/>
              <a:ext cx="2094954" cy="3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fontScale="25000" lnSpcReduction="20000"/>
            </a:bodyPr>
            <a:lstStyle/>
            <a:p>
              <a:pPr algn="ctr"/>
              <a:endParaRPr lang="en-GB" sz="1799">
                <a:solidFill>
                  <a:schemeClr val="bg1"/>
                </a:solidFill>
              </a:endParaRPr>
            </a:p>
          </p:txBody>
        </p:sp>
        <p:sp>
          <p:nvSpPr>
            <p:cNvPr id="30" name="TextBox 29">
              <a:extLst>
                <a:ext uri="{FF2B5EF4-FFF2-40B4-BE49-F238E27FC236}">
                  <a16:creationId xmlns:a16="http://schemas.microsoft.com/office/drawing/2014/main" id="{EF85423B-058D-351F-FA54-991F8641774B}"/>
                </a:ext>
              </a:extLst>
            </p:cNvPr>
            <p:cNvSpPr txBox="1"/>
            <p:nvPr/>
          </p:nvSpPr>
          <p:spPr>
            <a:xfrm>
              <a:off x="-2179314" y="7976349"/>
              <a:ext cx="2159455" cy="553998"/>
            </a:xfrm>
            <a:prstGeom prst="rect">
              <a:avLst/>
            </a:prstGeom>
            <a:noFill/>
          </p:spPr>
          <p:txBody>
            <a:bodyPr wrap="square" rtlCol="0">
              <a:normAutofit/>
            </a:bodyPr>
            <a:lstStyle/>
            <a:p>
              <a:r>
                <a:rPr lang="en-GB" sz="1000" b="0">
                  <a:solidFill>
                    <a:srgbClr val="333333"/>
                  </a:solidFill>
                  <a:latin typeface="Arial" panose="020B0604020202020204" pitchFamily="34" charset="0"/>
                </a:rPr>
                <a:t>You can insert the default table design into the placeholder.</a:t>
              </a:r>
              <a:endParaRPr lang="en-GB" sz="1000" b="0">
                <a:solidFill>
                  <a:schemeClr val="accent1"/>
                </a:solidFill>
                <a:latin typeface="Arial" panose="020B0604020202020204" pitchFamily="34" charset="0"/>
              </a:endParaRPr>
            </a:p>
          </p:txBody>
        </p:sp>
        <p:sp>
          <p:nvSpPr>
            <p:cNvPr id="31" name="TextBox 30">
              <a:extLst>
                <a:ext uri="{FF2B5EF4-FFF2-40B4-BE49-F238E27FC236}">
                  <a16:creationId xmlns:a16="http://schemas.microsoft.com/office/drawing/2014/main" id="{BAC47E57-70C0-CA97-295A-7C86D38E7ED8}"/>
                </a:ext>
              </a:extLst>
            </p:cNvPr>
            <p:cNvSpPr txBox="1"/>
            <p:nvPr/>
          </p:nvSpPr>
          <p:spPr>
            <a:xfrm>
              <a:off x="-2179313" y="8502483"/>
              <a:ext cx="1998696" cy="707886"/>
            </a:xfrm>
            <a:prstGeom prst="rect">
              <a:avLst/>
            </a:prstGeom>
            <a:noFill/>
          </p:spPr>
          <p:txBody>
            <a:bodyPr wrap="square" rtlCol="0">
              <a:spAutoFit/>
            </a:bodyPr>
            <a:lstStyle>
              <a:defPPr>
                <a:defRPr lang="en-US"/>
              </a:defPPr>
              <a:lvl1pPr>
                <a:defRPr sz="1000" b="0">
                  <a:solidFill>
                    <a:srgbClr val="333333"/>
                  </a:solidFill>
                </a:defRPr>
              </a:lvl1pPr>
            </a:lstStyle>
            <a:p>
              <a:pPr lvl="0"/>
              <a:r>
                <a:rPr lang="en-GB" sz="1000"/>
                <a:t>1. Click on the icon in the middle of the placeholder and choose the amount of rows and columns you need.</a:t>
              </a:r>
            </a:p>
          </p:txBody>
        </p:sp>
        <p:sp>
          <p:nvSpPr>
            <p:cNvPr id="32" name="TextBox 31">
              <a:extLst>
                <a:ext uri="{FF2B5EF4-FFF2-40B4-BE49-F238E27FC236}">
                  <a16:creationId xmlns:a16="http://schemas.microsoft.com/office/drawing/2014/main" id="{3668485E-39F2-4343-13ED-68C40CF0D371}"/>
                </a:ext>
              </a:extLst>
            </p:cNvPr>
            <p:cNvSpPr txBox="1"/>
            <p:nvPr/>
          </p:nvSpPr>
          <p:spPr>
            <a:xfrm>
              <a:off x="-2179313" y="9713030"/>
              <a:ext cx="1846141" cy="707886"/>
            </a:xfrm>
            <a:prstGeom prst="rect">
              <a:avLst/>
            </a:prstGeom>
            <a:noFill/>
          </p:spPr>
          <p:txBody>
            <a:bodyPr wrap="square" rtlCol="0">
              <a:spAutoFit/>
            </a:bodyPr>
            <a:lstStyle>
              <a:defPPr>
                <a:defRPr lang="en-US"/>
              </a:defPPr>
              <a:lvl1pPr>
                <a:defRPr sz="1000" b="0">
                  <a:solidFill>
                    <a:srgbClr val="333333"/>
                  </a:solidFill>
                </a:defRPr>
              </a:lvl1pPr>
            </a:lstStyle>
            <a:p>
              <a:pPr lvl="0"/>
              <a:r>
                <a:rPr lang="en-GB" sz="1000"/>
                <a:t>3. You can also use tools on the Layout tab to evenly distribute your rows and columns.</a:t>
              </a:r>
            </a:p>
          </p:txBody>
        </p:sp>
        <p:sp>
          <p:nvSpPr>
            <p:cNvPr id="33" name="TextBox 32">
              <a:extLst>
                <a:ext uri="{FF2B5EF4-FFF2-40B4-BE49-F238E27FC236}">
                  <a16:creationId xmlns:a16="http://schemas.microsoft.com/office/drawing/2014/main" id="{3C4CEC00-093B-63B3-5DFF-B22ECAB553DD}"/>
                </a:ext>
              </a:extLst>
            </p:cNvPr>
            <p:cNvSpPr txBox="1"/>
            <p:nvPr/>
          </p:nvSpPr>
          <p:spPr>
            <a:xfrm>
              <a:off x="-2179313" y="9208158"/>
              <a:ext cx="1998696" cy="553998"/>
            </a:xfrm>
            <a:prstGeom prst="rect">
              <a:avLst/>
            </a:prstGeom>
            <a:noFill/>
          </p:spPr>
          <p:txBody>
            <a:bodyPr wrap="square" rtlCol="0">
              <a:spAutoFit/>
            </a:bodyPr>
            <a:lstStyle>
              <a:defPPr>
                <a:defRPr lang="en-US"/>
              </a:defPPr>
              <a:lvl1pPr>
                <a:defRPr sz="1000" b="0">
                  <a:solidFill>
                    <a:srgbClr val="333333"/>
                  </a:solidFill>
                </a:defRPr>
              </a:lvl1pPr>
            </a:lstStyle>
            <a:p>
              <a:pPr lvl="0"/>
              <a:r>
                <a:rPr lang="en-GB" sz="1000"/>
                <a:t>2. Use the other table style options to design the table to how you need it.</a:t>
              </a:r>
            </a:p>
          </p:txBody>
        </p:sp>
      </p:grpSp>
      <p:sp>
        <p:nvSpPr>
          <p:cNvPr id="42" name="Table Placeholder 7">
            <a:extLst>
              <a:ext uri="{FF2B5EF4-FFF2-40B4-BE49-F238E27FC236}">
                <a16:creationId xmlns:a16="http://schemas.microsoft.com/office/drawing/2014/main" id="{C3B9F8BF-FE4E-5BD8-15FB-BA6722300366}"/>
              </a:ext>
            </a:extLst>
          </p:cNvPr>
          <p:cNvSpPr>
            <a:spLocks noGrp="1"/>
          </p:cNvSpPr>
          <p:nvPr>
            <p:ph type="tbl" sz="quarter" idx="16" hasCustomPrompt="1"/>
          </p:nvPr>
        </p:nvSpPr>
        <p:spPr>
          <a:xfrm>
            <a:off x="4042311" y="1904999"/>
            <a:ext cx="2869799" cy="4399546"/>
          </a:xfrm>
        </p:spPr>
        <p:txBody>
          <a:bodyPr/>
          <a:lstStyle>
            <a:lvl1pPr algn="ctr">
              <a:defRPr/>
            </a:lvl1pPr>
          </a:lstStyle>
          <a:p>
            <a:r>
              <a:rPr lang="en-GB"/>
              <a:t>Click to insert table here</a:t>
            </a:r>
          </a:p>
        </p:txBody>
      </p:sp>
      <p:sp>
        <p:nvSpPr>
          <p:cNvPr id="43" name="Text Placeholder 5">
            <a:extLst>
              <a:ext uri="{FF2B5EF4-FFF2-40B4-BE49-F238E27FC236}">
                <a16:creationId xmlns:a16="http://schemas.microsoft.com/office/drawing/2014/main" id="{485DD5E3-478F-EEDA-B5B7-F04908EC7AD8}"/>
              </a:ext>
            </a:extLst>
          </p:cNvPr>
          <p:cNvSpPr>
            <a:spLocks noGrp="1"/>
          </p:cNvSpPr>
          <p:nvPr>
            <p:ph type="body" sz="quarter" idx="32" hasCustomPrompt="1"/>
          </p:nvPr>
        </p:nvSpPr>
        <p:spPr>
          <a:xfrm>
            <a:off x="450733" y="1904998"/>
            <a:ext cx="3159891" cy="4399546"/>
          </a:xfrm>
          <a:solidFill>
            <a:schemeClr val="bg1">
              <a:lumMod val="95000"/>
            </a:schemeClr>
          </a:solidFill>
        </p:spPr>
        <p:txBody>
          <a:bodyPr lIns="108000" tIns="180000" rIns="108000" bIns="108000"/>
          <a:lstStyle>
            <a:lvl1pPr>
              <a:defRPr sz="1200"/>
            </a:lvl1pPr>
            <a:lvl2pPr>
              <a:defRPr sz="1200"/>
            </a:lvl2pPr>
            <a:lvl3pPr>
              <a:defRPr sz="1100"/>
            </a:lvl3pPr>
            <a:lvl4pPr>
              <a:defRPr sz="1050"/>
            </a:lvl4pPr>
            <a:lvl5pPr>
              <a:defRPr sz="1200"/>
            </a:lvl5pPr>
          </a:lstStyle>
          <a:p>
            <a:pPr lvl="0"/>
            <a:r>
              <a:rPr lang="en-GB"/>
              <a:t>Insert text here</a:t>
            </a:r>
          </a:p>
          <a:p>
            <a:pPr lvl="1"/>
            <a:r>
              <a:rPr lang="en-GB"/>
              <a:t>Second level</a:t>
            </a:r>
          </a:p>
          <a:p>
            <a:pPr lvl="2"/>
            <a:r>
              <a:rPr lang="en-GB"/>
              <a:t>Third level</a:t>
            </a:r>
          </a:p>
          <a:p>
            <a:pPr lvl="3"/>
            <a:r>
              <a:rPr lang="en-GB"/>
              <a:t>Fourth level</a:t>
            </a:r>
          </a:p>
          <a:p>
            <a:pPr lvl="4"/>
            <a:r>
              <a:rPr lang="en-GB"/>
              <a:t>Fifth level</a:t>
            </a:r>
          </a:p>
        </p:txBody>
      </p:sp>
      <p:sp>
        <p:nvSpPr>
          <p:cNvPr id="7" name="Title 1">
            <a:extLst>
              <a:ext uri="{FF2B5EF4-FFF2-40B4-BE49-F238E27FC236}">
                <a16:creationId xmlns:a16="http://schemas.microsoft.com/office/drawing/2014/main" id="{98BC834E-1EDC-DD02-7EEB-178EEB16B540}"/>
              </a:ext>
            </a:extLst>
          </p:cNvPr>
          <p:cNvSpPr>
            <a:spLocks noGrp="1"/>
          </p:cNvSpPr>
          <p:nvPr>
            <p:ph type="title" hasCustomPrompt="1"/>
          </p:nvPr>
        </p:nvSpPr>
        <p:spPr>
          <a:xfrm>
            <a:off x="450733" y="460771"/>
            <a:ext cx="10214489" cy="553998"/>
          </a:xfrm>
        </p:spPr>
        <p:txBody>
          <a:bodyPr/>
          <a:lstStyle>
            <a:lvl1pPr>
              <a:defRPr sz="3199"/>
            </a:lvl1pPr>
          </a:lstStyle>
          <a:p>
            <a:r>
              <a:rPr lang="en-GB"/>
              <a:t>Insert title here</a:t>
            </a:r>
          </a:p>
        </p:txBody>
      </p:sp>
      <p:grpSp>
        <p:nvGrpSpPr>
          <p:cNvPr id="2" name="Group 1">
            <a:extLst>
              <a:ext uri="{FF2B5EF4-FFF2-40B4-BE49-F238E27FC236}">
                <a16:creationId xmlns:a16="http://schemas.microsoft.com/office/drawing/2014/main" id="{5270DD7F-F374-E48D-CA97-24AA05B24FEE}"/>
              </a:ext>
            </a:extLst>
          </p:cNvPr>
          <p:cNvGrpSpPr/>
          <p:nvPr userDrawn="1"/>
        </p:nvGrpSpPr>
        <p:grpSpPr>
          <a:xfrm>
            <a:off x="-2177850" y="1"/>
            <a:ext cx="2116359" cy="4354799"/>
            <a:chOff x="-2170726" y="0"/>
            <a:chExt cx="2116910" cy="4354799"/>
          </a:xfrm>
        </p:grpSpPr>
        <p:grpSp>
          <p:nvGrpSpPr>
            <p:cNvPr id="4" name="Group 3">
              <a:extLst>
                <a:ext uri="{FF2B5EF4-FFF2-40B4-BE49-F238E27FC236}">
                  <a16:creationId xmlns:a16="http://schemas.microsoft.com/office/drawing/2014/main" id="{6521D1E2-E65C-DA9C-DAEF-6D24A72C709B}"/>
                </a:ext>
              </a:extLst>
            </p:cNvPr>
            <p:cNvGrpSpPr/>
            <p:nvPr userDrawn="1"/>
          </p:nvGrpSpPr>
          <p:grpSpPr>
            <a:xfrm>
              <a:off x="-2170726" y="0"/>
              <a:ext cx="2116910" cy="4354799"/>
              <a:chOff x="1841345" y="1593847"/>
              <a:chExt cx="2116910" cy="4354799"/>
            </a:xfrm>
          </p:grpSpPr>
          <p:sp>
            <p:nvSpPr>
              <p:cNvPr id="37" name="Rectangle 36">
                <a:extLst>
                  <a:ext uri="{FF2B5EF4-FFF2-40B4-BE49-F238E27FC236}">
                    <a16:creationId xmlns:a16="http://schemas.microsoft.com/office/drawing/2014/main" id="{72FB8CE9-34C5-6F48-8B72-C07EEC4FB158}"/>
                  </a:ext>
                </a:extLst>
              </p:cNvPr>
              <p:cNvSpPr/>
              <p:nvPr/>
            </p:nvSpPr>
            <p:spPr>
              <a:xfrm>
                <a:off x="1841345" y="1593847"/>
                <a:ext cx="2094954" cy="4354799"/>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333333"/>
                  </a:solidFill>
                </a:endParaRPr>
              </a:p>
            </p:txBody>
          </p:sp>
          <p:sp>
            <p:nvSpPr>
              <p:cNvPr id="38" name="Rectangle 37">
                <a:extLst>
                  <a:ext uri="{FF2B5EF4-FFF2-40B4-BE49-F238E27FC236}">
                    <a16:creationId xmlns:a16="http://schemas.microsoft.com/office/drawing/2014/main" id="{B9DE7187-6466-A951-1990-C40E1883B859}"/>
                  </a:ext>
                </a:extLst>
              </p:cNvPr>
              <p:cNvSpPr/>
              <p:nvPr/>
            </p:nvSpPr>
            <p:spPr>
              <a:xfrm>
                <a:off x="1841345" y="1593847"/>
                <a:ext cx="2094953" cy="6882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799">
                  <a:solidFill>
                    <a:srgbClr val="333333"/>
                  </a:solidFill>
                </a:endParaRPr>
              </a:p>
            </p:txBody>
          </p:sp>
          <p:sp>
            <p:nvSpPr>
              <p:cNvPr id="39" name="TextBox 38">
                <a:extLst>
                  <a:ext uri="{FF2B5EF4-FFF2-40B4-BE49-F238E27FC236}">
                    <a16:creationId xmlns:a16="http://schemas.microsoft.com/office/drawing/2014/main" id="{48A9345C-B8DB-5F7C-BFBD-EA24EAA0ABD8}"/>
                  </a:ext>
                </a:extLst>
              </p:cNvPr>
              <p:cNvSpPr txBox="1"/>
              <p:nvPr/>
            </p:nvSpPr>
            <p:spPr>
              <a:xfrm>
                <a:off x="1986125" y="1707138"/>
                <a:ext cx="1805394" cy="461665"/>
              </a:xfrm>
              <a:prstGeom prst="rect">
                <a:avLst/>
              </a:prstGeom>
              <a:noFill/>
            </p:spPr>
            <p:txBody>
              <a:bodyPr wrap="square" rtlCol="0">
                <a:spAutoFit/>
              </a:bodyPr>
              <a:lstStyle/>
              <a:p>
                <a:pPr algn="ctr"/>
                <a:r>
                  <a:rPr lang="en-GB" sz="1200">
                    <a:solidFill>
                      <a:srgbClr val="333333"/>
                    </a:solidFill>
                    <a:latin typeface="+mn-lt"/>
                  </a:rPr>
                  <a:t>HOW TO USE BULLET POINTS</a:t>
                </a:r>
              </a:p>
            </p:txBody>
          </p:sp>
          <p:sp>
            <p:nvSpPr>
              <p:cNvPr id="40" name="TextBox 39">
                <a:extLst>
                  <a:ext uri="{FF2B5EF4-FFF2-40B4-BE49-F238E27FC236}">
                    <a16:creationId xmlns:a16="http://schemas.microsoft.com/office/drawing/2014/main" id="{59C00FD4-5FC7-1598-E0D7-926FEC336725}"/>
                  </a:ext>
                </a:extLst>
              </p:cNvPr>
              <p:cNvSpPr txBox="1"/>
              <p:nvPr/>
            </p:nvSpPr>
            <p:spPr>
              <a:xfrm>
                <a:off x="1863302" y="4421432"/>
                <a:ext cx="2094953" cy="553998"/>
              </a:xfrm>
              <a:prstGeom prst="rect">
                <a:avLst/>
              </a:prstGeom>
              <a:noFill/>
            </p:spPr>
            <p:txBody>
              <a:bodyPr wrap="square" rtlCol="0">
                <a:spAutoFit/>
              </a:bodyPr>
              <a:lstStyle/>
              <a:p>
                <a:r>
                  <a:rPr lang="en-GB" sz="1000" b="1">
                    <a:solidFill>
                      <a:srgbClr val="333333"/>
                    </a:solidFill>
                  </a:rPr>
                  <a:t>3. </a:t>
                </a:r>
                <a:r>
                  <a:rPr lang="en-GB" sz="1000">
                    <a:solidFill>
                      <a:srgbClr val="333333"/>
                    </a:solidFill>
                  </a:rPr>
                  <a:t>If you want to remove them, just click the </a:t>
                </a:r>
                <a:r>
                  <a:rPr lang="en-GB" sz="1000" b="0">
                    <a:solidFill>
                      <a:srgbClr val="333333"/>
                    </a:solidFill>
                    <a:latin typeface="Arial" panose="020B0604020202020204" pitchFamily="34" charset="0"/>
                  </a:rPr>
                  <a:t>Decrease List Level </a:t>
                </a:r>
                <a:r>
                  <a:rPr lang="en-GB" sz="1000" b="0">
                    <a:solidFill>
                      <a:srgbClr val="333333"/>
                    </a:solidFill>
                  </a:rPr>
                  <a:t>button.</a:t>
                </a:r>
                <a:endParaRPr lang="en-GB" sz="1000" b="1">
                  <a:solidFill>
                    <a:srgbClr val="333333"/>
                  </a:solidFill>
                </a:endParaRPr>
              </a:p>
            </p:txBody>
          </p:sp>
          <p:sp>
            <p:nvSpPr>
              <p:cNvPr id="44" name="TextBox 43">
                <a:extLst>
                  <a:ext uri="{FF2B5EF4-FFF2-40B4-BE49-F238E27FC236}">
                    <a16:creationId xmlns:a16="http://schemas.microsoft.com/office/drawing/2014/main" id="{3A385CF8-642B-1633-7A9A-B285333E3B53}"/>
                  </a:ext>
                </a:extLst>
              </p:cNvPr>
              <p:cNvSpPr txBox="1"/>
              <p:nvPr/>
            </p:nvSpPr>
            <p:spPr>
              <a:xfrm>
                <a:off x="1863302" y="2358061"/>
                <a:ext cx="2094953" cy="553998"/>
              </a:xfrm>
              <a:prstGeom prst="rect">
                <a:avLst/>
              </a:prstGeom>
              <a:noFill/>
            </p:spPr>
            <p:txBody>
              <a:bodyPr wrap="square" rtlCol="0">
                <a:spAutoFit/>
              </a:bodyPr>
              <a:lstStyle/>
              <a:p>
                <a:r>
                  <a:rPr lang="en-GB" sz="1000" b="1">
                    <a:solidFill>
                      <a:srgbClr val="333333"/>
                    </a:solidFill>
                  </a:rPr>
                  <a:t>1. </a:t>
                </a:r>
                <a:r>
                  <a:rPr lang="en-GB" sz="1000">
                    <a:solidFill>
                      <a:srgbClr val="333333"/>
                    </a:solidFill>
                  </a:rPr>
                  <a:t>If you want to use your pre-formatted bullets, click on the </a:t>
                </a:r>
                <a:r>
                  <a:rPr lang="en-GB" sz="1000" b="0">
                    <a:solidFill>
                      <a:srgbClr val="333333"/>
                    </a:solidFill>
                    <a:latin typeface="Arial" panose="020B0604020202020204" pitchFamily="34" charset="0"/>
                  </a:rPr>
                  <a:t>Increase List Level </a:t>
                </a:r>
                <a:r>
                  <a:rPr lang="en-GB" sz="1000" b="0">
                    <a:solidFill>
                      <a:srgbClr val="333333"/>
                    </a:solidFill>
                  </a:rPr>
                  <a:t>button.</a:t>
                </a:r>
              </a:p>
            </p:txBody>
          </p:sp>
          <p:sp>
            <p:nvSpPr>
              <p:cNvPr id="45" name="TextBox 44">
                <a:extLst>
                  <a:ext uri="{FF2B5EF4-FFF2-40B4-BE49-F238E27FC236}">
                    <a16:creationId xmlns:a16="http://schemas.microsoft.com/office/drawing/2014/main" id="{8C25AE47-7A42-B3B4-E9F6-4E403B67D468}"/>
                  </a:ext>
                </a:extLst>
              </p:cNvPr>
              <p:cNvSpPr txBox="1"/>
              <p:nvPr/>
            </p:nvSpPr>
            <p:spPr>
              <a:xfrm>
                <a:off x="1863302" y="3822005"/>
                <a:ext cx="2094953" cy="553998"/>
              </a:xfrm>
              <a:prstGeom prst="rect">
                <a:avLst/>
              </a:prstGeom>
              <a:noFill/>
            </p:spPr>
            <p:txBody>
              <a:bodyPr wrap="square" rtlCol="0">
                <a:spAutoFit/>
              </a:bodyPr>
              <a:lstStyle/>
              <a:p>
                <a:r>
                  <a:rPr lang="en-GB" sz="1000" b="1">
                    <a:solidFill>
                      <a:srgbClr val="333333"/>
                    </a:solidFill>
                  </a:rPr>
                  <a:t>2. </a:t>
                </a:r>
                <a:r>
                  <a:rPr lang="en-GB" sz="1000">
                    <a:solidFill>
                      <a:srgbClr val="333333"/>
                    </a:solidFill>
                  </a:rPr>
                  <a:t>To indent your bullets </a:t>
                </a:r>
                <a:br>
                  <a:rPr lang="en-GB" sz="1000">
                    <a:solidFill>
                      <a:srgbClr val="333333"/>
                    </a:solidFill>
                  </a:rPr>
                </a:br>
                <a:r>
                  <a:rPr lang="en-GB" sz="1000">
                    <a:solidFill>
                      <a:srgbClr val="333333"/>
                    </a:solidFill>
                  </a:rPr>
                  <a:t>to the next level, click on</a:t>
                </a:r>
                <a:r>
                  <a:rPr lang="en-GB" sz="1000" b="1">
                    <a:solidFill>
                      <a:srgbClr val="333333"/>
                    </a:solidFill>
                  </a:rPr>
                  <a:t> </a:t>
                </a:r>
                <a:r>
                  <a:rPr lang="en-GB" sz="1000" b="0">
                    <a:solidFill>
                      <a:srgbClr val="333333"/>
                    </a:solidFill>
                    <a:latin typeface="Arial" panose="020B0604020202020204" pitchFamily="34" charset="0"/>
                  </a:rPr>
                  <a:t>Increase List Level </a:t>
                </a:r>
                <a:r>
                  <a:rPr lang="en-GB" sz="1000" b="0">
                    <a:solidFill>
                      <a:srgbClr val="333333"/>
                    </a:solidFill>
                  </a:rPr>
                  <a:t>again</a:t>
                </a:r>
                <a:r>
                  <a:rPr lang="en-GB" sz="1000">
                    <a:solidFill>
                      <a:srgbClr val="333333"/>
                    </a:solidFill>
                  </a:rPr>
                  <a:t>.</a:t>
                </a:r>
              </a:p>
            </p:txBody>
          </p:sp>
        </p:grpSp>
        <p:pic>
          <p:nvPicPr>
            <p:cNvPr id="9" name="Picture 8">
              <a:extLst>
                <a:ext uri="{FF2B5EF4-FFF2-40B4-BE49-F238E27FC236}">
                  <a16:creationId xmlns:a16="http://schemas.microsoft.com/office/drawing/2014/main" id="{F2C624BE-A833-9FBF-8802-3EBDF6E8DCBB}"/>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743959" y="1421385"/>
              <a:ext cx="1257300" cy="733425"/>
            </a:xfrm>
            <a:prstGeom prst="rect">
              <a:avLst/>
            </a:prstGeom>
          </p:spPr>
        </p:pic>
        <p:sp>
          <p:nvSpPr>
            <p:cNvPr id="12" name="Oval 11">
              <a:extLst>
                <a:ext uri="{FF2B5EF4-FFF2-40B4-BE49-F238E27FC236}">
                  <a16:creationId xmlns:a16="http://schemas.microsoft.com/office/drawing/2014/main" id="{57C68137-3F6B-E81B-E6D9-804827414F7A}"/>
                </a:ext>
              </a:extLst>
            </p:cNvPr>
            <p:cNvSpPr/>
            <p:nvPr userDrawn="1"/>
          </p:nvSpPr>
          <p:spPr>
            <a:xfrm>
              <a:off x="-833829" y="1427869"/>
              <a:ext cx="365461" cy="365461"/>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Aft>
                  <a:spcPts val="600"/>
                </a:spcAft>
              </a:pPr>
              <a:endParaRPr lang="en-GB" sz="1400"/>
            </a:p>
          </p:txBody>
        </p:sp>
        <p:pic>
          <p:nvPicPr>
            <p:cNvPr id="34" name="Picture 33">
              <a:extLst>
                <a:ext uri="{FF2B5EF4-FFF2-40B4-BE49-F238E27FC236}">
                  <a16:creationId xmlns:a16="http://schemas.microsoft.com/office/drawing/2014/main" id="{B71B8E84-EBEA-3DAB-B12F-089ED3E8F774}"/>
                </a:ext>
              </a:extLst>
            </p:cNvPr>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1743959" y="3490852"/>
              <a:ext cx="1257300" cy="723900"/>
            </a:xfrm>
            <a:prstGeom prst="rect">
              <a:avLst/>
            </a:prstGeom>
          </p:spPr>
        </p:pic>
        <p:sp>
          <p:nvSpPr>
            <p:cNvPr id="35" name="Oval 34">
              <a:extLst>
                <a:ext uri="{FF2B5EF4-FFF2-40B4-BE49-F238E27FC236}">
                  <a16:creationId xmlns:a16="http://schemas.microsoft.com/office/drawing/2014/main" id="{1216AB21-D55F-F08A-28BC-55C61CAD7DAF}"/>
                </a:ext>
              </a:extLst>
            </p:cNvPr>
            <p:cNvSpPr/>
            <p:nvPr userDrawn="1"/>
          </p:nvSpPr>
          <p:spPr>
            <a:xfrm>
              <a:off x="-1055285" y="3502818"/>
              <a:ext cx="365461" cy="365461"/>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Aft>
                  <a:spcPts val="600"/>
                </a:spcAft>
              </a:pPr>
              <a:endParaRPr lang="en-GB" sz="1400"/>
            </a:p>
          </p:txBody>
        </p:sp>
      </p:grpSp>
      <p:grpSp>
        <p:nvGrpSpPr>
          <p:cNvPr id="46" name="Group 45">
            <a:extLst>
              <a:ext uri="{FF2B5EF4-FFF2-40B4-BE49-F238E27FC236}">
                <a16:creationId xmlns:a16="http://schemas.microsoft.com/office/drawing/2014/main" id="{75A28A75-FD5E-47C5-5895-6F76EFFF5AFC}"/>
              </a:ext>
            </a:extLst>
          </p:cNvPr>
          <p:cNvGrpSpPr/>
          <p:nvPr userDrawn="1"/>
        </p:nvGrpSpPr>
        <p:grpSpPr>
          <a:xfrm>
            <a:off x="12284372" y="-2519"/>
            <a:ext cx="2158893" cy="6092540"/>
            <a:chOff x="-2179314" y="4463260"/>
            <a:chExt cx="2159455" cy="6092540"/>
          </a:xfrm>
        </p:grpSpPr>
        <p:sp>
          <p:nvSpPr>
            <p:cNvPr id="47" name="Rectangle 46">
              <a:extLst>
                <a:ext uri="{FF2B5EF4-FFF2-40B4-BE49-F238E27FC236}">
                  <a16:creationId xmlns:a16="http://schemas.microsoft.com/office/drawing/2014/main" id="{4080C8DD-48A9-9893-070D-0C603781C6BB}"/>
                </a:ext>
              </a:extLst>
            </p:cNvPr>
            <p:cNvSpPr/>
            <p:nvPr/>
          </p:nvSpPr>
          <p:spPr>
            <a:xfrm>
              <a:off x="-2178628" y="4464456"/>
              <a:ext cx="2094954" cy="6091344"/>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chemeClr val="bg1"/>
                </a:solidFill>
              </a:endParaRPr>
            </a:p>
          </p:txBody>
        </p:sp>
        <p:sp>
          <p:nvSpPr>
            <p:cNvPr id="48" name="Rectangle 47">
              <a:extLst>
                <a:ext uri="{FF2B5EF4-FFF2-40B4-BE49-F238E27FC236}">
                  <a16:creationId xmlns:a16="http://schemas.microsoft.com/office/drawing/2014/main" id="{F4A28AD1-3F81-3257-34B3-2002132811C8}"/>
                </a:ext>
              </a:extLst>
            </p:cNvPr>
            <p:cNvSpPr/>
            <p:nvPr/>
          </p:nvSpPr>
          <p:spPr>
            <a:xfrm>
              <a:off x="-2178417" y="4463260"/>
              <a:ext cx="2094743" cy="7043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799">
                <a:solidFill>
                  <a:schemeClr val="bg1"/>
                </a:solidFill>
              </a:endParaRPr>
            </a:p>
          </p:txBody>
        </p:sp>
        <p:sp>
          <p:nvSpPr>
            <p:cNvPr id="49" name="TextBox 48">
              <a:extLst>
                <a:ext uri="{FF2B5EF4-FFF2-40B4-BE49-F238E27FC236}">
                  <a16:creationId xmlns:a16="http://schemas.microsoft.com/office/drawing/2014/main" id="{D07B6EE1-01E0-351F-75DB-94B2A9345BD2}"/>
                </a:ext>
              </a:extLst>
            </p:cNvPr>
            <p:cNvSpPr txBox="1"/>
            <p:nvPr/>
          </p:nvSpPr>
          <p:spPr>
            <a:xfrm>
              <a:off x="-1906847" y="4580276"/>
              <a:ext cx="1526050" cy="461665"/>
            </a:xfrm>
            <a:prstGeom prst="rect">
              <a:avLst/>
            </a:prstGeom>
            <a:noFill/>
          </p:spPr>
          <p:txBody>
            <a:bodyPr wrap="square" rtlCol="0">
              <a:spAutoFit/>
            </a:bodyPr>
            <a:lstStyle/>
            <a:p>
              <a:pPr algn="ctr"/>
              <a:r>
                <a:rPr lang="en-GB" sz="1200">
                  <a:solidFill>
                    <a:srgbClr val="333333"/>
                  </a:solidFill>
                  <a:latin typeface="+mn-lt"/>
                </a:rPr>
                <a:t>HOW TO INSERT A TABLE</a:t>
              </a:r>
            </a:p>
          </p:txBody>
        </p:sp>
        <p:sp>
          <p:nvSpPr>
            <p:cNvPr id="50" name="TextBox 49">
              <a:extLst>
                <a:ext uri="{FF2B5EF4-FFF2-40B4-BE49-F238E27FC236}">
                  <a16:creationId xmlns:a16="http://schemas.microsoft.com/office/drawing/2014/main" id="{970F0B5D-D79D-8D43-56B3-481BF450161C}"/>
                </a:ext>
              </a:extLst>
            </p:cNvPr>
            <p:cNvSpPr txBox="1"/>
            <p:nvPr/>
          </p:nvSpPr>
          <p:spPr>
            <a:xfrm>
              <a:off x="-2179314" y="5881307"/>
              <a:ext cx="2159455" cy="707886"/>
            </a:xfrm>
            <a:prstGeom prst="rect">
              <a:avLst/>
            </a:prstGeom>
            <a:noFill/>
          </p:spPr>
          <p:txBody>
            <a:bodyPr wrap="square" rtlCol="0">
              <a:normAutofit/>
            </a:bodyPr>
            <a:lstStyle/>
            <a:p>
              <a:r>
                <a:rPr lang="en-GB" sz="1000" b="0">
                  <a:solidFill>
                    <a:srgbClr val="333333"/>
                  </a:solidFill>
                </a:rPr>
                <a:t>1. To use the table we have designed for you,  click on the table and go to Table Tools &gt; Format in the top ribbon. </a:t>
              </a:r>
            </a:p>
          </p:txBody>
        </p:sp>
        <p:sp>
          <p:nvSpPr>
            <p:cNvPr id="51" name="TextBox 50">
              <a:extLst>
                <a:ext uri="{FF2B5EF4-FFF2-40B4-BE49-F238E27FC236}">
                  <a16:creationId xmlns:a16="http://schemas.microsoft.com/office/drawing/2014/main" id="{7941BD40-B7D5-F5E3-8A58-5AF354CB518A}"/>
                </a:ext>
              </a:extLst>
            </p:cNvPr>
            <p:cNvSpPr txBox="1"/>
            <p:nvPr/>
          </p:nvSpPr>
          <p:spPr>
            <a:xfrm>
              <a:off x="-2179314" y="6549357"/>
              <a:ext cx="1922139" cy="707886"/>
            </a:xfrm>
            <a:prstGeom prst="rect">
              <a:avLst/>
            </a:prstGeom>
            <a:noFill/>
          </p:spPr>
          <p:txBody>
            <a:bodyPr wrap="square" rtlCol="0">
              <a:normAutofit/>
            </a:bodyPr>
            <a:lstStyle/>
            <a:p>
              <a:r>
                <a:rPr lang="en-GB" sz="1000" b="0">
                  <a:solidFill>
                    <a:srgbClr val="333333"/>
                  </a:solidFill>
                </a:rPr>
                <a:t>2.  You can choose to delete or insert more rows and columns to your table to suit your content.</a:t>
              </a:r>
            </a:p>
          </p:txBody>
        </p:sp>
        <p:sp>
          <p:nvSpPr>
            <p:cNvPr id="52" name="TextBox 51">
              <a:extLst>
                <a:ext uri="{FF2B5EF4-FFF2-40B4-BE49-F238E27FC236}">
                  <a16:creationId xmlns:a16="http://schemas.microsoft.com/office/drawing/2014/main" id="{A3DF8FA2-80A5-3973-CCCD-63FCE54CC158}"/>
                </a:ext>
              </a:extLst>
            </p:cNvPr>
            <p:cNvSpPr txBox="1"/>
            <p:nvPr/>
          </p:nvSpPr>
          <p:spPr>
            <a:xfrm>
              <a:off x="-2179314" y="7252770"/>
              <a:ext cx="2159455" cy="553998"/>
            </a:xfrm>
            <a:prstGeom prst="rect">
              <a:avLst/>
            </a:prstGeom>
            <a:noFill/>
          </p:spPr>
          <p:txBody>
            <a:bodyPr wrap="square" rtlCol="0">
              <a:normAutofit/>
            </a:bodyPr>
            <a:lstStyle/>
            <a:p>
              <a:r>
                <a:rPr lang="en-GB" sz="1000" b="0">
                  <a:solidFill>
                    <a:srgbClr val="333333"/>
                  </a:solidFill>
                </a:rPr>
                <a:t>3. You can either copy old content from another table or type straight into this one.</a:t>
              </a:r>
            </a:p>
          </p:txBody>
        </p:sp>
        <p:sp>
          <p:nvSpPr>
            <p:cNvPr id="56" name="TextBox 55">
              <a:extLst>
                <a:ext uri="{FF2B5EF4-FFF2-40B4-BE49-F238E27FC236}">
                  <a16:creationId xmlns:a16="http://schemas.microsoft.com/office/drawing/2014/main" id="{A6478956-8C56-5A4B-E4F5-53DC5A54956E}"/>
                </a:ext>
              </a:extLst>
            </p:cNvPr>
            <p:cNvSpPr txBox="1"/>
            <p:nvPr/>
          </p:nvSpPr>
          <p:spPr>
            <a:xfrm>
              <a:off x="-2179314" y="5182194"/>
              <a:ext cx="2159455" cy="707886"/>
            </a:xfrm>
            <a:prstGeom prst="rect">
              <a:avLst/>
            </a:prstGeom>
            <a:noFill/>
          </p:spPr>
          <p:txBody>
            <a:bodyPr wrap="square" rtlCol="0">
              <a:spAutoFit/>
            </a:bodyPr>
            <a:lstStyle/>
            <a:p>
              <a:r>
                <a:rPr lang="en-GB" sz="1000" b="0">
                  <a:solidFill>
                    <a:srgbClr val="333333"/>
                  </a:solidFill>
                </a:rPr>
                <a:t>We have designed and created a table for you. This can be found on the table slide when you open your template.</a:t>
              </a:r>
              <a:endParaRPr lang="en-GB" sz="1000" b="0">
                <a:solidFill>
                  <a:schemeClr val="accent1"/>
                </a:solidFill>
              </a:endParaRPr>
            </a:p>
          </p:txBody>
        </p:sp>
        <p:sp>
          <p:nvSpPr>
            <p:cNvPr id="57" name="Rectangle 56">
              <a:extLst>
                <a:ext uri="{FF2B5EF4-FFF2-40B4-BE49-F238E27FC236}">
                  <a16:creationId xmlns:a16="http://schemas.microsoft.com/office/drawing/2014/main" id="{45F3DD0F-410A-A1F9-8937-DB913183F80F}"/>
                </a:ext>
              </a:extLst>
            </p:cNvPr>
            <p:cNvSpPr/>
            <p:nvPr/>
          </p:nvSpPr>
          <p:spPr>
            <a:xfrm>
              <a:off x="-2178628" y="7884820"/>
              <a:ext cx="2094954" cy="3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fontScale="25000" lnSpcReduction="20000"/>
            </a:bodyPr>
            <a:lstStyle/>
            <a:p>
              <a:pPr algn="ctr"/>
              <a:endParaRPr lang="en-GB" sz="1799">
                <a:solidFill>
                  <a:schemeClr val="bg1"/>
                </a:solidFill>
              </a:endParaRPr>
            </a:p>
          </p:txBody>
        </p:sp>
        <p:sp>
          <p:nvSpPr>
            <p:cNvPr id="58" name="TextBox 57">
              <a:extLst>
                <a:ext uri="{FF2B5EF4-FFF2-40B4-BE49-F238E27FC236}">
                  <a16:creationId xmlns:a16="http://schemas.microsoft.com/office/drawing/2014/main" id="{E3B24CAE-0B1A-EC21-3642-63FC6E825762}"/>
                </a:ext>
              </a:extLst>
            </p:cNvPr>
            <p:cNvSpPr txBox="1"/>
            <p:nvPr userDrawn="1"/>
          </p:nvSpPr>
          <p:spPr>
            <a:xfrm>
              <a:off x="-2179314" y="7976349"/>
              <a:ext cx="2159455" cy="553998"/>
            </a:xfrm>
            <a:prstGeom prst="rect">
              <a:avLst/>
            </a:prstGeom>
            <a:noFill/>
          </p:spPr>
          <p:txBody>
            <a:bodyPr wrap="square" rtlCol="0">
              <a:normAutofit/>
            </a:bodyPr>
            <a:lstStyle/>
            <a:p>
              <a:r>
                <a:rPr lang="en-GB" sz="1000" b="0">
                  <a:solidFill>
                    <a:srgbClr val="333333"/>
                  </a:solidFill>
                  <a:latin typeface="Arial" panose="020B0604020202020204" pitchFamily="34" charset="0"/>
                </a:rPr>
                <a:t>You can insert the default table design into the placeholder.</a:t>
              </a:r>
              <a:endParaRPr lang="en-GB" sz="1000" b="0">
                <a:solidFill>
                  <a:schemeClr val="accent1"/>
                </a:solidFill>
                <a:latin typeface="Arial" panose="020B0604020202020204" pitchFamily="34" charset="0"/>
              </a:endParaRPr>
            </a:p>
          </p:txBody>
        </p:sp>
        <p:sp>
          <p:nvSpPr>
            <p:cNvPr id="59" name="TextBox 58">
              <a:extLst>
                <a:ext uri="{FF2B5EF4-FFF2-40B4-BE49-F238E27FC236}">
                  <a16:creationId xmlns:a16="http://schemas.microsoft.com/office/drawing/2014/main" id="{A17E9562-FD82-4ED3-59F0-E8F3A150A1C9}"/>
                </a:ext>
              </a:extLst>
            </p:cNvPr>
            <p:cNvSpPr txBox="1"/>
            <p:nvPr userDrawn="1"/>
          </p:nvSpPr>
          <p:spPr>
            <a:xfrm>
              <a:off x="-2179313" y="8502483"/>
              <a:ext cx="1998696" cy="707886"/>
            </a:xfrm>
            <a:prstGeom prst="rect">
              <a:avLst/>
            </a:prstGeom>
            <a:noFill/>
          </p:spPr>
          <p:txBody>
            <a:bodyPr wrap="square" rtlCol="0">
              <a:spAutoFit/>
            </a:bodyPr>
            <a:lstStyle>
              <a:defPPr>
                <a:defRPr lang="en-US"/>
              </a:defPPr>
              <a:lvl1pPr>
                <a:defRPr sz="1000" b="0">
                  <a:solidFill>
                    <a:srgbClr val="333333"/>
                  </a:solidFill>
                </a:defRPr>
              </a:lvl1pPr>
            </a:lstStyle>
            <a:p>
              <a:pPr lvl="0"/>
              <a:r>
                <a:rPr lang="en-GB" sz="1000"/>
                <a:t>1. Click on the icon in the middle of the placeholder and choose the amount of rows and columns you need.</a:t>
              </a:r>
            </a:p>
          </p:txBody>
        </p:sp>
        <p:sp>
          <p:nvSpPr>
            <p:cNvPr id="60" name="TextBox 59">
              <a:extLst>
                <a:ext uri="{FF2B5EF4-FFF2-40B4-BE49-F238E27FC236}">
                  <a16:creationId xmlns:a16="http://schemas.microsoft.com/office/drawing/2014/main" id="{18680C8D-D89A-BE2D-6B19-CDB1AE65D03F}"/>
                </a:ext>
              </a:extLst>
            </p:cNvPr>
            <p:cNvSpPr txBox="1"/>
            <p:nvPr userDrawn="1"/>
          </p:nvSpPr>
          <p:spPr>
            <a:xfrm>
              <a:off x="-2179313" y="9713030"/>
              <a:ext cx="1846141" cy="707886"/>
            </a:xfrm>
            <a:prstGeom prst="rect">
              <a:avLst/>
            </a:prstGeom>
            <a:noFill/>
          </p:spPr>
          <p:txBody>
            <a:bodyPr wrap="square" rtlCol="0">
              <a:spAutoFit/>
            </a:bodyPr>
            <a:lstStyle>
              <a:defPPr>
                <a:defRPr lang="en-US"/>
              </a:defPPr>
              <a:lvl1pPr>
                <a:defRPr sz="1000" b="0">
                  <a:solidFill>
                    <a:srgbClr val="333333"/>
                  </a:solidFill>
                </a:defRPr>
              </a:lvl1pPr>
            </a:lstStyle>
            <a:p>
              <a:pPr lvl="0"/>
              <a:r>
                <a:rPr lang="en-GB" sz="1000"/>
                <a:t>3. You can also use tools on the Layout tab to evenly distribute your rows and columns.</a:t>
              </a:r>
            </a:p>
          </p:txBody>
        </p:sp>
        <p:sp>
          <p:nvSpPr>
            <p:cNvPr id="61" name="TextBox 60">
              <a:extLst>
                <a:ext uri="{FF2B5EF4-FFF2-40B4-BE49-F238E27FC236}">
                  <a16:creationId xmlns:a16="http://schemas.microsoft.com/office/drawing/2014/main" id="{ED3BE45E-9027-B490-CCDE-E96EB8886EA7}"/>
                </a:ext>
              </a:extLst>
            </p:cNvPr>
            <p:cNvSpPr txBox="1"/>
            <p:nvPr userDrawn="1"/>
          </p:nvSpPr>
          <p:spPr>
            <a:xfrm>
              <a:off x="-2179313" y="9208158"/>
              <a:ext cx="1998696" cy="553998"/>
            </a:xfrm>
            <a:prstGeom prst="rect">
              <a:avLst/>
            </a:prstGeom>
            <a:noFill/>
          </p:spPr>
          <p:txBody>
            <a:bodyPr wrap="square" rtlCol="0">
              <a:spAutoFit/>
            </a:bodyPr>
            <a:lstStyle>
              <a:defPPr>
                <a:defRPr lang="en-US"/>
              </a:defPPr>
              <a:lvl1pPr>
                <a:defRPr sz="1000" b="0">
                  <a:solidFill>
                    <a:srgbClr val="333333"/>
                  </a:solidFill>
                </a:defRPr>
              </a:lvl1pPr>
            </a:lstStyle>
            <a:p>
              <a:pPr lvl="0"/>
              <a:r>
                <a:rPr lang="en-GB" sz="1000"/>
                <a:t>2. Use the other table style options to design the table to how you need it.</a:t>
              </a:r>
            </a:p>
          </p:txBody>
        </p:sp>
      </p:grpSp>
      <p:sp>
        <p:nvSpPr>
          <p:cNvPr id="63" name="Text Placeholder 43">
            <a:extLst>
              <a:ext uri="{FF2B5EF4-FFF2-40B4-BE49-F238E27FC236}">
                <a16:creationId xmlns:a16="http://schemas.microsoft.com/office/drawing/2014/main" id="{779E4127-E3D1-00F2-EA1C-C625CFC20347}"/>
              </a:ext>
            </a:extLst>
          </p:cNvPr>
          <p:cNvSpPr>
            <a:spLocks noGrp="1"/>
          </p:cNvSpPr>
          <p:nvPr>
            <p:ph type="body" sz="quarter" idx="72"/>
          </p:nvPr>
        </p:nvSpPr>
        <p:spPr>
          <a:xfrm>
            <a:off x="450733" y="1079501"/>
            <a:ext cx="10214489" cy="5873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pic>
        <p:nvPicPr>
          <p:cNvPr id="6" name="Graphic 5">
            <a:extLst>
              <a:ext uri="{FF2B5EF4-FFF2-40B4-BE49-F238E27FC236}">
                <a16:creationId xmlns:a16="http://schemas.microsoft.com/office/drawing/2014/main" id="{88ED18BD-8547-6A92-1D4D-6BB8DF50996B}"/>
              </a:ext>
            </a:extLst>
          </p:cNvPr>
          <p:cNvPicPr>
            <a:picLocks noChangeAspect="1"/>
          </p:cNvPicPr>
          <p:nvPr userDrawn="1"/>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0954264" y="449778"/>
            <a:ext cx="566076" cy="566223"/>
          </a:xfrm>
          <a:prstGeom prst="rect">
            <a:avLst/>
          </a:prstGeom>
        </p:spPr>
      </p:pic>
      <p:sp>
        <p:nvSpPr>
          <p:cNvPr id="55" name="Footer Placeholder 4">
            <a:extLst>
              <a:ext uri="{FF2B5EF4-FFF2-40B4-BE49-F238E27FC236}">
                <a16:creationId xmlns:a16="http://schemas.microsoft.com/office/drawing/2014/main" id="{195A3E53-9056-7325-A530-7A2A24BC742A}"/>
              </a:ext>
            </a:extLst>
          </p:cNvPr>
          <p:cNvSpPr>
            <a:spLocks noGrp="1"/>
          </p:cNvSpPr>
          <p:nvPr>
            <p:ph type="ftr" sz="quarter" idx="3"/>
          </p:nvPr>
        </p:nvSpPr>
        <p:spPr>
          <a:xfrm rot="5400000">
            <a:off x="8770654" y="3198629"/>
            <a:ext cx="6616800" cy="219543"/>
          </a:xfrm>
          <a:prstGeom prst="rect">
            <a:avLst/>
          </a:prstGeom>
          <a:solidFill>
            <a:schemeClr val="accent1"/>
          </a:solidFill>
        </p:spPr>
        <p:txBody>
          <a:bodyPr wrap="square" rtlCol="0" anchor="ctr">
            <a:noAutofit/>
          </a:bodyPr>
          <a:lstStyle>
            <a:lvl1pPr algn="ctr">
              <a:lnSpc>
                <a:spcPct val="100000"/>
              </a:lnSpc>
              <a:spcAft>
                <a:spcPts val="1200"/>
              </a:spcAft>
              <a:defRPr lang="en-GB" sz="900" b="0" spc="100" baseline="0" smtClean="0"/>
            </a:lvl1pPr>
          </a:lstStyle>
          <a:p>
            <a:r>
              <a:rPr lang="en-IN"/>
              <a:t>SECTION TITLE</a:t>
            </a:r>
          </a:p>
        </p:txBody>
      </p:sp>
      <p:sp>
        <p:nvSpPr>
          <p:cNvPr id="62" name="Slide Number Placeholder 46">
            <a:extLst>
              <a:ext uri="{FF2B5EF4-FFF2-40B4-BE49-F238E27FC236}">
                <a16:creationId xmlns:a16="http://schemas.microsoft.com/office/drawing/2014/main" id="{682FA36B-5936-B7DF-88B4-295C424F06BD}"/>
              </a:ext>
            </a:extLst>
          </p:cNvPr>
          <p:cNvSpPr>
            <a:spLocks noGrp="1"/>
          </p:cNvSpPr>
          <p:nvPr>
            <p:ph type="sldNum" sz="quarter" idx="34"/>
          </p:nvPr>
        </p:nvSpPr>
        <p:spPr>
          <a:xfrm>
            <a:off x="11967901" y="6617924"/>
            <a:ext cx="220924" cy="240077"/>
          </a:xfrm>
          <a:prstGeom prst="rect">
            <a:avLst/>
          </a:prstGeom>
          <a:solidFill>
            <a:schemeClr val="accent1"/>
          </a:solidFill>
        </p:spPr>
        <p:txBody>
          <a:bodyPr/>
          <a:lstStyle/>
          <a:p>
            <a:fld id="{BB07EAE1-021A-493C-B07F-6FE9E5D11BEB}" type="slidenum">
              <a:rPr lang="en-GB" smtClean="0"/>
              <a:pPr/>
              <a:t>‹#›</a:t>
            </a:fld>
            <a:endParaRPr lang="en-GB"/>
          </a:p>
        </p:txBody>
      </p:sp>
    </p:spTree>
    <p:custDataLst>
      <p:tags r:id="rId1"/>
    </p:custDataLst>
    <p:extLst>
      <p:ext uri="{BB962C8B-B14F-4D97-AF65-F5344CB8AC3E}">
        <p14:creationId xmlns:p14="http://schemas.microsoft.com/office/powerpoint/2010/main" val="3817991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06A09-98CF-FAC2-3708-AECC4360C651}"/>
              </a:ext>
            </a:extLst>
          </p:cNvPr>
          <p:cNvSpPr>
            <a:spLocks noGrp="1"/>
          </p:cNvSpPr>
          <p:nvPr>
            <p:ph type="title"/>
          </p:nvPr>
        </p:nvSpPr>
        <p:spPr>
          <a:xfrm>
            <a:off x="594205" y="557785"/>
            <a:ext cx="3594698" cy="2212313"/>
          </a:xfrm>
        </p:spPr>
        <p:txBody>
          <a:bodyPr anchor="t">
            <a:normAutofit/>
          </a:bodyPr>
          <a:lstStyle>
            <a:lvl1pPr>
              <a:defRPr sz="4976"/>
            </a:lvl1pPr>
          </a:lstStyle>
          <a:p>
            <a:r>
              <a:rPr lang="en-US"/>
              <a:t>Click to edit Master title style</a:t>
            </a:r>
          </a:p>
        </p:txBody>
      </p:sp>
      <p:sp>
        <p:nvSpPr>
          <p:cNvPr id="3" name="Picture Placeholder 2">
            <a:extLst>
              <a:ext uri="{FF2B5EF4-FFF2-40B4-BE49-F238E27FC236}">
                <a16:creationId xmlns:a16="http://schemas.microsoft.com/office/drawing/2014/main" id="{9571C769-CEC8-962A-01E6-15B0E056791E}"/>
              </a:ext>
            </a:extLst>
          </p:cNvPr>
          <p:cNvSpPr>
            <a:spLocks noGrp="1" noChangeAspect="1"/>
          </p:cNvSpPr>
          <p:nvPr>
            <p:ph type="pic" idx="1"/>
          </p:nvPr>
        </p:nvSpPr>
        <p:spPr>
          <a:xfrm>
            <a:off x="5062001" y="657103"/>
            <a:ext cx="6481999" cy="5555904"/>
          </a:xfrm>
        </p:spPr>
        <p:txBody>
          <a:bodyPr anchor="t"/>
          <a:lstStyle>
            <a:lvl1pPr marL="0" indent="0">
              <a:buNone/>
              <a:defRPr sz="5687"/>
            </a:lvl1pPr>
            <a:lvl2pPr marL="812582" indent="0">
              <a:buNone/>
              <a:defRPr sz="4976"/>
            </a:lvl2pPr>
            <a:lvl3pPr marL="1625163" indent="0">
              <a:buNone/>
              <a:defRPr sz="4266"/>
            </a:lvl3pPr>
            <a:lvl4pPr marL="2437745" indent="0">
              <a:buNone/>
              <a:defRPr sz="3555"/>
            </a:lvl4pPr>
            <a:lvl5pPr marL="3250326" indent="0">
              <a:buNone/>
              <a:defRPr sz="3555"/>
            </a:lvl5pPr>
            <a:lvl6pPr marL="4062908" indent="0">
              <a:buNone/>
              <a:defRPr sz="3555"/>
            </a:lvl6pPr>
            <a:lvl7pPr marL="4875489" indent="0">
              <a:buNone/>
              <a:defRPr sz="3555"/>
            </a:lvl7pPr>
            <a:lvl8pPr marL="5688071" indent="0">
              <a:buNone/>
              <a:defRPr sz="3555"/>
            </a:lvl8pPr>
            <a:lvl9pPr marL="6500652" indent="0">
              <a:buNone/>
              <a:defRPr sz="3555"/>
            </a:lvl9pPr>
          </a:lstStyle>
          <a:p>
            <a:endParaRPr/>
          </a:p>
        </p:txBody>
      </p:sp>
      <p:sp>
        <p:nvSpPr>
          <p:cNvPr id="4" name="Text Placeholder 3">
            <a:extLst>
              <a:ext uri="{FF2B5EF4-FFF2-40B4-BE49-F238E27FC236}">
                <a16:creationId xmlns:a16="http://schemas.microsoft.com/office/drawing/2014/main" id="{F32C4A61-EF2A-C5A5-B150-4448600B3937}"/>
              </a:ext>
            </a:extLst>
          </p:cNvPr>
          <p:cNvSpPr>
            <a:spLocks noGrp="1"/>
          </p:cNvSpPr>
          <p:nvPr>
            <p:ph type="body" sz="half" idx="2"/>
          </p:nvPr>
        </p:nvSpPr>
        <p:spPr>
          <a:xfrm>
            <a:off x="609442" y="2826137"/>
            <a:ext cx="3584652" cy="3434638"/>
          </a:xfrm>
        </p:spPr>
        <p:txBody>
          <a:bodyPr anchor="b"/>
          <a:lstStyle>
            <a:lvl1pPr marL="0" indent="0">
              <a:buNone/>
              <a:defRPr sz="2844"/>
            </a:lvl1pPr>
            <a:lvl2pPr marL="812582" indent="0">
              <a:buNone/>
              <a:defRPr sz="2488"/>
            </a:lvl2pPr>
            <a:lvl3pPr marL="1625163" indent="0">
              <a:buNone/>
              <a:defRPr sz="2133"/>
            </a:lvl3pPr>
            <a:lvl4pPr marL="2437745" indent="0">
              <a:buNone/>
              <a:defRPr sz="1777"/>
            </a:lvl4pPr>
            <a:lvl5pPr marL="3250326" indent="0">
              <a:buNone/>
              <a:defRPr sz="1777"/>
            </a:lvl5pPr>
            <a:lvl6pPr marL="4062908" indent="0">
              <a:buNone/>
              <a:defRPr sz="1777"/>
            </a:lvl6pPr>
            <a:lvl7pPr marL="4875489" indent="0">
              <a:buNone/>
              <a:defRPr sz="1777"/>
            </a:lvl7pPr>
            <a:lvl8pPr marL="5688071" indent="0">
              <a:buNone/>
              <a:defRPr sz="1777"/>
            </a:lvl8pPr>
            <a:lvl9pPr marL="6500652" indent="0">
              <a:buNone/>
              <a:defRPr sz="1777"/>
            </a:lvl9pPr>
          </a:lstStyle>
          <a:p>
            <a:pPr lvl="0"/>
            <a:r>
              <a:rPr lang="en-US"/>
              <a:t>Click to edit Master text styles</a:t>
            </a:r>
          </a:p>
        </p:txBody>
      </p:sp>
      <p:sp>
        <p:nvSpPr>
          <p:cNvPr id="5" name="Date Placeholder 4">
            <a:extLst>
              <a:ext uri="{FF2B5EF4-FFF2-40B4-BE49-F238E27FC236}">
                <a16:creationId xmlns:a16="http://schemas.microsoft.com/office/drawing/2014/main" id="{920B235E-39C7-4C78-20EF-DB48ECD9CB90}"/>
              </a:ext>
            </a:extLst>
          </p:cNvPr>
          <p:cNvSpPr>
            <a:spLocks noGrp="1"/>
          </p:cNvSpPr>
          <p:nvPr>
            <p:ph type="dt" sz="half" idx="10"/>
          </p:nvPr>
        </p:nvSpPr>
        <p:spPr/>
        <p:txBody>
          <a:bodyPr/>
          <a:lstStyle/>
          <a:p>
            <a:fld id="{F39F93E5-AFB6-485C-8E3C-32F92A07875F}" type="datetimeFigureOut">
              <a:rPr lang="en-US" dirty="0"/>
              <a:t>10/23/2025</a:t>
            </a:fld>
            <a:endParaRPr lang="en-US"/>
          </a:p>
        </p:txBody>
      </p:sp>
      <p:sp>
        <p:nvSpPr>
          <p:cNvPr id="6" name="Footer Placeholder 5">
            <a:extLst>
              <a:ext uri="{FF2B5EF4-FFF2-40B4-BE49-F238E27FC236}">
                <a16:creationId xmlns:a16="http://schemas.microsoft.com/office/drawing/2014/main" id="{7FDC75DA-9A78-9AB9-7171-95A08CC51C56}"/>
              </a:ext>
            </a:extLst>
          </p:cNvPr>
          <p:cNvSpPr>
            <a:spLocks noGrp="1"/>
          </p:cNvSpPr>
          <p:nvPr>
            <p:ph type="ftr" sz="quarter" idx="11"/>
          </p:nvPr>
        </p:nvSpPr>
        <p:spPr/>
        <p:txBody>
          <a:bodyPr/>
          <a:lstStyle/>
          <a:p>
            <a:r>
              <a:rPr lang="en-US"/>
              <a:t>
              </a:t>
            </a:r>
          </a:p>
        </p:txBody>
      </p:sp>
      <p:sp>
        <p:nvSpPr>
          <p:cNvPr id="7" name="Slide Number Placeholder 6">
            <a:extLst>
              <a:ext uri="{FF2B5EF4-FFF2-40B4-BE49-F238E27FC236}">
                <a16:creationId xmlns:a16="http://schemas.microsoft.com/office/drawing/2014/main" id="{5EFE1A03-DCCB-53C7-DBFE-2AD55C90591B}"/>
              </a:ext>
            </a:extLst>
          </p:cNvPr>
          <p:cNvSpPr>
            <a:spLocks noGrp="1"/>
          </p:cNvSpPr>
          <p:nvPr>
            <p:ph type="sldNum" sz="quarter" idx="12"/>
          </p:nvPr>
        </p:nvSpPr>
        <p:spPr/>
        <p:txBody>
          <a:bodyPr/>
          <a:lstStyle/>
          <a:p>
            <a:fld id="{CC057153-B650-4DEB-B370-79DDCFDCE934}" type="slidenum">
              <a:rPr lang="en-US" dirty="0"/>
              <a:t>‹#›</a:t>
            </a:fld>
            <a:endParaRPr lang="en-US"/>
          </a:p>
        </p:txBody>
      </p:sp>
    </p:spTree>
    <p:extLst>
      <p:ext uri="{BB962C8B-B14F-4D97-AF65-F5344CB8AC3E}">
        <p14:creationId xmlns:p14="http://schemas.microsoft.com/office/powerpoint/2010/main" val="1904435581"/>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CCB38-8F5E-507F-69E2-EA0DF50DDC38}"/>
              </a:ext>
            </a:extLst>
          </p:cNvPr>
          <p:cNvSpPr>
            <a:spLocks noGrp="1"/>
          </p:cNvSpPr>
          <p:nvPr>
            <p:ph type="title" hasCustomPrompt="1"/>
          </p:nvPr>
        </p:nvSpPr>
        <p:spPr>
          <a:xfrm>
            <a:off x="450732" y="460771"/>
            <a:ext cx="10214490" cy="558405"/>
          </a:xfrm>
        </p:spPr>
        <p:txBody>
          <a:bodyPr/>
          <a:lstStyle>
            <a:lvl1pPr>
              <a:defRPr sz="3199"/>
            </a:lvl1pPr>
          </a:lstStyle>
          <a:p>
            <a:r>
              <a:rPr lang="en-GB"/>
              <a:t>Insert title here</a:t>
            </a:r>
          </a:p>
        </p:txBody>
      </p:sp>
      <p:pic>
        <p:nvPicPr>
          <p:cNvPr id="5" name="Graphic 4">
            <a:extLst>
              <a:ext uri="{FF2B5EF4-FFF2-40B4-BE49-F238E27FC236}">
                <a16:creationId xmlns:a16="http://schemas.microsoft.com/office/drawing/2014/main" id="{D3DE5E6D-187B-B85F-9E6B-81F83C11E522}"/>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954264" y="449778"/>
            <a:ext cx="566076" cy="566223"/>
          </a:xfrm>
          <a:prstGeom prst="rect">
            <a:avLst/>
          </a:prstGeom>
        </p:spPr>
      </p:pic>
      <p:sp>
        <p:nvSpPr>
          <p:cNvPr id="8" name="Footer Placeholder 4">
            <a:extLst>
              <a:ext uri="{FF2B5EF4-FFF2-40B4-BE49-F238E27FC236}">
                <a16:creationId xmlns:a16="http://schemas.microsoft.com/office/drawing/2014/main" id="{2A4F94FF-13EA-F5A9-94C1-10FCFD50E3F6}"/>
              </a:ext>
            </a:extLst>
          </p:cNvPr>
          <p:cNvSpPr>
            <a:spLocks noGrp="1"/>
          </p:cNvSpPr>
          <p:nvPr>
            <p:ph type="ftr" sz="quarter" idx="3"/>
          </p:nvPr>
        </p:nvSpPr>
        <p:spPr>
          <a:xfrm rot="5400000">
            <a:off x="8770654" y="3198629"/>
            <a:ext cx="6616800" cy="219543"/>
          </a:xfrm>
          <a:prstGeom prst="rect">
            <a:avLst/>
          </a:prstGeom>
          <a:solidFill>
            <a:schemeClr val="accent1"/>
          </a:solidFill>
        </p:spPr>
        <p:txBody>
          <a:bodyPr wrap="square" rtlCol="0" anchor="ctr">
            <a:noAutofit/>
          </a:bodyPr>
          <a:lstStyle>
            <a:lvl1pPr algn="ctr">
              <a:lnSpc>
                <a:spcPct val="100000"/>
              </a:lnSpc>
              <a:spcAft>
                <a:spcPts val="1200"/>
              </a:spcAft>
              <a:defRPr lang="en-GB" sz="900" b="0" spc="100" baseline="0" smtClean="0"/>
            </a:lvl1pPr>
          </a:lstStyle>
          <a:p>
            <a:r>
              <a:rPr lang="en-IN"/>
              <a:t>SECTION TITLE</a:t>
            </a:r>
          </a:p>
        </p:txBody>
      </p:sp>
      <p:sp>
        <p:nvSpPr>
          <p:cNvPr id="9" name="Slide Number Placeholder 46">
            <a:extLst>
              <a:ext uri="{FF2B5EF4-FFF2-40B4-BE49-F238E27FC236}">
                <a16:creationId xmlns:a16="http://schemas.microsoft.com/office/drawing/2014/main" id="{0FC97C25-6FE1-9EE1-2303-636DEAE831BC}"/>
              </a:ext>
            </a:extLst>
          </p:cNvPr>
          <p:cNvSpPr>
            <a:spLocks noGrp="1"/>
          </p:cNvSpPr>
          <p:nvPr>
            <p:ph type="sldNum" sz="quarter" idx="34"/>
          </p:nvPr>
        </p:nvSpPr>
        <p:spPr>
          <a:xfrm>
            <a:off x="11967901" y="6617924"/>
            <a:ext cx="220924" cy="240077"/>
          </a:xfrm>
          <a:prstGeom prst="rect">
            <a:avLst/>
          </a:prstGeom>
          <a:solidFill>
            <a:schemeClr val="accent1"/>
          </a:solidFill>
        </p:spPr>
        <p:txBody>
          <a:bodyPr/>
          <a:lstStyle/>
          <a:p>
            <a:fld id="{BB07EAE1-021A-493C-B07F-6FE9E5D11BEB}" type="slidenum">
              <a:rPr lang="en-GB" smtClean="0"/>
              <a:pPr/>
              <a:t>‹#›</a:t>
            </a:fld>
            <a:endParaRPr lang="en-GB"/>
          </a:p>
        </p:txBody>
      </p:sp>
    </p:spTree>
    <p:custDataLst>
      <p:tags r:id="rId1"/>
    </p:custDataLst>
    <p:extLst>
      <p:ext uri="{BB962C8B-B14F-4D97-AF65-F5344CB8AC3E}">
        <p14:creationId xmlns:p14="http://schemas.microsoft.com/office/powerpoint/2010/main" val="2253546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Full table">
    <p:spTree>
      <p:nvGrpSpPr>
        <p:cNvPr id="1" name=""/>
        <p:cNvGrpSpPr/>
        <p:nvPr/>
      </p:nvGrpSpPr>
      <p:grpSpPr>
        <a:xfrm>
          <a:off x="0" y="0"/>
          <a:ext cx="0" cy="0"/>
          <a:chOff x="0" y="0"/>
          <a:chExt cx="0" cy="0"/>
        </a:xfrm>
      </p:grpSpPr>
      <p:sp>
        <p:nvSpPr>
          <p:cNvPr id="4" name="Table Placeholder 3">
            <a:extLst>
              <a:ext uri="{FF2B5EF4-FFF2-40B4-BE49-F238E27FC236}">
                <a16:creationId xmlns:a16="http://schemas.microsoft.com/office/drawing/2014/main" id="{EBE9A701-0C77-EE38-767C-93CFE296DFD1}"/>
              </a:ext>
            </a:extLst>
          </p:cNvPr>
          <p:cNvSpPr>
            <a:spLocks noGrp="1"/>
          </p:cNvSpPr>
          <p:nvPr>
            <p:ph type="tbl" sz="quarter" idx="34" hasCustomPrompt="1"/>
          </p:nvPr>
        </p:nvSpPr>
        <p:spPr>
          <a:xfrm>
            <a:off x="450734" y="1520825"/>
            <a:ext cx="10214489" cy="4565650"/>
          </a:xfrm>
        </p:spPr>
        <p:txBody>
          <a:bodyPr/>
          <a:lstStyle>
            <a:lvl1pPr algn="ctr">
              <a:defRPr/>
            </a:lvl1pPr>
          </a:lstStyle>
          <a:p>
            <a:r>
              <a:rPr lang="en-GB"/>
              <a:t>Click to insert table</a:t>
            </a:r>
          </a:p>
        </p:txBody>
      </p:sp>
      <p:grpSp>
        <p:nvGrpSpPr>
          <p:cNvPr id="3" name="Group 2">
            <a:extLst>
              <a:ext uri="{FF2B5EF4-FFF2-40B4-BE49-F238E27FC236}">
                <a16:creationId xmlns:a16="http://schemas.microsoft.com/office/drawing/2014/main" id="{6B499ABB-BB52-823B-198B-5DD5DA65B460}"/>
              </a:ext>
            </a:extLst>
          </p:cNvPr>
          <p:cNvGrpSpPr/>
          <p:nvPr/>
        </p:nvGrpSpPr>
        <p:grpSpPr>
          <a:xfrm>
            <a:off x="-2177850" y="1"/>
            <a:ext cx="2116359" cy="4354799"/>
            <a:chOff x="-2170726" y="0"/>
            <a:chExt cx="2116910" cy="4354799"/>
          </a:xfrm>
        </p:grpSpPr>
        <p:grpSp>
          <p:nvGrpSpPr>
            <p:cNvPr id="6" name="Group 5">
              <a:extLst>
                <a:ext uri="{FF2B5EF4-FFF2-40B4-BE49-F238E27FC236}">
                  <a16:creationId xmlns:a16="http://schemas.microsoft.com/office/drawing/2014/main" id="{29C8162D-593E-3D38-D3B7-C1B8A28D29DF}"/>
                </a:ext>
              </a:extLst>
            </p:cNvPr>
            <p:cNvGrpSpPr/>
            <p:nvPr/>
          </p:nvGrpSpPr>
          <p:grpSpPr>
            <a:xfrm>
              <a:off x="-2170726" y="0"/>
              <a:ext cx="2116910" cy="4354799"/>
              <a:chOff x="1841345" y="1593847"/>
              <a:chExt cx="2116910" cy="4354799"/>
            </a:xfrm>
          </p:grpSpPr>
          <p:sp>
            <p:nvSpPr>
              <p:cNvPr id="12" name="Rectangle 11">
                <a:extLst>
                  <a:ext uri="{FF2B5EF4-FFF2-40B4-BE49-F238E27FC236}">
                    <a16:creationId xmlns:a16="http://schemas.microsoft.com/office/drawing/2014/main" id="{C15075F4-1FA7-475C-61FE-C6C404CD429E}"/>
                  </a:ext>
                </a:extLst>
              </p:cNvPr>
              <p:cNvSpPr/>
              <p:nvPr/>
            </p:nvSpPr>
            <p:spPr>
              <a:xfrm>
                <a:off x="1841345" y="1593847"/>
                <a:ext cx="2094954" cy="4354799"/>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333333"/>
                  </a:solidFill>
                </a:endParaRPr>
              </a:p>
            </p:txBody>
          </p:sp>
          <p:sp>
            <p:nvSpPr>
              <p:cNvPr id="13" name="Rectangle 12">
                <a:extLst>
                  <a:ext uri="{FF2B5EF4-FFF2-40B4-BE49-F238E27FC236}">
                    <a16:creationId xmlns:a16="http://schemas.microsoft.com/office/drawing/2014/main" id="{329C99C0-02AF-2E98-5A4C-47A3EC332B49}"/>
                  </a:ext>
                </a:extLst>
              </p:cNvPr>
              <p:cNvSpPr/>
              <p:nvPr/>
            </p:nvSpPr>
            <p:spPr>
              <a:xfrm>
                <a:off x="1841345" y="1593847"/>
                <a:ext cx="2094953" cy="6882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799">
                  <a:solidFill>
                    <a:srgbClr val="333333"/>
                  </a:solidFill>
                </a:endParaRPr>
              </a:p>
            </p:txBody>
          </p:sp>
          <p:sp>
            <p:nvSpPr>
              <p:cNvPr id="14" name="TextBox 13">
                <a:extLst>
                  <a:ext uri="{FF2B5EF4-FFF2-40B4-BE49-F238E27FC236}">
                    <a16:creationId xmlns:a16="http://schemas.microsoft.com/office/drawing/2014/main" id="{D0B45B99-F81C-892C-ED69-FE33FBA7C5FD}"/>
                  </a:ext>
                </a:extLst>
              </p:cNvPr>
              <p:cNvSpPr txBox="1"/>
              <p:nvPr/>
            </p:nvSpPr>
            <p:spPr>
              <a:xfrm>
                <a:off x="1986125" y="1707138"/>
                <a:ext cx="1805394" cy="461665"/>
              </a:xfrm>
              <a:prstGeom prst="rect">
                <a:avLst/>
              </a:prstGeom>
              <a:noFill/>
            </p:spPr>
            <p:txBody>
              <a:bodyPr wrap="square" rtlCol="0">
                <a:spAutoFit/>
              </a:bodyPr>
              <a:lstStyle/>
              <a:p>
                <a:pPr algn="ctr"/>
                <a:r>
                  <a:rPr lang="en-GB" sz="1200">
                    <a:solidFill>
                      <a:srgbClr val="333333"/>
                    </a:solidFill>
                    <a:latin typeface="+mn-lt"/>
                  </a:rPr>
                  <a:t>HOW TO USE BULLET POINTS</a:t>
                </a:r>
              </a:p>
            </p:txBody>
          </p:sp>
          <p:sp>
            <p:nvSpPr>
              <p:cNvPr id="15" name="TextBox 14">
                <a:extLst>
                  <a:ext uri="{FF2B5EF4-FFF2-40B4-BE49-F238E27FC236}">
                    <a16:creationId xmlns:a16="http://schemas.microsoft.com/office/drawing/2014/main" id="{1B5B4492-240A-33A6-3484-AACC71A2835C}"/>
                  </a:ext>
                </a:extLst>
              </p:cNvPr>
              <p:cNvSpPr txBox="1"/>
              <p:nvPr/>
            </p:nvSpPr>
            <p:spPr>
              <a:xfrm>
                <a:off x="1863302" y="4421432"/>
                <a:ext cx="2094953" cy="553998"/>
              </a:xfrm>
              <a:prstGeom prst="rect">
                <a:avLst/>
              </a:prstGeom>
              <a:noFill/>
            </p:spPr>
            <p:txBody>
              <a:bodyPr wrap="square" rtlCol="0">
                <a:spAutoFit/>
              </a:bodyPr>
              <a:lstStyle/>
              <a:p>
                <a:r>
                  <a:rPr lang="en-GB" sz="1000" b="1">
                    <a:solidFill>
                      <a:srgbClr val="333333"/>
                    </a:solidFill>
                  </a:rPr>
                  <a:t>3. </a:t>
                </a:r>
                <a:r>
                  <a:rPr lang="en-GB" sz="1000">
                    <a:solidFill>
                      <a:srgbClr val="333333"/>
                    </a:solidFill>
                  </a:rPr>
                  <a:t>If you want to remove them, just click the </a:t>
                </a:r>
                <a:r>
                  <a:rPr lang="en-GB" sz="1000" b="0">
                    <a:solidFill>
                      <a:srgbClr val="333333"/>
                    </a:solidFill>
                    <a:latin typeface="Arial" panose="020B0604020202020204" pitchFamily="34" charset="0"/>
                  </a:rPr>
                  <a:t>Decrease List Level </a:t>
                </a:r>
                <a:r>
                  <a:rPr lang="en-GB" sz="1000" b="0">
                    <a:solidFill>
                      <a:srgbClr val="333333"/>
                    </a:solidFill>
                  </a:rPr>
                  <a:t>button.</a:t>
                </a:r>
                <a:endParaRPr lang="en-GB" sz="1000" b="1">
                  <a:solidFill>
                    <a:srgbClr val="333333"/>
                  </a:solidFill>
                </a:endParaRPr>
              </a:p>
            </p:txBody>
          </p:sp>
          <p:sp>
            <p:nvSpPr>
              <p:cNvPr id="16" name="TextBox 15">
                <a:extLst>
                  <a:ext uri="{FF2B5EF4-FFF2-40B4-BE49-F238E27FC236}">
                    <a16:creationId xmlns:a16="http://schemas.microsoft.com/office/drawing/2014/main" id="{86F669A5-9EFE-DA37-D57E-1CCC0AAC0548}"/>
                  </a:ext>
                </a:extLst>
              </p:cNvPr>
              <p:cNvSpPr txBox="1"/>
              <p:nvPr/>
            </p:nvSpPr>
            <p:spPr>
              <a:xfrm>
                <a:off x="1863302" y="2358061"/>
                <a:ext cx="2094953" cy="553998"/>
              </a:xfrm>
              <a:prstGeom prst="rect">
                <a:avLst/>
              </a:prstGeom>
              <a:noFill/>
            </p:spPr>
            <p:txBody>
              <a:bodyPr wrap="square" rtlCol="0">
                <a:spAutoFit/>
              </a:bodyPr>
              <a:lstStyle/>
              <a:p>
                <a:r>
                  <a:rPr lang="en-GB" sz="1000" b="1">
                    <a:solidFill>
                      <a:srgbClr val="333333"/>
                    </a:solidFill>
                  </a:rPr>
                  <a:t>1. </a:t>
                </a:r>
                <a:r>
                  <a:rPr lang="en-GB" sz="1000">
                    <a:solidFill>
                      <a:srgbClr val="333333"/>
                    </a:solidFill>
                  </a:rPr>
                  <a:t>If you want to use your pre-formatted bullets, click on the </a:t>
                </a:r>
                <a:r>
                  <a:rPr lang="en-GB" sz="1000" b="0">
                    <a:solidFill>
                      <a:srgbClr val="333333"/>
                    </a:solidFill>
                    <a:latin typeface="Arial" panose="020B0604020202020204" pitchFamily="34" charset="0"/>
                  </a:rPr>
                  <a:t>Increase List Level </a:t>
                </a:r>
                <a:r>
                  <a:rPr lang="en-GB" sz="1000" b="0">
                    <a:solidFill>
                      <a:srgbClr val="333333"/>
                    </a:solidFill>
                  </a:rPr>
                  <a:t>button.</a:t>
                </a:r>
              </a:p>
            </p:txBody>
          </p:sp>
          <p:sp>
            <p:nvSpPr>
              <p:cNvPr id="17" name="TextBox 16">
                <a:extLst>
                  <a:ext uri="{FF2B5EF4-FFF2-40B4-BE49-F238E27FC236}">
                    <a16:creationId xmlns:a16="http://schemas.microsoft.com/office/drawing/2014/main" id="{C13CE5DE-35EE-092A-AF42-786FB7178495}"/>
                  </a:ext>
                </a:extLst>
              </p:cNvPr>
              <p:cNvSpPr txBox="1"/>
              <p:nvPr/>
            </p:nvSpPr>
            <p:spPr>
              <a:xfrm>
                <a:off x="1863302" y="3822005"/>
                <a:ext cx="2094953" cy="553998"/>
              </a:xfrm>
              <a:prstGeom prst="rect">
                <a:avLst/>
              </a:prstGeom>
              <a:noFill/>
            </p:spPr>
            <p:txBody>
              <a:bodyPr wrap="square" rtlCol="0">
                <a:spAutoFit/>
              </a:bodyPr>
              <a:lstStyle/>
              <a:p>
                <a:r>
                  <a:rPr lang="en-GB" sz="1000" b="1">
                    <a:solidFill>
                      <a:srgbClr val="333333"/>
                    </a:solidFill>
                  </a:rPr>
                  <a:t>2. </a:t>
                </a:r>
                <a:r>
                  <a:rPr lang="en-GB" sz="1000">
                    <a:solidFill>
                      <a:srgbClr val="333333"/>
                    </a:solidFill>
                  </a:rPr>
                  <a:t>To indent your bullets </a:t>
                </a:r>
                <a:br>
                  <a:rPr lang="en-GB" sz="1000">
                    <a:solidFill>
                      <a:srgbClr val="333333"/>
                    </a:solidFill>
                  </a:rPr>
                </a:br>
                <a:r>
                  <a:rPr lang="en-GB" sz="1000">
                    <a:solidFill>
                      <a:srgbClr val="333333"/>
                    </a:solidFill>
                  </a:rPr>
                  <a:t>to the next level, click on</a:t>
                </a:r>
                <a:r>
                  <a:rPr lang="en-GB" sz="1000" b="1">
                    <a:solidFill>
                      <a:srgbClr val="333333"/>
                    </a:solidFill>
                  </a:rPr>
                  <a:t> </a:t>
                </a:r>
                <a:r>
                  <a:rPr lang="en-GB" sz="1000" b="0">
                    <a:solidFill>
                      <a:srgbClr val="333333"/>
                    </a:solidFill>
                    <a:latin typeface="Arial" panose="020B0604020202020204" pitchFamily="34" charset="0"/>
                  </a:rPr>
                  <a:t>Increase List Level </a:t>
                </a:r>
                <a:r>
                  <a:rPr lang="en-GB" sz="1000" b="0">
                    <a:solidFill>
                      <a:srgbClr val="333333"/>
                    </a:solidFill>
                  </a:rPr>
                  <a:t>again</a:t>
                </a:r>
                <a:r>
                  <a:rPr lang="en-GB" sz="1000">
                    <a:solidFill>
                      <a:srgbClr val="333333"/>
                    </a:solidFill>
                  </a:rPr>
                  <a:t>.</a:t>
                </a:r>
              </a:p>
            </p:txBody>
          </p:sp>
        </p:grpSp>
        <p:pic>
          <p:nvPicPr>
            <p:cNvPr id="7" name="Picture 6">
              <a:extLst>
                <a:ext uri="{FF2B5EF4-FFF2-40B4-BE49-F238E27FC236}">
                  <a16:creationId xmlns:a16="http://schemas.microsoft.com/office/drawing/2014/main" id="{B8F1DEB0-4C75-B5A2-37C0-41BDBC614ABD}"/>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743959" y="1421385"/>
              <a:ext cx="1257300" cy="733425"/>
            </a:xfrm>
            <a:prstGeom prst="rect">
              <a:avLst/>
            </a:prstGeom>
          </p:spPr>
        </p:pic>
        <p:sp>
          <p:nvSpPr>
            <p:cNvPr id="8" name="Oval 7">
              <a:extLst>
                <a:ext uri="{FF2B5EF4-FFF2-40B4-BE49-F238E27FC236}">
                  <a16:creationId xmlns:a16="http://schemas.microsoft.com/office/drawing/2014/main" id="{9CABEA3C-A50E-E344-64E4-4AA9320F97BF}"/>
                </a:ext>
              </a:extLst>
            </p:cNvPr>
            <p:cNvSpPr/>
            <p:nvPr/>
          </p:nvSpPr>
          <p:spPr>
            <a:xfrm>
              <a:off x="-833829" y="1427869"/>
              <a:ext cx="365461" cy="365461"/>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Aft>
                  <a:spcPts val="600"/>
                </a:spcAft>
              </a:pPr>
              <a:endParaRPr lang="en-GB" sz="1400"/>
            </a:p>
          </p:txBody>
        </p:sp>
        <p:pic>
          <p:nvPicPr>
            <p:cNvPr id="9" name="Picture 8">
              <a:extLst>
                <a:ext uri="{FF2B5EF4-FFF2-40B4-BE49-F238E27FC236}">
                  <a16:creationId xmlns:a16="http://schemas.microsoft.com/office/drawing/2014/main" id="{445988F8-C4E8-2550-A195-78EB574DF336}"/>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743959" y="3490852"/>
              <a:ext cx="1257300" cy="723900"/>
            </a:xfrm>
            <a:prstGeom prst="rect">
              <a:avLst/>
            </a:prstGeom>
          </p:spPr>
        </p:pic>
        <p:sp>
          <p:nvSpPr>
            <p:cNvPr id="11" name="Oval 10">
              <a:extLst>
                <a:ext uri="{FF2B5EF4-FFF2-40B4-BE49-F238E27FC236}">
                  <a16:creationId xmlns:a16="http://schemas.microsoft.com/office/drawing/2014/main" id="{4AC509B0-A061-1789-EA88-9E1950915781}"/>
                </a:ext>
              </a:extLst>
            </p:cNvPr>
            <p:cNvSpPr/>
            <p:nvPr/>
          </p:nvSpPr>
          <p:spPr>
            <a:xfrm>
              <a:off x="-1055285" y="3502818"/>
              <a:ext cx="365461" cy="365461"/>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Aft>
                  <a:spcPts val="600"/>
                </a:spcAft>
              </a:pPr>
              <a:endParaRPr lang="en-GB" sz="1400"/>
            </a:p>
          </p:txBody>
        </p:sp>
      </p:grpSp>
      <p:grpSp>
        <p:nvGrpSpPr>
          <p:cNvPr id="5" name="Group 4">
            <a:extLst>
              <a:ext uri="{FF2B5EF4-FFF2-40B4-BE49-F238E27FC236}">
                <a16:creationId xmlns:a16="http://schemas.microsoft.com/office/drawing/2014/main" id="{836A88C1-D7FF-36F7-9DA4-AE10FE763C3A}"/>
              </a:ext>
            </a:extLst>
          </p:cNvPr>
          <p:cNvGrpSpPr/>
          <p:nvPr/>
        </p:nvGrpSpPr>
        <p:grpSpPr>
          <a:xfrm>
            <a:off x="12284372" y="-2519"/>
            <a:ext cx="2158893" cy="6092540"/>
            <a:chOff x="-2179314" y="4463260"/>
            <a:chExt cx="2159455" cy="6092540"/>
          </a:xfrm>
        </p:grpSpPr>
        <p:sp>
          <p:nvSpPr>
            <p:cNvPr id="18" name="Rectangle 17">
              <a:extLst>
                <a:ext uri="{FF2B5EF4-FFF2-40B4-BE49-F238E27FC236}">
                  <a16:creationId xmlns:a16="http://schemas.microsoft.com/office/drawing/2014/main" id="{2B49C251-D159-6F83-242A-BEF7482D4821}"/>
                </a:ext>
              </a:extLst>
            </p:cNvPr>
            <p:cNvSpPr/>
            <p:nvPr/>
          </p:nvSpPr>
          <p:spPr>
            <a:xfrm>
              <a:off x="-2178628" y="4464456"/>
              <a:ext cx="2094954" cy="6091344"/>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chemeClr val="bg1"/>
                </a:solidFill>
              </a:endParaRPr>
            </a:p>
          </p:txBody>
        </p:sp>
        <p:sp>
          <p:nvSpPr>
            <p:cNvPr id="22" name="Rectangle 21">
              <a:extLst>
                <a:ext uri="{FF2B5EF4-FFF2-40B4-BE49-F238E27FC236}">
                  <a16:creationId xmlns:a16="http://schemas.microsoft.com/office/drawing/2014/main" id="{B62627A5-BFE2-BEC6-2536-CBECC84F193D}"/>
                </a:ext>
              </a:extLst>
            </p:cNvPr>
            <p:cNvSpPr/>
            <p:nvPr/>
          </p:nvSpPr>
          <p:spPr>
            <a:xfrm>
              <a:off x="-2178417" y="4463260"/>
              <a:ext cx="2094743" cy="7043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799">
                <a:solidFill>
                  <a:schemeClr val="bg1"/>
                </a:solidFill>
              </a:endParaRPr>
            </a:p>
          </p:txBody>
        </p:sp>
        <p:sp>
          <p:nvSpPr>
            <p:cNvPr id="23" name="TextBox 22">
              <a:extLst>
                <a:ext uri="{FF2B5EF4-FFF2-40B4-BE49-F238E27FC236}">
                  <a16:creationId xmlns:a16="http://schemas.microsoft.com/office/drawing/2014/main" id="{785F8CEA-F9C2-442F-E0C4-C0E6EC93A246}"/>
                </a:ext>
              </a:extLst>
            </p:cNvPr>
            <p:cNvSpPr txBox="1"/>
            <p:nvPr/>
          </p:nvSpPr>
          <p:spPr>
            <a:xfrm>
              <a:off x="-1906847" y="4580276"/>
              <a:ext cx="1526050" cy="461665"/>
            </a:xfrm>
            <a:prstGeom prst="rect">
              <a:avLst/>
            </a:prstGeom>
            <a:noFill/>
          </p:spPr>
          <p:txBody>
            <a:bodyPr wrap="square" rtlCol="0">
              <a:spAutoFit/>
            </a:bodyPr>
            <a:lstStyle/>
            <a:p>
              <a:pPr algn="ctr"/>
              <a:r>
                <a:rPr lang="en-GB" sz="1200">
                  <a:solidFill>
                    <a:srgbClr val="333333"/>
                  </a:solidFill>
                  <a:latin typeface="+mn-lt"/>
                </a:rPr>
                <a:t>HOW TO INSERT A TABLE</a:t>
              </a:r>
            </a:p>
          </p:txBody>
        </p:sp>
        <p:sp>
          <p:nvSpPr>
            <p:cNvPr id="24" name="TextBox 23">
              <a:extLst>
                <a:ext uri="{FF2B5EF4-FFF2-40B4-BE49-F238E27FC236}">
                  <a16:creationId xmlns:a16="http://schemas.microsoft.com/office/drawing/2014/main" id="{2B0E06C0-8CC5-0AE1-FD25-00160DCF090D}"/>
                </a:ext>
              </a:extLst>
            </p:cNvPr>
            <p:cNvSpPr txBox="1"/>
            <p:nvPr/>
          </p:nvSpPr>
          <p:spPr>
            <a:xfrm>
              <a:off x="-2179314" y="5881307"/>
              <a:ext cx="2159455" cy="707886"/>
            </a:xfrm>
            <a:prstGeom prst="rect">
              <a:avLst/>
            </a:prstGeom>
            <a:noFill/>
          </p:spPr>
          <p:txBody>
            <a:bodyPr wrap="square" rtlCol="0">
              <a:normAutofit/>
            </a:bodyPr>
            <a:lstStyle/>
            <a:p>
              <a:r>
                <a:rPr lang="en-GB" sz="1000" b="0">
                  <a:solidFill>
                    <a:srgbClr val="333333"/>
                  </a:solidFill>
                </a:rPr>
                <a:t>1. To use the table we have designed for you,  click on the table and go to Table Tools &gt; Format in the top ribbon. </a:t>
              </a:r>
            </a:p>
          </p:txBody>
        </p:sp>
        <p:sp>
          <p:nvSpPr>
            <p:cNvPr id="25" name="TextBox 24">
              <a:extLst>
                <a:ext uri="{FF2B5EF4-FFF2-40B4-BE49-F238E27FC236}">
                  <a16:creationId xmlns:a16="http://schemas.microsoft.com/office/drawing/2014/main" id="{CBEB46DF-5EFF-BE14-0BAD-6E86B6B37315}"/>
                </a:ext>
              </a:extLst>
            </p:cNvPr>
            <p:cNvSpPr txBox="1"/>
            <p:nvPr/>
          </p:nvSpPr>
          <p:spPr>
            <a:xfrm>
              <a:off x="-2179314" y="6549357"/>
              <a:ext cx="1922139" cy="707886"/>
            </a:xfrm>
            <a:prstGeom prst="rect">
              <a:avLst/>
            </a:prstGeom>
            <a:noFill/>
          </p:spPr>
          <p:txBody>
            <a:bodyPr wrap="square" rtlCol="0">
              <a:normAutofit/>
            </a:bodyPr>
            <a:lstStyle/>
            <a:p>
              <a:r>
                <a:rPr lang="en-GB" sz="1000" b="0">
                  <a:solidFill>
                    <a:srgbClr val="333333"/>
                  </a:solidFill>
                </a:rPr>
                <a:t>2.  You can choose to delete or insert more rows and columns to your table to suit your content.</a:t>
              </a:r>
            </a:p>
          </p:txBody>
        </p:sp>
        <p:sp>
          <p:nvSpPr>
            <p:cNvPr id="26" name="TextBox 25">
              <a:extLst>
                <a:ext uri="{FF2B5EF4-FFF2-40B4-BE49-F238E27FC236}">
                  <a16:creationId xmlns:a16="http://schemas.microsoft.com/office/drawing/2014/main" id="{67493423-81B5-2FDC-70A9-264CFF789E8E}"/>
                </a:ext>
              </a:extLst>
            </p:cNvPr>
            <p:cNvSpPr txBox="1"/>
            <p:nvPr/>
          </p:nvSpPr>
          <p:spPr>
            <a:xfrm>
              <a:off x="-2179314" y="7252770"/>
              <a:ext cx="2159455" cy="553998"/>
            </a:xfrm>
            <a:prstGeom prst="rect">
              <a:avLst/>
            </a:prstGeom>
            <a:noFill/>
          </p:spPr>
          <p:txBody>
            <a:bodyPr wrap="square" rtlCol="0">
              <a:normAutofit/>
            </a:bodyPr>
            <a:lstStyle/>
            <a:p>
              <a:r>
                <a:rPr lang="en-GB" sz="1000" b="0">
                  <a:solidFill>
                    <a:srgbClr val="333333"/>
                  </a:solidFill>
                </a:rPr>
                <a:t>3. You can either copy old content from another table or type straight into this one.</a:t>
              </a:r>
            </a:p>
          </p:txBody>
        </p:sp>
        <p:sp>
          <p:nvSpPr>
            <p:cNvPr id="27" name="TextBox 26">
              <a:extLst>
                <a:ext uri="{FF2B5EF4-FFF2-40B4-BE49-F238E27FC236}">
                  <a16:creationId xmlns:a16="http://schemas.microsoft.com/office/drawing/2014/main" id="{11152710-49C8-5EEC-B70C-98641758A948}"/>
                </a:ext>
              </a:extLst>
            </p:cNvPr>
            <p:cNvSpPr txBox="1"/>
            <p:nvPr/>
          </p:nvSpPr>
          <p:spPr>
            <a:xfrm>
              <a:off x="-2179314" y="5182194"/>
              <a:ext cx="2159455" cy="707886"/>
            </a:xfrm>
            <a:prstGeom prst="rect">
              <a:avLst/>
            </a:prstGeom>
            <a:noFill/>
          </p:spPr>
          <p:txBody>
            <a:bodyPr wrap="square" rtlCol="0">
              <a:spAutoFit/>
            </a:bodyPr>
            <a:lstStyle/>
            <a:p>
              <a:r>
                <a:rPr lang="en-GB" sz="1000" b="0">
                  <a:solidFill>
                    <a:srgbClr val="333333"/>
                  </a:solidFill>
                </a:rPr>
                <a:t>We have designed and created a table for you. This can be found on the table slide when you open your template.</a:t>
              </a:r>
              <a:endParaRPr lang="en-GB" sz="1000" b="0">
                <a:solidFill>
                  <a:schemeClr val="accent1"/>
                </a:solidFill>
              </a:endParaRPr>
            </a:p>
          </p:txBody>
        </p:sp>
        <p:sp>
          <p:nvSpPr>
            <p:cNvPr id="28" name="Rectangle 27">
              <a:extLst>
                <a:ext uri="{FF2B5EF4-FFF2-40B4-BE49-F238E27FC236}">
                  <a16:creationId xmlns:a16="http://schemas.microsoft.com/office/drawing/2014/main" id="{108C58A9-D917-1012-A473-2D9223E2947E}"/>
                </a:ext>
              </a:extLst>
            </p:cNvPr>
            <p:cNvSpPr/>
            <p:nvPr/>
          </p:nvSpPr>
          <p:spPr>
            <a:xfrm>
              <a:off x="-2178628" y="7884820"/>
              <a:ext cx="2094954" cy="3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fontScale="25000" lnSpcReduction="20000"/>
            </a:bodyPr>
            <a:lstStyle/>
            <a:p>
              <a:pPr algn="ctr"/>
              <a:endParaRPr lang="en-GB" sz="1799">
                <a:solidFill>
                  <a:schemeClr val="bg1"/>
                </a:solidFill>
              </a:endParaRPr>
            </a:p>
          </p:txBody>
        </p:sp>
        <p:sp>
          <p:nvSpPr>
            <p:cNvPr id="32" name="TextBox 31">
              <a:extLst>
                <a:ext uri="{FF2B5EF4-FFF2-40B4-BE49-F238E27FC236}">
                  <a16:creationId xmlns:a16="http://schemas.microsoft.com/office/drawing/2014/main" id="{D6BA3284-9BDD-B932-D345-E5F0FD53FE4F}"/>
                </a:ext>
              </a:extLst>
            </p:cNvPr>
            <p:cNvSpPr txBox="1"/>
            <p:nvPr/>
          </p:nvSpPr>
          <p:spPr>
            <a:xfrm>
              <a:off x="-2179314" y="7976349"/>
              <a:ext cx="2159455" cy="553998"/>
            </a:xfrm>
            <a:prstGeom prst="rect">
              <a:avLst/>
            </a:prstGeom>
            <a:noFill/>
          </p:spPr>
          <p:txBody>
            <a:bodyPr wrap="square" rtlCol="0">
              <a:normAutofit/>
            </a:bodyPr>
            <a:lstStyle/>
            <a:p>
              <a:r>
                <a:rPr lang="en-GB" sz="1000" b="0">
                  <a:solidFill>
                    <a:srgbClr val="333333"/>
                  </a:solidFill>
                  <a:latin typeface="Arial" panose="020B0604020202020204" pitchFamily="34" charset="0"/>
                </a:rPr>
                <a:t>You can insert the default table design into the placeholder.</a:t>
              </a:r>
              <a:endParaRPr lang="en-GB" sz="1000" b="0">
                <a:solidFill>
                  <a:schemeClr val="accent1"/>
                </a:solidFill>
                <a:latin typeface="Arial" panose="020B0604020202020204" pitchFamily="34" charset="0"/>
              </a:endParaRPr>
            </a:p>
          </p:txBody>
        </p:sp>
        <p:sp>
          <p:nvSpPr>
            <p:cNvPr id="33" name="TextBox 32">
              <a:extLst>
                <a:ext uri="{FF2B5EF4-FFF2-40B4-BE49-F238E27FC236}">
                  <a16:creationId xmlns:a16="http://schemas.microsoft.com/office/drawing/2014/main" id="{12EEC787-E900-8DDA-27EB-F46A3272F174}"/>
                </a:ext>
              </a:extLst>
            </p:cNvPr>
            <p:cNvSpPr txBox="1"/>
            <p:nvPr/>
          </p:nvSpPr>
          <p:spPr>
            <a:xfrm>
              <a:off x="-2179313" y="8502483"/>
              <a:ext cx="1998696" cy="707886"/>
            </a:xfrm>
            <a:prstGeom prst="rect">
              <a:avLst/>
            </a:prstGeom>
            <a:noFill/>
          </p:spPr>
          <p:txBody>
            <a:bodyPr wrap="square" rtlCol="0">
              <a:spAutoFit/>
            </a:bodyPr>
            <a:lstStyle>
              <a:defPPr>
                <a:defRPr lang="en-US"/>
              </a:defPPr>
              <a:lvl1pPr>
                <a:defRPr sz="1000" b="0">
                  <a:solidFill>
                    <a:srgbClr val="333333"/>
                  </a:solidFill>
                </a:defRPr>
              </a:lvl1pPr>
            </a:lstStyle>
            <a:p>
              <a:pPr lvl="0"/>
              <a:r>
                <a:rPr lang="en-GB" sz="1000"/>
                <a:t>1. Click on the icon in the middle of the placeholder and choose the amount of rows and columns you need.</a:t>
              </a:r>
            </a:p>
          </p:txBody>
        </p:sp>
        <p:sp>
          <p:nvSpPr>
            <p:cNvPr id="34" name="TextBox 33">
              <a:extLst>
                <a:ext uri="{FF2B5EF4-FFF2-40B4-BE49-F238E27FC236}">
                  <a16:creationId xmlns:a16="http://schemas.microsoft.com/office/drawing/2014/main" id="{298BD035-0222-9C86-8C26-F71DC2AD8A91}"/>
                </a:ext>
              </a:extLst>
            </p:cNvPr>
            <p:cNvSpPr txBox="1"/>
            <p:nvPr/>
          </p:nvSpPr>
          <p:spPr>
            <a:xfrm>
              <a:off x="-2179313" y="9713030"/>
              <a:ext cx="1846141" cy="707886"/>
            </a:xfrm>
            <a:prstGeom prst="rect">
              <a:avLst/>
            </a:prstGeom>
            <a:noFill/>
          </p:spPr>
          <p:txBody>
            <a:bodyPr wrap="square" rtlCol="0">
              <a:spAutoFit/>
            </a:bodyPr>
            <a:lstStyle>
              <a:defPPr>
                <a:defRPr lang="en-US"/>
              </a:defPPr>
              <a:lvl1pPr>
                <a:defRPr sz="1000" b="0">
                  <a:solidFill>
                    <a:srgbClr val="333333"/>
                  </a:solidFill>
                </a:defRPr>
              </a:lvl1pPr>
            </a:lstStyle>
            <a:p>
              <a:pPr lvl="0"/>
              <a:r>
                <a:rPr lang="en-GB" sz="1000"/>
                <a:t>3. You can also use tools on the Layout tab to evenly distribute your rows and columns.</a:t>
              </a:r>
            </a:p>
          </p:txBody>
        </p:sp>
        <p:sp>
          <p:nvSpPr>
            <p:cNvPr id="35" name="TextBox 34">
              <a:extLst>
                <a:ext uri="{FF2B5EF4-FFF2-40B4-BE49-F238E27FC236}">
                  <a16:creationId xmlns:a16="http://schemas.microsoft.com/office/drawing/2014/main" id="{649E5062-15BB-A968-B96E-C300B0E243AA}"/>
                </a:ext>
              </a:extLst>
            </p:cNvPr>
            <p:cNvSpPr txBox="1"/>
            <p:nvPr/>
          </p:nvSpPr>
          <p:spPr>
            <a:xfrm>
              <a:off x="-2179313" y="9208158"/>
              <a:ext cx="1998696" cy="553998"/>
            </a:xfrm>
            <a:prstGeom prst="rect">
              <a:avLst/>
            </a:prstGeom>
            <a:noFill/>
          </p:spPr>
          <p:txBody>
            <a:bodyPr wrap="square" rtlCol="0">
              <a:spAutoFit/>
            </a:bodyPr>
            <a:lstStyle>
              <a:defPPr>
                <a:defRPr lang="en-US"/>
              </a:defPPr>
              <a:lvl1pPr>
                <a:defRPr sz="1000" b="0">
                  <a:solidFill>
                    <a:srgbClr val="333333"/>
                  </a:solidFill>
                </a:defRPr>
              </a:lvl1pPr>
            </a:lstStyle>
            <a:p>
              <a:pPr lvl="0"/>
              <a:r>
                <a:rPr lang="en-GB" sz="1000"/>
                <a:t>2. Use the other table style options to design the table to how you need it.</a:t>
              </a:r>
            </a:p>
          </p:txBody>
        </p:sp>
      </p:grpSp>
      <p:sp>
        <p:nvSpPr>
          <p:cNvPr id="2" name="Title 1">
            <a:extLst>
              <a:ext uri="{FF2B5EF4-FFF2-40B4-BE49-F238E27FC236}">
                <a16:creationId xmlns:a16="http://schemas.microsoft.com/office/drawing/2014/main" id="{643C177C-9E30-1F43-4370-0114B79A0C70}"/>
              </a:ext>
            </a:extLst>
          </p:cNvPr>
          <p:cNvSpPr>
            <a:spLocks noGrp="1"/>
          </p:cNvSpPr>
          <p:nvPr>
            <p:ph type="title" hasCustomPrompt="1"/>
          </p:nvPr>
        </p:nvSpPr>
        <p:spPr>
          <a:xfrm>
            <a:off x="450732" y="460771"/>
            <a:ext cx="10214490" cy="558405"/>
          </a:xfrm>
        </p:spPr>
        <p:txBody>
          <a:bodyPr/>
          <a:lstStyle>
            <a:lvl1pPr>
              <a:defRPr sz="3199"/>
            </a:lvl1pPr>
          </a:lstStyle>
          <a:p>
            <a:r>
              <a:rPr lang="en-GB"/>
              <a:t>Insert title here</a:t>
            </a:r>
          </a:p>
        </p:txBody>
      </p:sp>
      <p:grpSp>
        <p:nvGrpSpPr>
          <p:cNvPr id="19" name="Group 18">
            <a:extLst>
              <a:ext uri="{FF2B5EF4-FFF2-40B4-BE49-F238E27FC236}">
                <a16:creationId xmlns:a16="http://schemas.microsoft.com/office/drawing/2014/main" id="{305F4491-F2D0-2E29-0880-6896FD3F84B6}"/>
              </a:ext>
            </a:extLst>
          </p:cNvPr>
          <p:cNvGrpSpPr/>
          <p:nvPr userDrawn="1"/>
        </p:nvGrpSpPr>
        <p:grpSpPr>
          <a:xfrm>
            <a:off x="-2177850" y="1"/>
            <a:ext cx="2116359" cy="4354799"/>
            <a:chOff x="-2170726" y="0"/>
            <a:chExt cx="2116910" cy="4354799"/>
          </a:xfrm>
        </p:grpSpPr>
        <p:grpSp>
          <p:nvGrpSpPr>
            <p:cNvPr id="21" name="Group 20">
              <a:extLst>
                <a:ext uri="{FF2B5EF4-FFF2-40B4-BE49-F238E27FC236}">
                  <a16:creationId xmlns:a16="http://schemas.microsoft.com/office/drawing/2014/main" id="{32CBCD8E-9B92-9D8B-554E-0437EC9157A0}"/>
                </a:ext>
              </a:extLst>
            </p:cNvPr>
            <p:cNvGrpSpPr/>
            <p:nvPr userDrawn="1"/>
          </p:nvGrpSpPr>
          <p:grpSpPr>
            <a:xfrm>
              <a:off x="-2170726" y="0"/>
              <a:ext cx="2116910" cy="4354799"/>
              <a:chOff x="1841345" y="1593847"/>
              <a:chExt cx="2116910" cy="4354799"/>
            </a:xfrm>
          </p:grpSpPr>
          <p:sp>
            <p:nvSpPr>
              <p:cNvPr id="40" name="Rectangle 39">
                <a:extLst>
                  <a:ext uri="{FF2B5EF4-FFF2-40B4-BE49-F238E27FC236}">
                    <a16:creationId xmlns:a16="http://schemas.microsoft.com/office/drawing/2014/main" id="{FD7B6D99-8D09-78FB-D39E-F1194D0CD0D3}"/>
                  </a:ext>
                </a:extLst>
              </p:cNvPr>
              <p:cNvSpPr/>
              <p:nvPr/>
            </p:nvSpPr>
            <p:spPr>
              <a:xfrm>
                <a:off x="1841345" y="1593847"/>
                <a:ext cx="2094954" cy="4354799"/>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333333"/>
                  </a:solidFill>
                </a:endParaRPr>
              </a:p>
            </p:txBody>
          </p:sp>
          <p:sp>
            <p:nvSpPr>
              <p:cNvPr id="41" name="Rectangle 40">
                <a:extLst>
                  <a:ext uri="{FF2B5EF4-FFF2-40B4-BE49-F238E27FC236}">
                    <a16:creationId xmlns:a16="http://schemas.microsoft.com/office/drawing/2014/main" id="{761AB892-9D48-B045-7B34-9EE1B9E4E19D}"/>
                  </a:ext>
                </a:extLst>
              </p:cNvPr>
              <p:cNvSpPr/>
              <p:nvPr/>
            </p:nvSpPr>
            <p:spPr>
              <a:xfrm>
                <a:off x="1841345" y="1593847"/>
                <a:ext cx="2094953" cy="6882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799">
                  <a:solidFill>
                    <a:srgbClr val="333333"/>
                  </a:solidFill>
                </a:endParaRPr>
              </a:p>
            </p:txBody>
          </p:sp>
          <p:sp>
            <p:nvSpPr>
              <p:cNvPr id="42" name="TextBox 41">
                <a:extLst>
                  <a:ext uri="{FF2B5EF4-FFF2-40B4-BE49-F238E27FC236}">
                    <a16:creationId xmlns:a16="http://schemas.microsoft.com/office/drawing/2014/main" id="{6D311513-15FB-F530-37D9-B88817E7A0BA}"/>
                  </a:ext>
                </a:extLst>
              </p:cNvPr>
              <p:cNvSpPr txBox="1"/>
              <p:nvPr/>
            </p:nvSpPr>
            <p:spPr>
              <a:xfrm>
                <a:off x="1986125" y="1707138"/>
                <a:ext cx="1805394" cy="461665"/>
              </a:xfrm>
              <a:prstGeom prst="rect">
                <a:avLst/>
              </a:prstGeom>
              <a:noFill/>
            </p:spPr>
            <p:txBody>
              <a:bodyPr wrap="square" rtlCol="0">
                <a:spAutoFit/>
              </a:bodyPr>
              <a:lstStyle/>
              <a:p>
                <a:pPr algn="ctr"/>
                <a:r>
                  <a:rPr lang="en-GB" sz="1200">
                    <a:solidFill>
                      <a:srgbClr val="333333"/>
                    </a:solidFill>
                    <a:latin typeface="+mn-lt"/>
                  </a:rPr>
                  <a:t>HOW TO USE BULLET POINTS</a:t>
                </a:r>
              </a:p>
            </p:txBody>
          </p:sp>
          <p:sp>
            <p:nvSpPr>
              <p:cNvPr id="43" name="TextBox 42">
                <a:extLst>
                  <a:ext uri="{FF2B5EF4-FFF2-40B4-BE49-F238E27FC236}">
                    <a16:creationId xmlns:a16="http://schemas.microsoft.com/office/drawing/2014/main" id="{CE379853-1877-8B38-72AB-0EA88D92450C}"/>
                  </a:ext>
                </a:extLst>
              </p:cNvPr>
              <p:cNvSpPr txBox="1"/>
              <p:nvPr/>
            </p:nvSpPr>
            <p:spPr>
              <a:xfrm>
                <a:off x="1863302" y="4421432"/>
                <a:ext cx="2094953" cy="553998"/>
              </a:xfrm>
              <a:prstGeom prst="rect">
                <a:avLst/>
              </a:prstGeom>
              <a:noFill/>
            </p:spPr>
            <p:txBody>
              <a:bodyPr wrap="square" rtlCol="0">
                <a:spAutoFit/>
              </a:bodyPr>
              <a:lstStyle/>
              <a:p>
                <a:r>
                  <a:rPr lang="en-GB" sz="1000" b="1">
                    <a:solidFill>
                      <a:srgbClr val="333333"/>
                    </a:solidFill>
                  </a:rPr>
                  <a:t>3. </a:t>
                </a:r>
                <a:r>
                  <a:rPr lang="en-GB" sz="1000">
                    <a:solidFill>
                      <a:srgbClr val="333333"/>
                    </a:solidFill>
                  </a:rPr>
                  <a:t>If you want to remove them, just click the </a:t>
                </a:r>
                <a:r>
                  <a:rPr lang="en-GB" sz="1000" b="0">
                    <a:solidFill>
                      <a:srgbClr val="333333"/>
                    </a:solidFill>
                    <a:latin typeface="Arial" panose="020B0604020202020204" pitchFamily="34" charset="0"/>
                  </a:rPr>
                  <a:t>Decrease List Level </a:t>
                </a:r>
                <a:r>
                  <a:rPr lang="en-GB" sz="1000" b="0">
                    <a:solidFill>
                      <a:srgbClr val="333333"/>
                    </a:solidFill>
                  </a:rPr>
                  <a:t>button.</a:t>
                </a:r>
                <a:endParaRPr lang="en-GB" sz="1000" b="1">
                  <a:solidFill>
                    <a:srgbClr val="333333"/>
                  </a:solidFill>
                </a:endParaRPr>
              </a:p>
            </p:txBody>
          </p:sp>
          <p:sp>
            <p:nvSpPr>
              <p:cNvPr id="44" name="TextBox 43">
                <a:extLst>
                  <a:ext uri="{FF2B5EF4-FFF2-40B4-BE49-F238E27FC236}">
                    <a16:creationId xmlns:a16="http://schemas.microsoft.com/office/drawing/2014/main" id="{E28A0B39-E0AC-BD06-61F7-6D0623C91BF6}"/>
                  </a:ext>
                </a:extLst>
              </p:cNvPr>
              <p:cNvSpPr txBox="1"/>
              <p:nvPr/>
            </p:nvSpPr>
            <p:spPr>
              <a:xfrm>
                <a:off x="1863302" y="2358061"/>
                <a:ext cx="2094953" cy="553998"/>
              </a:xfrm>
              <a:prstGeom prst="rect">
                <a:avLst/>
              </a:prstGeom>
              <a:noFill/>
            </p:spPr>
            <p:txBody>
              <a:bodyPr wrap="square" rtlCol="0">
                <a:spAutoFit/>
              </a:bodyPr>
              <a:lstStyle/>
              <a:p>
                <a:r>
                  <a:rPr lang="en-GB" sz="1000" b="1">
                    <a:solidFill>
                      <a:srgbClr val="333333"/>
                    </a:solidFill>
                  </a:rPr>
                  <a:t>1. </a:t>
                </a:r>
                <a:r>
                  <a:rPr lang="en-GB" sz="1000">
                    <a:solidFill>
                      <a:srgbClr val="333333"/>
                    </a:solidFill>
                  </a:rPr>
                  <a:t>If you want to use your pre-formatted bullets, click on the </a:t>
                </a:r>
                <a:r>
                  <a:rPr lang="en-GB" sz="1000" b="0">
                    <a:solidFill>
                      <a:srgbClr val="333333"/>
                    </a:solidFill>
                    <a:latin typeface="Arial" panose="020B0604020202020204" pitchFamily="34" charset="0"/>
                  </a:rPr>
                  <a:t>Increase List Level </a:t>
                </a:r>
                <a:r>
                  <a:rPr lang="en-GB" sz="1000" b="0">
                    <a:solidFill>
                      <a:srgbClr val="333333"/>
                    </a:solidFill>
                  </a:rPr>
                  <a:t>button.</a:t>
                </a:r>
              </a:p>
            </p:txBody>
          </p:sp>
          <p:sp>
            <p:nvSpPr>
              <p:cNvPr id="45" name="TextBox 44">
                <a:extLst>
                  <a:ext uri="{FF2B5EF4-FFF2-40B4-BE49-F238E27FC236}">
                    <a16:creationId xmlns:a16="http://schemas.microsoft.com/office/drawing/2014/main" id="{0DC7D4B0-2E30-2B93-296C-B7828B428A80}"/>
                  </a:ext>
                </a:extLst>
              </p:cNvPr>
              <p:cNvSpPr txBox="1"/>
              <p:nvPr/>
            </p:nvSpPr>
            <p:spPr>
              <a:xfrm>
                <a:off x="1863302" y="3822005"/>
                <a:ext cx="2094953" cy="553998"/>
              </a:xfrm>
              <a:prstGeom prst="rect">
                <a:avLst/>
              </a:prstGeom>
              <a:noFill/>
            </p:spPr>
            <p:txBody>
              <a:bodyPr wrap="square" rtlCol="0">
                <a:spAutoFit/>
              </a:bodyPr>
              <a:lstStyle/>
              <a:p>
                <a:r>
                  <a:rPr lang="en-GB" sz="1000" b="1">
                    <a:solidFill>
                      <a:srgbClr val="333333"/>
                    </a:solidFill>
                  </a:rPr>
                  <a:t>2. </a:t>
                </a:r>
                <a:r>
                  <a:rPr lang="en-GB" sz="1000">
                    <a:solidFill>
                      <a:srgbClr val="333333"/>
                    </a:solidFill>
                  </a:rPr>
                  <a:t>To indent your bullets </a:t>
                </a:r>
                <a:br>
                  <a:rPr lang="en-GB" sz="1000">
                    <a:solidFill>
                      <a:srgbClr val="333333"/>
                    </a:solidFill>
                  </a:rPr>
                </a:br>
                <a:r>
                  <a:rPr lang="en-GB" sz="1000">
                    <a:solidFill>
                      <a:srgbClr val="333333"/>
                    </a:solidFill>
                  </a:rPr>
                  <a:t>to the next level, click on</a:t>
                </a:r>
                <a:r>
                  <a:rPr lang="en-GB" sz="1000" b="1">
                    <a:solidFill>
                      <a:srgbClr val="333333"/>
                    </a:solidFill>
                  </a:rPr>
                  <a:t> </a:t>
                </a:r>
                <a:r>
                  <a:rPr lang="en-GB" sz="1000" b="0">
                    <a:solidFill>
                      <a:srgbClr val="333333"/>
                    </a:solidFill>
                    <a:latin typeface="Arial" panose="020B0604020202020204" pitchFamily="34" charset="0"/>
                  </a:rPr>
                  <a:t>Increase List Level </a:t>
                </a:r>
                <a:r>
                  <a:rPr lang="en-GB" sz="1000" b="0">
                    <a:solidFill>
                      <a:srgbClr val="333333"/>
                    </a:solidFill>
                  </a:rPr>
                  <a:t>again</a:t>
                </a:r>
                <a:r>
                  <a:rPr lang="en-GB" sz="1000">
                    <a:solidFill>
                      <a:srgbClr val="333333"/>
                    </a:solidFill>
                  </a:rPr>
                  <a:t>.</a:t>
                </a:r>
              </a:p>
            </p:txBody>
          </p:sp>
        </p:grpSp>
        <p:pic>
          <p:nvPicPr>
            <p:cNvPr id="36" name="Picture 35">
              <a:extLst>
                <a:ext uri="{FF2B5EF4-FFF2-40B4-BE49-F238E27FC236}">
                  <a16:creationId xmlns:a16="http://schemas.microsoft.com/office/drawing/2014/main" id="{14D9A166-9DBD-DD7C-951B-DDD52036A18E}"/>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743959" y="1421385"/>
              <a:ext cx="1257300" cy="733425"/>
            </a:xfrm>
            <a:prstGeom prst="rect">
              <a:avLst/>
            </a:prstGeom>
          </p:spPr>
        </p:pic>
        <p:sp>
          <p:nvSpPr>
            <p:cNvPr id="37" name="Oval 36">
              <a:extLst>
                <a:ext uri="{FF2B5EF4-FFF2-40B4-BE49-F238E27FC236}">
                  <a16:creationId xmlns:a16="http://schemas.microsoft.com/office/drawing/2014/main" id="{7F300386-0033-63A3-F8DE-2AB12C5EB100}"/>
                </a:ext>
              </a:extLst>
            </p:cNvPr>
            <p:cNvSpPr/>
            <p:nvPr userDrawn="1"/>
          </p:nvSpPr>
          <p:spPr>
            <a:xfrm>
              <a:off x="-833829" y="1427869"/>
              <a:ext cx="365461" cy="365461"/>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Aft>
                  <a:spcPts val="600"/>
                </a:spcAft>
              </a:pPr>
              <a:endParaRPr lang="en-GB" sz="1400"/>
            </a:p>
          </p:txBody>
        </p:sp>
        <p:pic>
          <p:nvPicPr>
            <p:cNvPr id="38" name="Picture 37">
              <a:extLst>
                <a:ext uri="{FF2B5EF4-FFF2-40B4-BE49-F238E27FC236}">
                  <a16:creationId xmlns:a16="http://schemas.microsoft.com/office/drawing/2014/main" id="{77AD331D-4A82-F48C-D144-52F9E6BF0D1E}"/>
                </a:ext>
              </a:extLst>
            </p:cNvPr>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1743959" y="3490852"/>
              <a:ext cx="1257300" cy="723900"/>
            </a:xfrm>
            <a:prstGeom prst="rect">
              <a:avLst/>
            </a:prstGeom>
          </p:spPr>
        </p:pic>
        <p:sp>
          <p:nvSpPr>
            <p:cNvPr id="39" name="Oval 38">
              <a:extLst>
                <a:ext uri="{FF2B5EF4-FFF2-40B4-BE49-F238E27FC236}">
                  <a16:creationId xmlns:a16="http://schemas.microsoft.com/office/drawing/2014/main" id="{3461DDD7-48F4-01C6-F7CD-2298D40B72DD}"/>
                </a:ext>
              </a:extLst>
            </p:cNvPr>
            <p:cNvSpPr/>
            <p:nvPr userDrawn="1"/>
          </p:nvSpPr>
          <p:spPr>
            <a:xfrm>
              <a:off x="-1055285" y="3502818"/>
              <a:ext cx="365461" cy="365461"/>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Aft>
                  <a:spcPts val="600"/>
                </a:spcAft>
              </a:pPr>
              <a:endParaRPr lang="en-GB" sz="1400"/>
            </a:p>
          </p:txBody>
        </p:sp>
      </p:grpSp>
      <p:grpSp>
        <p:nvGrpSpPr>
          <p:cNvPr id="46" name="Group 45">
            <a:extLst>
              <a:ext uri="{FF2B5EF4-FFF2-40B4-BE49-F238E27FC236}">
                <a16:creationId xmlns:a16="http://schemas.microsoft.com/office/drawing/2014/main" id="{54E4811F-51EA-72E1-5016-957D2E5D2D91}"/>
              </a:ext>
            </a:extLst>
          </p:cNvPr>
          <p:cNvGrpSpPr/>
          <p:nvPr userDrawn="1"/>
        </p:nvGrpSpPr>
        <p:grpSpPr>
          <a:xfrm>
            <a:off x="12284372" y="-2519"/>
            <a:ext cx="2158893" cy="6092540"/>
            <a:chOff x="-2179314" y="4463260"/>
            <a:chExt cx="2159455" cy="6092540"/>
          </a:xfrm>
        </p:grpSpPr>
        <p:sp>
          <p:nvSpPr>
            <p:cNvPr id="47" name="Rectangle 46">
              <a:extLst>
                <a:ext uri="{FF2B5EF4-FFF2-40B4-BE49-F238E27FC236}">
                  <a16:creationId xmlns:a16="http://schemas.microsoft.com/office/drawing/2014/main" id="{C2E393B5-F1F6-B767-787B-78A6AAB1E1D2}"/>
                </a:ext>
              </a:extLst>
            </p:cNvPr>
            <p:cNvSpPr/>
            <p:nvPr/>
          </p:nvSpPr>
          <p:spPr>
            <a:xfrm>
              <a:off x="-2178628" y="4464456"/>
              <a:ext cx="2094954" cy="6091344"/>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chemeClr val="bg1"/>
                </a:solidFill>
              </a:endParaRPr>
            </a:p>
          </p:txBody>
        </p:sp>
        <p:sp>
          <p:nvSpPr>
            <p:cNvPr id="48" name="Rectangle 47">
              <a:extLst>
                <a:ext uri="{FF2B5EF4-FFF2-40B4-BE49-F238E27FC236}">
                  <a16:creationId xmlns:a16="http://schemas.microsoft.com/office/drawing/2014/main" id="{BBCBE404-5171-B5D0-8B93-F7B667BA47B9}"/>
                </a:ext>
              </a:extLst>
            </p:cNvPr>
            <p:cNvSpPr/>
            <p:nvPr/>
          </p:nvSpPr>
          <p:spPr>
            <a:xfrm>
              <a:off x="-2178417" y="4463260"/>
              <a:ext cx="2094743" cy="7043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799">
                <a:solidFill>
                  <a:schemeClr val="bg1"/>
                </a:solidFill>
              </a:endParaRPr>
            </a:p>
          </p:txBody>
        </p:sp>
        <p:sp>
          <p:nvSpPr>
            <p:cNvPr id="49" name="TextBox 48">
              <a:extLst>
                <a:ext uri="{FF2B5EF4-FFF2-40B4-BE49-F238E27FC236}">
                  <a16:creationId xmlns:a16="http://schemas.microsoft.com/office/drawing/2014/main" id="{77A5C033-9B90-E74C-B755-8E8B0806AAFC}"/>
                </a:ext>
              </a:extLst>
            </p:cNvPr>
            <p:cNvSpPr txBox="1"/>
            <p:nvPr/>
          </p:nvSpPr>
          <p:spPr>
            <a:xfrm>
              <a:off x="-1906847" y="4580276"/>
              <a:ext cx="1526050" cy="461665"/>
            </a:xfrm>
            <a:prstGeom prst="rect">
              <a:avLst/>
            </a:prstGeom>
            <a:noFill/>
          </p:spPr>
          <p:txBody>
            <a:bodyPr wrap="square" rtlCol="0">
              <a:spAutoFit/>
            </a:bodyPr>
            <a:lstStyle/>
            <a:p>
              <a:pPr algn="ctr"/>
              <a:r>
                <a:rPr lang="en-GB" sz="1200">
                  <a:solidFill>
                    <a:srgbClr val="333333"/>
                  </a:solidFill>
                  <a:latin typeface="+mn-lt"/>
                </a:rPr>
                <a:t>HOW TO INSERT A TABLE</a:t>
              </a:r>
            </a:p>
          </p:txBody>
        </p:sp>
        <p:sp>
          <p:nvSpPr>
            <p:cNvPr id="50" name="TextBox 49">
              <a:extLst>
                <a:ext uri="{FF2B5EF4-FFF2-40B4-BE49-F238E27FC236}">
                  <a16:creationId xmlns:a16="http://schemas.microsoft.com/office/drawing/2014/main" id="{EA665EF8-AFBA-9FBF-F119-502BA4FD835F}"/>
                </a:ext>
              </a:extLst>
            </p:cNvPr>
            <p:cNvSpPr txBox="1"/>
            <p:nvPr/>
          </p:nvSpPr>
          <p:spPr>
            <a:xfrm>
              <a:off x="-2179314" y="5881307"/>
              <a:ext cx="2159455" cy="707886"/>
            </a:xfrm>
            <a:prstGeom prst="rect">
              <a:avLst/>
            </a:prstGeom>
            <a:noFill/>
          </p:spPr>
          <p:txBody>
            <a:bodyPr wrap="square" rtlCol="0">
              <a:normAutofit/>
            </a:bodyPr>
            <a:lstStyle/>
            <a:p>
              <a:r>
                <a:rPr lang="en-GB" sz="1000" b="0">
                  <a:solidFill>
                    <a:srgbClr val="333333"/>
                  </a:solidFill>
                </a:rPr>
                <a:t>1. To use the table we have designed for you,  click on the table and go to Table Tools &gt; Format in the top ribbon. </a:t>
              </a:r>
            </a:p>
          </p:txBody>
        </p:sp>
        <p:sp>
          <p:nvSpPr>
            <p:cNvPr id="51" name="TextBox 50">
              <a:extLst>
                <a:ext uri="{FF2B5EF4-FFF2-40B4-BE49-F238E27FC236}">
                  <a16:creationId xmlns:a16="http://schemas.microsoft.com/office/drawing/2014/main" id="{3C350011-2E12-87F7-B5A9-10E8CFAAF862}"/>
                </a:ext>
              </a:extLst>
            </p:cNvPr>
            <p:cNvSpPr txBox="1"/>
            <p:nvPr/>
          </p:nvSpPr>
          <p:spPr>
            <a:xfrm>
              <a:off x="-2179314" y="6549357"/>
              <a:ext cx="1922139" cy="707886"/>
            </a:xfrm>
            <a:prstGeom prst="rect">
              <a:avLst/>
            </a:prstGeom>
            <a:noFill/>
          </p:spPr>
          <p:txBody>
            <a:bodyPr wrap="square" rtlCol="0">
              <a:normAutofit/>
            </a:bodyPr>
            <a:lstStyle/>
            <a:p>
              <a:r>
                <a:rPr lang="en-GB" sz="1000" b="0">
                  <a:solidFill>
                    <a:srgbClr val="333333"/>
                  </a:solidFill>
                </a:rPr>
                <a:t>2.  You can choose to delete or insert more rows and columns to your table to suit your content.</a:t>
              </a:r>
            </a:p>
          </p:txBody>
        </p:sp>
        <p:sp>
          <p:nvSpPr>
            <p:cNvPr id="52" name="TextBox 51">
              <a:extLst>
                <a:ext uri="{FF2B5EF4-FFF2-40B4-BE49-F238E27FC236}">
                  <a16:creationId xmlns:a16="http://schemas.microsoft.com/office/drawing/2014/main" id="{B6D436A7-1E2B-0EB8-3B3D-4CCC9D8425DE}"/>
                </a:ext>
              </a:extLst>
            </p:cNvPr>
            <p:cNvSpPr txBox="1"/>
            <p:nvPr/>
          </p:nvSpPr>
          <p:spPr>
            <a:xfrm>
              <a:off x="-2179314" y="7252770"/>
              <a:ext cx="2159455" cy="553998"/>
            </a:xfrm>
            <a:prstGeom prst="rect">
              <a:avLst/>
            </a:prstGeom>
            <a:noFill/>
          </p:spPr>
          <p:txBody>
            <a:bodyPr wrap="square" rtlCol="0">
              <a:normAutofit/>
            </a:bodyPr>
            <a:lstStyle/>
            <a:p>
              <a:r>
                <a:rPr lang="en-GB" sz="1000" b="0">
                  <a:solidFill>
                    <a:srgbClr val="333333"/>
                  </a:solidFill>
                </a:rPr>
                <a:t>3. You can either copy old content from another table or type straight into this one.</a:t>
              </a:r>
            </a:p>
          </p:txBody>
        </p:sp>
        <p:sp>
          <p:nvSpPr>
            <p:cNvPr id="53" name="TextBox 52">
              <a:extLst>
                <a:ext uri="{FF2B5EF4-FFF2-40B4-BE49-F238E27FC236}">
                  <a16:creationId xmlns:a16="http://schemas.microsoft.com/office/drawing/2014/main" id="{2B30A26B-6C90-43FD-DDD3-473BB7552CA0}"/>
                </a:ext>
              </a:extLst>
            </p:cNvPr>
            <p:cNvSpPr txBox="1"/>
            <p:nvPr/>
          </p:nvSpPr>
          <p:spPr>
            <a:xfrm>
              <a:off x="-2179314" y="5182194"/>
              <a:ext cx="2159455" cy="707886"/>
            </a:xfrm>
            <a:prstGeom prst="rect">
              <a:avLst/>
            </a:prstGeom>
            <a:noFill/>
          </p:spPr>
          <p:txBody>
            <a:bodyPr wrap="square" rtlCol="0">
              <a:spAutoFit/>
            </a:bodyPr>
            <a:lstStyle/>
            <a:p>
              <a:r>
                <a:rPr lang="en-GB" sz="1000" b="0">
                  <a:solidFill>
                    <a:srgbClr val="333333"/>
                  </a:solidFill>
                </a:rPr>
                <a:t>We have designed and created a table for you. This can be found on the table slide when you open your template.</a:t>
              </a:r>
              <a:endParaRPr lang="en-GB" sz="1000" b="0">
                <a:solidFill>
                  <a:schemeClr val="accent1"/>
                </a:solidFill>
              </a:endParaRPr>
            </a:p>
          </p:txBody>
        </p:sp>
        <p:sp>
          <p:nvSpPr>
            <p:cNvPr id="54" name="Rectangle 53">
              <a:extLst>
                <a:ext uri="{FF2B5EF4-FFF2-40B4-BE49-F238E27FC236}">
                  <a16:creationId xmlns:a16="http://schemas.microsoft.com/office/drawing/2014/main" id="{41FDA0D9-73F9-0736-ED01-989B84A38283}"/>
                </a:ext>
              </a:extLst>
            </p:cNvPr>
            <p:cNvSpPr/>
            <p:nvPr/>
          </p:nvSpPr>
          <p:spPr>
            <a:xfrm>
              <a:off x="-2178628" y="7884820"/>
              <a:ext cx="2094954" cy="3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fontScale="25000" lnSpcReduction="20000"/>
            </a:bodyPr>
            <a:lstStyle/>
            <a:p>
              <a:pPr algn="ctr"/>
              <a:endParaRPr lang="en-GB" sz="1799">
                <a:solidFill>
                  <a:schemeClr val="bg1"/>
                </a:solidFill>
              </a:endParaRPr>
            </a:p>
          </p:txBody>
        </p:sp>
        <p:sp>
          <p:nvSpPr>
            <p:cNvPr id="55" name="TextBox 54">
              <a:extLst>
                <a:ext uri="{FF2B5EF4-FFF2-40B4-BE49-F238E27FC236}">
                  <a16:creationId xmlns:a16="http://schemas.microsoft.com/office/drawing/2014/main" id="{25AE9A56-F47A-A2C8-C4E2-488945050365}"/>
                </a:ext>
              </a:extLst>
            </p:cNvPr>
            <p:cNvSpPr txBox="1"/>
            <p:nvPr userDrawn="1"/>
          </p:nvSpPr>
          <p:spPr>
            <a:xfrm>
              <a:off x="-2179314" y="7976349"/>
              <a:ext cx="2159455" cy="553998"/>
            </a:xfrm>
            <a:prstGeom prst="rect">
              <a:avLst/>
            </a:prstGeom>
            <a:noFill/>
          </p:spPr>
          <p:txBody>
            <a:bodyPr wrap="square" rtlCol="0">
              <a:normAutofit/>
            </a:bodyPr>
            <a:lstStyle/>
            <a:p>
              <a:r>
                <a:rPr lang="en-GB" sz="1000" b="0">
                  <a:solidFill>
                    <a:srgbClr val="333333"/>
                  </a:solidFill>
                  <a:latin typeface="Arial" panose="020B0604020202020204" pitchFamily="34" charset="0"/>
                </a:rPr>
                <a:t>You can insert the default table design into the placeholder.</a:t>
              </a:r>
              <a:endParaRPr lang="en-GB" sz="1000" b="0">
                <a:solidFill>
                  <a:schemeClr val="accent1"/>
                </a:solidFill>
                <a:latin typeface="Arial" panose="020B0604020202020204" pitchFamily="34" charset="0"/>
              </a:endParaRPr>
            </a:p>
          </p:txBody>
        </p:sp>
        <p:sp>
          <p:nvSpPr>
            <p:cNvPr id="56" name="TextBox 55">
              <a:extLst>
                <a:ext uri="{FF2B5EF4-FFF2-40B4-BE49-F238E27FC236}">
                  <a16:creationId xmlns:a16="http://schemas.microsoft.com/office/drawing/2014/main" id="{EA0D573A-2547-99EB-EE73-A6AA405187EA}"/>
                </a:ext>
              </a:extLst>
            </p:cNvPr>
            <p:cNvSpPr txBox="1"/>
            <p:nvPr userDrawn="1"/>
          </p:nvSpPr>
          <p:spPr>
            <a:xfrm>
              <a:off x="-2179313" y="8502483"/>
              <a:ext cx="1998696" cy="707886"/>
            </a:xfrm>
            <a:prstGeom prst="rect">
              <a:avLst/>
            </a:prstGeom>
            <a:noFill/>
          </p:spPr>
          <p:txBody>
            <a:bodyPr wrap="square" rtlCol="0">
              <a:spAutoFit/>
            </a:bodyPr>
            <a:lstStyle>
              <a:defPPr>
                <a:defRPr lang="en-US"/>
              </a:defPPr>
              <a:lvl1pPr>
                <a:defRPr sz="1000" b="0">
                  <a:solidFill>
                    <a:srgbClr val="333333"/>
                  </a:solidFill>
                </a:defRPr>
              </a:lvl1pPr>
            </a:lstStyle>
            <a:p>
              <a:pPr lvl="0"/>
              <a:r>
                <a:rPr lang="en-GB" sz="1000"/>
                <a:t>1. Click on the icon in the middle of the placeholder and choose the amount of rows and columns you need.</a:t>
              </a:r>
            </a:p>
          </p:txBody>
        </p:sp>
        <p:sp>
          <p:nvSpPr>
            <p:cNvPr id="57" name="TextBox 56">
              <a:extLst>
                <a:ext uri="{FF2B5EF4-FFF2-40B4-BE49-F238E27FC236}">
                  <a16:creationId xmlns:a16="http://schemas.microsoft.com/office/drawing/2014/main" id="{85816CBF-13DA-A1D7-20FE-B083B6424C85}"/>
                </a:ext>
              </a:extLst>
            </p:cNvPr>
            <p:cNvSpPr txBox="1"/>
            <p:nvPr userDrawn="1"/>
          </p:nvSpPr>
          <p:spPr>
            <a:xfrm>
              <a:off x="-2179313" y="9713030"/>
              <a:ext cx="1846141" cy="707886"/>
            </a:xfrm>
            <a:prstGeom prst="rect">
              <a:avLst/>
            </a:prstGeom>
            <a:noFill/>
          </p:spPr>
          <p:txBody>
            <a:bodyPr wrap="square" rtlCol="0">
              <a:spAutoFit/>
            </a:bodyPr>
            <a:lstStyle>
              <a:defPPr>
                <a:defRPr lang="en-US"/>
              </a:defPPr>
              <a:lvl1pPr>
                <a:defRPr sz="1000" b="0">
                  <a:solidFill>
                    <a:srgbClr val="333333"/>
                  </a:solidFill>
                </a:defRPr>
              </a:lvl1pPr>
            </a:lstStyle>
            <a:p>
              <a:pPr lvl="0"/>
              <a:r>
                <a:rPr lang="en-GB" sz="1000"/>
                <a:t>3. You can also use tools on the Layout tab to evenly distribute your rows and columns.</a:t>
              </a:r>
            </a:p>
          </p:txBody>
        </p:sp>
        <p:sp>
          <p:nvSpPr>
            <p:cNvPr id="58" name="TextBox 57">
              <a:extLst>
                <a:ext uri="{FF2B5EF4-FFF2-40B4-BE49-F238E27FC236}">
                  <a16:creationId xmlns:a16="http://schemas.microsoft.com/office/drawing/2014/main" id="{B4C556BB-6917-EA78-DB1C-8291739F7787}"/>
                </a:ext>
              </a:extLst>
            </p:cNvPr>
            <p:cNvSpPr txBox="1"/>
            <p:nvPr userDrawn="1"/>
          </p:nvSpPr>
          <p:spPr>
            <a:xfrm>
              <a:off x="-2179313" y="9208158"/>
              <a:ext cx="1998696" cy="553998"/>
            </a:xfrm>
            <a:prstGeom prst="rect">
              <a:avLst/>
            </a:prstGeom>
            <a:noFill/>
          </p:spPr>
          <p:txBody>
            <a:bodyPr wrap="square" rtlCol="0">
              <a:spAutoFit/>
            </a:bodyPr>
            <a:lstStyle>
              <a:defPPr>
                <a:defRPr lang="en-US"/>
              </a:defPPr>
              <a:lvl1pPr>
                <a:defRPr sz="1000" b="0">
                  <a:solidFill>
                    <a:srgbClr val="333333"/>
                  </a:solidFill>
                </a:defRPr>
              </a:lvl1pPr>
            </a:lstStyle>
            <a:p>
              <a:pPr lvl="0"/>
              <a:r>
                <a:rPr lang="en-GB" sz="1000"/>
                <a:t>2. Use the other table style options to design the table to how you need it.</a:t>
              </a:r>
            </a:p>
          </p:txBody>
        </p:sp>
      </p:grpSp>
      <p:pic>
        <p:nvPicPr>
          <p:cNvPr id="30" name="Graphic 29">
            <a:extLst>
              <a:ext uri="{FF2B5EF4-FFF2-40B4-BE49-F238E27FC236}">
                <a16:creationId xmlns:a16="http://schemas.microsoft.com/office/drawing/2014/main" id="{4048226E-9BA8-11BB-8A2F-093F63379BE3}"/>
              </a:ext>
            </a:extLst>
          </p:cNvPr>
          <p:cNvPicPr>
            <a:picLocks noChangeAspect="1"/>
          </p:cNvPicPr>
          <p:nvPr userDrawn="1"/>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0954264" y="449778"/>
            <a:ext cx="566076" cy="566223"/>
          </a:xfrm>
          <a:prstGeom prst="rect">
            <a:avLst/>
          </a:prstGeom>
        </p:spPr>
      </p:pic>
      <p:sp>
        <p:nvSpPr>
          <p:cNvPr id="31" name="Footer Placeholder 4">
            <a:extLst>
              <a:ext uri="{FF2B5EF4-FFF2-40B4-BE49-F238E27FC236}">
                <a16:creationId xmlns:a16="http://schemas.microsoft.com/office/drawing/2014/main" id="{A2E84045-7F7D-45CC-D2C1-F90DCB83004A}"/>
              </a:ext>
            </a:extLst>
          </p:cNvPr>
          <p:cNvSpPr>
            <a:spLocks noGrp="1"/>
          </p:cNvSpPr>
          <p:nvPr>
            <p:ph type="ftr" sz="quarter" idx="3"/>
          </p:nvPr>
        </p:nvSpPr>
        <p:spPr>
          <a:xfrm rot="5400000">
            <a:off x="8770654" y="3198629"/>
            <a:ext cx="6616800" cy="219543"/>
          </a:xfrm>
          <a:prstGeom prst="rect">
            <a:avLst/>
          </a:prstGeom>
          <a:solidFill>
            <a:schemeClr val="accent1"/>
          </a:solidFill>
        </p:spPr>
        <p:txBody>
          <a:bodyPr wrap="square" rtlCol="0" anchor="ctr">
            <a:noAutofit/>
          </a:bodyPr>
          <a:lstStyle>
            <a:lvl1pPr algn="ctr">
              <a:lnSpc>
                <a:spcPct val="100000"/>
              </a:lnSpc>
              <a:spcAft>
                <a:spcPts val="1200"/>
              </a:spcAft>
              <a:defRPr lang="en-GB" sz="900" b="0" spc="100" baseline="0" smtClean="0"/>
            </a:lvl1pPr>
          </a:lstStyle>
          <a:p>
            <a:r>
              <a:rPr lang="en-IN"/>
              <a:t>SECTION TITLE</a:t>
            </a:r>
          </a:p>
        </p:txBody>
      </p:sp>
      <p:sp>
        <p:nvSpPr>
          <p:cNvPr id="60" name="Slide Number Placeholder 46">
            <a:extLst>
              <a:ext uri="{FF2B5EF4-FFF2-40B4-BE49-F238E27FC236}">
                <a16:creationId xmlns:a16="http://schemas.microsoft.com/office/drawing/2014/main" id="{0C181053-62CD-B50B-AA50-4CCE8B102B38}"/>
              </a:ext>
            </a:extLst>
          </p:cNvPr>
          <p:cNvSpPr>
            <a:spLocks noGrp="1"/>
          </p:cNvSpPr>
          <p:nvPr>
            <p:ph type="sldNum" sz="quarter" idx="35"/>
          </p:nvPr>
        </p:nvSpPr>
        <p:spPr>
          <a:xfrm>
            <a:off x="11967901" y="6617924"/>
            <a:ext cx="220924" cy="240077"/>
          </a:xfrm>
          <a:prstGeom prst="rect">
            <a:avLst/>
          </a:prstGeom>
          <a:solidFill>
            <a:schemeClr val="accent1"/>
          </a:solidFill>
        </p:spPr>
        <p:txBody>
          <a:bodyPr/>
          <a:lstStyle/>
          <a:p>
            <a:fld id="{BB07EAE1-021A-493C-B07F-6FE9E5D11BEB}" type="slidenum">
              <a:rPr lang="en-GB" smtClean="0"/>
              <a:pPr/>
              <a:t>‹#›</a:t>
            </a:fld>
            <a:endParaRPr lang="en-GB"/>
          </a:p>
        </p:txBody>
      </p:sp>
    </p:spTree>
    <p:custDataLst>
      <p:tags r:id="rId1"/>
    </p:custDataLst>
    <p:extLst>
      <p:ext uri="{BB962C8B-B14F-4D97-AF65-F5344CB8AC3E}">
        <p14:creationId xmlns:p14="http://schemas.microsoft.com/office/powerpoint/2010/main" val="28117973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Full text">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6B499ABB-BB52-823B-198B-5DD5DA65B460}"/>
              </a:ext>
            </a:extLst>
          </p:cNvPr>
          <p:cNvGrpSpPr/>
          <p:nvPr/>
        </p:nvGrpSpPr>
        <p:grpSpPr>
          <a:xfrm>
            <a:off x="-2177850" y="1"/>
            <a:ext cx="2116359" cy="4354799"/>
            <a:chOff x="-2170726" y="0"/>
            <a:chExt cx="2116910" cy="4354799"/>
          </a:xfrm>
        </p:grpSpPr>
        <p:grpSp>
          <p:nvGrpSpPr>
            <p:cNvPr id="6" name="Group 5">
              <a:extLst>
                <a:ext uri="{FF2B5EF4-FFF2-40B4-BE49-F238E27FC236}">
                  <a16:creationId xmlns:a16="http://schemas.microsoft.com/office/drawing/2014/main" id="{29C8162D-593E-3D38-D3B7-C1B8A28D29DF}"/>
                </a:ext>
              </a:extLst>
            </p:cNvPr>
            <p:cNvGrpSpPr/>
            <p:nvPr/>
          </p:nvGrpSpPr>
          <p:grpSpPr>
            <a:xfrm>
              <a:off x="-2170726" y="0"/>
              <a:ext cx="2116910" cy="4354799"/>
              <a:chOff x="1841345" y="1593847"/>
              <a:chExt cx="2116910" cy="4354799"/>
            </a:xfrm>
          </p:grpSpPr>
          <p:sp>
            <p:nvSpPr>
              <p:cNvPr id="12" name="Rectangle 11">
                <a:extLst>
                  <a:ext uri="{FF2B5EF4-FFF2-40B4-BE49-F238E27FC236}">
                    <a16:creationId xmlns:a16="http://schemas.microsoft.com/office/drawing/2014/main" id="{C15075F4-1FA7-475C-61FE-C6C404CD429E}"/>
                  </a:ext>
                </a:extLst>
              </p:cNvPr>
              <p:cNvSpPr/>
              <p:nvPr/>
            </p:nvSpPr>
            <p:spPr>
              <a:xfrm>
                <a:off x="1841345" y="1593847"/>
                <a:ext cx="2094954" cy="4354799"/>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333333"/>
                  </a:solidFill>
                </a:endParaRPr>
              </a:p>
            </p:txBody>
          </p:sp>
          <p:sp>
            <p:nvSpPr>
              <p:cNvPr id="13" name="Rectangle 12">
                <a:extLst>
                  <a:ext uri="{FF2B5EF4-FFF2-40B4-BE49-F238E27FC236}">
                    <a16:creationId xmlns:a16="http://schemas.microsoft.com/office/drawing/2014/main" id="{329C99C0-02AF-2E98-5A4C-47A3EC332B49}"/>
                  </a:ext>
                </a:extLst>
              </p:cNvPr>
              <p:cNvSpPr/>
              <p:nvPr/>
            </p:nvSpPr>
            <p:spPr>
              <a:xfrm>
                <a:off x="1841345" y="1593847"/>
                <a:ext cx="2094953" cy="6882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799">
                  <a:solidFill>
                    <a:srgbClr val="333333"/>
                  </a:solidFill>
                </a:endParaRPr>
              </a:p>
            </p:txBody>
          </p:sp>
          <p:sp>
            <p:nvSpPr>
              <p:cNvPr id="14" name="TextBox 13">
                <a:extLst>
                  <a:ext uri="{FF2B5EF4-FFF2-40B4-BE49-F238E27FC236}">
                    <a16:creationId xmlns:a16="http://schemas.microsoft.com/office/drawing/2014/main" id="{D0B45B99-F81C-892C-ED69-FE33FBA7C5FD}"/>
                  </a:ext>
                </a:extLst>
              </p:cNvPr>
              <p:cNvSpPr txBox="1"/>
              <p:nvPr/>
            </p:nvSpPr>
            <p:spPr>
              <a:xfrm>
                <a:off x="1986125" y="1707138"/>
                <a:ext cx="1805394" cy="461665"/>
              </a:xfrm>
              <a:prstGeom prst="rect">
                <a:avLst/>
              </a:prstGeom>
              <a:noFill/>
            </p:spPr>
            <p:txBody>
              <a:bodyPr wrap="square" rtlCol="0">
                <a:spAutoFit/>
              </a:bodyPr>
              <a:lstStyle/>
              <a:p>
                <a:pPr algn="ctr"/>
                <a:r>
                  <a:rPr lang="en-GB" sz="1200">
                    <a:solidFill>
                      <a:srgbClr val="333333"/>
                    </a:solidFill>
                    <a:latin typeface="+mn-lt"/>
                  </a:rPr>
                  <a:t>HOW TO USE BULLET POINTS</a:t>
                </a:r>
              </a:p>
            </p:txBody>
          </p:sp>
          <p:sp>
            <p:nvSpPr>
              <p:cNvPr id="15" name="TextBox 14">
                <a:extLst>
                  <a:ext uri="{FF2B5EF4-FFF2-40B4-BE49-F238E27FC236}">
                    <a16:creationId xmlns:a16="http://schemas.microsoft.com/office/drawing/2014/main" id="{1B5B4492-240A-33A6-3484-AACC71A2835C}"/>
                  </a:ext>
                </a:extLst>
              </p:cNvPr>
              <p:cNvSpPr txBox="1"/>
              <p:nvPr/>
            </p:nvSpPr>
            <p:spPr>
              <a:xfrm>
                <a:off x="1863302" y="4421432"/>
                <a:ext cx="2094953" cy="553998"/>
              </a:xfrm>
              <a:prstGeom prst="rect">
                <a:avLst/>
              </a:prstGeom>
              <a:noFill/>
            </p:spPr>
            <p:txBody>
              <a:bodyPr wrap="square" rtlCol="0">
                <a:spAutoFit/>
              </a:bodyPr>
              <a:lstStyle/>
              <a:p>
                <a:r>
                  <a:rPr lang="en-GB" sz="1000" b="1">
                    <a:solidFill>
                      <a:srgbClr val="333333"/>
                    </a:solidFill>
                  </a:rPr>
                  <a:t>3. </a:t>
                </a:r>
                <a:r>
                  <a:rPr lang="en-GB" sz="1000">
                    <a:solidFill>
                      <a:srgbClr val="333333"/>
                    </a:solidFill>
                  </a:rPr>
                  <a:t>If you want to remove them, just click the </a:t>
                </a:r>
                <a:r>
                  <a:rPr lang="en-GB" sz="1000" b="0">
                    <a:solidFill>
                      <a:srgbClr val="333333"/>
                    </a:solidFill>
                    <a:latin typeface="Arial" panose="020B0604020202020204" pitchFamily="34" charset="0"/>
                  </a:rPr>
                  <a:t>Decrease List Level </a:t>
                </a:r>
                <a:r>
                  <a:rPr lang="en-GB" sz="1000" b="0">
                    <a:solidFill>
                      <a:srgbClr val="333333"/>
                    </a:solidFill>
                  </a:rPr>
                  <a:t>button.</a:t>
                </a:r>
                <a:endParaRPr lang="en-GB" sz="1000" b="1">
                  <a:solidFill>
                    <a:srgbClr val="333333"/>
                  </a:solidFill>
                </a:endParaRPr>
              </a:p>
            </p:txBody>
          </p:sp>
          <p:sp>
            <p:nvSpPr>
              <p:cNvPr id="16" name="TextBox 15">
                <a:extLst>
                  <a:ext uri="{FF2B5EF4-FFF2-40B4-BE49-F238E27FC236}">
                    <a16:creationId xmlns:a16="http://schemas.microsoft.com/office/drawing/2014/main" id="{86F669A5-9EFE-DA37-D57E-1CCC0AAC0548}"/>
                  </a:ext>
                </a:extLst>
              </p:cNvPr>
              <p:cNvSpPr txBox="1"/>
              <p:nvPr/>
            </p:nvSpPr>
            <p:spPr>
              <a:xfrm>
                <a:off x="1863302" y="2358061"/>
                <a:ext cx="2094953" cy="553998"/>
              </a:xfrm>
              <a:prstGeom prst="rect">
                <a:avLst/>
              </a:prstGeom>
              <a:noFill/>
            </p:spPr>
            <p:txBody>
              <a:bodyPr wrap="square" rtlCol="0">
                <a:spAutoFit/>
              </a:bodyPr>
              <a:lstStyle/>
              <a:p>
                <a:r>
                  <a:rPr lang="en-GB" sz="1000" b="1">
                    <a:solidFill>
                      <a:srgbClr val="333333"/>
                    </a:solidFill>
                  </a:rPr>
                  <a:t>1. </a:t>
                </a:r>
                <a:r>
                  <a:rPr lang="en-GB" sz="1000">
                    <a:solidFill>
                      <a:srgbClr val="333333"/>
                    </a:solidFill>
                  </a:rPr>
                  <a:t>If you want to use your pre-formatted bullets, click on the </a:t>
                </a:r>
                <a:r>
                  <a:rPr lang="en-GB" sz="1000" b="0">
                    <a:solidFill>
                      <a:srgbClr val="333333"/>
                    </a:solidFill>
                    <a:latin typeface="Arial" panose="020B0604020202020204" pitchFamily="34" charset="0"/>
                  </a:rPr>
                  <a:t>Increase List Level </a:t>
                </a:r>
                <a:r>
                  <a:rPr lang="en-GB" sz="1000" b="0">
                    <a:solidFill>
                      <a:srgbClr val="333333"/>
                    </a:solidFill>
                  </a:rPr>
                  <a:t>button.</a:t>
                </a:r>
              </a:p>
            </p:txBody>
          </p:sp>
          <p:sp>
            <p:nvSpPr>
              <p:cNvPr id="17" name="TextBox 16">
                <a:extLst>
                  <a:ext uri="{FF2B5EF4-FFF2-40B4-BE49-F238E27FC236}">
                    <a16:creationId xmlns:a16="http://schemas.microsoft.com/office/drawing/2014/main" id="{C13CE5DE-35EE-092A-AF42-786FB7178495}"/>
                  </a:ext>
                </a:extLst>
              </p:cNvPr>
              <p:cNvSpPr txBox="1"/>
              <p:nvPr/>
            </p:nvSpPr>
            <p:spPr>
              <a:xfrm>
                <a:off x="1863302" y="3822005"/>
                <a:ext cx="2094953" cy="553998"/>
              </a:xfrm>
              <a:prstGeom prst="rect">
                <a:avLst/>
              </a:prstGeom>
              <a:noFill/>
            </p:spPr>
            <p:txBody>
              <a:bodyPr wrap="square" rtlCol="0">
                <a:spAutoFit/>
              </a:bodyPr>
              <a:lstStyle/>
              <a:p>
                <a:r>
                  <a:rPr lang="en-GB" sz="1000" b="1">
                    <a:solidFill>
                      <a:srgbClr val="333333"/>
                    </a:solidFill>
                  </a:rPr>
                  <a:t>2. </a:t>
                </a:r>
                <a:r>
                  <a:rPr lang="en-GB" sz="1000">
                    <a:solidFill>
                      <a:srgbClr val="333333"/>
                    </a:solidFill>
                  </a:rPr>
                  <a:t>To indent your bullets </a:t>
                </a:r>
                <a:br>
                  <a:rPr lang="en-GB" sz="1000">
                    <a:solidFill>
                      <a:srgbClr val="333333"/>
                    </a:solidFill>
                  </a:rPr>
                </a:br>
                <a:r>
                  <a:rPr lang="en-GB" sz="1000">
                    <a:solidFill>
                      <a:srgbClr val="333333"/>
                    </a:solidFill>
                  </a:rPr>
                  <a:t>to the next level, click on</a:t>
                </a:r>
                <a:r>
                  <a:rPr lang="en-GB" sz="1000" b="1">
                    <a:solidFill>
                      <a:srgbClr val="333333"/>
                    </a:solidFill>
                  </a:rPr>
                  <a:t> </a:t>
                </a:r>
                <a:r>
                  <a:rPr lang="en-GB" sz="1000" b="0">
                    <a:solidFill>
                      <a:srgbClr val="333333"/>
                    </a:solidFill>
                    <a:latin typeface="Arial" panose="020B0604020202020204" pitchFamily="34" charset="0"/>
                  </a:rPr>
                  <a:t>Increase List Level </a:t>
                </a:r>
                <a:r>
                  <a:rPr lang="en-GB" sz="1000" b="0">
                    <a:solidFill>
                      <a:srgbClr val="333333"/>
                    </a:solidFill>
                  </a:rPr>
                  <a:t>again</a:t>
                </a:r>
                <a:r>
                  <a:rPr lang="en-GB" sz="1000">
                    <a:solidFill>
                      <a:srgbClr val="333333"/>
                    </a:solidFill>
                  </a:rPr>
                  <a:t>.</a:t>
                </a:r>
              </a:p>
            </p:txBody>
          </p:sp>
        </p:grpSp>
        <p:pic>
          <p:nvPicPr>
            <p:cNvPr id="7" name="Picture 6">
              <a:extLst>
                <a:ext uri="{FF2B5EF4-FFF2-40B4-BE49-F238E27FC236}">
                  <a16:creationId xmlns:a16="http://schemas.microsoft.com/office/drawing/2014/main" id="{B8F1DEB0-4C75-B5A2-37C0-41BDBC614ABD}"/>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743959" y="1421385"/>
              <a:ext cx="1257300" cy="733425"/>
            </a:xfrm>
            <a:prstGeom prst="rect">
              <a:avLst/>
            </a:prstGeom>
          </p:spPr>
        </p:pic>
        <p:sp>
          <p:nvSpPr>
            <p:cNvPr id="8" name="Oval 7">
              <a:extLst>
                <a:ext uri="{FF2B5EF4-FFF2-40B4-BE49-F238E27FC236}">
                  <a16:creationId xmlns:a16="http://schemas.microsoft.com/office/drawing/2014/main" id="{9CABEA3C-A50E-E344-64E4-4AA9320F97BF}"/>
                </a:ext>
              </a:extLst>
            </p:cNvPr>
            <p:cNvSpPr/>
            <p:nvPr/>
          </p:nvSpPr>
          <p:spPr>
            <a:xfrm>
              <a:off x="-833829" y="1427869"/>
              <a:ext cx="365461" cy="365461"/>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Aft>
                  <a:spcPts val="600"/>
                </a:spcAft>
              </a:pPr>
              <a:endParaRPr lang="en-GB" sz="1400"/>
            </a:p>
          </p:txBody>
        </p:sp>
        <p:pic>
          <p:nvPicPr>
            <p:cNvPr id="9" name="Picture 8">
              <a:extLst>
                <a:ext uri="{FF2B5EF4-FFF2-40B4-BE49-F238E27FC236}">
                  <a16:creationId xmlns:a16="http://schemas.microsoft.com/office/drawing/2014/main" id="{445988F8-C4E8-2550-A195-78EB574DF336}"/>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743959" y="3490852"/>
              <a:ext cx="1257300" cy="723900"/>
            </a:xfrm>
            <a:prstGeom prst="rect">
              <a:avLst/>
            </a:prstGeom>
          </p:spPr>
        </p:pic>
        <p:sp>
          <p:nvSpPr>
            <p:cNvPr id="11" name="Oval 10">
              <a:extLst>
                <a:ext uri="{FF2B5EF4-FFF2-40B4-BE49-F238E27FC236}">
                  <a16:creationId xmlns:a16="http://schemas.microsoft.com/office/drawing/2014/main" id="{4AC509B0-A061-1789-EA88-9E1950915781}"/>
                </a:ext>
              </a:extLst>
            </p:cNvPr>
            <p:cNvSpPr/>
            <p:nvPr/>
          </p:nvSpPr>
          <p:spPr>
            <a:xfrm>
              <a:off x="-1055285" y="3502818"/>
              <a:ext cx="365461" cy="365461"/>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Aft>
                  <a:spcPts val="600"/>
                </a:spcAft>
              </a:pPr>
              <a:endParaRPr lang="en-GB" sz="1400"/>
            </a:p>
          </p:txBody>
        </p:sp>
      </p:grpSp>
      <p:sp>
        <p:nvSpPr>
          <p:cNvPr id="2" name="Title 1">
            <a:extLst>
              <a:ext uri="{FF2B5EF4-FFF2-40B4-BE49-F238E27FC236}">
                <a16:creationId xmlns:a16="http://schemas.microsoft.com/office/drawing/2014/main" id="{AF3889AF-56BD-E364-6CE0-5B813D286423}"/>
              </a:ext>
            </a:extLst>
          </p:cNvPr>
          <p:cNvSpPr>
            <a:spLocks noGrp="1"/>
          </p:cNvSpPr>
          <p:nvPr>
            <p:ph type="title" hasCustomPrompt="1"/>
          </p:nvPr>
        </p:nvSpPr>
        <p:spPr>
          <a:xfrm>
            <a:off x="450732" y="460771"/>
            <a:ext cx="10214490" cy="558405"/>
          </a:xfrm>
        </p:spPr>
        <p:txBody>
          <a:bodyPr/>
          <a:lstStyle>
            <a:lvl1pPr>
              <a:defRPr sz="3199"/>
            </a:lvl1pPr>
          </a:lstStyle>
          <a:p>
            <a:r>
              <a:rPr lang="en-GB"/>
              <a:t>Insert title here</a:t>
            </a:r>
          </a:p>
        </p:txBody>
      </p:sp>
      <p:grpSp>
        <p:nvGrpSpPr>
          <p:cNvPr id="5" name="Group 4">
            <a:extLst>
              <a:ext uri="{FF2B5EF4-FFF2-40B4-BE49-F238E27FC236}">
                <a16:creationId xmlns:a16="http://schemas.microsoft.com/office/drawing/2014/main" id="{A882D3A9-BD5C-E0DA-29D7-091B56BB7F05}"/>
              </a:ext>
            </a:extLst>
          </p:cNvPr>
          <p:cNvGrpSpPr/>
          <p:nvPr userDrawn="1"/>
        </p:nvGrpSpPr>
        <p:grpSpPr>
          <a:xfrm>
            <a:off x="-2177850" y="1"/>
            <a:ext cx="2116359" cy="4354799"/>
            <a:chOff x="-2170726" y="0"/>
            <a:chExt cx="2116910" cy="4354799"/>
          </a:xfrm>
        </p:grpSpPr>
        <p:grpSp>
          <p:nvGrpSpPr>
            <p:cNvPr id="18" name="Group 17">
              <a:extLst>
                <a:ext uri="{FF2B5EF4-FFF2-40B4-BE49-F238E27FC236}">
                  <a16:creationId xmlns:a16="http://schemas.microsoft.com/office/drawing/2014/main" id="{D2B33462-5898-823E-C128-506CD9D3304A}"/>
                </a:ext>
              </a:extLst>
            </p:cNvPr>
            <p:cNvGrpSpPr/>
            <p:nvPr userDrawn="1"/>
          </p:nvGrpSpPr>
          <p:grpSpPr>
            <a:xfrm>
              <a:off x="-2170726" y="0"/>
              <a:ext cx="2116910" cy="4354799"/>
              <a:chOff x="1841345" y="1593847"/>
              <a:chExt cx="2116910" cy="4354799"/>
            </a:xfrm>
          </p:grpSpPr>
          <p:sp>
            <p:nvSpPr>
              <p:cNvPr id="24" name="Rectangle 23">
                <a:extLst>
                  <a:ext uri="{FF2B5EF4-FFF2-40B4-BE49-F238E27FC236}">
                    <a16:creationId xmlns:a16="http://schemas.microsoft.com/office/drawing/2014/main" id="{3F33F6A8-3279-A95B-028E-621F54F4061D}"/>
                  </a:ext>
                </a:extLst>
              </p:cNvPr>
              <p:cNvSpPr/>
              <p:nvPr/>
            </p:nvSpPr>
            <p:spPr>
              <a:xfrm>
                <a:off x="1841345" y="1593847"/>
                <a:ext cx="2094954" cy="4354799"/>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333333"/>
                  </a:solidFill>
                </a:endParaRPr>
              </a:p>
            </p:txBody>
          </p:sp>
          <p:sp>
            <p:nvSpPr>
              <p:cNvPr id="25" name="Rectangle 24">
                <a:extLst>
                  <a:ext uri="{FF2B5EF4-FFF2-40B4-BE49-F238E27FC236}">
                    <a16:creationId xmlns:a16="http://schemas.microsoft.com/office/drawing/2014/main" id="{FECAC0B5-192D-113D-1F18-825626F61686}"/>
                  </a:ext>
                </a:extLst>
              </p:cNvPr>
              <p:cNvSpPr/>
              <p:nvPr/>
            </p:nvSpPr>
            <p:spPr>
              <a:xfrm>
                <a:off x="1841345" y="1593847"/>
                <a:ext cx="2094953" cy="6882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799">
                  <a:solidFill>
                    <a:srgbClr val="333333"/>
                  </a:solidFill>
                </a:endParaRPr>
              </a:p>
            </p:txBody>
          </p:sp>
          <p:sp>
            <p:nvSpPr>
              <p:cNvPr id="26" name="TextBox 25">
                <a:extLst>
                  <a:ext uri="{FF2B5EF4-FFF2-40B4-BE49-F238E27FC236}">
                    <a16:creationId xmlns:a16="http://schemas.microsoft.com/office/drawing/2014/main" id="{8A5CB7FC-52F6-4D6E-AAC2-74ADD9358695}"/>
                  </a:ext>
                </a:extLst>
              </p:cNvPr>
              <p:cNvSpPr txBox="1"/>
              <p:nvPr/>
            </p:nvSpPr>
            <p:spPr>
              <a:xfrm>
                <a:off x="1986125" y="1707138"/>
                <a:ext cx="1805394" cy="461665"/>
              </a:xfrm>
              <a:prstGeom prst="rect">
                <a:avLst/>
              </a:prstGeom>
              <a:noFill/>
            </p:spPr>
            <p:txBody>
              <a:bodyPr wrap="square" rtlCol="0">
                <a:spAutoFit/>
              </a:bodyPr>
              <a:lstStyle/>
              <a:p>
                <a:pPr algn="ctr"/>
                <a:r>
                  <a:rPr lang="en-GB" sz="1200">
                    <a:solidFill>
                      <a:srgbClr val="333333"/>
                    </a:solidFill>
                    <a:latin typeface="+mn-lt"/>
                  </a:rPr>
                  <a:t>HOW TO USE BULLET POINTS</a:t>
                </a:r>
              </a:p>
            </p:txBody>
          </p:sp>
          <p:sp>
            <p:nvSpPr>
              <p:cNvPr id="27" name="TextBox 26">
                <a:extLst>
                  <a:ext uri="{FF2B5EF4-FFF2-40B4-BE49-F238E27FC236}">
                    <a16:creationId xmlns:a16="http://schemas.microsoft.com/office/drawing/2014/main" id="{E830BF3E-07E7-86AA-8ACA-C65CC819F481}"/>
                  </a:ext>
                </a:extLst>
              </p:cNvPr>
              <p:cNvSpPr txBox="1"/>
              <p:nvPr/>
            </p:nvSpPr>
            <p:spPr>
              <a:xfrm>
                <a:off x="1863302" y="4421432"/>
                <a:ext cx="2094953" cy="553998"/>
              </a:xfrm>
              <a:prstGeom prst="rect">
                <a:avLst/>
              </a:prstGeom>
              <a:noFill/>
            </p:spPr>
            <p:txBody>
              <a:bodyPr wrap="square" rtlCol="0">
                <a:spAutoFit/>
              </a:bodyPr>
              <a:lstStyle/>
              <a:p>
                <a:r>
                  <a:rPr lang="en-GB" sz="1000" b="1">
                    <a:solidFill>
                      <a:srgbClr val="333333"/>
                    </a:solidFill>
                  </a:rPr>
                  <a:t>3. </a:t>
                </a:r>
                <a:r>
                  <a:rPr lang="en-GB" sz="1000">
                    <a:solidFill>
                      <a:srgbClr val="333333"/>
                    </a:solidFill>
                  </a:rPr>
                  <a:t>If you want to remove them, just click the </a:t>
                </a:r>
                <a:r>
                  <a:rPr lang="en-GB" sz="1000" b="0">
                    <a:solidFill>
                      <a:srgbClr val="333333"/>
                    </a:solidFill>
                    <a:latin typeface="Arial" panose="020B0604020202020204" pitchFamily="34" charset="0"/>
                  </a:rPr>
                  <a:t>Decrease List Level </a:t>
                </a:r>
                <a:r>
                  <a:rPr lang="en-GB" sz="1000" b="0">
                    <a:solidFill>
                      <a:srgbClr val="333333"/>
                    </a:solidFill>
                  </a:rPr>
                  <a:t>button.</a:t>
                </a:r>
                <a:endParaRPr lang="en-GB" sz="1000" b="1">
                  <a:solidFill>
                    <a:srgbClr val="333333"/>
                  </a:solidFill>
                </a:endParaRPr>
              </a:p>
            </p:txBody>
          </p:sp>
          <p:sp>
            <p:nvSpPr>
              <p:cNvPr id="28" name="TextBox 27">
                <a:extLst>
                  <a:ext uri="{FF2B5EF4-FFF2-40B4-BE49-F238E27FC236}">
                    <a16:creationId xmlns:a16="http://schemas.microsoft.com/office/drawing/2014/main" id="{426F41D1-3F42-A03C-66A3-15DFBEFAB664}"/>
                  </a:ext>
                </a:extLst>
              </p:cNvPr>
              <p:cNvSpPr txBox="1"/>
              <p:nvPr/>
            </p:nvSpPr>
            <p:spPr>
              <a:xfrm>
                <a:off x="1863302" y="2358061"/>
                <a:ext cx="2094953" cy="553998"/>
              </a:xfrm>
              <a:prstGeom prst="rect">
                <a:avLst/>
              </a:prstGeom>
              <a:noFill/>
            </p:spPr>
            <p:txBody>
              <a:bodyPr wrap="square" rtlCol="0">
                <a:spAutoFit/>
              </a:bodyPr>
              <a:lstStyle/>
              <a:p>
                <a:r>
                  <a:rPr lang="en-GB" sz="1000" b="1">
                    <a:solidFill>
                      <a:srgbClr val="333333"/>
                    </a:solidFill>
                  </a:rPr>
                  <a:t>1. </a:t>
                </a:r>
                <a:r>
                  <a:rPr lang="en-GB" sz="1000">
                    <a:solidFill>
                      <a:srgbClr val="333333"/>
                    </a:solidFill>
                  </a:rPr>
                  <a:t>If you want to use your pre-formatted bullets, click on the </a:t>
                </a:r>
                <a:r>
                  <a:rPr lang="en-GB" sz="1000" b="0">
                    <a:solidFill>
                      <a:srgbClr val="333333"/>
                    </a:solidFill>
                    <a:latin typeface="Arial" panose="020B0604020202020204" pitchFamily="34" charset="0"/>
                  </a:rPr>
                  <a:t>Increase List Level </a:t>
                </a:r>
                <a:r>
                  <a:rPr lang="en-GB" sz="1000" b="0">
                    <a:solidFill>
                      <a:srgbClr val="333333"/>
                    </a:solidFill>
                  </a:rPr>
                  <a:t>button.</a:t>
                </a:r>
              </a:p>
            </p:txBody>
          </p:sp>
          <p:sp>
            <p:nvSpPr>
              <p:cNvPr id="32" name="TextBox 31">
                <a:extLst>
                  <a:ext uri="{FF2B5EF4-FFF2-40B4-BE49-F238E27FC236}">
                    <a16:creationId xmlns:a16="http://schemas.microsoft.com/office/drawing/2014/main" id="{E530BA93-F1EF-F2AF-15BB-A20D0DA9309C}"/>
                  </a:ext>
                </a:extLst>
              </p:cNvPr>
              <p:cNvSpPr txBox="1"/>
              <p:nvPr/>
            </p:nvSpPr>
            <p:spPr>
              <a:xfrm>
                <a:off x="1863302" y="3822005"/>
                <a:ext cx="2094953" cy="553998"/>
              </a:xfrm>
              <a:prstGeom prst="rect">
                <a:avLst/>
              </a:prstGeom>
              <a:noFill/>
            </p:spPr>
            <p:txBody>
              <a:bodyPr wrap="square" rtlCol="0">
                <a:spAutoFit/>
              </a:bodyPr>
              <a:lstStyle/>
              <a:p>
                <a:r>
                  <a:rPr lang="en-GB" sz="1000" b="1">
                    <a:solidFill>
                      <a:srgbClr val="333333"/>
                    </a:solidFill>
                  </a:rPr>
                  <a:t>2. </a:t>
                </a:r>
                <a:r>
                  <a:rPr lang="en-GB" sz="1000">
                    <a:solidFill>
                      <a:srgbClr val="333333"/>
                    </a:solidFill>
                  </a:rPr>
                  <a:t>To indent your bullets </a:t>
                </a:r>
                <a:br>
                  <a:rPr lang="en-GB" sz="1000">
                    <a:solidFill>
                      <a:srgbClr val="333333"/>
                    </a:solidFill>
                  </a:rPr>
                </a:br>
                <a:r>
                  <a:rPr lang="en-GB" sz="1000">
                    <a:solidFill>
                      <a:srgbClr val="333333"/>
                    </a:solidFill>
                  </a:rPr>
                  <a:t>to the next level, click on</a:t>
                </a:r>
                <a:r>
                  <a:rPr lang="en-GB" sz="1000" b="1">
                    <a:solidFill>
                      <a:srgbClr val="333333"/>
                    </a:solidFill>
                  </a:rPr>
                  <a:t> </a:t>
                </a:r>
                <a:r>
                  <a:rPr lang="en-GB" sz="1000" b="0">
                    <a:solidFill>
                      <a:srgbClr val="333333"/>
                    </a:solidFill>
                    <a:latin typeface="Arial" panose="020B0604020202020204" pitchFamily="34" charset="0"/>
                  </a:rPr>
                  <a:t>Increase List Level </a:t>
                </a:r>
                <a:r>
                  <a:rPr lang="en-GB" sz="1000" b="0">
                    <a:solidFill>
                      <a:srgbClr val="333333"/>
                    </a:solidFill>
                  </a:rPr>
                  <a:t>again</a:t>
                </a:r>
                <a:r>
                  <a:rPr lang="en-GB" sz="1000">
                    <a:solidFill>
                      <a:srgbClr val="333333"/>
                    </a:solidFill>
                  </a:rPr>
                  <a:t>.</a:t>
                </a:r>
              </a:p>
            </p:txBody>
          </p:sp>
        </p:grpSp>
        <p:pic>
          <p:nvPicPr>
            <p:cNvPr id="19" name="Picture 18">
              <a:extLst>
                <a:ext uri="{FF2B5EF4-FFF2-40B4-BE49-F238E27FC236}">
                  <a16:creationId xmlns:a16="http://schemas.microsoft.com/office/drawing/2014/main" id="{208DE881-FED2-19E5-1ED7-E040EB8A0DDE}"/>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743959" y="1421385"/>
              <a:ext cx="1257300" cy="733425"/>
            </a:xfrm>
            <a:prstGeom prst="rect">
              <a:avLst/>
            </a:prstGeom>
          </p:spPr>
        </p:pic>
        <p:sp>
          <p:nvSpPr>
            <p:cNvPr id="21" name="Oval 20">
              <a:extLst>
                <a:ext uri="{FF2B5EF4-FFF2-40B4-BE49-F238E27FC236}">
                  <a16:creationId xmlns:a16="http://schemas.microsoft.com/office/drawing/2014/main" id="{71CFB067-A1A8-8E01-EE4B-A454004624DE}"/>
                </a:ext>
              </a:extLst>
            </p:cNvPr>
            <p:cNvSpPr/>
            <p:nvPr userDrawn="1"/>
          </p:nvSpPr>
          <p:spPr>
            <a:xfrm>
              <a:off x="-833829" y="1427869"/>
              <a:ext cx="365461" cy="365461"/>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Aft>
                  <a:spcPts val="600"/>
                </a:spcAft>
              </a:pPr>
              <a:endParaRPr lang="en-GB" sz="1400"/>
            </a:p>
          </p:txBody>
        </p:sp>
        <p:pic>
          <p:nvPicPr>
            <p:cNvPr id="22" name="Picture 21">
              <a:extLst>
                <a:ext uri="{FF2B5EF4-FFF2-40B4-BE49-F238E27FC236}">
                  <a16:creationId xmlns:a16="http://schemas.microsoft.com/office/drawing/2014/main" id="{6A6F38B0-E27D-FBB8-CD3B-157C016065E2}"/>
                </a:ext>
              </a:extLst>
            </p:cNvPr>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1743959" y="3490852"/>
              <a:ext cx="1257300" cy="723900"/>
            </a:xfrm>
            <a:prstGeom prst="rect">
              <a:avLst/>
            </a:prstGeom>
          </p:spPr>
        </p:pic>
        <p:sp>
          <p:nvSpPr>
            <p:cNvPr id="23" name="Oval 22">
              <a:extLst>
                <a:ext uri="{FF2B5EF4-FFF2-40B4-BE49-F238E27FC236}">
                  <a16:creationId xmlns:a16="http://schemas.microsoft.com/office/drawing/2014/main" id="{03BC3777-6AB7-984A-6EE3-F73D24CA367D}"/>
                </a:ext>
              </a:extLst>
            </p:cNvPr>
            <p:cNvSpPr/>
            <p:nvPr userDrawn="1"/>
          </p:nvSpPr>
          <p:spPr>
            <a:xfrm>
              <a:off x="-1055285" y="3502818"/>
              <a:ext cx="365461" cy="365461"/>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Aft>
                  <a:spcPts val="600"/>
                </a:spcAft>
              </a:pPr>
              <a:endParaRPr lang="en-GB" sz="1400"/>
            </a:p>
          </p:txBody>
        </p:sp>
      </p:grpSp>
      <p:sp>
        <p:nvSpPr>
          <p:cNvPr id="35" name="Text Placeholder 43">
            <a:extLst>
              <a:ext uri="{FF2B5EF4-FFF2-40B4-BE49-F238E27FC236}">
                <a16:creationId xmlns:a16="http://schemas.microsoft.com/office/drawing/2014/main" id="{73975A3E-53D0-FE22-D54F-E4C92537626B}"/>
              </a:ext>
            </a:extLst>
          </p:cNvPr>
          <p:cNvSpPr>
            <a:spLocks noGrp="1"/>
          </p:cNvSpPr>
          <p:nvPr>
            <p:ph type="body" sz="quarter" idx="72"/>
          </p:nvPr>
        </p:nvSpPr>
        <p:spPr>
          <a:xfrm>
            <a:off x="450733" y="1494409"/>
            <a:ext cx="10214489" cy="459206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pic>
        <p:nvPicPr>
          <p:cNvPr id="10" name="Graphic 9">
            <a:extLst>
              <a:ext uri="{FF2B5EF4-FFF2-40B4-BE49-F238E27FC236}">
                <a16:creationId xmlns:a16="http://schemas.microsoft.com/office/drawing/2014/main" id="{006FBD19-1808-144A-6509-3EAF5EE720B1}"/>
              </a:ext>
            </a:extLst>
          </p:cNvPr>
          <p:cNvPicPr>
            <a:picLocks noChangeAspect="1"/>
          </p:cNvPicPr>
          <p:nvPr userDrawn="1"/>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0954264" y="449778"/>
            <a:ext cx="566076" cy="566223"/>
          </a:xfrm>
          <a:prstGeom prst="rect">
            <a:avLst/>
          </a:prstGeom>
        </p:spPr>
      </p:pic>
      <p:sp>
        <p:nvSpPr>
          <p:cNvPr id="31" name="Footer Placeholder 4">
            <a:extLst>
              <a:ext uri="{FF2B5EF4-FFF2-40B4-BE49-F238E27FC236}">
                <a16:creationId xmlns:a16="http://schemas.microsoft.com/office/drawing/2014/main" id="{4E3B3BA9-6650-73E4-A38B-4DAB8349F895}"/>
              </a:ext>
            </a:extLst>
          </p:cNvPr>
          <p:cNvSpPr>
            <a:spLocks noGrp="1"/>
          </p:cNvSpPr>
          <p:nvPr>
            <p:ph type="ftr" sz="quarter" idx="3"/>
          </p:nvPr>
        </p:nvSpPr>
        <p:spPr>
          <a:xfrm rot="5400000">
            <a:off x="8770654" y="3198629"/>
            <a:ext cx="6616800" cy="219543"/>
          </a:xfrm>
          <a:prstGeom prst="rect">
            <a:avLst/>
          </a:prstGeom>
          <a:solidFill>
            <a:schemeClr val="accent1"/>
          </a:solidFill>
        </p:spPr>
        <p:txBody>
          <a:bodyPr wrap="square" rtlCol="0" anchor="ctr">
            <a:noAutofit/>
          </a:bodyPr>
          <a:lstStyle>
            <a:lvl1pPr algn="ctr">
              <a:lnSpc>
                <a:spcPct val="100000"/>
              </a:lnSpc>
              <a:spcAft>
                <a:spcPts val="1200"/>
              </a:spcAft>
              <a:defRPr lang="en-GB" sz="900" b="0" spc="100" baseline="0" smtClean="0"/>
            </a:lvl1pPr>
          </a:lstStyle>
          <a:p>
            <a:r>
              <a:rPr lang="en-IN"/>
              <a:t>SECTION TITLE</a:t>
            </a:r>
          </a:p>
        </p:txBody>
      </p:sp>
      <p:sp>
        <p:nvSpPr>
          <p:cNvPr id="33" name="Slide Number Placeholder 46">
            <a:extLst>
              <a:ext uri="{FF2B5EF4-FFF2-40B4-BE49-F238E27FC236}">
                <a16:creationId xmlns:a16="http://schemas.microsoft.com/office/drawing/2014/main" id="{2BE805BB-1197-5090-4825-FD9058295D0C}"/>
              </a:ext>
            </a:extLst>
          </p:cNvPr>
          <p:cNvSpPr>
            <a:spLocks noGrp="1"/>
          </p:cNvSpPr>
          <p:nvPr>
            <p:ph type="sldNum" sz="quarter" idx="34"/>
          </p:nvPr>
        </p:nvSpPr>
        <p:spPr>
          <a:xfrm>
            <a:off x="11967901" y="6617924"/>
            <a:ext cx="220924" cy="240077"/>
          </a:xfrm>
          <a:prstGeom prst="rect">
            <a:avLst/>
          </a:prstGeom>
          <a:solidFill>
            <a:schemeClr val="accent1"/>
          </a:solidFill>
        </p:spPr>
        <p:txBody>
          <a:bodyPr/>
          <a:lstStyle/>
          <a:p>
            <a:fld id="{BB07EAE1-021A-493C-B07F-6FE9E5D11BEB}" type="slidenum">
              <a:rPr lang="en-GB" smtClean="0"/>
              <a:pPr/>
              <a:t>‹#›</a:t>
            </a:fld>
            <a:endParaRPr lang="en-GB"/>
          </a:p>
        </p:txBody>
      </p:sp>
    </p:spTree>
    <p:custDataLst>
      <p:tags r:id="rId1"/>
    </p:custDataLst>
    <p:extLst>
      <p:ext uri="{BB962C8B-B14F-4D97-AF65-F5344CB8AC3E}">
        <p14:creationId xmlns:p14="http://schemas.microsoft.com/office/powerpoint/2010/main" val="490951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ext only">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87520085-FCA7-F839-F46A-DCF0D7F625C4}"/>
              </a:ext>
            </a:extLst>
          </p:cNvPr>
          <p:cNvGrpSpPr/>
          <p:nvPr/>
        </p:nvGrpSpPr>
        <p:grpSpPr>
          <a:xfrm>
            <a:off x="-2177850" y="1"/>
            <a:ext cx="2116359" cy="4354799"/>
            <a:chOff x="-2170726" y="0"/>
            <a:chExt cx="2116910" cy="4354799"/>
          </a:xfrm>
        </p:grpSpPr>
        <p:grpSp>
          <p:nvGrpSpPr>
            <p:cNvPr id="3" name="Group 2">
              <a:extLst>
                <a:ext uri="{FF2B5EF4-FFF2-40B4-BE49-F238E27FC236}">
                  <a16:creationId xmlns:a16="http://schemas.microsoft.com/office/drawing/2014/main" id="{3CD1A900-A47E-CFDF-54D3-132EE8CC6FE9}"/>
                </a:ext>
              </a:extLst>
            </p:cNvPr>
            <p:cNvGrpSpPr/>
            <p:nvPr/>
          </p:nvGrpSpPr>
          <p:grpSpPr>
            <a:xfrm>
              <a:off x="-2170726" y="0"/>
              <a:ext cx="2116910" cy="4354799"/>
              <a:chOff x="1841345" y="1593847"/>
              <a:chExt cx="2116910" cy="4354799"/>
            </a:xfrm>
          </p:grpSpPr>
          <p:sp>
            <p:nvSpPr>
              <p:cNvPr id="41" name="Rectangle 40">
                <a:extLst>
                  <a:ext uri="{FF2B5EF4-FFF2-40B4-BE49-F238E27FC236}">
                    <a16:creationId xmlns:a16="http://schemas.microsoft.com/office/drawing/2014/main" id="{FF9B9A71-70FF-3059-CB78-61917F58098D}"/>
                  </a:ext>
                </a:extLst>
              </p:cNvPr>
              <p:cNvSpPr/>
              <p:nvPr/>
            </p:nvSpPr>
            <p:spPr>
              <a:xfrm>
                <a:off x="1841345" y="1593847"/>
                <a:ext cx="2094954" cy="4354799"/>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333333"/>
                  </a:solidFill>
                </a:endParaRPr>
              </a:p>
            </p:txBody>
          </p:sp>
          <p:sp>
            <p:nvSpPr>
              <p:cNvPr id="42" name="Rectangle 41">
                <a:extLst>
                  <a:ext uri="{FF2B5EF4-FFF2-40B4-BE49-F238E27FC236}">
                    <a16:creationId xmlns:a16="http://schemas.microsoft.com/office/drawing/2014/main" id="{E59664E0-583D-5FC6-7B85-E740862B8BEB}"/>
                  </a:ext>
                </a:extLst>
              </p:cNvPr>
              <p:cNvSpPr/>
              <p:nvPr/>
            </p:nvSpPr>
            <p:spPr>
              <a:xfrm>
                <a:off x="1841345" y="1593847"/>
                <a:ext cx="2094953" cy="6882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799">
                  <a:solidFill>
                    <a:srgbClr val="333333"/>
                  </a:solidFill>
                </a:endParaRPr>
              </a:p>
            </p:txBody>
          </p:sp>
          <p:sp>
            <p:nvSpPr>
              <p:cNvPr id="43" name="TextBox 42">
                <a:extLst>
                  <a:ext uri="{FF2B5EF4-FFF2-40B4-BE49-F238E27FC236}">
                    <a16:creationId xmlns:a16="http://schemas.microsoft.com/office/drawing/2014/main" id="{38193F92-061B-0852-86A3-045C84FD0A0C}"/>
                  </a:ext>
                </a:extLst>
              </p:cNvPr>
              <p:cNvSpPr txBox="1"/>
              <p:nvPr/>
            </p:nvSpPr>
            <p:spPr>
              <a:xfrm>
                <a:off x="1986125" y="1707138"/>
                <a:ext cx="1805394" cy="461665"/>
              </a:xfrm>
              <a:prstGeom prst="rect">
                <a:avLst/>
              </a:prstGeom>
              <a:noFill/>
            </p:spPr>
            <p:txBody>
              <a:bodyPr wrap="square" rtlCol="0">
                <a:spAutoFit/>
              </a:bodyPr>
              <a:lstStyle/>
              <a:p>
                <a:pPr algn="ctr"/>
                <a:r>
                  <a:rPr lang="en-GB" sz="1200">
                    <a:solidFill>
                      <a:srgbClr val="333333"/>
                    </a:solidFill>
                    <a:latin typeface="+mn-lt"/>
                  </a:rPr>
                  <a:t>HOW TO USE BULLET POINTS</a:t>
                </a:r>
              </a:p>
            </p:txBody>
          </p:sp>
          <p:sp>
            <p:nvSpPr>
              <p:cNvPr id="44" name="TextBox 43">
                <a:extLst>
                  <a:ext uri="{FF2B5EF4-FFF2-40B4-BE49-F238E27FC236}">
                    <a16:creationId xmlns:a16="http://schemas.microsoft.com/office/drawing/2014/main" id="{94A73790-9C47-F41A-8BAE-161D69905741}"/>
                  </a:ext>
                </a:extLst>
              </p:cNvPr>
              <p:cNvSpPr txBox="1"/>
              <p:nvPr/>
            </p:nvSpPr>
            <p:spPr>
              <a:xfrm>
                <a:off x="1863302" y="4421432"/>
                <a:ext cx="2094953" cy="553998"/>
              </a:xfrm>
              <a:prstGeom prst="rect">
                <a:avLst/>
              </a:prstGeom>
              <a:noFill/>
            </p:spPr>
            <p:txBody>
              <a:bodyPr wrap="square" rtlCol="0">
                <a:spAutoFit/>
              </a:bodyPr>
              <a:lstStyle/>
              <a:p>
                <a:r>
                  <a:rPr lang="en-GB" sz="1000" b="1">
                    <a:solidFill>
                      <a:srgbClr val="333333"/>
                    </a:solidFill>
                  </a:rPr>
                  <a:t>3. </a:t>
                </a:r>
                <a:r>
                  <a:rPr lang="en-GB" sz="1000">
                    <a:solidFill>
                      <a:srgbClr val="333333"/>
                    </a:solidFill>
                  </a:rPr>
                  <a:t>If you want to remove them, just click the </a:t>
                </a:r>
                <a:r>
                  <a:rPr lang="en-GB" sz="1000" b="0">
                    <a:solidFill>
                      <a:srgbClr val="333333"/>
                    </a:solidFill>
                    <a:latin typeface="Arial" panose="020B0604020202020204" pitchFamily="34" charset="0"/>
                  </a:rPr>
                  <a:t>Decrease List Level </a:t>
                </a:r>
                <a:r>
                  <a:rPr lang="en-GB" sz="1000" b="0">
                    <a:solidFill>
                      <a:srgbClr val="333333"/>
                    </a:solidFill>
                  </a:rPr>
                  <a:t>button.</a:t>
                </a:r>
                <a:endParaRPr lang="en-GB" sz="1000" b="1">
                  <a:solidFill>
                    <a:srgbClr val="333333"/>
                  </a:solidFill>
                </a:endParaRPr>
              </a:p>
            </p:txBody>
          </p:sp>
          <p:sp>
            <p:nvSpPr>
              <p:cNvPr id="45" name="TextBox 44">
                <a:extLst>
                  <a:ext uri="{FF2B5EF4-FFF2-40B4-BE49-F238E27FC236}">
                    <a16:creationId xmlns:a16="http://schemas.microsoft.com/office/drawing/2014/main" id="{28D0E7F4-67B3-071C-525C-0F1367146302}"/>
                  </a:ext>
                </a:extLst>
              </p:cNvPr>
              <p:cNvSpPr txBox="1"/>
              <p:nvPr/>
            </p:nvSpPr>
            <p:spPr>
              <a:xfrm>
                <a:off x="1863302" y="2358061"/>
                <a:ext cx="2094953" cy="553998"/>
              </a:xfrm>
              <a:prstGeom prst="rect">
                <a:avLst/>
              </a:prstGeom>
              <a:noFill/>
            </p:spPr>
            <p:txBody>
              <a:bodyPr wrap="square" rtlCol="0">
                <a:spAutoFit/>
              </a:bodyPr>
              <a:lstStyle/>
              <a:p>
                <a:r>
                  <a:rPr lang="en-GB" sz="1000" b="1">
                    <a:solidFill>
                      <a:srgbClr val="333333"/>
                    </a:solidFill>
                  </a:rPr>
                  <a:t>1. </a:t>
                </a:r>
                <a:r>
                  <a:rPr lang="en-GB" sz="1000">
                    <a:solidFill>
                      <a:srgbClr val="333333"/>
                    </a:solidFill>
                  </a:rPr>
                  <a:t>If you want to use your pre-formatted bullets, click on the </a:t>
                </a:r>
                <a:r>
                  <a:rPr lang="en-GB" sz="1000" b="0">
                    <a:solidFill>
                      <a:srgbClr val="333333"/>
                    </a:solidFill>
                    <a:latin typeface="Arial" panose="020B0604020202020204" pitchFamily="34" charset="0"/>
                  </a:rPr>
                  <a:t>Increase List Level </a:t>
                </a:r>
                <a:r>
                  <a:rPr lang="en-GB" sz="1000" b="0">
                    <a:solidFill>
                      <a:srgbClr val="333333"/>
                    </a:solidFill>
                  </a:rPr>
                  <a:t>button.</a:t>
                </a:r>
              </a:p>
            </p:txBody>
          </p:sp>
          <p:sp>
            <p:nvSpPr>
              <p:cNvPr id="46" name="TextBox 45">
                <a:extLst>
                  <a:ext uri="{FF2B5EF4-FFF2-40B4-BE49-F238E27FC236}">
                    <a16:creationId xmlns:a16="http://schemas.microsoft.com/office/drawing/2014/main" id="{44967E0D-3AD1-E774-E496-7AC9686A9635}"/>
                  </a:ext>
                </a:extLst>
              </p:cNvPr>
              <p:cNvSpPr txBox="1"/>
              <p:nvPr/>
            </p:nvSpPr>
            <p:spPr>
              <a:xfrm>
                <a:off x="1863302" y="3822005"/>
                <a:ext cx="2094953" cy="553998"/>
              </a:xfrm>
              <a:prstGeom prst="rect">
                <a:avLst/>
              </a:prstGeom>
              <a:noFill/>
            </p:spPr>
            <p:txBody>
              <a:bodyPr wrap="square" rtlCol="0">
                <a:spAutoFit/>
              </a:bodyPr>
              <a:lstStyle/>
              <a:p>
                <a:r>
                  <a:rPr lang="en-GB" sz="1000" b="1">
                    <a:solidFill>
                      <a:srgbClr val="333333"/>
                    </a:solidFill>
                  </a:rPr>
                  <a:t>2. </a:t>
                </a:r>
                <a:r>
                  <a:rPr lang="en-GB" sz="1000">
                    <a:solidFill>
                      <a:srgbClr val="333333"/>
                    </a:solidFill>
                  </a:rPr>
                  <a:t>To indent your bullets </a:t>
                </a:r>
                <a:br>
                  <a:rPr lang="en-GB" sz="1000">
                    <a:solidFill>
                      <a:srgbClr val="333333"/>
                    </a:solidFill>
                  </a:rPr>
                </a:br>
                <a:r>
                  <a:rPr lang="en-GB" sz="1000">
                    <a:solidFill>
                      <a:srgbClr val="333333"/>
                    </a:solidFill>
                  </a:rPr>
                  <a:t>to the next level, click on</a:t>
                </a:r>
                <a:r>
                  <a:rPr lang="en-GB" sz="1000" b="1">
                    <a:solidFill>
                      <a:srgbClr val="333333"/>
                    </a:solidFill>
                  </a:rPr>
                  <a:t> </a:t>
                </a:r>
                <a:r>
                  <a:rPr lang="en-GB" sz="1000" b="0">
                    <a:solidFill>
                      <a:srgbClr val="333333"/>
                    </a:solidFill>
                    <a:latin typeface="Arial" panose="020B0604020202020204" pitchFamily="34" charset="0"/>
                  </a:rPr>
                  <a:t>Increase List Level </a:t>
                </a:r>
                <a:r>
                  <a:rPr lang="en-GB" sz="1000" b="0">
                    <a:solidFill>
                      <a:srgbClr val="333333"/>
                    </a:solidFill>
                  </a:rPr>
                  <a:t>again</a:t>
                </a:r>
                <a:r>
                  <a:rPr lang="en-GB" sz="1000">
                    <a:solidFill>
                      <a:srgbClr val="333333"/>
                    </a:solidFill>
                  </a:rPr>
                  <a:t>.</a:t>
                </a:r>
              </a:p>
            </p:txBody>
          </p:sp>
        </p:grpSp>
        <p:pic>
          <p:nvPicPr>
            <p:cNvPr id="6" name="Picture 5">
              <a:extLst>
                <a:ext uri="{FF2B5EF4-FFF2-40B4-BE49-F238E27FC236}">
                  <a16:creationId xmlns:a16="http://schemas.microsoft.com/office/drawing/2014/main" id="{400BDBF3-74C2-6FE4-87F0-3911784F0CFF}"/>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743959" y="1421385"/>
              <a:ext cx="1257300" cy="733425"/>
            </a:xfrm>
            <a:prstGeom prst="rect">
              <a:avLst/>
            </a:prstGeom>
          </p:spPr>
        </p:pic>
        <p:sp>
          <p:nvSpPr>
            <p:cNvPr id="7" name="Oval 6">
              <a:extLst>
                <a:ext uri="{FF2B5EF4-FFF2-40B4-BE49-F238E27FC236}">
                  <a16:creationId xmlns:a16="http://schemas.microsoft.com/office/drawing/2014/main" id="{24EC40DD-A829-B06C-42DA-7184B1A6F13F}"/>
                </a:ext>
              </a:extLst>
            </p:cNvPr>
            <p:cNvSpPr/>
            <p:nvPr/>
          </p:nvSpPr>
          <p:spPr>
            <a:xfrm>
              <a:off x="-833829" y="1427869"/>
              <a:ext cx="365461" cy="365461"/>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Aft>
                  <a:spcPts val="600"/>
                </a:spcAft>
              </a:pPr>
              <a:endParaRPr lang="en-GB" sz="1400"/>
            </a:p>
          </p:txBody>
        </p:sp>
        <p:pic>
          <p:nvPicPr>
            <p:cNvPr id="8" name="Picture 7">
              <a:extLst>
                <a:ext uri="{FF2B5EF4-FFF2-40B4-BE49-F238E27FC236}">
                  <a16:creationId xmlns:a16="http://schemas.microsoft.com/office/drawing/2014/main" id="{6AC372B2-35DB-2859-684B-EF3CDA05359A}"/>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743959" y="3490852"/>
              <a:ext cx="1257300" cy="723900"/>
            </a:xfrm>
            <a:prstGeom prst="rect">
              <a:avLst/>
            </a:prstGeom>
          </p:spPr>
        </p:pic>
        <p:sp>
          <p:nvSpPr>
            <p:cNvPr id="40" name="Oval 39">
              <a:extLst>
                <a:ext uri="{FF2B5EF4-FFF2-40B4-BE49-F238E27FC236}">
                  <a16:creationId xmlns:a16="http://schemas.microsoft.com/office/drawing/2014/main" id="{B89AAC79-E1FD-D4F8-CDA3-31356D10FA79}"/>
                </a:ext>
              </a:extLst>
            </p:cNvPr>
            <p:cNvSpPr/>
            <p:nvPr/>
          </p:nvSpPr>
          <p:spPr>
            <a:xfrm>
              <a:off x="-1055285" y="3502818"/>
              <a:ext cx="365461" cy="365461"/>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Aft>
                  <a:spcPts val="600"/>
                </a:spcAft>
              </a:pPr>
              <a:endParaRPr lang="en-GB" sz="1400"/>
            </a:p>
          </p:txBody>
        </p:sp>
      </p:grpSp>
      <p:sp>
        <p:nvSpPr>
          <p:cNvPr id="4" name="Title 1">
            <a:extLst>
              <a:ext uri="{FF2B5EF4-FFF2-40B4-BE49-F238E27FC236}">
                <a16:creationId xmlns:a16="http://schemas.microsoft.com/office/drawing/2014/main" id="{56FCC48D-5560-2163-DCB0-B077FD104CFD}"/>
              </a:ext>
            </a:extLst>
          </p:cNvPr>
          <p:cNvSpPr>
            <a:spLocks noGrp="1"/>
          </p:cNvSpPr>
          <p:nvPr>
            <p:ph type="title" hasCustomPrompt="1"/>
          </p:nvPr>
        </p:nvSpPr>
        <p:spPr>
          <a:xfrm>
            <a:off x="450732" y="460771"/>
            <a:ext cx="10214490" cy="558405"/>
          </a:xfrm>
        </p:spPr>
        <p:txBody>
          <a:bodyPr/>
          <a:lstStyle>
            <a:lvl1pPr>
              <a:defRPr sz="3199"/>
            </a:lvl1pPr>
          </a:lstStyle>
          <a:p>
            <a:r>
              <a:rPr lang="en-GB"/>
              <a:t>Insert title here</a:t>
            </a:r>
          </a:p>
        </p:txBody>
      </p:sp>
      <p:grpSp>
        <p:nvGrpSpPr>
          <p:cNvPr id="10" name="Group 9">
            <a:extLst>
              <a:ext uri="{FF2B5EF4-FFF2-40B4-BE49-F238E27FC236}">
                <a16:creationId xmlns:a16="http://schemas.microsoft.com/office/drawing/2014/main" id="{C2C57872-7B07-84EF-E7B1-162D4C2E12B5}"/>
              </a:ext>
            </a:extLst>
          </p:cNvPr>
          <p:cNvGrpSpPr/>
          <p:nvPr userDrawn="1"/>
        </p:nvGrpSpPr>
        <p:grpSpPr>
          <a:xfrm>
            <a:off x="-2177850" y="1"/>
            <a:ext cx="2116359" cy="4354799"/>
            <a:chOff x="-2170726" y="0"/>
            <a:chExt cx="2116910" cy="4354799"/>
          </a:xfrm>
        </p:grpSpPr>
        <p:grpSp>
          <p:nvGrpSpPr>
            <p:cNvPr id="11" name="Group 10">
              <a:extLst>
                <a:ext uri="{FF2B5EF4-FFF2-40B4-BE49-F238E27FC236}">
                  <a16:creationId xmlns:a16="http://schemas.microsoft.com/office/drawing/2014/main" id="{49D21CDC-CB94-CAA6-E3A5-93140B09FC84}"/>
                </a:ext>
              </a:extLst>
            </p:cNvPr>
            <p:cNvGrpSpPr/>
            <p:nvPr userDrawn="1"/>
          </p:nvGrpSpPr>
          <p:grpSpPr>
            <a:xfrm>
              <a:off x="-2170726" y="0"/>
              <a:ext cx="2116910" cy="4354799"/>
              <a:chOff x="1841345" y="1593847"/>
              <a:chExt cx="2116910" cy="4354799"/>
            </a:xfrm>
          </p:grpSpPr>
          <p:sp>
            <p:nvSpPr>
              <p:cNvPr id="19" name="Rectangle 18">
                <a:extLst>
                  <a:ext uri="{FF2B5EF4-FFF2-40B4-BE49-F238E27FC236}">
                    <a16:creationId xmlns:a16="http://schemas.microsoft.com/office/drawing/2014/main" id="{6C130B42-A9DE-141E-946D-9325568AE1D2}"/>
                  </a:ext>
                </a:extLst>
              </p:cNvPr>
              <p:cNvSpPr/>
              <p:nvPr/>
            </p:nvSpPr>
            <p:spPr>
              <a:xfrm>
                <a:off x="1841345" y="1593847"/>
                <a:ext cx="2094954" cy="4354799"/>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333333"/>
                  </a:solidFill>
                </a:endParaRPr>
              </a:p>
            </p:txBody>
          </p:sp>
          <p:sp>
            <p:nvSpPr>
              <p:cNvPr id="20" name="Rectangle 19">
                <a:extLst>
                  <a:ext uri="{FF2B5EF4-FFF2-40B4-BE49-F238E27FC236}">
                    <a16:creationId xmlns:a16="http://schemas.microsoft.com/office/drawing/2014/main" id="{B46A6307-42CC-2B74-BE4B-3BEA707897A6}"/>
                  </a:ext>
                </a:extLst>
              </p:cNvPr>
              <p:cNvSpPr/>
              <p:nvPr/>
            </p:nvSpPr>
            <p:spPr>
              <a:xfrm>
                <a:off x="1841345" y="1593847"/>
                <a:ext cx="2094953" cy="6882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799">
                  <a:solidFill>
                    <a:srgbClr val="333333"/>
                  </a:solidFill>
                </a:endParaRPr>
              </a:p>
            </p:txBody>
          </p:sp>
          <p:sp>
            <p:nvSpPr>
              <p:cNvPr id="21" name="TextBox 20">
                <a:extLst>
                  <a:ext uri="{FF2B5EF4-FFF2-40B4-BE49-F238E27FC236}">
                    <a16:creationId xmlns:a16="http://schemas.microsoft.com/office/drawing/2014/main" id="{DF64ACAF-F97E-9508-C44A-2294E39B6ECE}"/>
                  </a:ext>
                </a:extLst>
              </p:cNvPr>
              <p:cNvSpPr txBox="1"/>
              <p:nvPr/>
            </p:nvSpPr>
            <p:spPr>
              <a:xfrm>
                <a:off x="1986125" y="1707138"/>
                <a:ext cx="1805394" cy="461665"/>
              </a:xfrm>
              <a:prstGeom prst="rect">
                <a:avLst/>
              </a:prstGeom>
              <a:noFill/>
            </p:spPr>
            <p:txBody>
              <a:bodyPr wrap="square" rtlCol="0">
                <a:spAutoFit/>
              </a:bodyPr>
              <a:lstStyle/>
              <a:p>
                <a:pPr algn="ctr"/>
                <a:r>
                  <a:rPr lang="en-GB" sz="1200">
                    <a:solidFill>
                      <a:srgbClr val="333333"/>
                    </a:solidFill>
                    <a:latin typeface="+mn-lt"/>
                  </a:rPr>
                  <a:t>HOW TO USE BULLET POINTS</a:t>
                </a:r>
              </a:p>
            </p:txBody>
          </p:sp>
          <p:sp>
            <p:nvSpPr>
              <p:cNvPr id="22" name="TextBox 21">
                <a:extLst>
                  <a:ext uri="{FF2B5EF4-FFF2-40B4-BE49-F238E27FC236}">
                    <a16:creationId xmlns:a16="http://schemas.microsoft.com/office/drawing/2014/main" id="{553AB890-FA12-1442-F7B2-C63575E1E228}"/>
                  </a:ext>
                </a:extLst>
              </p:cNvPr>
              <p:cNvSpPr txBox="1"/>
              <p:nvPr/>
            </p:nvSpPr>
            <p:spPr>
              <a:xfrm>
                <a:off x="1863302" y="4421432"/>
                <a:ext cx="2094953" cy="553998"/>
              </a:xfrm>
              <a:prstGeom prst="rect">
                <a:avLst/>
              </a:prstGeom>
              <a:noFill/>
            </p:spPr>
            <p:txBody>
              <a:bodyPr wrap="square" rtlCol="0">
                <a:spAutoFit/>
              </a:bodyPr>
              <a:lstStyle/>
              <a:p>
                <a:r>
                  <a:rPr lang="en-GB" sz="1000" b="1">
                    <a:solidFill>
                      <a:srgbClr val="333333"/>
                    </a:solidFill>
                  </a:rPr>
                  <a:t>3. </a:t>
                </a:r>
                <a:r>
                  <a:rPr lang="en-GB" sz="1000">
                    <a:solidFill>
                      <a:srgbClr val="333333"/>
                    </a:solidFill>
                  </a:rPr>
                  <a:t>If you want to remove them, just click the </a:t>
                </a:r>
                <a:r>
                  <a:rPr lang="en-GB" sz="1000" b="0">
                    <a:solidFill>
                      <a:srgbClr val="333333"/>
                    </a:solidFill>
                    <a:latin typeface="Arial" panose="020B0604020202020204" pitchFamily="34" charset="0"/>
                  </a:rPr>
                  <a:t>Decrease List Level </a:t>
                </a:r>
                <a:r>
                  <a:rPr lang="en-GB" sz="1000" b="0">
                    <a:solidFill>
                      <a:srgbClr val="333333"/>
                    </a:solidFill>
                  </a:rPr>
                  <a:t>button.</a:t>
                </a:r>
                <a:endParaRPr lang="en-GB" sz="1000" b="1">
                  <a:solidFill>
                    <a:srgbClr val="333333"/>
                  </a:solidFill>
                </a:endParaRPr>
              </a:p>
            </p:txBody>
          </p:sp>
          <p:sp>
            <p:nvSpPr>
              <p:cNvPr id="23" name="TextBox 22">
                <a:extLst>
                  <a:ext uri="{FF2B5EF4-FFF2-40B4-BE49-F238E27FC236}">
                    <a16:creationId xmlns:a16="http://schemas.microsoft.com/office/drawing/2014/main" id="{0F6D0D32-3A3F-8FB8-F366-2A6F3AA1F944}"/>
                  </a:ext>
                </a:extLst>
              </p:cNvPr>
              <p:cNvSpPr txBox="1"/>
              <p:nvPr/>
            </p:nvSpPr>
            <p:spPr>
              <a:xfrm>
                <a:off x="1863302" y="2358061"/>
                <a:ext cx="2094953" cy="553998"/>
              </a:xfrm>
              <a:prstGeom prst="rect">
                <a:avLst/>
              </a:prstGeom>
              <a:noFill/>
            </p:spPr>
            <p:txBody>
              <a:bodyPr wrap="square" rtlCol="0">
                <a:spAutoFit/>
              </a:bodyPr>
              <a:lstStyle/>
              <a:p>
                <a:r>
                  <a:rPr lang="en-GB" sz="1000" b="1">
                    <a:solidFill>
                      <a:srgbClr val="333333"/>
                    </a:solidFill>
                  </a:rPr>
                  <a:t>1. </a:t>
                </a:r>
                <a:r>
                  <a:rPr lang="en-GB" sz="1000">
                    <a:solidFill>
                      <a:srgbClr val="333333"/>
                    </a:solidFill>
                  </a:rPr>
                  <a:t>If you want to use your pre-formatted bullets, click on the </a:t>
                </a:r>
                <a:r>
                  <a:rPr lang="en-GB" sz="1000" b="0">
                    <a:solidFill>
                      <a:srgbClr val="333333"/>
                    </a:solidFill>
                    <a:latin typeface="Arial" panose="020B0604020202020204" pitchFamily="34" charset="0"/>
                  </a:rPr>
                  <a:t>Increase List Level </a:t>
                </a:r>
                <a:r>
                  <a:rPr lang="en-GB" sz="1000" b="0">
                    <a:solidFill>
                      <a:srgbClr val="333333"/>
                    </a:solidFill>
                  </a:rPr>
                  <a:t>button.</a:t>
                </a:r>
              </a:p>
            </p:txBody>
          </p:sp>
          <p:sp>
            <p:nvSpPr>
              <p:cNvPr id="24" name="TextBox 23">
                <a:extLst>
                  <a:ext uri="{FF2B5EF4-FFF2-40B4-BE49-F238E27FC236}">
                    <a16:creationId xmlns:a16="http://schemas.microsoft.com/office/drawing/2014/main" id="{73EC5F53-033C-A2F8-40ED-DBB9AB435CF0}"/>
                  </a:ext>
                </a:extLst>
              </p:cNvPr>
              <p:cNvSpPr txBox="1"/>
              <p:nvPr/>
            </p:nvSpPr>
            <p:spPr>
              <a:xfrm>
                <a:off x="1863302" y="3822005"/>
                <a:ext cx="2094953" cy="553998"/>
              </a:xfrm>
              <a:prstGeom prst="rect">
                <a:avLst/>
              </a:prstGeom>
              <a:noFill/>
            </p:spPr>
            <p:txBody>
              <a:bodyPr wrap="square" rtlCol="0">
                <a:spAutoFit/>
              </a:bodyPr>
              <a:lstStyle/>
              <a:p>
                <a:r>
                  <a:rPr lang="en-GB" sz="1000" b="1">
                    <a:solidFill>
                      <a:srgbClr val="333333"/>
                    </a:solidFill>
                  </a:rPr>
                  <a:t>2. </a:t>
                </a:r>
                <a:r>
                  <a:rPr lang="en-GB" sz="1000">
                    <a:solidFill>
                      <a:srgbClr val="333333"/>
                    </a:solidFill>
                  </a:rPr>
                  <a:t>To indent your bullets </a:t>
                </a:r>
                <a:br>
                  <a:rPr lang="en-GB" sz="1000">
                    <a:solidFill>
                      <a:srgbClr val="333333"/>
                    </a:solidFill>
                  </a:rPr>
                </a:br>
                <a:r>
                  <a:rPr lang="en-GB" sz="1000">
                    <a:solidFill>
                      <a:srgbClr val="333333"/>
                    </a:solidFill>
                  </a:rPr>
                  <a:t>to the next level, click on</a:t>
                </a:r>
                <a:r>
                  <a:rPr lang="en-GB" sz="1000" b="1">
                    <a:solidFill>
                      <a:srgbClr val="333333"/>
                    </a:solidFill>
                  </a:rPr>
                  <a:t> </a:t>
                </a:r>
                <a:r>
                  <a:rPr lang="en-GB" sz="1000" b="0">
                    <a:solidFill>
                      <a:srgbClr val="333333"/>
                    </a:solidFill>
                    <a:latin typeface="Arial" panose="020B0604020202020204" pitchFamily="34" charset="0"/>
                  </a:rPr>
                  <a:t>Increase List Level </a:t>
                </a:r>
                <a:r>
                  <a:rPr lang="en-GB" sz="1000" b="0">
                    <a:solidFill>
                      <a:srgbClr val="333333"/>
                    </a:solidFill>
                  </a:rPr>
                  <a:t>again</a:t>
                </a:r>
                <a:r>
                  <a:rPr lang="en-GB" sz="1000">
                    <a:solidFill>
                      <a:srgbClr val="333333"/>
                    </a:solidFill>
                  </a:rPr>
                  <a:t>.</a:t>
                </a:r>
              </a:p>
            </p:txBody>
          </p:sp>
        </p:grpSp>
        <p:pic>
          <p:nvPicPr>
            <p:cNvPr id="13" name="Picture 12">
              <a:extLst>
                <a:ext uri="{FF2B5EF4-FFF2-40B4-BE49-F238E27FC236}">
                  <a16:creationId xmlns:a16="http://schemas.microsoft.com/office/drawing/2014/main" id="{9247DE37-7701-8A13-F634-22E6F980ADC5}"/>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743959" y="1421385"/>
              <a:ext cx="1257300" cy="733425"/>
            </a:xfrm>
            <a:prstGeom prst="rect">
              <a:avLst/>
            </a:prstGeom>
          </p:spPr>
        </p:pic>
        <p:sp>
          <p:nvSpPr>
            <p:cNvPr id="16" name="Oval 15">
              <a:extLst>
                <a:ext uri="{FF2B5EF4-FFF2-40B4-BE49-F238E27FC236}">
                  <a16:creationId xmlns:a16="http://schemas.microsoft.com/office/drawing/2014/main" id="{A9916169-4BD5-24BF-5673-EF217F8AB31A}"/>
                </a:ext>
              </a:extLst>
            </p:cNvPr>
            <p:cNvSpPr/>
            <p:nvPr userDrawn="1"/>
          </p:nvSpPr>
          <p:spPr>
            <a:xfrm>
              <a:off x="-833829" y="1427869"/>
              <a:ext cx="365461" cy="365461"/>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Aft>
                  <a:spcPts val="600"/>
                </a:spcAft>
              </a:pPr>
              <a:endParaRPr lang="en-GB" sz="1400"/>
            </a:p>
          </p:txBody>
        </p:sp>
        <p:pic>
          <p:nvPicPr>
            <p:cNvPr id="17" name="Picture 16">
              <a:extLst>
                <a:ext uri="{FF2B5EF4-FFF2-40B4-BE49-F238E27FC236}">
                  <a16:creationId xmlns:a16="http://schemas.microsoft.com/office/drawing/2014/main" id="{E551544D-841F-0B4C-5F92-1DAE2BFA3CD7}"/>
                </a:ext>
              </a:extLst>
            </p:cNvPr>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1743959" y="3490852"/>
              <a:ext cx="1257300" cy="723900"/>
            </a:xfrm>
            <a:prstGeom prst="rect">
              <a:avLst/>
            </a:prstGeom>
          </p:spPr>
        </p:pic>
        <p:sp>
          <p:nvSpPr>
            <p:cNvPr id="18" name="Oval 17">
              <a:extLst>
                <a:ext uri="{FF2B5EF4-FFF2-40B4-BE49-F238E27FC236}">
                  <a16:creationId xmlns:a16="http://schemas.microsoft.com/office/drawing/2014/main" id="{0AEEB967-02EC-6308-76D6-C321C98AFA81}"/>
                </a:ext>
              </a:extLst>
            </p:cNvPr>
            <p:cNvSpPr/>
            <p:nvPr userDrawn="1"/>
          </p:nvSpPr>
          <p:spPr>
            <a:xfrm>
              <a:off x="-1055285" y="3502818"/>
              <a:ext cx="365461" cy="365461"/>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Aft>
                  <a:spcPts val="600"/>
                </a:spcAft>
              </a:pPr>
              <a:endParaRPr lang="en-GB" sz="1400"/>
            </a:p>
          </p:txBody>
        </p:sp>
      </p:grpSp>
      <p:sp>
        <p:nvSpPr>
          <p:cNvPr id="28" name="Text Placeholder 26">
            <a:extLst>
              <a:ext uri="{FF2B5EF4-FFF2-40B4-BE49-F238E27FC236}">
                <a16:creationId xmlns:a16="http://schemas.microsoft.com/office/drawing/2014/main" id="{F56A00FF-E168-B90E-B245-85F5F61DFD95}"/>
              </a:ext>
            </a:extLst>
          </p:cNvPr>
          <p:cNvSpPr>
            <a:spLocks noGrp="1"/>
          </p:cNvSpPr>
          <p:nvPr>
            <p:ph type="body" sz="quarter" idx="48"/>
          </p:nvPr>
        </p:nvSpPr>
        <p:spPr>
          <a:xfrm>
            <a:off x="450732" y="1520825"/>
            <a:ext cx="4051833" cy="4565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pic>
        <p:nvPicPr>
          <p:cNvPr id="14" name="Graphic 13">
            <a:extLst>
              <a:ext uri="{FF2B5EF4-FFF2-40B4-BE49-F238E27FC236}">
                <a16:creationId xmlns:a16="http://schemas.microsoft.com/office/drawing/2014/main" id="{CA5E6EFB-13D9-44C3-3C93-351D7DE18915}"/>
              </a:ext>
            </a:extLst>
          </p:cNvPr>
          <p:cNvPicPr>
            <a:picLocks noChangeAspect="1"/>
          </p:cNvPicPr>
          <p:nvPr userDrawn="1"/>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0954264" y="449778"/>
            <a:ext cx="566076" cy="566223"/>
          </a:xfrm>
          <a:prstGeom prst="rect">
            <a:avLst/>
          </a:prstGeom>
        </p:spPr>
      </p:pic>
      <p:sp>
        <p:nvSpPr>
          <p:cNvPr id="15" name="Footer Placeholder 4">
            <a:extLst>
              <a:ext uri="{FF2B5EF4-FFF2-40B4-BE49-F238E27FC236}">
                <a16:creationId xmlns:a16="http://schemas.microsoft.com/office/drawing/2014/main" id="{3F37810E-2C7A-BD71-4B0A-28DC92967ED3}"/>
              </a:ext>
            </a:extLst>
          </p:cNvPr>
          <p:cNvSpPr>
            <a:spLocks noGrp="1"/>
          </p:cNvSpPr>
          <p:nvPr>
            <p:ph type="ftr" sz="quarter" idx="3"/>
          </p:nvPr>
        </p:nvSpPr>
        <p:spPr>
          <a:xfrm rot="5400000">
            <a:off x="8770654" y="3198629"/>
            <a:ext cx="6616800" cy="219543"/>
          </a:xfrm>
          <a:prstGeom prst="rect">
            <a:avLst/>
          </a:prstGeom>
          <a:solidFill>
            <a:schemeClr val="accent1"/>
          </a:solidFill>
        </p:spPr>
        <p:txBody>
          <a:bodyPr wrap="square" rtlCol="0" anchor="ctr">
            <a:noAutofit/>
          </a:bodyPr>
          <a:lstStyle>
            <a:lvl1pPr algn="ctr">
              <a:lnSpc>
                <a:spcPct val="100000"/>
              </a:lnSpc>
              <a:spcAft>
                <a:spcPts val="1200"/>
              </a:spcAft>
              <a:defRPr lang="en-GB" sz="900" b="0" spc="100" baseline="0" smtClean="0"/>
            </a:lvl1pPr>
          </a:lstStyle>
          <a:p>
            <a:r>
              <a:rPr lang="en-IN"/>
              <a:t>SECTION TITLE</a:t>
            </a:r>
          </a:p>
        </p:txBody>
      </p:sp>
      <p:sp>
        <p:nvSpPr>
          <p:cNvPr id="26" name="Slide Number Placeholder 46">
            <a:extLst>
              <a:ext uri="{FF2B5EF4-FFF2-40B4-BE49-F238E27FC236}">
                <a16:creationId xmlns:a16="http://schemas.microsoft.com/office/drawing/2014/main" id="{C5E612EA-3320-DDB1-F4D2-45C1F32D67CD}"/>
              </a:ext>
            </a:extLst>
          </p:cNvPr>
          <p:cNvSpPr>
            <a:spLocks noGrp="1"/>
          </p:cNvSpPr>
          <p:nvPr>
            <p:ph type="sldNum" sz="quarter" idx="34"/>
          </p:nvPr>
        </p:nvSpPr>
        <p:spPr>
          <a:xfrm>
            <a:off x="11967901" y="6617924"/>
            <a:ext cx="220924" cy="240077"/>
          </a:xfrm>
          <a:prstGeom prst="rect">
            <a:avLst/>
          </a:prstGeom>
          <a:solidFill>
            <a:schemeClr val="accent1"/>
          </a:solidFill>
        </p:spPr>
        <p:txBody>
          <a:bodyPr/>
          <a:lstStyle/>
          <a:p>
            <a:fld id="{BB07EAE1-021A-493C-B07F-6FE9E5D11BEB}" type="slidenum">
              <a:rPr lang="en-GB" smtClean="0"/>
              <a:pPr/>
              <a:t>‹#›</a:t>
            </a:fld>
            <a:endParaRPr lang="en-GB"/>
          </a:p>
        </p:txBody>
      </p:sp>
    </p:spTree>
    <p:custDataLst>
      <p:tags r:id="rId1"/>
    </p:custDataLst>
    <p:extLst>
      <p:ext uri="{BB962C8B-B14F-4D97-AF65-F5344CB8AC3E}">
        <p14:creationId xmlns:p14="http://schemas.microsoft.com/office/powerpoint/2010/main" val="25596626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13" name="Picture Placeholder 10">
            <a:extLst>
              <a:ext uri="{FF2B5EF4-FFF2-40B4-BE49-F238E27FC236}">
                <a16:creationId xmlns:a16="http://schemas.microsoft.com/office/drawing/2014/main" id="{2C75F506-8B94-ABDB-B338-760257C6D4ED}"/>
              </a:ext>
            </a:extLst>
          </p:cNvPr>
          <p:cNvSpPr>
            <a:spLocks noGrp="1"/>
          </p:cNvSpPr>
          <p:nvPr>
            <p:ph type="pic" sz="quarter" idx="17" hasCustomPrompt="1"/>
          </p:nvPr>
        </p:nvSpPr>
        <p:spPr>
          <a:xfrm>
            <a:off x="6616956" y="-428"/>
            <a:ext cx="5350940" cy="6858428"/>
          </a:xfrm>
        </p:spPr>
        <p:txBody>
          <a:bodyPr tIns="2700000"/>
          <a:lstStyle>
            <a:lvl1pPr algn="ctr">
              <a:defRPr/>
            </a:lvl1pPr>
          </a:lstStyle>
          <a:p>
            <a:r>
              <a:rPr lang="en-GB"/>
              <a:t>Click icon to insert image &gt; Right click &gt; Send to Back</a:t>
            </a:r>
          </a:p>
        </p:txBody>
      </p:sp>
      <p:grpSp>
        <p:nvGrpSpPr>
          <p:cNvPr id="2" name="Group 1">
            <a:extLst>
              <a:ext uri="{FF2B5EF4-FFF2-40B4-BE49-F238E27FC236}">
                <a16:creationId xmlns:a16="http://schemas.microsoft.com/office/drawing/2014/main" id="{87520085-FCA7-F839-F46A-DCF0D7F625C4}"/>
              </a:ext>
            </a:extLst>
          </p:cNvPr>
          <p:cNvGrpSpPr/>
          <p:nvPr/>
        </p:nvGrpSpPr>
        <p:grpSpPr>
          <a:xfrm>
            <a:off x="-2177850" y="1"/>
            <a:ext cx="2116359" cy="4354799"/>
            <a:chOff x="-2170726" y="0"/>
            <a:chExt cx="2116910" cy="4354799"/>
          </a:xfrm>
        </p:grpSpPr>
        <p:grpSp>
          <p:nvGrpSpPr>
            <p:cNvPr id="3" name="Group 2">
              <a:extLst>
                <a:ext uri="{FF2B5EF4-FFF2-40B4-BE49-F238E27FC236}">
                  <a16:creationId xmlns:a16="http://schemas.microsoft.com/office/drawing/2014/main" id="{3CD1A900-A47E-CFDF-54D3-132EE8CC6FE9}"/>
                </a:ext>
              </a:extLst>
            </p:cNvPr>
            <p:cNvGrpSpPr/>
            <p:nvPr/>
          </p:nvGrpSpPr>
          <p:grpSpPr>
            <a:xfrm>
              <a:off x="-2170726" y="0"/>
              <a:ext cx="2116910" cy="4354799"/>
              <a:chOff x="1841345" y="1593847"/>
              <a:chExt cx="2116910" cy="4354799"/>
            </a:xfrm>
          </p:grpSpPr>
          <p:sp>
            <p:nvSpPr>
              <p:cNvPr id="41" name="Rectangle 40">
                <a:extLst>
                  <a:ext uri="{FF2B5EF4-FFF2-40B4-BE49-F238E27FC236}">
                    <a16:creationId xmlns:a16="http://schemas.microsoft.com/office/drawing/2014/main" id="{FF9B9A71-70FF-3059-CB78-61917F58098D}"/>
                  </a:ext>
                </a:extLst>
              </p:cNvPr>
              <p:cNvSpPr/>
              <p:nvPr/>
            </p:nvSpPr>
            <p:spPr>
              <a:xfrm>
                <a:off x="1841345" y="1593847"/>
                <a:ext cx="2094954" cy="4354799"/>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333333"/>
                  </a:solidFill>
                </a:endParaRPr>
              </a:p>
            </p:txBody>
          </p:sp>
          <p:sp>
            <p:nvSpPr>
              <p:cNvPr id="42" name="Rectangle 41">
                <a:extLst>
                  <a:ext uri="{FF2B5EF4-FFF2-40B4-BE49-F238E27FC236}">
                    <a16:creationId xmlns:a16="http://schemas.microsoft.com/office/drawing/2014/main" id="{E59664E0-583D-5FC6-7B85-E740862B8BEB}"/>
                  </a:ext>
                </a:extLst>
              </p:cNvPr>
              <p:cNvSpPr/>
              <p:nvPr/>
            </p:nvSpPr>
            <p:spPr>
              <a:xfrm>
                <a:off x="1841345" y="1593847"/>
                <a:ext cx="2094953" cy="6882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799">
                  <a:solidFill>
                    <a:srgbClr val="333333"/>
                  </a:solidFill>
                </a:endParaRPr>
              </a:p>
            </p:txBody>
          </p:sp>
          <p:sp>
            <p:nvSpPr>
              <p:cNvPr id="43" name="TextBox 42">
                <a:extLst>
                  <a:ext uri="{FF2B5EF4-FFF2-40B4-BE49-F238E27FC236}">
                    <a16:creationId xmlns:a16="http://schemas.microsoft.com/office/drawing/2014/main" id="{38193F92-061B-0852-86A3-045C84FD0A0C}"/>
                  </a:ext>
                </a:extLst>
              </p:cNvPr>
              <p:cNvSpPr txBox="1"/>
              <p:nvPr/>
            </p:nvSpPr>
            <p:spPr>
              <a:xfrm>
                <a:off x="1986125" y="1707138"/>
                <a:ext cx="1805394" cy="461665"/>
              </a:xfrm>
              <a:prstGeom prst="rect">
                <a:avLst/>
              </a:prstGeom>
              <a:noFill/>
            </p:spPr>
            <p:txBody>
              <a:bodyPr wrap="square" rtlCol="0">
                <a:spAutoFit/>
              </a:bodyPr>
              <a:lstStyle/>
              <a:p>
                <a:pPr algn="ctr"/>
                <a:r>
                  <a:rPr lang="en-GB" sz="1200">
                    <a:solidFill>
                      <a:srgbClr val="333333"/>
                    </a:solidFill>
                    <a:latin typeface="+mn-lt"/>
                  </a:rPr>
                  <a:t>HOW TO USE BULLET POINTS</a:t>
                </a:r>
              </a:p>
            </p:txBody>
          </p:sp>
          <p:sp>
            <p:nvSpPr>
              <p:cNvPr id="44" name="TextBox 43">
                <a:extLst>
                  <a:ext uri="{FF2B5EF4-FFF2-40B4-BE49-F238E27FC236}">
                    <a16:creationId xmlns:a16="http://schemas.microsoft.com/office/drawing/2014/main" id="{94A73790-9C47-F41A-8BAE-161D69905741}"/>
                  </a:ext>
                </a:extLst>
              </p:cNvPr>
              <p:cNvSpPr txBox="1"/>
              <p:nvPr/>
            </p:nvSpPr>
            <p:spPr>
              <a:xfrm>
                <a:off x="1863302" y="4421432"/>
                <a:ext cx="2094953" cy="553998"/>
              </a:xfrm>
              <a:prstGeom prst="rect">
                <a:avLst/>
              </a:prstGeom>
              <a:noFill/>
            </p:spPr>
            <p:txBody>
              <a:bodyPr wrap="square" rtlCol="0">
                <a:spAutoFit/>
              </a:bodyPr>
              <a:lstStyle/>
              <a:p>
                <a:r>
                  <a:rPr lang="en-GB" sz="1000" b="1">
                    <a:solidFill>
                      <a:srgbClr val="333333"/>
                    </a:solidFill>
                  </a:rPr>
                  <a:t>3. </a:t>
                </a:r>
                <a:r>
                  <a:rPr lang="en-GB" sz="1000">
                    <a:solidFill>
                      <a:srgbClr val="333333"/>
                    </a:solidFill>
                  </a:rPr>
                  <a:t>If you want to remove them, just click the </a:t>
                </a:r>
                <a:r>
                  <a:rPr lang="en-GB" sz="1000" b="0">
                    <a:solidFill>
                      <a:srgbClr val="333333"/>
                    </a:solidFill>
                    <a:latin typeface="Arial" panose="020B0604020202020204" pitchFamily="34" charset="0"/>
                  </a:rPr>
                  <a:t>Decrease List Level </a:t>
                </a:r>
                <a:r>
                  <a:rPr lang="en-GB" sz="1000" b="0">
                    <a:solidFill>
                      <a:srgbClr val="333333"/>
                    </a:solidFill>
                  </a:rPr>
                  <a:t>button.</a:t>
                </a:r>
                <a:endParaRPr lang="en-GB" sz="1000" b="1">
                  <a:solidFill>
                    <a:srgbClr val="333333"/>
                  </a:solidFill>
                </a:endParaRPr>
              </a:p>
            </p:txBody>
          </p:sp>
          <p:sp>
            <p:nvSpPr>
              <p:cNvPr id="45" name="TextBox 44">
                <a:extLst>
                  <a:ext uri="{FF2B5EF4-FFF2-40B4-BE49-F238E27FC236}">
                    <a16:creationId xmlns:a16="http://schemas.microsoft.com/office/drawing/2014/main" id="{28D0E7F4-67B3-071C-525C-0F1367146302}"/>
                  </a:ext>
                </a:extLst>
              </p:cNvPr>
              <p:cNvSpPr txBox="1"/>
              <p:nvPr/>
            </p:nvSpPr>
            <p:spPr>
              <a:xfrm>
                <a:off x="1863302" y="2358061"/>
                <a:ext cx="2094953" cy="553998"/>
              </a:xfrm>
              <a:prstGeom prst="rect">
                <a:avLst/>
              </a:prstGeom>
              <a:noFill/>
            </p:spPr>
            <p:txBody>
              <a:bodyPr wrap="square" rtlCol="0">
                <a:spAutoFit/>
              </a:bodyPr>
              <a:lstStyle/>
              <a:p>
                <a:r>
                  <a:rPr lang="en-GB" sz="1000" b="1">
                    <a:solidFill>
                      <a:srgbClr val="333333"/>
                    </a:solidFill>
                  </a:rPr>
                  <a:t>1. </a:t>
                </a:r>
                <a:r>
                  <a:rPr lang="en-GB" sz="1000">
                    <a:solidFill>
                      <a:srgbClr val="333333"/>
                    </a:solidFill>
                  </a:rPr>
                  <a:t>If you want to use your pre-formatted bullets, click on the </a:t>
                </a:r>
                <a:r>
                  <a:rPr lang="en-GB" sz="1000" b="0">
                    <a:solidFill>
                      <a:srgbClr val="333333"/>
                    </a:solidFill>
                    <a:latin typeface="Arial" panose="020B0604020202020204" pitchFamily="34" charset="0"/>
                  </a:rPr>
                  <a:t>Increase List Level </a:t>
                </a:r>
                <a:r>
                  <a:rPr lang="en-GB" sz="1000" b="0">
                    <a:solidFill>
                      <a:srgbClr val="333333"/>
                    </a:solidFill>
                  </a:rPr>
                  <a:t>button.</a:t>
                </a:r>
              </a:p>
            </p:txBody>
          </p:sp>
          <p:sp>
            <p:nvSpPr>
              <p:cNvPr id="46" name="TextBox 45">
                <a:extLst>
                  <a:ext uri="{FF2B5EF4-FFF2-40B4-BE49-F238E27FC236}">
                    <a16:creationId xmlns:a16="http://schemas.microsoft.com/office/drawing/2014/main" id="{44967E0D-3AD1-E774-E496-7AC9686A9635}"/>
                  </a:ext>
                </a:extLst>
              </p:cNvPr>
              <p:cNvSpPr txBox="1"/>
              <p:nvPr/>
            </p:nvSpPr>
            <p:spPr>
              <a:xfrm>
                <a:off x="1863302" y="3822005"/>
                <a:ext cx="2094953" cy="553998"/>
              </a:xfrm>
              <a:prstGeom prst="rect">
                <a:avLst/>
              </a:prstGeom>
              <a:noFill/>
            </p:spPr>
            <p:txBody>
              <a:bodyPr wrap="square" rtlCol="0">
                <a:spAutoFit/>
              </a:bodyPr>
              <a:lstStyle/>
              <a:p>
                <a:r>
                  <a:rPr lang="en-GB" sz="1000" b="1">
                    <a:solidFill>
                      <a:srgbClr val="333333"/>
                    </a:solidFill>
                  </a:rPr>
                  <a:t>2. </a:t>
                </a:r>
                <a:r>
                  <a:rPr lang="en-GB" sz="1000">
                    <a:solidFill>
                      <a:srgbClr val="333333"/>
                    </a:solidFill>
                  </a:rPr>
                  <a:t>To indent your bullets </a:t>
                </a:r>
                <a:br>
                  <a:rPr lang="en-GB" sz="1000">
                    <a:solidFill>
                      <a:srgbClr val="333333"/>
                    </a:solidFill>
                  </a:rPr>
                </a:br>
                <a:r>
                  <a:rPr lang="en-GB" sz="1000">
                    <a:solidFill>
                      <a:srgbClr val="333333"/>
                    </a:solidFill>
                  </a:rPr>
                  <a:t>to the next level, click on</a:t>
                </a:r>
                <a:r>
                  <a:rPr lang="en-GB" sz="1000" b="1">
                    <a:solidFill>
                      <a:srgbClr val="333333"/>
                    </a:solidFill>
                  </a:rPr>
                  <a:t> </a:t>
                </a:r>
                <a:r>
                  <a:rPr lang="en-GB" sz="1000" b="0">
                    <a:solidFill>
                      <a:srgbClr val="333333"/>
                    </a:solidFill>
                    <a:latin typeface="Arial" panose="020B0604020202020204" pitchFamily="34" charset="0"/>
                  </a:rPr>
                  <a:t>Increase List Level </a:t>
                </a:r>
                <a:r>
                  <a:rPr lang="en-GB" sz="1000" b="0">
                    <a:solidFill>
                      <a:srgbClr val="333333"/>
                    </a:solidFill>
                  </a:rPr>
                  <a:t>again</a:t>
                </a:r>
                <a:r>
                  <a:rPr lang="en-GB" sz="1000">
                    <a:solidFill>
                      <a:srgbClr val="333333"/>
                    </a:solidFill>
                  </a:rPr>
                  <a:t>.</a:t>
                </a:r>
              </a:p>
            </p:txBody>
          </p:sp>
        </p:grpSp>
        <p:pic>
          <p:nvPicPr>
            <p:cNvPr id="6" name="Picture 5">
              <a:extLst>
                <a:ext uri="{FF2B5EF4-FFF2-40B4-BE49-F238E27FC236}">
                  <a16:creationId xmlns:a16="http://schemas.microsoft.com/office/drawing/2014/main" id="{400BDBF3-74C2-6FE4-87F0-3911784F0CFF}"/>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743959" y="1421385"/>
              <a:ext cx="1257300" cy="733425"/>
            </a:xfrm>
            <a:prstGeom prst="rect">
              <a:avLst/>
            </a:prstGeom>
          </p:spPr>
        </p:pic>
        <p:sp>
          <p:nvSpPr>
            <p:cNvPr id="7" name="Oval 6">
              <a:extLst>
                <a:ext uri="{FF2B5EF4-FFF2-40B4-BE49-F238E27FC236}">
                  <a16:creationId xmlns:a16="http://schemas.microsoft.com/office/drawing/2014/main" id="{24EC40DD-A829-B06C-42DA-7184B1A6F13F}"/>
                </a:ext>
              </a:extLst>
            </p:cNvPr>
            <p:cNvSpPr/>
            <p:nvPr/>
          </p:nvSpPr>
          <p:spPr>
            <a:xfrm>
              <a:off x="-833829" y="1427869"/>
              <a:ext cx="365461" cy="365461"/>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Aft>
                  <a:spcPts val="600"/>
                </a:spcAft>
              </a:pPr>
              <a:endParaRPr lang="en-GB" sz="1400"/>
            </a:p>
          </p:txBody>
        </p:sp>
        <p:pic>
          <p:nvPicPr>
            <p:cNvPr id="8" name="Picture 7">
              <a:extLst>
                <a:ext uri="{FF2B5EF4-FFF2-40B4-BE49-F238E27FC236}">
                  <a16:creationId xmlns:a16="http://schemas.microsoft.com/office/drawing/2014/main" id="{6AC372B2-35DB-2859-684B-EF3CDA05359A}"/>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743959" y="3490852"/>
              <a:ext cx="1257300" cy="723900"/>
            </a:xfrm>
            <a:prstGeom prst="rect">
              <a:avLst/>
            </a:prstGeom>
          </p:spPr>
        </p:pic>
        <p:sp>
          <p:nvSpPr>
            <p:cNvPr id="40" name="Oval 39">
              <a:extLst>
                <a:ext uri="{FF2B5EF4-FFF2-40B4-BE49-F238E27FC236}">
                  <a16:creationId xmlns:a16="http://schemas.microsoft.com/office/drawing/2014/main" id="{B89AAC79-E1FD-D4F8-CDA3-31356D10FA79}"/>
                </a:ext>
              </a:extLst>
            </p:cNvPr>
            <p:cNvSpPr/>
            <p:nvPr/>
          </p:nvSpPr>
          <p:spPr>
            <a:xfrm>
              <a:off x="-1055285" y="3502818"/>
              <a:ext cx="365461" cy="365461"/>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Aft>
                  <a:spcPts val="600"/>
                </a:spcAft>
              </a:pPr>
              <a:endParaRPr lang="en-GB" sz="1400"/>
            </a:p>
          </p:txBody>
        </p:sp>
      </p:grpSp>
      <p:sp>
        <p:nvSpPr>
          <p:cNvPr id="10" name="Title 1">
            <a:extLst>
              <a:ext uri="{FF2B5EF4-FFF2-40B4-BE49-F238E27FC236}">
                <a16:creationId xmlns:a16="http://schemas.microsoft.com/office/drawing/2014/main" id="{AFFBA4D5-2601-1ECA-0CBB-C1DB25E4DC8F}"/>
              </a:ext>
            </a:extLst>
          </p:cNvPr>
          <p:cNvSpPr>
            <a:spLocks noGrp="1"/>
          </p:cNvSpPr>
          <p:nvPr>
            <p:ph type="title" hasCustomPrompt="1"/>
          </p:nvPr>
        </p:nvSpPr>
        <p:spPr>
          <a:xfrm>
            <a:off x="450732" y="460771"/>
            <a:ext cx="5239556" cy="553998"/>
          </a:xfrm>
        </p:spPr>
        <p:txBody>
          <a:bodyPr/>
          <a:lstStyle>
            <a:lvl1pPr>
              <a:defRPr sz="3199"/>
            </a:lvl1pPr>
          </a:lstStyle>
          <a:p>
            <a:r>
              <a:rPr lang="en-GB"/>
              <a:t>Insert title here</a:t>
            </a:r>
          </a:p>
        </p:txBody>
      </p:sp>
      <p:grpSp>
        <p:nvGrpSpPr>
          <p:cNvPr id="4" name="Group 3">
            <a:extLst>
              <a:ext uri="{FF2B5EF4-FFF2-40B4-BE49-F238E27FC236}">
                <a16:creationId xmlns:a16="http://schemas.microsoft.com/office/drawing/2014/main" id="{F6189314-5D36-D309-37F6-CF43D9F0AEE5}"/>
              </a:ext>
            </a:extLst>
          </p:cNvPr>
          <p:cNvGrpSpPr/>
          <p:nvPr userDrawn="1"/>
        </p:nvGrpSpPr>
        <p:grpSpPr>
          <a:xfrm>
            <a:off x="-2177850" y="1"/>
            <a:ext cx="2116359" cy="4354799"/>
            <a:chOff x="-2170726" y="0"/>
            <a:chExt cx="2116910" cy="4354799"/>
          </a:xfrm>
        </p:grpSpPr>
        <p:grpSp>
          <p:nvGrpSpPr>
            <p:cNvPr id="5" name="Group 4">
              <a:extLst>
                <a:ext uri="{FF2B5EF4-FFF2-40B4-BE49-F238E27FC236}">
                  <a16:creationId xmlns:a16="http://schemas.microsoft.com/office/drawing/2014/main" id="{336E91BD-0090-0A00-32D4-F44411C096DC}"/>
                </a:ext>
              </a:extLst>
            </p:cNvPr>
            <p:cNvGrpSpPr/>
            <p:nvPr userDrawn="1"/>
          </p:nvGrpSpPr>
          <p:grpSpPr>
            <a:xfrm>
              <a:off x="-2170726" y="0"/>
              <a:ext cx="2116910" cy="4354799"/>
              <a:chOff x="1841345" y="1593847"/>
              <a:chExt cx="2116910" cy="4354799"/>
            </a:xfrm>
          </p:grpSpPr>
          <p:sp>
            <p:nvSpPr>
              <p:cNvPr id="29" name="Rectangle 28">
                <a:extLst>
                  <a:ext uri="{FF2B5EF4-FFF2-40B4-BE49-F238E27FC236}">
                    <a16:creationId xmlns:a16="http://schemas.microsoft.com/office/drawing/2014/main" id="{8703856C-5673-D9B5-84AC-F7FE199CE803}"/>
                  </a:ext>
                </a:extLst>
              </p:cNvPr>
              <p:cNvSpPr/>
              <p:nvPr/>
            </p:nvSpPr>
            <p:spPr>
              <a:xfrm>
                <a:off x="1841345" y="1593847"/>
                <a:ext cx="2094954" cy="4354799"/>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333333"/>
                  </a:solidFill>
                </a:endParaRPr>
              </a:p>
            </p:txBody>
          </p:sp>
          <p:sp>
            <p:nvSpPr>
              <p:cNvPr id="30" name="Rectangle 29">
                <a:extLst>
                  <a:ext uri="{FF2B5EF4-FFF2-40B4-BE49-F238E27FC236}">
                    <a16:creationId xmlns:a16="http://schemas.microsoft.com/office/drawing/2014/main" id="{55EFA128-FD5A-D26F-7C3B-ABE88398B889}"/>
                  </a:ext>
                </a:extLst>
              </p:cNvPr>
              <p:cNvSpPr/>
              <p:nvPr/>
            </p:nvSpPr>
            <p:spPr>
              <a:xfrm>
                <a:off x="1841345" y="1593847"/>
                <a:ext cx="2094953" cy="6882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799">
                  <a:solidFill>
                    <a:srgbClr val="333333"/>
                  </a:solidFill>
                </a:endParaRPr>
              </a:p>
            </p:txBody>
          </p:sp>
          <p:sp>
            <p:nvSpPr>
              <p:cNvPr id="31" name="TextBox 30">
                <a:extLst>
                  <a:ext uri="{FF2B5EF4-FFF2-40B4-BE49-F238E27FC236}">
                    <a16:creationId xmlns:a16="http://schemas.microsoft.com/office/drawing/2014/main" id="{27AA7E24-809C-7CC3-1521-33CB9C0083EA}"/>
                  </a:ext>
                </a:extLst>
              </p:cNvPr>
              <p:cNvSpPr txBox="1"/>
              <p:nvPr/>
            </p:nvSpPr>
            <p:spPr>
              <a:xfrm>
                <a:off x="1986125" y="1707138"/>
                <a:ext cx="1805394" cy="461665"/>
              </a:xfrm>
              <a:prstGeom prst="rect">
                <a:avLst/>
              </a:prstGeom>
              <a:noFill/>
            </p:spPr>
            <p:txBody>
              <a:bodyPr wrap="square" rtlCol="0">
                <a:spAutoFit/>
              </a:bodyPr>
              <a:lstStyle/>
              <a:p>
                <a:pPr algn="ctr"/>
                <a:r>
                  <a:rPr lang="en-GB" sz="1200">
                    <a:solidFill>
                      <a:srgbClr val="333333"/>
                    </a:solidFill>
                    <a:latin typeface="+mn-lt"/>
                  </a:rPr>
                  <a:t>HOW TO USE BULLET POINTS</a:t>
                </a:r>
              </a:p>
            </p:txBody>
          </p:sp>
          <p:sp>
            <p:nvSpPr>
              <p:cNvPr id="32" name="TextBox 31">
                <a:extLst>
                  <a:ext uri="{FF2B5EF4-FFF2-40B4-BE49-F238E27FC236}">
                    <a16:creationId xmlns:a16="http://schemas.microsoft.com/office/drawing/2014/main" id="{82D1FB29-218A-155C-4A4D-FF75A85F38E2}"/>
                  </a:ext>
                </a:extLst>
              </p:cNvPr>
              <p:cNvSpPr txBox="1"/>
              <p:nvPr/>
            </p:nvSpPr>
            <p:spPr>
              <a:xfrm>
                <a:off x="1863302" y="4421432"/>
                <a:ext cx="2094953" cy="553998"/>
              </a:xfrm>
              <a:prstGeom prst="rect">
                <a:avLst/>
              </a:prstGeom>
              <a:noFill/>
            </p:spPr>
            <p:txBody>
              <a:bodyPr wrap="square" rtlCol="0">
                <a:spAutoFit/>
              </a:bodyPr>
              <a:lstStyle/>
              <a:p>
                <a:r>
                  <a:rPr lang="en-GB" sz="1000" b="1">
                    <a:solidFill>
                      <a:srgbClr val="333333"/>
                    </a:solidFill>
                  </a:rPr>
                  <a:t>3. </a:t>
                </a:r>
                <a:r>
                  <a:rPr lang="en-GB" sz="1000">
                    <a:solidFill>
                      <a:srgbClr val="333333"/>
                    </a:solidFill>
                  </a:rPr>
                  <a:t>If you want to remove them, just click the </a:t>
                </a:r>
                <a:r>
                  <a:rPr lang="en-GB" sz="1000" b="0">
                    <a:solidFill>
                      <a:srgbClr val="333333"/>
                    </a:solidFill>
                    <a:latin typeface="Arial" panose="020B0604020202020204" pitchFamily="34" charset="0"/>
                  </a:rPr>
                  <a:t>Decrease List Level </a:t>
                </a:r>
                <a:r>
                  <a:rPr lang="en-GB" sz="1000" b="0">
                    <a:solidFill>
                      <a:srgbClr val="333333"/>
                    </a:solidFill>
                  </a:rPr>
                  <a:t>button.</a:t>
                </a:r>
                <a:endParaRPr lang="en-GB" sz="1000" b="1">
                  <a:solidFill>
                    <a:srgbClr val="333333"/>
                  </a:solidFill>
                </a:endParaRPr>
              </a:p>
            </p:txBody>
          </p:sp>
          <p:sp>
            <p:nvSpPr>
              <p:cNvPr id="33" name="TextBox 32">
                <a:extLst>
                  <a:ext uri="{FF2B5EF4-FFF2-40B4-BE49-F238E27FC236}">
                    <a16:creationId xmlns:a16="http://schemas.microsoft.com/office/drawing/2014/main" id="{1D030005-D055-F42A-47CB-E94861795F36}"/>
                  </a:ext>
                </a:extLst>
              </p:cNvPr>
              <p:cNvSpPr txBox="1"/>
              <p:nvPr/>
            </p:nvSpPr>
            <p:spPr>
              <a:xfrm>
                <a:off x="1863302" y="2358061"/>
                <a:ext cx="2094953" cy="553998"/>
              </a:xfrm>
              <a:prstGeom prst="rect">
                <a:avLst/>
              </a:prstGeom>
              <a:noFill/>
            </p:spPr>
            <p:txBody>
              <a:bodyPr wrap="square" rtlCol="0">
                <a:spAutoFit/>
              </a:bodyPr>
              <a:lstStyle/>
              <a:p>
                <a:r>
                  <a:rPr lang="en-GB" sz="1000" b="1">
                    <a:solidFill>
                      <a:srgbClr val="333333"/>
                    </a:solidFill>
                  </a:rPr>
                  <a:t>1. </a:t>
                </a:r>
                <a:r>
                  <a:rPr lang="en-GB" sz="1000">
                    <a:solidFill>
                      <a:srgbClr val="333333"/>
                    </a:solidFill>
                  </a:rPr>
                  <a:t>If you want to use your pre-formatted bullets, click on the </a:t>
                </a:r>
                <a:r>
                  <a:rPr lang="en-GB" sz="1000" b="0">
                    <a:solidFill>
                      <a:srgbClr val="333333"/>
                    </a:solidFill>
                    <a:latin typeface="Arial" panose="020B0604020202020204" pitchFamily="34" charset="0"/>
                  </a:rPr>
                  <a:t>Increase List Level </a:t>
                </a:r>
                <a:r>
                  <a:rPr lang="en-GB" sz="1000" b="0">
                    <a:solidFill>
                      <a:srgbClr val="333333"/>
                    </a:solidFill>
                  </a:rPr>
                  <a:t>button.</a:t>
                </a:r>
              </a:p>
            </p:txBody>
          </p:sp>
          <p:sp>
            <p:nvSpPr>
              <p:cNvPr id="34" name="TextBox 33">
                <a:extLst>
                  <a:ext uri="{FF2B5EF4-FFF2-40B4-BE49-F238E27FC236}">
                    <a16:creationId xmlns:a16="http://schemas.microsoft.com/office/drawing/2014/main" id="{F8F2FC4B-B90C-8A29-147E-A0F81738DE6E}"/>
                  </a:ext>
                </a:extLst>
              </p:cNvPr>
              <p:cNvSpPr txBox="1"/>
              <p:nvPr/>
            </p:nvSpPr>
            <p:spPr>
              <a:xfrm>
                <a:off x="1863302" y="3822005"/>
                <a:ext cx="2094953" cy="553998"/>
              </a:xfrm>
              <a:prstGeom prst="rect">
                <a:avLst/>
              </a:prstGeom>
              <a:noFill/>
            </p:spPr>
            <p:txBody>
              <a:bodyPr wrap="square" rtlCol="0">
                <a:spAutoFit/>
              </a:bodyPr>
              <a:lstStyle/>
              <a:p>
                <a:r>
                  <a:rPr lang="en-GB" sz="1000" b="1">
                    <a:solidFill>
                      <a:srgbClr val="333333"/>
                    </a:solidFill>
                  </a:rPr>
                  <a:t>2. </a:t>
                </a:r>
                <a:r>
                  <a:rPr lang="en-GB" sz="1000">
                    <a:solidFill>
                      <a:srgbClr val="333333"/>
                    </a:solidFill>
                  </a:rPr>
                  <a:t>To indent your bullets </a:t>
                </a:r>
                <a:br>
                  <a:rPr lang="en-GB" sz="1000">
                    <a:solidFill>
                      <a:srgbClr val="333333"/>
                    </a:solidFill>
                  </a:rPr>
                </a:br>
                <a:r>
                  <a:rPr lang="en-GB" sz="1000">
                    <a:solidFill>
                      <a:srgbClr val="333333"/>
                    </a:solidFill>
                  </a:rPr>
                  <a:t>to the next level, click on</a:t>
                </a:r>
                <a:r>
                  <a:rPr lang="en-GB" sz="1000" b="1">
                    <a:solidFill>
                      <a:srgbClr val="333333"/>
                    </a:solidFill>
                  </a:rPr>
                  <a:t> </a:t>
                </a:r>
                <a:r>
                  <a:rPr lang="en-GB" sz="1000" b="0">
                    <a:solidFill>
                      <a:srgbClr val="333333"/>
                    </a:solidFill>
                    <a:latin typeface="Arial" panose="020B0604020202020204" pitchFamily="34" charset="0"/>
                  </a:rPr>
                  <a:t>Increase List Level </a:t>
                </a:r>
                <a:r>
                  <a:rPr lang="en-GB" sz="1000" b="0">
                    <a:solidFill>
                      <a:srgbClr val="333333"/>
                    </a:solidFill>
                  </a:rPr>
                  <a:t>again</a:t>
                </a:r>
                <a:r>
                  <a:rPr lang="en-GB" sz="1000">
                    <a:solidFill>
                      <a:srgbClr val="333333"/>
                    </a:solidFill>
                  </a:rPr>
                  <a:t>.</a:t>
                </a:r>
              </a:p>
            </p:txBody>
          </p:sp>
        </p:grpSp>
        <p:pic>
          <p:nvPicPr>
            <p:cNvPr id="11" name="Picture 10">
              <a:extLst>
                <a:ext uri="{FF2B5EF4-FFF2-40B4-BE49-F238E27FC236}">
                  <a16:creationId xmlns:a16="http://schemas.microsoft.com/office/drawing/2014/main" id="{B484CCC4-EDBC-031F-5499-6772FD6B411A}"/>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743959" y="1421385"/>
              <a:ext cx="1257300" cy="733425"/>
            </a:xfrm>
            <a:prstGeom prst="rect">
              <a:avLst/>
            </a:prstGeom>
          </p:spPr>
        </p:pic>
        <p:sp>
          <p:nvSpPr>
            <p:cNvPr id="12" name="Oval 11">
              <a:extLst>
                <a:ext uri="{FF2B5EF4-FFF2-40B4-BE49-F238E27FC236}">
                  <a16:creationId xmlns:a16="http://schemas.microsoft.com/office/drawing/2014/main" id="{8A3A04E8-70B3-12E9-C7C0-38749B819A9B}"/>
                </a:ext>
              </a:extLst>
            </p:cNvPr>
            <p:cNvSpPr/>
            <p:nvPr userDrawn="1"/>
          </p:nvSpPr>
          <p:spPr>
            <a:xfrm>
              <a:off x="-833829" y="1427869"/>
              <a:ext cx="365461" cy="365461"/>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Aft>
                  <a:spcPts val="600"/>
                </a:spcAft>
              </a:pPr>
              <a:endParaRPr lang="en-GB" sz="1400"/>
            </a:p>
          </p:txBody>
        </p:sp>
        <p:pic>
          <p:nvPicPr>
            <p:cNvPr id="14" name="Picture 13">
              <a:extLst>
                <a:ext uri="{FF2B5EF4-FFF2-40B4-BE49-F238E27FC236}">
                  <a16:creationId xmlns:a16="http://schemas.microsoft.com/office/drawing/2014/main" id="{192F459B-7BD9-D10B-422D-E1363FF693D7}"/>
                </a:ext>
              </a:extLst>
            </p:cNvPr>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1743959" y="3490852"/>
              <a:ext cx="1257300" cy="723900"/>
            </a:xfrm>
            <a:prstGeom prst="rect">
              <a:avLst/>
            </a:prstGeom>
          </p:spPr>
        </p:pic>
        <p:sp>
          <p:nvSpPr>
            <p:cNvPr id="25" name="Oval 24">
              <a:extLst>
                <a:ext uri="{FF2B5EF4-FFF2-40B4-BE49-F238E27FC236}">
                  <a16:creationId xmlns:a16="http://schemas.microsoft.com/office/drawing/2014/main" id="{B6A5F176-45DA-5DF6-C4FB-CA3D5E0D1A6A}"/>
                </a:ext>
              </a:extLst>
            </p:cNvPr>
            <p:cNvSpPr/>
            <p:nvPr userDrawn="1"/>
          </p:nvSpPr>
          <p:spPr>
            <a:xfrm>
              <a:off x="-1055285" y="3502818"/>
              <a:ext cx="365461" cy="365461"/>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Aft>
                  <a:spcPts val="600"/>
                </a:spcAft>
              </a:pPr>
              <a:endParaRPr lang="en-GB" sz="1400"/>
            </a:p>
          </p:txBody>
        </p:sp>
      </p:grpSp>
      <p:grpSp>
        <p:nvGrpSpPr>
          <p:cNvPr id="52" name="Group 51">
            <a:extLst>
              <a:ext uri="{FF2B5EF4-FFF2-40B4-BE49-F238E27FC236}">
                <a16:creationId xmlns:a16="http://schemas.microsoft.com/office/drawing/2014/main" id="{2F3394F0-BF18-1531-A26A-71696E143A7F}"/>
              </a:ext>
            </a:extLst>
          </p:cNvPr>
          <p:cNvGrpSpPr/>
          <p:nvPr userDrawn="1"/>
        </p:nvGrpSpPr>
        <p:grpSpPr>
          <a:xfrm>
            <a:off x="12284372" y="0"/>
            <a:ext cx="2174455" cy="5486150"/>
            <a:chOff x="12287572" y="0"/>
            <a:chExt cx="2175021" cy="5486150"/>
          </a:xfrm>
        </p:grpSpPr>
        <p:grpSp>
          <p:nvGrpSpPr>
            <p:cNvPr id="53" name="Group 52">
              <a:extLst>
                <a:ext uri="{FF2B5EF4-FFF2-40B4-BE49-F238E27FC236}">
                  <a16:creationId xmlns:a16="http://schemas.microsoft.com/office/drawing/2014/main" id="{8FAC43DB-E1B4-1B1A-16A3-7B900243091C}"/>
                </a:ext>
              </a:extLst>
            </p:cNvPr>
            <p:cNvGrpSpPr/>
            <p:nvPr/>
          </p:nvGrpSpPr>
          <p:grpSpPr>
            <a:xfrm>
              <a:off x="12287572" y="0"/>
              <a:ext cx="2175021" cy="4839558"/>
              <a:chOff x="838200" y="1150069"/>
              <a:chExt cx="2175021" cy="4839558"/>
            </a:xfrm>
          </p:grpSpPr>
          <p:sp>
            <p:nvSpPr>
              <p:cNvPr id="67" name="Rectangle 66">
                <a:extLst>
                  <a:ext uri="{FF2B5EF4-FFF2-40B4-BE49-F238E27FC236}">
                    <a16:creationId xmlns:a16="http://schemas.microsoft.com/office/drawing/2014/main" id="{80C87CBE-39C5-91A8-A8D2-8467E68ED257}"/>
                  </a:ext>
                </a:extLst>
              </p:cNvPr>
              <p:cNvSpPr/>
              <p:nvPr/>
            </p:nvSpPr>
            <p:spPr>
              <a:xfrm>
                <a:off x="838200" y="1150069"/>
                <a:ext cx="2146445" cy="4839558"/>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333333"/>
                  </a:solidFill>
                </a:endParaRPr>
              </a:p>
            </p:txBody>
          </p:sp>
          <p:sp>
            <p:nvSpPr>
              <p:cNvPr id="68" name="Rectangle 67">
                <a:extLst>
                  <a:ext uri="{FF2B5EF4-FFF2-40B4-BE49-F238E27FC236}">
                    <a16:creationId xmlns:a16="http://schemas.microsoft.com/office/drawing/2014/main" id="{95326C6E-2594-0356-EF39-EDBFD71806F2}"/>
                  </a:ext>
                </a:extLst>
              </p:cNvPr>
              <p:cNvSpPr/>
              <p:nvPr/>
            </p:nvSpPr>
            <p:spPr>
              <a:xfrm flipV="1">
                <a:off x="838200" y="1150069"/>
                <a:ext cx="2146445" cy="52016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799">
                  <a:solidFill>
                    <a:srgbClr val="333333"/>
                  </a:solidFill>
                </a:endParaRPr>
              </a:p>
            </p:txBody>
          </p:sp>
          <p:sp>
            <p:nvSpPr>
              <p:cNvPr id="69" name="TextBox 68">
                <a:extLst>
                  <a:ext uri="{FF2B5EF4-FFF2-40B4-BE49-F238E27FC236}">
                    <a16:creationId xmlns:a16="http://schemas.microsoft.com/office/drawing/2014/main" id="{B2361034-8D29-8342-8EE0-1102C52B80B5}"/>
                  </a:ext>
                </a:extLst>
              </p:cNvPr>
              <p:cNvSpPr txBox="1"/>
              <p:nvPr/>
            </p:nvSpPr>
            <p:spPr>
              <a:xfrm>
                <a:off x="866775" y="2189496"/>
                <a:ext cx="2087197" cy="553998"/>
              </a:xfrm>
              <a:prstGeom prst="rect">
                <a:avLst/>
              </a:prstGeom>
              <a:noFill/>
            </p:spPr>
            <p:txBody>
              <a:bodyPr wrap="square" rtlCol="0">
                <a:spAutoFit/>
              </a:bodyPr>
              <a:lstStyle/>
              <a:p>
                <a:r>
                  <a:rPr lang="en-GB" sz="1000" b="1">
                    <a:solidFill>
                      <a:srgbClr val="333333"/>
                    </a:solidFill>
                  </a:rPr>
                  <a:t>2. </a:t>
                </a:r>
                <a:r>
                  <a:rPr lang="en-GB" sz="1000">
                    <a:solidFill>
                      <a:srgbClr val="333333"/>
                    </a:solidFill>
                  </a:rPr>
                  <a:t>Click on the </a:t>
                </a:r>
                <a:r>
                  <a:rPr lang="en-GB" sz="1000" b="0">
                    <a:solidFill>
                      <a:srgbClr val="333333"/>
                    </a:solidFill>
                    <a:latin typeface="Arial" panose="020B0604020202020204" pitchFamily="34" charset="0"/>
                  </a:rPr>
                  <a:t>icon</a:t>
                </a:r>
                <a:r>
                  <a:rPr lang="en-GB" sz="1000">
                    <a:solidFill>
                      <a:srgbClr val="333333"/>
                    </a:solidFill>
                  </a:rPr>
                  <a:t> in the middle of the placeholder and choose the image from your computer.</a:t>
                </a:r>
              </a:p>
            </p:txBody>
          </p:sp>
          <p:sp>
            <p:nvSpPr>
              <p:cNvPr id="70" name="TextBox 69">
                <a:extLst>
                  <a:ext uri="{FF2B5EF4-FFF2-40B4-BE49-F238E27FC236}">
                    <a16:creationId xmlns:a16="http://schemas.microsoft.com/office/drawing/2014/main" id="{90A9D29C-3AA9-06A2-9217-5BD38C2968E3}"/>
                  </a:ext>
                </a:extLst>
              </p:cNvPr>
              <p:cNvSpPr txBox="1"/>
              <p:nvPr/>
            </p:nvSpPr>
            <p:spPr>
              <a:xfrm>
                <a:off x="866774" y="2943679"/>
                <a:ext cx="2146447" cy="553998"/>
              </a:xfrm>
              <a:prstGeom prst="rect">
                <a:avLst/>
              </a:prstGeom>
              <a:noFill/>
            </p:spPr>
            <p:txBody>
              <a:bodyPr wrap="square" rtlCol="0">
                <a:spAutoFit/>
              </a:bodyPr>
              <a:lstStyle/>
              <a:p>
                <a:r>
                  <a:rPr lang="en-GB" sz="1000" b="1">
                    <a:solidFill>
                      <a:srgbClr val="333333"/>
                    </a:solidFill>
                  </a:rPr>
                  <a:t>3. </a:t>
                </a:r>
                <a:r>
                  <a:rPr lang="en-GB" sz="1000">
                    <a:solidFill>
                      <a:srgbClr val="333333"/>
                    </a:solidFill>
                  </a:rPr>
                  <a:t>Click on the </a:t>
                </a:r>
                <a:r>
                  <a:rPr lang="en-GB" sz="1000" b="0">
                    <a:solidFill>
                      <a:srgbClr val="333333"/>
                    </a:solidFill>
                    <a:latin typeface="Arial" panose="020B0604020202020204" pitchFamily="34" charset="0"/>
                  </a:rPr>
                  <a:t>Format Picture </a:t>
                </a:r>
                <a:r>
                  <a:rPr lang="en-GB" sz="1000">
                    <a:solidFill>
                      <a:srgbClr val="333333"/>
                    </a:solidFill>
                  </a:rPr>
                  <a:t>tab in the ribbon and use the tools to edit the image.</a:t>
                </a:r>
              </a:p>
            </p:txBody>
          </p:sp>
          <p:sp>
            <p:nvSpPr>
              <p:cNvPr id="71" name="TextBox 70">
                <a:extLst>
                  <a:ext uri="{FF2B5EF4-FFF2-40B4-BE49-F238E27FC236}">
                    <a16:creationId xmlns:a16="http://schemas.microsoft.com/office/drawing/2014/main" id="{46B9EA23-0256-FD9E-58BE-03837BD0BABE}"/>
                  </a:ext>
                </a:extLst>
              </p:cNvPr>
              <p:cNvSpPr txBox="1"/>
              <p:nvPr/>
            </p:nvSpPr>
            <p:spPr>
              <a:xfrm>
                <a:off x="866773" y="3543974"/>
                <a:ext cx="2146447" cy="1169551"/>
              </a:xfrm>
              <a:prstGeom prst="rect">
                <a:avLst/>
              </a:prstGeom>
              <a:noFill/>
            </p:spPr>
            <p:txBody>
              <a:bodyPr wrap="square" rtlCol="0">
                <a:spAutoFit/>
              </a:bodyPr>
              <a:lstStyle/>
              <a:p>
                <a:r>
                  <a:rPr lang="en-GB" sz="1000" b="1">
                    <a:solidFill>
                      <a:srgbClr val="333333"/>
                    </a:solidFill>
                  </a:rPr>
                  <a:t>4. </a:t>
                </a:r>
                <a:r>
                  <a:rPr lang="en-GB" sz="1000">
                    <a:solidFill>
                      <a:srgbClr val="333333"/>
                    </a:solidFill>
                  </a:rPr>
                  <a:t>Choose </a:t>
                </a:r>
                <a:r>
                  <a:rPr lang="en-GB" sz="1000" b="0">
                    <a:solidFill>
                      <a:srgbClr val="333333"/>
                    </a:solidFill>
                    <a:latin typeface="Arial" panose="020B0604020202020204" pitchFamily="34" charset="0"/>
                  </a:rPr>
                  <a:t>Crop</a:t>
                </a:r>
                <a:r>
                  <a:rPr lang="en-GB" sz="1000">
                    <a:solidFill>
                      <a:srgbClr val="333333"/>
                    </a:solidFill>
                  </a:rPr>
                  <a:t> to resize and move the image within the placeholder, using the white circles in the corners of the image. Click on the drop down arrow and choose </a:t>
                </a:r>
                <a:r>
                  <a:rPr lang="en-GB" sz="1000" b="0">
                    <a:solidFill>
                      <a:srgbClr val="333333"/>
                    </a:solidFill>
                    <a:latin typeface="Arial" panose="020B0604020202020204" pitchFamily="34" charset="0"/>
                  </a:rPr>
                  <a:t>Fit </a:t>
                </a:r>
                <a:r>
                  <a:rPr lang="en-GB" sz="1000">
                    <a:solidFill>
                      <a:srgbClr val="333333"/>
                    </a:solidFill>
                  </a:rPr>
                  <a:t>to fit the image to the placeholder.</a:t>
                </a:r>
              </a:p>
            </p:txBody>
          </p:sp>
          <p:sp>
            <p:nvSpPr>
              <p:cNvPr id="72" name="TextBox 71">
                <a:extLst>
                  <a:ext uri="{FF2B5EF4-FFF2-40B4-BE49-F238E27FC236}">
                    <a16:creationId xmlns:a16="http://schemas.microsoft.com/office/drawing/2014/main" id="{AE86F3AA-95AC-EA0C-D1FA-AC64B2A55AB8}"/>
                  </a:ext>
                </a:extLst>
              </p:cNvPr>
              <p:cNvSpPr txBox="1"/>
              <p:nvPr/>
            </p:nvSpPr>
            <p:spPr>
              <a:xfrm>
                <a:off x="866774" y="4759822"/>
                <a:ext cx="2146447" cy="400110"/>
              </a:xfrm>
              <a:prstGeom prst="rect">
                <a:avLst/>
              </a:prstGeom>
              <a:noFill/>
            </p:spPr>
            <p:txBody>
              <a:bodyPr wrap="square" rtlCol="0">
                <a:spAutoFit/>
              </a:bodyPr>
              <a:lstStyle/>
              <a:p>
                <a:r>
                  <a:rPr lang="en-GB" sz="1000" b="1">
                    <a:solidFill>
                      <a:srgbClr val="333333"/>
                    </a:solidFill>
                  </a:rPr>
                  <a:t>5. </a:t>
                </a:r>
                <a:r>
                  <a:rPr lang="en-GB" sz="1000">
                    <a:solidFill>
                      <a:srgbClr val="333333"/>
                    </a:solidFill>
                  </a:rPr>
                  <a:t>Choose </a:t>
                </a:r>
                <a:r>
                  <a:rPr lang="en-GB" sz="1000" b="0">
                    <a:solidFill>
                      <a:srgbClr val="333333"/>
                    </a:solidFill>
                    <a:latin typeface="Arial" panose="020B0604020202020204" pitchFamily="34" charset="0"/>
                  </a:rPr>
                  <a:t>Picture Colour </a:t>
                </a:r>
                <a:r>
                  <a:rPr lang="en-GB" sz="1000">
                    <a:solidFill>
                      <a:srgbClr val="333333"/>
                    </a:solidFill>
                  </a:rPr>
                  <a:t>to adjust the Saturation, Tone, and Colour.</a:t>
                </a:r>
              </a:p>
            </p:txBody>
          </p:sp>
          <p:sp>
            <p:nvSpPr>
              <p:cNvPr id="73" name="TextBox 72">
                <a:extLst>
                  <a:ext uri="{FF2B5EF4-FFF2-40B4-BE49-F238E27FC236}">
                    <a16:creationId xmlns:a16="http://schemas.microsoft.com/office/drawing/2014/main" id="{D1034F82-7208-0046-B8C3-01F6A7E3980B}"/>
                  </a:ext>
                </a:extLst>
              </p:cNvPr>
              <p:cNvSpPr txBox="1"/>
              <p:nvPr/>
            </p:nvSpPr>
            <p:spPr>
              <a:xfrm>
                <a:off x="866774" y="5360117"/>
                <a:ext cx="2146447" cy="553998"/>
              </a:xfrm>
              <a:prstGeom prst="rect">
                <a:avLst/>
              </a:prstGeom>
              <a:noFill/>
            </p:spPr>
            <p:txBody>
              <a:bodyPr wrap="square" rtlCol="0">
                <a:spAutoFit/>
              </a:bodyPr>
              <a:lstStyle/>
              <a:p>
                <a:r>
                  <a:rPr lang="en-GB" sz="1000" b="1">
                    <a:solidFill>
                      <a:srgbClr val="333333"/>
                    </a:solidFill>
                  </a:rPr>
                  <a:t>6. </a:t>
                </a:r>
                <a:r>
                  <a:rPr lang="en-GB" sz="1000">
                    <a:solidFill>
                      <a:srgbClr val="333333"/>
                    </a:solidFill>
                  </a:rPr>
                  <a:t>Choose </a:t>
                </a:r>
                <a:r>
                  <a:rPr lang="en-GB" sz="1000" b="0">
                    <a:solidFill>
                      <a:srgbClr val="333333"/>
                    </a:solidFill>
                    <a:latin typeface="Arial" panose="020B0604020202020204" pitchFamily="34" charset="0"/>
                  </a:rPr>
                  <a:t>Picture Correction </a:t>
                </a:r>
                <a:r>
                  <a:rPr lang="en-GB" sz="1000">
                    <a:solidFill>
                      <a:srgbClr val="333333"/>
                    </a:solidFill>
                  </a:rPr>
                  <a:t>to adjust the Sharpness, Brightness, and Contrast.</a:t>
                </a:r>
              </a:p>
            </p:txBody>
          </p:sp>
          <p:sp>
            <p:nvSpPr>
              <p:cNvPr id="74" name="TextBox 73">
                <a:extLst>
                  <a:ext uri="{FF2B5EF4-FFF2-40B4-BE49-F238E27FC236}">
                    <a16:creationId xmlns:a16="http://schemas.microsoft.com/office/drawing/2014/main" id="{C883F321-92BE-ACF5-EEE2-DD9AD63CD3C6}"/>
                  </a:ext>
                </a:extLst>
              </p:cNvPr>
              <p:cNvSpPr txBox="1"/>
              <p:nvPr/>
            </p:nvSpPr>
            <p:spPr>
              <a:xfrm>
                <a:off x="1072610" y="1179173"/>
                <a:ext cx="1734772" cy="461665"/>
              </a:xfrm>
              <a:prstGeom prst="rect">
                <a:avLst/>
              </a:prstGeom>
              <a:noFill/>
            </p:spPr>
            <p:txBody>
              <a:bodyPr wrap="square" rtlCol="0">
                <a:spAutoFit/>
              </a:bodyPr>
              <a:lstStyle/>
              <a:p>
                <a:pPr algn="ctr"/>
                <a:r>
                  <a:rPr lang="en-GB" sz="1200">
                    <a:solidFill>
                      <a:srgbClr val="333333"/>
                    </a:solidFill>
                    <a:latin typeface="+mn-lt"/>
                  </a:rPr>
                  <a:t>HOW TO INSERT AN IMAGE</a:t>
                </a:r>
              </a:p>
            </p:txBody>
          </p:sp>
          <p:sp>
            <p:nvSpPr>
              <p:cNvPr id="75" name="TextBox 74">
                <a:extLst>
                  <a:ext uri="{FF2B5EF4-FFF2-40B4-BE49-F238E27FC236}">
                    <a16:creationId xmlns:a16="http://schemas.microsoft.com/office/drawing/2014/main" id="{D443C47C-1242-BD2A-2E38-6303BD71E71B}"/>
                  </a:ext>
                </a:extLst>
              </p:cNvPr>
              <p:cNvSpPr txBox="1"/>
              <p:nvPr/>
            </p:nvSpPr>
            <p:spPr>
              <a:xfrm>
                <a:off x="866775" y="1759910"/>
                <a:ext cx="2087197" cy="400110"/>
              </a:xfrm>
              <a:prstGeom prst="rect">
                <a:avLst/>
              </a:prstGeom>
              <a:noFill/>
            </p:spPr>
            <p:txBody>
              <a:bodyPr wrap="square" rtlCol="0">
                <a:spAutoFit/>
              </a:bodyPr>
              <a:lstStyle/>
              <a:p>
                <a:r>
                  <a:rPr lang="en-GB" sz="1000" b="1">
                    <a:solidFill>
                      <a:srgbClr val="333333"/>
                    </a:solidFill>
                  </a:rPr>
                  <a:t>1. </a:t>
                </a:r>
                <a:r>
                  <a:rPr lang="en-GB" sz="1000">
                    <a:solidFill>
                      <a:srgbClr val="333333"/>
                    </a:solidFill>
                  </a:rPr>
                  <a:t>If there is already an image present, </a:t>
                </a:r>
                <a:r>
                  <a:rPr lang="en-GB" sz="1000">
                    <a:solidFill>
                      <a:srgbClr val="333333"/>
                    </a:solidFill>
                    <a:latin typeface="Arial" panose="020B0604020202020204" pitchFamily="34" charset="0"/>
                  </a:rPr>
                  <a:t>delete this first.</a:t>
                </a:r>
              </a:p>
            </p:txBody>
          </p:sp>
        </p:grpSp>
        <p:grpSp>
          <p:nvGrpSpPr>
            <p:cNvPr id="54" name="Group 53">
              <a:extLst>
                <a:ext uri="{FF2B5EF4-FFF2-40B4-BE49-F238E27FC236}">
                  <a16:creationId xmlns:a16="http://schemas.microsoft.com/office/drawing/2014/main" id="{4B6FD557-FE0D-7820-82E6-E2B11EA9A10F}"/>
                </a:ext>
              </a:extLst>
            </p:cNvPr>
            <p:cNvGrpSpPr/>
            <p:nvPr userDrawn="1"/>
          </p:nvGrpSpPr>
          <p:grpSpPr>
            <a:xfrm>
              <a:off x="12287572" y="0"/>
              <a:ext cx="2175021" cy="5486150"/>
              <a:chOff x="838200" y="1150069"/>
              <a:chExt cx="2175021" cy="5486150"/>
            </a:xfrm>
          </p:grpSpPr>
          <p:sp>
            <p:nvSpPr>
              <p:cNvPr id="56" name="Rectangle 55">
                <a:extLst>
                  <a:ext uri="{FF2B5EF4-FFF2-40B4-BE49-F238E27FC236}">
                    <a16:creationId xmlns:a16="http://schemas.microsoft.com/office/drawing/2014/main" id="{B887E42D-7FB2-7A8C-F497-8C2DCBE319C6}"/>
                  </a:ext>
                </a:extLst>
              </p:cNvPr>
              <p:cNvSpPr/>
              <p:nvPr/>
            </p:nvSpPr>
            <p:spPr>
              <a:xfrm>
                <a:off x="838200" y="1150069"/>
                <a:ext cx="2146445" cy="548615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333333"/>
                  </a:solidFill>
                </a:endParaRPr>
              </a:p>
            </p:txBody>
          </p:sp>
          <p:sp>
            <p:nvSpPr>
              <p:cNvPr id="59" name="Rectangle 58">
                <a:extLst>
                  <a:ext uri="{FF2B5EF4-FFF2-40B4-BE49-F238E27FC236}">
                    <a16:creationId xmlns:a16="http://schemas.microsoft.com/office/drawing/2014/main" id="{3A636460-DF44-F17E-5E89-C87D55EA2DFA}"/>
                  </a:ext>
                </a:extLst>
              </p:cNvPr>
              <p:cNvSpPr/>
              <p:nvPr/>
            </p:nvSpPr>
            <p:spPr>
              <a:xfrm flipV="1">
                <a:off x="838200" y="1150069"/>
                <a:ext cx="2146445" cy="52016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799">
                  <a:solidFill>
                    <a:srgbClr val="333333"/>
                  </a:solidFill>
                </a:endParaRPr>
              </a:p>
            </p:txBody>
          </p:sp>
          <p:sp>
            <p:nvSpPr>
              <p:cNvPr id="60" name="TextBox 59">
                <a:extLst>
                  <a:ext uri="{FF2B5EF4-FFF2-40B4-BE49-F238E27FC236}">
                    <a16:creationId xmlns:a16="http://schemas.microsoft.com/office/drawing/2014/main" id="{660CF7B1-4BC8-B9C4-19DE-D9426E6488A6}"/>
                  </a:ext>
                </a:extLst>
              </p:cNvPr>
              <p:cNvSpPr txBox="1"/>
              <p:nvPr/>
            </p:nvSpPr>
            <p:spPr>
              <a:xfrm>
                <a:off x="866775" y="2189496"/>
                <a:ext cx="2087197" cy="553998"/>
              </a:xfrm>
              <a:prstGeom prst="rect">
                <a:avLst/>
              </a:prstGeom>
              <a:noFill/>
            </p:spPr>
            <p:txBody>
              <a:bodyPr wrap="square" rtlCol="0">
                <a:spAutoFit/>
              </a:bodyPr>
              <a:lstStyle/>
              <a:p>
                <a:r>
                  <a:rPr lang="en-GB" sz="1000" b="1">
                    <a:solidFill>
                      <a:srgbClr val="333333"/>
                    </a:solidFill>
                  </a:rPr>
                  <a:t>2. </a:t>
                </a:r>
                <a:r>
                  <a:rPr lang="en-GB" sz="1000">
                    <a:solidFill>
                      <a:srgbClr val="333333"/>
                    </a:solidFill>
                  </a:rPr>
                  <a:t>Click on the </a:t>
                </a:r>
                <a:r>
                  <a:rPr lang="en-GB" sz="1000" b="0">
                    <a:solidFill>
                      <a:srgbClr val="333333"/>
                    </a:solidFill>
                    <a:latin typeface="Arial" panose="020B0604020202020204" pitchFamily="34" charset="0"/>
                  </a:rPr>
                  <a:t>icon</a:t>
                </a:r>
                <a:r>
                  <a:rPr lang="en-GB" sz="1000">
                    <a:solidFill>
                      <a:srgbClr val="333333"/>
                    </a:solidFill>
                  </a:rPr>
                  <a:t> in the middle of the placeholder and choose the image from your computer.</a:t>
                </a:r>
              </a:p>
            </p:txBody>
          </p:sp>
          <p:sp>
            <p:nvSpPr>
              <p:cNvPr id="61" name="TextBox 60">
                <a:extLst>
                  <a:ext uri="{FF2B5EF4-FFF2-40B4-BE49-F238E27FC236}">
                    <a16:creationId xmlns:a16="http://schemas.microsoft.com/office/drawing/2014/main" id="{2D1F84A8-1FE0-4A52-8414-C13D98E727ED}"/>
                  </a:ext>
                </a:extLst>
              </p:cNvPr>
              <p:cNvSpPr txBox="1"/>
              <p:nvPr/>
            </p:nvSpPr>
            <p:spPr>
              <a:xfrm>
                <a:off x="866774" y="2943679"/>
                <a:ext cx="2146447" cy="553998"/>
              </a:xfrm>
              <a:prstGeom prst="rect">
                <a:avLst/>
              </a:prstGeom>
              <a:noFill/>
            </p:spPr>
            <p:txBody>
              <a:bodyPr wrap="square" rtlCol="0">
                <a:spAutoFit/>
              </a:bodyPr>
              <a:lstStyle/>
              <a:p>
                <a:r>
                  <a:rPr lang="en-GB" sz="1000" b="1">
                    <a:solidFill>
                      <a:srgbClr val="333333"/>
                    </a:solidFill>
                  </a:rPr>
                  <a:t>3. </a:t>
                </a:r>
                <a:r>
                  <a:rPr lang="en-GB" sz="1000">
                    <a:solidFill>
                      <a:srgbClr val="333333"/>
                    </a:solidFill>
                  </a:rPr>
                  <a:t>Click on the </a:t>
                </a:r>
                <a:r>
                  <a:rPr lang="en-GB" sz="1000" b="0">
                    <a:solidFill>
                      <a:srgbClr val="333333"/>
                    </a:solidFill>
                    <a:latin typeface="Arial" panose="020B0604020202020204" pitchFamily="34" charset="0"/>
                  </a:rPr>
                  <a:t>Format Picture </a:t>
                </a:r>
                <a:r>
                  <a:rPr lang="en-GB" sz="1000">
                    <a:solidFill>
                      <a:srgbClr val="333333"/>
                    </a:solidFill>
                  </a:rPr>
                  <a:t>tab in the ribbon and use the tools to edit the image.</a:t>
                </a:r>
              </a:p>
            </p:txBody>
          </p:sp>
          <p:sp>
            <p:nvSpPr>
              <p:cNvPr id="62" name="TextBox 61">
                <a:extLst>
                  <a:ext uri="{FF2B5EF4-FFF2-40B4-BE49-F238E27FC236}">
                    <a16:creationId xmlns:a16="http://schemas.microsoft.com/office/drawing/2014/main" id="{8DB0CB0D-38DF-62E5-B686-5FB629BF1C90}"/>
                  </a:ext>
                </a:extLst>
              </p:cNvPr>
              <p:cNvSpPr txBox="1"/>
              <p:nvPr/>
            </p:nvSpPr>
            <p:spPr>
              <a:xfrm>
                <a:off x="866773" y="3543974"/>
                <a:ext cx="2146447" cy="1169551"/>
              </a:xfrm>
              <a:prstGeom prst="rect">
                <a:avLst/>
              </a:prstGeom>
              <a:noFill/>
            </p:spPr>
            <p:txBody>
              <a:bodyPr wrap="square" rtlCol="0">
                <a:spAutoFit/>
              </a:bodyPr>
              <a:lstStyle/>
              <a:p>
                <a:r>
                  <a:rPr lang="en-GB" sz="1000" b="1">
                    <a:solidFill>
                      <a:srgbClr val="333333"/>
                    </a:solidFill>
                  </a:rPr>
                  <a:t>4. </a:t>
                </a:r>
                <a:r>
                  <a:rPr lang="en-GB" sz="1000">
                    <a:solidFill>
                      <a:srgbClr val="333333"/>
                    </a:solidFill>
                  </a:rPr>
                  <a:t>Choose </a:t>
                </a:r>
                <a:r>
                  <a:rPr lang="en-GB" sz="1000" b="0">
                    <a:solidFill>
                      <a:srgbClr val="333333"/>
                    </a:solidFill>
                    <a:latin typeface="Arial" panose="020B0604020202020204" pitchFamily="34" charset="0"/>
                  </a:rPr>
                  <a:t>Crop</a:t>
                </a:r>
                <a:r>
                  <a:rPr lang="en-GB" sz="1000">
                    <a:solidFill>
                      <a:srgbClr val="333333"/>
                    </a:solidFill>
                  </a:rPr>
                  <a:t> to resize and move the image within the placeholder, using the white circles in the corners of the image. Click on the drop down arrow and choose </a:t>
                </a:r>
                <a:r>
                  <a:rPr lang="en-GB" sz="1000" b="0">
                    <a:solidFill>
                      <a:srgbClr val="333333"/>
                    </a:solidFill>
                    <a:latin typeface="Arial" panose="020B0604020202020204" pitchFamily="34" charset="0"/>
                  </a:rPr>
                  <a:t>Fit </a:t>
                </a:r>
                <a:r>
                  <a:rPr lang="en-GB" sz="1000">
                    <a:solidFill>
                      <a:srgbClr val="333333"/>
                    </a:solidFill>
                  </a:rPr>
                  <a:t>to fit the image to the placeholder.</a:t>
                </a:r>
              </a:p>
            </p:txBody>
          </p:sp>
          <p:sp>
            <p:nvSpPr>
              <p:cNvPr id="63" name="TextBox 62">
                <a:extLst>
                  <a:ext uri="{FF2B5EF4-FFF2-40B4-BE49-F238E27FC236}">
                    <a16:creationId xmlns:a16="http://schemas.microsoft.com/office/drawing/2014/main" id="{07AE125A-B507-A9F7-253F-977E8A2D0699}"/>
                  </a:ext>
                </a:extLst>
              </p:cNvPr>
              <p:cNvSpPr txBox="1"/>
              <p:nvPr/>
            </p:nvSpPr>
            <p:spPr>
              <a:xfrm>
                <a:off x="866774" y="4759822"/>
                <a:ext cx="2146447" cy="400110"/>
              </a:xfrm>
              <a:prstGeom prst="rect">
                <a:avLst/>
              </a:prstGeom>
              <a:noFill/>
            </p:spPr>
            <p:txBody>
              <a:bodyPr wrap="square" rtlCol="0">
                <a:spAutoFit/>
              </a:bodyPr>
              <a:lstStyle/>
              <a:p>
                <a:r>
                  <a:rPr lang="en-GB" sz="1000" b="1">
                    <a:solidFill>
                      <a:srgbClr val="333333"/>
                    </a:solidFill>
                  </a:rPr>
                  <a:t>5. </a:t>
                </a:r>
                <a:r>
                  <a:rPr lang="en-GB" sz="1000">
                    <a:solidFill>
                      <a:srgbClr val="333333"/>
                    </a:solidFill>
                  </a:rPr>
                  <a:t>Choose </a:t>
                </a:r>
                <a:r>
                  <a:rPr lang="en-GB" sz="1000" b="0">
                    <a:solidFill>
                      <a:srgbClr val="333333"/>
                    </a:solidFill>
                    <a:latin typeface="Arial" panose="020B0604020202020204" pitchFamily="34" charset="0"/>
                  </a:rPr>
                  <a:t>Picture Colour </a:t>
                </a:r>
                <a:r>
                  <a:rPr lang="en-GB" sz="1000">
                    <a:solidFill>
                      <a:srgbClr val="333333"/>
                    </a:solidFill>
                  </a:rPr>
                  <a:t>to adjust the Saturation, Tone, and Colour.</a:t>
                </a:r>
              </a:p>
            </p:txBody>
          </p:sp>
          <p:sp>
            <p:nvSpPr>
              <p:cNvPr id="64" name="TextBox 63">
                <a:extLst>
                  <a:ext uri="{FF2B5EF4-FFF2-40B4-BE49-F238E27FC236}">
                    <a16:creationId xmlns:a16="http://schemas.microsoft.com/office/drawing/2014/main" id="{A1C8070A-250C-F46B-57A7-5E3E83CF8B5D}"/>
                  </a:ext>
                </a:extLst>
              </p:cNvPr>
              <p:cNvSpPr txBox="1"/>
              <p:nvPr/>
            </p:nvSpPr>
            <p:spPr>
              <a:xfrm>
                <a:off x="866774" y="5360117"/>
                <a:ext cx="2146447" cy="861774"/>
              </a:xfrm>
              <a:prstGeom prst="rect">
                <a:avLst/>
              </a:prstGeom>
              <a:noFill/>
            </p:spPr>
            <p:txBody>
              <a:bodyPr wrap="square" rtlCol="0">
                <a:spAutoFit/>
              </a:bodyPr>
              <a:lstStyle/>
              <a:p>
                <a:r>
                  <a:rPr lang="en-GB" sz="1000" b="1">
                    <a:solidFill>
                      <a:srgbClr val="333333"/>
                    </a:solidFill>
                  </a:rPr>
                  <a:t>6. </a:t>
                </a:r>
                <a:r>
                  <a:rPr lang="en-GB" sz="1000">
                    <a:solidFill>
                      <a:srgbClr val="333333"/>
                    </a:solidFill>
                  </a:rPr>
                  <a:t>Choose </a:t>
                </a:r>
                <a:r>
                  <a:rPr lang="en-GB" sz="1000" b="0">
                    <a:solidFill>
                      <a:srgbClr val="333333"/>
                    </a:solidFill>
                    <a:latin typeface="Arial" panose="020B0604020202020204" pitchFamily="34" charset="0"/>
                  </a:rPr>
                  <a:t>Picture Correction </a:t>
                </a:r>
                <a:r>
                  <a:rPr lang="en-GB" sz="1000">
                    <a:solidFill>
                      <a:srgbClr val="333333"/>
                    </a:solidFill>
                  </a:rPr>
                  <a:t>to adjust the Sharpness, Brightness, and Contrast.</a:t>
                </a:r>
              </a:p>
              <a:p>
                <a:endParaRPr lang="en-GB" sz="1000">
                  <a:solidFill>
                    <a:srgbClr val="333333"/>
                  </a:solidFill>
                </a:endParaRPr>
              </a:p>
              <a:p>
                <a:endParaRPr lang="en-GB" sz="1000">
                  <a:solidFill>
                    <a:srgbClr val="333333"/>
                  </a:solidFill>
                </a:endParaRPr>
              </a:p>
            </p:txBody>
          </p:sp>
          <p:sp>
            <p:nvSpPr>
              <p:cNvPr id="65" name="TextBox 64">
                <a:extLst>
                  <a:ext uri="{FF2B5EF4-FFF2-40B4-BE49-F238E27FC236}">
                    <a16:creationId xmlns:a16="http://schemas.microsoft.com/office/drawing/2014/main" id="{E4503763-E49B-772C-3659-6379F3D640ED}"/>
                  </a:ext>
                </a:extLst>
              </p:cNvPr>
              <p:cNvSpPr txBox="1"/>
              <p:nvPr/>
            </p:nvSpPr>
            <p:spPr>
              <a:xfrm>
                <a:off x="1072610" y="1179173"/>
                <a:ext cx="1734772" cy="461665"/>
              </a:xfrm>
              <a:prstGeom prst="rect">
                <a:avLst/>
              </a:prstGeom>
              <a:noFill/>
            </p:spPr>
            <p:txBody>
              <a:bodyPr wrap="square" rtlCol="0">
                <a:spAutoFit/>
              </a:bodyPr>
              <a:lstStyle/>
              <a:p>
                <a:pPr algn="ctr"/>
                <a:r>
                  <a:rPr lang="en-GB" sz="1200">
                    <a:solidFill>
                      <a:srgbClr val="333333"/>
                    </a:solidFill>
                    <a:latin typeface="+mn-lt"/>
                  </a:rPr>
                  <a:t>HOW TO INSERT AN IMAGE</a:t>
                </a:r>
              </a:p>
            </p:txBody>
          </p:sp>
          <p:sp>
            <p:nvSpPr>
              <p:cNvPr id="66" name="TextBox 65">
                <a:extLst>
                  <a:ext uri="{FF2B5EF4-FFF2-40B4-BE49-F238E27FC236}">
                    <a16:creationId xmlns:a16="http://schemas.microsoft.com/office/drawing/2014/main" id="{3BA4CF6A-D16A-88E7-9E94-1E582BA754D5}"/>
                  </a:ext>
                </a:extLst>
              </p:cNvPr>
              <p:cNvSpPr txBox="1"/>
              <p:nvPr userDrawn="1"/>
            </p:nvSpPr>
            <p:spPr>
              <a:xfrm>
                <a:off x="866775" y="1759910"/>
                <a:ext cx="2087197" cy="400110"/>
              </a:xfrm>
              <a:prstGeom prst="rect">
                <a:avLst/>
              </a:prstGeom>
              <a:noFill/>
            </p:spPr>
            <p:txBody>
              <a:bodyPr wrap="square" rtlCol="0">
                <a:spAutoFit/>
              </a:bodyPr>
              <a:lstStyle/>
              <a:p>
                <a:r>
                  <a:rPr lang="en-GB" sz="1000" b="1">
                    <a:solidFill>
                      <a:srgbClr val="333333"/>
                    </a:solidFill>
                  </a:rPr>
                  <a:t>1. </a:t>
                </a:r>
                <a:r>
                  <a:rPr lang="en-GB" sz="1000">
                    <a:solidFill>
                      <a:srgbClr val="333333"/>
                    </a:solidFill>
                  </a:rPr>
                  <a:t>If there is already an image present, </a:t>
                </a:r>
                <a:r>
                  <a:rPr lang="en-GB" sz="1000">
                    <a:solidFill>
                      <a:srgbClr val="333333"/>
                    </a:solidFill>
                    <a:latin typeface="Arial" panose="020B0604020202020204" pitchFamily="34" charset="0"/>
                  </a:rPr>
                  <a:t>delete this first.</a:t>
                </a:r>
              </a:p>
            </p:txBody>
          </p:sp>
        </p:grpSp>
        <p:sp>
          <p:nvSpPr>
            <p:cNvPr id="55" name="TextBox 54">
              <a:extLst>
                <a:ext uri="{FF2B5EF4-FFF2-40B4-BE49-F238E27FC236}">
                  <a16:creationId xmlns:a16="http://schemas.microsoft.com/office/drawing/2014/main" id="{0F3203CC-4D23-E55B-70D9-1E1D0BE10FF8}"/>
                </a:ext>
              </a:extLst>
            </p:cNvPr>
            <p:cNvSpPr txBox="1"/>
            <p:nvPr userDrawn="1"/>
          </p:nvSpPr>
          <p:spPr>
            <a:xfrm>
              <a:off x="12316146" y="4885855"/>
              <a:ext cx="2146447" cy="553998"/>
            </a:xfrm>
            <a:prstGeom prst="rect">
              <a:avLst/>
            </a:prstGeom>
            <a:noFill/>
          </p:spPr>
          <p:txBody>
            <a:bodyPr wrap="square" rtlCol="0">
              <a:spAutoFit/>
            </a:bodyPr>
            <a:lstStyle/>
            <a:p>
              <a:r>
                <a:rPr lang="en-GB" sz="1000" b="1">
                  <a:solidFill>
                    <a:srgbClr val="333333"/>
                  </a:solidFill>
                </a:rPr>
                <a:t>7. </a:t>
              </a:r>
              <a:r>
                <a:rPr lang="en-GB" sz="1000">
                  <a:solidFill>
                    <a:srgbClr val="333333"/>
                  </a:solidFill>
                </a:rPr>
                <a:t>Once you are happy with your image, right click on it and select ‘</a:t>
              </a:r>
              <a:r>
                <a:rPr lang="en-GB" sz="1000" b="0">
                  <a:solidFill>
                    <a:srgbClr val="333333"/>
                  </a:solidFill>
                  <a:latin typeface="Arial" panose="020B0604020202020204" pitchFamily="34" charset="0"/>
                </a:rPr>
                <a:t>Send to back</a:t>
              </a:r>
              <a:r>
                <a:rPr lang="en-GB" sz="1000">
                  <a:solidFill>
                    <a:srgbClr val="333333"/>
                  </a:solidFill>
                </a:rPr>
                <a:t>’. </a:t>
              </a:r>
              <a:endParaRPr lang="en-GB" sz="1000">
                <a:solidFill>
                  <a:srgbClr val="333333"/>
                </a:solidFill>
                <a:latin typeface="Arial" panose="020B0604020202020204" pitchFamily="34" charset="0"/>
              </a:endParaRPr>
            </a:p>
          </p:txBody>
        </p:sp>
      </p:grpSp>
      <p:sp>
        <p:nvSpPr>
          <p:cNvPr id="15" name="Text Placeholder 26">
            <a:extLst>
              <a:ext uri="{FF2B5EF4-FFF2-40B4-BE49-F238E27FC236}">
                <a16:creationId xmlns:a16="http://schemas.microsoft.com/office/drawing/2014/main" id="{AF783145-A959-D706-97E9-7F20B9553EF3}"/>
              </a:ext>
            </a:extLst>
          </p:cNvPr>
          <p:cNvSpPr>
            <a:spLocks noGrp="1"/>
          </p:cNvSpPr>
          <p:nvPr>
            <p:ph type="body" sz="quarter" idx="48"/>
          </p:nvPr>
        </p:nvSpPr>
        <p:spPr>
          <a:xfrm>
            <a:off x="450732" y="1520825"/>
            <a:ext cx="4051833" cy="4565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pic>
        <p:nvPicPr>
          <p:cNvPr id="16" name="Graphic 15">
            <a:extLst>
              <a:ext uri="{FF2B5EF4-FFF2-40B4-BE49-F238E27FC236}">
                <a16:creationId xmlns:a16="http://schemas.microsoft.com/office/drawing/2014/main" id="{7725FDF2-E448-450E-CA69-18A137A48A74}"/>
              </a:ext>
            </a:extLst>
          </p:cNvPr>
          <p:cNvPicPr>
            <a:picLocks noChangeAspect="1"/>
          </p:cNvPicPr>
          <p:nvPr userDrawn="1"/>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0954264" y="449778"/>
            <a:ext cx="566076" cy="566223"/>
          </a:xfrm>
          <a:prstGeom prst="rect">
            <a:avLst/>
          </a:prstGeom>
        </p:spPr>
      </p:pic>
      <p:sp>
        <p:nvSpPr>
          <p:cNvPr id="17" name="Text Placeholder 10">
            <a:extLst>
              <a:ext uri="{FF2B5EF4-FFF2-40B4-BE49-F238E27FC236}">
                <a16:creationId xmlns:a16="http://schemas.microsoft.com/office/drawing/2014/main" id="{51102AE7-49E2-A1E1-0B3D-F04BF4E3C183}"/>
              </a:ext>
            </a:extLst>
          </p:cNvPr>
          <p:cNvSpPr>
            <a:spLocks noGrp="1"/>
          </p:cNvSpPr>
          <p:nvPr>
            <p:ph type="body" sz="quarter" idx="39" hasCustomPrompt="1"/>
          </p:nvPr>
        </p:nvSpPr>
        <p:spPr>
          <a:xfrm>
            <a:off x="6117580" y="5364758"/>
            <a:ext cx="998746" cy="995639"/>
          </a:xfrm>
          <a:blipFill>
            <a:blip r:embed="rId7">
              <a:extLst>
                <a:ext uri="{96DAC541-7B7A-43D3-8B79-37D633B846F1}">
                  <asvg:svgBlip xmlns:asvg="http://schemas.microsoft.com/office/drawing/2016/SVG/main" r:embed="rId8"/>
                </a:ext>
              </a:extLst>
            </a:blip>
            <a:stretch>
              <a:fillRect/>
            </a:stretch>
          </a:blipFill>
        </p:spPr>
        <p:txBody>
          <a:bodyPr>
            <a:normAutofit/>
          </a:bodyPr>
          <a:lstStyle>
            <a:lvl1pPr>
              <a:defRPr/>
            </a:lvl1pPr>
          </a:lstStyle>
          <a:p>
            <a:pPr lvl="0"/>
            <a:r>
              <a:rPr lang="en-GB"/>
              <a:t> </a:t>
            </a:r>
          </a:p>
        </p:txBody>
      </p:sp>
      <p:sp>
        <p:nvSpPr>
          <p:cNvPr id="21" name="Footer Placeholder 4">
            <a:extLst>
              <a:ext uri="{FF2B5EF4-FFF2-40B4-BE49-F238E27FC236}">
                <a16:creationId xmlns:a16="http://schemas.microsoft.com/office/drawing/2014/main" id="{7C961113-3537-B309-5C81-C81CAF267D3C}"/>
              </a:ext>
            </a:extLst>
          </p:cNvPr>
          <p:cNvSpPr>
            <a:spLocks noGrp="1"/>
          </p:cNvSpPr>
          <p:nvPr>
            <p:ph type="ftr" sz="quarter" idx="3"/>
          </p:nvPr>
        </p:nvSpPr>
        <p:spPr>
          <a:xfrm rot="5400000">
            <a:off x="8770654" y="3198629"/>
            <a:ext cx="6616800" cy="219543"/>
          </a:xfrm>
          <a:prstGeom prst="rect">
            <a:avLst/>
          </a:prstGeom>
          <a:solidFill>
            <a:schemeClr val="accent1"/>
          </a:solidFill>
        </p:spPr>
        <p:txBody>
          <a:bodyPr wrap="square" rtlCol="0" anchor="ctr">
            <a:noAutofit/>
          </a:bodyPr>
          <a:lstStyle>
            <a:lvl1pPr algn="ctr">
              <a:lnSpc>
                <a:spcPct val="100000"/>
              </a:lnSpc>
              <a:spcAft>
                <a:spcPts val="1200"/>
              </a:spcAft>
              <a:defRPr lang="en-GB" sz="900" b="0" spc="100" baseline="0" smtClean="0"/>
            </a:lvl1pPr>
          </a:lstStyle>
          <a:p>
            <a:r>
              <a:rPr lang="en-IN"/>
              <a:t>SECTION TITLE</a:t>
            </a:r>
          </a:p>
        </p:txBody>
      </p:sp>
      <p:sp>
        <p:nvSpPr>
          <p:cNvPr id="22" name="Slide Number Placeholder 46">
            <a:extLst>
              <a:ext uri="{FF2B5EF4-FFF2-40B4-BE49-F238E27FC236}">
                <a16:creationId xmlns:a16="http://schemas.microsoft.com/office/drawing/2014/main" id="{4174A594-B9D2-83E0-7DA6-7111CED3E7CE}"/>
              </a:ext>
            </a:extLst>
          </p:cNvPr>
          <p:cNvSpPr>
            <a:spLocks noGrp="1"/>
          </p:cNvSpPr>
          <p:nvPr>
            <p:ph type="sldNum" sz="quarter" idx="34"/>
          </p:nvPr>
        </p:nvSpPr>
        <p:spPr>
          <a:xfrm>
            <a:off x="11967901" y="6617924"/>
            <a:ext cx="220924" cy="240077"/>
          </a:xfrm>
          <a:prstGeom prst="rect">
            <a:avLst/>
          </a:prstGeom>
          <a:solidFill>
            <a:schemeClr val="accent1"/>
          </a:solidFill>
        </p:spPr>
        <p:txBody>
          <a:bodyPr/>
          <a:lstStyle/>
          <a:p>
            <a:fld id="{BB07EAE1-021A-493C-B07F-6FE9E5D11BEB}" type="slidenum">
              <a:rPr lang="en-GB" smtClean="0"/>
              <a:pPr/>
              <a:t>‹#›</a:t>
            </a:fld>
            <a:endParaRPr lang="en-GB"/>
          </a:p>
        </p:txBody>
      </p:sp>
    </p:spTree>
    <p:custDataLst>
      <p:tags r:id="rId1"/>
    </p:custDataLst>
    <p:extLst>
      <p:ext uri="{BB962C8B-B14F-4D97-AF65-F5344CB8AC3E}">
        <p14:creationId xmlns:p14="http://schemas.microsoft.com/office/powerpoint/2010/main" val="3735209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2x text">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37A83368-F18F-2086-E58D-28BFCDCEF785}"/>
              </a:ext>
            </a:extLst>
          </p:cNvPr>
          <p:cNvGrpSpPr/>
          <p:nvPr/>
        </p:nvGrpSpPr>
        <p:grpSpPr>
          <a:xfrm>
            <a:off x="-2177850" y="1"/>
            <a:ext cx="2116359" cy="4354799"/>
            <a:chOff x="-2170726" y="0"/>
            <a:chExt cx="2116910" cy="4354799"/>
          </a:xfrm>
        </p:grpSpPr>
        <p:grpSp>
          <p:nvGrpSpPr>
            <p:cNvPr id="5" name="Group 4">
              <a:extLst>
                <a:ext uri="{FF2B5EF4-FFF2-40B4-BE49-F238E27FC236}">
                  <a16:creationId xmlns:a16="http://schemas.microsoft.com/office/drawing/2014/main" id="{A4614F9B-E04C-3053-E50A-6D4BFE95C468}"/>
                </a:ext>
              </a:extLst>
            </p:cNvPr>
            <p:cNvGrpSpPr/>
            <p:nvPr/>
          </p:nvGrpSpPr>
          <p:grpSpPr>
            <a:xfrm>
              <a:off x="-2170726" y="0"/>
              <a:ext cx="2116910" cy="4354799"/>
              <a:chOff x="1841345" y="1593847"/>
              <a:chExt cx="2116910" cy="4354799"/>
            </a:xfrm>
          </p:grpSpPr>
          <p:sp>
            <p:nvSpPr>
              <p:cNvPr id="15" name="Rectangle 14">
                <a:extLst>
                  <a:ext uri="{FF2B5EF4-FFF2-40B4-BE49-F238E27FC236}">
                    <a16:creationId xmlns:a16="http://schemas.microsoft.com/office/drawing/2014/main" id="{422F0564-6089-67BF-F0B8-A8A53E06EE0A}"/>
                  </a:ext>
                </a:extLst>
              </p:cNvPr>
              <p:cNvSpPr/>
              <p:nvPr/>
            </p:nvSpPr>
            <p:spPr>
              <a:xfrm>
                <a:off x="1841345" y="1593847"/>
                <a:ext cx="2094954" cy="4354799"/>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333333"/>
                  </a:solidFill>
                </a:endParaRPr>
              </a:p>
            </p:txBody>
          </p:sp>
          <p:sp>
            <p:nvSpPr>
              <p:cNvPr id="16" name="Rectangle 15">
                <a:extLst>
                  <a:ext uri="{FF2B5EF4-FFF2-40B4-BE49-F238E27FC236}">
                    <a16:creationId xmlns:a16="http://schemas.microsoft.com/office/drawing/2014/main" id="{53CE3C4A-20DE-2853-4942-738557576FF1}"/>
                  </a:ext>
                </a:extLst>
              </p:cNvPr>
              <p:cNvSpPr/>
              <p:nvPr/>
            </p:nvSpPr>
            <p:spPr>
              <a:xfrm>
                <a:off x="1841345" y="1593847"/>
                <a:ext cx="2094953" cy="6882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799">
                  <a:solidFill>
                    <a:srgbClr val="333333"/>
                  </a:solidFill>
                </a:endParaRPr>
              </a:p>
            </p:txBody>
          </p:sp>
          <p:sp>
            <p:nvSpPr>
              <p:cNvPr id="29" name="TextBox 28">
                <a:extLst>
                  <a:ext uri="{FF2B5EF4-FFF2-40B4-BE49-F238E27FC236}">
                    <a16:creationId xmlns:a16="http://schemas.microsoft.com/office/drawing/2014/main" id="{76781B88-51C9-45C3-8315-DD33B23E00AA}"/>
                  </a:ext>
                </a:extLst>
              </p:cNvPr>
              <p:cNvSpPr txBox="1"/>
              <p:nvPr/>
            </p:nvSpPr>
            <p:spPr>
              <a:xfrm>
                <a:off x="1986125" y="1707138"/>
                <a:ext cx="1805394" cy="461665"/>
              </a:xfrm>
              <a:prstGeom prst="rect">
                <a:avLst/>
              </a:prstGeom>
              <a:noFill/>
            </p:spPr>
            <p:txBody>
              <a:bodyPr wrap="square" rtlCol="0">
                <a:spAutoFit/>
              </a:bodyPr>
              <a:lstStyle/>
              <a:p>
                <a:pPr algn="ctr"/>
                <a:r>
                  <a:rPr lang="en-GB" sz="1200">
                    <a:solidFill>
                      <a:srgbClr val="333333"/>
                    </a:solidFill>
                    <a:latin typeface="+mn-lt"/>
                  </a:rPr>
                  <a:t>HOW TO USE BULLET POINTS</a:t>
                </a:r>
              </a:p>
            </p:txBody>
          </p:sp>
          <p:sp>
            <p:nvSpPr>
              <p:cNvPr id="34" name="TextBox 33">
                <a:extLst>
                  <a:ext uri="{FF2B5EF4-FFF2-40B4-BE49-F238E27FC236}">
                    <a16:creationId xmlns:a16="http://schemas.microsoft.com/office/drawing/2014/main" id="{9CBAF206-45AF-D2F2-DA4E-7614BFE88A06}"/>
                  </a:ext>
                </a:extLst>
              </p:cNvPr>
              <p:cNvSpPr txBox="1"/>
              <p:nvPr/>
            </p:nvSpPr>
            <p:spPr>
              <a:xfrm>
                <a:off x="1863302" y="4421432"/>
                <a:ext cx="2094953" cy="553998"/>
              </a:xfrm>
              <a:prstGeom prst="rect">
                <a:avLst/>
              </a:prstGeom>
              <a:noFill/>
            </p:spPr>
            <p:txBody>
              <a:bodyPr wrap="square" rtlCol="0">
                <a:spAutoFit/>
              </a:bodyPr>
              <a:lstStyle/>
              <a:p>
                <a:r>
                  <a:rPr lang="en-GB" sz="1000" b="1">
                    <a:solidFill>
                      <a:srgbClr val="333333"/>
                    </a:solidFill>
                  </a:rPr>
                  <a:t>3. </a:t>
                </a:r>
                <a:r>
                  <a:rPr lang="en-GB" sz="1000">
                    <a:solidFill>
                      <a:srgbClr val="333333"/>
                    </a:solidFill>
                  </a:rPr>
                  <a:t>If you want to remove them, just click the </a:t>
                </a:r>
                <a:r>
                  <a:rPr lang="en-GB" sz="1000" b="0">
                    <a:solidFill>
                      <a:srgbClr val="333333"/>
                    </a:solidFill>
                    <a:latin typeface="Arial" panose="020B0604020202020204" pitchFamily="34" charset="0"/>
                  </a:rPr>
                  <a:t>Decrease List Level </a:t>
                </a:r>
                <a:r>
                  <a:rPr lang="en-GB" sz="1000" b="0">
                    <a:solidFill>
                      <a:srgbClr val="333333"/>
                    </a:solidFill>
                  </a:rPr>
                  <a:t>button.</a:t>
                </a:r>
                <a:endParaRPr lang="en-GB" sz="1000" b="1">
                  <a:solidFill>
                    <a:srgbClr val="333333"/>
                  </a:solidFill>
                </a:endParaRPr>
              </a:p>
            </p:txBody>
          </p:sp>
          <p:sp>
            <p:nvSpPr>
              <p:cNvPr id="35" name="TextBox 34">
                <a:extLst>
                  <a:ext uri="{FF2B5EF4-FFF2-40B4-BE49-F238E27FC236}">
                    <a16:creationId xmlns:a16="http://schemas.microsoft.com/office/drawing/2014/main" id="{B75B956C-75D9-1200-7525-B759BAD14DAE}"/>
                  </a:ext>
                </a:extLst>
              </p:cNvPr>
              <p:cNvSpPr txBox="1"/>
              <p:nvPr/>
            </p:nvSpPr>
            <p:spPr>
              <a:xfrm>
                <a:off x="1863302" y="2358061"/>
                <a:ext cx="2094953" cy="553998"/>
              </a:xfrm>
              <a:prstGeom prst="rect">
                <a:avLst/>
              </a:prstGeom>
              <a:noFill/>
            </p:spPr>
            <p:txBody>
              <a:bodyPr wrap="square" rtlCol="0">
                <a:spAutoFit/>
              </a:bodyPr>
              <a:lstStyle/>
              <a:p>
                <a:r>
                  <a:rPr lang="en-GB" sz="1000" b="1">
                    <a:solidFill>
                      <a:srgbClr val="333333"/>
                    </a:solidFill>
                  </a:rPr>
                  <a:t>1. </a:t>
                </a:r>
                <a:r>
                  <a:rPr lang="en-GB" sz="1000">
                    <a:solidFill>
                      <a:srgbClr val="333333"/>
                    </a:solidFill>
                  </a:rPr>
                  <a:t>If you want to use your pre-formatted bullets, click on the </a:t>
                </a:r>
                <a:r>
                  <a:rPr lang="en-GB" sz="1000" b="0">
                    <a:solidFill>
                      <a:srgbClr val="333333"/>
                    </a:solidFill>
                    <a:latin typeface="Arial" panose="020B0604020202020204" pitchFamily="34" charset="0"/>
                  </a:rPr>
                  <a:t>Increase List Level </a:t>
                </a:r>
                <a:r>
                  <a:rPr lang="en-GB" sz="1000" b="0">
                    <a:solidFill>
                      <a:srgbClr val="333333"/>
                    </a:solidFill>
                  </a:rPr>
                  <a:t>button.</a:t>
                </a:r>
              </a:p>
            </p:txBody>
          </p:sp>
          <p:sp>
            <p:nvSpPr>
              <p:cNvPr id="36" name="TextBox 35">
                <a:extLst>
                  <a:ext uri="{FF2B5EF4-FFF2-40B4-BE49-F238E27FC236}">
                    <a16:creationId xmlns:a16="http://schemas.microsoft.com/office/drawing/2014/main" id="{0119E79E-4A4F-8990-3340-769B69514514}"/>
                  </a:ext>
                </a:extLst>
              </p:cNvPr>
              <p:cNvSpPr txBox="1"/>
              <p:nvPr/>
            </p:nvSpPr>
            <p:spPr>
              <a:xfrm>
                <a:off x="1863302" y="3822005"/>
                <a:ext cx="2094953" cy="553998"/>
              </a:xfrm>
              <a:prstGeom prst="rect">
                <a:avLst/>
              </a:prstGeom>
              <a:noFill/>
            </p:spPr>
            <p:txBody>
              <a:bodyPr wrap="square" rtlCol="0">
                <a:spAutoFit/>
              </a:bodyPr>
              <a:lstStyle/>
              <a:p>
                <a:r>
                  <a:rPr lang="en-GB" sz="1000" b="1">
                    <a:solidFill>
                      <a:srgbClr val="333333"/>
                    </a:solidFill>
                  </a:rPr>
                  <a:t>2. </a:t>
                </a:r>
                <a:r>
                  <a:rPr lang="en-GB" sz="1000">
                    <a:solidFill>
                      <a:srgbClr val="333333"/>
                    </a:solidFill>
                  </a:rPr>
                  <a:t>To indent your bullets </a:t>
                </a:r>
                <a:br>
                  <a:rPr lang="en-GB" sz="1000">
                    <a:solidFill>
                      <a:srgbClr val="333333"/>
                    </a:solidFill>
                  </a:rPr>
                </a:br>
                <a:r>
                  <a:rPr lang="en-GB" sz="1000">
                    <a:solidFill>
                      <a:srgbClr val="333333"/>
                    </a:solidFill>
                  </a:rPr>
                  <a:t>to the next level, click on</a:t>
                </a:r>
                <a:r>
                  <a:rPr lang="en-GB" sz="1000" b="1">
                    <a:solidFill>
                      <a:srgbClr val="333333"/>
                    </a:solidFill>
                  </a:rPr>
                  <a:t> </a:t>
                </a:r>
                <a:r>
                  <a:rPr lang="en-GB" sz="1000" b="0">
                    <a:solidFill>
                      <a:srgbClr val="333333"/>
                    </a:solidFill>
                    <a:latin typeface="Arial" panose="020B0604020202020204" pitchFamily="34" charset="0"/>
                  </a:rPr>
                  <a:t>Increase List Level </a:t>
                </a:r>
                <a:r>
                  <a:rPr lang="en-GB" sz="1000" b="0">
                    <a:solidFill>
                      <a:srgbClr val="333333"/>
                    </a:solidFill>
                  </a:rPr>
                  <a:t>again</a:t>
                </a:r>
                <a:r>
                  <a:rPr lang="en-GB" sz="1000">
                    <a:solidFill>
                      <a:srgbClr val="333333"/>
                    </a:solidFill>
                  </a:rPr>
                  <a:t>.</a:t>
                </a:r>
              </a:p>
            </p:txBody>
          </p:sp>
        </p:grpSp>
        <p:pic>
          <p:nvPicPr>
            <p:cNvPr id="6" name="Picture 5">
              <a:extLst>
                <a:ext uri="{FF2B5EF4-FFF2-40B4-BE49-F238E27FC236}">
                  <a16:creationId xmlns:a16="http://schemas.microsoft.com/office/drawing/2014/main" id="{AEBE061B-7D0B-38B2-0658-DB4F24E31C80}"/>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743959" y="1421385"/>
              <a:ext cx="1257300" cy="733425"/>
            </a:xfrm>
            <a:prstGeom prst="rect">
              <a:avLst/>
            </a:prstGeom>
          </p:spPr>
        </p:pic>
        <p:sp>
          <p:nvSpPr>
            <p:cNvPr id="7" name="Oval 6">
              <a:extLst>
                <a:ext uri="{FF2B5EF4-FFF2-40B4-BE49-F238E27FC236}">
                  <a16:creationId xmlns:a16="http://schemas.microsoft.com/office/drawing/2014/main" id="{F2986334-B233-286B-AA0F-CC6C36719853}"/>
                </a:ext>
              </a:extLst>
            </p:cNvPr>
            <p:cNvSpPr/>
            <p:nvPr/>
          </p:nvSpPr>
          <p:spPr>
            <a:xfrm>
              <a:off x="-833829" y="1427869"/>
              <a:ext cx="365461" cy="365461"/>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Aft>
                  <a:spcPts val="600"/>
                </a:spcAft>
              </a:pPr>
              <a:endParaRPr lang="en-GB" sz="1400"/>
            </a:p>
          </p:txBody>
        </p:sp>
        <p:pic>
          <p:nvPicPr>
            <p:cNvPr id="11" name="Picture 10">
              <a:extLst>
                <a:ext uri="{FF2B5EF4-FFF2-40B4-BE49-F238E27FC236}">
                  <a16:creationId xmlns:a16="http://schemas.microsoft.com/office/drawing/2014/main" id="{8671706D-0DA4-B0C4-10A2-FC43EE70BB48}"/>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743959" y="3490852"/>
              <a:ext cx="1257300" cy="723900"/>
            </a:xfrm>
            <a:prstGeom prst="rect">
              <a:avLst/>
            </a:prstGeom>
          </p:spPr>
        </p:pic>
        <p:sp>
          <p:nvSpPr>
            <p:cNvPr id="13" name="Oval 12">
              <a:extLst>
                <a:ext uri="{FF2B5EF4-FFF2-40B4-BE49-F238E27FC236}">
                  <a16:creationId xmlns:a16="http://schemas.microsoft.com/office/drawing/2014/main" id="{6A5DD17A-D3C8-88BB-C95D-1A6BCB245EB3}"/>
                </a:ext>
              </a:extLst>
            </p:cNvPr>
            <p:cNvSpPr/>
            <p:nvPr/>
          </p:nvSpPr>
          <p:spPr>
            <a:xfrm>
              <a:off x="-1055285" y="3502818"/>
              <a:ext cx="365461" cy="365461"/>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Aft>
                  <a:spcPts val="600"/>
                </a:spcAft>
              </a:pPr>
              <a:endParaRPr lang="en-GB" sz="1400"/>
            </a:p>
          </p:txBody>
        </p:sp>
      </p:grpSp>
      <p:sp>
        <p:nvSpPr>
          <p:cNvPr id="3" name="Title 1">
            <a:extLst>
              <a:ext uri="{FF2B5EF4-FFF2-40B4-BE49-F238E27FC236}">
                <a16:creationId xmlns:a16="http://schemas.microsoft.com/office/drawing/2014/main" id="{9B5E6ABE-D2B9-8B40-2D4F-2F6C1F7EA044}"/>
              </a:ext>
            </a:extLst>
          </p:cNvPr>
          <p:cNvSpPr>
            <a:spLocks noGrp="1"/>
          </p:cNvSpPr>
          <p:nvPr>
            <p:ph type="title" hasCustomPrompt="1"/>
          </p:nvPr>
        </p:nvSpPr>
        <p:spPr>
          <a:xfrm>
            <a:off x="450732" y="460771"/>
            <a:ext cx="10214490" cy="558405"/>
          </a:xfrm>
        </p:spPr>
        <p:txBody>
          <a:bodyPr/>
          <a:lstStyle>
            <a:lvl1pPr>
              <a:defRPr sz="3199"/>
            </a:lvl1pPr>
          </a:lstStyle>
          <a:p>
            <a:r>
              <a:rPr lang="en-GB"/>
              <a:t>Insert title here</a:t>
            </a:r>
          </a:p>
        </p:txBody>
      </p:sp>
      <p:grpSp>
        <p:nvGrpSpPr>
          <p:cNvPr id="8" name="Group 7">
            <a:extLst>
              <a:ext uri="{FF2B5EF4-FFF2-40B4-BE49-F238E27FC236}">
                <a16:creationId xmlns:a16="http://schemas.microsoft.com/office/drawing/2014/main" id="{2E93A8DD-4F9D-8BF8-CC0B-3A8FE4E7E805}"/>
              </a:ext>
            </a:extLst>
          </p:cNvPr>
          <p:cNvGrpSpPr/>
          <p:nvPr userDrawn="1"/>
        </p:nvGrpSpPr>
        <p:grpSpPr>
          <a:xfrm>
            <a:off x="-2177850" y="1"/>
            <a:ext cx="2116359" cy="4354799"/>
            <a:chOff x="-2170726" y="0"/>
            <a:chExt cx="2116910" cy="4354799"/>
          </a:xfrm>
        </p:grpSpPr>
        <p:grpSp>
          <p:nvGrpSpPr>
            <p:cNvPr id="10" name="Group 9">
              <a:extLst>
                <a:ext uri="{FF2B5EF4-FFF2-40B4-BE49-F238E27FC236}">
                  <a16:creationId xmlns:a16="http://schemas.microsoft.com/office/drawing/2014/main" id="{C6A478B0-ECB3-E404-4120-1643957CB54F}"/>
                </a:ext>
              </a:extLst>
            </p:cNvPr>
            <p:cNvGrpSpPr/>
            <p:nvPr userDrawn="1"/>
          </p:nvGrpSpPr>
          <p:grpSpPr>
            <a:xfrm>
              <a:off x="-2170726" y="0"/>
              <a:ext cx="2116910" cy="4354799"/>
              <a:chOff x="1841345" y="1593847"/>
              <a:chExt cx="2116910" cy="4354799"/>
            </a:xfrm>
          </p:grpSpPr>
          <p:sp>
            <p:nvSpPr>
              <p:cNvPr id="22" name="Rectangle 21">
                <a:extLst>
                  <a:ext uri="{FF2B5EF4-FFF2-40B4-BE49-F238E27FC236}">
                    <a16:creationId xmlns:a16="http://schemas.microsoft.com/office/drawing/2014/main" id="{C3202A10-E1AD-659B-FE4B-BD2C4CCB7A2F}"/>
                  </a:ext>
                </a:extLst>
              </p:cNvPr>
              <p:cNvSpPr/>
              <p:nvPr/>
            </p:nvSpPr>
            <p:spPr>
              <a:xfrm>
                <a:off x="1841345" y="1593847"/>
                <a:ext cx="2094954" cy="4354799"/>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333333"/>
                  </a:solidFill>
                </a:endParaRPr>
              </a:p>
            </p:txBody>
          </p:sp>
          <p:sp>
            <p:nvSpPr>
              <p:cNvPr id="23" name="Rectangle 22">
                <a:extLst>
                  <a:ext uri="{FF2B5EF4-FFF2-40B4-BE49-F238E27FC236}">
                    <a16:creationId xmlns:a16="http://schemas.microsoft.com/office/drawing/2014/main" id="{7FED8643-230B-3D70-91D9-45816978B97F}"/>
                  </a:ext>
                </a:extLst>
              </p:cNvPr>
              <p:cNvSpPr/>
              <p:nvPr/>
            </p:nvSpPr>
            <p:spPr>
              <a:xfrm>
                <a:off x="1841345" y="1593847"/>
                <a:ext cx="2094953" cy="6882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799">
                  <a:solidFill>
                    <a:srgbClr val="333333"/>
                  </a:solidFill>
                </a:endParaRPr>
              </a:p>
            </p:txBody>
          </p:sp>
          <p:sp>
            <p:nvSpPr>
              <p:cNvPr id="24" name="TextBox 23">
                <a:extLst>
                  <a:ext uri="{FF2B5EF4-FFF2-40B4-BE49-F238E27FC236}">
                    <a16:creationId xmlns:a16="http://schemas.microsoft.com/office/drawing/2014/main" id="{572201A3-4768-8191-9172-5012ABA5BD3E}"/>
                  </a:ext>
                </a:extLst>
              </p:cNvPr>
              <p:cNvSpPr txBox="1"/>
              <p:nvPr/>
            </p:nvSpPr>
            <p:spPr>
              <a:xfrm>
                <a:off x="1986125" y="1707138"/>
                <a:ext cx="1805394" cy="461665"/>
              </a:xfrm>
              <a:prstGeom prst="rect">
                <a:avLst/>
              </a:prstGeom>
              <a:noFill/>
            </p:spPr>
            <p:txBody>
              <a:bodyPr wrap="square" rtlCol="0">
                <a:spAutoFit/>
              </a:bodyPr>
              <a:lstStyle/>
              <a:p>
                <a:pPr algn="ctr"/>
                <a:r>
                  <a:rPr lang="en-GB" sz="1200">
                    <a:solidFill>
                      <a:srgbClr val="333333"/>
                    </a:solidFill>
                    <a:latin typeface="+mn-lt"/>
                  </a:rPr>
                  <a:t>HOW TO USE BULLET POINTS</a:t>
                </a:r>
              </a:p>
            </p:txBody>
          </p:sp>
          <p:sp>
            <p:nvSpPr>
              <p:cNvPr id="25" name="TextBox 24">
                <a:extLst>
                  <a:ext uri="{FF2B5EF4-FFF2-40B4-BE49-F238E27FC236}">
                    <a16:creationId xmlns:a16="http://schemas.microsoft.com/office/drawing/2014/main" id="{3548DCC1-CCC1-05C8-8883-962F5FC52600}"/>
                  </a:ext>
                </a:extLst>
              </p:cNvPr>
              <p:cNvSpPr txBox="1"/>
              <p:nvPr/>
            </p:nvSpPr>
            <p:spPr>
              <a:xfrm>
                <a:off x="1863302" y="4421432"/>
                <a:ext cx="2094953" cy="553998"/>
              </a:xfrm>
              <a:prstGeom prst="rect">
                <a:avLst/>
              </a:prstGeom>
              <a:noFill/>
            </p:spPr>
            <p:txBody>
              <a:bodyPr wrap="square" rtlCol="0">
                <a:spAutoFit/>
              </a:bodyPr>
              <a:lstStyle/>
              <a:p>
                <a:r>
                  <a:rPr lang="en-GB" sz="1000" b="1">
                    <a:solidFill>
                      <a:srgbClr val="333333"/>
                    </a:solidFill>
                  </a:rPr>
                  <a:t>3. </a:t>
                </a:r>
                <a:r>
                  <a:rPr lang="en-GB" sz="1000">
                    <a:solidFill>
                      <a:srgbClr val="333333"/>
                    </a:solidFill>
                  </a:rPr>
                  <a:t>If you want to remove them, just click the </a:t>
                </a:r>
                <a:r>
                  <a:rPr lang="en-GB" sz="1000" b="0">
                    <a:solidFill>
                      <a:srgbClr val="333333"/>
                    </a:solidFill>
                    <a:latin typeface="Arial" panose="020B0604020202020204" pitchFamily="34" charset="0"/>
                  </a:rPr>
                  <a:t>Decrease List Level </a:t>
                </a:r>
                <a:r>
                  <a:rPr lang="en-GB" sz="1000" b="0">
                    <a:solidFill>
                      <a:srgbClr val="333333"/>
                    </a:solidFill>
                  </a:rPr>
                  <a:t>button.</a:t>
                </a:r>
                <a:endParaRPr lang="en-GB" sz="1000" b="1">
                  <a:solidFill>
                    <a:srgbClr val="333333"/>
                  </a:solidFill>
                </a:endParaRPr>
              </a:p>
            </p:txBody>
          </p:sp>
          <p:sp>
            <p:nvSpPr>
              <p:cNvPr id="26" name="TextBox 25">
                <a:extLst>
                  <a:ext uri="{FF2B5EF4-FFF2-40B4-BE49-F238E27FC236}">
                    <a16:creationId xmlns:a16="http://schemas.microsoft.com/office/drawing/2014/main" id="{F2959313-3A96-D146-E209-8691FD63067C}"/>
                  </a:ext>
                </a:extLst>
              </p:cNvPr>
              <p:cNvSpPr txBox="1"/>
              <p:nvPr/>
            </p:nvSpPr>
            <p:spPr>
              <a:xfrm>
                <a:off x="1863302" y="2358061"/>
                <a:ext cx="2094953" cy="553998"/>
              </a:xfrm>
              <a:prstGeom prst="rect">
                <a:avLst/>
              </a:prstGeom>
              <a:noFill/>
            </p:spPr>
            <p:txBody>
              <a:bodyPr wrap="square" rtlCol="0">
                <a:spAutoFit/>
              </a:bodyPr>
              <a:lstStyle/>
              <a:p>
                <a:r>
                  <a:rPr lang="en-GB" sz="1000" b="1">
                    <a:solidFill>
                      <a:srgbClr val="333333"/>
                    </a:solidFill>
                  </a:rPr>
                  <a:t>1. </a:t>
                </a:r>
                <a:r>
                  <a:rPr lang="en-GB" sz="1000">
                    <a:solidFill>
                      <a:srgbClr val="333333"/>
                    </a:solidFill>
                  </a:rPr>
                  <a:t>If you want to use your pre-formatted bullets, click on the </a:t>
                </a:r>
                <a:r>
                  <a:rPr lang="en-GB" sz="1000" b="0">
                    <a:solidFill>
                      <a:srgbClr val="333333"/>
                    </a:solidFill>
                    <a:latin typeface="Arial" panose="020B0604020202020204" pitchFamily="34" charset="0"/>
                  </a:rPr>
                  <a:t>Increase List Level </a:t>
                </a:r>
                <a:r>
                  <a:rPr lang="en-GB" sz="1000" b="0">
                    <a:solidFill>
                      <a:srgbClr val="333333"/>
                    </a:solidFill>
                  </a:rPr>
                  <a:t>button.</a:t>
                </a:r>
              </a:p>
            </p:txBody>
          </p:sp>
          <p:sp>
            <p:nvSpPr>
              <p:cNvPr id="27" name="TextBox 26">
                <a:extLst>
                  <a:ext uri="{FF2B5EF4-FFF2-40B4-BE49-F238E27FC236}">
                    <a16:creationId xmlns:a16="http://schemas.microsoft.com/office/drawing/2014/main" id="{37346662-6504-B2D1-3F96-DC41BDB7B253}"/>
                  </a:ext>
                </a:extLst>
              </p:cNvPr>
              <p:cNvSpPr txBox="1"/>
              <p:nvPr/>
            </p:nvSpPr>
            <p:spPr>
              <a:xfrm>
                <a:off x="1863302" y="3822005"/>
                <a:ext cx="2094953" cy="553998"/>
              </a:xfrm>
              <a:prstGeom prst="rect">
                <a:avLst/>
              </a:prstGeom>
              <a:noFill/>
            </p:spPr>
            <p:txBody>
              <a:bodyPr wrap="square" rtlCol="0">
                <a:spAutoFit/>
              </a:bodyPr>
              <a:lstStyle/>
              <a:p>
                <a:r>
                  <a:rPr lang="en-GB" sz="1000" b="1">
                    <a:solidFill>
                      <a:srgbClr val="333333"/>
                    </a:solidFill>
                  </a:rPr>
                  <a:t>2. </a:t>
                </a:r>
                <a:r>
                  <a:rPr lang="en-GB" sz="1000">
                    <a:solidFill>
                      <a:srgbClr val="333333"/>
                    </a:solidFill>
                  </a:rPr>
                  <a:t>To indent your bullets </a:t>
                </a:r>
                <a:br>
                  <a:rPr lang="en-GB" sz="1000">
                    <a:solidFill>
                      <a:srgbClr val="333333"/>
                    </a:solidFill>
                  </a:rPr>
                </a:br>
                <a:r>
                  <a:rPr lang="en-GB" sz="1000">
                    <a:solidFill>
                      <a:srgbClr val="333333"/>
                    </a:solidFill>
                  </a:rPr>
                  <a:t>to the next level, click on</a:t>
                </a:r>
                <a:r>
                  <a:rPr lang="en-GB" sz="1000" b="1">
                    <a:solidFill>
                      <a:srgbClr val="333333"/>
                    </a:solidFill>
                  </a:rPr>
                  <a:t> </a:t>
                </a:r>
                <a:r>
                  <a:rPr lang="en-GB" sz="1000" b="0">
                    <a:solidFill>
                      <a:srgbClr val="333333"/>
                    </a:solidFill>
                    <a:latin typeface="Arial" panose="020B0604020202020204" pitchFamily="34" charset="0"/>
                  </a:rPr>
                  <a:t>Increase List Level </a:t>
                </a:r>
                <a:r>
                  <a:rPr lang="en-GB" sz="1000" b="0">
                    <a:solidFill>
                      <a:srgbClr val="333333"/>
                    </a:solidFill>
                  </a:rPr>
                  <a:t>again</a:t>
                </a:r>
                <a:r>
                  <a:rPr lang="en-GB" sz="1000">
                    <a:solidFill>
                      <a:srgbClr val="333333"/>
                    </a:solidFill>
                  </a:rPr>
                  <a:t>.</a:t>
                </a:r>
              </a:p>
            </p:txBody>
          </p:sp>
        </p:grpSp>
        <p:pic>
          <p:nvPicPr>
            <p:cNvPr id="12" name="Picture 11">
              <a:extLst>
                <a:ext uri="{FF2B5EF4-FFF2-40B4-BE49-F238E27FC236}">
                  <a16:creationId xmlns:a16="http://schemas.microsoft.com/office/drawing/2014/main" id="{22D4BF5D-BCF8-ABF7-BD08-B74C463C8A5F}"/>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743959" y="1421385"/>
              <a:ext cx="1257300" cy="733425"/>
            </a:xfrm>
            <a:prstGeom prst="rect">
              <a:avLst/>
            </a:prstGeom>
          </p:spPr>
        </p:pic>
        <p:sp>
          <p:nvSpPr>
            <p:cNvPr id="19" name="Oval 18">
              <a:extLst>
                <a:ext uri="{FF2B5EF4-FFF2-40B4-BE49-F238E27FC236}">
                  <a16:creationId xmlns:a16="http://schemas.microsoft.com/office/drawing/2014/main" id="{5C6F8A06-011E-B998-DA79-36ADE7EA5503}"/>
                </a:ext>
              </a:extLst>
            </p:cNvPr>
            <p:cNvSpPr/>
            <p:nvPr userDrawn="1"/>
          </p:nvSpPr>
          <p:spPr>
            <a:xfrm>
              <a:off x="-833829" y="1427869"/>
              <a:ext cx="365461" cy="365461"/>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Aft>
                  <a:spcPts val="600"/>
                </a:spcAft>
              </a:pPr>
              <a:endParaRPr lang="en-GB" sz="1400"/>
            </a:p>
          </p:txBody>
        </p:sp>
        <p:pic>
          <p:nvPicPr>
            <p:cNvPr id="20" name="Picture 19">
              <a:extLst>
                <a:ext uri="{FF2B5EF4-FFF2-40B4-BE49-F238E27FC236}">
                  <a16:creationId xmlns:a16="http://schemas.microsoft.com/office/drawing/2014/main" id="{629B544C-CEEC-5826-2D01-C5B0B368104E}"/>
                </a:ext>
              </a:extLst>
            </p:cNvPr>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1743959" y="3490852"/>
              <a:ext cx="1257300" cy="723900"/>
            </a:xfrm>
            <a:prstGeom prst="rect">
              <a:avLst/>
            </a:prstGeom>
          </p:spPr>
        </p:pic>
        <p:sp>
          <p:nvSpPr>
            <p:cNvPr id="21" name="Oval 20">
              <a:extLst>
                <a:ext uri="{FF2B5EF4-FFF2-40B4-BE49-F238E27FC236}">
                  <a16:creationId xmlns:a16="http://schemas.microsoft.com/office/drawing/2014/main" id="{7E1641BD-C9B1-44B1-A87F-B3B376AFB1F7}"/>
                </a:ext>
              </a:extLst>
            </p:cNvPr>
            <p:cNvSpPr/>
            <p:nvPr userDrawn="1"/>
          </p:nvSpPr>
          <p:spPr>
            <a:xfrm>
              <a:off x="-1055285" y="3502818"/>
              <a:ext cx="365461" cy="365461"/>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Aft>
                  <a:spcPts val="600"/>
                </a:spcAft>
              </a:pPr>
              <a:endParaRPr lang="en-GB" sz="1400"/>
            </a:p>
          </p:txBody>
        </p:sp>
      </p:grpSp>
      <p:sp>
        <p:nvSpPr>
          <p:cNvPr id="31" name="Text Placeholder 26">
            <a:extLst>
              <a:ext uri="{FF2B5EF4-FFF2-40B4-BE49-F238E27FC236}">
                <a16:creationId xmlns:a16="http://schemas.microsoft.com/office/drawing/2014/main" id="{11FA2D0C-4FDF-A9EE-1806-02FFAF4685A1}"/>
              </a:ext>
            </a:extLst>
          </p:cNvPr>
          <p:cNvSpPr>
            <a:spLocks noGrp="1"/>
          </p:cNvSpPr>
          <p:nvPr>
            <p:ph type="body" sz="quarter" idx="48"/>
          </p:nvPr>
        </p:nvSpPr>
        <p:spPr>
          <a:xfrm>
            <a:off x="450732" y="1520825"/>
            <a:ext cx="4792454" cy="48053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3" name="Text Placeholder 26">
            <a:extLst>
              <a:ext uri="{FF2B5EF4-FFF2-40B4-BE49-F238E27FC236}">
                <a16:creationId xmlns:a16="http://schemas.microsoft.com/office/drawing/2014/main" id="{DE4A88C6-5780-F228-A78E-E5E365357945}"/>
              </a:ext>
            </a:extLst>
          </p:cNvPr>
          <p:cNvSpPr>
            <a:spLocks noGrp="1"/>
          </p:cNvSpPr>
          <p:nvPr>
            <p:ph type="body" sz="quarter" idx="49"/>
          </p:nvPr>
        </p:nvSpPr>
        <p:spPr>
          <a:xfrm>
            <a:off x="5851589" y="1520825"/>
            <a:ext cx="4792454" cy="48053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pic>
        <p:nvPicPr>
          <p:cNvPr id="17" name="Graphic 16">
            <a:extLst>
              <a:ext uri="{FF2B5EF4-FFF2-40B4-BE49-F238E27FC236}">
                <a16:creationId xmlns:a16="http://schemas.microsoft.com/office/drawing/2014/main" id="{86C645CA-1396-A39C-6924-BC3CC246E792}"/>
              </a:ext>
            </a:extLst>
          </p:cNvPr>
          <p:cNvPicPr>
            <a:picLocks noChangeAspect="1"/>
          </p:cNvPicPr>
          <p:nvPr userDrawn="1"/>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0954264" y="449778"/>
            <a:ext cx="566076" cy="566223"/>
          </a:xfrm>
          <a:prstGeom prst="rect">
            <a:avLst/>
          </a:prstGeom>
        </p:spPr>
      </p:pic>
      <p:sp>
        <p:nvSpPr>
          <p:cNvPr id="18" name="Footer Placeholder 4">
            <a:extLst>
              <a:ext uri="{FF2B5EF4-FFF2-40B4-BE49-F238E27FC236}">
                <a16:creationId xmlns:a16="http://schemas.microsoft.com/office/drawing/2014/main" id="{ACC71AAC-F1E0-07D4-EA9D-4A6545D2EAAF}"/>
              </a:ext>
            </a:extLst>
          </p:cNvPr>
          <p:cNvSpPr>
            <a:spLocks noGrp="1"/>
          </p:cNvSpPr>
          <p:nvPr>
            <p:ph type="ftr" sz="quarter" idx="3"/>
          </p:nvPr>
        </p:nvSpPr>
        <p:spPr>
          <a:xfrm rot="5400000">
            <a:off x="8770654" y="3198629"/>
            <a:ext cx="6616800" cy="219543"/>
          </a:xfrm>
          <a:prstGeom prst="rect">
            <a:avLst/>
          </a:prstGeom>
          <a:solidFill>
            <a:schemeClr val="accent1"/>
          </a:solidFill>
        </p:spPr>
        <p:txBody>
          <a:bodyPr wrap="square" rtlCol="0" anchor="ctr">
            <a:noAutofit/>
          </a:bodyPr>
          <a:lstStyle>
            <a:lvl1pPr algn="ctr">
              <a:lnSpc>
                <a:spcPct val="100000"/>
              </a:lnSpc>
              <a:spcAft>
                <a:spcPts val="1200"/>
              </a:spcAft>
              <a:defRPr lang="en-GB" sz="900" b="0" spc="100" baseline="0" smtClean="0"/>
            </a:lvl1pPr>
          </a:lstStyle>
          <a:p>
            <a:r>
              <a:rPr lang="en-IN"/>
              <a:t>SECTION TITLE</a:t>
            </a:r>
          </a:p>
        </p:txBody>
      </p:sp>
      <p:sp>
        <p:nvSpPr>
          <p:cNvPr id="30" name="Slide Number Placeholder 46">
            <a:extLst>
              <a:ext uri="{FF2B5EF4-FFF2-40B4-BE49-F238E27FC236}">
                <a16:creationId xmlns:a16="http://schemas.microsoft.com/office/drawing/2014/main" id="{6E671644-CEF1-905B-1A0B-8E46A97255FB}"/>
              </a:ext>
            </a:extLst>
          </p:cNvPr>
          <p:cNvSpPr>
            <a:spLocks noGrp="1"/>
          </p:cNvSpPr>
          <p:nvPr>
            <p:ph type="sldNum" sz="quarter" idx="34"/>
          </p:nvPr>
        </p:nvSpPr>
        <p:spPr>
          <a:xfrm>
            <a:off x="11967901" y="6617924"/>
            <a:ext cx="220924" cy="240077"/>
          </a:xfrm>
          <a:prstGeom prst="rect">
            <a:avLst/>
          </a:prstGeom>
          <a:solidFill>
            <a:schemeClr val="accent1"/>
          </a:solidFill>
        </p:spPr>
        <p:txBody>
          <a:bodyPr/>
          <a:lstStyle/>
          <a:p>
            <a:fld id="{BB07EAE1-021A-493C-B07F-6FE9E5D11BEB}" type="slidenum">
              <a:rPr lang="en-GB" smtClean="0"/>
              <a:pPr/>
              <a:t>‹#›</a:t>
            </a:fld>
            <a:endParaRPr lang="en-GB"/>
          </a:p>
        </p:txBody>
      </p:sp>
    </p:spTree>
    <p:custDataLst>
      <p:tags r:id="rId1"/>
    </p:custDataLst>
    <p:extLst>
      <p:ext uri="{BB962C8B-B14F-4D97-AF65-F5344CB8AC3E}">
        <p14:creationId xmlns:p14="http://schemas.microsoft.com/office/powerpoint/2010/main" val="22336851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3x text">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361649B1-B0E6-02C8-D336-5C901EAB35DF}"/>
              </a:ext>
            </a:extLst>
          </p:cNvPr>
          <p:cNvGrpSpPr/>
          <p:nvPr/>
        </p:nvGrpSpPr>
        <p:grpSpPr>
          <a:xfrm>
            <a:off x="-2177850" y="1"/>
            <a:ext cx="2116359" cy="4354799"/>
            <a:chOff x="-2170726" y="0"/>
            <a:chExt cx="2116910" cy="4354799"/>
          </a:xfrm>
        </p:grpSpPr>
        <p:grpSp>
          <p:nvGrpSpPr>
            <p:cNvPr id="6" name="Group 5">
              <a:extLst>
                <a:ext uri="{FF2B5EF4-FFF2-40B4-BE49-F238E27FC236}">
                  <a16:creationId xmlns:a16="http://schemas.microsoft.com/office/drawing/2014/main" id="{483901A3-B181-D7A6-9793-18564BB07F98}"/>
                </a:ext>
              </a:extLst>
            </p:cNvPr>
            <p:cNvGrpSpPr/>
            <p:nvPr/>
          </p:nvGrpSpPr>
          <p:grpSpPr>
            <a:xfrm>
              <a:off x="-2170726" y="0"/>
              <a:ext cx="2116910" cy="4354799"/>
              <a:chOff x="1841345" y="1593847"/>
              <a:chExt cx="2116910" cy="4354799"/>
            </a:xfrm>
          </p:grpSpPr>
          <p:sp>
            <p:nvSpPr>
              <p:cNvPr id="13" name="Rectangle 12">
                <a:extLst>
                  <a:ext uri="{FF2B5EF4-FFF2-40B4-BE49-F238E27FC236}">
                    <a16:creationId xmlns:a16="http://schemas.microsoft.com/office/drawing/2014/main" id="{2B36B062-70F1-5356-0939-F1F9E2D041DB}"/>
                  </a:ext>
                </a:extLst>
              </p:cNvPr>
              <p:cNvSpPr/>
              <p:nvPr/>
            </p:nvSpPr>
            <p:spPr>
              <a:xfrm>
                <a:off x="1841345" y="1593847"/>
                <a:ext cx="2094954" cy="4354799"/>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333333"/>
                  </a:solidFill>
                </a:endParaRPr>
              </a:p>
            </p:txBody>
          </p:sp>
          <p:sp>
            <p:nvSpPr>
              <p:cNvPr id="15" name="Rectangle 14">
                <a:extLst>
                  <a:ext uri="{FF2B5EF4-FFF2-40B4-BE49-F238E27FC236}">
                    <a16:creationId xmlns:a16="http://schemas.microsoft.com/office/drawing/2014/main" id="{FDB7B393-D8A4-A867-6000-DB684BC74389}"/>
                  </a:ext>
                </a:extLst>
              </p:cNvPr>
              <p:cNvSpPr/>
              <p:nvPr/>
            </p:nvSpPr>
            <p:spPr>
              <a:xfrm>
                <a:off x="1841345" y="1593847"/>
                <a:ext cx="2094953" cy="6882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799">
                  <a:solidFill>
                    <a:srgbClr val="333333"/>
                  </a:solidFill>
                </a:endParaRPr>
              </a:p>
            </p:txBody>
          </p:sp>
          <p:sp>
            <p:nvSpPr>
              <p:cNvPr id="25" name="TextBox 24">
                <a:extLst>
                  <a:ext uri="{FF2B5EF4-FFF2-40B4-BE49-F238E27FC236}">
                    <a16:creationId xmlns:a16="http://schemas.microsoft.com/office/drawing/2014/main" id="{88AFD635-E0F6-C89E-7406-FAA200E0721E}"/>
                  </a:ext>
                </a:extLst>
              </p:cNvPr>
              <p:cNvSpPr txBox="1"/>
              <p:nvPr/>
            </p:nvSpPr>
            <p:spPr>
              <a:xfrm>
                <a:off x="1986125" y="1707138"/>
                <a:ext cx="1805394" cy="461665"/>
              </a:xfrm>
              <a:prstGeom prst="rect">
                <a:avLst/>
              </a:prstGeom>
              <a:noFill/>
            </p:spPr>
            <p:txBody>
              <a:bodyPr wrap="square" rtlCol="0">
                <a:spAutoFit/>
              </a:bodyPr>
              <a:lstStyle/>
              <a:p>
                <a:pPr algn="ctr"/>
                <a:r>
                  <a:rPr lang="en-GB" sz="1200">
                    <a:solidFill>
                      <a:srgbClr val="333333"/>
                    </a:solidFill>
                    <a:latin typeface="+mn-lt"/>
                  </a:rPr>
                  <a:t>HOW TO USE BULLET POINTS</a:t>
                </a:r>
              </a:p>
            </p:txBody>
          </p:sp>
          <p:sp>
            <p:nvSpPr>
              <p:cNvPr id="26" name="TextBox 25">
                <a:extLst>
                  <a:ext uri="{FF2B5EF4-FFF2-40B4-BE49-F238E27FC236}">
                    <a16:creationId xmlns:a16="http://schemas.microsoft.com/office/drawing/2014/main" id="{08583100-F845-C7A3-7AF5-2B401945B353}"/>
                  </a:ext>
                </a:extLst>
              </p:cNvPr>
              <p:cNvSpPr txBox="1"/>
              <p:nvPr/>
            </p:nvSpPr>
            <p:spPr>
              <a:xfrm>
                <a:off x="1863302" y="4421432"/>
                <a:ext cx="2094953" cy="553998"/>
              </a:xfrm>
              <a:prstGeom prst="rect">
                <a:avLst/>
              </a:prstGeom>
              <a:noFill/>
            </p:spPr>
            <p:txBody>
              <a:bodyPr wrap="square" rtlCol="0">
                <a:spAutoFit/>
              </a:bodyPr>
              <a:lstStyle/>
              <a:p>
                <a:r>
                  <a:rPr lang="en-GB" sz="1000" b="1">
                    <a:solidFill>
                      <a:srgbClr val="333333"/>
                    </a:solidFill>
                  </a:rPr>
                  <a:t>3. </a:t>
                </a:r>
                <a:r>
                  <a:rPr lang="en-GB" sz="1000">
                    <a:solidFill>
                      <a:srgbClr val="333333"/>
                    </a:solidFill>
                  </a:rPr>
                  <a:t>If you want to remove them, just click the </a:t>
                </a:r>
                <a:r>
                  <a:rPr lang="en-GB" sz="1000" b="0">
                    <a:solidFill>
                      <a:srgbClr val="333333"/>
                    </a:solidFill>
                    <a:latin typeface="Arial" panose="020B0604020202020204" pitchFamily="34" charset="0"/>
                  </a:rPr>
                  <a:t>Decrease List Level </a:t>
                </a:r>
                <a:r>
                  <a:rPr lang="en-GB" sz="1000" b="0">
                    <a:solidFill>
                      <a:srgbClr val="333333"/>
                    </a:solidFill>
                  </a:rPr>
                  <a:t>button.</a:t>
                </a:r>
                <a:endParaRPr lang="en-GB" sz="1000" b="1">
                  <a:solidFill>
                    <a:srgbClr val="333333"/>
                  </a:solidFill>
                </a:endParaRPr>
              </a:p>
            </p:txBody>
          </p:sp>
          <p:sp>
            <p:nvSpPr>
              <p:cNvPr id="27" name="TextBox 26">
                <a:extLst>
                  <a:ext uri="{FF2B5EF4-FFF2-40B4-BE49-F238E27FC236}">
                    <a16:creationId xmlns:a16="http://schemas.microsoft.com/office/drawing/2014/main" id="{16D50D19-EEF9-DC24-2428-4C8953712C8C}"/>
                  </a:ext>
                </a:extLst>
              </p:cNvPr>
              <p:cNvSpPr txBox="1"/>
              <p:nvPr/>
            </p:nvSpPr>
            <p:spPr>
              <a:xfrm>
                <a:off x="1863302" y="2358061"/>
                <a:ext cx="2094953" cy="553998"/>
              </a:xfrm>
              <a:prstGeom prst="rect">
                <a:avLst/>
              </a:prstGeom>
              <a:noFill/>
            </p:spPr>
            <p:txBody>
              <a:bodyPr wrap="square" rtlCol="0">
                <a:spAutoFit/>
              </a:bodyPr>
              <a:lstStyle/>
              <a:p>
                <a:r>
                  <a:rPr lang="en-GB" sz="1000" b="1">
                    <a:solidFill>
                      <a:srgbClr val="333333"/>
                    </a:solidFill>
                  </a:rPr>
                  <a:t>1. </a:t>
                </a:r>
                <a:r>
                  <a:rPr lang="en-GB" sz="1000">
                    <a:solidFill>
                      <a:srgbClr val="333333"/>
                    </a:solidFill>
                  </a:rPr>
                  <a:t>If you want to use your pre-formatted bullets, click on the </a:t>
                </a:r>
                <a:r>
                  <a:rPr lang="en-GB" sz="1000" b="0">
                    <a:solidFill>
                      <a:srgbClr val="333333"/>
                    </a:solidFill>
                    <a:latin typeface="Arial" panose="020B0604020202020204" pitchFamily="34" charset="0"/>
                  </a:rPr>
                  <a:t>Increase List Level </a:t>
                </a:r>
                <a:r>
                  <a:rPr lang="en-GB" sz="1000" b="0">
                    <a:solidFill>
                      <a:srgbClr val="333333"/>
                    </a:solidFill>
                  </a:rPr>
                  <a:t>button.</a:t>
                </a:r>
              </a:p>
            </p:txBody>
          </p:sp>
          <p:sp>
            <p:nvSpPr>
              <p:cNvPr id="28" name="TextBox 27">
                <a:extLst>
                  <a:ext uri="{FF2B5EF4-FFF2-40B4-BE49-F238E27FC236}">
                    <a16:creationId xmlns:a16="http://schemas.microsoft.com/office/drawing/2014/main" id="{AF79312B-9574-3011-05FC-26C51D6DCF46}"/>
                  </a:ext>
                </a:extLst>
              </p:cNvPr>
              <p:cNvSpPr txBox="1"/>
              <p:nvPr/>
            </p:nvSpPr>
            <p:spPr>
              <a:xfrm>
                <a:off x="1863302" y="3822005"/>
                <a:ext cx="2094953" cy="553998"/>
              </a:xfrm>
              <a:prstGeom prst="rect">
                <a:avLst/>
              </a:prstGeom>
              <a:noFill/>
            </p:spPr>
            <p:txBody>
              <a:bodyPr wrap="square" rtlCol="0">
                <a:spAutoFit/>
              </a:bodyPr>
              <a:lstStyle/>
              <a:p>
                <a:r>
                  <a:rPr lang="en-GB" sz="1000" b="1">
                    <a:solidFill>
                      <a:srgbClr val="333333"/>
                    </a:solidFill>
                  </a:rPr>
                  <a:t>2. </a:t>
                </a:r>
                <a:r>
                  <a:rPr lang="en-GB" sz="1000">
                    <a:solidFill>
                      <a:srgbClr val="333333"/>
                    </a:solidFill>
                  </a:rPr>
                  <a:t>To indent your bullets </a:t>
                </a:r>
                <a:br>
                  <a:rPr lang="en-GB" sz="1000">
                    <a:solidFill>
                      <a:srgbClr val="333333"/>
                    </a:solidFill>
                  </a:rPr>
                </a:br>
                <a:r>
                  <a:rPr lang="en-GB" sz="1000">
                    <a:solidFill>
                      <a:srgbClr val="333333"/>
                    </a:solidFill>
                  </a:rPr>
                  <a:t>to the next level, click on</a:t>
                </a:r>
                <a:r>
                  <a:rPr lang="en-GB" sz="1000" b="1">
                    <a:solidFill>
                      <a:srgbClr val="333333"/>
                    </a:solidFill>
                  </a:rPr>
                  <a:t> </a:t>
                </a:r>
                <a:r>
                  <a:rPr lang="en-GB" sz="1000" b="0">
                    <a:solidFill>
                      <a:srgbClr val="333333"/>
                    </a:solidFill>
                    <a:latin typeface="Arial" panose="020B0604020202020204" pitchFamily="34" charset="0"/>
                  </a:rPr>
                  <a:t>Increase List Level </a:t>
                </a:r>
                <a:r>
                  <a:rPr lang="en-GB" sz="1000" b="0">
                    <a:solidFill>
                      <a:srgbClr val="333333"/>
                    </a:solidFill>
                  </a:rPr>
                  <a:t>again</a:t>
                </a:r>
                <a:r>
                  <a:rPr lang="en-GB" sz="1000">
                    <a:solidFill>
                      <a:srgbClr val="333333"/>
                    </a:solidFill>
                  </a:rPr>
                  <a:t>.</a:t>
                </a:r>
              </a:p>
            </p:txBody>
          </p:sp>
        </p:grpSp>
        <p:pic>
          <p:nvPicPr>
            <p:cNvPr id="7" name="Picture 6">
              <a:extLst>
                <a:ext uri="{FF2B5EF4-FFF2-40B4-BE49-F238E27FC236}">
                  <a16:creationId xmlns:a16="http://schemas.microsoft.com/office/drawing/2014/main" id="{70B82A41-675A-09F8-F908-D604A7C8C107}"/>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743959" y="1421385"/>
              <a:ext cx="1257300" cy="733425"/>
            </a:xfrm>
            <a:prstGeom prst="rect">
              <a:avLst/>
            </a:prstGeom>
          </p:spPr>
        </p:pic>
        <p:sp>
          <p:nvSpPr>
            <p:cNvPr id="8" name="Oval 7">
              <a:extLst>
                <a:ext uri="{FF2B5EF4-FFF2-40B4-BE49-F238E27FC236}">
                  <a16:creationId xmlns:a16="http://schemas.microsoft.com/office/drawing/2014/main" id="{7D0BEFAE-31E8-4C78-6B91-36911C6C3607}"/>
                </a:ext>
              </a:extLst>
            </p:cNvPr>
            <p:cNvSpPr/>
            <p:nvPr/>
          </p:nvSpPr>
          <p:spPr>
            <a:xfrm>
              <a:off x="-833829" y="1427869"/>
              <a:ext cx="365461" cy="365461"/>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Aft>
                  <a:spcPts val="600"/>
                </a:spcAft>
              </a:pPr>
              <a:endParaRPr lang="en-GB" sz="1400"/>
            </a:p>
          </p:txBody>
        </p:sp>
        <p:pic>
          <p:nvPicPr>
            <p:cNvPr id="9" name="Picture 8">
              <a:extLst>
                <a:ext uri="{FF2B5EF4-FFF2-40B4-BE49-F238E27FC236}">
                  <a16:creationId xmlns:a16="http://schemas.microsoft.com/office/drawing/2014/main" id="{00980F3E-547E-8994-51A5-ACCB25A46A13}"/>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743959" y="3490852"/>
              <a:ext cx="1257300" cy="723900"/>
            </a:xfrm>
            <a:prstGeom prst="rect">
              <a:avLst/>
            </a:prstGeom>
          </p:spPr>
        </p:pic>
        <p:sp>
          <p:nvSpPr>
            <p:cNvPr id="11" name="Oval 10">
              <a:extLst>
                <a:ext uri="{FF2B5EF4-FFF2-40B4-BE49-F238E27FC236}">
                  <a16:creationId xmlns:a16="http://schemas.microsoft.com/office/drawing/2014/main" id="{CB851FF3-3670-6384-35BA-50BE81178093}"/>
                </a:ext>
              </a:extLst>
            </p:cNvPr>
            <p:cNvSpPr/>
            <p:nvPr/>
          </p:nvSpPr>
          <p:spPr>
            <a:xfrm>
              <a:off x="-1055285" y="3502818"/>
              <a:ext cx="365461" cy="365461"/>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Aft>
                  <a:spcPts val="600"/>
                </a:spcAft>
              </a:pPr>
              <a:endParaRPr lang="en-GB" sz="1400"/>
            </a:p>
          </p:txBody>
        </p:sp>
      </p:grpSp>
      <p:sp>
        <p:nvSpPr>
          <p:cNvPr id="2" name="Title 1">
            <a:extLst>
              <a:ext uri="{FF2B5EF4-FFF2-40B4-BE49-F238E27FC236}">
                <a16:creationId xmlns:a16="http://schemas.microsoft.com/office/drawing/2014/main" id="{AB3487AC-EACE-1456-D886-1B3E234A2C88}"/>
              </a:ext>
            </a:extLst>
          </p:cNvPr>
          <p:cNvSpPr>
            <a:spLocks noGrp="1"/>
          </p:cNvSpPr>
          <p:nvPr>
            <p:ph type="title" hasCustomPrompt="1"/>
          </p:nvPr>
        </p:nvSpPr>
        <p:spPr>
          <a:xfrm>
            <a:off x="450732" y="460771"/>
            <a:ext cx="10214490" cy="558405"/>
          </a:xfrm>
        </p:spPr>
        <p:txBody>
          <a:bodyPr/>
          <a:lstStyle>
            <a:lvl1pPr>
              <a:defRPr sz="3199"/>
            </a:lvl1pPr>
          </a:lstStyle>
          <a:p>
            <a:r>
              <a:rPr lang="en-GB"/>
              <a:t>Insert title here</a:t>
            </a:r>
          </a:p>
        </p:txBody>
      </p:sp>
      <p:grpSp>
        <p:nvGrpSpPr>
          <p:cNvPr id="5" name="Group 4">
            <a:extLst>
              <a:ext uri="{FF2B5EF4-FFF2-40B4-BE49-F238E27FC236}">
                <a16:creationId xmlns:a16="http://schemas.microsoft.com/office/drawing/2014/main" id="{B18A58FA-FBFF-A393-0231-D99A591A4534}"/>
              </a:ext>
            </a:extLst>
          </p:cNvPr>
          <p:cNvGrpSpPr/>
          <p:nvPr userDrawn="1"/>
        </p:nvGrpSpPr>
        <p:grpSpPr>
          <a:xfrm>
            <a:off x="-2177850" y="1"/>
            <a:ext cx="2116359" cy="4354799"/>
            <a:chOff x="-2170726" y="0"/>
            <a:chExt cx="2116910" cy="4354799"/>
          </a:xfrm>
        </p:grpSpPr>
        <p:grpSp>
          <p:nvGrpSpPr>
            <p:cNvPr id="12" name="Group 11">
              <a:extLst>
                <a:ext uri="{FF2B5EF4-FFF2-40B4-BE49-F238E27FC236}">
                  <a16:creationId xmlns:a16="http://schemas.microsoft.com/office/drawing/2014/main" id="{BB068BCB-98EB-60F6-5025-06FD5CFF8AE9}"/>
                </a:ext>
              </a:extLst>
            </p:cNvPr>
            <p:cNvGrpSpPr/>
            <p:nvPr userDrawn="1"/>
          </p:nvGrpSpPr>
          <p:grpSpPr>
            <a:xfrm>
              <a:off x="-2170726" y="0"/>
              <a:ext cx="2116910" cy="4354799"/>
              <a:chOff x="1841345" y="1593847"/>
              <a:chExt cx="2116910" cy="4354799"/>
            </a:xfrm>
          </p:grpSpPr>
          <p:sp>
            <p:nvSpPr>
              <p:cNvPr id="29" name="Rectangle 28">
                <a:extLst>
                  <a:ext uri="{FF2B5EF4-FFF2-40B4-BE49-F238E27FC236}">
                    <a16:creationId xmlns:a16="http://schemas.microsoft.com/office/drawing/2014/main" id="{EB1BD3CC-3E87-45EA-200B-A883E0B49D2F}"/>
                  </a:ext>
                </a:extLst>
              </p:cNvPr>
              <p:cNvSpPr/>
              <p:nvPr/>
            </p:nvSpPr>
            <p:spPr>
              <a:xfrm>
                <a:off x="1841345" y="1593847"/>
                <a:ext cx="2094954" cy="4354799"/>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333333"/>
                  </a:solidFill>
                </a:endParaRPr>
              </a:p>
            </p:txBody>
          </p:sp>
          <p:sp>
            <p:nvSpPr>
              <p:cNvPr id="30" name="Rectangle 29">
                <a:extLst>
                  <a:ext uri="{FF2B5EF4-FFF2-40B4-BE49-F238E27FC236}">
                    <a16:creationId xmlns:a16="http://schemas.microsoft.com/office/drawing/2014/main" id="{B6753F84-A613-84EA-CC34-993943F09FCC}"/>
                  </a:ext>
                </a:extLst>
              </p:cNvPr>
              <p:cNvSpPr/>
              <p:nvPr/>
            </p:nvSpPr>
            <p:spPr>
              <a:xfrm>
                <a:off x="1841345" y="1593847"/>
                <a:ext cx="2094953" cy="6882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799">
                  <a:solidFill>
                    <a:srgbClr val="333333"/>
                  </a:solidFill>
                </a:endParaRPr>
              </a:p>
            </p:txBody>
          </p:sp>
          <p:sp>
            <p:nvSpPr>
              <p:cNvPr id="31" name="TextBox 30">
                <a:extLst>
                  <a:ext uri="{FF2B5EF4-FFF2-40B4-BE49-F238E27FC236}">
                    <a16:creationId xmlns:a16="http://schemas.microsoft.com/office/drawing/2014/main" id="{86114566-ED7C-5339-520B-1529C2DF9ED1}"/>
                  </a:ext>
                </a:extLst>
              </p:cNvPr>
              <p:cNvSpPr txBox="1"/>
              <p:nvPr/>
            </p:nvSpPr>
            <p:spPr>
              <a:xfrm>
                <a:off x="1986125" y="1707138"/>
                <a:ext cx="1805394" cy="461665"/>
              </a:xfrm>
              <a:prstGeom prst="rect">
                <a:avLst/>
              </a:prstGeom>
              <a:noFill/>
            </p:spPr>
            <p:txBody>
              <a:bodyPr wrap="square" rtlCol="0">
                <a:spAutoFit/>
              </a:bodyPr>
              <a:lstStyle/>
              <a:p>
                <a:pPr algn="ctr"/>
                <a:r>
                  <a:rPr lang="en-GB" sz="1200">
                    <a:solidFill>
                      <a:srgbClr val="333333"/>
                    </a:solidFill>
                    <a:latin typeface="+mn-lt"/>
                  </a:rPr>
                  <a:t>HOW TO USE BULLET POINTS</a:t>
                </a:r>
              </a:p>
            </p:txBody>
          </p:sp>
          <p:sp>
            <p:nvSpPr>
              <p:cNvPr id="32" name="TextBox 31">
                <a:extLst>
                  <a:ext uri="{FF2B5EF4-FFF2-40B4-BE49-F238E27FC236}">
                    <a16:creationId xmlns:a16="http://schemas.microsoft.com/office/drawing/2014/main" id="{A57666AA-C3A6-5EF4-90A3-7C0224B16A1F}"/>
                  </a:ext>
                </a:extLst>
              </p:cNvPr>
              <p:cNvSpPr txBox="1"/>
              <p:nvPr/>
            </p:nvSpPr>
            <p:spPr>
              <a:xfrm>
                <a:off x="1863302" y="4421432"/>
                <a:ext cx="2094953" cy="553998"/>
              </a:xfrm>
              <a:prstGeom prst="rect">
                <a:avLst/>
              </a:prstGeom>
              <a:noFill/>
            </p:spPr>
            <p:txBody>
              <a:bodyPr wrap="square" rtlCol="0">
                <a:spAutoFit/>
              </a:bodyPr>
              <a:lstStyle/>
              <a:p>
                <a:r>
                  <a:rPr lang="en-GB" sz="1000" b="1">
                    <a:solidFill>
                      <a:srgbClr val="333333"/>
                    </a:solidFill>
                  </a:rPr>
                  <a:t>3. </a:t>
                </a:r>
                <a:r>
                  <a:rPr lang="en-GB" sz="1000">
                    <a:solidFill>
                      <a:srgbClr val="333333"/>
                    </a:solidFill>
                  </a:rPr>
                  <a:t>If you want to remove them, just click the </a:t>
                </a:r>
                <a:r>
                  <a:rPr lang="en-GB" sz="1000" b="0">
                    <a:solidFill>
                      <a:srgbClr val="333333"/>
                    </a:solidFill>
                    <a:latin typeface="Arial" panose="020B0604020202020204" pitchFamily="34" charset="0"/>
                  </a:rPr>
                  <a:t>Decrease List Level </a:t>
                </a:r>
                <a:r>
                  <a:rPr lang="en-GB" sz="1000" b="0">
                    <a:solidFill>
                      <a:srgbClr val="333333"/>
                    </a:solidFill>
                  </a:rPr>
                  <a:t>button.</a:t>
                </a:r>
                <a:endParaRPr lang="en-GB" sz="1000" b="1">
                  <a:solidFill>
                    <a:srgbClr val="333333"/>
                  </a:solidFill>
                </a:endParaRPr>
              </a:p>
            </p:txBody>
          </p:sp>
          <p:sp>
            <p:nvSpPr>
              <p:cNvPr id="33" name="TextBox 32">
                <a:extLst>
                  <a:ext uri="{FF2B5EF4-FFF2-40B4-BE49-F238E27FC236}">
                    <a16:creationId xmlns:a16="http://schemas.microsoft.com/office/drawing/2014/main" id="{73BC3F1F-F762-6ABD-1B43-112EE4BA2DB0}"/>
                  </a:ext>
                </a:extLst>
              </p:cNvPr>
              <p:cNvSpPr txBox="1"/>
              <p:nvPr/>
            </p:nvSpPr>
            <p:spPr>
              <a:xfrm>
                <a:off x="1863302" y="2358061"/>
                <a:ext cx="2094953" cy="553998"/>
              </a:xfrm>
              <a:prstGeom prst="rect">
                <a:avLst/>
              </a:prstGeom>
              <a:noFill/>
            </p:spPr>
            <p:txBody>
              <a:bodyPr wrap="square" rtlCol="0">
                <a:spAutoFit/>
              </a:bodyPr>
              <a:lstStyle/>
              <a:p>
                <a:r>
                  <a:rPr lang="en-GB" sz="1000" b="1">
                    <a:solidFill>
                      <a:srgbClr val="333333"/>
                    </a:solidFill>
                  </a:rPr>
                  <a:t>1. </a:t>
                </a:r>
                <a:r>
                  <a:rPr lang="en-GB" sz="1000">
                    <a:solidFill>
                      <a:srgbClr val="333333"/>
                    </a:solidFill>
                  </a:rPr>
                  <a:t>If you want to use your pre-formatted bullets, click on the </a:t>
                </a:r>
                <a:r>
                  <a:rPr lang="en-GB" sz="1000" b="0">
                    <a:solidFill>
                      <a:srgbClr val="333333"/>
                    </a:solidFill>
                    <a:latin typeface="Arial" panose="020B0604020202020204" pitchFamily="34" charset="0"/>
                  </a:rPr>
                  <a:t>Increase List Level </a:t>
                </a:r>
                <a:r>
                  <a:rPr lang="en-GB" sz="1000" b="0">
                    <a:solidFill>
                      <a:srgbClr val="333333"/>
                    </a:solidFill>
                  </a:rPr>
                  <a:t>button.</a:t>
                </a:r>
              </a:p>
            </p:txBody>
          </p:sp>
          <p:sp>
            <p:nvSpPr>
              <p:cNvPr id="34" name="TextBox 33">
                <a:extLst>
                  <a:ext uri="{FF2B5EF4-FFF2-40B4-BE49-F238E27FC236}">
                    <a16:creationId xmlns:a16="http://schemas.microsoft.com/office/drawing/2014/main" id="{57663E89-4E0D-7C5D-7632-897004E4EC74}"/>
                  </a:ext>
                </a:extLst>
              </p:cNvPr>
              <p:cNvSpPr txBox="1"/>
              <p:nvPr/>
            </p:nvSpPr>
            <p:spPr>
              <a:xfrm>
                <a:off x="1863302" y="3822005"/>
                <a:ext cx="2094953" cy="553998"/>
              </a:xfrm>
              <a:prstGeom prst="rect">
                <a:avLst/>
              </a:prstGeom>
              <a:noFill/>
            </p:spPr>
            <p:txBody>
              <a:bodyPr wrap="square" rtlCol="0">
                <a:spAutoFit/>
              </a:bodyPr>
              <a:lstStyle/>
              <a:p>
                <a:r>
                  <a:rPr lang="en-GB" sz="1000" b="1">
                    <a:solidFill>
                      <a:srgbClr val="333333"/>
                    </a:solidFill>
                  </a:rPr>
                  <a:t>2. </a:t>
                </a:r>
                <a:r>
                  <a:rPr lang="en-GB" sz="1000">
                    <a:solidFill>
                      <a:srgbClr val="333333"/>
                    </a:solidFill>
                  </a:rPr>
                  <a:t>To indent your bullets </a:t>
                </a:r>
                <a:br>
                  <a:rPr lang="en-GB" sz="1000">
                    <a:solidFill>
                      <a:srgbClr val="333333"/>
                    </a:solidFill>
                  </a:rPr>
                </a:br>
                <a:r>
                  <a:rPr lang="en-GB" sz="1000">
                    <a:solidFill>
                      <a:srgbClr val="333333"/>
                    </a:solidFill>
                  </a:rPr>
                  <a:t>to the next level, click on</a:t>
                </a:r>
                <a:r>
                  <a:rPr lang="en-GB" sz="1000" b="1">
                    <a:solidFill>
                      <a:srgbClr val="333333"/>
                    </a:solidFill>
                  </a:rPr>
                  <a:t> </a:t>
                </a:r>
                <a:r>
                  <a:rPr lang="en-GB" sz="1000" b="0">
                    <a:solidFill>
                      <a:srgbClr val="333333"/>
                    </a:solidFill>
                    <a:latin typeface="Arial" panose="020B0604020202020204" pitchFamily="34" charset="0"/>
                  </a:rPr>
                  <a:t>Increase List Level </a:t>
                </a:r>
                <a:r>
                  <a:rPr lang="en-GB" sz="1000" b="0">
                    <a:solidFill>
                      <a:srgbClr val="333333"/>
                    </a:solidFill>
                  </a:rPr>
                  <a:t>again</a:t>
                </a:r>
                <a:r>
                  <a:rPr lang="en-GB" sz="1000">
                    <a:solidFill>
                      <a:srgbClr val="333333"/>
                    </a:solidFill>
                  </a:rPr>
                  <a:t>.</a:t>
                </a:r>
              </a:p>
            </p:txBody>
          </p:sp>
        </p:grpSp>
        <p:pic>
          <p:nvPicPr>
            <p:cNvPr id="14" name="Picture 13">
              <a:extLst>
                <a:ext uri="{FF2B5EF4-FFF2-40B4-BE49-F238E27FC236}">
                  <a16:creationId xmlns:a16="http://schemas.microsoft.com/office/drawing/2014/main" id="{1D3D179F-4AC8-873B-DC84-1580EA4A01B2}"/>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743959" y="1421385"/>
              <a:ext cx="1257300" cy="733425"/>
            </a:xfrm>
            <a:prstGeom prst="rect">
              <a:avLst/>
            </a:prstGeom>
          </p:spPr>
        </p:pic>
        <p:sp>
          <p:nvSpPr>
            <p:cNvPr id="21" name="Oval 20">
              <a:extLst>
                <a:ext uri="{FF2B5EF4-FFF2-40B4-BE49-F238E27FC236}">
                  <a16:creationId xmlns:a16="http://schemas.microsoft.com/office/drawing/2014/main" id="{81FC9691-167A-59A2-4288-5121ECD177E2}"/>
                </a:ext>
              </a:extLst>
            </p:cNvPr>
            <p:cNvSpPr/>
            <p:nvPr userDrawn="1"/>
          </p:nvSpPr>
          <p:spPr>
            <a:xfrm>
              <a:off x="-833829" y="1427869"/>
              <a:ext cx="365461" cy="365461"/>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Aft>
                  <a:spcPts val="600"/>
                </a:spcAft>
              </a:pPr>
              <a:endParaRPr lang="en-GB" sz="1400"/>
            </a:p>
          </p:txBody>
        </p:sp>
        <p:pic>
          <p:nvPicPr>
            <p:cNvPr id="22" name="Picture 21">
              <a:extLst>
                <a:ext uri="{FF2B5EF4-FFF2-40B4-BE49-F238E27FC236}">
                  <a16:creationId xmlns:a16="http://schemas.microsoft.com/office/drawing/2014/main" id="{C9963423-608B-732C-CAC8-51B1A15FB637}"/>
                </a:ext>
              </a:extLst>
            </p:cNvPr>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1743959" y="3490852"/>
              <a:ext cx="1257300" cy="723900"/>
            </a:xfrm>
            <a:prstGeom prst="rect">
              <a:avLst/>
            </a:prstGeom>
          </p:spPr>
        </p:pic>
        <p:sp>
          <p:nvSpPr>
            <p:cNvPr id="23" name="Oval 22">
              <a:extLst>
                <a:ext uri="{FF2B5EF4-FFF2-40B4-BE49-F238E27FC236}">
                  <a16:creationId xmlns:a16="http://schemas.microsoft.com/office/drawing/2014/main" id="{987FCDE0-691B-19F8-593B-C8136BA9BE8B}"/>
                </a:ext>
              </a:extLst>
            </p:cNvPr>
            <p:cNvSpPr/>
            <p:nvPr userDrawn="1"/>
          </p:nvSpPr>
          <p:spPr>
            <a:xfrm>
              <a:off x="-1055285" y="3502818"/>
              <a:ext cx="365461" cy="365461"/>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Aft>
                  <a:spcPts val="600"/>
                </a:spcAft>
              </a:pPr>
              <a:endParaRPr lang="en-GB" sz="1400"/>
            </a:p>
          </p:txBody>
        </p:sp>
      </p:grpSp>
      <p:sp>
        <p:nvSpPr>
          <p:cNvPr id="39" name="Text Placeholder 26">
            <a:extLst>
              <a:ext uri="{FF2B5EF4-FFF2-40B4-BE49-F238E27FC236}">
                <a16:creationId xmlns:a16="http://schemas.microsoft.com/office/drawing/2014/main" id="{46833A8C-9926-527A-18E0-6D4FFE125830}"/>
              </a:ext>
            </a:extLst>
          </p:cNvPr>
          <p:cNvSpPr>
            <a:spLocks noGrp="1"/>
          </p:cNvSpPr>
          <p:nvPr>
            <p:ph type="body" sz="quarter" idx="49"/>
          </p:nvPr>
        </p:nvSpPr>
        <p:spPr>
          <a:xfrm>
            <a:off x="443822" y="1520825"/>
            <a:ext cx="3174736" cy="48053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0" name="Text Placeholder 26">
            <a:extLst>
              <a:ext uri="{FF2B5EF4-FFF2-40B4-BE49-F238E27FC236}">
                <a16:creationId xmlns:a16="http://schemas.microsoft.com/office/drawing/2014/main" id="{5C8222DC-3886-FF9D-DC55-A2B9330BE7D6}"/>
              </a:ext>
            </a:extLst>
          </p:cNvPr>
          <p:cNvSpPr>
            <a:spLocks noGrp="1"/>
          </p:cNvSpPr>
          <p:nvPr>
            <p:ph type="body" sz="quarter" idx="50"/>
          </p:nvPr>
        </p:nvSpPr>
        <p:spPr>
          <a:xfrm>
            <a:off x="4038818" y="1520825"/>
            <a:ext cx="3174736" cy="48053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1" name="Text Placeholder 26">
            <a:extLst>
              <a:ext uri="{FF2B5EF4-FFF2-40B4-BE49-F238E27FC236}">
                <a16:creationId xmlns:a16="http://schemas.microsoft.com/office/drawing/2014/main" id="{29C4C2F0-44DC-3944-7AEE-3135B9568E79}"/>
              </a:ext>
            </a:extLst>
          </p:cNvPr>
          <p:cNvSpPr>
            <a:spLocks noGrp="1"/>
          </p:cNvSpPr>
          <p:nvPr>
            <p:ph type="body" sz="quarter" idx="51"/>
          </p:nvPr>
        </p:nvSpPr>
        <p:spPr>
          <a:xfrm>
            <a:off x="7633815" y="1520825"/>
            <a:ext cx="3174736" cy="48053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pic>
        <p:nvPicPr>
          <p:cNvPr id="16" name="Graphic 15">
            <a:extLst>
              <a:ext uri="{FF2B5EF4-FFF2-40B4-BE49-F238E27FC236}">
                <a16:creationId xmlns:a16="http://schemas.microsoft.com/office/drawing/2014/main" id="{126D25A0-5ED6-6BC2-A0AC-CF6F13BA8EFF}"/>
              </a:ext>
            </a:extLst>
          </p:cNvPr>
          <p:cNvPicPr>
            <a:picLocks noChangeAspect="1"/>
          </p:cNvPicPr>
          <p:nvPr userDrawn="1"/>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0954264" y="449778"/>
            <a:ext cx="566076" cy="566223"/>
          </a:xfrm>
          <a:prstGeom prst="rect">
            <a:avLst/>
          </a:prstGeom>
        </p:spPr>
      </p:pic>
      <p:sp>
        <p:nvSpPr>
          <p:cNvPr id="19" name="Footer Placeholder 4">
            <a:extLst>
              <a:ext uri="{FF2B5EF4-FFF2-40B4-BE49-F238E27FC236}">
                <a16:creationId xmlns:a16="http://schemas.microsoft.com/office/drawing/2014/main" id="{EF948F5B-4256-DAB7-CBB0-0821C1A06B2B}"/>
              </a:ext>
            </a:extLst>
          </p:cNvPr>
          <p:cNvSpPr>
            <a:spLocks noGrp="1"/>
          </p:cNvSpPr>
          <p:nvPr>
            <p:ph type="ftr" sz="quarter" idx="3"/>
          </p:nvPr>
        </p:nvSpPr>
        <p:spPr>
          <a:xfrm rot="5400000">
            <a:off x="8770654" y="3198629"/>
            <a:ext cx="6616800" cy="219543"/>
          </a:xfrm>
          <a:prstGeom prst="rect">
            <a:avLst/>
          </a:prstGeom>
          <a:solidFill>
            <a:schemeClr val="accent1"/>
          </a:solidFill>
        </p:spPr>
        <p:txBody>
          <a:bodyPr wrap="square" rtlCol="0" anchor="ctr">
            <a:noAutofit/>
          </a:bodyPr>
          <a:lstStyle>
            <a:lvl1pPr algn="ctr">
              <a:lnSpc>
                <a:spcPct val="100000"/>
              </a:lnSpc>
              <a:spcAft>
                <a:spcPts val="1200"/>
              </a:spcAft>
              <a:defRPr lang="en-GB" sz="900" b="0" spc="100" baseline="0" smtClean="0"/>
            </a:lvl1pPr>
          </a:lstStyle>
          <a:p>
            <a:r>
              <a:rPr lang="en-IN"/>
              <a:t>SECTION TITLE</a:t>
            </a:r>
          </a:p>
        </p:txBody>
      </p:sp>
      <p:sp>
        <p:nvSpPr>
          <p:cNvPr id="20" name="Slide Number Placeholder 46">
            <a:extLst>
              <a:ext uri="{FF2B5EF4-FFF2-40B4-BE49-F238E27FC236}">
                <a16:creationId xmlns:a16="http://schemas.microsoft.com/office/drawing/2014/main" id="{EDE0CAAA-A7AB-8849-91FF-BD7F92A480CB}"/>
              </a:ext>
            </a:extLst>
          </p:cNvPr>
          <p:cNvSpPr>
            <a:spLocks noGrp="1"/>
          </p:cNvSpPr>
          <p:nvPr>
            <p:ph type="sldNum" sz="quarter" idx="34"/>
          </p:nvPr>
        </p:nvSpPr>
        <p:spPr>
          <a:xfrm>
            <a:off x="11967901" y="6617924"/>
            <a:ext cx="220924" cy="240077"/>
          </a:xfrm>
          <a:prstGeom prst="rect">
            <a:avLst/>
          </a:prstGeom>
          <a:solidFill>
            <a:schemeClr val="accent1"/>
          </a:solidFill>
        </p:spPr>
        <p:txBody>
          <a:bodyPr/>
          <a:lstStyle/>
          <a:p>
            <a:fld id="{BB07EAE1-021A-493C-B07F-6FE9E5D11BEB}" type="slidenum">
              <a:rPr lang="en-GB" smtClean="0"/>
              <a:pPr/>
              <a:t>‹#›</a:t>
            </a:fld>
            <a:endParaRPr lang="en-GB"/>
          </a:p>
        </p:txBody>
      </p:sp>
    </p:spTree>
    <p:custDataLst>
      <p:tags r:id="rId1"/>
    </p:custDataLst>
    <p:extLst>
      <p:ext uri="{BB962C8B-B14F-4D97-AF65-F5344CB8AC3E}">
        <p14:creationId xmlns:p14="http://schemas.microsoft.com/office/powerpoint/2010/main" val="3070819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Full imag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BD287986-078B-C57F-6DC8-C5E8E83713A0}"/>
              </a:ext>
            </a:extLst>
          </p:cNvPr>
          <p:cNvSpPr>
            <a:spLocks noGrp="1"/>
          </p:cNvSpPr>
          <p:nvPr>
            <p:ph type="pic" sz="quarter" idx="13" hasCustomPrompt="1"/>
          </p:nvPr>
        </p:nvSpPr>
        <p:spPr>
          <a:xfrm>
            <a:off x="0" y="-428"/>
            <a:ext cx="11967901" cy="6858428"/>
          </a:xfrm>
        </p:spPr>
        <p:txBody>
          <a:bodyPr anchor="ctr"/>
          <a:lstStyle>
            <a:lvl1pPr algn="ctr">
              <a:defRPr/>
            </a:lvl1pPr>
          </a:lstStyle>
          <a:p>
            <a:r>
              <a:rPr lang="en-GB"/>
              <a:t>Click icon to insert image &gt; Right click &gt; Send to Back</a:t>
            </a:r>
            <a:br>
              <a:rPr lang="en-GB"/>
            </a:br>
            <a:br>
              <a:rPr lang="en-GB"/>
            </a:br>
            <a:br>
              <a:rPr lang="en-GB"/>
            </a:br>
            <a:br>
              <a:rPr lang="en-GB"/>
            </a:br>
            <a:br>
              <a:rPr lang="en-GB"/>
            </a:br>
            <a:endParaRPr lang="en-GB"/>
          </a:p>
        </p:txBody>
      </p:sp>
      <p:grpSp>
        <p:nvGrpSpPr>
          <p:cNvPr id="14" name="Group 13">
            <a:extLst>
              <a:ext uri="{FF2B5EF4-FFF2-40B4-BE49-F238E27FC236}">
                <a16:creationId xmlns:a16="http://schemas.microsoft.com/office/drawing/2014/main" id="{2F9B314C-968E-4DB1-56AD-FAA43A002C39}"/>
              </a:ext>
            </a:extLst>
          </p:cNvPr>
          <p:cNvGrpSpPr/>
          <p:nvPr userDrawn="1"/>
        </p:nvGrpSpPr>
        <p:grpSpPr>
          <a:xfrm>
            <a:off x="12284372" y="0"/>
            <a:ext cx="2174455" cy="5486150"/>
            <a:chOff x="12287572" y="0"/>
            <a:chExt cx="2175021" cy="5486150"/>
          </a:xfrm>
        </p:grpSpPr>
        <p:grpSp>
          <p:nvGrpSpPr>
            <p:cNvPr id="15" name="Group 14">
              <a:extLst>
                <a:ext uri="{FF2B5EF4-FFF2-40B4-BE49-F238E27FC236}">
                  <a16:creationId xmlns:a16="http://schemas.microsoft.com/office/drawing/2014/main" id="{E0F2F459-8A57-5291-7606-F3C2E9074697}"/>
                </a:ext>
              </a:extLst>
            </p:cNvPr>
            <p:cNvGrpSpPr/>
            <p:nvPr/>
          </p:nvGrpSpPr>
          <p:grpSpPr>
            <a:xfrm>
              <a:off x="12287572" y="0"/>
              <a:ext cx="2175021" cy="4839558"/>
              <a:chOff x="838200" y="1150069"/>
              <a:chExt cx="2175021" cy="4839558"/>
            </a:xfrm>
          </p:grpSpPr>
          <p:sp>
            <p:nvSpPr>
              <p:cNvPr id="38" name="Rectangle 37">
                <a:extLst>
                  <a:ext uri="{FF2B5EF4-FFF2-40B4-BE49-F238E27FC236}">
                    <a16:creationId xmlns:a16="http://schemas.microsoft.com/office/drawing/2014/main" id="{2CFC69A4-93B0-D225-C6AA-D5DBCA2A8CB6}"/>
                  </a:ext>
                </a:extLst>
              </p:cNvPr>
              <p:cNvSpPr/>
              <p:nvPr/>
            </p:nvSpPr>
            <p:spPr>
              <a:xfrm>
                <a:off x="838200" y="1150069"/>
                <a:ext cx="2146445" cy="4839558"/>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333333"/>
                  </a:solidFill>
                </a:endParaRPr>
              </a:p>
            </p:txBody>
          </p:sp>
          <p:sp>
            <p:nvSpPr>
              <p:cNvPr id="39" name="Rectangle 38">
                <a:extLst>
                  <a:ext uri="{FF2B5EF4-FFF2-40B4-BE49-F238E27FC236}">
                    <a16:creationId xmlns:a16="http://schemas.microsoft.com/office/drawing/2014/main" id="{B1BFE227-D37F-6CC6-E779-73D5B35B7B84}"/>
                  </a:ext>
                </a:extLst>
              </p:cNvPr>
              <p:cNvSpPr/>
              <p:nvPr/>
            </p:nvSpPr>
            <p:spPr>
              <a:xfrm flipV="1">
                <a:off x="838200" y="1150069"/>
                <a:ext cx="2146445" cy="52016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799">
                  <a:solidFill>
                    <a:srgbClr val="333333"/>
                  </a:solidFill>
                </a:endParaRPr>
              </a:p>
            </p:txBody>
          </p:sp>
          <p:sp>
            <p:nvSpPr>
              <p:cNvPr id="40" name="TextBox 39">
                <a:extLst>
                  <a:ext uri="{FF2B5EF4-FFF2-40B4-BE49-F238E27FC236}">
                    <a16:creationId xmlns:a16="http://schemas.microsoft.com/office/drawing/2014/main" id="{6DCF9CBA-420B-1B62-EE09-FE95824E839D}"/>
                  </a:ext>
                </a:extLst>
              </p:cNvPr>
              <p:cNvSpPr txBox="1"/>
              <p:nvPr/>
            </p:nvSpPr>
            <p:spPr>
              <a:xfrm>
                <a:off x="866775" y="2189496"/>
                <a:ext cx="2087197" cy="553998"/>
              </a:xfrm>
              <a:prstGeom prst="rect">
                <a:avLst/>
              </a:prstGeom>
              <a:noFill/>
            </p:spPr>
            <p:txBody>
              <a:bodyPr wrap="square" rtlCol="0">
                <a:spAutoFit/>
              </a:bodyPr>
              <a:lstStyle/>
              <a:p>
                <a:r>
                  <a:rPr lang="en-GB" sz="1000" b="1">
                    <a:solidFill>
                      <a:srgbClr val="333333"/>
                    </a:solidFill>
                  </a:rPr>
                  <a:t>2. </a:t>
                </a:r>
                <a:r>
                  <a:rPr lang="en-GB" sz="1000">
                    <a:solidFill>
                      <a:srgbClr val="333333"/>
                    </a:solidFill>
                  </a:rPr>
                  <a:t>Click on the </a:t>
                </a:r>
                <a:r>
                  <a:rPr lang="en-GB" sz="1000" b="0">
                    <a:solidFill>
                      <a:srgbClr val="333333"/>
                    </a:solidFill>
                    <a:latin typeface="Arial" panose="020B0604020202020204" pitchFamily="34" charset="0"/>
                  </a:rPr>
                  <a:t>icon</a:t>
                </a:r>
                <a:r>
                  <a:rPr lang="en-GB" sz="1000">
                    <a:solidFill>
                      <a:srgbClr val="333333"/>
                    </a:solidFill>
                  </a:rPr>
                  <a:t> in the middle of the placeholder and choose the image from your computer.</a:t>
                </a:r>
              </a:p>
            </p:txBody>
          </p:sp>
          <p:sp>
            <p:nvSpPr>
              <p:cNvPr id="44" name="TextBox 43">
                <a:extLst>
                  <a:ext uri="{FF2B5EF4-FFF2-40B4-BE49-F238E27FC236}">
                    <a16:creationId xmlns:a16="http://schemas.microsoft.com/office/drawing/2014/main" id="{96D19958-0BC5-8038-476E-F641DFFC1C19}"/>
                  </a:ext>
                </a:extLst>
              </p:cNvPr>
              <p:cNvSpPr txBox="1"/>
              <p:nvPr/>
            </p:nvSpPr>
            <p:spPr>
              <a:xfrm>
                <a:off x="866774" y="2943679"/>
                <a:ext cx="2146447" cy="553998"/>
              </a:xfrm>
              <a:prstGeom prst="rect">
                <a:avLst/>
              </a:prstGeom>
              <a:noFill/>
            </p:spPr>
            <p:txBody>
              <a:bodyPr wrap="square" rtlCol="0">
                <a:spAutoFit/>
              </a:bodyPr>
              <a:lstStyle/>
              <a:p>
                <a:r>
                  <a:rPr lang="en-GB" sz="1000" b="1">
                    <a:solidFill>
                      <a:srgbClr val="333333"/>
                    </a:solidFill>
                  </a:rPr>
                  <a:t>3. </a:t>
                </a:r>
                <a:r>
                  <a:rPr lang="en-GB" sz="1000">
                    <a:solidFill>
                      <a:srgbClr val="333333"/>
                    </a:solidFill>
                  </a:rPr>
                  <a:t>Click on the </a:t>
                </a:r>
                <a:r>
                  <a:rPr lang="en-GB" sz="1000" b="0">
                    <a:solidFill>
                      <a:srgbClr val="333333"/>
                    </a:solidFill>
                    <a:latin typeface="Arial" panose="020B0604020202020204" pitchFamily="34" charset="0"/>
                  </a:rPr>
                  <a:t>Format Picture </a:t>
                </a:r>
                <a:r>
                  <a:rPr lang="en-GB" sz="1000">
                    <a:solidFill>
                      <a:srgbClr val="333333"/>
                    </a:solidFill>
                  </a:rPr>
                  <a:t>tab in the ribbon and use the tools to edit the image.</a:t>
                </a:r>
              </a:p>
            </p:txBody>
          </p:sp>
          <p:sp>
            <p:nvSpPr>
              <p:cNvPr id="45" name="TextBox 44">
                <a:extLst>
                  <a:ext uri="{FF2B5EF4-FFF2-40B4-BE49-F238E27FC236}">
                    <a16:creationId xmlns:a16="http://schemas.microsoft.com/office/drawing/2014/main" id="{EE6C3497-1324-E224-EF5C-CC5217278404}"/>
                  </a:ext>
                </a:extLst>
              </p:cNvPr>
              <p:cNvSpPr txBox="1"/>
              <p:nvPr/>
            </p:nvSpPr>
            <p:spPr>
              <a:xfrm>
                <a:off x="866773" y="3543974"/>
                <a:ext cx="2146447" cy="1169551"/>
              </a:xfrm>
              <a:prstGeom prst="rect">
                <a:avLst/>
              </a:prstGeom>
              <a:noFill/>
            </p:spPr>
            <p:txBody>
              <a:bodyPr wrap="square" rtlCol="0">
                <a:spAutoFit/>
              </a:bodyPr>
              <a:lstStyle/>
              <a:p>
                <a:r>
                  <a:rPr lang="en-GB" sz="1000" b="1">
                    <a:solidFill>
                      <a:srgbClr val="333333"/>
                    </a:solidFill>
                  </a:rPr>
                  <a:t>4. </a:t>
                </a:r>
                <a:r>
                  <a:rPr lang="en-GB" sz="1000">
                    <a:solidFill>
                      <a:srgbClr val="333333"/>
                    </a:solidFill>
                  </a:rPr>
                  <a:t>Choose </a:t>
                </a:r>
                <a:r>
                  <a:rPr lang="en-GB" sz="1000" b="0">
                    <a:solidFill>
                      <a:srgbClr val="333333"/>
                    </a:solidFill>
                    <a:latin typeface="Arial" panose="020B0604020202020204" pitchFamily="34" charset="0"/>
                  </a:rPr>
                  <a:t>Crop</a:t>
                </a:r>
                <a:r>
                  <a:rPr lang="en-GB" sz="1000">
                    <a:solidFill>
                      <a:srgbClr val="333333"/>
                    </a:solidFill>
                  </a:rPr>
                  <a:t> to resize and move the image within the placeholder, using the white circles in the corners of the image. Click on the drop down arrow and choose </a:t>
                </a:r>
                <a:r>
                  <a:rPr lang="en-GB" sz="1000" b="0">
                    <a:solidFill>
                      <a:srgbClr val="333333"/>
                    </a:solidFill>
                    <a:latin typeface="Arial" panose="020B0604020202020204" pitchFamily="34" charset="0"/>
                  </a:rPr>
                  <a:t>Fit </a:t>
                </a:r>
                <a:r>
                  <a:rPr lang="en-GB" sz="1000">
                    <a:solidFill>
                      <a:srgbClr val="333333"/>
                    </a:solidFill>
                  </a:rPr>
                  <a:t>to fit the image to the placeholder.</a:t>
                </a:r>
              </a:p>
            </p:txBody>
          </p:sp>
          <p:sp>
            <p:nvSpPr>
              <p:cNvPr id="46" name="TextBox 45">
                <a:extLst>
                  <a:ext uri="{FF2B5EF4-FFF2-40B4-BE49-F238E27FC236}">
                    <a16:creationId xmlns:a16="http://schemas.microsoft.com/office/drawing/2014/main" id="{3AB19DDC-5CF6-BB78-C7C0-7D5C363E468C}"/>
                  </a:ext>
                </a:extLst>
              </p:cNvPr>
              <p:cNvSpPr txBox="1"/>
              <p:nvPr/>
            </p:nvSpPr>
            <p:spPr>
              <a:xfrm>
                <a:off x="866774" y="4759822"/>
                <a:ext cx="2146447" cy="400110"/>
              </a:xfrm>
              <a:prstGeom prst="rect">
                <a:avLst/>
              </a:prstGeom>
              <a:noFill/>
            </p:spPr>
            <p:txBody>
              <a:bodyPr wrap="square" rtlCol="0">
                <a:spAutoFit/>
              </a:bodyPr>
              <a:lstStyle/>
              <a:p>
                <a:r>
                  <a:rPr lang="en-GB" sz="1000" b="1">
                    <a:solidFill>
                      <a:srgbClr val="333333"/>
                    </a:solidFill>
                  </a:rPr>
                  <a:t>5. </a:t>
                </a:r>
                <a:r>
                  <a:rPr lang="en-GB" sz="1000">
                    <a:solidFill>
                      <a:srgbClr val="333333"/>
                    </a:solidFill>
                  </a:rPr>
                  <a:t>Choose </a:t>
                </a:r>
                <a:r>
                  <a:rPr lang="en-GB" sz="1000" b="0">
                    <a:solidFill>
                      <a:srgbClr val="333333"/>
                    </a:solidFill>
                    <a:latin typeface="Arial" panose="020B0604020202020204" pitchFamily="34" charset="0"/>
                  </a:rPr>
                  <a:t>Picture Colour </a:t>
                </a:r>
                <a:r>
                  <a:rPr lang="en-GB" sz="1000">
                    <a:solidFill>
                      <a:srgbClr val="333333"/>
                    </a:solidFill>
                  </a:rPr>
                  <a:t>to adjust the Saturation, Tone, and Colour.</a:t>
                </a:r>
              </a:p>
            </p:txBody>
          </p:sp>
          <p:sp>
            <p:nvSpPr>
              <p:cNvPr id="47" name="TextBox 46">
                <a:extLst>
                  <a:ext uri="{FF2B5EF4-FFF2-40B4-BE49-F238E27FC236}">
                    <a16:creationId xmlns:a16="http://schemas.microsoft.com/office/drawing/2014/main" id="{2607B4BB-F112-01D9-FB79-39A935BEB40D}"/>
                  </a:ext>
                </a:extLst>
              </p:cNvPr>
              <p:cNvSpPr txBox="1"/>
              <p:nvPr/>
            </p:nvSpPr>
            <p:spPr>
              <a:xfrm>
                <a:off x="866774" y="5360117"/>
                <a:ext cx="2146447" cy="553998"/>
              </a:xfrm>
              <a:prstGeom prst="rect">
                <a:avLst/>
              </a:prstGeom>
              <a:noFill/>
            </p:spPr>
            <p:txBody>
              <a:bodyPr wrap="square" rtlCol="0">
                <a:spAutoFit/>
              </a:bodyPr>
              <a:lstStyle/>
              <a:p>
                <a:r>
                  <a:rPr lang="en-GB" sz="1000" b="1">
                    <a:solidFill>
                      <a:srgbClr val="333333"/>
                    </a:solidFill>
                  </a:rPr>
                  <a:t>6. </a:t>
                </a:r>
                <a:r>
                  <a:rPr lang="en-GB" sz="1000">
                    <a:solidFill>
                      <a:srgbClr val="333333"/>
                    </a:solidFill>
                  </a:rPr>
                  <a:t>Choose </a:t>
                </a:r>
                <a:r>
                  <a:rPr lang="en-GB" sz="1000" b="0">
                    <a:solidFill>
                      <a:srgbClr val="333333"/>
                    </a:solidFill>
                    <a:latin typeface="Arial" panose="020B0604020202020204" pitchFamily="34" charset="0"/>
                  </a:rPr>
                  <a:t>Picture Correction </a:t>
                </a:r>
                <a:r>
                  <a:rPr lang="en-GB" sz="1000">
                    <a:solidFill>
                      <a:srgbClr val="333333"/>
                    </a:solidFill>
                  </a:rPr>
                  <a:t>to adjust the Sharpness, Brightness, and Contrast.</a:t>
                </a:r>
              </a:p>
            </p:txBody>
          </p:sp>
          <p:sp>
            <p:nvSpPr>
              <p:cNvPr id="48" name="TextBox 47">
                <a:extLst>
                  <a:ext uri="{FF2B5EF4-FFF2-40B4-BE49-F238E27FC236}">
                    <a16:creationId xmlns:a16="http://schemas.microsoft.com/office/drawing/2014/main" id="{E12AAA15-5385-3602-A2F8-EF8E6EB1A46E}"/>
                  </a:ext>
                </a:extLst>
              </p:cNvPr>
              <p:cNvSpPr txBox="1"/>
              <p:nvPr/>
            </p:nvSpPr>
            <p:spPr>
              <a:xfrm>
                <a:off x="1072610" y="1179173"/>
                <a:ext cx="1734772" cy="461665"/>
              </a:xfrm>
              <a:prstGeom prst="rect">
                <a:avLst/>
              </a:prstGeom>
              <a:noFill/>
            </p:spPr>
            <p:txBody>
              <a:bodyPr wrap="square" rtlCol="0">
                <a:spAutoFit/>
              </a:bodyPr>
              <a:lstStyle/>
              <a:p>
                <a:pPr algn="ctr"/>
                <a:r>
                  <a:rPr lang="en-GB" sz="1200">
                    <a:solidFill>
                      <a:srgbClr val="333333"/>
                    </a:solidFill>
                    <a:latin typeface="+mn-lt"/>
                  </a:rPr>
                  <a:t>HOW TO INSERT AN IMAGE</a:t>
                </a:r>
              </a:p>
            </p:txBody>
          </p:sp>
          <p:sp>
            <p:nvSpPr>
              <p:cNvPr id="49" name="TextBox 48">
                <a:extLst>
                  <a:ext uri="{FF2B5EF4-FFF2-40B4-BE49-F238E27FC236}">
                    <a16:creationId xmlns:a16="http://schemas.microsoft.com/office/drawing/2014/main" id="{D11D2D4D-53E6-D272-3578-D5A8BF265658}"/>
                  </a:ext>
                </a:extLst>
              </p:cNvPr>
              <p:cNvSpPr txBox="1"/>
              <p:nvPr/>
            </p:nvSpPr>
            <p:spPr>
              <a:xfrm>
                <a:off x="866775" y="1759910"/>
                <a:ext cx="2087197" cy="400110"/>
              </a:xfrm>
              <a:prstGeom prst="rect">
                <a:avLst/>
              </a:prstGeom>
              <a:noFill/>
            </p:spPr>
            <p:txBody>
              <a:bodyPr wrap="square" rtlCol="0">
                <a:spAutoFit/>
              </a:bodyPr>
              <a:lstStyle/>
              <a:p>
                <a:r>
                  <a:rPr lang="en-GB" sz="1000" b="1">
                    <a:solidFill>
                      <a:srgbClr val="333333"/>
                    </a:solidFill>
                  </a:rPr>
                  <a:t>1. </a:t>
                </a:r>
                <a:r>
                  <a:rPr lang="en-GB" sz="1000">
                    <a:solidFill>
                      <a:srgbClr val="333333"/>
                    </a:solidFill>
                  </a:rPr>
                  <a:t>If there is already an image present, </a:t>
                </a:r>
                <a:r>
                  <a:rPr lang="en-GB" sz="1000">
                    <a:solidFill>
                      <a:srgbClr val="333333"/>
                    </a:solidFill>
                    <a:latin typeface="Arial" panose="020B0604020202020204" pitchFamily="34" charset="0"/>
                  </a:rPr>
                  <a:t>delete this first.</a:t>
                </a:r>
              </a:p>
            </p:txBody>
          </p:sp>
        </p:grpSp>
        <p:grpSp>
          <p:nvGrpSpPr>
            <p:cNvPr id="17" name="Group 16">
              <a:extLst>
                <a:ext uri="{FF2B5EF4-FFF2-40B4-BE49-F238E27FC236}">
                  <a16:creationId xmlns:a16="http://schemas.microsoft.com/office/drawing/2014/main" id="{EC0A9D1D-AFE2-EF75-3FD6-6D3171144A56}"/>
                </a:ext>
              </a:extLst>
            </p:cNvPr>
            <p:cNvGrpSpPr/>
            <p:nvPr userDrawn="1"/>
          </p:nvGrpSpPr>
          <p:grpSpPr>
            <a:xfrm>
              <a:off x="12287572" y="0"/>
              <a:ext cx="2175021" cy="5486150"/>
              <a:chOff x="838200" y="1150069"/>
              <a:chExt cx="2175021" cy="5486150"/>
            </a:xfrm>
          </p:grpSpPr>
          <p:sp>
            <p:nvSpPr>
              <p:cNvPr id="19" name="Rectangle 18">
                <a:extLst>
                  <a:ext uri="{FF2B5EF4-FFF2-40B4-BE49-F238E27FC236}">
                    <a16:creationId xmlns:a16="http://schemas.microsoft.com/office/drawing/2014/main" id="{A48B22AF-340A-3C68-1934-B123430E797B}"/>
                  </a:ext>
                </a:extLst>
              </p:cNvPr>
              <p:cNvSpPr/>
              <p:nvPr/>
            </p:nvSpPr>
            <p:spPr>
              <a:xfrm>
                <a:off x="838200" y="1150069"/>
                <a:ext cx="2146445" cy="548615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333333"/>
                  </a:solidFill>
                </a:endParaRPr>
              </a:p>
            </p:txBody>
          </p:sp>
          <p:sp>
            <p:nvSpPr>
              <p:cNvPr id="20" name="Rectangle 19">
                <a:extLst>
                  <a:ext uri="{FF2B5EF4-FFF2-40B4-BE49-F238E27FC236}">
                    <a16:creationId xmlns:a16="http://schemas.microsoft.com/office/drawing/2014/main" id="{F265A62E-1362-ECF7-A450-6100A65C0A26}"/>
                  </a:ext>
                </a:extLst>
              </p:cNvPr>
              <p:cNvSpPr/>
              <p:nvPr/>
            </p:nvSpPr>
            <p:spPr>
              <a:xfrm flipV="1">
                <a:off x="838200" y="1150069"/>
                <a:ext cx="2146445" cy="52016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799">
                  <a:solidFill>
                    <a:srgbClr val="333333"/>
                  </a:solidFill>
                </a:endParaRPr>
              </a:p>
            </p:txBody>
          </p:sp>
          <p:sp>
            <p:nvSpPr>
              <p:cNvPr id="21" name="TextBox 20">
                <a:extLst>
                  <a:ext uri="{FF2B5EF4-FFF2-40B4-BE49-F238E27FC236}">
                    <a16:creationId xmlns:a16="http://schemas.microsoft.com/office/drawing/2014/main" id="{D1AC52D9-08E8-9CA8-2C26-F63A48C5E384}"/>
                  </a:ext>
                </a:extLst>
              </p:cNvPr>
              <p:cNvSpPr txBox="1"/>
              <p:nvPr/>
            </p:nvSpPr>
            <p:spPr>
              <a:xfrm>
                <a:off x="866775" y="2189496"/>
                <a:ext cx="2087197" cy="553998"/>
              </a:xfrm>
              <a:prstGeom prst="rect">
                <a:avLst/>
              </a:prstGeom>
              <a:noFill/>
            </p:spPr>
            <p:txBody>
              <a:bodyPr wrap="square" rtlCol="0">
                <a:spAutoFit/>
              </a:bodyPr>
              <a:lstStyle/>
              <a:p>
                <a:r>
                  <a:rPr lang="en-GB" sz="1000" b="1">
                    <a:solidFill>
                      <a:srgbClr val="333333"/>
                    </a:solidFill>
                  </a:rPr>
                  <a:t>2. </a:t>
                </a:r>
                <a:r>
                  <a:rPr lang="en-GB" sz="1000">
                    <a:solidFill>
                      <a:srgbClr val="333333"/>
                    </a:solidFill>
                  </a:rPr>
                  <a:t>Click on the </a:t>
                </a:r>
                <a:r>
                  <a:rPr lang="en-GB" sz="1000" b="0">
                    <a:solidFill>
                      <a:srgbClr val="333333"/>
                    </a:solidFill>
                    <a:latin typeface="Arial" panose="020B0604020202020204" pitchFamily="34" charset="0"/>
                  </a:rPr>
                  <a:t>icon</a:t>
                </a:r>
                <a:r>
                  <a:rPr lang="en-GB" sz="1000">
                    <a:solidFill>
                      <a:srgbClr val="333333"/>
                    </a:solidFill>
                  </a:rPr>
                  <a:t> in the middle of the placeholder and choose the image from your computer.</a:t>
                </a:r>
              </a:p>
            </p:txBody>
          </p:sp>
          <p:sp>
            <p:nvSpPr>
              <p:cNvPr id="22" name="TextBox 21">
                <a:extLst>
                  <a:ext uri="{FF2B5EF4-FFF2-40B4-BE49-F238E27FC236}">
                    <a16:creationId xmlns:a16="http://schemas.microsoft.com/office/drawing/2014/main" id="{12B4EAB6-A23E-F75B-070C-D28A01918562}"/>
                  </a:ext>
                </a:extLst>
              </p:cNvPr>
              <p:cNvSpPr txBox="1"/>
              <p:nvPr/>
            </p:nvSpPr>
            <p:spPr>
              <a:xfrm>
                <a:off x="866774" y="2943679"/>
                <a:ext cx="2146447" cy="553998"/>
              </a:xfrm>
              <a:prstGeom prst="rect">
                <a:avLst/>
              </a:prstGeom>
              <a:noFill/>
            </p:spPr>
            <p:txBody>
              <a:bodyPr wrap="square" rtlCol="0">
                <a:spAutoFit/>
              </a:bodyPr>
              <a:lstStyle/>
              <a:p>
                <a:r>
                  <a:rPr lang="en-GB" sz="1000" b="1">
                    <a:solidFill>
                      <a:srgbClr val="333333"/>
                    </a:solidFill>
                  </a:rPr>
                  <a:t>3. </a:t>
                </a:r>
                <a:r>
                  <a:rPr lang="en-GB" sz="1000">
                    <a:solidFill>
                      <a:srgbClr val="333333"/>
                    </a:solidFill>
                  </a:rPr>
                  <a:t>Click on the </a:t>
                </a:r>
                <a:r>
                  <a:rPr lang="en-GB" sz="1000" b="0">
                    <a:solidFill>
                      <a:srgbClr val="333333"/>
                    </a:solidFill>
                    <a:latin typeface="Arial" panose="020B0604020202020204" pitchFamily="34" charset="0"/>
                  </a:rPr>
                  <a:t>Format Picture </a:t>
                </a:r>
                <a:r>
                  <a:rPr lang="en-GB" sz="1000">
                    <a:solidFill>
                      <a:srgbClr val="333333"/>
                    </a:solidFill>
                  </a:rPr>
                  <a:t>tab in the ribbon and use the tools to edit the image.</a:t>
                </a:r>
              </a:p>
            </p:txBody>
          </p:sp>
          <p:sp>
            <p:nvSpPr>
              <p:cNvPr id="23" name="TextBox 22">
                <a:extLst>
                  <a:ext uri="{FF2B5EF4-FFF2-40B4-BE49-F238E27FC236}">
                    <a16:creationId xmlns:a16="http://schemas.microsoft.com/office/drawing/2014/main" id="{3CE77840-CD8C-46AB-A7AF-35F61DA85963}"/>
                  </a:ext>
                </a:extLst>
              </p:cNvPr>
              <p:cNvSpPr txBox="1"/>
              <p:nvPr/>
            </p:nvSpPr>
            <p:spPr>
              <a:xfrm>
                <a:off x="866773" y="3543974"/>
                <a:ext cx="2146447" cy="1169551"/>
              </a:xfrm>
              <a:prstGeom prst="rect">
                <a:avLst/>
              </a:prstGeom>
              <a:noFill/>
            </p:spPr>
            <p:txBody>
              <a:bodyPr wrap="square" rtlCol="0">
                <a:spAutoFit/>
              </a:bodyPr>
              <a:lstStyle/>
              <a:p>
                <a:r>
                  <a:rPr lang="en-GB" sz="1000" b="1">
                    <a:solidFill>
                      <a:srgbClr val="333333"/>
                    </a:solidFill>
                  </a:rPr>
                  <a:t>4. </a:t>
                </a:r>
                <a:r>
                  <a:rPr lang="en-GB" sz="1000">
                    <a:solidFill>
                      <a:srgbClr val="333333"/>
                    </a:solidFill>
                  </a:rPr>
                  <a:t>Choose </a:t>
                </a:r>
                <a:r>
                  <a:rPr lang="en-GB" sz="1000" b="0">
                    <a:solidFill>
                      <a:srgbClr val="333333"/>
                    </a:solidFill>
                    <a:latin typeface="Arial" panose="020B0604020202020204" pitchFamily="34" charset="0"/>
                  </a:rPr>
                  <a:t>Crop</a:t>
                </a:r>
                <a:r>
                  <a:rPr lang="en-GB" sz="1000">
                    <a:solidFill>
                      <a:srgbClr val="333333"/>
                    </a:solidFill>
                  </a:rPr>
                  <a:t> to resize and move the image within the placeholder, using the white circles in the corners of the image. Click on the drop down arrow and choose </a:t>
                </a:r>
                <a:r>
                  <a:rPr lang="en-GB" sz="1000" b="0">
                    <a:solidFill>
                      <a:srgbClr val="333333"/>
                    </a:solidFill>
                    <a:latin typeface="Arial" panose="020B0604020202020204" pitchFamily="34" charset="0"/>
                  </a:rPr>
                  <a:t>Fit </a:t>
                </a:r>
                <a:r>
                  <a:rPr lang="en-GB" sz="1000">
                    <a:solidFill>
                      <a:srgbClr val="333333"/>
                    </a:solidFill>
                  </a:rPr>
                  <a:t>to fit the image to the placeholder.</a:t>
                </a:r>
              </a:p>
            </p:txBody>
          </p:sp>
          <p:sp>
            <p:nvSpPr>
              <p:cNvPr id="24" name="TextBox 23">
                <a:extLst>
                  <a:ext uri="{FF2B5EF4-FFF2-40B4-BE49-F238E27FC236}">
                    <a16:creationId xmlns:a16="http://schemas.microsoft.com/office/drawing/2014/main" id="{19DCB207-A4E7-7865-5B4D-08FD71094DFA}"/>
                  </a:ext>
                </a:extLst>
              </p:cNvPr>
              <p:cNvSpPr txBox="1"/>
              <p:nvPr/>
            </p:nvSpPr>
            <p:spPr>
              <a:xfrm>
                <a:off x="866774" y="4759822"/>
                <a:ext cx="2146447" cy="400110"/>
              </a:xfrm>
              <a:prstGeom prst="rect">
                <a:avLst/>
              </a:prstGeom>
              <a:noFill/>
            </p:spPr>
            <p:txBody>
              <a:bodyPr wrap="square" rtlCol="0">
                <a:spAutoFit/>
              </a:bodyPr>
              <a:lstStyle/>
              <a:p>
                <a:r>
                  <a:rPr lang="en-GB" sz="1000" b="1">
                    <a:solidFill>
                      <a:srgbClr val="333333"/>
                    </a:solidFill>
                  </a:rPr>
                  <a:t>5. </a:t>
                </a:r>
                <a:r>
                  <a:rPr lang="en-GB" sz="1000">
                    <a:solidFill>
                      <a:srgbClr val="333333"/>
                    </a:solidFill>
                  </a:rPr>
                  <a:t>Choose </a:t>
                </a:r>
                <a:r>
                  <a:rPr lang="en-GB" sz="1000" b="0">
                    <a:solidFill>
                      <a:srgbClr val="333333"/>
                    </a:solidFill>
                    <a:latin typeface="Arial" panose="020B0604020202020204" pitchFamily="34" charset="0"/>
                  </a:rPr>
                  <a:t>Picture Colour </a:t>
                </a:r>
                <a:r>
                  <a:rPr lang="en-GB" sz="1000">
                    <a:solidFill>
                      <a:srgbClr val="333333"/>
                    </a:solidFill>
                  </a:rPr>
                  <a:t>to adjust the Saturation, Tone, and Colour.</a:t>
                </a:r>
              </a:p>
            </p:txBody>
          </p:sp>
          <p:sp>
            <p:nvSpPr>
              <p:cNvPr id="25" name="TextBox 24">
                <a:extLst>
                  <a:ext uri="{FF2B5EF4-FFF2-40B4-BE49-F238E27FC236}">
                    <a16:creationId xmlns:a16="http://schemas.microsoft.com/office/drawing/2014/main" id="{02C851AC-769C-17F6-AEE1-DC00CF80F848}"/>
                  </a:ext>
                </a:extLst>
              </p:cNvPr>
              <p:cNvSpPr txBox="1"/>
              <p:nvPr/>
            </p:nvSpPr>
            <p:spPr>
              <a:xfrm>
                <a:off x="866774" y="5360117"/>
                <a:ext cx="2146447" cy="861774"/>
              </a:xfrm>
              <a:prstGeom prst="rect">
                <a:avLst/>
              </a:prstGeom>
              <a:noFill/>
            </p:spPr>
            <p:txBody>
              <a:bodyPr wrap="square" rtlCol="0">
                <a:spAutoFit/>
              </a:bodyPr>
              <a:lstStyle/>
              <a:p>
                <a:r>
                  <a:rPr lang="en-GB" sz="1000" b="1">
                    <a:solidFill>
                      <a:srgbClr val="333333"/>
                    </a:solidFill>
                  </a:rPr>
                  <a:t>6. </a:t>
                </a:r>
                <a:r>
                  <a:rPr lang="en-GB" sz="1000">
                    <a:solidFill>
                      <a:srgbClr val="333333"/>
                    </a:solidFill>
                  </a:rPr>
                  <a:t>Choose </a:t>
                </a:r>
                <a:r>
                  <a:rPr lang="en-GB" sz="1000" b="0">
                    <a:solidFill>
                      <a:srgbClr val="333333"/>
                    </a:solidFill>
                    <a:latin typeface="Arial" panose="020B0604020202020204" pitchFamily="34" charset="0"/>
                  </a:rPr>
                  <a:t>Picture Correction </a:t>
                </a:r>
                <a:r>
                  <a:rPr lang="en-GB" sz="1000">
                    <a:solidFill>
                      <a:srgbClr val="333333"/>
                    </a:solidFill>
                  </a:rPr>
                  <a:t>to adjust the Sharpness, Brightness, and Contrast.</a:t>
                </a:r>
              </a:p>
              <a:p>
                <a:endParaRPr lang="en-GB" sz="1000">
                  <a:solidFill>
                    <a:srgbClr val="333333"/>
                  </a:solidFill>
                </a:endParaRPr>
              </a:p>
              <a:p>
                <a:endParaRPr lang="en-GB" sz="1000">
                  <a:solidFill>
                    <a:srgbClr val="333333"/>
                  </a:solidFill>
                </a:endParaRPr>
              </a:p>
            </p:txBody>
          </p:sp>
          <p:sp>
            <p:nvSpPr>
              <p:cNvPr id="26" name="TextBox 25">
                <a:extLst>
                  <a:ext uri="{FF2B5EF4-FFF2-40B4-BE49-F238E27FC236}">
                    <a16:creationId xmlns:a16="http://schemas.microsoft.com/office/drawing/2014/main" id="{843C3148-82DC-1C09-30CF-53930ACBA9B0}"/>
                  </a:ext>
                </a:extLst>
              </p:cNvPr>
              <p:cNvSpPr txBox="1"/>
              <p:nvPr/>
            </p:nvSpPr>
            <p:spPr>
              <a:xfrm>
                <a:off x="1072610" y="1179173"/>
                <a:ext cx="1734772" cy="461665"/>
              </a:xfrm>
              <a:prstGeom prst="rect">
                <a:avLst/>
              </a:prstGeom>
              <a:noFill/>
            </p:spPr>
            <p:txBody>
              <a:bodyPr wrap="square" rtlCol="0">
                <a:spAutoFit/>
              </a:bodyPr>
              <a:lstStyle/>
              <a:p>
                <a:pPr algn="ctr"/>
                <a:r>
                  <a:rPr lang="en-GB" sz="1200">
                    <a:solidFill>
                      <a:srgbClr val="333333"/>
                    </a:solidFill>
                    <a:latin typeface="+mn-lt"/>
                  </a:rPr>
                  <a:t>HOW TO INSERT AN IMAGE</a:t>
                </a:r>
              </a:p>
            </p:txBody>
          </p:sp>
          <p:sp>
            <p:nvSpPr>
              <p:cNvPr id="37" name="TextBox 36">
                <a:extLst>
                  <a:ext uri="{FF2B5EF4-FFF2-40B4-BE49-F238E27FC236}">
                    <a16:creationId xmlns:a16="http://schemas.microsoft.com/office/drawing/2014/main" id="{926A5636-D26F-8D5D-E878-E522ACB20540}"/>
                  </a:ext>
                </a:extLst>
              </p:cNvPr>
              <p:cNvSpPr txBox="1"/>
              <p:nvPr userDrawn="1"/>
            </p:nvSpPr>
            <p:spPr>
              <a:xfrm>
                <a:off x="866775" y="1759910"/>
                <a:ext cx="2087197" cy="400110"/>
              </a:xfrm>
              <a:prstGeom prst="rect">
                <a:avLst/>
              </a:prstGeom>
              <a:noFill/>
            </p:spPr>
            <p:txBody>
              <a:bodyPr wrap="square" rtlCol="0">
                <a:spAutoFit/>
              </a:bodyPr>
              <a:lstStyle/>
              <a:p>
                <a:r>
                  <a:rPr lang="en-GB" sz="1000" b="1">
                    <a:solidFill>
                      <a:srgbClr val="333333"/>
                    </a:solidFill>
                  </a:rPr>
                  <a:t>1. </a:t>
                </a:r>
                <a:r>
                  <a:rPr lang="en-GB" sz="1000">
                    <a:solidFill>
                      <a:srgbClr val="333333"/>
                    </a:solidFill>
                  </a:rPr>
                  <a:t>If there is already an image present, </a:t>
                </a:r>
                <a:r>
                  <a:rPr lang="en-GB" sz="1000">
                    <a:solidFill>
                      <a:srgbClr val="333333"/>
                    </a:solidFill>
                    <a:latin typeface="Arial" panose="020B0604020202020204" pitchFamily="34" charset="0"/>
                  </a:rPr>
                  <a:t>delete this first.</a:t>
                </a:r>
              </a:p>
            </p:txBody>
          </p:sp>
        </p:grpSp>
        <p:sp>
          <p:nvSpPr>
            <p:cNvPr id="18" name="TextBox 17">
              <a:extLst>
                <a:ext uri="{FF2B5EF4-FFF2-40B4-BE49-F238E27FC236}">
                  <a16:creationId xmlns:a16="http://schemas.microsoft.com/office/drawing/2014/main" id="{EC41A4E7-D34D-3AFB-37AC-660A41CEA3FD}"/>
                </a:ext>
              </a:extLst>
            </p:cNvPr>
            <p:cNvSpPr txBox="1"/>
            <p:nvPr userDrawn="1"/>
          </p:nvSpPr>
          <p:spPr>
            <a:xfrm>
              <a:off x="12316146" y="4885855"/>
              <a:ext cx="2146447" cy="553998"/>
            </a:xfrm>
            <a:prstGeom prst="rect">
              <a:avLst/>
            </a:prstGeom>
            <a:noFill/>
          </p:spPr>
          <p:txBody>
            <a:bodyPr wrap="square" rtlCol="0">
              <a:spAutoFit/>
            </a:bodyPr>
            <a:lstStyle/>
            <a:p>
              <a:r>
                <a:rPr lang="en-GB" sz="1000" b="1">
                  <a:solidFill>
                    <a:srgbClr val="333333"/>
                  </a:solidFill>
                </a:rPr>
                <a:t>7. </a:t>
              </a:r>
              <a:r>
                <a:rPr lang="en-GB" sz="1000">
                  <a:solidFill>
                    <a:srgbClr val="333333"/>
                  </a:solidFill>
                </a:rPr>
                <a:t>Once you are happy with your image, right click on it and select ‘</a:t>
              </a:r>
              <a:r>
                <a:rPr lang="en-GB" sz="1000" b="0">
                  <a:solidFill>
                    <a:srgbClr val="333333"/>
                  </a:solidFill>
                  <a:latin typeface="Arial" panose="020B0604020202020204" pitchFamily="34" charset="0"/>
                </a:rPr>
                <a:t>Send to back</a:t>
              </a:r>
              <a:r>
                <a:rPr lang="en-GB" sz="1000">
                  <a:solidFill>
                    <a:srgbClr val="333333"/>
                  </a:solidFill>
                </a:rPr>
                <a:t>’. </a:t>
              </a:r>
              <a:endParaRPr lang="en-GB" sz="1000">
                <a:solidFill>
                  <a:srgbClr val="333333"/>
                </a:solidFill>
                <a:latin typeface="Arial" panose="020B0604020202020204" pitchFamily="34" charset="0"/>
              </a:endParaRPr>
            </a:p>
          </p:txBody>
        </p:sp>
      </p:grpSp>
      <p:pic>
        <p:nvPicPr>
          <p:cNvPr id="2" name="Graphic 1">
            <a:extLst>
              <a:ext uri="{FF2B5EF4-FFF2-40B4-BE49-F238E27FC236}">
                <a16:creationId xmlns:a16="http://schemas.microsoft.com/office/drawing/2014/main" id="{3FF1ED87-B284-AA9F-8D19-63661E341E26}"/>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954264" y="449778"/>
            <a:ext cx="566076" cy="566223"/>
          </a:xfrm>
          <a:prstGeom prst="rect">
            <a:avLst/>
          </a:prstGeom>
        </p:spPr>
      </p:pic>
      <p:sp>
        <p:nvSpPr>
          <p:cNvPr id="7" name="Footer Placeholder 4">
            <a:extLst>
              <a:ext uri="{FF2B5EF4-FFF2-40B4-BE49-F238E27FC236}">
                <a16:creationId xmlns:a16="http://schemas.microsoft.com/office/drawing/2014/main" id="{9FD677D8-90B4-1423-1D4E-8F96121282AA}"/>
              </a:ext>
            </a:extLst>
          </p:cNvPr>
          <p:cNvSpPr>
            <a:spLocks noGrp="1"/>
          </p:cNvSpPr>
          <p:nvPr>
            <p:ph type="ftr" sz="quarter" idx="3"/>
          </p:nvPr>
        </p:nvSpPr>
        <p:spPr>
          <a:xfrm rot="5400000">
            <a:off x="8770654" y="3198629"/>
            <a:ext cx="6616800" cy="219543"/>
          </a:xfrm>
          <a:prstGeom prst="rect">
            <a:avLst/>
          </a:prstGeom>
          <a:solidFill>
            <a:schemeClr val="accent1"/>
          </a:solidFill>
        </p:spPr>
        <p:txBody>
          <a:bodyPr wrap="square" rtlCol="0" anchor="ctr">
            <a:noAutofit/>
          </a:bodyPr>
          <a:lstStyle>
            <a:lvl1pPr algn="ctr">
              <a:lnSpc>
                <a:spcPct val="100000"/>
              </a:lnSpc>
              <a:spcAft>
                <a:spcPts val="1200"/>
              </a:spcAft>
              <a:defRPr lang="en-GB" sz="900" b="0" spc="100" baseline="0" smtClean="0"/>
            </a:lvl1pPr>
          </a:lstStyle>
          <a:p>
            <a:r>
              <a:rPr lang="en-IN"/>
              <a:t>SECTION TITLE</a:t>
            </a:r>
          </a:p>
        </p:txBody>
      </p:sp>
      <p:sp>
        <p:nvSpPr>
          <p:cNvPr id="9" name="Slide Number Placeholder 46">
            <a:extLst>
              <a:ext uri="{FF2B5EF4-FFF2-40B4-BE49-F238E27FC236}">
                <a16:creationId xmlns:a16="http://schemas.microsoft.com/office/drawing/2014/main" id="{8122ADD7-B52F-3B0F-D5FE-C555040A3B0A}"/>
              </a:ext>
            </a:extLst>
          </p:cNvPr>
          <p:cNvSpPr>
            <a:spLocks noGrp="1"/>
          </p:cNvSpPr>
          <p:nvPr>
            <p:ph type="sldNum" sz="quarter" idx="34"/>
          </p:nvPr>
        </p:nvSpPr>
        <p:spPr>
          <a:xfrm>
            <a:off x="11967901" y="6617924"/>
            <a:ext cx="220924" cy="240077"/>
          </a:xfrm>
          <a:prstGeom prst="rect">
            <a:avLst/>
          </a:prstGeom>
          <a:solidFill>
            <a:schemeClr val="accent1"/>
          </a:solidFill>
        </p:spPr>
        <p:txBody>
          <a:bodyPr/>
          <a:lstStyle/>
          <a:p>
            <a:fld id="{BB07EAE1-021A-493C-B07F-6FE9E5D11BEB}" type="slidenum">
              <a:rPr lang="en-GB" smtClean="0"/>
              <a:pPr/>
              <a:t>‹#›</a:t>
            </a:fld>
            <a:endParaRPr lang="en-GB"/>
          </a:p>
        </p:txBody>
      </p:sp>
    </p:spTree>
    <p:custDataLst>
      <p:tags r:id="rId1"/>
    </p:custDataLst>
    <p:extLst>
      <p:ext uri="{BB962C8B-B14F-4D97-AF65-F5344CB8AC3E}">
        <p14:creationId xmlns:p14="http://schemas.microsoft.com/office/powerpoint/2010/main" val="1648485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preserve="1" userDrawn="1">
  <p:cSld name="Key message with yellow box &amp; image">
    <p:spTree>
      <p:nvGrpSpPr>
        <p:cNvPr id="1" name=""/>
        <p:cNvGrpSpPr/>
        <p:nvPr/>
      </p:nvGrpSpPr>
      <p:grpSpPr>
        <a:xfrm>
          <a:off x="0" y="0"/>
          <a:ext cx="0" cy="0"/>
          <a:chOff x="0" y="0"/>
          <a:chExt cx="0" cy="0"/>
        </a:xfrm>
      </p:grpSpPr>
      <p:sp>
        <p:nvSpPr>
          <p:cNvPr id="14" name="Text Placeholder 13">
            <a:extLst>
              <a:ext uri="{FF2B5EF4-FFF2-40B4-BE49-F238E27FC236}">
                <a16:creationId xmlns:a16="http://schemas.microsoft.com/office/drawing/2014/main" id="{E0E4B4B2-978F-A42D-BAA4-E93EE4F99A78}"/>
              </a:ext>
            </a:extLst>
          </p:cNvPr>
          <p:cNvSpPr>
            <a:spLocks noGrp="1"/>
          </p:cNvSpPr>
          <p:nvPr>
            <p:ph type="body" sz="quarter" idx="49" hasCustomPrompt="1"/>
          </p:nvPr>
        </p:nvSpPr>
        <p:spPr>
          <a:xfrm>
            <a:off x="6094413" y="1219200"/>
            <a:ext cx="4309620" cy="4278822"/>
          </a:xfrm>
          <a:blipFill dpi="0" rotWithShape="1">
            <a:blip r:embed="rId3">
              <a:extLst>
                <a:ext uri="{28A0092B-C50C-407E-A947-70E740481C1C}">
                  <a14:useLocalDpi xmlns:a14="http://schemas.microsoft.com/office/drawing/2010/main"/>
                </a:ext>
              </a:extLst>
            </a:blip>
            <a:srcRect/>
            <a:tile tx="0" ty="0" sx="70000" sy="70000" flip="none" algn="tl"/>
          </a:blipFill>
        </p:spPr>
        <p:txBody>
          <a:bodyPr/>
          <a:lstStyle>
            <a:lvl1pPr>
              <a:defRPr>
                <a:solidFill>
                  <a:schemeClr val="accent1"/>
                </a:solidFill>
              </a:defRPr>
            </a:lvl1pPr>
          </a:lstStyle>
          <a:p>
            <a:pPr lvl="0"/>
            <a:r>
              <a:rPr lang="en-US"/>
              <a:t> </a:t>
            </a:r>
          </a:p>
        </p:txBody>
      </p:sp>
      <p:sp>
        <p:nvSpPr>
          <p:cNvPr id="8" name="Picture Placeholder 7">
            <a:extLst>
              <a:ext uri="{FF2B5EF4-FFF2-40B4-BE49-F238E27FC236}">
                <a16:creationId xmlns:a16="http://schemas.microsoft.com/office/drawing/2014/main" id="{C8A2D7DB-4A87-6DE0-FC3F-DF11FD71BA74}"/>
              </a:ext>
            </a:extLst>
          </p:cNvPr>
          <p:cNvSpPr>
            <a:spLocks noGrp="1"/>
          </p:cNvSpPr>
          <p:nvPr>
            <p:ph type="pic" sz="quarter" idx="48"/>
          </p:nvPr>
        </p:nvSpPr>
        <p:spPr>
          <a:xfrm>
            <a:off x="0" y="0"/>
            <a:ext cx="12188825" cy="6858000"/>
          </a:xfrm>
        </p:spPr>
        <p:txBody>
          <a:bodyPr anchor="ctr"/>
          <a:lstStyle>
            <a:lvl1pPr algn="ctr">
              <a:defRPr/>
            </a:lvl1pPr>
          </a:lstStyle>
          <a:p>
            <a:r>
              <a:rPr lang="en-US"/>
              <a:t>Click icon to add picture</a:t>
            </a:r>
            <a:endParaRPr lang="en-GB"/>
          </a:p>
        </p:txBody>
      </p:sp>
      <p:sp>
        <p:nvSpPr>
          <p:cNvPr id="12" name="Text Placeholder 9">
            <a:extLst>
              <a:ext uri="{FF2B5EF4-FFF2-40B4-BE49-F238E27FC236}">
                <a16:creationId xmlns:a16="http://schemas.microsoft.com/office/drawing/2014/main" id="{55C69A34-714A-F49C-168F-A21DD80BF8E0}"/>
              </a:ext>
            </a:extLst>
          </p:cNvPr>
          <p:cNvSpPr>
            <a:spLocks noGrp="1"/>
          </p:cNvSpPr>
          <p:nvPr>
            <p:ph type="body" sz="quarter" idx="14" hasCustomPrompt="1"/>
          </p:nvPr>
        </p:nvSpPr>
        <p:spPr>
          <a:xfrm>
            <a:off x="6192358" y="1359979"/>
            <a:ext cx="4102846" cy="4028450"/>
          </a:xfrm>
        </p:spPr>
        <p:txBody>
          <a:bodyPr anchor="ctr"/>
          <a:lstStyle>
            <a:lvl1pPr algn="l">
              <a:defRPr sz="3999" cap="none" baseline="0">
                <a:solidFill>
                  <a:schemeClr val="tx1"/>
                </a:solidFill>
                <a:latin typeface="Arial" panose="020B0604020202020204" pitchFamily="34" charset="0"/>
              </a:defRPr>
            </a:lvl1pPr>
            <a:lvl2pPr marL="0" indent="0" algn="l">
              <a:buNone/>
              <a:defRPr sz="1999" cap="none" baseline="0">
                <a:solidFill>
                  <a:schemeClr val="tx1"/>
                </a:solidFill>
                <a:latin typeface="+mj-lt"/>
              </a:defRPr>
            </a:lvl2pPr>
            <a:lvl3pPr>
              <a:defRPr cap="all" baseline="0">
                <a:solidFill>
                  <a:schemeClr val="bg2"/>
                </a:solidFill>
                <a:latin typeface="Gotham Medium" panose="02000604030000020004" pitchFamily="50" charset="0"/>
              </a:defRPr>
            </a:lvl3pPr>
            <a:lvl4pPr>
              <a:defRPr cap="all" baseline="0">
                <a:solidFill>
                  <a:schemeClr val="bg2"/>
                </a:solidFill>
                <a:latin typeface="Gotham Medium" panose="02000604030000020004" pitchFamily="50" charset="0"/>
              </a:defRPr>
            </a:lvl4pPr>
            <a:lvl5pPr>
              <a:defRPr cap="all" baseline="0">
                <a:solidFill>
                  <a:schemeClr val="bg2"/>
                </a:solidFill>
                <a:latin typeface="Gotham Medium" panose="02000604030000020004" pitchFamily="50" charset="0"/>
              </a:defRPr>
            </a:lvl5pPr>
          </a:lstStyle>
          <a:p>
            <a:pPr lvl="0"/>
            <a:r>
              <a:rPr lang="en-GB"/>
              <a:t>Insert quote</a:t>
            </a:r>
          </a:p>
          <a:p>
            <a:pPr lvl="1"/>
            <a:r>
              <a:rPr lang="en-GB"/>
              <a:t>Insert text</a:t>
            </a:r>
          </a:p>
        </p:txBody>
      </p:sp>
      <p:grpSp>
        <p:nvGrpSpPr>
          <p:cNvPr id="3" name="Group 2">
            <a:extLst>
              <a:ext uri="{FF2B5EF4-FFF2-40B4-BE49-F238E27FC236}">
                <a16:creationId xmlns:a16="http://schemas.microsoft.com/office/drawing/2014/main" id="{30BB9792-3737-0BE3-7F32-3AF766458E60}"/>
              </a:ext>
            </a:extLst>
          </p:cNvPr>
          <p:cNvGrpSpPr/>
          <p:nvPr userDrawn="1"/>
        </p:nvGrpSpPr>
        <p:grpSpPr>
          <a:xfrm>
            <a:off x="12284372" y="0"/>
            <a:ext cx="2174455" cy="5486150"/>
            <a:chOff x="12287572" y="0"/>
            <a:chExt cx="2175021" cy="5486150"/>
          </a:xfrm>
        </p:grpSpPr>
        <p:grpSp>
          <p:nvGrpSpPr>
            <p:cNvPr id="6" name="Group 5">
              <a:extLst>
                <a:ext uri="{FF2B5EF4-FFF2-40B4-BE49-F238E27FC236}">
                  <a16:creationId xmlns:a16="http://schemas.microsoft.com/office/drawing/2014/main" id="{F668F657-B8B4-C89B-740E-CDC7BB969B59}"/>
                </a:ext>
              </a:extLst>
            </p:cNvPr>
            <p:cNvGrpSpPr/>
            <p:nvPr/>
          </p:nvGrpSpPr>
          <p:grpSpPr>
            <a:xfrm>
              <a:off x="12287572" y="0"/>
              <a:ext cx="2175021" cy="4839558"/>
              <a:chOff x="838200" y="1150069"/>
              <a:chExt cx="2175021" cy="4839558"/>
            </a:xfrm>
          </p:grpSpPr>
          <p:sp>
            <p:nvSpPr>
              <p:cNvPr id="25" name="Rectangle 24">
                <a:extLst>
                  <a:ext uri="{FF2B5EF4-FFF2-40B4-BE49-F238E27FC236}">
                    <a16:creationId xmlns:a16="http://schemas.microsoft.com/office/drawing/2014/main" id="{C38D9B20-914C-D9DA-86DD-1161FC24838D}"/>
                  </a:ext>
                </a:extLst>
              </p:cNvPr>
              <p:cNvSpPr/>
              <p:nvPr/>
            </p:nvSpPr>
            <p:spPr>
              <a:xfrm>
                <a:off x="838200" y="1150069"/>
                <a:ext cx="2146445" cy="4839558"/>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333333"/>
                  </a:solidFill>
                </a:endParaRPr>
              </a:p>
            </p:txBody>
          </p:sp>
          <p:sp>
            <p:nvSpPr>
              <p:cNvPr id="26" name="Rectangle 25">
                <a:extLst>
                  <a:ext uri="{FF2B5EF4-FFF2-40B4-BE49-F238E27FC236}">
                    <a16:creationId xmlns:a16="http://schemas.microsoft.com/office/drawing/2014/main" id="{968E436F-DEA3-8C53-E864-E33A1C8B91FF}"/>
                  </a:ext>
                </a:extLst>
              </p:cNvPr>
              <p:cNvSpPr/>
              <p:nvPr/>
            </p:nvSpPr>
            <p:spPr>
              <a:xfrm flipV="1">
                <a:off x="838200" y="1150069"/>
                <a:ext cx="2146445" cy="52016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799">
                  <a:solidFill>
                    <a:srgbClr val="333333"/>
                  </a:solidFill>
                </a:endParaRPr>
              </a:p>
            </p:txBody>
          </p:sp>
          <p:sp>
            <p:nvSpPr>
              <p:cNvPr id="27" name="TextBox 26">
                <a:extLst>
                  <a:ext uri="{FF2B5EF4-FFF2-40B4-BE49-F238E27FC236}">
                    <a16:creationId xmlns:a16="http://schemas.microsoft.com/office/drawing/2014/main" id="{3A5A6ACF-0B3A-71FD-285F-18A4CF9C15B8}"/>
                  </a:ext>
                </a:extLst>
              </p:cNvPr>
              <p:cNvSpPr txBox="1"/>
              <p:nvPr/>
            </p:nvSpPr>
            <p:spPr>
              <a:xfrm>
                <a:off x="866775" y="2189496"/>
                <a:ext cx="2087197" cy="553998"/>
              </a:xfrm>
              <a:prstGeom prst="rect">
                <a:avLst/>
              </a:prstGeom>
              <a:noFill/>
            </p:spPr>
            <p:txBody>
              <a:bodyPr wrap="square" rtlCol="0">
                <a:spAutoFit/>
              </a:bodyPr>
              <a:lstStyle/>
              <a:p>
                <a:r>
                  <a:rPr lang="en-GB" sz="1000" b="1">
                    <a:solidFill>
                      <a:srgbClr val="333333"/>
                    </a:solidFill>
                  </a:rPr>
                  <a:t>2. </a:t>
                </a:r>
                <a:r>
                  <a:rPr lang="en-GB" sz="1000">
                    <a:solidFill>
                      <a:srgbClr val="333333"/>
                    </a:solidFill>
                  </a:rPr>
                  <a:t>Click on the </a:t>
                </a:r>
                <a:r>
                  <a:rPr lang="en-GB" sz="1000" b="0">
                    <a:solidFill>
                      <a:srgbClr val="333333"/>
                    </a:solidFill>
                    <a:latin typeface="Arial" panose="020B0604020202020204" pitchFamily="34" charset="0"/>
                  </a:rPr>
                  <a:t>icon</a:t>
                </a:r>
                <a:r>
                  <a:rPr lang="en-GB" sz="1000">
                    <a:solidFill>
                      <a:srgbClr val="333333"/>
                    </a:solidFill>
                  </a:rPr>
                  <a:t> in the middle of the placeholder and choose the image from your computer.</a:t>
                </a:r>
              </a:p>
            </p:txBody>
          </p:sp>
          <p:sp>
            <p:nvSpPr>
              <p:cNvPr id="28" name="TextBox 27">
                <a:extLst>
                  <a:ext uri="{FF2B5EF4-FFF2-40B4-BE49-F238E27FC236}">
                    <a16:creationId xmlns:a16="http://schemas.microsoft.com/office/drawing/2014/main" id="{0C57071D-8B28-C50D-4BF3-0DFCBEB62763}"/>
                  </a:ext>
                </a:extLst>
              </p:cNvPr>
              <p:cNvSpPr txBox="1"/>
              <p:nvPr/>
            </p:nvSpPr>
            <p:spPr>
              <a:xfrm>
                <a:off x="866774" y="2943679"/>
                <a:ext cx="2146447" cy="553998"/>
              </a:xfrm>
              <a:prstGeom prst="rect">
                <a:avLst/>
              </a:prstGeom>
              <a:noFill/>
            </p:spPr>
            <p:txBody>
              <a:bodyPr wrap="square" rtlCol="0">
                <a:spAutoFit/>
              </a:bodyPr>
              <a:lstStyle/>
              <a:p>
                <a:r>
                  <a:rPr lang="en-GB" sz="1000" b="1">
                    <a:solidFill>
                      <a:srgbClr val="333333"/>
                    </a:solidFill>
                  </a:rPr>
                  <a:t>3. </a:t>
                </a:r>
                <a:r>
                  <a:rPr lang="en-GB" sz="1000">
                    <a:solidFill>
                      <a:srgbClr val="333333"/>
                    </a:solidFill>
                  </a:rPr>
                  <a:t>Click on the </a:t>
                </a:r>
                <a:r>
                  <a:rPr lang="en-GB" sz="1000" b="0">
                    <a:solidFill>
                      <a:srgbClr val="333333"/>
                    </a:solidFill>
                    <a:latin typeface="Arial" panose="020B0604020202020204" pitchFamily="34" charset="0"/>
                  </a:rPr>
                  <a:t>Format Picture </a:t>
                </a:r>
                <a:r>
                  <a:rPr lang="en-GB" sz="1000">
                    <a:solidFill>
                      <a:srgbClr val="333333"/>
                    </a:solidFill>
                  </a:rPr>
                  <a:t>tab in the ribbon and use the tools to edit the image.</a:t>
                </a:r>
              </a:p>
            </p:txBody>
          </p:sp>
          <p:sp>
            <p:nvSpPr>
              <p:cNvPr id="29" name="TextBox 28">
                <a:extLst>
                  <a:ext uri="{FF2B5EF4-FFF2-40B4-BE49-F238E27FC236}">
                    <a16:creationId xmlns:a16="http://schemas.microsoft.com/office/drawing/2014/main" id="{74E4F20B-CF24-05A8-9E94-7BA18CF8093D}"/>
                  </a:ext>
                </a:extLst>
              </p:cNvPr>
              <p:cNvSpPr txBox="1"/>
              <p:nvPr/>
            </p:nvSpPr>
            <p:spPr>
              <a:xfrm>
                <a:off x="866773" y="3543974"/>
                <a:ext cx="2146447" cy="1169551"/>
              </a:xfrm>
              <a:prstGeom prst="rect">
                <a:avLst/>
              </a:prstGeom>
              <a:noFill/>
            </p:spPr>
            <p:txBody>
              <a:bodyPr wrap="square" rtlCol="0">
                <a:spAutoFit/>
              </a:bodyPr>
              <a:lstStyle/>
              <a:p>
                <a:r>
                  <a:rPr lang="en-GB" sz="1000" b="1">
                    <a:solidFill>
                      <a:srgbClr val="333333"/>
                    </a:solidFill>
                  </a:rPr>
                  <a:t>4. </a:t>
                </a:r>
                <a:r>
                  <a:rPr lang="en-GB" sz="1000">
                    <a:solidFill>
                      <a:srgbClr val="333333"/>
                    </a:solidFill>
                  </a:rPr>
                  <a:t>Choose </a:t>
                </a:r>
                <a:r>
                  <a:rPr lang="en-GB" sz="1000" b="0">
                    <a:solidFill>
                      <a:srgbClr val="333333"/>
                    </a:solidFill>
                    <a:latin typeface="Arial" panose="020B0604020202020204" pitchFamily="34" charset="0"/>
                  </a:rPr>
                  <a:t>Crop</a:t>
                </a:r>
                <a:r>
                  <a:rPr lang="en-GB" sz="1000">
                    <a:solidFill>
                      <a:srgbClr val="333333"/>
                    </a:solidFill>
                  </a:rPr>
                  <a:t> to resize and move the image within the placeholder, using the white circles in the corners of the image. Click on the drop down arrow and choose </a:t>
                </a:r>
                <a:r>
                  <a:rPr lang="en-GB" sz="1000" b="0">
                    <a:solidFill>
                      <a:srgbClr val="333333"/>
                    </a:solidFill>
                    <a:latin typeface="Arial" panose="020B0604020202020204" pitchFamily="34" charset="0"/>
                  </a:rPr>
                  <a:t>Fit </a:t>
                </a:r>
                <a:r>
                  <a:rPr lang="en-GB" sz="1000">
                    <a:solidFill>
                      <a:srgbClr val="333333"/>
                    </a:solidFill>
                  </a:rPr>
                  <a:t>to fit the image to the placeholder.</a:t>
                </a:r>
              </a:p>
            </p:txBody>
          </p:sp>
          <p:sp>
            <p:nvSpPr>
              <p:cNvPr id="30" name="TextBox 29">
                <a:extLst>
                  <a:ext uri="{FF2B5EF4-FFF2-40B4-BE49-F238E27FC236}">
                    <a16:creationId xmlns:a16="http://schemas.microsoft.com/office/drawing/2014/main" id="{7113B816-37A7-4B8F-C700-A0D622FB8613}"/>
                  </a:ext>
                </a:extLst>
              </p:cNvPr>
              <p:cNvSpPr txBox="1"/>
              <p:nvPr/>
            </p:nvSpPr>
            <p:spPr>
              <a:xfrm>
                <a:off x="866774" y="4759822"/>
                <a:ext cx="2146447" cy="400110"/>
              </a:xfrm>
              <a:prstGeom prst="rect">
                <a:avLst/>
              </a:prstGeom>
              <a:noFill/>
            </p:spPr>
            <p:txBody>
              <a:bodyPr wrap="square" rtlCol="0">
                <a:spAutoFit/>
              </a:bodyPr>
              <a:lstStyle/>
              <a:p>
                <a:r>
                  <a:rPr lang="en-GB" sz="1000" b="1">
                    <a:solidFill>
                      <a:srgbClr val="333333"/>
                    </a:solidFill>
                  </a:rPr>
                  <a:t>5. </a:t>
                </a:r>
                <a:r>
                  <a:rPr lang="en-GB" sz="1000">
                    <a:solidFill>
                      <a:srgbClr val="333333"/>
                    </a:solidFill>
                  </a:rPr>
                  <a:t>Choose </a:t>
                </a:r>
                <a:r>
                  <a:rPr lang="en-GB" sz="1000" b="0">
                    <a:solidFill>
                      <a:srgbClr val="333333"/>
                    </a:solidFill>
                    <a:latin typeface="Arial" panose="020B0604020202020204" pitchFamily="34" charset="0"/>
                  </a:rPr>
                  <a:t>Picture Colour </a:t>
                </a:r>
                <a:r>
                  <a:rPr lang="en-GB" sz="1000">
                    <a:solidFill>
                      <a:srgbClr val="333333"/>
                    </a:solidFill>
                  </a:rPr>
                  <a:t>to adjust the Saturation, Tone, and Colour.</a:t>
                </a:r>
              </a:p>
            </p:txBody>
          </p:sp>
          <p:sp>
            <p:nvSpPr>
              <p:cNvPr id="31" name="TextBox 30">
                <a:extLst>
                  <a:ext uri="{FF2B5EF4-FFF2-40B4-BE49-F238E27FC236}">
                    <a16:creationId xmlns:a16="http://schemas.microsoft.com/office/drawing/2014/main" id="{B50D6C88-3586-CAA5-EFD4-677DEA13EA03}"/>
                  </a:ext>
                </a:extLst>
              </p:cNvPr>
              <p:cNvSpPr txBox="1"/>
              <p:nvPr/>
            </p:nvSpPr>
            <p:spPr>
              <a:xfrm>
                <a:off x="866774" y="5360117"/>
                <a:ext cx="2146447" cy="553998"/>
              </a:xfrm>
              <a:prstGeom prst="rect">
                <a:avLst/>
              </a:prstGeom>
              <a:noFill/>
            </p:spPr>
            <p:txBody>
              <a:bodyPr wrap="square" rtlCol="0">
                <a:spAutoFit/>
              </a:bodyPr>
              <a:lstStyle/>
              <a:p>
                <a:r>
                  <a:rPr lang="en-GB" sz="1000" b="1">
                    <a:solidFill>
                      <a:srgbClr val="333333"/>
                    </a:solidFill>
                  </a:rPr>
                  <a:t>6. </a:t>
                </a:r>
                <a:r>
                  <a:rPr lang="en-GB" sz="1000">
                    <a:solidFill>
                      <a:srgbClr val="333333"/>
                    </a:solidFill>
                  </a:rPr>
                  <a:t>Choose </a:t>
                </a:r>
                <a:r>
                  <a:rPr lang="en-GB" sz="1000" b="0">
                    <a:solidFill>
                      <a:srgbClr val="333333"/>
                    </a:solidFill>
                    <a:latin typeface="Arial" panose="020B0604020202020204" pitchFamily="34" charset="0"/>
                  </a:rPr>
                  <a:t>Picture Correction </a:t>
                </a:r>
                <a:r>
                  <a:rPr lang="en-GB" sz="1000">
                    <a:solidFill>
                      <a:srgbClr val="333333"/>
                    </a:solidFill>
                  </a:rPr>
                  <a:t>to adjust the Sharpness, Brightness, and Contrast.</a:t>
                </a:r>
              </a:p>
            </p:txBody>
          </p:sp>
          <p:sp>
            <p:nvSpPr>
              <p:cNvPr id="32" name="TextBox 31">
                <a:extLst>
                  <a:ext uri="{FF2B5EF4-FFF2-40B4-BE49-F238E27FC236}">
                    <a16:creationId xmlns:a16="http://schemas.microsoft.com/office/drawing/2014/main" id="{6AD1C204-6B85-A5A3-5F6F-FAA1108E715E}"/>
                  </a:ext>
                </a:extLst>
              </p:cNvPr>
              <p:cNvSpPr txBox="1"/>
              <p:nvPr/>
            </p:nvSpPr>
            <p:spPr>
              <a:xfrm>
                <a:off x="1072610" y="1179173"/>
                <a:ext cx="1734772" cy="461665"/>
              </a:xfrm>
              <a:prstGeom prst="rect">
                <a:avLst/>
              </a:prstGeom>
              <a:noFill/>
            </p:spPr>
            <p:txBody>
              <a:bodyPr wrap="square" rtlCol="0">
                <a:spAutoFit/>
              </a:bodyPr>
              <a:lstStyle/>
              <a:p>
                <a:pPr algn="ctr"/>
                <a:r>
                  <a:rPr lang="en-GB" sz="1200">
                    <a:solidFill>
                      <a:srgbClr val="333333"/>
                    </a:solidFill>
                    <a:latin typeface="+mn-lt"/>
                  </a:rPr>
                  <a:t>HOW TO INSERT AN IMAGE</a:t>
                </a:r>
              </a:p>
            </p:txBody>
          </p:sp>
          <p:sp>
            <p:nvSpPr>
              <p:cNvPr id="33" name="TextBox 32">
                <a:extLst>
                  <a:ext uri="{FF2B5EF4-FFF2-40B4-BE49-F238E27FC236}">
                    <a16:creationId xmlns:a16="http://schemas.microsoft.com/office/drawing/2014/main" id="{FF51F047-639C-9ADD-05CF-B1237617E19F}"/>
                  </a:ext>
                </a:extLst>
              </p:cNvPr>
              <p:cNvSpPr txBox="1"/>
              <p:nvPr/>
            </p:nvSpPr>
            <p:spPr>
              <a:xfrm>
                <a:off x="866775" y="1759910"/>
                <a:ext cx="2087197" cy="400110"/>
              </a:xfrm>
              <a:prstGeom prst="rect">
                <a:avLst/>
              </a:prstGeom>
              <a:noFill/>
            </p:spPr>
            <p:txBody>
              <a:bodyPr wrap="square" rtlCol="0">
                <a:spAutoFit/>
              </a:bodyPr>
              <a:lstStyle/>
              <a:p>
                <a:r>
                  <a:rPr lang="en-GB" sz="1000" b="1">
                    <a:solidFill>
                      <a:srgbClr val="333333"/>
                    </a:solidFill>
                  </a:rPr>
                  <a:t>1. </a:t>
                </a:r>
                <a:r>
                  <a:rPr lang="en-GB" sz="1000">
                    <a:solidFill>
                      <a:srgbClr val="333333"/>
                    </a:solidFill>
                  </a:rPr>
                  <a:t>If there is already an image present, </a:t>
                </a:r>
                <a:r>
                  <a:rPr lang="en-GB" sz="1000">
                    <a:solidFill>
                      <a:srgbClr val="333333"/>
                    </a:solidFill>
                    <a:latin typeface="Arial" panose="020B0604020202020204" pitchFamily="34" charset="0"/>
                  </a:rPr>
                  <a:t>delete this first.</a:t>
                </a:r>
              </a:p>
            </p:txBody>
          </p:sp>
        </p:grpSp>
        <p:grpSp>
          <p:nvGrpSpPr>
            <p:cNvPr id="9" name="Group 8">
              <a:extLst>
                <a:ext uri="{FF2B5EF4-FFF2-40B4-BE49-F238E27FC236}">
                  <a16:creationId xmlns:a16="http://schemas.microsoft.com/office/drawing/2014/main" id="{D1928D54-9C18-0289-6552-D1B0DCE0C11E}"/>
                </a:ext>
              </a:extLst>
            </p:cNvPr>
            <p:cNvGrpSpPr/>
            <p:nvPr userDrawn="1"/>
          </p:nvGrpSpPr>
          <p:grpSpPr>
            <a:xfrm>
              <a:off x="12287572" y="0"/>
              <a:ext cx="2175021" cy="5486150"/>
              <a:chOff x="838200" y="1150069"/>
              <a:chExt cx="2175021" cy="5486150"/>
            </a:xfrm>
          </p:grpSpPr>
          <p:sp>
            <p:nvSpPr>
              <p:cNvPr id="11" name="Rectangle 10">
                <a:extLst>
                  <a:ext uri="{FF2B5EF4-FFF2-40B4-BE49-F238E27FC236}">
                    <a16:creationId xmlns:a16="http://schemas.microsoft.com/office/drawing/2014/main" id="{F0A97BA8-3811-CFB1-D1A8-879802A7AE91}"/>
                  </a:ext>
                </a:extLst>
              </p:cNvPr>
              <p:cNvSpPr/>
              <p:nvPr/>
            </p:nvSpPr>
            <p:spPr>
              <a:xfrm>
                <a:off x="838200" y="1150069"/>
                <a:ext cx="2146445" cy="548615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333333"/>
                  </a:solidFill>
                </a:endParaRPr>
              </a:p>
            </p:txBody>
          </p:sp>
          <p:sp>
            <p:nvSpPr>
              <p:cNvPr id="13" name="Rectangle 12">
                <a:extLst>
                  <a:ext uri="{FF2B5EF4-FFF2-40B4-BE49-F238E27FC236}">
                    <a16:creationId xmlns:a16="http://schemas.microsoft.com/office/drawing/2014/main" id="{BB4A32AE-65CB-9AD8-1E1C-57A800E22B15}"/>
                  </a:ext>
                </a:extLst>
              </p:cNvPr>
              <p:cNvSpPr/>
              <p:nvPr/>
            </p:nvSpPr>
            <p:spPr>
              <a:xfrm flipV="1">
                <a:off x="838200" y="1150069"/>
                <a:ext cx="2146445" cy="52016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799">
                  <a:solidFill>
                    <a:srgbClr val="333333"/>
                  </a:solidFill>
                </a:endParaRPr>
              </a:p>
            </p:txBody>
          </p:sp>
          <p:sp>
            <p:nvSpPr>
              <p:cNvPr id="15" name="TextBox 14">
                <a:extLst>
                  <a:ext uri="{FF2B5EF4-FFF2-40B4-BE49-F238E27FC236}">
                    <a16:creationId xmlns:a16="http://schemas.microsoft.com/office/drawing/2014/main" id="{D0C99945-0085-7A0B-8DE2-7CE4B027756F}"/>
                  </a:ext>
                </a:extLst>
              </p:cNvPr>
              <p:cNvSpPr txBox="1"/>
              <p:nvPr/>
            </p:nvSpPr>
            <p:spPr>
              <a:xfrm>
                <a:off x="866775" y="2189496"/>
                <a:ext cx="2087197" cy="553998"/>
              </a:xfrm>
              <a:prstGeom prst="rect">
                <a:avLst/>
              </a:prstGeom>
              <a:noFill/>
            </p:spPr>
            <p:txBody>
              <a:bodyPr wrap="square" rtlCol="0">
                <a:spAutoFit/>
              </a:bodyPr>
              <a:lstStyle/>
              <a:p>
                <a:r>
                  <a:rPr lang="en-GB" sz="1000" b="1">
                    <a:solidFill>
                      <a:srgbClr val="333333"/>
                    </a:solidFill>
                  </a:rPr>
                  <a:t>2. </a:t>
                </a:r>
                <a:r>
                  <a:rPr lang="en-GB" sz="1000">
                    <a:solidFill>
                      <a:srgbClr val="333333"/>
                    </a:solidFill>
                  </a:rPr>
                  <a:t>Click on the </a:t>
                </a:r>
                <a:r>
                  <a:rPr lang="en-GB" sz="1000" b="0">
                    <a:solidFill>
                      <a:srgbClr val="333333"/>
                    </a:solidFill>
                    <a:latin typeface="Arial" panose="020B0604020202020204" pitchFamily="34" charset="0"/>
                  </a:rPr>
                  <a:t>icon</a:t>
                </a:r>
                <a:r>
                  <a:rPr lang="en-GB" sz="1000">
                    <a:solidFill>
                      <a:srgbClr val="333333"/>
                    </a:solidFill>
                  </a:rPr>
                  <a:t> in the middle of the placeholder and choose the image from your computer.</a:t>
                </a:r>
              </a:p>
            </p:txBody>
          </p:sp>
          <p:sp>
            <p:nvSpPr>
              <p:cNvPr id="16" name="TextBox 15">
                <a:extLst>
                  <a:ext uri="{FF2B5EF4-FFF2-40B4-BE49-F238E27FC236}">
                    <a16:creationId xmlns:a16="http://schemas.microsoft.com/office/drawing/2014/main" id="{8940BE46-A822-6EFE-BBC6-C15BA9F1F492}"/>
                  </a:ext>
                </a:extLst>
              </p:cNvPr>
              <p:cNvSpPr txBox="1"/>
              <p:nvPr/>
            </p:nvSpPr>
            <p:spPr>
              <a:xfrm>
                <a:off x="866774" y="2943679"/>
                <a:ext cx="2146447" cy="553998"/>
              </a:xfrm>
              <a:prstGeom prst="rect">
                <a:avLst/>
              </a:prstGeom>
              <a:noFill/>
            </p:spPr>
            <p:txBody>
              <a:bodyPr wrap="square" rtlCol="0">
                <a:spAutoFit/>
              </a:bodyPr>
              <a:lstStyle/>
              <a:p>
                <a:r>
                  <a:rPr lang="en-GB" sz="1000" b="1">
                    <a:solidFill>
                      <a:srgbClr val="333333"/>
                    </a:solidFill>
                  </a:rPr>
                  <a:t>3. </a:t>
                </a:r>
                <a:r>
                  <a:rPr lang="en-GB" sz="1000">
                    <a:solidFill>
                      <a:srgbClr val="333333"/>
                    </a:solidFill>
                  </a:rPr>
                  <a:t>Click on the </a:t>
                </a:r>
                <a:r>
                  <a:rPr lang="en-GB" sz="1000" b="0">
                    <a:solidFill>
                      <a:srgbClr val="333333"/>
                    </a:solidFill>
                    <a:latin typeface="Arial" panose="020B0604020202020204" pitchFamily="34" charset="0"/>
                  </a:rPr>
                  <a:t>Format Picture </a:t>
                </a:r>
                <a:r>
                  <a:rPr lang="en-GB" sz="1000">
                    <a:solidFill>
                      <a:srgbClr val="333333"/>
                    </a:solidFill>
                  </a:rPr>
                  <a:t>tab in the ribbon and use the tools to edit the image.</a:t>
                </a:r>
              </a:p>
            </p:txBody>
          </p:sp>
          <p:sp>
            <p:nvSpPr>
              <p:cNvPr id="17" name="TextBox 16">
                <a:extLst>
                  <a:ext uri="{FF2B5EF4-FFF2-40B4-BE49-F238E27FC236}">
                    <a16:creationId xmlns:a16="http://schemas.microsoft.com/office/drawing/2014/main" id="{777A3B6C-A6ED-DF92-38F6-29EDB58CB962}"/>
                  </a:ext>
                </a:extLst>
              </p:cNvPr>
              <p:cNvSpPr txBox="1"/>
              <p:nvPr/>
            </p:nvSpPr>
            <p:spPr>
              <a:xfrm>
                <a:off x="866773" y="3543974"/>
                <a:ext cx="2146447" cy="1169551"/>
              </a:xfrm>
              <a:prstGeom prst="rect">
                <a:avLst/>
              </a:prstGeom>
              <a:noFill/>
            </p:spPr>
            <p:txBody>
              <a:bodyPr wrap="square" rtlCol="0">
                <a:spAutoFit/>
              </a:bodyPr>
              <a:lstStyle/>
              <a:p>
                <a:r>
                  <a:rPr lang="en-GB" sz="1000" b="1">
                    <a:solidFill>
                      <a:srgbClr val="333333"/>
                    </a:solidFill>
                  </a:rPr>
                  <a:t>4. </a:t>
                </a:r>
                <a:r>
                  <a:rPr lang="en-GB" sz="1000">
                    <a:solidFill>
                      <a:srgbClr val="333333"/>
                    </a:solidFill>
                  </a:rPr>
                  <a:t>Choose </a:t>
                </a:r>
                <a:r>
                  <a:rPr lang="en-GB" sz="1000" b="0">
                    <a:solidFill>
                      <a:srgbClr val="333333"/>
                    </a:solidFill>
                    <a:latin typeface="Arial" panose="020B0604020202020204" pitchFamily="34" charset="0"/>
                  </a:rPr>
                  <a:t>Crop</a:t>
                </a:r>
                <a:r>
                  <a:rPr lang="en-GB" sz="1000">
                    <a:solidFill>
                      <a:srgbClr val="333333"/>
                    </a:solidFill>
                  </a:rPr>
                  <a:t> to resize and move the image within the placeholder, using the white circles in the corners of the image. Click on the drop down arrow and choose </a:t>
                </a:r>
                <a:r>
                  <a:rPr lang="en-GB" sz="1000" b="0">
                    <a:solidFill>
                      <a:srgbClr val="333333"/>
                    </a:solidFill>
                    <a:latin typeface="Arial" panose="020B0604020202020204" pitchFamily="34" charset="0"/>
                  </a:rPr>
                  <a:t>Fit </a:t>
                </a:r>
                <a:r>
                  <a:rPr lang="en-GB" sz="1000">
                    <a:solidFill>
                      <a:srgbClr val="333333"/>
                    </a:solidFill>
                  </a:rPr>
                  <a:t>to fit the image to the placeholder.</a:t>
                </a:r>
              </a:p>
            </p:txBody>
          </p:sp>
          <p:sp>
            <p:nvSpPr>
              <p:cNvPr id="21" name="TextBox 20">
                <a:extLst>
                  <a:ext uri="{FF2B5EF4-FFF2-40B4-BE49-F238E27FC236}">
                    <a16:creationId xmlns:a16="http://schemas.microsoft.com/office/drawing/2014/main" id="{0524902D-B587-41DC-0F88-97D332CF1027}"/>
                  </a:ext>
                </a:extLst>
              </p:cNvPr>
              <p:cNvSpPr txBox="1"/>
              <p:nvPr/>
            </p:nvSpPr>
            <p:spPr>
              <a:xfrm>
                <a:off x="866774" y="4759822"/>
                <a:ext cx="2146447" cy="400110"/>
              </a:xfrm>
              <a:prstGeom prst="rect">
                <a:avLst/>
              </a:prstGeom>
              <a:noFill/>
            </p:spPr>
            <p:txBody>
              <a:bodyPr wrap="square" rtlCol="0">
                <a:spAutoFit/>
              </a:bodyPr>
              <a:lstStyle/>
              <a:p>
                <a:r>
                  <a:rPr lang="en-GB" sz="1000" b="1">
                    <a:solidFill>
                      <a:srgbClr val="333333"/>
                    </a:solidFill>
                  </a:rPr>
                  <a:t>5. </a:t>
                </a:r>
                <a:r>
                  <a:rPr lang="en-GB" sz="1000">
                    <a:solidFill>
                      <a:srgbClr val="333333"/>
                    </a:solidFill>
                  </a:rPr>
                  <a:t>Choose </a:t>
                </a:r>
                <a:r>
                  <a:rPr lang="en-GB" sz="1000" b="0">
                    <a:solidFill>
                      <a:srgbClr val="333333"/>
                    </a:solidFill>
                    <a:latin typeface="Arial" panose="020B0604020202020204" pitchFamily="34" charset="0"/>
                  </a:rPr>
                  <a:t>Picture Colour </a:t>
                </a:r>
                <a:r>
                  <a:rPr lang="en-GB" sz="1000">
                    <a:solidFill>
                      <a:srgbClr val="333333"/>
                    </a:solidFill>
                  </a:rPr>
                  <a:t>to adjust the Saturation, Tone, and Colour.</a:t>
                </a:r>
              </a:p>
            </p:txBody>
          </p:sp>
          <p:sp>
            <p:nvSpPr>
              <p:cNvPr id="22" name="TextBox 21">
                <a:extLst>
                  <a:ext uri="{FF2B5EF4-FFF2-40B4-BE49-F238E27FC236}">
                    <a16:creationId xmlns:a16="http://schemas.microsoft.com/office/drawing/2014/main" id="{A3F835BE-A7B6-56F4-AEEB-1730B7A10654}"/>
                  </a:ext>
                </a:extLst>
              </p:cNvPr>
              <p:cNvSpPr txBox="1"/>
              <p:nvPr/>
            </p:nvSpPr>
            <p:spPr>
              <a:xfrm>
                <a:off x="866774" y="5360117"/>
                <a:ext cx="2146447" cy="861774"/>
              </a:xfrm>
              <a:prstGeom prst="rect">
                <a:avLst/>
              </a:prstGeom>
              <a:noFill/>
            </p:spPr>
            <p:txBody>
              <a:bodyPr wrap="square" rtlCol="0">
                <a:spAutoFit/>
              </a:bodyPr>
              <a:lstStyle/>
              <a:p>
                <a:r>
                  <a:rPr lang="en-GB" sz="1000" b="1">
                    <a:solidFill>
                      <a:srgbClr val="333333"/>
                    </a:solidFill>
                  </a:rPr>
                  <a:t>6. </a:t>
                </a:r>
                <a:r>
                  <a:rPr lang="en-GB" sz="1000">
                    <a:solidFill>
                      <a:srgbClr val="333333"/>
                    </a:solidFill>
                  </a:rPr>
                  <a:t>Choose </a:t>
                </a:r>
                <a:r>
                  <a:rPr lang="en-GB" sz="1000" b="0">
                    <a:solidFill>
                      <a:srgbClr val="333333"/>
                    </a:solidFill>
                    <a:latin typeface="Arial" panose="020B0604020202020204" pitchFamily="34" charset="0"/>
                  </a:rPr>
                  <a:t>Picture Correction </a:t>
                </a:r>
                <a:r>
                  <a:rPr lang="en-GB" sz="1000">
                    <a:solidFill>
                      <a:srgbClr val="333333"/>
                    </a:solidFill>
                  </a:rPr>
                  <a:t>to adjust the Sharpness, Brightness, and Contrast.</a:t>
                </a:r>
              </a:p>
              <a:p>
                <a:endParaRPr lang="en-GB" sz="1000">
                  <a:solidFill>
                    <a:srgbClr val="333333"/>
                  </a:solidFill>
                </a:endParaRPr>
              </a:p>
              <a:p>
                <a:endParaRPr lang="en-GB" sz="1000">
                  <a:solidFill>
                    <a:srgbClr val="333333"/>
                  </a:solidFill>
                </a:endParaRPr>
              </a:p>
            </p:txBody>
          </p:sp>
          <p:sp>
            <p:nvSpPr>
              <p:cNvPr id="23" name="TextBox 22">
                <a:extLst>
                  <a:ext uri="{FF2B5EF4-FFF2-40B4-BE49-F238E27FC236}">
                    <a16:creationId xmlns:a16="http://schemas.microsoft.com/office/drawing/2014/main" id="{FB13152D-BF86-A7EE-87DB-646500AD21B1}"/>
                  </a:ext>
                </a:extLst>
              </p:cNvPr>
              <p:cNvSpPr txBox="1"/>
              <p:nvPr/>
            </p:nvSpPr>
            <p:spPr>
              <a:xfrm>
                <a:off x="1072610" y="1179173"/>
                <a:ext cx="1734772" cy="461665"/>
              </a:xfrm>
              <a:prstGeom prst="rect">
                <a:avLst/>
              </a:prstGeom>
              <a:noFill/>
            </p:spPr>
            <p:txBody>
              <a:bodyPr wrap="square" rtlCol="0">
                <a:spAutoFit/>
              </a:bodyPr>
              <a:lstStyle/>
              <a:p>
                <a:pPr algn="ctr"/>
                <a:r>
                  <a:rPr lang="en-GB" sz="1200">
                    <a:solidFill>
                      <a:srgbClr val="333333"/>
                    </a:solidFill>
                    <a:latin typeface="+mn-lt"/>
                  </a:rPr>
                  <a:t>HOW TO INSERT AN IMAGE</a:t>
                </a:r>
              </a:p>
            </p:txBody>
          </p:sp>
          <p:sp>
            <p:nvSpPr>
              <p:cNvPr id="24" name="TextBox 23">
                <a:extLst>
                  <a:ext uri="{FF2B5EF4-FFF2-40B4-BE49-F238E27FC236}">
                    <a16:creationId xmlns:a16="http://schemas.microsoft.com/office/drawing/2014/main" id="{5685FAF4-0D24-94A5-AE7D-6B9F4EC0C3D6}"/>
                  </a:ext>
                </a:extLst>
              </p:cNvPr>
              <p:cNvSpPr txBox="1"/>
              <p:nvPr userDrawn="1"/>
            </p:nvSpPr>
            <p:spPr>
              <a:xfrm>
                <a:off x="866775" y="1759910"/>
                <a:ext cx="2087197" cy="400110"/>
              </a:xfrm>
              <a:prstGeom prst="rect">
                <a:avLst/>
              </a:prstGeom>
              <a:noFill/>
            </p:spPr>
            <p:txBody>
              <a:bodyPr wrap="square" rtlCol="0">
                <a:spAutoFit/>
              </a:bodyPr>
              <a:lstStyle/>
              <a:p>
                <a:r>
                  <a:rPr lang="en-GB" sz="1000" b="1">
                    <a:solidFill>
                      <a:srgbClr val="333333"/>
                    </a:solidFill>
                  </a:rPr>
                  <a:t>1. </a:t>
                </a:r>
                <a:r>
                  <a:rPr lang="en-GB" sz="1000">
                    <a:solidFill>
                      <a:srgbClr val="333333"/>
                    </a:solidFill>
                  </a:rPr>
                  <a:t>If there is already an image present, </a:t>
                </a:r>
                <a:r>
                  <a:rPr lang="en-GB" sz="1000">
                    <a:solidFill>
                      <a:srgbClr val="333333"/>
                    </a:solidFill>
                    <a:latin typeface="Arial" panose="020B0604020202020204" pitchFamily="34" charset="0"/>
                  </a:rPr>
                  <a:t>delete this first.</a:t>
                </a:r>
              </a:p>
            </p:txBody>
          </p:sp>
        </p:grpSp>
        <p:sp>
          <p:nvSpPr>
            <p:cNvPr id="10" name="TextBox 9">
              <a:extLst>
                <a:ext uri="{FF2B5EF4-FFF2-40B4-BE49-F238E27FC236}">
                  <a16:creationId xmlns:a16="http://schemas.microsoft.com/office/drawing/2014/main" id="{9D48E847-6526-AB9D-FA34-1DCC477279D0}"/>
                </a:ext>
              </a:extLst>
            </p:cNvPr>
            <p:cNvSpPr txBox="1"/>
            <p:nvPr userDrawn="1"/>
          </p:nvSpPr>
          <p:spPr>
            <a:xfrm>
              <a:off x="12316146" y="4885855"/>
              <a:ext cx="2146447" cy="553998"/>
            </a:xfrm>
            <a:prstGeom prst="rect">
              <a:avLst/>
            </a:prstGeom>
            <a:noFill/>
          </p:spPr>
          <p:txBody>
            <a:bodyPr wrap="square" rtlCol="0">
              <a:spAutoFit/>
            </a:bodyPr>
            <a:lstStyle/>
            <a:p>
              <a:r>
                <a:rPr lang="en-GB" sz="1000" b="1">
                  <a:solidFill>
                    <a:srgbClr val="333333"/>
                  </a:solidFill>
                </a:rPr>
                <a:t>7. </a:t>
              </a:r>
              <a:r>
                <a:rPr lang="en-GB" sz="1000">
                  <a:solidFill>
                    <a:srgbClr val="333333"/>
                  </a:solidFill>
                </a:rPr>
                <a:t>Once you are happy with your image, right click on it and select ‘</a:t>
              </a:r>
              <a:r>
                <a:rPr lang="en-GB" sz="1000" b="0">
                  <a:solidFill>
                    <a:srgbClr val="333333"/>
                  </a:solidFill>
                  <a:latin typeface="Arial" panose="020B0604020202020204" pitchFamily="34" charset="0"/>
                </a:rPr>
                <a:t>Send to back</a:t>
              </a:r>
              <a:r>
                <a:rPr lang="en-GB" sz="1000">
                  <a:solidFill>
                    <a:srgbClr val="333333"/>
                  </a:solidFill>
                </a:rPr>
                <a:t>’. </a:t>
              </a:r>
              <a:endParaRPr lang="en-GB" sz="1000">
                <a:solidFill>
                  <a:srgbClr val="333333"/>
                </a:solidFill>
                <a:latin typeface="Arial" panose="020B0604020202020204" pitchFamily="34" charset="0"/>
              </a:endParaRPr>
            </a:p>
          </p:txBody>
        </p:sp>
      </p:grpSp>
      <p:pic>
        <p:nvPicPr>
          <p:cNvPr id="2" name="Graphic 1">
            <a:extLst>
              <a:ext uri="{FF2B5EF4-FFF2-40B4-BE49-F238E27FC236}">
                <a16:creationId xmlns:a16="http://schemas.microsoft.com/office/drawing/2014/main" id="{0272798A-7109-5612-7D4D-6C8EB4CC60A5}"/>
              </a:ext>
            </a:extLst>
          </p:cNvPr>
          <p:cNvPicPr>
            <a:picLocks noChangeAspect="1"/>
          </p:cNvPicPr>
          <p:nvPr userDrawn="1"/>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0954264" y="449778"/>
            <a:ext cx="566076" cy="566223"/>
          </a:xfrm>
          <a:prstGeom prst="rect">
            <a:avLst/>
          </a:prstGeom>
        </p:spPr>
      </p:pic>
      <p:sp>
        <p:nvSpPr>
          <p:cNvPr id="19" name="Footer Placeholder 4">
            <a:extLst>
              <a:ext uri="{FF2B5EF4-FFF2-40B4-BE49-F238E27FC236}">
                <a16:creationId xmlns:a16="http://schemas.microsoft.com/office/drawing/2014/main" id="{DF511C50-0D5A-18FE-9AF7-95AB4C54BD27}"/>
              </a:ext>
            </a:extLst>
          </p:cNvPr>
          <p:cNvSpPr>
            <a:spLocks noGrp="1"/>
          </p:cNvSpPr>
          <p:nvPr>
            <p:ph type="ftr" sz="quarter" idx="3"/>
          </p:nvPr>
        </p:nvSpPr>
        <p:spPr>
          <a:xfrm rot="5400000">
            <a:off x="8770654" y="3198629"/>
            <a:ext cx="6616800" cy="219543"/>
          </a:xfrm>
          <a:prstGeom prst="rect">
            <a:avLst/>
          </a:prstGeom>
          <a:solidFill>
            <a:schemeClr val="accent1"/>
          </a:solidFill>
        </p:spPr>
        <p:txBody>
          <a:bodyPr wrap="square" rtlCol="0" anchor="ctr">
            <a:noAutofit/>
          </a:bodyPr>
          <a:lstStyle>
            <a:lvl1pPr algn="ctr">
              <a:lnSpc>
                <a:spcPct val="100000"/>
              </a:lnSpc>
              <a:spcAft>
                <a:spcPts val="1200"/>
              </a:spcAft>
              <a:defRPr lang="en-GB" sz="900" b="0" spc="100" baseline="0" smtClean="0"/>
            </a:lvl1pPr>
          </a:lstStyle>
          <a:p>
            <a:r>
              <a:rPr lang="en-IN"/>
              <a:t>SECTION TITLE</a:t>
            </a:r>
          </a:p>
        </p:txBody>
      </p:sp>
      <p:sp>
        <p:nvSpPr>
          <p:cNvPr id="20" name="Slide Number Placeholder 46">
            <a:extLst>
              <a:ext uri="{FF2B5EF4-FFF2-40B4-BE49-F238E27FC236}">
                <a16:creationId xmlns:a16="http://schemas.microsoft.com/office/drawing/2014/main" id="{90E41ED6-C166-A541-8EA7-8FE76CD363AD}"/>
              </a:ext>
            </a:extLst>
          </p:cNvPr>
          <p:cNvSpPr>
            <a:spLocks noGrp="1"/>
          </p:cNvSpPr>
          <p:nvPr>
            <p:ph type="sldNum" sz="quarter" idx="34"/>
          </p:nvPr>
        </p:nvSpPr>
        <p:spPr>
          <a:xfrm>
            <a:off x="11967901" y="6617924"/>
            <a:ext cx="220924" cy="240077"/>
          </a:xfrm>
          <a:prstGeom prst="rect">
            <a:avLst/>
          </a:prstGeom>
          <a:solidFill>
            <a:schemeClr val="accent1"/>
          </a:solidFill>
        </p:spPr>
        <p:txBody>
          <a:bodyPr/>
          <a:lstStyle/>
          <a:p>
            <a:fld id="{BB07EAE1-021A-493C-B07F-6FE9E5D11BEB}" type="slidenum">
              <a:rPr lang="en-GB" smtClean="0"/>
              <a:pPr/>
              <a:t>‹#›</a:t>
            </a:fld>
            <a:endParaRPr lang="en-GB"/>
          </a:p>
        </p:txBody>
      </p:sp>
    </p:spTree>
    <p:custDataLst>
      <p:tags r:id="rId1"/>
    </p:custDataLst>
    <p:extLst>
      <p:ext uri="{BB962C8B-B14F-4D97-AF65-F5344CB8AC3E}">
        <p14:creationId xmlns:p14="http://schemas.microsoft.com/office/powerpoint/2010/main" val="1867344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preserve="1" userDrawn="1">
  <p:cSld name="Key message with imag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C8A2D7DB-4A87-6DE0-FC3F-DF11FD71BA74}"/>
              </a:ext>
            </a:extLst>
          </p:cNvPr>
          <p:cNvSpPr>
            <a:spLocks noGrp="1"/>
          </p:cNvSpPr>
          <p:nvPr>
            <p:ph type="pic" sz="quarter" idx="48"/>
          </p:nvPr>
        </p:nvSpPr>
        <p:spPr>
          <a:xfrm>
            <a:off x="0" y="0"/>
            <a:ext cx="12188825" cy="6858000"/>
          </a:xfrm>
        </p:spPr>
        <p:txBody>
          <a:bodyPr anchor="ctr"/>
          <a:lstStyle>
            <a:lvl1pPr algn="ctr">
              <a:defRPr/>
            </a:lvl1pPr>
          </a:lstStyle>
          <a:p>
            <a:r>
              <a:rPr lang="en-US"/>
              <a:t>Click icon to add picture</a:t>
            </a:r>
            <a:endParaRPr lang="en-GB"/>
          </a:p>
        </p:txBody>
      </p:sp>
      <p:sp>
        <p:nvSpPr>
          <p:cNvPr id="12" name="Text Placeholder 9">
            <a:extLst>
              <a:ext uri="{FF2B5EF4-FFF2-40B4-BE49-F238E27FC236}">
                <a16:creationId xmlns:a16="http://schemas.microsoft.com/office/drawing/2014/main" id="{55C69A34-714A-F49C-168F-A21DD80BF8E0}"/>
              </a:ext>
            </a:extLst>
          </p:cNvPr>
          <p:cNvSpPr>
            <a:spLocks noGrp="1"/>
          </p:cNvSpPr>
          <p:nvPr>
            <p:ph type="body" sz="quarter" idx="14" hasCustomPrompt="1"/>
          </p:nvPr>
        </p:nvSpPr>
        <p:spPr>
          <a:xfrm>
            <a:off x="450733" y="1537468"/>
            <a:ext cx="5523061" cy="3328446"/>
          </a:xfrm>
        </p:spPr>
        <p:txBody>
          <a:bodyPr anchor="ctr"/>
          <a:lstStyle>
            <a:lvl1pPr algn="l">
              <a:defRPr sz="3599" cap="none" baseline="0">
                <a:solidFill>
                  <a:schemeClr val="tx1"/>
                </a:solidFill>
                <a:latin typeface="+mj-lt"/>
              </a:defRPr>
            </a:lvl1pPr>
            <a:lvl2pPr marL="0" indent="0" algn="l">
              <a:buNone/>
              <a:defRPr sz="1999" cap="none" baseline="0">
                <a:solidFill>
                  <a:schemeClr val="tx1"/>
                </a:solidFill>
                <a:latin typeface="+mn-lt"/>
              </a:defRPr>
            </a:lvl2pPr>
            <a:lvl3pPr>
              <a:defRPr cap="all" baseline="0">
                <a:solidFill>
                  <a:schemeClr val="bg2"/>
                </a:solidFill>
                <a:latin typeface="Gotham Medium" panose="02000604030000020004" pitchFamily="50" charset="0"/>
              </a:defRPr>
            </a:lvl3pPr>
            <a:lvl4pPr>
              <a:defRPr cap="all" baseline="0">
                <a:solidFill>
                  <a:schemeClr val="bg2"/>
                </a:solidFill>
                <a:latin typeface="Gotham Medium" panose="02000604030000020004" pitchFamily="50" charset="0"/>
              </a:defRPr>
            </a:lvl4pPr>
            <a:lvl5pPr>
              <a:defRPr cap="all" baseline="0">
                <a:solidFill>
                  <a:schemeClr val="bg2"/>
                </a:solidFill>
                <a:latin typeface="Gotham Medium" panose="02000604030000020004" pitchFamily="50" charset="0"/>
              </a:defRPr>
            </a:lvl5pPr>
          </a:lstStyle>
          <a:p>
            <a:pPr lvl="0"/>
            <a:r>
              <a:rPr lang="en-GB"/>
              <a:t>Insert quote</a:t>
            </a:r>
          </a:p>
          <a:p>
            <a:pPr lvl="1"/>
            <a:r>
              <a:rPr lang="en-GB"/>
              <a:t>Insert text</a:t>
            </a:r>
          </a:p>
        </p:txBody>
      </p:sp>
      <p:grpSp>
        <p:nvGrpSpPr>
          <p:cNvPr id="3" name="Group 2">
            <a:extLst>
              <a:ext uri="{FF2B5EF4-FFF2-40B4-BE49-F238E27FC236}">
                <a16:creationId xmlns:a16="http://schemas.microsoft.com/office/drawing/2014/main" id="{B3F96D80-63AF-3731-4047-F39EC592DEF5}"/>
              </a:ext>
            </a:extLst>
          </p:cNvPr>
          <p:cNvGrpSpPr/>
          <p:nvPr userDrawn="1"/>
        </p:nvGrpSpPr>
        <p:grpSpPr>
          <a:xfrm>
            <a:off x="12284372" y="0"/>
            <a:ext cx="2174455" cy="5486150"/>
            <a:chOff x="12287572" y="0"/>
            <a:chExt cx="2175021" cy="5486150"/>
          </a:xfrm>
        </p:grpSpPr>
        <p:grpSp>
          <p:nvGrpSpPr>
            <p:cNvPr id="6" name="Group 5">
              <a:extLst>
                <a:ext uri="{FF2B5EF4-FFF2-40B4-BE49-F238E27FC236}">
                  <a16:creationId xmlns:a16="http://schemas.microsoft.com/office/drawing/2014/main" id="{7141D10F-2363-540D-78A0-46457AC7A652}"/>
                </a:ext>
              </a:extLst>
            </p:cNvPr>
            <p:cNvGrpSpPr/>
            <p:nvPr/>
          </p:nvGrpSpPr>
          <p:grpSpPr>
            <a:xfrm>
              <a:off x="12287572" y="0"/>
              <a:ext cx="2175021" cy="4839558"/>
              <a:chOff x="838200" y="1150069"/>
              <a:chExt cx="2175021" cy="4839558"/>
            </a:xfrm>
          </p:grpSpPr>
          <p:sp>
            <p:nvSpPr>
              <p:cNvPr id="21" name="Rectangle 20">
                <a:extLst>
                  <a:ext uri="{FF2B5EF4-FFF2-40B4-BE49-F238E27FC236}">
                    <a16:creationId xmlns:a16="http://schemas.microsoft.com/office/drawing/2014/main" id="{4649CDEF-CA12-EAB1-96A4-6F5BF9BBCA62}"/>
                  </a:ext>
                </a:extLst>
              </p:cNvPr>
              <p:cNvSpPr/>
              <p:nvPr/>
            </p:nvSpPr>
            <p:spPr>
              <a:xfrm>
                <a:off x="838200" y="1150069"/>
                <a:ext cx="2146445" cy="4839558"/>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333333"/>
                  </a:solidFill>
                </a:endParaRPr>
              </a:p>
            </p:txBody>
          </p:sp>
          <p:sp>
            <p:nvSpPr>
              <p:cNvPr id="22" name="Rectangle 21">
                <a:extLst>
                  <a:ext uri="{FF2B5EF4-FFF2-40B4-BE49-F238E27FC236}">
                    <a16:creationId xmlns:a16="http://schemas.microsoft.com/office/drawing/2014/main" id="{D69A93CC-8BC1-C3D6-B9B1-65A97949AE8D}"/>
                  </a:ext>
                </a:extLst>
              </p:cNvPr>
              <p:cNvSpPr/>
              <p:nvPr/>
            </p:nvSpPr>
            <p:spPr>
              <a:xfrm flipV="1">
                <a:off x="838200" y="1150069"/>
                <a:ext cx="2146445" cy="52016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799">
                  <a:solidFill>
                    <a:srgbClr val="333333"/>
                  </a:solidFill>
                </a:endParaRPr>
              </a:p>
            </p:txBody>
          </p:sp>
          <p:sp>
            <p:nvSpPr>
              <p:cNvPr id="23" name="TextBox 22">
                <a:extLst>
                  <a:ext uri="{FF2B5EF4-FFF2-40B4-BE49-F238E27FC236}">
                    <a16:creationId xmlns:a16="http://schemas.microsoft.com/office/drawing/2014/main" id="{231E554D-5152-66F7-DC43-56E30855A318}"/>
                  </a:ext>
                </a:extLst>
              </p:cNvPr>
              <p:cNvSpPr txBox="1"/>
              <p:nvPr/>
            </p:nvSpPr>
            <p:spPr>
              <a:xfrm>
                <a:off x="866775" y="2189496"/>
                <a:ext cx="2087197" cy="553998"/>
              </a:xfrm>
              <a:prstGeom prst="rect">
                <a:avLst/>
              </a:prstGeom>
              <a:noFill/>
            </p:spPr>
            <p:txBody>
              <a:bodyPr wrap="square" rtlCol="0">
                <a:spAutoFit/>
              </a:bodyPr>
              <a:lstStyle/>
              <a:p>
                <a:r>
                  <a:rPr lang="en-GB" sz="1000" b="1">
                    <a:solidFill>
                      <a:srgbClr val="333333"/>
                    </a:solidFill>
                  </a:rPr>
                  <a:t>2. </a:t>
                </a:r>
                <a:r>
                  <a:rPr lang="en-GB" sz="1000">
                    <a:solidFill>
                      <a:srgbClr val="333333"/>
                    </a:solidFill>
                  </a:rPr>
                  <a:t>Click on the </a:t>
                </a:r>
                <a:r>
                  <a:rPr lang="en-GB" sz="1000" b="0">
                    <a:solidFill>
                      <a:srgbClr val="333333"/>
                    </a:solidFill>
                    <a:latin typeface="Arial" panose="020B0604020202020204" pitchFamily="34" charset="0"/>
                  </a:rPr>
                  <a:t>icon</a:t>
                </a:r>
                <a:r>
                  <a:rPr lang="en-GB" sz="1000">
                    <a:solidFill>
                      <a:srgbClr val="333333"/>
                    </a:solidFill>
                  </a:rPr>
                  <a:t> in the middle of the placeholder and choose the image from your computer.</a:t>
                </a:r>
              </a:p>
            </p:txBody>
          </p:sp>
          <p:sp>
            <p:nvSpPr>
              <p:cNvPr id="24" name="TextBox 23">
                <a:extLst>
                  <a:ext uri="{FF2B5EF4-FFF2-40B4-BE49-F238E27FC236}">
                    <a16:creationId xmlns:a16="http://schemas.microsoft.com/office/drawing/2014/main" id="{4B1F66D6-6113-DF97-7D9A-C4BDD7A589EE}"/>
                  </a:ext>
                </a:extLst>
              </p:cNvPr>
              <p:cNvSpPr txBox="1"/>
              <p:nvPr/>
            </p:nvSpPr>
            <p:spPr>
              <a:xfrm>
                <a:off x="866774" y="2943679"/>
                <a:ext cx="2146447" cy="553998"/>
              </a:xfrm>
              <a:prstGeom prst="rect">
                <a:avLst/>
              </a:prstGeom>
              <a:noFill/>
            </p:spPr>
            <p:txBody>
              <a:bodyPr wrap="square" rtlCol="0">
                <a:spAutoFit/>
              </a:bodyPr>
              <a:lstStyle/>
              <a:p>
                <a:r>
                  <a:rPr lang="en-GB" sz="1000" b="1">
                    <a:solidFill>
                      <a:srgbClr val="333333"/>
                    </a:solidFill>
                  </a:rPr>
                  <a:t>3. </a:t>
                </a:r>
                <a:r>
                  <a:rPr lang="en-GB" sz="1000">
                    <a:solidFill>
                      <a:srgbClr val="333333"/>
                    </a:solidFill>
                  </a:rPr>
                  <a:t>Click on the </a:t>
                </a:r>
                <a:r>
                  <a:rPr lang="en-GB" sz="1000" b="0">
                    <a:solidFill>
                      <a:srgbClr val="333333"/>
                    </a:solidFill>
                    <a:latin typeface="Arial" panose="020B0604020202020204" pitchFamily="34" charset="0"/>
                  </a:rPr>
                  <a:t>Format Picture </a:t>
                </a:r>
                <a:r>
                  <a:rPr lang="en-GB" sz="1000">
                    <a:solidFill>
                      <a:srgbClr val="333333"/>
                    </a:solidFill>
                  </a:rPr>
                  <a:t>tab in the ribbon and use the tools to edit the image.</a:t>
                </a:r>
              </a:p>
            </p:txBody>
          </p:sp>
          <p:sp>
            <p:nvSpPr>
              <p:cNvPr id="25" name="TextBox 24">
                <a:extLst>
                  <a:ext uri="{FF2B5EF4-FFF2-40B4-BE49-F238E27FC236}">
                    <a16:creationId xmlns:a16="http://schemas.microsoft.com/office/drawing/2014/main" id="{88D2ABF7-2D42-02F3-8C86-058029F400CB}"/>
                  </a:ext>
                </a:extLst>
              </p:cNvPr>
              <p:cNvSpPr txBox="1"/>
              <p:nvPr/>
            </p:nvSpPr>
            <p:spPr>
              <a:xfrm>
                <a:off x="866773" y="3543974"/>
                <a:ext cx="2146447" cy="1169551"/>
              </a:xfrm>
              <a:prstGeom prst="rect">
                <a:avLst/>
              </a:prstGeom>
              <a:noFill/>
            </p:spPr>
            <p:txBody>
              <a:bodyPr wrap="square" rtlCol="0">
                <a:spAutoFit/>
              </a:bodyPr>
              <a:lstStyle/>
              <a:p>
                <a:r>
                  <a:rPr lang="en-GB" sz="1000" b="1">
                    <a:solidFill>
                      <a:srgbClr val="333333"/>
                    </a:solidFill>
                  </a:rPr>
                  <a:t>4. </a:t>
                </a:r>
                <a:r>
                  <a:rPr lang="en-GB" sz="1000">
                    <a:solidFill>
                      <a:srgbClr val="333333"/>
                    </a:solidFill>
                  </a:rPr>
                  <a:t>Choose </a:t>
                </a:r>
                <a:r>
                  <a:rPr lang="en-GB" sz="1000" b="0">
                    <a:solidFill>
                      <a:srgbClr val="333333"/>
                    </a:solidFill>
                    <a:latin typeface="Arial" panose="020B0604020202020204" pitchFamily="34" charset="0"/>
                  </a:rPr>
                  <a:t>Crop</a:t>
                </a:r>
                <a:r>
                  <a:rPr lang="en-GB" sz="1000">
                    <a:solidFill>
                      <a:srgbClr val="333333"/>
                    </a:solidFill>
                  </a:rPr>
                  <a:t> to resize and move the image within the placeholder, using the white circles in the corners of the image. Click on the drop down arrow and choose </a:t>
                </a:r>
                <a:r>
                  <a:rPr lang="en-GB" sz="1000" b="0">
                    <a:solidFill>
                      <a:srgbClr val="333333"/>
                    </a:solidFill>
                    <a:latin typeface="Arial" panose="020B0604020202020204" pitchFamily="34" charset="0"/>
                  </a:rPr>
                  <a:t>Fit </a:t>
                </a:r>
                <a:r>
                  <a:rPr lang="en-GB" sz="1000">
                    <a:solidFill>
                      <a:srgbClr val="333333"/>
                    </a:solidFill>
                  </a:rPr>
                  <a:t>to fit the image to the placeholder.</a:t>
                </a:r>
              </a:p>
            </p:txBody>
          </p:sp>
          <p:sp>
            <p:nvSpPr>
              <p:cNvPr id="26" name="TextBox 25">
                <a:extLst>
                  <a:ext uri="{FF2B5EF4-FFF2-40B4-BE49-F238E27FC236}">
                    <a16:creationId xmlns:a16="http://schemas.microsoft.com/office/drawing/2014/main" id="{ADE2E180-D739-F211-15A0-4DAF97467374}"/>
                  </a:ext>
                </a:extLst>
              </p:cNvPr>
              <p:cNvSpPr txBox="1"/>
              <p:nvPr/>
            </p:nvSpPr>
            <p:spPr>
              <a:xfrm>
                <a:off x="866774" y="4759822"/>
                <a:ext cx="2146447" cy="400110"/>
              </a:xfrm>
              <a:prstGeom prst="rect">
                <a:avLst/>
              </a:prstGeom>
              <a:noFill/>
            </p:spPr>
            <p:txBody>
              <a:bodyPr wrap="square" rtlCol="0">
                <a:spAutoFit/>
              </a:bodyPr>
              <a:lstStyle/>
              <a:p>
                <a:r>
                  <a:rPr lang="en-GB" sz="1000" b="1">
                    <a:solidFill>
                      <a:srgbClr val="333333"/>
                    </a:solidFill>
                  </a:rPr>
                  <a:t>5. </a:t>
                </a:r>
                <a:r>
                  <a:rPr lang="en-GB" sz="1000">
                    <a:solidFill>
                      <a:srgbClr val="333333"/>
                    </a:solidFill>
                  </a:rPr>
                  <a:t>Choose </a:t>
                </a:r>
                <a:r>
                  <a:rPr lang="en-GB" sz="1000" b="0">
                    <a:solidFill>
                      <a:srgbClr val="333333"/>
                    </a:solidFill>
                    <a:latin typeface="Arial" panose="020B0604020202020204" pitchFamily="34" charset="0"/>
                  </a:rPr>
                  <a:t>Picture Colour </a:t>
                </a:r>
                <a:r>
                  <a:rPr lang="en-GB" sz="1000">
                    <a:solidFill>
                      <a:srgbClr val="333333"/>
                    </a:solidFill>
                  </a:rPr>
                  <a:t>to adjust the Saturation, Tone, and Colour.</a:t>
                </a:r>
              </a:p>
            </p:txBody>
          </p:sp>
          <p:sp>
            <p:nvSpPr>
              <p:cNvPr id="27" name="TextBox 26">
                <a:extLst>
                  <a:ext uri="{FF2B5EF4-FFF2-40B4-BE49-F238E27FC236}">
                    <a16:creationId xmlns:a16="http://schemas.microsoft.com/office/drawing/2014/main" id="{CA7133DC-454A-7924-8C2F-5ED5270B74EC}"/>
                  </a:ext>
                </a:extLst>
              </p:cNvPr>
              <p:cNvSpPr txBox="1"/>
              <p:nvPr/>
            </p:nvSpPr>
            <p:spPr>
              <a:xfrm>
                <a:off x="866774" y="5360117"/>
                <a:ext cx="2146447" cy="553998"/>
              </a:xfrm>
              <a:prstGeom prst="rect">
                <a:avLst/>
              </a:prstGeom>
              <a:noFill/>
            </p:spPr>
            <p:txBody>
              <a:bodyPr wrap="square" rtlCol="0">
                <a:spAutoFit/>
              </a:bodyPr>
              <a:lstStyle/>
              <a:p>
                <a:r>
                  <a:rPr lang="en-GB" sz="1000" b="1">
                    <a:solidFill>
                      <a:srgbClr val="333333"/>
                    </a:solidFill>
                  </a:rPr>
                  <a:t>6. </a:t>
                </a:r>
                <a:r>
                  <a:rPr lang="en-GB" sz="1000">
                    <a:solidFill>
                      <a:srgbClr val="333333"/>
                    </a:solidFill>
                  </a:rPr>
                  <a:t>Choose </a:t>
                </a:r>
                <a:r>
                  <a:rPr lang="en-GB" sz="1000" b="0">
                    <a:solidFill>
                      <a:srgbClr val="333333"/>
                    </a:solidFill>
                    <a:latin typeface="Arial" panose="020B0604020202020204" pitchFamily="34" charset="0"/>
                  </a:rPr>
                  <a:t>Picture Correction </a:t>
                </a:r>
                <a:r>
                  <a:rPr lang="en-GB" sz="1000">
                    <a:solidFill>
                      <a:srgbClr val="333333"/>
                    </a:solidFill>
                  </a:rPr>
                  <a:t>to adjust the Sharpness, Brightness, and Contrast.</a:t>
                </a:r>
              </a:p>
            </p:txBody>
          </p:sp>
          <p:sp>
            <p:nvSpPr>
              <p:cNvPr id="28" name="TextBox 27">
                <a:extLst>
                  <a:ext uri="{FF2B5EF4-FFF2-40B4-BE49-F238E27FC236}">
                    <a16:creationId xmlns:a16="http://schemas.microsoft.com/office/drawing/2014/main" id="{3D520A4E-4DA9-E2AD-32E9-A48CABA907F1}"/>
                  </a:ext>
                </a:extLst>
              </p:cNvPr>
              <p:cNvSpPr txBox="1"/>
              <p:nvPr/>
            </p:nvSpPr>
            <p:spPr>
              <a:xfrm>
                <a:off x="1072610" y="1179173"/>
                <a:ext cx="1734772" cy="461665"/>
              </a:xfrm>
              <a:prstGeom prst="rect">
                <a:avLst/>
              </a:prstGeom>
              <a:noFill/>
            </p:spPr>
            <p:txBody>
              <a:bodyPr wrap="square" rtlCol="0">
                <a:spAutoFit/>
              </a:bodyPr>
              <a:lstStyle/>
              <a:p>
                <a:pPr algn="ctr"/>
                <a:r>
                  <a:rPr lang="en-GB" sz="1200">
                    <a:solidFill>
                      <a:srgbClr val="333333"/>
                    </a:solidFill>
                    <a:latin typeface="+mn-lt"/>
                  </a:rPr>
                  <a:t>HOW TO INSERT AN IMAGE</a:t>
                </a:r>
              </a:p>
            </p:txBody>
          </p:sp>
          <p:sp>
            <p:nvSpPr>
              <p:cNvPr id="29" name="TextBox 28">
                <a:extLst>
                  <a:ext uri="{FF2B5EF4-FFF2-40B4-BE49-F238E27FC236}">
                    <a16:creationId xmlns:a16="http://schemas.microsoft.com/office/drawing/2014/main" id="{0C0A2D2D-94C0-B1B5-1733-FB4A2E143311}"/>
                  </a:ext>
                </a:extLst>
              </p:cNvPr>
              <p:cNvSpPr txBox="1"/>
              <p:nvPr/>
            </p:nvSpPr>
            <p:spPr>
              <a:xfrm>
                <a:off x="866775" y="1759910"/>
                <a:ext cx="2087197" cy="400110"/>
              </a:xfrm>
              <a:prstGeom prst="rect">
                <a:avLst/>
              </a:prstGeom>
              <a:noFill/>
            </p:spPr>
            <p:txBody>
              <a:bodyPr wrap="square" rtlCol="0">
                <a:spAutoFit/>
              </a:bodyPr>
              <a:lstStyle/>
              <a:p>
                <a:r>
                  <a:rPr lang="en-GB" sz="1000" b="1">
                    <a:solidFill>
                      <a:srgbClr val="333333"/>
                    </a:solidFill>
                  </a:rPr>
                  <a:t>1. </a:t>
                </a:r>
                <a:r>
                  <a:rPr lang="en-GB" sz="1000">
                    <a:solidFill>
                      <a:srgbClr val="333333"/>
                    </a:solidFill>
                  </a:rPr>
                  <a:t>If there is already an image present, </a:t>
                </a:r>
                <a:r>
                  <a:rPr lang="en-GB" sz="1000">
                    <a:solidFill>
                      <a:srgbClr val="333333"/>
                    </a:solidFill>
                    <a:latin typeface="Arial" panose="020B0604020202020204" pitchFamily="34" charset="0"/>
                  </a:rPr>
                  <a:t>delete this first.</a:t>
                </a:r>
              </a:p>
            </p:txBody>
          </p:sp>
        </p:grpSp>
        <p:grpSp>
          <p:nvGrpSpPr>
            <p:cNvPr id="9" name="Group 8">
              <a:extLst>
                <a:ext uri="{FF2B5EF4-FFF2-40B4-BE49-F238E27FC236}">
                  <a16:creationId xmlns:a16="http://schemas.microsoft.com/office/drawing/2014/main" id="{AF3CBB51-7261-A2F7-2836-5503B245D03C}"/>
                </a:ext>
              </a:extLst>
            </p:cNvPr>
            <p:cNvGrpSpPr/>
            <p:nvPr userDrawn="1"/>
          </p:nvGrpSpPr>
          <p:grpSpPr>
            <a:xfrm>
              <a:off x="12287572" y="0"/>
              <a:ext cx="2175021" cy="5486150"/>
              <a:chOff x="838200" y="1150069"/>
              <a:chExt cx="2175021" cy="5486150"/>
            </a:xfrm>
          </p:grpSpPr>
          <p:sp>
            <p:nvSpPr>
              <p:cNvPr id="11" name="Rectangle 10">
                <a:extLst>
                  <a:ext uri="{FF2B5EF4-FFF2-40B4-BE49-F238E27FC236}">
                    <a16:creationId xmlns:a16="http://schemas.microsoft.com/office/drawing/2014/main" id="{5AF3B3BA-7107-D247-734A-FED5CA119FA4}"/>
                  </a:ext>
                </a:extLst>
              </p:cNvPr>
              <p:cNvSpPr/>
              <p:nvPr/>
            </p:nvSpPr>
            <p:spPr>
              <a:xfrm>
                <a:off x="838200" y="1150069"/>
                <a:ext cx="2146445" cy="548615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333333"/>
                  </a:solidFill>
                </a:endParaRPr>
              </a:p>
            </p:txBody>
          </p:sp>
          <p:sp>
            <p:nvSpPr>
              <p:cNvPr id="13" name="Rectangle 12">
                <a:extLst>
                  <a:ext uri="{FF2B5EF4-FFF2-40B4-BE49-F238E27FC236}">
                    <a16:creationId xmlns:a16="http://schemas.microsoft.com/office/drawing/2014/main" id="{2D7E3C20-C70A-B7DA-8D62-345D142DE0B6}"/>
                  </a:ext>
                </a:extLst>
              </p:cNvPr>
              <p:cNvSpPr/>
              <p:nvPr/>
            </p:nvSpPr>
            <p:spPr>
              <a:xfrm flipV="1">
                <a:off x="838200" y="1150069"/>
                <a:ext cx="2146445" cy="52016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799">
                  <a:solidFill>
                    <a:srgbClr val="333333"/>
                  </a:solidFill>
                </a:endParaRPr>
              </a:p>
            </p:txBody>
          </p:sp>
          <p:sp>
            <p:nvSpPr>
              <p:cNvPr id="14" name="TextBox 13">
                <a:extLst>
                  <a:ext uri="{FF2B5EF4-FFF2-40B4-BE49-F238E27FC236}">
                    <a16:creationId xmlns:a16="http://schemas.microsoft.com/office/drawing/2014/main" id="{E78E5412-EEE9-A57E-BD57-20B0CF5769FA}"/>
                  </a:ext>
                </a:extLst>
              </p:cNvPr>
              <p:cNvSpPr txBox="1"/>
              <p:nvPr/>
            </p:nvSpPr>
            <p:spPr>
              <a:xfrm>
                <a:off x="866775" y="2189496"/>
                <a:ext cx="2087197" cy="553998"/>
              </a:xfrm>
              <a:prstGeom prst="rect">
                <a:avLst/>
              </a:prstGeom>
              <a:noFill/>
            </p:spPr>
            <p:txBody>
              <a:bodyPr wrap="square" rtlCol="0">
                <a:spAutoFit/>
              </a:bodyPr>
              <a:lstStyle/>
              <a:p>
                <a:r>
                  <a:rPr lang="en-GB" sz="1000" b="1">
                    <a:solidFill>
                      <a:srgbClr val="333333"/>
                    </a:solidFill>
                  </a:rPr>
                  <a:t>2. </a:t>
                </a:r>
                <a:r>
                  <a:rPr lang="en-GB" sz="1000">
                    <a:solidFill>
                      <a:srgbClr val="333333"/>
                    </a:solidFill>
                  </a:rPr>
                  <a:t>Click on the </a:t>
                </a:r>
                <a:r>
                  <a:rPr lang="en-GB" sz="1000" b="0">
                    <a:solidFill>
                      <a:srgbClr val="333333"/>
                    </a:solidFill>
                    <a:latin typeface="Arial" panose="020B0604020202020204" pitchFamily="34" charset="0"/>
                  </a:rPr>
                  <a:t>icon</a:t>
                </a:r>
                <a:r>
                  <a:rPr lang="en-GB" sz="1000">
                    <a:solidFill>
                      <a:srgbClr val="333333"/>
                    </a:solidFill>
                  </a:rPr>
                  <a:t> in the middle of the placeholder and choose the image from your computer.</a:t>
                </a:r>
              </a:p>
            </p:txBody>
          </p:sp>
          <p:sp>
            <p:nvSpPr>
              <p:cNvPr id="15" name="TextBox 14">
                <a:extLst>
                  <a:ext uri="{FF2B5EF4-FFF2-40B4-BE49-F238E27FC236}">
                    <a16:creationId xmlns:a16="http://schemas.microsoft.com/office/drawing/2014/main" id="{073CC784-3B9D-0114-7841-4EDF74BA4626}"/>
                  </a:ext>
                </a:extLst>
              </p:cNvPr>
              <p:cNvSpPr txBox="1"/>
              <p:nvPr/>
            </p:nvSpPr>
            <p:spPr>
              <a:xfrm>
                <a:off x="866774" y="2943679"/>
                <a:ext cx="2146447" cy="553998"/>
              </a:xfrm>
              <a:prstGeom prst="rect">
                <a:avLst/>
              </a:prstGeom>
              <a:noFill/>
            </p:spPr>
            <p:txBody>
              <a:bodyPr wrap="square" rtlCol="0">
                <a:spAutoFit/>
              </a:bodyPr>
              <a:lstStyle/>
              <a:p>
                <a:r>
                  <a:rPr lang="en-GB" sz="1000" b="1">
                    <a:solidFill>
                      <a:srgbClr val="333333"/>
                    </a:solidFill>
                  </a:rPr>
                  <a:t>3. </a:t>
                </a:r>
                <a:r>
                  <a:rPr lang="en-GB" sz="1000">
                    <a:solidFill>
                      <a:srgbClr val="333333"/>
                    </a:solidFill>
                  </a:rPr>
                  <a:t>Click on the </a:t>
                </a:r>
                <a:r>
                  <a:rPr lang="en-GB" sz="1000" b="0">
                    <a:solidFill>
                      <a:srgbClr val="333333"/>
                    </a:solidFill>
                    <a:latin typeface="Arial" panose="020B0604020202020204" pitchFamily="34" charset="0"/>
                  </a:rPr>
                  <a:t>Format Picture </a:t>
                </a:r>
                <a:r>
                  <a:rPr lang="en-GB" sz="1000">
                    <a:solidFill>
                      <a:srgbClr val="333333"/>
                    </a:solidFill>
                  </a:rPr>
                  <a:t>tab in the ribbon and use the tools to edit the image.</a:t>
                </a:r>
              </a:p>
            </p:txBody>
          </p:sp>
          <p:sp>
            <p:nvSpPr>
              <p:cNvPr id="16" name="TextBox 15">
                <a:extLst>
                  <a:ext uri="{FF2B5EF4-FFF2-40B4-BE49-F238E27FC236}">
                    <a16:creationId xmlns:a16="http://schemas.microsoft.com/office/drawing/2014/main" id="{1EF788DF-93C2-B44B-E51E-BE0B9B063159}"/>
                  </a:ext>
                </a:extLst>
              </p:cNvPr>
              <p:cNvSpPr txBox="1"/>
              <p:nvPr/>
            </p:nvSpPr>
            <p:spPr>
              <a:xfrm>
                <a:off x="866773" y="3543974"/>
                <a:ext cx="2146447" cy="1169551"/>
              </a:xfrm>
              <a:prstGeom prst="rect">
                <a:avLst/>
              </a:prstGeom>
              <a:noFill/>
            </p:spPr>
            <p:txBody>
              <a:bodyPr wrap="square" rtlCol="0">
                <a:spAutoFit/>
              </a:bodyPr>
              <a:lstStyle/>
              <a:p>
                <a:r>
                  <a:rPr lang="en-GB" sz="1000" b="1">
                    <a:solidFill>
                      <a:srgbClr val="333333"/>
                    </a:solidFill>
                  </a:rPr>
                  <a:t>4. </a:t>
                </a:r>
                <a:r>
                  <a:rPr lang="en-GB" sz="1000">
                    <a:solidFill>
                      <a:srgbClr val="333333"/>
                    </a:solidFill>
                  </a:rPr>
                  <a:t>Choose </a:t>
                </a:r>
                <a:r>
                  <a:rPr lang="en-GB" sz="1000" b="0">
                    <a:solidFill>
                      <a:srgbClr val="333333"/>
                    </a:solidFill>
                    <a:latin typeface="Arial" panose="020B0604020202020204" pitchFamily="34" charset="0"/>
                  </a:rPr>
                  <a:t>Crop</a:t>
                </a:r>
                <a:r>
                  <a:rPr lang="en-GB" sz="1000">
                    <a:solidFill>
                      <a:srgbClr val="333333"/>
                    </a:solidFill>
                  </a:rPr>
                  <a:t> to resize and move the image within the placeholder, using the white circles in the corners of the image. Click on the drop down arrow and choose </a:t>
                </a:r>
                <a:r>
                  <a:rPr lang="en-GB" sz="1000" b="0">
                    <a:solidFill>
                      <a:srgbClr val="333333"/>
                    </a:solidFill>
                    <a:latin typeface="Arial" panose="020B0604020202020204" pitchFamily="34" charset="0"/>
                  </a:rPr>
                  <a:t>Fit </a:t>
                </a:r>
                <a:r>
                  <a:rPr lang="en-GB" sz="1000">
                    <a:solidFill>
                      <a:srgbClr val="333333"/>
                    </a:solidFill>
                  </a:rPr>
                  <a:t>to fit the image to the placeholder.</a:t>
                </a:r>
              </a:p>
            </p:txBody>
          </p:sp>
          <p:sp>
            <p:nvSpPr>
              <p:cNvPr id="17" name="TextBox 16">
                <a:extLst>
                  <a:ext uri="{FF2B5EF4-FFF2-40B4-BE49-F238E27FC236}">
                    <a16:creationId xmlns:a16="http://schemas.microsoft.com/office/drawing/2014/main" id="{DFAD8F4E-8348-4E6D-8D4E-CE128625DB00}"/>
                  </a:ext>
                </a:extLst>
              </p:cNvPr>
              <p:cNvSpPr txBox="1"/>
              <p:nvPr/>
            </p:nvSpPr>
            <p:spPr>
              <a:xfrm>
                <a:off x="866774" y="4759822"/>
                <a:ext cx="2146447" cy="400110"/>
              </a:xfrm>
              <a:prstGeom prst="rect">
                <a:avLst/>
              </a:prstGeom>
              <a:noFill/>
            </p:spPr>
            <p:txBody>
              <a:bodyPr wrap="square" rtlCol="0">
                <a:spAutoFit/>
              </a:bodyPr>
              <a:lstStyle/>
              <a:p>
                <a:r>
                  <a:rPr lang="en-GB" sz="1000" b="1">
                    <a:solidFill>
                      <a:srgbClr val="333333"/>
                    </a:solidFill>
                  </a:rPr>
                  <a:t>5. </a:t>
                </a:r>
                <a:r>
                  <a:rPr lang="en-GB" sz="1000">
                    <a:solidFill>
                      <a:srgbClr val="333333"/>
                    </a:solidFill>
                  </a:rPr>
                  <a:t>Choose </a:t>
                </a:r>
                <a:r>
                  <a:rPr lang="en-GB" sz="1000" b="0">
                    <a:solidFill>
                      <a:srgbClr val="333333"/>
                    </a:solidFill>
                    <a:latin typeface="Arial" panose="020B0604020202020204" pitchFamily="34" charset="0"/>
                  </a:rPr>
                  <a:t>Picture Colour </a:t>
                </a:r>
                <a:r>
                  <a:rPr lang="en-GB" sz="1000">
                    <a:solidFill>
                      <a:srgbClr val="333333"/>
                    </a:solidFill>
                  </a:rPr>
                  <a:t>to adjust the Saturation, Tone, and Colour.</a:t>
                </a:r>
              </a:p>
            </p:txBody>
          </p:sp>
          <p:sp>
            <p:nvSpPr>
              <p:cNvPr id="18" name="TextBox 17">
                <a:extLst>
                  <a:ext uri="{FF2B5EF4-FFF2-40B4-BE49-F238E27FC236}">
                    <a16:creationId xmlns:a16="http://schemas.microsoft.com/office/drawing/2014/main" id="{F2AA4C49-B99B-9664-9A4C-57B3C7FC70FE}"/>
                  </a:ext>
                </a:extLst>
              </p:cNvPr>
              <p:cNvSpPr txBox="1"/>
              <p:nvPr/>
            </p:nvSpPr>
            <p:spPr>
              <a:xfrm>
                <a:off x="866774" y="5360117"/>
                <a:ext cx="2146447" cy="861774"/>
              </a:xfrm>
              <a:prstGeom prst="rect">
                <a:avLst/>
              </a:prstGeom>
              <a:noFill/>
            </p:spPr>
            <p:txBody>
              <a:bodyPr wrap="square" rtlCol="0">
                <a:spAutoFit/>
              </a:bodyPr>
              <a:lstStyle/>
              <a:p>
                <a:r>
                  <a:rPr lang="en-GB" sz="1000" b="1">
                    <a:solidFill>
                      <a:srgbClr val="333333"/>
                    </a:solidFill>
                  </a:rPr>
                  <a:t>6. </a:t>
                </a:r>
                <a:r>
                  <a:rPr lang="en-GB" sz="1000">
                    <a:solidFill>
                      <a:srgbClr val="333333"/>
                    </a:solidFill>
                  </a:rPr>
                  <a:t>Choose </a:t>
                </a:r>
                <a:r>
                  <a:rPr lang="en-GB" sz="1000" b="0">
                    <a:solidFill>
                      <a:srgbClr val="333333"/>
                    </a:solidFill>
                    <a:latin typeface="Arial" panose="020B0604020202020204" pitchFamily="34" charset="0"/>
                  </a:rPr>
                  <a:t>Picture Correction </a:t>
                </a:r>
                <a:r>
                  <a:rPr lang="en-GB" sz="1000">
                    <a:solidFill>
                      <a:srgbClr val="333333"/>
                    </a:solidFill>
                  </a:rPr>
                  <a:t>to adjust the Sharpness, Brightness, and Contrast.</a:t>
                </a:r>
              </a:p>
              <a:p>
                <a:endParaRPr lang="en-GB" sz="1000">
                  <a:solidFill>
                    <a:srgbClr val="333333"/>
                  </a:solidFill>
                </a:endParaRPr>
              </a:p>
              <a:p>
                <a:endParaRPr lang="en-GB" sz="1000">
                  <a:solidFill>
                    <a:srgbClr val="333333"/>
                  </a:solidFill>
                </a:endParaRPr>
              </a:p>
            </p:txBody>
          </p:sp>
          <p:sp>
            <p:nvSpPr>
              <p:cNvPr id="19" name="TextBox 18">
                <a:extLst>
                  <a:ext uri="{FF2B5EF4-FFF2-40B4-BE49-F238E27FC236}">
                    <a16:creationId xmlns:a16="http://schemas.microsoft.com/office/drawing/2014/main" id="{E2209F2E-D003-83A8-4025-90C992E37548}"/>
                  </a:ext>
                </a:extLst>
              </p:cNvPr>
              <p:cNvSpPr txBox="1"/>
              <p:nvPr/>
            </p:nvSpPr>
            <p:spPr>
              <a:xfrm>
                <a:off x="1072610" y="1179173"/>
                <a:ext cx="1734772" cy="461665"/>
              </a:xfrm>
              <a:prstGeom prst="rect">
                <a:avLst/>
              </a:prstGeom>
              <a:noFill/>
            </p:spPr>
            <p:txBody>
              <a:bodyPr wrap="square" rtlCol="0">
                <a:spAutoFit/>
              </a:bodyPr>
              <a:lstStyle/>
              <a:p>
                <a:pPr algn="ctr"/>
                <a:r>
                  <a:rPr lang="en-GB" sz="1200">
                    <a:solidFill>
                      <a:srgbClr val="333333"/>
                    </a:solidFill>
                    <a:latin typeface="+mn-lt"/>
                  </a:rPr>
                  <a:t>HOW TO INSERT AN IMAGE</a:t>
                </a:r>
              </a:p>
            </p:txBody>
          </p:sp>
          <p:sp>
            <p:nvSpPr>
              <p:cNvPr id="20" name="TextBox 19">
                <a:extLst>
                  <a:ext uri="{FF2B5EF4-FFF2-40B4-BE49-F238E27FC236}">
                    <a16:creationId xmlns:a16="http://schemas.microsoft.com/office/drawing/2014/main" id="{BAF3052D-A667-C47E-52FF-0C43B4C30A59}"/>
                  </a:ext>
                </a:extLst>
              </p:cNvPr>
              <p:cNvSpPr txBox="1"/>
              <p:nvPr userDrawn="1"/>
            </p:nvSpPr>
            <p:spPr>
              <a:xfrm>
                <a:off x="866775" y="1759910"/>
                <a:ext cx="2087197" cy="400110"/>
              </a:xfrm>
              <a:prstGeom prst="rect">
                <a:avLst/>
              </a:prstGeom>
              <a:noFill/>
            </p:spPr>
            <p:txBody>
              <a:bodyPr wrap="square" rtlCol="0">
                <a:spAutoFit/>
              </a:bodyPr>
              <a:lstStyle/>
              <a:p>
                <a:r>
                  <a:rPr lang="en-GB" sz="1000" b="1">
                    <a:solidFill>
                      <a:srgbClr val="333333"/>
                    </a:solidFill>
                  </a:rPr>
                  <a:t>1. </a:t>
                </a:r>
                <a:r>
                  <a:rPr lang="en-GB" sz="1000">
                    <a:solidFill>
                      <a:srgbClr val="333333"/>
                    </a:solidFill>
                  </a:rPr>
                  <a:t>If there is already an image present, </a:t>
                </a:r>
                <a:r>
                  <a:rPr lang="en-GB" sz="1000">
                    <a:solidFill>
                      <a:srgbClr val="333333"/>
                    </a:solidFill>
                    <a:latin typeface="Arial" panose="020B0604020202020204" pitchFamily="34" charset="0"/>
                  </a:rPr>
                  <a:t>delete this first.</a:t>
                </a:r>
              </a:p>
            </p:txBody>
          </p:sp>
        </p:grpSp>
        <p:sp>
          <p:nvSpPr>
            <p:cNvPr id="10" name="TextBox 9">
              <a:extLst>
                <a:ext uri="{FF2B5EF4-FFF2-40B4-BE49-F238E27FC236}">
                  <a16:creationId xmlns:a16="http://schemas.microsoft.com/office/drawing/2014/main" id="{319A8FD8-D81C-23E1-3519-4517F7ADA48C}"/>
                </a:ext>
              </a:extLst>
            </p:cNvPr>
            <p:cNvSpPr txBox="1"/>
            <p:nvPr userDrawn="1"/>
          </p:nvSpPr>
          <p:spPr>
            <a:xfrm>
              <a:off x="12316146" y="4885855"/>
              <a:ext cx="2146447" cy="553998"/>
            </a:xfrm>
            <a:prstGeom prst="rect">
              <a:avLst/>
            </a:prstGeom>
            <a:noFill/>
          </p:spPr>
          <p:txBody>
            <a:bodyPr wrap="square" rtlCol="0">
              <a:spAutoFit/>
            </a:bodyPr>
            <a:lstStyle/>
            <a:p>
              <a:r>
                <a:rPr lang="en-GB" sz="1000" b="1">
                  <a:solidFill>
                    <a:srgbClr val="333333"/>
                  </a:solidFill>
                </a:rPr>
                <a:t>7. </a:t>
              </a:r>
              <a:r>
                <a:rPr lang="en-GB" sz="1000">
                  <a:solidFill>
                    <a:srgbClr val="333333"/>
                  </a:solidFill>
                </a:rPr>
                <a:t>Once you are happy with your image, right click on it and select ‘</a:t>
              </a:r>
              <a:r>
                <a:rPr lang="en-GB" sz="1000" b="0">
                  <a:solidFill>
                    <a:srgbClr val="333333"/>
                  </a:solidFill>
                  <a:latin typeface="Arial" panose="020B0604020202020204" pitchFamily="34" charset="0"/>
                </a:rPr>
                <a:t>Send to back</a:t>
              </a:r>
              <a:r>
                <a:rPr lang="en-GB" sz="1000">
                  <a:solidFill>
                    <a:srgbClr val="333333"/>
                  </a:solidFill>
                </a:rPr>
                <a:t>’. </a:t>
              </a:r>
              <a:endParaRPr lang="en-GB" sz="1000">
                <a:solidFill>
                  <a:srgbClr val="333333"/>
                </a:solidFill>
                <a:latin typeface="Arial" panose="020B0604020202020204" pitchFamily="34" charset="0"/>
              </a:endParaRPr>
            </a:p>
          </p:txBody>
        </p:sp>
      </p:grpSp>
      <p:pic>
        <p:nvPicPr>
          <p:cNvPr id="2" name="Graphic 1">
            <a:extLst>
              <a:ext uri="{FF2B5EF4-FFF2-40B4-BE49-F238E27FC236}">
                <a16:creationId xmlns:a16="http://schemas.microsoft.com/office/drawing/2014/main" id="{A4629B97-8FF5-1128-8FFC-4EE02EC7688A}"/>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954264" y="449778"/>
            <a:ext cx="566076" cy="566223"/>
          </a:xfrm>
          <a:prstGeom prst="rect">
            <a:avLst/>
          </a:prstGeom>
        </p:spPr>
      </p:pic>
      <p:sp>
        <p:nvSpPr>
          <p:cNvPr id="7" name="Footer Placeholder 4">
            <a:extLst>
              <a:ext uri="{FF2B5EF4-FFF2-40B4-BE49-F238E27FC236}">
                <a16:creationId xmlns:a16="http://schemas.microsoft.com/office/drawing/2014/main" id="{1ADB43E3-4B31-BCDA-8645-7C102A4430E4}"/>
              </a:ext>
            </a:extLst>
          </p:cNvPr>
          <p:cNvSpPr>
            <a:spLocks noGrp="1"/>
          </p:cNvSpPr>
          <p:nvPr>
            <p:ph type="ftr" sz="quarter" idx="3"/>
          </p:nvPr>
        </p:nvSpPr>
        <p:spPr>
          <a:xfrm rot="5400000">
            <a:off x="8770654" y="3198629"/>
            <a:ext cx="6616800" cy="219543"/>
          </a:xfrm>
          <a:prstGeom prst="rect">
            <a:avLst/>
          </a:prstGeom>
          <a:solidFill>
            <a:schemeClr val="accent1"/>
          </a:solidFill>
        </p:spPr>
        <p:txBody>
          <a:bodyPr wrap="square" rtlCol="0" anchor="ctr">
            <a:noAutofit/>
          </a:bodyPr>
          <a:lstStyle>
            <a:lvl1pPr algn="ctr">
              <a:lnSpc>
                <a:spcPct val="100000"/>
              </a:lnSpc>
              <a:spcAft>
                <a:spcPts val="1200"/>
              </a:spcAft>
              <a:defRPr lang="en-GB" sz="900" b="0" spc="100" baseline="0" smtClean="0"/>
            </a:lvl1pPr>
          </a:lstStyle>
          <a:p>
            <a:r>
              <a:rPr lang="en-IN"/>
              <a:t>SECTION TITLE</a:t>
            </a:r>
          </a:p>
        </p:txBody>
      </p:sp>
      <p:sp>
        <p:nvSpPr>
          <p:cNvPr id="30" name="Slide Number Placeholder 46">
            <a:extLst>
              <a:ext uri="{FF2B5EF4-FFF2-40B4-BE49-F238E27FC236}">
                <a16:creationId xmlns:a16="http://schemas.microsoft.com/office/drawing/2014/main" id="{ABAFC430-5B3C-1588-CADE-9BB38567B307}"/>
              </a:ext>
            </a:extLst>
          </p:cNvPr>
          <p:cNvSpPr>
            <a:spLocks noGrp="1"/>
          </p:cNvSpPr>
          <p:nvPr>
            <p:ph type="sldNum" sz="quarter" idx="34"/>
          </p:nvPr>
        </p:nvSpPr>
        <p:spPr>
          <a:xfrm>
            <a:off x="11967901" y="6617924"/>
            <a:ext cx="220924" cy="240077"/>
          </a:xfrm>
          <a:prstGeom prst="rect">
            <a:avLst/>
          </a:prstGeom>
          <a:solidFill>
            <a:schemeClr val="accent1"/>
          </a:solidFill>
        </p:spPr>
        <p:txBody>
          <a:bodyPr/>
          <a:lstStyle/>
          <a:p>
            <a:fld id="{BB07EAE1-021A-493C-B07F-6FE9E5D11BEB}" type="slidenum">
              <a:rPr lang="en-GB" smtClean="0"/>
              <a:pPr/>
              <a:t>‹#›</a:t>
            </a:fld>
            <a:endParaRPr lang="en-GB"/>
          </a:p>
        </p:txBody>
      </p:sp>
    </p:spTree>
    <p:custDataLst>
      <p:tags r:id="rId1"/>
    </p:custDataLst>
    <p:extLst>
      <p:ext uri="{BB962C8B-B14F-4D97-AF65-F5344CB8AC3E}">
        <p14:creationId xmlns:p14="http://schemas.microsoft.com/office/powerpoint/2010/main" val="2173241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17" Type="http://schemas.openxmlformats.org/officeDocument/2006/relationships/slideLayout" Target="../slideLayouts/slideLayout129.xml"/><Relationship Id="rId21" Type="http://schemas.openxmlformats.org/officeDocument/2006/relationships/slideLayout" Target="../slideLayouts/slideLayout33.xml"/><Relationship Id="rId42" Type="http://schemas.openxmlformats.org/officeDocument/2006/relationships/slideLayout" Target="../slideLayouts/slideLayout54.xml"/><Relationship Id="rId63" Type="http://schemas.openxmlformats.org/officeDocument/2006/relationships/slideLayout" Target="../slideLayouts/slideLayout75.xml"/><Relationship Id="rId84" Type="http://schemas.openxmlformats.org/officeDocument/2006/relationships/slideLayout" Target="../slideLayouts/slideLayout96.xml"/><Relationship Id="rId138" Type="http://schemas.openxmlformats.org/officeDocument/2006/relationships/slideLayout" Target="../slideLayouts/slideLayout150.xml"/><Relationship Id="rId107" Type="http://schemas.openxmlformats.org/officeDocument/2006/relationships/slideLayout" Target="../slideLayouts/slideLayout119.xml"/><Relationship Id="rId11" Type="http://schemas.openxmlformats.org/officeDocument/2006/relationships/slideLayout" Target="../slideLayouts/slideLayout23.xml"/><Relationship Id="rId32" Type="http://schemas.openxmlformats.org/officeDocument/2006/relationships/slideLayout" Target="../slideLayouts/slideLayout44.xml"/><Relationship Id="rId53" Type="http://schemas.openxmlformats.org/officeDocument/2006/relationships/slideLayout" Target="../slideLayouts/slideLayout65.xml"/><Relationship Id="rId74" Type="http://schemas.openxmlformats.org/officeDocument/2006/relationships/slideLayout" Target="../slideLayouts/slideLayout86.xml"/><Relationship Id="rId128" Type="http://schemas.openxmlformats.org/officeDocument/2006/relationships/slideLayout" Target="../slideLayouts/slideLayout140.xml"/><Relationship Id="rId149" Type="http://schemas.openxmlformats.org/officeDocument/2006/relationships/tags" Target="../tags/tag3.xml"/><Relationship Id="rId5" Type="http://schemas.openxmlformats.org/officeDocument/2006/relationships/slideLayout" Target="../slideLayouts/slideLayout17.xml"/><Relationship Id="rId95" Type="http://schemas.openxmlformats.org/officeDocument/2006/relationships/slideLayout" Target="../slideLayouts/slideLayout107.xml"/><Relationship Id="rId22" Type="http://schemas.openxmlformats.org/officeDocument/2006/relationships/slideLayout" Target="../slideLayouts/slideLayout34.xml"/><Relationship Id="rId27" Type="http://schemas.openxmlformats.org/officeDocument/2006/relationships/slideLayout" Target="../slideLayouts/slideLayout39.xml"/><Relationship Id="rId43" Type="http://schemas.openxmlformats.org/officeDocument/2006/relationships/slideLayout" Target="../slideLayouts/slideLayout55.xml"/><Relationship Id="rId48" Type="http://schemas.openxmlformats.org/officeDocument/2006/relationships/slideLayout" Target="../slideLayouts/slideLayout60.xml"/><Relationship Id="rId64" Type="http://schemas.openxmlformats.org/officeDocument/2006/relationships/slideLayout" Target="../slideLayouts/slideLayout76.xml"/><Relationship Id="rId69" Type="http://schemas.openxmlformats.org/officeDocument/2006/relationships/slideLayout" Target="../slideLayouts/slideLayout81.xml"/><Relationship Id="rId113" Type="http://schemas.openxmlformats.org/officeDocument/2006/relationships/slideLayout" Target="../slideLayouts/slideLayout125.xml"/><Relationship Id="rId118" Type="http://schemas.openxmlformats.org/officeDocument/2006/relationships/slideLayout" Target="../slideLayouts/slideLayout130.xml"/><Relationship Id="rId134" Type="http://schemas.openxmlformats.org/officeDocument/2006/relationships/slideLayout" Target="../slideLayouts/slideLayout146.xml"/><Relationship Id="rId139" Type="http://schemas.openxmlformats.org/officeDocument/2006/relationships/slideLayout" Target="../slideLayouts/slideLayout151.xml"/><Relationship Id="rId80" Type="http://schemas.openxmlformats.org/officeDocument/2006/relationships/slideLayout" Target="../slideLayouts/slideLayout92.xml"/><Relationship Id="rId85" Type="http://schemas.openxmlformats.org/officeDocument/2006/relationships/slideLayout" Target="../slideLayouts/slideLayout97.xml"/><Relationship Id="rId150" Type="http://schemas.openxmlformats.org/officeDocument/2006/relationships/image" Target="../media/image3.png"/><Relationship Id="rId12" Type="http://schemas.openxmlformats.org/officeDocument/2006/relationships/slideLayout" Target="../slideLayouts/slideLayout24.xml"/><Relationship Id="rId17" Type="http://schemas.openxmlformats.org/officeDocument/2006/relationships/slideLayout" Target="../slideLayouts/slideLayout29.xml"/><Relationship Id="rId33" Type="http://schemas.openxmlformats.org/officeDocument/2006/relationships/slideLayout" Target="../slideLayouts/slideLayout45.xml"/><Relationship Id="rId38" Type="http://schemas.openxmlformats.org/officeDocument/2006/relationships/slideLayout" Target="../slideLayouts/slideLayout50.xml"/><Relationship Id="rId59" Type="http://schemas.openxmlformats.org/officeDocument/2006/relationships/slideLayout" Target="../slideLayouts/slideLayout71.xml"/><Relationship Id="rId103" Type="http://schemas.openxmlformats.org/officeDocument/2006/relationships/slideLayout" Target="../slideLayouts/slideLayout115.xml"/><Relationship Id="rId108" Type="http://schemas.openxmlformats.org/officeDocument/2006/relationships/slideLayout" Target="../slideLayouts/slideLayout120.xml"/><Relationship Id="rId124" Type="http://schemas.openxmlformats.org/officeDocument/2006/relationships/slideLayout" Target="../slideLayouts/slideLayout136.xml"/><Relationship Id="rId129" Type="http://schemas.openxmlformats.org/officeDocument/2006/relationships/slideLayout" Target="../slideLayouts/slideLayout141.xml"/><Relationship Id="rId54" Type="http://schemas.openxmlformats.org/officeDocument/2006/relationships/slideLayout" Target="../slideLayouts/slideLayout66.xml"/><Relationship Id="rId70" Type="http://schemas.openxmlformats.org/officeDocument/2006/relationships/slideLayout" Target="../slideLayouts/slideLayout82.xml"/><Relationship Id="rId75" Type="http://schemas.openxmlformats.org/officeDocument/2006/relationships/slideLayout" Target="../slideLayouts/slideLayout87.xml"/><Relationship Id="rId91" Type="http://schemas.openxmlformats.org/officeDocument/2006/relationships/slideLayout" Target="../slideLayouts/slideLayout103.xml"/><Relationship Id="rId96" Type="http://schemas.openxmlformats.org/officeDocument/2006/relationships/slideLayout" Target="../slideLayouts/slideLayout108.xml"/><Relationship Id="rId140" Type="http://schemas.openxmlformats.org/officeDocument/2006/relationships/slideLayout" Target="../slideLayouts/slideLayout152.xml"/><Relationship Id="rId145" Type="http://schemas.openxmlformats.org/officeDocument/2006/relationships/slideLayout" Target="../slideLayouts/slideLayout157.xml"/><Relationship Id="rId1" Type="http://schemas.openxmlformats.org/officeDocument/2006/relationships/slideLayout" Target="../slideLayouts/slideLayout13.xml"/><Relationship Id="rId6" Type="http://schemas.openxmlformats.org/officeDocument/2006/relationships/slideLayout" Target="../slideLayouts/slideLayout18.xml"/><Relationship Id="rId23" Type="http://schemas.openxmlformats.org/officeDocument/2006/relationships/slideLayout" Target="../slideLayouts/slideLayout35.xml"/><Relationship Id="rId28" Type="http://schemas.openxmlformats.org/officeDocument/2006/relationships/slideLayout" Target="../slideLayouts/slideLayout40.xml"/><Relationship Id="rId49" Type="http://schemas.openxmlformats.org/officeDocument/2006/relationships/slideLayout" Target="../slideLayouts/slideLayout61.xml"/><Relationship Id="rId114" Type="http://schemas.openxmlformats.org/officeDocument/2006/relationships/slideLayout" Target="../slideLayouts/slideLayout126.xml"/><Relationship Id="rId119" Type="http://schemas.openxmlformats.org/officeDocument/2006/relationships/slideLayout" Target="../slideLayouts/slideLayout131.xml"/><Relationship Id="rId44" Type="http://schemas.openxmlformats.org/officeDocument/2006/relationships/slideLayout" Target="../slideLayouts/slideLayout56.xml"/><Relationship Id="rId60" Type="http://schemas.openxmlformats.org/officeDocument/2006/relationships/slideLayout" Target="../slideLayouts/slideLayout72.xml"/><Relationship Id="rId65" Type="http://schemas.openxmlformats.org/officeDocument/2006/relationships/slideLayout" Target="../slideLayouts/slideLayout77.xml"/><Relationship Id="rId81" Type="http://schemas.openxmlformats.org/officeDocument/2006/relationships/slideLayout" Target="../slideLayouts/slideLayout93.xml"/><Relationship Id="rId86" Type="http://schemas.openxmlformats.org/officeDocument/2006/relationships/slideLayout" Target="../slideLayouts/slideLayout98.xml"/><Relationship Id="rId130" Type="http://schemas.openxmlformats.org/officeDocument/2006/relationships/slideLayout" Target="../slideLayouts/slideLayout142.xml"/><Relationship Id="rId135" Type="http://schemas.openxmlformats.org/officeDocument/2006/relationships/slideLayout" Target="../slideLayouts/slideLayout147.xml"/><Relationship Id="rId151" Type="http://schemas.openxmlformats.org/officeDocument/2006/relationships/image" Target="../media/image4.svg"/><Relationship Id="rId13" Type="http://schemas.openxmlformats.org/officeDocument/2006/relationships/slideLayout" Target="../slideLayouts/slideLayout25.xml"/><Relationship Id="rId18" Type="http://schemas.openxmlformats.org/officeDocument/2006/relationships/slideLayout" Target="../slideLayouts/slideLayout30.xml"/><Relationship Id="rId39" Type="http://schemas.openxmlformats.org/officeDocument/2006/relationships/slideLayout" Target="../slideLayouts/slideLayout51.xml"/><Relationship Id="rId109" Type="http://schemas.openxmlformats.org/officeDocument/2006/relationships/slideLayout" Target="../slideLayouts/slideLayout121.xml"/><Relationship Id="rId34" Type="http://schemas.openxmlformats.org/officeDocument/2006/relationships/slideLayout" Target="../slideLayouts/slideLayout46.xml"/><Relationship Id="rId50" Type="http://schemas.openxmlformats.org/officeDocument/2006/relationships/slideLayout" Target="../slideLayouts/slideLayout62.xml"/><Relationship Id="rId55" Type="http://schemas.openxmlformats.org/officeDocument/2006/relationships/slideLayout" Target="../slideLayouts/slideLayout67.xml"/><Relationship Id="rId76" Type="http://schemas.openxmlformats.org/officeDocument/2006/relationships/slideLayout" Target="../slideLayouts/slideLayout88.xml"/><Relationship Id="rId97" Type="http://schemas.openxmlformats.org/officeDocument/2006/relationships/slideLayout" Target="../slideLayouts/slideLayout109.xml"/><Relationship Id="rId104" Type="http://schemas.openxmlformats.org/officeDocument/2006/relationships/slideLayout" Target="../slideLayouts/slideLayout116.xml"/><Relationship Id="rId120" Type="http://schemas.openxmlformats.org/officeDocument/2006/relationships/slideLayout" Target="../slideLayouts/slideLayout132.xml"/><Relationship Id="rId125" Type="http://schemas.openxmlformats.org/officeDocument/2006/relationships/slideLayout" Target="../slideLayouts/slideLayout137.xml"/><Relationship Id="rId141" Type="http://schemas.openxmlformats.org/officeDocument/2006/relationships/slideLayout" Target="../slideLayouts/slideLayout153.xml"/><Relationship Id="rId146" Type="http://schemas.openxmlformats.org/officeDocument/2006/relationships/slideLayout" Target="../slideLayouts/slideLayout158.xml"/><Relationship Id="rId7" Type="http://schemas.openxmlformats.org/officeDocument/2006/relationships/slideLayout" Target="../slideLayouts/slideLayout19.xml"/><Relationship Id="rId71" Type="http://schemas.openxmlformats.org/officeDocument/2006/relationships/slideLayout" Target="../slideLayouts/slideLayout83.xml"/><Relationship Id="rId92" Type="http://schemas.openxmlformats.org/officeDocument/2006/relationships/slideLayout" Target="../slideLayouts/slideLayout104.xml"/><Relationship Id="rId2" Type="http://schemas.openxmlformats.org/officeDocument/2006/relationships/slideLayout" Target="../slideLayouts/slideLayout14.xml"/><Relationship Id="rId29" Type="http://schemas.openxmlformats.org/officeDocument/2006/relationships/slideLayout" Target="../slideLayouts/slideLayout41.xml"/><Relationship Id="rId24" Type="http://schemas.openxmlformats.org/officeDocument/2006/relationships/slideLayout" Target="../slideLayouts/slideLayout36.xml"/><Relationship Id="rId40" Type="http://schemas.openxmlformats.org/officeDocument/2006/relationships/slideLayout" Target="../slideLayouts/slideLayout52.xml"/><Relationship Id="rId45" Type="http://schemas.openxmlformats.org/officeDocument/2006/relationships/slideLayout" Target="../slideLayouts/slideLayout57.xml"/><Relationship Id="rId66" Type="http://schemas.openxmlformats.org/officeDocument/2006/relationships/slideLayout" Target="../slideLayouts/slideLayout78.xml"/><Relationship Id="rId87" Type="http://schemas.openxmlformats.org/officeDocument/2006/relationships/slideLayout" Target="../slideLayouts/slideLayout99.xml"/><Relationship Id="rId110" Type="http://schemas.openxmlformats.org/officeDocument/2006/relationships/slideLayout" Target="../slideLayouts/slideLayout122.xml"/><Relationship Id="rId115" Type="http://schemas.openxmlformats.org/officeDocument/2006/relationships/slideLayout" Target="../slideLayouts/slideLayout127.xml"/><Relationship Id="rId131" Type="http://schemas.openxmlformats.org/officeDocument/2006/relationships/slideLayout" Target="../slideLayouts/slideLayout143.xml"/><Relationship Id="rId136" Type="http://schemas.openxmlformats.org/officeDocument/2006/relationships/slideLayout" Target="../slideLayouts/slideLayout148.xml"/><Relationship Id="rId61" Type="http://schemas.openxmlformats.org/officeDocument/2006/relationships/slideLayout" Target="../slideLayouts/slideLayout73.xml"/><Relationship Id="rId82" Type="http://schemas.openxmlformats.org/officeDocument/2006/relationships/slideLayout" Target="../slideLayouts/slideLayout94.xml"/><Relationship Id="rId19" Type="http://schemas.openxmlformats.org/officeDocument/2006/relationships/slideLayout" Target="../slideLayouts/slideLayout31.xml"/><Relationship Id="rId14" Type="http://schemas.openxmlformats.org/officeDocument/2006/relationships/slideLayout" Target="../slideLayouts/slideLayout26.xml"/><Relationship Id="rId30" Type="http://schemas.openxmlformats.org/officeDocument/2006/relationships/slideLayout" Target="../slideLayouts/slideLayout42.xml"/><Relationship Id="rId35" Type="http://schemas.openxmlformats.org/officeDocument/2006/relationships/slideLayout" Target="../slideLayouts/slideLayout47.xml"/><Relationship Id="rId56" Type="http://schemas.openxmlformats.org/officeDocument/2006/relationships/slideLayout" Target="../slideLayouts/slideLayout68.xml"/><Relationship Id="rId77" Type="http://schemas.openxmlformats.org/officeDocument/2006/relationships/slideLayout" Target="../slideLayouts/slideLayout89.xml"/><Relationship Id="rId100" Type="http://schemas.openxmlformats.org/officeDocument/2006/relationships/slideLayout" Target="../slideLayouts/slideLayout112.xml"/><Relationship Id="rId105" Type="http://schemas.openxmlformats.org/officeDocument/2006/relationships/slideLayout" Target="../slideLayouts/slideLayout117.xml"/><Relationship Id="rId126" Type="http://schemas.openxmlformats.org/officeDocument/2006/relationships/slideLayout" Target="../slideLayouts/slideLayout138.xml"/><Relationship Id="rId147" Type="http://schemas.openxmlformats.org/officeDocument/2006/relationships/slideLayout" Target="../slideLayouts/slideLayout159.xml"/><Relationship Id="rId8" Type="http://schemas.openxmlformats.org/officeDocument/2006/relationships/slideLayout" Target="../slideLayouts/slideLayout20.xml"/><Relationship Id="rId51" Type="http://schemas.openxmlformats.org/officeDocument/2006/relationships/slideLayout" Target="../slideLayouts/slideLayout63.xml"/><Relationship Id="rId72" Type="http://schemas.openxmlformats.org/officeDocument/2006/relationships/slideLayout" Target="../slideLayouts/slideLayout84.xml"/><Relationship Id="rId93" Type="http://schemas.openxmlformats.org/officeDocument/2006/relationships/slideLayout" Target="../slideLayouts/slideLayout105.xml"/><Relationship Id="rId98" Type="http://schemas.openxmlformats.org/officeDocument/2006/relationships/slideLayout" Target="../slideLayouts/slideLayout110.xml"/><Relationship Id="rId121" Type="http://schemas.openxmlformats.org/officeDocument/2006/relationships/slideLayout" Target="../slideLayouts/slideLayout133.xml"/><Relationship Id="rId142" Type="http://schemas.openxmlformats.org/officeDocument/2006/relationships/slideLayout" Target="../slideLayouts/slideLayout154.xml"/><Relationship Id="rId3" Type="http://schemas.openxmlformats.org/officeDocument/2006/relationships/slideLayout" Target="../slideLayouts/slideLayout15.xml"/><Relationship Id="rId25" Type="http://schemas.openxmlformats.org/officeDocument/2006/relationships/slideLayout" Target="../slideLayouts/slideLayout37.xml"/><Relationship Id="rId46" Type="http://schemas.openxmlformats.org/officeDocument/2006/relationships/slideLayout" Target="../slideLayouts/slideLayout58.xml"/><Relationship Id="rId67" Type="http://schemas.openxmlformats.org/officeDocument/2006/relationships/slideLayout" Target="../slideLayouts/slideLayout79.xml"/><Relationship Id="rId116" Type="http://schemas.openxmlformats.org/officeDocument/2006/relationships/slideLayout" Target="../slideLayouts/slideLayout128.xml"/><Relationship Id="rId137" Type="http://schemas.openxmlformats.org/officeDocument/2006/relationships/slideLayout" Target="../slideLayouts/slideLayout149.xml"/><Relationship Id="rId20" Type="http://schemas.openxmlformats.org/officeDocument/2006/relationships/slideLayout" Target="../slideLayouts/slideLayout32.xml"/><Relationship Id="rId41" Type="http://schemas.openxmlformats.org/officeDocument/2006/relationships/slideLayout" Target="../slideLayouts/slideLayout53.xml"/><Relationship Id="rId62" Type="http://schemas.openxmlformats.org/officeDocument/2006/relationships/slideLayout" Target="../slideLayouts/slideLayout74.xml"/><Relationship Id="rId83" Type="http://schemas.openxmlformats.org/officeDocument/2006/relationships/slideLayout" Target="../slideLayouts/slideLayout95.xml"/><Relationship Id="rId88" Type="http://schemas.openxmlformats.org/officeDocument/2006/relationships/slideLayout" Target="../slideLayouts/slideLayout100.xml"/><Relationship Id="rId111" Type="http://schemas.openxmlformats.org/officeDocument/2006/relationships/slideLayout" Target="../slideLayouts/slideLayout123.xml"/><Relationship Id="rId132" Type="http://schemas.openxmlformats.org/officeDocument/2006/relationships/slideLayout" Target="../slideLayouts/slideLayout144.xml"/><Relationship Id="rId15" Type="http://schemas.openxmlformats.org/officeDocument/2006/relationships/slideLayout" Target="../slideLayouts/slideLayout27.xml"/><Relationship Id="rId36" Type="http://schemas.openxmlformats.org/officeDocument/2006/relationships/slideLayout" Target="../slideLayouts/slideLayout48.xml"/><Relationship Id="rId57" Type="http://schemas.openxmlformats.org/officeDocument/2006/relationships/slideLayout" Target="../slideLayouts/slideLayout69.xml"/><Relationship Id="rId106" Type="http://schemas.openxmlformats.org/officeDocument/2006/relationships/slideLayout" Target="../slideLayouts/slideLayout118.xml"/><Relationship Id="rId127" Type="http://schemas.openxmlformats.org/officeDocument/2006/relationships/slideLayout" Target="../slideLayouts/slideLayout139.xml"/><Relationship Id="rId10" Type="http://schemas.openxmlformats.org/officeDocument/2006/relationships/slideLayout" Target="../slideLayouts/slideLayout22.xml"/><Relationship Id="rId31" Type="http://schemas.openxmlformats.org/officeDocument/2006/relationships/slideLayout" Target="../slideLayouts/slideLayout43.xml"/><Relationship Id="rId52" Type="http://schemas.openxmlformats.org/officeDocument/2006/relationships/slideLayout" Target="../slideLayouts/slideLayout64.xml"/><Relationship Id="rId73" Type="http://schemas.openxmlformats.org/officeDocument/2006/relationships/slideLayout" Target="../slideLayouts/slideLayout85.xml"/><Relationship Id="rId78" Type="http://schemas.openxmlformats.org/officeDocument/2006/relationships/slideLayout" Target="../slideLayouts/slideLayout90.xml"/><Relationship Id="rId94" Type="http://schemas.openxmlformats.org/officeDocument/2006/relationships/slideLayout" Target="../slideLayouts/slideLayout106.xml"/><Relationship Id="rId99" Type="http://schemas.openxmlformats.org/officeDocument/2006/relationships/slideLayout" Target="../slideLayouts/slideLayout111.xml"/><Relationship Id="rId101" Type="http://schemas.openxmlformats.org/officeDocument/2006/relationships/slideLayout" Target="../slideLayouts/slideLayout113.xml"/><Relationship Id="rId122" Type="http://schemas.openxmlformats.org/officeDocument/2006/relationships/slideLayout" Target="../slideLayouts/slideLayout134.xml"/><Relationship Id="rId143" Type="http://schemas.openxmlformats.org/officeDocument/2006/relationships/slideLayout" Target="../slideLayouts/slideLayout155.xml"/><Relationship Id="rId148" Type="http://schemas.openxmlformats.org/officeDocument/2006/relationships/theme" Target="../theme/theme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26" Type="http://schemas.openxmlformats.org/officeDocument/2006/relationships/slideLayout" Target="../slideLayouts/slideLayout38.xml"/><Relationship Id="rId47" Type="http://schemas.openxmlformats.org/officeDocument/2006/relationships/slideLayout" Target="../slideLayouts/slideLayout59.xml"/><Relationship Id="rId68" Type="http://schemas.openxmlformats.org/officeDocument/2006/relationships/slideLayout" Target="../slideLayouts/slideLayout80.xml"/><Relationship Id="rId89" Type="http://schemas.openxmlformats.org/officeDocument/2006/relationships/slideLayout" Target="../slideLayouts/slideLayout101.xml"/><Relationship Id="rId112" Type="http://schemas.openxmlformats.org/officeDocument/2006/relationships/slideLayout" Target="../slideLayouts/slideLayout124.xml"/><Relationship Id="rId133" Type="http://schemas.openxmlformats.org/officeDocument/2006/relationships/slideLayout" Target="../slideLayouts/slideLayout145.xml"/><Relationship Id="rId16" Type="http://schemas.openxmlformats.org/officeDocument/2006/relationships/slideLayout" Target="../slideLayouts/slideLayout28.xml"/><Relationship Id="rId37" Type="http://schemas.openxmlformats.org/officeDocument/2006/relationships/slideLayout" Target="../slideLayouts/slideLayout49.xml"/><Relationship Id="rId58" Type="http://schemas.openxmlformats.org/officeDocument/2006/relationships/slideLayout" Target="../slideLayouts/slideLayout70.xml"/><Relationship Id="rId79" Type="http://schemas.openxmlformats.org/officeDocument/2006/relationships/slideLayout" Target="../slideLayouts/slideLayout91.xml"/><Relationship Id="rId102" Type="http://schemas.openxmlformats.org/officeDocument/2006/relationships/slideLayout" Target="../slideLayouts/slideLayout114.xml"/><Relationship Id="rId123" Type="http://schemas.openxmlformats.org/officeDocument/2006/relationships/slideLayout" Target="../slideLayouts/slideLayout135.xml"/><Relationship Id="rId144" Type="http://schemas.openxmlformats.org/officeDocument/2006/relationships/slideLayout" Target="../slideLayouts/slideLayout156.xml"/><Relationship Id="rId90" Type="http://schemas.openxmlformats.org/officeDocument/2006/relationships/slideLayout" Target="../slideLayouts/slideLayout102.xml"/></Relationships>
</file>

<file path=ppt/slideMasters/_rels/slideMaster3.xml.rels><?xml version="1.0" encoding="UTF-8" standalone="yes"?>
<Relationships xmlns="http://schemas.openxmlformats.org/package/2006/relationships"><Relationship Id="rId117" Type="http://schemas.openxmlformats.org/officeDocument/2006/relationships/slideLayout" Target="../slideLayouts/slideLayout276.xml"/><Relationship Id="rId21" Type="http://schemas.openxmlformats.org/officeDocument/2006/relationships/slideLayout" Target="../slideLayouts/slideLayout180.xml"/><Relationship Id="rId42" Type="http://schemas.openxmlformats.org/officeDocument/2006/relationships/slideLayout" Target="../slideLayouts/slideLayout201.xml"/><Relationship Id="rId63" Type="http://schemas.openxmlformats.org/officeDocument/2006/relationships/slideLayout" Target="../slideLayouts/slideLayout222.xml"/><Relationship Id="rId84" Type="http://schemas.openxmlformats.org/officeDocument/2006/relationships/slideLayout" Target="../slideLayouts/slideLayout243.xml"/><Relationship Id="rId138" Type="http://schemas.openxmlformats.org/officeDocument/2006/relationships/slideLayout" Target="../slideLayouts/slideLayout297.xml"/><Relationship Id="rId107" Type="http://schemas.openxmlformats.org/officeDocument/2006/relationships/slideLayout" Target="../slideLayouts/slideLayout266.xml"/><Relationship Id="rId11" Type="http://schemas.openxmlformats.org/officeDocument/2006/relationships/slideLayout" Target="../slideLayouts/slideLayout170.xml"/><Relationship Id="rId32" Type="http://schemas.openxmlformats.org/officeDocument/2006/relationships/slideLayout" Target="../slideLayouts/slideLayout191.xml"/><Relationship Id="rId37" Type="http://schemas.openxmlformats.org/officeDocument/2006/relationships/slideLayout" Target="../slideLayouts/slideLayout196.xml"/><Relationship Id="rId53" Type="http://schemas.openxmlformats.org/officeDocument/2006/relationships/slideLayout" Target="../slideLayouts/slideLayout212.xml"/><Relationship Id="rId58" Type="http://schemas.openxmlformats.org/officeDocument/2006/relationships/slideLayout" Target="../slideLayouts/slideLayout217.xml"/><Relationship Id="rId74" Type="http://schemas.openxmlformats.org/officeDocument/2006/relationships/slideLayout" Target="../slideLayouts/slideLayout233.xml"/><Relationship Id="rId79" Type="http://schemas.openxmlformats.org/officeDocument/2006/relationships/slideLayout" Target="../slideLayouts/slideLayout238.xml"/><Relationship Id="rId102" Type="http://schemas.openxmlformats.org/officeDocument/2006/relationships/slideLayout" Target="../slideLayouts/slideLayout261.xml"/><Relationship Id="rId123" Type="http://schemas.openxmlformats.org/officeDocument/2006/relationships/slideLayout" Target="../slideLayouts/slideLayout282.xml"/><Relationship Id="rId128" Type="http://schemas.openxmlformats.org/officeDocument/2006/relationships/slideLayout" Target="../slideLayouts/slideLayout287.xml"/><Relationship Id="rId144" Type="http://schemas.openxmlformats.org/officeDocument/2006/relationships/image" Target="../media/image4.svg"/><Relationship Id="rId5" Type="http://schemas.openxmlformats.org/officeDocument/2006/relationships/slideLayout" Target="../slideLayouts/slideLayout164.xml"/><Relationship Id="rId90" Type="http://schemas.openxmlformats.org/officeDocument/2006/relationships/slideLayout" Target="../slideLayouts/slideLayout249.xml"/><Relationship Id="rId95" Type="http://schemas.openxmlformats.org/officeDocument/2006/relationships/slideLayout" Target="../slideLayouts/slideLayout254.xml"/><Relationship Id="rId22" Type="http://schemas.openxmlformats.org/officeDocument/2006/relationships/slideLayout" Target="../slideLayouts/slideLayout181.xml"/><Relationship Id="rId27" Type="http://schemas.openxmlformats.org/officeDocument/2006/relationships/slideLayout" Target="../slideLayouts/slideLayout186.xml"/><Relationship Id="rId43" Type="http://schemas.openxmlformats.org/officeDocument/2006/relationships/slideLayout" Target="../slideLayouts/slideLayout202.xml"/><Relationship Id="rId48" Type="http://schemas.openxmlformats.org/officeDocument/2006/relationships/slideLayout" Target="../slideLayouts/slideLayout207.xml"/><Relationship Id="rId64" Type="http://schemas.openxmlformats.org/officeDocument/2006/relationships/slideLayout" Target="../slideLayouts/slideLayout223.xml"/><Relationship Id="rId69" Type="http://schemas.openxmlformats.org/officeDocument/2006/relationships/slideLayout" Target="../slideLayouts/slideLayout228.xml"/><Relationship Id="rId113" Type="http://schemas.openxmlformats.org/officeDocument/2006/relationships/slideLayout" Target="../slideLayouts/slideLayout272.xml"/><Relationship Id="rId118" Type="http://schemas.openxmlformats.org/officeDocument/2006/relationships/slideLayout" Target="../slideLayouts/slideLayout277.xml"/><Relationship Id="rId134" Type="http://schemas.openxmlformats.org/officeDocument/2006/relationships/slideLayout" Target="../slideLayouts/slideLayout293.xml"/><Relationship Id="rId139" Type="http://schemas.openxmlformats.org/officeDocument/2006/relationships/slideLayout" Target="../slideLayouts/slideLayout298.xml"/><Relationship Id="rId80" Type="http://schemas.openxmlformats.org/officeDocument/2006/relationships/slideLayout" Target="../slideLayouts/slideLayout239.xml"/><Relationship Id="rId85" Type="http://schemas.openxmlformats.org/officeDocument/2006/relationships/slideLayout" Target="../slideLayouts/slideLayout244.xml"/><Relationship Id="rId12" Type="http://schemas.openxmlformats.org/officeDocument/2006/relationships/slideLayout" Target="../slideLayouts/slideLayout171.xml"/><Relationship Id="rId17" Type="http://schemas.openxmlformats.org/officeDocument/2006/relationships/slideLayout" Target="../slideLayouts/slideLayout176.xml"/><Relationship Id="rId33" Type="http://schemas.openxmlformats.org/officeDocument/2006/relationships/slideLayout" Target="../slideLayouts/slideLayout192.xml"/><Relationship Id="rId38" Type="http://schemas.openxmlformats.org/officeDocument/2006/relationships/slideLayout" Target="../slideLayouts/slideLayout197.xml"/><Relationship Id="rId59" Type="http://schemas.openxmlformats.org/officeDocument/2006/relationships/slideLayout" Target="../slideLayouts/slideLayout218.xml"/><Relationship Id="rId103" Type="http://schemas.openxmlformats.org/officeDocument/2006/relationships/slideLayout" Target="../slideLayouts/slideLayout262.xml"/><Relationship Id="rId108" Type="http://schemas.openxmlformats.org/officeDocument/2006/relationships/slideLayout" Target="../slideLayouts/slideLayout267.xml"/><Relationship Id="rId124" Type="http://schemas.openxmlformats.org/officeDocument/2006/relationships/slideLayout" Target="../slideLayouts/slideLayout283.xml"/><Relationship Id="rId129" Type="http://schemas.openxmlformats.org/officeDocument/2006/relationships/slideLayout" Target="../slideLayouts/slideLayout288.xml"/><Relationship Id="rId54" Type="http://schemas.openxmlformats.org/officeDocument/2006/relationships/slideLayout" Target="../slideLayouts/slideLayout213.xml"/><Relationship Id="rId70" Type="http://schemas.openxmlformats.org/officeDocument/2006/relationships/slideLayout" Target="../slideLayouts/slideLayout229.xml"/><Relationship Id="rId75" Type="http://schemas.openxmlformats.org/officeDocument/2006/relationships/slideLayout" Target="../slideLayouts/slideLayout234.xml"/><Relationship Id="rId91" Type="http://schemas.openxmlformats.org/officeDocument/2006/relationships/slideLayout" Target="../slideLayouts/slideLayout250.xml"/><Relationship Id="rId96" Type="http://schemas.openxmlformats.org/officeDocument/2006/relationships/slideLayout" Target="../slideLayouts/slideLayout255.xml"/><Relationship Id="rId140" Type="http://schemas.openxmlformats.org/officeDocument/2006/relationships/slideLayout" Target="../slideLayouts/slideLayout299.xml"/><Relationship Id="rId1" Type="http://schemas.openxmlformats.org/officeDocument/2006/relationships/slideLayout" Target="../slideLayouts/slideLayout160.xml"/><Relationship Id="rId6" Type="http://schemas.openxmlformats.org/officeDocument/2006/relationships/slideLayout" Target="../slideLayouts/slideLayout165.xml"/><Relationship Id="rId23" Type="http://schemas.openxmlformats.org/officeDocument/2006/relationships/slideLayout" Target="../slideLayouts/slideLayout182.xml"/><Relationship Id="rId28" Type="http://schemas.openxmlformats.org/officeDocument/2006/relationships/slideLayout" Target="../slideLayouts/slideLayout187.xml"/><Relationship Id="rId49" Type="http://schemas.openxmlformats.org/officeDocument/2006/relationships/slideLayout" Target="../slideLayouts/slideLayout208.xml"/><Relationship Id="rId114" Type="http://schemas.openxmlformats.org/officeDocument/2006/relationships/slideLayout" Target="../slideLayouts/slideLayout273.xml"/><Relationship Id="rId119" Type="http://schemas.openxmlformats.org/officeDocument/2006/relationships/slideLayout" Target="../slideLayouts/slideLayout278.xml"/><Relationship Id="rId44" Type="http://schemas.openxmlformats.org/officeDocument/2006/relationships/slideLayout" Target="../slideLayouts/slideLayout203.xml"/><Relationship Id="rId60" Type="http://schemas.openxmlformats.org/officeDocument/2006/relationships/slideLayout" Target="../slideLayouts/slideLayout219.xml"/><Relationship Id="rId65" Type="http://schemas.openxmlformats.org/officeDocument/2006/relationships/slideLayout" Target="../slideLayouts/slideLayout224.xml"/><Relationship Id="rId81" Type="http://schemas.openxmlformats.org/officeDocument/2006/relationships/slideLayout" Target="../slideLayouts/slideLayout240.xml"/><Relationship Id="rId86" Type="http://schemas.openxmlformats.org/officeDocument/2006/relationships/slideLayout" Target="../slideLayouts/slideLayout245.xml"/><Relationship Id="rId130" Type="http://schemas.openxmlformats.org/officeDocument/2006/relationships/slideLayout" Target="../slideLayouts/slideLayout289.xml"/><Relationship Id="rId135" Type="http://schemas.openxmlformats.org/officeDocument/2006/relationships/slideLayout" Target="../slideLayouts/slideLayout294.xml"/><Relationship Id="rId13" Type="http://schemas.openxmlformats.org/officeDocument/2006/relationships/slideLayout" Target="../slideLayouts/slideLayout172.xml"/><Relationship Id="rId18" Type="http://schemas.openxmlformats.org/officeDocument/2006/relationships/slideLayout" Target="../slideLayouts/slideLayout177.xml"/><Relationship Id="rId39" Type="http://schemas.openxmlformats.org/officeDocument/2006/relationships/slideLayout" Target="../slideLayouts/slideLayout198.xml"/><Relationship Id="rId109" Type="http://schemas.openxmlformats.org/officeDocument/2006/relationships/slideLayout" Target="../slideLayouts/slideLayout268.xml"/><Relationship Id="rId34" Type="http://schemas.openxmlformats.org/officeDocument/2006/relationships/slideLayout" Target="../slideLayouts/slideLayout193.xml"/><Relationship Id="rId50" Type="http://schemas.openxmlformats.org/officeDocument/2006/relationships/slideLayout" Target="../slideLayouts/slideLayout209.xml"/><Relationship Id="rId55" Type="http://schemas.openxmlformats.org/officeDocument/2006/relationships/slideLayout" Target="../slideLayouts/slideLayout214.xml"/><Relationship Id="rId76" Type="http://schemas.openxmlformats.org/officeDocument/2006/relationships/slideLayout" Target="../slideLayouts/slideLayout235.xml"/><Relationship Id="rId97" Type="http://schemas.openxmlformats.org/officeDocument/2006/relationships/slideLayout" Target="../slideLayouts/slideLayout256.xml"/><Relationship Id="rId104" Type="http://schemas.openxmlformats.org/officeDocument/2006/relationships/slideLayout" Target="../slideLayouts/slideLayout263.xml"/><Relationship Id="rId120" Type="http://schemas.openxmlformats.org/officeDocument/2006/relationships/slideLayout" Target="../slideLayouts/slideLayout279.xml"/><Relationship Id="rId125" Type="http://schemas.openxmlformats.org/officeDocument/2006/relationships/slideLayout" Target="../slideLayouts/slideLayout284.xml"/><Relationship Id="rId141" Type="http://schemas.openxmlformats.org/officeDocument/2006/relationships/theme" Target="../theme/theme3.xml"/><Relationship Id="rId7" Type="http://schemas.openxmlformats.org/officeDocument/2006/relationships/slideLayout" Target="../slideLayouts/slideLayout166.xml"/><Relationship Id="rId71" Type="http://schemas.openxmlformats.org/officeDocument/2006/relationships/slideLayout" Target="../slideLayouts/slideLayout230.xml"/><Relationship Id="rId92" Type="http://schemas.openxmlformats.org/officeDocument/2006/relationships/slideLayout" Target="../slideLayouts/slideLayout251.xml"/><Relationship Id="rId2" Type="http://schemas.openxmlformats.org/officeDocument/2006/relationships/slideLayout" Target="../slideLayouts/slideLayout161.xml"/><Relationship Id="rId29" Type="http://schemas.openxmlformats.org/officeDocument/2006/relationships/slideLayout" Target="../slideLayouts/slideLayout188.xml"/><Relationship Id="rId24" Type="http://schemas.openxmlformats.org/officeDocument/2006/relationships/slideLayout" Target="../slideLayouts/slideLayout183.xml"/><Relationship Id="rId40" Type="http://schemas.openxmlformats.org/officeDocument/2006/relationships/slideLayout" Target="../slideLayouts/slideLayout199.xml"/><Relationship Id="rId45" Type="http://schemas.openxmlformats.org/officeDocument/2006/relationships/slideLayout" Target="../slideLayouts/slideLayout204.xml"/><Relationship Id="rId66" Type="http://schemas.openxmlformats.org/officeDocument/2006/relationships/slideLayout" Target="../slideLayouts/slideLayout225.xml"/><Relationship Id="rId87" Type="http://schemas.openxmlformats.org/officeDocument/2006/relationships/slideLayout" Target="../slideLayouts/slideLayout246.xml"/><Relationship Id="rId110" Type="http://schemas.openxmlformats.org/officeDocument/2006/relationships/slideLayout" Target="../slideLayouts/slideLayout269.xml"/><Relationship Id="rId115" Type="http://schemas.openxmlformats.org/officeDocument/2006/relationships/slideLayout" Target="../slideLayouts/slideLayout274.xml"/><Relationship Id="rId131" Type="http://schemas.openxmlformats.org/officeDocument/2006/relationships/slideLayout" Target="../slideLayouts/slideLayout290.xml"/><Relationship Id="rId136" Type="http://schemas.openxmlformats.org/officeDocument/2006/relationships/slideLayout" Target="../slideLayouts/slideLayout295.xml"/><Relationship Id="rId61" Type="http://schemas.openxmlformats.org/officeDocument/2006/relationships/slideLayout" Target="../slideLayouts/slideLayout220.xml"/><Relationship Id="rId82" Type="http://schemas.openxmlformats.org/officeDocument/2006/relationships/slideLayout" Target="../slideLayouts/slideLayout241.xml"/><Relationship Id="rId19" Type="http://schemas.openxmlformats.org/officeDocument/2006/relationships/slideLayout" Target="../slideLayouts/slideLayout178.xml"/><Relationship Id="rId14" Type="http://schemas.openxmlformats.org/officeDocument/2006/relationships/slideLayout" Target="../slideLayouts/slideLayout173.xml"/><Relationship Id="rId30" Type="http://schemas.openxmlformats.org/officeDocument/2006/relationships/slideLayout" Target="../slideLayouts/slideLayout189.xml"/><Relationship Id="rId35" Type="http://schemas.openxmlformats.org/officeDocument/2006/relationships/slideLayout" Target="../slideLayouts/slideLayout194.xml"/><Relationship Id="rId56" Type="http://schemas.openxmlformats.org/officeDocument/2006/relationships/slideLayout" Target="../slideLayouts/slideLayout215.xml"/><Relationship Id="rId77" Type="http://schemas.openxmlformats.org/officeDocument/2006/relationships/slideLayout" Target="../slideLayouts/slideLayout236.xml"/><Relationship Id="rId100" Type="http://schemas.openxmlformats.org/officeDocument/2006/relationships/slideLayout" Target="../slideLayouts/slideLayout259.xml"/><Relationship Id="rId105" Type="http://schemas.openxmlformats.org/officeDocument/2006/relationships/slideLayout" Target="../slideLayouts/slideLayout264.xml"/><Relationship Id="rId126" Type="http://schemas.openxmlformats.org/officeDocument/2006/relationships/slideLayout" Target="../slideLayouts/slideLayout285.xml"/><Relationship Id="rId8" Type="http://schemas.openxmlformats.org/officeDocument/2006/relationships/slideLayout" Target="../slideLayouts/slideLayout167.xml"/><Relationship Id="rId51" Type="http://schemas.openxmlformats.org/officeDocument/2006/relationships/slideLayout" Target="../slideLayouts/slideLayout210.xml"/><Relationship Id="rId72" Type="http://schemas.openxmlformats.org/officeDocument/2006/relationships/slideLayout" Target="../slideLayouts/slideLayout231.xml"/><Relationship Id="rId93" Type="http://schemas.openxmlformats.org/officeDocument/2006/relationships/slideLayout" Target="../slideLayouts/slideLayout252.xml"/><Relationship Id="rId98" Type="http://schemas.openxmlformats.org/officeDocument/2006/relationships/slideLayout" Target="../slideLayouts/slideLayout257.xml"/><Relationship Id="rId121" Type="http://schemas.openxmlformats.org/officeDocument/2006/relationships/slideLayout" Target="../slideLayouts/slideLayout280.xml"/><Relationship Id="rId142" Type="http://schemas.openxmlformats.org/officeDocument/2006/relationships/tags" Target="../tags/tag150.xml"/><Relationship Id="rId3" Type="http://schemas.openxmlformats.org/officeDocument/2006/relationships/slideLayout" Target="../slideLayouts/slideLayout162.xml"/><Relationship Id="rId25" Type="http://schemas.openxmlformats.org/officeDocument/2006/relationships/slideLayout" Target="../slideLayouts/slideLayout184.xml"/><Relationship Id="rId46" Type="http://schemas.openxmlformats.org/officeDocument/2006/relationships/slideLayout" Target="../slideLayouts/slideLayout205.xml"/><Relationship Id="rId67" Type="http://schemas.openxmlformats.org/officeDocument/2006/relationships/slideLayout" Target="../slideLayouts/slideLayout226.xml"/><Relationship Id="rId116" Type="http://schemas.openxmlformats.org/officeDocument/2006/relationships/slideLayout" Target="../slideLayouts/slideLayout275.xml"/><Relationship Id="rId137" Type="http://schemas.openxmlformats.org/officeDocument/2006/relationships/slideLayout" Target="../slideLayouts/slideLayout296.xml"/><Relationship Id="rId20" Type="http://schemas.openxmlformats.org/officeDocument/2006/relationships/slideLayout" Target="../slideLayouts/slideLayout179.xml"/><Relationship Id="rId41" Type="http://schemas.openxmlformats.org/officeDocument/2006/relationships/slideLayout" Target="../slideLayouts/slideLayout200.xml"/><Relationship Id="rId62" Type="http://schemas.openxmlformats.org/officeDocument/2006/relationships/slideLayout" Target="../slideLayouts/slideLayout221.xml"/><Relationship Id="rId83" Type="http://schemas.openxmlformats.org/officeDocument/2006/relationships/slideLayout" Target="../slideLayouts/slideLayout242.xml"/><Relationship Id="rId88" Type="http://schemas.openxmlformats.org/officeDocument/2006/relationships/slideLayout" Target="../slideLayouts/slideLayout247.xml"/><Relationship Id="rId111" Type="http://schemas.openxmlformats.org/officeDocument/2006/relationships/slideLayout" Target="../slideLayouts/slideLayout270.xml"/><Relationship Id="rId132" Type="http://schemas.openxmlformats.org/officeDocument/2006/relationships/slideLayout" Target="../slideLayouts/slideLayout291.xml"/><Relationship Id="rId15" Type="http://schemas.openxmlformats.org/officeDocument/2006/relationships/slideLayout" Target="../slideLayouts/slideLayout174.xml"/><Relationship Id="rId36" Type="http://schemas.openxmlformats.org/officeDocument/2006/relationships/slideLayout" Target="../slideLayouts/slideLayout195.xml"/><Relationship Id="rId57" Type="http://schemas.openxmlformats.org/officeDocument/2006/relationships/slideLayout" Target="../slideLayouts/slideLayout216.xml"/><Relationship Id="rId106" Type="http://schemas.openxmlformats.org/officeDocument/2006/relationships/slideLayout" Target="../slideLayouts/slideLayout265.xml"/><Relationship Id="rId127" Type="http://schemas.openxmlformats.org/officeDocument/2006/relationships/slideLayout" Target="../slideLayouts/slideLayout286.xml"/><Relationship Id="rId10" Type="http://schemas.openxmlformats.org/officeDocument/2006/relationships/slideLayout" Target="../slideLayouts/slideLayout169.xml"/><Relationship Id="rId31" Type="http://schemas.openxmlformats.org/officeDocument/2006/relationships/slideLayout" Target="../slideLayouts/slideLayout190.xml"/><Relationship Id="rId52" Type="http://schemas.openxmlformats.org/officeDocument/2006/relationships/slideLayout" Target="../slideLayouts/slideLayout211.xml"/><Relationship Id="rId73" Type="http://schemas.openxmlformats.org/officeDocument/2006/relationships/slideLayout" Target="../slideLayouts/slideLayout232.xml"/><Relationship Id="rId78" Type="http://schemas.openxmlformats.org/officeDocument/2006/relationships/slideLayout" Target="../slideLayouts/slideLayout237.xml"/><Relationship Id="rId94" Type="http://schemas.openxmlformats.org/officeDocument/2006/relationships/slideLayout" Target="../slideLayouts/slideLayout253.xml"/><Relationship Id="rId99" Type="http://schemas.openxmlformats.org/officeDocument/2006/relationships/slideLayout" Target="../slideLayouts/slideLayout258.xml"/><Relationship Id="rId101" Type="http://schemas.openxmlformats.org/officeDocument/2006/relationships/slideLayout" Target="../slideLayouts/slideLayout260.xml"/><Relationship Id="rId122" Type="http://schemas.openxmlformats.org/officeDocument/2006/relationships/slideLayout" Target="../slideLayouts/slideLayout281.xml"/><Relationship Id="rId143" Type="http://schemas.openxmlformats.org/officeDocument/2006/relationships/image" Target="../media/image3.png"/><Relationship Id="rId4" Type="http://schemas.openxmlformats.org/officeDocument/2006/relationships/slideLayout" Target="../slideLayouts/slideLayout163.xml"/><Relationship Id="rId9" Type="http://schemas.openxmlformats.org/officeDocument/2006/relationships/slideLayout" Target="../slideLayouts/slideLayout168.xml"/><Relationship Id="rId26" Type="http://schemas.openxmlformats.org/officeDocument/2006/relationships/slideLayout" Target="../slideLayouts/slideLayout185.xml"/><Relationship Id="rId47" Type="http://schemas.openxmlformats.org/officeDocument/2006/relationships/slideLayout" Target="../slideLayouts/slideLayout206.xml"/><Relationship Id="rId68" Type="http://schemas.openxmlformats.org/officeDocument/2006/relationships/slideLayout" Target="../slideLayouts/slideLayout227.xml"/><Relationship Id="rId89" Type="http://schemas.openxmlformats.org/officeDocument/2006/relationships/slideLayout" Target="../slideLayouts/slideLayout248.xml"/><Relationship Id="rId112" Type="http://schemas.openxmlformats.org/officeDocument/2006/relationships/slideLayout" Target="../slideLayouts/slideLayout271.xml"/><Relationship Id="rId133" Type="http://schemas.openxmlformats.org/officeDocument/2006/relationships/slideLayout" Target="../slideLayouts/slideLayout292.xml"/><Relationship Id="rId16" Type="http://schemas.openxmlformats.org/officeDocument/2006/relationships/slideLayout" Target="../slideLayouts/slideLayout17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5BFB69-9245-EC58-F1DE-FEB625BD336A}"/>
              </a:ext>
            </a:extLst>
          </p:cNvPr>
          <p:cNvSpPr>
            <a:spLocks noGrp="1"/>
          </p:cNvSpPr>
          <p:nvPr>
            <p:ph type="title"/>
          </p:nvPr>
        </p:nvSpPr>
        <p:spPr>
          <a:xfrm>
            <a:off x="612488" y="548640"/>
            <a:ext cx="10650804" cy="1132258"/>
          </a:xfrm>
          <a:prstGeom prst="rect">
            <a:avLst/>
          </a:prstGeom>
        </p:spPr>
        <p:txBody>
          <a:bodyPr vert="horz" lIns="91440" tIns="45720" rIns="91440" bIns="45720" rtlCol="0" anchor="t">
            <a:normAutofit/>
          </a:bodyPr>
          <a:lstStyle/>
          <a:p>
            <a:r>
              <a:rPr lang="en-US"/>
              <a:t>Click to edit Master title style</a:t>
            </a:r>
          </a:p>
        </p:txBody>
      </p:sp>
      <p:sp>
        <p:nvSpPr>
          <p:cNvPr id="3" name="Text Placeholder 2">
            <a:extLst>
              <a:ext uri="{FF2B5EF4-FFF2-40B4-BE49-F238E27FC236}">
                <a16:creationId xmlns:a16="http://schemas.microsoft.com/office/drawing/2014/main" id="{5516AFD5-5144-C460-0CA4-644BC4A93C02}"/>
              </a:ext>
            </a:extLst>
          </p:cNvPr>
          <p:cNvSpPr>
            <a:spLocks noGrp="1"/>
          </p:cNvSpPr>
          <p:nvPr>
            <p:ph type="body" idx="1"/>
          </p:nvPr>
        </p:nvSpPr>
        <p:spPr>
          <a:xfrm>
            <a:off x="612488" y="1715532"/>
            <a:ext cx="10650805" cy="459382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995753E-AF8A-7E04-8A1A-205B755A0215}"/>
              </a:ext>
            </a:extLst>
          </p:cNvPr>
          <p:cNvSpPr>
            <a:spLocks noGrp="1"/>
          </p:cNvSpPr>
          <p:nvPr>
            <p:ph type="dt" sz="half" idx="2"/>
          </p:nvPr>
        </p:nvSpPr>
        <p:spPr>
          <a:xfrm>
            <a:off x="137124" y="6453003"/>
            <a:ext cx="3493404" cy="365125"/>
          </a:xfrm>
          <a:prstGeom prst="rect">
            <a:avLst/>
          </a:prstGeom>
        </p:spPr>
        <p:txBody>
          <a:bodyPr vert="horz" lIns="91440" tIns="45720" rIns="91440" bIns="45720" rtlCol="0" anchor="ctr"/>
          <a:lstStyle>
            <a:lvl1pPr algn="l">
              <a:defRPr sz="1600">
                <a:solidFill>
                  <a:schemeClr val="tx1"/>
                </a:solidFill>
              </a:defRPr>
            </a:lvl1pPr>
          </a:lstStyle>
          <a:p>
            <a:fld id="{3A332BE1-279E-4118-9FE3-7952B079A510}" type="datetimeFigureOut">
              <a:rPr lang="en-US" dirty="0"/>
              <a:t>10/23/2025</a:t>
            </a:fld>
            <a:endParaRPr lang="en-US"/>
          </a:p>
        </p:txBody>
      </p:sp>
      <p:sp>
        <p:nvSpPr>
          <p:cNvPr id="5" name="Footer Placeholder 4">
            <a:extLst>
              <a:ext uri="{FF2B5EF4-FFF2-40B4-BE49-F238E27FC236}">
                <a16:creationId xmlns:a16="http://schemas.microsoft.com/office/drawing/2014/main" id="{D4E1B7C8-DA74-800B-EE14-A39E9DB32DE4}"/>
              </a:ext>
            </a:extLst>
          </p:cNvPr>
          <p:cNvSpPr>
            <a:spLocks noGrp="1"/>
          </p:cNvSpPr>
          <p:nvPr>
            <p:ph type="ftr" sz="quarter" idx="3"/>
          </p:nvPr>
        </p:nvSpPr>
        <p:spPr>
          <a:xfrm>
            <a:off x="8874210" y="6453003"/>
            <a:ext cx="2804674" cy="365125"/>
          </a:xfrm>
          <a:prstGeom prst="rect">
            <a:avLst/>
          </a:prstGeom>
        </p:spPr>
        <p:txBody>
          <a:bodyPr vert="horz" lIns="91440" tIns="45720" rIns="91440" bIns="45720" rtlCol="0" anchor="ctr"/>
          <a:lstStyle>
            <a:lvl1pPr algn="r">
              <a:defRPr sz="1600">
                <a:solidFill>
                  <a:schemeClr val="tx1"/>
                </a:solidFill>
              </a:defRPr>
            </a:lvl1pPr>
          </a:lstStyle>
          <a:p>
            <a:r>
              <a:rPr lang="en-US"/>
              <a:t>
              </a:t>
            </a:r>
          </a:p>
        </p:txBody>
      </p:sp>
      <p:sp>
        <p:nvSpPr>
          <p:cNvPr id="6" name="Slide Number Placeholder 5">
            <a:extLst>
              <a:ext uri="{FF2B5EF4-FFF2-40B4-BE49-F238E27FC236}">
                <a16:creationId xmlns:a16="http://schemas.microsoft.com/office/drawing/2014/main" id="{7AC1647D-0DF0-CA1B-F723-EF7B8F508DB7}"/>
              </a:ext>
            </a:extLst>
          </p:cNvPr>
          <p:cNvSpPr>
            <a:spLocks noGrp="1"/>
          </p:cNvSpPr>
          <p:nvPr>
            <p:ph type="sldNum" sz="quarter" idx="4"/>
          </p:nvPr>
        </p:nvSpPr>
        <p:spPr>
          <a:xfrm>
            <a:off x="11629133" y="6453003"/>
            <a:ext cx="429095" cy="365125"/>
          </a:xfrm>
          <a:prstGeom prst="rect">
            <a:avLst/>
          </a:prstGeom>
        </p:spPr>
        <p:txBody>
          <a:bodyPr vert="horz" lIns="91440" tIns="45720" rIns="91440" bIns="45720" rtlCol="0" anchor="ctr"/>
          <a:lstStyle>
            <a:lvl1pPr algn="r">
              <a:defRPr sz="1600">
                <a:solidFill>
                  <a:schemeClr val="tx1"/>
                </a:solidFill>
              </a:defRPr>
            </a:lvl1pPr>
          </a:lstStyle>
          <a:p>
            <a:fld id="{CC057153-B650-4DEB-B370-79DDCFDCE934}" type="slidenum">
              <a:rPr lang="en-US" dirty="0"/>
              <a:t>‹#›</a:t>
            </a:fld>
            <a:endParaRPr lang="en-US"/>
          </a:p>
        </p:txBody>
      </p:sp>
    </p:spTree>
    <p:extLst>
      <p:ext uri="{BB962C8B-B14F-4D97-AF65-F5344CB8AC3E}">
        <p14:creationId xmlns:p14="http://schemas.microsoft.com/office/powerpoint/2010/main" val="2378955697"/>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 id="2147484035" r:id="rId1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txStyles>
    <p:title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4572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2pPr>
      <a:lvl3pPr marL="6858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9144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1143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5" orient="horz" pos="2160" userDrawn="1">
          <p15:clr>
            <a:srgbClr val="F26B43"/>
          </p15:clr>
        </p15:guide>
        <p15:guide id="6" pos="3839"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6EB9E53-B0F5-3D94-417A-1AA46CE76666}"/>
              </a:ext>
            </a:extLst>
          </p:cNvPr>
          <p:cNvSpPr>
            <a:spLocks noGrp="1"/>
          </p:cNvSpPr>
          <p:nvPr>
            <p:ph type="title"/>
          </p:nvPr>
        </p:nvSpPr>
        <p:spPr>
          <a:xfrm>
            <a:off x="450733" y="460771"/>
            <a:ext cx="10214489" cy="558164"/>
          </a:xfrm>
          <a:prstGeom prst="rect">
            <a:avLst/>
          </a:prstGeom>
        </p:spPr>
        <p:txBody>
          <a:bodyPr vert="horz" wrap="square" lIns="0" tIns="0" rIns="0" bIns="0" rtlCol="0" anchor="t">
            <a:no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C1A8C9F2-BB54-24BF-39B5-BF7CC97D9049}"/>
              </a:ext>
            </a:extLst>
          </p:cNvPr>
          <p:cNvSpPr>
            <a:spLocks noGrp="1"/>
          </p:cNvSpPr>
          <p:nvPr>
            <p:ph type="body" idx="1"/>
          </p:nvPr>
        </p:nvSpPr>
        <p:spPr>
          <a:xfrm>
            <a:off x="450732" y="1542354"/>
            <a:ext cx="11079453" cy="4766371"/>
          </a:xfrm>
          <a:prstGeom prst="rect">
            <a:avLst/>
          </a:prstGeom>
        </p:spPr>
        <p:txBody>
          <a:bodyPr vert="horz" wrap="square" lIns="0" tIns="0" rIns="0" bIns="0" rtlCol="0">
            <a:noAutofit/>
          </a:bodyPr>
          <a:lstStyle/>
          <a:p>
            <a:pPr lvl="0"/>
            <a:r>
              <a:rPr lang="en-US"/>
              <a:t>Intro text</a:t>
            </a:r>
          </a:p>
          <a:p>
            <a:pPr lvl="1"/>
            <a:r>
              <a:rPr lang="en-US"/>
              <a:t>Subheading</a:t>
            </a:r>
          </a:p>
          <a:p>
            <a:pPr lvl="2"/>
            <a:r>
              <a:rPr lang="en-US"/>
              <a:t>Body</a:t>
            </a:r>
          </a:p>
          <a:p>
            <a:pPr lvl="3"/>
            <a:r>
              <a:rPr lang="en-US"/>
              <a:t>Bullet</a:t>
            </a:r>
          </a:p>
          <a:p>
            <a:pPr lvl="4"/>
            <a:r>
              <a:rPr lang="en-US"/>
              <a:t>Body Bold</a:t>
            </a:r>
          </a:p>
          <a:p>
            <a:pPr marL="0" lvl="5" indent="0" algn="l" defTabSz="514196" rtl="0" eaLnBrk="1" latinLnBrk="0" hangingPunct="1">
              <a:lnSpc>
                <a:spcPct val="100000"/>
              </a:lnSpc>
              <a:spcBef>
                <a:spcPts val="400"/>
              </a:spcBef>
              <a:spcAft>
                <a:spcPts val="600"/>
              </a:spcAft>
              <a:buFont typeface="Arial" panose="020B0604020202020204" pitchFamily="34" charset="0"/>
              <a:buNone/>
            </a:pPr>
            <a:r>
              <a:rPr lang="en-US"/>
              <a:t>Pull out</a:t>
            </a:r>
          </a:p>
          <a:p>
            <a:pPr lvl="6"/>
            <a:r>
              <a:rPr lang="en-US"/>
              <a:t>Seventh Level</a:t>
            </a:r>
          </a:p>
          <a:p>
            <a:pPr lvl="7"/>
            <a:r>
              <a:rPr lang="en-US"/>
              <a:t>Eighth Level</a:t>
            </a:r>
          </a:p>
        </p:txBody>
      </p:sp>
      <p:sp>
        <p:nvSpPr>
          <p:cNvPr id="6" name="Slide Number Placeholder 5">
            <a:extLst>
              <a:ext uri="{FF2B5EF4-FFF2-40B4-BE49-F238E27FC236}">
                <a16:creationId xmlns:a16="http://schemas.microsoft.com/office/drawing/2014/main" id="{B8F48C38-1599-7861-EBC7-39EAE0CCED1A}"/>
              </a:ext>
            </a:extLst>
          </p:cNvPr>
          <p:cNvSpPr>
            <a:spLocks noGrp="1"/>
          </p:cNvSpPr>
          <p:nvPr>
            <p:ph type="sldNum" sz="quarter" idx="4"/>
          </p:nvPr>
        </p:nvSpPr>
        <p:spPr>
          <a:xfrm>
            <a:off x="11967901" y="6601437"/>
            <a:ext cx="220924" cy="240077"/>
          </a:xfrm>
          <a:prstGeom prst="rect">
            <a:avLst/>
          </a:prstGeom>
        </p:spPr>
        <p:txBody>
          <a:bodyPr vert="horz" wrap="square" lIns="0" tIns="45720" rIns="0" bIns="45720" rtlCol="0" anchor="ctr">
            <a:noAutofit/>
          </a:bodyPr>
          <a:lstStyle>
            <a:lvl1pPr algn="ctr">
              <a:defRPr sz="900">
                <a:solidFill>
                  <a:schemeClr val="tx2"/>
                </a:solidFill>
              </a:defRPr>
            </a:lvl1pPr>
          </a:lstStyle>
          <a:p>
            <a:fld id="{BB07EAE1-021A-493C-B07F-6FE9E5D11BEB}" type="slidenum">
              <a:rPr lang="en-GB" smtClean="0"/>
              <a:pPr/>
              <a:t>‹#›</a:t>
            </a:fld>
            <a:endParaRPr lang="en-GB"/>
          </a:p>
        </p:txBody>
      </p:sp>
      <p:pic>
        <p:nvPicPr>
          <p:cNvPr id="5" name="Graphic 4">
            <a:extLst>
              <a:ext uri="{FF2B5EF4-FFF2-40B4-BE49-F238E27FC236}">
                <a16:creationId xmlns:a16="http://schemas.microsoft.com/office/drawing/2014/main" id="{3E0B0D32-ED76-F9C0-E695-2D082A6813F0}"/>
              </a:ext>
            </a:extLst>
          </p:cNvPr>
          <p:cNvPicPr>
            <a:picLocks noChangeAspect="1"/>
          </p:cNvPicPr>
          <p:nvPr userDrawn="1"/>
        </p:nvPicPr>
        <p:blipFill>
          <a:blip r:embed="rId150" cstate="print">
            <a:extLst>
              <a:ext uri="{28A0092B-C50C-407E-A947-70E740481C1C}">
                <a14:useLocalDpi xmlns:a14="http://schemas.microsoft.com/office/drawing/2010/main"/>
              </a:ext>
              <a:ext uri="{96DAC541-7B7A-43D3-8B79-37D633B846F1}">
                <asvg:svgBlip xmlns:asvg="http://schemas.microsoft.com/office/drawing/2016/SVG/main" r:embed="rId151"/>
              </a:ext>
            </a:extLst>
          </a:blip>
          <a:stretch>
            <a:fillRect/>
          </a:stretch>
        </p:blipFill>
        <p:spPr>
          <a:xfrm>
            <a:off x="10954264" y="449778"/>
            <a:ext cx="566076" cy="566223"/>
          </a:xfrm>
          <a:prstGeom prst="rect">
            <a:avLst/>
          </a:prstGeom>
        </p:spPr>
      </p:pic>
      <p:sp>
        <p:nvSpPr>
          <p:cNvPr id="8" name="Footer Placeholder 2">
            <a:extLst>
              <a:ext uri="{FF2B5EF4-FFF2-40B4-BE49-F238E27FC236}">
                <a16:creationId xmlns:a16="http://schemas.microsoft.com/office/drawing/2014/main" id="{24A47E2B-C8ED-A582-FC59-5710760CA67A}"/>
              </a:ext>
            </a:extLst>
          </p:cNvPr>
          <p:cNvSpPr txBox="1">
            <a:spLocks/>
          </p:cNvSpPr>
          <p:nvPr userDrawn="1"/>
        </p:nvSpPr>
        <p:spPr>
          <a:xfrm>
            <a:off x="450733" y="6501388"/>
            <a:ext cx="6856644" cy="270074"/>
          </a:xfrm>
          <a:prstGeom prst="rect">
            <a:avLst/>
          </a:prstGeom>
        </p:spPr>
        <p:txBody>
          <a:bodyPr lIns="0" tIns="0" rIns="0" bIns="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spcAft>
                <a:spcPts val="1000"/>
              </a:spcAft>
            </a:pPr>
            <a:r>
              <a:rPr lang="en-GB" sz="900"/>
              <a:t>Proposal or Presentation for Savills Bid Template</a:t>
            </a:r>
          </a:p>
        </p:txBody>
      </p:sp>
    </p:spTree>
    <p:custDataLst>
      <p:tags r:id="rId149"/>
    </p:custDataLst>
    <p:extLst>
      <p:ext uri="{BB962C8B-B14F-4D97-AF65-F5344CB8AC3E}">
        <p14:creationId xmlns:p14="http://schemas.microsoft.com/office/powerpoint/2010/main" val="2582250375"/>
      </p:ext>
    </p:extLst>
  </p:cSld>
  <p:clrMap bg1="lt1" tx1="dk1" bg2="lt2" tx2="dk2" accent1="accent1" accent2="accent2" accent3="accent3" accent4="accent4" accent5="accent5" accent6="accent6" hlink="hlink" folHlink="folHlink"/>
  <p:sldLayoutIdLst>
    <p:sldLayoutId id="2147483752" r:id="rId1"/>
    <p:sldLayoutId id="2147483753" r:id="rId2"/>
    <p:sldLayoutId id="2147483754" r:id="rId3"/>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 id="2147483769" r:id="rId18"/>
    <p:sldLayoutId id="2147483770" r:id="rId19"/>
    <p:sldLayoutId id="2147483771" r:id="rId20"/>
    <p:sldLayoutId id="2147483772" r:id="rId21"/>
    <p:sldLayoutId id="2147483773" r:id="rId22"/>
    <p:sldLayoutId id="2147483774" r:id="rId23"/>
    <p:sldLayoutId id="2147483775" r:id="rId24"/>
    <p:sldLayoutId id="2147483776" r:id="rId25"/>
    <p:sldLayoutId id="2147483777" r:id="rId26"/>
    <p:sldLayoutId id="2147483778" r:id="rId27"/>
    <p:sldLayoutId id="2147483779" r:id="rId28"/>
    <p:sldLayoutId id="2147483780" r:id="rId29"/>
    <p:sldLayoutId id="2147483781" r:id="rId30"/>
    <p:sldLayoutId id="2147483782" r:id="rId31"/>
    <p:sldLayoutId id="2147483783" r:id="rId32"/>
    <p:sldLayoutId id="2147483784" r:id="rId33"/>
    <p:sldLayoutId id="2147483785" r:id="rId34"/>
    <p:sldLayoutId id="2147483786" r:id="rId35"/>
    <p:sldLayoutId id="2147483787" r:id="rId36"/>
    <p:sldLayoutId id="2147483788" r:id="rId37"/>
    <p:sldLayoutId id="2147483789" r:id="rId38"/>
    <p:sldLayoutId id="2147483790" r:id="rId39"/>
    <p:sldLayoutId id="2147483791" r:id="rId40"/>
    <p:sldLayoutId id="2147483792" r:id="rId41"/>
    <p:sldLayoutId id="2147483793" r:id="rId42"/>
    <p:sldLayoutId id="2147483794" r:id="rId43"/>
    <p:sldLayoutId id="2147483795" r:id="rId44"/>
    <p:sldLayoutId id="2147483796" r:id="rId45"/>
    <p:sldLayoutId id="2147483797" r:id="rId46"/>
    <p:sldLayoutId id="2147483798" r:id="rId47"/>
    <p:sldLayoutId id="2147483799" r:id="rId48"/>
    <p:sldLayoutId id="2147483800" r:id="rId49"/>
    <p:sldLayoutId id="2147483801" r:id="rId50"/>
    <p:sldLayoutId id="2147483802" r:id="rId51"/>
    <p:sldLayoutId id="2147483803" r:id="rId52"/>
    <p:sldLayoutId id="2147483804" r:id="rId53"/>
    <p:sldLayoutId id="2147483805" r:id="rId54"/>
    <p:sldLayoutId id="2147483806" r:id="rId55"/>
    <p:sldLayoutId id="2147483807" r:id="rId56"/>
    <p:sldLayoutId id="2147483808" r:id="rId57"/>
    <p:sldLayoutId id="2147483809" r:id="rId58"/>
    <p:sldLayoutId id="2147483810" r:id="rId59"/>
    <p:sldLayoutId id="2147483811" r:id="rId60"/>
    <p:sldLayoutId id="2147483812" r:id="rId61"/>
    <p:sldLayoutId id="2147483813" r:id="rId62"/>
    <p:sldLayoutId id="2147483814" r:id="rId63"/>
    <p:sldLayoutId id="2147483815" r:id="rId64"/>
    <p:sldLayoutId id="2147483816" r:id="rId65"/>
    <p:sldLayoutId id="2147483817" r:id="rId66"/>
    <p:sldLayoutId id="2147483818" r:id="rId67"/>
    <p:sldLayoutId id="2147483819" r:id="rId68"/>
    <p:sldLayoutId id="2147483820" r:id="rId69"/>
    <p:sldLayoutId id="2147483821" r:id="rId70"/>
    <p:sldLayoutId id="2147483822" r:id="rId71"/>
    <p:sldLayoutId id="2147483823" r:id="rId72"/>
    <p:sldLayoutId id="2147483824" r:id="rId73"/>
    <p:sldLayoutId id="2147483825" r:id="rId74"/>
    <p:sldLayoutId id="2147483826" r:id="rId75"/>
    <p:sldLayoutId id="2147483827" r:id="rId76"/>
    <p:sldLayoutId id="2147483828" r:id="rId77"/>
    <p:sldLayoutId id="2147483829" r:id="rId78"/>
    <p:sldLayoutId id="2147483830" r:id="rId79"/>
    <p:sldLayoutId id="2147483831" r:id="rId80"/>
    <p:sldLayoutId id="2147483832" r:id="rId81"/>
    <p:sldLayoutId id="2147483833" r:id="rId82"/>
    <p:sldLayoutId id="2147483834" r:id="rId83"/>
    <p:sldLayoutId id="2147483835" r:id="rId84"/>
    <p:sldLayoutId id="2147483836" r:id="rId85"/>
    <p:sldLayoutId id="2147483837" r:id="rId86"/>
    <p:sldLayoutId id="2147483838" r:id="rId87"/>
    <p:sldLayoutId id="2147483839" r:id="rId88"/>
    <p:sldLayoutId id="2147483840" r:id="rId89"/>
    <p:sldLayoutId id="2147483841" r:id="rId90"/>
    <p:sldLayoutId id="2147483842" r:id="rId91"/>
    <p:sldLayoutId id="2147483843" r:id="rId92"/>
    <p:sldLayoutId id="2147483844" r:id="rId93"/>
    <p:sldLayoutId id="2147483845" r:id="rId94"/>
    <p:sldLayoutId id="2147483846" r:id="rId95"/>
    <p:sldLayoutId id="2147483847" r:id="rId96"/>
    <p:sldLayoutId id="2147483848" r:id="rId97"/>
    <p:sldLayoutId id="2147483849" r:id="rId98"/>
    <p:sldLayoutId id="2147483850" r:id="rId99"/>
    <p:sldLayoutId id="2147483851" r:id="rId100"/>
    <p:sldLayoutId id="2147483852" r:id="rId101"/>
    <p:sldLayoutId id="2147483853" r:id="rId102"/>
    <p:sldLayoutId id="2147483854" r:id="rId103"/>
    <p:sldLayoutId id="2147483855" r:id="rId104"/>
    <p:sldLayoutId id="2147483856" r:id="rId105"/>
    <p:sldLayoutId id="2147483857" r:id="rId106"/>
    <p:sldLayoutId id="2147483858" r:id="rId107"/>
    <p:sldLayoutId id="2147483859" r:id="rId108"/>
    <p:sldLayoutId id="2147483860" r:id="rId109"/>
    <p:sldLayoutId id="2147483861" r:id="rId110"/>
    <p:sldLayoutId id="2147483862" r:id="rId111"/>
    <p:sldLayoutId id="2147483863" r:id="rId112"/>
    <p:sldLayoutId id="2147483864" r:id="rId113"/>
    <p:sldLayoutId id="2147483865" r:id="rId114"/>
    <p:sldLayoutId id="2147483866" r:id="rId115"/>
    <p:sldLayoutId id="2147483867" r:id="rId116"/>
    <p:sldLayoutId id="2147483868" r:id="rId117"/>
    <p:sldLayoutId id="2147483869" r:id="rId118"/>
    <p:sldLayoutId id="2147483870" r:id="rId119"/>
    <p:sldLayoutId id="2147483871" r:id="rId120"/>
    <p:sldLayoutId id="2147483872" r:id="rId121"/>
    <p:sldLayoutId id="2147483873" r:id="rId122"/>
    <p:sldLayoutId id="2147483874" r:id="rId123"/>
    <p:sldLayoutId id="2147483875" r:id="rId124"/>
    <p:sldLayoutId id="2147483876" r:id="rId125"/>
    <p:sldLayoutId id="2147483877" r:id="rId126"/>
    <p:sldLayoutId id="2147483878" r:id="rId127"/>
    <p:sldLayoutId id="2147483879" r:id="rId128"/>
    <p:sldLayoutId id="2147483880" r:id="rId129"/>
    <p:sldLayoutId id="2147483881" r:id="rId130"/>
    <p:sldLayoutId id="2147483882" r:id="rId131"/>
    <p:sldLayoutId id="2147483883" r:id="rId132"/>
    <p:sldLayoutId id="2147483884" r:id="rId133"/>
    <p:sldLayoutId id="2147483885" r:id="rId134"/>
    <p:sldLayoutId id="2147483886" r:id="rId135"/>
    <p:sldLayoutId id="2147483887" r:id="rId136"/>
    <p:sldLayoutId id="2147483888" r:id="rId137"/>
    <p:sldLayoutId id="2147483889" r:id="rId138"/>
    <p:sldLayoutId id="2147483890" r:id="rId139"/>
    <p:sldLayoutId id="2147483891" r:id="rId140"/>
    <p:sldLayoutId id="2147483892" r:id="rId141"/>
    <p:sldLayoutId id="2147483893" r:id="rId142"/>
    <p:sldLayoutId id="2147483894" r:id="rId143"/>
    <p:sldLayoutId id="2147483895" r:id="rId144"/>
    <p:sldLayoutId id="2147483896" r:id="rId145"/>
    <p:sldLayoutId id="2147484214" r:id="rId146"/>
    <p:sldLayoutId id="2147484215" r:id="rId14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126" rtl="0" eaLnBrk="1" latinLnBrk="0" hangingPunct="1">
        <a:lnSpc>
          <a:spcPct val="90000"/>
        </a:lnSpc>
        <a:spcBef>
          <a:spcPct val="0"/>
        </a:spcBef>
        <a:buNone/>
        <a:defRPr sz="3599" b="1" kern="1200">
          <a:solidFill>
            <a:schemeClr val="tx1"/>
          </a:solidFill>
          <a:latin typeface="Arial" panose="020B0604020202020204" pitchFamily="34" charset="0"/>
          <a:ea typeface="+mj-ea"/>
          <a:cs typeface="+mj-cs"/>
        </a:defRPr>
      </a:lvl1pPr>
    </p:titleStyle>
    <p:bodyStyle>
      <a:lvl1pPr marL="0" indent="0" algn="l" defTabSz="914126" rtl="0" eaLnBrk="1" latinLnBrk="0" hangingPunct="1">
        <a:lnSpc>
          <a:spcPct val="100000"/>
        </a:lnSpc>
        <a:spcBef>
          <a:spcPts val="0"/>
        </a:spcBef>
        <a:spcAft>
          <a:spcPts val="1200"/>
        </a:spcAft>
        <a:buFont typeface="Arial" panose="020B0604020202020204" pitchFamily="34" charset="0"/>
        <a:buNone/>
        <a:defRPr sz="1400" kern="1200">
          <a:solidFill>
            <a:schemeClr val="tx1"/>
          </a:solidFill>
          <a:latin typeface="+mj-lt"/>
          <a:ea typeface="+mn-ea"/>
          <a:cs typeface="+mn-cs"/>
        </a:defRPr>
      </a:lvl1pPr>
      <a:lvl2pPr marL="0" indent="0" algn="l" defTabSz="914126" rtl="0" eaLnBrk="1" latinLnBrk="0" hangingPunct="1">
        <a:lnSpc>
          <a:spcPct val="100000"/>
        </a:lnSpc>
        <a:spcBef>
          <a:spcPts val="0"/>
        </a:spcBef>
        <a:spcAft>
          <a:spcPts val="1200"/>
        </a:spcAft>
        <a:buClr>
          <a:schemeClr val="accent1"/>
        </a:buClr>
        <a:buFont typeface="Wingdings" panose="05000000000000000000" pitchFamily="2" charset="2"/>
        <a:buNone/>
        <a:defRPr sz="1200" kern="1200">
          <a:solidFill>
            <a:schemeClr val="tx1"/>
          </a:solidFill>
          <a:latin typeface="+mn-lt"/>
          <a:ea typeface="+mn-ea"/>
          <a:cs typeface="+mn-cs"/>
        </a:defRPr>
      </a:lvl2pPr>
      <a:lvl3pPr marL="0" indent="0" algn="l" defTabSz="914126" rtl="0" eaLnBrk="1" latinLnBrk="0" hangingPunct="1">
        <a:lnSpc>
          <a:spcPct val="100000"/>
        </a:lnSpc>
        <a:spcBef>
          <a:spcPts val="0"/>
        </a:spcBef>
        <a:spcAft>
          <a:spcPts val="1200"/>
        </a:spcAft>
        <a:buClr>
          <a:schemeClr val="accent1"/>
        </a:buClr>
        <a:buFont typeface="Wingdings" panose="05000000000000000000" pitchFamily="2" charset="2"/>
        <a:buNone/>
        <a:defRPr sz="1000" kern="1200">
          <a:solidFill>
            <a:schemeClr val="tx1"/>
          </a:solidFill>
          <a:latin typeface="+mn-lt"/>
          <a:ea typeface="+mn-ea"/>
          <a:cs typeface="+mn-cs"/>
        </a:defRPr>
      </a:lvl3pPr>
      <a:lvl4pPr marL="138072" indent="-138072" algn="l" defTabSz="914126" rtl="0" eaLnBrk="1" latinLnBrk="0" hangingPunct="1">
        <a:lnSpc>
          <a:spcPct val="100000"/>
        </a:lnSpc>
        <a:spcBef>
          <a:spcPts val="0"/>
        </a:spcBef>
        <a:spcAft>
          <a:spcPts val="1200"/>
        </a:spcAft>
        <a:buClr>
          <a:schemeClr val="accent1"/>
        </a:buClr>
        <a:buFont typeface="Wingdings" panose="05000000000000000000" pitchFamily="2" charset="2"/>
        <a:buChar char="§"/>
        <a:defRPr sz="1000" kern="1200">
          <a:solidFill>
            <a:schemeClr val="tx1"/>
          </a:solidFill>
          <a:latin typeface="+mn-lt"/>
          <a:ea typeface="+mn-ea"/>
          <a:cs typeface="+mn-cs"/>
        </a:defRPr>
      </a:lvl4pPr>
      <a:lvl5pPr marL="0" indent="0" algn="l" defTabSz="914126" rtl="0" eaLnBrk="1" latinLnBrk="0" hangingPunct="1">
        <a:lnSpc>
          <a:spcPct val="100000"/>
        </a:lnSpc>
        <a:spcBef>
          <a:spcPts val="0"/>
        </a:spcBef>
        <a:spcAft>
          <a:spcPts val="1200"/>
        </a:spcAft>
        <a:buClr>
          <a:schemeClr val="accent1"/>
        </a:buClr>
        <a:buFont typeface="Wingdings" panose="05000000000000000000" pitchFamily="2" charset="2"/>
        <a:buNone/>
        <a:defRPr sz="1000" b="1" kern="1200" cap="none" spc="0" baseline="0">
          <a:solidFill>
            <a:schemeClr val="tx1"/>
          </a:solidFill>
          <a:latin typeface="+mj-lt"/>
          <a:ea typeface="+mn-ea"/>
          <a:cs typeface="+mn-cs"/>
        </a:defRPr>
      </a:lvl5pPr>
      <a:lvl6pPr marL="0" indent="0" algn="l" defTabSz="914126" rtl="0" eaLnBrk="1" latinLnBrk="0" hangingPunct="1">
        <a:lnSpc>
          <a:spcPct val="100000"/>
        </a:lnSpc>
        <a:spcBef>
          <a:spcPts val="500"/>
        </a:spcBef>
        <a:spcAft>
          <a:spcPts val="600"/>
        </a:spcAft>
        <a:buFont typeface="Arial" panose="020B0604020202020204" pitchFamily="34" charset="0"/>
        <a:buNone/>
        <a:defRPr lang="en-US" sz="1100" kern="1200" cap="all" spc="200" baseline="0" dirty="0" smtClean="0">
          <a:solidFill>
            <a:schemeClr val="tx1"/>
          </a:solidFill>
          <a:latin typeface="+mj-lt"/>
          <a:ea typeface="+mn-ea"/>
          <a:cs typeface="+mn-cs"/>
        </a:defRPr>
      </a:lvl6pPr>
      <a:lvl7pPr marL="0" indent="0" algn="l" defTabSz="914126" rtl="0" eaLnBrk="1" latinLnBrk="0" hangingPunct="1">
        <a:lnSpc>
          <a:spcPct val="100000"/>
        </a:lnSpc>
        <a:spcBef>
          <a:spcPts val="500"/>
        </a:spcBef>
        <a:spcAft>
          <a:spcPts val="600"/>
        </a:spcAft>
        <a:buFont typeface="Arial" panose="020B0604020202020204" pitchFamily="34" charset="0"/>
        <a:buNone/>
        <a:defRPr lang="en-US" sz="1600" kern="1200" dirty="0" smtClean="0">
          <a:solidFill>
            <a:schemeClr val="tx1"/>
          </a:solidFill>
          <a:latin typeface="Arial" panose="020B0604020202020204" pitchFamily="34" charset="0"/>
          <a:ea typeface="+mn-ea"/>
          <a:cs typeface="+mn-cs"/>
        </a:defRPr>
      </a:lvl7pPr>
      <a:lvl8pPr marL="0" indent="0" algn="l" defTabSz="914126" rtl="0" eaLnBrk="1" latinLnBrk="0" hangingPunct="1">
        <a:lnSpc>
          <a:spcPct val="100000"/>
        </a:lnSpc>
        <a:spcBef>
          <a:spcPts val="500"/>
        </a:spcBef>
        <a:spcAft>
          <a:spcPts val="600"/>
        </a:spcAft>
        <a:buFont typeface="Arial" panose="020B0604020202020204" pitchFamily="34" charset="0"/>
        <a:buNone/>
        <a:defRPr lang="en-US" sz="1799" b="1" kern="1200" dirty="0" smtClean="0">
          <a:solidFill>
            <a:schemeClr val="tx1"/>
          </a:solidFill>
          <a:latin typeface="+mj-lt"/>
          <a:ea typeface="+mn-ea"/>
          <a:cs typeface="+mn-cs"/>
        </a:defRPr>
      </a:lvl8pPr>
      <a:lvl9pPr marL="0" indent="0" algn="l" defTabSz="914126" rtl="0" eaLnBrk="1" latinLnBrk="0" hangingPunct="1">
        <a:lnSpc>
          <a:spcPct val="100000"/>
        </a:lnSpc>
        <a:spcBef>
          <a:spcPts val="500"/>
        </a:spcBef>
        <a:spcAft>
          <a:spcPts val="600"/>
        </a:spcAft>
        <a:buFont typeface="Arial" panose="020B0604020202020204" pitchFamily="34" charset="0"/>
        <a:buNone/>
        <a:defRPr lang="en-GB" sz="1200" kern="1200" cap="all" baseline="0" dirty="0">
          <a:solidFill>
            <a:schemeClr val="tx1"/>
          </a:solidFill>
          <a:latin typeface="+mn-lt"/>
          <a:ea typeface="+mn-ea"/>
          <a:cs typeface="+mn-cs"/>
        </a:defRPr>
      </a:lvl9pPr>
    </p:bodyStyle>
    <p:otherStyle>
      <a:defPPr>
        <a:defRPr lang="en-US"/>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15:guide id="7" pos="279">
          <p15:clr>
            <a:srgbClr val="000000"/>
          </p15:clr>
        </p15:guide>
        <p15:guide id="8" orient="horz" pos="278">
          <p15:clr>
            <a:srgbClr val="000000"/>
          </p15:clr>
        </p15:guide>
        <p15:guide id="10" orient="horz" pos="958">
          <p15:clr>
            <a:srgbClr val="000000"/>
          </p15:clr>
        </p15:guide>
        <p15:guide id="11" orient="horz" pos="3985">
          <p15:clr>
            <a:srgbClr val="000000"/>
          </p15:clr>
        </p15:guide>
        <p15:guide id="13" orient="horz" pos="640">
          <p15:clr>
            <a:srgbClr val="000000"/>
          </p15:clr>
        </p15:guide>
        <p15:guide id="14" pos="1822">
          <p15:clr>
            <a:srgbClr val="547EBF"/>
          </p15:clr>
        </p15:guide>
        <p15:guide id="15" pos="2411">
          <p15:clr>
            <a:srgbClr val="9FCC3B"/>
          </p15:clr>
        </p15:guide>
        <p15:guide id="16" pos="3613">
          <p15:clr>
            <a:srgbClr val="547EBF"/>
          </p15:clr>
        </p15:guide>
        <p15:guide id="17" pos="3908">
          <p15:clr>
            <a:srgbClr val="547EBF"/>
          </p15:clr>
        </p15:guide>
        <p15:guide id="18" pos="4838">
          <p15:clr>
            <a:srgbClr val="9FCC3B"/>
          </p15:clr>
        </p15:guide>
        <p15:guide id="19" pos="7265">
          <p15:clr>
            <a:srgbClr val="000000"/>
          </p15:clr>
        </p15:guide>
        <p15:guide id="23" pos="2116">
          <p15:clr>
            <a:srgbClr val="547EBF"/>
          </p15:clr>
        </p15:guide>
        <p15:guide id="26" pos="7537">
          <p15:clr>
            <a:srgbClr val="000000"/>
          </p15:clr>
        </p15:guide>
        <p15:guide id="27" pos="6902">
          <p15:clr>
            <a:srgbClr val="000000"/>
          </p15:clr>
        </p15:guide>
        <p15:guide id="28" pos="2706">
          <p15:clr>
            <a:srgbClr val="9FCC3B"/>
          </p15:clr>
        </p15:guide>
        <p15:guide id="29" pos="5133">
          <p15:clr>
            <a:srgbClr val="9FCC3B"/>
          </p15:clr>
        </p15:guide>
        <p15:guide id="30" pos="5428">
          <p15:clr>
            <a:srgbClr val="547EBF"/>
          </p15:clr>
        </p15:guide>
        <p15:guide id="31" pos="5722">
          <p15:clr>
            <a:srgbClr val="547EBF"/>
          </p15:clr>
        </p15:guide>
        <p15:guide id="32" orient="horz" pos="3748">
          <p15:clr>
            <a:srgbClr val="00000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6EB9E53-B0F5-3D94-417A-1AA46CE76666}"/>
              </a:ext>
            </a:extLst>
          </p:cNvPr>
          <p:cNvSpPr>
            <a:spLocks noGrp="1"/>
          </p:cNvSpPr>
          <p:nvPr>
            <p:ph type="title"/>
          </p:nvPr>
        </p:nvSpPr>
        <p:spPr>
          <a:xfrm>
            <a:off x="450732" y="422671"/>
            <a:ext cx="10323999" cy="558164"/>
          </a:xfrm>
          <a:prstGeom prst="rect">
            <a:avLst/>
          </a:prstGeom>
        </p:spPr>
        <p:txBody>
          <a:bodyPr vert="horz" wrap="square" lIns="91440" tIns="45720" rIns="91440" bIns="45720" rtlCol="0" anchor="t">
            <a:no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C1A8C9F2-BB54-24BF-39B5-BF7CC97D9049}"/>
              </a:ext>
            </a:extLst>
          </p:cNvPr>
          <p:cNvSpPr>
            <a:spLocks noGrp="1"/>
          </p:cNvSpPr>
          <p:nvPr>
            <p:ph type="body" idx="1"/>
          </p:nvPr>
        </p:nvSpPr>
        <p:spPr>
          <a:xfrm>
            <a:off x="450732" y="1542354"/>
            <a:ext cx="11258792" cy="4766371"/>
          </a:xfrm>
          <a:prstGeom prst="rect">
            <a:avLst/>
          </a:prstGeom>
        </p:spPr>
        <p:txBody>
          <a:bodyPr vert="horz" wrap="square"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Footer Placeholder 4">
            <a:extLst>
              <a:ext uri="{FF2B5EF4-FFF2-40B4-BE49-F238E27FC236}">
                <a16:creationId xmlns:a16="http://schemas.microsoft.com/office/drawing/2014/main" id="{208EFDE9-CE9B-680B-909A-72B94F5E31CB}"/>
              </a:ext>
            </a:extLst>
          </p:cNvPr>
          <p:cNvSpPr>
            <a:spLocks noGrp="1"/>
          </p:cNvSpPr>
          <p:nvPr>
            <p:ph type="ftr" sz="quarter" idx="3"/>
          </p:nvPr>
        </p:nvSpPr>
        <p:spPr>
          <a:xfrm>
            <a:off x="450733" y="6501388"/>
            <a:ext cx="6856644" cy="270074"/>
          </a:xfrm>
          <a:prstGeom prst="rect">
            <a:avLst/>
          </a:prstGeom>
          <a:noFill/>
        </p:spPr>
        <p:txBody>
          <a:bodyPr wrap="square" rtlCol="0" anchor="ctr">
            <a:noAutofit/>
          </a:bodyPr>
          <a:lstStyle>
            <a:lvl1pPr>
              <a:defRPr lang="en-GB" sz="900" smtClean="0"/>
            </a:lvl1pPr>
          </a:lstStyle>
          <a:p>
            <a:pPr>
              <a:lnSpc>
                <a:spcPct val="120000"/>
              </a:lnSpc>
              <a:spcAft>
                <a:spcPts val="1000"/>
              </a:spcAft>
            </a:pPr>
            <a:r>
              <a:rPr lang="en-US"/>
              <a:t>Footer</a:t>
            </a:r>
          </a:p>
        </p:txBody>
      </p:sp>
      <p:sp>
        <p:nvSpPr>
          <p:cNvPr id="6" name="Slide Number Placeholder 5">
            <a:extLst>
              <a:ext uri="{FF2B5EF4-FFF2-40B4-BE49-F238E27FC236}">
                <a16:creationId xmlns:a16="http://schemas.microsoft.com/office/drawing/2014/main" id="{B8F48C38-1599-7861-EBC7-39EAE0CCED1A}"/>
              </a:ext>
            </a:extLst>
          </p:cNvPr>
          <p:cNvSpPr>
            <a:spLocks noGrp="1"/>
          </p:cNvSpPr>
          <p:nvPr>
            <p:ph type="sldNum" sz="quarter" idx="4"/>
          </p:nvPr>
        </p:nvSpPr>
        <p:spPr>
          <a:xfrm>
            <a:off x="11967901" y="6601437"/>
            <a:ext cx="220924" cy="240077"/>
          </a:xfrm>
          <a:prstGeom prst="rect">
            <a:avLst/>
          </a:prstGeom>
        </p:spPr>
        <p:txBody>
          <a:bodyPr vert="horz" wrap="square" lIns="0" tIns="45720" rIns="0" bIns="45720" rtlCol="0" anchor="ctr">
            <a:noAutofit/>
          </a:bodyPr>
          <a:lstStyle>
            <a:lvl1pPr algn="ctr">
              <a:defRPr sz="900">
                <a:solidFill>
                  <a:schemeClr val="tx2"/>
                </a:solidFill>
              </a:defRPr>
            </a:lvl1pPr>
          </a:lstStyle>
          <a:p>
            <a:fld id="{BB07EAE1-021A-493C-B07F-6FE9E5D11BEB}" type="slidenum">
              <a:rPr lang="en-GB" smtClean="0"/>
              <a:pPr/>
              <a:t>‹#›</a:t>
            </a:fld>
            <a:endParaRPr lang="en-GB"/>
          </a:p>
        </p:txBody>
      </p:sp>
      <p:sp>
        <p:nvSpPr>
          <p:cNvPr id="4" name="Date Placeholder 3">
            <a:extLst>
              <a:ext uri="{FF2B5EF4-FFF2-40B4-BE49-F238E27FC236}">
                <a16:creationId xmlns:a16="http://schemas.microsoft.com/office/drawing/2014/main" id="{FA1CFF93-7BAB-2CC9-FD16-AF24AC9E8F68}"/>
              </a:ext>
            </a:extLst>
          </p:cNvPr>
          <p:cNvSpPr>
            <a:spLocks noGrp="1"/>
          </p:cNvSpPr>
          <p:nvPr>
            <p:ph type="dt" sz="half" idx="2"/>
          </p:nvPr>
        </p:nvSpPr>
        <p:spPr>
          <a:xfrm rot="5400000">
            <a:off x="11758945" y="225442"/>
            <a:ext cx="638833" cy="220924"/>
          </a:xfrm>
          <a:prstGeom prst="rect">
            <a:avLst/>
          </a:prstGeom>
        </p:spPr>
        <p:txBody>
          <a:bodyPr vert="horz" wrap="square" lIns="91440" tIns="45720" rIns="91440" bIns="45720" rtlCol="0" anchor="ctr">
            <a:noAutofit/>
          </a:bodyPr>
          <a:lstStyle>
            <a:lvl1pPr algn="l">
              <a:defRPr sz="600">
                <a:solidFill>
                  <a:schemeClr val="tx2"/>
                </a:solidFill>
              </a:defRPr>
            </a:lvl1pPr>
          </a:lstStyle>
          <a:p>
            <a:endParaRPr lang="en-GB"/>
          </a:p>
        </p:txBody>
      </p:sp>
      <p:pic>
        <p:nvPicPr>
          <p:cNvPr id="9" name="Graphic 8">
            <a:extLst>
              <a:ext uri="{FF2B5EF4-FFF2-40B4-BE49-F238E27FC236}">
                <a16:creationId xmlns:a16="http://schemas.microsoft.com/office/drawing/2014/main" id="{8988FD7D-75A0-8BD3-6607-17D45AF4955B}"/>
              </a:ext>
            </a:extLst>
          </p:cNvPr>
          <p:cNvPicPr>
            <a:picLocks noChangeAspect="1"/>
          </p:cNvPicPr>
          <p:nvPr/>
        </p:nvPicPr>
        <p:blipFill>
          <a:blip r:embed="rId143">
            <a:extLst>
              <a:ext uri="{96DAC541-7B7A-43D3-8B79-37D633B846F1}">
                <asvg:svgBlip xmlns:asvg="http://schemas.microsoft.com/office/drawing/2016/SVG/main" r:embed="rId144"/>
              </a:ext>
            </a:extLst>
          </a:blip>
          <a:stretch>
            <a:fillRect/>
          </a:stretch>
        </p:blipFill>
        <p:spPr>
          <a:xfrm>
            <a:off x="11169916" y="259080"/>
            <a:ext cx="558018" cy="558163"/>
          </a:xfrm>
          <a:prstGeom prst="rect">
            <a:avLst/>
          </a:prstGeom>
        </p:spPr>
      </p:pic>
      <p:pic>
        <p:nvPicPr>
          <p:cNvPr id="7" name="Graphic 6">
            <a:extLst>
              <a:ext uri="{FF2B5EF4-FFF2-40B4-BE49-F238E27FC236}">
                <a16:creationId xmlns:a16="http://schemas.microsoft.com/office/drawing/2014/main" id="{8E331B1B-C3E9-76DC-DE4E-150F6FDF907F}"/>
              </a:ext>
            </a:extLst>
          </p:cNvPr>
          <p:cNvPicPr>
            <a:picLocks noChangeAspect="1"/>
          </p:cNvPicPr>
          <p:nvPr userDrawn="1"/>
        </p:nvPicPr>
        <p:blipFill>
          <a:blip r:embed="rId143">
            <a:extLst>
              <a:ext uri="{96DAC541-7B7A-43D3-8B79-37D633B846F1}">
                <asvg:svgBlip xmlns:asvg="http://schemas.microsoft.com/office/drawing/2016/SVG/main" r:embed="rId144"/>
              </a:ext>
            </a:extLst>
          </a:blip>
          <a:stretch>
            <a:fillRect/>
          </a:stretch>
        </p:blipFill>
        <p:spPr>
          <a:xfrm>
            <a:off x="11169916" y="259080"/>
            <a:ext cx="558018" cy="558163"/>
          </a:xfrm>
          <a:prstGeom prst="rect">
            <a:avLst/>
          </a:prstGeom>
        </p:spPr>
      </p:pic>
    </p:spTree>
    <p:custDataLst>
      <p:tags r:id="rId142"/>
    </p:custDataLst>
    <p:extLst>
      <p:ext uri="{BB962C8B-B14F-4D97-AF65-F5344CB8AC3E}">
        <p14:creationId xmlns:p14="http://schemas.microsoft.com/office/powerpoint/2010/main" val="2768068890"/>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 id="2147483910" r:id="rId13"/>
    <p:sldLayoutId id="2147483911" r:id="rId14"/>
    <p:sldLayoutId id="2147483912" r:id="rId15"/>
    <p:sldLayoutId id="2147483913" r:id="rId16"/>
    <p:sldLayoutId id="2147483914" r:id="rId17"/>
    <p:sldLayoutId id="2147483915" r:id="rId18"/>
    <p:sldLayoutId id="2147483916" r:id="rId19"/>
    <p:sldLayoutId id="2147483917" r:id="rId20"/>
    <p:sldLayoutId id="2147483918" r:id="rId21"/>
    <p:sldLayoutId id="2147483919" r:id="rId22"/>
    <p:sldLayoutId id="2147483920" r:id="rId23"/>
    <p:sldLayoutId id="2147483921" r:id="rId24"/>
    <p:sldLayoutId id="2147483922" r:id="rId25"/>
    <p:sldLayoutId id="2147483923" r:id="rId26"/>
    <p:sldLayoutId id="2147483924" r:id="rId27"/>
    <p:sldLayoutId id="2147483925" r:id="rId28"/>
    <p:sldLayoutId id="2147483926" r:id="rId29"/>
    <p:sldLayoutId id="2147483927" r:id="rId30"/>
    <p:sldLayoutId id="2147483928" r:id="rId31"/>
    <p:sldLayoutId id="2147483929" r:id="rId32"/>
    <p:sldLayoutId id="2147483930" r:id="rId33"/>
    <p:sldLayoutId id="2147483931" r:id="rId34"/>
    <p:sldLayoutId id="2147483932" r:id="rId35"/>
    <p:sldLayoutId id="2147483933" r:id="rId36"/>
    <p:sldLayoutId id="2147483934" r:id="rId37"/>
    <p:sldLayoutId id="2147483935" r:id="rId38"/>
    <p:sldLayoutId id="2147483936" r:id="rId39"/>
    <p:sldLayoutId id="2147483937" r:id="rId40"/>
    <p:sldLayoutId id="2147483938" r:id="rId41"/>
    <p:sldLayoutId id="2147483939" r:id="rId42"/>
    <p:sldLayoutId id="2147483940" r:id="rId43"/>
    <p:sldLayoutId id="2147483941" r:id="rId44"/>
    <p:sldLayoutId id="2147483942" r:id="rId45"/>
    <p:sldLayoutId id="2147483943" r:id="rId46"/>
    <p:sldLayoutId id="2147483944" r:id="rId47"/>
    <p:sldLayoutId id="2147483945" r:id="rId48"/>
    <p:sldLayoutId id="2147483946" r:id="rId49"/>
    <p:sldLayoutId id="2147483947" r:id="rId50"/>
    <p:sldLayoutId id="2147483948" r:id="rId51"/>
    <p:sldLayoutId id="2147483949" r:id="rId52"/>
    <p:sldLayoutId id="2147483950" r:id="rId53"/>
    <p:sldLayoutId id="2147483951" r:id="rId54"/>
    <p:sldLayoutId id="2147483952" r:id="rId55"/>
    <p:sldLayoutId id="2147483953" r:id="rId56"/>
    <p:sldLayoutId id="2147483954" r:id="rId57"/>
    <p:sldLayoutId id="2147483955" r:id="rId58"/>
    <p:sldLayoutId id="2147483956" r:id="rId59"/>
    <p:sldLayoutId id="2147483957" r:id="rId60"/>
    <p:sldLayoutId id="2147483958" r:id="rId61"/>
    <p:sldLayoutId id="2147483959" r:id="rId62"/>
    <p:sldLayoutId id="2147483960" r:id="rId63"/>
    <p:sldLayoutId id="2147483961" r:id="rId64"/>
    <p:sldLayoutId id="2147483962" r:id="rId65"/>
    <p:sldLayoutId id="2147483963" r:id="rId66"/>
    <p:sldLayoutId id="2147483964" r:id="rId67"/>
    <p:sldLayoutId id="2147483965" r:id="rId68"/>
    <p:sldLayoutId id="2147483966" r:id="rId69"/>
    <p:sldLayoutId id="2147483967" r:id="rId70"/>
    <p:sldLayoutId id="2147483968" r:id="rId71"/>
    <p:sldLayoutId id="2147483969" r:id="rId72"/>
    <p:sldLayoutId id="2147483970" r:id="rId73"/>
    <p:sldLayoutId id="2147483971" r:id="rId74"/>
    <p:sldLayoutId id="2147483972" r:id="rId75"/>
    <p:sldLayoutId id="2147483973" r:id="rId76"/>
    <p:sldLayoutId id="2147483974" r:id="rId77"/>
    <p:sldLayoutId id="2147483975" r:id="rId78"/>
    <p:sldLayoutId id="2147483976" r:id="rId79"/>
    <p:sldLayoutId id="2147483977" r:id="rId80"/>
    <p:sldLayoutId id="2147483978" r:id="rId81"/>
    <p:sldLayoutId id="2147483979" r:id="rId82"/>
    <p:sldLayoutId id="2147483980" r:id="rId83"/>
    <p:sldLayoutId id="2147483981" r:id="rId84"/>
    <p:sldLayoutId id="2147483982" r:id="rId85"/>
    <p:sldLayoutId id="2147483983" r:id="rId86"/>
    <p:sldLayoutId id="2147483984" r:id="rId87"/>
    <p:sldLayoutId id="2147483985" r:id="rId88"/>
    <p:sldLayoutId id="2147483986" r:id="rId89"/>
    <p:sldLayoutId id="2147483987" r:id="rId90"/>
    <p:sldLayoutId id="2147483988" r:id="rId91"/>
    <p:sldLayoutId id="2147483989" r:id="rId92"/>
    <p:sldLayoutId id="2147483990" r:id="rId93"/>
    <p:sldLayoutId id="2147483991" r:id="rId94"/>
    <p:sldLayoutId id="2147483992" r:id="rId95"/>
    <p:sldLayoutId id="2147483993" r:id="rId96"/>
    <p:sldLayoutId id="2147483994" r:id="rId97"/>
    <p:sldLayoutId id="2147483995" r:id="rId98"/>
    <p:sldLayoutId id="2147483996" r:id="rId99"/>
    <p:sldLayoutId id="2147483997" r:id="rId100"/>
    <p:sldLayoutId id="2147483998" r:id="rId101"/>
    <p:sldLayoutId id="2147483999" r:id="rId102"/>
    <p:sldLayoutId id="2147484000" r:id="rId103"/>
    <p:sldLayoutId id="2147484001" r:id="rId104"/>
    <p:sldLayoutId id="2147484002" r:id="rId105"/>
    <p:sldLayoutId id="2147484003" r:id="rId106"/>
    <p:sldLayoutId id="2147484004" r:id="rId107"/>
    <p:sldLayoutId id="2147484005" r:id="rId108"/>
    <p:sldLayoutId id="2147484006" r:id="rId109"/>
    <p:sldLayoutId id="2147484007" r:id="rId110"/>
    <p:sldLayoutId id="2147484008" r:id="rId111"/>
    <p:sldLayoutId id="2147484009" r:id="rId112"/>
    <p:sldLayoutId id="2147484010" r:id="rId113"/>
    <p:sldLayoutId id="2147484011" r:id="rId114"/>
    <p:sldLayoutId id="2147484012" r:id="rId115"/>
    <p:sldLayoutId id="2147484013" r:id="rId116"/>
    <p:sldLayoutId id="2147484014" r:id="rId117"/>
    <p:sldLayoutId id="2147484015" r:id="rId118"/>
    <p:sldLayoutId id="2147484016" r:id="rId119"/>
    <p:sldLayoutId id="2147484017" r:id="rId120"/>
    <p:sldLayoutId id="2147484018" r:id="rId121"/>
    <p:sldLayoutId id="2147484019" r:id="rId122"/>
    <p:sldLayoutId id="2147484020" r:id="rId123"/>
    <p:sldLayoutId id="2147484021" r:id="rId124"/>
    <p:sldLayoutId id="2147484022" r:id="rId125"/>
    <p:sldLayoutId id="2147484023" r:id="rId126"/>
    <p:sldLayoutId id="2147484024" r:id="rId127"/>
    <p:sldLayoutId id="2147484025" r:id="rId128"/>
    <p:sldLayoutId id="2147484026" r:id="rId129"/>
    <p:sldLayoutId id="2147484027" r:id="rId130"/>
    <p:sldLayoutId id="2147484028" r:id="rId131"/>
    <p:sldLayoutId id="2147484029" r:id="rId132"/>
    <p:sldLayoutId id="2147484030" r:id="rId133"/>
    <p:sldLayoutId id="2147484031" r:id="rId134"/>
    <p:sldLayoutId id="2147484032" r:id="rId135"/>
    <p:sldLayoutId id="2147484033" r:id="rId136"/>
    <p:sldLayoutId id="2147484034" r:id="rId137"/>
    <p:sldLayoutId id="2147484187" r:id="rId138"/>
    <p:sldLayoutId id="2147484188" r:id="rId139"/>
    <p:sldLayoutId id="2147484190" r:id="rId140"/>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126" rtl="0" eaLnBrk="1" latinLnBrk="0" hangingPunct="1">
        <a:lnSpc>
          <a:spcPct val="90000"/>
        </a:lnSpc>
        <a:spcBef>
          <a:spcPct val="0"/>
        </a:spcBef>
        <a:buNone/>
        <a:defRPr sz="3599" kern="1200">
          <a:solidFill>
            <a:schemeClr val="tx1"/>
          </a:solidFill>
          <a:latin typeface="+mj-lt"/>
          <a:ea typeface="+mj-ea"/>
          <a:cs typeface="+mj-cs"/>
        </a:defRPr>
      </a:lvl1pPr>
    </p:titleStyle>
    <p:bodyStyle>
      <a:lvl1pPr marL="0" indent="0" algn="l" defTabSz="914126" rtl="0" eaLnBrk="1" latinLnBrk="0" hangingPunct="1">
        <a:lnSpc>
          <a:spcPct val="100000"/>
        </a:lnSpc>
        <a:spcBef>
          <a:spcPts val="0"/>
        </a:spcBef>
        <a:spcAft>
          <a:spcPts val="1200"/>
        </a:spcAft>
        <a:buFont typeface="Arial" panose="020B0604020202020204" pitchFamily="34" charset="0"/>
        <a:buNone/>
        <a:defRPr sz="1200" kern="1200">
          <a:solidFill>
            <a:schemeClr val="tx1"/>
          </a:solidFill>
          <a:latin typeface="+mn-lt"/>
          <a:ea typeface="+mn-ea"/>
          <a:cs typeface="+mn-cs"/>
        </a:defRPr>
      </a:lvl1pPr>
      <a:lvl2pPr marL="131723" indent="-131723" algn="l" defTabSz="914126" rtl="0" eaLnBrk="1" latinLnBrk="0" hangingPunct="1">
        <a:lnSpc>
          <a:spcPct val="100000"/>
        </a:lnSpc>
        <a:spcBef>
          <a:spcPts val="0"/>
        </a:spcBef>
        <a:spcAft>
          <a:spcPts val="1200"/>
        </a:spcAft>
        <a:buClr>
          <a:schemeClr val="accent1"/>
        </a:buClr>
        <a:buFont typeface="Wingdings" panose="05000000000000000000" pitchFamily="2" charset="2"/>
        <a:buChar char="§"/>
        <a:defRPr sz="1200" kern="1200">
          <a:solidFill>
            <a:schemeClr val="tx1"/>
          </a:solidFill>
          <a:latin typeface="+mn-lt"/>
          <a:ea typeface="+mn-ea"/>
          <a:cs typeface="+mn-cs"/>
        </a:defRPr>
      </a:lvl2pPr>
      <a:lvl3pPr marL="266620" indent="-133310" algn="l" defTabSz="914126" rtl="0" eaLnBrk="1" latinLnBrk="0" hangingPunct="1">
        <a:lnSpc>
          <a:spcPct val="100000"/>
        </a:lnSpc>
        <a:spcBef>
          <a:spcPts val="0"/>
        </a:spcBef>
        <a:spcAft>
          <a:spcPts val="1200"/>
        </a:spcAft>
        <a:buClr>
          <a:schemeClr val="accent1"/>
        </a:buClr>
        <a:buFont typeface="Wingdings" panose="05000000000000000000" pitchFamily="2" charset="2"/>
        <a:buChar char="§"/>
        <a:defRPr sz="1100" kern="1200">
          <a:solidFill>
            <a:schemeClr val="tx1"/>
          </a:solidFill>
          <a:latin typeface="+mn-lt"/>
          <a:ea typeface="+mn-ea"/>
          <a:cs typeface="+mn-cs"/>
        </a:defRPr>
      </a:lvl3pPr>
      <a:lvl4pPr marL="449128" indent="-138072" algn="l" defTabSz="914126" rtl="0" eaLnBrk="1" latinLnBrk="0" hangingPunct="1">
        <a:lnSpc>
          <a:spcPct val="100000"/>
        </a:lnSpc>
        <a:spcBef>
          <a:spcPts val="0"/>
        </a:spcBef>
        <a:spcAft>
          <a:spcPts val="1200"/>
        </a:spcAft>
        <a:buClr>
          <a:schemeClr val="accent1"/>
        </a:buClr>
        <a:buFont typeface="Wingdings" panose="05000000000000000000" pitchFamily="2" charset="2"/>
        <a:buChar char="§"/>
        <a:defRPr sz="1050" kern="1200">
          <a:solidFill>
            <a:schemeClr val="tx1"/>
          </a:solidFill>
          <a:latin typeface="+mn-lt"/>
          <a:ea typeface="+mn-ea"/>
          <a:cs typeface="+mn-cs"/>
        </a:defRPr>
      </a:lvl4pPr>
      <a:lvl5pPr marL="0" indent="0" algn="l" defTabSz="914126" rtl="0" eaLnBrk="1" latinLnBrk="0" hangingPunct="1">
        <a:lnSpc>
          <a:spcPct val="100000"/>
        </a:lnSpc>
        <a:spcBef>
          <a:spcPts val="0"/>
        </a:spcBef>
        <a:spcAft>
          <a:spcPts val="1200"/>
        </a:spcAft>
        <a:buClr>
          <a:schemeClr val="accent1"/>
        </a:buClr>
        <a:buFont typeface="Wingdings" panose="05000000000000000000" pitchFamily="2" charset="2"/>
        <a:buNone/>
        <a:defRPr sz="1200" kern="1200" cap="all" spc="200" baseline="0">
          <a:solidFill>
            <a:schemeClr val="tx1"/>
          </a:solidFill>
          <a:latin typeface="+mj-lt"/>
          <a:ea typeface="+mn-ea"/>
          <a:cs typeface="+mn-cs"/>
        </a:defRPr>
      </a:lvl5pPr>
      <a:lvl6pPr marL="2513846"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p:bodyStyle>
    <p:otherStyle>
      <a:defPPr>
        <a:defRPr lang="en-US"/>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15:guide id="7" pos="282">
          <p15:clr>
            <a:srgbClr val="F26B43"/>
          </p15:clr>
        </p15:guide>
        <p15:guide id="8" orient="horz" pos="264">
          <p15:clr>
            <a:srgbClr val="F26B43"/>
          </p15:clr>
        </p15:guide>
        <p15:guide id="9" pos="6789">
          <p15:clr>
            <a:srgbClr val="F26B43"/>
          </p15:clr>
        </p15:guide>
        <p15:guide id="10" orient="horz" pos="958">
          <p15:clr>
            <a:srgbClr val="F26B43"/>
          </p15:clr>
        </p15:guide>
        <p15:guide id="11" orient="horz" pos="3985">
          <p15:clr>
            <a:srgbClr val="F26B43"/>
          </p15:clr>
        </p15:guide>
        <p15:guide id="12" pos="4812">
          <p15:clr>
            <a:srgbClr val="F26B43"/>
          </p15:clr>
        </p15:guide>
        <p15:guide id="13" orient="horz" pos="618">
          <p15:clr>
            <a:srgbClr val="F26B43"/>
          </p15:clr>
        </p15:guide>
        <p15:guide id="14" pos="2275">
          <p15:clr>
            <a:srgbClr val="F26B43"/>
          </p15:clr>
        </p15:guide>
        <p15:guide id="15" pos="2547">
          <p15:clr>
            <a:srgbClr val="F26B43"/>
          </p15:clr>
        </p15:guide>
        <p15:guide id="16" pos="3318">
          <p15:clr>
            <a:srgbClr val="F26B43"/>
          </p15:clr>
        </p15:guide>
        <p15:guide id="17" pos="3764">
          <p15:clr>
            <a:srgbClr val="F26B43"/>
          </p15:clr>
        </p15:guide>
        <p15:guide id="18" pos="4538">
          <p15:clr>
            <a:srgbClr val="F26B43"/>
          </p15:clr>
        </p15:guide>
        <p15:guide id="19" pos="7378">
          <p15:clr>
            <a:srgbClr val="F26B43"/>
          </p15:clr>
        </p15:guide>
        <p15:guide id="20" orient="horz" pos="2478">
          <p15:clr>
            <a:srgbClr val="F26B43"/>
          </p15:clr>
        </p15:guide>
        <p15:guide id="21" orient="horz" pos="2296">
          <p15:clr>
            <a:srgbClr val="F26B43"/>
          </p15:clr>
        </p15:guide>
        <p15:guide id="22" orient="horz" pos="2659">
          <p15:clr>
            <a:srgbClr val="F26B43"/>
          </p15:clr>
        </p15:guide>
        <p15:guide id="23" pos="2411">
          <p15:clr>
            <a:srgbClr val="F26B43"/>
          </p15:clr>
        </p15:guide>
        <p15:guide id="24" pos="3545">
          <p15:clr>
            <a:srgbClr val="F26B43"/>
          </p15:clr>
        </p15:guide>
        <p15:guide id="25" pos="4679">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7" Type="http://schemas.openxmlformats.org/officeDocument/2006/relationships/image" Target="../media/image48.jpeg"/><Relationship Id="rId2" Type="http://schemas.openxmlformats.org/officeDocument/2006/relationships/slideLayout" Target="../slideLayouts/slideLayout159.xml"/><Relationship Id="rId1" Type="http://schemas.openxmlformats.org/officeDocument/2006/relationships/tags" Target="../tags/tag287.xml"/><Relationship Id="rId6" Type="http://schemas.openxmlformats.org/officeDocument/2006/relationships/image" Target="../media/image47.jpeg"/><Relationship Id="rId5" Type="http://schemas.openxmlformats.org/officeDocument/2006/relationships/image" Target="../media/image46.jpeg"/><Relationship Id="rId4" Type="http://schemas.openxmlformats.org/officeDocument/2006/relationships/image" Target="../media/image45.jp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6.xml"/><Relationship Id="rId1" Type="http://schemas.openxmlformats.org/officeDocument/2006/relationships/tags" Target="../tags/tag295.xml"/></Relationships>
</file>

<file path=ppt/slides/_rels/slide1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xml"/><Relationship Id="rId1" Type="http://schemas.openxmlformats.org/officeDocument/2006/relationships/slideLayout" Target="../slideLayouts/slideLayout298.xml"/><Relationship Id="rId4" Type="http://schemas.openxmlformats.org/officeDocument/2006/relationships/image" Target="../media/image6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9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97.xml"/></Relationships>
</file>

<file path=ppt/slides/_rels/slide1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5.xml"/><Relationship Id="rId1" Type="http://schemas.openxmlformats.org/officeDocument/2006/relationships/slideLayout" Target="../slideLayouts/slideLayout297.xml"/><Relationship Id="rId5" Type="http://schemas.openxmlformats.org/officeDocument/2006/relationships/image" Target="../media/image59.jpeg"/><Relationship Id="rId4" Type="http://schemas.openxmlformats.org/officeDocument/2006/relationships/image" Target="../media/image58.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97.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34.xml"/><Relationship Id="rId1" Type="http://schemas.openxmlformats.org/officeDocument/2006/relationships/tags" Target="../tags/tag29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9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9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8.xml"/></Relationships>
</file>

<file path=ppt/slides/_rels/slide2.xml.rels><?xml version="1.0" encoding="UTF-8" standalone="yes"?>
<Relationships xmlns="http://schemas.openxmlformats.org/package/2006/relationships"><Relationship Id="rId8" Type="http://schemas.openxmlformats.org/officeDocument/2006/relationships/image" Target="../media/image54.svg"/><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slideLayout" Target="../slideLayouts/slideLayout175.xml"/><Relationship Id="rId1" Type="http://schemas.openxmlformats.org/officeDocument/2006/relationships/tags" Target="../tags/tag288.xml"/><Relationship Id="rId6" Type="http://schemas.openxmlformats.org/officeDocument/2006/relationships/image" Target="../media/image52.svg"/><Relationship Id="rId5" Type="http://schemas.openxmlformats.org/officeDocument/2006/relationships/image" Target="../media/image51.png"/><Relationship Id="rId10" Type="http://schemas.openxmlformats.org/officeDocument/2006/relationships/image" Target="../media/image56.svg"/><Relationship Id="rId4" Type="http://schemas.openxmlformats.org/officeDocument/2006/relationships/image" Target="../media/image50.svg"/><Relationship Id="rId9" Type="http://schemas.openxmlformats.org/officeDocument/2006/relationships/image" Target="../media/image55.png"/></Relationships>
</file>

<file path=ppt/slides/_rels/slide2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99.xml"/></Relationships>
</file>

<file path=ppt/slides/_rels/slide2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8.xml"/><Relationship Id="rId1" Type="http://schemas.openxmlformats.org/officeDocument/2006/relationships/slideLayout" Target="../slideLayouts/slideLayout297.xml"/></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33.xml"/><Relationship Id="rId1" Type="http://schemas.openxmlformats.org/officeDocument/2006/relationships/tags" Target="../tags/tag297.xml"/></Relationships>
</file>

<file path=ppt/slides/_rels/slide2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9.png"/><Relationship Id="rId1" Type="http://schemas.openxmlformats.org/officeDocument/2006/relationships/slideLayout" Target="../slideLayouts/slideLayout29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9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97.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24.xml"/><Relationship Id="rId1" Type="http://schemas.openxmlformats.org/officeDocument/2006/relationships/tags" Target="../tags/tag298.xml"/><Relationship Id="rId5" Type="http://schemas.openxmlformats.org/officeDocument/2006/relationships/image" Target="../media/image71.jpeg"/><Relationship Id="rId4" Type="http://schemas.openxmlformats.org/officeDocument/2006/relationships/image" Target="../media/image70.jpeg"/></Relationships>
</file>

<file path=ppt/slides/_rels/slide29.xml.rels><?xml version="1.0" encoding="UTF-8" standalone="yes"?>
<Relationships xmlns="http://schemas.openxmlformats.org/package/2006/relationships"><Relationship Id="rId8" Type="http://schemas.microsoft.com/office/2007/relationships/diagramDrawing" Target="../diagrams/drawing3.xml"/><Relationship Id="rId13" Type="http://schemas.openxmlformats.org/officeDocument/2006/relationships/image" Target="../media/image74.jpeg"/><Relationship Id="rId18" Type="http://schemas.openxmlformats.org/officeDocument/2006/relationships/image" Target="../media/image60.png"/><Relationship Id="rId3" Type="http://schemas.openxmlformats.org/officeDocument/2006/relationships/image" Target="../media/image16.jpeg"/><Relationship Id="rId7" Type="http://schemas.openxmlformats.org/officeDocument/2006/relationships/diagramColors" Target="../diagrams/colors3.xml"/><Relationship Id="rId12" Type="http://schemas.openxmlformats.org/officeDocument/2006/relationships/image" Target="../media/image59.jpeg"/><Relationship Id="rId17" Type="http://schemas.openxmlformats.org/officeDocument/2006/relationships/image" Target="../media/image78.jpeg"/><Relationship Id="rId2" Type="http://schemas.openxmlformats.org/officeDocument/2006/relationships/notesSlide" Target="../notesSlides/notesSlide12.xml"/><Relationship Id="rId16" Type="http://schemas.openxmlformats.org/officeDocument/2006/relationships/image" Target="../media/image77.svg"/><Relationship Id="rId1" Type="http://schemas.openxmlformats.org/officeDocument/2006/relationships/slideLayout" Target="../slideLayouts/slideLayout297.xml"/><Relationship Id="rId6" Type="http://schemas.openxmlformats.org/officeDocument/2006/relationships/diagramQuickStyle" Target="../diagrams/quickStyle3.xml"/><Relationship Id="rId11" Type="http://schemas.openxmlformats.org/officeDocument/2006/relationships/image" Target="../media/image73.jpeg"/><Relationship Id="rId5" Type="http://schemas.openxmlformats.org/officeDocument/2006/relationships/diagramLayout" Target="../diagrams/layout3.xml"/><Relationship Id="rId15" Type="http://schemas.openxmlformats.org/officeDocument/2006/relationships/image" Target="../media/image76.png"/><Relationship Id="rId10" Type="http://schemas.openxmlformats.org/officeDocument/2006/relationships/image" Target="../media/image58.jpeg"/><Relationship Id="rId4" Type="http://schemas.openxmlformats.org/officeDocument/2006/relationships/diagramData" Target="../diagrams/data3.xml"/><Relationship Id="rId9" Type="http://schemas.openxmlformats.org/officeDocument/2006/relationships/image" Target="../media/image72.jpeg"/><Relationship Id="rId14" Type="http://schemas.openxmlformats.org/officeDocument/2006/relationships/image" Target="../media/image75.jpeg"/></Relationships>
</file>

<file path=ppt/slides/_rels/slide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slideLayout" Target="../slideLayouts/slideLayout233.xml"/><Relationship Id="rId1" Type="http://schemas.openxmlformats.org/officeDocument/2006/relationships/tags" Target="../tags/tag289.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9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9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97.xml"/></Relationships>
</file>

<file path=ppt/slides/_rels/slide4.xml.rels><?xml version="1.0" encoding="UTF-8" standalone="yes"?>
<Relationships xmlns="http://schemas.openxmlformats.org/package/2006/relationships"><Relationship Id="rId8" Type="http://schemas.openxmlformats.org/officeDocument/2006/relationships/image" Target="../media/image58.jpeg"/><Relationship Id="rId3" Type="http://schemas.openxmlformats.org/officeDocument/2006/relationships/diagramData" Target="../diagrams/data1.xml"/><Relationship Id="rId7" Type="http://schemas.microsoft.com/office/2007/relationships/diagramDrawing" Target="../diagrams/drawing1.xml"/><Relationship Id="rId12" Type="http://schemas.openxmlformats.org/officeDocument/2006/relationships/image" Target="../media/image62.svg"/><Relationship Id="rId2" Type="http://schemas.openxmlformats.org/officeDocument/2006/relationships/slideLayout" Target="../slideLayouts/slideLayout233.xml"/><Relationship Id="rId1" Type="http://schemas.openxmlformats.org/officeDocument/2006/relationships/tags" Target="../tags/tag290.xml"/><Relationship Id="rId6" Type="http://schemas.openxmlformats.org/officeDocument/2006/relationships/diagramColors" Target="../diagrams/colors1.xml"/><Relationship Id="rId11" Type="http://schemas.openxmlformats.org/officeDocument/2006/relationships/image" Target="../media/image61.png"/><Relationship Id="rId5" Type="http://schemas.openxmlformats.org/officeDocument/2006/relationships/diagramQuickStyle" Target="../diagrams/quickStyle1.xml"/><Relationship Id="rId10" Type="http://schemas.openxmlformats.org/officeDocument/2006/relationships/image" Target="../media/image60.png"/><Relationship Id="rId4" Type="http://schemas.openxmlformats.org/officeDocument/2006/relationships/diagramLayout" Target="../diagrams/layout1.xml"/><Relationship Id="rId9" Type="http://schemas.openxmlformats.org/officeDocument/2006/relationships/image" Target="../media/image59.jpeg"/></Relationships>
</file>

<file path=ppt/slides/_rels/slide5.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slideLayout" Target="../slideLayouts/slideLayout233.xml"/><Relationship Id="rId1" Type="http://schemas.openxmlformats.org/officeDocument/2006/relationships/tags" Target="../tags/tag291.xml"/><Relationship Id="rId4" Type="http://schemas.openxmlformats.org/officeDocument/2006/relationships/image" Target="../media/image59.jpeg"/></Relationships>
</file>

<file path=ppt/slides/_rels/slide6.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slideLayout" Target="../slideLayouts/slideLayout233.xml"/><Relationship Id="rId1" Type="http://schemas.openxmlformats.org/officeDocument/2006/relationships/tags" Target="../tags/tag292.xml"/><Relationship Id="rId4" Type="http://schemas.openxmlformats.org/officeDocument/2006/relationships/image" Target="../media/image59.jpeg"/></Relationships>
</file>

<file path=ppt/slides/_rels/slide7.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slideLayout" Target="../slideLayouts/slideLayout233.xml"/><Relationship Id="rId1" Type="http://schemas.openxmlformats.org/officeDocument/2006/relationships/tags" Target="../tags/tag293.xml"/><Relationship Id="rId4" Type="http://schemas.openxmlformats.org/officeDocument/2006/relationships/image" Target="../media/image59.jpeg"/></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slideLayout" Target="../slideLayouts/slideLayout233.xml"/><Relationship Id="rId1" Type="http://schemas.openxmlformats.org/officeDocument/2006/relationships/tags" Target="../tags/tag29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D69E8A-90FA-5CB2-97CD-E0C91376EE9E}"/>
              </a:ext>
            </a:extLst>
          </p:cNvPr>
          <p:cNvSpPr>
            <a:spLocks noGrp="1"/>
          </p:cNvSpPr>
          <p:nvPr>
            <p:ph type="title"/>
          </p:nvPr>
        </p:nvSpPr>
        <p:spPr>
          <a:xfrm>
            <a:off x="6240596" y="2069896"/>
            <a:ext cx="5389345" cy="1779582"/>
          </a:xfrm>
        </p:spPr>
        <p:txBody>
          <a:bodyPr/>
          <a:lstStyle/>
          <a:p>
            <a:r>
              <a:rPr lang="en-GB" dirty="0"/>
              <a:t>PMS </a:t>
            </a:r>
            <a:br>
              <a:rPr lang="en-GB" dirty="0"/>
            </a:br>
            <a:r>
              <a:rPr lang="en-GB" dirty="0"/>
              <a:t>Project Update </a:t>
            </a:r>
          </a:p>
        </p:txBody>
      </p:sp>
      <p:pic>
        <p:nvPicPr>
          <p:cNvPr id="12" name="Picture Placeholder 11">
            <a:extLst>
              <a:ext uri="{FF2B5EF4-FFF2-40B4-BE49-F238E27FC236}">
                <a16:creationId xmlns:a16="http://schemas.microsoft.com/office/drawing/2014/main" id="{9C12A294-EBE0-AD19-7199-A7778DD88E9A}"/>
              </a:ext>
            </a:extLst>
          </p:cNvPr>
          <p:cNvPicPr>
            <a:picLocks noGrp="1"/>
          </p:cNvPicPr>
          <p:nvPr>
            <p:ph type="pic" sz="quarter" idx="10"/>
          </p:nvPr>
        </p:nvPicPr>
        <p:blipFill>
          <a:blip r:embed="rId4">
            <a:extLst>
              <a:ext uri="{28A0092B-C50C-407E-A947-70E740481C1C}">
                <a14:useLocalDpi xmlns:a14="http://schemas.microsoft.com/office/drawing/2010/main" val="0"/>
              </a:ext>
            </a:extLst>
          </a:blip>
          <a:srcRect t="16404" b="16404"/>
          <a:stretch/>
        </p:blipFill>
        <p:spPr/>
      </p:pic>
      <p:pic>
        <p:nvPicPr>
          <p:cNvPr id="14" name="Picture Placeholder 13">
            <a:extLst>
              <a:ext uri="{FF2B5EF4-FFF2-40B4-BE49-F238E27FC236}">
                <a16:creationId xmlns:a16="http://schemas.microsoft.com/office/drawing/2014/main" id="{A4817AD7-EB33-0F09-7D21-130BD7417F1E}"/>
              </a:ext>
            </a:extLst>
          </p:cNvPr>
          <p:cNvPicPr>
            <a:picLocks noGrp="1" noChangeAspect="1"/>
          </p:cNvPicPr>
          <p:nvPr>
            <p:ph type="pic" sz="quarter" idx="12"/>
          </p:nvPr>
        </p:nvPicPr>
        <p:blipFill>
          <a:blip r:embed="rId5" cstate="print">
            <a:extLst>
              <a:ext uri="{28A0092B-C50C-407E-A947-70E740481C1C}">
                <a14:useLocalDpi xmlns:a14="http://schemas.microsoft.com/office/drawing/2010/main" val="0"/>
              </a:ext>
            </a:extLst>
          </a:blip>
          <a:srcRect l="15063" r="15063"/>
          <a:stretch/>
        </p:blipFill>
        <p:spPr/>
      </p:pic>
      <p:pic>
        <p:nvPicPr>
          <p:cNvPr id="13" name="Picture Placeholder 12">
            <a:extLst>
              <a:ext uri="{FF2B5EF4-FFF2-40B4-BE49-F238E27FC236}">
                <a16:creationId xmlns:a16="http://schemas.microsoft.com/office/drawing/2014/main" id="{F9BC4678-0DA5-02C7-D78F-B2977EEBA8DC}"/>
              </a:ext>
            </a:extLst>
          </p:cNvPr>
          <p:cNvPicPr>
            <a:picLocks noGrp="1" noChangeAspect="1"/>
          </p:cNvPicPr>
          <p:nvPr>
            <p:ph type="pic" sz="quarter" idx="11"/>
          </p:nvPr>
        </p:nvPicPr>
        <p:blipFill>
          <a:blip r:embed="rId6" cstate="print">
            <a:extLst>
              <a:ext uri="{28A0092B-C50C-407E-A947-70E740481C1C}">
                <a14:useLocalDpi xmlns:a14="http://schemas.microsoft.com/office/drawing/2010/main" val="0"/>
              </a:ext>
            </a:extLst>
          </a:blip>
          <a:srcRect l="15453" r="15453"/>
          <a:stretch/>
        </p:blipFill>
        <p:spPr/>
      </p:pic>
      <p:pic>
        <p:nvPicPr>
          <p:cNvPr id="15" name="Picture Placeholder 14">
            <a:extLst>
              <a:ext uri="{FF2B5EF4-FFF2-40B4-BE49-F238E27FC236}">
                <a16:creationId xmlns:a16="http://schemas.microsoft.com/office/drawing/2014/main" id="{71A97A64-B2EA-0976-D23B-52232925EF97}"/>
              </a:ext>
            </a:extLst>
          </p:cNvPr>
          <p:cNvPicPr>
            <a:picLocks noGrp="1"/>
          </p:cNvPicPr>
          <p:nvPr>
            <p:ph type="pic" sz="quarter" idx="13"/>
          </p:nvPr>
        </p:nvPicPr>
        <p:blipFill>
          <a:blip r:embed="rId7" cstate="print">
            <a:extLst>
              <a:ext uri="{28A0092B-C50C-407E-A947-70E740481C1C}">
                <a14:useLocalDpi xmlns:a14="http://schemas.microsoft.com/office/drawing/2010/main" val="0"/>
              </a:ext>
            </a:extLst>
          </a:blip>
          <a:srcRect l="16779" r="16779"/>
          <a:stretch/>
        </p:blipFill>
        <p:spPr/>
      </p:pic>
      <p:sp>
        <p:nvSpPr>
          <p:cNvPr id="21" name="Text Placeholder 20">
            <a:extLst>
              <a:ext uri="{FF2B5EF4-FFF2-40B4-BE49-F238E27FC236}">
                <a16:creationId xmlns:a16="http://schemas.microsoft.com/office/drawing/2014/main" id="{02E2E15D-7B99-EEC8-0AE8-8CAB1899CF73}"/>
              </a:ext>
            </a:extLst>
          </p:cNvPr>
          <p:cNvSpPr>
            <a:spLocks noGrp="1"/>
          </p:cNvSpPr>
          <p:nvPr>
            <p:ph type="body" sz="quarter" idx="30"/>
          </p:nvPr>
        </p:nvSpPr>
        <p:spPr/>
        <p:txBody>
          <a:bodyPr/>
          <a:lstStyle/>
          <a:p>
            <a:r>
              <a:rPr lang="en-GB" dirty="0"/>
              <a:t> </a:t>
            </a:r>
          </a:p>
        </p:txBody>
      </p:sp>
      <p:sp>
        <p:nvSpPr>
          <p:cNvPr id="20" name="Text Placeholder 19">
            <a:extLst>
              <a:ext uri="{FF2B5EF4-FFF2-40B4-BE49-F238E27FC236}">
                <a16:creationId xmlns:a16="http://schemas.microsoft.com/office/drawing/2014/main" id="{2A5429ED-03A7-E35D-1C0F-67AF159F28D4}"/>
              </a:ext>
            </a:extLst>
          </p:cNvPr>
          <p:cNvSpPr>
            <a:spLocks noGrp="1"/>
          </p:cNvSpPr>
          <p:nvPr>
            <p:ph type="body" sz="quarter" idx="18"/>
          </p:nvPr>
        </p:nvSpPr>
        <p:spPr>
          <a:xfrm>
            <a:off x="6395679" y="1718033"/>
            <a:ext cx="925748" cy="330072"/>
          </a:xfrm>
        </p:spPr>
        <p:txBody>
          <a:bodyPr/>
          <a:lstStyle/>
          <a:p>
            <a:r>
              <a:rPr lang="en-GB" dirty="0"/>
              <a:t>2025 Oct</a:t>
            </a:r>
          </a:p>
        </p:txBody>
      </p:sp>
    </p:spTree>
    <p:custDataLst>
      <p:tags r:id="rId1"/>
    </p:custDataLst>
    <p:extLst>
      <p:ext uri="{BB962C8B-B14F-4D97-AF65-F5344CB8AC3E}">
        <p14:creationId xmlns:p14="http://schemas.microsoft.com/office/powerpoint/2010/main" val="37680955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15050FF-7466-0923-412A-AE4B397DB9D5}"/>
              </a:ext>
            </a:extLst>
          </p:cNvPr>
          <p:cNvSpPr>
            <a:spLocks noGrp="1"/>
          </p:cNvSpPr>
          <p:nvPr>
            <p:ph type="title"/>
          </p:nvPr>
        </p:nvSpPr>
        <p:spPr/>
        <p:txBody>
          <a:bodyPr/>
          <a:lstStyle/>
          <a:p>
            <a:r>
              <a:rPr lang="en-GB"/>
              <a:t>Appendix</a:t>
            </a:r>
          </a:p>
        </p:txBody>
      </p:sp>
      <p:sp>
        <p:nvSpPr>
          <p:cNvPr id="10" name="Title 6">
            <a:extLst>
              <a:ext uri="{FF2B5EF4-FFF2-40B4-BE49-F238E27FC236}">
                <a16:creationId xmlns:a16="http://schemas.microsoft.com/office/drawing/2014/main" id="{68B5A936-3A43-4DBF-8A23-2937A17196AA}"/>
              </a:ext>
            </a:extLst>
          </p:cNvPr>
          <p:cNvSpPr txBox="1">
            <a:spLocks/>
          </p:cNvSpPr>
          <p:nvPr/>
        </p:nvSpPr>
        <p:spPr>
          <a:xfrm>
            <a:off x="10951737" y="6620926"/>
            <a:ext cx="1157654" cy="164435"/>
          </a:xfrm>
          <a:prstGeom prst="rect">
            <a:avLst/>
          </a:prstGeom>
        </p:spPr>
        <p:txBody>
          <a:bodyPr vert="horz" wrap="square" lIns="0" tIns="0" rIns="0" bIns="0" rtlCol="0" anchor="t">
            <a:noAutofit/>
          </a:bodyPr>
          <a:lstStyle>
            <a:lvl1pPr algn="l" defTabSz="914126" rtl="0" eaLnBrk="1" latinLnBrk="0" hangingPunct="1">
              <a:lnSpc>
                <a:spcPct val="90000"/>
              </a:lnSpc>
              <a:spcBef>
                <a:spcPct val="0"/>
              </a:spcBef>
              <a:buNone/>
              <a:defRPr sz="5998" b="1" kern="1200">
                <a:solidFill>
                  <a:schemeClr val="accent2"/>
                </a:solidFill>
                <a:latin typeface="+mn-lt"/>
                <a:ea typeface="+mj-ea"/>
                <a:cs typeface="+mj-cs"/>
              </a:defRPr>
            </a:lvl1pPr>
          </a:lstStyle>
          <a:p>
            <a:pPr marL="0" marR="0" lvl="0" indent="0" algn="l" defTabSz="914126" rtl="0" eaLnBrk="1" fontAlgn="auto" latinLnBrk="0" hangingPunct="1">
              <a:lnSpc>
                <a:spcPct val="90000"/>
              </a:lnSpc>
              <a:spcBef>
                <a:spcPct val="0"/>
              </a:spcBef>
              <a:spcAft>
                <a:spcPts val="0"/>
              </a:spcAft>
              <a:buClrTx/>
              <a:buSzTx/>
              <a:buFontTx/>
              <a:buNone/>
              <a:tabLst/>
              <a:defRPr/>
            </a:pPr>
            <a:r>
              <a:rPr kumimoji="0" lang="en-GB" sz="1200" b="1" i="0" u="none" strike="noStrike" kern="1200" cap="none" spc="0" normalizeH="0" baseline="0" noProof="0">
                <a:ln>
                  <a:noFill/>
                </a:ln>
                <a:solidFill>
                  <a:srgbClr val="25273A"/>
                </a:solidFill>
                <a:effectLst/>
                <a:uLnTx/>
                <a:uFillTx/>
                <a:latin typeface="Arial" panose="020B0604020202020204"/>
                <a:ea typeface="+mj-ea"/>
                <a:cs typeface="+mj-cs"/>
              </a:rPr>
              <a:t>Date: Sep 2025</a:t>
            </a:r>
          </a:p>
        </p:txBody>
      </p:sp>
    </p:spTree>
    <p:custDataLst>
      <p:tags r:id="rId1"/>
    </p:custDataLst>
    <p:extLst>
      <p:ext uri="{BB962C8B-B14F-4D97-AF65-F5344CB8AC3E}">
        <p14:creationId xmlns:p14="http://schemas.microsoft.com/office/powerpoint/2010/main" val="2852751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6C16998-2C2B-C2BB-961F-71A38FF0DD7A}"/>
              </a:ext>
            </a:extLst>
          </p:cNvPr>
          <p:cNvSpPr>
            <a:spLocks noGrp="1"/>
          </p:cNvSpPr>
          <p:nvPr>
            <p:ph type="dt" sz="half" idx="10"/>
          </p:nvPr>
        </p:nvSpPr>
        <p:spPr/>
        <p:txBody>
          <a:bodyPr/>
          <a:lstStyle/>
          <a:p>
            <a:fld id="{CDC7EDB4-AFD8-48D4-9BD0-177003D273DA}" type="datetime1">
              <a:rPr lang="en-US" smtClean="0"/>
              <a:t>10/23/2025</a:t>
            </a:fld>
            <a:endParaRPr lang="en-US"/>
          </a:p>
        </p:txBody>
      </p:sp>
      <p:sp>
        <p:nvSpPr>
          <p:cNvPr id="4" name="Slide Number Placeholder 3">
            <a:extLst>
              <a:ext uri="{FF2B5EF4-FFF2-40B4-BE49-F238E27FC236}">
                <a16:creationId xmlns:a16="http://schemas.microsoft.com/office/drawing/2014/main" id="{F5640783-C7EB-1795-E74E-319BDB6B9CDA}"/>
              </a:ext>
            </a:extLst>
          </p:cNvPr>
          <p:cNvSpPr>
            <a:spLocks noGrp="1"/>
          </p:cNvSpPr>
          <p:nvPr>
            <p:ph type="sldNum" sz="quarter" idx="12"/>
          </p:nvPr>
        </p:nvSpPr>
        <p:spPr/>
        <p:txBody>
          <a:bodyPr/>
          <a:lstStyle/>
          <a:p>
            <a:fld id="{0BEB781F-86EE-483E-A078-3A16173F7283}" type="slidenum">
              <a:rPr lang="en-US" smtClean="0"/>
              <a:t>11</a:t>
            </a:fld>
            <a:endParaRPr lang="en-US"/>
          </a:p>
        </p:txBody>
      </p:sp>
      <p:pic>
        <p:nvPicPr>
          <p:cNvPr id="8" name="Picture 7" descr="A diagram of a project">
            <a:extLst>
              <a:ext uri="{FF2B5EF4-FFF2-40B4-BE49-F238E27FC236}">
                <a16:creationId xmlns:a16="http://schemas.microsoft.com/office/drawing/2014/main" id="{576715D4-6B54-8618-791F-EA24F7018EE7}"/>
              </a:ext>
            </a:extLst>
          </p:cNvPr>
          <p:cNvPicPr>
            <a:picLocks noChangeAspect="1"/>
          </p:cNvPicPr>
          <p:nvPr/>
        </p:nvPicPr>
        <p:blipFill>
          <a:blip r:embed="rId3"/>
          <a:stretch>
            <a:fillRect/>
          </a:stretch>
        </p:blipFill>
        <p:spPr>
          <a:xfrm>
            <a:off x="128882" y="642770"/>
            <a:ext cx="11874582" cy="5932530"/>
          </a:xfrm>
          <a:prstGeom prst="rect">
            <a:avLst/>
          </a:prstGeom>
          <a:ln>
            <a:noFill/>
          </a:ln>
        </p:spPr>
      </p:pic>
      <p:sp>
        <p:nvSpPr>
          <p:cNvPr id="9" name="Slide Number Placeholder 3">
            <a:extLst>
              <a:ext uri="{FF2B5EF4-FFF2-40B4-BE49-F238E27FC236}">
                <a16:creationId xmlns:a16="http://schemas.microsoft.com/office/drawing/2014/main" id="{7F458D4E-4C5C-F357-83C4-3C82DF5B7EBF}"/>
              </a:ext>
            </a:extLst>
          </p:cNvPr>
          <p:cNvSpPr txBox="1">
            <a:spLocks/>
          </p:cNvSpPr>
          <p:nvPr/>
        </p:nvSpPr>
        <p:spPr>
          <a:xfrm>
            <a:off x="8608357" y="6355588"/>
            <a:ext cx="2742486" cy="365030"/>
          </a:xfrm>
          <a:prstGeom prst="rect">
            <a:avLst/>
          </a:prstGeom>
        </p:spPr>
        <p:txBody>
          <a:bodyPr vert="horz" lIns="91416" tIns="45708" rIns="91416" bIns="45708"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BEB781F-86EE-483E-A078-3A16173F7283}" type="slidenum">
              <a:rPr lang="en-US">
                <a:latin typeface="+mn-ea"/>
              </a:rPr>
              <a:pPr/>
              <a:t>11</a:t>
            </a:fld>
            <a:endParaRPr lang="en-US">
              <a:latin typeface="+mn-ea"/>
            </a:endParaRPr>
          </a:p>
        </p:txBody>
      </p:sp>
      <p:sp>
        <p:nvSpPr>
          <p:cNvPr id="10" name="TextBox 9">
            <a:extLst>
              <a:ext uri="{FF2B5EF4-FFF2-40B4-BE49-F238E27FC236}">
                <a16:creationId xmlns:a16="http://schemas.microsoft.com/office/drawing/2014/main" id="{970538EC-20B5-0513-2000-655D6213CACA}"/>
              </a:ext>
            </a:extLst>
          </p:cNvPr>
          <p:cNvSpPr txBox="1"/>
          <p:nvPr/>
        </p:nvSpPr>
        <p:spPr>
          <a:xfrm>
            <a:off x="4196708" y="1023674"/>
            <a:ext cx="1261884" cy="369332"/>
          </a:xfrm>
          <a:prstGeom prst="rect">
            <a:avLst/>
          </a:prstGeom>
          <a:noFill/>
        </p:spPr>
        <p:txBody>
          <a:bodyPr wrap="none" rtlCol="0">
            <a:spAutoFit/>
          </a:bodyPr>
          <a:lstStyle/>
          <a:p>
            <a:pPr algn="ctr"/>
            <a:r>
              <a:rPr lang="en-US" sz="900" b="1" dirty="0">
                <a:latin typeface="+mn-ea"/>
              </a:rPr>
              <a:t>CEO, Greater China</a:t>
            </a:r>
          </a:p>
          <a:p>
            <a:pPr algn="ctr"/>
            <a:r>
              <a:rPr lang="en-US" sz="900" dirty="0">
                <a:latin typeface="+mn-ea"/>
              </a:rPr>
              <a:t>Raymond Lee</a:t>
            </a:r>
          </a:p>
        </p:txBody>
      </p:sp>
      <p:sp>
        <p:nvSpPr>
          <p:cNvPr id="11" name="TextBox 10">
            <a:extLst>
              <a:ext uri="{FF2B5EF4-FFF2-40B4-BE49-F238E27FC236}">
                <a16:creationId xmlns:a16="http://schemas.microsoft.com/office/drawing/2014/main" id="{7F5BD6D2-918E-5AB7-DF0B-ADD2877B8503}"/>
              </a:ext>
            </a:extLst>
          </p:cNvPr>
          <p:cNvSpPr txBox="1"/>
          <p:nvPr/>
        </p:nvSpPr>
        <p:spPr>
          <a:xfrm>
            <a:off x="6934953" y="1023674"/>
            <a:ext cx="909175" cy="369308"/>
          </a:xfrm>
          <a:prstGeom prst="rect">
            <a:avLst/>
          </a:prstGeom>
          <a:noFill/>
        </p:spPr>
        <p:txBody>
          <a:bodyPr wrap="none" lIns="91416" tIns="45708" rIns="91416" bIns="45708" rtlCol="0" anchor="t">
            <a:spAutoFit/>
          </a:bodyPr>
          <a:lstStyle/>
          <a:p>
            <a:pPr algn="ctr"/>
            <a:r>
              <a:rPr lang="en-US" sz="900" b="1">
                <a:latin typeface="+mn-ea"/>
              </a:rPr>
              <a:t>COO</a:t>
            </a:r>
          </a:p>
          <a:p>
            <a:pPr algn="ctr"/>
            <a:r>
              <a:rPr lang="en-US" sz="900">
                <a:latin typeface="+mn-ea"/>
              </a:rPr>
              <a:t>Joseph Leung</a:t>
            </a:r>
          </a:p>
        </p:txBody>
      </p:sp>
      <p:sp>
        <p:nvSpPr>
          <p:cNvPr id="12" name="TextBox 11">
            <a:extLst>
              <a:ext uri="{FF2B5EF4-FFF2-40B4-BE49-F238E27FC236}">
                <a16:creationId xmlns:a16="http://schemas.microsoft.com/office/drawing/2014/main" id="{E25B5F63-11A5-48DA-22FC-C03CD5DB83A0}"/>
              </a:ext>
            </a:extLst>
          </p:cNvPr>
          <p:cNvSpPr txBox="1"/>
          <p:nvPr/>
        </p:nvSpPr>
        <p:spPr>
          <a:xfrm>
            <a:off x="2124861" y="2064904"/>
            <a:ext cx="1152880" cy="369332"/>
          </a:xfrm>
          <a:prstGeom prst="rect">
            <a:avLst/>
          </a:prstGeom>
          <a:noFill/>
        </p:spPr>
        <p:txBody>
          <a:bodyPr wrap="none" rtlCol="0">
            <a:spAutoFit/>
          </a:bodyPr>
          <a:lstStyle/>
          <a:p>
            <a:pPr algn="ctr"/>
            <a:r>
              <a:rPr lang="en-US" sz="900" b="1" dirty="0">
                <a:latin typeface="+mn-ea"/>
              </a:rPr>
              <a:t>Senior IT Director</a:t>
            </a:r>
          </a:p>
          <a:p>
            <a:pPr algn="ctr"/>
            <a:r>
              <a:rPr lang="en-US" sz="900" dirty="0">
                <a:latin typeface="+mn-ea"/>
              </a:rPr>
              <a:t>Wilson Lee</a:t>
            </a:r>
          </a:p>
        </p:txBody>
      </p:sp>
      <p:sp>
        <p:nvSpPr>
          <p:cNvPr id="13" name="TextBox 12">
            <a:extLst>
              <a:ext uri="{FF2B5EF4-FFF2-40B4-BE49-F238E27FC236}">
                <a16:creationId xmlns:a16="http://schemas.microsoft.com/office/drawing/2014/main" id="{63A44A03-AECC-D7EF-0108-8A9C33062288}"/>
              </a:ext>
            </a:extLst>
          </p:cNvPr>
          <p:cNvSpPr txBox="1"/>
          <p:nvPr/>
        </p:nvSpPr>
        <p:spPr>
          <a:xfrm>
            <a:off x="3430246" y="2049936"/>
            <a:ext cx="1762021" cy="369332"/>
          </a:xfrm>
          <a:prstGeom prst="rect">
            <a:avLst/>
          </a:prstGeom>
          <a:noFill/>
        </p:spPr>
        <p:txBody>
          <a:bodyPr wrap="none" rtlCol="0">
            <a:spAutoFit/>
          </a:bodyPr>
          <a:lstStyle/>
          <a:p>
            <a:pPr algn="ctr"/>
            <a:r>
              <a:rPr lang="en-US" sz="900" b="1" dirty="0">
                <a:latin typeface="+mn-ea"/>
              </a:rPr>
              <a:t>CFO/Senior Finance Director</a:t>
            </a:r>
          </a:p>
          <a:p>
            <a:pPr algn="ctr"/>
            <a:r>
              <a:rPr lang="en-US" sz="900" dirty="0">
                <a:latin typeface="+mn-ea"/>
              </a:rPr>
              <a:t>Susanna Poon/Benny Wong</a:t>
            </a:r>
          </a:p>
        </p:txBody>
      </p:sp>
      <p:sp>
        <p:nvSpPr>
          <p:cNvPr id="14" name="TextBox 13">
            <a:extLst>
              <a:ext uri="{FF2B5EF4-FFF2-40B4-BE49-F238E27FC236}">
                <a16:creationId xmlns:a16="http://schemas.microsoft.com/office/drawing/2014/main" id="{3D215CF7-A08D-F641-D99F-14A9F9BF49C0}"/>
              </a:ext>
            </a:extLst>
          </p:cNvPr>
          <p:cNvSpPr txBox="1"/>
          <p:nvPr/>
        </p:nvSpPr>
        <p:spPr>
          <a:xfrm>
            <a:off x="6330969" y="2028957"/>
            <a:ext cx="2186400" cy="507807"/>
          </a:xfrm>
          <a:prstGeom prst="rect">
            <a:avLst/>
          </a:prstGeom>
          <a:noFill/>
        </p:spPr>
        <p:txBody>
          <a:bodyPr wrap="square" lIns="91416" tIns="45708" rIns="91416" bIns="45708" rtlCol="0" anchor="t">
            <a:spAutoFit/>
          </a:bodyPr>
          <a:lstStyle/>
          <a:p>
            <a:pPr algn="ctr"/>
            <a:r>
              <a:rPr lang="en-US" sz="900" b="1" dirty="0">
                <a:latin typeface="+mn-ea"/>
              </a:rPr>
              <a:t> SPML</a:t>
            </a:r>
          </a:p>
          <a:p>
            <a:pPr algn="ctr"/>
            <a:r>
              <a:rPr lang="en-US" sz="900" dirty="0">
                <a:latin typeface="+mn-ea"/>
              </a:rPr>
              <a:t>Angel Kam, Catherine Wong,</a:t>
            </a:r>
          </a:p>
          <a:p>
            <a:pPr algn="ctr"/>
            <a:r>
              <a:rPr lang="en-US" sz="900" dirty="0">
                <a:latin typeface="+mn-ea"/>
              </a:rPr>
              <a:t>Richards Tai, Jonathan Lee</a:t>
            </a:r>
          </a:p>
        </p:txBody>
      </p:sp>
      <p:sp>
        <p:nvSpPr>
          <p:cNvPr id="15" name="TextBox 14">
            <a:extLst>
              <a:ext uri="{FF2B5EF4-FFF2-40B4-BE49-F238E27FC236}">
                <a16:creationId xmlns:a16="http://schemas.microsoft.com/office/drawing/2014/main" id="{3FB92875-F650-60AA-2D0D-D3EFA776D6CF}"/>
              </a:ext>
            </a:extLst>
          </p:cNvPr>
          <p:cNvSpPr txBox="1"/>
          <p:nvPr/>
        </p:nvSpPr>
        <p:spPr>
          <a:xfrm>
            <a:off x="8354703" y="2030761"/>
            <a:ext cx="1738740" cy="507807"/>
          </a:xfrm>
          <a:prstGeom prst="rect">
            <a:avLst/>
          </a:prstGeom>
          <a:noFill/>
        </p:spPr>
        <p:txBody>
          <a:bodyPr wrap="square" lIns="91416" tIns="45708" rIns="91416" bIns="45708" rtlCol="0" anchor="t">
            <a:spAutoFit/>
          </a:bodyPr>
          <a:lstStyle/>
          <a:p>
            <a:pPr algn="ctr"/>
            <a:r>
              <a:rPr lang="en-US" sz="900" b="1" dirty="0">
                <a:latin typeface="+mn-ea"/>
              </a:rPr>
              <a:t>GPML</a:t>
            </a:r>
          </a:p>
          <a:p>
            <a:pPr algn="ctr"/>
            <a:r>
              <a:rPr lang="en-US" sz="900" dirty="0">
                <a:latin typeface="+mn-ea"/>
              </a:rPr>
              <a:t>Samuel Dong, Martin Wong, Matthew Ng </a:t>
            </a:r>
          </a:p>
        </p:txBody>
      </p:sp>
      <p:sp>
        <p:nvSpPr>
          <p:cNvPr id="16" name="TextBox 15">
            <a:extLst>
              <a:ext uri="{FF2B5EF4-FFF2-40B4-BE49-F238E27FC236}">
                <a16:creationId xmlns:a16="http://schemas.microsoft.com/office/drawing/2014/main" id="{71078A09-9857-033A-4D86-C2054FBA32C7}"/>
              </a:ext>
            </a:extLst>
          </p:cNvPr>
          <p:cNvSpPr txBox="1"/>
          <p:nvPr/>
        </p:nvSpPr>
        <p:spPr>
          <a:xfrm>
            <a:off x="1421145" y="4642305"/>
            <a:ext cx="1439565" cy="784806"/>
          </a:xfrm>
          <a:prstGeom prst="rect">
            <a:avLst/>
          </a:prstGeom>
          <a:noFill/>
        </p:spPr>
        <p:txBody>
          <a:bodyPr wrap="square" lIns="91416" tIns="45708" rIns="91416" bIns="45708" rtlCol="0" anchor="t">
            <a:spAutoFit/>
          </a:bodyPr>
          <a:lstStyle/>
          <a:p>
            <a:r>
              <a:rPr lang="en-US" sz="900" b="1" dirty="0">
                <a:latin typeface="+mn-ea"/>
                <a:cs typeface="Aptos" panose="020B0004020202020204" pitchFamily="34" charset="0"/>
              </a:rPr>
              <a:t>Supplier Management </a:t>
            </a:r>
            <a:endParaRPr lang="en-US" sz="900" b="1" dirty="0">
              <a:latin typeface="+mn-ea"/>
            </a:endParaRPr>
          </a:p>
          <a:p>
            <a:pPr algn="ctr"/>
            <a:r>
              <a:rPr lang="en-US" sz="900" dirty="0">
                <a:latin typeface="+mn-ea"/>
              </a:rPr>
              <a:t>Michael Chart</a:t>
            </a:r>
          </a:p>
          <a:p>
            <a:pPr algn="ctr"/>
            <a:r>
              <a:rPr lang="en-US" sz="900" dirty="0">
                <a:latin typeface="+mn-ea"/>
              </a:rPr>
              <a:t>Jess Liu</a:t>
            </a:r>
          </a:p>
          <a:p>
            <a:pPr algn="ctr"/>
            <a:r>
              <a:rPr lang="en-US" sz="900" dirty="0">
                <a:latin typeface="+mn-ea"/>
              </a:rPr>
              <a:t>CY Chik</a:t>
            </a:r>
          </a:p>
          <a:p>
            <a:pPr algn="ctr"/>
            <a:r>
              <a:rPr lang="en-US" sz="900" dirty="0">
                <a:latin typeface="+mn-ea"/>
              </a:rPr>
              <a:t>Julie Yu</a:t>
            </a:r>
          </a:p>
        </p:txBody>
      </p:sp>
      <p:cxnSp>
        <p:nvCxnSpPr>
          <p:cNvPr id="17" name="Connector: Elbow 16">
            <a:extLst>
              <a:ext uri="{FF2B5EF4-FFF2-40B4-BE49-F238E27FC236}">
                <a16:creationId xmlns:a16="http://schemas.microsoft.com/office/drawing/2014/main" id="{B1B1707D-AAA5-AEC1-F6CB-D6FD9951D5EA}"/>
              </a:ext>
            </a:extLst>
          </p:cNvPr>
          <p:cNvCxnSpPr>
            <a:cxnSpLocks/>
          </p:cNvCxnSpPr>
          <p:nvPr/>
        </p:nvCxnSpPr>
        <p:spPr>
          <a:xfrm rot="10800000">
            <a:off x="8407638" y="3833998"/>
            <a:ext cx="817400" cy="784518"/>
          </a:xfrm>
          <a:prstGeom prst="bentConnector3">
            <a:avLst>
              <a:gd name="adj1" fmla="val 50000"/>
            </a:avLst>
          </a:prstGeom>
        </p:spPr>
        <p:style>
          <a:lnRef idx="3">
            <a:schemeClr val="accent2"/>
          </a:lnRef>
          <a:fillRef idx="0">
            <a:schemeClr val="accent2"/>
          </a:fillRef>
          <a:effectRef idx="2">
            <a:schemeClr val="accent2"/>
          </a:effectRef>
          <a:fontRef idx="minor">
            <a:schemeClr val="tx1"/>
          </a:fontRef>
        </p:style>
      </p:cxnSp>
      <p:cxnSp>
        <p:nvCxnSpPr>
          <p:cNvPr id="18" name="Connector: Elbow 17">
            <a:extLst>
              <a:ext uri="{FF2B5EF4-FFF2-40B4-BE49-F238E27FC236}">
                <a16:creationId xmlns:a16="http://schemas.microsoft.com/office/drawing/2014/main" id="{87E2971E-9FDB-8BE3-3ECA-80C0E1E01D40}"/>
              </a:ext>
            </a:extLst>
          </p:cNvPr>
          <p:cNvCxnSpPr>
            <a:cxnSpLocks/>
          </p:cNvCxnSpPr>
          <p:nvPr/>
        </p:nvCxnSpPr>
        <p:spPr>
          <a:xfrm rot="10800000" flipV="1">
            <a:off x="2968898" y="3455705"/>
            <a:ext cx="762937" cy="1"/>
          </a:xfrm>
          <a:prstGeom prst="bentConnector3">
            <a:avLst>
              <a:gd name="adj1" fmla="val 50000"/>
            </a:avLst>
          </a:prstGeom>
          <a:ln w="1905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9" name="Title 13">
            <a:extLst>
              <a:ext uri="{FF2B5EF4-FFF2-40B4-BE49-F238E27FC236}">
                <a16:creationId xmlns:a16="http://schemas.microsoft.com/office/drawing/2014/main" id="{B01123BD-D291-56A5-8EB8-7538A7612235}"/>
              </a:ext>
            </a:extLst>
          </p:cNvPr>
          <p:cNvSpPr>
            <a:spLocks noGrp="1"/>
          </p:cNvSpPr>
          <p:nvPr>
            <p:ph type="title"/>
          </p:nvPr>
        </p:nvSpPr>
        <p:spPr>
          <a:xfrm>
            <a:off x="997023" y="128205"/>
            <a:ext cx="10194779" cy="726660"/>
          </a:xfrm>
        </p:spPr>
        <p:txBody>
          <a:bodyPr>
            <a:normAutofit/>
          </a:bodyPr>
          <a:lstStyle/>
          <a:p>
            <a:pPr algn="ctr"/>
            <a:r>
              <a:rPr lang="en-US"/>
              <a:t>1. Project team update</a:t>
            </a:r>
          </a:p>
        </p:txBody>
      </p:sp>
      <p:sp>
        <p:nvSpPr>
          <p:cNvPr id="20" name="TextBox 19">
            <a:extLst>
              <a:ext uri="{FF2B5EF4-FFF2-40B4-BE49-F238E27FC236}">
                <a16:creationId xmlns:a16="http://schemas.microsoft.com/office/drawing/2014/main" id="{D0A34F44-78D5-BC5B-1C9A-A586213BB79D}"/>
              </a:ext>
            </a:extLst>
          </p:cNvPr>
          <p:cNvSpPr txBox="1"/>
          <p:nvPr/>
        </p:nvSpPr>
        <p:spPr>
          <a:xfrm>
            <a:off x="5427932" y="2062717"/>
            <a:ext cx="813043" cy="369332"/>
          </a:xfrm>
          <a:prstGeom prst="rect">
            <a:avLst/>
          </a:prstGeom>
          <a:noFill/>
        </p:spPr>
        <p:txBody>
          <a:bodyPr wrap="none" rtlCol="0">
            <a:spAutoFit/>
          </a:bodyPr>
          <a:lstStyle/>
          <a:p>
            <a:pPr algn="ctr"/>
            <a:r>
              <a:rPr lang="en-US" sz="900" b="1">
                <a:latin typeface="+mn-ea"/>
              </a:rPr>
              <a:t>GMD</a:t>
            </a:r>
          </a:p>
          <a:p>
            <a:pPr algn="ctr"/>
            <a:r>
              <a:rPr lang="en-US" sz="900">
                <a:latin typeface="+mn-ea"/>
              </a:rPr>
              <a:t>Angela Chiu</a:t>
            </a:r>
          </a:p>
        </p:txBody>
      </p:sp>
      <p:cxnSp>
        <p:nvCxnSpPr>
          <p:cNvPr id="21" name="Straight Connector 20">
            <a:extLst>
              <a:ext uri="{FF2B5EF4-FFF2-40B4-BE49-F238E27FC236}">
                <a16:creationId xmlns:a16="http://schemas.microsoft.com/office/drawing/2014/main" id="{5BC35CA5-FF19-D805-5F11-F4722BDC151D}"/>
              </a:ext>
            </a:extLst>
          </p:cNvPr>
          <p:cNvCxnSpPr/>
          <p:nvPr/>
        </p:nvCxnSpPr>
        <p:spPr>
          <a:xfrm>
            <a:off x="8408827" y="3578846"/>
            <a:ext cx="816209" cy="11109"/>
          </a:xfrm>
          <a:prstGeom prst="line">
            <a:avLst/>
          </a:prstGeom>
        </p:spPr>
        <p:style>
          <a:lnRef idx="3">
            <a:schemeClr val="accent2"/>
          </a:lnRef>
          <a:fillRef idx="0">
            <a:schemeClr val="accent2"/>
          </a:fillRef>
          <a:effectRef idx="2">
            <a:schemeClr val="accent2"/>
          </a:effectRef>
          <a:fontRef idx="minor">
            <a:schemeClr val="tx1"/>
          </a:fontRef>
        </p:style>
      </p:cxnSp>
      <p:sp>
        <p:nvSpPr>
          <p:cNvPr id="22" name="TextBox 21">
            <a:extLst>
              <a:ext uri="{FF2B5EF4-FFF2-40B4-BE49-F238E27FC236}">
                <a16:creationId xmlns:a16="http://schemas.microsoft.com/office/drawing/2014/main" id="{D7950C02-ED71-D891-0309-8AD8E678118A}"/>
              </a:ext>
            </a:extLst>
          </p:cNvPr>
          <p:cNvSpPr txBox="1"/>
          <p:nvPr/>
        </p:nvSpPr>
        <p:spPr>
          <a:xfrm>
            <a:off x="2662469" y="4641251"/>
            <a:ext cx="1202428" cy="784806"/>
          </a:xfrm>
          <a:prstGeom prst="rect">
            <a:avLst/>
          </a:prstGeom>
          <a:noFill/>
        </p:spPr>
        <p:txBody>
          <a:bodyPr wrap="square" lIns="91416" tIns="45708" rIns="91416" bIns="45708" rtlCol="0" anchor="t">
            <a:spAutoFit/>
          </a:bodyPr>
          <a:lstStyle/>
          <a:p>
            <a:pPr algn="ctr"/>
            <a:r>
              <a:rPr lang="en-US" sz="900" b="1">
                <a:latin typeface="+mn-ea"/>
              </a:rPr>
              <a:t>Finance (SPML)</a:t>
            </a:r>
          </a:p>
          <a:p>
            <a:pPr algn="ctr"/>
            <a:r>
              <a:rPr lang="en-US" sz="900">
                <a:latin typeface="+mn-ea"/>
                <a:cs typeface="Calibri"/>
              </a:rPr>
              <a:t>Alvin Poon  </a:t>
            </a:r>
          </a:p>
          <a:p>
            <a:pPr algn="ctr"/>
            <a:r>
              <a:rPr lang="en-HK" sz="900">
                <a:latin typeface="+mn-ea"/>
                <a:cs typeface="Calibri"/>
              </a:rPr>
              <a:t>Lawrence Wong </a:t>
            </a:r>
          </a:p>
          <a:p>
            <a:pPr algn="ctr"/>
            <a:r>
              <a:rPr lang="en-HK" sz="900">
                <a:latin typeface="+mn-ea"/>
                <a:cs typeface="Calibri"/>
              </a:rPr>
              <a:t>Stephen Lui </a:t>
            </a:r>
            <a:r>
              <a:rPr lang="en-HK" sz="900">
                <a:latin typeface="+mn-ea"/>
                <a:cs typeface="Arial"/>
              </a:rPr>
              <a:t> </a:t>
            </a:r>
          </a:p>
          <a:p>
            <a:endParaRPr lang="en-HK" sz="900">
              <a:latin typeface="+mn-ea"/>
              <a:cs typeface="Calibri"/>
            </a:endParaRPr>
          </a:p>
        </p:txBody>
      </p:sp>
      <p:cxnSp>
        <p:nvCxnSpPr>
          <p:cNvPr id="23" name="Connector: Elbow 22">
            <a:extLst>
              <a:ext uri="{FF2B5EF4-FFF2-40B4-BE49-F238E27FC236}">
                <a16:creationId xmlns:a16="http://schemas.microsoft.com/office/drawing/2014/main" id="{37086E02-856C-4589-127A-A62A129A6CC0}"/>
              </a:ext>
            </a:extLst>
          </p:cNvPr>
          <p:cNvCxnSpPr>
            <a:cxnSpLocks/>
          </p:cNvCxnSpPr>
          <p:nvPr/>
        </p:nvCxnSpPr>
        <p:spPr>
          <a:xfrm rot="10800000" flipV="1">
            <a:off x="3302402" y="3661086"/>
            <a:ext cx="452520" cy="700674"/>
          </a:xfrm>
          <a:prstGeom prst="bentConnector2">
            <a:avLst/>
          </a:prstGeom>
        </p:spPr>
        <p:style>
          <a:lnRef idx="3">
            <a:schemeClr val="accent2"/>
          </a:lnRef>
          <a:fillRef idx="0">
            <a:schemeClr val="accent2"/>
          </a:fillRef>
          <a:effectRef idx="2">
            <a:schemeClr val="accent2"/>
          </a:effectRef>
          <a:fontRef idx="minor">
            <a:schemeClr val="tx1"/>
          </a:fontRef>
        </p:style>
      </p:cxnSp>
      <p:sp>
        <p:nvSpPr>
          <p:cNvPr id="24" name="TextBox 23">
            <a:extLst>
              <a:ext uri="{FF2B5EF4-FFF2-40B4-BE49-F238E27FC236}">
                <a16:creationId xmlns:a16="http://schemas.microsoft.com/office/drawing/2014/main" id="{66C6EBB3-8847-5B29-0646-1625D1F08F2F}"/>
              </a:ext>
            </a:extLst>
          </p:cNvPr>
          <p:cNvSpPr txBox="1"/>
          <p:nvPr/>
        </p:nvSpPr>
        <p:spPr>
          <a:xfrm>
            <a:off x="1598771" y="5560098"/>
            <a:ext cx="1106848" cy="784806"/>
          </a:xfrm>
          <a:prstGeom prst="rect">
            <a:avLst/>
          </a:prstGeom>
          <a:noFill/>
        </p:spPr>
        <p:txBody>
          <a:bodyPr wrap="square" lIns="91416" tIns="45708" rIns="91416" bIns="45708" rtlCol="0" anchor="t">
            <a:spAutoFit/>
          </a:bodyPr>
          <a:lstStyle/>
          <a:p>
            <a:pPr algn="ctr">
              <a:buNone/>
            </a:pPr>
            <a:r>
              <a:rPr lang="en-US" sz="900" b="1">
                <a:latin typeface="+mn-ea"/>
                <a:cs typeface="Aptos" panose="020B0004020202020204" pitchFamily="34" charset="0"/>
              </a:rPr>
              <a:t>Procurement</a:t>
            </a:r>
          </a:p>
          <a:p>
            <a:pPr algn="ctr">
              <a:buNone/>
            </a:pPr>
            <a:r>
              <a:rPr lang="en-US" sz="900">
                <a:latin typeface="+mn-ea"/>
                <a:cs typeface="Aptos" panose="020B0004020202020204" pitchFamily="34" charset="0"/>
              </a:rPr>
              <a:t>Ivy Cheung</a:t>
            </a:r>
          </a:p>
          <a:p>
            <a:pPr algn="ctr">
              <a:buNone/>
            </a:pPr>
            <a:r>
              <a:rPr lang="en-US" sz="900">
                <a:latin typeface="+mn-ea"/>
                <a:cs typeface="Aptos" panose="020B0004020202020204" pitchFamily="34" charset="0"/>
              </a:rPr>
              <a:t>Veronica Tung</a:t>
            </a:r>
          </a:p>
          <a:p>
            <a:pPr algn="ctr">
              <a:buNone/>
            </a:pPr>
            <a:r>
              <a:rPr lang="en-US" sz="900">
                <a:latin typeface="+mn-ea"/>
                <a:cs typeface="Aptos" panose="020B0004020202020204" pitchFamily="34" charset="0"/>
              </a:rPr>
              <a:t>Raymond Lam</a:t>
            </a:r>
          </a:p>
          <a:p>
            <a:pPr algn="ctr">
              <a:buNone/>
            </a:pPr>
            <a:r>
              <a:rPr lang="en-US" sz="900">
                <a:latin typeface="+mn-ea"/>
                <a:cs typeface="Aptos" panose="020B0004020202020204" pitchFamily="34" charset="0"/>
              </a:rPr>
              <a:t>Koey Chan</a:t>
            </a:r>
            <a:endParaRPr lang="en-US" sz="900" b="1">
              <a:latin typeface="+mn-ea"/>
            </a:endParaRPr>
          </a:p>
        </p:txBody>
      </p:sp>
      <p:sp>
        <p:nvSpPr>
          <p:cNvPr id="25" name="TextBox 24">
            <a:extLst>
              <a:ext uri="{FF2B5EF4-FFF2-40B4-BE49-F238E27FC236}">
                <a16:creationId xmlns:a16="http://schemas.microsoft.com/office/drawing/2014/main" id="{0D410726-58C0-0FF1-9C6F-C09703AB0DEF}"/>
              </a:ext>
            </a:extLst>
          </p:cNvPr>
          <p:cNvSpPr txBox="1"/>
          <p:nvPr/>
        </p:nvSpPr>
        <p:spPr>
          <a:xfrm>
            <a:off x="2625962" y="5626023"/>
            <a:ext cx="1202428" cy="646307"/>
          </a:xfrm>
          <a:prstGeom prst="rect">
            <a:avLst/>
          </a:prstGeom>
          <a:noFill/>
        </p:spPr>
        <p:txBody>
          <a:bodyPr wrap="square" lIns="91416" tIns="45708" rIns="91416" bIns="45708" rtlCol="0" anchor="t">
            <a:spAutoFit/>
          </a:bodyPr>
          <a:lstStyle/>
          <a:p>
            <a:pPr algn="ctr"/>
            <a:r>
              <a:rPr lang="en-US" sz="900" b="1">
                <a:latin typeface="+mn-ea"/>
              </a:rPr>
              <a:t>Finance (GPML)</a:t>
            </a:r>
            <a:endParaRPr lang="en-HK" sz="900">
              <a:latin typeface="+mn-ea"/>
              <a:cs typeface="Calibri"/>
            </a:endParaRPr>
          </a:p>
          <a:p>
            <a:pPr algn="ctr"/>
            <a:r>
              <a:rPr lang="en-US" sz="900">
                <a:latin typeface="+mn-ea"/>
                <a:cs typeface="Calibri"/>
              </a:rPr>
              <a:t>Andrew Mang </a:t>
            </a:r>
          </a:p>
          <a:p>
            <a:pPr algn="ctr"/>
            <a:r>
              <a:rPr lang="en-HK" sz="900">
                <a:latin typeface="+mn-ea"/>
                <a:cs typeface="Calibri"/>
              </a:rPr>
              <a:t>Wong Ka Leung</a:t>
            </a:r>
          </a:p>
          <a:p>
            <a:pPr algn="ctr"/>
            <a:endParaRPr lang="en-US" sz="900">
              <a:latin typeface="+mn-ea"/>
              <a:cs typeface="Calibri"/>
            </a:endParaRPr>
          </a:p>
        </p:txBody>
      </p:sp>
      <p:sp>
        <p:nvSpPr>
          <p:cNvPr id="26" name="TextBox 25">
            <a:extLst>
              <a:ext uri="{FF2B5EF4-FFF2-40B4-BE49-F238E27FC236}">
                <a16:creationId xmlns:a16="http://schemas.microsoft.com/office/drawing/2014/main" id="{86D41F26-3006-CCBE-8FF1-19841095FBB1}"/>
              </a:ext>
            </a:extLst>
          </p:cNvPr>
          <p:cNvSpPr txBox="1"/>
          <p:nvPr/>
        </p:nvSpPr>
        <p:spPr>
          <a:xfrm>
            <a:off x="239584" y="5826037"/>
            <a:ext cx="1295311" cy="507807"/>
          </a:xfrm>
          <a:prstGeom prst="rect">
            <a:avLst/>
          </a:prstGeom>
          <a:noFill/>
        </p:spPr>
        <p:txBody>
          <a:bodyPr wrap="square" lIns="91416" tIns="45708" rIns="91416" bIns="45708" rtlCol="0" anchor="t">
            <a:spAutoFit/>
          </a:bodyPr>
          <a:lstStyle/>
          <a:p>
            <a:r>
              <a:rPr lang="en-US" sz="900" b="1">
                <a:latin typeface="+mn-ea"/>
              </a:rPr>
              <a:t>Operations (GPML)</a:t>
            </a:r>
            <a:endParaRPr lang="en-HK" sz="900">
              <a:latin typeface="+mn-ea"/>
              <a:cs typeface="Calibri"/>
            </a:endParaRPr>
          </a:p>
          <a:p>
            <a:pPr algn="ctr"/>
            <a:r>
              <a:rPr lang="en-US" sz="900">
                <a:latin typeface="+mn-ea"/>
                <a:cs typeface="Calibri"/>
              </a:rPr>
              <a:t>Andy Lau</a:t>
            </a:r>
          </a:p>
          <a:p>
            <a:pPr algn="ctr"/>
            <a:r>
              <a:rPr lang="en-US" sz="900">
                <a:latin typeface="+mn-ea"/>
                <a:cs typeface="Calibri"/>
              </a:rPr>
              <a:t>Megan </a:t>
            </a:r>
            <a:r>
              <a:rPr lang="en-US" sz="900" err="1">
                <a:latin typeface="+mn-ea"/>
                <a:cs typeface="Calibri"/>
              </a:rPr>
              <a:t>Mong</a:t>
            </a:r>
            <a:endParaRPr lang="en-US" sz="900">
              <a:latin typeface="+mn-ea"/>
              <a:cs typeface="Calibri"/>
            </a:endParaRPr>
          </a:p>
        </p:txBody>
      </p:sp>
      <p:sp>
        <p:nvSpPr>
          <p:cNvPr id="27" name="TextBox 26">
            <a:extLst>
              <a:ext uri="{FF2B5EF4-FFF2-40B4-BE49-F238E27FC236}">
                <a16:creationId xmlns:a16="http://schemas.microsoft.com/office/drawing/2014/main" id="{C38D9AB9-9C14-D316-4417-0E32E1425A79}"/>
              </a:ext>
            </a:extLst>
          </p:cNvPr>
          <p:cNvSpPr txBox="1"/>
          <p:nvPr/>
        </p:nvSpPr>
        <p:spPr>
          <a:xfrm>
            <a:off x="218626" y="4642879"/>
            <a:ext cx="1295311" cy="1061805"/>
          </a:xfrm>
          <a:prstGeom prst="rect">
            <a:avLst/>
          </a:prstGeom>
          <a:noFill/>
        </p:spPr>
        <p:txBody>
          <a:bodyPr wrap="square" lIns="91416" tIns="45708" rIns="91416" bIns="45708" rtlCol="0" anchor="t">
            <a:spAutoFit/>
          </a:bodyPr>
          <a:lstStyle/>
          <a:p>
            <a:r>
              <a:rPr lang="en-US" sz="900" b="1">
                <a:latin typeface="+mn-ea"/>
              </a:rPr>
              <a:t>Operations (SPML)</a:t>
            </a:r>
            <a:endParaRPr lang="en-HK" sz="900">
              <a:latin typeface="+mn-ea"/>
              <a:cs typeface="Calibri"/>
            </a:endParaRPr>
          </a:p>
          <a:p>
            <a:pPr algn="ctr"/>
            <a:r>
              <a:rPr lang="en-US" sz="900">
                <a:latin typeface="+mn-ea"/>
                <a:cs typeface="Aptos" panose="020B0004020202020204" pitchFamily="34" charset="0"/>
              </a:rPr>
              <a:t>Karen Lau </a:t>
            </a:r>
          </a:p>
          <a:p>
            <a:pPr algn="ctr"/>
            <a:r>
              <a:rPr lang="en-US" sz="900">
                <a:latin typeface="+mn-ea"/>
                <a:cs typeface="Aptos" panose="020B0004020202020204" pitchFamily="34" charset="0"/>
              </a:rPr>
              <a:t>Austina Chung</a:t>
            </a:r>
          </a:p>
          <a:p>
            <a:pPr algn="ctr"/>
            <a:r>
              <a:rPr lang="en-US" sz="900">
                <a:latin typeface="+mn-ea"/>
                <a:cs typeface="Aptos" panose="020B0004020202020204" pitchFamily="34" charset="0"/>
              </a:rPr>
              <a:t>Zoey Lau </a:t>
            </a:r>
          </a:p>
          <a:p>
            <a:pPr algn="ctr"/>
            <a:r>
              <a:rPr lang="en-US" sz="900">
                <a:latin typeface="+mn-ea"/>
                <a:cs typeface="Aptos" panose="020B0004020202020204" pitchFamily="34" charset="0"/>
              </a:rPr>
              <a:t>Icy Hung</a:t>
            </a:r>
          </a:p>
          <a:p>
            <a:pPr algn="ctr"/>
            <a:r>
              <a:rPr lang="en-US" sz="900">
                <a:latin typeface="+mn-ea"/>
                <a:cs typeface="Aptos" panose="020B0004020202020204" pitchFamily="34" charset="0"/>
              </a:rPr>
              <a:t>Karen Wong</a:t>
            </a:r>
          </a:p>
          <a:p>
            <a:pPr algn="ctr"/>
            <a:r>
              <a:rPr lang="en-US" sz="900">
                <a:latin typeface="+mn-ea"/>
                <a:cs typeface="Aptos" panose="020B0004020202020204" pitchFamily="34" charset="0"/>
              </a:rPr>
              <a:t>Patrick Chan </a:t>
            </a:r>
            <a:endParaRPr lang="en-US" sz="900">
              <a:latin typeface="+mn-ea"/>
              <a:cs typeface="Calibri"/>
            </a:endParaRPr>
          </a:p>
        </p:txBody>
      </p:sp>
      <p:cxnSp>
        <p:nvCxnSpPr>
          <p:cNvPr id="28" name="Connector: Elbow 27">
            <a:extLst>
              <a:ext uri="{FF2B5EF4-FFF2-40B4-BE49-F238E27FC236}">
                <a16:creationId xmlns:a16="http://schemas.microsoft.com/office/drawing/2014/main" id="{A4E0205D-2C3F-08AD-1CCE-A3B12E2998DA}"/>
              </a:ext>
            </a:extLst>
          </p:cNvPr>
          <p:cNvCxnSpPr>
            <a:cxnSpLocks/>
          </p:cNvCxnSpPr>
          <p:nvPr/>
        </p:nvCxnSpPr>
        <p:spPr>
          <a:xfrm rot="16200000" flipV="1">
            <a:off x="7950346" y="4690019"/>
            <a:ext cx="1932412" cy="616972"/>
          </a:xfrm>
          <a:prstGeom prst="bentConnector3">
            <a:avLst>
              <a:gd name="adj1" fmla="val 441"/>
            </a:avLst>
          </a:prstGeom>
        </p:spPr>
        <p:style>
          <a:lnRef idx="3">
            <a:schemeClr val="accent2"/>
          </a:lnRef>
          <a:fillRef idx="0">
            <a:schemeClr val="accent2"/>
          </a:fillRef>
          <a:effectRef idx="2">
            <a:schemeClr val="accent2"/>
          </a:effectRef>
          <a:fontRef idx="minor">
            <a:schemeClr val="tx1"/>
          </a:fontRef>
        </p:style>
      </p:cxnSp>
      <p:cxnSp>
        <p:nvCxnSpPr>
          <p:cNvPr id="29" name="Straight Connector 28">
            <a:extLst>
              <a:ext uri="{FF2B5EF4-FFF2-40B4-BE49-F238E27FC236}">
                <a16:creationId xmlns:a16="http://schemas.microsoft.com/office/drawing/2014/main" id="{E9F073CF-AF44-D99B-2898-0C64D158116C}"/>
              </a:ext>
            </a:extLst>
          </p:cNvPr>
          <p:cNvCxnSpPr>
            <a:cxnSpLocks/>
          </p:cNvCxnSpPr>
          <p:nvPr/>
        </p:nvCxnSpPr>
        <p:spPr>
          <a:xfrm>
            <a:off x="8408825" y="4057836"/>
            <a:ext cx="199532" cy="1"/>
          </a:xfrm>
          <a:prstGeom prst="line">
            <a:avLst/>
          </a:prstGeom>
        </p:spPr>
        <p:style>
          <a:lnRef idx="3">
            <a:schemeClr val="accent2"/>
          </a:lnRef>
          <a:fillRef idx="0">
            <a:schemeClr val="accent2"/>
          </a:fillRef>
          <a:effectRef idx="2">
            <a:schemeClr val="accent2"/>
          </a:effectRef>
          <a:fontRef idx="minor">
            <a:schemeClr val="tx1"/>
          </a:fontRef>
        </p:style>
      </p:cxnSp>
      <p:sp>
        <p:nvSpPr>
          <p:cNvPr id="30" name="TextBox 29">
            <a:extLst>
              <a:ext uri="{FF2B5EF4-FFF2-40B4-BE49-F238E27FC236}">
                <a16:creationId xmlns:a16="http://schemas.microsoft.com/office/drawing/2014/main" id="{73B93FE3-B8DE-EF05-82A0-A49C018B51CA}"/>
              </a:ext>
            </a:extLst>
          </p:cNvPr>
          <p:cNvSpPr txBox="1"/>
          <p:nvPr/>
        </p:nvSpPr>
        <p:spPr>
          <a:xfrm>
            <a:off x="692694" y="3291007"/>
            <a:ext cx="1979981" cy="646307"/>
          </a:xfrm>
          <a:prstGeom prst="rect">
            <a:avLst/>
          </a:prstGeom>
          <a:noFill/>
        </p:spPr>
        <p:txBody>
          <a:bodyPr wrap="none" lIns="91416" tIns="45708" rIns="91416" bIns="45708" rtlCol="0" anchor="t">
            <a:spAutoFit/>
          </a:bodyPr>
          <a:lstStyle/>
          <a:p>
            <a:pPr algn="ctr"/>
            <a:r>
              <a:rPr lang="en-US" sz="900" b="1">
                <a:latin typeface="+mn-ea"/>
              </a:rPr>
              <a:t>Project Management Consultant </a:t>
            </a:r>
          </a:p>
          <a:p>
            <a:pPr algn="ctr"/>
            <a:r>
              <a:rPr lang="en-US" sz="900">
                <a:latin typeface="+mn-ea"/>
              </a:rPr>
              <a:t>(optional)</a:t>
            </a:r>
          </a:p>
          <a:p>
            <a:pPr algn="ctr"/>
            <a:r>
              <a:rPr lang="en-US" sz="900" b="1">
                <a:latin typeface="+mn-ea"/>
              </a:rPr>
              <a:t>Data Analytics Consultant</a:t>
            </a:r>
          </a:p>
          <a:p>
            <a:pPr algn="ctr"/>
            <a:r>
              <a:rPr lang="en-US" sz="900">
                <a:latin typeface="+mn-ea"/>
              </a:rPr>
              <a:t>(optional)</a:t>
            </a:r>
          </a:p>
        </p:txBody>
      </p:sp>
      <p:sp>
        <p:nvSpPr>
          <p:cNvPr id="31" name="TextBox 30">
            <a:extLst>
              <a:ext uri="{FF2B5EF4-FFF2-40B4-BE49-F238E27FC236}">
                <a16:creationId xmlns:a16="http://schemas.microsoft.com/office/drawing/2014/main" id="{01992121-9B08-B5C6-5420-74AFE17A67FA}"/>
              </a:ext>
            </a:extLst>
          </p:cNvPr>
          <p:cNvSpPr txBox="1"/>
          <p:nvPr/>
        </p:nvSpPr>
        <p:spPr>
          <a:xfrm>
            <a:off x="3851101" y="3271655"/>
            <a:ext cx="1956291" cy="646307"/>
          </a:xfrm>
          <a:prstGeom prst="rect">
            <a:avLst/>
          </a:prstGeom>
          <a:noFill/>
        </p:spPr>
        <p:txBody>
          <a:bodyPr wrap="square" lIns="91416" tIns="45708" rIns="91416" bIns="45708" rtlCol="0" anchor="t">
            <a:spAutoFit/>
          </a:bodyPr>
          <a:lstStyle/>
          <a:p>
            <a:pPr algn="ctr"/>
            <a:r>
              <a:rPr lang="en-US" sz="900" b="1">
                <a:latin typeface="+mn-ea"/>
              </a:rPr>
              <a:t>Project Manager (</a:t>
            </a:r>
            <a:r>
              <a:rPr lang="en-US" altLang="zh-CN" sz="900" b="1">
                <a:latin typeface="+mn-ea"/>
              </a:rPr>
              <a:t>Savills</a:t>
            </a:r>
            <a:r>
              <a:rPr lang="en-US" sz="900" b="1">
                <a:latin typeface="+mn-ea"/>
              </a:rPr>
              <a:t>)</a:t>
            </a:r>
            <a:br>
              <a:rPr lang="en-US" sz="900">
                <a:latin typeface="+mn-ea"/>
              </a:rPr>
            </a:br>
            <a:r>
              <a:rPr lang="en-US" sz="900">
                <a:latin typeface="+mn-ea"/>
              </a:rPr>
              <a:t>Kenneth Li</a:t>
            </a:r>
          </a:p>
          <a:p>
            <a:pPr algn="ctr"/>
            <a:r>
              <a:rPr lang="en-US" sz="900" b="1">
                <a:latin typeface="+mn-ea"/>
              </a:rPr>
              <a:t>Project Manager (Vendor) </a:t>
            </a:r>
            <a:br>
              <a:rPr lang="en-US" sz="900" b="1">
                <a:latin typeface="+mn-ea"/>
              </a:rPr>
            </a:br>
            <a:r>
              <a:rPr lang="en-US" sz="900" b="1">
                <a:solidFill>
                  <a:srgbClr val="0070C0"/>
                </a:solidFill>
                <a:latin typeface="+mn-ea"/>
              </a:rPr>
              <a:t>*</a:t>
            </a:r>
            <a:r>
              <a:rPr lang="en-US" altLang="zh-CN" sz="900">
                <a:solidFill>
                  <a:srgbClr val="0070C0"/>
                </a:solidFill>
                <a:latin typeface="+mn-ea"/>
              </a:rPr>
              <a:t>TBC</a:t>
            </a:r>
            <a:endParaRPr lang="en-US" sz="900">
              <a:solidFill>
                <a:srgbClr val="0070C0"/>
              </a:solidFill>
              <a:latin typeface="+mn-ea"/>
            </a:endParaRPr>
          </a:p>
        </p:txBody>
      </p:sp>
      <p:sp>
        <p:nvSpPr>
          <p:cNvPr id="32" name="TextBox 31">
            <a:extLst>
              <a:ext uri="{FF2B5EF4-FFF2-40B4-BE49-F238E27FC236}">
                <a16:creationId xmlns:a16="http://schemas.microsoft.com/office/drawing/2014/main" id="{00D75D1C-DAD7-F548-2AAD-7C086F69D551}"/>
              </a:ext>
            </a:extLst>
          </p:cNvPr>
          <p:cNvSpPr txBox="1"/>
          <p:nvPr/>
        </p:nvSpPr>
        <p:spPr>
          <a:xfrm>
            <a:off x="5606457" y="3312927"/>
            <a:ext cx="976295" cy="507807"/>
          </a:xfrm>
          <a:prstGeom prst="rect">
            <a:avLst/>
          </a:prstGeom>
          <a:noFill/>
        </p:spPr>
        <p:txBody>
          <a:bodyPr wrap="square" lIns="91416" tIns="45708" rIns="91416" bIns="45708" rtlCol="0" anchor="t">
            <a:spAutoFit/>
          </a:bodyPr>
          <a:lstStyle/>
          <a:p>
            <a:pPr algn="ctr"/>
            <a:r>
              <a:rPr lang="en-US" sz="900" b="1">
                <a:latin typeface="+mn-ea"/>
              </a:rPr>
              <a:t>Finance</a:t>
            </a:r>
          </a:p>
          <a:p>
            <a:pPr algn="ctr"/>
            <a:r>
              <a:rPr lang="en-US" sz="900">
                <a:latin typeface="+mn-ea"/>
              </a:rPr>
              <a:t>May Wong</a:t>
            </a:r>
          </a:p>
          <a:p>
            <a:pPr algn="ctr"/>
            <a:r>
              <a:rPr lang="en-US" sz="900">
                <a:latin typeface="+mn-ea"/>
              </a:rPr>
              <a:t>Dora Chan</a:t>
            </a:r>
          </a:p>
        </p:txBody>
      </p:sp>
      <p:sp>
        <p:nvSpPr>
          <p:cNvPr id="33" name="TextBox 32">
            <a:extLst>
              <a:ext uri="{FF2B5EF4-FFF2-40B4-BE49-F238E27FC236}">
                <a16:creationId xmlns:a16="http://schemas.microsoft.com/office/drawing/2014/main" id="{58B52DF1-0DDF-D867-AF09-9FCD6B31A7A1}"/>
              </a:ext>
            </a:extLst>
          </p:cNvPr>
          <p:cNvSpPr txBox="1"/>
          <p:nvPr/>
        </p:nvSpPr>
        <p:spPr>
          <a:xfrm>
            <a:off x="6271186" y="3310972"/>
            <a:ext cx="1142574" cy="507807"/>
          </a:xfrm>
          <a:prstGeom prst="rect">
            <a:avLst/>
          </a:prstGeom>
          <a:noFill/>
        </p:spPr>
        <p:txBody>
          <a:bodyPr wrap="square" lIns="91416" tIns="45708" rIns="91416" bIns="45708" rtlCol="0" anchor="t">
            <a:spAutoFit/>
          </a:bodyPr>
          <a:lstStyle/>
          <a:p>
            <a:pPr algn="ctr"/>
            <a:r>
              <a:rPr lang="en-US" sz="900" b="1">
                <a:latin typeface="+mn-ea"/>
              </a:rPr>
              <a:t>Operations</a:t>
            </a:r>
          </a:p>
          <a:p>
            <a:pPr algn="ctr"/>
            <a:r>
              <a:rPr lang="en-US" sz="900">
                <a:latin typeface="+mn-ea"/>
              </a:rPr>
              <a:t>K N Chan</a:t>
            </a:r>
          </a:p>
          <a:p>
            <a:pPr algn="ctr"/>
            <a:r>
              <a:rPr lang="en-US" sz="900">
                <a:latin typeface="+mn-ea"/>
              </a:rPr>
              <a:t>Ian Yip</a:t>
            </a:r>
          </a:p>
        </p:txBody>
      </p:sp>
      <p:sp>
        <p:nvSpPr>
          <p:cNvPr id="34" name="TextBox 33">
            <a:extLst>
              <a:ext uri="{FF2B5EF4-FFF2-40B4-BE49-F238E27FC236}">
                <a16:creationId xmlns:a16="http://schemas.microsoft.com/office/drawing/2014/main" id="{1E21D452-4480-C7CC-5782-5DD2206E9E8B}"/>
              </a:ext>
            </a:extLst>
          </p:cNvPr>
          <p:cNvSpPr txBox="1"/>
          <p:nvPr/>
        </p:nvSpPr>
        <p:spPr>
          <a:xfrm>
            <a:off x="7164013" y="3225500"/>
            <a:ext cx="1142574" cy="369308"/>
          </a:xfrm>
          <a:prstGeom prst="rect">
            <a:avLst/>
          </a:prstGeom>
          <a:noFill/>
        </p:spPr>
        <p:txBody>
          <a:bodyPr wrap="square" lIns="91416" tIns="45708" rIns="91416" bIns="45708" rtlCol="0" anchor="t">
            <a:spAutoFit/>
          </a:bodyPr>
          <a:lstStyle/>
          <a:p>
            <a:pPr algn="ctr"/>
            <a:r>
              <a:rPr lang="en-US" sz="900" b="1">
                <a:latin typeface="+mn-ea"/>
              </a:rPr>
              <a:t>Procurement</a:t>
            </a:r>
          </a:p>
          <a:p>
            <a:pPr algn="ctr"/>
            <a:r>
              <a:rPr lang="en-US" sz="900">
                <a:latin typeface="+mn-ea"/>
              </a:rPr>
              <a:t>Jonathan Ho</a:t>
            </a:r>
          </a:p>
        </p:txBody>
      </p:sp>
      <p:sp>
        <p:nvSpPr>
          <p:cNvPr id="35" name="TextBox 34">
            <a:extLst>
              <a:ext uri="{FF2B5EF4-FFF2-40B4-BE49-F238E27FC236}">
                <a16:creationId xmlns:a16="http://schemas.microsoft.com/office/drawing/2014/main" id="{C96FEA32-0349-061F-43C5-D21AD0859EAC}"/>
              </a:ext>
            </a:extLst>
          </p:cNvPr>
          <p:cNvSpPr txBox="1"/>
          <p:nvPr/>
        </p:nvSpPr>
        <p:spPr>
          <a:xfrm>
            <a:off x="7159836" y="3613157"/>
            <a:ext cx="1142574" cy="369308"/>
          </a:xfrm>
          <a:prstGeom prst="rect">
            <a:avLst/>
          </a:prstGeom>
          <a:noFill/>
        </p:spPr>
        <p:txBody>
          <a:bodyPr wrap="square" lIns="91416" tIns="45708" rIns="91416" bIns="45708" rtlCol="0" anchor="t">
            <a:spAutoFit/>
          </a:bodyPr>
          <a:lstStyle/>
          <a:p>
            <a:pPr algn="ctr"/>
            <a:r>
              <a:rPr lang="en-US" sz="900" b="1">
                <a:latin typeface="+mn-ea"/>
              </a:rPr>
              <a:t>HKIT</a:t>
            </a:r>
          </a:p>
          <a:p>
            <a:pPr algn="ctr"/>
            <a:r>
              <a:rPr lang="en-US" altLang="zh-CN" sz="900">
                <a:latin typeface="+mn-ea"/>
              </a:rPr>
              <a:t>Helen Wong</a:t>
            </a:r>
            <a:endParaRPr lang="en-US" sz="900">
              <a:latin typeface="+mn-ea"/>
            </a:endParaRPr>
          </a:p>
        </p:txBody>
      </p:sp>
      <p:sp>
        <p:nvSpPr>
          <p:cNvPr id="36" name="TextBox 35">
            <a:extLst>
              <a:ext uri="{FF2B5EF4-FFF2-40B4-BE49-F238E27FC236}">
                <a16:creationId xmlns:a16="http://schemas.microsoft.com/office/drawing/2014/main" id="{706F44D3-E699-0BC2-41B8-177A55736B54}"/>
              </a:ext>
            </a:extLst>
          </p:cNvPr>
          <p:cNvSpPr txBox="1"/>
          <p:nvPr/>
        </p:nvSpPr>
        <p:spPr>
          <a:xfrm>
            <a:off x="9737588" y="3474099"/>
            <a:ext cx="1697852" cy="230808"/>
          </a:xfrm>
          <a:prstGeom prst="rect">
            <a:avLst/>
          </a:prstGeom>
          <a:noFill/>
        </p:spPr>
        <p:txBody>
          <a:bodyPr wrap="none" lIns="91416" tIns="45708" rIns="91416" bIns="45708" rtlCol="0" anchor="t">
            <a:spAutoFit/>
          </a:bodyPr>
          <a:lstStyle/>
          <a:p>
            <a:pPr algn="ctr"/>
            <a:r>
              <a:rPr lang="en-US" sz="900" b="1">
                <a:solidFill>
                  <a:srgbClr val="0070C0"/>
                </a:solidFill>
                <a:latin typeface="+mn-ea"/>
              </a:rPr>
              <a:t>*PMS Implementation Team</a:t>
            </a:r>
            <a:endParaRPr lang="en-US" sz="900">
              <a:latin typeface="+mn-ea"/>
            </a:endParaRPr>
          </a:p>
        </p:txBody>
      </p:sp>
      <p:sp>
        <p:nvSpPr>
          <p:cNvPr id="37" name="TextBox 36">
            <a:extLst>
              <a:ext uri="{FF2B5EF4-FFF2-40B4-BE49-F238E27FC236}">
                <a16:creationId xmlns:a16="http://schemas.microsoft.com/office/drawing/2014/main" id="{575A1CD7-2BB5-9349-C939-A97A39929B03}"/>
              </a:ext>
            </a:extLst>
          </p:cNvPr>
          <p:cNvSpPr txBox="1"/>
          <p:nvPr/>
        </p:nvSpPr>
        <p:spPr>
          <a:xfrm>
            <a:off x="9395953" y="5795507"/>
            <a:ext cx="2585273" cy="507807"/>
          </a:xfrm>
          <a:prstGeom prst="rect">
            <a:avLst/>
          </a:prstGeom>
          <a:noFill/>
        </p:spPr>
        <p:txBody>
          <a:bodyPr wrap="square" lIns="91416" tIns="45708" rIns="91416" bIns="45708" rtlCol="0" anchor="t">
            <a:spAutoFit/>
          </a:bodyPr>
          <a:lstStyle/>
          <a:p>
            <a:pPr algn="ctr"/>
            <a:r>
              <a:rPr lang="en-US" sz="900" b="1">
                <a:latin typeface="+mn-ea"/>
              </a:rPr>
              <a:t>eProcurement System / Sundry </a:t>
            </a:r>
            <a:r>
              <a:rPr lang="en-US" altLang="zh-CN" sz="900" b="1">
                <a:latin typeface="+mn-ea"/>
              </a:rPr>
              <a:t>Receipts System </a:t>
            </a:r>
            <a:r>
              <a:rPr lang="en-US" sz="900" b="1">
                <a:latin typeface="+mn-ea"/>
              </a:rPr>
              <a:t>Support Team</a:t>
            </a:r>
          </a:p>
          <a:p>
            <a:pPr algn="ctr"/>
            <a:r>
              <a:rPr lang="en-US" sz="900">
                <a:latin typeface="+mn-ea"/>
              </a:rPr>
              <a:t>Gilbert Lam (HKIT)</a:t>
            </a:r>
          </a:p>
        </p:txBody>
      </p:sp>
      <p:sp>
        <p:nvSpPr>
          <p:cNvPr id="38" name="TextBox 37">
            <a:extLst>
              <a:ext uri="{FF2B5EF4-FFF2-40B4-BE49-F238E27FC236}">
                <a16:creationId xmlns:a16="http://schemas.microsoft.com/office/drawing/2014/main" id="{F7752CFF-58BA-8F5B-CDF6-7882F0C2AEBF}"/>
              </a:ext>
            </a:extLst>
          </p:cNvPr>
          <p:cNvSpPr txBox="1"/>
          <p:nvPr/>
        </p:nvSpPr>
        <p:spPr>
          <a:xfrm>
            <a:off x="9630608" y="5431004"/>
            <a:ext cx="1994820" cy="507807"/>
          </a:xfrm>
          <a:prstGeom prst="rect">
            <a:avLst/>
          </a:prstGeom>
          <a:noFill/>
        </p:spPr>
        <p:txBody>
          <a:bodyPr wrap="square" lIns="91416" tIns="45708" rIns="91416" bIns="45708" rtlCol="0" anchor="t">
            <a:spAutoFit/>
          </a:bodyPr>
          <a:lstStyle/>
          <a:p>
            <a:pPr algn="ctr"/>
            <a:r>
              <a:rPr lang="en-US" sz="900" b="1">
                <a:latin typeface="+mn-ea"/>
              </a:rPr>
              <a:t>P3 Support Team</a:t>
            </a:r>
          </a:p>
          <a:p>
            <a:pPr algn="ctr"/>
            <a:r>
              <a:rPr lang="en-US" sz="900">
                <a:solidFill>
                  <a:srgbClr val="252424"/>
                </a:solidFill>
                <a:latin typeface="+mn-ea"/>
                <a:cs typeface="Segoe UI"/>
              </a:rPr>
              <a:t>Linh, Le Van (Regional IT)</a:t>
            </a:r>
            <a:endParaRPr lang="en-US" sz="900">
              <a:latin typeface="+mn-ea"/>
            </a:endParaRPr>
          </a:p>
          <a:p>
            <a:pPr algn="ctr"/>
            <a:endParaRPr lang="en-US" sz="900" b="1">
              <a:latin typeface="+mn-ea"/>
            </a:endParaRPr>
          </a:p>
        </p:txBody>
      </p:sp>
      <p:sp>
        <p:nvSpPr>
          <p:cNvPr id="39" name="TextBox 38">
            <a:extLst>
              <a:ext uri="{FF2B5EF4-FFF2-40B4-BE49-F238E27FC236}">
                <a16:creationId xmlns:a16="http://schemas.microsoft.com/office/drawing/2014/main" id="{4FB0E40F-FD88-E87A-052A-D457AC1F0D2B}"/>
              </a:ext>
            </a:extLst>
          </p:cNvPr>
          <p:cNvSpPr txBox="1"/>
          <p:nvPr/>
        </p:nvSpPr>
        <p:spPr>
          <a:xfrm>
            <a:off x="9321709" y="4391781"/>
            <a:ext cx="2612618" cy="507807"/>
          </a:xfrm>
          <a:prstGeom prst="rect">
            <a:avLst/>
          </a:prstGeom>
          <a:noFill/>
        </p:spPr>
        <p:txBody>
          <a:bodyPr wrap="square" lIns="91416" tIns="45708" rIns="91416" bIns="45708" rtlCol="0" anchor="t">
            <a:spAutoFit/>
          </a:bodyPr>
          <a:lstStyle/>
          <a:p>
            <a:pPr algn="ctr"/>
            <a:r>
              <a:rPr lang="en-US" sz="900">
                <a:latin typeface="+mn-ea"/>
                <a:cs typeface="Calibri"/>
              </a:rPr>
              <a:t>Tyrus Yeung (Prime Contact)</a:t>
            </a:r>
            <a:endParaRPr lang="en-US" sz="900">
              <a:solidFill>
                <a:srgbClr val="000000"/>
              </a:solidFill>
              <a:latin typeface="+mn-ea"/>
              <a:cs typeface="Calibri"/>
            </a:endParaRPr>
          </a:p>
          <a:p>
            <a:pPr algn="ctr"/>
            <a:r>
              <a:rPr lang="en-US" sz="900">
                <a:solidFill>
                  <a:srgbClr val="000000"/>
                </a:solidFill>
                <a:latin typeface="+mn-ea"/>
                <a:cs typeface="Calibri"/>
              </a:rPr>
              <a:t>Jignesh Parmar       Suhel</a:t>
            </a:r>
            <a:r>
              <a:rPr lang="en-US" sz="900">
                <a:latin typeface="+mn-ea"/>
                <a:cs typeface="Calibri"/>
              </a:rPr>
              <a:t> </a:t>
            </a:r>
            <a:r>
              <a:rPr lang="en-US" sz="900" err="1">
                <a:latin typeface="+mn-ea"/>
                <a:cs typeface="Calibri"/>
              </a:rPr>
              <a:t>Naikwadi</a:t>
            </a:r>
            <a:endParaRPr lang="en-US" sz="900">
              <a:latin typeface="+mn-ea"/>
              <a:cs typeface="Calibri"/>
            </a:endParaRPr>
          </a:p>
          <a:p>
            <a:pPr algn="ctr"/>
            <a:r>
              <a:rPr lang="en-US" sz="900">
                <a:latin typeface="+mn-ea"/>
                <a:cs typeface="Calibri"/>
              </a:rPr>
              <a:t> Henry Lam</a:t>
            </a:r>
          </a:p>
        </p:txBody>
      </p:sp>
      <p:sp>
        <p:nvSpPr>
          <p:cNvPr id="40" name="TextBox 39">
            <a:extLst>
              <a:ext uri="{FF2B5EF4-FFF2-40B4-BE49-F238E27FC236}">
                <a16:creationId xmlns:a16="http://schemas.microsoft.com/office/drawing/2014/main" id="{422E5F0D-3FCD-C444-85BE-C66E405B22DE}"/>
              </a:ext>
            </a:extLst>
          </p:cNvPr>
          <p:cNvSpPr txBox="1"/>
          <p:nvPr/>
        </p:nvSpPr>
        <p:spPr>
          <a:xfrm>
            <a:off x="5727974" y="5044216"/>
            <a:ext cx="1383664" cy="923305"/>
          </a:xfrm>
          <a:prstGeom prst="rect">
            <a:avLst/>
          </a:prstGeom>
          <a:noFill/>
        </p:spPr>
        <p:txBody>
          <a:bodyPr wrap="none" lIns="91416" tIns="45708" rIns="91416" bIns="45708" rtlCol="0" anchor="t">
            <a:spAutoFit/>
          </a:bodyPr>
          <a:lstStyle/>
          <a:p>
            <a:pPr algn="ctr"/>
            <a:r>
              <a:rPr lang="en-US" sz="900" b="1">
                <a:latin typeface="+mn-ea"/>
              </a:rPr>
              <a:t>System Analyst</a:t>
            </a:r>
          </a:p>
          <a:p>
            <a:pPr algn="ctr"/>
            <a:r>
              <a:rPr lang="en-US" sz="900">
                <a:latin typeface="+mn-ea"/>
              </a:rPr>
              <a:t>Mark Chen (HKIT)</a:t>
            </a:r>
          </a:p>
          <a:p>
            <a:pPr algn="ctr"/>
            <a:endParaRPr lang="en-US" sz="900">
              <a:latin typeface="+mn-ea"/>
            </a:endParaRPr>
          </a:p>
          <a:p>
            <a:pPr algn="ctr"/>
            <a:r>
              <a:rPr lang="en-US" sz="900" b="1">
                <a:latin typeface="+mn-ea"/>
              </a:rPr>
              <a:t>Business Analyst x 2</a:t>
            </a:r>
          </a:p>
          <a:p>
            <a:pPr algn="ctr"/>
            <a:r>
              <a:rPr lang="en-US" sz="900">
                <a:latin typeface="+mn-ea"/>
              </a:rPr>
              <a:t>Samuel Cheung (HKIT)</a:t>
            </a:r>
          </a:p>
          <a:p>
            <a:pPr algn="ctr"/>
            <a:r>
              <a:rPr lang="en-US" sz="900" b="1">
                <a:solidFill>
                  <a:srgbClr val="0070C0"/>
                </a:solidFill>
                <a:latin typeface="+mn-ea"/>
              </a:rPr>
              <a:t>*New recruitment</a:t>
            </a:r>
          </a:p>
        </p:txBody>
      </p:sp>
      <p:sp>
        <p:nvSpPr>
          <p:cNvPr id="41" name="TextBox 40">
            <a:extLst>
              <a:ext uri="{FF2B5EF4-FFF2-40B4-BE49-F238E27FC236}">
                <a16:creationId xmlns:a16="http://schemas.microsoft.com/office/drawing/2014/main" id="{E8539889-21ED-1330-F7CD-1CF682C6ACCE}"/>
              </a:ext>
            </a:extLst>
          </p:cNvPr>
          <p:cNvSpPr txBox="1"/>
          <p:nvPr/>
        </p:nvSpPr>
        <p:spPr>
          <a:xfrm>
            <a:off x="387392" y="6459422"/>
            <a:ext cx="1844192" cy="307697"/>
          </a:xfrm>
          <a:prstGeom prst="rect">
            <a:avLst/>
          </a:prstGeom>
          <a:noFill/>
        </p:spPr>
        <p:txBody>
          <a:bodyPr wrap="none" lIns="91416" tIns="45708" rIns="91416" bIns="45708" rtlCol="0" anchor="t">
            <a:spAutoFit/>
          </a:bodyPr>
          <a:lstStyle/>
          <a:p>
            <a:r>
              <a:rPr lang="en-US" sz="1400" b="1">
                <a:solidFill>
                  <a:srgbClr val="0070C0"/>
                </a:solidFill>
              </a:rPr>
              <a:t>* To be confirmed</a:t>
            </a:r>
          </a:p>
        </p:txBody>
      </p:sp>
      <p:pic>
        <p:nvPicPr>
          <p:cNvPr id="5" name="Picture 4">
            <a:extLst>
              <a:ext uri="{FF2B5EF4-FFF2-40B4-BE49-F238E27FC236}">
                <a16:creationId xmlns:a16="http://schemas.microsoft.com/office/drawing/2014/main" id="{E1FAF530-68CD-38A4-4D74-CF12AA7CE4C6}"/>
              </a:ext>
            </a:extLst>
          </p:cNvPr>
          <p:cNvPicPr>
            <a:picLocks noChangeAspect="1"/>
          </p:cNvPicPr>
          <p:nvPr/>
        </p:nvPicPr>
        <p:blipFill>
          <a:blip r:embed="rId4"/>
          <a:stretch>
            <a:fillRect/>
          </a:stretch>
        </p:blipFill>
        <p:spPr>
          <a:xfrm>
            <a:off x="0" y="47755"/>
            <a:ext cx="12188825" cy="6823994"/>
          </a:xfrm>
          <a:prstGeom prst="rect">
            <a:avLst/>
          </a:prstGeom>
        </p:spPr>
      </p:pic>
    </p:spTree>
    <p:extLst>
      <p:ext uri="{BB962C8B-B14F-4D97-AF65-F5344CB8AC3E}">
        <p14:creationId xmlns:p14="http://schemas.microsoft.com/office/powerpoint/2010/main" val="12165082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2DA80E-5B21-A7BB-6DC9-FA0A586EC167}"/>
              </a:ext>
            </a:extLst>
          </p:cNvPr>
          <p:cNvSpPr>
            <a:spLocks noGrp="1"/>
          </p:cNvSpPr>
          <p:nvPr>
            <p:ph type="title"/>
          </p:nvPr>
        </p:nvSpPr>
        <p:spPr/>
        <p:txBody>
          <a:bodyPr/>
          <a:lstStyle/>
          <a:p>
            <a:r>
              <a:rPr lang="en-US" dirty="0"/>
              <a:t>Round 1 – Feedback after initial demo</a:t>
            </a:r>
          </a:p>
        </p:txBody>
      </p:sp>
      <p:sp>
        <p:nvSpPr>
          <p:cNvPr id="4" name="Footer Placeholder 3">
            <a:extLst>
              <a:ext uri="{FF2B5EF4-FFF2-40B4-BE49-F238E27FC236}">
                <a16:creationId xmlns:a16="http://schemas.microsoft.com/office/drawing/2014/main" id="{B86D2E1A-8899-A8CD-E90F-1EE24E704560}"/>
              </a:ext>
            </a:extLst>
          </p:cNvPr>
          <p:cNvSpPr>
            <a:spLocks noGrp="1"/>
          </p:cNvSpPr>
          <p:nvPr>
            <p:ph type="ftr" sz="quarter" idx="11"/>
          </p:nvPr>
        </p:nvSpPr>
        <p:spPr/>
        <p:txBody>
          <a:bodyPr/>
          <a:lstStyle/>
          <a:p>
            <a:r>
              <a:rPr lang="en-US"/>
              <a:t>
              </a:t>
            </a:r>
          </a:p>
        </p:txBody>
      </p:sp>
      <p:sp>
        <p:nvSpPr>
          <p:cNvPr id="5" name="Slide Number Placeholder 4">
            <a:extLst>
              <a:ext uri="{FF2B5EF4-FFF2-40B4-BE49-F238E27FC236}">
                <a16:creationId xmlns:a16="http://schemas.microsoft.com/office/drawing/2014/main" id="{1ACDA847-750F-BE6E-F38F-DAF009CBF4D4}"/>
              </a:ext>
            </a:extLst>
          </p:cNvPr>
          <p:cNvSpPr>
            <a:spLocks noGrp="1"/>
          </p:cNvSpPr>
          <p:nvPr>
            <p:ph type="sldNum" sz="quarter" idx="12"/>
          </p:nvPr>
        </p:nvSpPr>
        <p:spPr/>
        <p:txBody>
          <a:bodyPr/>
          <a:lstStyle/>
          <a:p>
            <a:fld id="{CC057153-B650-4DEB-B370-79DDCFDCE934}" type="slidenum">
              <a:rPr lang="en-US" smtClean="0"/>
              <a:t>12</a:t>
            </a:fld>
            <a:endParaRPr lang="en-US"/>
          </a:p>
        </p:txBody>
      </p:sp>
      <p:graphicFrame>
        <p:nvGraphicFramePr>
          <p:cNvPr id="22" name="Content Placeholder 21">
            <a:extLst>
              <a:ext uri="{FF2B5EF4-FFF2-40B4-BE49-F238E27FC236}">
                <a16:creationId xmlns:a16="http://schemas.microsoft.com/office/drawing/2014/main" id="{576884C0-1171-9B63-8CBF-140A70780465}"/>
              </a:ext>
            </a:extLst>
          </p:cNvPr>
          <p:cNvGraphicFramePr>
            <a:graphicFrameLocks noGrp="1"/>
          </p:cNvGraphicFramePr>
          <p:nvPr>
            <p:ph idx="1"/>
            <p:extLst>
              <p:ext uri="{D42A27DB-BD31-4B8C-83A1-F6EECF244321}">
                <p14:modId xmlns:p14="http://schemas.microsoft.com/office/powerpoint/2010/main" val="948003025"/>
              </p:ext>
            </p:extLst>
          </p:nvPr>
        </p:nvGraphicFramePr>
        <p:xfrm>
          <a:off x="421855" y="1166049"/>
          <a:ext cx="11487116" cy="5335339"/>
        </p:xfrm>
        <a:graphic>
          <a:graphicData uri="http://schemas.openxmlformats.org/drawingml/2006/table">
            <a:tbl>
              <a:tblPr firstRow="1" bandRow="1">
                <a:tableStyleId>{00A15C55-8517-42AA-B614-E9B94910E393}</a:tableStyleId>
              </a:tblPr>
              <a:tblGrid>
                <a:gridCol w="3270427">
                  <a:extLst>
                    <a:ext uri="{9D8B030D-6E8A-4147-A177-3AD203B41FA5}">
                      <a16:colId xmlns:a16="http://schemas.microsoft.com/office/drawing/2014/main" val="3697227867"/>
                    </a:ext>
                  </a:extLst>
                </a:gridCol>
                <a:gridCol w="2658314">
                  <a:extLst>
                    <a:ext uri="{9D8B030D-6E8A-4147-A177-3AD203B41FA5}">
                      <a16:colId xmlns:a16="http://schemas.microsoft.com/office/drawing/2014/main" val="1721171421"/>
                    </a:ext>
                  </a:extLst>
                </a:gridCol>
                <a:gridCol w="2798225">
                  <a:extLst>
                    <a:ext uri="{9D8B030D-6E8A-4147-A177-3AD203B41FA5}">
                      <a16:colId xmlns:a16="http://schemas.microsoft.com/office/drawing/2014/main" val="165842363"/>
                    </a:ext>
                  </a:extLst>
                </a:gridCol>
                <a:gridCol w="2760150">
                  <a:extLst>
                    <a:ext uri="{9D8B030D-6E8A-4147-A177-3AD203B41FA5}">
                      <a16:colId xmlns:a16="http://schemas.microsoft.com/office/drawing/2014/main" val="3469930557"/>
                    </a:ext>
                  </a:extLst>
                </a:gridCol>
              </a:tblGrid>
              <a:tr h="541076">
                <a:tc>
                  <a:txBody>
                    <a:bodyPr/>
                    <a:lstStyle/>
                    <a:p>
                      <a:endParaRPr lang="en-US" sz="2200" dirty="0">
                        <a:solidFill>
                          <a:schemeClr val="tx1"/>
                        </a:solidFill>
                      </a:endParaRPr>
                    </a:p>
                  </a:txBody>
                  <a:tcPr/>
                </a:tc>
                <a:tc>
                  <a:txBody>
                    <a:bodyPr/>
                    <a:lstStyle/>
                    <a:p>
                      <a:r>
                        <a:rPr lang="en-US" sz="2200" dirty="0">
                          <a:solidFill>
                            <a:schemeClr val="tx1"/>
                          </a:solidFill>
                        </a:rPr>
                        <a:t>Kingdee</a:t>
                      </a:r>
                    </a:p>
                  </a:txBody>
                  <a:tcPr/>
                </a:tc>
                <a:tc>
                  <a:txBody>
                    <a:bodyPr/>
                    <a:lstStyle/>
                    <a:p>
                      <a:r>
                        <a:rPr lang="en-US" sz="2200" dirty="0">
                          <a:solidFill>
                            <a:schemeClr val="tx1"/>
                          </a:solidFill>
                        </a:rPr>
                        <a:t>MRI</a:t>
                      </a:r>
                    </a:p>
                  </a:txBody>
                  <a:tcPr/>
                </a:tc>
                <a:tc>
                  <a:txBody>
                    <a:bodyPr/>
                    <a:lstStyle/>
                    <a:p>
                      <a:r>
                        <a:rPr lang="en-US" sz="2200" dirty="0">
                          <a:solidFill>
                            <a:schemeClr val="tx1"/>
                          </a:solidFill>
                        </a:rPr>
                        <a:t>WEC</a:t>
                      </a:r>
                    </a:p>
                  </a:txBody>
                  <a:tcPr/>
                </a:tc>
                <a:extLst>
                  <a:ext uri="{0D108BD9-81ED-4DB2-BD59-A6C34878D82A}">
                    <a16:rowId xmlns:a16="http://schemas.microsoft.com/office/drawing/2014/main" val="3920383403"/>
                  </a:ext>
                </a:extLst>
              </a:tr>
              <a:tr h="1505110">
                <a:tc>
                  <a:txBody>
                    <a:bodyPr/>
                    <a:lstStyle/>
                    <a:p>
                      <a:pPr marL="0" marR="0" lvl="0" indent="0" algn="l" defTabSz="457063" rtl="0" eaLnBrk="1" fontAlgn="auto" latinLnBrk="0" hangingPunct="1">
                        <a:lnSpc>
                          <a:spcPct val="100000"/>
                        </a:lnSpc>
                        <a:spcBef>
                          <a:spcPts val="0"/>
                        </a:spcBef>
                        <a:spcAft>
                          <a:spcPts val="0"/>
                        </a:spcAft>
                        <a:buClrTx/>
                        <a:buSzTx/>
                        <a:buFontTx/>
                        <a:buNone/>
                        <a:tabLst/>
                        <a:defRPr/>
                      </a:pPr>
                      <a:r>
                        <a:rPr lang="en-US" sz="2000" dirty="0"/>
                        <a:t>Overall Comments</a:t>
                      </a:r>
                    </a:p>
                  </a:txBody>
                  <a:tcPr>
                    <a:solidFill>
                      <a:schemeClr val="accent3">
                        <a:lumMod val="20000"/>
                        <a:lumOff val="80000"/>
                      </a:schemeClr>
                    </a:solidFill>
                  </a:tcPr>
                </a:tc>
                <a:tc>
                  <a:txBody>
                    <a:bodyPr/>
                    <a:lstStyle/>
                    <a:p>
                      <a:pPr marL="0" marR="0" lvl="0" indent="0" algn="l" defTabSz="914126" rtl="0" eaLnBrk="1" fontAlgn="auto" latinLnBrk="0" hangingPunct="1">
                        <a:lnSpc>
                          <a:spcPct val="100000"/>
                        </a:lnSpc>
                        <a:spcBef>
                          <a:spcPts val="0"/>
                        </a:spcBef>
                        <a:spcAft>
                          <a:spcPts val="0"/>
                        </a:spcAft>
                        <a:buClrTx/>
                        <a:buSzTx/>
                        <a:buFontTx/>
                        <a:buNone/>
                        <a:tabLst/>
                        <a:defRPr/>
                      </a:pPr>
                      <a:r>
                        <a:rPr lang="en-US" sz="2000" b="1" dirty="0">
                          <a:highlight>
                            <a:srgbClr val="FFE94E"/>
                          </a:highlight>
                        </a:rPr>
                        <a:t>Majority: </a:t>
                      </a:r>
                    </a:p>
                    <a:p>
                      <a:pPr marL="0" marR="0" lvl="0" indent="0" algn="l" defTabSz="914126" rtl="0" eaLnBrk="1" fontAlgn="auto" latinLnBrk="0" hangingPunct="1">
                        <a:lnSpc>
                          <a:spcPct val="100000"/>
                        </a:lnSpc>
                        <a:spcBef>
                          <a:spcPts val="0"/>
                        </a:spcBef>
                        <a:spcAft>
                          <a:spcPts val="0"/>
                        </a:spcAft>
                        <a:buClrTx/>
                        <a:buSzTx/>
                        <a:buFontTx/>
                        <a:buNone/>
                        <a:tabLst/>
                        <a:defRPr/>
                      </a:pPr>
                      <a:r>
                        <a:rPr lang="en-US" sz="2000" b="1" dirty="0">
                          <a:highlight>
                            <a:srgbClr val="FFE94E"/>
                          </a:highlight>
                        </a:rPr>
                        <a:t>Strong Fit(64%)</a:t>
                      </a:r>
                      <a:endParaRPr lang="en-US" sz="2000" b="0" dirty="0"/>
                    </a:p>
                  </a:txBody>
                  <a:tcPr>
                    <a:solidFill>
                      <a:schemeClr val="accent3">
                        <a:lumMod val="20000"/>
                        <a:lumOff val="80000"/>
                      </a:schemeClr>
                    </a:solidFill>
                  </a:tcPr>
                </a:tc>
                <a:tc>
                  <a:txBody>
                    <a:bodyPr/>
                    <a:lstStyle/>
                    <a:p>
                      <a:pPr marL="0" marR="0" lvl="0" indent="0" algn="l" defTabSz="914126" rtl="0" eaLnBrk="1" fontAlgn="auto" latinLnBrk="0" hangingPunct="1">
                        <a:lnSpc>
                          <a:spcPct val="100000"/>
                        </a:lnSpc>
                        <a:spcBef>
                          <a:spcPts val="0"/>
                        </a:spcBef>
                        <a:spcAft>
                          <a:spcPts val="0"/>
                        </a:spcAft>
                        <a:buClrTx/>
                        <a:buSzTx/>
                        <a:buFontTx/>
                        <a:buNone/>
                        <a:tabLst/>
                        <a:defRPr/>
                      </a:pPr>
                      <a:r>
                        <a:rPr lang="en-US" sz="2000" b="1" dirty="0">
                          <a:highlight>
                            <a:srgbClr val="FFE94E"/>
                          </a:highlight>
                        </a:rPr>
                        <a:t>Majority: </a:t>
                      </a:r>
                    </a:p>
                    <a:p>
                      <a:pPr marL="0" marR="0" lvl="0" indent="0" algn="l" defTabSz="914126" rtl="0" eaLnBrk="1" fontAlgn="auto" latinLnBrk="0" hangingPunct="1">
                        <a:lnSpc>
                          <a:spcPct val="100000"/>
                        </a:lnSpc>
                        <a:spcBef>
                          <a:spcPts val="0"/>
                        </a:spcBef>
                        <a:spcAft>
                          <a:spcPts val="0"/>
                        </a:spcAft>
                        <a:buClrTx/>
                        <a:buSzTx/>
                        <a:buFontTx/>
                        <a:buNone/>
                        <a:tabLst/>
                        <a:defRPr/>
                      </a:pPr>
                      <a:r>
                        <a:rPr lang="en-US" sz="2000" b="1" dirty="0">
                          <a:highlight>
                            <a:srgbClr val="FFE94E"/>
                          </a:highlight>
                        </a:rPr>
                        <a:t>Potential Fit(73%)</a:t>
                      </a:r>
                      <a:endParaRPr lang="en-US" sz="2000" b="0" dirty="0"/>
                    </a:p>
                  </a:txBody>
                  <a:tcPr>
                    <a:solidFill>
                      <a:schemeClr val="accent3">
                        <a:lumMod val="20000"/>
                        <a:lumOff val="80000"/>
                      </a:schemeClr>
                    </a:solidFill>
                  </a:tcPr>
                </a:tc>
                <a:tc>
                  <a:txBody>
                    <a:bodyPr/>
                    <a:lstStyle/>
                    <a:p>
                      <a:pPr marL="0" marR="0" lvl="0" indent="0" algn="l" defTabSz="914126" rtl="0" eaLnBrk="1" fontAlgn="auto" latinLnBrk="0" hangingPunct="1">
                        <a:lnSpc>
                          <a:spcPct val="100000"/>
                        </a:lnSpc>
                        <a:spcBef>
                          <a:spcPts val="0"/>
                        </a:spcBef>
                        <a:spcAft>
                          <a:spcPts val="0"/>
                        </a:spcAft>
                        <a:buClrTx/>
                        <a:buSzTx/>
                        <a:buFontTx/>
                        <a:buNone/>
                        <a:tabLst/>
                        <a:defRPr/>
                      </a:pPr>
                      <a:r>
                        <a:rPr lang="en-US" sz="2000" b="1" dirty="0">
                          <a:highlight>
                            <a:srgbClr val="FFE94E"/>
                          </a:highlight>
                        </a:rPr>
                        <a:t>Majority: </a:t>
                      </a:r>
                    </a:p>
                    <a:p>
                      <a:pPr marL="0" marR="0" lvl="0" indent="0" algn="l" defTabSz="914126" rtl="0" eaLnBrk="1" fontAlgn="auto" latinLnBrk="0" hangingPunct="1">
                        <a:lnSpc>
                          <a:spcPct val="100000"/>
                        </a:lnSpc>
                        <a:spcBef>
                          <a:spcPts val="0"/>
                        </a:spcBef>
                        <a:spcAft>
                          <a:spcPts val="0"/>
                        </a:spcAft>
                        <a:buClrTx/>
                        <a:buSzTx/>
                        <a:buFontTx/>
                        <a:buNone/>
                        <a:tabLst/>
                        <a:defRPr/>
                      </a:pPr>
                      <a:r>
                        <a:rPr lang="en-US" sz="2000" b="1" dirty="0">
                          <a:highlight>
                            <a:srgbClr val="FFE94E"/>
                          </a:highlight>
                        </a:rPr>
                        <a:t>Not a good fit (50%)</a:t>
                      </a:r>
                    </a:p>
                  </a:txBody>
                  <a:tcPr>
                    <a:solidFill>
                      <a:schemeClr val="accent3">
                        <a:lumMod val="20000"/>
                        <a:lumOff val="80000"/>
                      </a:schemeClr>
                    </a:solidFill>
                  </a:tcPr>
                </a:tc>
                <a:extLst>
                  <a:ext uri="{0D108BD9-81ED-4DB2-BD59-A6C34878D82A}">
                    <a16:rowId xmlns:a16="http://schemas.microsoft.com/office/drawing/2014/main" val="3183374957"/>
                  </a:ext>
                </a:extLst>
              </a:tr>
              <a:tr h="531129">
                <a:tc>
                  <a:txBody>
                    <a:bodyPr/>
                    <a:lstStyle/>
                    <a:p>
                      <a:r>
                        <a:rPr lang="en-US" sz="1500" dirty="0"/>
                        <a:t>Presentation</a:t>
                      </a:r>
                    </a:p>
                  </a:txBody>
                  <a:tcPr/>
                </a:tc>
                <a:tc>
                  <a:txBody>
                    <a:bodyPr/>
                    <a:lstStyle/>
                    <a:p>
                      <a:r>
                        <a:rPr lang="en-US" sz="1500" b="1" dirty="0"/>
                        <a:t>3.88</a:t>
                      </a:r>
                    </a:p>
                  </a:txBody>
                  <a:tcPr/>
                </a:tc>
                <a:tc>
                  <a:txBody>
                    <a:bodyPr/>
                    <a:lstStyle/>
                    <a:p>
                      <a:pPr marL="0" marR="0" lvl="0" indent="0" algn="l" defTabSz="914126" rtl="0" eaLnBrk="1" fontAlgn="auto" latinLnBrk="0" hangingPunct="1">
                        <a:lnSpc>
                          <a:spcPct val="100000"/>
                        </a:lnSpc>
                        <a:spcBef>
                          <a:spcPts val="0"/>
                        </a:spcBef>
                        <a:spcAft>
                          <a:spcPts val="0"/>
                        </a:spcAft>
                        <a:buClrTx/>
                        <a:buSzTx/>
                        <a:buFontTx/>
                        <a:buNone/>
                        <a:tabLst/>
                        <a:defRPr/>
                      </a:pPr>
                      <a:r>
                        <a:rPr lang="en-US" sz="1500" b="1" dirty="0"/>
                        <a:t>4.23</a:t>
                      </a:r>
                    </a:p>
                  </a:txBody>
                  <a:tcPr/>
                </a:tc>
                <a:tc>
                  <a:txBody>
                    <a:bodyPr/>
                    <a:lstStyle/>
                    <a:p>
                      <a:pPr marL="0" marR="0" lvl="0" indent="0" algn="l" defTabSz="914126" rtl="0" eaLnBrk="1" fontAlgn="auto" latinLnBrk="0" hangingPunct="1">
                        <a:lnSpc>
                          <a:spcPct val="100000"/>
                        </a:lnSpc>
                        <a:spcBef>
                          <a:spcPts val="0"/>
                        </a:spcBef>
                        <a:spcAft>
                          <a:spcPts val="0"/>
                        </a:spcAft>
                        <a:buClrTx/>
                        <a:buSzTx/>
                        <a:buFontTx/>
                        <a:buNone/>
                        <a:tabLst/>
                        <a:defRPr/>
                      </a:pPr>
                      <a:r>
                        <a:rPr lang="en-US" sz="1500" b="1" dirty="0"/>
                        <a:t>3.21</a:t>
                      </a:r>
                    </a:p>
                    <a:p>
                      <a:pPr marL="0" marR="0" lvl="0" indent="0" algn="l" defTabSz="914126" rtl="0" eaLnBrk="1" fontAlgn="auto" latinLnBrk="0" hangingPunct="1">
                        <a:lnSpc>
                          <a:spcPct val="100000"/>
                        </a:lnSpc>
                        <a:spcBef>
                          <a:spcPts val="0"/>
                        </a:spcBef>
                        <a:spcAft>
                          <a:spcPts val="0"/>
                        </a:spcAft>
                        <a:buClrTx/>
                        <a:buSzTx/>
                        <a:buFontTx/>
                        <a:buNone/>
                        <a:tabLst/>
                        <a:defRPr/>
                      </a:pPr>
                      <a:endParaRPr lang="en-US" sz="1500" b="1" dirty="0"/>
                    </a:p>
                  </a:txBody>
                  <a:tcPr/>
                </a:tc>
                <a:extLst>
                  <a:ext uri="{0D108BD9-81ED-4DB2-BD59-A6C34878D82A}">
                    <a16:rowId xmlns:a16="http://schemas.microsoft.com/office/drawing/2014/main" val="3806429827"/>
                  </a:ext>
                </a:extLst>
              </a:tr>
              <a:tr h="775192">
                <a:tc>
                  <a:txBody>
                    <a:bodyPr/>
                    <a:lstStyle/>
                    <a:p>
                      <a:r>
                        <a:rPr lang="en-US" sz="1500" dirty="0"/>
                        <a:t>Module 1: </a:t>
                      </a:r>
                    </a:p>
                    <a:p>
                      <a:r>
                        <a:rPr lang="en-US" sz="1500" dirty="0"/>
                        <a:t>Lease to Payment</a:t>
                      </a:r>
                    </a:p>
                  </a:txBody>
                  <a:tcPr/>
                </a:tc>
                <a:tc>
                  <a:txBody>
                    <a:bodyPr/>
                    <a:lstStyle/>
                    <a:p>
                      <a:r>
                        <a:rPr lang="en-US" sz="1500" b="1" dirty="0"/>
                        <a:t>4</a:t>
                      </a:r>
                    </a:p>
                  </a:txBody>
                  <a:tcPr/>
                </a:tc>
                <a:tc>
                  <a:txBody>
                    <a:bodyPr/>
                    <a:lstStyle/>
                    <a:p>
                      <a:r>
                        <a:rPr lang="en-US" sz="1500" b="1" dirty="0"/>
                        <a:t>4.5</a:t>
                      </a:r>
                    </a:p>
                  </a:txBody>
                  <a:tcPr/>
                </a:tc>
                <a:tc>
                  <a:txBody>
                    <a:bodyPr/>
                    <a:lstStyle/>
                    <a:p>
                      <a:r>
                        <a:rPr lang="en-US" sz="1500" b="1" dirty="0"/>
                        <a:t>3.46</a:t>
                      </a:r>
                    </a:p>
                  </a:txBody>
                  <a:tcPr/>
                </a:tc>
                <a:extLst>
                  <a:ext uri="{0D108BD9-81ED-4DB2-BD59-A6C34878D82A}">
                    <a16:rowId xmlns:a16="http://schemas.microsoft.com/office/drawing/2014/main" val="1361757022"/>
                  </a:ext>
                </a:extLst>
              </a:tr>
              <a:tr h="592939">
                <a:tc>
                  <a:txBody>
                    <a:bodyPr/>
                    <a:lstStyle/>
                    <a:p>
                      <a:r>
                        <a:rPr lang="en-US" sz="1500" dirty="0"/>
                        <a:t>Module 2: </a:t>
                      </a:r>
                    </a:p>
                    <a:p>
                      <a:r>
                        <a:rPr lang="en-US" sz="1500" dirty="0"/>
                        <a:t>Procure to Pay</a:t>
                      </a:r>
                    </a:p>
                  </a:txBody>
                  <a:tcPr/>
                </a:tc>
                <a:tc>
                  <a:txBody>
                    <a:bodyPr/>
                    <a:lstStyle/>
                    <a:p>
                      <a:r>
                        <a:rPr lang="en-US" sz="1500" b="1" dirty="0"/>
                        <a:t>3.9</a:t>
                      </a:r>
                    </a:p>
                  </a:txBody>
                  <a:tcPr/>
                </a:tc>
                <a:tc>
                  <a:txBody>
                    <a:bodyPr/>
                    <a:lstStyle/>
                    <a:p>
                      <a:r>
                        <a:rPr lang="en-US" sz="1500" b="1" dirty="0"/>
                        <a:t>4.08</a:t>
                      </a:r>
                    </a:p>
                  </a:txBody>
                  <a:tcPr/>
                </a:tc>
                <a:tc>
                  <a:txBody>
                    <a:bodyPr/>
                    <a:lstStyle/>
                    <a:p>
                      <a:r>
                        <a:rPr lang="en-US" sz="1500" b="1" dirty="0"/>
                        <a:t>2.69</a:t>
                      </a:r>
                    </a:p>
                  </a:txBody>
                  <a:tcPr/>
                </a:tc>
                <a:extLst>
                  <a:ext uri="{0D108BD9-81ED-4DB2-BD59-A6C34878D82A}">
                    <a16:rowId xmlns:a16="http://schemas.microsoft.com/office/drawing/2014/main" val="680628624"/>
                  </a:ext>
                </a:extLst>
              </a:tr>
              <a:tr h="592939">
                <a:tc>
                  <a:txBody>
                    <a:bodyPr/>
                    <a:lstStyle/>
                    <a:p>
                      <a:r>
                        <a:rPr lang="en-US" sz="1500" dirty="0"/>
                        <a:t>Module 3:</a:t>
                      </a:r>
                      <a:br>
                        <a:rPr lang="en-US" sz="1500" dirty="0"/>
                      </a:br>
                      <a:r>
                        <a:rPr lang="en-US" sz="1500" dirty="0"/>
                        <a:t>Reporting</a:t>
                      </a:r>
                    </a:p>
                  </a:txBody>
                  <a:tcPr/>
                </a:tc>
                <a:tc>
                  <a:txBody>
                    <a:bodyPr/>
                    <a:lstStyle/>
                    <a:p>
                      <a:r>
                        <a:rPr lang="en-US" sz="1500" b="1" dirty="0"/>
                        <a:t>3.81</a:t>
                      </a:r>
                    </a:p>
                  </a:txBody>
                  <a:tcPr/>
                </a:tc>
                <a:tc>
                  <a:txBody>
                    <a:bodyPr/>
                    <a:lstStyle/>
                    <a:p>
                      <a:r>
                        <a:rPr lang="en-US" sz="1500" b="1" dirty="0"/>
                        <a:t>4.08</a:t>
                      </a:r>
                    </a:p>
                  </a:txBody>
                  <a:tcPr/>
                </a:tc>
                <a:tc>
                  <a:txBody>
                    <a:bodyPr/>
                    <a:lstStyle/>
                    <a:p>
                      <a:r>
                        <a:rPr lang="en-US" sz="1500" b="1" dirty="0"/>
                        <a:t>3.15</a:t>
                      </a:r>
                    </a:p>
                  </a:txBody>
                  <a:tcPr/>
                </a:tc>
                <a:extLst>
                  <a:ext uri="{0D108BD9-81ED-4DB2-BD59-A6C34878D82A}">
                    <a16:rowId xmlns:a16="http://schemas.microsoft.com/office/drawing/2014/main" val="1361035785"/>
                  </a:ext>
                </a:extLst>
              </a:tr>
              <a:tr h="779443">
                <a:tc>
                  <a:txBody>
                    <a:bodyPr/>
                    <a:lstStyle/>
                    <a:p>
                      <a:pPr marL="0" marR="0" lvl="0" indent="0" algn="l" defTabSz="457063" rtl="0" eaLnBrk="1" fontAlgn="auto" latinLnBrk="0" hangingPunct="1">
                        <a:lnSpc>
                          <a:spcPct val="100000"/>
                        </a:lnSpc>
                        <a:spcBef>
                          <a:spcPts val="0"/>
                        </a:spcBef>
                        <a:spcAft>
                          <a:spcPts val="0"/>
                        </a:spcAft>
                        <a:buClrTx/>
                        <a:buSzTx/>
                        <a:buFontTx/>
                        <a:buNone/>
                        <a:tabLst/>
                        <a:defRPr/>
                      </a:pPr>
                      <a:r>
                        <a:rPr lang="en-US" sz="1500" dirty="0"/>
                        <a:t>Module 4:</a:t>
                      </a:r>
                      <a:br>
                        <a:rPr lang="en-US" sz="1500" dirty="0"/>
                      </a:br>
                      <a:r>
                        <a:rPr lang="en-US" sz="1500" dirty="0"/>
                        <a:t>Governance &amp; Admin </a:t>
                      </a:r>
                    </a:p>
                  </a:txBody>
                  <a:tcPr/>
                </a:tc>
                <a:tc>
                  <a:txBody>
                    <a:bodyPr/>
                    <a:lstStyle/>
                    <a:p>
                      <a:r>
                        <a:rPr lang="en-US" sz="1500" b="1" dirty="0"/>
                        <a:t>3.7</a:t>
                      </a:r>
                    </a:p>
                  </a:txBody>
                  <a:tcPr/>
                </a:tc>
                <a:tc>
                  <a:txBody>
                    <a:bodyPr/>
                    <a:lstStyle/>
                    <a:p>
                      <a:r>
                        <a:rPr lang="en-US" sz="1500" b="1" dirty="0"/>
                        <a:t>4.25</a:t>
                      </a:r>
                    </a:p>
                  </a:txBody>
                  <a:tcPr/>
                </a:tc>
                <a:tc>
                  <a:txBody>
                    <a:bodyPr/>
                    <a:lstStyle/>
                    <a:p>
                      <a:r>
                        <a:rPr lang="en-US" sz="1500" b="1" dirty="0"/>
                        <a:t>2.92</a:t>
                      </a:r>
                    </a:p>
                  </a:txBody>
                  <a:tcPr/>
                </a:tc>
                <a:extLst>
                  <a:ext uri="{0D108BD9-81ED-4DB2-BD59-A6C34878D82A}">
                    <a16:rowId xmlns:a16="http://schemas.microsoft.com/office/drawing/2014/main" val="2644981976"/>
                  </a:ext>
                </a:extLst>
              </a:tr>
            </a:tbl>
          </a:graphicData>
        </a:graphic>
      </p:graphicFrame>
      <p:sp>
        <p:nvSpPr>
          <p:cNvPr id="3" name="TextBox 2">
            <a:extLst>
              <a:ext uri="{FF2B5EF4-FFF2-40B4-BE49-F238E27FC236}">
                <a16:creationId xmlns:a16="http://schemas.microsoft.com/office/drawing/2014/main" id="{2E6F03B8-B4B1-0F5D-9A7E-556F17B151EE}"/>
              </a:ext>
            </a:extLst>
          </p:cNvPr>
          <p:cNvSpPr txBox="1"/>
          <p:nvPr/>
        </p:nvSpPr>
        <p:spPr>
          <a:xfrm>
            <a:off x="526211" y="2059892"/>
            <a:ext cx="3122763" cy="1077218"/>
          </a:xfrm>
          <a:prstGeom prst="rect">
            <a:avLst/>
          </a:prstGeom>
          <a:noFill/>
        </p:spPr>
        <p:txBody>
          <a:bodyPr wrap="square">
            <a:spAutoFit/>
          </a:bodyPr>
          <a:lstStyle/>
          <a:p>
            <a:r>
              <a:rPr lang="en-US" sz="800" b="1" u="sng" dirty="0"/>
              <a:t>Strong Fit</a:t>
            </a:r>
            <a:br>
              <a:rPr lang="en-US" sz="800" dirty="0"/>
            </a:br>
            <a:r>
              <a:rPr lang="en-US" sz="800" dirty="0"/>
              <a:t>This is a leading candidate with strong fit and understanding on Savills requirements.</a:t>
            </a:r>
            <a:br>
              <a:rPr lang="en-US" sz="800" dirty="0"/>
            </a:br>
            <a:r>
              <a:rPr lang="en-US" sz="800" b="1" u="sng" dirty="0"/>
              <a:t>Potential Fit</a:t>
            </a:r>
            <a:br>
              <a:rPr lang="en-US" sz="800" dirty="0"/>
            </a:br>
            <a:r>
              <a:rPr lang="en-US" sz="800" dirty="0"/>
              <a:t>A viable option, but requires further clarification on some gaps and concerns.</a:t>
            </a:r>
            <a:br>
              <a:rPr lang="en-US" sz="800" dirty="0"/>
            </a:br>
            <a:r>
              <a:rPr lang="en-US" sz="800" b="1" u="sng" dirty="0"/>
              <a:t>Not a good Fit</a:t>
            </a:r>
            <a:br>
              <a:rPr lang="en-US" sz="800" dirty="0"/>
            </a:br>
            <a:r>
              <a:rPr lang="en-US" sz="800" dirty="0"/>
              <a:t>This is not a suitable solution for Savills.  </a:t>
            </a:r>
          </a:p>
        </p:txBody>
      </p:sp>
    </p:spTree>
    <p:extLst>
      <p:ext uri="{BB962C8B-B14F-4D97-AF65-F5344CB8AC3E}">
        <p14:creationId xmlns:p14="http://schemas.microsoft.com/office/powerpoint/2010/main" val="40409217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F3AA5C-E60E-A140-A752-9A241EAEE7E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8295317-AEA7-40F0-1FA5-4943F779165B}"/>
              </a:ext>
            </a:extLst>
          </p:cNvPr>
          <p:cNvSpPr>
            <a:spLocks noGrp="1"/>
          </p:cNvSpPr>
          <p:nvPr>
            <p:ph type="title"/>
          </p:nvPr>
        </p:nvSpPr>
        <p:spPr>
          <a:xfrm>
            <a:off x="450733" y="301000"/>
            <a:ext cx="10323999" cy="558164"/>
          </a:xfrm>
        </p:spPr>
        <p:txBody>
          <a:bodyPr/>
          <a:lstStyle/>
          <a:p>
            <a:r>
              <a:rPr lang="en-US" dirty="0"/>
              <a:t>Round 2 - Vendor Evaluation Scorecard</a:t>
            </a:r>
          </a:p>
        </p:txBody>
      </p:sp>
      <p:sp>
        <p:nvSpPr>
          <p:cNvPr id="4" name="Footer Placeholder 3">
            <a:extLst>
              <a:ext uri="{FF2B5EF4-FFF2-40B4-BE49-F238E27FC236}">
                <a16:creationId xmlns:a16="http://schemas.microsoft.com/office/drawing/2014/main" id="{83801476-300E-6310-1FC6-D7DD92E291C1}"/>
              </a:ext>
            </a:extLst>
          </p:cNvPr>
          <p:cNvSpPr>
            <a:spLocks noGrp="1"/>
          </p:cNvSpPr>
          <p:nvPr>
            <p:ph type="ftr" sz="quarter" idx="11"/>
          </p:nvPr>
        </p:nvSpPr>
        <p:spPr/>
        <p:txBody>
          <a:bodyPr/>
          <a:lstStyle/>
          <a:p>
            <a:r>
              <a:rPr lang="en-US" dirty="0"/>
              <a:t>
              </a:t>
            </a:r>
          </a:p>
        </p:txBody>
      </p:sp>
      <p:sp>
        <p:nvSpPr>
          <p:cNvPr id="5" name="Slide Number Placeholder 4">
            <a:extLst>
              <a:ext uri="{FF2B5EF4-FFF2-40B4-BE49-F238E27FC236}">
                <a16:creationId xmlns:a16="http://schemas.microsoft.com/office/drawing/2014/main" id="{20554D78-5A65-A5A8-CFA0-DC280263839E}"/>
              </a:ext>
            </a:extLst>
          </p:cNvPr>
          <p:cNvSpPr>
            <a:spLocks noGrp="1"/>
          </p:cNvSpPr>
          <p:nvPr>
            <p:ph type="sldNum" sz="quarter" idx="12"/>
          </p:nvPr>
        </p:nvSpPr>
        <p:spPr>
          <a:xfrm>
            <a:off x="11967901" y="6601437"/>
            <a:ext cx="284822" cy="45719"/>
          </a:xfrm>
        </p:spPr>
        <p:txBody>
          <a:bodyPr/>
          <a:lstStyle/>
          <a:p>
            <a:fld id="{CC057153-B650-4DEB-B370-79DDCFDCE934}" type="slidenum">
              <a:rPr lang="en-US" smtClean="0"/>
              <a:t>13</a:t>
            </a:fld>
            <a:endParaRPr lang="en-US"/>
          </a:p>
        </p:txBody>
      </p:sp>
      <p:graphicFrame>
        <p:nvGraphicFramePr>
          <p:cNvPr id="11" name="Table 10">
            <a:extLst>
              <a:ext uri="{FF2B5EF4-FFF2-40B4-BE49-F238E27FC236}">
                <a16:creationId xmlns:a16="http://schemas.microsoft.com/office/drawing/2014/main" id="{AD4A4A8A-C022-402B-64A7-5EAB03EE69A6}"/>
              </a:ext>
            </a:extLst>
          </p:cNvPr>
          <p:cNvGraphicFramePr>
            <a:graphicFrameLocks noGrp="1"/>
          </p:cNvGraphicFramePr>
          <p:nvPr>
            <p:extLst>
              <p:ext uri="{D42A27DB-BD31-4B8C-83A1-F6EECF244321}">
                <p14:modId xmlns:p14="http://schemas.microsoft.com/office/powerpoint/2010/main" val="818482376"/>
              </p:ext>
            </p:extLst>
          </p:nvPr>
        </p:nvGraphicFramePr>
        <p:xfrm>
          <a:off x="281151" y="1023362"/>
          <a:ext cx="11686750" cy="5148838"/>
        </p:xfrm>
        <a:graphic>
          <a:graphicData uri="http://schemas.openxmlformats.org/drawingml/2006/table">
            <a:tbl>
              <a:tblPr firstRow="1" bandRow="1">
                <a:tableStyleId>{00A15C55-8517-42AA-B614-E9B94910E393}</a:tableStyleId>
              </a:tblPr>
              <a:tblGrid>
                <a:gridCol w="4047748">
                  <a:extLst>
                    <a:ext uri="{9D8B030D-6E8A-4147-A177-3AD203B41FA5}">
                      <a16:colId xmlns:a16="http://schemas.microsoft.com/office/drawing/2014/main" val="3178985512"/>
                    </a:ext>
                  </a:extLst>
                </a:gridCol>
                <a:gridCol w="7639002">
                  <a:extLst>
                    <a:ext uri="{9D8B030D-6E8A-4147-A177-3AD203B41FA5}">
                      <a16:colId xmlns:a16="http://schemas.microsoft.com/office/drawing/2014/main" val="3681279881"/>
                    </a:ext>
                  </a:extLst>
                </a:gridCol>
              </a:tblGrid>
              <a:tr h="941904">
                <a:tc>
                  <a:txBody>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lang="en-US" sz="2500" dirty="0">
                          <a:solidFill>
                            <a:schemeClr val="tx1"/>
                          </a:solidFill>
                          <a:latin typeface="+mn-lt"/>
                        </a:rPr>
                        <a:t>Category</a:t>
                      </a:r>
                    </a:p>
                  </a:txBody>
                  <a:tcPr anchor="ctr">
                    <a:lnB w="12700" cap="flat" cmpd="sng" algn="ctr">
                      <a:solidFill>
                        <a:schemeClr val="tx1"/>
                      </a:solidFill>
                      <a:prstDash val="solid"/>
                      <a:round/>
                      <a:headEnd type="none" w="med" len="med"/>
                      <a:tailEnd type="none" w="med" len="med"/>
                    </a:lnB>
                  </a:tcPr>
                </a:tc>
                <a:tc>
                  <a:txBody>
                    <a:bodyPr/>
                    <a:lstStyle/>
                    <a:p>
                      <a:pPr algn="l"/>
                      <a:r>
                        <a:rPr lang="en-US" sz="2500" dirty="0">
                          <a:solidFill>
                            <a:schemeClr val="tx1"/>
                          </a:solidFill>
                          <a:latin typeface="+mn-lt"/>
                        </a:rPr>
                        <a:t>Sub-Category </a:t>
                      </a:r>
                    </a:p>
                  </a:txBody>
                  <a:tcPr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40866031"/>
                  </a:ext>
                </a:extLst>
              </a:tr>
              <a:tr h="1117633">
                <a:tc>
                  <a:txBody>
                    <a:bodyPr/>
                    <a:lstStyle/>
                    <a:p>
                      <a:pPr algn="ctr"/>
                      <a:r>
                        <a:rPr lang="en-US" sz="2000" dirty="0">
                          <a:latin typeface="+mn-lt"/>
                        </a:rPr>
                        <a:t>Functional(30%)</a:t>
                      </a:r>
                    </a:p>
                  </a:txBody>
                  <a:tcPr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126" rtl="0" eaLnBrk="1" fontAlgn="b" latinLnBrk="0" hangingPunct="1">
                        <a:lnSpc>
                          <a:spcPct val="100000"/>
                        </a:lnSpc>
                        <a:spcBef>
                          <a:spcPts val="0"/>
                        </a:spcBef>
                        <a:spcAft>
                          <a:spcPts val="0"/>
                        </a:spcAft>
                        <a:buClrTx/>
                        <a:buSzTx/>
                        <a:buFontTx/>
                        <a:buNone/>
                        <a:tabLst/>
                        <a:defRPr/>
                      </a:pPr>
                      <a:r>
                        <a:rPr lang="en-US" sz="2000" b="0" u="none" strike="noStrike" dirty="0">
                          <a:solidFill>
                            <a:srgbClr val="000000"/>
                          </a:solidFill>
                          <a:effectLst/>
                          <a:latin typeface="+mn-lt"/>
                        </a:rPr>
                        <a:t>Master Data &amp; Profile, Financial Management, </a:t>
                      </a:r>
                    </a:p>
                    <a:p>
                      <a:pPr marL="0" marR="0" lvl="0" indent="0" algn="l" defTabSz="914126" rtl="0" eaLnBrk="1" fontAlgn="b" latinLnBrk="0" hangingPunct="1">
                        <a:lnSpc>
                          <a:spcPct val="100000"/>
                        </a:lnSpc>
                        <a:spcBef>
                          <a:spcPts val="0"/>
                        </a:spcBef>
                        <a:spcAft>
                          <a:spcPts val="0"/>
                        </a:spcAft>
                        <a:buClrTx/>
                        <a:buSzTx/>
                        <a:buFontTx/>
                        <a:buNone/>
                        <a:tabLst/>
                        <a:defRPr/>
                      </a:pPr>
                      <a:r>
                        <a:rPr lang="en-US" sz="2000" b="0" u="none" strike="noStrike" dirty="0">
                          <a:solidFill>
                            <a:srgbClr val="000000"/>
                          </a:solidFill>
                          <a:effectLst/>
                          <a:latin typeface="+mn-lt"/>
                        </a:rPr>
                        <a:t>Procurement to Pay, Reporting, Core Platform Functions</a:t>
                      </a:r>
                      <a:endParaRPr lang="en-US" sz="2000" b="0" i="0" u="none" strike="noStrike" dirty="0">
                        <a:solidFill>
                          <a:srgbClr val="000000"/>
                        </a:solidFill>
                        <a:effectLst/>
                        <a:latin typeface="+mn-lt"/>
                      </a:endParaRP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63099452"/>
                  </a:ext>
                </a:extLst>
              </a:tr>
              <a:tr h="1125591">
                <a:tc>
                  <a:txBody>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lang="en-US" sz="2000" dirty="0">
                          <a:latin typeface="+mn-lt"/>
                        </a:rPr>
                        <a:t>Non-Functional(20%)</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126" rtl="0" eaLnBrk="1" fontAlgn="b" latinLnBrk="0" hangingPunct="1">
                        <a:lnSpc>
                          <a:spcPct val="100000"/>
                        </a:lnSpc>
                        <a:spcBef>
                          <a:spcPts val="0"/>
                        </a:spcBef>
                        <a:spcAft>
                          <a:spcPts val="0"/>
                        </a:spcAft>
                        <a:buClrTx/>
                        <a:buSzTx/>
                        <a:buFontTx/>
                        <a:buNone/>
                        <a:tabLst/>
                        <a:defRPr/>
                      </a:pPr>
                      <a:r>
                        <a:rPr lang="en-US" sz="2000" b="0" u="none" strike="noStrike" dirty="0">
                          <a:solidFill>
                            <a:srgbClr val="000000"/>
                          </a:solidFill>
                          <a:effectLst/>
                          <a:latin typeface="+mn-lt"/>
                        </a:rPr>
                        <a:t>Tech. Solution &amp; Arch., Vendor Profile, Support Model &amp; SLA</a:t>
                      </a:r>
                      <a:endParaRPr lang="en-US" sz="2000" b="0" i="0" u="none" strike="noStrike" dirty="0">
                        <a:solidFill>
                          <a:srgbClr val="000000"/>
                        </a:solidFill>
                        <a:effectLst/>
                        <a:latin typeface="+mn-lt"/>
                      </a:endParaRPr>
                    </a:p>
                  </a:txBody>
                  <a:tcPr marL="7620" marR="7620" marT="762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12121020"/>
                  </a:ext>
                </a:extLst>
              </a:tr>
              <a:tr h="895498">
                <a:tc>
                  <a:txBody>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lang="en-US" sz="2000" dirty="0">
                          <a:latin typeface="+mn-lt"/>
                        </a:rPr>
                        <a:t>Business &amp; Strategic(20%)</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126" rtl="0" eaLnBrk="1" fontAlgn="b" latinLnBrk="0" hangingPunct="1">
                        <a:lnSpc>
                          <a:spcPct val="100000"/>
                        </a:lnSpc>
                        <a:spcBef>
                          <a:spcPts val="0"/>
                        </a:spcBef>
                        <a:spcAft>
                          <a:spcPts val="0"/>
                        </a:spcAft>
                        <a:buClrTx/>
                        <a:buSzTx/>
                        <a:buFontTx/>
                        <a:buNone/>
                        <a:tabLst/>
                        <a:defRPr/>
                      </a:pPr>
                      <a:r>
                        <a:rPr lang="en-US" sz="2000" b="0" i="0" u="none" strike="noStrike" dirty="0">
                          <a:solidFill>
                            <a:srgbClr val="000000"/>
                          </a:solidFill>
                          <a:effectLst/>
                          <a:latin typeface="+mn-lt"/>
                        </a:rPr>
                        <a:t>Ease of Use &amp; Operational Efficiency, Cost-Effectiveness, Regional Scalability &amp; Unified Platform, Strategic Alignment</a:t>
                      </a:r>
                    </a:p>
                  </a:txBody>
                  <a:tcPr marL="7620" marR="7620" marT="762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30683987"/>
                  </a:ext>
                </a:extLst>
              </a:tr>
              <a:tr h="1068212">
                <a:tc>
                  <a:txBody>
                    <a:bodyPr/>
                    <a:lstStyle/>
                    <a:p>
                      <a:pPr marL="0" marR="0" lvl="0" indent="0" algn="ctr" defTabSz="457063" rtl="0" eaLnBrk="1" fontAlgn="auto" latinLnBrk="0" hangingPunct="1">
                        <a:lnSpc>
                          <a:spcPct val="100000"/>
                        </a:lnSpc>
                        <a:spcBef>
                          <a:spcPts val="0"/>
                        </a:spcBef>
                        <a:spcAft>
                          <a:spcPts val="0"/>
                        </a:spcAft>
                        <a:buClrTx/>
                        <a:buSzTx/>
                        <a:buFontTx/>
                        <a:buNone/>
                        <a:tabLst/>
                        <a:defRPr/>
                      </a:pPr>
                      <a:r>
                        <a:rPr lang="en-US" sz="2000" dirty="0">
                          <a:latin typeface="+mn-lt"/>
                        </a:rPr>
                        <a:t>Price(30%)</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126" rtl="0" eaLnBrk="1" fontAlgn="b" latinLnBrk="0" hangingPunct="1">
                        <a:lnSpc>
                          <a:spcPct val="100000"/>
                        </a:lnSpc>
                        <a:spcBef>
                          <a:spcPts val="0"/>
                        </a:spcBef>
                        <a:spcAft>
                          <a:spcPts val="0"/>
                        </a:spcAft>
                        <a:buClrTx/>
                        <a:buSzTx/>
                        <a:buFontTx/>
                        <a:buNone/>
                        <a:tabLst/>
                        <a:defRPr/>
                      </a:pPr>
                      <a:r>
                        <a:rPr lang="en-US" sz="2000" b="0" u="none" strike="noStrike" dirty="0">
                          <a:solidFill>
                            <a:srgbClr val="000000"/>
                          </a:solidFill>
                          <a:effectLst/>
                          <a:latin typeface="+mn-lt"/>
                        </a:rPr>
                        <a:t>Total Cost of Ownership – 5 years</a:t>
                      </a:r>
                      <a:endParaRPr lang="en-US" sz="2000" b="0" i="0" u="none" strike="noStrike" dirty="0">
                        <a:solidFill>
                          <a:srgbClr val="000000"/>
                        </a:solidFill>
                        <a:effectLst/>
                        <a:latin typeface="+mn-lt"/>
                      </a:endParaRPr>
                    </a:p>
                  </a:txBody>
                  <a:tcPr marL="7620" marR="7620" marT="762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37216332"/>
                  </a:ext>
                </a:extLst>
              </a:tr>
            </a:tbl>
          </a:graphicData>
        </a:graphic>
      </p:graphicFrame>
    </p:spTree>
    <p:extLst>
      <p:ext uri="{BB962C8B-B14F-4D97-AF65-F5344CB8AC3E}">
        <p14:creationId xmlns:p14="http://schemas.microsoft.com/office/powerpoint/2010/main" val="39985245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9D76A-75ED-A8E8-5AA3-3AF6650722C3}"/>
              </a:ext>
            </a:extLst>
          </p:cNvPr>
          <p:cNvSpPr>
            <a:spLocks noGrp="1"/>
          </p:cNvSpPr>
          <p:nvPr>
            <p:ph type="title"/>
          </p:nvPr>
        </p:nvSpPr>
        <p:spPr>
          <a:xfrm>
            <a:off x="450733" y="396163"/>
            <a:ext cx="10323999" cy="558164"/>
          </a:xfrm>
        </p:spPr>
        <p:txBody>
          <a:bodyPr/>
          <a:lstStyle/>
          <a:p>
            <a:r>
              <a:rPr lang="en-US" dirty="0"/>
              <a:t>Round 2 – Functional &amp; Non-Functional</a:t>
            </a:r>
          </a:p>
        </p:txBody>
      </p:sp>
      <p:graphicFrame>
        <p:nvGraphicFramePr>
          <p:cNvPr id="9" name="Content Placeholder 8">
            <a:extLst>
              <a:ext uri="{FF2B5EF4-FFF2-40B4-BE49-F238E27FC236}">
                <a16:creationId xmlns:a16="http://schemas.microsoft.com/office/drawing/2014/main" id="{40C2F82E-7302-AC69-728F-E208F2D1B2B3}"/>
              </a:ext>
            </a:extLst>
          </p:cNvPr>
          <p:cNvGraphicFramePr>
            <a:graphicFrameLocks noGrp="1"/>
          </p:cNvGraphicFramePr>
          <p:nvPr>
            <p:ph idx="1"/>
            <p:extLst>
              <p:ext uri="{D42A27DB-BD31-4B8C-83A1-F6EECF244321}">
                <p14:modId xmlns:p14="http://schemas.microsoft.com/office/powerpoint/2010/main" val="2257563904"/>
              </p:ext>
            </p:extLst>
          </p:nvPr>
        </p:nvGraphicFramePr>
        <p:xfrm>
          <a:off x="-158750" y="1206917"/>
          <a:ext cx="7833458" cy="5228412"/>
        </p:xfrm>
        <a:graphic>
          <a:graphicData uri="http://schemas.openxmlformats.org/drawingml/2006/chart">
            <c:chart xmlns:c="http://schemas.openxmlformats.org/drawingml/2006/chart" xmlns:r="http://schemas.openxmlformats.org/officeDocument/2006/relationships" r:id="rId3"/>
          </a:graphicData>
        </a:graphic>
      </p:graphicFrame>
      <p:sp>
        <p:nvSpPr>
          <p:cNvPr id="4" name="Footer Placeholder 3">
            <a:extLst>
              <a:ext uri="{FF2B5EF4-FFF2-40B4-BE49-F238E27FC236}">
                <a16:creationId xmlns:a16="http://schemas.microsoft.com/office/drawing/2014/main" id="{662D5A11-FC58-67BE-8D83-F3298D4AB0C4}"/>
              </a:ext>
            </a:extLst>
          </p:cNvPr>
          <p:cNvSpPr>
            <a:spLocks noGrp="1"/>
          </p:cNvSpPr>
          <p:nvPr>
            <p:ph type="ftr" sz="quarter" idx="11"/>
          </p:nvPr>
        </p:nvSpPr>
        <p:spPr/>
        <p:txBody>
          <a:bodyPr/>
          <a:lstStyle/>
          <a:p>
            <a:r>
              <a:rPr lang="en-US"/>
              <a:t>
              </a:t>
            </a:r>
          </a:p>
        </p:txBody>
      </p:sp>
      <p:sp>
        <p:nvSpPr>
          <p:cNvPr id="5" name="Slide Number Placeholder 4">
            <a:extLst>
              <a:ext uri="{FF2B5EF4-FFF2-40B4-BE49-F238E27FC236}">
                <a16:creationId xmlns:a16="http://schemas.microsoft.com/office/drawing/2014/main" id="{3CD50E8B-52CE-EECE-534A-D0AB3275ED31}"/>
              </a:ext>
            </a:extLst>
          </p:cNvPr>
          <p:cNvSpPr>
            <a:spLocks noGrp="1"/>
          </p:cNvSpPr>
          <p:nvPr>
            <p:ph type="sldNum" sz="quarter" idx="12"/>
          </p:nvPr>
        </p:nvSpPr>
        <p:spPr/>
        <p:txBody>
          <a:bodyPr/>
          <a:lstStyle/>
          <a:p>
            <a:fld id="{CC057153-B650-4DEB-B370-79DDCFDCE934}" type="slidenum">
              <a:rPr lang="en-US" smtClean="0"/>
              <a:t>14</a:t>
            </a:fld>
            <a:endParaRPr lang="en-US"/>
          </a:p>
        </p:txBody>
      </p:sp>
      <p:graphicFrame>
        <p:nvGraphicFramePr>
          <p:cNvPr id="11" name="Table 10">
            <a:extLst>
              <a:ext uri="{FF2B5EF4-FFF2-40B4-BE49-F238E27FC236}">
                <a16:creationId xmlns:a16="http://schemas.microsoft.com/office/drawing/2014/main" id="{BE15F7BF-C8E8-2799-8B23-043FA82C6AA1}"/>
              </a:ext>
            </a:extLst>
          </p:cNvPr>
          <p:cNvGraphicFramePr>
            <a:graphicFrameLocks noGrp="1"/>
          </p:cNvGraphicFramePr>
          <p:nvPr>
            <p:extLst>
              <p:ext uri="{D42A27DB-BD31-4B8C-83A1-F6EECF244321}">
                <p14:modId xmlns:p14="http://schemas.microsoft.com/office/powerpoint/2010/main" val="1685585576"/>
              </p:ext>
            </p:extLst>
          </p:nvPr>
        </p:nvGraphicFramePr>
        <p:xfrm>
          <a:off x="7674708" y="1115449"/>
          <a:ext cx="4311262" cy="3147060"/>
        </p:xfrm>
        <a:graphic>
          <a:graphicData uri="http://schemas.openxmlformats.org/drawingml/2006/table">
            <a:tbl>
              <a:tblPr firstRow="1" bandRow="1">
                <a:tableStyleId>{21E4AEA4-8DFA-4A89-87EB-49C32662AFE0}</a:tableStyleId>
              </a:tblPr>
              <a:tblGrid>
                <a:gridCol w="1149060">
                  <a:extLst>
                    <a:ext uri="{9D8B030D-6E8A-4147-A177-3AD203B41FA5}">
                      <a16:colId xmlns:a16="http://schemas.microsoft.com/office/drawing/2014/main" val="3178985512"/>
                    </a:ext>
                  </a:extLst>
                </a:gridCol>
                <a:gridCol w="1501593">
                  <a:extLst>
                    <a:ext uri="{9D8B030D-6E8A-4147-A177-3AD203B41FA5}">
                      <a16:colId xmlns:a16="http://schemas.microsoft.com/office/drawing/2014/main" val="3681279881"/>
                    </a:ext>
                  </a:extLst>
                </a:gridCol>
                <a:gridCol w="891545">
                  <a:extLst>
                    <a:ext uri="{9D8B030D-6E8A-4147-A177-3AD203B41FA5}">
                      <a16:colId xmlns:a16="http://schemas.microsoft.com/office/drawing/2014/main" val="1039778159"/>
                    </a:ext>
                  </a:extLst>
                </a:gridCol>
                <a:gridCol w="769064">
                  <a:extLst>
                    <a:ext uri="{9D8B030D-6E8A-4147-A177-3AD203B41FA5}">
                      <a16:colId xmlns:a16="http://schemas.microsoft.com/office/drawing/2014/main" val="446492827"/>
                    </a:ext>
                  </a:extLst>
                </a:gridCol>
              </a:tblGrid>
              <a:tr h="281026">
                <a:tc>
                  <a:txBody>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lang="en-US" sz="1500" dirty="0">
                          <a:solidFill>
                            <a:schemeClr val="bg1"/>
                          </a:solidFill>
                        </a:rPr>
                        <a:t>Category</a:t>
                      </a:r>
                      <a:endParaRPr lang="en-US" sz="1500" dirty="0">
                        <a:solidFill>
                          <a:schemeClr val="bg1"/>
                        </a:solidFill>
                        <a:latin typeface="+mn-lt"/>
                      </a:endParaRPr>
                    </a:p>
                  </a:txBody>
                  <a:tcPr/>
                </a:tc>
                <a:tc>
                  <a:txBody>
                    <a:bodyPr/>
                    <a:lstStyle/>
                    <a:p>
                      <a:pPr algn="ctr"/>
                      <a:r>
                        <a:rPr lang="en-US" sz="1500" dirty="0">
                          <a:solidFill>
                            <a:schemeClr val="bg1"/>
                          </a:solidFill>
                        </a:rPr>
                        <a:t>Module</a:t>
                      </a:r>
                      <a:endParaRPr lang="en-US" sz="1500" dirty="0">
                        <a:solidFill>
                          <a:schemeClr val="bg1"/>
                        </a:solidFill>
                        <a:latin typeface="+mn-lt"/>
                      </a:endParaRPr>
                    </a:p>
                  </a:txBody>
                  <a:tcPr/>
                </a:tc>
                <a:tc>
                  <a:txBody>
                    <a:bodyPr/>
                    <a:lstStyle/>
                    <a:p>
                      <a:endParaRPr lang="en-US" sz="1200" dirty="0">
                        <a:solidFill>
                          <a:schemeClr val="tx1"/>
                        </a:solidFill>
                        <a:latin typeface="+mn-lt"/>
                      </a:endParaRPr>
                    </a:p>
                  </a:txBody>
                  <a:tcPr/>
                </a:tc>
                <a:tc>
                  <a:txBody>
                    <a:bodyPr/>
                    <a:lstStyle/>
                    <a:p>
                      <a:endParaRPr lang="en-US" sz="1200" dirty="0">
                        <a:solidFill>
                          <a:schemeClr val="tx1"/>
                        </a:solidFill>
                        <a:latin typeface="+mn-lt"/>
                      </a:endParaRPr>
                    </a:p>
                  </a:txBody>
                  <a:tcPr/>
                </a:tc>
                <a:extLst>
                  <a:ext uri="{0D108BD9-81ED-4DB2-BD59-A6C34878D82A}">
                    <a16:rowId xmlns:a16="http://schemas.microsoft.com/office/drawing/2014/main" val="1840866031"/>
                  </a:ext>
                </a:extLst>
              </a:tr>
              <a:tr h="426238">
                <a:tc>
                  <a:txBody>
                    <a:bodyPr/>
                    <a:lstStyle/>
                    <a:p>
                      <a:pPr algn="ctr"/>
                      <a:r>
                        <a:rPr lang="en-US" sz="1100" dirty="0"/>
                        <a:t>Functional (50%)</a:t>
                      </a:r>
                      <a:endParaRPr lang="en-US" sz="1100" dirty="0">
                        <a:latin typeface="+mn-lt"/>
                      </a:endParaRPr>
                    </a:p>
                  </a:txBody>
                  <a:tcPr anchor="ctr"/>
                </a:tc>
                <a:tc>
                  <a:txBody>
                    <a:bodyPr/>
                    <a:lstStyle/>
                    <a:p>
                      <a:pPr algn="l" fontAlgn="b">
                        <a:buNone/>
                      </a:pPr>
                      <a:r>
                        <a:rPr lang="en-US" sz="1100" b="0" u="none" strike="noStrike" dirty="0">
                          <a:solidFill>
                            <a:srgbClr val="000000"/>
                          </a:solidFill>
                          <a:effectLst/>
                        </a:rPr>
                        <a:t>Master Data &amp; Profile</a:t>
                      </a:r>
                      <a:endParaRPr lang="en-US" sz="1100" b="0" i="0" u="none" strike="noStrike" dirty="0">
                        <a:solidFill>
                          <a:srgbClr val="000000"/>
                        </a:solidFill>
                        <a:effectLst/>
                        <a:latin typeface="+mn-lt"/>
                      </a:endParaRPr>
                    </a:p>
                  </a:txBody>
                  <a:tcPr marL="7620" marR="7620" marT="7620" marB="0" anchor="ctr"/>
                </a:tc>
                <a:tc>
                  <a:txBody>
                    <a:bodyPr/>
                    <a:lstStyle/>
                    <a:p>
                      <a:pPr algn="ctr" fontAlgn="b">
                        <a:buNone/>
                      </a:pPr>
                      <a:r>
                        <a:rPr lang="en-US" sz="1500" b="1" u="none" strike="noStrike" dirty="0">
                          <a:solidFill>
                            <a:schemeClr val="tx1"/>
                          </a:solidFill>
                          <a:effectLst/>
                        </a:rPr>
                        <a:t>7.5</a:t>
                      </a:r>
                      <a:endParaRPr lang="en-US" sz="1500" b="1" i="0" u="none" strike="noStrike" dirty="0">
                        <a:solidFill>
                          <a:schemeClr val="tx1"/>
                        </a:solidFill>
                        <a:effectLst/>
                        <a:latin typeface="+mn-lt"/>
                      </a:endParaRPr>
                    </a:p>
                  </a:txBody>
                  <a:tcPr marL="7620" marR="7620" marT="7620" marB="0" anchor="ctr"/>
                </a:tc>
                <a:tc>
                  <a:txBody>
                    <a:bodyPr/>
                    <a:lstStyle/>
                    <a:p>
                      <a:pPr algn="ctr" fontAlgn="b">
                        <a:buNone/>
                      </a:pPr>
                      <a:r>
                        <a:rPr lang="en-US" sz="1500" b="1" u="none" strike="noStrike" dirty="0">
                          <a:solidFill>
                            <a:schemeClr val="tx1"/>
                          </a:solidFill>
                          <a:effectLst/>
                          <a:highlight>
                            <a:srgbClr val="FFFF00"/>
                          </a:highlight>
                        </a:rPr>
                        <a:t>7.8</a:t>
                      </a:r>
                      <a:endParaRPr lang="en-US" sz="1500" b="1" i="0" u="none" strike="noStrike" dirty="0">
                        <a:solidFill>
                          <a:schemeClr val="tx1"/>
                        </a:solidFill>
                        <a:effectLst/>
                        <a:highlight>
                          <a:srgbClr val="FFFF00"/>
                        </a:highlight>
                        <a:latin typeface="+mn-lt"/>
                      </a:endParaRPr>
                    </a:p>
                  </a:txBody>
                  <a:tcPr marL="7620" marR="7620" marT="7620" marB="0" anchor="ctr"/>
                </a:tc>
                <a:extLst>
                  <a:ext uri="{0D108BD9-81ED-4DB2-BD59-A6C34878D82A}">
                    <a16:rowId xmlns:a16="http://schemas.microsoft.com/office/drawing/2014/main" val="2463099452"/>
                  </a:ext>
                </a:extLst>
              </a:tr>
              <a:tr h="341522">
                <a:tc>
                  <a:txBody>
                    <a:bodyPr/>
                    <a:lstStyle/>
                    <a:p>
                      <a:pPr algn="ctr"/>
                      <a:endParaRPr lang="en-US" sz="1100" dirty="0">
                        <a:latin typeface="+mn-lt"/>
                      </a:endParaRPr>
                    </a:p>
                  </a:txBody>
                  <a:tcPr anchor="ctr"/>
                </a:tc>
                <a:tc>
                  <a:txBody>
                    <a:bodyPr/>
                    <a:lstStyle/>
                    <a:p>
                      <a:pPr algn="l" fontAlgn="b">
                        <a:buNone/>
                      </a:pPr>
                      <a:r>
                        <a:rPr lang="en-US" sz="1100" b="0" u="none" strike="noStrike" dirty="0">
                          <a:solidFill>
                            <a:srgbClr val="000000"/>
                          </a:solidFill>
                          <a:effectLst/>
                        </a:rPr>
                        <a:t>Financial Management</a:t>
                      </a:r>
                      <a:endParaRPr lang="en-US" sz="1100" b="0" i="0" u="none" strike="noStrike" dirty="0">
                        <a:solidFill>
                          <a:srgbClr val="000000"/>
                        </a:solidFill>
                        <a:effectLst/>
                        <a:latin typeface="+mn-lt"/>
                      </a:endParaRPr>
                    </a:p>
                  </a:txBody>
                  <a:tcPr marL="7620" marR="7620" marT="7620" marB="0" anchor="ctr"/>
                </a:tc>
                <a:tc>
                  <a:txBody>
                    <a:bodyPr/>
                    <a:lstStyle/>
                    <a:p>
                      <a:pPr algn="ctr" fontAlgn="b">
                        <a:buNone/>
                      </a:pPr>
                      <a:r>
                        <a:rPr lang="en-US" sz="1500" b="1" u="none" strike="noStrike" dirty="0">
                          <a:solidFill>
                            <a:schemeClr val="tx1"/>
                          </a:solidFill>
                          <a:effectLst/>
                        </a:rPr>
                        <a:t>7.0</a:t>
                      </a:r>
                      <a:endParaRPr lang="en-US" sz="1500" b="1" i="0" u="none" strike="noStrike" dirty="0">
                        <a:solidFill>
                          <a:schemeClr val="tx1"/>
                        </a:solidFill>
                        <a:effectLst/>
                        <a:latin typeface="+mn-lt"/>
                      </a:endParaRPr>
                    </a:p>
                  </a:txBody>
                  <a:tcPr marL="7620" marR="7620" marT="7620" marB="0" anchor="ctr"/>
                </a:tc>
                <a:tc>
                  <a:txBody>
                    <a:bodyPr/>
                    <a:lstStyle/>
                    <a:p>
                      <a:pPr algn="ctr" fontAlgn="b">
                        <a:buNone/>
                      </a:pPr>
                      <a:r>
                        <a:rPr lang="en-US" sz="1500" b="1" u="none" strike="noStrike" dirty="0">
                          <a:solidFill>
                            <a:schemeClr val="tx1"/>
                          </a:solidFill>
                          <a:effectLst/>
                        </a:rPr>
                        <a:t>7.0</a:t>
                      </a:r>
                      <a:endParaRPr lang="en-US" sz="1500" b="1" i="0" u="none" strike="noStrike" dirty="0">
                        <a:solidFill>
                          <a:schemeClr val="tx1"/>
                        </a:solidFill>
                        <a:effectLst/>
                        <a:latin typeface="+mn-lt"/>
                      </a:endParaRPr>
                    </a:p>
                  </a:txBody>
                  <a:tcPr marL="7620" marR="7620" marT="7620" marB="0" anchor="ctr"/>
                </a:tc>
                <a:extLst>
                  <a:ext uri="{0D108BD9-81ED-4DB2-BD59-A6C34878D82A}">
                    <a16:rowId xmlns:a16="http://schemas.microsoft.com/office/drawing/2014/main" val="1712121020"/>
                  </a:ext>
                </a:extLst>
              </a:tr>
              <a:tr h="258786">
                <a:tc>
                  <a:txBody>
                    <a:bodyPr/>
                    <a:lstStyle/>
                    <a:p>
                      <a:pPr algn="ctr"/>
                      <a:endParaRPr lang="en-US" sz="1100" dirty="0">
                        <a:latin typeface="+mn-lt"/>
                      </a:endParaRPr>
                    </a:p>
                  </a:txBody>
                  <a:tcPr anchor="ctr"/>
                </a:tc>
                <a:tc>
                  <a:txBody>
                    <a:bodyPr/>
                    <a:lstStyle/>
                    <a:p>
                      <a:pPr algn="l" fontAlgn="b">
                        <a:buNone/>
                      </a:pPr>
                      <a:r>
                        <a:rPr lang="en-US" sz="1100" b="0" u="none" strike="noStrike" dirty="0">
                          <a:solidFill>
                            <a:srgbClr val="000000"/>
                          </a:solidFill>
                          <a:effectLst/>
                        </a:rPr>
                        <a:t>Procurement to Pay</a:t>
                      </a:r>
                      <a:endParaRPr lang="en-US" sz="1100" b="0" i="0" u="none" strike="noStrike" dirty="0">
                        <a:solidFill>
                          <a:srgbClr val="000000"/>
                        </a:solidFill>
                        <a:effectLst/>
                        <a:latin typeface="+mn-lt"/>
                      </a:endParaRPr>
                    </a:p>
                  </a:txBody>
                  <a:tcPr marL="7620" marR="7620" marT="7620" marB="0" anchor="ctr"/>
                </a:tc>
                <a:tc>
                  <a:txBody>
                    <a:bodyPr/>
                    <a:lstStyle/>
                    <a:p>
                      <a:pPr marL="0" algn="ctr" defTabSz="914126" rtl="0" eaLnBrk="1" fontAlgn="b" latinLnBrk="0" hangingPunct="1">
                        <a:buNone/>
                      </a:pPr>
                      <a:r>
                        <a:rPr lang="en-US" sz="1500" b="1" u="none" strike="noStrike" kern="1200" dirty="0">
                          <a:solidFill>
                            <a:schemeClr val="tx1"/>
                          </a:solidFill>
                          <a:effectLst/>
                          <a:highlight>
                            <a:srgbClr val="FFFF00"/>
                          </a:highlight>
                        </a:rPr>
                        <a:t>7.6</a:t>
                      </a:r>
                      <a:endParaRPr lang="en-US" sz="1500" b="1" i="0" u="none" strike="noStrike" kern="1200" dirty="0">
                        <a:solidFill>
                          <a:schemeClr val="tx1"/>
                        </a:solidFill>
                        <a:effectLst/>
                        <a:highlight>
                          <a:srgbClr val="FFFF00"/>
                        </a:highlight>
                        <a:latin typeface="+mn-lt"/>
                        <a:ea typeface="+mn-ea"/>
                        <a:cs typeface="+mn-cs"/>
                      </a:endParaRPr>
                    </a:p>
                  </a:txBody>
                  <a:tcPr marL="7620" marR="7620" marT="7620" marB="0" anchor="ctr"/>
                </a:tc>
                <a:tc>
                  <a:txBody>
                    <a:bodyPr/>
                    <a:lstStyle/>
                    <a:p>
                      <a:pPr algn="ctr" fontAlgn="b">
                        <a:buNone/>
                      </a:pPr>
                      <a:r>
                        <a:rPr lang="en-US" sz="1500" b="1" u="none" strike="noStrike" dirty="0">
                          <a:solidFill>
                            <a:schemeClr val="tx1"/>
                          </a:solidFill>
                          <a:effectLst/>
                        </a:rPr>
                        <a:t>7.5</a:t>
                      </a:r>
                      <a:endParaRPr lang="en-US" sz="1500" b="1" i="0" u="none" strike="noStrike" dirty="0">
                        <a:solidFill>
                          <a:schemeClr val="tx1"/>
                        </a:solidFill>
                        <a:effectLst/>
                        <a:latin typeface="+mn-lt"/>
                      </a:endParaRPr>
                    </a:p>
                  </a:txBody>
                  <a:tcPr marL="7620" marR="7620" marT="7620" marB="0" anchor="ctr"/>
                </a:tc>
                <a:extLst>
                  <a:ext uri="{0D108BD9-81ED-4DB2-BD59-A6C34878D82A}">
                    <a16:rowId xmlns:a16="http://schemas.microsoft.com/office/drawing/2014/main" val="670233092"/>
                  </a:ext>
                </a:extLst>
              </a:tr>
              <a:tr h="258786">
                <a:tc>
                  <a:txBody>
                    <a:bodyPr/>
                    <a:lstStyle/>
                    <a:p>
                      <a:pPr algn="ctr"/>
                      <a:endParaRPr lang="en-US" sz="1100" dirty="0">
                        <a:latin typeface="+mn-lt"/>
                      </a:endParaRPr>
                    </a:p>
                  </a:txBody>
                  <a:tcPr anchor="ctr"/>
                </a:tc>
                <a:tc>
                  <a:txBody>
                    <a:bodyPr/>
                    <a:lstStyle/>
                    <a:p>
                      <a:pPr algn="l" fontAlgn="b">
                        <a:buNone/>
                      </a:pPr>
                      <a:r>
                        <a:rPr lang="en-US" sz="1100" b="0" u="none" strike="noStrike" dirty="0">
                          <a:solidFill>
                            <a:srgbClr val="000000"/>
                          </a:solidFill>
                          <a:effectLst/>
                        </a:rPr>
                        <a:t>Reporting </a:t>
                      </a:r>
                      <a:endParaRPr lang="en-US" sz="1100" b="0" i="0" u="none" strike="noStrike" dirty="0">
                        <a:solidFill>
                          <a:srgbClr val="000000"/>
                        </a:solidFill>
                        <a:effectLst/>
                        <a:latin typeface="+mn-lt"/>
                      </a:endParaRPr>
                    </a:p>
                  </a:txBody>
                  <a:tcPr marL="7620" marR="7620" marT="7620" marB="0" anchor="ctr"/>
                </a:tc>
                <a:tc>
                  <a:txBody>
                    <a:bodyPr/>
                    <a:lstStyle/>
                    <a:p>
                      <a:pPr algn="ctr" fontAlgn="b">
                        <a:buNone/>
                      </a:pPr>
                      <a:r>
                        <a:rPr lang="en-US" sz="1500" b="1" u="none" strike="noStrike" dirty="0">
                          <a:solidFill>
                            <a:schemeClr val="tx1"/>
                          </a:solidFill>
                          <a:effectLst/>
                        </a:rPr>
                        <a:t>7.2</a:t>
                      </a:r>
                      <a:endParaRPr lang="en-US" sz="1500" b="1" i="0" u="none" strike="noStrike" dirty="0">
                        <a:solidFill>
                          <a:schemeClr val="tx1"/>
                        </a:solidFill>
                        <a:effectLst/>
                        <a:latin typeface="+mn-lt"/>
                      </a:endParaRPr>
                    </a:p>
                  </a:txBody>
                  <a:tcPr marL="7620" marR="7620" marT="7620" marB="0" anchor="ctr"/>
                </a:tc>
                <a:tc>
                  <a:txBody>
                    <a:bodyPr/>
                    <a:lstStyle/>
                    <a:p>
                      <a:pPr marL="0" algn="ctr" defTabSz="914126" rtl="0" eaLnBrk="1" fontAlgn="b" latinLnBrk="0" hangingPunct="1">
                        <a:buNone/>
                      </a:pPr>
                      <a:r>
                        <a:rPr lang="en-US" sz="1500" b="1" u="none" strike="noStrike" kern="1200" dirty="0">
                          <a:solidFill>
                            <a:schemeClr val="tx1"/>
                          </a:solidFill>
                          <a:effectLst/>
                          <a:highlight>
                            <a:srgbClr val="FFFF00"/>
                          </a:highlight>
                        </a:rPr>
                        <a:t>7.8</a:t>
                      </a:r>
                      <a:endParaRPr lang="en-US" sz="1500" b="1" i="0" u="none" strike="noStrike" kern="1200" dirty="0">
                        <a:solidFill>
                          <a:schemeClr val="tx1"/>
                        </a:solidFill>
                        <a:effectLst/>
                        <a:highlight>
                          <a:srgbClr val="FFFF00"/>
                        </a:highlight>
                        <a:latin typeface="+mn-lt"/>
                        <a:ea typeface="+mn-ea"/>
                        <a:cs typeface="+mn-cs"/>
                      </a:endParaRPr>
                    </a:p>
                  </a:txBody>
                  <a:tcPr marL="7620" marR="7620" marT="7620" marB="0" anchor="ctr"/>
                </a:tc>
                <a:extLst>
                  <a:ext uri="{0D108BD9-81ED-4DB2-BD59-A6C34878D82A}">
                    <a16:rowId xmlns:a16="http://schemas.microsoft.com/office/drawing/2014/main" val="977019036"/>
                  </a:ext>
                </a:extLst>
              </a:tr>
              <a:tr h="342513">
                <a:tc>
                  <a:txBody>
                    <a:bodyPr/>
                    <a:lstStyle/>
                    <a:p>
                      <a:pPr marL="0" marR="0" lvl="0" indent="0" algn="ctr" defTabSz="457063" rtl="0" eaLnBrk="1" fontAlgn="auto" latinLnBrk="0" hangingPunct="1">
                        <a:lnSpc>
                          <a:spcPct val="100000"/>
                        </a:lnSpc>
                        <a:spcBef>
                          <a:spcPts val="0"/>
                        </a:spcBef>
                        <a:spcAft>
                          <a:spcPts val="0"/>
                        </a:spcAft>
                        <a:buClrTx/>
                        <a:buSzTx/>
                        <a:buFontTx/>
                        <a:buNone/>
                        <a:tabLst/>
                        <a:defRPr/>
                      </a:pPr>
                      <a:endParaRPr lang="en-US" sz="1100" dirty="0">
                        <a:latin typeface="+mn-lt"/>
                      </a:endParaRPr>
                    </a:p>
                  </a:txBody>
                  <a:tcPr anchor="ctr"/>
                </a:tc>
                <a:tc>
                  <a:txBody>
                    <a:bodyPr/>
                    <a:lstStyle/>
                    <a:p>
                      <a:pPr algn="l" fontAlgn="b">
                        <a:buNone/>
                      </a:pPr>
                      <a:r>
                        <a:rPr lang="en-US" sz="1100" b="0" u="none" strike="noStrike" dirty="0">
                          <a:solidFill>
                            <a:srgbClr val="000000"/>
                          </a:solidFill>
                          <a:effectLst/>
                        </a:rPr>
                        <a:t>Core Platform Functions</a:t>
                      </a:r>
                      <a:endParaRPr lang="en-US" sz="1100" b="0" i="0" u="none" strike="noStrike" dirty="0">
                        <a:solidFill>
                          <a:srgbClr val="000000"/>
                        </a:solidFill>
                        <a:effectLst/>
                        <a:latin typeface="+mn-lt"/>
                      </a:endParaRPr>
                    </a:p>
                  </a:txBody>
                  <a:tcPr marL="7620" marR="7620" marT="7620" marB="0" anchor="ctr"/>
                </a:tc>
                <a:tc>
                  <a:txBody>
                    <a:bodyPr/>
                    <a:lstStyle/>
                    <a:p>
                      <a:pPr algn="ctr" fontAlgn="b">
                        <a:buNone/>
                      </a:pPr>
                      <a:r>
                        <a:rPr lang="en-US" sz="1500" b="1" u="none" strike="noStrike" dirty="0">
                          <a:solidFill>
                            <a:schemeClr val="tx1"/>
                          </a:solidFill>
                          <a:effectLst/>
                        </a:rPr>
                        <a:t>7.4</a:t>
                      </a:r>
                      <a:endParaRPr lang="en-US" sz="1500" b="1" i="0" u="none" strike="noStrike" dirty="0">
                        <a:solidFill>
                          <a:schemeClr val="tx1"/>
                        </a:solidFill>
                        <a:effectLst/>
                        <a:latin typeface="+mn-lt"/>
                      </a:endParaRPr>
                    </a:p>
                  </a:txBody>
                  <a:tcPr marL="7620" marR="7620" marT="7620" marB="0" anchor="ctr"/>
                </a:tc>
                <a:tc>
                  <a:txBody>
                    <a:bodyPr/>
                    <a:lstStyle/>
                    <a:p>
                      <a:pPr algn="ctr" fontAlgn="b">
                        <a:buNone/>
                      </a:pPr>
                      <a:r>
                        <a:rPr lang="en-US" sz="1500" b="1" u="none" strike="noStrike" dirty="0">
                          <a:solidFill>
                            <a:schemeClr val="tx1"/>
                          </a:solidFill>
                          <a:effectLst/>
                          <a:highlight>
                            <a:srgbClr val="FFFF00"/>
                          </a:highlight>
                        </a:rPr>
                        <a:t>7.6</a:t>
                      </a:r>
                      <a:endParaRPr lang="en-US" sz="1500" b="1" i="0" u="none" strike="noStrike" dirty="0">
                        <a:solidFill>
                          <a:schemeClr val="tx1"/>
                        </a:solidFill>
                        <a:effectLst/>
                        <a:highlight>
                          <a:srgbClr val="FFFF00"/>
                        </a:highlight>
                        <a:latin typeface="+mn-lt"/>
                      </a:endParaRPr>
                    </a:p>
                  </a:txBody>
                  <a:tcPr marL="7620" marR="7620" marT="7620" marB="0" anchor="ctr"/>
                </a:tc>
                <a:extLst>
                  <a:ext uri="{0D108BD9-81ED-4DB2-BD59-A6C34878D82A}">
                    <a16:rowId xmlns:a16="http://schemas.microsoft.com/office/drawing/2014/main" val="2473371250"/>
                  </a:ext>
                </a:extLst>
              </a:tr>
              <a:tr h="593689">
                <a:tc>
                  <a:txBody>
                    <a:bodyPr/>
                    <a:lstStyle/>
                    <a:p>
                      <a:pPr marL="0" marR="0" lvl="0" indent="0" algn="ctr" defTabSz="457063" rtl="0" eaLnBrk="1" fontAlgn="auto" latinLnBrk="0" hangingPunct="1">
                        <a:lnSpc>
                          <a:spcPct val="100000"/>
                        </a:lnSpc>
                        <a:spcBef>
                          <a:spcPts val="0"/>
                        </a:spcBef>
                        <a:spcAft>
                          <a:spcPts val="0"/>
                        </a:spcAft>
                        <a:buClrTx/>
                        <a:buSzTx/>
                        <a:buFontTx/>
                        <a:buNone/>
                        <a:tabLst/>
                        <a:defRPr/>
                      </a:pPr>
                      <a:r>
                        <a:rPr lang="en-US" sz="1100" dirty="0"/>
                        <a:t>Non-Functional (20%)</a:t>
                      </a:r>
                      <a:endParaRPr lang="en-US" sz="1100" dirty="0">
                        <a:latin typeface="+mn-lt"/>
                      </a:endParaRPr>
                    </a:p>
                  </a:txBody>
                  <a:tcPr anchor="ctr"/>
                </a:tc>
                <a:tc>
                  <a:txBody>
                    <a:bodyPr/>
                    <a:lstStyle/>
                    <a:p>
                      <a:pPr algn="l" fontAlgn="b">
                        <a:buNone/>
                      </a:pPr>
                      <a:r>
                        <a:rPr lang="en-US" sz="1100" b="0" u="none" strike="noStrike" dirty="0">
                          <a:solidFill>
                            <a:srgbClr val="000000"/>
                          </a:solidFill>
                          <a:effectLst/>
                        </a:rPr>
                        <a:t>Tech. Solution &amp; Arch.</a:t>
                      </a:r>
                      <a:endParaRPr lang="en-US" sz="1100" b="0" i="0" u="none" strike="noStrike" dirty="0">
                        <a:solidFill>
                          <a:srgbClr val="000000"/>
                        </a:solidFill>
                        <a:effectLst/>
                        <a:latin typeface="+mn-lt"/>
                      </a:endParaRPr>
                    </a:p>
                  </a:txBody>
                  <a:tcPr marL="7620" marR="7620" marT="7620" marB="0" anchor="ctr"/>
                </a:tc>
                <a:tc>
                  <a:txBody>
                    <a:bodyPr/>
                    <a:lstStyle/>
                    <a:p>
                      <a:pPr algn="ctr" fontAlgn="b">
                        <a:buNone/>
                      </a:pPr>
                      <a:r>
                        <a:rPr lang="en-US" sz="1500" b="1" u="none" strike="noStrike" dirty="0">
                          <a:solidFill>
                            <a:schemeClr val="tx1"/>
                          </a:solidFill>
                          <a:effectLst/>
                          <a:highlight>
                            <a:srgbClr val="FFFF00"/>
                          </a:highlight>
                        </a:rPr>
                        <a:t>7.4</a:t>
                      </a:r>
                      <a:endParaRPr lang="en-US" sz="1500" b="1" i="0" u="none" strike="noStrike" dirty="0">
                        <a:solidFill>
                          <a:schemeClr val="tx1"/>
                        </a:solidFill>
                        <a:effectLst/>
                        <a:highlight>
                          <a:srgbClr val="FFFF00"/>
                        </a:highlight>
                        <a:latin typeface="+mn-lt"/>
                      </a:endParaRPr>
                    </a:p>
                  </a:txBody>
                  <a:tcPr marL="7620" marR="7620" marT="7620" marB="0" anchor="ctr"/>
                </a:tc>
                <a:tc>
                  <a:txBody>
                    <a:bodyPr/>
                    <a:lstStyle/>
                    <a:p>
                      <a:pPr algn="ctr" fontAlgn="b">
                        <a:buNone/>
                      </a:pPr>
                      <a:r>
                        <a:rPr lang="en-US" sz="1500" b="1" u="none" strike="noStrike" dirty="0">
                          <a:solidFill>
                            <a:schemeClr val="tx1"/>
                          </a:solidFill>
                          <a:effectLst/>
                        </a:rPr>
                        <a:t>7.3</a:t>
                      </a:r>
                      <a:endParaRPr lang="en-US" sz="1500" b="1" i="0" u="none" strike="noStrike" dirty="0">
                        <a:solidFill>
                          <a:schemeClr val="tx1"/>
                        </a:solidFill>
                        <a:effectLst/>
                        <a:latin typeface="+mn-lt"/>
                      </a:endParaRPr>
                    </a:p>
                  </a:txBody>
                  <a:tcPr marL="7620" marR="7620" marT="7620" marB="0" anchor="ctr"/>
                </a:tc>
                <a:extLst>
                  <a:ext uri="{0D108BD9-81ED-4DB2-BD59-A6C34878D82A}">
                    <a16:rowId xmlns:a16="http://schemas.microsoft.com/office/drawing/2014/main" val="1437216332"/>
                  </a:ext>
                </a:extLst>
              </a:tr>
              <a:tr h="258786">
                <a:tc>
                  <a:txBody>
                    <a:bodyPr/>
                    <a:lstStyle/>
                    <a:p>
                      <a:pPr marL="0" marR="0" lvl="0" indent="0" algn="ctr" defTabSz="457063" rtl="0" eaLnBrk="1" fontAlgn="auto" latinLnBrk="0" hangingPunct="1">
                        <a:lnSpc>
                          <a:spcPct val="100000"/>
                        </a:lnSpc>
                        <a:spcBef>
                          <a:spcPts val="0"/>
                        </a:spcBef>
                        <a:spcAft>
                          <a:spcPts val="0"/>
                        </a:spcAft>
                        <a:buClrTx/>
                        <a:buSzTx/>
                        <a:buFontTx/>
                        <a:buNone/>
                        <a:tabLst/>
                        <a:defRPr/>
                      </a:pPr>
                      <a:endParaRPr lang="en-US" sz="1100" dirty="0">
                        <a:latin typeface="+mn-lt"/>
                      </a:endParaRPr>
                    </a:p>
                  </a:txBody>
                  <a:tcPr anchor="ctr"/>
                </a:tc>
                <a:tc>
                  <a:txBody>
                    <a:bodyPr/>
                    <a:lstStyle/>
                    <a:p>
                      <a:pPr algn="l" fontAlgn="b">
                        <a:buNone/>
                      </a:pPr>
                      <a:r>
                        <a:rPr lang="en-US" sz="1100" b="0" u="none" strike="noStrike" dirty="0">
                          <a:solidFill>
                            <a:srgbClr val="000000"/>
                          </a:solidFill>
                          <a:effectLst/>
                        </a:rPr>
                        <a:t>Vendor Profile</a:t>
                      </a:r>
                      <a:endParaRPr lang="en-US" sz="1100" b="0" i="0" u="none" strike="noStrike" dirty="0">
                        <a:solidFill>
                          <a:srgbClr val="000000"/>
                        </a:solidFill>
                        <a:effectLst/>
                        <a:latin typeface="+mn-lt"/>
                      </a:endParaRPr>
                    </a:p>
                  </a:txBody>
                  <a:tcPr marL="7620" marR="7620" marT="7620" marB="0" anchor="ctr"/>
                </a:tc>
                <a:tc>
                  <a:txBody>
                    <a:bodyPr/>
                    <a:lstStyle/>
                    <a:p>
                      <a:pPr algn="ctr" fontAlgn="b">
                        <a:buNone/>
                      </a:pPr>
                      <a:r>
                        <a:rPr lang="en-US" sz="1500" b="1" u="none" strike="noStrike" dirty="0">
                          <a:solidFill>
                            <a:schemeClr val="tx1"/>
                          </a:solidFill>
                          <a:effectLst/>
                        </a:rPr>
                        <a:t>7.6</a:t>
                      </a:r>
                      <a:endParaRPr lang="en-US" sz="1500" b="1" i="0" u="none" strike="noStrike" dirty="0">
                        <a:solidFill>
                          <a:schemeClr val="tx1"/>
                        </a:solidFill>
                        <a:effectLst/>
                        <a:latin typeface="+mn-lt"/>
                      </a:endParaRPr>
                    </a:p>
                  </a:txBody>
                  <a:tcPr marL="7620" marR="7620" marT="7620" marB="0" anchor="ctr"/>
                </a:tc>
                <a:tc>
                  <a:txBody>
                    <a:bodyPr/>
                    <a:lstStyle/>
                    <a:p>
                      <a:pPr algn="ctr" fontAlgn="b">
                        <a:buNone/>
                      </a:pPr>
                      <a:r>
                        <a:rPr lang="en-US" sz="1500" b="1" u="none" strike="noStrike" dirty="0">
                          <a:solidFill>
                            <a:schemeClr val="tx1"/>
                          </a:solidFill>
                          <a:effectLst/>
                          <a:highlight>
                            <a:srgbClr val="FFFF00"/>
                          </a:highlight>
                        </a:rPr>
                        <a:t>7.8</a:t>
                      </a:r>
                      <a:endParaRPr lang="en-US" sz="1500" b="1" i="0" u="none" strike="noStrike" dirty="0">
                        <a:solidFill>
                          <a:schemeClr val="tx1"/>
                        </a:solidFill>
                        <a:effectLst/>
                        <a:highlight>
                          <a:srgbClr val="FFFF00"/>
                        </a:highlight>
                        <a:latin typeface="+mn-lt"/>
                      </a:endParaRPr>
                    </a:p>
                  </a:txBody>
                  <a:tcPr marL="7620" marR="7620" marT="7620" marB="0" anchor="ctr"/>
                </a:tc>
                <a:extLst>
                  <a:ext uri="{0D108BD9-81ED-4DB2-BD59-A6C34878D82A}">
                    <a16:rowId xmlns:a16="http://schemas.microsoft.com/office/drawing/2014/main" val="573036382"/>
                  </a:ext>
                </a:extLst>
              </a:tr>
              <a:tr h="341522">
                <a:tc>
                  <a:txBody>
                    <a:bodyPr/>
                    <a:lstStyle/>
                    <a:p>
                      <a:pPr marL="0" marR="0" lvl="0" indent="0" algn="ctr" defTabSz="457063" rtl="0" eaLnBrk="1" fontAlgn="auto" latinLnBrk="0" hangingPunct="1">
                        <a:lnSpc>
                          <a:spcPct val="100000"/>
                        </a:lnSpc>
                        <a:spcBef>
                          <a:spcPts val="0"/>
                        </a:spcBef>
                        <a:spcAft>
                          <a:spcPts val="0"/>
                        </a:spcAft>
                        <a:buClrTx/>
                        <a:buSzTx/>
                        <a:buFontTx/>
                        <a:buNone/>
                        <a:tabLst/>
                        <a:defRPr/>
                      </a:pPr>
                      <a:endParaRPr lang="en-US" sz="1100" dirty="0">
                        <a:latin typeface="+mn-lt"/>
                      </a:endParaRPr>
                    </a:p>
                  </a:txBody>
                  <a:tcPr anchor="ctr"/>
                </a:tc>
                <a:tc>
                  <a:txBody>
                    <a:bodyPr/>
                    <a:lstStyle/>
                    <a:p>
                      <a:pPr marL="0" marR="0" lvl="0" indent="0" algn="l" defTabSz="914126" rtl="0" eaLnBrk="1" fontAlgn="b" latinLnBrk="0" hangingPunct="1">
                        <a:lnSpc>
                          <a:spcPct val="100000"/>
                        </a:lnSpc>
                        <a:spcBef>
                          <a:spcPts val="0"/>
                        </a:spcBef>
                        <a:spcAft>
                          <a:spcPts val="0"/>
                        </a:spcAft>
                        <a:buClrTx/>
                        <a:buSzTx/>
                        <a:buFontTx/>
                        <a:buNone/>
                        <a:tabLst/>
                        <a:defRPr/>
                      </a:pPr>
                      <a:r>
                        <a:rPr lang="en-US" sz="1100" b="0" u="none" strike="noStrike" dirty="0">
                          <a:solidFill>
                            <a:srgbClr val="000000"/>
                          </a:solidFill>
                          <a:effectLst/>
                        </a:rPr>
                        <a:t>Support Model &amp; SLA</a:t>
                      </a:r>
                      <a:endParaRPr lang="en-US" sz="1100" b="0" i="0" u="none" strike="noStrike" dirty="0">
                        <a:solidFill>
                          <a:srgbClr val="000000"/>
                        </a:solidFill>
                        <a:effectLst/>
                        <a:latin typeface="+mn-lt"/>
                      </a:endParaRPr>
                    </a:p>
                  </a:txBody>
                  <a:tcPr marL="7620" marR="7620" marT="7620" marB="0" anchor="ctr"/>
                </a:tc>
                <a:tc>
                  <a:txBody>
                    <a:bodyPr/>
                    <a:lstStyle/>
                    <a:p>
                      <a:pPr algn="ctr" fontAlgn="b">
                        <a:buNone/>
                      </a:pPr>
                      <a:r>
                        <a:rPr lang="en-US" sz="1500" b="1" u="none" strike="noStrike" dirty="0">
                          <a:solidFill>
                            <a:schemeClr val="tx1"/>
                          </a:solidFill>
                          <a:effectLst/>
                          <a:highlight>
                            <a:srgbClr val="FFFF00"/>
                          </a:highlight>
                        </a:rPr>
                        <a:t>7.2</a:t>
                      </a:r>
                      <a:endParaRPr lang="en-US" sz="1500" b="1" i="0" u="none" strike="noStrike" dirty="0">
                        <a:solidFill>
                          <a:schemeClr val="tx1"/>
                        </a:solidFill>
                        <a:effectLst/>
                        <a:highlight>
                          <a:srgbClr val="FFFF00"/>
                        </a:highlight>
                        <a:latin typeface="+mn-lt"/>
                      </a:endParaRPr>
                    </a:p>
                  </a:txBody>
                  <a:tcPr marL="7620" marR="7620" marT="7620" marB="0" anchor="ctr"/>
                </a:tc>
                <a:tc>
                  <a:txBody>
                    <a:bodyPr/>
                    <a:lstStyle/>
                    <a:p>
                      <a:pPr algn="ctr" fontAlgn="b">
                        <a:buNone/>
                      </a:pPr>
                      <a:r>
                        <a:rPr lang="en-US" sz="1500" b="1" u="none" strike="noStrike" dirty="0">
                          <a:solidFill>
                            <a:schemeClr val="tx1"/>
                          </a:solidFill>
                          <a:effectLst/>
                        </a:rPr>
                        <a:t>6.9</a:t>
                      </a:r>
                      <a:endParaRPr lang="en-US" sz="1500" b="1" i="0" u="none" strike="noStrike" dirty="0">
                        <a:solidFill>
                          <a:schemeClr val="tx1"/>
                        </a:solidFill>
                        <a:effectLst/>
                        <a:latin typeface="+mn-lt"/>
                      </a:endParaRPr>
                    </a:p>
                  </a:txBody>
                  <a:tcPr marL="7620" marR="7620" marT="7620" marB="0" anchor="ctr"/>
                </a:tc>
                <a:extLst>
                  <a:ext uri="{0D108BD9-81ED-4DB2-BD59-A6C34878D82A}">
                    <a16:rowId xmlns:a16="http://schemas.microsoft.com/office/drawing/2014/main" val="2081552807"/>
                  </a:ext>
                </a:extLst>
              </a:tr>
            </a:tbl>
          </a:graphicData>
        </a:graphic>
      </p:graphicFrame>
      <p:pic>
        <p:nvPicPr>
          <p:cNvPr id="3" name="Picture 2" descr="A blue and green logo&#10;&#10;AI-generated content may be incorrect.">
            <a:extLst>
              <a:ext uri="{FF2B5EF4-FFF2-40B4-BE49-F238E27FC236}">
                <a16:creationId xmlns:a16="http://schemas.microsoft.com/office/drawing/2014/main" id="{7153F8CB-A346-379F-02BE-EC51ACDC62BF}"/>
              </a:ext>
            </a:extLst>
          </p:cNvPr>
          <p:cNvPicPr>
            <a:picLocks noChangeAspect="1"/>
          </p:cNvPicPr>
          <p:nvPr/>
        </p:nvPicPr>
        <p:blipFill>
          <a:blip r:embed="rId4"/>
          <a:stretch>
            <a:fillRect/>
          </a:stretch>
        </p:blipFill>
        <p:spPr>
          <a:xfrm>
            <a:off x="10438776" y="1122627"/>
            <a:ext cx="671909" cy="276645"/>
          </a:xfrm>
          <a:prstGeom prst="rect">
            <a:avLst/>
          </a:prstGeom>
        </p:spPr>
      </p:pic>
      <p:pic>
        <p:nvPicPr>
          <p:cNvPr id="6" name="Picture 5" descr="A logo for a company&#10;&#10;AI-generated content may be incorrect.">
            <a:extLst>
              <a:ext uri="{FF2B5EF4-FFF2-40B4-BE49-F238E27FC236}">
                <a16:creationId xmlns:a16="http://schemas.microsoft.com/office/drawing/2014/main" id="{0B574917-2C6C-FC90-096B-FDF36EB82757}"/>
              </a:ext>
            </a:extLst>
          </p:cNvPr>
          <p:cNvPicPr>
            <a:picLocks noChangeAspect="1"/>
          </p:cNvPicPr>
          <p:nvPr/>
        </p:nvPicPr>
        <p:blipFill>
          <a:blip r:embed="rId5"/>
          <a:stretch>
            <a:fillRect/>
          </a:stretch>
        </p:blipFill>
        <p:spPr>
          <a:xfrm>
            <a:off x="11369218" y="1115449"/>
            <a:ext cx="461700" cy="283823"/>
          </a:xfrm>
          <a:prstGeom prst="rect">
            <a:avLst/>
          </a:prstGeom>
        </p:spPr>
      </p:pic>
      <p:sp>
        <p:nvSpPr>
          <p:cNvPr id="8" name="TextBox 7">
            <a:extLst>
              <a:ext uri="{FF2B5EF4-FFF2-40B4-BE49-F238E27FC236}">
                <a16:creationId xmlns:a16="http://schemas.microsoft.com/office/drawing/2014/main" id="{08EEBC62-610C-6B9A-019D-97044DF51851}"/>
              </a:ext>
            </a:extLst>
          </p:cNvPr>
          <p:cNvSpPr txBox="1"/>
          <p:nvPr/>
        </p:nvSpPr>
        <p:spPr>
          <a:xfrm>
            <a:off x="7674708" y="4336666"/>
            <a:ext cx="4311262" cy="1815882"/>
          </a:xfrm>
          <a:prstGeom prst="rect">
            <a:avLst/>
          </a:prstGeom>
          <a:noFill/>
        </p:spPr>
        <p:txBody>
          <a:bodyPr wrap="square">
            <a:spAutoFit/>
          </a:bodyPr>
          <a:lstStyle/>
          <a:p>
            <a:r>
              <a:rPr lang="en-US" sz="800" dirty="0">
                <a:solidFill>
                  <a:srgbClr val="000000"/>
                </a:solidFill>
              </a:rPr>
              <a:t>*Total Number of question: 19</a:t>
            </a:r>
          </a:p>
          <a:p>
            <a:r>
              <a:rPr lang="en-US" sz="800" dirty="0">
                <a:solidFill>
                  <a:srgbClr val="000000"/>
                </a:solidFill>
              </a:rPr>
              <a:t>*S</a:t>
            </a:r>
            <a:r>
              <a:rPr lang="en-US" sz="800" i="0" dirty="0">
                <a:solidFill>
                  <a:srgbClr val="000000"/>
                </a:solidFill>
                <a:effectLst/>
              </a:rPr>
              <a:t>core from 1 (Does Not Meet Requirement) to 10 (Exceeds Requirement)</a:t>
            </a:r>
          </a:p>
          <a:p>
            <a:endParaRPr lang="en-US" sz="800" dirty="0">
              <a:solidFill>
                <a:srgbClr val="000000"/>
              </a:solidFill>
            </a:endParaRPr>
          </a:p>
          <a:p>
            <a:r>
              <a:rPr lang="en-US" sz="800" dirty="0">
                <a:solidFill>
                  <a:srgbClr val="000000"/>
                </a:solidFill>
              </a:rPr>
              <a:t>Total Number of evaluators(PSC + PMO + Regional IT): 17</a:t>
            </a:r>
          </a:p>
          <a:p>
            <a:endParaRPr lang="en-US" sz="800" dirty="0">
              <a:solidFill>
                <a:srgbClr val="25273A"/>
              </a:solidFill>
            </a:endParaRPr>
          </a:p>
          <a:p>
            <a:r>
              <a:rPr lang="en-US" sz="800" b="1" u="sng" dirty="0">
                <a:solidFill>
                  <a:srgbClr val="25273A"/>
                </a:solidFill>
              </a:rPr>
              <a:t>By Department</a:t>
            </a:r>
          </a:p>
          <a:p>
            <a:r>
              <a:rPr lang="en-US" sz="800" dirty="0">
                <a:solidFill>
                  <a:srgbClr val="25273A"/>
                </a:solidFill>
              </a:rPr>
              <a:t>Central Mgt:		1 </a:t>
            </a:r>
          </a:p>
          <a:p>
            <a:r>
              <a:rPr lang="en-US" sz="800" dirty="0">
                <a:solidFill>
                  <a:srgbClr val="25273A"/>
                </a:solidFill>
              </a:rPr>
              <a:t>Finance:			4</a:t>
            </a:r>
          </a:p>
          <a:p>
            <a:r>
              <a:rPr lang="en-US" sz="800" dirty="0">
                <a:solidFill>
                  <a:srgbClr val="25273A"/>
                </a:solidFill>
              </a:rPr>
              <a:t>HKIT:			1</a:t>
            </a:r>
          </a:p>
          <a:p>
            <a:r>
              <a:rPr lang="en-US" sz="800" dirty="0">
                <a:solidFill>
                  <a:srgbClr val="25273A"/>
                </a:solidFill>
              </a:rPr>
              <a:t>Regional IT:		1</a:t>
            </a:r>
            <a:br>
              <a:rPr lang="en-US" sz="800" dirty="0">
                <a:solidFill>
                  <a:srgbClr val="25273A"/>
                </a:solidFill>
              </a:rPr>
            </a:br>
            <a:r>
              <a:rPr lang="en-US" sz="800" dirty="0">
                <a:solidFill>
                  <a:srgbClr val="25273A"/>
                </a:solidFill>
              </a:rPr>
              <a:t>Admin &amp; Training:		1</a:t>
            </a:r>
          </a:p>
          <a:p>
            <a:r>
              <a:rPr lang="en-US" sz="800" dirty="0">
                <a:solidFill>
                  <a:srgbClr val="25273A"/>
                </a:solidFill>
              </a:rPr>
              <a:t>Operation SPML:		5</a:t>
            </a:r>
          </a:p>
          <a:p>
            <a:r>
              <a:rPr lang="en-US" sz="800" dirty="0">
                <a:solidFill>
                  <a:srgbClr val="25273A"/>
                </a:solidFill>
              </a:rPr>
              <a:t>Operation GPML:		4 </a:t>
            </a:r>
          </a:p>
          <a:p>
            <a:endParaRPr lang="en-US" sz="800" dirty="0"/>
          </a:p>
        </p:txBody>
      </p:sp>
    </p:spTree>
    <p:extLst>
      <p:ext uri="{BB962C8B-B14F-4D97-AF65-F5344CB8AC3E}">
        <p14:creationId xmlns:p14="http://schemas.microsoft.com/office/powerpoint/2010/main" val="3480671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6193B7-DE3C-2C82-4B9C-28836633AD14}"/>
              </a:ext>
            </a:extLst>
          </p:cNvPr>
          <p:cNvSpPr>
            <a:spLocks noGrp="1"/>
          </p:cNvSpPr>
          <p:nvPr>
            <p:ph type="title"/>
          </p:nvPr>
        </p:nvSpPr>
        <p:spPr/>
        <p:txBody>
          <a:bodyPr/>
          <a:lstStyle/>
          <a:p>
            <a:r>
              <a:rPr lang="en-US" dirty="0"/>
              <a:t>Round 2 - Business &amp; Strategic Value</a:t>
            </a:r>
          </a:p>
        </p:txBody>
      </p:sp>
      <p:graphicFrame>
        <p:nvGraphicFramePr>
          <p:cNvPr id="7" name="Content Placeholder 6">
            <a:extLst>
              <a:ext uri="{FF2B5EF4-FFF2-40B4-BE49-F238E27FC236}">
                <a16:creationId xmlns:a16="http://schemas.microsoft.com/office/drawing/2014/main" id="{0E91558E-B302-3156-360D-448B711AE4E1}"/>
              </a:ext>
            </a:extLst>
          </p:cNvPr>
          <p:cNvGraphicFramePr>
            <a:graphicFrameLocks noGrp="1"/>
          </p:cNvGraphicFramePr>
          <p:nvPr>
            <p:ph idx="1"/>
            <p:extLst>
              <p:ext uri="{D42A27DB-BD31-4B8C-83A1-F6EECF244321}">
                <p14:modId xmlns:p14="http://schemas.microsoft.com/office/powerpoint/2010/main" val="1567949639"/>
              </p:ext>
            </p:extLst>
          </p:nvPr>
        </p:nvGraphicFramePr>
        <p:xfrm>
          <a:off x="245628" y="1136310"/>
          <a:ext cx="11605740" cy="4343056"/>
        </p:xfrm>
        <a:graphic>
          <a:graphicData uri="http://schemas.openxmlformats.org/drawingml/2006/table">
            <a:tbl>
              <a:tblPr firstRow="1" bandRow="1">
                <a:tableStyleId>{21E4AEA4-8DFA-4A89-87EB-49C32662AFE0}</a:tableStyleId>
              </a:tblPr>
              <a:tblGrid>
                <a:gridCol w="2944874">
                  <a:extLst>
                    <a:ext uri="{9D8B030D-6E8A-4147-A177-3AD203B41FA5}">
                      <a16:colId xmlns:a16="http://schemas.microsoft.com/office/drawing/2014/main" val="1147451195"/>
                    </a:ext>
                  </a:extLst>
                </a:gridCol>
                <a:gridCol w="5456807">
                  <a:extLst>
                    <a:ext uri="{9D8B030D-6E8A-4147-A177-3AD203B41FA5}">
                      <a16:colId xmlns:a16="http://schemas.microsoft.com/office/drawing/2014/main" val="562172384"/>
                    </a:ext>
                  </a:extLst>
                </a:gridCol>
                <a:gridCol w="1702486">
                  <a:extLst>
                    <a:ext uri="{9D8B030D-6E8A-4147-A177-3AD203B41FA5}">
                      <a16:colId xmlns:a16="http://schemas.microsoft.com/office/drawing/2014/main" val="952037842"/>
                    </a:ext>
                  </a:extLst>
                </a:gridCol>
                <a:gridCol w="1501573">
                  <a:extLst>
                    <a:ext uri="{9D8B030D-6E8A-4147-A177-3AD203B41FA5}">
                      <a16:colId xmlns:a16="http://schemas.microsoft.com/office/drawing/2014/main" val="3077366513"/>
                    </a:ext>
                  </a:extLst>
                </a:gridCol>
              </a:tblGrid>
              <a:tr h="487684">
                <a:tc>
                  <a:txBody>
                    <a:bodyPr/>
                    <a:lstStyle/>
                    <a:p>
                      <a:pPr algn="l" fontAlgn="t" latinLnBrk="0">
                        <a:buNone/>
                      </a:pPr>
                      <a:r>
                        <a:rPr lang="en-US" b="0" dirty="0">
                          <a:solidFill>
                            <a:schemeClr val="bg1"/>
                          </a:solidFill>
                          <a:effectLst/>
                        </a:rPr>
                        <a:t>Sub-Category</a:t>
                      </a:r>
                    </a:p>
                  </a:txBody>
                  <a:tcPr marL="60960" marR="60960" marT="60960" marB="60960"/>
                </a:tc>
                <a:tc>
                  <a:txBody>
                    <a:bodyPr/>
                    <a:lstStyle/>
                    <a:p>
                      <a:pPr algn="l" fontAlgn="t" latinLnBrk="0">
                        <a:buNone/>
                      </a:pPr>
                      <a:r>
                        <a:rPr lang="en-US" b="0" dirty="0">
                          <a:solidFill>
                            <a:schemeClr val="bg1"/>
                          </a:solidFill>
                          <a:effectLst/>
                        </a:rPr>
                        <a:t>Description</a:t>
                      </a:r>
                    </a:p>
                  </a:txBody>
                  <a:tcPr marL="60960" marR="60960" marT="60960" marB="60960"/>
                </a:tc>
                <a:tc>
                  <a:txBody>
                    <a:bodyPr/>
                    <a:lstStyle/>
                    <a:p>
                      <a:pPr algn="l" fontAlgn="t" latinLnBrk="0">
                        <a:buNone/>
                      </a:pPr>
                      <a:r>
                        <a:rPr lang="en-US" b="0" dirty="0" err="1">
                          <a:solidFill>
                            <a:schemeClr val="bg1"/>
                          </a:solidFill>
                          <a:effectLst/>
                        </a:rPr>
                        <a:t>Kingdee</a:t>
                      </a:r>
                      <a:endParaRPr lang="en-US" b="0" dirty="0">
                        <a:solidFill>
                          <a:schemeClr val="bg1"/>
                        </a:solidFill>
                        <a:effectLst/>
                      </a:endParaRPr>
                    </a:p>
                  </a:txBody>
                  <a:tcPr marL="60960" marR="60960" marT="60960" marB="60960"/>
                </a:tc>
                <a:tc>
                  <a:txBody>
                    <a:bodyPr/>
                    <a:lstStyle/>
                    <a:p>
                      <a:pPr algn="l" fontAlgn="t" latinLnBrk="0">
                        <a:buNone/>
                      </a:pPr>
                      <a:r>
                        <a:rPr lang="en-US" b="0" dirty="0">
                          <a:solidFill>
                            <a:schemeClr val="bg1"/>
                          </a:solidFill>
                          <a:effectLst/>
                        </a:rPr>
                        <a:t>MRI</a:t>
                      </a:r>
                    </a:p>
                  </a:txBody>
                  <a:tcPr marL="60960" marR="60960" marT="60960" marB="60960"/>
                </a:tc>
                <a:extLst>
                  <a:ext uri="{0D108BD9-81ED-4DB2-BD59-A6C34878D82A}">
                    <a16:rowId xmlns:a16="http://schemas.microsoft.com/office/drawing/2014/main" val="1521294273"/>
                  </a:ext>
                </a:extLst>
              </a:tr>
              <a:tr h="1213796">
                <a:tc>
                  <a:txBody>
                    <a:bodyPr/>
                    <a:lstStyle/>
                    <a:p>
                      <a:pPr fontAlgn="base" latinLnBrk="0">
                        <a:buNone/>
                      </a:pPr>
                      <a:r>
                        <a:rPr lang="en-US" dirty="0"/>
                        <a:t>Ease of Use &amp; Operational Efficiency</a:t>
                      </a:r>
                      <a:endParaRPr lang="en-US" dirty="0">
                        <a:effectLst/>
                      </a:endParaRPr>
                    </a:p>
                  </a:txBody>
                  <a:tcPr marL="60960" marR="60960" anchor="ctr"/>
                </a:tc>
                <a:tc>
                  <a:txBody>
                    <a:bodyPr/>
                    <a:lstStyle/>
                    <a:p>
                      <a:pPr fontAlgn="base" latinLnBrk="0">
                        <a:buNone/>
                      </a:pPr>
                      <a:r>
                        <a:rPr lang="en-US" sz="1200" dirty="0"/>
                        <a:t>Assesses whether the system offers an intuitive interface, mobile accessibility, and a streamlined onboarding process for all user groups—driving higher adoption, improving workflow efficiency, and enabling remote work, seamless scaling, and business continuity with minimal disruption.</a:t>
                      </a:r>
                      <a:endParaRPr lang="en-US" sz="1200" dirty="0">
                        <a:effectLst/>
                      </a:endParaRPr>
                    </a:p>
                  </a:txBody>
                  <a:tcPr marL="60960" marR="60960" anchor="ctr"/>
                </a:tc>
                <a:tc>
                  <a:txBody>
                    <a:bodyPr/>
                    <a:lstStyle/>
                    <a:p>
                      <a:pPr algn="ctr" fontAlgn="b">
                        <a:buNone/>
                      </a:pPr>
                      <a:r>
                        <a:rPr lang="en-US" sz="2500" b="0" i="0" u="none" strike="noStrike" dirty="0">
                          <a:solidFill>
                            <a:srgbClr val="000000"/>
                          </a:solidFill>
                          <a:effectLst/>
                          <a:highlight>
                            <a:srgbClr val="FFE94E"/>
                          </a:highlight>
                          <a:latin typeface="Aptos" panose="020B0004020202020204" pitchFamily="34" charset="0"/>
                        </a:rPr>
                        <a:t>7.75</a:t>
                      </a:r>
                    </a:p>
                  </a:txBody>
                  <a:tcPr marL="7620" marR="7620" marT="7620" marB="0" anchor="ctr"/>
                </a:tc>
                <a:tc>
                  <a:txBody>
                    <a:bodyPr/>
                    <a:lstStyle/>
                    <a:p>
                      <a:pPr algn="ctr" fontAlgn="b">
                        <a:buNone/>
                      </a:pPr>
                      <a:r>
                        <a:rPr lang="en-US" sz="2500" b="0" i="0" u="none" strike="noStrike" dirty="0">
                          <a:solidFill>
                            <a:srgbClr val="000000"/>
                          </a:solidFill>
                          <a:effectLst/>
                          <a:latin typeface="Aptos" panose="020B0004020202020204" pitchFamily="34" charset="0"/>
                        </a:rPr>
                        <a:t>7.5</a:t>
                      </a:r>
                    </a:p>
                  </a:txBody>
                  <a:tcPr marL="7620" marR="7620" marT="7620" marB="0" anchor="ctr"/>
                </a:tc>
                <a:extLst>
                  <a:ext uri="{0D108BD9-81ED-4DB2-BD59-A6C34878D82A}">
                    <a16:rowId xmlns:a16="http://schemas.microsoft.com/office/drawing/2014/main" val="1191014405"/>
                  </a:ext>
                </a:extLst>
              </a:tr>
              <a:tr h="840320">
                <a:tc>
                  <a:txBody>
                    <a:bodyPr/>
                    <a:lstStyle/>
                    <a:p>
                      <a:pPr fontAlgn="base" latinLnBrk="0">
                        <a:buNone/>
                      </a:pPr>
                      <a:r>
                        <a:rPr lang="en-US" dirty="0"/>
                        <a:t>Cost-Effectiveness</a:t>
                      </a:r>
                      <a:endParaRPr lang="en-US" dirty="0">
                        <a:effectLst/>
                      </a:endParaRPr>
                    </a:p>
                  </a:txBody>
                  <a:tcPr marL="60960" marR="60960" anchor="ctr"/>
                </a:tc>
                <a:tc>
                  <a:txBody>
                    <a:bodyPr/>
                    <a:lstStyle/>
                    <a:p>
                      <a:pPr fontAlgn="base" latinLnBrk="0">
                        <a:buNone/>
                      </a:pPr>
                      <a:r>
                        <a:rPr lang="en-US" sz="1200" dirty="0"/>
                        <a:t>Assess not just upfront costs, but also long-term return on investment—consider how the software can help minimize vacancies, cut operational costs, and boost revenue over time</a:t>
                      </a:r>
                      <a:endParaRPr lang="en-US" sz="1200" dirty="0">
                        <a:effectLst/>
                      </a:endParaRPr>
                    </a:p>
                  </a:txBody>
                  <a:tcPr marL="60960" marR="60960" anchor="ctr"/>
                </a:tc>
                <a:tc>
                  <a:txBody>
                    <a:bodyPr/>
                    <a:lstStyle/>
                    <a:p>
                      <a:pPr algn="ctr" fontAlgn="b">
                        <a:buNone/>
                      </a:pPr>
                      <a:r>
                        <a:rPr lang="en-US" sz="2500" b="0" i="0" u="none" strike="noStrike" dirty="0">
                          <a:solidFill>
                            <a:srgbClr val="000000"/>
                          </a:solidFill>
                          <a:effectLst/>
                          <a:highlight>
                            <a:srgbClr val="FFE94E"/>
                          </a:highlight>
                          <a:latin typeface="Aptos" panose="020B0004020202020204" pitchFamily="34" charset="0"/>
                        </a:rPr>
                        <a:t>9</a:t>
                      </a:r>
                    </a:p>
                  </a:txBody>
                  <a:tcPr marL="7620" marR="7620" marT="7620" marB="0" anchor="ctr"/>
                </a:tc>
                <a:tc>
                  <a:txBody>
                    <a:bodyPr/>
                    <a:lstStyle/>
                    <a:p>
                      <a:pPr algn="ctr" fontAlgn="b">
                        <a:buNone/>
                      </a:pPr>
                      <a:r>
                        <a:rPr lang="en-US" sz="2500" b="0" i="0" u="none" strike="noStrike" dirty="0">
                          <a:solidFill>
                            <a:srgbClr val="000000"/>
                          </a:solidFill>
                          <a:effectLst/>
                          <a:latin typeface="Aptos" panose="020B0004020202020204" pitchFamily="34" charset="0"/>
                        </a:rPr>
                        <a:t>6.75</a:t>
                      </a:r>
                    </a:p>
                  </a:txBody>
                  <a:tcPr marL="7620" marR="7620" marT="7620" marB="0" anchor="ctr"/>
                </a:tc>
                <a:extLst>
                  <a:ext uri="{0D108BD9-81ED-4DB2-BD59-A6C34878D82A}">
                    <a16:rowId xmlns:a16="http://schemas.microsoft.com/office/drawing/2014/main" val="3880149387"/>
                  </a:ext>
                </a:extLst>
              </a:tr>
              <a:tr h="1013206">
                <a:tc>
                  <a:txBody>
                    <a:bodyPr/>
                    <a:lstStyle/>
                    <a:p>
                      <a:pPr fontAlgn="base" latinLnBrk="0">
                        <a:buNone/>
                      </a:pPr>
                      <a:r>
                        <a:rPr lang="en-US" dirty="0">
                          <a:effectLst/>
                        </a:rPr>
                        <a:t>Regional Scalability &amp; Unified Platform</a:t>
                      </a:r>
                    </a:p>
                  </a:txBody>
                  <a:tcPr marL="60960" marR="60960" anchor="ctr"/>
                </a:tc>
                <a:tc>
                  <a:txBody>
                    <a:bodyPr/>
                    <a:lstStyle/>
                    <a:p>
                      <a:pPr fontAlgn="base" latinLnBrk="0">
                        <a:buNone/>
                      </a:pPr>
                      <a:r>
                        <a:rPr lang="en-US" sz="1200" b="0" kern="1200" dirty="0">
                          <a:solidFill>
                            <a:schemeClr val="dk1"/>
                          </a:solidFill>
                          <a:effectLst/>
                        </a:rPr>
                        <a:t>Assesses the PMS’s ability to support Savills’ business growth, cross-border operations, and a consolidated view of property portfolios in Hong Kong, China, and APAC.</a:t>
                      </a:r>
                      <a:endParaRPr lang="en-US" sz="1200" dirty="0">
                        <a:effectLst/>
                      </a:endParaRPr>
                    </a:p>
                  </a:txBody>
                  <a:tcPr marL="60960" marR="60960" anchor="ctr"/>
                </a:tc>
                <a:tc>
                  <a:txBody>
                    <a:bodyPr/>
                    <a:lstStyle/>
                    <a:p>
                      <a:pPr algn="ctr" fontAlgn="b">
                        <a:buNone/>
                      </a:pPr>
                      <a:r>
                        <a:rPr lang="en-US" sz="2500" b="0" i="0" u="none" strike="noStrike" dirty="0">
                          <a:solidFill>
                            <a:srgbClr val="000000"/>
                          </a:solidFill>
                          <a:effectLst/>
                          <a:highlight>
                            <a:srgbClr val="FFE94E"/>
                          </a:highlight>
                          <a:latin typeface="Aptos" panose="020B0004020202020204" pitchFamily="34" charset="0"/>
                        </a:rPr>
                        <a:t>8.75</a:t>
                      </a:r>
                    </a:p>
                  </a:txBody>
                  <a:tcPr marL="7620" marR="7620" marT="7620" marB="0" anchor="ctr"/>
                </a:tc>
                <a:tc>
                  <a:txBody>
                    <a:bodyPr/>
                    <a:lstStyle/>
                    <a:p>
                      <a:pPr algn="ctr" fontAlgn="b">
                        <a:buNone/>
                      </a:pPr>
                      <a:r>
                        <a:rPr lang="en-US" sz="2500" b="0" i="0" u="none" strike="noStrike" dirty="0">
                          <a:solidFill>
                            <a:srgbClr val="000000"/>
                          </a:solidFill>
                          <a:effectLst/>
                          <a:latin typeface="Aptos" panose="020B0004020202020204" pitchFamily="34" charset="0"/>
                        </a:rPr>
                        <a:t>7.75</a:t>
                      </a:r>
                    </a:p>
                  </a:txBody>
                  <a:tcPr marL="7620" marR="7620" marT="7620" marB="0" anchor="ctr"/>
                </a:tc>
                <a:extLst>
                  <a:ext uri="{0D108BD9-81ED-4DB2-BD59-A6C34878D82A}">
                    <a16:rowId xmlns:a16="http://schemas.microsoft.com/office/drawing/2014/main" val="426676900"/>
                  </a:ext>
                </a:extLst>
              </a:tr>
              <a:tr h="788050">
                <a:tc>
                  <a:txBody>
                    <a:bodyPr/>
                    <a:lstStyle/>
                    <a:p>
                      <a:pPr fontAlgn="base" latinLnBrk="0">
                        <a:buNone/>
                      </a:pPr>
                      <a:r>
                        <a:rPr lang="en-US" dirty="0">
                          <a:effectLst/>
                        </a:rPr>
                        <a:t>Strategic Alignment</a:t>
                      </a:r>
                    </a:p>
                  </a:txBody>
                  <a:tcPr marL="60960" marR="60960" anchor="ctr"/>
                </a:tc>
                <a:tc>
                  <a:txBody>
                    <a:bodyPr/>
                    <a:lstStyle/>
                    <a:p>
                      <a:pPr fontAlgn="base" latinLnBrk="0">
                        <a:buNone/>
                      </a:pPr>
                      <a:r>
                        <a:rPr lang="en-US" sz="1200" dirty="0"/>
                        <a:t>Maps the vendor vision to Savills' digital transformation roadmap by standardizing workflows, enabling data-driven decision making</a:t>
                      </a:r>
                      <a:endParaRPr lang="en-US" sz="1200" dirty="0">
                        <a:effectLst/>
                      </a:endParaRPr>
                    </a:p>
                  </a:txBody>
                  <a:tcPr marL="60960" marR="60960" anchor="ctr"/>
                </a:tc>
                <a:tc>
                  <a:txBody>
                    <a:bodyPr/>
                    <a:lstStyle/>
                    <a:p>
                      <a:pPr algn="ctr" fontAlgn="b">
                        <a:buNone/>
                      </a:pPr>
                      <a:r>
                        <a:rPr lang="en-US" sz="2500" b="0" i="0" u="none" strike="noStrike" dirty="0">
                          <a:solidFill>
                            <a:srgbClr val="000000"/>
                          </a:solidFill>
                          <a:effectLst/>
                          <a:highlight>
                            <a:srgbClr val="FFE94E"/>
                          </a:highlight>
                          <a:latin typeface="Aptos" panose="020B0004020202020204" pitchFamily="34" charset="0"/>
                        </a:rPr>
                        <a:t>8.25</a:t>
                      </a:r>
                    </a:p>
                  </a:txBody>
                  <a:tcPr marL="7620" marR="7620" marT="7620" marB="0" anchor="ctr"/>
                </a:tc>
                <a:tc>
                  <a:txBody>
                    <a:bodyPr/>
                    <a:lstStyle/>
                    <a:p>
                      <a:pPr algn="ctr" fontAlgn="b">
                        <a:buNone/>
                      </a:pPr>
                      <a:r>
                        <a:rPr lang="en-US" sz="2500" b="0" i="0" u="none" strike="noStrike" dirty="0">
                          <a:solidFill>
                            <a:srgbClr val="000000"/>
                          </a:solidFill>
                          <a:effectLst/>
                          <a:latin typeface="Aptos" panose="020B0004020202020204" pitchFamily="34" charset="0"/>
                        </a:rPr>
                        <a:t>7.75</a:t>
                      </a:r>
                    </a:p>
                  </a:txBody>
                  <a:tcPr marL="7620" marR="7620" marT="7620" marB="0" anchor="ctr"/>
                </a:tc>
                <a:extLst>
                  <a:ext uri="{0D108BD9-81ED-4DB2-BD59-A6C34878D82A}">
                    <a16:rowId xmlns:a16="http://schemas.microsoft.com/office/drawing/2014/main" val="307323589"/>
                  </a:ext>
                </a:extLst>
              </a:tr>
            </a:tbl>
          </a:graphicData>
        </a:graphic>
      </p:graphicFrame>
      <p:sp>
        <p:nvSpPr>
          <p:cNvPr id="4" name="Footer Placeholder 3">
            <a:extLst>
              <a:ext uri="{FF2B5EF4-FFF2-40B4-BE49-F238E27FC236}">
                <a16:creationId xmlns:a16="http://schemas.microsoft.com/office/drawing/2014/main" id="{59A7A7BF-0EFB-F537-685E-8C9F078BCCE6}"/>
              </a:ext>
            </a:extLst>
          </p:cNvPr>
          <p:cNvSpPr>
            <a:spLocks noGrp="1"/>
          </p:cNvSpPr>
          <p:nvPr>
            <p:ph type="ftr" sz="quarter" idx="11"/>
          </p:nvPr>
        </p:nvSpPr>
        <p:spPr/>
        <p:txBody>
          <a:bodyPr/>
          <a:lstStyle/>
          <a:p>
            <a:r>
              <a:rPr lang="en-US"/>
              <a:t>
              </a:t>
            </a:r>
          </a:p>
        </p:txBody>
      </p:sp>
      <p:sp>
        <p:nvSpPr>
          <p:cNvPr id="5" name="Slide Number Placeholder 4">
            <a:extLst>
              <a:ext uri="{FF2B5EF4-FFF2-40B4-BE49-F238E27FC236}">
                <a16:creationId xmlns:a16="http://schemas.microsoft.com/office/drawing/2014/main" id="{A2EB0894-3582-5BA1-0720-0E227ED1906D}"/>
              </a:ext>
            </a:extLst>
          </p:cNvPr>
          <p:cNvSpPr>
            <a:spLocks noGrp="1"/>
          </p:cNvSpPr>
          <p:nvPr>
            <p:ph type="sldNum" sz="quarter" idx="12"/>
          </p:nvPr>
        </p:nvSpPr>
        <p:spPr/>
        <p:txBody>
          <a:bodyPr/>
          <a:lstStyle/>
          <a:p>
            <a:fld id="{CC057153-B650-4DEB-B370-79DDCFDCE934}" type="slidenum">
              <a:rPr lang="en-US" smtClean="0"/>
              <a:t>15</a:t>
            </a:fld>
            <a:endParaRPr lang="en-US"/>
          </a:p>
        </p:txBody>
      </p:sp>
      <p:sp>
        <p:nvSpPr>
          <p:cNvPr id="3" name="TextBox 2">
            <a:extLst>
              <a:ext uri="{FF2B5EF4-FFF2-40B4-BE49-F238E27FC236}">
                <a16:creationId xmlns:a16="http://schemas.microsoft.com/office/drawing/2014/main" id="{1045560A-BDDA-B184-2EBB-29509C31CB51}"/>
              </a:ext>
            </a:extLst>
          </p:cNvPr>
          <p:cNvSpPr txBox="1"/>
          <p:nvPr/>
        </p:nvSpPr>
        <p:spPr>
          <a:xfrm>
            <a:off x="285698" y="5526761"/>
            <a:ext cx="4269049" cy="1446550"/>
          </a:xfrm>
          <a:prstGeom prst="rect">
            <a:avLst/>
          </a:prstGeom>
          <a:noFill/>
        </p:spPr>
        <p:txBody>
          <a:bodyPr wrap="square">
            <a:spAutoFit/>
          </a:bodyPr>
          <a:lstStyle/>
          <a:p>
            <a:r>
              <a:rPr lang="en-US" sz="800" dirty="0">
                <a:solidFill>
                  <a:srgbClr val="000000"/>
                </a:solidFill>
              </a:rPr>
              <a:t>*S</a:t>
            </a:r>
            <a:r>
              <a:rPr lang="en-US" sz="800" i="0" dirty="0">
                <a:solidFill>
                  <a:srgbClr val="000000"/>
                </a:solidFill>
                <a:effectLst/>
              </a:rPr>
              <a:t>core:  </a:t>
            </a:r>
          </a:p>
          <a:p>
            <a:r>
              <a:rPr lang="en-US" sz="800" b="1" dirty="0"/>
              <a:t>10 – Fully aligned:</a:t>
            </a:r>
            <a:r>
              <a:rPr lang="en-US" sz="800" dirty="0"/>
              <a:t> Perfectly matches and enables Savills’ long-term priorities and business strategy with clear, documented benefits.</a:t>
            </a:r>
          </a:p>
          <a:p>
            <a:r>
              <a:rPr lang="en-US" sz="800" b="1" dirty="0"/>
              <a:t>5 – Moderately aligned:</a:t>
            </a:r>
            <a:r>
              <a:rPr lang="en-US" sz="800" dirty="0"/>
              <a:t> Meets minimum criteria with mixed relevance to Savills’ future needs and only partial strategic fit.</a:t>
            </a:r>
          </a:p>
          <a:p>
            <a:r>
              <a:rPr lang="en-US" sz="800" b="1" dirty="0"/>
              <a:t>1 – Not aligned:</a:t>
            </a:r>
            <a:r>
              <a:rPr lang="en-US" sz="800" dirty="0"/>
              <a:t> Does not reflect Savills’ business direction or strategic objectives; major shortcomings.</a:t>
            </a:r>
          </a:p>
          <a:p>
            <a:endParaRPr lang="en-US" sz="800" dirty="0">
              <a:solidFill>
                <a:srgbClr val="000000"/>
              </a:solidFill>
            </a:endParaRPr>
          </a:p>
          <a:p>
            <a:r>
              <a:rPr lang="en-US" sz="800" dirty="0">
                <a:solidFill>
                  <a:srgbClr val="000000"/>
                </a:solidFill>
              </a:rPr>
              <a:t>Total Number of evaluators(PSC): 6</a:t>
            </a:r>
          </a:p>
          <a:p>
            <a:endParaRPr lang="en-US" sz="800" dirty="0">
              <a:solidFill>
                <a:srgbClr val="25273A"/>
              </a:solidFill>
            </a:endParaRPr>
          </a:p>
          <a:p>
            <a:endParaRPr lang="en-US" sz="800" dirty="0"/>
          </a:p>
        </p:txBody>
      </p:sp>
      <p:sp>
        <p:nvSpPr>
          <p:cNvPr id="6" name="TextBox 5">
            <a:extLst>
              <a:ext uri="{FF2B5EF4-FFF2-40B4-BE49-F238E27FC236}">
                <a16:creationId xmlns:a16="http://schemas.microsoft.com/office/drawing/2014/main" id="{01F95C24-DBB2-B9E7-940D-A98D340B60B6}"/>
              </a:ext>
            </a:extLst>
          </p:cNvPr>
          <p:cNvSpPr txBox="1"/>
          <p:nvPr/>
        </p:nvSpPr>
        <p:spPr>
          <a:xfrm>
            <a:off x="4641422" y="5653431"/>
            <a:ext cx="4269049" cy="954107"/>
          </a:xfrm>
          <a:prstGeom prst="rect">
            <a:avLst/>
          </a:prstGeom>
          <a:noFill/>
        </p:spPr>
        <p:txBody>
          <a:bodyPr wrap="square">
            <a:spAutoFit/>
          </a:bodyPr>
          <a:lstStyle/>
          <a:p>
            <a:r>
              <a:rPr lang="en-US" sz="800" b="1" u="sng" dirty="0">
                <a:solidFill>
                  <a:srgbClr val="25273A"/>
                </a:solidFill>
              </a:rPr>
              <a:t>By Department</a:t>
            </a:r>
          </a:p>
          <a:p>
            <a:r>
              <a:rPr lang="en-US" sz="800" dirty="0">
                <a:solidFill>
                  <a:srgbClr val="25273A"/>
                </a:solidFill>
              </a:rPr>
              <a:t>Central Mgt:		1 </a:t>
            </a:r>
          </a:p>
          <a:p>
            <a:r>
              <a:rPr lang="en-US" sz="800" dirty="0">
                <a:solidFill>
                  <a:srgbClr val="25273A"/>
                </a:solidFill>
              </a:rPr>
              <a:t>Finance:			1</a:t>
            </a:r>
          </a:p>
          <a:p>
            <a:r>
              <a:rPr lang="en-US" sz="800" dirty="0">
                <a:solidFill>
                  <a:srgbClr val="25273A"/>
                </a:solidFill>
              </a:rPr>
              <a:t>HKIT:			1</a:t>
            </a:r>
          </a:p>
          <a:p>
            <a:r>
              <a:rPr lang="en-US" sz="800" dirty="0">
                <a:solidFill>
                  <a:srgbClr val="25273A"/>
                </a:solidFill>
              </a:rPr>
              <a:t>Operation SPML:		1</a:t>
            </a:r>
          </a:p>
          <a:p>
            <a:r>
              <a:rPr lang="en-US" sz="800" dirty="0">
                <a:solidFill>
                  <a:srgbClr val="25273A"/>
                </a:solidFill>
              </a:rPr>
              <a:t>Operation GPML:		2 </a:t>
            </a:r>
          </a:p>
          <a:p>
            <a:endParaRPr lang="en-US" sz="800" dirty="0"/>
          </a:p>
        </p:txBody>
      </p:sp>
    </p:spTree>
    <p:extLst>
      <p:ext uri="{BB962C8B-B14F-4D97-AF65-F5344CB8AC3E}">
        <p14:creationId xmlns:p14="http://schemas.microsoft.com/office/powerpoint/2010/main" val="30273091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490D39-955A-96D7-5A0A-A328B5CC9FAB}"/>
            </a:ext>
          </a:extLst>
        </p:cNvPr>
        <p:cNvGrpSpPr/>
        <p:nvPr/>
      </p:nvGrpSpPr>
      <p:grpSpPr>
        <a:xfrm>
          <a:off x="0" y="0"/>
          <a:ext cx="0" cy="0"/>
          <a:chOff x="0" y="0"/>
          <a:chExt cx="0" cy="0"/>
        </a:xfrm>
      </p:grpSpPr>
      <p:graphicFrame>
        <p:nvGraphicFramePr>
          <p:cNvPr id="7" name="Table Placeholder 6">
            <a:extLst>
              <a:ext uri="{FF2B5EF4-FFF2-40B4-BE49-F238E27FC236}">
                <a16:creationId xmlns:a16="http://schemas.microsoft.com/office/drawing/2014/main" id="{B661F7EF-9560-DB96-E752-DC3DD99FF152}"/>
              </a:ext>
            </a:extLst>
          </p:cNvPr>
          <p:cNvGraphicFramePr>
            <a:graphicFrameLocks noGrp="1"/>
          </p:cNvGraphicFramePr>
          <p:nvPr>
            <p:ph type="tbl" sz="quarter" idx="34"/>
            <p:extLst>
              <p:ext uri="{D42A27DB-BD31-4B8C-83A1-F6EECF244321}">
                <p14:modId xmlns:p14="http://schemas.microsoft.com/office/powerpoint/2010/main" val="3211647998"/>
              </p:ext>
            </p:extLst>
          </p:nvPr>
        </p:nvGraphicFramePr>
        <p:xfrm>
          <a:off x="330567" y="1059567"/>
          <a:ext cx="11637334" cy="5521814"/>
        </p:xfrm>
        <a:graphic>
          <a:graphicData uri="http://schemas.openxmlformats.org/drawingml/2006/table">
            <a:tbl>
              <a:tblPr firstRow="1" bandRow="1">
                <a:tableStyleId>{21E4AEA4-8DFA-4A89-87EB-49C32662AFE0}</a:tableStyleId>
              </a:tblPr>
              <a:tblGrid>
                <a:gridCol w="1543609">
                  <a:extLst>
                    <a:ext uri="{9D8B030D-6E8A-4147-A177-3AD203B41FA5}">
                      <a16:colId xmlns:a16="http://schemas.microsoft.com/office/drawing/2014/main" val="1820327865"/>
                    </a:ext>
                  </a:extLst>
                </a:gridCol>
                <a:gridCol w="2114691">
                  <a:extLst>
                    <a:ext uri="{9D8B030D-6E8A-4147-A177-3AD203B41FA5}">
                      <a16:colId xmlns:a16="http://schemas.microsoft.com/office/drawing/2014/main" val="3240985477"/>
                    </a:ext>
                  </a:extLst>
                </a:gridCol>
                <a:gridCol w="1127419">
                  <a:extLst>
                    <a:ext uri="{9D8B030D-6E8A-4147-A177-3AD203B41FA5}">
                      <a16:colId xmlns:a16="http://schemas.microsoft.com/office/drawing/2014/main" val="1935837561"/>
                    </a:ext>
                  </a:extLst>
                </a:gridCol>
                <a:gridCol w="984445">
                  <a:extLst>
                    <a:ext uri="{9D8B030D-6E8A-4147-A177-3AD203B41FA5}">
                      <a16:colId xmlns:a16="http://schemas.microsoft.com/office/drawing/2014/main" val="2967965272"/>
                    </a:ext>
                  </a:extLst>
                </a:gridCol>
                <a:gridCol w="5867170">
                  <a:extLst>
                    <a:ext uri="{9D8B030D-6E8A-4147-A177-3AD203B41FA5}">
                      <a16:colId xmlns:a16="http://schemas.microsoft.com/office/drawing/2014/main" val="1992623372"/>
                    </a:ext>
                  </a:extLst>
                </a:gridCol>
              </a:tblGrid>
              <a:tr h="414817">
                <a:tc>
                  <a:txBody>
                    <a:bodyPr/>
                    <a:lstStyle/>
                    <a:p>
                      <a:pPr algn="l">
                        <a:buNone/>
                      </a:pPr>
                      <a:r>
                        <a:rPr lang="en-US" b="1" dirty="0">
                          <a:effectLst/>
                        </a:rPr>
                        <a:t>Category</a:t>
                      </a:r>
                    </a:p>
                  </a:txBody>
                  <a:tcPr marL="60960" marR="60960" marT="60960" marB="60960" anchor="ctr"/>
                </a:tc>
                <a:tc>
                  <a:txBody>
                    <a:bodyPr/>
                    <a:lstStyle/>
                    <a:p>
                      <a:pPr algn="l">
                        <a:buNone/>
                      </a:pPr>
                      <a:r>
                        <a:rPr lang="en-US" b="1">
                          <a:effectLst/>
                        </a:rPr>
                        <a:t>Sub-Category</a:t>
                      </a:r>
                    </a:p>
                  </a:txBody>
                  <a:tcPr marL="60960" marR="60960" marT="60960" marB="60960" anchor="ctr"/>
                </a:tc>
                <a:tc>
                  <a:txBody>
                    <a:bodyPr/>
                    <a:lstStyle/>
                    <a:p>
                      <a:pPr algn="l">
                        <a:buNone/>
                      </a:pPr>
                      <a:r>
                        <a:rPr lang="en-US" b="1" dirty="0" err="1">
                          <a:effectLst/>
                        </a:rPr>
                        <a:t>Kingdee</a:t>
                      </a:r>
                      <a:endParaRPr lang="en-US" b="1" dirty="0">
                        <a:effectLst/>
                      </a:endParaRPr>
                    </a:p>
                  </a:txBody>
                  <a:tcPr marL="60960" marR="60960" marT="60960" marB="60960" anchor="ctr"/>
                </a:tc>
                <a:tc>
                  <a:txBody>
                    <a:bodyPr/>
                    <a:lstStyle/>
                    <a:p>
                      <a:pPr algn="l">
                        <a:buNone/>
                      </a:pPr>
                      <a:r>
                        <a:rPr lang="en-US" b="1" dirty="0">
                          <a:effectLst/>
                        </a:rPr>
                        <a:t>MRI</a:t>
                      </a:r>
                    </a:p>
                  </a:txBody>
                  <a:tcPr marL="60960" marR="60960" marT="60960" marB="60960" anchor="ctr"/>
                </a:tc>
                <a:tc>
                  <a:txBody>
                    <a:bodyPr/>
                    <a:lstStyle/>
                    <a:p>
                      <a:pPr algn="l">
                        <a:buNone/>
                      </a:pPr>
                      <a:r>
                        <a:rPr lang="en-US" b="1" dirty="0">
                          <a:effectLst/>
                        </a:rPr>
                        <a:t>Comment</a:t>
                      </a:r>
                    </a:p>
                  </a:txBody>
                  <a:tcPr marL="60960" marR="60960" marT="60960" marB="60960" anchor="ctr"/>
                </a:tc>
                <a:extLst>
                  <a:ext uri="{0D108BD9-81ED-4DB2-BD59-A6C34878D82A}">
                    <a16:rowId xmlns:a16="http://schemas.microsoft.com/office/drawing/2014/main" val="2271471006"/>
                  </a:ext>
                </a:extLst>
              </a:tr>
              <a:tr h="654344">
                <a:tc>
                  <a:txBody>
                    <a:bodyPr/>
                    <a:lstStyle/>
                    <a:p>
                      <a:pPr algn="l">
                        <a:buNone/>
                      </a:pPr>
                      <a:r>
                        <a:rPr lang="en-US" sz="1500" dirty="0">
                          <a:effectLst/>
                        </a:rPr>
                        <a:t>Strategic &amp; Business</a:t>
                      </a:r>
                    </a:p>
                  </a:txBody>
                  <a:tcPr marL="60960" marR="60960" marT="60960" marB="60960" anchor="ctr"/>
                </a:tc>
                <a:tc>
                  <a:txBody>
                    <a:bodyPr/>
                    <a:lstStyle/>
                    <a:p>
                      <a:pPr algn="l">
                        <a:buNone/>
                      </a:pPr>
                      <a:r>
                        <a:rPr lang="en-US" sz="1500" dirty="0">
                          <a:effectLst/>
                        </a:rPr>
                        <a:t>Regional Strategy</a:t>
                      </a:r>
                    </a:p>
                  </a:txBody>
                  <a:tcPr marL="60960" marR="60960" marT="60960" marB="60960" anchor="ctr"/>
                </a:tc>
                <a:tc>
                  <a:txBody>
                    <a:bodyPr/>
                    <a:lstStyle/>
                    <a:p>
                      <a:pPr algn="ctr">
                        <a:buNone/>
                      </a:pPr>
                      <a:r>
                        <a:rPr lang="en-US" dirty="0">
                          <a:effectLst/>
                        </a:rPr>
                        <a:t>✓</a:t>
                      </a:r>
                    </a:p>
                  </a:txBody>
                  <a:tcPr marL="60960" marR="60960" marT="60960" marB="60960" anchor="ctr"/>
                </a:tc>
                <a:tc>
                  <a:txBody>
                    <a:bodyPr/>
                    <a:lstStyle/>
                    <a:p>
                      <a:pPr algn="l">
                        <a:buNone/>
                      </a:pPr>
                      <a:endParaRPr lang="en-US" dirty="0">
                        <a:effectLst/>
                      </a:endParaRPr>
                    </a:p>
                  </a:txBody>
                  <a:tcPr marL="60960" marR="60960" marT="60960" marB="60960" anchor="ctr"/>
                </a:tc>
                <a:tc>
                  <a:txBody>
                    <a:bodyPr/>
                    <a:lstStyle/>
                    <a:p>
                      <a:pPr algn="l">
                        <a:buNone/>
                      </a:pPr>
                      <a:r>
                        <a:rPr lang="en-US" sz="1100" dirty="0" err="1">
                          <a:effectLst/>
                        </a:rPr>
                        <a:t>Kingdee's</a:t>
                      </a:r>
                      <a:r>
                        <a:rPr lang="en-US" sz="1100" dirty="0">
                          <a:effectLst/>
                        </a:rPr>
                        <a:t> proven success in </a:t>
                      </a:r>
                      <a:r>
                        <a:rPr lang="en-US" sz="1100" b="1" dirty="0">
                          <a:effectLst/>
                        </a:rPr>
                        <a:t>Savills China </a:t>
                      </a:r>
                      <a:r>
                        <a:rPr lang="en-US" sz="1100" dirty="0">
                          <a:effectLst/>
                        </a:rPr>
                        <a:t>offers </a:t>
                      </a:r>
                      <a:r>
                        <a:rPr lang="en-US" sz="1100" b="1" dirty="0">
                          <a:effectLst/>
                        </a:rPr>
                        <a:t>strong regional synergies and standardization, </a:t>
                      </a:r>
                      <a:r>
                        <a:rPr lang="en-US" sz="1100" dirty="0">
                          <a:effectLst/>
                        </a:rPr>
                        <a:t>while MRI's fragmented solution lacks synergies with JP &amp; ANZ deployments.</a:t>
                      </a:r>
                    </a:p>
                  </a:txBody>
                  <a:tcPr marL="60960" marR="60960" marT="60960" marB="60960" anchor="ctr"/>
                </a:tc>
                <a:extLst>
                  <a:ext uri="{0D108BD9-81ED-4DB2-BD59-A6C34878D82A}">
                    <a16:rowId xmlns:a16="http://schemas.microsoft.com/office/drawing/2014/main" val="2204752327"/>
                  </a:ext>
                </a:extLst>
              </a:tr>
              <a:tr h="654344">
                <a:tc>
                  <a:txBody>
                    <a:bodyPr/>
                    <a:lstStyle/>
                    <a:p>
                      <a:pPr algn="l">
                        <a:buNone/>
                      </a:pPr>
                      <a:endParaRPr lang="en-US" sz="1500" dirty="0">
                        <a:effectLst/>
                      </a:endParaRPr>
                    </a:p>
                  </a:txBody>
                  <a:tcPr marL="60960" marR="60960" marT="60960" marB="60960" anchor="ctr"/>
                </a:tc>
                <a:tc>
                  <a:txBody>
                    <a:bodyPr/>
                    <a:lstStyle/>
                    <a:p>
                      <a:pPr algn="l">
                        <a:buNone/>
                      </a:pPr>
                      <a:r>
                        <a:rPr lang="en-US" sz="1500" dirty="0">
                          <a:effectLst/>
                        </a:rPr>
                        <a:t>Innovation &amp; Commercial Value</a:t>
                      </a:r>
                    </a:p>
                  </a:txBody>
                  <a:tcPr marL="60960" marR="60960" marT="60960" marB="60960" anchor="ctr"/>
                </a:tc>
                <a:tc>
                  <a:txBody>
                    <a:bodyPr/>
                    <a:lstStyle/>
                    <a:p>
                      <a:pPr algn="ctr">
                        <a:buNone/>
                      </a:pPr>
                      <a:r>
                        <a:rPr lang="en-US" dirty="0">
                          <a:effectLst/>
                        </a:rPr>
                        <a:t>✓</a:t>
                      </a:r>
                    </a:p>
                  </a:txBody>
                  <a:tcPr marL="60960" marR="60960" marT="60960" marB="60960" anchor="ctr"/>
                </a:tc>
                <a:tc>
                  <a:txBody>
                    <a:bodyPr/>
                    <a:lstStyle/>
                    <a:p>
                      <a:pPr algn="l">
                        <a:buNone/>
                      </a:pPr>
                      <a:endParaRPr lang="en-US" dirty="0">
                        <a:effectLst/>
                      </a:endParaRPr>
                    </a:p>
                  </a:txBody>
                  <a:tcPr marL="60960" marR="60960" marT="60960" marB="60960" anchor="ctr"/>
                </a:tc>
                <a:tc>
                  <a:txBody>
                    <a:bodyPr/>
                    <a:lstStyle/>
                    <a:p>
                      <a:pPr algn="l">
                        <a:buNone/>
                      </a:pPr>
                      <a:r>
                        <a:rPr lang="en-US" sz="1100" dirty="0" err="1">
                          <a:effectLst/>
                        </a:rPr>
                        <a:t>Kingdee</a:t>
                      </a:r>
                      <a:r>
                        <a:rPr lang="en-US" sz="1100" dirty="0">
                          <a:effectLst/>
                        </a:rPr>
                        <a:t> delivers a more holistic ERP solution with a </a:t>
                      </a:r>
                      <a:r>
                        <a:rPr lang="en-US" sz="1100" b="1" dirty="0">
                          <a:effectLst/>
                        </a:rPr>
                        <a:t>strong roadmap and proven cost savings in the region</a:t>
                      </a:r>
                      <a:r>
                        <a:rPr lang="en-US" sz="1100" dirty="0">
                          <a:effectLst/>
                        </a:rPr>
                        <a:t>, whereas MRI presents high investment with performance risks and uncertain returns .</a:t>
                      </a:r>
                    </a:p>
                  </a:txBody>
                  <a:tcPr marL="60960" marR="60960" marT="60960" marB="60960" anchor="ctr"/>
                </a:tc>
                <a:extLst>
                  <a:ext uri="{0D108BD9-81ED-4DB2-BD59-A6C34878D82A}">
                    <a16:rowId xmlns:a16="http://schemas.microsoft.com/office/drawing/2014/main" val="2398132545"/>
                  </a:ext>
                </a:extLst>
              </a:tr>
              <a:tr h="712943">
                <a:tc>
                  <a:txBody>
                    <a:bodyPr/>
                    <a:lstStyle/>
                    <a:p>
                      <a:pPr algn="l">
                        <a:buNone/>
                      </a:pPr>
                      <a:r>
                        <a:rPr lang="en-US" sz="1500">
                          <a:effectLst/>
                        </a:rPr>
                        <a:t>Functional</a:t>
                      </a:r>
                    </a:p>
                  </a:txBody>
                  <a:tcPr marL="60960" marR="60960" marT="60960" marB="60960" anchor="ctr"/>
                </a:tc>
                <a:tc>
                  <a:txBody>
                    <a:bodyPr/>
                    <a:lstStyle/>
                    <a:p>
                      <a:pPr algn="l">
                        <a:buNone/>
                      </a:pPr>
                      <a:r>
                        <a:rPr lang="en-US" sz="1500" dirty="0">
                          <a:effectLst/>
                        </a:rPr>
                        <a:t>Module integration (PM &amp; Procurement)</a:t>
                      </a:r>
                    </a:p>
                  </a:txBody>
                  <a:tcPr marL="60960" marR="60960" marT="60960" marB="60960" anchor="ctr"/>
                </a:tc>
                <a:tc>
                  <a:txBody>
                    <a:bodyPr/>
                    <a:lstStyle/>
                    <a:p>
                      <a:pPr algn="ctr">
                        <a:buNone/>
                      </a:pPr>
                      <a:r>
                        <a:rPr lang="en-US" dirty="0">
                          <a:effectLst/>
                        </a:rPr>
                        <a:t>✓</a:t>
                      </a:r>
                    </a:p>
                  </a:txBody>
                  <a:tcPr marL="60960" marR="60960" marT="60960" marB="60960" anchor="ctr"/>
                </a:tc>
                <a:tc>
                  <a:txBody>
                    <a:bodyPr/>
                    <a:lstStyle/>
                    <a:p>
                      <a:pPr algn="l">
                        <a:buNone/>
                      </a:pPr>
                      <a:endParaRPr lang="en-US">
                        <a:effectLst/>
                      </a:endParaRPr>
                    </a:p>
                  </a:txBody>
                  <a:tcPr marL="60960" marR="60960" marT="60960" marB="60960" anchor="ctr"/>
                </a:tc>
                <a:tc>
                  <a:txBody>
                    <a:bodyPr/>
                    <a:lstStyle/>
                    <a:p>
                      <a:pPr algn="l">
                        <a:buNone/>
                      </a:pPr>
                      <a:r>
                        <a:rPr lang="en-US" sz="1100" dirty="0" err="1">
                          <a:effectLst/>
                        </a:rPr>
                        <a:t>Kingdee</a:t>
                      </a:r>
                      <a:r>
                        <a:rPr lang="en-US" sz="1100" dirty="0">
                          <a:effectLst/>
                        </a:rPr>
                        <a:t> offers integrated modules on the </a:t>
                      </a:r>
                      <a:r>
                        <a:rPr lang="en-US" sz="1100" b="1" dirty="0">
                          <a:effectLst/>
                        </a:rPr>
                        <a:t>same platform with seamless data flow,</a:t>
                      </a:r>
                      <a:r>
                        <a:rPr lang="en-US" sz="1100" dirty="0">
                          <a:effectLst/>
                        </a:rPr>
                        <a:t> while MRI uses two separate products (Simplicity recently acquired) .</a:t>
                      </a:r>
                    </a:p>
                  </a:txBody>
                  <a:tcPr marL="60960" marR="60960" marT="60960" marB="60960" anchor="ctr"/>
                </a:tc>
                <a:extLst>
                  <a:ext uri="{0D108BD9-81ED-4DB2-BD59-A6C34878D82A}">
                    <a16:rowId xmlns:a16="http://schemas.microsoft.com/office/drawing/2014/main" val="728770495"/>
                  </a:ext>
                </a:extLst>
              </a:tr>
              <a:tr h="591878">
                <a:tc>
                  <a:txBody>
                    <a:bodyPr/>
                    <a:lstStyle/>
                    <a:p>
                      <a:pPr algn="l">
                        <a:buNone/>
                      </a:pPr>
                      <a:endParaRPr lang="en-US" sz="1500">
                        <a:effectLst/>
                      </a:endParaRPr>
                    </a:p>
                  </a:txBody>
                  <a:tcPr marL="60960" marR="60960" marT="60960" marB="60960" anchor="ctr"/>
                </a:tc>
                <a:tc>
                  <a:txBody>
                    <a:bodyPr/>
                    <a:lstStyle/>
                    <a:p>
                      <a:pPr algn="l">
                        <a:buNone/>
                      </a:pPr>
                      <a:r>
                        <a:rPr lang="en-US" sz="1500" dirty="0">
                          <a:effectLst/>
                        </a:rPr>
                        <a:t>Payment Collection</a:t>
                      </a:r>
                    </a:p>
                  </a:txBody>
                  <a:tcPr marL="60960" marR="60960" marT="60960" marB="60960" anchor="ctr"/>
                </a:tc>
                <a:tc>
                  <a:txBody>
                    <a:bodyPr/>
                    <a:lstStyle/>
                    <a:p>
                      <a:pPr algn="ctr">
                        <a:buNone/>
                      </a:pPr>
                      <a:r>
                        <a:rPr lang="en-US" dirty="0">
                          <a:effectLst/>
                        </a:rPr>
                        <a:t>✓</a:t>
                      </a:r>
                    </a:p>
                  </a:txBody>
                  <a:tcPr marL="60960" marR="60960" marT="60960" marB="60960" anchor="ctr"/>
                </a:tc>
                <a:tc>
                  <a:txBody>
                    <a:bodyPr/>
                    <a:lstStyle/>
                    <a:p>
                      <a:pPr algn="l">
                        <a:buNone/>
                      </a:pPr>
                      <a:endParaRPr lang="en-US" dirty="0">
                        <a:effectLst/>
                      </a:endParaRPr>
                    </a:p>
                  </a:txBody>
                  <a:tcPr marL="60960" marR="60960" marT="60960" marB="60960" anchor="ctr"/>
                </a:tc>
                <a:tc>
                  <a:txBody>
                    <a:bodyPr/>
                    <a:lstStyle/>
                    <a:p>
                      <a:pPr algn="l">
                        <a:buNone/>
                      </a:pPr>
                      <a:r>
                        <a:rPr lang="en-US" sz="1100" dirty="0" err="1">
                          <a:effectLst/>
                        </a:rPr>
                        <a:t>Kingdee</a:t>
                      </a:r>
                      <a:r>
                        <a:rPr lang="en-US" sz="1100" dirty="0">
                          <a:effectLst/>
                        </a:rPr>
                        <a:t> supports local payment methods (</a:t>
                      </a:r>
                      <a:r>
                        <a:rPr lang="en-US" sz="1100" b="1" dirty="0">
                          <a:effectLst/>
                        </a:rPr>
                        <a:t>Alipay, WeChat, FPS</a:t>
                      </a:r>
                      <a:r>
                        <a:rPr lang="en-US" sz="1100" dirty="0">
                          <a:effectLst/>
                        </a:rPr>
                        <a:t>) natively, while MRI requires a payment gateway that incurs higher transaction costs .</a:t>
                      </a:r>
                    </a:p>
                  </a:txBody>
                  <a:tcPr marL="60960" marR="60960" marT="60960" marB="60960" anchor="ctr"/>
                </a:tc>
                <a:extLst>
                  <a:ext uri="{0D108BD9-81ED-4DB2-BD59-A6C34878D82A}">
                    <a16:rowId xmlns:a16="http://schemas.microsoft.com/office/drawing/2014/main" val="1281990815"/>
                  </a:ext>
                </a:extLst>
              </a:tr>
              <a:tr h="591878">
                <a:tc>
                  <a:txBody>
                    <a:bodyPr/>
                    <a:lstStyle/>
                    <a:p>
                      <a:pPr algn="l">
                        <a:buNone/>
                      </a:pPr>
                      <a:endParaRPr lang="en-US" sz="1500" dirty="0">
                        <a:effectLst/>
                      </a:endParaRPr>
                    </a:p>
                  </a:txBody>
                  <a:tcPr marL="60960" marR="60960" marT="60960" marB="60960" anchor="ctr"/>
                </a:tc>
                <a:tc>
                  <a:txBody>
                    <a:bodyPr/>
                    <a:lstStyle/>
                    <a:p>
                      <a:pPr algn="l">
                        <a:buNone/>
                      </a:pPr>
                      <a:r>
                        <a:rPr lang="en-US" sz="1500" dirty="0">
                          <a:effectLst/>
                        </a:rPr>
                        <a:t>Reporting</a:t>
                      </a:r>
                    </a:p>
                  </a:txBody>
                  <a:tcPr marL="60960" marR="60960" marT="60960" marB="60960" anchor="ctr"/>
                </a:tc>
                <a:tc>
                  <a:txBody>
                    <a:bodyPr/>
                    <a:lstStyle/>
                    <a:p>
                      <a:pPr algn="ctr">
                        <a:buNone/>
                      </a:pPr>
                      <a:r>
                        <a:rPr lang="en-US" dirty="0">
                          <a:effectLst/>
                        </a:rPr>
                        <a:t>-</a:t>
                      </a:r>
                    </a:p>
                  </a:txBody>
                  <a:tcPr marL="60960" marR="60960" marT="60960" marB="60960" anchor="ctr"/>
                </a:tc>
                <a:tc>
                  <a:txBody>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lang="en-US" dirty="0">
                          <a:effectLst/>
                        </a:rPr>
                        <a:t>-</a:t>
                      </a:r>
                    </a:p>
                  </a:txBody>
                  <a:tcPr marL="60960" marR="60960" marT="60960" marB="60960" anchor="ctr"/>
                </a:tc>
                <a:tc>
                  <a:txBody>
                    <a:bodyPr/>
                    <a:lstStyle/>
                    <a:p>
                      <a:pPr algn="l">
                        <a:buNone/>
                      </a:pPr>
                      <a:r>
                        <a:rPr lang="en-US" sz="1100" b="1" dirty="0">
                          <a:effectLst/>
                        </a:rPr>
                        <a:t>Both require customization</a:t>
                      </a:r>
                      <a:r>
                        <a:rPr lang="en-US" sz="1100" dirty="0">
                          <a:effectLst/>
                        </a:rPr>
                        <a:t>: </a:t>
                      </a:r>
                      <a:r>
                        <a:rPr lang="en-US" sz="1100" dirty="0" err="1">
                          <a:effectLst/>
                        </a:rPr>
                        <a:t>Kingdee</a:t>
                      </a:r>
                      <a:r>
                        <a:rPr lang="en-US" sz="1100" dirty="0">
                          <a:effectLst/>
                        </a:rPr>
                        <a:t> uses China version reports, MRI uses UK version. Both need tailoring for bilingual, site-specific reporting .</a:t>
                      </a:r>
                    </a:p>
                  </a:txBody>
                  <a:tcPr marL="60960" marR="60960" marT="60960" marB="60960" anchor="ctr"/>
                </a:tc>
                <a:extLst>
                  <a:ext uri="{0D108BD9-81ED-4DB2-BD59-A6C34878D82A}">
                    <a16:rowId xmlns:a16="http://schemas.microsoft.com/office/drawing/2014/main" val="1744372693"/>
                  </a:ext>
                </a:extLst>
              </a:tr>
              <a:tr h="478788">
                <a:tc>
                  <a:txBody>
                    <a:bodyPr/>
                    <a:lstStyle/>
                    <a:p>
                      <a:pPr algn="l">
                        <a:buNone/>
                      </a:pPr>
                      <a:endParaRPr lang="en-US" sz="1500">
                        <a:effectLst/>
                      </a:endParaRPr>
                    </a:p>
                  </a:txBody>
                  <a:tcPr marL="60960" marR="60960" marT="60960" marB="60960" anchor="ctr"/>
                </a:tc>
                <a:tc>
                  <a:txBody>
                    <a:bodyPr/>
                    <a:lstStyle/>
                    <a:p>
                      <a:pPr algn="l">
                        <a:buNone/>
                      </a:pPr>
                      <a:r>
                        <a:rPr lang="en-US" sz="1500" dirty="0">
                          <a:effectLst/>
                        </a:rPr>
                        <a:t>AI component</a:t>
                      </a:r>
                    </a:p>
                  </a:txBody>
                  <a:tcPr marL="60960" marR="60960" marT="60960" marB="60960" anchor="ctr"/>
                </a:tc>
                <a:tc>
                  <a:txBody>
                    <a:bodyPr/>
                    <a:lstStyle/>
                    <a:p>
                      <a:pPr algn="ctr">
                        <a:buNone/>
                      </a:pPr>
                      <a:r>
                        <a:rPr lang="en-US" dirty="0">
                          <a:effectLst/>
                        </a:rPr>
                        <a:t>-</a:t>
                      </a:r>
                    </a:p>
                  </a:txBody>
                  <a:tcPr marL="60960" marR="60960" marT="60960" marB="60960" anchor="ctr"/>
                </a:tc>
                <a:tc>
                  <a:txBody>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lang="en-US" dirty="0">
                          <a:effectLst/>
                        </a:rPr>
                        <a:t>-</a:t>
                      </a:r>
                    </a:p>
                  </a:txBody>
                  <a:tcPr marL="60960" marR="60960" marT="60960" marB="60960" anchor="ctr"/>
                </a:tc>
                <a:tc>
                  <a:txBody>
                    <a:bodyPr/>
                    <a:lstStyle/>
                    <a:p>
                      <a:pPr algn="l">
                        <a:buNone/>
                      </a:pPr>
                      <a:r>
                        <a:rPr lang="en-US" sz="1100" dirty="0">
                          <a:effectLst/>
                        </a:rPr>
                        <a:t>Both vendors’ AI capabilities are still </a:t>
                      </a:r>
                      <a:r>
                        <a:rPr lang="en-US" sz="1100" b="1" dirty="0">
                          <a:effectLst/>
                        </a:rPr>
                        <a:t>at an early stage </a:t>
                      </a:r>
                      <a:r>
                        <a:rPr lang="en-US" sz="1100" dirty="0">
                          <a:effectLst/>
                        </a:rPr>
                        <a:t>and not yet mature in their current solutions. However, both have clear AI development roadmaps and potential to enhance automation and analytics in future releases.</a:t>
                      </a:r>
                    </a:p>
                  </a:txBody>
                  <a:tcPr marL="60960" marR="60960" marT="60960" marB="60960" anchor="ctr"/>
                </a:tc>
                <a:extLst>
                  <a:ext uri="{0D108BD9-81ED-4DB2-BD59-A6C34878D82A}">
                    <a16:rowId xmlns:a16="http://schemas.microsoft.com/office/drawing/2014/main" val="4147053947"/>
                  </a:ext>
                </a:extLst>
              </a:tr>
              <a:tr h="638385">
                <a:tc>
                  <a:txBody>
                    <a:bodyPr/>
                    <a:lstStyle/>
                    <a:p>
                      <a:pPr algn="l">
                        <a:buNone/>
                      </a:pPr>
                      <a:r>
                        <a:rPr lang="en-US" sz="1500">
                          <a:effectLst/>
                        </a:rPr>
                        <a:t>Non-Functional</a:t>
                      </a:r>
                    </a:p>
                  </a:txBody>
                  <a:tcPr marL="60960" marR="60960" marT="60960" marB="60960" anchor="ctr"/>
                </a:tc>
                <a:tc>
                  <a:txBody>
                    <a:bodyPr/>
                    <a:lstStyle/>
                    <a:p>
                      <a:r>
                        <a:rPr lang="en-US" sz="1600" dirty="0"/>
                        <a:t>On-site implementation</a:t>
                      </a:r>
                    </a:p>
                  </a:txBody>
                  <a:tcPr marL="60960" marR="60960" marT="60960" marB="60960" anchor="ctr"/>
                </a:tc>
                <a:tc>
                  <a:txBody>
                    <a:bodyPr/>
                    <a:lstStyle/>
                    <a:p>
                      <a:pPr algn="ctr">
                        <a:buNone/>
                      </a:pPr>
                      <a:r>
                        <a:rPr lang="en-US" dirty="0">
                          <a:effectLst/>
                        </a:rPr>
                        <a:t>✓</a:t>
                      </a:r>
                    </a:p>
                  </a:txBody>
                  <a:tcPr marL="60960" marR="60960" marT="60960" marB="60960" anchor="ctr"/>
                </a:tc>
                <a:tc>
                  <a:txBody>
                    <a:bodyPr/>
                    <a:lstStyle/>
                    <a:p>
                      <a:pPr algn="l">
                        <a:buNone/>
                      </a:pPr>
                      <a:endParaRPr lang="en-US">
                        <a:effectLst/>
                      </a:endParaRPr>
                    </a:p>
                  </a:txBody>
                  <a:tcPr marL="60960" marR="60960" marT="60960" marB="60960" anchor="ctr"/>
                </a:tc>
                <a:tc>
                  <a:txBody>
                    <a:bodyPr/>
                    <a:lstStyle/>
                    <a:p>
                      <a:pPr marL="0" marR="0" lvl="0" indent="0" algn="l" defTabSz="914126" rtl="0" eaLnBrk="1" fontAlgn="auto" latinLnBrk="0" hangingPunct="1">
                        <a:lnSpc>
                          <a:spcPct val="100000"/>
                        </a:lnSpc>
                        <a:spcBef>
                          <a:spcPts val="0"/>
                        </a:spcBef>
                        <a:spcAft>
                          <a:spcPts val="0"/>
                        </a:spcAft>
                        <a:buClrTx/>
                        <a:buSzTx/>
                        <a:buFontTx/>
                        <a:buNone/>
                        <a:tabLst/>
                        <a:defRPr/>
                      </a:pPr>
                      <a:r>
                        <a:rPr lang="en-US" sz="1100" dirty="0" err="1">
                          <a:effectLst/>
                        </a:rPr>
                        <a:t>Kingdee</a:t>
                      </a:r>
                      <a:r>
                        <a:rPr lang="en-US" sz="1100" dirty="0">
                          <a:effectLst/>
                        </a:rPr>
                        <a:t> includes </a:t>
                      </a:r>
                      <a:r>
                        <a:rPr lang="en-US" sz="1100" b="1" dirty="0">
                          <a:effectLst/>
                        </a:rPr>
                        <a:t>on-site support</a:t>
                      </a:r>
                      <a:r>
                        <a:rPr lang="en-US" sz="1100" dirty="0">
                          <a:effectLst/>
                        </a:rPr>
                        <a:t> in Savills Office as standard, while MRI charges it as an add-on service .</a:t>
                      </a:r>
                    </a:p>
                  </a:txBody>
                  <a:tcPr marL="60960" marR="60960" marT="60960" marB="60960" anchor="ctr"/>
                </a:tc>
                <a:extLst>
                  <a:ext uri="{0D108BD9-81ED-4DB2-BD59-A6C34878D82A}">
                    <a16:rowId xmlns:a16="http://schemas.microsoft.com/office/drawing/2014/main" val="794539866"/>
                  </a:ext>
                </a:extLst>
              </a:tr>
              <a:tr h="638385">
                <a:tc>
                  <a:txBody>
                    <a:bodyPr/>
                    <a:lstStyle/>
                    <a:p>
                      <a:pPr algn="l">
                        <a:buNone/>
                      </a:pPr>
                      <a:endParaRPr lang="en-US" sz="1500" dirty="0">
                        <a:effectLst/>
                      </a:endParaRPr>
                    </a:p>
                  </a:txBody>
                  <a:tcPr marL="60960" marR="60960" marT="60960" marB="60960" anchor="ctr"/>
                </a:tc>
                <a:tc>
                  <a:txBody>
                    <a:bodyPr/>
                    <a:lstStyle/>
                    <a:p>
                      <a:r>
                        <a:rPr lang="en-US" sz="1600" dirty="0"/>
                        <a:t>Post go-live support</a:t>
                      </a:r>
                    </a:p>
                  </a:txBody>
                  <a:tcPr marL="60960" marR="60960" marT="60960" marB="60960" anchor="ctr"/>
                </a:tc>
                <a:tc>
                  <a:txBody>
                    <a:bodyPr/>
                    <a:lstStyle/>
                    <a:p>
                      <a:pPr algn="ctr">
                        <a:buNone/>
                      </a:pPr>
                      <a:r>
                        <a:rPr lang="en-US" dirty="0">
                          <a:effectLst/>
                        </a:rPr>
                        <a:t>✓</a:t>
                      </a:r>
                    </a:p>
                  </a:txBody>
                  <a:tcPr marL="60960" marR="60960" marT="60960" marB="60960" anchor="ctr"/>
                </a:tc>
                <a:tc>
                  <a:txBody>
                    <a:bodyPr/>
                    <a:lstStyle/>
                    <a:p>
                      <a:pPr algn="l">
                        <a:buNone/>
                      </a:pPr>
                      <a:endParaRPr lang="en-US">
                        <a:effectLst/>
                      </a:endParaRPr>
                    </a:p>
                  </a:txBody>
                  <a:tcPr marL="60960" marR="60960" marT="60960" marB="60960" anchor="ctr"/>
                </a:tc>
                <a:tc>
                  <a:txBody>
                    <a:bodyPr/>
                    <a:lstStyle/>
                    <a:p>
                      <a:pPr algn="l">
                        <a:buNone/>
                      </a:pPr>
                      <a:r>
                        <a:rPr lang="en-US" sz="1100" b="0" i="0" kern="1200" dirty="0" err="1">
                          <a:solidFill>
                            <a:schemeClr val="dk1"/>
                          </a:solidFill>
                          <a:effectLst/>
                          <a:latin typeface="+mn-lt"/>
                          <a:ea typeface="+mn-ea"/>
                          <a:cs typeface="+mn-cs"/>
                        </a:rPr>
                        <a:t>Kingdee's</a:t>
                      </a:r>
                      <a:r>
                        <a:rPr lang="en-US" sz="1100" b="0" i="0" kern="1200" dirty="0">
                          <a:solidFill>
                            <a:schemeClr val="dk1"/>
                          </a:solidFill>
                          <a:effectLst/>
                          <a:latin typeface="+mn-lt"/>
                          <a:ea typeface="+mn-ea"/>
                          <a:cs typeface="+mn-cs"/>
                        </a:rPr>
                        <a:t> Shenzhen team offers native Cantonese/Mandarin support, enabling faster escalation and issue resolution. MRI's distributed APAC team operates in English with longer escalation chains across multiple regions. </a:t>
                      </a:r>
                      <a:endParaRPr lang="en-US" sz="1100" dirty="0">
                        <a:effectLst/>
                      </a:endParaRPr>
                    </a:p>
                  </a:txBody>
                  <a:tcPr marL="60960" marR="60960" marT="60960" marB="60960" anchor="ctr"/>
                </a:tc>
                <a:extLst>
                  <a:ext uri="{0D108BD9-81ED-4DB2-BD59-A6C34878D82A}">
                    <a16:rowId xmlns:a16="http://schemas.microsoft.com/office/drawing/2014/main" val="1796794257"/>
                  </a:ext>
                </a:extLst>
              </a:tr>
            </a:tbl>
          </a:graphicData>
        </a:graphic>
      </p:graphicFrame>
      <p:sp>
        <p:nvSpPr>
          <p:cNvPr id="5" name="Slide Number Placeholder 4">
            <a:extLst>
              <a:ext uri="{FF2B5EF4-FFF2-40B4-BE49-F238E27FC236}">
                <a16:creationId xmlns:a16="http://schemas.microsoft.com/office/drawing/2014/main" id="{55CCA73E-8F65-7BE4-094F-59CBB60BF27C}"/>
              </a:ext>
            </a:extLst>
          </p:cNvPr>
          <p:cNvSpPr>
            <a:spLocks noGrp="1"/>
          </p:cNvSpPr>
          <p:nvPr>
            <p:ph type="sldNum" sz="quarter" idx="33"/>
          </p:nvPr>
        </p:nvSpPr>
        <p:spPr/>
        <p:txBody>
          <a:bodyPr/>
          <a:lstStyle/>
          <a:p>
            <a:fld id="{BB07EAE1-021A-493C-B07F-6FE9E5D11BEB}" type="slidenum">
              <a:rPr lang="en-GB" smtClean="0"/>
              <a:pPr/>
              <a:t>16</a:t>
            </a:fld>
            <a:endParaRPr lang="en-GB" dirty="0"/>
          </a:p>
        </p:txBody>
      </p:sp>
      <p:sp>
        <p:nvSpPr>
          <p:cNvPr id="6" name="Title 5">
            <a:extLst>
              <a:ext uri="{FF2B5EF4-FFF2-40B4-BE49-F238E27FC236}">
                <a16:creationId xmlns:a16="http://schemas.microsoft.com/office/drawing/2014/main" id="{DE52758A-A082-3369-8E3E-4AC054732F19}"/>
              </a:ext>
            </a:extLst>
          </p:cNvPr>
          <p:cNvSpPr>
            <a:spLocks noGrp="1"/>
          </p:cNvSpPr>
          <p:nvPr>
            <p:ph type="title"/>
          </p:nvPr>
        </p:nvSpPr>
        <p:spPr/>
        <p:txBody>
          <a:bodyPr/>
          <a:lstStyle/>
          <a:p>
            <a:r>
              <a:rPr lang="en-GB" dirty="0" err="1"/>
              <a:t>Kingdee</a:t>
            </a:r>
            <a:r>
              <a:rPr lang="en-GB" dirty="0"/>
              <a:t> vs MRI</a:t>
            </a:r>
          </a:p>
        </p:txBody>
      </p:sp>
      <p:sp>
        <p:nvSpPr>
          <p:cNvPr id="3" name="Text Placeholder 251">
            <a:extLst>
              <a:ext uri="{FF2B5EF4-FFF2-40B4-BE49-F238E27FC236}">
                <a16:creationId xmlns:a16="http://schemas.microsoft.com/office/drawing/2014/main" id="{50B13659-5770-1F72-A904-8B0E9DFD8E00}"/>
              </a:ext>
            </a:extLst>
          </p:cNvPr>
          <p:cNvSpPr txBox="1">
            <a:spLocks/>
          </p:cNvSpPr>
          <p:nvPr/>
        </p:nvSpPr>
        <p:spPr>
          <a:xfrm>
            <a:off x="451614" y="5284918"/>
            <a:ext cx="347406" cy="347406"/>
          </a:xfrm>
          <a:prstGeom prst="rect">
            <a:avLst/>
          </a:prstGeom>
        </p:spPr>
        <p:txBody>
          <a:bodyPr/>
          <a:lstStyle>
            <a:lvl1pPr marL="0" indent="0" algn="l" defTabSz="914126" rtl="0" eaLnBrk="1" latinLnBrk="0" hangingPunct="1">
              <a:lnSpc>
                <a:spcPct val="100000"/>
              </a:lnSpc>
              <a:spcBef>
                <a:spcPts val="0"/>
              </a:spcBef>
              <a:spcAft>
                <a:spcPts val="1200"/>
              </a:spcAft>
              <a:buFont typeface="Arial" panose="020B0604020202020204" pitchFamily="34" charset="0"/>
              <a:buNone/>
              <a:defRPr sz="1200" kern="1200">
                <a:solidFill>
                  <a:schemeClr val="tx1"/>
                </a:solidFill>
                <a:latin typeface="+mn-lt"/>
                <a:ea typeface="+mn-ea"/>
                <a:cs typeface="+mn-cs"/>
              </a:defRPr>
            </a:lvl1pPr>
            <a:lvl2pPr marL="131723" indent="-131723" algn="l" defTabSz="914126" rtl="0" eaLnBrk="1" latinLnBrk="0" hangingPunct="1">
              <a:lnSpc>
                <a:spcPct val="100000"/>
              </a:lnSpc>
              <a:spcBef>
                <a:spcPts val="0"/>
              </a:spcBef>
              <a:spcAft>
                <a:spcPts val="1200"/>
              </a:spcAft>
              <a:buClr>
                <a:schemeClr val="accent1"/>
              </a:buClr>
              <a:buFont typeface="Wingdings" panose="05000000000000000000" pitchFamily="2" charset="2"/>
              <a:buChar char="§"/>
              <a:defRPr sz="1200" kern="1200">
                <a:solidFill>
                  <a:schemeClr val="tx1"/>
                </a:solidFill>
                <a:latin typeface="+mn-lt"/>
                <a:ea typeface="+mn-ea"/>
                <a:cs typeface="+mn-cs"/>
              </a:defRPr>
            </a:lvl2pPr>
            <a:lvl3pPr marL="266620" indent="-133310" algn="l" defTabSz="914126" rtl="0" eaLnBrk="1" latinLnBrk="0" hangingPunct="1">
              <a:lnSpc>
                <a:spcPct val="100000"/>
              </a:lnSpc>
              <a:spcBef>
                <a:spcPts val="0"/>
              </a:spcBef>
              <a:spcAft>
                <a:spcPts val="1200"/>
              </a:spcAft>
              <a:buClr>
                <a:schemeClr val="accent1"/>
              </a:buClr>
              <a:buFont typeface="Wingdings" panose="05000000000000000000" pitchFamily="2" charset="2"/>
              <a:buChar char="§"/>
              <a:defRPr sz="1100" kern="1200">
                <a:solidFill>
                  <a:schemeClr val="tx1"/>
                </a:solidFill>
                <a:latin typeface="+mn-lt"/>
                <a:ea typeface="+mn-ea"/>
                <a:cs typeface="+mn-cs"/>
              </a:defRPr>
            </a:lvl3pPr>
            <a:lvl4pPr marL="449128" indent="-138072" algn="l" defTabSz="914126" rtl="0" eaLnBrk="1" latinLnBrk="0" hangingPunct="1">
              <a:lnSpc>
                <a:spcPct val="100000"/>
              </a:lnSpc>
              <a:spcBef>
                <a:spcPts val="0"/>
              </a:spcBef>
              <a:spcAft>
                <a:spcPts val="1200"/>
              </a:spcAft>
              <a:buClr>
                <a:schemeClr val="accent1"/>
              </a:buClr>
              <a:buFont typeface="Wingdings" panose="05000000000000000000" pitchFamily="2" charset="2"/>
              <a:buChar char="§"/>
              <a:defRPr sz="1050" kern="1200">
                <a:solidFill>
                  <a:schemeClr val="tx1"/>
                </a:solidFill>
                <a:latin typeface="+mn-lt"/>
                <a:ea typeface="+mn-ea"/>
                <a:cs typeface="+mn-cs"/>
              </a:defRPr>
            </a:lvl4pPr>
            <a:lvl5pPr marL="0" indent="0" algn="l" defTabSz="914126" rtl="0" eaLnBrk="1" latinLnBrk="0" hangingPunct="1">
              <a:lnSpc>
                <a:spcPct val="100000"/>
              </a:lnSpc>
              <a:spcBef>
                <a:spcPts val="0"/>
              </a:spcBef>
              <a:spcAft>
                <a:spcPts val="1200"/>
              </a:spcAft>
              <a:buClr>
                <a:schemeClr val="accent1"/>
              </a:buClr>
              <a:buFont typeface="Wingdings" panose="05000000000000000000" pitchFamily="2" charset="2"/>
              <a:buNone/>
              <a:defRPr sz="1200" kern="1200" cap="all" spc="200" baseline="0">
                <a:solidFill>
                  <a:schemeClr val="tx1"/>
                </a:solidFill>
                <a:latin typeface="+mj-lt"/>
                <a:ea typeface="+mn-ea"/>
                <a:cs typeface="+mn-cs"/>
              </a:defRPr>
            </a:lvl5pPr>
            <a:lvl6pPr marL="2513846"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r>
              <a:rPr lang="en-GB"/>
              <a:t> </a:t>
            </a:r>
            <a:endParaRPr lang="en-GB" dirty="0"/>
          </a:p>
        </p:txBody>
      </p:sp>
    </p:spTree>
    <p:custDataLst>
      <p:tags r:id="rId1"/>
    </p:custDataLst>
    <p:extLst>
      <p:ext uri="{BB962C8B-B14F-4D97-AF65-F5344CB8AC3E}">
        <p14:creationId xmlns:p14="http://schemas.microsoft.com/office/powerpoint/2010/main" val="986933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04A1EE-0FA0-9CBE-094F-52D42D13EA5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D9EF84F-F5F4-94C1-8699-F1F076C4F820}"/>
              </a:ext>
            </a:extLst>
          </p:cNvPr>
          <p:cNvSpPr>
            <a:spLocks noGrp="1"/>
          </p:cNvSpPr>
          <p:nvPr>
            <p:ph type="title"/>
          </p:nvPr>
        </p:nvSpPr>
        <p:spPr>
          <a:xfrm>
            <a:off x="450733" y="301000"/>
            <a:ext cx="10323999" cy="558164"/>
          </a:xfrm>
        </p:spPr>
        <p:txBody>
          <a:bodyPr/>
          <a:lstStyle/>
          <a:p>
            <a:r>
              <a:rPr lang="en-US" dirty="0"/>
              <a:t>Round 2 - Vendor Evaluation Scorecard</a:t>
            </a:r>
          </a:p>
        </p:txBody>
      </p:sp>
      <p:sp>
        <p:nvSpPr>
          <p:cNvPr id="4" name="Footer Placeholder 3">
            <a:extLst>
              <a:ext uri="{FF2B5EF4-FFF2-40B4-BE49-F238E27FC236}">
                <a16:creationId xmlns:a16="http://schemas.microsoft.com/office/drawing/2014/main" id="{53954648-F279-3933-62EC-ED1FA488A5EF}"/>
              </a:ext>
            </a:extLst>
          </p:cNvPr>
          <p:cNvSpPr>
            <a:spLocks noGrp="1"/>
          </p:cNvSpPr>
          <p:nvPr>
            <p:ph type="ftr" sz="quarter" idx="11"/>
          </p:nvPr>
        </p:nvSpPr>
        <p:spPr/>
        <p:txBody>
          <a:bodyPr/>
          <a:lstStyle/>
          <a:p>
            <a:r>
              <a:rPr lang="en-US" dirty="0"/>
              <a:t>
              </a:t>
            </a:r>
          </a:p>
        </p:txBody>
      </p:sp>
      <p:sp>
        <p:nvSpPr>
          <p:cNvPr id="5" name="Slide Number Placeholder 4">
            <a:extLst>
              <a:ext uri="{FF2B5EF4-FFF2-40B4-BE49-F238E27FC236}">
                <a16:creationId xmlns:a16="http://schemas.microsoft.com/office/drawing/2014/main" id="{2D010A59-1912-453B-2400-63160591FBE7}"/>
              </a:ext>
            </a:extLst>
          </p:cNvPr>
          <p:cNvSpPr>
            <a:spLocks noGrp="1"/>
          </p:cNvSpPr>
          <p:nvPr>
            <p:ph type="sldNum" sz="quarter" idx="12"/>
          </p:nvPr>
        </p:nvSpPr>
        <p:spPr>
          <a:xfrm>
            <a:off x="11967901" y="6601437"/>
            <a:ext cx="284822" cy="45719"/>
          </a:xfrm>
        </p:spPr>
        <p:txBody>
          <a:bodyPr/>
          <a:lstStyle/>
          <a:p>
            <a:fld id="{CC057153-B650-4DEB-B370-79DDCFDCE934}" type="slidenum">
              <a:rPr lang="en-US" smtClean="0"/>
              <a:t>17</a:t>
            </a:fld>
            <a:endParaRPr lang="en-US"/>
          </a:p>
        </p:txBody>
      </p:sp>
      <p:graphicFrame>
        <p:nvGraphicFramePr>
          <p:cNvPr id="11" name="Table 10">
            <a:extLst>
              <a:ext uri="{FF2B5EF4-FFF2-40B4-BE49-F238E27FC236}">
                <a16:creationId xmlns:a16="http://schemas.microsoft.com/office/drawing/2014/main" id="{5BCE0EAB-4D41-8C0A-16C7-39BE9B8A57E4}"/>
              </a:ext>
            </a:extLst>
          </p:cNvPr>
          <p:cNvGraphicFramePr>
            <a:graphicFrameLocks noGrp="1"/>
          </p:cNvGraphicFramePr>
          <p:nvPr/>
        </p:nvGraphicFramePr>
        <p:xfrm>
          <a:off x="281151" y="1023362"/>
          <a:ext cx="11686750" cy="5148838"/>
        </p:xfrm>
        <a:graphic>
          <a:graphicData uri="http://schemas.openxmlformats.org/drawingml/2006/table">
            <a:tbl>
              <a:tblPr firstRow="1" bandRow="1">
                <a:tableStyleId>{00A15C55-8517-42AA-B614-E9B94910E393}</a:tableStyleId>
              </a:tblPr>
              <a:tblGrid>
                <a:gridCol w="4047748">
                  <a:extLst>
                    <a:ext uri="{9D8B030D-6E8A-4147-A177-3AD203B41FA5}">
                      <a16:colId xmlns:a16="http://schemas.microsoft.com/office/drawing/2014/main" val="3178985512"/>
                    </a:ext>
                  </a:extLst>
                </a:gridCol>
                <a:gridCol w="7639002">
                  <a:extLst>
                    <a:ext uri="{9D8B030D-6E8A-4147-A177-3AD203B41FA5}">
                      <a16:colId xmlns:a16="http://schemas.microsoft.com/office/drawing/2014/main" val="3681279881"/>
                    </a:ext>
                  </a:extLst>
                </a:gridCol>
              </a:tblGrid>
              <a:tr h="941904">
                <a:tc>
                  <a:txBody>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lang="en-US" sz="2500" dirty="0">
                          <a:solidFill>
                            <a:schemeClr val="tx1"/>
                          </a:solidFill>
                          <a:latin typeface="+mn-lt"/>
                        </a:rPr>
                        <a:t>Category</a:t>
                      </a:r>
                    </a:p>
                  </a:txBody>
                  <a:tcPr anchor="ctr">
                    <a:lnB w="12700" cap="flat" cmpd="sng" algn="ctr">
                      <a:solidFill>
                        <a:schemeClr val="tx1"/>
                      </a:solidFill>
                      <a:prstDash val="solid"/>
                      <a:round/>
                      <a:headEnd type="none" w="med" len="med"/>
                      <a:tailEnd type="none" w="med" len="med"/>
                    </a:lnB>
                  </a:tcPr>
                </a:tc>
                <a:tc>
                  <a:txBody>
                    <a:bodyPr/>
                    <a:lstStyle/>
                    <a:p>
                      <a:pPr algn="l"/>
                      <a:r>
                        <a:rPr lang="en-US" sz="2500" dirty="0">
                          <a:solidFill>
                            <a:schemeClr val="tx1"/>
                          </a:solidFill>
                          <a:latin typeface="+mn-lt"/>
                        </a:rPr>
                        <a:t>Sub-Category </a:t>
                      </a:r>
                    </a:p>
                  </a:txBody>
                  <a:tcPr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40866031"/>
                  </a:ext>
                </a:extLst>
              </a:tr>
              <a:tr h="1117633">
                <a:tc>
                  <a:txBody>
                    <a:bodyPr/>
                    <a:lstStyle/>
                    <a:p>
                      <a:pPr algn="ctr"/>
                      <a:r>
                        <a:rPr lang="en-US" sz="2000" dirty="0">
                          <a:latin typeface="+mn-lt"/>
                        </a:rPr>
                        <a:t>Functional(30%)</a:t>
                      </a:r>
                    </a:p>
                  </a:txBody>
                  <a:tcPr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126" rtl="0" eaLnBrk="1" fontAlgn="b" latinLnBrk="0" hangingPunct="1">
                        <a:lnSpc>
                          <a:spcPct val="100000"/>
                        </a:lnSpc>
                        <a:spcBef>
                          <a:spcPts val="0"/>
                        </a:spcBef>
                        <a:spcAft>
                          <a:spcPts val="0"/>
                        </a:spcAft>
                        <a:buClrTx/>
                        <a:buSzTx/>
                        <a:buFontTx/>
                        <a:buNone/>
                        <a:tabLst/>
                        <a:defRPr/>
                      </a:pPr>
                      <a:r>
                        <a:rPr lang="en-US" sz="2000" b="0" u="none" strike="noStrike" dirty="0">
                          <a:solidFill>
                            <a:srgbClr val="000000"/>
                          </a:solidFill>
                          <a:effectLst/>
                          <a:latin typeface="+mn-lt"/>
                        </a:rPr>
                        <a:t>Master Data &amp; Profile, Financial Management, </a:t>
                      </a:r>
                    </a:p>
                    <a:p>
                      <a:pPr marL="0" marR="0" lvl="0" indent="0" algn="l" defTabSz="914126" rtl="0" eaLnBrk="1" fontAlgn="b" latinLnBrk="0" hangingPunct="1">
                        <a:lnSpc>
                          <a:spcPct val="100000"/>
                        </a:lnSpc>
                        <a:spcBef>
                          <a:spcPts val="0"/>
                        </a:spcBef>
                        <a:spcAft>
                          <a:spcPts val="0"/>
                        </a:spcAft>
                        <a:buClrTx/>
                        <a:buSzTx/>
                        <a:buFontTx/>
                        <a:buNone/>
                        <a:tabLst/>
                        <a:defRPr/>
                      </a:pPr>
                      <a:r>
                        <a:rPr lang="en-US" sz="2000" b="0" u="none" strike="noStrike" dirty="0">
                          <a:solidFill>
                            <a:srgbClr val="000000"/>
                          </a:solidFill>
                          <a:effectLst/>
                          <a:latin typeface="+mn-lt"/>
                        </a:rPr>
                        <a:t>Procurement to Pay, Reporting, Core Platform Functions</a:t>
                      </a:r>
                      <a:endParaRPr lang="en-US" sz="2000" b="0" i="0" u="none" strike="noStrike" dirty="0">
                        <a:solidFill>
                          <a:srgbClr val="000000"/>
                        </a:solidFill>
                        <a:effectLst/>
                        <a:latin typeface="+mn-lt"/>
                      </a:endParaRP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63099452"/>
                  </a:ext>
                </a:extLst>
              </a:tr>
              <a:tr h="1125591">
                <a:tc>
                  <a:txBody>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lang="en-US" sz="2000" dirty="0">
                          <a:latin typeface="+mn-lt"/>
                        </a:rPr>
                        <a:t>Non-Functional(20%)</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126" rtl="0" eaLnBrk="1" fontAlgn="b" latinLnBrk="0" hangingPunct="1">
                        <a:lnSpc>
                          <a:spcPct val="100000"/>
                        </a:lnSpc>
                        <a:spcBef>
                          <a:spcPts val="0"/>
                        </a:spcBef>
                        <a:spcAft>
                          <a:spcPts val="0"/>
                        </a:spcAft>
                        <a:buClrTx/>
                        <a:buSzTx/>
                        <a:buFontTx/>
                        <a:buNone/>
                        <a:tabLst/>
                        <a:defRPr/>
                      </a:pPr>
                      <a:r>
                        <a:rPr lang="en-US" sz="2000" b="0" u="none" strike="noStrike" dirty="0">
                          <a:solidFill>
                            <a:srgbClr val="000000"/>
                          </a:solidFill>
                          <a:effectLst/>
                          <a:latin typeface="+mn-lt"/>
                        </a:rPr>
                        <a:t>Tech. Solution &amp; Arch., Vendor Profile, Support Model &amp; SLA</a:t>
                      </a:r>
                      <a:endParaRPr lang="en-US" sz="2000" b="0" i="0" u="none" strike="noStrike" dirty="0">
                        <a:solidFill>
                          <a:srgbClr val="000000"/>
                        </a:solidFill>
                        <a:effectLst/>
                        <a:latin typeface="+mn-lt"/>
                      </a:endParaRPr>
                    </a:p>
                  </a:txBody>
                  <a:tcPr marL="7620" marR="7620" marT="762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12121020"/>
                  </a:ext>
                </a:extLst>
              </a:tr>
              <a:tr h="895498">
                <a:tc>
                  <a:txBody>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lang="en-US" sz="2000" dirty="0">
                          <a:latin typeface="+mn-lt"/>
                        </a:rPr>
                        <a:t>Business &amp; Strategic(20%)</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126" rtl="0" eaLnBrk="1" fontAlgn="b" latinLnBrk="0" hangingPunct="1">
                        <a:lnSpc>
                          <a:spcPct val="100000"/>
                        </a:lnSpc>
                        <a:spcBef>
                          <a:spcPts val="0"/>
                        </a:spcBef>
                        <a:spcAft>
                          <a:spcPts val="0"/>
                        </a:spcAft>
                        <a:buClrTx/>
                        <a:buSzTx/>
                        <a:buFontTx/>
                        <a:buNone/>
                        <a:tabLst/>
                        <a:defRPr/>
                      </a:pPr>
                      <a:r>
                        <a:rPr lang="en-US" sz="2000" b="0" i="0" u="none" strike="noStrike" dirty="0">
                          <a:solidFill>
                            <a:srgbClr val="000000"/>
                          </a:solidFill>
                          <a:effectLst/>
                          <a:latin typeface="+mn-lt"/>
                        </a:rPr>
                        <a:t>Ease of Use &amp; Operational Efficiency, Cost-Effectiveness, Regional Scalability &amp; Unified Platform, Strategic Alignment</a:t>
                      </a:r>
                    </a:p>
                  </a:txBody>
                  <a:tcPr marL="7620" marR="7620" marT="762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30683987"/>
                  </a:ext>
                </a:extLst>
              </a:tr>
              <a:tr h="1068212">
                <a:tc>
                  <a:txBody>
                    <a:bodyPr/>
                    <a:lstStyle/>
                    <a:p>
                      <a:pPr marL="0" marR="0" lvl="0" indent="0" algn="ctr" defTabSz="457063" rtl="0" eaLnBrk="1" fontAlgn="auto" latinLnBrk="0" hangingPunct="1">
                        <a:lnSpc>
                          <a:spcPct val="100000"/>
                        </a:lnSpc>
                        <a:spcBef>
                          <a:spcPts val="0"/>
                        </a:spcBef>
                        <a:spcAft>
                          <a:spcPts val="0"/>
                        </a:spcAft>
                        <a:buClrTx/>
                        <a:buSzTx/>
                        <a:buFontTx/>
                        <a:buNone/>
                        <a:tabLst/>
                        <a:defRPr/>
                      </a:pPr>
                      <a:r>
                        <a:rPr lang="en-US" sz="2000" dirty="0">
                          <a:latin typeface="+mn-lt"/>
                        </a:rPr>
                        <a:t>Price(30%)</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126" rtl="0" eaLnBrk="1" fontAlgn="b" latinLnBrk="0" hangingPunct="1">
                        <a:lnSpc>
                          <a:spcPct val="100000"/>
                        </a:lnSpc>
                        <a:spcBef>
                          <a:spcPts val="0"/>
                        </a:spcBef>
                        <a:spcAft>
                          <a:spcPts val="0"/>
                        </a:spcAft>
                        <a:buClrTx/>
                        <a:buSzTx/>
                        <a:buFontTx/>
                        <a:buNone/>
                        <a:tabLst/>
                        <a:defRPr/>
                      </a:pPr>
                      <a:r>
                        <a:rPr lang="en-US" sz="2000" b="0" u="none" strike="noStrike" dirty="0">
                          <a:solidFill>
                            <a:srgbClr val="000000"/>
                          </a:solidFill>
                          <a:effectLst/>
                          <a:latin typeface="+mn-lt"/>
                        </a:rPr>
                        <a:t>Total Cost of Ownership – 5 years</a:t>
                      </a:r>
                      <a:endParaRPr lang="en-US" sz="2000" b="0" i="0" u="none" strike="noStrike" dirty="0">
                        <a:solidFill>
                          <a:srgbClr val="000000"/>
                        </a:solidFill>
                        <a:effectLst/>
                        <a:latin typeface="+mn-lt"/>
                      </a:endParaRPr>
                    </a:p>
                  </a:txBody>
                  <a:tcPr marL="7620" marR="7620" marT="762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37216332"/>
                  </a:ext>
                </a:extLst>
              </a:tr>
            </a:tbl>
          </a:graphicData>
        </a:graphic>
      </p:graphicFrame>
    </p:spTree>
    <p:extLst>
      <p:ext uri="{BB962C8B-B14F-4D97-AF65-F5344CB8AC3E}">
        <p14:creationId xmlns:p14="http://schemas.microsoft.com/office/powerpoint/2010/main" val="34025992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3011B1-AD9D-1035-7017-3D33BCC3D4B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9541EA6-6974-240D-D1BB-AA38FC49E24F}"/>
              </a:ext>
            </a:extLst>
          </p:cNvPr>
          <p:cNvSpPr>
            <a:spLocks noGrp="1"/>
          </p:cNvSpPr>
          <p:nvPr>
            <p:ph type="title"/>
          </p:nvPr>
        </p:nvSpPr>
        <p:spPr>
          <a:xfrm>
            <a:off x="159490" y="264980"/>
            <a:ext cx="11578603" cy="558164"/>
          </a:xfrm>
        </p:spPr>
        <p:txBody>
          <a:bodyPr/>
          <a:lstStyle/>
          <a:p>
            <a:r>
              <a:rPr lang="en-US" sz="3400" dirty="0"/>
              <a:t>Round 2 - Vendor Evaluation Scorecard(Weighted)</a:t>
            </a:r>
          </a:p>
        </p:txBody>
      </p:sp>
      <p:sp>
        <p:nvSpPr>
          <p:cNvPr id="4" name="Footer Placeholder 3">
            <a:extLst>
              <a:ext uri="{FF2B5EF4-FFF2-40B4-BE49-F238E27FC236}">
                <a16:creationId xmlns:a16="http://schemas.microsoft.com/office/drawing/2014/main" id="{DCBEEFFB-0A52-F240-A40A-651A9746E012}"/>
              </a:ext>
            </a:extLst>
          </p:cNvPr>
          <p:cNvSpPr>
            <a:spLocks noGrp="1"/>
          </p:cNvSpPr>
          <p:nvPr>
            <p:ph type="ftr" sz="quarter" idx="11"/>
          </p:nvPr>
        </p:nvSpPr>
        <p:spPr/>
        <p:txBody>
          <a:bodyPr/>
          <a:lstStyle/>
          <a:p>
            <a:r>
              <a:rPr lang="en-US"/>
              <a:t>
              </a:t>
            </a:r>
          </a:p>
        </p:txBody>
      </p:sp>
      <p:sp>
        <p:nvSpPr>
          <p:cNvPr id="5" name="Slide Number Placeholder 4">
            <a:extLst>
              <a:ext uri="{FF2B5EF4-FFF2-40B4-BE49-F238E27FC236}">
                <a16:creationId xmlns:a16="http://schemas.microsoft.com/office/drawing/2014/main" id="{F3C7C9D2-A4B3-E6AF-FE6B-6D26A210226C}"/>
              </a:ext>
            </a:extLst>
          </p:cNvPr>
          <p:cNvSpPr>
            <a:spLocks noGrp="1"/>
          </p:cNvSpPr>
          <p:nvPr>
            <p:ph type="sldNum" sz="quarter" idx="12"/>
          </p:nvPr>
        </p:nvSpPr>
        <p:spPr/>
        <p:txBody>
          <a:bodyPr/>
          <a:lstStyle/>
          <a:p>
            <a:fld id="{CC057153-B650-4DEB-B370-79DDCFDCE934}" type="slidenum">
              <a:rPr lang="en-US" smtClean="0"/>
              <a:t>18</a:t>
            </a:fld>
            <a:endParaRPr lang="en-US"/>
          </a:p>
        </p:txBody>
      </p:sp>
      <p:graphicFrame>
        <p:nvGraphicFramePr>
          <p:cNvPr id="11" name="Table 10">
            <a:extLst>
              <a:ext uri="{FF2B5EF4-FFF2-40B4-BE49-F238E27FC236}">
                <a16:creationId xmlns:a16="http://schemas.microsoft.com/office/drawing/2014/main" id="{AFA0127A-6C66-AC01-3EF8-12C5FEE345D1}"/>
              </a:ext>
            </a:extLst>
          </p:cNvPr>
          <p:cNvGraphicFramePr>
            <a:graphicFrameLocks noGrp="1"/>
          </p:cNvGraphicFramePr>
          <p:nvPr/>
        </p:nvGraphicFramePr>
        <p:xfrm>
          <a:off x="143619" y="857726"/>
          <a:ext cx="11934744" cy="5863749"/>
        </p:xfrm>
        <a:graphic>
          <a:graphicData uri="http://schemas.openxmlformats.org/drawingml/2006/table">
            <a:tbl>
              <a:tblPr firstRow="1" bandRow="1">
                <a:tableStyleId>{5C22544A-7EE6-4342-B048-85BDC9FD1C3A}</a:tableStyleId>
              </a:tblPr>
              <a:tblGrid>
                <a:gridCol w="2140894">
                  <a:extLst>
                    <a:ext uri="{9D8B030D-6E8A-4147-A177-3AD203B41FA5}">
                      <a16:colId xmlns:a16="http://schemas.microsoft.com/office/drawing/2014/main" val="3178985512"/>
                    </a:ext>
                  </a:extLst>
                </a:gridCol>
                <a:gridCol w="2166402">
                  <a:extLst>
                    <a:ext uri="{9D8B030D-6E8A-4147-A177-3AD203B41FA5}">
                      <a16:colId xmlns:a16="http://schemas.microsoft.com/office/drawing/2014/main" val="1285713374"/>
                    </a:ext>
                  </a:extLst>
                </a:gridCol>
                <a:gridCol w="2395329">
                  <a:extLst>
                    <a:ext uri="{9D8B030D-6E8A-4147-A177-3AD203B41FA5}">
                      <a16:colId xmlns:a16="http://schemas.microsoft.com/office/drawing/2014/main" val="3681279881"/>
                    </a:ext>
                  </a:extLst>
                </a:gridCol>
                <a:gridCol w="1081709">
                  <a:extLst>
                    <a:ext uri="{9D8B030D-6E8A-4147-A177-3AD203B41FA5}">
                      <a16:colId xmlns:a16="http://schemas.microsoft.com/office/drawing/2014/main" val="982563712"/>
                    </a:ext>
                  </a:extLst>
                </a:gridCol>
                <a:gridCol w="985213">
                  <a:extLst>
                    <a:ext uri="{9D8B030D-6E8A-4147-A177-3AD203B41FA5}">
                      <a16:colId xmlns:a16="http://schemas.microsoft.com/office/drawing/2014/main" val="3899538493"/>
                    </a:ext>
                  </a:extLst>
                </a:gridCol>
                <a:gridCol w="1246776">
                  <a:extLst>
                    <a:ext uri="{9D8B030D-6E8A-4147-A177-3AD203B41FA5}">
                      <a16:colId xmlns:a16="http://schemas.microsoft.com/office/drawing/2014/main" val="2656472920"/>
                    </a:ext>
                  </a:extLst>
                </a:gridCol>
                <a:gridCol w="1081120">
                  <a:extLst>
                    <a:ext uri="{9D8B030D-6E8A-4147-A177-3AD203B41FA5}">
                      <a16:colId xmlns:a16="http://schemas.microsoft.com/office/drawing/2014/main" val="1080883510"/>
                    </a:ext>
                  </a:extLst>
                </a:gridCol>
                <a:gridCol w="837301">
                  <a:extLst>
                    <a:ext uri="{9D8B030D-6E8A-4147-A177-3AD203B41FA5}">
                      <a16:colId xmlns:a16="http://schemas.microsoft.com/office/drawing/2014/main" val="2600057952"/>
                    </a:ext>
                  </a:extLst>
                </a:gridCol>
              </a:tblGrid>
              <a:tr h="131300">
                <a:tc>
                  <a:txBody>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lang="en-US" sz="1200" dirty="0">
                          <a:solidFill>
                            <a:schemeClr val="tx1"/>
                          </a:solidFill>
                        </a:rPr>
                        <a:t>Category</a:t>
                      </a:r>
                      <a:endParaRPr lang="en-US" sz="1200" dirty="0">
                        <a:solidFill>
                          <a:schemeClr val="tx1"/>
                        </a:solidFill>
                        <a:latin typeface="+mn-lt"/>
                      </a:endParaRPr>
                    </a:p>
                  </a:txBody>
                  <a:tcPr anchor="ctr"/>
                </a:tc>
                <a:tc>
                  <a:txBody>
                    <a:bodyPr/>
                    <a:lstStyle/>
                    <a:p>
                      <a:pPr algn="ctr"/>
                      <a:r>
                        <a:rPr lang="en-US" sz="1200" dirty="0">
                          <a:solidFill>
                            <a:schemeClr val="tx1"/>
                          </a:solidFill>
                        </a:rPr>
                        <a:t>Module</a:t>
                      </a:r>
                      <a:endParaRPr lang="en-US" sz="1200" dirty="0">
                        <a:solidFill>
                          <a:schemeClr val="tx1"/>
                        </a:solidFill>
                        <a:latin typeface="+mn-lt"/>
                      </a:endParaRPr>
                    </a:p>
                  </a:txBody>
                  <a:tcPr anchor="ctr"/>
                </a:tc>
                <a:tc>
                  <a:txBody>
                    <a:bodyPr/>
                    <a:lstStyle/>
                    <a:p>
                      <a:pPr algn="ctr"/>
                      <a:endParaRPr lang="en-US" sz="1200" dirty="0">
                        <a:solidFill>
                          <a:schemeClr val="tx1"/>
                        </a:solidFill>
                        <a:latin typeface="+mn-lt"/>
                      </a:endParaRPr>
                    </a:p>
                  </a:txBody>
                  <a:tcPr anchor="ctr"/>
                </a:tc>
                <a:tc>
                  <a:txBody>
                    <a:bodyPr/>
                    <a:lstStyle/>
                    <a:p>
                      <a:pPr algn="ctr"/>
                      <a:r>
                        <a:rPr lang="en-US" sz="1200" dirty="0" err="1">
                          <a:solidFill>
                            <a:schemeClr val="tx1"/>
                          </a:solidFill>
                        </a:rPr>
                        <a:t>Kingdee</a:t>
                      </a:r>
                      <a:endParaRPr lang="en-US" sz="1200" dirty="0">
                        <a:solidFill>
                          <a:schemeClr val="tx1"/>
                        </a:solidFill>
                        <a:latin typeface="+mn-lt"/>
                      </a:endParaRPr>
                    </a:p>
                  </a:txBody>
                  <a:tcPr anchor="ctr"/>
                </a:tc>
                <a:tc>
                  <a:txBody>
                    <a:bodyPr/>
                    <a:lstStyle/>
                    <a:p>
                      <a:pPr algn="ctr"/>
                      <a:r>
                        <a:rPr lang="en-US" sz="1200" dirty="0">
                          <a:solidFill>
                            <a:schemeClr val="tx1"/>
                          </a:solidFill>
                        </a:rPr>
                        <a:t>MRI</a:t>
                      </a:r>
                      <a:endParaRPr lang="en-US" sz="1200" dirty="0">
                        <a:solidFill>
                          <a:schemeClr val="tx1"/>
                        </a:solidFill>
                        <a:latin typeface="+mn-lt"/>
                      </a:endParaRPr>
                    </a:p>
                  </a:txBody>
                  <a:tcPr anchor="ctr"/>
                </a:tc>
                <a:tc>
                  <a:txBody>
                    <a:bodyPr/>
                    <a:lstStyle/>
                    <a:p>
                      <a:pPr algn="ctr"/>
                      <a:r>
                        <a:rPr lang="en-US" sz="1200" dirty="0">
                          <a:solidFill>
                            <a:schemeClr val="tx1"/>
                          </a:solidFill>
                        </a:rPr>
                        <a:t>Weighted</a:t>
                      </a:r>
                      <a:endParaRPr lang="en-US" sz="1200" dirty="0">
                        <a:solidFill>
                          <a:schemeClr val="tx1"/>
                        </a:solidFill>
                        <a:latin typeface="+mn-lt"/>
                      </a:endParaRPr>
                    </a:p>
                  </a:txBody>
                  <a:tcPr anchor="ctr"/>
                </a:tc>
                <a:tc>
                  <a:txBody>
                    <a:bodyPr/>
                    <a:lstStyle/>
                    <a:p>
                      <a:pPr algn="ctr"/>
                      <a:r>
                        <a:rPr lang="en-US" sz="1200" dirty="0" err="1">
                          <a:solidFill>
                            <a:schemeClr val="tx1"/>
                          </a:solidFill>
                        </a:rPr>
                        <a:t>Kingdee</a:t>
                      </a:r>
                      <a:endParaRPr lang="en-US" sz="1200" dirty="0">
                        <a:solidFill>
                          <a:schemeClr val="tx1"/>
                        </a:solidFill>
                        <a:latin typeface="+mn-lt"/>
                      </a:endParaRPr>
                    </a:p>
                  </a:txBody>
                  <a:tcPr anchor="ctr"/>
                </a:tc>
                <a:tc>
                  <a:txBody>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lang="en-US" sz="1200" dirty="0">
                          <a:solidFill>
                            <a:schemeClr val="tx1"/>
                          </a:solidFill>
                        </a:rPr>
                        <a:t>MRI</a:t>
                      </a:r>
                      <a:endParaRPr lang="en-US" sz="1200" dirty="0">
                        <a:solidFill>
                          <a:schemeClr val="tx1"/>
                        </a:solidFill>
                        <a:latin typeface="+mn-lt"/>
                      </a:endParaRPr>
                    </a:p>
                  </a:txBody>
                  <a:tcPr anchor="ctr"/>
                </a:tc>
                <a:extLst>
                  <a:ext uri="{0D108BD9-81ED-4DB2-BD59-A6C34878D82A}">
                    <a16:rowId xmlns:a16="http://schemas.microsoft.com/office/drawing/2014/main" val="1840866031"/>
                  </a:ext>
                </a:extLst>
              </a:tr>
              <a:tr h="195945">
                <a:tc>
                  <a:txBody>
                    <a:bodyPr/>
                    <a:lstStyle/>
                    <a:p>
                      <a:pPr algn="ctr"/>
                      <a:r>
                        <a:rPr lang="en-US" sz="700" b="1" dirty="0"/>
                        <a:t>Functional(30%)</a:t>
                      </a:r>
                      <a:endParaRPr lang="en-US" sz="700" b="1" dirty="0">
                        <a:latin typeface="+mn-lt"/>
                      </a:endParaRPr>
                    </a:p>
                  </a:txBody>
                  <a:tcPr anchor="ctr"/>
                </a:tc>
                <a:tc>
                  <a:txBody>
                    <a:bodyPr/>
                    <a:lstStyle/>
                    <a:p>
                      <a:pPr algn="ctr" fontAlgn="b">
                        <a:buNone/>
                      </a:pPr>
                      <a:r>
                        <a:rPr lang="en-US" sz="700" b="1" u="none" strike="noStrike" dirty="0">
                          <a:solidFill>
                            <a:srgbClr val="000000"/>
                          </a:solidFill>
                          <a:effectLst/>
                        </a:rPr>
                        <a:t>Master Data &amp; Profile</a:t>
                      </a:r>
                      <a:endParaRPr lang="en-US" sz="700" b="1" i="0" u="none" strike="noStrike" dirty="0">
                        <a:solidFill>
                          <a:srgbClr val="000000"/>
                        </a:solidFill>
                        <a:effectLst/>
                        <a:latin typeface="+mn-lt"/>
                      </a:endParaRPr>
                    </a:p>
                  </a:txBody>
                  <a:tcPr marL="7620" marR="7620" marT="7620" marB="0" anchor="ctr"/>
                </a:tc>
                <a:tc>
                  <a:txBody>
                    <a:bodyPr/>
                    <a:lstStyle/>
                    <a:p>
                      <a:pPr algn="ctr" rtl="0" fontAlgn="t">
                        <a:buNone/>
                      </a:pPr>
                      <a:r>
                        <a:rPr lang="en-US" sz="700" b="1" u="none" strike="noStrike" dirty="0">
                          <a:solidFill>
                            <a:srgbClr val="000000"/>
                          </a:solidFill>
                          <a:effectLst/>
                        </a:rPr>
                        <a:t>Property &amp; Client Master</a:t>
                      </a:r>
                      <a:endParaRPr lang="en-US" sz="700" b="1" i="0" u="none" strike="noStrike" dirty="0">
                        <a:solidFill>
                          <a:srgbClr val="000000"/>
                        </a:solidFill>
                        <a:effectLst/>
                        <a:latin typeface="+mn-lt"/>
                      </a:endParaRPr>
                    </a:p>
                  </a:txBody>
                  <a:tcPr marL="7620" marR="7620" marT="7620" marB="0" anchor="ctr"/>
                </a:tc>
                <a:tc>
                  <a:txBody>
                    <a:bodyPr/>
                    <a:lstStyle/>
                    <a:p>
                      <a:pPr algn="ctr" fontAlgn="b">
                        <a:buNone/>
                      </a:pPr>
                      <a:r>
                        <a:rPr lang="en-US" sz="1100" b="0" i="0" u="none" strike="noStrike" dirty="0">
                          <a:solidFill>
                            <a:srgbClr val="000000"/>
                          </a:solidFill>
                          <a:effectLst/>
                          <a:latin typeface="Aptos" panose="020B0004020202020204" pitchFamily="34" charset="0"/>
                        </a:rPr>
                        <a:t>7.71</a:t>
                      </a:r>
                    </a:p>
                  </a:txBody>
                  <a:tcPr marL="7620" marR="7620" marT="7620" marB="0" anchor="b"/>
                </a:tc>
                <a:tc>
                  <a:txBody>
                    <a:bodyPr/>
                    <a:lstStyle/>
                    <a:p>
                      <a:pPr algn="ctr" fontAlgn="b">
                        <a:buNone/>
                      </a:pPr>
                      <a:r>
                        <a:rPr lang="en-US" sz="1100" b="0" i="0" u="none" strike="noStrike">
                          <a:solidFill>
                            <a:srgbClr val="000000"/>
                          </a:solidFill>
                          <a:effectLst/>
                          <a:latin typeface="Aptos" panose="020B0004020202020204" pitchFamily="34" charset="0"/>
                        </a:rPr>
                        <a:t>7.82</a:t>
                      </a:r>
                    </a:p>
                  </a:txBody>
                  <a:tcPr marL="7620" marR="7620" marT="7620" marB="0" anchor="b"/>
                </a:tc>
                <a:tc>
                  <a:txBody>
                    <a:bodyPr/>
                    <a:lstStyle/>
                    <a:p>
                      <a:pPr algn="ctr" fontAlgn="b">
                        <a:buNone/>
                      </a:pPr>
                      <a:r>
                        <a:rPr lang="en-US" sz="1100" b="0" i="0" u="none" strike="noStrike">
                          <a:solidFill>
                            <a:srgbClr val="000000"/>
                          </a:solidFill>
                          <a:effectLst/>
                          <a:latin typeface="Aptos" panose="020B0004020202020204" pitchFamily="34" charset="0"/>
                        </a:rPr>
                        <a:t>2.5</a:t>
                      </a:r>
                    </a:p>
                  </a:txBody>
                  <a:tcPr marL="7620" marR="7620" marT="7620" marB="0" anchor="b">
                    <a:solidFill>
                      <a:srgbClr val="FFC000"/>
                    </a:solidFill>
                  </a:tcPr>
                </a:tc>
                <a:tc>
                  <a:txBody>
                    <a:bodyPr/>
                    <a:lstStyle/>
                    <a:p>
                      <a:pPr algn="ctr" fontAlgn="b">
                        <a:buNone/>
                      </a:pPr>
                      <a:r>
                        <a:rPr lang="en-US" sz="1100" b="0" i="0" u="none" strike="noStrike">
                          <a:solidFill>
                            <a:srgbClr val="000000"/>
                          </a:solidFill>
                          <a:effectLst/>
                          <a:latin typeface="Aptos" panose="020B0004020202020204" pitchFamily="34" charset="0"/>
                        </a:rPr>
                        <a:t>1.91</a:t>
                      </a:r>
                    </a:p>
                  </a:txBody>
                  <a:tcPr marL="7620" marR="7620" marT="7620" marB="0" anchor="b"/>
                </a:tc>
                <a:tc>
                  <a:txBody>
                    <a:bodyPr/>
                    <a:lstStyle/>
                    <a:p>
                      <a:pPr algn="ctr" fontAlgn="b">
                        <a:buNone/>
                      </a:pPr>
                      <a:r>
                        <a:rPr lang="en-US" sz="1100" b="0" i="0" u="none" strike="noStrike">
                          <a:solidFill>
                            <a:srgbClr val="000000"/>
                          </a:solidFill>
                          <a:effectLst/>
                          <a:latin typeface="Aptos" panose="020B0004020202020204" pitchFamily="34" charset="0"/>
                        </a:rPr>
                        <a:t>1.97</a:t>
                      </a:r>
                    </a:p>
                  </a:txBody>
                  <a:tcPr marL="7620" marR="7620" marT="7620" marB="0" anchor="b"/>
                </a:tc>
                <a:extLst>
                  <a:ext uri="{0D108BD9-81ED-4DB2-BD59-A6C34878D82A}">
                    <a16:rowId xmlns:a16="http://schemas.microsoft.com/office/drawing/2014/main" val="2463099452"/>
                  </a:ext>
                </a:extLst>
              </a:tr>
              <a:tr h="195945">
                <a:tc>
                  <a:txBody>
                    <a:bodyPr/>
                    <a:lstStyle/>
                    <a:p>
                      <a:pPr algn="ctr"/>
                      <a:endParaRPr lang="en-US" sz="700" b="1" dirty="0">
                        <a:latin typeface="+mn-lt"/>
                      </a:endParaRPr>
                    </a:p>
                  </a:txBody>
                  <a:tcPr anchor="ctr"/>
                </a:tc>
                <a:tc>
                  <a:txBody>
                    <a:bodyPr/>
                    <a:lstStyle/>
                    <a:p>
                      <a:pPr algn="ctr" fontAlgn="b">
                        <a:buNone/>
                      </a:pPr>
                      <a:endParaRPr lang="en-US" sz="700" b="1" i="0" u="none" strike="noStrike" dirty="0">
                        <a:solidFill>
                          <a:srgbClr val="000000"/>
                        </a:solidFill>
                        <a:effectLst/>
                        <a:latin typeface="+mn-lt"/>
                      </a:endParaRPr>
                    </a:p>
                  </a:txBody>
                  <a:tcPr marL="7620" marR="7620" marT="7620" marB="0" anchor="ctr"/>
                </a:tc>
                <a:tc>
                  <a:txBody>
                    <a:bodyPr/>
                    <a:lstStyle/>
                    <a:p>
                      <a:pPr algn="ctr" rtl="0" fontAlgn="t">
                        <a:buNone/>
                      </a:pPr>
                      <a:r>
                        <a:rPr lang="en-US" sz="700" b="1" u="none" strike="noStrike" dirty="0">
                          <a:solidFill>
                            <a:srgbClr val="000000"/>
                          </a:solidFill>
                          <a:effectLst/>
                        </a:rPr>
                        <a:t>Lease &amp; Contract Management</a:t>
                      </a:r>
                      <a:endParaRPr lang="en-US" sz="700" b="1" i="0" u="none" strike="noStrike" dirty="0">
                        <a:solidFill>
                          <a:srgbClr val="000000"/>
                        </a:solidFill>
                        <a:effectLst/>
                        <a:latin typeface="+mn-lt"/>
                      </a:endParaRPr>
                    </a:p>
                  </a:txBody>
                  <a:tcPr marL="7620" marR="7620" marT="7620" marB="0" anchor="ctr"/>
                </a:tc>
                <a:tc>
                  <a:txBody>
                    <a:bodyPr/>
                    <a:lstStyle/>
                    <a:p>
                      <a:pPr algn="ctr" fontAlgn="b">
                        <a:buNone/>
                      </a:pPr>
                      <a:r>
                        <a:rPr lang="en-US" sz="1100" b="0" i="0" u="none" strike="noStrike" dirty="0">
                          <a:solidFill>
                            <a:srgbClr val="000000"/>
                          </a:solidFill>
                          <a:effectLst/>
                          <a:latin typeface="Aptos" panose="020B0004020202020204" pitchFamily="34" charset="0"/>
                        </a:rPr>
                        <a:t>7.35</a:t>
                      </a:r>
                    </a:p>
                  </a:txBody>
                  <a:tcPr marL="7620" marR="7620" marT="7620" marB="0" anchor="b"/>
                </a:tc>
                <a:tc>
                  <a:txBody>
                    <a:bodyPr/>
                    <a:lstStyle/>
                    <a:p>
                      <a:pPr algn="ctr" fontAlgn="b">
                        <a:buNone/>
                      </a:pPr>
                      <a:r>
                        <a:rPr lang="en-US" sz="1100" b="0" i="0" u="none" strike="noStrike">
                          <a:solidFill>
                            <a:srgbClr val="000000"/>
                          </a:solidFill>
                          <a:effectLst/>
                          <a:latin typeface="Aptos" panose="020B0004020202020204" pitchFamily="34" charset="0"/>
                        </a:rPr>
                        <a:t>7.71</a:t>
                      </a:r>
                    </a:p>
                  </a:txBody>
                  <a:tcPr marL="7620" marR="7620" marT="7620" marB="0" anchor="b"/>
                </a:tc>
                <a:tc>
                  <a:txBody>
                    <a:bodyPr/>
                    <a:lstStyle/>
                    <a:p>
                      <a:pPr algn="ctr" fontAlgn="b">
                        <a:buNone/>
                      </a:pPr>
                      <a:r>
                        <a:rPr lang="en-US" sz="1100" b="0" i="0" u="none" strike="noStrike">
                          <a:solidFill>
                            <a:srgbClr val="000000"/>
                          </a:solidFill>
                          <a:effectLst/>
                          <a:latin typeface="Aptos" panose="020B0004020202020204" pitchFamily="34" charset="0"/>
                        </a:rPr>
                        <a:t>2</a:t>
                      </a:r>
                    </a:p>
                  </a:txBody>
                  <a:tcPr marL="7620" marR="7620" marT="7620" marB="0" anchor="b">
                    <a:solidFill>
                      <a:srgbClr val="FFC000"/>
                    </a:solidFill>
                  </a:tcPr>
                </a:tc>
                <a:tc>
                  <a:txBody>
                    <a:bodyPr/>
                    <a:lstStyle/>
                    <a:p>
                      <a:pPr algn="ctr" fontAlgn="b">
                        <a:buNone/>
                      </a:pPr>
                      <a:r>
                        <a:rPr lang="en-US" sz="1100" b="0" i="0" u="none" strike="noStrike">
                          <a:solidFill>
                            <a:srgbClr val="000000"/>
                          </a:solidFill>
                          <a:effectLst/>
                          <a:latin typeface="Aptos" panose="020B0004020202020204" pitchFamily="34" charset="0"/>
                        </a:rPr>
                        <a:t>1.46</a:t>
                      </a:r>
                    </a:p>
                  </a:txBody>
                  <a:tcPr marL="7620" marR="7620" marT="7620" marB="0" anchor="b"/>
                </a:tc>
                <a:tc>
                  <a:txBody>
                    <a:bodyPr/>
                    <a:lstStyle/>
                    <a:p>
                      <a:pPr algn="ctr" fontAlgn="b">
                        <a:buNone/>
                      </a:pPr>
                      <a:r>
                        <a:rPr lang="en-US" sz="1100" b="0" i="0" u="none" strike="noStrike">
                          <a:solidFill>
                            <a:srgbClr val="000000"/>
                          </a:solidFill>
                          <a:effectLst/>
                          <a:latin typeface="Aptos" panose="020B0004020202020204" pitchFamily="34" charset="0"/>
                        </a:rPr>
                        <a:t>1.54</a:t>
                      </a:r>
                    </a:p>
                  </a:txBody>
                  <a:tcPr marL="7620" marR="7620" marT="7620" marB="0" anchor="b"/>
                </a:tc>
                <a:extLst>
                  <a:ext uri="{0D108BD9-81ED-4DB2-BD59-A6C34878D82A}">
                    <a16:rowId xmlns:a16="http://schemas.microsoft.com/office/drawing/2014/main" val="1712121020"/>
                  </a:ext>
                </a:extLst>
              </a:tr>
              <a:tr h="195945">
                <a:tc>
                  <a:txBody>
                    <a:bodyPr/>
                    <a:lstStyle/>
                    <a:p>
                      <a:pPr algn="ctr"/>
                      <a:endParaRPr lang="en-US" sz="700" b="1" dirty="0">
                        <a:latin typeface="+mn-lt"/>
                      </a:endParaRPr>
                    </a:p>
                  </a:txBody>
                  <a:tcPr anchor="ctr"/>
                </a:tc>
                <a:tc>
                  <a:txBody>
                    <a:bodyPr/>
                    <a:lstStyle/>
                    <a:p>
                      <a:pPr algn="ctr" fontAlgn="b">
                        <a:buNone/>
                      </a:pPr>
                      <a:r>
                        <a:rPr lang="en-US" sz="700" b="1" u="none" strike="noStrike" dirty="0">
                          <a:solidFill>
                            <a:srgbClr val="000000"/>
                          </a:solidFill>
                          <a:effectLst/>
                        </a:rPr>
                        <a:t>Financial Management</a:t>
                      </a:r>
                      <a:endParaRPr lang="en-US" sz="700" b="1" i="0" u="none" strike="noStrike" dirty="0">
                        <a:solidFill>
                          <a:srgbClr val="000000"/>
                        </a:solidFill>
                        <a:effectLst/>
                        <a:latin typeface="+mn-lt"/>
                      </a:endParaRPr>
                    </a:p>
                  </a:txBody>
                  <a:tcPr marL="7620" marR="7620" marT="7620" marB="0" anchor="ctr"/>
                </a:tc>
                <a:tc>
                  <a:txBody>
                    <a:bodyPr/>
                    <a:lstStyle/>
                    <a:p>
                      <a:pPr algn="ctr" rtl="0" fontAlgn="t">
                        <a:buNone/>
                      </a:pPr>
                      <a:r>
                        <a:rPr lang="en-US" sz="700" b="1" u="none" strike="noStrike" dirty="0">
                          <a:solidFill>
                            <a:srgbClr val="000000"/>
                          </a:solidFill>
                          <a:effectLst/>
                        </a:rPr>
                        <a:t>Billing &amp; Invoicing</a:t>
                      </a:r>
                      <a:endParaRPr lang="en-US" sz="700" b="1" i="0" u="none" strike="noStrike" dirty="0">
                        <a:solidFill>
                          <a:srgbClr val="000000"/>
                        </a:solidFill>
                        <a:effectLst/>
                        <a:latin typeface="+mn-lt"/>
                      </a:endParaRPr>
                    </a:p>
                  </a:txBody>
                  <a:tcPr marL="7620" marR="7620" marT="7620" marB="0" anchor="ctr"/>
                </a:tc>
                <a:tc>
                  <a:txBody>
                    <a:bodyPr/>
                    <a:lstStyle/>
                    <a:p>
                      <a:pPr algn="ctr" fontAlgn="b">
                        <a:buNone/>
                      </a:pPr>
                      <a:r>
                        <a:rPr lang="en-US" sz="1100" b="0" i="0" u="none" strike="noStrike">
                          <a:solidFill>
                            <a:srgbClr val="000000"/>
                          </a:solidFill>
                          <a:effectLst/>
                          <a:latin typeface="Aptos" panose="020B0004020202020204" pitchFamily="34" charset="0"/>
                        </a:rPr>
                        <a:t>7.29</a:t>
                      </a:r>
                    </a:p>
                  </a:txBody>
                  <a:tcPr marL="7620" marR="7620" marT="7620" marB="0" anchor="b"/>
                </a:tc>
                <a:tc>
                  <a:txBody>
                    <a:bodyPr/>
                    <a:lstStyle/>
                    <a:p>
                      <a:pPr algn="ctr" fontAlgn="b">
                        <a:buNone/>
                      </a:pPr>
                      <a:r>
                        <a:rPr lang="en-US" sz="1100" b="0" i="0" u="none" strike="noStrike">
                          <a:solidFill>
                            <a:srgbClr val="000000"/>
                          </a:solidFill>
                          <a:effectLst/>
                          <a:latin typeface="Aptos" panose="020B0004020202020204" pitchFamily="34" charset="0"/>
                        </a:rPr>
                        <a:t>7.41</a:t>
                      </a:r>
                    </a:p>
                  </a:txBody>
                  <a:tcPr marL="7620" marR="7620" marT="7620" marB="0" anchor="b"/>
                </a:tc>
                <a:tc>
                  <a:txBody>
                    <a:bodyPr/>
                    <a:lstStyle/>
                    <a:p>
                      <a:pPr algn="ctr" fontAlgn="b">
                        <a:buNone/>
                      </a:pPr>
                      <a:r>
                        <a:rPr lang="en-US" sz="1100" b="0" i="0" u="none" strike="noStrike">
                          <a:solidFill>
                            <a:srgbClr val="000000"/>
                          </a:solidFill>
                          <a:effectLst/>
                          <a:latin typeface="Aptos" panose="020B0004020202020204" pitchFamily="34" charset="0"/>
                        </a:rPr>
                        <a:t>2.5</a:t>
                      </a:r>
                    </a:p>
                  </a:txBody>
                  <a:tcPr marL="7620" marR="7620" marT="7620" marB="0" anchor="b">
                    <a:solidFill>
                      <a:srgbClr val="FFC000"/>
                    </a:solidFill>
                  </a:tcPr>
                </a:tc>
                <a:tc>
                  <a:txBody>
                    <a:bodyPr/>
                    <a:lstStyle/>
                    <a:p>
                      <a:pPr algn="ctr" fontAlgn="b">
                        <a:buNone/>
                      </a:pPr>
                      <a:r>
                        <a:rPr lang="en-US" sz="1100" b="0" i="0" u="none" strike="noStrike">
                          <a:solidFill>
                            <a:srgbClr val="000000"/>
                          </a:solidFill>
                          <a:effectLst/>
                          <a:latin typeface="Aptos" panose="020B0004020202020204" pitchFamily="34" charset="0"/>
                        </a:rPr>
                        <a:t>1.81</a:t>
                      </a:r>
                    </a:p>
                  </a:txBody>
                  <a:tcPr marL="7620" marR="7620" marT="7620" marB="0" anchor="b"/>
                </a:tc>
                <a:tc>
                  <a:txBody>
                    <a:bodyPr/>
                    <a:lstStyle/>
                    <a:p>
                      <a:pPr algn="ctr" fontAlgn="b">
                        <a:buNone/>
                      </a:pPr>
                      <a:r>
                        <a:rPr lang="en-US" sz="1100" b="0" i="0" u="none" strike="noStrike">
                          <a:solidFill>
                            <a:srgbClr val="000000"/>
                          </a:solidFill>
                          <a:effectLst/>
                          <a:latin typeface="Aptos" panose="020B0004020202020204" pitchFamily="34" charset="0"/>
                        </a:rPr>
                        <a:t>1.84</a:t>
                      </a:r>
                    </a:p>
                  </a:txBody>
                  <a:tcPr marL="7620" marR="7620" marT="7620" marB="0" anchor="b"/>
                </a:tc>
                <a:extLst>
                  <a:ext uri="{0D108BD9-81ED-4DB2-BD59-A6C34878D82A}">
                    <a16:rowId xmlns:a16="http://schemas.microsoft.com/office/drawing/2014/main" val="670233092"/>
                  </a:ext>
                </a:extLst>
              </a:tr>
              <a:tr h="195945">
                <a:tc>
                  <a:txBody>
                    <a:bodyPr/>
                    <a:lstStyle/>
                    <a:p>
                      <a:pPr algn="ctr"/>
                      <a:endParaRPr lang="en-US" sz="700" b="1" dirty="0">
                        <a:latin typeface="+mn-lt"/>
                      </a:endParaRPr>
                    </a:p>
                  </a:txBody>
                  <a:tcPr anchor="ctr"/>
                </a:tc>
                <a:tc>
                  <a:txBody>
                    <a:bodyPr/>
                    <a:lstStyle/>
                    <a:p>
                      <a:pPr algn="ctr" fontAlgn="b">
                        <a:buNone/>
                      </a:pPr>
                      <a:endParaRPr lang="en-US" sz="700" b="1" i="0" u="none" strike="noStrike" dirty="0">
                        <a:solidFill>
                          <a:srgbClr val="000000"/>
                        </a:solidFill>
                        <a:effectLst/>
                        <a:latin typeface="+mn-lt"/>
                      </a:endParaRPr>
                    </a:p>
                  </a:txBody>
                  <a:tcPr marL="7620" marR="7620" marT="7620" marB="0" anchor="ctr"/>
                </a:tc>
                <a:tc>
                  <a:txBody>
                    <a:bodyPr/>
                    <a:lstStyle/>
                    <a:p>
                      <a:pPr algn="ctr" rtl="0" fontAlgn="t">
                        <a:buNone/>
                      </a:pPr>
                      <a:r>
                        <a:rPr lang="en-US" sz="700" b="1" u="none" strike="noStrike" dirty="0">
                          <a:solidFill>
                            <a:srgbClr val="000000"/>
                          </a:solidFill>
                          <a:effectLst/>
                        </a:rPr>
                        <a:t>Collection &amp; Credit Control</a:t>
                      </a:r>
                      <a:endParaRPr lang="en-US" sz="700" b="1" i="0" u="none" strike="noStrike" dirty="0">
                        <a:solidFill>
                          <a:srgbClr val="000000"/>
                        </a:solidFill>
                        <a:effectLst/>
                        <a:latin typeface="+mn-lt"/>
                      </a:endParaRPr>
                    </a:p>
                  </a:txBody>
                  <a:tcPr marL="7620" marR="7620" marT="7620" marB="0" anchor="ctr"/>
                </a:tc>
                <a:tc>
                  <a:txBody>
                    <a:bodyPr/>
                    <a:lstStyle/>
                    <a:p>
                      <a:pPr algn="ctr" fontAlgn="b">
                        <a:buNone/>
                      </a:pPr>
                      <a:r>
                        <a:rPr lang="en-US" sz="1100" b="0" i="0" u="none" strike="noStrike" dirty="0">
                          <a:solidFill>
                            <a:srgbClr val="000000"/>
                          </a:solidFill>
                          <a:effectLst/>
                          <a:latin typeface="Aptos" panose="020B0004020202020204" pitchFamily="34" charset="0"/>
                        </a:rPr>
                        <a:t>7.24</a:t>
                      </a:r>
                    </a:p>
                  </a:txBody>
                  <a:tcPr marL="7620" marR="7620" marT="7620" marB="0" anchor="b"/>
                </a:tc>
                <a:tc>
                  <a:txBody>
                    <a:bodyPr/>
                    <a:lstStyle/>
                    <a:p>
                      <a:pPr algn="ctr" fontAlgn="b">
                        <a:buNone/>
                      </a:pPr>
                      <a:r>
                        <a:rPr lang="en-US" sz="1100" b="0" i="0" u="none" strike="noStrike" dirty="0">
                          <a:solidFill>
                            <a:srgbClr val="000000"/>
                          </a:solidFill>
                          <a:effectLst/>
                          <a:latin typeface="Aptos" panose="020B0004020202020204" pitchFamily="34" charset="0"/>
                        </a:rPr>
                        <a:t>7.47</a:t>
                      </a:r>
                    </a:p>
                  </a:txBody>
                  <a:tcPr marL="7620" marR="7620" marT="7620" marB="0" anchor="b"/>
                </a:tc>
                <a:tc>
                  <a:txBody>
                    <a:bodyPr/>
                    <a:lstStyle/>
                    <a:p>
                      <a:pPr algn="ctr" fontAlgn="b">
                        <a:buNone/>
                      </a:pPr>
                      <a:r>
                        <a:rPr lang="en-US" sz="1100" b="0" i="0" u="none" strike="noStrike">
                          <a:solidFill>
                            <a:srgbClr val="000000"/>
                          </a:solidFill>
                          <a:effectLst/>
                          <a:latin typeface="Aptos" panose="020B0004020202020204" pitchFamily="34" charset="0"/>
                        </a:rPr>
                        <a:t>2</a:t>
                      </a:r>
                    </a:p>
                  </a:txBody>
                  <a:tcPr marL="7620" marR="7620" marT="7620" marB="0" anchor="b">
                    <a:solidFill>
                      <a:srgbClr val="FFC000"/>
                    </a:solidFill>
                  </a:tcPr>
                </a:tc>
                <a:tc>
                  <a:txBody>
                    <a:bodyPr/>
                    <a:lstStyle/>
                    <a:p>
                      <a:pPr algn="ctr" fontAlgn="b">
                        <a:buNone/>
                      </a:pPr>
                      <a:r>
                        <a:rPr lang="en-US" sz="1100" b="0" i="0" u="none" strike="noStrike">
                          <a:solidFill>
                            <a:srgbClr val="000000"/>
                          </a:solidFill>
                          <a:effectLst/>
                          <a:latin typeface="Aptos" panose="020B0004020202020204" pitchFamily="34" charset="0"/>
                        </a:rPr>
                        <a:t>1.44</a:t>
                      </a:r>
                    </a:p>
                  </a:txBody>
                  <a:tcPr marL="7620" marR="7620" marT="7620" marB="0" anchor="b"/>
                </a:tc>
                <a:tc>
                  <a:txBody>
                    <a:bodyPr/>
                    <a:lstStyle/>
                    <a:p>
                      <a:pPr algn="ctr" fontAlgn="b">
                        <a:buNone/>
                      </a:pPr>
                      <a:r>
                        <a:rPr lang="en-US" sz="1100" b="0" i="0" u="none" strike="noStrike">
                          <a:solidFill>
                            <a:srgbClr val="000000"/>
                          </a:solidFill>
                          <a:effectLst/>
                          <a:latin typeface="Aptos" panose="020B0004020202020204" pitchFamily="34" charset="0"/>
                        </a:rPr>
                        <a:t>1.49</a:t>
                      </a:r>
                    </a:p>
                  </a:txBody>
                  <a:tcPr marL="7620" marR="7620" marT="7620" marB="0" anchor="b"/>
                </a:tc>
                <a:extLst>
                  <a:ext uri="{0D108BD9-81ED-4DB2-BD59-A6C34878D82A}">
                    <a16:rowId xmlns:a16="http://schemas.microsoft.com/office/drawing/2014/main" val="3826125849"/>
                  </a:ext>
                </a:extLst>
              </a:tr>
              <a:tr h="195945">
                <a:tc>
                  <a:txBody>
                    <a:bodyPr/>
                    <a:lstStyle/>
                    <a:p>
                      <a:pPr algn="ctr"/>
                      <a:endParaRPr lang="en-US" sz="700" b="1" dirty="0">
                        <a:latin typeface="+mn-lt"/>
                      </a:endParaRPr>
                    </a:p>
                  </a:txBody>
                  <a:tcPr anchor="ctr"/>
                </a:tc>
                <a:tc>
                  <a:txBody>
                    <a:bodyPr/>
                    <a:lstStyle/>
                    <a:p>
                      <a:pPr algn="ctr" fontAlgn="b">
                        <a:buNone/>
                      </a:pPr>
                      <a:endParaRPr lang="en-US" sz="700" b="1" i="0" u="none" strike="noStrike" dirty="0">
                        <a:solidFill>
                          <a:srgbClr val="000000"/>
                        </a:solidFill>
                        <a:effectLst/>
                        <a:latin typeface="+mn-lt"/>
                      </a:endParaRPr>
                    </a:p>
                  </a:txBody>
                  <a:tcPr marL="7620" marR="7620" marT="7620" marB="0" anchor="ctr"/>
                </a:tc>
                <a:tc>
                  <a:txBody>
                    <a:bodyPr/>
                    <a:lstStyle/>
                    <a:p>
                      <a:pPr algn="ctr" rtl="0" fontAlgn="t">
                        <a:buNone/>
                      </a:pPr>
                      <a:r>
                        <a:rPr lang="en-US" sz="700" b="1" u="none" strike="noStrike" dirty="0">
                          <a:solidFill>
                            <a:srgbClr val="000000"/>
                          </a:solidFill>
                          <a:effectLst/>
                        </a:rPr>
                        <a:t>Sundry Receipts &amp; Deposits</a:t>
                      </a:r>
                      <a:endParaRPr lang="en-US" sz="700" b="1" i="0" u="none" strike="noStrike" dirty="0">
                        <a:solidFill>
                          <a:srgbClr val="000000"/>
                        </a:solidFill>
                        <a:effectLst/>
                        <a:latin typeface="+mn-lt"/>
                      </a:endParaRPr>
                    </a:p>
                  </a:txBody>
                  <a:tcPr marL="7620" marR="7620" marT="7620" marB="0" anchor="ctr"/>
                </a:tc>
                <a:tc>
                  <a:txBody>
                    <a:bodyPr/>
                    <a:lstStyle/>
                    <a:p>
                      <a:pPr algn="ctr" fontAlgn="b">
                        <a:buNone/>
                      </a:pPr>
                      <a:r>
                        <a:rPr lang="en-US" sz="1100" b="0" i="0" u="none" strike="noStrike">
                          <a:solidFill>
                            <a:srgbClr val="000000"/>
                          </a:solidFill>
                          <a:effectLst/>
                          <a:latin typeface="Aptos" panose="020B0004020202020204" pitchFamily="34" charset="0"/>
                        </a:rPr>
                        <a:t>6.71</a:t>
                      </a:r>
                    </a:p>
                  </a:txBody>
                  <a:tcPr marL="7620" marR="7620" marT="7620" marB="0" anchor="b"/>
                </a:tc>
                <a:tc>
                  <a:txBody>
                    <a:bodyPr/>
                    <a:lstStyle/>
                    <a:p>
                      <a:pPr algn="ctr" fontAlgn="b">
                        <a:buNone/>
                      </a:pPr>
                      <a:r>
                        <a:rPr lang="en-US" sz="1100" b="0" i="0" u="none" strike="noStrike" dirty="0">
                          <a:solidFill>
                            <a:srgbClr val="000000"/>
                          </a:solidFill>
                          <a:effectLst/>
                          <a:latin typeface="Aptos" panose="020B0004020202020204" pitchFamily="34" charset="0"/>
                        </a:rPr>
                        <a:t>6.35</a:t>
                      </a:r>
                    </a:p>
                  </a:txBody>
                  <a:tcPr marL="7620" marR="7620" marT="7620" marB="0" anchor="b"/>
                </a:tc>
                <a:tc>
                  <a:txBody>
                    <a:bodyPr/>
                    <a:lstStyle/>
                    <a:p>
                      <a:pPr algn="ctr" fontAlgn="b">
                        <a:buNone/>
                      </a:pPr>
                      <a:r>
                        <a:rPr lang="en-US" sz="1100" b="0" i="0" u="none" strike="noStrike">
                          <a:solidFill>
                            <a:srgbClr val="000000"/>
                          </a:solidFill>
                          <a:effectLst/>
                          <a:latin typeface="Aptos" panose="020B0004020202020204" pitchFamily="34" charset="0"/>
                        </a:rPr>
                        <a:t>2</a:t>
                      </a:r>
                    </a:p>
                  </a:txBody>
                  <a:tcPr marL="7620" marR="7620" marT="7620" marB="0" anchor="b">
                    <a:solidFill>
                      <a:srgbClr val="FFC000"/>
                    </a:solidFill>
                  </a:tcPr>
                </a:tc>
                <a:tc>
                  <a:txBody>
                    <a:bodyPr/>
                    <a:lstStyle/>
                    <a:p>
                      <a:pPr algn="ctr" fontAlgn="b">
                        <a:buNone/>
                      </a:pPr>
                      <a:r>
                        <a:rPr lang="en-US" sz="1100" b="0" i="0" u="none" strike="noStrike">
                          <a:solidFill>
                            <a:srgbClr val="000000"/>
                          </a:solidFill>
                          <a:effectLst/>
                          <a:latin typeface="Aptos" panose="020B0004020202020204" pitchFamily="34" charset="0"/>
                        </a:rPr>
                        <a:t>1.33</a:t>
                      </a:r>
                    </a:p>
                  </a:txBody>
                  <a:tcPr marL="7620" marR="7620" marT="7620" marB="0" anchor="b"/>
                </a:tc>
                <a:tc>
                  <a:txBody>
                    <a:bodyPr/>
                    <a:lstStyle/>
                    <a:p>
                      <a:pPr algn="ctr" fontAlgn="b">
                        <a:buNone/>
                      </a:pPr>
                      <a:r>
                        <a:rPr lang="en-US" sz="1100" b="0" i="0" u="none" strike="noStrike">
                          <a:solidFill>
                            <a:srgbClr val="000000"/>
                          </a:solidFill>
                          <a:effectLst/>
                          <a:latin typeface="Aptos" panose="020B0004020202020204" pitchFamily="34" charset="0"/>
                        </a:rPr>
                        <a:t>1.25</a:t>
                      </a:r>
                    </a:p>
                  </a:txBody>
                  <a:tcPr marL="7620" marR="7620" marT="7620" marB="0" anchor="b"/>
                </a:tc>
                <a:extLst>
                  <a:ext uri="{0D108BD9-81ED-4DB2-BD59-A6C34878D82A}">
                    <a16:rowId xmlns:a16="http://schemas.microsoft.com/office/drawing/2014/main" val="1480673073"/>
                  </a:ext>
                </a:extLst>
              </a:tr>
              <a:tr h="195945">
                <a:tc>
                  <a:txBody>
                    <a:bodyPr/>
                    <a:lstStyle/>
                    <a:p>
                      <a:pPr algn="ctr"/>
                      <a:endParaRPr lang="en-US" sz="700" b="1" dirty="0">
                        <a:latin typeface="+mn-lt"/>
                      </a:endParaRPr>
                    </a:p>
                  </a:txBody>
                  <a:tcPr anchor="ctr"/>
                </a:tc>
                <a:tc>
                  <a:txBody>
                    <a:bodyPr/>
                    <a:lstStyle/>
                    <a:p>
                      <a:pPr algn="ctr" fontAlgn="b">
                        <a:buNone/>
                      </a:pPr>
                      <a:endParaRPr lang="en-US" sz="700" b="1" i="0" u="none" strike="noStrike" dirty="0">
                        <a:solidFill>
                          <a:srgbClr val="000000"/>
                        </a:solidFill>
                        <a:effectLst/>
                        <a:latin typeface="+mn-lt"/>
                      </a:endParaRPr>
                    </a:p>
                  </a:txBody>
                  <a:tcPr marL="7620" marR="7620" marT="7620" marB="0" anchor="ctr"/>
                </a:tc>
                <a:tc>
                  <a:txBody>
                    <a:bodyPr/>
                    <a:lstStyle/>
                    <a:p>
                      <a:pPr algn="ctr" rtl="0" fontAlgn="t">
                        <a:buNone/>
                      </a:pPr>
                      <a:r>
                        <a:rPr lang="en-US" sz="700" b="1" u="none" strike="noStrike" dirty="0">
                          <a:solidFill>
                            <a:srgbClr val="000000"/>
                          </a:solidFill>
                          <a:effectLst/>
                        </a:rPr>
                        <a:t>Vendor Management</a:t>
                      </a:r>
                      <a:endParaRPr lang="en-US" sz="700" b="1" i="0" u="none" strike="noStrike" dirty="0">
                        <a:solidFill>
                          <a:srgbClr val="000000"/>
                        </a:solidFill>
                        <a:effectLst/>
                        <a:latin typeface="+mn-lt"/>
                      </a:endParaRPr>
                    </a:p>
                  </a:txBody>
                  <a:tcPr marL="7620" marR="7620" marT="7620" marB="0" anchor="ctr"/>
                </a:tc>
                <a:tc>
                  <a:txBody>
                    <a:bodyPr/>
                    <a:lstStyle/>
                    <a:p>
                      <a:pPr algn="ctr" fontAlgn="b">
                        <a:buNone/>
                      </a:pPr>
                      <a:r>
                        <a:rPr lang="en-US" sz="1100" b="0" i="0" u="none" strike="noStrike" dirty="0">
                          <a:solidFill>
                            <a:srgbClr val="000000"/>
                          </a:solidFill>
                          <a:effectLst/>
                          <a:latin typeface="Aptos" panose="020B0004020202020204" pitchFamily="34" charset="0"/>
                        </a:rPr>
                        <a:t>7.65</a:t>
                      </a:r>
                    </a:p>
                  </a:txBody>
                  <a:tcPr marL="7620" marR="7620" marT="7620" marB="0" anchor="b"/>
                </a:tc>
                <a:tc>
                  <a:txBody>
                    <a:bodyPr/>
                    <a:lstStyle/>
                    <a:p>
                      <a:pPr algn="ctr" fontAlgn="b">
                        <a:buNone/>
                      </a:pPr>
                      <a:r>
                        <a:rPr lang="en-US" sz="1100" b="0" i="0" u="none" strike="noStrike" dirty="0">
                          <a:solidFill>
                            <a:srgbClr val="000000"/>
                          </a:solidFill>
                          <a:effectLst/>
                          <a:latin typeface="Aptos" panose="020B0004020202020204" pitchFamily="34" charset="0"/>
                        </a:rPr>
                        <a:t>7.35</a:t>
                      </a:r>
                    </a:p>
                  </a:txBody>
                  <a:tcPr marL="7620" marR="7620" marT="7620" marB="0" anchor="b"/>
                </a:tc>
                <a:tc>
                  <a:txBody>
                    <a:bodyPr/>
                    <a:lstStyle/>
                    <a:p>
                      <a:pPr algn="ctr" fontAlgn="b">
                        <a:buNone/>
                      </a:pPr>
                      <a:r>
                        <a:rPr lang="en-US" sz="1100" b="0" i="0" u="none" strike="noStrike">
                          <a:solidFill>
                            <a:srgbClr val="000000"/>
                          </a:solidFill>
                          <a:effectLst/>
                          <a:latin typeface="Aptos" panose="020B0004020202020204" pitchFamily="34" charset="0"/>
                        </a:rPr>
                        <a:t>2</a:t>
                      </a:r>
                    </a:p>
                  </a:txBody>
                  <a:tcPr marL="7620" marR="7620" marT="7620" marB="0" anchor="b">
                    <a:solidFill>
                      <a:srgbClr val="FFC000"/>
                    </a:solidFill>
                  </a:tcPr>
                </a:tc>
                <a:tc>
                  <a:txBody>
                    <a:bodyPr/>
                    <a:lstStyle/>
                    <a:p>
                      <a:pPr algn="ctr" fontAlgn="b">
                        <a:buNone/>
                      </a:pPr>
                      <a:r>
                        <a:rPr lang="en-US" sz="1100" b="0" i="0" u="none" strike="noStrike">
                          <a:solidFill>
                            <a:srgbClr val="000000"/>
                          </a:solidFill>
                          <a:effectLst/>
                          <a:latin typeface="Aptos" panose="020B0004020202020204" pitchFamily="34" charset="0"/>
                        </a:rPr>
                        <a:t>1.53</a:t>
                      </a:r>
                    </a:p>
                  </a:txBody>
                  <a:tcPr marL="7620" marR="7620" marT="7620" marB="0" anchor="b"/>
                </a:tc>
                <a:tc>
                  <a:txBody>
                    <a:bodyPr/>
                    <a:lstStyle/>
                    <a:p>
                      <a:pPr algn="ctr" fontAlgn="b">
                        <a:buNone/>
                      </a:pPr>
                      <a:r>
                        <a:rPr lang="en-US" sz="1100" b="0" i="0" u="none" strike="noStrike">
                          <a:solidFill>
                            <a:srgbClr val="000000"/>
                          </a:solidFill>
                          <a:effectLst/>
                          <a:latin typeface="Aptos" panose="020B0004020202020204" pitchFamily="34" charset="0"/>
                        </a:rPr>
                        <a:t>1.48</a:t>
                      </a:r>
                    </a:p>
                  </a:txBody>
                  <a:tcPr marL="7620" marR="7620" marT="7620" marB="0" anchor="b"/>
                </a:tc>
                <a:extLst>
                  <a:ext uri="{0D108BD9-81ED-4DB2-BD59-A6C34878D82A}">
                    <a16:rowId xmlns:a16="http://schemas.microsoft.com/office/drawing/2014/main" val="2442686098"/>
                  </a:ext>
                </a:extLst>
              </a:tr>
              <a:tr h="195945">
                <a:tc>
                  <a:txBody>
                    <a:bodyPr/>
                    <a:lstStyle/>
                    <a:p>
                      <a:pPr algn="ctr"/>
                      <a:endParaRPr lang="en-US" sz="700" b="1" dirty="0">
                        <a:latin typeface="+mn-lt"/>
                      </a:endParaRPr>
                    </a:p>
                  </a:txBody>
                  <a:tcPr anchor="ctr"/>
                </a:tc>
                <a:tc>
                  <a:txBody>
                    <a:bodyPr/>
                    <a:lstStyle/>
                    <a:p>
                      <a:pPr marL="0" marR="0" lvl="0" indent="0" algn="ctr" defTabSz="914126" rtl="0" eaLnBrk="1" fontAlgn="b" latinLnBrk="0" hangingPunct="1">
                        <a:lnSpc>
                          <a:spcPct val="100000"/>
                        </a:lnSpc>
                        <a:spcBef>
                          <a:spcPts val="0"/>
                        </a:spcBef>
                        <a:spcAft>
                          <a:spcPts val="0"/>
                        </a:spcAft>
                        <a:buClrTx/>
                        <a:buSzTx/>
                        <a:buFontTx/>
                        <a:buNone/>
                        <a:tabLst/>
                        <a:defRPr/>
                      </a:pPr>
                      <a:r>
                        <a:rPr lang="en-US" sz="700" b="1" u="none" strike="noStrike" dirty="0">
                          <a:solidFill>
                            <a:srgbClr val="000000"/>
                          </a:solidFill>
                          <a:effectLst/>
                        </a:rPr>
                        <a:t>Procurement to Pay</a:t>
                      </a:r>
                      <a:endParaRPr lang="en-US" sz="700" b="1" i="0" u="none" strike="noStrike" dirty="0">
                        <a:solidFill>
                          <a:srgbClr val="000000"/>
                        </a:solidFill>
                        <a:effectLst/>
                        <a:latin typeface="+mn-lt"/>
                      </a:endParaRPr>
                    </a:p>
                  </a:txBody>
                  <a:tcPr marL="7620" marR="7620" marT="7620" marB="0" anchor="ctr"/>
                </a:tc>
                <a:tc>
                  <a:txBody>
                    <a:bodyPr/>
                    <a:lstStyle/>
                    <a:p>
                      <a:pPr algn="ctr" rtl="0" fontAlgn="t">
                        <a:buNone/>
                      </a:pPr>
                      <a:r>
                        <a:rPr lang="en-US" sz="700" b="1" u="none" strike="noStrike" dirty="0">
                          <a:solidFill>
                            <a:srgbClr val="000000"/>
                          </a:solidFill>
                          <a:effectLst/>
                        </a:rPr>
                        <a:t>Procurement &amp; PO Processing</a:t>
                      </a:r>
                      <a:endParaRPr lang="en-US" sz="700" b="1" i="0" u="none" strike="noStrike" dirty="0">
                        <a:solidFill>
                          <a:srgbClr val="000000"/>
                        </a:solidFill>
                        <a:effectLst/>
                        <a:latin typeface="+mn-lt"/>
                      </a:endParaRPr>
                    </a:p>
                  </a:txBody>
                  <a:tcPr marL="7620" marR="7620" marT="7620" marB="0" anchor="ctr"/>
                </a:tc>
                <a:tc>
                  <a:txBody>
                    <a:bodyPr/>
                    <a:lstStyle/>
                    <a:p>
                      <a:pPr algn="ctr" fontAlgn="b">
                        <a:buNone/>
                      </a:pPr>
                      <a:r>
                        <a:rPr lang="en-US" sz="1100" b="0" i="0" u="none" strike="noStrike">
                          <a:solidFill>
                            <a:srgbClr val="000000"/>
                          </a:solidFill>
                          <a:effectLst/>
                          <a:latin typeface="Aptos" panose="020B0004020202020204" pitchFamily="34" charset="0"/>
                        </a:rPr>
                        <a:t>7.59</a:t>
                      </a:r>
                    </a:p>
                  </a:txBody>
                  <a:tcPr marL="7620" marR="7620" marT="7620" marB="0" anchor="b"/>
                </a:tc>
                <a:tc>
                  <a:txBody>
                    <a:bodyPr/>
                    <a:lstStyle/>
                    <a:p>
                      <a:pPr algn="ctr" fontAlgn="b">
                        <a:buNone/>
                      </a:pPr>
                      <a:r>
                        <a:rPr lang="en-US" sz="1100" b="0" i="0" u="none" strike="noStrike" dirty="0">
                          <a:solidFill>
                            <a:srgbClr val="000000"/>
                          </a:solidFill>
                          <a:effectLst/>
                          <a:latin typeface="Aptos" panose="020B0004020202020204" pitchFamily="34" charset="0"/>
                        </a:rPr>
                        <a:t>7.59</a:t>
                      </a:r>
                    </a:p>
                  </a:txBody>
                  <a:tcPr marL="7620" marR="7620" marT="7620" marB="0" anchor="b"/>
                </a:tc>
                <a:tc>
                  <a:txBody>
                    <a:bodyPr/>
                    <a:lstStyle/>
                    <a:p>
                      <a:pPr algn="ctr" fontAlgn="b">
                        <a:buNone/>
                      </a:pPr>
                      <a:r>
                        <a:rPr lang="en-US" sz="1100" b="0" i="0" u="none" strike="noStrike">
                          <a:solidFill>
                            <a:srgbClr val="000000"/>
                          </a:solidFill>
                          <a:effectLst/>
                          <a:latin typeface="Aptos" panose="020B0004020202020204" pitchFamily="34" charset="0"/>
                        </a:rPr>
                        <a:t>2.5</a:t>
                      </a:r>
                    </a:p>
                  </a:txBody>
                  <a:tcPr marL="7620" marR="7620" marT="7620" marB="0" anchor="b">
                    <a:solidFill>
                      <a:srgbClr val="FFC000"/>
                    </a:solidFill>
                  </a:tcPr>
                </a:tc>
                <a:tc>
                  <a:txBody>
                    <a:bodyPr/>
                    <a:lstStyle/>
                    <a:p>
                      <a:pPr algn="ctr" fontAlgn="b">
                        <a:buNone/>
                      </a:pPr>
                      <a:r>
                        <a:rPr lang="en-US" sz="1100" b="0" i="0" u="none" strike="noStrike">
                          <a:solidFill>
                            <a:srgbClr val="000000"/>
                          </a:solidFill>
                          <a:effectLst/>
                          <a:latin typeface="Aptos" panose="020B0004020202020204" pitchFamily="34" charset="0"/>
                        </a:rPr>
                        <a:t>1.89</a:t>
                      </a:r>
                    </a:p>
                  </a:txBody>
                  <a:tcPr marL="7620" marR="7620" marT="7620" marB="0" anchor="b"/>
                </a:tc>
                <a:tc>
                  <a:txBody>
                    <a:bodyPr/>
                    <a:lstStyle/>
                    <a:p>
                      <a:pPr algn="ctr" fontAlgn="b">
                        <a:buNone/>
                      </a:pPr>
                      <a:r>
                        <a:rPr lang="en-US" sz="1100" b="0" i="0" u="none" strike="noStrike">
                          <a:solidFill>
                            <a:srgbClr val="000000"/>
                          </a:solidFill>
                          <a:effectLst/>
                          <a:latin typeface="Aptos" panose="020B0004020202020204" pitchFamily="34" charset="0"/>
                        </a:rPr>
                        <a:t>1.89</a:t>
                      </a:r>
                    </a:p>
                  </a:txBody>
                  <a:tcPr marL="7620" marR="7620" marT="7620" marB="0" anchor="b"/>
                </a:tc>
                <a:extLst>
                  <a:ext uri="{0D108BD9-81ED-4DB2-BD59-A6C34878D82A}">
                    <a16:rowId xmlns:a16="http://schemas.microsoft.com/office/drawing/2014/main" val="977019036"/>
                  </a:ext>
                </a:extLst>
              </a:tr>
              <a:tr h="195945">
                <a:tc>
                  <a:txBody>
                    <a:bodyPr/>
                    <a:lstStyle/>
                    <a:p>
                      <a:pPr marL="0" marR="0" lvl="0" indent="0" algn="ctr" defTabSz="457063" rtl="0" eaLnBrk="1" fontAlgn="auto" latinLnBrk="0" hangingPunct="1">
                        <a:lnSpc>
                          <a:spcPct val="100000"/>
                        </a:lnSpc>
                        <a:spcBef>
                          <a:spcPts val="0"/>
                        </a:spcBef>
                        <a:spcAft>
                          <a:spcPts val="0"/>
                        </a:spcAft>
                        <a:buClrTx/>
                        <a:buSzTx/>
                        <a:buFontTx/>
                        <a:buNone/>
                        <a:tabLst/>
                        <a:defRPr/>
                      </a:pPr>
                      <a:endParaRPr lang="en-US" sz="700" b="1" dirty="0">
                        <a:latin typeface="+mn-lt"/>
                      </a:endParaRPr>
                    </a:p>
                  </a:txBody>
                  <a:tcPr anchor="ctr"/>
                </a:tc>
                <a:tc>
                  <a:txBody>
                    <a:bodyPr/>
                    <a:lstStyle/>
                    <a:p>
                      <a:pPr algn="ctr" fontAlgn="b">
                        <a:buNone/>
                      </a:pPr>
                      <a:endParaRPr lang="en-US" sz="700" b="1" i="0" u="none" strike="noStrike" dirty="0">
                        <a:solidFill>
                          <a:srgbClr val="000000"/>
                        </a:solidFill>
                        <a:effectLst/>
                        <a:latin typeface="+mn-lt"/>
                      </a:endParaRPr>
                    </a:p>
                  </a:txBody>
                  <a:tcPr marL="7620" marR="7620" marT="7620" marB="0" anchor="ctr"/>
                </a:tc>
                <a:tc>
                  <a:txBody>
                    <a:bodyPr/>
                    <a:lstStyle/>
                    <a:p>
                      <a:pPr algn="ctr" rtl="0" fontAlgn="t">
                        <a:buNone/>
                      </a:pPr>
                      <a:r>
                        <a:rPr lang="en-US" sz="700" b="1" u="none" strike="noStrike" dirty="0">
                          <a:solidFill>
                            <a:srgbClr val="000000"/>
                          </a:solidFill>
                          <a:effectLst/>
                        </a:rPr>
                        <a:t>Invoice Matching &amp; Payment</a:t>
                      </a:r>
                      <a:endParaRPr lang="en-US" sz="700" b="1" i="0" u="none" strike="noStrike" dirty="0">
                        <a:solidFill>
                          <a:srgbClr val="000000"/>
                        </a:solidFill>
                        <a:effectLst/>
                        <a:latin typeface="+mn-lt"/>
                      </a:endParaRPr>
                    </a:p>
                  </a:txBody>
                  <a:tcPr marL="7620" marR="7620" marT="7620" marB="0" anchor="ctr"/>
                </a:tc>
                <a:tc>
                  <a:txBody>
                    <a:bodyPr/>
                    <a:lstStyle/>
                    <a:p>
                      <a:pPr algn="ctr" fontAlgn="b">
                        <a:buNone/>
                      </a:pPr>
                      <a:r>
                        <a:rPr lang="en-US" sz="1100" b="0" i="0" u="none" strike="noStrike">
                          <a:solidFill>
                            <a:srgbClr val="000000"/>
                          </a:solidFill>
                          <a:effectLst/>
                          <a:latin typeface="Aptos" panose="020B0004020202020204" pitchFamily="34" charset="0"/>
                        </a:rPr>
                        <a:t>7.59</a:t>
                      </a:r>
                    </a:p>
                  </a:txBody>
                  <a:tcPr marL="7620" marR="7620" marT="7620" marB="0" anchor="b"/>
                </a:tc>
                <a:tc>
                  <a:txBody>
                    <a:bodyPr/>
                    <a:lstStyle/>
                    <a:p>
                      <a:pPr algn="ctr" fontAlgn="b">
                        <a:buNone/>
                      </a:pPr>
                      <a:r>
                        <a:rPr lang="en-US" sz="1100" b="0" i="0" u="none" strike="noStrike" dirty="0">
                          <a:solidFill>
                            <a:srgbClr val="000000"/>
                          </a:solidFill>
                          <a:effectLst/>
                          <a:latin typeface="Aptos" panose="020B0004020202020204" pitchFamily="34" charset="0"/>
                        </a:rPr>
                        <a:t>7.41</a:t>
                      </a:r>
                    </a:p>
                  </a:txBody>
                  <a:tcPr marL="7620" marR="7620" marT="7620" marB="0" anchor="b"/>
                </a:tc>
                <a:tc>
                  <a:txBody>
                    <a:bodyPr/>
                    <a:lstStyle/>
                    <a:p>
                      <a:pPr algn="ctr" fontAlgn="b">
                        <a:buNone/>
                      </a:pPr>
                      <a:r>
                        <a:rPr lang="en-US" sz="1100" b="0" i="0" u="none" strike="noStrike">
                          <a:solidFill>
                            <a:srgbClr val="000000"/>
                          </a:solidFill>
                          <a:effectLst/>
                          <a:latin typeface="Aptos" panose="020B0004020202020204" pitchFamily="34" charset="0"/>
                        </a:rPr>
                        <a:t>2</a:t>
                      </a:r>
                    </a:p>
                  </a:txBody>
                  <a:tcPr marL="7620" marR="7620" marT="7620" marB="0" anchor="b">
                    <a:solidFill>
                      <a:srgbClr val="FFC000"/>
                    </a:solidFill>
                  </a:tcPr>
                </a:tc>
                <a:tc>
                  <a:txBody>
                    <a:bodyPr/>
                    <a:lstStyle/>
                    <a:p>
                      <a:pPr algn="ctr" fontAlgn="b">
                        <a:buNone/>
                      </a:pPr>
                      <a:r>
                        <a:rPr lang="en-US" sz="1100" b="0" i="0" u="none" strike="noStrike">
                          <a:solidFill>
                            <a:srgbClr val="000000"/>
                          </a:solidFill>
                          <a:effectLst/>
                          <a:latin typeface="Aptos" panose="020B0004020202020204" pitchFamily="34" charset="0"/>
                        </a:rPr>
                        <a:t>1.51</a:t>
                      </a:r>
                    </a:p>
                  </a:txBody>
                  <a:tcPr marL="7620" marR="7620" marT="7620" marB="0" anchor="b"/>
                </a:tc>
                <a:tc>
                  <a:txBody>
                    <a:bodyPr/>
                    <a:lstStyle/>
                    <a:p>
                      <a:pPr algn="ctr" fontAlgn="b">
                        <a:buNone/>
                      </a:pPr>
                      <a:r>
                        <a:rPr lang="en-US" sz="1100" b="0" i="0" u="none" strike="noStrike">
                          <a:solidFill>
                            <a:srgbClr val="000000"/>
                          </a:solidFill>
                          <a:effectLst/>
                          <a:latin typeface="Aptos" panose="020B0004020202020204" pitchFamily="34" charset="0"/>
                        </a:rPr>
                        <a:t>1.49</a:t>
                      </a:r>
                    </a:p>
                  </a:txBody>
                  <a:tcPr marL="7620" marR="7620" marT="7620" marB="0" anchor="b"/>
                </a:tc>
                <a:extLst>
                  <a:ext uri="{0D108BD9-81ED-4DB2-BD59-A6C34878D82A}">
                    <a16:rowId xmlns:a16="http://schemas.microsoft.com/office/drawing/2014/main" val="2473371250"/>
                  </a:ext>
                </a:extLst>
              </a:tr>
              <a:tr h="195945">
                <a:tc>
                  <a:txBody>
                    <a:bodyPr/>
                    <a:lstStyle/>
                    <a:p>
                      <a:pPr marL="0" marR="0" lvl="0" indent="0" algn="ctr" defTabSz="457063" rtl="0" eaLnBrk="1" fontAlgn="auto" latinLnBrk="0" hangingPunct="1">
                        <a:lnSpc>
                          <a:spcPct val="100000"/>
                        </a:lnSpc>
                        <a:spcBef>
                          <a:spcPts val="0"/>
                        </a:spcBef>
                        <a:spcAft>
                          <a:spcPts val="0"/>
                        </a:spcAft>
                        <a:buClrTx/>
                        <a:buSzTx/>
                        <a:buFontTx/>
                        <a:buNone/>
                        <a:tabLst/>
                        <a:defRPr/>
                      </a:pPr>
                      <a:endParaRPr lang="en-US" sz="700" b="1" dirty="0">
                        <a:latin typeface="+mn-lt"/>
                      </a:endParaRPr>
                    </a:p>
                  </a:txBody>
                  <a:tcPr anchor="ctr"/>
                </a:tc>
                <a:tc>
                  <a:txBody>
                    <a:bodyPr/>
                    <a:lstStyle/>
                    <a:p>
                      <a:pPr marL="0" marR="0" lvl="0" indent="0" algn="ctr" defTabSz="914126" rtl="0" eaLnBrk="1" fontAlgn="b" latinLnBrk="0" hangingPunct="1">
                        <a:lnSpc>
                          <a:spcPct val="100000"/>
                        </a:lnSpc>
                        <a:spcBef>
                          <a:spcPts val="0"/>
                        </a:spcBef>
                        <a:spcAft>
                          <a:spcPts val="0"/>
                        </a:spcAft>
                        <a:buClrTx/>
                        <a:buSzTx/>
                        <a:buFontTx/>
                        <a:buNone/>
                        <a:tabLst/>
                        <a:defRPr/>
                      </a:pPr>
                      <a:r>
                        <a:rPr lang="en-US" sz="700" b="1" u="none" strike="noStrike" dirty="0">
                          <a:solidFill>
                            <a:srgbClr val="000000"/>
                          </a:solidFill>
                          <a:effectLst/>
                        </a:rPr>
                        <a:t>Reporting </a:t>
                      </a:r>
                      <a:endParaRPr lang="en-US" sz="700" b="1" i="0" u="none" strike="noStrike" dirty="0">
                        <a:solidFill>
                          <a:srgbClr val="000000"/>
                        </a:solidFill>
                        <a:effectLst/>
                        <a:latin typeface="+mn-lt"/>
                      </a:endParaRPr>
                    </a:p>
                  </a:txBody>
                  <a:tcPr marL="7620" marR="7620" marT="7620" marB="0" anchor="ctr"/>
                </a:tc>
                <a:tc>
                  <a:txBody>
                    <a:bodyPr/>
                    <a:lstStyle/>
                    <a:p>
                      <a:pPr algn="ctr" rtl="0" fontAlgn="t">
                        <a:buNone/>
                      </a:pPr>
                      <a:r>
                        <a:rPr lang="en-US" sz="700" b="1" u="none" strike="noStrike" dirty="0">
                          <a:solidFill>
                            <a:srgbClr val="000000"/>
                          </a:solidFill>
                          <a:effectLst/>
                        </a:rPr>
                        <a:t>Standard &amp; Financial Reporting</a:t>
                      </a:r>
                      <a:endParaRPr lang="en-US" sz="700" b="1" i="0" u="none" strike="noStrike" dirty="0">
                        <a:solidFill>
                          <a:srgbClr val="000000"/>
                        </a:solidFill>
                        <a:effectLst/>
                        <a:latin typeface="+mn-lt"/>
                      </a:endParaRPr>
                    </a:p>
                  </a:txBody>
                  <a:tcPr marL="7620" marR="7620" marT="7620" marB="0" anchor="ctr"/>
                </a:tc>
                <a:tc>
                  <a:txBody>
                    <a:bodyPr/>
                    <a:lstStyle/>
                    <a:p>
                      <a:pPr algn="ctr" fontAlgn="b">
                        <a:buNone/>
                      </a:pPr>
                      <a:r>
                        <a:rPr lang="en-US" sz="1100" b="0" i="0" u="none" strike="noStrike">
                          <a:solidFill>
                            <a:srgbClr val="000000"/>
                          </a:solidFill>
                          <a:effectLst/>
                          <a:latin typeface="Aptos" panose="020B0004020202020204" pitchFamily="34" charset="0"/>
                        </a:rPr>
                        <a:t>7.24</a:t>
                      </a:r>
                    </a:p>
                  </a:txBody>
                  <a:tcPr marL="7620" marR="7620" marT="7620" marB="0" anchor="b"/>
                </a:tc>
                <a:tc>
                  <a:txBody>
                    <a:bodyPr/>
                    <a:lstStyle/>
                    <a:p>
                      <a:pPr algn="ctr" fontAlgn="b">
                        <a:buNone/>
                      </a:pPr>
                      <a:r>
                        <a:rPr lang="en-US" sz="1100" b="0" i="0" u="none" strike="noStrike" dirty="0">
                          <a:solidFill>
                            <a:srgbClr val="000000"/>
                          </a:solidFill>
                          <a:effectLst/>
                          <a:latin typeface="Aptos" panose="020B0004020202020204" pitchFamily="34" charset="0"/>
                        </a:rPr>
                        <a:t>7.71</a:t>
                      </a:r>
                    </a:p>
                  </a:txBody>
                  <a:tcPr marL="7620" marR="7620" marT="7620" marB="0" anchor="b"/>
                </a:tc>
                <a:tc>
                  <a:txBody>
                    <a:bodyPr/>
                    <a:lstStyle/>
                    <a:p>
                      <a:pPr algn="ctr" fontAlgn="b">
                        <a:buNone/>
                      </a:pPr>
                      <a:r>
                        <a:rPr lang="en-US" sz="1100" b="0" i="0" u="none" strike="noStrike">
                          <a:solidFill>
                            <a:srgbClr val="000000"/>
                          </a:solidFill>
                          <a:effectLst/>
                          <a:latin typeface="Aptos" panose="020B0004020202020204" pitchFamily="34" charset="0"/>
                        </a:rPr>
                        <a:t>2.5</a:t>
                      </a:r>
                    </a:p>
                  </a:txBody>
                  <a:tcPr marL="7620" marR="7620" marT="7620" marB="0" anchor="b">
                    <a:solidFill>
                      <a:srgbClr val="FFC000"/>
                    </a:solidFill>
                  </a:tcPr>
                </a:tc>
                <a:tc>
                  <a:txBody>
                    <a:bodyPr/>
                    <a:lstStyle/>
                    <a:p>
                      <a:pPr algn="ctr" fontAlgn="b">
                        <a:buNone/>
                      </a:pPr>
                      <a:r>
                        <a:rPr lang="en-US" sz="1100" b="0" i="0" u="none" strike="noStrike">
                          <a:solidFill>
                            <a:srgbClr val="000000"/>
                          </a:solidFill>
                          <a:effectLst/>
                          <a:latin typeface="Aptos" panose="020B0004020202020204" pitchFamily="34" charset="0"/>
                        </a:rPr>
                        <a:t>1.80</a:t>
                      </a:r>
                    </a:p>
                  </a:txBody>
                  <a:tcPr marL="7620" marR="7620" marT="7620" marB="0" anchor="b"/>
                </a:tc>
                <a:tc>
                  <a:txBody>
                    <a:bodyPr/>
                    <a:lstStyle/>
                    <a:p>
                      <a:pPr algn="ctr" fontAlgn="b">
                        <a:buNone/>
                      </a:pPr>
                      <a:r>
                        <a:rPr lang="en-US" sz="1100" b="0" i="0" u="none" strike="noStrike">
                          <a:solidFill>
                            <a:srgbClr val="000000"/>
                          </a:solidFill>
                          <a:effectLst/>
                          <a:latin typeface="Aptos" panose="020B0004020202020204" pitchFamily="34" charset="0"/>
                        </a:rPr>
                        <a:t>1.94</a:t>
                      </a:r>
                    </a:p>
                  </a:txBody>
                  <a:tcPr marL="7620" marR="7620" marT="7620" marB="0" anchor="b"/>
                </a:tc>
                <a:extLst>
                  <a:ext uri="{0D108BD9-81ED-4DB2-BD59-A6C34878D82A}">
                    <a16:rowId xmlns:a16="http://schemas.microsoft.com/office/drawing/2014/main" val="1437216332"/>
                  </a:ext>
                </a:extLst>
              </a:tr>
              <a:tr h="195945">
                <a:tc>
                  <a:txBody>
                    <a:bodyPr/>
                    <a:lstStyle/>
                    <a:p>
                      <a:pPr marL="0" marR="0" lvl="0" indent="0" algn="ctr" defTabSz="457063" rtl="0" eaLnBrk="1" fontAlgn="auto" latinLnBrk="0" hangingPunct="1">
                        <a:lnSpc>
                          <a:spcPct val="100000"/>
                        </a:lnSpc>
                        <a:spcBef>
                          <a:spcPts val="0"/>
                        </a:spcBef>
                        <a:spcAft>
                          <a:spcPts val="0"/>
                        </a:spcAft>
                        <a:buClrTx/>
                        <a:buSzTx/>
                        <a:buFontTx/>
                        <a:buNone/>
                        <a:tabLst/>
                        <a:defRPr/>
                      </a:pPr>
                      <a:endParaRPr lang="en-US" sz="700" b="1" dirty="0">
                        <a:latin typeface="+mn-lt"/>
                      </a:endParaRPr>
                    </a:p>
                  </a:txBody>
                  <a:tcPr anchor="ctr"/>
                </a:tc>
                <a:tc>
                  <a:txBody>
                    <a:bodyPr/>
                    <a:lstStyle/>
                    <a:p>
                      <a:pPr algn="ctr" fontAlgn="b">
                        <a:buNone/>
                      </a:pPr>
                      <a:endParaRPr lang="en-US" sz="700" b="1" i="0" u="none" strike="noStrike" dirty="0">
                        <a:solidFill>
                          <a:srgbClr val="000000"/>
                        </a:solidFill>
                        <a:effectLst/>
                        <a:latin typeface="+mn-lt"/>
                      </a:endParaRPr>
                    </a:p>
                  </a:txBody>
                  <a:tcPr marL="7620" marR="7620" marT="7620" marB="0" anchor="ctr"/>
                </a:tc>
                <a:tc>
                  <a:txBody>
                    <a:bodyPr/>
                    <a:lstStyle/>
                    <a:p>
                      <a:pPr algn="ctr" rtl="0" fontAlgn="t">
                        <a:buNone/>
                      </a:pPr>
                      <a:r>
                        <a:rPr lang="en-US" sz="700" b="1" u="none" strike="noStrike" dirty="0">
                          <a:solidFill>
                            <a:srgbClr val="000000"/>
                          </a:solidFill>
                          <a:effectLst/>
                        </a:rPr>
                        <a:t>BI &amp; Analytics</a:t>
                      </a:r>
                      <a:endParaRPr lang="en-US" sz="700" b="1" i="0" u="none" strike="noStrike" dirty="0">
                        <a:solidFill>
                          <a:srgbClr val="000000"/>
                        </a:solidFill>
                        <a:effectLst/>
                        <a:latin typeface="+mn-lt"/>
                      </a:endParaRPr>
                    </a:p>
                  </a:txBody>
                  <a:tcPr marL="7620" marR="7620" marT="7620" marB="0" anchor="ctr"/>
                </a:tc>
                <a:tc>
                  <a:txBody>
                    <a:bodyPr/>
                    <a:lstStyle/>
                    <a:p>
                      <a:pPr algn="ctr" fontAlgn="b">
                        <a:buNone/>
                      </a:pPr>
                      <a:r>
                        <a:rPr lang="en-US" sz="1100" b="0" i="0" u="none" strike="noStrike" dirty="0">
                          <a:solidFill>
                            <a:srgbClr val="000000"/>
                          </a:solidFill>
                          <a:effectLst/>
                          <a:latin typeface="Aptos" panose="020B0004020202020204" pitchFamily="34" charset="0"/>
                        </a:rPr>
                        <a:t>7.29</a:t>
                      </a:r>
                    </a:p>
                  </a:txBody>
                  <a:tcPr marL="7620" marR="7620" marT="7620" marB="0" anchor="b"/>
                </a:tc>
                <a:tc>
                  <a:txBody>
                    <a:bodyPr/>
                    <a:lstStyle/>
                    <a:p>
                      <a:pPr algn="ctr" fontAlgn="b">
                        <a:buNone/>
                      </a:pPr>
                      <a:r>
                        <a:rPr lang="en-US" sz="1100" b="0" i="0" u="none" strike="noStrike" dirty="0">
                          <a:solidFill>
                            <a:srgbClr val="000000"/>
                          </a:solidFill>
                          <a:effectLst/>
                          <a:latin typeface="Aptos" panose="020B0004020202020204" pitchFamily="34" charset="0"/>
                        </a:rPr>
                        <a:t>7.88</a:t>
                      </a:r>
                    </a:p>
                  </a:txBody>
                  <a:tcPr marL="7620" marR="7620" marT="7620" marB="0" anchor="b"/>
                </a:tc>
                <a:tc>
                  <a:txBody>
                    <a:bodyPr/>
                    <a:lstStyle/>
                    <a:p>
                      <a:pPr algn="ctr" fontAlgn="b">
                        <a:buNone/>
                      </a:pPr>
                      <a:r>
                        <a:rPr lang="en-US" sz="1100" b="0" i="0" u="none" strike="noStrike" dirty="0">
                          <a:solidFill>
                            <a:srgbClr val="000000"/>
                          </a:solidFill>
                          <a:effectLst/>
                          <a:latin typeface="Aptos" panose="020B0004020202020204" pitchFamily="34" charset="0"/>
                        </a:rPr>
                        <a:t>2.5</a:t>
                      </a:r>
                    </a:p>
                  </a:txBody>
                  <a:tcPr marL="7620" marR="7620" marT="7620" marB="0" anchor="b">
                    <a:solidFill>
                      <a:srgbClr val="FFC000"/>
                    </a:solidFill>
                  </a:tcPr>
                </a:tc>
                <a:tc>
                  <a:txBody>
                    <a:bodyPr/>
                    <a:lstStyle/>
                    <a:p>
                      <a:pPr algn="ctr" fontAlgn="b">
                        <a:buNone/>
                      </a:pPr>
                      <a:r>
                        <a:rPr lang="en-US" sz="1100" b="0" i="0" u="none" strike="noStrike">
                          <a:solidFill>
                            <a:srgbClr val="000000"/>
                          </a:solidFill>
                          <a:effectLst/>
                          <a:latin typeface="Aptos" panose="020B0004020202020204" pitchFamily="34" charset="0"/>
                        </a:rPr>
                        <a:t>1.81</a:t>
                      </a:r>
                    </a:p>
                  </a:txBody>
                  <a:tcPr marL="7620" marR="7620" marT="7620" marB="0" anchor="b"/>
                </a:tc>
                <a:tc>
                  <a:txBody>
                    <a:bodyPr/>
                    <a:lstStyle/>
                    <a:p>
                      <a:pPr algn="ctr" fontAlgn="b">
                        <a:buNone/>
                      </a:pPr>
                      <a:r>
                        <a:rPr lang="en-US" sz="1100" b="0" i="0" u="none" strike="noStrike">
                          <a:solidFill>
                            <a:srgbClr val="000000"/>
                          </a:solidFill>
                          <a:effectLst/>
                          <a:latin typeface="Aptos" panose="020B0004020202020204" pitchFamily="34" charset="0"/>
                        </a:rPr>
                        <a:t>1.97</a:t>
                      </a:r>
                    </a:p>
                  </a:txBody>
                  <a:tcPr marL="7620" marR="7620" marT="7620" marB="0" anchor="b"/>
                </a:tc>
                <a:extLst>
                  <a:ext uri="{0D108BD9-81ED-4DB2-BD59-A6C34878D82A}">
                    <a16:rowId xmlns:a16="http://schemas.microsoft.com/office/drawing/2014/main" val="573036382"/>
                  </a:ext>
                </a:extLst>
              </a:tr>
              <a:tr h="195945">
                <a:tc>
                  <a:txBody>
                    <a:bodyPr/>
                    <a:lstStyle/>
                    <a:p>
                      <a:pPr marL="0" marR="0" lvl="0" indent="0" algn="ctr" defTabSz="457063" rtl="0" eaLnBrk="1" fontAlgn="auto" latinLnBrk="0" hangingPunct="1">
                        <a:lnSpc>
                          <a:spcPct val="100000"/>
                        </a:lnSpc>
                        <a:spcBef>
                          <a:spcPts val="0"/>
                        </a:spcBef>
                        <a:spcAft>
                          <a:spcPts val="0"/>
                        </a:spcAft>
                        <a:buClrTx/>
                        <a:buSzTx/>
                        <a:buFontTx/>
                        <a:buNone/>
                        <a:tabLst/>
                        <a:defRPr/>
                      </a:pPr>
                      <a:endParaRPr lang="en-US" sz="700" b="1" dirty="0">
                        <a:latin typeface="+mn-lt"/>
                      </a:endParaRPr>
                    </a:p>
                  </a:txBody>
                  <a:tcPr anchor="ctr"/>
                </a:tc>
                <a:tc>
                  <a:txBody>
                    <a:bodyPr/>
                    <a:lstStyle/>
                    <a:p>
                      <a:pPr marL="0" marR="0" lvl="0" indent="0" algn="ctr" defTabSz="914126" rtl="0" eaLnBrk="1" fontAlgn="b" latinLnBrk="0" hangingPunct="1">
                        <a:lnSpc>
                          <a:spcPct val="100000"/>
                        </a:lnSpc>
                        <a:spcBef>
                          <a:spcPts val="0"/>
                        </a:spcBef>
                        <a:spcAft>
                          <a:spcPts val="0"/>
                        </a:spcAft>
                        <a:buClrTx/>
                        <a:buSzTx/>
                        <a:buFontTx/>
                        <a:buNone/>
                        <a:tabLst/>
                        <a:defRPr/>
                      </a:pPr>
                      <a:r>
                        <a:rPr lang="en-US" sz="700" b="1" u="none" strike="noStrike" dirty="0">
                          <a:solidFill>
                            <a:srgbClr val="000000"/>
                          </a:solidFill>
                          <a:effectLst/>
                        </a:rPr>
                        <a:t>Core Platform Functions</a:t>
                      </a:r>
                      <a:endParaRPr lang="en-US" sz="700" b="1" i="0" u="none" strike="noStrike" dirty="0">
                        <a:solidFill>
                          <a:srgbClr val="000000"/>
                        </a:solidFill>
                        <a:effectLst/>
                        <a:latin typeface="+mn-lt"/>
                      </a:endParaRPr>
                    </a:p>
                  </a:txBody>
                  <a:tcPr marL="7620" marR="7620" marT="7620" marB="0" anchor="ctr"/>
                </a:tc>
                <a:tc>
                  <a:txBody>
                    <a:bodyPr/>
                    <a:lstStyle/>
                    <a:p>
                      <a:pPr algn="ctr" rtl="0" fontAlgn="t">
                        <a:buNone/>
                      </a:pPr>
                      <a:r>
                        <a:rPr lang="en-US" sz="700" b="1" u="none" strike="noStrike" dirty="0">
                          <a:solidFill>
                            <a:srgbClr val="000000"/>
                          </a:solidFill>
                          <a:effectLst/>
                        </a:rPr>
                        <a:t>Approval Workflow</a:t>
                      </a:r>
                      <a:endParaRPr lang="en-US" sz="700" b="1" i="0" u="none" strike="noStrike" dirty="0">
                        <a:solidFill>
                          <a:srgbClr val="000000"/>
                        </a:solidFill>
                        <a:effectLst/>
                        <a:latin typeface="+mn-lt"/>
                      </a:endParaRPr>
                    </a:p>
                  </a:txBody>
                  <a:tcPr marL="7620" marR="7620" marT="7620" marB="0" anchor="ctr"/>
                </a:tc>
                <a:tc>
                  <a:txBody>
                    <a:bodyPr/>
                    <a:lstStyle/>
                    <a:p>
                      <a:pPr algn="ctr" fontAlgn="b">
                        <a:buNone/>
                      </a:pPr>
                      <a:r>
                        <a:rPr lang="en-US" sz="1100" b="0" i="0" u="none" strike="noStrike" dirty="0">
                          <a:solidFill>
                            <a:srgbClr val="000000"/>
                          </a:solidFill>
                          <a:effectLst/>
                          <a:latin typeface="Aptos" panose="020B0004020202020204" pitchFamily="34" charset="0"/>
                        </a:rPr>
                        <a:t>7.53</a:t>
                      </a:r>
                    </a:p>
                  </a:txBody>
                  <a:tcPr marL="7620" marR="7620" marT="7620" marB="0" anchor="b"/>
                </a:tc>
                <a:tc>
                  <a:txBody>
                    <a:bodyPr/>
                    <a:lstStyle/>
                    <a:p>
                      <a:pPr algn="ctr" fontAlgn="b">
                        <a:buNone/>
                      </a:pPr>
                      <a:r>
                        <a:rPr lang="en-US" sz="1100" b="0" i="0" u="none" strike="noStrike" dirty="0">
                          <a:solidFill>
                            <a:srgbClr val="000000"/>
                          </a:solidFill>
                          <a:effectLst/>
                          <a:latin typeface="Aptos" panose="020B0004020202020204" pitchFamily="34" charset="0"/>
                        </a:rPr>
                        <a:t>7.76</a:t>
                      </a:r>
                    </a:p>
                  </a:txBody>
                  <a:tcPr marL="7620" marR="7620" marT="7620" marB="0" anchor="b"/>
                </a:tc>
                <a:tc>
                  <a:txBody>
                    <a:bodyPr/>
                    <a:lstStyle/>
                    <a:p>
                      <a:pPr algn="ctr" fontAlgn="b">
                        <a:buNone/>
                      </a:pPr>
                      <a:r>
                        <a:rPr lang="en-US" sz="1100" b="0" i="0" u="none" strike="noStrike" dirty="0">
                          <a:solidFill>
                            <a:srgbClr val="000000"/>
                          </a:solidFill>
                          <a:effectLst/>
                          <a:latin typeface="Aptos" panose="020B0004020202020204" pitchFamily="34" charset="0"/>
                        </a:rPr>
                        <a:t>1</a:t>
                      </a:r>
                    </a:p>
                  </a:txBody>
                  <a:tcPr marL="7620" marR="7620" marT="7620" marB="0" anchor="b">
                    <a:solidFill>
                      <a:srgbClr val="FFC000"/>
                    </a:solidFill>
                  </a:tcPr>
                </a:tc>
                <a:tc>
                  <a:txBody>
                    <a:bodyPr/>
                    <a:lstStyle/>
                    <a:p>
                      <a:pPr algn="ctr" fontAlgn="b">
                        <a:buNone/>
                      </a:pPr>
                      <a:r>
                        <a:rPr lang="en-US" sz="1100" b="0" i="0" u="none" strike="noStrike">
                          <a:solidFill>
                            <a:srgbClr val="000000"/>
                          </a:solidFill>
                          <a:effectLst/>
                          <a:latin typeface="Aptos" panose="020B0004020202020204" pitchFamily="34" charset="0"/>
                        </a:rPr>
                        <a:t>0.75</a:t>
                      </a:r>
                    </a:p>
                  </a:txBody>
                  <a:tcPr marL="7620" marR="7620" marT="7620" marB="0" anchor="b"/>
                </a:tc>
                <a:tc>
                  <a:txBody>
                    <a:bodyPr/>
                    <a:lstStyle/>
                    <a:p>
                      <a:pPr algn="ctr" fontAlgn="b">
                        <a:buNone/>
                      </a:pPr>
                      <a:r>
                        <a:rPr lang="en-US" sz="1100" b="0" i="0" u="none" strike="noStrike">
                          <a:solidFill>
                            <a:srgbClr val="000000"/>
                          </a:solidFill>
                          <a:effectLst/>
                          <a:latin typeface="Aptos" panose="020B0004020202020204" pitchFamily="34" charset="0"/>
                        </a:rPr>
                        <a:t>0.78</a:t>
                      </a:r>
                    </a:p>
                  </a:txBody>
                  <a:tcPr marL="7620" marR="7620" marT="7620" marB="0" anchor="b"/>
                </a:tc>
                <a:extLst>
                  <a:ext uri="{0D108BD9-81ED-4DB2-BD59-A6C34878D82A}">
                    <a16:rowId xmlns:a16="http://schemas.microsoft.com/office/drawing/2014/main" val="2081552807"/>
                  </a:ext>
                </a:extLst>
              </a:tr>
              <a:tr h="195945">
                <a:tc>
                  <a:txBody>
                    <a:bodyPr/>
                    <a:lstStyle/>
                    <a:p>
                      <a:pPr marL="0" marR="0" lvl="0" indent="0" algn="ctr" defTabSz="457063" rtl="0" eaLnBrk="1" fontAlgn="auto" latinLnBrk="0" hangingPunct="1">
                        <a:lnSpc>
                          <a:spcPct val="100000"/>
                        </a:lnSpc>
                        <a:spcBef>
                          <a:spcPts val="0"/>
                        </a:spcBef>
                        <a:spcAft>
                          <a:spcPts val="0"/>
                        </a:spcAft>
                        <a:buClrTx/>
                        <a:buSzTx/>
                        <a:buFontTx/>
                        <a:buNone/>
                        <a:tabLst/>
                        <a:defRPr/>
                      </a:pPr>
                      <a:endParaRPr lang="en-US" sz="700" b="1" dirty="0">
                        <a:latin typeface="+mn-lt"/>
                      </a:endParaRPr>
                    </a:p>
                  </a:txBody>
                  <a:tcPr anchor="ctr"/>
                </a:tc>
                <a:tc>
                  <a:txBody>
                    <a:bodyPr/>
                    <a:lstStyle/>
                    <a:p>
                      <a:pPr marL="0" marR="0" lvl="0" indent="0" algn="ctr" defTabSz="914126" rtl="0" eaLnBrk="1" fontAlgn="b" latinLnBrk="0" hangingPunct="1">
                        <a:lnSpc>
                          <a:spcPct val="100000"/>
                        </a:lnSpc>
                        <a:spcBef>
                          <a:spcPts val="0"/>
                        </a:spcBef>
                        <a:spcAft>
                          <a:spcPts val="0"/>
                        </a:spcAft>
                        <a:buClrTx/>
                        <a:buSzTx/>
                        <a:buFontTx/>
                        <a:buNone/>
                        <a:tabLst/>
                        <a:defRPr/>
                      </a:pPr>
                      <a:endParaRPr lang="en-US" sz="700" b="1" i="0" u="none" strike="noStrike" dirty="0">
                        <a:solidFill>
                          <a:srgbClr val="000000"/>
                        </a:solidFill>
                        <a:effectLst/>
                        <a:latin typeface="+mn-lt"/>
                      </a:endParaRPr>
                    </a:p>
                  </a:txBody>
                  <a:tcPr marL="7620" marR="7620" marT="7620" marB="0" anchor="ctr"/>
                </a:tc>
                <a:tc>
                  <a:txBody>
                    <a:bodyPr/>
                    <a:lstStyle/>
                    <a:p>
                      <a:pPr algn="ctr" fontAlgn="b">
                        <a:buNone/>
                      </a:pPr>
                      <a:r>
                        <a:rPr lang="en-US" sz="700" b="1" u="none" strike="noStrike" dirty="0">
                          <a:solidFill>
                            <a:srgbClr val="000000"/>
                          </a:solidFill>
                          <a:effectLst/>
                        </a:rPr>
                        <a:t>System log and audit trail</a:t>
                      </a:r>
                      <a:endParaRPr lang="en-US" sz="700" b="1" i="0" u="none" strike="noStrike" dirty="0">
                        <a:solidFill>
                          <a:srgbClr val="000000"/>
                        </a:solidFill>
                        <a:effectLst/>
                        <a:latin typeface="+mn-lt"/>
                      </a:endParaRPr>
                    </a:p>
                  </a:txBody>
                  <a:tcPr marL="7620" marR="7620" marT="7620" marB="0" anchor="ctr"/>
                </a:tc>
                <a:tc>
                  <a:txBody>
                    <a:bodyPr/>
                    <a:lstStyle/>
                    <a:p>
                      <a:pPr algn="ctr" fontAlgn="b">
                        <a:buNone/>
                      </a:pPr>
                      <a:r>
                        <a:rPr lang="en-US" sz="1100" b="0" i="0" u="none" strike="noStrike" dirty="0">
                          <a:solidFill>
                            <a:srgbClr val="000000"/>
                          </a:solidFill>
                          <a:effectLst/>
                          <a:latin typeface="Aptos" panose="020B0004020202020204" pitchFamily="34" charset="0"/>
                        </a:rPr>
                        <a:t>7.41</a:t>
                      </a:r>
                    </a:p>
                  </a:txBody>
                  <a:tcPr marL="7620" marR="7620" marT="7620" marB="0" anchor="b"/>
                </a:tc>
                <a:tc>
                  <a:txBody>
                    <a:bodyPr/>
                    <a:lstStyle/>
                    <a:p>
                      <a:pPr algn="ctr" fontAlgn="b">
                        <a:buNone/>
                      </a:pPr>
                      <a:r>
                        <a:rPr lang="en-US" sz="1100" b="0" i="0" u="none" strike="noStrike" dirty="0">
                          <a:solidFill>
                            <a:srgbClr val="000000"/>
                          </a:solidFill>
                          <a:effectLst/>
                          <a:latin typeface="Aptos" panose="020B0004020202020204" pitchFamily="34" charset="0"/>
                        </a:rPr>
                        <a:t>7.53</a:t>
                      </a:r>
                    </a:p>
                  </a:txBody>
                  <a:tcPr marL="7620" marR="7620" marT="7620" marB="0" anchor="b"/>
                </a:tc>
                <a:tc>
                  <a:txBody>
                    <a:bodyPr/>
                    <a:lstStyle/>
                    <a:p>
                      <a:pPr algn="ctr" fontAlgn="b">
                        <a:buNone/>
                      </a:pPr>
                      <a:r>
                        <a:rPr lang="en-US" sz="1100" b="0" i="0" u="none" strike="noStrike" dirty="0">
                          <a:solidFill>
                            <a:srgbClr val="000000"/>
                          </a:solidFill>
                          <a:effectLst/>
                          <a:latin typeface="Aptos" panose="020B0004020202020204" pitchFamily="34" charset="0"/>
                        </a:rPr>
                        <a:t>2</a:t>
                      </a:r>
                    </a:p>
                  </a:txBody>
                  <a:tcPr marL="7620" marR="7620" marT="7620" marB="0" anchor="b">
                    <a:solidFill>
                      <a:srgbClr val="FFC000"/>
                    </a:solidFill>
                  </a:tcPr>
                </a:tc>
                <a:tc>
                  <a:txBody>
                    <a:bodyPr/>
                    <a:lstStyle/>
                    <a:p>
                      <a:pPr algn="ctr" fontAlgn="b">
                        <a:buNone/>
                      </a:pPr>
                      <a:r>
                        <a:rPr lang="en-US" sz="1100" b="0" i="0" u="none" strike="noStrike">
                          <a:solidFill>
                            <a:srgbClr val="000000"/>
                          </a:solidFill>
                          <a:effectLst/>
                          <a:latin typeface="Aptos" panose="020B0004020202020204" pitchFamily="34" charset="0"/>
                        </a:rPr>
                        <a:t>1.48</a:t>
                      </a:r>
                    </a:p>
                  </a:txBody>
                  <a:tcPr marL="7620" marR="7620" marT="7620" marB="0" anchor="b"/>
                </a:tc>
                <a:tc>
                  <a:txBody>
                    <a:bodyPr/>
                    <a:lstStyle/>
                    <a:p>
                      <a:pPr algn="ctr" fontAlgn="b">
                        <a:buNone/>
                      </a:pPr>
                      <a:r>
                        <a:rPr lang="en-US" sz="1100" b="0" i="0" u="none" strike="noStrike">
                          <a:solidFill>
                            <a:srgbClr val="000000"/>
                          </a:solidFill>
                          <a:effectLst/>
                          <a:latin typeface="Aptos" panose="020B0004020202020204" pitchFamily="34" charset="0"/>
                        </a:rPr>
                        <a:t>1.51</a:t>
                      </a:r>
                    </a:p>
                  </a:txBody>
                  <a:tcPr marL="7620" marR="7620" marT="7620" marB="0" anchor="b"/>
                </a:tc>
                <a:extLst>
                  <a:ext uri="{0D108BD9-81ED-4DB2-BD59-A6C34878D82A}">
                    <a16:rowId xmlns:a16="http://schemas.microsoft.com/office/drawing/2014/main" val="1863244129"/>
                  </a:ext>
                </a:extLst>
              </a:tr>
              <a:tr h="195945">
                <a:tc>
                  <a:txBody>
                    <a:bodyPr/>
                    <a:lstStyle/>
                    <a:p>
                      <a:pPr marL="0" marR="0" lvl="0" indent="0" algn="ctr" defTabSz="457063" rtl="0" eaLnBrk="1" fontAlgn="auto" latinLnBrk="0" hangingPunct="1">
                        <a:lnSpc>
                          <a:spcPct val="100000"/>
                        </a:lnSpc>
                        <a:spcBef>
                          <a:spcPts val="0"/>
                        </a:spcBef>
                        <a:spcAft>
                          <a:spcPts val="0"/>
                        </a:spcAft>
                        <a:buClrTx/>
                        <a:buSzTx/>
                        <a:buFontTx/>
                        <a:buNone/>
                        <a:tabLst/>
                        <a:defRPr/>
                      </a:pPr>
                      <a:endParaRPr lang="en-US" sz="700" b="1" dirty="0">
                        <a:latin typeface="+mn-lt"/>
                      </a:endParaRPr>
                    </a:p>
                  </a:txBody>
                  <a:tcPr anchor="ctr"/>
                </a:tc>
                <a:tc>
                  <a:txBody>
                    <a:bodyPr/>
                    <a:lstStyle/>
                    <a:p>
                      <a:pPr marL="0" marR="0" lvl="0" indent="0" algn="ctr" defTabSz="914126" rtl="0" eaLnBrk="1" fontAlgn="b" latinLnBrk="0" hangingPunct="1">
                        <a:lnSpc>
                          <a:spcPct val="100000"/>
                        </a:lnSpc>
                        <a:spcBef>
                          <a:spcPts val="0"/>
                        </a:spcBef>
                        <a:spcAft>
                          <a:spcPts val="0"/>
                        </a:spcAft>
                        <a:buClrTx/>
                        <a:buSzTx/>
                        <a:buFontTx/>
                        <a:buNone/>
                        <a:tabLst/>
                        <a:defRPr/>
                      </a:pPr>
                      <a:endParaRPr lang="en-US" sz="700" b="1" i="0" u="none" strike="noStrike" dirty="0">
                        <a:solidFill>
                          <a:srgbClr val="000000"/>
                        </a:solidFill>
                        <a:effectLst/>
                        <a:latin typeface="+mn-lt"/>
                      </a:endParaRPr>
                    </a:p>
                  </a:txBody>
                  <a:tcPr marL="7620" marR="7620" marT="7620" marB="0" anchor="ctr"/>
                </a:tc>
                <a:tc>
                  <a:txBody>
                    <a:bodyPr/>
                    <a:lstStyle/>
                    <a:p>
                      <a:pPr algn="ctr" fontAlgn="b">
                        <a:buNone/>
                      </a:pPr>
                      <a:r>
                        <a:rPr lang="en-US" sz="700" b="1" u="none" strike="noStrike" dirty="0">
                          <a:solidFill>
                            <a:srgbClr val="000000"/>
                          </a:solidFill>
                          <a:effectLst/>
                        </a:rPr>
                        <a:t>User/Role management</a:t>
                      </a:r>
                      <a:endParaRPr lang="en-US" sz="700" b="1" i="0" u="none" strike="noStrike" dirty="0">
                        <a:solidFill>
                          <a:srgbClr val="000000"/>
                        </a:solidFill>
                        <a:effectLst/>
                        <a:latin typeface="+mn-lt"/>
                      </a:endParaRPr>
                    </a:p>
                  </a:txBody>
                  <a:tcPr marL="7620" marR="7620" marT="7620" marB="0" anchor="ctr"/>
                </a:tc>
                <a:tc>
                  <a:txBody>
                    <a:bodyPr/>
                    <a:lstStyle/>
                    <a:p>
                      <a:pPr algn="ctr" fontAlgn="b">
                        <a:buNone/>
                      </a:pPr>
                      <a:r>
                        <a:rPr lang="en-US" sz="1100" b="0" i="0" u="none" strike="noStrike">
                          <a:solidFill>
                            <a:srgbClr val="000000"/>
                          </a:solidFill>
                          <a:effectLst/>
                          <a:latin typeface="Aptos" panose="020B0004020202020204" pitchFamily="34" charset="0"/>
                        </a:rPr>
                        <a:t>7.47</a:t>
                      </a:r>
                    </a:p>
                  </a:txBody>
                  <a:tcPr marL="7620" marR="7620" marT="7620" marB="0" anchor="b"/>
                </a:tc>
                <a:tc>
                  <a:txBody>
                    <a:bodyPr/>
                    <a:lstStyle/>
                    <a:p>
                      <a:pPr algn="ctr" fontAlgn="b">
                        <a:buNone/>
                      </a:pPr>
                      <a:r>
                        <a:rPr lang="en-US" sz="1100" b="0" i="0" u="none" strike="noStrike" dirty="0">
                          <a:solidFill>
                            <a:srgbClr val="000000"/>
                          </a:solidFill>
                          <a:effectLst/>
                          <a:latin typeface="Aptos" panose="020B0004020202020204" pitchFamily="34" charset="0"/>
                        </a:rPr>
                        <a:t>7.59</a:t>
                      </a:r>
                    </a:p>
                  </a:txBody>
                  <a:tcPr marL="7620" marR="7620" marT="7620" marB="0" anchor="b"/>
                </a:tc>
                <a:tc>
                  <a:txBody>
                    <a:bodyPr/>
                    <a:lstStyle/>
                    <a:p>
                      <a:pPr algn="ctr" fontAlgn="b">
                        <a:buNone/>
                      </a:pPr>
                      <a:r>
                        <a:rPr lang="en-US" sz="1100" b="0" i="0" u="none" strike="noStrike" dirty="0">
                          <a:solidFill>
                            <a:srgbClr val="000000"/>
                          </a:solidFill>
                          <a:effectLst/>
                          <a:latin typeface="Aptos" panose="020B0004020202020204" pitchFamily="34" charset="0"/>
                        </a:rPr>
                        <a:t>2</a:t>
                      </a:r>
                    </a:p>
                  </a:txBody>
                  <a:tcPr marL="7620" marR="7620" marT="7620" marB="0" anchor="b">
                    <a:solidFill>
                      <a:srgbClr val="FFC000"/>
                    </a:solidFill>
                  </a:tcPr>
                </a:tc>
                <a:tc>
                  <a:txBody>
                    <a:bodyPr/>
                    <a:lstStyle/>
                    <a:p>
                      <a:pPr algn="ctr" fontAlgn="b">
                        <a:buNone/>
                      </a:pPr>
                      <a:r>
                        <a:rPr lang="en-US" sz="1100" b="0" i="0" u="none" strike="noStrike">
                          <a:solidFill>
                            <a:srgbClr val="000000"/>
                          </a:solidFill>
                          <a:effectLst/>
                          <a:latin typeface="Aptos" panose="020B0004020202020204" pitchFamily="34" charset="0"/>
                        </a:rPr>
                        <a:t>1.48</a:t>
                      </a:r>
                    </a:p>
                  </a:txBody>
                  <a:tcPr marL="7620" marR="7620" marT="7620" marB="0" anchor="b"/>
                </a:tc>
                <a:tc>
                  <a:txBody>
                    <a:bodyPr/>
                    <a:lstStyle/>
                    <a:p>
                      <a:pPr algn="ctr" fontAlgn="b">
                        <a:buNone/>
                      </a:pPr>
                      <a:r>
                        <a:rPr lang="en-US" sz="1100" b="0" i="0" u="none" strike="noStrike">
                          <a:solidFill>
                            <a:srgbClr val="000000"/>
                          </a:solidFill>
                          <a:effectLst/>
                          <a:latin typeface="Aptos" panose="020B0004020202020204" pitchFamily="34" charset="0"/>
                        </a:rPr>
                        <a:t>1.51</a:t>
                      </a:r>
                    </a:p>
                  </a:txBody>
                  <a:tcPr marL="7620" marR="7620" marT="7620" marB="0" anchor="b"/>
                </a:tc>
                <a:extLst>
                  <a:ext uri="{0D108BD9-81ED-4DB2-BD59-A6C34878D82A}">
                    <a16:rowId xmlns:a16="http://schemas.microsoft.com/office/drawing/2014/main" val="3456975179"/>
                  </a:ext>
                </a:extLst>
              </a:tr>
              <a:tr h="195945">
                <a:tc>
                  <a:txBody>
                    <a:bodyPr/>
                    <a:lstStyle/>
                    <a:p>
                      <a:pPr marL="0" marR="0" lvl="0" indent="0" algn="ctr" defTabSz="457063" rtl="0" eaLnBrk="1" fontAlgn="auto" latinLnBrk="0" hangingPunct="1">
                        <a:lnSpc>
                          <a:spcPct val="100000"/>
                        </a:lnSpc>
                        <a:spcBef>
                          <a:spcPts val="0"/>
                        </a:spcBef>
                        <a:spcAft>
                          <a:spcPts val="0"/>
                        </a:spcAft>
                        <a:buClrTx/>
                        <a:buSzTx/>
                        <a:buFontTx/>
                        <a:buNone/>
                        <a:tabLst/>
                        <a:defRPr/>
                      </a:pPr>
                      <a:endParaRPr lang="en-US" sz="700" b="1" dirty="0">
                        <a:latin typeface="+mn-lt"/>
                      </a:endParaRPr>
                    </a:p>
                  </a:txBody>
                  <a:tcPr anchor="ctr"/>
                </a:tc>
                <a:tc>
                  <a:txBody>
                    <a:bodyPr/>
                    <a:lstStyle/>
                    <a:p>
                      <a:pPr marL="0" marR="0" lvl="0" indent="0" algn="ctr" defTabSz="914126" rtl="0" eaLnBrk="1" fontAlgn="b" latinLnBrk="0" hangingPunct="1">
                        <a:lnSpc>
                          <a:spcPct val="100000"/>
                        </a:lnSpc>
                        <a:spcBef>
                          <a:spcPts val="0"/>
                        </a:spcBef>
                        <a:spcAft>
                          <a:spcPts val="0"/>
                        </a:spcAft>
                        <a:buClrTx/>
                        <a:buSzTx/>
                        <a:buFontTx/>
                        <a:buNone/>
                        <a:tabLst/>
                        <a:defRPr/>
                      </a:pPr>
                      <a:endParaRPr lang="en-US" sz="700" b="1" i="0" u="none" strike="noStrike" dirty="0">
                        <a:solidFill>
                          <a:srgbClr val="000000"/>
                        </a:solidFill>
                        <a:effectLst/>
                        <a:latin typeface="+mn-lt"/>
                      </a:endParaRPr>
                    </a:p>
                  </a:txBody>
                  <a:tcPr marL="7620" marR="7620" marT="7620" marB="0" anchor="ctr"/>
                </a:tc>
                <a:tc>
                  <a:txBody>
                    <a:bodyPr/>
                    <a:lstStyle/>
                    <a:p>
                      <a:pPr algn="ctr" fontAlgn="b">
                        <a:buNone/>
                      </a:pPr>
                      <a:r>
                        <a:rPr lang="en-US" sz="700" b="1" u="none" strike="noStrike" dirty="0">
                          <a:solidFill>
                            <a:srgbClr val="000000"/>
                          </a:solidFill>
                          <a:effectLst/>
                        </a:rPr>
                        <a:t>Security setting</a:t>
                      </a:r>
                      <a:endParaRPr lang="en-US" sz="700" b="1" i="0" u="none" strike="noStrike" dirty="0">
                        <a:solidFill>
                          <a:srgbClr val="000000"/>
                        </a:solidFill>
                        <a:effectLst/>
                        <a:latin typeface="+mn-lt"/>
                      </a:endParaRPr>
                    </a:p>
                  </a:txBody>
                  <a:tcPr marL="7620" marR="7620" marT="7620" marB="0" anchor="ctr"/>
                </a:tc>
                <a:tc>
                  <a:txBody>
                    <a:bodyPr/>
                    <a:lstStyle/>
                    <a:p>
                      <a:pPr algn="ctr" fontAlgn="b">
                        <a:buNone/>
                      </a:pPr>
                      <a:r>
                        <a:rPr lang="en-US" sz="1100" b="0" i="0" u="none" strike="noStrike" dirty="0">
                          <a:solidFill>
                            <a:srgbClr val="000000"/>
                          </a:solidFill>
                          <a:effectLst/>
                          <a:latin typeface="Aptos" panose="020B0004020202020204" pitchFamily="34" charset="0"/>
                        </a:rPr>
                        <a:t>7.35</a:t>
                      </a:r>
                    </a:p>
                  </a:txBody>
                  <a:tcPr marL="7620" marR="7620" marT="7620" marB="0" anchor="b"/>
                </a:tc>
                <a:tc>
                  <a:txBody>
                    <a:bodyPr/>
                    <a:lstStyle/>
                    <a:p>
                      <a:pPr algn="ctr" fontAlgn="b">
                        <a:buNone/>
                      </a:pPr>
                      <a:r>
                        <a:rPr lang="en-US" sz="1100" b="0" i="0" u="none" strike="noStrike" dirty="0">
                          <a:solidFill>
                            <a:srgbClr val="000000"/>
                          </a:solidFill>
                          <a:effectLst/>
                          <a:latin typeface="Aptos" panose="020B0004020202020204" pitchFamily="34" charset="0"/>
                        </a:rPr>
                        <a:t>7.65</a:t>
                      </a:r>
                    </a:p>
                  </a:txBody>
                  <a:tcPr marL="7620" marR="7620" marT="7620" marB="0" anchor="b"/>
                </a:tc>
                <a:tc>
                  <a:txBody>
                    <a:bodyPr/>
                    <a:lstStyle/>
                    <a:p>
                      <a:pPr algn="ctr" fontAlgn="b">
                        <a:buNone/>
                      </a:pPr>
                      <a:r>
                        <a:rPr lang="en-US" sz="1100" b="0" i="0" u="none" strike="noStrike" dirty="0">
                          <a:solidFill>
                            <a:srgbClr val="000000"/>
                          </a:solidFill>
                          <a:effectLst/>
                          <a:latin typeface="Aptos" panose="020B0004020202020204" pitchFamily="34" charset="0"/>
                        </a:rPr>
                        <a:t>2.5</a:t>
                      </a:r>
                    </a:p>
                  </a:txBody>
                  <a:tcPr marL="7620" marR="7620" marT="7620" marB="0" anchor="b">
                    <a:solidFill>
                      <a:srgbClr val="FFC000"/>
                    </a:solidFill>
                  </a:tcPr>
                </a:tc>
                <a:tc>
                  <a:txBody>
                    <a:bodyPr/>
                    <a:lstStyle/>
                    <a:p>
                      <a:pPr algn="ctr" fontAlgn="b">
                        <a:buNone/>
                      </a:pPr>
                      <a:r>
                        <a:rPr lang="en-US" sz="1100" b="0" i="0" u="none" strike="noStrike" dirty="0">
                          <a:solidFill>
                            <a:srgbClr val="000000"/>
                          </a:solidFill>
                          <a:effectLst/>
                          <a:latin typeface="Aptos" panose="020B0004020202020204" pitchFamily="34" charset="0"/>
                        </a:rPr>
                        <a:t>1.83</a:t>
                      </a:r>
                    </a:p>
                  </a:txBody>
                  <a:tcPr marL="7620" marR="7620" marT="7620" marB="0" anchor="b"/>
                </a:tc>
                <a:tc>
                  <a:txBody>
                    <a:bodyPr/>
                    <a:lstStyle/>
                    <a:p>
                      <a:pPr algn="ctr" fontAlgn="b">
                        <a:buNone/>
                      </a:pPr>
                      <a:r>
                        <a:rPr lang="en-US" sz="1100" b="0" i="0" u="none" strike="noStrike" dirty="0">
                          <a:solidFill>
                            <a:srgbClr val="000000"/>
                          </a:solidFill>
                          <a:effectLst/>
                          <a:latin typeface="Aptos" panose="020B0004020202020204" pitchFamily="34" charset="0"/>
                        </a:rPr>
                        <a:t>1.91</a:t>
                      </a:r>
                    </a:p>
                  </a:txBody>
                  <a:tcPr marL="7620" marR="7620" marT="7620" marB="0" anchor="b"/>
                </a:tc>
                <a:extLst>
                  <a:ext uri="{0D108BD9-81ED-4DB2-BD59-A6C34878D82A}">
                    <a16:rowId xmlns:a16="http://schemas.microsoft.com/office/drawing/2014/main" val="861939436"/>
                  </a:ext>
                </a:extLst>
              </a:tr>
              <a:tr h="195945">
                <a:tc>
                  <a:txBody>
                    <a:bodyPr/>
                    <a:lstStyle/>
                    <a:p>
                      <a:pPr marL="0" marR="0" lvl="0" indent="0" algn="ctr" defTabSz="457063" rtl="0" eaLnBrk="1" fontAlgn="auto" latinLnBrk="0" hangingPunct="1">
                        <a:lnSpc>
                          <a:spcPct val="100000"/>
                        </a:lnSpc>
                        <a:spcBef>
                          <a:spcPts val="0"/>
                        </a:spcBef>
                        <a:spcAft>
                          <a:spcPts val="0"/>
                        </a:spcAft>
                        <a:buClrTx/>
                        <a:buSzTx/>
                        <a:buFontTx/>
                        <a:buNone/>
                        <a:tabLst/>
                        <a:defRPr/>
                      </a:pPr>
                      <a:endParaRPr lang="en-US" sz="700" b="1" dirty="0">
                        <a:latin typeface="+mn-lt"/>
                      </a:endParaRPr>
                    </a:p>
                  </a:txBody>
                  <a:tcPr anchor="ctr">
                    <a:solidFill>
                      <a:schemeClr val="bg2">
                        <a:lumMod val="85000"/>
                      </a:schemeClr>
                    </a:solidFill>
                  </a:tcPr>
                </a:tc>
                <a:tc>
                  <a:txBody>
                    <a:bodyPr/>
                    <a:lstStyle/>
                    <a:p>
                      <a:pPr marL="0" marR="0" lvl="0" indent="0" algn="ctr" defTabSz="914126" rtl="0" eaLnBrk="1" fontAlgn="b" latinLnBrk="0" hangingPunct="1">
                        <a:lnSpc>
                          <a:spcPct val="100000"/>
                        </a:lnSpc>
                        <a:spcBef>
                          <a:spcPts val="0"/>
                        </a:spcBef>
                        <a:spcAft>
                          <a:spcPts val="0"/>
                        </a:spcAft>
                        <a:buClrTx/>
                        <a:buSzTx/>
                        <a:buFontTx/>
                        <a:buNone/>
                        <a:tabLst/>
                        <a:defRPr/>
                      </a:pPr>
                      <a:endParaRPr lang="en-US" sz="700" b="1" i="0" u="none" strike="noStrike" dirty="0">
                        <a:solidFill>
                          <a:srgbClr val="000000"/>
                        </a:solidFill>
                        <a:effectLst/>
                        <a:latin typeface="+mn-lt"/>
                      </a:endParaRPr>
                    </a:p>
                  </a:txBody>
                  <a:tcPr marL="7620" marR="7620" marT="7620" marB="0" anchor="ctr">
                    <a:solidFill>
                      <a:schemeClr val="bg2">
                        <a:lumMod val="85000"/>
                      </a:schemeClr>
                    </a:solidFill>
                  </a:tcPr>
                </a:tc>
                <a:tc>
                  <a:txBody>
                    <a:bodyPr/>
                    <a:lstStyle/>
                    <a:p>
                      <a:pPr algn="ctr" fontAlgn="b">
                        <a:buNone/>
                      </a:pPr>
                      <a:endParaRPr lang="en-US" sz="700" b="1" i="0" u="none" strike="noStrike" dirty="0">
                        <a:solidFill>
                          <a:srgbClr val="000000"/>
                        </a:solidFill>
                        <a:effectLst/>
                        <a:latin typeface="+mn-lt"/>
                      </a:endParaRPr>
                    </a:p>
                  </a:txBody>
                  <a:tcPr marL="7620" marR="7620" marT="7620" marB="0" anchor="ctr">
                    <a:solidFill>
                      <a:schemeClr val="bg2">
                        <a:lumMod val="85000"/>
                      </a:schemeClr>
                    </a:solidFill>
                  </a:tcPr>
                </a:tc>
                <a:tc>
                  <a:txBody>
                    <a:bodyPr/>
                    <a:lstStyle/>
                    <a:p>
                      <a:pPr algn="ctr" fontAlgn="b">
                        <a:buNone/>
                      </a:pPr>
                      <a:endParaRPr lang="en-US" sz="1100" b="0" i="0" u="none" strike="noStrike" dirty="0">
                        <a:solidFill>
                          <a:srgbClr val="000000"/>
                        </a:solidFill>
                        <a:effectLst/>
                        <a:latin typeface="Aptos" panose="020B0004020202020204" pitchFamily="34" charset="0"/>
                      </a:endParaRPr>
                    </a:p>
                  </a:txBody>
                  <a:tcPr marL="7620" marR="7620" marT="7620" marB="0" anchor="ctr">
                    <a:solidFill>
                      <a:schemeClr val="bg2">
                        <a:lumMod val="85000"/>
                      </a:schemeClr>
                    </a:solidFill>
                  </a:tcPr>
                </a:tc>
                <a:tc>
                  <a:txBody>
                    <a:bodyPr/>
                    <a:lstStyle/>
                    <a:p>
                      <a:pPr algn="ctr" fontAlgn="b">
                        <a:buNone/>
                      </a:pPr>
                      <a:r>
                        <a:rPr lang="en-US" sz="1100" b="1" u="none" strike="noStrike" dirty="0">
                          <a:solidFill>
                            <a:srgbClr val="000000"/>
                          </a:solidFill>
                          <a:effectLst/>
                          <a:latin typeface="Aptos" panose="020B0004020202020204" pitchFamily="34" charset="0"/>
                        </a:rPr>
                        <a:t>Total</a:t>
                      </a:r>
                      <a:endParaRPr lang="en-US" sz="1100" b="1" i="0" u="none" strike="noStrike" dirty="0">
                        <a:solidFill>
                          <a:srgbClr val="000000"/>
                        </a:solidFill>
                        <a:effectLst/>
                        <a:latin typeface="Aptos" panose="020B0004020202020204" pitchFamily="34" charset="0"/>
                      </a:endParaRPr>
                    </a:p>
                  </a:txBody>
                  <a:tcPr marL="7620" marR="7620" marT="7620" marB="0" anchor="ctr">
                    <a:solidFill>
                      <a:schemeClr val="bg2">
                        <a:lumMod val="85000"/>
                      </a:schemeClr>
                    </a:solidFill>
                  </a:tcPr>
                </a:tc>
                <a:tc>
                  <a:txBody>
                    <a:bodyPr/>
                    <a:lstStyle/>
                    <a:p>
                      <a:pPr algn="ctr" fontAlgn="b">
                        <a:buNone/>
                      </a:pPr>
                      <a:r>
                        <a:rPr lang="en-US" sz="1100" b="1" u="none" strike="noStrike" dirty="0">
                          <a:solidFill>
                            <a:srgbClr val="000000"/>
                          </a:solidFill>
                          <a:effectLst/>
                          <a:latin typeface="Aptos" panose="020B0004020202020204" pitchFamily="34" charset="0"/>
                        </a:rPr>
                        <a:t>30</a:t>
                      </a:r>
                      <a:endParaRPr lang="en-US" sz="1100" b="1" i="0" u="none" strike="noStrike" dirty="0">
                        <a:solidFill>
                          <a:srgbClr val="000000"/>
                        </a:solidFill>
                        <a:effectLst/>
                        <a:latin typeface="Aptos" panose="020B0004020202020204" pitchFamily="34" charset="0"/>
                      </a:endParaRPr>
                    </a:p>
                  </a:txBody>
                  <a:tcPr marL="7620" marR="7620" marT="7620" marB="0" anchor="ctr">
                    <a:solidFill>
                      <a:schemeClr val="bg2">
                        <a:lumMod val="85000"/>
                      </a:schemeClr>
                    </a:solidFill>
                  </a:tcPr>
                </a:tc>
                <a:tc>
                  <a:txBody>
                    <a:bodyPr/>
                    <a:lstStyle/>
                    <a:p>
                      <a:pPr algn="ctr" fontAlgn="b">
                        <a:buNone/>
                      </a:pPr>
                      <a:r>
                        <a:rPr lang="en-US" sz="1100" b="1" u="none" strike="noStrike" dirty="0">
                          <a:solidFill>
                            <a:srgbClr val="000000"/>
                          </a:solidFill>
                          <a:effectLst/>
                          <a:latin typeface="Aptos" panose="020B0004020202020204" pitchFamily="34" charset="0"/>
                        </a:rPr>
                        <a:t>22.01</a:t>
                      </a:r>
                      <a:endParaRPr lang="en-US" sz="1100" b="1" i="0" u="none" strike="noStrike" dirty="0">
                        <a:solidFill>
                          <a:srgbClr val="000000"/>
                        </a:solidFill>
                        <a:effectLst/>
                        <a:latin typeface="Aptos" panose="020B0004020202020204" pitchFamily="34" charset="0"/>
                      </a:endParaRPr>
                    </a:p>
                  </a:txBody>
                  <a:tcPr marL="7620" marR="7620" marT="7620" marB="0" anchor="ctr">
                    <a:solidFill>
                      <a:schemeClr val="bg2">
                        <a:lumMod val="85000"/>
                      </a:schemeClr>
                    </a:solidFill>
                  </a:tcPr>
                </a:tc>
                <a:tc>
                  <a:txBody>
                    <a:bodyPr/>
                    <a:lstStyle/>
                    <a:p>
                      <a:pPr algn="ctr" fontAlgn="b">
                        <a:buNone/>
                      </a:pPr>
                      <a:r>
                        <a:rPr lang="en-US" sz="1100" b="1" i="0" u="none" strike="noStrike" dirty="0">
                          <a:solidFill>
                            <a:srgbClr val="000000"/>
                          </a:solidFill>
                          <a:effectLst/>
                          <a:latin typeface="Aptos" panose="020B0004020202020204" pitchFamily="34" charset="0"/>
                        </a:rPr>
                        <a:t>22.55</a:t>
                      </a:r>
                    </a:p>
                  </a:txBody>
                  <a:tcPr marL="7620" marR="7620" marT="7620" marB="0" anchor="ctr">
                    <a:solidFill>
                      <a:schemeClr val="bg2">
                        <a:lumMod val="85000"/>
                      </a:schemeClr>
                    </a:solidFill>
                  </a:tcPr>
                </a:tc>
                <a:extLst>
                  <a:ext uri="{0D108BD9-81ED-4DB2-BD59-A6C34878D82A}">
                    <a16:rowId xmlns:a16="http://schemas.microsoft.com/office/drawing/2014/main" val="246170310"/>
                  </a:ext>
                </a:extLst>
              </a:tr>
              <a:tr h="195945">
                <a:tc>
                  <a:txBody>
                    <a:bodyPr/>
                    <a:lstStyle/>
                    <a:p>
                      <a:pPr marL="0" marR="0" lvl="0" indent="0" algn="ctr" defTabSz="457063" rtl="0" eaLnBrk="1" fontAlgn="auto" latinLnBrk="0" hangingPunct="1">
                        <a:lnSpc>
                          <a:spcPct val="100000"/>
                        </a:lnSpc>
                        <a:spcBef>
                          <a:spcPts val="0"/>
                        </a:spcBef>
                        <a:spcAft>
                          <a:spcPts val="0"/>
                        </a:spcAft>
                        <a:buClrTx/>
                        <a:buSzTx/>
                        <a:buFontTx/>
                        <a:buNone/>
                        <a:tabLst/>
                        <a:defRPr/>
                      </a:pPr>
                      <a:r>
                        <a:rPr lang="en-US" sz="700" b="1" dirty="0"/>
                        <a:t>Non-Functional(20%)</a:t>
                      </a:r>
                      <a:endParaRPr lang="en-US" sz="700" b="1" dirty="0">
                        <a:latin typeface="+mn-lt"/>
                      </a:endParaRPr>
                    </a:p>
                  </a:txBody>
                  <a:tcPr anchor="ctr"/>
                </a:tc>
                <a:tc>
                  <a:txBody>
                    <a:bodyPr/>
                    <a:lstStyle/>
                    <a:p>
                      <a:pPr algn="ctr" fontAlgn="b">
                        <a:buNone/>
                      </a:pPr>
                      <a:r>
                        <a:rPr lang="en-US" sz="700" b="1" u="none" strike="noStrike" dirty="0">
                          <a:solidFill>
                            <a:srgbClr val="000000"/>
                          </a:solidFill>
                          <a:effectLst/>
                        </a:rPr>
                        <a:t>Tech. Solution &amp; Arch.</a:t>
                      </a:r>
                      <a:endParaRPr lang="en-US" sz="700" b="1" i="0" u="none" strike="noStrike" dirty="0">
                        <a:solidFill>
                          <a:srgbClr val="000000"/>
                        </a:solidFill>
                        <a:effectLst/>
                        <a:latin typeface="+mn-lt"/>
                      </a:endParaRPr>
                    </a:p>
                  </a:txBody>
                  <a:tcPr marL="7620" marR="7620" marT="7620" marB="0" anchor="ctr"/>
                </a:tc>
                <a:tc>
                  <a:txBody>
                    <a:bodyPr/>
                    <a:lstStyle/>
                    <a:p>
                      <a:pPr algn="ctr" fontAlgn="b">
                        <a:buNone/>
                      </a:pPr>
                      <a:r>
                        <a:rPr lang="en-US" sz="700" b="1" u="none" strike="noStrike" dirty="0">
                          <a:solidFill>
                            <a:srgbClr val="000000"/>
                          </a:solidFill>
                          <a:effectLst/>
                        </a:rPr>
                        <a:t>Solution Architecture</a:t>
                      </a:r>
                      <a:endParaRPr lang="en-US" sz="700" b="1" i="0" u="none" strike="noStrike" dirty="0">
                        <a:solidFill>
                          <a:srgbClr val="000000"/>
                        </a:solidFill>
                        <a:effectLst/>
                        <a:latin typeface="+mn-lt"/>
                      </a:endParaRPr>
                    </a:p>
                  </a:txBody>
                  <a:tcPr marL="7620" marR="7620" marT="7620" marB="0" anchor="ctr"/>
                </a:tc>
                <a:tc>
                  <a:txBody>
                    <a:bodyPr/>
                    <a:lstStyle/>
                    <a:p>
                      <a:pPr algn="ctr" fontAlgn="b">
                        <a:buNone/>
                      </a:pPr>
                      <a:r>
                        <a:rPr lang="en-US" sz="1100" b="0" i="0" u="none" strike="noStrike" dirty="0">
                          <a:solidFill>
                            <a:srgbClr val="000000"/>
                          </a:solidFill>
                          <a:effectLst/>
                          <a:latin typeface="Aptos" panose="020B0004020202020204" pitchFamily="34" charset="0"/>
                        </a:rPr>
                        <a:t>7.53</a:t>
                      </a:r>
                    </a:p>
                  </a:txBody>
                  <a:tcPr marL="7620" marR="7620" marT="7620" marB="0" anchor="b"/>
                </a:tc>
                <a:tc>
                  <a:txBody>
                    <a:bodyPr/>
                    <a:lstStyle/>
                    <a:p>
                      <a:pPr algn="ctr" fontAlgn="b">
                        <a:buNone/>
                      </a:pPr>
                      <a:r>
                        <a:rPr lang="en-US" sz="1100" b="0" i="0" u="none" strike="noStrike" dirty="0">
                          <a:solidFill>
                            <a:srgbClr val="000000"/>
                          </a:solidFill>
                          <a:effectLst/>
                          <a:latin typeface="Aptos" panose="020B0004020202020204" pitchFamily="34" charset="0"/>
                        </a:rPr>
                        <a:t>7.41</a:t>
                      </a:r>
                    </a:p>
                  </a:txBody>
                  <a:tcPr marL="7620" marR="7620" marT="7620" marB="0" anchor="b"/>
                </a:tc>
                <a:tc>
                  <a:txBody>
                    <a:bodyPr/>
                    <a:lstStyle/>
                    <a:p>
                      <a:pPr algn="ctr" fontAlgn="b">
                        <a:buNone/>
                      </a:pPr>
                      <a:r>
                        <a:rPr lang="en-US" sz="1100" b="0" u="none" strike="noStrike" dirty="0">
                          <a:solidFill>
                            <a:srgbClr val="000000"/>
                          </a:solidFill>
                          <a:effectLst/>
                          <a:latin typeface="Aptos" panose="020B0004020202020204" pitchFamily="34" charset="0"/>
                        </a:rPr>
                        <a:t>4</a:t>
                      </a:r>
                      <a:endParaRPr lang="en-US" sz="1100" b="0" i="0" u="none" strike="noStrike" dirty="0">
                        <a:solidFill>
                          <a:srgbClr val="000000"/>
                        </a:solidFill>
                        <a:effectLst/>
                        <a:latin typeface="Aptos" panose="020B0004020202020204" pitchFamily="34" charset="0"/>
                      </a:endParaRPr>
                    </a:p>
                  </a:txBody>
                  <a:tcPr marL="7620" marR="7620" marT="7620" marB="0" anchor="ctr">
                    <a:solidFill>
                      <a:srgbClr val="FFC000"/>
                    </a:solidFill>
                  </a:tcPr>
                </a:tc>
                <a:tc>
                  <a:txBody>
                    <a:bodyPr/>
                    <a:lstStyle/>
                    <a:p>
                      <a:pPr algn="ctr" fontAlgn="b">
                        <a:buNone/>
                      </a:pPr>
                      <a:r>
                        <a:rPr lang="en-US" sz="1100" b="0" i="0" u="none" strike="noStrike" dirty="0">
                          <a:solidFill>
                            <a:srgbClr val="000000"/>
                          </a:solidFill>
                          <a:effectLst/>
                          <a:latin typeface="Aptos" panose="020B0004020202020204" pitchFamily="34" charset="0"/>
                        </a:rPr>
                        <a:t>3.01</a:t>
                      </a:r>
                    </a:p>
                  </a:txBody>
                  <a:tcPr marL="7620" marR="7620" marT="7620" marB="0" anchor="b"/>
                </a:tc>
                <a:tc>
                  <a:txBody>
                    <a:bodyPr/>
                    <a:lstStyle/>
                    <a:p>
                      <a:pPr algn="ctr" fontAlgn="b">
                        <a:buNone/>
                      </a:pPr>
                      <a:r>
                        <a:rPr lang="en-US" sz="1100" b="0" i="0" u="none" strike="noStrike" dirty="0">
                          <a:solidFill>
                            <a:srgbClr val="000000"/>
                          </a:solidFill>
                          <a:effectLst/>
                          <a:latin typeface="Aptos" panose="020B0004020202020204" pitchFamily="34" charset="0"/>
                        </a:rPr>
                        <a:t>2.96</a:t>
                      </a:r>
                    </a:p>
                  </a:txBody>
                  <a:tcPr marL="7620" marR="7620" marT="7620" marB="0" anchor="b"/>
                </a:tc>
                <a:extLst>
                  <a:ext uri="{0D108BD9-81ED-4DB2-BD59-A6C34878D82A}">
                    <a16:rowId xmlns:a16="http://schemas.microsoft.com/office/drawing/2014/main" val="2910910325"/>
                  </a:ext>
                </a:extLst>
              </a:tr>
              <a:tr h="195945">
                <a:tc>
                  <a:txBody>
                    <a:bodyPr/>
                    <a:lstStyle/>
                    <a:p>
                      <a:pPr marL="0" marR="0" lvl="0" indent="0" algn="ctr" defTabSz="457063" rtl="0" eaLnBrk="1" fontAlgn="auto" latinLnBrk="0" hangingPunct="1">
                        <a:lnSpc>
                          <a:spcPct val="100000"/>
                        </a:lnSpc>
                        <a:spcBef>
                          <a:spcPts val="0"/>
                        </a:spcBef>
                        <a:spcAft>
                          <a:spcPts val="0"/>
                        </a:spcAft>
                        <a:buClrTx/>
                        <a:buSzTx/>
                        <a:buFontTx/>
                        <a:buNone/>
                        <a:tabLst/>
                        <a:defRPr/>
                      </a:pPr>
                      <a:endParaRPr lang="en-US" sz="700" b="1" dirty="0">
                        <a:latin typeface="+mn-lt"/>
                      </a:endParaRPr>
                    </a:p>
                  </a:txBody>
                  <a:tcPr anchor="ctr"/>
                </a:tc>
                <a:tc>
                  <a:txBody>
                    <a:bodyPr/>
                    <a:lstStyle/>
                    <a:p>
                      <a:pPr algn="ctr" fontAlgn="b">
                        <a:buNone/>
                      </a:pPr>
                      <a:endParaRPr lang="en-US" sz="700" b="1" i="0" u="none" strike="noStrike" dirty="0">
                        <a:solidFill>
                          <a:srgbClr val="000000"/>
                        </a:solidFill>
                        <a:effectLst/>
                        <a:latin typeface="+mn-lt"/>
                      </a:endParaRPr>
                    </a:p>
                  </a:txBody>
                  <a:tcPr marL="7620" marR="7620" marT="7620" marB="0" anchor="ctr"/>
                </a:tc>
                <a:tc>
                  <a:txBody>
                    <a:bodyPr/>
                    <a:lstStyle/>
                    <a:p>
                      <a:pPr algn="ctr" fontAlgn="b">
                        <a:buNone/>
                      </a:pPr>
                      <a:r>
                        <a:rPr lang="en-US" sz="700" b="1" u="none" strike="noStrike" dirty="0">
                          <a:solidFill>
                            <a:srgbClr val="000000"/>
                          </a:solidFill>
                          <a:effectLst/>
                        </a:rPr>
                        <a:t>Integration and Data Migration</a:t>
                      </a:r>
                      <a:endParaRPr lang="en-US" sz="700" b="1" i="0" u="none" strike="noStrike" dirty="0">
                        <a:solidFill>
                          <a:srgbClr val="000000"/>
                        </a:solidFill>
                        <a:effectLst/>
                        <a:latin typeface="+mn-lt"/>
                      </a:endParaRPr>
                    </a:p>
                  </a:txBody>
                  <a:tcPr marL="7620" marR="7620" marT="7620" marB="0" anchor="ctr"/>
                </a:tc>
                <a:tc>
                  <a:txBody>
                    <a:bodyPr/>
                    <a:lstStyle/>
                    <a:p>
                      <a:pPr algn="ctr" fontAlgn="b">
                        <a:buNone/>
                      </a:pPr>
                      <a:r>
                        <a:rPr lang="en-US" sz="1100" b="0" i="0" u="none" strike="noStrike">
                          <a:solidFill>
                            <a:srgbClr val="000000"/>
                          </a:solidFill>
                          <a:effectLst/>
                          <a:latin typeface="Aptos" panose="020B0004020202020204" pitchFamily="34" charset="0"/>
                        </a:rPr>
                        <a:t>7.41</a:t>
                      </a:r>
                    </a:p>
                  </a:txBody>
                  <a:tcPr marL="7620" marR="7620" marT="7620" marB="0" anchor="b"/>
                </a:tc>
                <a:tc>
                  <a:txBody>
                    <a:bodyPr/>
                    <a:lstStyle/>
                    <a:p>
                      <a:pPr algn="ctr" fontAlgn="b">
                        <a:buNone/>
                      </a:pPr>
                      <a:r>
                        <a:rPr lang="en-US" sz="1100" b="0" i="0" u="none" strike="noStrike" dirty="0">
                          <a:solidFill>
                            <a:srgbClr val="000000"/>
                          </a:solidFill>
                          <a:effectLst/>
                          <a:latin typeface="Aptos" panose="020B0004020202020204" pitchFamily="34" charset="0"/>
                        </a:rPr>
                        <a:t>7.24</a:t>
                      </a:r>
                    </a:p>
                  </a:txBody>
                  <a:tcPr marL="7620" marR="7620" marT="7620" marB="0" anchor="b"/>
                </a:tc>
                <a:tc>
                  <a:txBody>
                    <a:bodyPr/>
                    <a:lstStyle/>
                    <a:p>
                      <a:pPr algn="ctr" fontAlgn="b">
                        <a:buNone/>
                      </a:pPr>
                      <a:r>
                        <a:rPr lang="en-US" sz="1100" b="0" u="none" strike="noStrike" dirty="0">
                          <a:solidFill>
                            <a:srgbClr val="000000"/>
                          </a:solidFill>
                          <a:effectLst/>
                          <a:latin typeface="Aptos" panose="020B0004020202020204" pitchFamily="34" charset="0"/>
                        </a:rPr>
                        <a:t>4</a:t>
                      </a:r>
                      <a:endParaRPr lang="en-US" sz="1100" b="0" i="0" u="none" strike="noStrike" dirty="0">
                        <a:solidFill>
                          <a:srgbClr val="000000"/>
                        </a:solidFill>
                        <a:effectLst/>
                        <a:latin typeface="Aptos" panose="020B0004020202020204" pitchFamily="34" charset="0"/>
                      </a:endParaRPr>
                    </a:p>
                  </a:txBody>
                  <a:tcPr marL="7620" marR="7620" marT="7620" marB="0" anchor="ctr">
                    <a:solidFill>
                      <a:srgbClr val="FFC000"/>
                    </a:solidFill>
                  </a:tcPr>
                </a:tc>
                <a:tc>
                  <a:txBody>
                    <a:bodyPr/>
                    <a:lstStyle/>
                    <a:p>
                      <a:pPr algn="ctr" fontAlgn="b">
                        <a:buNone/>
                      </a:pPr>
                      <a:r>
                        <a:rPr lang="en-US" sz="1100" b="0" i="0" u="none" strike="noStrike" dirty="0">
                          <a:solidFill>
                            <a:srgbClr val="000000"/>
                          </a:solidFill>
                          <a:effectLst/>
                          <a:latin typeface="Aptos" panose="020B0004020202020204" pitchFamily="34" charset="0"/>
                        </a:rPr>
                        <a:t>2.96</a:t>
                      </a:r>
                    </a:p>
                  </a:txBody>
                  <a:tcPr marL="7620" marR="7620" marT="7620" marB="0" anchor="b"/>
                </a:tc>
                <a:tc>
                  <a:txBody>
                    <a:bodyPr/>
                    <a:lstStyle/>
                    <a:p>
                      <a:pPr algn="ctr" fontAlgn="b">
                        <a:buNone/>
                      </a:pPr>
                      <a:r>
                        <a:rPr lang="en-US" sz="1100" b="0" i="0" u="none" strike="noStrike">
                          <a:solidFill>
                            <a:srgbClr val="000000"/>
                          </a:solidFill>
                          <a:effectLst/>
                          <a:latin typeface="Aptos" panose="020B0004020202020204" pitchFamily="34" charset="0"/>
                        </a:rPr>
                        <a:t>2.89</a:t>
                      </a:r>
                    </a:p>
                  </a:txBody>
                  <a:tcPr marL="7620" marR="7620" marT="7620" marB="0" anchor="b"/>
                </a:tc>
                <a:extLst>
                  <a:ext uri="{0D108BD9-81ED-4DB2-BD59-A6C34878D82A}">
                    <a16:rowId xmlns:a16="http://schemas.microsoft.com/office/drawing/2014/main" val="573112211"/>
                  </a:ext>
                </a:extLst>
              </a:tr>
              <a:tr h="195945">
                <a:tc>
                  <a:txBody>
                    <a:bodyPr/>
                    <a:lstStyle/>
                    <a:p>
                      <a:pPr marL="0" marR="0" lvl="0" indent="0" algn="ctr" defTabSz="457063" rtl="0" eaLnBrk="1" fontAlgn="auto" latinLnBrk="0" hangingPunct="1">
                        <a:lnSpc>
                          <a:spcPct val="100000"/>
                        </a:lnSpc>
                        <a:spcBef>
                          <a:spcPts val="0"/>
                        </a:spcBef>
                        <a:spcAft>
                          <a:spcPts val="0"/>
                        </a:spcAft>
                        <a:buClrTx/>
                        <a:buSzTx/>
                        <a:buFontTx/>
                        <a:buNone/>
                        <a:tabLst/>
                        <a:defRPr/>
                      </a:pPr>
                      <a:endParaRPr lang="en-US" sz="700" b="1" dirty="0">
                        <a:latin typeface="+mn-lt"/>
                      </a:endParaRPr>
                    </a:p>
                  </a:txBody>
                  <a:tcPr anchor="ctr"/>
                </a:tc>
                <a:tc>
                  <a:txBody>
                    <a:bodyPr/>
                    <a:lstStyle/>
                    <a:p>
                      <a:pPr algn="ctr" fontAlgn="b">
                        <a:buNone/>
                      </a:pPr>
                      <a:r>
                        <a:rPr lang="en-US" sz="700" b="1" u="none" strike="noStrike" dirty="0">
                          <a:solidFill>
                            <a:srgbClr val="000000"/>
                          </a:solidFill>
                          <a:effectLst/>
                        </a:rPr>
                        <a:t>Vendor Profile</a:t>
                      </a:r>
                      <a:endParaRPr lang="en-US" sz="700" b="1" i="0" u="none" strike="noStrike" dirty="0">
                        <a:solidFill>
                          <a:srgbClr val="000000"/>
                        </a:solidFill>
                        <a:effectLst/>
                        <a:latin typeface="+mn-lt"/>
                      </a:endParaRPr>
                    </a:p>
                  </a:txBody>
                  <a:tcPr marL="7620" marR="7620" marT="7620" marB="0" anchor="ctr"/>
                </a:tc>
                <a:tc>
                  <a:txBody>
                    <a:bodyPr/>
                    <a:lstStyle/>
                    <a:p>
                      <a:pPr algn="ctr" fontAlgn="b">
                        <a:buNone/>
                      </a:pPr>
                      <a:r>
                        <a:rPr lang="en-US" sz="700" b="1" u="none" strike="noStrike" dirty="0">
                          <a:solidFill>
                            <a:srgbClr val="000000"/>
                          </a:solidFill>
                          <a:effectLst/>
                        </a:rPr>
                        <a:t>Market Experience</a:t>
                      </a:r>
                      <a:endParaRPr lang="en-US" sz="700" b="1" i="0" u="none" strike="noStrike" dirty="0">
                        <a:solidFill>
                          <a:srgbClr val="000000"/>
                        </a:solidFill>
                        <a:effectLst/>
                        <a:latin typeface="+mn-lt"/>
                      </a:endParaRPr>
                    </a:p>
                  </a:txBody>
                  <a:tcPr marL="7620" marR="7620" marT="7620" marB="0" anchor="ctr"/>
                </a:tc>
                <a:tc>
                  <a:txBody>
                    <a:bodyPr/>
                    <a:lstStyle/>
                    <a:p>
                      <a:pPr algn="ctr" fontAlgn="b">
                        <a:buNone/>
                      </a:pPr>
                      <a:r>
                        <a:rPr lang="en-US" sz="1100" b="0" i="0" u="none" strike="noStrike" dirty="0">
                          <a:solidFill>
                            <a:srgbClr val="000000"/>
                          </a:solidFill>
                          <a:effectLst/>
                          <a:latin typeface="Aptos" panose="020B0004020202020204" pitchFamily="34" charset="0"/>
                        </a:rPr>
                        <a:t>7.29</a:t>
                      </a:r>
                    </a:p>
                  </a:txBody>
                  <a:tcPr marL="7620" marR="7620" marT="7620" marB="0" anchor="b"/>
                </a:tc>
                <a:tc>
                  <a:txBody>
                    <a:bodyPr/>
                    <a:lstStyle/>
                    <a:p>
                      <a:pPr algn="ctr" fontAlgn="b">
                        <a:buNone/>
                      </a:pPr>
                      <a:r>
                        <a:rPr lang="en-US" sz="1100" b="0" i="0" u="none" strike="noStrike" dirty="0">
                          <a:solidFill>
                            <a:srgbClr val="000000"/>
                          </a:solidFill>
                          <a:effectLst/>
                          <a:latin typeface="Aptos" panose="020B0004020202020204" pitchFamily="34" charset="0"/>
                        </a:rPr>
                        <a:t>7.53</a:t>
                      </a:r>
                    </a:p>
                  </a:txBody>
                  <a:tcPr marL="7620" marR="7620" marT="7620" marB="0" anchor="b"/>
                </a:tc>
                <a:tc>
                  <a:txBody>
                    <a:bodyPr/>
                    <a:lstStyle/>
                    <a:p>
                      <a:pPr algn="ctr" fontAlgn="b">
                        <a:buNone/>
                      </a:pPr>
                      <a:r>
                        <a:rPr lang="en-US" sz="1100" b="0" u="none" strike="noStrike" dirty="0">
                          <a:solidFill>
                            <a:srgbClr val="000000"/>
                          </a:solidFill>
                          <a:effectLst/>
                          <a:latin typeface="Aptos" panose="020B0004020202020204" pitchFamily="34" charset="0"/>
                        </a:rPr>
                        <a:t>4</a:t>
                      </a:r>
                      <a:endParaRPr lang="en-US" sz="1100" b="0" i="0" u="none" strike="noStrike" dirty="0">
                        <a:solidFill>
                          <a:srgbClr val="000000"/>
                        </a:solidFill>
                        <a:effectLst/>
                        <a:latin typeface="Aptos" panose="020B0004020202020204" pitchFamily="34" charset="0"/>
                      </a:endParaRPr>
                    </a:p>
                  </a:txBody>
                  <a:tcPr marL="7620" marR="7620" marT="7620" marB="0" anchor="ctr">
                    <a:solidFill>
                      <a:srgbClr val="FFC000"/>
                    </a:solidFill>
                  </a:tcPr>
                </a:tc>
                <a:tc>
                  <a:txBody>
                    <a:bodyPr/>
                    <a:lstStyle/>
                    <a:p>
                      <a:pPr algn="ctr" fontAlgn="b">
                        <a:buNone/>
                      </a:pPr>
                      <a:r>
                        <a:rPr lang="en-US" sz="1100" b="0" i="0" u="none" strike="noStrike" dirty="0">
                          <a:solidFill>
                            <a:srgbClr val="000000"/>
                          </a:solidFill>
                          <a:effectLst/>
                          <a:latin typeface="Aptos" panose="020B0004020202020204" pitchFamily="34" charset="0"/>
                        </a:rPr>
                        <a:t>2.92</a:t>
                      </a:r>
                    </a:p>
                  </a:txBody>
                  <a:tcPr marL="7620" marR="7620" marT="7620" marB="0" anchor="b"/>
                </a:tc>
                <a:tc>
                  <a:txBody>
                    <a:bodyPr/>
                    <a:lstStyle/>
                    <a:p>
                      <a:pPr algn="ctr" fontAlgn="b">
                        <a:buNone/>
                      </a:pPr>
                      <a:r>
                        <a:rPr lang="en-US" sz="1100" b="0" i="0" u="none" strike="noStrike" dirty="0">
                          <a:solidFill>
                            <a:srgbClr val="000000"/>
                          </a:solidFill>
                          <a:effectLst/>
                          <a:latin typeface="Aptos" panose="020B0004020202020204" pitchFamily="34" charset="0"/>
                        </a:rPr>
                        <a:t>3.01</a:t>
                      </a:r>
                    </a:p>
                  </a:txBody>
                  <a:tcPr marL="7620" marR="7620" marT="7620" marB="0" anchor="b"/>
                </a:tc>
                <a:extLst>
                  <a:ext uri="{0D108BD9-81ED-4DB2-BD59-A6C34878D82A}">
                    <a16:rowId xmlns:a16="http://schemas.microsoft.com/office/drawing/2014/main" val="1687755910"/>
                  </a:ext>
                </a:extLst>
              </a:tr>
              <a:tr h="195945">
                <a:tc>
                  <a:txBody>
                    <a:bodyPr/>
                    <a:lstStyle/>
                    <a:p>
                      <a:pPr marL="0" marR="0" lvl="0" indent="0" algn="ctr" defTabSz="457063" rtl="0" eaLnBrk="1" fontAlgn="auto" latinLnBrk="0" hangingPunct="1">
                        <a:lnSpc>
                          <a:spcPct val="100000"/>
                        </a:lnSpc>
                        <a:spcBef>
                          <a:spcPts val="0"/>
                        </a:spcBef>
                        <a:spcAft>
                          <a:spcPts val="0"/>
                        </a:spcAft>
                        <a:buClrTx/>
                        <a:buSzTx/>
                        <a:buFontTx/>
                        <a:buNone/>
                        <a:tabLst/>
                        <a:defRPr/>
                      </a:pPr>
                      <a:endParaRPr lang="en-US" sz="700" b="1" dirty="0">
                        <a:latin typeface="+mn-lt"/>
                      </a:endParaRPr>
                    </a:p>
                  </a:txBody>
                  <a:tcPr anchor="ctr"/>
                </a:tc>
                <a:tc>
                  <a:txBody>
                    <a:bodyPr/>
                    <a:lstStyle/>
                    <a:p>
                      <a:pPr algn="ctr" fontAlgn="b">
                        <a:buNone/>
                      </a:pPr>
                      <a:endParaRPr lang="en-US" sz="700" b="1" i="0" u="none" strike="noStrike" dirty="0">
                        <a:solidFill>
                          <a:srgbClr val="000000"/>
                        </a:solidFill>
                        <a:effectLst/>
                        <a:latin typeface="+mn-lt"/>
                      </a:endParaRPr>
                    </a:p>
                  </a:txBody>
                  <a:tcPr marL="7620" marR="7620" marT="7620" marB="0" anchor="ctr"/>
                </a:tc>
                <a:tc>
                  <a:txBody>
                    <a:bodyPr/>
                    <a:lstStyle/>
                    <a:p>
                      <a:pPr algn="ctr" fontAlgn="b">
                        <a:buNone/>
                      </a:pPr>
                      <a:r>
                        <a:rPr lang="en-US" sz="700" b="1" u="none" strike="noStrike" dirty="0">
                          <a:solidFill>
                            <a:srgbClr val="000000"/>
                          </a:solidFill>
                          <a:effectLst/>
                        </a:rPr>
                        <a:t>Vendor Background </a:t>
                      </a:r>
                      <a:endParaRPr lang="en-US" sz="700" b="1" i="0" u="none" strike="noStrike" dirty="0">
                        <a:solidFill>
                          <a:srgbClr val="000000"/>
                        </a:solidFill>
                        <a:effectLst/>
                        <a:latin typeface="+mn-lt"/>
                      </a:endParaRPr>
                    </a:p>
                  </a:txBody>
                  <a:tcPr marL="7620" marR="7620" marT="7620" marB="0" anchor="ctr"/>
                </a:tc>
                <a:tc>
                  <a:txBody>
                    <a:bodyPr/>
                    <a:lstStyle/>
                    <a:p>
                      <a:pPr algn="ctr" fontAlgn="b">
                        <a:buNone/>
                      </a:pPr>
                      <a:r>
                        <a:rPr lang="en-US" sz="1100" b="0" i="0" u="none" strike="noStrike">
                          <a:solidFill>
                            <a:srgbClr val="000000"/>
                          </a:solidFill>
                          <a:effectLst/>
                          <a:latin typeface="Aptos" panose="020B0004020202020204" pitchFamily="34" charset="0"/>
                        </a:rPr>
                        <a:t>7.82</a:t>
                      </a:r>
                    </a:p>
                  </a:txBody>
                  <a:tcPr marL="7620" marR="7620" marT="7620" marB="0" anchor="b"/>
                </a:tc>
                <a:tc>
                  <a:txBody>
                    <a:bodyPr/>
                    <a:lstStyle/>
                    <a:p>
                      <a:pPr algn="ctr" fontAlgn="b">
                        <a:buNone/>
                      </a:pPr>
                      <a:r>
                        <a:rPr lang="en-US" sz="1100" b="0" i="0" u="none" strike="noStrike" dirty="0">
                          <a:solidFill>
                            <a:srgbClr val="000000"/>
                          </a:solidFill>
                          <a:effectLst/>
                          <a:latin typeface="Aptos" panose="020B0004020202020204" pitchFamily="34" charset="0"/>
                        </a:rPr>
                        <a:t>8.00</a:t>
                      </a:r>
                    </a:p>
                  </a:txBody>
                  <a:tcPr marL="7620" marR="7620" marT="7620" marB="0" anchor="b"/>
                </a:tc>
                <a:tc>
                  <a:txBody>
                    <a:bodyPr/>
                    <a:lstStyle/>
                    <a:p>
                      <a:pPr algn="ctr" fontAlgn="b">
                        <a:buNone/>
                      </a:pPr>
                      <a:r>
                        <a:rPr lang="en-US" sz="1100" b="0" u="none" strike="noStrike" dirty="0">
                          <a:solidFill>
                            <a:srgbClr val="000000"/>
                          </a:solidFill>
                          <a:effectLst/>
                          <a:latin typeface="Aptos" panose="020B0004020202020204" pitchFamily="34" charset="0"/>
                        </a:rPr>
                        <a:t>4</a:t>
                      </a:r>
                      <a:endParaRPr lang="en-US" sz="1100" b="0" i="0" u="none" strike="noStrike" dirty="0">
                        <a:solidFill>
                          <a:srgbClr val="000000"/>
                        </a:solidFill>
                        <a:effectLst/>
                        <a:latin typeface="Aptos" panose="020B0004020202020204" pitchFamily="34" charset="0"/>
                      </a:endParaRPr>
                    </a:p>
                  </a:txBody>
                  <a:tcPr marL="7620" marR="7620" marT="7620" marB="0" anchor="ctr">
                    <a:solidFill>
                      <a:srgbClr val="FFC000"/>
                    </a:solidFill>
                  </a:tcPr>
                </a:tc>
                <a:tc>
                  <a:txBody>
                    <a:bodyPr/>
                    <a:lstStyle/>
                    <a:p>
                      <a:pPr algn="ctr" fontAlgn="b">
                        <a:buNone/>
                      </a:pPr>
                      <a:r>
                        <a:rPr lang="en-US" sz="1100" b="0" i="0" u="none" strike="noStrike" dirty="0">
                          <a:solidFill>
                            <a:srgbClr val="000000"/>
                          </a:solidFill>
                          <a:effectLst/>
                          <a:latin typeface="Aptos" panose="020B0004020202020204" pitchFamily="34" charset="0"/>
                        </a:rPr>
                        <a:t>3.13</a:t>
                      </a:r>
                    </a:p>
                  </a:txBody>
                  <a:tcPr marL="7620" marR="7620" marT="7620" marB="0" anchor="b"/>
                </a:tc>
                <a:tc>
                  <a:txBody>
                    <a:bodyPr/>
                    <a:lstStyle/>
                    <a:p>
                      <a:pPr algn="ctr" fontAlgn="b">
                        <a:buNone/>
                      </a:pPr>
                      <a:r>
                        <a:rPr lang="en-US" sz="1100" b="0" i="0" u="none" strike="noStrike">
                          <a:solidFill>
                            <a:srgbClr val="000000"/>
                          </a:solidFill>
                          <a:effectLst/>
                          <a:latin typeface="Aptos" panose="020B0004020202020204" pitchFamily="34" charset="0"/>
                        </a:rPr>
                        <a:t>3.20</a:t>
                      </a:r>
                    </a:p>
                  </a:txBody>
                  <a:tcPr marL="7620" marR="7620" marT="7620" marB="0" anchor="b"/>
                </a:tc>
                <a:extLst>
                  <a:ext uri="{0D108BD9-81ED-4DB2-BD59-A6C34878D82A}">
                    <a16:rowId xmlns:a16="http://schemas.microsoft.com/office/drawing/2014/main" val="1512584374"/>
                  </a:ext>
                </a:extLst>
              </a:tr>
              <a:tr h="195945">
                <a:tc>
                  <a:txBody>
                    <a:bodyPr/>
                    <a:lstStyle/>
                    <a:p>
                      <a:pPr marL="0" marR="0" lvl="0" indent="0" algn="ctr" defTabSz="457063" rtl="0" eaLnBrk="1" fontAlgn="auto" latinLnBrk="0" hangingPunct="1">
                        <a:lnSpc>
                          <a:spcPct val="100000"/>
                        </a:lnSpc>
                        <a:spcBef>
                          <a:spcPts val="0"/>
                        </a:spcBef>
                        <a:spcAft>
                          <a:spcPts val="0"/>
                        </a:spcAft>
                        <a:buClrTx/>
                        <a:buSzTx/>
                        <a:buFontTx/>
                        <a:buNone/>
                        <a:tabLst/>
                        <a:defRPr/>
                      </a:pPr>
                      <a:endParaRPr lang="en-US" sz="700" b="1" dirty="0">
                        <a:latin typeface="+mn-lt"/>
                      </a:endParaRPr>
                    </a:p>
                  </a:txBody>
                  <a:tcPr anchor="ctr"/>
                </a:tc>
                <a:tc>
                  <a:txBody>
                    <a:bodyPr/>
                    <a:lstStyle/>
                    <a:p>
                      <a:pPr algn="ctr" fontAlgn="b">
                        <a:buNone/>
                      </a:pPr>
                      <a:r>
                        <a:rPr lang="en-US" sz="700" b="1" u="none" strike="noStrike" dirty="0">
                          <a:solidFill>
                            <a:srgbClr val="000000"/>
                          </a:solidFill>
                          <a:effectLst/>
                        </a:rPr>
                        <a:t>Support Model &amp; SLA</a:t>
                      </a:r>
                      <a:endParaRPr lang="en-US" sz="700" b="1" i="0" u="none" strike="noStrike" dirty="0">
                        <a:solidFill>
                          <a:srgbClr val="000000"/>
                        </a:solidFill>
                        <a:effectLst/>
                        <a:latin typeface="+mn-lt"/>
                      </a:endParaRPr>
                    </a:p>
                  </a:txBody>
                  <a:tcPr marL="7620" marR="7620" marT="7620" marB="0" anchor="ctr"/>
                </a:tc>
                <a:tc>
                  <a:txBody>
                    <a:bodyPr/>
                    <a:lstStyle/>
                    <a:p>
                      <a:pPr algn="ctr" fontAlgn="b">
                        <a:buNone/>
                      </a:pPr>
                      <a:r>
                        <a:rPr lang="en-US" sz="700" b="1" u="none" strike="noStrike" dirty="0">
                          <a:solidFill>
                            <a:srgbClr val="000000"/>
                          </a:solidFill>
                          <a:effectLst/>
                        </a:rPr>
                        <a:t>Support Model &amp; SLA</a:t>
                      </a:r>
                      <a:endParaRPr lang="en-US" sz="700" b="1" i="0" u="none" strike="noStrike" dirty="0">
                        <a:solidFill>
                          <a:srgbClr val="000000"/>
                        </a:solidFill>
                        <a:effectLst/>
                        <a:latin typeface="+mn-lt"/>
                      </a:endParaRPr>
                    </a:p>
                  </a:txBody>
                  <a:tcPr marL="7620" marR="7620" marT="7620" marB="0" anchor="ctr"/>
                </a:tc>
                <a:tc>
                  <a:txBody>
                    <a:bodyPr/>
                    <a:lstStyle/>
                    <a:p>
                      <a:pPr algn="ctr" fontAlgn="b">
                        <a:buNone/>
                      </a:pPr>
                      <a:r>
                        <a:rPr lang="en-US" sz="1100" b="0" i="0" u="none" strike="noStrike">
                          <a:solidFill>
                            <a:srgbClr val="000000"/>
                          </a:solidFill>
                          <a:effectLst/>
                          <a:latin typeface="Aptos" panose="020B0004020202020204" pitchFamily="34" charset="0"/>
                        </a:rPr>
                        <a:t>7.24</a:t>
                      </a:r>
                    </a:p>
                  </a:txBody>
                  <a:tcPr marL="7620" marR="7620" marT="7620" marB="0" anchor="b"/>
                </a:tc>
                <a:tc>
                  <a:txBody>
                    <a:bodyPr/>
                    <a:lstStyle/>
                    <a:p>
                      <a:pPr algn="ctr" fontAlgn="b">
                        <a:buNone/>
                      </a:pPr>
                      <a:r>
                        <a:rPr lang="en-US" sz="1100" b="0" i="0" u="none" strike="noStrike" dirty="0">
                          <a:solidFill>
                            <a:srgbClr val="000000"/>
                          </a:solidFill>
                          <a:effectLst/>
                          <a:latin typeface="Aptos" panose="020B0004020202020204" pitchFamily="34" charset="0"/>
                        </a:rPr>
                        <a:t>6.94</a:t>
                      </a:r>
                    </a:p>
                  </a:txBody>
                  <a:tcPr marL="7620" marR="7620" marT="7620" marB="0" anchor="b"/>
                </a:tc>
                <a:tc>
                  <a:txBody>
                    <a:bodyPr/>
                    <a:lstStyle/>
                    <a:p>
                      <a:pPr algn="ctr" fontAlgn="b">
                        <a:buNone/>
                      </a:pPr>
                      <a:r>
                        <a:rPr lang="en-US" sz="1100" b="0" u="none" strike="noStrike" dirty="0">
                          <a:solidFill>
                            <a:srgbClr val="000000"/>
                          </a:solidFill>
                          <a:effectLst/>
                          <a:latin typeface="Aptos" panose="020B0004020202020204" pitchFamily="34" charset="0"/>
                        </a:rPr>
                        <a:t>4</a:t>
                      </a:r>
                      <a:endParaRPr lang="en-US" sz="1100" b="0" i="0" u="none" strike="noStrike" dirty="0">
                        <a:solidFill>
                          <a:srgbClr val="000000"/>
                        </a:solidFill>
                        <a:effectLst/>
                        <a:latin typeface="Aptos" panose="020B0004020202020204" pitchFamily="34" charset="0"/>
                      </a:endParaRPr>
                    </a:p>
                  </a:txBody>
                  <a:tcPr marL="7620" marR="7620" marT="7620" marB="0" anchor="ctr">
                    <a:solidFill>
                      <a:srgbClr val="FFC000"/>
                    </a:solidFill>
                  </a:tcPr>
                </a:tc>
                <a:tc>
                  <a:txBody>
                    <a:bodyPr/>
                    <a:lstStyle/>
                    <a:p>
                      <a:pPr algn="ctr" fontAlgn="b">
                        <a:buNone/>
                      </a:pPr>
                      <a:r>
                        <a:rPr lang="en-US" sz="1100" b="0" i="0" u="none" strike="noStrike" dirty="0">
                          <a:solidFill>
                            <a:srgbClr val="000000"/>
                          </a:solidFill>
                          <a:effectLst/>
                          <a:latin typeface="Aptos" panose="020B0004020202020204" pitchFamily="34" charset="0"/>
                        </a:rPr>
                        <a:t>2.89</a:t>
                      </a:r>
                    </a:p>
                  </a:txBody>
                  <a:tcPr marL="7620" marR="7620" marT="7620" marB="0" anchor="b"/>
                </a:tc>
                <a:tc>
                  <a:txBody>
                    <a:bodyPr/>
                    <a:lstStyle/>
                    <a:p>
                      <a:pPr algn="ctr" fontAlgn="b">
                        <a:buNone/>
                      </a:pPr>
                      <a:r>
                        <a:rPr lang="en-US" sz="1100" b="0" i="0" u="none" strike="noStrike" dirty="0">
                          <a:solidFill>
                            <a:srgbClr val="000000"/>
                          </a:solidFill>
                          <a:effectLst/>
                          <a:latin typeface="Aptos" panose="020B0004020202020204" pitchFamily="34" charset="0"/>
                        </a:rPr>
                        <a:t>2.78</a:t>
                      </a:r>
                    </a:p>
                  </a:txBody>
                  <a:tcPr marL="7620" marR="7620" marT="7620" marB="0" anchor="b"/>
                </a:tc>
                <a:extLst>
                  <a:ext uri="{0D108BD9-81ED-4DB2-BD59-A6C34878D82A}">
                    <a16:rowId xmlns:a16="http://schemas.microsoft.com/office/drawing/2014/main" val="2154690049"/>
                  </a:ext>
                </a:extLst>
              </a:tr>
              <a:tr h="209709">
                <a:tc>
                  <a:txBody>
                    <a:bodyPr/>
                    <a:lstStyle/>
                    <a:p>
                      <a:pPr marL="0" marR="0" lvl="0" indent="0" algn="ctr" defTabSz="457063" rtl="0" eaLnBrk="1" fontAlgn="auto" latinLnBrk="0" hangingPunct="1">
                        <a:lnSpc>
                          <a:spcPct val="100000"/>
                        </a:lnSpc>
                        <a:spcBef>
                          <a:spcPts val="0"/>
                        </a:spcBef>
                        <a:spcAft>
                          <a:spcPts val="0"/>
                        </a:spcAft>
                        <a:buClrTx/>
                        <a:buSzTx/>
                        <a:buFontTx/>
                        <a:buNone/>
                        <a:tabLst/>
                        <a:defRPr/>
                      </a:pPr>
                      <a:endParaRPr lang="en-US" sz="700" b="1" dirty="0">
                        <a:latin typeface="+mn-lt"/>
                      </a:endParaRPr>
                    </a:p>
                  </a:txBody>
                  <a:tcPr anchor="ctr">
                    <a:solidFill>
                      <a:schemeClr val="bg2">
                        <a:lumMod val="85000"/>
                      </a:schemeClr>
                    </a:solidFill>
                  </a:tcPr>
                </a:tc>
                <a:tc>
                  <a:txBody>
                    <a:bodyPr/>
                    <a:lstStyle/>
                    <a:p>
                      <a:pPr algn="ctr" fontAlgn="b">
                        <a:buNone/>
                      </a:pPr>
                      <a:endParaRPr lang="en-US" sz="700" b="1" i="0" u="none" strike="noStrike" dirty="0">
                        <a:solidFill>
                          <a:srgbClr val="000000"/>
                        </a:solidFill>
                        <a:effectLst/>
                        <a:latin typeface="+mn-lt"/>
                      </a:endParaRPr>
                    </a:p>
                  </a:txBody>
                  <a:tcPr marL="7620" marR="7620" marT="7620" marB="0" anchor="ctr">
                    <a:solidFill>
                      <a:schemeClr val="bg2">
                        <a:lumMod val="85000"/>
                      </a:schemeClr>
                    </a:solidFill>
                  </a:tcPr>
                </a:tc>
                <a:tc>
                  <a:txBody>
                    <a:bodyPr/>
                    <a:lstStyle/>
                    <a:p>
                      <a:pPr algn="ctr" fontAlgn="b">
                        <a:buNone/>
                      </a:pPr>
                      <a:endParaRPr lang="en-US" sz="700" b="1" i="0" u="none" strike="noStrike" dirty="0">
                        <a:solidFill>
                          <a:srgbClr val="000000"/>
                        </a:solidFill>
                        <a:effectLst/>
                        <a:latin typeface="+mn-lt"/>
                      </a:endParaRPr>
                    </a:p>
                  </a:txBody>
                  <a:tcPr marL="7620" marR="7620" marT="7620" marB="0" anchor="ctr">
                    <a:solidFill>
                      <a:schemeClr val="bg2">
                        <a:lumMod val="85000"/>
                      </a:schemeClr>
                    </a:solidFill>
                  </a:tcPr>
                </a:tc>
                <a:tc>
                  <a:txBody>
                    <a:bodyPr/>
                    <a:lstStyle/>
                    <a:p>
                      <a:pPr algn="ctr" fontAlgn="b">
                        <a:buNone/>
                      </a:pPr>
                      <a:endParaRPr lang="en-US" sz="1100" b="0" i="0" u="none" strike="noStrike" dirty="0">
                        <a:solidFill>
                          <a:srgbClr val="000000"/>
                        </a:solidFill>
                        <a:effectLst/>
                        <a:latin typeface="Aptos" panose="020B0004020202020204" pitchFamily="34" charset="0"/>
                      </a:endParaRPr>
                    </a:p>
                  </a:txBody>
                  <a:tcPr marL="7620" marR="7620" marT="7620" marB="0" anchor="ctr">
                    <a:solidFill>
                      <a:schemeClr val="bg2">
                        <a:lumMod val="85000"/>
                      </a:schemeClr>
                    </a:solidFill>
                  </a:tcPr>
                </a:tc>
                <a:tc>
                  <a:txBody>
                    <a:bodyPr/>
                    <a:lstStyle/>
                    <a:p>
                      <a:pPr algn="ctr" fontAlgn="b">
                        <a:buNone/>
                      </a:pPr>
                      <a:r>
                        <a:rPr lang="en-US" sz="1100" b="1" u="none" strike="noStrike" dirty="0">
                          <a:solidFill>
                            <a:srgbClr val="000000"/>
                          </a:solidFill>
                          <a:effectLst/>
                          <a:latin typeface="Aptos" panose="020B0004020202020204" pitchFamily="34" charset="0"/>
                        </a:rPr>
                        <a:t>Total</a:t>
                      </a:r>
                      <a:endParaRPr lang="en-US" sz="1100" b="1" i="0" u="none" strike="noStrike" dirty="0">
                        <a:solidFill>
                          <a:srgbClr val="000000"/>
                        </a:solidFill>
                        <a:effectLst/>
                        <a:latin typeface="Aptos" panose="020B0004020202020204" pitchFamily="34" charset="0"/>
                      </a:endParaRPr>
                    </a:p>
                  </a:txBody>
                  <a:tcPr marL="7620" marR="7620" marT="7620" marB="0" anchor="ctr">
                    <a:solidFill>
                      <a:schemeClr val="bg2">
                        <a:lumMod val="85000"/>
                      </a:schemeClr>
                    </a:solidFill>
                  </a:tcPr>
                </a:tc>
                <a:tc>
                  <a:txBody>
                    <a:bodyPr/>
                    <a:lstStyle/>
                    <a:p>
                      <a:pPr algn="ctr" fontAlgn="b">
                        <a:buNone/>
                      </a:pPr>
                      <a:r>
                        <a:rPr lang="en-US" sz="1100" b="1" u="none" strike="noStrike" dirty="0">
                          <a:solidFill>
                            <a:srgbClr val="000000"/>
                          </a:solidFill>
                          <a:effectLst/>
                          <a:latin typeface="Aptos" panose="020B0004020202020204" pitchFamily="34" charset="0"/>
                        </a:rPr>
                        <a:t>20</a:t>
                      </a:r>
                      <a:endParaRPr lang="en-US" sz="1100" b="1" i="0" u="none" strike="noStrike" dirty="0">
                        <a:solidFill>
                          <a:srgbClr val="000000"/>
                        </a:solidFill>
                        <a:effectLst/>
                        <a:latin typeface="Aptos" panose="020B0004020202020204" pitchFamily="34" charset="0"/>
                      </a:endParaRPr>
                    </a:p>
                  </a:txBody>
                  <a:tcPr marL="7620" marR="7620" marT="7620" marB="0" anchor="ctr">
                    <a:solidFill>
                      <a:schemeClr val="bg2">
                        <a:lumMod val="85000"/>
                      </a:schemeClr>
                    </a:solidFill>
                  </a:tcPr>
                </a:tc>
                <a:tc>
                  <a:txBody>
                    <a:bodyPr/>
                    <a:lstStyle/>
                    <a:p>
                      <a:pPr algn="ctr" fontAlgn="b">
                        <a:buNone/>
                      </a:pPr>
                      <a:r>
                        <a:rPr lang="en-US" sz="1100" b="1" u="none" strike="noStrike" dirty="0">
                          <a:solidFill>
                            <a:srgbClr val="000000"/>
                          </a:solidFill>
                          <a:effectLst/>
                          <a:latin typeface="Aptos" panose="020B0004020202020204" pitchFamily="34" charset="0"/>
                        </a:rPr>
                        <a:t>14.92</a:t>
                      </a:r>
                      <a:endParaRPr lang="en-US" sz="1100" b="1" i="0" u="none" strike="noStrike" dirty="0">
                        <a:solidFill>
                          <a:srgbClr val="000000"/>
                        </a:solidFill>
                        <a:effectLst/>
                        <a:latin typeface="Aptos" panose="020B0004020202020204" pitchFamily="34" charset="0"/>
                      </a:endParaRPr>
                    </a:p>
                  </a:txBody>
                  <a:tcPr marL="7620" marR="7620" marT="7620" marB="0" anchor="ctr">
                    <a:solidFill>
                      <a:schemeClr val="bg2">
                        <a:lumMod val="85000"/>
                      </a:schemeClr>
                    </a:solidFill>
                  </a:tcPr>
                </a:tc>
                <a:tc>
                  <a:txBody>
                    <a:bodyPr/>
                    <a:lstStyle/>
                    <a:p>
                      <a:pPr algn="ctr" fontAlgn="b">
                        <a:buNone/>
                      </a:pPr>
                      <a:r>
                        <a:rPr lang="en-US" sz="1100" b="1" u="none" strike="noStrike" dirty="0">
                          <a:solidFill>
                            <a:srgbClr val="000000"/>
                          </a:solidFill>
                          <a:effectLst/>
                          <a:latin typeface="Aptos" panose="020B0004020202020204" pitchFamily="34" charset="0"/>
                        </a:rPr>
                        <a:t>14.85</a:t>
                      </a:r>
                      <a:endParaRPr lang="en-US" sz="1100" b="1" i="0" u="none" strike="noStrike" dirty="0">
                        <a:solidFill>
                          <a:srgbClr val="000000"/>
                        </a:solidFill>
                        <a:effectLst/>
                        <a:latin typeface="Aptos" panose="020B0004020202020204" pitchFamily="34" charset="0"/>
                      </a:endParaRPr>
                    </a:p>
                  </a:txBody>
                  <a:tcPr marL="7620" marR="7620" marT="7620" marB="0" anchor="ctr">
                    <a:solidFill>
                      <a:schemeClr val="bg2">
                        <a:lumMod val="85000"/>
                      </a:schemeClr>
                    </a:solidFill>
                  </a:tcPr>
                </a:tc>
                <a:extLst>
                  <a:ext uri="{0D108BD9-81ED-4DB2-BD59-A6C34878D82A}">
                    <a16:rowId xmlns:a16="http://schemas.microsoft.com/office/drawing/2014/main" val="1317038760"/>
                  </a:ext>
                </a:extLst>
              </a:tr>
              <a:tr h="195945">
                <a:tc>
                  <a:txBody>
                    <a:bodyPr/>
                    <a:lstStyle/>
                    <a:p>
                      <a:pPr marL="0" marR="0" lvl="0" indent="0" algn="ctr" defTabSz="457063" rtl="0" eaLnBrk="1" fontAlgn="auto" latinLnBrk="0" hangingPunct="1">
                        <a:lnSpc>
                          <a:spcPct val="100000"/>
                        </a:lnSpc>
                        <a:spcBef>
                          <a:spcPts val="0"/>
                        </a:spcBef>
                        <a:spcAft>
                          <a:spcPts val="0"/>
                        </a:spcAft>
                        <a:buClrTx/>
                        <a:buSzTx/>
                        <a:buFontTx/>
                        <a:buNone/>
                        <a:tabLst/>
                        <a:defRPr/>
                      </a:pPr>
                      <a:r>
                        <a:rPr lang="en-US" sz="700" b="1" dirty="0">
                          <a:latin typeface="+mn-lt"/>
                        </a:rPr>
                        <a:t>Business &amp; Strategic Value(20%)</a:t>
                      </a:r>
                    </a:p>
                  </a:txBody>
                  <a:tcPr anchor="ctr"/>
                </a:tc>
                <a:tc>
                  <a:txBody>
                    <a:bodyPr/>
                    <a:lstStyle/>
                    <a:p>
                      <a:pPr algn="ctr" fontAlgn="b">
                        <a:buNone/>
                      </a:pPr>
                      <a:r>
                        <a:rPr lang="en-US" sz="700" b="1" dirty="0">
                          <a:latin typeface="+mn-lt"/>
                        </a:rPr>
                        <a:t>Strategic Value</a:t>
                      </a:r>
                      <a:endParaRPr lang="en-US" sz="700" b="1" i="0" u="none" strike="noStrike" dirty="0">
                        <a:solidFill>
                          <a:srgbClr val="000000"/>
                        </a:solidFill>
                        <a:effectLst/>
                        <a:latin typeface="+mn-lt"/>
                      </a:endParaRPr>
                    </a:p>
                  </a:txBody>
                  <a:tcPr marL="7620" marR="7620" marT="7620" marB="0" anchor="ctr"/>
                </a:tc>
                <a:tc>
                  <a:txBody>
                    <a:bodyPr/>
                    <a:lstStyle/>
                    <a:p>
                      <a:pPr algn="ctr" fontAlgn="b">
                        <a:buNone/>
                      </a:pPr>
                      <a:r>
                        <a:rPr lang="en-US" sz="700" b="1" i="0" u="none" strike="noStrike" dirty="0">
                          <a:solidFill>
                            <a:srgbClr val="000000"/>
                          </a:solidFill>
                          <a:effectLst/>
                          <a:latin typeface="+mn-lt"/>
                        </a:rPr>
                        <a:t>Ease of Use &amp; Operational Efficiency</a:t>
                      </a:r>
                    </a:p>
                  </a:txBody>
                  <a:tcPr marL="7620" marR="7620" marT="7620" marB="0" anchor="ctr"/>
                </a:tc>
                <a:tc>
                  <a:txBody>
                    <a:bodyPr/>
                    <a:lstStyle/>
                    <a:p>
                      <a:pPr algn="ctr" fontAlgn="b">
                        <a:buNone/>
                      </a:pPr>
                      <a:r>
                        <a:rPr lang="en-US" sz="1100" b="0" i="0" u="none" strike="noStrike" dirty="0">
                          <a:solidFill>
                            <a:srgbClr val="000000"/>
                          </a:solidFill>
                          <a:effectLst/>
                          <a:latin typeface="Aptos" panose="020B0004020202020204" pitchFamily="34" charset="0"/>
                        </a:rPr>
                        <a:t>7.75</a:t>
                      </a:r>
                    </a:p>
                  </a:txBody>
                  <a:tcPr marL="7620" marR="7620" marT="7620" marB="0" anchor="ctr"/>
                </a:tc>
                <a:tc>
                  <a:txBody>
                    <a:bodyPr/>
                    <a:lstStyle/>
                    <a:p>
                      <a:pPr algn="ctr" fontAlgn="b">
                        <a:buNone/>
                      </a:pPr>
                      <a:r>
                        <a:rPr lang="en-US" sz="1100" b="0" i="0" u="none" strike="noStrike" dirty="0">
                          <a:solidFill>
                            <a:srgbClr val="000000"/>
                          </a:solidFill>
                          <a:effectLst/>
                          <a:latin typeface="Aptos" panose="020B0004020202020204" pitchFamily="34" charset="0"/>
                        </a:rPr>
                        <a:t>7.5</a:t>
                      </a:r>
                    </a:p>
                  </a:txBody>
                  <a:tcPr marL="7620" marR="7620" marT="7620" marB="0" anchor="ctr"/>
                </a:tc>
                <a:tc>
                  <a:txBody>
                    <a:bodyPr/>
                    <a:lstStyle/>
                    <a:p>
                      <a:pPr algn="ctr" fontAlgn="b">
                        <a:buNone/>
                      </a:pPr>
                      <a:r>
                        <a:rPr lang="en-US" sz="1100" b="0" i="0" u="none" strike="noStrike" dirty="0">
                          <a:solidFill>
                            <a:srgbClr val="000000"/>
                          </a:solidFill>
                          <a:effectLst/>
                          <a:latin typeface="Aptos" panose="020B0004020202020204" pitchFamily="34" charset="0"/>
                        </a:rPr>
                        <a:t>5</a:t>
                      </a:r>
                    </a:p>
                  </a:txBody>
                  <a:tcPr marL="7620" marR="7620" marT="7620" marB="0" anchor="ctr">
                    <a:solidFill>
                      <a:srgbClr val="FFC000"/>
                    </a:solidFill>
                  </a:tcPr>
                </a:tc>
                <a:tc>
                  <a:txBody>
                    <a:bodyPr/>
                    <a:lstStyle/>
                    <a:p>
                      <a:pPr algn="ctr" fontAlgn="b">
                        <a:buNone/>
                      </a:pPr>
                      <a:r>
                        <a:rPr lang="en-US" sz="1100" b="0" i="0" u="none" strike="noStrike" dirty="0">
                          <a:solidFill>
                            <a:srgbClr val="000000"/>
                          </a:solidFill>
                          <a:effectLst/>
                          <a:latin typeface="Aptos" panose="020B0004020202020204" pitchFamily="34" charset="0"/>
                        </a:rPr>
                        <a:t>3.88</a:t>
                      </a:r>
                    </a:p>
                  </a:txBody>
                  <a:tcPr marL="7620" marR="7620" marT="7620" marB="0" anchor="b"/>
                </a:tc>
                <a:tc>
                  <a:txBody>
                    <a:bodyPr/>
                    <a:lstStyle/>
                    <a:p>
                      <a:pPr algn="ctr" fontAlgn="b">
                        <a:buNone/>
                      </a:pPr>
                      <a:r>
                        <a:rPr lang="en-US" sz="1100" b="0" i="0" u="none" strike="noStrike" dirty="0">
                          <a:solidFill>
                            <a:srgbClr val="000000"/>
                          </a:solidFill>
                          <a:effectLst/>
                          <a:latin typeface="Aptos" panose="020B0004020202020204" pitchFamily="34" charset="0"/>
                        </a:rPr>
                        <a:t>3.75</a:t>
                      </a:r>
                    </a:p>
                  </a:txBody>
                  <a:tcPr marL="7620" marR="7620" marT="7620" marB="0" anchor="b"/>
                </a:tc>
                <a:extLst>
                  <a:ext uri="{0D108BD9-81ED-4DB2-BD59-A6C34878D82A}">
                    <a16:rowId xmlns:a16="http://schemas.microsoft.com/office/drawing/2014/main" val="1197324147"/>
                  </a:ext>
                </a:extLst>
              </a:tr>
              <a:tr h="195945">
                <a:tc>
                  <a:txBody>
                    <a:bodyPr/>
                    <a:lstStyle/>
                    <a:p>
                      <a:pPr marL="0" marR="0" lvl="0" indent="0" algn="ctr" defTabSz="457063" rtl="0" eaLnBrk="1" fontAlgn="auto" latinLnBrk="0" hangingPunct="1">
                        <a:lnSpc>
                          <a:spcPct val="100000"/>
                        </a:lnSpc>
                        <a:spcBef>
                          <a:spcPts val="0"/>
                        </a:spcBef>
                        <a:spcAft>
                          <a:spcPts val="0"/>
                        </a:spcAft>
                        <a:buClrTx/>
                        <a:buSzTx/>
                        <a:buFontTx/>
                        <a:buNone/>
                        <a:tabLst/>
                        <a:defRPr/>
                      </a:pPr>
                      <a:endParaRPr lang="en-US" sz="700" b="1" dirty="0">
                        <a:latin typeface="+mn-lt"/>
                      </a:endParaRPr>
                    </a:p>
                  </a:txBody>
                  <a:tcPr anchor="ctr"/>
                </a:tc>
                <a:tc>
                  <a:txBody>
                    <a:bodyPr/>
                    <a:lstStyle/>
                    <a:p>
                      <a:pPr algn="ctr" fontAlgn="b">
                        <a:buNone/>
                      </a:pPr>
                      <a:endParaRPr lang="en-US" sz="700" b="1" i="0" u="none" strike="noStrike" dirty="0">
                        <a:solidFill>
                          <a:srgbClr val="000000"/>
                        </a:solidFill>
                        <a:effectLst/>
                        <a:latin typeface="+mn-lt"/>
                      </a:endParaRPr>
                    </a:p>
                  </a:txBody>
                  <a:tcPr marL="7620" marR="7620" marT="7620" marB="0" anchor="ctr"/>
                </a:tc>
                <a:tc>
                  <a:txBody>
                    <a:bodyPr/>
                    <a:lstStyle/>
                    <a:p>
                      <a:pPr algn="ctr" fontAlgn="b">
                        <a:buNone/>
                      </a:pPr>
                      <a:r>
                        <a:rPr lang="en-US" sz="700" b="1" i="0" u="none" strike="noStrike" dirty="0">
                          <a:solidFill>
                            <a:srgbClr val="000000"/>
                          </a:solidFill>
                          <a:effectLst/>
                          <a:latin typeface="+mn-lt"/>
                        </a:rPr>
                        <a:t>Cost-Effectiveness</a:t>
                      </a:r>
                    </a:p>
                  </a:txBody>
                  <a:tcPr marL="7620" marR="7620" marT="7620" marB="0" anchor="ctr"/>
                </a:tc>
                <a:tc>
                  <a:txBody>
                    <a:bodyPr/>
                    <a:lstStyle/>
                    <a:p>
                      <a:pPr algn="ctr" fontAlgn="b">
                        <a:buNone/>
                      </a:pPr>
                      <a:r>
                        <a:rPr lang="en-US" sz="1100" b="0" i="0" u="none" strike="noStrike" dirty="0">
                          <a:solidFill>
                            <a:srgbClr val="000000"/>
                          </a:solidFill>
                          <a:effectLst/>
                          <a:latin typeface="Aptos" panose="020B0004020202020204" pitchFamily="34" charset="0"/>
                        </a:rPr>
                        <a:t>9</a:t>
                      </a:r>
                    </a:p>
                  </a:txBody>
                  <a:tcPr marL="7620" marR="7620" marT="7620" marB="0" anchor="ctr"/>
                </a:tc>
                <a:tc>
                  <a:txBody>
                    <a:bodyPr/>
                    <a:lstStyle/>
                    <a:p>
                      <a:pPr algn="ctr" fontAlgn="b">
                        <a:buNone/>
                      </a:pPr>
                      <a:r>
                        <a:rPr lang="en-US" sz="1100" b="0" i="0" u="none" strike="noStrike" dirty="0">
                          <a:solidFill>
                            <a:srgbClr val="000000"/>
                          </a:solidFill>
                          <a:effectLst/>
                          <a:latin typeface="Aptos" panose="020B0004020202020204" pitchFamily="34" charset="0"/>
                        </a:rPr>
                        <a:t>6.75</a:t>
                      </a:r>
                    </a:p>
                  </a:txBody>
                  <a:tcPr marL="7620" marR="7620" marT="7620" marB="0" anchor="ctr"/>
                </a:tc>
                <a:tc>
                  <a:txBody>
                    <a:bodyPr/>
                    <a:lstStyle/>
                    <a:p>
                      <a:pPr algn="ctr" fontAlgn="b">
                        <a:buNone/>
                      </a:pPr>
                      <a:r>
                        <a:rPr lang="en-US" sz="1100" b="0" i="0" u="none" strike="noStrike" dirty="0">
                          <a:solidFill>
                            <a:srgbClr val="000000"/>
                          </a:solidFill>
                          <a:effectLst/>
                          <a:latin typeface="Aptos" panose="020B0004020202020204" pitchFamily="34" charset="0"/>
                        </a:rPr>
                        <a:t>5</a:t>
                      </a:r>
                    </a:p>
                  </a:txBody>
                  <a:tcPr marL="7620" marR="7620" marT="7620" marB="0" anchor="ctr">
                    <a:solidFill>
                      <a:srgbClr val="FFC000"/>
                    </a:solidFill>
                  </a:tcPr>
                </a:tc>
                <a:tc>
                  <a:txBody>
                    <a:bodyPr/>
                    <a:lstStyle/>
                    <a:p>
                      <a:pPr algn="ctr" fontAlgn="b">
                        <a:buNone/>
                      </a:pPr>
                      <a:r>
                        <a:rPr lang="en-US" sz="1100" b="0" i="0" u="none" strike="noStrike" dirty="0">
                          <a:solidFill>
                            <a:srgbClr val="000000"/>
                          </a:solidFill>
                          <a:effectLst/>
                          <a:latin typeface="Aptos" panose="020B0004020202020204" pitchFamily="34" charset="0"/>
                        </a:rPr>
                        <a:t>4.50</a:t>
                      </a:r>
                    </a:p>
                  </a:txBody>
                  <a:tcPr marL="7620" marR="7620" marT="7620" marB="0" anchor="b"/>
                </a:tc>
                <a:tc>
                  <a:txBody>
                    <a:bodyPr/>
                    <a:lstStyle/>
                    <a:p>
                      <a:pPr algn="ctr" fontAlgn="b">
                        <a:buNone/>
                      </a:pPr>
                      <a:r>
                        <a:rPr lang="en-US" sz="1100" b="0" i="0" u="none" strike="noStrike" dirty="0">
                          <a:solidFill>
                            <a:srgbClr val="000000"/>
                          </a:solidFill>
                          <a:effectLst/>
                          <a:latin typeface="Aptos" panose="020B0004020202020204" pitchFamily="34" charset="0"/>
                        </a:rPr>
                        <a:t>3.38</a:t>
                      </a:r>
                    </a:p>
                  </a:txBody>
                  <a:tcPr marL="7620" marR="7620" marT="7620" marB="0" anchor="b"/>
                </a:tc>
                <a:extLst>
                  <a:ext uri="{0D108BD9-81ED-4DB2-BD59-A6C34878D82A}">
                    <a16:rowId xmlns:a16="http://schemas.microsoft.com/office/drawing/2014/main" val="258115473"/>
                  </a:ext>
                </a:extLst>
              </a:tr>
              <a:tr h="195945">
                <a:tc>
                  <a:txBody>
                    <a:bodyPr/>
                    <a:lstStyle/>
                    <a:p>
                      <a:pPr marL="0" marR="0" lvl="0" indent="0" algn="ctr" defTabSz="457063" rtl="0" eaLnBrk="1" fontAlgn="auto" latinLnBrk="0" hangingPunct="1">
                        <a:lnSpc>
                          <a:spcPct val="100000"/>
                        </a:lnSpc>
                        <a:spcBef>
                          <a:spcPts val="0"/>
                        </a:spcBef>
                        <a:spcAft>
                          <a:spcPts val="0"/>
                        </a:spcAft>
                        <a:buClrTx/>
                        <a:buSzTx/>
                        <a:buFontTx/>
                        <a:buNone/>
                        <a:tabLst/>
                        <a:defRPr/>
                      </a:pPr>
                      <a:endParaRPr lang="en-US" sz="700" b="1" dirty="0">
                        <a:latin typeface="+mn-lt"/>
                      </a:endParaRPr>
                    </a:p>
                  </a:txBody>
                  <a:tcPr anchor="ctr"/>
                </a:tc>
                <a:tc>
                  <a:txBody>
                    <a:bodyPr/>
                    <a:lstStyle/>
                    <a:p>
                      <a:pPr marL="0" marR="0" lvl="0" indent="0" algn="ctr" defTabSz="914126" rtl="0" eaLnBrk="1" fontAlgn="b" latinLnBrk="0" hangingPunct="1">
                        <a:lnSpc>
                          <a:spcPct val="100000"/>
                        </a:lnSpc>
                        <a:spcBef>
                          <a:spcPts val="0"/>
                        </a:spcBef>
                        <a:spcAft>
                          <a:spcPts val="0"/>
                        </a:spcAft>
                        <a:buClrTx/>
                        <a:buSzTx/>
                        <a:buFontTx/>
                        <a:buNone/>
                        <a:tabLst/>
                        <a:defRPr/>
                      </a:pPr>
                      <a:endParaRPr lang="en-US" sz="700" b="1" dirty="0">
                        <a:effectLst/>
                      </a:endParaRPr>
                    </a:p>
                  </a:txBody>
                  <a:tcPr marL="7620" marR="7620" marT="7620" marB="0" anchor="ctr"/>
                </a:tc>
                <a:tc>
                  <a:txBody>
                    <a:bodyPr/>
                    <a:lstStyle/>
                    <a:p>
                      <a:pPr marL="0" marR="0" lvl="0" indent="0" algn="ctr" defTabSz="914126" rtl="0" eaLnBrk="1" fontAlgn="b" latinLnBrk="0" hangingPunct="1">
                        <a:lnSpc>
                          <a:spcPct val="100000"/>
                        </a:lnSpc>
                        <a:spcBef>
                          <a:spcPts val="0"/>
                        </a:spcBef>
                        <a:spcAft>
                          <a:spcPts val="0"/>
                        </a:spcAft>
                        <a:buClrTx/>
                        <a:buSzTx/>
                        <a:buFontTx/>
                        <a:buNone/>
                        <a:tabLst/>
                        <a:defRPr/>
                      </a:pPr>
                      <a:r>
                        <a:rPr lang="en-US" sz="700" b="1" dirty="0">
                          <a:effectLst/>
                        </a:rPr>
                        <a:t>Regional Scalability &amp; Unified Platform</a:t>
                      </a:r>
                    </a:p>
                  </a:txBody>
                  <a:tcPr marL="7620" marR="7620" marT="7620" marB="0" anchor="ctr"/>
                </a:tc>
                <a:tc>
                  <a:txBody>
                    <a:bodyPr/>
                    <a:lstStyle/>
                    <a:p>
                      <a:pPr algn="ctr" fontAlgn="b">
                        <a:buNone/>
                      </a:pPr>
                      <a:r>
                        <a:rPr lang="en-US" sz="1100" b="0" i="0" u="none" strike="noStrike" dirty="0">
                          <a:solidFill>
                            <a:srgbClr val="000000"/>
                          </a:solidFill>
                          <a:effectLst/>
                          <a:latin typeface="Aptos" panose="020B0004020202020204" pitchFamily="34" charset="0"/>
                        </a:rPr>
                        <a:t>8.75</a:t>
                      </a:r>
                    </a:p>
                  </a:txBody>
                  <a:tcPr marL="7620" marR="7620" marT="7620" marB="0" anchor="ctr"/>
                </a:tc>
                <a:tc>
                  <a:txBody>
                    <a:bodyPr/>
                    <a:lstStyle/>
                    <a:p>
                      <a:pPr algn="ctr" fontAlgn="b">
                        <a:buNone/>
                      </a:pPr>
                      <a:r>
                        <a:rPr lang="en-US" sz="1100" b="0" i="0" u="none" strike="noStrike" dirty="0">
                          <a:solidFill>
                            <a:srgbClr val="000000"/>
                          </a:solidFill>
                          <a:effectLst/>
                          <a:latin typeface="Aptos" panose="020B0004020202020204" pitchFamily="34" charset="0"/>
                        </a:rPr>
                        <a:t>7.75</a:t>
                      </a:r>
                    </a:p>
                  </a:txBody>
                  <a:tcPr marL="7620" marR="7620" marT="7620" marB="0" anchor="ctr"/>
                </a:tc>
                <a:tc>
                  <a:txBody>
                    <a:bodyPr/>
                    <a:lstStyle/>
                    <a:p>
                      <a:pPr algn="ctr" fontAlgn="b">
                        <a:buNone/>
                      </a:pPr>
                      <a:r>
                        <a:rPr lang="en-US" sz="1100" b="0" i="0" u="none" strike="noStrike" dirty="0">
                          <a:solidFill>
                            <a:srgbClr val="000000"/>
                          </a:solidFill>
                          <a:effectLst/>
                          <a:latin typeface="Aptos" panose="020B0004020202020204" pitchFamily="34" charset="0"/>
                        </a:rPr>
                        <a:t>5</a:t>
                      </a:r>
                    </a:p>
                  </a:txBody>
                  <a:tcPr marL="7620" marR="7620" marT="7620" marB="0" anchor="ctr">
                    <a:solidFill>
                      <a:srgbClr val="FFC000"/>
                    </a:solidFill>
                  </a:tcPr>
                </a:tc>
                <a:tc>
                  <a:txBody>
                    <a:bodyPr/>
                    <a:lstStyle/>
                    <a:p>
                      <a:pPr algn="ctr" fontAlgn="b">
                        <a:buNone/>
                      </a:pPr>
                      <a:r>
                        <a:rPr lang="en-US" sz="1100" b="0" i="0" u="none" strike="noStrike">
                          <a:solidFill>
                            <a:srgbClr val="000000"/>
                          </a:solidFill>
                          <a:effectLst/>
                          <a:latin typeface="Aptos" panose="020B0004020202020204" pitchFamily="34" charset="0"/>
                        </a:rPr>
                        <a:t>4.38</a:t>
                      </a:r>
                    </a:p>
                  </a:txBody>
                  <a:tcPr marL="7620" marR="7620" marT="7620" marB="0" anchor="b"/>
                </a:tc>
                <a:tc>
                  <a:txBody>
                    <a:bodyPr/>
                    <a:lstStyle/>
                    <a:p>
                      <a:pPr algn="ctr" fontAlgn="b">
                        <a:buNone/>
                      </a:pPr>
                      <a:r>
                        <a:rPr lang="en-US" sz="1100" b="0" i="0" u="none" strike="noStrike" dirty="0">
                          <a:solidFill>
                            <a:srgbClr val="000000"/>
                          </a:solidFill>
                          <a:effectLst/>
                          <a:latin typeface="Aptos" panose="020B0004020202020204" pitchFamily="34" charset="0"/>
                        </a:rPr>
                        <a:t>3.88</a:t>
                      </a:r>
                    </a:p>
                  </a:txBody>
                  <a:tcPr marL="7620" marR="7620" marT="7620" marB="0" anchor="b"/>
                </a:tc>
                <a:extLst>
                  <a:ext uri="{0D108BD9-81ED-4DB2-BD59-A6C34878D82A}">
                    <a16:rowId xmlns:a16="http://schemas.microsoft.com/office/drawing/2014/main" val="1716328540"/>
                  </a:ext>
                </a:extLst>
              </a:tr>
              <a:tr h="155053">
                <a:tc>
                  <a:txBody>
                    <a:bodyPr/>
                    <a:lstStyle/>
                    <a:p>
                      <a:pPr marL="0" marR="0" lvl="0" indent="0" algn="ctr" defTabSz="457063" rtl="0" eaLnBrk="1" fontAlgn="auto" latinLnBrk="0" hangingPunct="1">
                        <a:lnSpc>
                          <a:spcPct val="100000"/>
                        </a:lnSpc>
                        <a:spcBef>
                          <a:spcPts val="0"/>
                        </a:spcBef>
                        <a:spcAft>
                          <a:spcPts val="0"/>
                        </a:spcAft>
                        <a:buClrTx/>
                        <a:buSzTx/>
                        <a:buFontTx/>
                        <a:buNone/>
                        <a:tabLst/>
                        <a:defRPr/>
                      </a:pPr>
                      <a:endParaRPr lang="en-US" sz="700" b="1" dirty="0">
                        <a:latin typeface="+mn-lt"/>
                      </a:endParaRPr>
                    </a:p>
                  </a:txBody>
                  <a:tcPr anchor="ctr"/>
                </a:tc>
                <a:tc>
                  <a:txBody>
                    <a:bodyPr/>
                    <a:lstStyle/>
                    <a:p>
                      <a:pPr marL="0" marR="0" lvl="0" indent="0" algn="ctr" defTabSz="914126" rtl="0" eaLnBrk="1" fontAlgn="b" latinLnBrk="0" hangingPunct="1">
                        <a:lnSpc>
                          <a:spcPct val="100000"/>
                        </a:lnSpc>
                        <a:spcBef>
                          <a:spcPts val="0"/>
                        </a:spcBef>
                        <a:spcAft>
                          <a:spcPts val="0"/>
                        </a:spcAft>
                        <a:buClrTx/>
                        <a:buSzTx/>
                        <a:buFontTx/>
                        <a:buNone/>
                        <a:tabLst/>
                        <a:defRPr/>
                      </a:pPr>
                      <a:endParaRPr lang="en-US" sz="700" b="1" dirty="0">
                        <a:effectLst/>
                      </a:endParaRPr>
                    </a:p>
                  </a:txBody>
                  <a:tcPr marL="7620" marR="7620" marT="7620" marB="0" anchor="ctr"/>
                </a:tc>
                <a:tc>
                  <a:txBody>
                    <a:bodyPr/>
                    <a:lstStyle/>
                    <a:p>
                      <a:pPr marL="0" marR="0" lvl="0" indent="0" algn="ctr" defTabSz="914126" rtl="0" eaLnBrk="1" fontAlgn="b" latinLnBrk="0" hangingPunct="1">
                        <a:lnSpc>
                          <a:spcPct val="100000"/>
                        </a:lnSpc>
                        <a:spcBef>
                          <a:spcPts val="0"/>
                        </a:spcBef>
                        <a:spcAft>
                          <a:spcPts val="0"/>
                        </a:spcAft>
                        <a:buClrTx/>
                        <a:buSzTx/>
                        <a:buFontTx/>
                        <a:buNone/>
                        <a:tabLst/>
                        <a:defRPr/>
                      </a:pPr>
                      <a:r>
                        <a:rPr lang="en-US" sz="700" b="1" dirty="0">
                          <a:effectLst/>
                        </a:rPr>
                        <a:t>Strategic Alignment</a:t>
                      </a:r>
                    </a:p>
                  </a:txBody>
                  <a:tcPr marL="7620" marR="7620" marT="7620" marB="0" anchor="ctr"/>
                </a:tc>
                <a:tc>
                  <a:txBody>
                    <a:bodyPr/>
                    <a:lstStyle/>
                    <a:p>
                      <a:pPr algn="ctr" fontAlgn="b">
                        <a:buNone/>
                      </a:pPr>
                      <a:r>
                        <a:rPr lang="en-US" sz="1100" b="0" i="0" u="none" strike="noStrike" dirty="0">
                          <a:solidFill>
                            <a:srgbClr val="000000"/>
                          </a:solidFill>
                          <a:effectLst/>
                          <a:latin typeface="Aptos" panose="020B0004020202020204" pitchFamily="34" charset="0"/>
                        </a:rPr>
                        <a:t>8.25</a:t>
                      </a:r>
                    </a:p>
                  </a:txBody>
                  <a:tcPr marL="7620" marR="7620" marT="7620" marB="0" anchor="ctr"/>
                </a:tc>
                <a:tc>
                  <a:txBody>
                    <a:bodyPr/>
                    <a:lstStyle/>
                    <a:p>
                      <a:pPr algn="ctr" fontAlgn="b">
                        <a:buNone/>
                      </a:pPr>
                      <a:r>
                        <a:rPr lang="en-US" sz="1100" b="0" i="0" u="none" strike="noStrike" dirty="0">
                          <a:solidFill>
                            <a:srgbClr val="000000"/>
                          </a:solidFill>
                          <a:effectLst/>
                          <a:latin typeface="Aptos" panose="020B0004020202020204" pitchFamily="34" charset="0"/>
                        </a:rPr>
                        <a:t>7.75</a:t>
                      </a:r>
                    </a:p>
                  </a:txBody>
                  <a:tcPr marL="7620" marR="7620" marT="7620" marB="0" anchor="ctr"/>
                </a:tc>
                <a:tc>
                  <a:txBody>
                    <a:bodyPr/>
                    <a:lstStyle/>
                    <a:p>
                      <a:pPr algn="ctr" fontAlgn="b">
                        <a:buNone/>
                      </a:pPr>
                      <a:r>
                        <a:rPr lang="en-US" sz="1100" b="0" i="0" u="none" strike="noStrike" dirty="0">
                          <a:solidFill>
                            <a:srgbClr val="000000"/>
                          </a:solidFill>
                          <a:effectLst/>
                          <a:latin typeface="Aptos" panose="020B0004020202020204" pitchFamily="34" charset="0"/>
                        </a:rPr>
                        <a:t>5</a:t>
                      </a:r>
                    </a:p>
                  </a:txBody>
                  <a:tcPr marL="7620" marR="7620" marT="7620" marB="0" anchor="ctr">
                    <a:solidFill>
                      <a:srgbClr val="FFC000"/>
                    </a:solidFill>
                  </a:tcPr>
                </a:tc>
                <a:tc>
                  <a:txBody>
                    <a:bodyPr/>
                    <a:lstStyle/>
                    <a:p>
                      <a:pPr algn="ctr" fontAlgn="b">
                        <a:buNone/>
                      </a:pPr>
                      <a:r>
                        <a:rPr lang="en-US" sz="1100" b="0" i="0" u="none" strike="noStrike" dirty="0">
                          <a:solidFill>
                            <a:srgbClr val="000000"/>
                          </a:solidFill>
                          <a:effectLst/>
                          <a:latin typeface="Aptos" panose="020B0004020202020204" pitchFamily="34" charset="0"/>
                        </a:rPr>
                        <a:t>4.13</a:t>
                      </a:r>
                    </a:p>
                  </a:txBody>
                  <a:tcPr marL="7620" marR="7620" marT="7620" marB="0" anchor="b"/>
                </a:tc>
                <a:tc>
                  <a:txBody>
                    <a:bodyPr/>
                    <a:lstStyle/>
                    <a:p>
                      <a:pPr algn="ctr" fontAlgn="b">
                        <a:buNone/>
                      </a:pPr>
                      <a:r>
                        <a:rPr lang="en-US" sz="1100" b="0" i="0" u="none" strike="noStrike" dirty="0">
                          <a:solidFill>
                            <a:srgbClr val="000000"/>
                          </a:solidFill>
                          <a:effectLst/>
                          <a:latin typeface="Aptos" panose="020B0004020202020204" pitchFamily="34" charset="0"/>
                        </a:rPr>
                        <a:t>3.88</a:t>
                      </a:r>
                    </a:p>
                  </a:txBody>
                  <a:tcPr marL="7620" marR="7620" marT="7620" marB="0" anchor="b"/>
                </a:tc>
                <a:extLst>
                  <a:ext uri="{0D108BD9-81ED-4DB2-BD59-A6C34878D82A}">
                    <a16:rowId xmlns:a16="http://schemas.microsoft.com/office/drawing/2014/main" val="1212864796"/>
                  </a:ext>
                </a:extLst>
              </a:tr>
              <a:tr h="195945">
                <a:tc>
                  <a:txBody>
                    <a:bodyPr/>
                    <a:lstStyle/>
                    <a:p>
                      <a:pPr marL="0" marR="0" lvl="0" indent="0" algn="ctr" defTabSz="457063" rtl="0" eaLnBrk="1" fontAlgn="auto" latinLnBrk="0" hangingPunct="1">
                        <a:lnSpc>
                          <a:spcPct val="100000"/>
                        </a:lnSpc>
                        <a:spcBef>
                          <a:spcPts val="0"/>
                        </a:spcBef>
                        <a:spcAft>
                          <a:spcPts val="0"/>
                        </a:spcAft>
                        <a:buClrTx/>
                        <a:buSzTx/>
                        <a:buFontTx/>
                        <a:buNone/>
                        <a:tabLst/>
                        <a:defRPr/>
                      </a:pPr>
                      <a:endParaRPr lang="en-US" sz="700" b="1" dirty="0">
                        <a:latin typeface="+mn-lt"/>
                      </a:endParaRPr>
                    </a:p>
                  </a:txBody>
                  <a:tcPr anchor="ctr">
                    <a:solidFill>
                      <a:schemeClr val="bg2">
                        <a:lumMod val="85000"/>
                      </a:schemeClr>
                    </a:solidFill>
                  </a:tcPr>
                </a:tc>
                <a:tc>
                  <a:txBody>
                    <a:bodyPr/>
                    <a:lstStyle/>
                    <a:p>
                      <a:pPr algn="ctr" fontAlgn="b">
                        <a:buNone/>
                      </a:pPr>
                      <a:endParaRPr lang="en-US" sz="700" b="1" i="0" u="none" strike="noStrike" dirty="0">
                        <a:solidFill>
                          <a:srgbClr val="000000"/>
                        </a:solidFill>
                        <a:effectLst/>
                        <a:latin typeface="+mn-lt"/>
                      </a:endParaRPr>
                    </a:p>
                  </a:txBody>
                  <a:tcPr marL="7620" marR="7620" marT="7620" marB="0" anchor="ctr">
                    <a:solidFill>
                      <a:schemeClr val="bg2">
                        <a:lumMod val="85000"/>
                      </a:schemeClr>
                    </a:solidFill>
                  </a:tcPr>
                </a:tc>
                <a:tc>
                  <a:txBody>
                    <a:bodyPr/>
                    <a:lstStyle/>
                    <a:p>
                      <a:pPr algn="ctr" fontAlgn="b">
                        <a:buNone/>
                      </a:pPr>
                      <a:endParaRPr lang="en-US" sz="700" b="1" i="0" u="none" strike="noStrike" dirty="0">
                        <a:solidFill>
                          <a:srgbClr val="000000"/>
                        </a:solidFill>
                        <a:effectLst/>
                        <a:latin typeface="+mn-lt"/>
                      </a:endParaRPr>
                    </a:p>
                  </a:txBody>
                  <a:tcPr marL="7620" marR="7620" marT="7620" marB="0" anchor="ctr">
                    <a:solidFill>
                      <a:schemeClr val="bg2">
                        <a:lumMod val="85000"/>
                      </a:schemeClr>
                    </a:solidFill>
                  </a:tcPr>
                </a:tc>
                <a:tc>
                  <a:txBody>
                    <a:bodyPr/>
                    <a:lstStyle/>
                    <a:p>
                      <a:pPr algn="ctr" fontAlgn="b">
                        <a:buNone/>
                      </a:pPr>
                      <a:endParaRPr lang="en-US" sz="1100" b="0" i="0" u="none" strike="noStrike" dirty="0">
                        <a:solidFill>
                          <a:srgbClr val="000000"/>
                        </a:solidFill>
                        <a:effectLst/>
                        <a:latin typeface="Aptos" panose="020B0004020202020204" pitchFamily="34" charset="0"/>
                      </a:endParaRPr>
                    </a:p>
                  </a:txBody>
                  <a:tcPr marL="7620" marR="7620" marT="7620" marB="0" anchor="ctr">
                    <a:solidFill>
                      <a:schemeClr val="bg2">
                        <a:lumMod val="85000"/>
                      </a:schemeClr>
                    </a:solidFill>
                  </a:tcPr>
                </a:tc>
                <a:tc>
                  <a:txBody>
                    <a:bodyPr/>
                    <a:lstStyle/>
                    <a:p>
                      <a:pPr algn="ctr" fontAlgn="b">
                        <a:buNone/>
                      </a:pPr>
                      <a:r>
                        <a:rPr lang="en-US" sz="1100" b="1" i="0" u="none" strike="noStrike" dirty="0">
                          <a:solidFill>
                            <a:srgbClr val="000000"/>
                          </a:solidFill>
                          <a:effectLst/>
                          <a:latin typeface="Aptos" panose="020B0004020202020204" pitchFamily="34" charset="0"/>
                        </a:rPr>
                        <a:t>Total</a:t>
                      </a:r>
                    </a:p>
                  </a:txBody>
                  <a:tcPr marL="7620" marR="7620" marT="7620" marB="0" anchor="ctr">
                    <a:solidFill>
                      <a:schemeClr val="bg2">
                        <a:lumMod val="85000"/>
                      </a:schemeClr>
                    </a:solidFill>
                  </a:tcPr>
                </a:tc>
                <a:tc>
                  <a:txBody>
                    <a:bodyPr/>
                    <a:lstStyle/>
                    <a:p>
                      <a:pPr algn="ctr" fontAlgn="b">
                        <a:buNone/>
                      </a:pPr>
                      <a:r>
                        <a:rPr lang="en-US" sz="1100" b="1" i="0" u="none" strike="noStrike" dirty="0">
                          <a:solidFill>
                            <a:srgbClr val="000000"/>
                          </a:solidFill>
                          <a:effectLst/>
                          <a:latin typeface="Aptos" panose="020B0004020202020204" pitchFamily="34" charset="0"/>
                        </a:rPr>
                        <a:t>20</a:t>
                      </a:r>
                    </a:p>
                  </a:txBody>
                  <a:tcPr marL="7620" marR="7620" marT="7620" marB="0" anchor="ctr">
                    <a:solidFill>
                      <a:schemeClr val="bg2">
                        <a:lumMod val="85000"/>
                      </a:schemeClr>
                    </a:solidFill>
                  </a:tcPr>
                </a:tc>
                <a:tc>
                  <a:txBody>
                    <a:bodyPr/>
                    <a:lstStyle/>
                    <a:p>
                      <a:pPr algn="ctr" fontAlgn="b">
                        <a:buNone/>
                      </a:pPr>
                      <a:r>
                        <a:rPr lang="en-US" sz="1100" b="1" i="0" u="none" strike="noStrike" dirty="0">
                          <a:solidFill>
                            <a:srgbClr val="000000"/>
                          </a:solidFill>
                          <a:effectLst/>
                          <a:latin typeface="Aptos" panose="020B0004020202020204" pitchFamily="34" charset="0"/>
                        </a:rPr>
                        <a:t>16.88</a:t>
                      </a:r>
                    </a:p>
                  </a:txBody>
                  <a:tcPr marL="7620" marR="7620" marT="7620" marB="0" anchor="b">
                    <a:solidFill>
                      <a:schemeClr val="bg2">
                        <a:lumMod val="85000"/>
                      </a:schemeClr>
                    </a:solidFill>
                  </a:tcPr>
                </a:tc>
                <a:tc>
                  <a:txBody>
                    <a:bodyPr/>
                    <a:lstStyle/>
                    <a:p>
                      <a:pPr algn="ctr" fontAlgn="b">
                        <a:buNone/>
                      </a:pPr>
                      <a:r>
                        <a:rPr lang="en-US" sz="1100" b="1" i="0" u="none" strike="noStrike" dirty="0">
                          <a:solidFill>
                            <a:srgbClr val="000000"/>
                          </a:solidFill>
                          <a:effectLst/>
                          <a:latin typeface="Aptos" panose="020B0004020202020204" pitchFamily="34" charset="0"/>
                        </a:rPr>
                        <a:t>14.88</a:t>
                      </a:r>
                    </a:p>
                  </a:txBody>
                  <a:tcPr marL="7620" marR="7620" marT="7620" marB="0" anchor="b">
                    <a:solidFill>
                      <a:schemeClr val="bg2">
                        <a:lumMod val="85000"/>
                      </a:schemeClr>
                    </a:solidFill>
                  </a:tcPr>
                </a:tc>
                <a:extLst>
                  <a:ext uri="{0D108BD9-81ED-4DB2-BD59-A6C34878D82A}">
                    <a16:rowId xmlns:a16="http://schemas.microsoft.com/office/drawing/2014/main" val="1674580708"/>
                  </a:ext>
                </a:extLst>
              </a:tr>
              <a:tr h="195945">
                <a:tc>
                  <a:txBody>
                    <a:bodyPr/>
                    <a:lstStyle/>
                    <a:p>
                      <a:pPr marL="0" marR="0" lvl="0" indent="0" algn="ctr" defTabSz="457063" rtl="0" eaLnBrk="1" fontAlgn="auto" latinLnBrk="0" hangingPunct="1">
                        <a:lnSpc>
                          <a:spcPct val="100000"/>
                        </a:lnSpc>
                        <a:spcBef>
                          <a:spcPts val="0"/>
                        </a:spcBef>
                        <a:spcAft>
                          <a:spcPts val="0"/>
                        </a:spcAft>
                        <a:buClrTx/>
                        <a:buSzTx/>
                        <a:buFontTx/>
                        <a:buNone/>
                        <a:tabLst/>
                        <a:defRPr/>
                      </a:pPr>
                      <a:r>
                        <a:rPr lang="en-US" sz="700" b="1" dirty="0"/>
                        <a:t>Price(30%)</a:t>
                      </a:r>
                      <a:endParaRPr lang="en-US" sz="700" b="1" dirty="0">
                        <a:latin typeface="+mn-lt"/>
                      </a:endParaRPr>
                    </a:p>
                  </a:txBody>
                  <a:tcPr anchor="ctr">
                    <a:solidFill>
                      <a:schemeClr val="bg2">
                        <a:lumMod val="85000"/>
                      </a:schemeClr>
                    </a:solidFill>
                  </a:tcPr>
                </a:tc>
                <a:tc>
                  <a:txBody>
                    <a:bodyPr/>
                    <a:lstStyle/>
                    <a:p>
                      <a:pPr marL="0" marR="0" lvl="0" indent="0" algn="ctr" defTabSz="914126" rtl="0" eaLnBrk="1" fontAlgn="b" latinLnBrk="0" hangingPunct="1">
                        <a:lnSpc>
                          <a:spcPct val="100000"/>
                        </a:lnSpc>
                        <a:spcBef>
                          <a:spcPts val="0"/>
                        </a:spcBef>
                        <a:spcAft>
                          <a:spcPts val="0"/>
                        </a:spcAft>
                        <a:buClrTx/>
                        <a:buSzTx/>
                        <a:buFontTx/>
                        <a:buNone/>
                        <a:tabLst/>
                        <a:defRPr/>
                      </a:pPr>
                      <a:r>
                        <a:rPr lang="en-US" sz="700" b="1" u="none" strike="noStrike" dirty="0">
                          <a:solidFill>
                            <a:srgbClr val="000000"/>
                          </a:solidFill>
                          <a:effectLst/>
                        </a:rPr>
                        <a:t>Total Cost of Ownership</a:t>
                      </a:r>
                      <a:endParaRPr lang="en-US" sz="700" b="1" i="0" u="none" strike="noStrike" dirty="0">
                        <a:solidFill>
                          <a:srgbClr val="000000"/>
                        </a:solidFill>
                        <a:effectLst/>
                        <a:latin typeface="+mn-lt"/>
                      </a:endParaRPr>
                    </a:p>
                  </a:txBody>
                  <a:tcPr marL="7620" marR="7620" marT="7620" marB="0" anchor="ctr">
                    <a:solidFill>
                      <a:schemeClr val="bg2">
                        <a:lumMod val="85000"/>
                      </a:schemeClr>
                    </a:solidFill>
                  </a:tcPr>
                </a:tc>
                <a:tc>
                  <a:txBody>
                    <a:bodyPr/>
                    <a:lstStyle/>
                    <a:p>
                      <a:pPr marL="0" marR="0" lvl="0" indent="0" algn="ctr" defTabSz="914126" rtl="0" eaLnBrk="1" fontAlgn="b" latinLnBrk="0" hangingPunct="1">
                        <a:lnSpc>
                          <a:spcPct val="100000"/>
                        </a:lnSpc>
                        <a:spcBef>
                          <a:spcPts val="0"/>
                        </a:spcBef>
                        <a:spcAft>
                          <a:spcPts val="0"/>
                        </a:spcAft>
                        <a:buClrTx/>
                        <a:buSzTx/>
                        <a:buFontTx/>
                        <a:buNone/>
                        <a:tabLst/>
                        <a:defRPr/>
                      </a:pPr>
                      <a:r>
                        <a:rPr lang="en-US" sz="700" b="1" dirty="0"/>
                        <a:t>(Lowest TCO / Vendor's TCO) * 100</a:t>
                      </a:r>
                      <a:endParaRPr lang="en-US" sz="700" b="1" i="0" u="none" strike="noStrike" dirty="0">
                        <a:solidFill>
                          <a:srgbClr val="000000"/>
                        </a:solidFill>
                        <a:effectLst/>
                        <a:latin typeface="+mn-lt"/>
                      </a:endParaRPr>
                    </a:p>
                  </a:txBody>
                  <a:tcPr marL="7620" marR="7620" marT="7620" marB="0" anchor="ctr">
                    <a:solidFill>
                      <a:schemeClr val="bg2">
                        <a:lumMod val="85000"/>
                      </a:schemeClr>
                    </a:solidFill>
                  </a:tcPr>
                </a:tc>
                <a:tc>
                  <a:txBody>
                    <a:bodyPr/>
                    <a:lstStyle/>
                    <a:p>
                      <a:pPr algn="ctr" fontAlgn="b">
                        <a:buNone/>
                      </a:pPr>
                      <a:r>
                        <a:rPr lang="en-US" sz="1100" b="0" u="none" strike="noStrike" dirty="0">
                          <a:solidFill>
                            <a:srgbClr val="000000"/>
                          </a:solidFill>
                          <a:effectLst/>
                          <a:latin typeface="Aptos" panose="020B0004020202020204" pitchFamily="34" charset="0"/>
                        </a:rPr>
                        <a:t>10</a:t>
                      </a:r>
                      <a:endParaRPr lang="en-US" sz="1100" b="0" i="0" u="none" strike="noStrike" dirty="0">
                        <a:solidFill>
                          <a:srgbClr val="000000"/>
                        </a:solidFill>
                        <a:effectLst/>
                        <a:latin typeface="Aptos" panose="020B0004020202020204" pitchFamily="34" charset="0"/>
                      </a:endParaRPr>
                    </a:p>
                  </a:txBody>
                  <a:tcPr marL="7620" marR="7620" marT="7620" marB="0" anchor="ctr">
                    <a:solidFill>
                      <a:schemeClr val="bg2">
                        <a:lumMod val="85000"/>
                      </a:schemeClr>
                    </a:solidFill>
                  </a:tcPr>
                </a:tc>
                <a:tc>
                  <a:txBody>
                    <a:bodyPr/>
                    <a:lstStyle/>
                    <a:p>
                      <a:pPr algn="ctr" fontAlgn="b">
                        <a:buNone/>
                      </a:pPr>
                      <a:r>
                        <a:rPr lang="en-US" sz="1100" b="0" u="none" strike="noStrike" dirty="0">
                          <a:solidFill>
                            <a:srgbClr val="000000"/>
                          </a:solidFill>
                          <a:effectLst/>
                          <a:latin typeface="Aptos" panose="020B0004020202020204" pitchFamily="34" charset="0"/>
                        </a:rPr>
                        <a:t>4.4</a:t>
                      </a:r>
                      <a:endParaRPr lang="en-US" sz="1100" b="0" i="0" u="none" strike="noStrike" dirty="0">
                        <a:solidFill>
                          <a:srgbClr val="000000"/>
                        </a:solidFill>
                        <a:effectLst/>
                        <a:latin typeface="Aptos" panose="020B0004020202020204" pitchFamily="34" charset="0"/>
                      </a:endParaRPr>
                    </a:p>
                  </a:txBody>
                  <a:tcPr marL="7620" marR="7620" marT="7620" marB="0" anchor="ctr">
                    <a:solidFill>
                      <a:schemeClr val="bg2">
                        <a:lumMod val="85000"/>
                      </a:schemeClr>
                    </a:solidFill>
                  </a:tcPr>
                </a:tc>
                <a:tc>
                  <a:txBody>
                    <a:bodyPr/>
                    <a:lstStyle/>
                    <a:p>
                      <a:pPr algn="ctr" fontAlgn="b">
                        <a:buNone/>
                      </a:pPr>
                      <a:r>
                        <a:rPr lang="en-US" sz="1100" b="1" u="none" strike="noStrike" dirty="0">
                          <a:solidFill>
                            <a:srgbClr val="000000"/>
                          </a:solidFill>
                          <a:effectLst/>
                          <a:latin typeface="Aptos" panose="020B0004020202020204" pitchFamily="34" charset="0"/>
                        </a:rPr>
                        <a:t>30</a:t>
                      </a:r>
                      <a:endParaRPr lang="en-US" sz="1100" b="1" i="0" u="none" strike="noStrike" dirty="0">
                        <a:solidFill>
                          <a:srgbClr val="000000"/>
                        </a:solidFill>
                        <a:effectLst/>
                        <a:latin typeface="Aptos" panose="020B0004020202020204" pitchFamily="34" charset="0"/>
                      </a:endParaRPr>
                    </a:p>
                  </a:txBody>
                  <a:tcPr marL="7620" marR="7620" marT="7620" marB="0" anchor="ctr">
                    <a:solidFill>
                      <a:schemeClr val="bg2">
                        <a:lumMod val="85000"/>
                      </a:schemeClr>
                    </a:solidFill>
                  </a:tcPr>
                </a:tc>
                <a:tc>
                  <a:txBody>
                    <a:bodyPr/>
                    <a:lstStyle/>
                    <a:p>
                      <a:pPr algn="ctr" fontAlgn="b">
                        <a:buNone/>
                      </a:pPr>
                      <a:r>
                        <a:rPr lang="en-US" sz="1100" b="1" u="none" strike="noStrike" dirty="0">
                          <a:solidFill>
                            <a:srgbClr val="000000"/>
                          </a:solidFill>
                          <a:effectLst/>
                          <a:latin typeface="Aptos" panose="020B0004020202020204" pitchFamily="34" charset="0"/>
                        </a:rPr>
                        <a:t>30</a:t>
                      </a:r>
                      <a:endParaRPr lang="en-US" sz="1100" b="1" i="0" u="none" strike="noStrike" dirty="0">
                        <a:solidFill>
                          <a:srgbClr val="000000"/>
                        </a:solidFill>
                        <a:effectLst/>
                        <a:latin typeface="Aptos" panose="020B0004020202020204" pitchFamily="34" charset="0"/>
                      </a:endParaRPr>
                    </a:p>
                  </a:txBody>
                  <a:tcPr marL="7620" marR="7620" marT="7620" marB="0" anchor="ctr">
                    <a:solidFill>
                      <a:schemeClr val="bg2">
                        <a:lumMod val="85000"/>
                      </a:schemeClr>
                    </a:solidFill>
                  </a:tcPr>
                </a:tc>
                <a:tc>
                  <a:txBody>
                    <a:bodyPr/>
                    <a:lstStyle/>
                    <a:p>
                      <a:pPr algn="ctr" fontAlgn="b">
                        <a:buNone/>
                      </a:pPr>
                      <a:r>
                        <a:rPr lang="en-US" sz="1100" b="1" u="none" strike="noStrike" dirty="0">
                          <a:solidFill>
                            <a:srgbClr val="000000"/>
                          </a:solidFill>
                          <a:effectLst/>
                          <a:latin typeface="Aptos" panose="020B0004020202020204" pitchFamily="34" charset="0"/>
                        </a:rPr>
                        <a:t>13.57</a:t>
                      </a:r>
                      <a:endParaRPr lang="en-US" sz="1100" b="1" i="0" u="none" strike="noStrike" dirty="0">
                        <a:solidFill>
                          <a:srgbClr val="000000"/>
                        </a:solidFill>
                        <a:effectLst/>
                        <a:latin typeface="Aptos" panose="020B0004020202020204" pitchFamily="34" charset="0"/>
                      </a:endParaRPr>
                    </a:p>
                  </a:txBody>
                  <a:tcPr marL="7620" marR="7620" marT="7620" marB="0" anchor="ctr">
                    <a:solidFill>
                      <a:schemeClr val="bg2">
                        <a:lumMod val="85000"/>
                      </a:schemeClr>
                    </a:solidFill>
                  </a:tcPr>
                </a:tc>
                <a:extLst>
                  <a:ext uri="{0D108BD9-81ED-4DB2-BD59-A6C34878D82A}">
                    <a16:rowId xmlns:a16="http://schemas.microsoft.com/office/drawing/2014/main" val="1954400963"/>
                  </a:ext>
                </a:extLst>
              </a:tr>
              <a:tr h="226090">
                <a:tc>
                  <a:txBody>
                    <a:bodyPr/>
                    <a:lstStyle/>
                    <a:p>
                      <a:pPr marL="0" marR="0" lvl="0" indent="0" algn="ctr" defTabSz="457063" rtl="0" eaLnBrk="1" fontAlgn="auto" latinLnBrk="0" hangingPunct="1">
                        <a:lnSpc>
                          <a:spcPct val="100000"/>
                        </a:lnSpc>
                        <a:spcBef>
                          <a:spcPts val="0"/>
                        </a:spcBef>
                        <a:spcAft>
                          <a:spcPts val="0"/>
                        </a:spcAft>
                        <a:buClrTx/>
                        <a:buSzTx/>
                        <a:buFontTx/>
                        <a:buNone/>
                        <a:tabLst/>
                        <a:defRPr/>
                      </a:pPr>
                      <a:endParaRPr lang="en-US" sz="900" dirty="0">
                        <a:latin typeface="+mn-lt"/>
                      </a:endParaRPr>
                    </a:p>
                  </a:txBody>
                  <a:tcPr anchor="ctr">
                    <a:solidFill>
                      <a:schemeClr val="accent3">
                        <a:lumMod val="40000"/>
                        <a:lumOff val="60000"/>
                      </a:schemeClr>
                    </a:solidFill>
                  </a:tcPr>
                </a:tc>
                <a:tc>
                  <a:txBody>
                    <a:bodyPr/>
                    <a:lstStyle/>
                    <a:p>
                      <a:pPr marL="0" marR="0" lvl="0" indent="0" algn="ctr" defTabSz="914126" rtl="0" eaLnBrk="1" fontAlgn="b" latinLnBrk="0" hangingPunct="1">
                        <a:lnSpc>
                          <a:spcPct val="100000"/>
                        </a:lnSpc>
                        <a:spcBef>
                          <a:spcPts val="0"/>
                        </a:spcBef>
                        <a:spcAft>
                          <a:spcPts val="0"/>
                        </a:spcAft>
                        <a:buClrTx/>
                        <a:buSzTx/>
                        <a:buFontTx/>
                        <a:buNone/>
                        <a:tabLst/>
                        <a:defRPr/>
                      </a:pPr>
                      <a:endParaRPr lang="en-US" sz="900" b="0" i="0" u="none" strike="noStrike" dirty="0">
                        <a:solidFill>
                          <a:srgbClr val="000000"/>
                        </a:solidFill>
                        <a:effectLst/>
                        <a:latin typeface="+mn-lt"/>
                      </a:endParaRPr>
                    </a:p>
                  </a:txBody>
                  <a:tcPr marL="7620" marR="7620" marT="7620" marB="0" anchor="ctr">
                    <a:solidFill>
                      <a:schemeClr val="accent3">
                        <a:lumMod val="40000"/>
                        <a:lumOff val="60000"/>
                      </a:schemeClr>
                    </a:solidFill>
                  </a:tcPr>
                </a:tc>
                <a:tc>
                  <a:txBody>
                    <a:bodyPr/>
                    <a:lstStyle/>
                    <a:p>
                      <a:pPr marL="0" marR="0" lvl="0" indent="0" algn="ctr" defTabSz="914126" rtl="0" eaLnBrk="1" fontAlgn="b" latinLnBrk="0" hangingPunct="1">
                        <a:lnSpc>
                          <a:spcPct val="100000"/>
                        </a:lnSpc>
                        <a:spcBef>
                          <a:spcPts val="0"/>
                        </a:spcBef>
                        <a:spcAft>
                          <a:spcPts val="0"/>
                        </a:spcAft>
                        <a:buClrTx/>
                        <a:buSzTx/>
                        <a:buFontTx/>
                        <a:buNone/>
                        <a:tabLst/>
                        <a:defRPr/>
                      </a:pPr>
                      <a:endParaRPr lang="en-US" sz="900" b="0" i="0" u="none" strike="noStrike" dirty="0">
                        <a:solidFill>
                          <a:srgbClr val="000000"/>
                        </a:solidFill>
                        <a:effectLst/>
                        <a:latin typeface="+mn-lt"/>
                      </a:endParaRPr>
                    </a:p>
                  </a:txBody>
                  <a:tcPr marL="7620" marR="7620" marT="7620" marB="0" anchor="ctr">
                    <a:solidFill>
                      <a:schemeClr val="accent3">
                        <a:lumMod val="40000"/>
                        <a:lumOff val="60000"/>
                      </a:schemeClr>
                    </a:solidFill>
                  </a:tcPr>
                </a:tc>
                <a:tc>
                  <a:txBody>
                    <a:bodyPr/>
                    <a:lstStyle/>
                    <a:p>
                      <a:pPr algn="ctr" fontAlgn="b">
                        <a:buNone/>
                      </a:pPr>
                      <a:endParaRPr lang="en-US" sz="900" b="1" i="0" u="none" strike="noStrike" dirty="0">
                        <a:solidFill>
                          <a:srgbClr val="000000"/>
                        </a:solidFill>
                        <a:effectLst/>
                        <a:latin typeface="+mn-lt"/>
                      </a:endParaRPr>
                    </a:p>
                  </a:txBody>
                  <a:tcPr marL="7620" marR="7620" marT="7620" marB="0" anchor="ctr">
                    <a:solidFill>
                      <a:schemeClr val="accent3">
                        <a:lumMod val="40000"/>
                        <a:lumOff val="60000"/>
                      </a:schemeClr>
                    </a:solidFill>
                  </a:tcPr>
                </a:tc>
                <a:tc>
                  <a:txBody>
                    <a:bodyPr/>
                    <a:lstStyle/>
                    <a:p>
                      <a:pPr marL="0" marR="0" lvl="0" indent="0" algn="ctr" defTabSz="914126" rtl="0" eaLnBrk="1" fontAlgn="b" latinLnBrk="0" hangingPunct="1">
                        <a:lnSpc>
                          <a:spcPct val="100000"/>
                        </a:lnSpc>
                        <a:spcBef>
                          <a:spcPts val="0"/>
                        </a:spcBef>
                        <a:spcAft>
                          <a:spcPts val="0"/>
                        </a:spcAft>
                        <a:buClrTx/>
                        <a:buSzTx/>
                        <a:buFontTx/>
                        <a:buNone/>
                        <a:tabLst/>
                        <a:defRPr/>
                      </a:pPr>
                      <a:r>
                        <a:rPr lang="en-US" sz="1100" b="1" u="none" strike="noStrike" dirty="0">
                          <a:solidFill>
                            <a:srgbClr val="000000"/>
                          </a:solidFill>
                          <a:effectLst/>
                          <a:latin typeface="Aptos" panose="020B0004020202020204" pitchFamily="34" charset="0"/>
                        </a:rPr>
                        <a:t>Grand Total</a:t>
                      </a:r>
                      <a:endParaRPr lang="en-US" sz="1100" b="1" i="0" u="none" strike="noStrike" dirty="0">
                        <a:solidFill>
                          <a:srgbClr val="000000"/>
                        </a:solidFill>
                        <a:effectLst/>
                        <a:latin typeface="Aptos" panose="020B0004020202020204" pitchFamily="34" charset="0"/>
                      </a:endParaRPr>
                    </a:p>
                  </a:txBody>
                  <a:tcPr marL="7620" marR="7620" marT="7620" marB="0" anchor="ctr">
                    <a:solidFill>
                      <a:schemeClr val="accent3">
                        <a:lumMod val="40000"/>
                        <a:lumOff val="60000"/>
                      </a:schemeClr>
                    </a:solidFill>
                  </a:tcPr>
                </a:tc>
                <a:tc>
                  <a:txBody>
                    <a:bodyPr/>
                    <a:lstStyle/>
                    <a:p>
                      <a:pPr algn="ctr" fontAlgn="b">
                        <a:buNone/>
                      </a:pPr>
                      <a:r>
                        <a:rPr lang="en-US" sz="1100" b="1" u="none" strike="noStrike" dirty="0">
                          <a:solidFill>
                            <a:srgbClr val="000000"/>
                          </a:solidFill>
                          <a:effectLst/>
                          <a:latin typeface="Aptos" panose="020B0004020202020204" pitchFamily="34" charset="0"/>
                        </a:rPr>
                        <a:t>100</a:t>
                      </a:r>
                      <a:endParaRPr lang="en-US" sz="1100" b="1" i="0" u="none" strike="noStrike" dirty="0">
                        <a:solidFill>
                          <a:srgbClr val="000000"/>
                        </a:solidFill>
                        <a:effectLst/>
                        <a:latin typeface="Aptos" panose="020B0004020202020204" pitchFamily="34" charset="0"/>
                      </a:endParaRPr>
                    </a:p>
                  </a:txBody>
                  <a:tcPr marL="7620" marR="7620" marT="7620" marB="0" anchor="ctr">
                    <a:solidFill>
                      <a:schemeClr val="accent3">
                        <a:lumMod val="40000"/>
                        <a:lumOff val="60000"/>
                      </a:schemeClr>
                    </a:solidFill>
                  </a:tcPr>
                </a:tc>
                <a:tc>
                  <a:txBody>
                    <a:bodyPr/>
                    <a:lstStyle/>
                    <a:p>
                      <a:pPr algn="ctr" fontAlgn="b">
                        <a:buNone/>
                      </a:pPr>
                      <a:r>
                        <a:rPr lang="en-US" sz="1100" b="1" u="none" strike="noStrike" dirty="0">
                          <a:solidFill>
                            <a:srgbClr val="000000"/>
                          </a:solidFill>
                          <a:effectLst/>
                          <a:latin typeface="Aptos" panose="020B0004020202020204" pitchFamily="34" charset="0"/>
                        </a:rPr>
                        <a:t>83.81</a:t>
                      </a:r>
                      <a:endParaRPr lang="en-US" sz="1100" b="1" i="0" u="none" strike="noStrike" dirty="0">
                        <a:solidFill>
                          <a:srgbClr val="000000"/>
                        </a:solidFill>
                        <a:effectLst/>
                        <a:latin typeface="Aptos" panose="020B0004020202020204" pitchFamily="34" charset="0"/>
                      </a:endParaRPr>
                    </a:p>
                  </a:txBody>
                  <a:tcPr marL="7620" marR="7620" marT="7620" marB="0" anchor="ctr">
                    <a:solidFill>
                      <a:schemeClr val="accent3">
                        <a:lumMod val="40000"/>
                        <a:lumOff val="60000"/>
                      </a:schemeClr>
                    </a:solidFill>
                  </a:tcPr>
                </a:tc>
                <a:tc>
                  <a:txBody>
                    <a:bodyPr/>
                    <a:lstStyle/>
                    <a:p>
                      <a:pPr algn="ctr" fontAlgn="b">
                        <a:buNone/>
                      </a:pPr>
                      <a:r>
                        <a:rPr lang="en-US" sz="1100" b="1" u="none" strike="noStrike" dirty="0">
                          <a:solidFill>
                            <a:srgbClr val="000000"/>
                          </a:solidFill>
                          <a:effectLst/>
                          <a:latin typeface="Aptos" panose="020B0004020202020204" pitchFamily="34" charset="0"/>
                        </a:rPr>
                        <a:t>65.85</a:t>
                      </a:r>
                      <a:endParaRPr lang="en-US" sz="1100" b="1" i="0" u="none" strike="noStrike" dirty="0">
                        <a:solidFill>
                          <a:srgbClr val="000000"/>
                        </a:solidFill>
                        <a:effectLst/>
                        <a:latin typeface="Aptos" panose="020B0004020202020204" pitchFamily="34" charset="0"/>
                      </a:endParaRPr>
                    </a:p>
                  </a:txBody>
                  <a:tcPr marL="7620" marR="7620" marT="7620" marB="0" anchor="ctr">
                    <a:solidFill>
                      <a:schemeClr val="accent3">
                        <a:lumMod val="40000"/>
                        <a:lumOff val="60000"/>
                      </a:schemeClr>
                    </a:solidFill>
                  </a:tcPr>
                </a:tc>
                <a:extLst>
                  <a:ext uri="{0D108BD9-81ED-4DB2-BD59-A6C34878D82A}">
                    <a16:rowId xmlns:a16="http://schemas.microsoft.com/office/drawing/2014/main" val="3632493634"/>
                  </a:ext>
                </a:extLst>
              </a:tr>
            </a:tbl>
          </a:graphicData>
        </a:graphic>
      </p:graphicFrame>
    </p:spTree>
    <p:extLst>
      <p:ext uri="{BB962C8B-B14F-4D97-AF65-F5344CB8AC3E}">
        <p14:creationId xmlns:p14="http://schemas.microsoft.com/office/powerpoint/2010/main" val="42649868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C97E37B9-89FA-EE56-9A83-D3C0CED1D36F}"/>
              </a:ext>
            </a:extLst>
          </p:cNvPr>
          <p:cNvSpPr>
            <a:spLocks noGrp="1"/>
          </p:cNvSpPr>
          <p:nvPr>
            <p:ph type="title"/>
          </p:nvPr>
        </p:nvSpPr>
        <p:spPr>
          <a:xfrm>
            <a:off x="1884664" y="427357"/>
            <a:ext cx="8419495" cy="728203"/>
          </a:xfrm>
        </p:spPr>
        <p:txBody>
          <a:bodyPr>
            <a:normAutofit/>
          </a:bodyPr>
          <a:lstStyle/>
          <a:p>
            <a:r>
              <a:rPr lang="en-US" sz="3599" b="1"/>
              <a:t>1. project scope</a:t>
            </a:r>
          </a:p>
        </p:txBody>
      </p:sp>
      <p:sp>
        <p:nvSpPr>
          <p:cNvPr id="25" name="Text Placeholder 24">
            <a:extLst>
              <a:ext uri="{FF2B5EF4-FFF2-40B4-BE49-F238E27FC236}">
                <a16:creationId xmlns:a16="http://schemas.microsoft.com/office/drawing/2014/main" id="{6CD67A5B-E336-B3E6-69B3-12A43EB740F5}"/>
              </a:ext>
            </a:extLst>
          </p:cNvPr>
          <p:cNvSpPr>
            <a:spLocks noGrp="1"/>
          </p:cNvSpPr>
          <p:nvPr>
            <p:ph type="body" idx="1"/>
          </p:nvPr>
        </p:nvSpPr>
        <p:spPr>
          <a:xfrm>
            <a:off x="1242779" y="1347031"/>
            <a:ext cx="2881724" cy="823697"/>
          </a:xfrm>
        </p:spPr>
        <p:txBody>
          <a:bodyPr/>
          <a:lstStyle/>
          <a:p>
            <a:r>
              <a:rPr lang="en-US" b="1" u="sng"/>
              <a:t>Master data Management</a:t>
            </a:r>
          </a:p>
        </p:txBody>
      </p:sp>
      <p:sp>
        <p:nvSpPr>
          <p:cNvPr id="26" name="Content Placeholder 25">
            <a:extLst>
              <a:ext uri="{FF2B5EF4-FFF2-40B4-BE49-F238E27FC236}">
                <a16:creationId xmlns:a16="http://schemas.microsoft.com/office/drawing/2014/main" id="{FD5F7C15-A1AB-0A6E-4FC7-D5AE1D0708ED}"/>
              </a:ext>
            </a:extLst>
          </p:cNvPr>
          <p:cNvSpPr>
            <a:spLocks noGrp="1"/>
          </p:cNvSpPr>
          <p:nvPr>
            <p:ph sz="half" idx="2"/>
          </p:nvPr>
        </p:nvSpPr>
        <p:spPr>
          <a:xfrm>
            <a:off x="1242779" y="2404425"/>
            <a:ext cx="2881724" cy="2436761"/>
          </a:xfrm>
        </p:spPr>
        <p:txBody>
          <a:bodyPr/>
          <a:lstStyle/>
          <a:p>
            <a:pPr marL="285664" indent="-285664">
              <a:buFont typeface="Arial" panose="020B0604020202020204" pitchFamily="34" charset="0"/>
              <a:buChar char="•"/>
            </a:pPr>
            <a:r>
              <a:rPr lang="en-US"/>
              <a:t>Property Profile</a:t>
            </a:r>
          </a:p>
          <a:p>
            <a:pPr marL="285664" indent="-285664">
              <a:buFont typeface="Arial" panose="020B0604020202020204" pitchFamily="34" charset="0"/>
              <a:buChar char="•"/>
            </a:pPr>
            <a:r>
              <a:rPr lang="en-US"/>
              <a:t>Landlord/Tenants/Occupant Profile</a:t>
            </a:r>
          </a:p>
          <a:p>
            <a:pPr marL="285664" indent="-285664">
              <a:buFont typeface="Arial" panose="020B0604020202020204" pitchFamily="34" charset="0"/>
              <a:buChar char="•"/>
            </a:pPr>
            <a:r>
              <a:rPr lang="en-US"/>
              <a:t>Vendor Profile</a:t>
            </a:r>
          </a:p>
          <a:p>
            <a:pPr marL="285664" indent="-285664">
              <a:buFont typeface="Arial" panose="020B0604020202020204" pitchFamily="34" charset="0"/>
              <a:buChar char="•"/>
            </a:pPr>
            <a:r>
              <a:rPr lang="en-US"/>
              <a:t>Chart of Account</a:t>
            </a:r>
          </a:p>
          <a:p>
            <a:pPr marL="285664" indent="-285664">
              <a:buFont typeface="Arial" panose="020B0604020202020204" pitchFamily="34" charset="0"/>
              <a:buChar char="•"/>
            </a:pPr>
            <a:r>
              <a:rPr lang="en-US"/>
              <a:t>Cost Center</a:t>
            </a:r>
          </a:p>
        </p:txBody>
      </p:sp>
      <p:sp>
        <p:nvSpPr>
          <p:cNvPr id="27" name="Text Placeholder 26">
            <a:extLst>
              <a:ext uri="{FF2B5EF4-FFF2-40B4-BE49-F238E27FC236}">
                <a16:creationId xmlns:a16="http://schemas.microsoft.com/office/drawing/2014/main" id="{423CA90D-0739-56A5-D9CD-C0DA4496A191}"/>
              </a:ext>
            </a:extLst>
          </p:cNvPr>
          <p:cNvSpPr>
            <a:spLocks noGrp="1"/>
          </p:cNvSpPr>
          <p:nvPr>
            <p:ph type="body" sz="quarter" idx="3"/>
          </p:nvPr>
        </p:nvSpPr>
        <p:spPr>
          <a:xfrm>
            <a:off x="4646454" y="1347031"/>
            <a:ext cx="2895917" cy="823697"/>
          </a:xfrm>
        </p:spPr>
        <p:txBody>
          <a:bodyPr/>
          <a:lstStyle/>
          <a:p>
            <a:r>
              <a:rPr lang="en-US" b="1" u="sng"/>
              <a:t>Finance Management</a:t>
            </a:r>
          </a:p>
        </p:txBody>
      </p:sp>
      <p:sp>
        <p:nvSpPr>
          <p:cNvPr id="28" name="Content Placeholder 27">
            <a:extLst>
              <a:ext uri="{FF2B5EF4-FFF2-40B4-BE49-F238E27FC236}">
                <a16:creationId xmlns:a16="http://schemas.microsoft.com/office/drawing/2014/main" id="{9A5BAA30-E4F4-76F6-0AF4-80E3E9FF49B0}"/>
              </a:ext>
            </a:extLst>
          </p:cNvPr>
          <p:cNvSpPr>
            <a:spLocks noGrp="1"/>
          </p:cNvSpPr>
          <p:nvPr>
            <p:ph sz="quarter" idx="4"/>
          </p:nvPr>
        </p:nvSpPr>
        <p:spPr>
          <a:xfrm>
            <a:off x="4646454" y="2404425"/>
            <a:ext cx="2895917" cy="2436761"/>
          </a:xfrm>
        </p:spPr>
        <p:txBody>
          <a:bodyPr>
            <a:normAutofit/>
          </a:bodyPr>
          <a:lstStyle/>
          <a:p>
            <a:pPr marL="285664" indent="-285664">
              <a:buFont typeface="Arial" panose="020B0604020202020204" pitchFamily="34" charset="0"/>
              <a:buChar char="•"/>
            </a:pPr>
            <a:r>
              <a:rPr lang="en-US" dirty="0"/>
              <a:t>Billing &amp; Invoice</a:t>
            </a:r>
          </a:p>
          <a:p>
            <a:pPr marL="285664" indent="-285664">
              <a:buFont typeface="Arial" panose="020B0604020202020204" pitchFamily="34" charset="0"/>
              <a:buChar char="•"/>
            </a:pPr>
            <a:r>
              <a:rPr lang="en-US" b="1" dirty="0">
                <a:solidFill>
                  <a:schemeClr val="accent2"/>
                </a:solidFill>
                <a:highlight>
                  <a:srgbClr val="FFE94E"/>
                </a:highlight>
              </a:rPr>
              <a:t>Sundry Receipt Management*</a:t>
            </a:r>
          </a:p>
          <a:p>
            <a:pPr marL="285664" indent="-285664">
              <a:buFont typeface="Arial" panose="020B0604020202020204" pitchFamily="34" charset="0"/>
              <a:buChar char="•"/>
            </a:pPr>
            <a:r>
              <a:rPr lang="en-US" dirty="0"/>
              <a:t>Debit/Credit Note</a:t>
            </a:r>
          </a:p>
          <a:p>
            <a:pPr marL="285664" indent="-285664">
              <a:buFont typeface="Arial" panose="020B0604020202020204" pitchFamily="34" charset="0"/>
              <a:buChar char="•"/>
            </a:pPr>
            <a:r>
              <a:rPr lang="en-US" dirty="0"/>
              <a:t>Payment collection</a:t>
            </a:r>
          </a:p>
          <a:p>
            <a:pPr marL="285664" indent="-285664">
              <a:buFont typeface="Arial" panose="020B0604020202020204" pitchFamily="34" charset="0"/>
              <a:buChar char="•"/>
            </a:pPr>
            <a:r>
              <a:rPr lang="en-US" dirty="0"/>
              <a:t>Fixed Asset Management</a:t>
            </a:r>
          </a:p>
          <a:p>
            <a:pPr marL="285664" indent="-285664">
              <a:buFont typeface="Arial" panose="020B0604020202020204" pitchFamily="34" charset="0"/>
              <a:buChar char="•"/>
            </a:pPr>
            <a:r>
              <a:rPr lang="en-US" dirty="0"/>
              <a:t>Budgeting</a:t>
            </a:r>
          </a:p>
        </p:txBody>
      </p:sp>
      <p:sp>
        <p:nvSpPr>
          <p:cNvPr id="29" name="Text Placeholder 28">
            <a:extLst>
              <a:ext uri="{FF2B5EF4-FFF2-40B4-BE49-F238E27FC236}">
                <a16:creationId xmlns:a16="http://schemas.microsoft.com/office/drawing/2014/main" id="{B946DAA5-E043-1407-6833-10703832166A}"/>
              </a:ext>
            </a:extLst>
          </p:cNvPr>
          <p:cNvSpPr>
            <a:spLocks noGrp="1"/>
          </p:cNvSpPr>
          <p:nvPr>
            <p:ph type="body" idx="13"/>
          </p:nvPr>
        </p:nvSpPr>
        <p:spPr>
          <a:xfrm>
            <a:off x="8064320" y="1347031"/>
            <a:ext cx="2881724" cy="823697"/>
          </a:xfrm>
        </p:spPr>
        <p:txBody>
          <a:bodyPr/>
          <a:lstStyle/>
          <a:p>
            <a:r>
              <a:rPr lang="en-US" b="1" u="sng"/>
              <a:t>Other functions</a:t>
            </a:r>
          </a:p>
        </p:txBody>
      </p:sp>
      <p:sp>
        <p:nvSpPr>
          <p:cNvPr id="30" name="Content Placeholder 29">
            <a:extLst>
              <a:ext uri="{FF2B5EF4-FFF2-40B4-BE49-F238E27FC236}">
                <a16:creationId xmlns:a16="http://schemas.microsoft.com/office/drawing/2014/main" id="{C51C14A7-F27C-38F7-48A7-CC1FA599A0A4}"/>
              </a:ext>
            </a:extLst>
          </p:cNvPr>
          <p:cNvSpPr>
            <a:spLocks noGrp="1"/>
          </p:cNvSpPr>
          <p:nvPr>
            <p:ph sz="half" idx="14"/>
          </p:nvPr>
        </p:nvSpPr>
        <p:spPr>
          <a:xfrm>
            <a:off x="8064320" y="2404425"/>
            <a:ext cx="2881724" cy="2436760"/>
          </a:xfrm>
        </p:spPr>
        <p:txBody>
          <a:bodyPr>
            <a:normAutofit/>
          </a:bodyPr>
          <a:lstStyle/>
          <a:p>
            <a:pPr marL="285664" indent="-285664">
              <a:buFont typeface="Arial" panose="020B0604020202020204" pitchFamily="34" charset="0"/>
              <a:buChar char="•"/>
            </a:pPr>
            <a:r>
              <a:rPr lang="en-US" dirty="0"/>
              <a:t>Lease Management</a:t>
            </a:r>
          </a:p>
          <a:p>
            <a:pPr marL="285664" indent="-285664">
              <a:buFont typeface="Arial" panose="020B0604020202020204" pitchFamily="34" charset="0"/>
              <a:buChar char="•"/>
            </a:pPr>
            <a:r>
              <a:rPr lang="en-US" b="1" dirty="0">
                <a:solidFill>
                  <a:schemeClr val="accent2"/>
                </a:solidFill>
                <a:highlight>
                  <a:srgbClr val="FFE94E"/>
                </a:highlight>
              </a:rPr>
              <a:t>Vendor on-boarding &amp; performance evaluation*</a:t>
            </a:r>
          </a:p>
          <a:p>
            <a:pPr marL="285664" indent="-285664">
              <a:buFont typeface="Arial" panose="020B0604020202020204" pitchFamily="34" charset="0"/>
              <a:buChar char="•"/>
            </a:pPr>
            <a:r>
              <a:rPr lang="en-US" b="1" dirty="0">
                <a:solidFill>
                  <a:schemeClr val="accent2"/>
                </a:solidFill>
                <a:highlight>
                  <a:srgbClr val="FFE94E"/>
                </a:highlight>
              </a:rPr>
              <a:t>Procurement Management*</a:t>
            </a:r>
          </a:p>
          <a:p>
            <a:pPr marL="285664" indent="-285664">
              <a:buFont typeface="Arial" panose="020B0604020202020204" pitchFamily="34" charset="0"/>
              <a:buChar char="•"/>
            </a:pPr>
            <a:r>
              <a:rPr lang="en-US" b="1" dirty="0">
                <a:solidFill>
                  <a:schemeClr val="accent2"/>
                </a:solidFill>
                <a:highlight>
                  <a:srgbClr val="FFE94E"/>
                </a:highlight>
              </a:rPr>
              <a:t>Inventory Management*</a:t>
            </a:r>
          </a:p>
          <a:p>
            <a:pPr marL="285664" indent="-285664">
              <a:buFont typeface="Arial" panose="020B0604020202020204" pitchFamily="34" charset="0"/>
              <a:buChar char="•"/>
            </a:pPr>
            <a:r>
              <a:rPr lang="en-US" dirty="0"/>
              <a:t>System integration (P3, D365, Payment Channel)</a:t>
            </a:r>
          </a:p>
        </p:txBody>
      </p:sp>
      <p:sp>
        <p:nvSpPr>
          <p:cNvPr id="5" name="Slide Number Placeholder 4">
            <a:extLst>
              <a:ext uri="{FF2B5EF4-FFF2-40B4-BE49-F238E27FC236}">
                <a16:creationId xmlns:a16="http://schemas.microsoft.com/office/drawing/2014/main" id="{90323857-6F13-378D-7978-9E3B68237385}"/>
              </a:ext>
            </a:extLst>
          </p:cNvPr>
          <p:cNvSpPr>
            <a:spLocks noGrp="1"/>
          </p:cNvSpPr>
          <p:nvPr>
            <p:ph type="sldNum" sz="quarter" idx="12"/>
          </p:nvPr>
        </p:nvSpPr>
        <p:spPr/>
        <p:txBody>
          <a:bodyPr/>
          <a:lstStyle/>
          <a:p>
            <a:fld id="{B5CEABB6-07DC-46E8-9B57-56EC44A396E5}" type="slidenum">
              <a:rPr lang="en-US" smtClean="0"/>
              <a:t>19</a:t>
            </a:fld>
            <a:endParaRPr lang="en-US"/>
          </a:p>
        </p:txBody>
      </p:sp>
      <p:graphicFrame>
        <p:nvGraphicFramePr>
          <p:cNvPr id="32" name="Table 31">
            <a:extLst>
              <a:ext uri="{FF2B5EF4-FFF2-40B4-BE49-F238E27FC236}">
                <a16:creationId xmlns:a16="http://schemas.microsoft.com/office/drawing/2014/main" id="{94AD9F38-8DE0-562D-6DA0-ACE8106ABA9B}"/>
              </a:ext>
            </a:extLst>
          </p:cNvPr>
          <p:cNvGraphicFramePr>
            <a:graphicFrameLocks noGrp="1"/>
          </p:cNvGraphicFramePr>
          <p:nvPr/>
        </p:nvGraphicFramePr>
        <p:xfrm>
          <a:off x="1242779" y="4974754"/>
          <a:ext cx="9566746" cy="731496"/>
        </p:xfrm>
        <a:graphic>
          <a:graphicData uri="http://schemas.openxmlformats.org/drawingml/2006/table">
            <a:tbl>
              <a:tblPr firstRow="1" bandRow="1">
                <a:tableStyleId>{7E9639D4-E3E2-4D34-9284-5A2195B3D0D7}</a:tableStyleId>
              </a:tblPr>
              <a:tblGrid>
                <a:gridCol w="2771011">
                  <a:extLst>
                    <a:ext uri="{9D8B030D-6E8A-4147-A177-3AD203B41FA5}">
                      <a16:colId xmlns:a16="http://schemas.microsoft.com/office/drawing/2014/main" val="1510174050"/>
                    </a:ext>
                  </a:extLst>
                </a:gridCol>
                <a:gridCol w="3371914">
                  <a:extLst>
                    <a:ext uri="{9D8B030D-6E8A-4147-A177-3AD203B41FA5}">
                      <a16:colId xmlns:a16="http://schemas.microsoft.com/office/drawing/2014/main" val="739586850"/>
                    </a:ext>
                  </a:extLst>
                </a:gridCol>
                <a:gridCol w="3423821">
                  <a:extLst>
                    <a:ext uri="{9D8B030D-6E8A-4147-A177-3AD203B41FA5}">
                      <a16:colId xmlns:a16="http://schemas.microsoft.com/office/drawing/2014/main" val="658758587"/>
                    </a:ext>
                  </a:extLst>
                </a:gridCol>
              </a:tblGrid>
              <a:tr h="731330">
                <a:tc>
                  <a:txBody>
                    <a:bodyPr/>
                    <a:lstStyle/>
                    <a:p>
                      <a:r>
                        <a:rPr lang="en-US" sz="2000">
                          <a:solidFill>
                            <a:schemeClr val="bg1"/>
                          </a:solidFill>
                        </a:rPr>
                        <a:t>Other general functions:</a:t>
                      </a:r>
                    </a:p>
                  </a:txBody>
                  <a:tcPr marL="91416" marR="91416" marT="45708" marB="45708"/>
                </a:tc>
                <a:tc>
                  <a:txBody>
                    <a:bodyPr/>
                    <a:lstStyle/>
                    <a:p>
                      <a:pPr marL="285750" indent="-285750">
                        <a:buFont typeface="Arial" panose="020B0604020202020204" pitchFamily="34" charset="0"/>
                        <a:buChar char="•"/>
                      </a:pPr>
                      <a:r>
                        <a:rPr lang="en-US" sz="1400" b="0">
                          <a:solidFill>
                            <a:sysClr val="windowText" lastClr="000000"/>
                          </a:solidFill>
                        </a:rPr>
                        <a:t>User/Role management</a:t>
                      </a:r>
                    </a:p>
                    <a:p>
                      <a:pPr marL="285750" indent="-285750">
                        <a:buFont typeface="Arial" panose="020B0604020202020204" pitchFamily="34" charset="0"/>
                        <a:buChar char="•"/>
                      </a:pPr>
                      <a:r>
                        <a:rPr lang="en-US" sz="1400" b="0">
                          <a:solidFill>
                            <a:sysClr val="windowText" lastClr="000000"/>
                          </a:solidFill>
                        </a:rPr>
                        <a:t>Reporting and dashboarding</a:t>
                      </a:r>
                    </a:p>
                    <a:p>
                      <a:pPr marL="285750" indent="-285750">
                        <a:buFont typeface="Arial" panose="020B0604020202020204" pitchFamily="34" charset="0"/>
                        <a:buChar char="•"/>
                      </a:pPr>
                      <a:r>
                        <a:rPr lang="en-US" sz="1400" b="0">
                          <a:solidFill>
                            <a:sysClr val="windowText" lastClr="000000"/>
                          </a:solidFill>
                        </a:rPr>
                        <a:t>Approval workflow</a:t>
                      </a:r>
                    </a:p>
                  </a:txBody>
                  <a:tcPr marL="91416" marR="91416" marT="45708" marB="45708">
                    <a:solidFill>
                      <a:schemeClr val="bg1"/>
                    </a:solidFill>
                  </a:tcPr>
                </a:tc>
                <a:tc>
                  <a:txBody>
                    <a:bodyPr/>
                    <a:lstStyle/>
                    <a:p>
                      <a:pPr marL="285750" indent="-285750">
                        <a:buFont typeface="Arial" panose="020B0604020202020204" pitchFamily="34" charset="0"/>
                        <a:buChar char="•"/>
                      </a:pPr>
                      <a:r>
                        <a:rPr lang="en-US" sz="1400" b="0">
                          <a:solidFill>
                            <a:sysClr val="windowText" lastClr="000000"/>
                          </a:solidFill>
                        </a:rPr>
                        <a:t>AD authentication</a:t>
                      </a:r>
                    </a:p>
                    <a:p>
                      <a:pPr marL="285750" indent="-285750">
                        <a:buFont typeface="Arial" panose="020B0604020202020204" pitchFamily="34" charset="0"/>
                        <a:buChar char="•"/>
                      </a:pPr>
                      <a:r>
                        <a:rPr lang="en-US" sz="1400" b="0">
                          <a:solidFill>
                            <a:sysClr val="windowText" lastClr="000000"/>
                          </a:solidFill>
                        </a:rPr>
                        <a:t>Security setting</a:t>
                      </a:r>
                    </a:p>
                    <a:p>
                      <a:pPr marL="285750" indent="-285750">
                        <a:buFont typeface="Arial" panose="020B0604020202020204" pitchFamily="34" charset="0"/>
                        <a:buChar char="•"/>
                      </a:pPr>
                      <a:r>
                        <a:rPr lang="en-US" sz="1400" b="0">
                          <a:solidFill>
                            <a:sysClr val="windowText" lastClr="000000"/>
                          </a:solidFill>
                        </a:rPr>
                        <a:t>System log and audit trail</a:t>
                      </a:r>
                    </a:p>
                  </a:txBody>
                  <a:tcPr marL="91416" marR="91416" marT="45708" marB="45708">
                    <a:solidFill>
                      <a:schemeClr val="bg1"/>
                    </a:solidFill>
                  </a:tcPr>
                </a:tc>
                <a:extLst>
                  <a:ext uri="{0D108BD9-81ED-4DB2-BD59-A6C34878D82A}">
                    <a16:rowId xmlns:a16="http://schemas.microsoft.com/office/drawing/2014/main" val="573070941"/>
                  </a:ext>
                </a:extLst>
              </a:tr>
            </a:tbl>
          </a:graphicData>
        </a:graphic>
      </p:graphicFrame>
      <p:sp>
        <p:nvSpPr>
          <p:cNvPr id="33" name="TextBox 32">
            <a:extLst>
              <a:ext uri="{FF2B5EF4-FFF2-40B4-BE49-F238E27FC236}">
                <a16:creationId xmlns:a16="http://schemas.microsoft.com/office/drawing/2014/main" id="{03AFB0D6-2FD5-9995-ECA9-53DE948D6685}"/>
              </a:ext>
            </a:extLst>
          </p:cNvPr>
          <p:cNvSpPr txBox="1"/>
          <p:nvPr/>
        </p:nvSpPr>
        <p:spPr>
          <a:xfrm>
            <a:off x="887008" y="5966235"/>
            <a:ext cx="3961207" cy="307697"/>
          </a:xfrm>
          <a:prstGeom prst="rect">
            <a:avLst/>
          </a:prstGeom>
          <a:noFill/>
        </p:spPr>
        <p:txBody>
          <a:bodyPr wrap="none" rtlCol="0">
            <a:spAutoFit/>
          </a:bodyPr>
          <a:lstStyle/>
          <a:p>
            <a:r>
              <a:rPr lang="en-US" sz="1400" b="1">
                <a:solidFill>
                  <a:schemeClr val="accent2"/>
                </a:solidFill>
              </a:rPr>
              <a:t>* New functions added after PwC review</a:t>
            </a:r>
          </a:p>
        </p:txBody>
      </p:sp>
    </p:spTree>
    <p:extLst>
      <p:ext uri="{BB962C8B-B14F-4D97-AF65-F5344CB8AC3E}">
        <p14:creationId xmlns:p14="http://schemas.microsoft.com/office/powerpoint/2010/main" val="14097546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70BE79-4B82-6D03-B9FB-F62F318D56EC}"/>
              </a:ext>
            </a:extLst>
          </p:cNvPr>
          <p:cNvSpPr>
            <a:spLocks noGrp="1"/>
          </p:cNvSpPr>
          <p:nvPr>
            <p:ph type="title"/>
          </p:nvPr>
        </p:nvSpPr>
        <p:spPr/>
        <p:txBody>
          <a:bodyPr/>
          <a:lstStyle/>
          <a:p>
            <a:r>
              <a:rPr lang="en-US" dirty="0"/>
              <a:t>Today's Decision</a:t>
            </a:r>
          </a:p>
        </p:txBody>
      </p:sp>
      <p:sp>
        <p:nvSpPr>
          <p:cNvPr id="4" name="Slide Number Placeholder 3">
            <a:extLst>
              <a:ext uri="{FF2B5EF4-FFF2-40B4-BE49-F238E27FC236}">
                <a16:creationId xmlns:a16="http://schemas.microsoft.com/office/drawing/2014/main" id="{DBC3AD31-08D6-B213-F698-7D9F7834581F}"/>
              </a:ext>
            </a:extLst>
          </p:cNvPr>
          <p:cNvSpPr>
            <a:spLocks noGrp="1"/>
          </p:cNvSpPr>
          <p:nvPr>
            <p:ph type="sldNum" sz="quarter" idx="11"/>
          </p:nvPr>
        </p:nvSpPr>
        <p:spPr/>
        <p:txBody>
          <a:bodyPr/>
          <a:lstStyle/>
          <a:p>
            <a:pPr defTabSz="914126"/>
            <a:fld id="{BB07EAE1-021A-493C-B07F-6FE9E5D11BEB}" type="slidenum">
              <a:rPr lang="en-GB">
                <a:solidFill>
                  <a:srgbClr val="000000"/>
                </a:solidFill>
                <a:latin typeface="Gotham Book"/>
              </a:rPr>
              <a:pPr defTabSz="914126"/>
              <a:t>2</a:t>
            </a:fld>
            <a:endParaRPr lang="en-GB">
              <a:solidFill>
                <a:srgbClr val="000000"/>
              </a:solidFill>
              <a:latin typeface="Gotham Book"/>
            </a:endParaRPr>
          </a:p>
        </p:txBody>
      </p:sp>
      <p:sp>
        <p:nvSpPr>
          <p:cNvPr id="6" name="Text Placeholder 5">
            <a:extLst>
              <a:ext uri="{FF2B5EF4-FFF2-40B4-BE49-F238E27FC236}">
                <a16:creationId xmlns:a16="http://schemas.microsoft.com/office/drawing/2014/main" id="{4C2F0328-4C90-4896-83B2-1EB2EFB6B1A4}"/>
              </a:ext>
            </a:extLst>
          </p:cNvPr>
          <p:cNvSpPr>
            <a:spLocks noGrp="1"/>
          </p:cNvSpPr>
          <p:nvPr>
            <p:ph type="body" sz="quarter" idx="41"/>
          </p:nvPr>
        </p:nvSpPr>
        <p:spPr>
          <a:xfrm>
            <a:off x="1075150" y="1905783"/>
            <a:ext cx="9699581" cy="485873"/>
          </a:xfrm>
        </p:spPr>
        <p:txBody>
          <a:bodyPr/>
          <a:lstStyle/>
          <a:p>
            <a:r>
              <a:rPr lang="en-US" dirty="0">
                <a:solidFill>
                  <a:schemeClr val="tx1"/>
                </a:solidFill>
              </a:rPr>
              <a:t>Team Structure Update</a:t>
            </a:r>
          </a:p>
        </p:txBody>
      </p:sp>
      <p:sp>
        <p:nvSpPr>
          <p:cNvPr id="7" name="Text Placeholder 6">
            <a:extLst>
              <a:ext uri="{FF2B5EF4-FFF2-40B4-BE49-F238E27FC236}">
                <a16:creationId xmlns:a16="http://schemas.microsoft.com/office/drawing/2014/main" id="{7C0D03B7-A736-4161-61D1-91E394944780}"/>
              </a:ext>
            </a:extLst>
          </p:cNvPr>
          <p:cNvSpPr>
            <a:spLocks noGrp="1"/>
          </p:cNvSpPr>
          <p:nvPr>
            <p:ph type="body" sz="quarter" idx="31"/>
          </p:nvPr>
        </p:nvSpPr>
        <p:spPr>
          <a:xfrm>
            <a:off x="589277" y="1905353"/>
            <a:ext cx="485873" cy="486000"/>
          </a:xfrm>
        </p:spPr>
        <p:txBody>
          <a:bodyPr/>
          <a:lstStyle/>
          <a:p>
            <a:r>
              <a:rPr lang="en-US" dirty="0"/>
              <a:t> </a:t>
            </a:r>
          </a:p>
        </p:txBody>
      </p:sp>
      <p:pic>
        <p:nvPicPr>
          <p:cNvPr id="28" name="Picture Placeholder 27" descr="Clipboard outline">
            <a:extLst>
              <a:ext uri="{FF2B5EF4-FFF2-40B4-BE49-F238E27FC236}">
                <a16:creationId xmlns:a16="http://schemas.microsoft.com/office/drawing/2014/main" id="{F29643C1-7E0D-B1D3-3A1C-0EED5ED88C3A}"/>
              </a:ext>
            </a:extLst>
          </p:cNvPr>
          <p:cNvPicPr>
            <a:picLocks noGrp="1" noChangeAspect="1"/>
          </p:cNvPicPr>
          <p:nvPr>
            <p:ph type="pic" sz="quarter" idx="30"/>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p:pic>
      <p:sp>
        <p:nvSpPr>
          <p:cNvPr id="9" name="Text Placeholder 8">
            <a:extLst>
              <a:ext uri="{FF2B5EF4-FFF2-40B4-BE49-F238E27FC236}">
                <a16:creationId xmlns:a16="http://schemas.microsoft.com/office/drawing/2014/main" id="{A8642790-B990-F3C8-5EC3-7AFA5A7A8B4C}"/>
              </a:ext>
            </a:extLst>
          </p:cNvPr>
          <p:cNvSpPr>
            <a:spLocks noGrp="1"/>
          </p:cNvSpPr>
          <p:nvPr>
            <p:ph type="body" sz="quarter" idx="42"/>
          </p:nvPr>
        </p:nvSpPr>
        <p:spPr>
          <a:xfrm>
            <a:off x="1075148" y="2490578"/>
            <a:ext cx="9699582" cy="485873"/>
          </a:xfrm>
        </p:spPr>
        <p:txBody>
          <a:bodyPr/>
          <a:lstStyle/>
          <a:p>
            <a:r>
              <a:rPr lang="en-US" dirty="0">
                <a:solidFill>
                  <a:schemeClr val="tx1"/>
                </a:solidFill>
              </a:rPr>
              <a:t>Evaluation Process(How we selected)</a:t>
            </a:r>
          </a:p>
        </p:txBody>
      </p:sp>
      <p:sp>
        <p:nvSpPr>
          <p:cNvPr id="10" name="Text Placeholder 9">
            <a:extLst>
              <a:ext uri="{FF2B5EF4-FFF2-40B4-BE49-F238E27FC236}">
                <a16:creationId xmlns:a16="http://schemas.microsoft.com/office/drawing/2014/main" id="{26079657-F898-A3CE-12AC-79AE86AC2854}"/>
              </a:ext>
            </a:extLst>
          </p:cNvPr>
          <p:cNvSpPr>
            <a:spLocks noGrp="1"/>
          </p:cNvSpPr>
          <p:nvPr>
            <p:ph type="body" sz="quarter" idx="43"/>
          </p:nvPr>
        </p:nvSpPr>
        <p:spPr/>
        <p:txBody>
          <a:bodyPr/>
          <a:lstStyle/>
          <a:p>
            <a:r>
              <a:rPr lang="en-US" dirty="0"/>
              <a:t> </a:t>
            </a:r>
          </a:p>
        </p:txBody>
      </p:sp>
      <p:pic>
        <p:nvPicPr>
          <p:cNvPr id="30" name="Picture Placeholder 29" descr="Users outline">
            <a:extLst>
              <a:ext uri="{FF2B5EF4-FFF2-40B4-BE49-F238E27FC236}">
                <a16:creationId xmlns:a16="http://schemas.microsoft.com/office/drawing/2014/main" id="{D82ADEC7-FD54-01AD-7B63-2C006D4F1546}"/>
              </a:ext>
            </a:extLst>
          </p:cNvPr>
          <p:cNvPicPr>
            <a:picLocks noGrp="1" noChangeAspect="1"/>
          </p:cNvPicPr>
          <p:nvPr>
            <p:ph type="pic" sz="quarter" idx="44"/>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p:pic>
      <p:sp>
        <p:nvSpPr>
          <p:cNvPr id="15" name="Text Placeholder 14">
            <a:extLst>
              <a:ext uri="{FF2B5EF4-FFF2-40B4-BE49-F238E27FC236}">
                <a16:creationId xmlns:a16="http://schemas.microsoft.com/office/drawing/2014/main" id="{12BBE7AD-AC79-C54A-4940-FEE238CB857B}"/>
              </a:ext>
            </a:extLst>
          </p:cNvPr>
          <p:cNvSpPr>
            <a:spLocks noGrp="1"/>
          </p:cNvSpPr>
          <p:nvPr>
            <p:ph type="body" sz="quarter" idx="48"/>
          </p:nvPr>
        </p:nvSpPr>
        <p:spPr>
          <a:xfrm>
            <a:off x="1075146" y="3075010"/>
            <a:ext cx="9699584" cy="486000"/>
          </a:xfrm>
        </p:spPr>
        <p:txBody>
          <a:bodyPr/>
          <a:lstStyle/>
          <a:p>
            <a:r>
              <a:rPr lang="en-US" dirty="0">
                <a:solidFill>
                  <a:schemeClr val="tx1"/>
                </a:solidFill>
              </a:rPr>
              <a:t>Final Vendor Scorecard – MRI &amp; </a:t>
            </a:r>
            <a:r>
              <a:rPr lang="en-US" dirty="0" err="1">
                <a:solidFill>
                  <a:schemeClr val="tx1"/>
                </a:solidFill>
              </a:rPr>
              <a:t>Kingdee</a:t>
            </a:r>
            <a:r>
              <a:rPr lang="en-US" dirty="0">
                <a:solidFill>
                  <a:schemeClr val="tx1"/>
                </a:solidFill>
              </a:rPr>
              <a:t>(Results)</a:t>
            </a:r>
          </a:p>
        </p:txBody>
      </p:sp>
      <p:sp>
        <p:nvSpPr>
          <p:cNvPr id="16" name="Text Placeholder 15">
            <a:extLst>
              <a:ext uri="{FF2B5EF4-FFF2-40B4-BE49-F238E27FC236}">
                <a16:creationId xmlns:a16="http://schemas.microsoft.com/office/drawing/2014/main" id="{3418DCD9-5631-0D0C-F52E-B8A9C5726CFE}"/>
              </a:ext>
            </a:extLst>
          </p:cNvPr>
          <p:cNvSpPr>
            <a:spLocks noGrp="1"/>
          </p:cNvSpPr>
          <p:nvPr>
            <p:ph type="body" sz="quarter" idx="49"/>
          </p:nvPr>
        </p:nvSpPr>
        <p:spPr>
          <a:xfrm>
            <a:off x="589276" y="3075010"/>
            <a:ext cx="485873" cy="486000"/>
          </a:xfrm>
        </p:spPr>
        <p:txBody>
          <a:bodyPr/>
          <a:lstStyle/>
          <a:p>
            <a:r>
              <a:rPr lang="en-US" dirty="0"/>
              <a:t> </a:t>
            </a:r>
          </a:p>
        </p:txBody>
      </p:sp>
      <p:pic>
        <p:nvPicPr>
          <p:cNvPr id="34" name="Picture Placeholder 33" descr="Monitor outline">
            <a:extLst>
              <a:ext uri="{FF2B5EF4-FFF2-40B4-BE49-F238E27FC236}">
                <a16:creationId xmlns:a16="http://schemas.microsoft.com/office/drawing/2014/main" id="{F603CFFD-CDF0-0258-1066-6C2C9A06BFEC}"/>
              </a:ext>
            </a:extLst>
          </p:cNvPr>
          <p:cNvPicPr>
            <a:picLocks noGrp="1" noChangeAspect="1"/>
          </p:cNvPicPr>
          <p:nvPr>
            <p:ph type="pic" sz="quarter" idx="50"/>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655609" y="3135675"/>
            <a:ext cx="359378" cy="360290"/>
          </a:xfrm>
        </p:spPr>
      </p:pic>
      <p:sp>
        <p:nvSpPr>
          <p:cNvPr id="18" name="Text Placeholder 17">
            <a:extLst>
              <a:ext uri="{FF2B5EF4-FFF2-40B4-BE49-F238E27FC236}">
                <a16:creationId xmlns:a16="http://schemas.microsoft.com/office/drawing/2014/main" id="{860E549F-AA7E-14F7-E7CB-A850D99BEC2B}"/>
              </a:ext>
            </a:extLst>
          </p:cNvPr>
          <p:cNvSpPr>
            <a:spLocks noGrp="1"/>
          </p:cNvSpPr>
          <p:nvPr>
            <p:ph type="body" sz="quarter" idx="51"/>
          </p:nvPr>
        </p:nvSpPr>
        <p:spPr>
          <a:xfrm>
            <a:off x="1075145" y="3659957"/>
            <a:ext cx="9699585" cy="486000"/>
          </a:xfrm>
        </p:spPr>
        <p:txBody>
          <a:bodyPr/>
          <a:lstStyle/>
          <a:p>
            <a:r>
              <a:rPr lang="en-US" dirty="0">
                <a:solidFill>
                  <a:schemeClr val="tx1"/>
                </a:solidFill>
              </a:rPr>
              <a:t>Future Roll-out plan</a:t>
            </a:r>
          </a:p>
        </p:txBody>
      </p:sp>
      <p:sp>
        <p:nvSpPr>
          <p:cNvPr id="19" name="Text Placeholder 18">
            <a:extLst>
              <a:ext uri="{FF2B5EF4-FFF2-40B4-BE49-F238E27FC236}">
                <a16:creationId xmlns:a16="http://schemas.microsoft.com/office/drawing/2014/main" id="{DAFB7805-2729-2E59-4979-9517996FD91B}"/>
              </a:ext>
            </a:extLst>
          </p:cNvPr>
          <p:cNvSpPr>
            <a:spLocks noGrp="1"/>
          </p:cNvSpPr>
          <p:nvPr>
            <p:ph type="body" sz="quarter" idx="52"/>
          </p:nvPr>
        </p:nvSpPr>
        <p:spPr>
          <a:xfrm>
            <a:off x="589276" y="3659957"/>
            <a:ext cx="485873" cy="486000"/>
          </a:xfrm>
        </p:spPr>
        <p:txBody>
          <a:bodyPr/>
          <a:lstStyle/>
          <a:p>
            <a:r>
              <a:rPr lang="en-US"/>
              <a:t> </a:t>
            </a:r>
          </a:p>
        </p:txBody>
      </p:sp>
      <p:pic>
        <p:nvPicPr>
          <p:cNvPr id="36" name="Picture Placeholder 35" descr="Teacher outline">
            <a:extLst>
              <a:ext uri="{FF2B5EF4-FFF2-40B4-BE49-F238E27FC236}">
                <a16:creationId xmlns:a16="http://schemas.microsoft.com/office/drawing/2014/main" id="{7FF313F1-F217-5DC6-3972-C25248C89A1C}"/>
              </a:ext>
            </a:extLst>
          </p:cNvPr>
          <p:cNvPicPr>
            <a:picLocks noGrp="1" noChangeAspect="1"/>
          </p:cNvPicPr>
          <p:nvPr>
            <p:ph type="pic" sz="quarter" idx="53"/>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655609" y="3720622"/>
            <a:ext cx="359378" cy="360290"/>
          </a:xfrm>
        </p:spPr>
      </p:pic>
    </p:spTree>
    <p:custDataLst>
      <p:tags r:id="rId1"/>
    </p:custDataLst>
    <p:extLst>
      <p:ext uri="{BB962C8B-B14F-4D97-AF65-F5344CB8AC3E}">
        <p14:creationId xmlns:p14="http://schemas.microsoft.com/office/powerpoint/2010/main" val="1125500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DA576C03-051A-F132-0C52-E80B7CBE0F96}"/>
              </a:ext>
            </a:extLst>
          </p:cNvPr>
          <p:cNvSpPr>
            <a:spLocks noGrp="1"/>
          </p:cNvSpPr>
          <p:nvPr>
            <p:ph type="dt" sz="half" idx="10"/>
          </p:nvPr>
        </p:nvSpPr>
        <p:spPr/>
        <p:txBody>
          <a:bodyPr/>
          <a:lstStyle/>
          <a:p>
            <a:r>
              <a:rPr lang="en-US"/>
              <a:t>20XX</a:t>
            </a:r>
          </a:p>
        </p:txBody>
      </p:sp>
      <p:sp>
        <p:nvSpPr>
          <p:cNvPr id="4" name="Footer Placeholder 3">
            <a:extLst>
              <a:ext uri="{FF2B5EF4-FFF2-40B4-BE49-F238E27FC236}">
                <a16:creationId xmlns:a16="http://schemas.microsoft.com/office/drawing/2014/main" id="{74F4357E-A958-02FE-4FE4-577FA69B3468}"/>
              </a:ext>
            </a:extLst>
          </p:cNvPr>
          <p:cNvSpPr>
            <a:spLocks noGrp="1"/>
          </p:cNvSpPr>
          <p:nvPr>
            <p:ph type="ftr" sz="quarter" idx="11"/>
          </p:nvPr>
        </p:nvSpPr>
        <p:spPr/>
        <p:txBody>
          <a:bodyPr/>
          <a:lstStyle/>
          <a:p>
            <a:r>
              <a:rPr lang="en-US"/>
              <a:t>Pitch Deck</a:t>
            </a:r>
          </a:p>
        </p:txBody>
      </p:sp>
      <p:sp>
        <p:nvSpPr>
          <p:cNvPr id="5" name="Slide Number Placeholder 4">
            <a:extLst>
              <a:ext uri="{FF2B5EF4-FFF2-40B4-BE49-F238E27FC236}">
                <a16:creationId xmlns:a16="http://schemas.microsoft.com/office/drawing/2014/main" id="{9FC0764B-50B5-9561-27C1-17E1EEC83CA8}"/>
              </a:ext>
            </a:extLst>
          </p:cNvPr>
          <p:cNvSpPr>
            <a:spLocks noGrp="1"/>
          </p:cNvSpPr>
          <p:nvPr>
            <p:ph type="sldNum" sz="quarter" idx="12"/>
          </p:nvPr>
        </p:nvSpPr>
        <p:spPr/>
        <p:txBody>
          <a:bodyPr/>
          <a:lstStyle/>
          <a:p>
            <a:fld id="{B5CEABB6-07DC-46E8-9B57-56EC44A396E5}" type="slidenum">
              <a:rPr lang="en-US" smtClean="0"/>
              <a:t>20</a:t>
            </a:fld>
            <a:endParaRPr lang="en-US"/>
          </a:p>
        </p:txBody>
      </p:sp>
      <p:pic>
        <p:nvPicPr>
          <p:cNvPr id="14" name="Picture 13">
            <a:extLst>
              <a:ext uri="{FF2B5EF4-FFF2-40B4-BE49-F238E27FC236}">
                <a16:creationId xmlns:a16="http://schemas.microsoft.com/office/drawing/2014/main" id="{0A85C6CF-7FB4-C663-C8A6-BA53674FE839}"/>
              </a:ext>
            </a:extLst>
          </p:cNvPr>
          <p:cNvPicPr>
            <a:picLocks noChangeAspect="1"/>
          </p:cNvPicPr>
          <p:nvPr/>
        </p:nvPicPr>
        <p:blipFill>
          <a:blip r:embed="rId2"/>
          <a:stretch>
            <a:fillRect/>
          </a:stretch>
        </p:blipFill>
        <p:spPr>
          <a:xfrm>
            <a:off x="382455" y="257616"/>
            <a:ext cx="11423914" cy="6342769"/>
          </a:xfrm>
          <a:prstGeom prst="rect">
            <a:avLst/>
          </a:prstGeom>
        </p:spPr>
      </p:pic>
    </p:spTree>
    <p:extLst>
      <p:ext uri="{BB962C8B-B14F-4D97-AF65-F5344CB8AC3E}">
        <p14:creationId xmlns:p14="http://schemas.microsoft.com/office/powerpoint/2010/main" val="7176097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A6101BBA-3EA5-4BCB-0770-32C9825138A9}"/>
              </a:ext>
            </a:extLst>
          </p:cNvPr>
          <p:cNvSpPr>
            <a:spLocks noGrp="1"/>
          </p:cNvSpPr>
          <p:nvPr>
            <p:ph type="dt" sz="half" idx="10"/>
          </p:nvPr>
        </p:nvSpPr>
        <p:spPr/>
        <p:txBody>
          <a:bodyPr/>
          <a:lstStyle/>
          <a:p>
            <a:fld id="{B45123AD-B9BD-4CBB-8173-BB5395DE50E9}" type="datetime1">
              <a:rPr lang="en-US" smtClean="0"/>
              <a:t>10/23/2025</a:t>
            </a:fld>
            <a:endParaRPr lang="en-US"/>
          </a:p>
        </p:txBody>
      </p:sp>
      <p:sp>
        <p:nvSpPr>
          <p:cNvPr id="5" name="Footer Placeholder 4">
            <a:extLst>
              <a:ext uri="{FF2B5EF4-FFF2-40B4-BE49-F238E27FC236}">
                <a16:creationId xmlns:a16="http://schemas.microsoft.com/office/drawing/2014/main" id="{A547E9AB-CFA0-1408-0C8A-1EBB9953B95A}"/>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42EB74AF-0C2B-B10D-8E64-4D9C20DFA8BA}"/>
              </a:ext>
            </a:extLst>
          </p:cNvPr>
          <p:cNvSpPr>
            <a:spLocks noGrp="1"/>
          </p:cNvSpPr>
          <p:nvPr>
            <p:ph type="sldNum" sz="quarter" idx="12"/>
          </p:nvPr>
        </p:nvSpPr>
        <p:spPr/>
        <p:txBody>
          <a:bodyPr/>
          <a:lstStyle/>
          <a:p>
            <a:fld id="{CC057153-B650-4DEB-B370-79DDCFDCE934}" type="slidenum">
              <a:rPr lang="en-US" smtClean="0"/>
              <a:t>21</a:t>
            </a:fld>
            <a:endParaRPr lang="en-US"/>
          </a:p>
        </p:txBody>
      </p:sp>
      <p:pic>
        <p:nvPicPr>
          <p:cNvPr id="8" name="Picture 7">
            <a:extLst>
              <a:ext uri="{FF2B5EF4-FFF2-40B4-BE49-F238E27FC236}">
                <a16:creationId xmlns:a16="http://schemas.microsoft.com/office/drawing/2014/main" id="{608AC9A9-30C6-7930-9F5B-8F47B011EA2E}"/>
              </a:ext>
            </a:extLst>
          </p:cNvPr>
          <p:cNvPicPr>
            <a:picLocks noChangeAspect="1"/>
          </p:cNvPicPr>
          <p:nvPr/>
        </p:nvPicPr>
        <p:blipFill>
          <a:blip r:embed="rId2"/>
          <a:stretch>
            <a:fillRect/>
          </a:stretch>
        </p:blipFill>
        <p:spPr>
          <a:xfrm>
            <a:off x="0" y="12435"/>
            <a:ext cx="12188825" cy="6833129"/>
          </a:xfrm>
          <a:prstGeom prst="rect">
            <a:avLst/>
          </a:prstGeom>
        </p:spPr>
      </p:pic>
    </p:spTree>
    <p:extLst>
      <p:ext uri="{BB962C8B-B14F-4D97-AF65-F5344CB8AC3E}">
        <p14:creationId xmlns:p14="http://schemas.microsoft.com/office/powerpoint/2010/main" val="33444557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FF0E99-40DD-6F4D-BBB1-F4F85557660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290FEF0-D873-0D28-CD64-45751C93A14F}"/>
              </a:ext>
            </a:extLst>
          </p:cNvPr>
          <p:cNvSpPr>
            <a:spLocks noGrp="1"/>
          </p:cNvSpPr>
          <p:nvPr>
            <p:ph idx="1"/>
          </p:nvPr>
        </p:nvSpPr>
        <p:spPr/>
        <p:txBody>
          <a:bodyPr/>
          <a:lstStyle/>
          <a:p>
            <a:endParaRPr lang="en-US"/>
          </a:p>
        </p:txBody>
      </p:sp>
      <p:sp>
        <p:nvSpPr>
          <p:cNvPr id="4" name="Date Placeholder 3">
            <a:extLst>
              <a:ext uri="{FF2B5EF4-FFF2-40B4-BE49-F238E27FC236}">
                <a16:creationId xmlns:a16="http://schemas.microsoft.com/office/drawing/2014/main" id="{55D8CCAF-A733-A121-2B69-B7051E750906}"/>
              </a:ext>
            </a:extLst>
          </p:cNvPr>
          <p:cNvSpPr>
            <a:spLocks noGrp="1"/>
          </p:cNvSpPr>
          <p:nvPr>
            <p:ph type="dt" sz="half" idx="10"/>
          </p:nvPr>
        </p:nvSpPr>
        <p:spPr/>
        <p:txBody>
          <a:bodyPr/>
          <a:lstStyle/>
          <a:p>
            <a:fld id="{F4C76D48-BBF3-4410-B19F-8BDD19BF3E2C}" type="datetime1">
              <a:rPr lang="en-US" smtClean="0"/>
              <a:t>10/23/2025</a:t>
            </a:fld>
            <a:endParaRPr lang="en-US" dirty="0"/>
          </a:p>
        </p:txBody>
      </p:sp>
      <p:sp>
        <p:nvSpPr>
          <p:cNvPr id="5" name="Footer Placeholder 4">
            <a:extLst>
              <a:ext uri="{FF2B5EF4-FFF2-40B4-BE49-F238E27FC236}">
                <a16:creationId xmlns:a16="http://schemas.microsoft.com/office/drawing/2014/main" id="{D2A9F9D6-13AA-8C43-57B2-1B5E381EFF53}"/>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E28CA46C-1BBB-C841-0A4F-623D13BA5945}"/>
              </a:ext>
            </a:extLst>
          </p:cNvPr>
          <p:cNvSpPr>
            <a:spLocks noGrp="1"/>
          </p:cNvSpPr>
          <p:nvPr>
            <p:ph type="sldNum" sz="quarter" idx="12"/>
          </p:nvPr>
        </p:nvSpPr>
        <p:spPr/>
        <p:txBody>
          <a:bodyPr/>
          <a:lstStyle/>
          <a:p>
            <a:fld id="{CC057153-B650-4DEB-B370-79DDCFDCE934}" type="slidenum">
              <a:rPr lang="en-US" smtClean="0"/>
              <a:t>22</a:t>
            </a:fld>
            <a:endParaRPr lang="en-US" dirty="0"/>
          </a:p>
        </p:txBody>
      </p:sp>
      <p:pic>
        <p:nvPicPr>
          <p:cNvPr id="8" name="Picture 7">
            <a:extLst>
              <a:ext uri="{FF2B5EF4-FFF2-40B4-BE49-F238E27FC236}">
                <a16:creationId xmlns:a16="http://schemas.microsoft.com/office/drawing/2014/main" id="{F289BF40-1B44-E4BC-27FF-690FCB6867BD}"/>
              </a:ext>
            </a:extLst>
          </p:cNvPr>
          <p:cNvPicPr>
            <a:picLocks noChangeAspect="1"/>
          </p:cNvPicPr>
          <p:nvPr/>
        </p:nvPicPr>
        <p:blipFill>
          <a:blip r:embed="rId2"/>
          <a:stretch>
            <a:fillRect/>
          </a:stretch>
        </p:blipFill>
        <p:spPr>
          <a:xfrm>
            <a:off x="254970" y="90982"/>
            <a:ext cx="11678884" cy="6390596"/>
          </a:xfrm>
          <a:prstGeom prst="rect">
            <a:avLst/>
          </a:prstGeom>
        </p:spPr>
      </p:pic>
    </p:spTree>
    <p:extLst>
      <p:ext uri="{BB962C8B-B14F-4D97-AF65-F5344CB8AC3E}">
        <p14:creationId xmlns:p14="http://schemas.microsoft.com/office/powerpoint/2010/main" val="24306793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180219-2979-1C68-7EC4-8303739A066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E5228AF-74C7-5AD7-903C-DBAD1E49CCB0}"/>
              </a:ext>
            </a:extLst>
          </p:cNvPr>
          <p:cNvSpPr>
            <a:spLocks noGrp="1"/>
          </p:cNvSpPr>
          <p:nvPr>
            <p:ph type="title"/>
          </p:nvPr>
        </p:nvSpPr>
        <p:spPr/>
        <p:txBody>
          <a:bodyPr/>
          <a:lstStyle/>
          <a:p>
            <a:r>
              <a:rPr lang="en-US" dirty="0"/>
              <a:t>MRI Support Model</a:t>
            </a:r>
          </a:p>
        </p:txBody>
      </p:sp>
      <p:sp>
        <p:nvSpPr>
          <p:cNvPr id="4" name="Footer Placeholder 3">
            <a:extLst>
              <a:ext uri="{FF2B5EF4-FFF2-40B4-BE49-F238E27FC236}">
                <a16:creationId xmlns:a16="http://schemas.microsoft.com/office/drawing/2014/main" id="{88E1F010-D063-37E4-A655-B13B382FC5B1}"/>
              </a:ext>
            </a:extLst>
          </p:cNvPr>
          <p:cNvSpPr>
            <a:spLocks noGrp="1"/>
          </p:cNvSpPr>
          <p:nvPr>
            <p:ph type="ftr" sz="quarter" idx="11"/>
          </p:nvPr>
        </p:nvSpPr>
        <p:spPr/>
        <p:txBody>
          <a:bodyPr/>
          <a:lstStyle/>
          <a:p>
            <a:r>
              <a:rPr lang="en-US"/>
              <a:t>
              </a:t>
            </a:r>
          </a:p>
        </p:txBody>
      </p:sp>
      <p:sp>
        <p:nvSpPr>
          <p:cNvPr id="5" name="Slide Number Placeholder 4">
            <a:extLst>
              <a:ext uri="{FF2B5EF4-FFF2-40B4-BE49-F238E27FC236}">
                <a16:creationId xmlns:a16="http://schemas.microsoft.com/office/drawing/2014/main" id="{8AEACEF7-0FDE-621E-BB24-D2383EEB64DD}"/>
              </a:ext>
            </a:extLst>
          </p:cNvPr>
          <p:cNvSpPr>
            <a:spLocks noGrp="1"/>
          </p:cNvSpPr>
          <p:nvPr>
            <p:ph type="sldNum" sz="quarter" idx="12"/>
          </p:nvPr>
        </p:nvSpPr>
        <p:spPr/>
        <p:txBody>
          <a:bodyPr/>
          <a:lstStyle/>
          <a:p>
            <a:fld id="{CC057153-B650-4DEB-B370-79DDCFDCE934}" type="slidenum">
              <a:rPr lang="en-US" smtClean="0"/>
              <a:t>23</a:t>
            </a:fld>
            <a:endParaRPr lang="en-US"/>
          </a:p>
        </p:txBody>
      </p:sp>
      <p:pic>
        <p:nvPicPr>
          <p:cNvPr id="7" name="Picture 6">
            <a:extLst>
              <a:ext uri="{FF2B5EF4-FFF2-40B4-BE49-F238E27FC236}">
                <a16:creationId xmlns:a16="http://schemas.microsoft.com/office/drawing/2014/main" id="{FE97F4CB-FF43-6065-9E75-635E92FBCBEA}"/>
              </a:ext>
            </a:extLst>
          </p:cNvPr>
          <p:cNvPicPr>
            <a:picLocks noChangeAspect="1"/>
          </p:cNvPicPr>
          <p:nvPr/>
        </p:nvPicPr>
        <p:blipFill>
          <a:blip r:embed="rId3"/>
          <a:stretch>
            <a:fillRect/>
          </a:stretch>
        </p:blipFill>
        <p:spPr>
          <a:xfrm>
            <a:off x="0" y="1305358"/>
            <a:ext cx="12188825" cy="4744589"/>
          </a:xfrm>
          <a:prstGeom prst="rect">
            <a:avLst/>
          </a:prstGeom>
        </p:spPr>
      </p:pic>
    </p:spTree>
    <p:extLst>
      <p:ext uri="{BB962C8B-B14F-4D97-AF65-F5344CB8AC3E}">
        <p14:creationId xmlns:p14="http://schemas.microsoft.com/office/powerpoint/2010/main" val="8314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99AEE3-0D53-5354-312A-D6ABA013F2A7}"/>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C9106671-1618-00D2-B2A0-E849571B4501}"/>
              </a:ext>
            </a:extLst>
          </p:cNvPr>
          <p:cNvSpPr>
            <a:spLocks noGrp="1"/>
          </p:cNvSpPr>
          <p:nvPr>
            <p:ph type="body" sz="quarter" idx="13"/>
          </p:nvPr>
        </p:nvSpPr>
        <p:spPr/>
        <p:txBody>
          <a:bodyPr/>
          <a:lstStyle/>
          <a:p>
            <a:endParaRPr lang="en-GB"/>
          </a:p>
        </p:txBody>
      </p:sp>
      <p:sp>
        <p:nvSpPr>
          <p:cNvPr id="3" name="Footer Placeholder 2">
            <a:extLst>
              <a:ext uri="{FF2B5EF4-FFF2-40B4-BE49-F238E27FC236}">
                <a16:creationId xmlns:a16="http://schemas.microsoft.com/office/drawing/2014/main" id="{8CB53AA9-277C-DDCC-3382-3CBA1DA2BCBE}"/>
              </a:ext>
            </a:extLst>
          </p:cNvPr>
          <p:cNvSpPr>
            <a:spLocks noGrp="1"/>
          </p:cNvSpPr>
          <p:nvPr>
            <p:ph type="ftr" sz="quarter" idx="31"/>
          </p:nvPr>
        </p:nvSpPr>
        <p:spPr/>
        <p:txBody>
          <a:bodyPr/>
          <a:lstStyle/>
          <a:p>
            <a:pPr>
              <a:lnSpc>
                <a:spcPct val="120000"/>
              </a:lnSpc>
              <a:spcAft>
                <a:spcPts val="1000"/>
              </a:spcAft>
            </a:pPr>
            <a:r>
              <a:rPr lang="en-GB"/>
              <a:t>Footer</a:t>
            </a:r>
            <a:endParaRPr lang="en-GB" dirty="0"/>
          </a:p>
        </p:txBody>
      </p:sp>
      <p:sp>
        <p:nvSpPr>
          <p:cNvPr id="4" name="Slide Number Placeholder 3">
            <a:extLst>
              <a:ext uri="{FF2B5EF4-FFF2-40B4-BE49-F238E27FC236}">
                <a16:creationId xmlns:a16="http://schemas.microsoft.com/office/drawing/2014/main" id="{276E5251-60F2-AD07-819D-06597D6E3C3F}"/>
              </a:ext>
            </a:extLst>
          </p:cNvPr>
          <p:cNvSpPr>
            <a:spLocks noGrp="1"/>
          </p:cNvSpPr>
          <p:nvPr>
            <p:ph type="sldNum" sz="quarter" idx="32"/>
          </p:nvPr>
        </p:nvSpPr>
        <p:spPr/>
        <p:txBody>
          <a:bodyPr/>
          <a:lstStyle/>
          <a:p>
            <a:fld id="{BB07EAE1-021A-493C-B07F-6FE9E5D11BEB}" type="slidenum">
              <a:rPr lang="en-GB" smtClean="0"/>
              <a:pPr/>
              <a:t>24</a:t>
            </a:fld>
            <a:endParaRPr lang="en-GB" dirty="0"/>
          </a:p>
        </p:txBody>
      </p:sp>
      <p:sp>
        <p:nvSpPr>
          <p:cNvPr id="5" name="Title 4">
            <a:extLst>
              <a:ext uri="{FF2B5EF4-FFF2-40B4-BE49-F238E27FC236}">
                <a16:creationId xmlns:a16="http://schemas.microsoft.com/office/drawing/2014/main" id="{A6CA2B28-F8ED-47D0-AAD0-EF9D1792000D}"/>
              </a:ext>
            </a:extLst>
          </p:cNvPr>
          <p:cNvSpPr>
            <a:spLocks noGrp="1"/>
          </p:cNvSpPr>
          <p:nvPr>
            <p:ph type="title"/>
          </p:nvPr>
        </p:nvSpPr>
        <p:spPr/>
        <p:txBody>
          <a:bodyPr/>
          <a:lstStyle/>
          <a:p>
            <a:r>
              <a:rPr lang="en-US" dirty="0"/>
              <a:t>Project Governance Structure</a:t>
            </a:r>
            <a:br>
              <a:rPr lang="en-GB" dirty="0"/>
            </a:br>
            <a:r>
              <a:rPr lang="en-US" dirty="0">
                <a:highlight>
                  <a:srgbClr val="FFDF00"/>
                </a:highlight>
                <a:latin typeface="Gotham Medium" pitchFamily="50" charset="0"/>
              </a:rPr>
              <a:t>Cross-functional team ensuring successful delivery</a:t>
            </a:r>
            <a:endParaRPr lang="en-GB" b="1" dirty="0"/>
          </a:p>
        </p:txBody>
      </p:sp>
      <p:grpSp>
        <p:nvGrpSpPr>
          <p:cNvPr id="6" name="Group 5">
            <a:extLst>
              <a:ext uri="{FF2B5EF4-FFF2-40B4-BE49-F238E27FC236}">
                <a16:creationId xmlns:a16="http://schemas.microsoft.com/office/drawing/2014/main" id="{C3FB00DB-7CC5-DC77-4D87-738948091A62}"/>
              </a:ext>
            </a:extLst>
          </p:cNvPr>
          <p:cNvGrpSpPr/>
          <p:nvPr/>
        </p:nvGrpSpPr>
        <p:grpSpPr>
          <a:xfrm>
            <a:off x="812632" y="1095922"/>
            <a:ext cx="10839606" cy="5794248"/>
            <a:chOff x="239724" y="306248"/>
            <a:chExt cx="11875229" cy="6644278"/>
          </a:xfrm>
        </p:grpSpPr>
        <p:sp>
          <p:nvSpPr>
            <p:cNvPr id="7" name="Rectangle: Rounded Corners 6">
              <a:extLst>
                <a:ext uri="{FF2B5EF4-FFF2-40B4-BE49-F238E27FC236}">
                  <a16:creationId xmlns:a16="http://schemas.microsoft.com/office/drawing/2014/main" id="{FCCDBD07-2EFA-4436-7B6F-9897227E33A8}"/>
                </a:ext>
              </a:extLst>
            </p:cNvPr>
            <p:cNvSpPr/>
            <p:nvPr/>
          </p:nvSpPr>
          <p:spPr>
            <a:xfrm>
              <a:off x="239724" y="4968305"/>
              <a:ext cx="4531054" cy="1842141"/>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4126"/>
              <a:endParaRPr lang="en-HK" sz="1200">
                <a:solidFill>
                  <a:prstClr val="white"/>
                </a:solidFill>
                <a:latin typeface="Aptos Display" panose="020B0004020202020204" pitchFamily="34" charset="0"/>
              </a:endParaRPr>
            </a:p>
          </p:txBody>
        </p:sp>
        <p:sp>
          <p:nvSpPr>
            <p:cNvPr id="8" name="Rectangle: Rounded Corners 7">
              <a:extLst>
                <a:ext uri="{FF2B5EF4-FFF2-40B4-BE49-F238E27FC236}">
                  <a16:creationId xmlns:a16="http://schemas.microsoft.com/office/drawing/2014/main" id="{3606CE3E-864D-0AD8-CB4C-C0B9F46CE00B}"/>
                </a:ext>
              </a:extLst>
            </p:cNvPr>
            <p:cNvSpPr/>
            <p:nvPr/>
          </p:nvSpPr>
          <p:spPr>
            <a:xfrm>
              <a:off x="4770514" y="4973248"/>
              <a:ext cx="7344439" cy="1842141"/>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4126"/>
              <a:endParaRPr lang="en-HK" sz="1200">
                <a:solidFill>
                  <a:prstClr val="white"/>
                </a:solidFill>
                <a:latin typeface="Aptos Display" panose="020B0004020202020204" pitchFamily="34" charset="0"/>
              </a:endParaRPr>
            </a:p>
          </p:txBody>
        </p:sp>
        <p:sp>
          <p:nvSpPr>
            <p:cNvPr id="9" name="Rectangle 8">
              <a:extLst>
                <a:ext uri="{FF2B5EF4-FFF2-40B4-BE49-F238E27FC236}">
                  <a16:creationId xmlns:a16="http://schemas.microsoft.com/office/drawing/2014/main" id="{D69A5C6F-598A-B7B0-28B1-6DE9DF125FEF}"/>
                </a:ext>
              </a:extLst>
            </p:cNvPr>
            <p:cNvSpPr/>
            <p:nvPr/>
          </p:nvSpPr>
          <p:spPr>
            <a:xfrm>
              <a:off x="3818530" y="306248"/>
              <a:ext cx="4494629" cy="29519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4126"/>
              <a:r>
                <a:rPr lang="en-HK" sz="1200" b="1" dirty="0">
                  <a:solidFill>
                    <a:prstClr val="black"/>
                  </a:solidFill>
                  <a:latin typeface="Aptos Display" panose="020B0004020202020204" pitchFamily="34" charset="0"/>
                </a:rPr>
                <a:t>Executive Sponsors</a:t>
              </a:r>
            </a:p>
          </p:txBody>
        </p:sp>
        <p:sp>
          <p:nvSpPr>
            <p:cNvPr id="10" name="TextBox 9">
              <a:extLst>
                <a:ext uri="{FF2B5EF4-FFF2-40B4-BE49-F238E27FC236}">
                  <a16:creationId xmlns:a16="http://schemas.microsoft.com/office/drawing/2014/main" id="{F615B549-D429-FA68-4DC6-1C994A47D00B}"/>
                </a:ext>
              </a:extLst>
            </p:cNvPr>
            <p:cNvSpPr txBox="1"/>
            <p:nvPr/>
          </p:nvSpPr>
          <p:spPr>
            <a:xfrm>
              <a:off x="3818530" y="601446"/>
              <a:ext cx="1685486" cy="670563"/>
            </a:xfrm>
            <a:prstGeom prst="rect">
              <a:avLst/>
            </a:prstGeom>
            <a:noFill/>
            <a:ln w="31750">
              <a:noFill/>
            </a:ln>
          </p:spPr>
          <p:txBody>
            <a:bodyPr wrap="square" rtlCol="0">
              <a:spAutoFit/>
            </a:bodyPr>
            <a:lstStyle/>
            <a:p>
              <a:pPr algn="ctr" defTabSz="914126">
                <a:defRPr/>
              </a:pPr>
              <a:r>
                <a:rPr lang="de-DE" sz="1400" kern="0" dirty="0">
                  <a:solidFill>
                    <a:prstClr val="black"/>
                  </a:solidFill>
                  <a:latin typeface="Aptos Display" panose="020B0004020202020204" pitchFamily="34" charset="0"/>
                  <a:cs typeface="Arial" panose="020B0604020202020204" pitchFamily="34" charset="0"/>
                </a:rPr>
                <a:t>Raymond Lee</a:t>
              </a:r>
              <a:br>
                <a:rPr lang="de-DE" sz="1000" kern="0" dirty="0">
                  <a:solidFill>
                    <a:prstClr val="black"/>
                  </a:solidFill>
                  <a:latin typeface="Aptos Display" panose="020B0004020202020204" pitchFamily="34" charset="0"/>
                  <a:cs typeface="Arial" panose="020B0604020202020204" pitchFamily="34" charset="0"/>
                </a:rPr>
              </a:br>
              <a:r>
                <a:rPr lang="de-DE" sz="900" i="1" kern="0" dirty="0">
                  <a:solidFill>
                    <a:prstClr val="black"/>
                  </a:solidFill>
                  <a:latin typeface="Aptos Display" panose="020B0004020202020204" pitchFamily="34" charset="0"/>
                  <a:cs typeface="Arial" panose="020B0604020202020204" pitchFamily="34" charset="0"/>
                </a:rPr>
                <a:t>Chief Executive Officer</a:t>
              </a:r>
            </a:p>
            <a:p>
              <a:pPr algn="ctr" defTabSz="914126">
                <a:defRPr/>
              </a:pPr>
              <a:r>
                <a:rPr lang="de-DE" sz="900" i="1" kern="0" dirty="0">
                  <a:solidFill>
                    <a:prstClr val="black"/>
                  </a:solidFill>
                  <a:latin typeface="Aptos Display" panose="020B0004020202020204" pitchFamily="34" charset="0"/>
                  <a:cs typeface="Arial" panose="020B0604020202020204" pitchFamily="34" charset="0"/>
                </a:rPr>
                <a:t>(Greater China)</a:t>
              </a:r>
            </a:p>
          </p:txBody>
        </p:sp>
        <p:sp>
          <p:nvSpPr>
            <p:cNvPr id="11" name="TextBox 10">
              <a:extLst>
                <a:ext uri="{FF2B5EF4-FFF2-40B4-BE49-F238E27FC236}">
                  <a16:creationId xmlns:a16="http://schemas.microsoft.com/office/drawing/2014/main" id="{8E20F458-1975-2906-C6C1-5E7B98529AB7}"/>
                </a:ext>
              </a:extLst>
            </p:cNvPr>
            <p:cNvSpPr txBox="1"/>
            <p:nvPr/>
          </p:nvSpPr>
          <p:spPr>
            <a:xfrm>
              <a:off x="6627674" y="601446"/>
              <a:ext cx="1685486" cy="652917"/>
            </a:xfrm>
            <a:prstGeom prst="rect">
              <a:avLst/>
            </a:prstGeom>
            <a:noFill/>
            <a:ln w="31750">
              <a:noFill/>
            </a:ln>
          </p:spPr>
          <p:txBody>
            <a:bodyPr wrap="square" rtlCol="0">
              <a:spAutoFit/>
            </a:bodyPr>
            <a:lstStyle/>
            <a:p>
              <a:pPr algn="ctr" defTabSz="914126">
                <a:defRPr/>
              </a:pPr>
              <a:r>
                <a:rPr lang="de-DE" sz="1400" kern="0" dirty="0">
                  <a:solidFill>
                    <a:prstClr val="black"/>
                  </a:solidFill>
                  <a:latin typeface="Aptos Display" panose="020B0004020202020204" pitchFamily="34" charset="0"/>
                  <a:cs typeface="Arial" panose="020B0604020202020204" pitchFamily="34" charset="0"/>
                </a:rPr>
                <a:t>Joseph Leung</a:t>
              </a:r>
              <a:br>
                <a:rPr lang="de-DE" sz="1400" kern="0" dirty="0">
                  <a:solidFill>
                    <a:prstClr val="black"/>
                  </a:solidFill>
                  <a:latin typeface="Aptos Display" panose="020B0004020202020204" pitchFamily="34" charset="0"/>
                  <a:cs typeface="Arial" panose="020B0604020202020204" pitchFamily="34" charset="0"/>
                </a:rPr>
              </a:br>
              <a:r>
                <a:rPr lang="de-DE" sz="900" i="1" kern="0" dirty="0">
                  <a:solidFill>
                    <a:prstClr val="black"/>
                  </a:solidFill>
                  <a:latin typeface="Aptos Display" panose="020B0004020202020204" pitchFamily="34" charset="0"/>
                  <a:cs typeface="Arial" panose="020B0604020202020204" pitchFamily="34" charset="0"/>
                </a:rPr>
                <a:t>Chief Operating Officer</a:t>
              </a:r>
            </a:p>
            <a:p>
              <a:pPr algn="ctr" defTabSz="914126">
                <a:defRPr/>
              </a:pPr>
              <a:r>
                <a:rPr lang="de-DE" sz="800" i="1" kern="0" dirty="0">
                  <a:solidFill>
                    <a:prstClr val="black"/>
                  </a:solidFill>
                  <a:latin typeface="Aptos Display" panose="020B0004020202020204" pitchFamily="34" charset="0"/>
                  <a:cs typeface="Arial" panose="020B0604020202020204" pitchFamily="34" charset="0"/>
                </a:rPr>
                <a:t>(HK &amp; Macau)</a:t>
              </a:r>
            </a:p>
          </p:txBody>
        </p:sp>
        <p:sp>
          <p:nvSpPr>
            <p:cNvPr id="12" name="Rectangle 11">
              <a:extLst>
                <a:ext uri="{FF2B5EF4-FFF2-40B4-BE49-F238E27FC236}">
                  <a16:creationId xmlns:a16="http://schemas.microsoft.com/office/drawing/2014/main" id="{EF3CD306-77C0-1B1D-ECD6-25F9D03A9966}"/>
                </a:ext>
              </a:extLst>
            </p:cNvPr>
            <p:cNvSpPr/>
            <p:nvPr/>
          </p:nvSpPr>
          <p:spPr>
            <a:xfrm>
              <a:off x="1059984" y="1623441"/>
              <a:ext cx="4494629" cy="29519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4126"/>
              <a:r>
                <a:rPr lang="en-HK" sz="1200" b="1" dirty="0">
                  <a:solidFill>
                    <a:prstClr val="black"/>
                  </a:solidFill>
                  <a:latin typeface="Aptos Display" panose="020B0004020202020204" pitchFamily="34" charset="0"/>
                </a:rPr>
                <a:t>Steering Committee</a:t>
              </a:r>
            </a:p>
          </p:txBody>
        </p:sp>
        <p:sp>
          <p:nvSpPr>
            <p:cNvPr id="13" name="TextBox 12">
              <a:extLst>
                <a:ext uri="{FF2B5EF4-FFF2-40B4-BE49-F238E27FC236}">
                  <a16:creationId xmlns:a16="http://schemas.microsoft.com/office/drawing/2014/main" id="{CB57CF7F-1E92-0DE9-5E60-7C9DC0461999}"/>
                </a:ext>
              </a:extLst>
            </p:cNvPr>
            <p:cNvSpPr txBox="1"/>
            <p:nvPr/>
          </p:nvSpPr>
          <p:spPr>
            <a:xfrm>
              <a:off x="6441726" y="1928418"/>
              <a:ext cx="1928462" cy="705856"/>
            </a:xfrm>
            <a:prstGeom prst="rect">
              <a:avLst/>
            </a:prstGeom>
            <a:noFill/>
            <a:ln w="31750">
              <a:noFill/>
            </a:ln>
          </p:spPr>
          <p:txBody>
            <a:bodyPr wrap="square" rtlCol="0">
              <a:spAutoFit/>
            </a:bodyPr>
            <a:lstStyle/>
            <a:p>
              <a:pPr algn="ctr" defTabSz="914126">
                <a:defRPr/>
              </a:pPr>
              <a:r>
                <a:rPr lang="en-HK" sz="1600" kern="0" dirty="0">
                  <a:solidFill>
                    <a:prstClr val="black"/>
                  </a:solidFill>
                  <a:latin typeface="Aptos Display" panose="020B0004020202020204" pitchFamily="34" charset="0"/>
                  <a:cs typeface="Arial" panose="020B0604020202020204" pitchFamily="34" charset="0"/>
                </a:rPr>
                <a:t>Bianca Ho</a:t>
              </a:r>
            </a:p>
            <a:p>
              <a:pPr algn="ctr" defTabSz="914126">
                <a:defRPr/>
              </a:pPr>
              <a:r>
                <a:rPr lang="en-US" sz="900" i="1" kern="0" dirty="0">
                  <a:solidFill>
                    <a:prstClr val="black"/>
                  </a:solidFill>
                  <a:latin typeface="Aptos Display" panose="020B0004020202020204" pitchFamily="34" charset="0"/>
                  <a:cs typeface="Arial" panose="020B0604020202020204" pitchFamily="34" charset="0"/>
                </a:rPr>
                <a:t>Head of Digital Transformation</a:t>
              </a:r>
            </a:p>
            <a:p>
              <a:pPr algn="ctr" defTabSz="914126">
                <a:defRPr/>
              </a:pPr>
              <a:r>
                <a:rPr lang="en-US" sz="900" i="1" kern="0" dirty="0">
                  <a:solidFill>
                    <a:prstClr val="black"/>
                  </a:solidFill>
                  <a:latin typeface="Aptos Display" panose="020B0004020202020204" pitchFamily="34" charset="0"/>
                  <a:cs typeface="Arial" panose="020B0604020202020204" pitchFamily="34" charset="0"/>
                </a:rPr>
                <a:t> and Project Management Office</a:t>
              </a:r>
            </a:p>
          </p:txBody>
        </p:sp>
        <p:sp>
          <p:nvSpPr>
            <p:cNvPr id="14" name="TextBox 13">
              <a:extLst>
                <a:ext uri="{FF2B5EF4-FFF2-40B4-BE49-F238E27FC236}">
                  <a16:creationId xmlns:a16="http://schemas.microsoft.com/office/drawing/2014/main" id="{791DA0F9-F0C6-E2B7-97DF-F25A6C871BD9}"/>
                </a:ext>
              </a:extLst>
            </p:cNvPr>
            <p:cNvSpPr txBox="1"/>
            <p:nvPr/>
          </p:nvSpPr>
          <p:spPr>
            <a:xfrm>
              <a:off x="4016391" y="1907433"/>
              <a:ext cx="1561693" cy="705856"/>
            </a:xfrm>
            <a:prstGeom prst="rect">
              <a:avLst/>
            </a:prstGeom>
            <a:noFill/>
            <a:ln w="31750">
              <a:noFill/>
            </a:ln>
          </p:spPr>
          <p:txBody>
            <a:bodyPr wrap="square" rtlCol="0">
              <a:spAutoFit/>
            </a:bodyPr>
            <a:lstStyle/>
            <a:p>
              <a:pPr algn="ctr" defTabSz="914126">
                <a:defRPr/>
              </a:pPr>
              <a:r>
                <a:rPr lang="de-DE" sz="1600" kern="0" dirty="0">
                  <a:solidFill>
                    <a:prstClr val="black"/>
                  </a:solidFill>
                  <a:latin typeface="Aptos Display" panose="020B0004020202020204" pitchFamily="34" charset="0"/>
                  <a:cs typeface="Arial" panose="020B0604020202020204" pitchFamily="34" charset="0"/>
                </a:rPr>
                <a:t>Wilson Lee</a:t>
              </a:r>
              <a:br>
                <a:rPr lang="de-DE" sz="1600" kern="0" dirty="0">
                  <a:solidFill>
                    <a:prstClr val="black"/>
                  </a:solidFill>
                  <a:latin typeface="Aptos Display" panose="020B0004020202020204" pitchFamily="34" charset="0"/>
                  <a:cs typeface="Arial" panose="020B0604020202020204" pitchFamily="34" charset="0"/>
                </a:rPr>
              </a:br>
              <a:r>
                <a:rPr lang="en-HK" sz="900" i="1" kern="0" dirty="0">
                  <a:solidFill>
                    <a:prstClr val="black"/>
                  </a:solidFill>
                  <a:latin typeface="Aptos Display" panose="020B0004020202020204" pitchFamily="34" charset="0"/>
                  <a:cs typeface="Arial" panose="020B0604020202020204" pitchFamily="34" charset="0"/>
                </a:rPr>
                <a:t>Senior Director </a:t>
              </a:r>
            </a:p>
            <a:p>
              <a:pPr algn="ctr" defTabSz="914126">
                <a:defRPr/>
              </a:pPr>
              <a:r>
                <a:rPr lang="en-HK" sz="900" i="1" kern="0" dirty="0">
                  <a:solidFill>
                    <a:prstClr val="black"/>
                  </a:solidFill>
                  <a:latin typeface="Aptos Display" panose="020B0004020202020204" pitchFamily="34" charset="0"/>
                  <a:cs typeface="Arial" panose="020B0604020202020204" pitchFamily="34" charset="0"/>
                </a:rPr>
                <a:t>Quality &amp; Support Services</a:t>
              </a:r>
              <a:endParaRPr lang="de-DE" sz="900" i="1" kern="0" dirty="0">
                <a:solidFill>
                  <a:prstClr val="black"/>
                </a:solidFill>
                <a:latin typeface="Aptos Display" panose="020B0004020202020204" pitchFamily="34" charset="0"/>
                <a:cs typeface="Arial" panose="020B0604020202020204" pitchFamily="34" charset="0"/>
              </a:endParaRPr>
            </a:p>
          </p:txBody>
        </p:sp>
        <p:sp>
          <p:nvSpPr>
            <p:cNvPr id="15" name="TextBox 14">
              <a:extLst>
                <a:ext uri="{FF2B5EF4-FFF2-40B4-BE49-F238E27FC236}">
                  <a16:creationId xmlns:a16="http://schemas.microsoft.com/office/drawing/2014/main" id="{4270A010-BB42-9A21-DB25-B703441851BE}"/>
                </a:ext>
              </a:extLst>
            </p:cNvPr>
            <p:cNvSpPr txBox="1"/>
            <p:nvPr/>
          </p:nvSpPr>
          <p:spPr>
            <a:xfrm>
              <a:off x="1030393" y="1926172"/>
              <a:ext cx="1561693" cy="988198"/>
            </a:xfrm>
            <a:prstGeom prst="rect">
              <a:avLst/>
            </a:prstGeom>
            <a:noFill/>
            <a:ln w="31750">
              <a:noFill/>
            </a:ln>
          </p:spPr>
          <p:txBody>
            <a:bodyPr wrap="square">
              <a:spAutoFit/>
            </a:bodyPr>
            <a:lstStyle/>
            <a:p>
              <a:pPr algn="ctr" defTabSz="914126">
                <a:defRPr/>
              </a:pPr>
              <a:r>
                <a:rPr lang="de-DE" sz="900" i="1" kern="0" dirty="0">
                  <a:solidFill>
                    <a:prstClr val="black"/>
                  </a:solidFill>
                  <a:latin typeface="Aptos Display" panose="020B0004020202020204" pitchFamily="34" charset="0"/>
                  <a:cs typeface="Arial" panose="020B0604020202020204" pitchFamily="34" charset="0"/>
                </a:rPr>
                <a:t>(HK </a:t>
              </a:r>
              <a:r>
                <a:rPr lang="de-DE" sz="1600" kern="0" dirty="0">
                  <a:solidFill>
                    <a:prstClr val="black"/>
                  </a:solidFill>
                  <a:latin typeface="Aptos Display" panose="020B0004020202020204" pitchFamily="34" charset="0"/>
                  <a:cs typeface="Arial" panose="020B0604020202020204" pitchFamily="34" charset="0"/>
                </a:rPr>
                <a:t>Susanna Poon</a:t>
              </a:r>
              <a:br>
                <a:rPr lang="de-DE" sz="1600" kern="0" dirty="0">
                  <a:solidFill>
                    <a:prstClr val="black"/>
                  </a:solidFill>
                  <a:latin typeface="Aptos Display" panose="020B0004020202020204" pitchFamily="34" charset="0"/>
                  <a:cs typeface="Arial" panose="020B0604020202020204" pitchFamily="34" charset="0"/>
                </a:rPr>
              </a:br>
              <a:r>
                <a:rPr lang="de-DE" sz="900" i="1" kern="0" dirty="0">
                  <a:solidFill>
                    <a:prstClr val="black"/>
                  </a:solidFill>
                  <a:latin typeface="Aptos Display" panose="020B0004020202020204" pitchFamily="34" charset="0"/>
                  <a:cs typeface="Arial" panose="020B0604020202020204" pitchFamily="34" charset="0"/>
                </a:rPr>
                <a:t>Chief Financial Officer </a:t>
              </a:r>
            </a:p>
            <a:p>
              <a:pPr algn="ctr" defTabSz="914126">
                <a:defRPr/>
              </a:pPr>
              <a:r>
                <a:rPr lang="de-DE" sz="900" i="1" kern="0" dirty="0">
                  <a:solidFill>
                    <a:prstClr val="black"/>
                  </a:solidFill>
                  <a:latin typeface="Aptos Display" panose="020B0004020202020204" pitchFamily="34" charset="0"/>
                  <a:cs typeface="Arial" panose="020B0604020202020204" pitchFamily="34" charset="0"/>
                </a:rPr>
                <a:t>&amp; Macau)</a:t>
              </a:r>
            </a:p>
          </p:txBody>
        </p:sp>
        <p:sp>
          <p:nvSpPr>
            <p:cNvPr id="16" name="TextBox 15">
              <a:extLst>
                <a:ext uri="{FF2B5EF4-FFF2-40B4-BE49-F238E27FC236}">
                  <a16:creationId xmlns:a16="http://schemas.microsoft.com/office/drawing/2014/main" id="{7DFF3F45-D270-2ECD-E620-D1B5D147AA28}"/>
                </a:ext>
              </a:extLst>
            </p:cNvPr>
            <p:cNvSpPr txBox="1"/>
            <p:nvPr/>
          </p:nvSpPr>
          <p:spPr>
            <a:xfrm>
              <a:off x="2490722" y="1935131"/>
              <a:ext cx="1561693" cy="705856"/>
            </a:xfrm>
            <a:prstGeom prst="rect">
              <a:avLst/>
            </a:prstGeom>
            <a:noFill/>
            <a:ln w="31750">
              <a:noFill/>
            </a:ln>
          </p:spPr>
          <p:txBody>
            <a:bodyPr wrap="square">
              <a:spAutoFit/>
            </a:bodyPr>
            <a:lstStyle/>
            <a:p>
              <a:pPr algn="ctr" defTabSz="914126">
                <a:defRPr/>
              </a:pPr>
              <a:r>
                <a:rPr lang="de-DE" sz="1600" kern="0" dirty="0">
                  <a:solidFill>
                    <a:prstClr val="black"/>
                  </a:solidFill>
                  <a:latin typeface="Aptos Display" panose="020B0004020202020204" pitchFamily="34" charset="0"/>
                  <a:cs typeface="Arial" panose="020B0604020202020204" pitchFamily="34" charset="0"/>
                </a:rPr>
                <a:t>Angela Chiu</a:t>
              </a:r>
              <a:br>
                <a:rPr lang="de-DE" sz="1600" kern="0" dirty="0">
                  <a:solidFill>
                    <a:prstClr val="black"/>
                  </a:solidFill>
                  <a:latin typeface="Aptos Display" panose="020B0004020202020204" pitchFamily="34" charset="0"/>
                  <a:cs typeface="Arial" panose="020B0604020202020204" pitchFamily="34" charset="0"/>
                </a:rPr>
              </a:br>
              <a:r>
                <a:rPr lang="en-HK" sz="900" i="1" kern="0" dirty="0">
                  <a:solidFill>
                    <a:prstClr val="black"/>
                  </a:solidFill>
                  <a:latin typeface="Aptos Display" panose="020B0004020202020204" pitchFamily="34" charset="0"/>
                  <a:cs typeface="Arial" panose="020B0604020202020204" pitchFamily="34" charset="0"/>
                </a:rPr>
                <a:t>Group Managing Director &amp; Head of Property Services</a:t>
              </a:r>
              <a:endParaRPr lang="de-DE" sz="900" i="1" kern="0" dirty="0">
                <a:solidFill>
                  <a:prstClr val="black"/>
                </a:solidFill>
                <a:latin typeface="Aptos Display" panose="020B00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3E035AF6-A2A4-BD0B-FBC3-751CD1511209}"/>
                </a:ext>
              </a:extLst>
            </p:cNvPr>
            <p:cNvSpPr txBox="1"/>
            <p:nvPr/>
          </p:nvSpPr>
          <p:spPr>
            <a:xfrm>
              <a:off x="3361252" y="2643194"/>
              <a:ext cx="1409332" cy="547039"/>
            </a:xfrm>
            <a:prstGeom prst="rect">
              <a:avLst/>
            </a:prstGeom>
            <a:noFill/>
            <a:ln w="31750">
              <a:noFill/>
            </a:ln>
          </p:spPr>
          <p:txBody>
            <a:bodyPr wrap="square">
              <a:spAutoFit/>
            </a:bodyPr>
            <a:lstStyle/>
            <a:p>
              <a:pPr algn="ctr" defTabSz="914126">
                <a:defRPr/>
              </a:pPr>
              <a:r>
                <a:rPr lang="en-HK" sz="1600" kern="0" dirty="0">
                  <a:solidFill>
                    <a:prstClr val="black"/>
                  </a:solidFill>
                  <a:latin typeface="Aptos Display" panose="020B0004020202020204" pitchFamily="34" charset="0"/>
                  <a:cs typeface="Arial" panose="020B0604020202020204" pitchFamily="34" charset="0"/>
                </a:rPr>
                <a:t>DMD – SPML</a:t>
              </a:r>
            </a:p>
            <a:p>
              <a:pPr algn="ctr" defTabSz="914126">
                <a:defRPr/>
              </a:pPr>
              <a:r>
                <a:rPr lang="en-HK" sz="900" kern="0" dirty="0">
                  <a:solidFill>
                    <a:prstClr val="black"/>
                  </a:solidFill>
                  <a:latin typeface="Aptos Display" panose="020B0004020202020204" pitchFamily="34" charset="0"/>
                  <a:cs typeface="Arial" panose="020B0604020202020204" pitchFamily="34" charset="0"/>
                </a:rPr>
                <a:t>Catherine Wong</a:t>
              </a:r>
              <a:endParaRPr lang="de-DE" sz="300" i="1" kern="0" dirty="0">
                <a:solidFill>
                  <a:prstClr val="black"/>
                </a:solidFill>
                <a:latin typeface="Aptos Display" panose="020B0004020202020204" pitchFamily="34" charset="0"/>
                <a:cs typeface="Arial" panose="020B0604020202020204" pitchFamily="34" charset="0"/>
              </a:endParaRPr>
            </a:p>
          </p:txBody>
        </p:sp>
        <p:sp>
          <p:nvSpPr>
            <p:cNvPr id="18" name="TextBox 17">
              <a:extLst>
                <a:ext uri="{FF2B5EF4-FFF2-40B4-BE49-F238E27FC236}">
                  <a16:creationId xmlns:a16="http://schemas.microsoft.com/office/drawing/2014/main" id="{FD0662B8-8A9B-0A3F-BD0A-D07CB199F2DD}"/>
                </a:ext>
              </a:extLst>
            </p:cNvPr>
            <p:cNvSpPr txBox="1"/>
            <p:nvPr/>
          </p:nvSpPr>
          <p:spPr>
            <a:xfrm>
              <a:off x="1768091" y="2632734"/>
              <a:ext cx="1409332" cy="705856"/>
            </a:xfrm>
            <a:prstGeom prst="rect">
              <a:avLst/>
            </a:prstGeom>
            <a:noFill/>
            <a:ln w="31750">
              <a:noFill/>
            </a:ln>
          </p:spPr>
          <p:txBody>
            <a:bodyPr wrap="square">
              <a:spAutoFit/>
            </a:bodyPr>
            <a:lstStyle/>
            <a:p>
              <a:pPr algn="ctr" defTabSz="914126">
                <a:defRPr/>
              </a:pPr>
              <a:r>
                <a:rPr lang="en-HK" sz="1600" kern="0" dirty="0">
                  <a:solidFill>
                    <a:prstClr val="black"/>
                  </a:solidFill>
                  <a:latin typeface="Aptos Display" panose="020B0004020202020204" pitchFamily="34" charset="0"/>
                  <a:cs typeface="Arial" panose="020B0604020202020204" pitchFamily="34" charset="0"/>
                </a:rPr>
                <a:t>DMD – GPML</a:t>
              </a:r>
            </a:p>
            <a:p>
              <a:pPr algn="ctr" defTabSz="914126">
                <a:defRPr/>
              </a:pPr>
              <a:r>
                <a:rPr lang="en-HK" sz="900" kern="0" dirty="0">
                  <a:solidFill>
                    <a:prstClr val="black"/>
                  </a:solidFill>
                  <a:latin typeface="Aptos Display" panose="020B0004020202020204" pitchFamily="34" charset="0"/>
                  <a:cs typeface="Arial" panose="020B0604020202020204" pitchFamily="34" charset="0"/>
                </a:rPr>
                <a:t>Samuel Dong,</a:t>
              </a:r>
            </a:p>
            <a:p>
              <a:pPr algn="ctr" defTabSz="914126">
                <a:defRPr/>
              </a:pPr>
              <a:r>
                <a:rPr lang="en-HK" sz="900" kern="0" dirty="0">
                  <a:solidFill>
                    <a:prstClr val="black"/>
                  </a:solidFill>
                  <a:latin typeface="Aptos Display" panose="020B0004020202020204" pitchFamily="34" charset="0"/>
                  <a:cs typeface="Arial" panose="020B0604020202020204" pitchFamily="34" charset="0"/>
                </a:rPr>
                <a:t>Matthew Ng</a:t>
              </a:r>
              <a:endParaRPr lang="de-DE" sz="300" i="1" kern="0" dirty="0">
                <a:solidFill>
                  <a:prstClr val="black"/>
                </a:solidFill>
                <a:latin typeface="Aptos Display" panose="020B00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F9DFC80E-B742-4CC7-9512-2C198A119D70}"/>
                </a:ext>
              </a:extLst>
            </p:cNvPr>
            <p:cNvSpPr/>
            <p:nvPr/>
          </p:nvSpPr>
          <p:spPr>
            <a:xfrm>
              <a:off x="6484835" y="1622535"/>
              <a:ext cx="1828325" cy="36563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4126"/>
              <a:r>
                <a:rPr lang="en-HK" sz="1100" b="1" dirty="0">
                  <a:solidFill>
                    <a:prstClr val="black"/>
                  </a:solidFill>
                  <a:latin typeface="Aptos Display" panose="020B0004020202020204" pitchFamily="34" charset="0"/>
                </a:rPr>
                <a:t>Digital Transformation &amp; Steering Chair</a:t>
              </a:r>
            </a:p>
          </p:txBody>
        </p:sp>
        <p:sp>
          <p:nvSpPr>
            <p:cNvPr id="20" name="Rectangle 19">
              <a:extLst>
                <a:ext uri="{FF2B5EF4-FFF2-40B4-BE49-F238E27FC236}">
                  <a16:creationId xmlns:a16="http://schemas.microsoft.com/office/drawing/2014/main" id="{A12BCD73-85CB-DD29-5839-39E9B6A35907}"/>
                </a:ext>
              </a:extLst>
            </p:cNvPr>
            <p:cNvSpPr/>
            <p:nvPr/>
          </p:nvSpPr>
          <p:spPr>
            <a:xfrm>
              <a:off x="5795251" y="3008038"/>
              <a:ext cx="3595637" cy="27617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4126"/>
              <a:r>
                <a:rPr lang="en-HK" sz="1200" b="1" dirty="0">
                  <a:solidFill>
                    <a:prstClr val="black"/>
                  </a:solidFill>
                  <a:latin typeface="Aptos Display" panose="020B0004020202020204" pitchFamily="34" charset="0"/>
                </a:rPr>
                <a:t>Project Management Office</a:t>
              </a:r>
            </a:p>
          </p:txBody>
        </p:sp>
        <p:sp>
          <p:nvSpPr>
            <p:cNvPr id="21" name="TextBox 20">
              <a:extLst>
                <a:ext uri="{FF2B5EF4-FFF2-40B4-BE49-F238E27FC236}">
                  <a16:creationId xmlns:a16="http://schemas.microsoft.com/office/drawing/2014/main" id="{88140C79-13A9-7ED6-2BB1-2B3F8E7349A0}"/>
                </a:ext>
              </a:extLst>
            </p:cNvPr>
            <p:cNvSpPr txBox="1"/>
            <p:nvPr/>
          </p:nvSpPr>
          <p:spPr>
            <a:xfrm>
              <a:off x="7819502" y="3886356"/>
              <a:ext cx="1380765" cy="547039"/>
            </a:xfrm>
            <a:prstGeom prst="rect">
              <a:avLst/>
            </a:prstGeom>
            <a:noFill/>
            <a:ln w="31750">
              <a:noFill/>
            </a:ln>
          </p:spPr>
          <p:txBody>
            <a:bodyPr wrap="square" rtlCol="0">
              <a:spAutoFit/>
            </a:bodyPr>
            <a:lstStyle/>
            <a:p>
              <a:pPr algn="ctr" defTabSz="914126">
                <a:defRPr/>
              </a:pPr>
              <a:r>
                <a:rPr lang="en-HK" sz="1600" kern="0" dirty="0">
                  <a:solidFill>
                    <a:prstClr val="black"/>
                  </a:solidFill>
                  <a:latin typeface="Aptos Display" panose="020B0004020202020204" pitchFamily="34" charset="0"/>
                  <a:cs typeface="Arial" panose="020B0604020202020204" pitchFamily="34" charset="0"/>
                </a:rPr>
                <a:t>Kenneth Li</a:t>
              </a:r>
            </a:p>
            <a:p>
              <a:pPr algn="ctr" defTabSz="914126">
                <a:defRPr/>
              </a:pPr>
              <a:r>
                <a:rPr lang="en-US" sz="900" i="1" kern="0" dirty="0">
                  <a:solidFill>
                    <a:prstClr val="black"/>
                  </a:solidFill>
                  <a:latin typeface="Aptos Display" panose="020B0004020202020204" pitchFamily="34" charset="0"/>
                  <a:cs typeface="Arial" panose="020B0604020202020204" pitchFamily="34" charset="0"/>
                </a:rPr>
                <a:t>Project Manager</a:t>
              </a:r>
            </a:p>
          </p:txBody>
        </p:sp>
        <p:sp>
          <p:nvSpPr>
            <p:cNvPr id="22" name="TextBox 21">
              <a:extLst>
                <a:ext uri="{FF2B5EF4-FFF2-40B4-BE49-F238E27FC236}">
                  <a16:creationId xmlns:a16="http://schemas.microsoft.com/office/drawing/2014/main" id="{4C5ACE75-C550-4514-5164-DC5577C792F0}"/>
                </a:ext>
              </a:extLst>
            </p:cNvPr>
            <p:cNvSpPr txBox="1"/>
            <p:nvPr/>
          </p:nvSpPr>
          <p:spPr>
            <a:xfrm>
              <a:off x="5870309" y="3349720"/>
              <a:ext cx="1447423" cy="547039"/>
            </a:xfrm>
            <a:prstGeom prst="rect">
              <a:avLst/>
            </a:prstGeom>
            <a:noFill/>
            <a:ln w="31750">
              <a:noFill/>
            </a:ln>
          </p:spPr>
          <p:txBody>
            <a:bodyPr wrap="square" rtlCol="0">
              <a:spAutoFit/>
            </a:bodyPr>
            <a:lstStyle/>
            <a:p>
              <a:pPr algn="ctr" defTabSz="914126">
                <a:defRPr/>
              </a:pPr>
              <a:r>
                <a:rPr lang="en-HK" sz="1600" kern="0" dirty="0">
                  <a:solidFill>
                    <a:prstClr val="black"/>
                  </a:solidFill>
                  <a:latin typeface="Aptos Display" panose="020B0004020202020204" pitchFamily="34" charset="0"/>
                  <a:cs typeface="Arial" panose="020B0604020202020204" pitchFamily="34" charset="0"/>
                </a:rPr>
                <a:t>May Wong</a:t>
              </a:r>
            </a:p>
            <a:p>
              <a:pPr algn="ctr" defTabSz="914126">
                <a:defRPr/>
              </a:pPr>
              <a:r>
                <a:rPr lang="en-US" sz="900" i="1" kern="0" dirty="0">
                  <a:solidFill>
                    <a:prstClr val="black"/>
                  </a:solidFill>
                  <a:latin typeface="Aptos Display" panose="020B0004020202020204" pitchFamily="34" charset="0"/>
                  <a:cs typeface="Arial" panose="020B0604020202020204" pitchFamily="34" charset="0"/>
                </a:rPr>
                <a:t>Finance Director</a:t>
              </a:r>
            </a:p>
          </p:txBody>
        </p:sp>
        <p:sp>
          <p:nvSpPr>
            <p:cNvPr id="23" name="TextBox 22">
              <a:extLst>
                <a:ext uri="{FF2B5EF4-FFF2-40B4-BE49-F238E27FC236}">
                  <a16:creationId xmlns:a16="http://schemas.microsoft.com/office/drawing/2014/main" id="{95CE56C4-6B87-B128-9734-7CC770B93205}"/>
                </a:ext>
              </a:extLst>
            </p:cNvPr>
            <p:cNvSpPr txBox="1"/>
            <p:nvPr/>
          </p:nvSpPr>
          <p:spPr>
            <a:xfrm>
              <a:off x="6956715" y="3284530"/>
              <a:ext cx="1657574" cy="705856"/>
            </a:xfrm>
            <a:prstGeom prst="rect">
              <a:avLst/>
            </a:prstGeom>
            <a:noFill/>
            <a:ln w="31750">
              <a:noFill/>
            </a:ln>
          </p:spPr>
          <p:txBody>
            <a:bodyPr wrap="square" rtlCol="0">
              <a:spAutoFit/>
            </a:bodyPr>
            <a:lstStyle/>
            <a:p>
              <a:pPr algn="ctr" defTabSz="914126">
                <a:defRPr/>
              </a:pPr>
              <a:r>
                <a:rPr lang="de-DE" sz="1600" kern="0" dirty="0">
                  <a:solidFill>
                    <a:prstClr val="black"/>
                  </a:solidFill>
                  <a:latin typeface="Aptos Display" panose="020B0004020202020204" pitchFamily="34" charset="0"/>
                  <a:cs typeface="Arial" panose="020B0604020202020204" pitchFamily="34" charset="0"/>
                </a:rPr>
                <a:t>Ian Yip</a:t>
              </a:r>
              <a:br>
                <a:rPr lang="de-DE" sz="1600" kern="0" dirty="0">
                  <a:solidFill>
                    <a:prstClr val="black"/>
                  </a:solidFill>
                  <a:latin typeface="Aptos Display" panose="020B0004020202020204" pitchFamily="34" charset="0"/>
                  <a:cs typeface="Arial" panose="020B0604020202020204" pitchFamily="34" charset="0"/>
                </a:rPr>
              </a:br>
              <a:r>
                <a:rPr lang="de-DE" sz="900" i="1" kern="0" dirty="0">
                  <a:solidFill>
                    <a:prstClr val="black"/>
                  </a:solidFill>
                  <a:latin typeface="Aptos Display" panose="020B0004020202020204" pitchFamily="34" charset="0"/>
                  <a:cs typeface="Arial" panose="020B0604020202020204" pitchFamily="34" charset="0"/>
                </a:rPr>
                <a:t>Acting Senior Director(SPML)</a:t>
              </a:r>
            </a:p>
          </p:txBody>
        </p:sp>
        <p:sp>
          <p:nvSpPr>
            <p:cNvPr id="24" name="TextBox 23">
              <a:extLst>
                <a:ext uri="{FF2B5EF4-FFF2-40B4-BE49-F238E27FC236}">
                  <a16:creationId xmlns:a16="http://schemas.microsoft.com/office/drawing/2014/main" id="{AAE03D7D-09C1-0464-2076-C24C16AE5386}"/>
                </a:ext>
              </a:extLst>
            </p:cNvPr>
            <p:cNvSpPr txBox="1"/>
            <p:nvPr/>
          </p:nvSpPr>
          <p:spPr>
            <a:xfrm>
              <a:off x="6177339" y="3824847"/>
              <a:ext cx="1466467" cy="705856"/>
            </a:xfrm>
            <a:prstGeom prst="rect">
              <a:avLst/>
            </a:prstGeom>
            <a:noFill/>
            <a:ln w="31750">
              <a:noFill/>
            </a:ln>
          </p:spPr>
          <p:txBody>
            <a:bodyPr wrap="square" rtlCol="0">
              <a:spAutoFit/>
            </a:bodyPr>
            <a:lstStyle/>
            <a:p>
              <a:pPr algn="ctr" defTabSz="914126">
                <a:defRPr/>
              </a:pPr>
              <a:r>
                <a:rPr lang="de-DE" sz="1600" kern="0" dirty="0">
                  <a:solidFill>
                    <a:prstClr val="black"/>
                  </a:solidFill>
                  <a:latin typeface="Aptos Display" panose="020B0004020202020204" pitchFamily="34" charset="0"/>
                  <a:cs typeface="Arial" panose="020B0604020202020204" pitchFamily="34" charset="0"/>
                </a:rPr>
                <a:t>Jonathan Ho</a:t>
              </a:r>
              <a:br>
                <a:rPr lang="de-DE" sz="1600" kern="0" dirty="0">
                  <a:solidFill>
                    <a:prstClr val="black"/>
                  </a:solidFill>
                  <a:latin typeface="Aptos Display" panose="020B0004020202020204" pitchFamily="34" charset="0"/>
                  <a:cs typeface="Arial" panose="020B0604020202020204" pitchFamily="34" charset="0"/>
                </a:rPr>
              </a:br>
              <a:r>
                <a:rPr lang="de-DE" sz="900" i="1" kern="0" dirty="0">
                  <a:solidFill>
                    <a:prstClr val="black"/>
                  </a:solidFill>
                  <a:latin typeface="Aptos Display" panose="020B0004020202020204" pitchFamily="34" charset="0"/>
                  <a:cs typeface="Arial" panose="020B0604020202020204" pitchFamily="34" charset="0"/>
                </a:rPr>
                <a:t>Director, Administration &amp; Talent Development</a:t>
              </a:r>
            </a:p>
          </p:txBody>
        </p:sp>
        <p:sp>
          <p:nvSpPr>
            <p:cNvPr id="25" name="TextBox 24">
              <a:extLst>
                <a:ext uri="{FF2B5EF4-FFF2-40B4-BE49-F238E27FC236}">
                  <a16:creationId xmlns:a16="http://schemas.microsoft.com/office/drawing/2014/main" id="{FBED6C73-F30A-B88D-C1E5-7E4962E44536}"/>
                </a:ext>
              </a:extLst>
            </p:cNvPr>
            <p:cNvSpPr txBox="1"/>
            <p:nvPr/>
          </p:nvSpPr>
          <p:spPr>
            <a:xfrm>
              <a:off x="1371980" y="5336505"/>
              <a:ext cx="1790234" cy="441160"/>
            </a:xfrm>
            <a:prstGeom prst="rect">
              <a:avLst/>
            </a:prstGeom>
            <a:noFill/>
            <a:ln w="31750">
              <a:noFill/>
            </a:ln>
          </p:spPr>
          <p:txBody>
            <a:bodyPr wrap="square" rtlCol="0">
              <a:spAutoFit/>
            </a:bodyPr>
            <a:lstStyle/>
            <a:p>
              <a:pPr algn="ctr" defTabSz="914126">
                <a:defRPr/>
              </a:pPr>
              <a:r>
                <a:rPr lang="en-HK" sz="1200" kern="0" dirty="0">
                  <a:solidFill>
                    <a:prstClr val="black"/>
                  </a:solidFill>
                  <a:latin typeface="Aptos Display" panose="020B0004020202020204" pitchFamily="34" charset="0"/>
                  <a:cs typeface="Arial" panose="020B0604020202020204" pitchFamily="34" charset="0"/>
                </a:rPr>
                <a:t>Donald Yip </a:t>
              </a:r>
            </a:p>
            <a:p>
              <a:pPr algn="ctr" defTabSz="914126">
                <a:defRPr/>
              </a:pPr>
              <a:r>
                <a:rPr lang="en-US" sz="700" i="1" kern="0" dirty="0">
                  <a:solidFill>
                    <a:prstClr val="black"/>
                  </a:solidFill>
                  <a:latin typeface="Aptos Display" panose="020B0004020202020204" pitchFamily="34" charset="0"/>
                  <a:cs typeface="Arial" panose="020B0604020202020204" pitchFamily="34" charset="0"/>
                </a:rPr>
                <a:t>Business Analyst (1 Dec 2025)</a:t>
              </a:r>
            </a:p>
          </p:txBody>
        </p:sp>
        <p:sp>
          <p:nvSpPr>
            <p:cNvPr id="26" name="TextBox 25">
              <a:extLst>
                <a:ext uri="{FF2B5EF4-FFF2-40B4-BE49-F238E27FC236}">
                  <a16:creationId xmlns:a16="http://schemas.microsoft.com/office/drawing/2014/main" id="{9DF89DE2-FCB5-7C52-6199-8F7A60E49F12}"/>
                </a:ext>
              </a:extLst>
            </p:cNvPr>
            <p:cNvSpPr txBox="1"/>
            <p:nvPr/>
          </p:nvSpPr>
          <p:spPr>
            <a:xfrm>
              <a:off x="2904367" y="5815594"/>
              <a:ext cx="1790234" cy="441160"/>
            </a:xfrm>
            <a:prstGeom prst="rect">
              <a:avLst/>
            </a:prstGeom>
            <a:noFill/>
            <a:ln w="31750">
              <a:noFill/>
            </a:ln>
          </p:spPr>
          <p:txBody>
            <a:bodyPr wrap="square" rtlCol="0">
              <a:spAutoFit/>
            </a:bodyPr>
            <a:lstStyle/>
            <a:p>
              <a:pPr algn="ctr" defTabSz="914126">
                <a:defRPr/>
              </a:pPr>
              <a:r>
                <a:rPr lang="en-HK" sz="1200" kern="0" dirty="0">
                  <a:solidFill>
                    <a:prstClr val="black"/>
                  </a:solidFill>
                  <a:latin typeface="Aptos Display" panose="020B0004020202020204" pitchFamily="34" charset="0"/>
                  <a:cs typeface="Arial" panose="020B0604020202020204" pitchFamily="34" charset="0"/>
                </a:rPr>
                <a:t>Mark Chen</a:t>
              </a:r>
            </a:p>
            <a:p>
              <a:pPr algn="ctr" defTabSz="914126">
                <a:defRPr/>
              </a:pPr>
              <a:r>
                <a:rPr lang="en-US" sz="700" i="1" kern="0" dirty="0">
                  <a:solidFill>
                    <a:prstClr val="black"/>
                  </a:solidFill>
                  <a:latin typeface="Aptos Display" panose="020B0004020202020204" pitchFamily="34" charset="0"/>
                  <a:cs typeface="Arial" panose="020B0604020202020204" pitchFamily="34" charset="0"/>
                </a:rPr>
                <a:t>System Analyst, HKIT</a:t>
              </a:r>
            </a:p>
          </p:txBody>
        </p:sp>
        <p:sp>
          <p:nvSpPr>
            <p:cNvPr id="27" name="TextBox 26">
              <a:extLst>
                <a:ext uri="{FF2B5EF4-FFF2-40B4-BE49-F238E27FC236}">
                  <a16:creationId xmlns:a16="http://schemas.microsoft.com/office/drawing/2014/main" id="{510D5517-FD4E-275F-5B5F-6F153A8368A9}"/>
                </a:ext>
              </a:extLst>
            </p:cNvPr>
            <p:cNvSpPr txBox="1"/>
            <p:nvPr/>
          </p:nvSpPr>
          <p:spPr>
            <a:xfrm>
              <a:off x="1361713" y="5816676"/>
              <a:ext cx="1790234" cy="441160"/>
            </a:xfrm>
            <a:prstGeom prst="rect">
              <a:avLst/>
            </a:prstGeom>
            <a:noFill/>
            <a:ln w="31750">
              <a:noFill/>
            </a:ln>
          </p:spPr>
          <p:txBody>
            <a:bodyPr wrap="square" rtlCol="0">
              <a:spAutoFit/>
            </a:bodyPr>
            <a:lstStyle/>
            <a:p>
              <a:pPr algn="ctr" defTabSz="914126">
                <a:defRPr/>
              </a:pPr>
              <a:r>
                <a:rPr lang="en-HK" sz="1200" kern="0" dirty="0">
                  <a:solidFill>
                    <a:prstClr val="black"/>
                  </a:solidFill>
                  <a:latin typeface="Aptos Display" panose="020B0004020202020204" pitchFamily="34" charset="0"/>
                  <a:cs typeface="Arial" panose="020B0604020202020204" pitchFamily="34" charset="0"/>
                </a:rPr>
                <a:t>Samuel Cheung</a:t>
              </a:r>
            </a:p>
            <a:p>
              <a:pPr algn="ctr" defTabSz="914126">
                <a:defRPr/>
              </a:pPr>
              <a:r>
                <a:rPr lang="en-US" sz="700" i="1" kern="0" dirty="0">
                  <a:solidFill>
                    <a:prstClr val="black"/>
                  </a:solidFill>
                  <a:latin typeface="Aptos Display" panose="020B0004020202020204" pitchFamily="34" charset="0"/>
                  <a:cs typeface="Arial" panose="020B0604020202020204" pitchFamily="34" charset="0"/>
                </a:rPr>
                <a:t>Business Analyst, HKIT)</a:t>
              </a:r>
            </a:p>
          </p:txBody>
        </p:sp>
        <p:sp>
          <p:nvSpPr>
            <p:cNvPr id="28" name="Rectangle 27">
              <a:extLst>
                <a:ext uri="{FF2B5EF4-FFF2-40B4-BE49-F238E27FC236}">
                  <a16:creationId xmlns:a16="http://schemas.microsoft.com/office/drawing/2014/main" id="{7A906480-07F1-8C84-EFF9-FD0483D1CE84}"/>
                </a:ext>
              </a:extLst>
            </p:cNvPr>
            <p:cNvSpPr/>
            <p:nvPr/>
          </p:nvSpPr>
          <p:spPr>
            <a:xfrm>
              <a:off x="239724" y="4656218"/>
              <a:ext cx="11820822" cy="29519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4126"/>
              <a:r>
                <a:rPr lang="en-HK" sz="1200" b="1" dirty="0">
                  <a:solidFill>
                    <a:prstClr val="black"/>
                  </a:solidFill>
                  <a:latin typeface="Aptos Display" panose="020B0004020202020204" pitchFamily="34" charset="0"/>
                </a:rPr>
                <a:t>Project Team</a:t>
              </a:r>
            </a:p>
          </p:txBody>
        </p:sp>
        <p:sp>
          <p:nvSpPr>
            <p:cNvPr id="29" name="TextBox 28">
              <a:extLst>
                <a:ext uri="{FF2B5EF4-FFF2-40B4-BE49-F238E27FC236}">
                  <a16:creationId xmlns:a16="http://schemas.microsoft.com/office/drawing/2014/main" id="{1E32340A-45BA-DE36-7375-5976F89A2F8E}"/>
                </a:ext>
              </a:extLst>
            </p:cNvPr>
            <p:cNvSpPr txBox="1"/>
            <p:nvPr/>
          </p:nvSpPr>
          <p:spPr>
            <a:xfrm>
              <a:off x="1387189" y="6226395"/>
              <a:ext cx="1790234" cy="564686"/>
            </a:xfrm>
            <a:prstGeom prst="rect">
              <a:avLst/>
            </a:prstGeom>
            <a:noFill/>
            <a:ln w="31750">
              <a:noFill/>
            </a:ln>
          </p:spPr>
          <p:txBody>
            <a:bodyPr wrap="square" rtlCol="0">
              <a:spAutoFit/>
            </a:bodyPr>
            <a:lstStyle/>
            <a:p>
              <a:pPr algn="ctr" defTabSz="914126">
                <a:defRPr/>
              </a:pPr>
              <a:r>
                <a:rPr lang="en-HK" sz="1200" kern="0" dirty="0">
                  <a:solidFill>
                    <a:prstClr val="black"/>
                  </a:solidFill>
                  <a:latin typeface="Aptos Display" panose="020B0004020202020204" pitchFamily="34" charset="0"/>
                  <a:cs typeface="Arial" panose="020B0604020202020204" pitchFamily="34" charset="0"/>
                </a:rPr>
                <a:t>Linh, Le Van </a:t>
              </a:r>
            </a:p>
            <a:p>
              <a:pPr algn="ctr" defTabSz="914126"/>
              <a:r>
                <a:rPr lang="en-US" sz="700" i="1" dirty="0">
                  <a:solidFill>
                    <a:prstClr val="black"/>
                  </a:solidFill>
                  <a:latin typeface="Aptos Display" panose="020B0004020202020204" pitchFamily="34" charset="0"/>
                </a:rPr>
                <a:t>Solution Development Head, Regional IT - Property Cube</a:t>
              </a:r>
            </a:p>
          </p:txBody>
        </p:sp>
        <p:sp>
          <p:nvSpPr>
            <p:cNvPr id="30" name="TextBox 29">
              <a:extLst>
                <a:ext uri="{FF2B5EF4-FFF2-40B4-BE49-F238E27FC236}">
                  <a16:creationId xmlns:a16="http://schemas.microsoft.com/office/drawing/2014/main" id="{7E9FE05E-C5A2-8CF0-0CEF-00BA85D19262}"/>
                </a:ext>
              </a:extLst>
            </p:cNvPr>
            <p:cNvSpPr txBox="1"/>
            <p:nvPr/>
          </p:nvSpPr>
          <p:spPr>
            <a:xfrm>
              <a:off x="2939724" y="6275082"/>
              <a:ext cx="1790234" cy="441160"/>
            </a:xfrm>
            <a:prstGeom prst="rect">
              <a:avLst/>
            </a:prstGeom>
            <a:noFill/>
            <a:ln w="31750">
              <a:noFill/>
            </a:ln>
          </p:spPr>
          <p:txBody>
            <a:bodyPr wrap="square" rtlCol="0">
              <a:spAutoFit/>
            </a:bodyPr>
            <a:lstStyle/>
            <a:p>
              <a:pPr algn="ctr" defTabSz="914126">
                <a:defRPr/>
              </a:pPr>
              <a:r>
                <a:rPr lang="en-HK" sz="1200" kern="0" dirty="0">
                  <a:solidFill>
                    <a:prstClr val="black"/>
                  </a:solidFill>
                  <a:latin typeface="Aptos Display" panose="020B0004020202020204" pitchFamily="34" charset="0"/>
                  <a:cs typeface="Arial" panose="020B0604020202020204" pitchFamily="34" charset="0"/>
                </a:rPr>
                <a:t>Gilbert Lam</a:t>
              </a:r>
            </a:p>
            <a:p>
              <a:pPr algn="ctr" defTabSz="914126">
                <a:defRPr/>
              </a:pPr>
              <a:r>
                <a:rPr lang="en-HK" sz="700" i="1" dirty="0">
                  <a:solidFill>
                    <a:prstClr val="black"/>
                  </a:solidFill>
                  <a:latin typeface="Aptos Display" panose="020B0004020202020204" pitchFamily="34" charset="0"/>
                </a:rPr>
                <a:t>Development Manager, HKIT</a:t>
              </a:r>
              <a:endParaRPr lang="en-US" sz="300" i="1" kern="0" dirty="0">
                <a:solidFill>
                  <a:prstClr val="black"/>
                </a:solidFill>
                <a:latin typeface="Aptos Display" panose="020B00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8E7898FD-07FF-8D9E-54BB-752BD11E4534}"/>
                </a:ext>
              </a:extLst>
            </p:cNvPr>
            <p:cNvSpPr/>
            <p:nvPr/>
          </p:nvSpPr>
          <p:spPr>
            <a:xfrm>
              <a:off x="385398" y="5869181"/>
              <a:ext cx="1001791" cy="29519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4126"/>
              <a:r>
                <a:rPr lang="en-HK" sz="1200" b="1" dirty="0">
                  <a:solidFill>
                    <a:prstClr val="black"/>
                  </a:solidFill>
                  <a:latin typeface="Aptos Display" panose="020B0004020202020204" pitchFamily="34" charset="0"/>
                </a:rPr>
                <a:t>HKIT</a:t>
              </a:r>
            </a:p>
          </p:txBody>
        </p:sp>
        <p:sp>
          <p:nvSpPr>
            <p:cNvPr id="32" name="Rectangle 31">
              <a:extLst>
                <a:ext uri="{FF2B5EF4-FFF2-40B4-BE49-F238E27FC236}">
                  <a16:creationId xmlns:a16="http://schemas.microsoft.com/office/drawing/2014/main" id="{94152D7B-57B4-88C5-70C0-98719A8F060E}"/>
                </a:ext>
              </a:extLst>
            </p:cNvPr>
            <p:cNvSpPr/>
            <p:nvPr/>
          </p:nvSpPr>
          <p:spPr>
            <a:xfrm>
              <a:off x="410875" y="6303959"/>
              <a:ext cx="976315" cy="36685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4126"/>
              <a:r>
                <a:rPr lang="en-HK" sz="1200" b="1" dirty="0">
                  <a:solidFill>
                    <a:prstClr val="black"/>
                  </a:solidFill>
                  <a:latin typeface="Aptos Display" panose="020B0004020202020204" pitchFamily="34" charset="0"/>
                </a:rPr>
                <a:t>System Integration</a:t>
              </a:r>
            </a:p>
          </p:txBody>
        </p:sp>
        <p:sp>
          <p:nvSpPr>
            <p:cNvPr id="33" name="Rectangle 32">
              <a:extLst>
                <a:ext uri="{FF2B5EF4-FFF2-40B4-BE49-F238E27FC236}">
                  <a16:creationId xmlns:a16="http://schemas.microsoft.com/office/drawing/2014/main" id="{6C4B2AF1-89DE-D414-7E66-CC1E1D52AFB0}"/>
                </a:ext>
              </a:extLst>
            </p:cNvPr>
            <p:cNvSpPr/>
            <p:nvPr/>
          </p:nvSpPr>
          <p:spPr>
            <a:xfrm>
              <a:off x="4951995" y="5393606"/>
              <a:ext cx="1000657" cy="29519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4126"/>
              <a:r>
                <a:rPr lang="en-HK" sz="1050" b="1" dirty="0">
                  <a:solidFill>
                    <a:prstClr val="black"/>
                  </a:solidFill>
                  <a:latin typeface="Aptos Display" panose="020B0004020202020204" pitchFamily="34" charset="0"/>
                </a:rPr>
                <a:t>Operations (SPML)</a:t>
              </a:r>
            </a:p>
          </p:txBody>
        </p:sp>
        <p:sp>
          <p:nvSpPr>
            <p:cNvPr id="34" name="TextBox 33">
              <a:extLst>
                <a:ext uri="{FF2B5EF4-FFF2-40B4-BE49-F238E27FC236}">
                  <a16:creationId xmlns:a16="http://schemas.microsoft.com/office/drawing/2014/main" id="{A554647C-B520-105D-8E56-D41AE32409EE}"/>
                </a:ext>
              </a:extLst>
            </p:cNvPr>
            <p:cNvSpPr txBox="1"/>
            <p:nvPr/>
          </p:nvSpPr>
          <p:spPr>
            <a:xfrm>
              <a:off x="4779790" y="5679984"/>
              <a:ext cx="1409333" cy="1270542"/>
            </a:xfrm>
            <a:prstGeom prst="rect">
              <a:avLst/>
            </a:prstGeom>
            <a:noFill/>
            <a:ln w="31750">
              <a:noFill/>
            </a:ln>
          </p:spPr>
          <p:txBody>
            <a:bodyPr wrap="square" rtlCol="0">
              <a:spAutoFit/>
            </a:bodyPr>
            <a:lstStyle/>
            <a:p>
              <a:pPr algn="ctr" defTabSz="914126">
                <a:defRPr/>
              </a:pPr>
              <a:r>
                <a:rPr lang="en-US" sz="1100" kern="0" dirty="0">
                  <a:solidFill>
                    <a:prstClr val="black"/>
                  </a:solidFill>
                  <a:latin typeface="Aptos Display" panose="020B0004020202020204" pitchFamily="34" charset="0"/>
                  <a:cs typeface="Arial" panose="020B0604020202020204" pitchFamily="34" charset="0"/>
                </a:rPr>
                <a:t>Karen Lai</a:t>
              </a:r>
            </a:p>
            <a:p>
              <a:pPr algn="ctr" defTabSz="914126">
                <a:defRPr/>
              </a:pPr>
              <a:r>
                <a:rPr lang="en-US" sz="1100" kern="0" dirty="0">
                  <a:solidFill>
                    <a:prstClr val="black"/>
                  </a:solidFill>
                  <a:latin typeface="Aptos Display" panose="020B0004020202020204" pitchFamily="34" charset="0"/>
                  <a:cs typeface="Arial" panose="020B0604020202020204" pitchFamily="34" charset="0"/>
                </a:rPr>
                <a:t>Austina Chung</a:t>
              </a:r>
            </a:p>
            <a:p>
              <a:pPr algn="ctr" defTabSz="914126">
                <a:defRPr/>
              </a:pPr>
              <a:r>
                <a:rPr lang="en-US" sz="1100" kern="0" dirty="0">
                  <a:solidFill>
                    <a:prstClr val="black"/>
                  </a:solidFill>
                  <a:latin typeface="Aptos Display" panose="020B0004020202020204" pitchFamily="34" charset="0"/>
                  <a:cs typeface="Arial" panose="020B0604020202020204" pitchFamily="34" charset="0"/>
                </a:rPr>
                <a:t>Zoey Lau</a:t>
              </a:r>
            </a:p>
            <a:p>
              <a:pPr algn="ctr" defTabSz="914126">
                <a:defRPr/>
              </a:pPr>
              <a:r>
                <a:rPr lang="en-US" sz="1100" kern="0" dirty="0">
                  <a:solidFill>
                    <a:prstClr val="black"/>
                  </a:solidFill>
                  <a:latin typeface="Aptos Display" panose="020B0004020202020204" pitchFamily="34" charset="0"/>
                  <a:cs typeface="Arial" panose="020B0604020202020204" pitchFamily="34" charset="0"/>
                </a:rPr>
                <a:t>Icy Hung</a:t>
              </a:r>
            </a:p>
            <a:p>
              <a:pPr algn="ctr" defTabSz="914126">
                <a:defRPr/>
              </a:pPr>
              <a:r>
                <a:rPr lang="en-US" sz="1100" kern="0" dirty="0">
                  <a:solidFill>
                    <a:prstClr val="black"/>
                  </a:solidFill>
                  <a:latin typeface="Aptos Display" panose="020B0004020202020204" pitchFamily="34" charset="0"/>
                  <a:cs typeface="Arial" panose="020B0604020202020204" pitchFamily="34" charset="0"/>
                </a:rPr>
                <a:t>Karen Wong</a:t>
              </a:r>
            </a:p>
            <a:p>
              <a:pPr algn="ctr" defTabSz="914126">
                <a:defRPr/>
              </a:pPr>
              <a:r>
                <a:rPr lang="en-US" sz="1100" kern="0" dirty="0">
                  <a:solidFill>
                    <a:prstClr val="black"/>
                  </a:solidFill>
                  <a:latin typeface="Aptos Display" panose="020B0004020202020204" pitchFamily="34" charset="0"/>
                  <a:cs typeface="Arial" panose="020B0604020202020204" pitchFamily="34" charset="0"/>
                </a:rPr>
                <a:t>Patrick Chan</a:t>
              </a:r>
            </a:p>
          </p:txBody>
        </p:sp>
        <p:sp>
          <p:nvSpPr>
            <p:cNvPr id="35" name="Rectangle 34">
              <a:extLst>
                <a:ext uri="{FF2B5EF4-FFF2-40B4-BE49-F238E27FC236}">
                  <a16:creationId xmlns:a16="http://schemas.microsoft.com/office/drawing/2014/main" id="{FF6E4DAC-57BF-F496-60F9-5D58ED30D5E1}"/>
                </a:ext>
              </a:extLst>
            </p:cNvPr>
            <p:cNvSpPr/>
            <p:nvPr/>
          </p:nvSpPr>
          <p:spPr>
            <a:xfrm>
              <a:off x="6229023" y="5393356"/>
              <a:ext cx="952889" cy="29519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4126"/>
              <a:r>
                <a:rPr lang="en-HK" sz="1050" b="1" dirty="0">
                  <a:solidFill>
                    <a:prstClr val="black"/>
                  </a:solidFill>
                  <a:latin typeface="Aptos Display" panose="020B0004020202020204" pitchFamily="34" charset="0"/>
                </a:rPr>
                <a:t>Operations (GPML)</a:t>
              </a:r>
            </a:p>
          </p:txBody>
        </p:sp>
        <p:sp>
          <p:nvSpPr>
            <p:cNvPr id="36" name="TextBox 35">
              <a:extLst>
                <a:ext uri="{FF2B5EF4-FFF2-40B4-BE49-F238E27FC236}">
                  <a16:creationId xmlns:a16="http://schemas.microsoft.com/office/drawing/2014/main" id="{9764B2A2-101C-5812-4727-E24A0B4EC83A}"/>
                </a:ext>
              </a:extLst>
            </p:cNvPr>
            <p:cNvSpPr txBox="1"/>
            <p:nvPr/>
          </p:nvSpPr>
          <p:spPr>
            <a:xfrm>
              <a:off x="6030496" y="5712492"/>
              <a:ext cx="1294871" cy="494099"/>
            </a:xfrm>
            <a:prstGeom prst="rect">
              <a:avLst/>
            </a:prstGeom>
            <a:noFill/>
            <a:ln w="31750">
              <a:noFill/>
            </a:ln>
          </p:spPr>
          <p:txBody>
            <a:bodyPr wrap="square" rtlCol="0">
              <a:spAutoFit/>
            </a:bodyPr>
            <a:lstStyle/>
            <a:p>
              <a:pPr algn="ctr" defTabSz="914126">
                <a:defRPr/>
              </a:pPr>
              <a:r>
                <a:rPr lang="en-US" sz="1100" kern="0" dirty="0">
                  <a:solidFill>
                    <a:prstClr val="black"/>
                  </a:solidFill>
                  <a:latin typeface="Aptos Display" panose="020B0004020202020204" pitchFamily="34" charset="0"/>
                  <a:cs typeface="Arial" panose="020B0604020202020204" pitchFamily="34" charset="0"/>
                </a:rPr>
                <a:t>Andy Lau</a:t>
              </a:r>
            </a:p>
            <a:p>
              <a:pPr algn="ctr" defTabSz="914126">
                <a:defRPr/>
              </a:pPr>
              <a:r>
                <a:rPr lang="en-US" sz="1100" kern="0" dirty="0">
                  <a:solidFill>
                    <a:prstClr val="black"/>
                  </a:solidFill>
                  <a:latin typeface="Aptos Display" panose="020B0004020202020204" pitchFamily="34" charset="0"/>
                  <a:cs typeface="Arial" panose="020B0604020202020204" pitchFamily="34" charset="0"/>
                </a:rPr>
                <a:t>Megan </a:t>
              </a:r>
              <a:r>
                <a:rPr lang="en-US" sz="1100" kern="0" dirty="0" err="1">
                  <a:solidFill>
                    <a:prstClr val="black"/>
                  </a:solidFill>
                  <a:latin typeface="Aptos Display" panose="020B0004020202020204" pitchFamily="34" charset="0"/>
                  <a:cs typeface="Arial" panose="020B0604020202020204" pitchFamily="34" charset="0"/>
                </a:rPr>
                <a:t>Mong</a:t>
              </a:r>
              <a:endParaRPr lang="en-US" sz="1100" kern="0" dirty="0">
                <a:solidFill>
                  <a:prstClr val="black"/>
                </a:solidFill>
                <a:latin typeface="Aptos Display" panose="020B0004020202020204" pitchFamily="34" charset="0"/>
                <a:cs typeface="Arial" panose="020B0604020202020204" pitchFamily="34" charset="0"/>
              </a:endParaRPr>
            </a:p>
          </p:txBody>
        </p:sp>
        <p:sp>
          <p:nvSpPr>
            <p:cNvPr id="37" name="Rectangle 36">
              <a:extLst>
                <a:ext uri="{FF2B5EF4-FFF2-40B4-BE49-F238E27FC236}">
                  <a16:creationId xmlns:a16="http://schemas.microsoft.com/office/drawing/2014/main" id="{EA04C99B-75C4-DD99-E151-94C1D1D972E6}"/>
                </a:ext>
              </a:extLst>
            </p:cNvPr>
            <p:cNvSpPr/>
            <p:nvPr/>
          </p:nvSpPr>
          <p:spPr>
            <a:xfrm>
              <a:off x="7412638" y="5399954"/>
              <a:ext cx="1000657" cy="29519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4126"/>
              <a:r>
                <a:rPr lang="en-HK" sz="1050" b="1" dirty="0">
                  <a:solidFill>
                    <a:prstClr val="black"/>
                  </a:solidFill>
                  <a:latin typeface="Aptos Display" panose="020B0004020202020204" pitchFamily="34" charset="0"/>
                </a:rPr>
                <a:t>Finance (SPML)</a:t>
              </a:r>
            </a:p>
          </p:txBody>
        </p:sp>
        <p:sp>
          <p:nvSpPr>
            <p:cNvPr id="38" name="TextBox 37">
              <a:extLst>
                <a:ext uri="{FF2B5EF4-FFF2-40B4-BE49-F238E27FC236}">
                  <a16:creationId xmlns:a16="http://schemas.microsoft.com/office/drawing/2014/main" id="{B03697FE-7B4E-8261-5542-A4003D505F1E}"/>
                </a:ext>
              </a:extLst>
            </p:cNvPr>
            <p:cNvSpPr txBox="1"/>
            <p:nvPr/>
          </p:nvSpPr>
          <p:spPr>
            <a:xfrm>
              <a:off x="7312354" y="5700106"/>
              <a:ext cx="1209356" cy="688209"/>
            </a:xfrm>
            <a:prstGeom prst="rect">
              <a:avLst/>
            </a:prstGeom>
            <a:noFill/>
            <a:ln w="31750">
              <a:noFill/>
            </a:ln>
          </p:spPr>
          <p:txBody>
            <a:bodyPr wrap="square" rtlCol="0">
              <a:spAutoFit/>
            </a:bodyPr>
            <a:lstStyle/>
            <a:p>
              <a:pPr algn="ctr" defTabSz="914126">
                <a:defRPr/>
              </a:pPr>
              <a:r>
                <a:rPr lang="en-US" sz="1100" kern="0" dirty="0">
                  <a:solidFill>
                    <a:prstClr val="black"/>
                  </a:solidFill>
                  <a:latin typeface="Aptos Display" panose="020B0004020202020204" pitchFamily="34" charset="0"/>
                  <a:cs typeface="Arial" panose="020B0604020202020204" pitchFamily="34" charset="0"/>
                </a:rPr>
                <a:t>Alvin Poon</a:t>
              </a:r>
            </a:p>
            <a:p>
              <a:pPr algn="ctr" defTabSz="914126">
                <a:defRPr/>
              </a:pPr>
              <a:r>
                <a:rPr lang="en-US" sz="1100" kern="0" dirty="0">
                  <a:solidFill>
                    <a:prstClr val="black"/>
                  </a:solidFill>
                  <a:latin typeface="Aptos Display" panose="020B0004020202020204" pitchFamily="34" charset="0"/>
                  <a:cs typeface="Arial" panose="020B0604020202020204" pitchFamily="34" charset="0"/>
                </a:rPr>
                <a:t>Lawrence Wong</a:t>
              </a:r>
            </a:p>
            <a:p>
              <a:pPr algn="ctr" defTabSz="914126">
                <a:defRPr/>
              </a:pPr>
              <a:r>
                <a:rPr lang="en-US" sz="1100" kern="0" dirty="0">
                  <a:solidFill>
                    <a:prstClr val="black"/>
                  </a:solidFill>
                  <a:latin typeface="Aptos Display" panose="020B0004020202020204" pitchFamily="34" charset="0"/>
                  <a:cs typeface="Arial" panose="020B0604020202020204" pitchFamily="34" charset="0"/>
                </a:rPr>
                <a:t>Stephen Lui</a:t>
              </a:r>
            </a:p>
          </p:txBody>
        </p:sp>
        <p:sp>
          <p:nvSpPr>
            <p:cNvPr id="39" name="Rectangle 38">
              <a:extLst>
                <a:ext uri="{FF2B5EF4-FFF2-40B4-BE49-F238E27FC236}">
                  <a16:creationId xmlns:a16="http://schemas.microsoft.com/office/drawing/2014/main" id="{85CF9034-9A05-C567-1F89-5D9A9E672C56}"/>
                </a:ext>
              </a:extLst>
            </p:cNvPr>
            <p:cNvSpPr/>
            <p:nvPr/>
          </p:nvSpPr>
          <p:spPr>
            <a:xfrm>
              <a:off x="8613155" y="5396521"/>
              <a:ext cx="1000657" cy="29519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4126"/>
              <a:r>
                <a:rPr lang="en-HK" sz="1050" b="1" dirty="0">
                  <a:solidFill>
                    <a:prstClr val="black"/>
                  </a:solidFill>
                  <a:latin typeface="Aptos Display" panose="020B0004020202020204" pitchFamily="34" charset="0"/>
                </a:rPr>
                <a:t>Finance (GPML)</a:t>
              </a:r>
            </a:p>
          </p:txBody>
        </p:sp>
        <p:sp>
          <p:nvSpPr>
            <p:cNvPr id="40" name="TextBox 39">
              <a:extLst>
                <a:ext uri="{FF2B5EF4-FFF2-40B4-BE49-F238E27FC236}">
                  <a16:creationId xmlns:a16="http://schemas.microsoft.com/office/drawing/2014/main" id="{229DE7CE-9760-41C8-F573-2456273B6CB8}"/>
                </a:ext>
              </a:extLst>
            </p:cNvPr>
            <p:cNvSpPr txBox="1"/>
            <p:nvPr/>
          </p:nvSpPr>
          <p:spPr>
            <a:xfrm>
              <a:off x="8504915" y="5718712"/>
              <a:ext cx="1209356" cy="494099"/>
            </a:xfrm>
            <a:prstGeom prst="rect">
              <a:avLst/>
            </a:prstGeom>
            <a:noFill/>
            <a:ln w="31750">
              <a:noFill/>
            </a:ln>
          </p:spPr>
          <p:txBody>
            <a:bodyPr wrap="square" rtlCol="0">
              <a:spAutoFit/>
            </a:bodyPr>
            <a:lstStyle/>
            <a:p>
              <a:pPr algn="ctr" defTabSz="914126">
                <a:defRPr/>
              </a:pPr>
              <a:r>
                <a:rPr lang="en-US" sz="1100" kern="0" dirty="0">
                  <a:solidFill>
                    <a:prstClr val="black"/>
                  </a:solidFill>
                  <a:latin typeface="Aptos Display" panose="020B0004020202020204" pitchFamily="34" charset="0"/>
                  <a:cs typeface="Arial" panose="020B0604020202020204" pitchFamily="34" charset="0"/>
                </a:rPr>
                <a:t>Andrew Mang</a:t>
              </a:r>
            </a:p>
            <a:p>
              <a:pPr algn="ctr" defTabSz="914126">
                <a:defRPr/>
              </a:pPr>
              <a:r>
                <a:rPr lang="en-US" sz="1100" kern="0" dirty="0">
                  <a:solidFill>
                    <a:prstClr val="black"/>
                  </a:solidFill>
                  <a:latin typeface="Aptos Display" panose="020B0004020202020204" pitchFamily="34" charset="0"/>
                  <a:cs typeface="Arial" panose="020B0604020202020204" pitchFamily="34" charset="0"/>
                </a:rPr>
                <a:t>Wong Ka Leung</a:t>
              </a:r>
            </a:p>
          </p:txBody>
        </p:sp>
        <p:sp>
          <p:nvSpPr>
            <p:cNvPr id="41" name="Rectangle 40">
              <a:extLst>
                <a:ext uri="{FF2B5EF4-FFF2-40B4-BE49-F238E27FC236}">
                  <a16:creationId xmlns:a16="http://schemas.microsoft.com/office/drawing/2014/main" id="{25175676-12E8-C8B8-A3C1-A71FBBD21AAA}"/>
                </a:ext>
              </a:extLst>
            </p:cNvPr>
            <p:cNvSpPr/>
            <p:nvPr/>
          </p:nvSpPr>
          <p:spPr>
            <a:xfrm>
              <a:off x="10944793" y="5414436"/>
              <a:ext cx="1000657" cy="29519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4126"/>
              <a:r>
                <a:rPr lang="en-HK" sz="1000" b="1" dirty="0">
                  <a:solidFill>
                    <a:prstClr val="black"/>
                  </a:solidFill>
                  <a:latin typeface="Aptos Display" panose="020B0004020202020204" pitchFamily="34" charset="0"/>
                </a:rPr>
                <a:t>Supplier </a:t>
              </a:r>
              <a:r>
                <a:rPr lang="en-HK" sz="1000" b="1" dirty="0" err="1">
                  <a:solidFill>
                    <a:prstClr val="black"/>
                  </a:solidFill>
                  <a:latin typeface="Aptos Display" panose="020B0004020202020204" pitchFamily="34" charset="0"/>
                </a:rPr>
                <a:t>Managemet</a:t>
              </a:r>
              <a:endParaRPr lang="en-HK" sz="1000" b="1" dirty="0">
                <a:solidFill>
                  <a:prstClr val="black"/>
                </a:solidFill>
                <a:latin typeface="Aptos Display" panose="020B0004020202020204" pitchFamily="34" charset="0"/>
              </a:endParaRPr>
            </a:p>
          </p:txBody>
        </p:sp>
        <p:sp>
          <p:nvSpPr>
            <p:cNvPr id="42" name="Rectangle 41">
              <a:extLst>
                <a:ext uri="{FF2B5EF4-FFF2-40B4-BE49-F238E27FC236}">
                  <a16:creationId xmlns:a16="http://schemas.microsoft.com/office/drawing/2014/main" id="{E44D16D4-468C-C599-8164-617272919057}"/>
                </a:ext>
              </a:extLst>
            </p:cNvPr>
            <p:cNvSpPr/>
            <p:nvPr/>
          </p:nvSpPr>
          <p:spPr>
            <a:xfrm>
              <a:off x="9776675" y="5405756"/>
              <a:ext cx="1082749" cy="29519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4126"/>
              <a:r>
                <a:rPr lang="en-HK" sz="1050" b="1" dirty="0">
                  <a:solidFill>
                    <a:prstClr val="black"/>
                  </a:solidFill>
                  <a:latin typeface="Aptos Display" panose="020B0004020202020204" pitchFamily="34" charset="0"/>
                </a:rPr>
                <a:t>Procurement</a:t>
              </a:r>
            </a:p>
          </p:txBody>
        </p:sp>
        <p:sp>
          <p:nvSpPr>
            <p:cNvPr id="43" name="TextBox 42">
              <a:extLst>
                <a:ext uri="{FF2B5EF4-FFF2-40B4-BE49-F238E27FC236}">
                  <a16:creationId xmlns:a16="http://schemas.microsoft.com/office/drawing/2014/main" id="{85A2E42F-9895-287E-B439-7E2CE8FACA15}"/>
                </a:ext>
              </a:extLst>
            </p:cNvPr>
            <p:cNvSpPr txBox="1"/>
            <p:nvPr/>
          </p:nvSpPr>
          <p:spPr>
            <a:xfrm>
              <a:off x="10794043" y="5695336"/>
              <a:ext cx="1266503" cy="882320"/>
            </a:xfrm>
            <a:prstGeom prst="rect">
              <a:avLst/>
            </a:prstGeom>
            <a:noFill/>
            <a:ln w="31750">
              <a:noFill/>
            </a:ln>
          </p:spPr>
          <p:txBody>
            <a:bodyPr wrap="square" rtlCol="0">
              <a:spAutoFit/>
            </a:bodyPr>
            <a:lstStyle/>
            <a:p>
              <a:pPr algn="ctr" defTabSz="914126">
                <a:defRPr/>
              </a:pPr>
              <a:r>
                <a:rPr lang="en-US" sz="1100" kern="0" dirty="0">
                  <a:solidFill>
                    <a:prstClr val="black"/>
                  </a:solidFill>
                  <a:latin typeface="Aptos Display" panose="020B0004020202020204" pitchFamily="34" charset="0"/>
                  <a:cs typeface="Arial" panose="020B0604020202020204" pitchFamily="34" charset="0"/>
                </a:rPr>
                <a:t>Michael Chart</a:t>
              </a:r>
            </a:p>
            <a:p>
              <a:pPr algn="ctr" defTabSz="914126">
                <a:defRPr/>
              </a:pPr>
              <a:r>
                <a:rPr lang="en-US" sz="1100" kern="0" dirty="0">
                  <a:solidFill>
                    <a:prstClr val="black"/>
                  </a:solidFill>
                  <a:latin typeface="Aptos Display" panose="020B0004020202020204" pitchFamily="34" charset="0"/>
                  <a:cs typeface="Arial" panose="020B0604020202020204" pitchFamily="34" charset="0"/>
                </a:rPr>
                <a:t>Jess Liu</a:t>
              </a:r>
            </a:p>
            <a:p>
              <a:pPr algn="ctr" defTabSz="914126">
                <a:defRPr/>
              </a:pPr>
              <a:r>
                <a:rPr lang="en-US" sz="1100" kern="0" dirty="0">
                  <a:solidFill>
                    <a:prstClr val="black"/>
                  </a:solidFill>
                  <a:latin typeface="Aptos Display" panose="020B0004020202020204" pitchFamily="34" charset="0"/>
                  <a:cs typeface="Arial" panose="020B0604020202020204" pitchFamily="34" charset="0"/>
                </a:rPr>
                <a:t>CY Chik</a:t>
              </a:r>
            </a:p>
            <a:p>
              <a:pPr algn="ctr" defTabSz="914126">
                <a:defRPr/>
              </a:pPr>
              <a:r>
                <a:rPr lang="en-US" sz="1100" kern="0" dirty="0">
                  <a:solidFill>
                    <a:prstClr val="black"/>
                  </a:solidFill>
                  <a:latin typeface="Aptos Display" panose="020B0004020202020204" pitchFamily="34" charset="0"/>
                  <a:cs typeface="Arial" panose="020B0604020202020204" pitchFamily="34" charset="0"/>
                </a:rPr>
                <a:t>Julie Yu</a:t>
              </a:r>
            </a:p>
          </p:txBody>
        </p:sp>
        <p:sp>
          <p:nvSpPr>
            <p:cNvPr id="44" name="TextBox 43">
              <a:extLst>
                <a:ext uri="{FF2B5EF4-FFF2-40B4-BE49-F238E27FC236}">
                  <a16:creationId xmlns:a16="http://schemas.microsoft.com/office/drawing/2014/main" id="{FCC561DF-78B3-CD2E-3C23-19DDA3931980}"/>
                </a:ext>
              </a:extLst>
            </p:cNvPr>
            <p:cNvSpPr txBox="1"/>
            <p:nvPr/>
          </p:nvSpPr>
          <p:spPr>
            <a:xfrm>
              <a:off x="9645125" y="5681873"/>
              <a:ext cx="1266503" cy="882320"/>
            </a:xfrm>
            <a:prstGeom prst="rect">
              <a:avLst/>
            </a:prstGeom>
            <a:noFill/>
            <a:ln w="31750">
              <a:noFill/>
            </a:ln>
          </p:spPr>
          <p:txBody>
            <a:bodyPr wrap="square" rtlCol="0">
              <a:spAutoFit/>
            </a:bodyPr>
            <a:lstStyle/>
            <a:p>
              <a:pPr algn="ctr" defTabSz="914126">
                <a:defRPr/>
              </a:pPr>
              <a:r>
                <a:rPr lang="en-US" sz="1100" kern="0" dirty="0">
                  <a:solidFill>
                    <a:prstClr val="black"/>
                  </a:solidFill>
                  <a:latin typeface="Aptos Display" panose="020B0004020202020204" pitchFamily="34" charset="0"/>
                  <a:cs typeface="Arial" panose="020B0604020202020204" pitchFamily="34" charset="0"/>
                </a:rPr>
                <a:t>Ivy Cheung</a:t>
              </a:r>
            </a:p>
            <a:p>
              <a:pPr algn="ctr" defTabSz="914126">
                <a:defRPr/>
              </a:pPr>
              <a:r>
                <a:rPr lang="en-US" sz="1100" kern="0" dirty="0">
                  <a:solidFill>
                    <a:prstClr val="black"/>
                  </a:solidFill>
                  <a:latin typeface="Aptos Display" panose="020B0004020202020204" pitchFamily="34" charset="0"/>
                  <a:cs typeface="Arial" panose="020B0604020202020204" pitchFamily="34" charset="0"/>
                </a:rPr>
                <a:t>Veronica Tung</a:t>
              </a:r>
            </a:p>
            <a:p>
              <a:pPr algn="ctr" defTabSz="914126">
                <a:defRPr/>
              </a:pPr>
              <a:r>
                <a:rPr lang="en-US" sz="1100" kern="0" dirty="0">
                  <a:solidFill>
                    <a:prstClr val="black"/>
                  </a:solidFill>
                  <a:latin typeface="Aptos Display" panose="020B0004020202020204" pitchFamily="34" charset="0"/>
                  <a:cs typeface="Arial" panose="020B0604020202020204" pitchFamily="34" charset="0"/>
                </a:rPr>
                <a:t>Raymond Lam</a:t>
              </a:r>
            </a:p>
            <a:p>
              <a:pPr algn="ctr" defTabSz="914126">
                <a:defRPr/>
              </a:pPr>
              <a:r>
                <a:rPr lang="en-US" sz="1100" kern="0" dirty="0">
                  <a:solidFill>
                    <a:prstClr val="black"/>
                  </a:solidFill>
                  <a:latin typeface="Aptos Display" panose="020B0004020202020204" pitchFamily="34" charset="0"/>
                  <a:cs typeface="Arial" panose="020B0604020202020204" pitchFamily="34" charset="0"/>
                </a:rPr>
                <a:t>Koey Chan</a:t>
              </a:r>
            </a:p>
          </p:txBody>
        </p:sp>
        <p:sp>
          <p:nvSpPr>
            <p:cNvPr id="45" name="TextBox 44">
              <a:extLst>
                <a:ext uri="{FF2B5EF4-FFF2-40B4-BE49-F238E27FC236}">
                  <a16:creationId xmlns:a16="http://schemas.microsoft.com/office/drawing/2014/main" id="{CB7BE1ED-2177-5444-9B9A-7F4150A386AB}"/>
                </a:ext>
              </a:extLst>
            </p:cNvPr>
            <p:cNvSpPr txBox="1"/>
            <p:nvPr/>
          </p:nvSpPr>
          <p:spPr>
            <a:xfrm>
              <a:off x="9085046" y="1926172"/>
              <a:ext cx="2112874" cy="705856"/>
            </a:xfrm>
            <a:prstGeom prst="rect">
              <a:avLst/>
            </a:prstGeom>
            <a:noFill/>
            <a:ln w="31750">
              <a:noFill/>
            </a:ln>
          </p:spPr>
          <p:txBody>
            <a:bodyPr wrap="square">
              <a:spAutoFit/>
            </a:bodyPr>
            <a:lstStyle/>
            <a:p>
              <a:pPr algn="ctr" defTabSz="914126">
                <a:defRPr/>
              </a:pPr>
              <a:r>
                <a:rPr lang="de-DE" sz="1600" kern="0" dirty="0">
                  <a:solidFill>
                    <a:prstClr val="black"/>
                  </a:solidFill>
                  <a:latin typeface="Aptos Display" panose="020B0004020202020204" pitchFamily="34" charset="0"/>
                  <a:cs typeface="Arial" panose="020B0604020202020204" pitchFamily="34" charset="0"/>
                </a:rPr>
                <a:t>Tyrus Yeung</a:t>
              </a:r>
              <a:br>
                <a:rPr lang="de-DE" sz="1600" kern="0" dirty="0">
                  <a:solidFill>
                    <a:prstClr val="black"/>
                  </a:solidFill>
                  <a:latin typeface="Aptos Display" panose="020B0004020202020204" pitchFamily="34" charset="0"/>
                  <a:cs typeface="Arial" panose="020B0604020202020204" pitchFamily="34" charset="0"/>
                </a:rPr>
              </a:br>
              <a:r>
                <a:rPr lang="en-HK" sz="900" i="1" kern="0" dirty="0">
                  <a:solidFill>
                    <a:prstClr val="black"/>
                  </a:solidFill>
                  <a:latin typeface="Aptos Display" panose="020B0004020202020204" pitchFamily="34" charset="0"/>
                  <a:cs typeface="Arial" panose="020B0604020202020204" pitchFamily="34" charset="0"/>
                </a:rPr>
                <a:t>Head of Business Technology, </a:t>
              </a:r>
            </a:p>
            <a:p>
              <a:pPr algn="ctr" defTabSz="914126">
                <a:defRPr/>
              </a:pPr>
              <a:r>
                <a:rPr lang="en-HK" sz="900" i="1" kern="0" dirty="0">
                  <a:solidFill>
                    <a:prstClr val="black"/>
                  </a:solidFill>
                  <a:latin typeface="Aptos Display" panose="020B0004020202020204" pitchFamily="34" charset="0"/>
                  <a:cs typeface="Arial" panose="020B0604020202020204" pitchFamily="34" charset="0"/>
                </a:rPr>
                <a:t>Management Services, Asia Pacific</a:t>
              </a:r>
              <a:endParaRPr lang="de-DE" sz="900" i="1" kern="0" dirty="0">
                <a:solidFill>
                  <a:prstClr val="black"/>
                </a:solidFill>
                <a:latin typeface="Aptos Display" panose="020B0004020202020204" pitchFamily="34" charset="0"/>
                <a:cs typeface="Arial" panose="020B0604020202020204" pitchFamily="34" charset="0"/>
              </a:endParaRPr>
            </a:p>
          </p:txBody>
        </p:sp>
        <p:sp>
          <p:nvSpPr>
            <p:cNvPr id="46" name="Rectangle 45">
              <a:extLst>
                <a:ext uri="{FF2B5EF4-FFF2-40B4-BE49-F238E27FC236}">
                  <a16:creationId xmlns:a16="http://schemas.microsoft.com/office/drawing/2014/main" id="{4E5BA56D-2211-AE4B-44F6-15EE7048493B}"/>
                </a:ext>
              </a:extLst>
            </p:cNvPr>
            <p:cNvSpPr/>
            <p:nvPr/>
          </p:nvSpPr>
          <p:spPr>
            <a:xfrm>
              <a:off x="9181818" y="1622539"/>
              <a:ext cx="1929364" cy="36563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4126"/>
              <a:r>
                <a:rPr lang="en-HK" sz="1200" b="1" dirty="0">
                  <a:solidFill>
                    <a:prstClr val="black"/>
                  </a:solidFill>
                  <a:latin typeface="Aptos Display" panose="020B0004020202020204" pitchFamily="34" charset="0"/>
                </a:rPr>
                <a:t>APAC</a:t>
              </a:r>
            </a:p>
          </p:txBody>
        </p:sp>
        <p:sp>
          <p:nvSpPr>
            <p:cNvPr id="47" name="Rectangle 46">
              <a:extLst>
                <a:ext uri="{FF2B5EF4-FFF2-40B4-BE49-F238E27FC236}">
                  <a16:creationId xmlns:a16="http://schemas.microsoft.com/office/drawing/2014/main" id="{80A42E4F-A3CA-2A58-4F18-3F6D94F0FB85}"/>
                </a:ext>
              </a:extLst>
            </p:cNvPr>
            <p:cNvSpPr/>
            <p:nvPr/>
          </p:nvSpPr>
          <p:spPr>
            <a:xfrm>
              <a:off x="385398" y="5383162"/>
              <a:ext cx="976315" cy="29519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4126"/>
              <a:r>
                <a:rPr lang="en-HK" sz="1200" b="1" dirty="0">
                  <a:solidFill>
                    <a:prstClr val="black"/>
                  </a:solidFill>
                  <a:latin typeface="Aptos Display" panose="020B0004020202020204" pitchFamily="34" charset="0"/>
                </a:rPr>
                <a:t>DT &amp; PMO</a:t>
              </a:r>
            </a:p>
          </p:txBody>
        </p:sp>
        <p:sp>
          <p:nvSpPr>
            <p:cNvPr id="48" name="TextBox 47">
              <a:extLst>
                <a:ext uri="{FF2B5EF4-FFF2-40B4-BE49-F238E27FC236}">
                  <a16:creationId xmlns:a16="http://schemas.microsoft.com/office/drawing/2014/main" id="{658EA1FC-2002-F76C-4C21-36FB9B90627C}"/>
                </a:ext>
              </a:extLst>
            </p:cNvPr>
            <p:cNvSpPr txBox="1"/>
            <p:nvPr/>
          </p:nvSpPr>
          <p:spPr>
            <a:xfrm>
              <a:off x="509817" y="5034047"/>
              <a:ext cx="3974085" cy="317635"/>
            </a:xfrm>
            <a:prstGeom prst="rect">
              <a:avLst/>
            </a:prstGeom>
            <a:noFill/>
          </p:spPr>
          <p:txBody>
            <a:bodyPr wrap="square" rtlCol="0">
              <a:spAutoFit/>
            </a:bodyPr>
            <a:lstStyle/>
            <a:p>
              <a:pPr algn="ctr" defTabSz="914126"/>
              <a:r>
                <a:rPr lang="en-HK" sz="1200" b="1" dirty="0">
                  <a:solidFill>
                    <a:prstClr val="black"/>
                  </a:solidFill>
                  <a:latin typeface="Aptos Display" panose="020B0004020202020204" pitchFamily="34" charset="0"/>
                </a:rPr>
                <a:t>Technical</a:t>
              </a:r>
            </a:p>
          </p:txBody>
        </p:sp>
        <p:sp>
          <p:nvSpPr>
            <p:cNvPr id="49" name="TextBox 48">
              <a:extLst>
                <a:ext uri="{FF2B5EF4-FFF2-40B4-BE49-F238E27FC236}">
                  <a16:creationId xmlns:a16="http://schemas.microsoft.com/office/drawing/2014/main" id="{7FD8DC55-748E-9DD0-465C-F2826410356F}"/>
                </a:ext>
              </a:extLst>
            </p:cNvPr>
            <p:cNvSpPr txBox="1"/>
            <p:nvPr/>
          </p:nvSpPr>
          <p:spPr>
            <a:xfrm>
              <a:off x="5057390" y="5034047"/>
              <a:ext cx="7003156" cy="317635"/>
            </a:xfrm>
            <a:prstGeom prst="rect">
              <a:avLst/>
            </a:prstGeom>
            <a:noFill/>
          </p:spPr>
          <p:txBody>
            <a:bodyPr wrap="square" rtlCol="0">
              <a:spAutoFit/>
            </a:bodyPr>
            <a:lstStyle/>
            <a:p>
              <a:pPr algn="ctr" defTabSz="914126"/>
              <a:r>
                <a:rPr lang="en-HK" sz="1200" b="1" dirty="0">
                  <a:solidFill>
                    <a:prstClr val="black"/>
                  </a:solidFill>
                  <a:latin typeface="Aptos Display" panose="020B0004020202020204" pitchFamily="34" charset="0"/>
                </a:rPr>
                <a:t>End User</a:t>
              </a:r>
            </a:p>
          </p:txBody>
        </p:sp>
        <p:sp>
          <p:nvSpPr>
            <p:cNvPr id="50" name="Rectangle 49">
              <a:extLst>
                <a:ext uri="{FF2B5EF4-FFF2-40B4-BE49-F238E27FC236}">
                  <a16:creationId xmlns:a16="http://schemas.microsoft.com/office/drawing/2014/main" id="{3F1DCA50-20DB-7E50-9B18-D9B176542F9D}"/>
                </a:ext>
              </a:extLst>
            </p:cNvPr>
            <p:cNvSpPr/>
            <p:nvPr/>
          </p:nvSpPr>
          <p:spPr>
            <a:xfrm>
              <a:off x="1059984" y="1907433"/>
              <a:ext cx="4494629" cy="1439786"/>
            </a:xfrm>
            <a:prstGeom prst="rect">
              <a:avLst/>
            </a:prstGeom>
            <a:noFill/>
            <a:ln w="254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4126"/>
              <a:endParaRPr lang="en-HK" sz="1200">
                <a:solidFill>
                  <a:prstClr val="white"/>
                </a:solidFill>
                <a:latin typeface="Aptos Display" panose="020B0004020202020204" pitchFamily="34" charset="0"/>
              </a:endParaRPr>
            </a:p>
          </p:txBody>
        </p:sp>
        <p:sp>
          <p:nvSpPr>
            <p:cNvPr id="51" name="Rectangle 50">
              <a:extLst>
                <a:ext uri="{FF2B5EF4-FFF2-40B4-BE49-F238E27FC236}">
                  <a16:creationId xmlns:a16="http://schemas.microsoft.com/office/drawing/2014/main" id="{5B09C7CE-6984-0882-9B80-189D154B7BD3}"/>
                </a:ext>
              </a:extLst>
            </p:cNvPr>
            <p:cNvSpPr/>
            <p:nvPr/>
          </p:nvSpPr>
          <p:spPr>
            <a:xfrm>
              <a:off x="5790239" y="3325067"/>
              <a:ext cx="3600649" cy="1131939"/>
            </a:xfrm>
            <a:prstGeom prst="rect">
              <a:avLst/>
            </a:prstGeom>
            <a:noFill/>
            <a:ln w="254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4126"/>
              <a:endParaRPr lang="en-HK" sz="1200">
                <a:solidFill>
                  <a:prstClr val="white"/>
                </a:solidFill>
                <a:latin typeface="Aptos Display" panose="020B0004020202020204" pitchFamily="34" charset="0"/>
              </a:endParaRPr>
            </a:p>
          </p:txBody>
        </p:sp>
        <p:sp>
          <p:nvSpPr>
            <p:cNvPr id="52" name="Rectangle 51">
              <a:extLst>
                <a:ext uri="{FF2B5EF4-FFF2-40B4-BE49-F238E27FC236}">
                  <a16:creationId xmlns:a16="http://schemas.microsoft.com/office/drawing/2014/main" id="{BE2E3AE6-9DE1-ECC0-3B3F-60403D89FB25}"/>
                </a:ext>
              </a:extLst>
            </p:cNvPr>
            <p:cNvSpPr/>
            <p:nvPr/>
          </p:nvSpPr>
          <p:spPr>
            <a:xfrm>
              <a:off x="6496494" y="1986909"/>
              <a:ext cx="1816666" cy="608814"/>
            </a:xfrm>
            <a:prstGeom prst="rect">
              <a:avLst/>
            </a:prstGeom>
            <a:noFill/>
            <a:ln w="254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4126"/>
              <a:endParaRPr lang="en-HK" sz="1200">
                <a:solidFill>
                  <a:prstClr val="white"/>
                </a:solidFill>
                <a:latin typeface="Aptos Display" panose="020B0004020202020204" pitchFamily="34" charset="0"/>
              </a:endParaRPr>
            </a:p>
          </p:txBody>
        </p:sp>
        <p:sp>
          <p:nvSpPr>
            <p:cNvPr id="53" name="Rectangle 52">
              <a:extLst>
                <a:ext uri="{FF2B5EF4-FFF2-40B4-BE49-F238E27FC236}">
                  <a16:creationId xmlns:a16="http://schemas.microsoft.com/office/drawing/2014/main" id="{419609D3-7012-85E2-DCB0-B9310C176900}"/>
                </a:ext>
              </a:extLst>
            </p:cNvPr>
            <p:cNvSpPr/>
            <p:nvPr/>
          </p:nvSpPr>
          <p:spPr>
            <a:xfrm>
              <a:off x="3821625" y="600816"/>
              <a:ext cx="4491535" cy="608814"/>
            </a:xfrm>
            <a:prstGeom prst="rect">
              <a:avLst/>
            </a:prstGeom>
            <a:noFill/>
            <a:ln w="254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4126"/>
              <a:endParaRPr lang="en-HK" sz="1200">
                <a:solidFill>
                  <a:prstClr val="white"/>
                </a:solidFill>
                <a:latin typeface="Aptos Display" panose="020B0004020202020204" pitchFamily="34" charset="0"/>
              </a:endParaRPr>
            </a:p>
          </p:txBody>
        </p:sp>
        <p:sp>
          <p:nvSpPr>
            <p:cNvPr id="54" name="Rectangle 53">
              <a:extLst>
                <a:ext uri="{FF2B5EF4-FFF2-40B4-BE49-F238E27FC236}">
                  <a16:creationId xmlns:a16="http://schemas.microsoft.com/office/drawing/2014/main" id="{39254E2A-E573-E128-FDC4-5D7295768258}"/>
                </a:ext>
              </a:extLst>
            </p:cNvPr>
            <p:cNvSpPr/>
            <p:nvPr/>
          </p:nvSpPr>
          <p:spPr>
            <a:xfrm>
              <a:off x="9176802" y="1986909"/>
              <a:ext cx="1929364" cy="608814"/>
            </a:xfrm>
            <a:prstGeom prst="rect">
              <a:avLst/>
            </a:prstGeom>
            <a:noFill/>
            <a:ln w="254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4126"/>
              <a:endParaRPr lang="en-HK" sz="1200">
                <a:solidFill>
                  <a:prstClr val="white"/>
                </a:solidFill>
                <a:latin typeface="Aptos Display" panose="020B0004020202020204" pitchFamily="34" charset="0"/>
              </a:endParaRPr>
            </a:p>
          </p:txBody>
        </p:sp>
        <p:cxnSp>
          <p:nvCxnSpPr>
            <p:cNvPr id="55" name="Straight Connector 54">
              <a:extLst>
                <a:ext uri="{FF2B5EF4-FFF2-40B4-BE49-F238E27FC236}">
                  <a16:creationId xmlns:a16="http://schemas.microsoft.com/office/drawing/2014/main" id="{7CD862BD-60A0-7FBF-4377-1728CD5A194D}"/>
                </a:ext>
              </a:extLst>
            </p:cNvPr>
            <p:cNvCxnSpPr>
              <a:cxnSpLocks/>
              <a:stCxn id="46" idx="1"/>
              <a:endCxn id="19" idx="3"/>
            </p:cNvCxnSpPr>
            <p:nvPr/>
          </p:nvCxnSpPr>
          <p:spPr>
            <a:xfrm flipH="1" flipV="1">
              <a:off x="8313159" y="1805353"/>
              <a:ext cx="868659" cy="4"/>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56" name="Straight Connector 55">
              <a:extLst>
                <a:ext uri="{FF2B5EF4-FFF2-40B4-BE49-F238E27FC236}">
                  <a16:creationId xmlns:a16="http://schemas.microsoft.com/office/drawing/2014/main" id="{44DEB9DC-9EC4-931D-00BD-57D9949CF6AB}"/>
                </a:ext>
              </a:extLst>
            </p:cNvPr>
            <p:cNvCxnSpPr>
              <a:cxnSpLocks/>
            </p:cNvCxnSpPr>
            <p:nvPr/>
          </p:nvCxnSpPr>
          <p:spPr>
            <a:xfrm flipH="1">
              <a:off x="5554613" y="1805353"/>
              <a:ext cx="906751" cy="0"/>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92666AAF-0D4B-B263-7C0C-6E86742620B2}"/>
                </a:ext>
              </a:extLst>
            </p:cNvPr>
            <p:cNvCxnSpPr>
              <a:cxnSpLocks/>
              <a:stCxn id="52" idx="2"/>
            </p:cNvCxnSpPr>
            <p:nvPr/>
          </p:nvCxnSpPr>
          <p:spPr>
            <a:xfrm>
              <a:off x="7404827" y="2595723"/>
              <a:ext cx="0" cy="412315"/>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58" name="Straight Connector 57">
              <a:extLst>
                <a:ext uri="{FF2B5EF4-FFF2-40B4-BE49-F238E27FC236}">
                  <a16:creationId xmlns:a16="http://schemas.microsoft.com/office/drawing/2014/main" id="{D43A3C5F-5984-0FEC-1A47-A0A0C80A6B21}"/>
                </a:ext>
              </a:extLst>
            </p:cNvPr>
            <p:cNvCxnSpPr>
              <a:cxnSpLocks/>
            </p:cNvCxnSpPr>
            <p:nvPr/>
          </p:nvCxnSpPr>
          <p:spPr>
            <a:xfrm>
              <a:off x="7499577" y="4403443"/>
              <a:ext cx="0" cy="495096"/>
            </a:xfrm>
            <a:prstGeom prst="line">
              <a:avLst/>
            </a:prstGeom>
            <a:ln w="38100"/>
          </p:spPr>
          <p:style>
            <a:lnRef idx="2">
              <a:schemeClr val="accent1"/>
            </a:lnRef>
            <a:fillRef idx="0">
              <a:schemeClr val="accent1"/>
            </a:fillRef>
            <a:effectRef idx="1">
              <a:schemeClr val="accent1"/>
            </a:effectRef>
            <a:fontRef idx="minor">
              <a:schemeClr val="tx1"/>
            </a:fontRef>
          </p:style>
        </p:cxnSp>
        <p:sp>
          <p:nvSpPr>
            <p:cNvPr id="59" name="TextBox 58">
              <a:extLst>
                <a:ext uri="{FF2B5EF4-FFF2-40B4-BE49-F238E27FC236}">
                  <a16:creationId xmlns:a16="http://schemas.microsoft.com/office/drawing/2014/main" id="{78BDC1B2-4F72-48A9-70CE-3AB7076C7A04}"/>
                </a:ext>
              </a:extLst>
            </p:cNvPr>
            <p:cNvSpPr txBox="1"/>
            <p:nvPr/>
          </p:nvSpPr>
          <p:spPr>
            <a:xfrm>
              <a:off x="8094685" y="3313442"/>
              <a:ext cx="1519127" cy="547039"/>
            </a:xfrm>
            <a:prstGeom prst="rect">
              <a:avLst/>
            </a:prstGeom>
            <a:noFill/>
            <a:ln w="31750">
              <a:noFill/>
            </a:ln>
          </p:spPr>
          <p:txBody>
            <a:bodyPr wrap="square" rtlCol="0">
              <a:spAutoFit/>
            </a:bodyPr>
            <a:lstStyle/>
            <a:p>
              <a:pPr algn="ctr" defTabSz="914126">
                <a:defRPr/>
              </a:pPr>
              <a:r>
                <a:rPr lang="de-DE" sz="1600" kern="0" dirty="0">
                  <a:solidFill>
                    <a:prstClr val="black"/>
                  </a:solidFill>
                  <a:latin typeface="Aptos Display" panose="020B0004020202020204" pitchFamily="34" charset="0"/>
                  <a:cs typeface="Arial" panose="020B0604020202020204" pitchFamily="34" charset="0"/>
                </a:rPr>
                <a:t>Ulric Yip</a:t>
              </a:r>
              <a:br>
                <a:rPr lang="de-DE" sz="1600" kern="0" dirty="0">
                  <a:solidFill>
                    <a:prstClr val="black"/>
                  </a:solidFill>
                  <a:latin typeface="Aptos Display" panose="020B0004020202020204" pitchFamily="34" charset="0"/>
                  <a:cs typeface="Arial" panose="020B0604020202020204" pitchFamily="34" charset="0"/>
                </a:rPr>
              </a:br>
              <a:r>
                <a:rPr lang="de-DE" sz="900" i="1" kern="0" dirty="0">
                  <a:solidFill>
                    <a:prstClr val="black"/>
                  </a:solidFill>
                  <a:latin typeface="Aptos Display" panose="020B0004020202020204" pitchFamily="34" charset="0"/>
                  <a:cs typeface="Arial" panose="020B0604020202020204" pitchFamily="34" charset="0"/>
                </a:rPr>
                <a:t>Director(SPML)</a:t>
              </a:r>
            </a:p>
          </p:txBody>
        </p:sp>
        <p:cxnSp>
          <p:nvCxnSpPr>
            <p:cNvPr id="60" name="Connector: Elbow 59">
              <a:extLst>
                <a:ext uri="{FF2B5EF4-FFF2-40B4-BE49-F238E27FC236}">
                  <a16:creationId xmlns:a16="http://schemas.microsoft.com/office/drawing/2014/main" id="{CB822929-48AB-1273-3E34-9C644DE8631E}"/>
                </a:ext>
              </a:extLst>
            </p:cNvPr>
            <p:cNvCxnSpPr>
              <a:cxnSpLocks/>
              <a:stCxn id="53" idx="2"/>
              <a:endCxn id="12" idx="0"/>
            </p:cNvCxnSpPr>
            <p:nvPr/>
          </p:nvCxnSpPr>
          <p:spPr>
            <a:xfrm rot="5400000">
              <a:off x="4480441" y="36488"/>
              <a:ext cx="413811" cy="2760094"/>
            </a:xfrm>
            <a:prstGeom prst="bentConnector3">
              <a:avLst>
                <a:gd name="adj1" fmla="val 50000"/>
              </a:avLst>
            </a:prstGeom>
            <a:ln w="38100"/>
          </p:spPr>
          <p:style>
            <a:lnRef idx="1">
              <a:schemeClr val="accent1"/>
            </a:lnRef>
            <a:fillRef idx="0">
              <a:schemeClr val="accent1"/>
            </a:fillRef>
            <a:effectRef idx="0">
              <a:schemeClr val="accent1"/>
            </a:effectRef>
            <a:fontRef idx="minor">
              <a:schemeClr val="tx1"/>
            </a:fontRef>
          </p:style>
        </p:cxnSp>
        <p:cxnSp>
          <p:nvCxnSpPr>
            <p:cNvPr id="61" name="Connector: Elbow 60">
              <a:extLst>
                <a:ext uri="{FF2B5EF4-FFF2-40B4-BE49-F238E27FC236}">
                  <a16:creationId xmlns:a16="http://schemas.microsoft.com/office/drawing/2014/main" id="{E33C74D8-4209-8416-D04B-2612FE45D46A}"/>
                </a:ext>
              </a:extLst>
            </p:cNvPr>
            <p:cNvCxnSpPr>
              <a:cxnSpLocks/>
              <a:stCxn id="53" idx="2"/>
              <a:endCxn id="19" idx="0"/>
            </p:cNvCxnSpPr>
            <p:nvPr/>
          </p:nvCxnSpPr>
          <p:spPr>
            <a:xfrm rot="16200000" flipH="1">
              <a:off x="6526743" y="750279"/>
              <a:ext cx="412905" cy="1331605"/>
            </a:xfrm>
            <a:prstGeom prst="bentConnector3">
              <a:avLst>
                <a:gd name="adj1" fmla="val 50000"/>
              </a:avLst>
            </a:prstGeom>
            <a:ln w="38100"/>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411676067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B93D3D5C-75F5-CDA3-FDBF-74035289F2D9}"/>
              </a:ext>
            </a:extLst>
          </p:cNvPr>
          <p:cNvSpPr>
            <a:spLocks noGrp="1"/>
          </p:cNvSpPr>
          <p:nvPr>
            <p:ph type="ftr" sz="quarter" idx="11"/>
          </p:nvPr>
        </p:nvSpPr>
        <p:spPr/>
        <p:txBody>
          <a:bodyPr/>
          <a:lstStyle/>
          <a:p>
            <a:r>
              <a:rPr lang="en-US"/>
              <a:t>
              </a:t>
            </a:r>
          </a:p>
        </p:txBody>
      </p:sp>
      <p:sp>
        <p:nvSpPr>
          <p:cNvPr id="5" name="Slide Number Placeholder 4">
            <a:extLst>
              <a:ext uri="{FF2B5EF4-FFF2-40B4-BE49-F238E27FC236}">
                <a16:creationId xmlns:a16="http://schemas.microsoft.com/office/drawing/2014/main" id="{54E15FB2-5A77-E91B-E4C6-E7E87838E813}"/>
              </a:ext>
            </a:extLst>
          </p:cNvPr>
          <p:cNvSpPr>
            <a:spLocks noGrp="1"/>
          </p:cNvSpPr>
          <p:nvPr>
            <p:ph type="sldNum" sz="quarter" idx="12"/>
          </p:nvPr>
        </p:nvSpPr>
        <p:spPr/>
        <p:txBody>
          <a:bodyPr/>
          <a:lstStyle/>
          <a:p>
            <a:fld id="{CC057153-B650-4DEB-B370-79DDCFDCE934}" type="slidenum">
              <a:rPr lang="en-US" smtClean="0"/>
              <a:t>25</a:t>
            </a:fld>
            <a:endParaRPr lang="en-US"/>
          </a:p>
        </p:txBody>
      </p:sp>
      <p:sp>
        <p:nvSpPr>
          <p:cNvPr id="9" name="Rectangle 8">
            <a:extLst>
              <a:ext uri="{FF2B5EF4-FFF2-40B4-BE49-F238E27FC236}">
                <a16:creationId xmlns:a16="http://schemas.microsoft.com/office/drawing/2014/main" id="{A999311B-2571-91C8-CFB9-A19CDA446A63}"/>
              </a:ext>
            </a:extLst>
          </p:cNvPr>
          <p:cNvSpPr/>
          <p:nvPr/>
        </p:nvSpPr>
        <p:spPr>
          <a:xfrm>
            <a:off x="450732" y="1270756"/>
            <a:ext cx="11316725" cy="3834644"/>
          </a:xfrm>
          <a:prstGeom prst="rect">
            <a:avLst/>
          </a:prstGeom>
          <a:ln/>
        </p:spPr>
        <p:style>
          <a:lnRef idx="3">
            <a:schemeClr val="lt1"/>
          </a:lnRef>
          <a:fillRef idx="1">
            <a:schemeClr val="accent4"/>
          </a:fillRef>
          <a:effectRef idx="1">
            <a:schemeClr val="accent4"/>
          </a:effectRef>
          <a:fontRef idx="minor">
            <a:schemeClr val="lt1"/>
          </a:fontRef>
        </p:style>
        <p:txBody>
          <a:bodyPr rtlCol="0" anchor="ctr"/>
          <a:lstStyle/>
          <a:p>
            <a:endParaRPr lang="en-US" dirty="0"/>
          </a:p>
        </p:txBody>
      </p:sp>
      <p:sp>
        <p:nvSpPr>
          <p:cNvPr id="10" name="Title 7">
            <a:extLst>
              <a:ext uri="{FF2B5EF4-FFF2-40B4-BE49-F238E27FC236}">
                <a16:creationId xmlns:a16="http://schemas.microsoft.com/office/drawing/2014/main" id="{4E173C57-AD30-469C-4016-18B2905FC678}"/>
              </a:ext>
            </a:extLst>
          </p:cNvPr>
          <p:cNvSpPr txBox="1">
            <a:spLocks/>
          </p:cNvSpPr>
          <p:nvPr/>
        </p:nvSpPr>
        <p:spPr>
          <a:xfrm>
            <a:off x="399033" y="360216"/>
            <a:ext cx="10214490" cy="558405"/>
          </a:xfrm>
          <a:prstGeom prst="rect">
            <a:avLst/>
          </a:prstGeom>
        </p:spPr>
        <p:txBody>
          <a:bodyPr vert="horz" wrap="square" lIns="91440" tIns="45720" rIns="91440" bIns="45720" rtlCol="0" anchor="t">
            <a:noAutofit/>
          </a:bodyPr>
          <a:lstStyle>
            <a:lvl1pPr algn="l" defTabSz="914126" rtl="0" eaLnBrk="1" latinLnBrk="0" hangingPunct="1">
              <a:lnSpc>
                <a:spcPct val="90000"/>
              </a:lnSpc>
              <a:spcBef>
                <a:spcPct val="0"/>
              </a:spcBef>
              <a:buNone/>
              <a:defRPr sz="3599" kern="1200">
                <a:solidFill>
                  <a:schemeClr val="tx1"/>
                </a:solidFill>
                <a:latin typeface="+mj-lt"/>
                <a:ea typeface="+mj-ea"/>
                <a:cs typeface="+mj-cs"/>
              </a:defRPr>
            </a:lvl1pPr>
          </a:lstStyle>
          <a:p>
            <a:r>
              <a:rPr lang="en-GB" dirty="0"/>
              <a:t>Why we need a new PMS? </a:t>
            </a:r>
          </a:p>
        </p:txBody>
      </p:sp>
      <p:sp>
        <p:nvSpPr>
          <p:cNvPr id="11" name="Rectangle 10">
            <a:extLst>
              <a:ext uri="{FF2B5EF4-FFF2-40B4-BE49-F238E27FC236}">
                <a16:creationId xmlns:a16="http://schemas.microsoft.com/office/drawing/2014/main" id="{CDC488BE-3EEA-76C2-6C4E-8361C03C1482}"/>
              </a:ext>
            </a:extLst>
          </p:cNvPr>
          <p:cNvSpPr/>
          <p:nvPr/>
        </p:nvSpPr>
        <p:spPr>
          <a:xfrm>
            <a:off x="738779" y="1455179"/>
            <a:ext cx="10711266" cy="520254"/>
          </a:xfrm>
          <a:prstGeom prst="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Dataswift defined as “End of Life”</a:t>
            </a:r>
          </a:p>
        </p:txBody>
      </p:sp>
      <p:sp>
        <p:nvSpPr>
          <p:cNvPr id="12" name="Speech Bubble: Rectangle 11">
            <a:extLst>
              <a:ext uri="{FF2B5EF4-FFF2-40B4-BE49-F238E27FC236}">
                <a16:creationId xmlns:a16="http://schemas.microsoft.com/office/drawing/2014/main" id="{4FE213A9-7EBF-153E-6816-272F97A2E854}"/>
              </a:ext>
            </a:extLst>
          </p:cNvPr>
          <p:cNvSpPr/>
          <p:nvPr/>
        </p:nvSpPr>
        <p:spPr>
          <a:xfrm>
            <a:off x="574045" y="2716621"/>
            <a:ext cx="3532646" cy="1144644"/>
          </a:xfrm>
          <a:prstGeom prst="wedgeRectCallout">
            <a:avLst>
              <a:gd name="adj1" fmla="val -7035"/>
              <a:gd name="adj2" fmla="val 138818"/>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Limited Insight and Business Intelligence</a:t>
            </a:r>
          </a:p>
        </p:txBody>
      </p:sp>
      <p:sp>
        <p:nvSpPr>
          <p:cNvPr id="13" name="Speech Bubble: Rectangle 12">
            <a:extLst>
              <a:ext uri="{FF2B5EF4-FFF2-40B4-BE49-F238E27FC236}">
                <a16:creationId xmlns:a16="http://schemas.microsoft.com/office/drawing/2014/main" id="{504F3C70-B183-8745-035F-3786C1D8F383}"/>
              </a:ext>
            </a:extLst>
          </p:cNvPr>
          <p:cNvSpPr/>
          <p:nvPr/>
        </p:nvSpPr>
        <p:spPr>
          <a:xfrm>
            <a:off x="4478791" y="2327568"/>
            <a:ext cx="3315380" cy="1101432"/>
          </a:xfrm>
          <a:prstGeom prst="wedgeRectCallout">
            <a:avLst>
              <a:gd name="adj1" fmla="val 1860"/>
              <a:gd name="adj2" fmla="val 161643"/>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Inefficient Workflows and Manual Processes</a:t>
            </a:r>
          </a:p>
        </p:txBody>
      </p:sp>
      <p:sp>
        <p:nvSpPr>
          <p:cNvPr id="14" name="Speech Bubble: Rectangle 13">
            <a:extLst>
              <a:ext uri="{FF2B5EF4-FFF2-40B4-BE49-F238E27FC236}">
                <a16:creationId xmlns:a16="http://schemas.microsoft.com/office/drawing/2014/main" id="{1B541E6D-FF97-C29E-7F92-056D2E95C74B}"/>
              </a:ext>
            </a:extLst>
          </p:cNvPr>
          <p:cNvSpPr/>
          <p:nvPr/>
        </p:nvSpPr>
        <p:spPr>
          <a:xfrm>
            <a:off x="8299400" y="2473492"/>
            <a:ext cx="3315380" cy="1101432"/>
          </a:xfrm>
          <a:prstGeom prst="wedgeRectCallout">
            <a:avLst>
              <a:gd name="adj1" fmla="val 5471"/>
              <a:gd name="adj2" fmla="val 170536"/>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Lack of Integration and Data Silos</a:t>
            </a:r>
          </a:p>
        </p:txBody>
      </p:sp>
      <p:pic>
        <p:nvPicPr>
          <p:cNvPr id="15" name="Picture 14">
            <a:extLst>
              <a:ext uri="{FF2B5EF4-FFF2-40B4-BE49-F238E27FC236}">
                <a16:creationId xmlns:a16="http://schemas.microsoft.com/office/drawing/2014/main" id="{BF18833D-ABBE-7D18-2C5F-461C80BBD7E7}"/>
              </a:ext>
            </a:extLst>
          </p:cNvPr>
          <p:cNvPicPr>
            <a:picLocks noChangeAspect="1"/>
          </p:cNvPicPr>
          <p:nvPr/>
        </p:nvPicPr>
        <p:blipFill>
          <a:blip r:embed="rId2">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738779" y="5105401"/>
            <a:ext cx="10593249" cy="1736114"/>
          </a:xfrm>
          <a:prstGeom prst="rect">
            <a:avLst/>
          </a:prstGeom>
        </p:spPr>
      </p:pic>
    </p:spTree>
    <p:extLst>
      <p:ext uri="{BB962C8B-B14F-4D97-AF65-F5344CB8AC3E}">
        <p14:creationId xmlns:p14="http://schemas.microsoft.com/office/powerpoint/2010/main" val="19004264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Rectangle 87">
            <a:extLst>
              <a:ext uri="{FF2B5EF4-FFF2-40B4-BE49-F238E27FC236}">
                <a16:creationId xmlns:a16="http://schemas.microsoft.com/office/drawing/2014/main" id="{277AB2E0-C7FE-1119-8238-12EDF5FFFD6F}"/>
              </a:ext>
            </a:extLst>
          </p:cNvPr>
          <p:cNvSpPr/>
          <p:nvPr/>
        </p:nvSpPr>
        <p:spPr>
          <a:xfrm>
            <a:off x="342900" y="1076325"/>
            <a:ext cx="11625001" cy="5695137"/>
          </a:xfrm>
          <a:prstGeom prst="rect">
            <a:avLst/>
          </a:prstGeom>
          <a:solidFill>
            <a:schemeClr val="accent1">
              <a:lumMod val="40000"/>
              <a:lumOff val="6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941D4C6-A677-D8AD-6E42-E839C2DD41AC}"/>
              </a:ext>
            </a:extLst>
          </p:cNvPr>
          <p:cNvSpPr>
            <a:spLocks noGrp="1"/>
          </p:cNvSpPr>
          <p:nvPr>
            <p:ph type="title"/>
          </p:nvPr>
        </p:nvSpPr>
        <p:spPr/>
        <p:txBody>
          <a:bodyPr/>
          <a:lstStyle/>
          <a:p>
            <a:r>
              <a:rPr lang="en-GB" dirty="0"/>
              <a:t>Current System Diagram </a:t>
            </a:r>
            <a:r>
              <a:rPr lang="en-GB" dirty="0">
                <a:highlight>
                  <a:srgbClr val="FFDF00"/>
                </a:highlight>
                <a:latin typeface="Gotham Medium" pitchFamily="50" charset="0"/>
              </a:rPr>
              <a:t>AS-IS</a:t>
            </a:r>
            <a:br>
              <a:rPr lang="en-GB" dirty="0"/>
            </a:br>
            <a:endParaRPr lang="en-US" dirty="0"/>
          </a:p>
        </p:txBody>
      </p:sp>
      <p:sp>
        <p:nvSpPr>
          <p:cNvPr id="4" name="Footer Placeholder 3">
            <a:extLst>
              <a:ext uri="{FF2B5EF4-FFF2-40B4-BE49-F238E27FC236}">
                <a16:creationId xmlns:a16="http://schemas.microsoft.com/office/drawing/2014/main" id="{FEBB1FD6-E6FB-CFD4-677F-B1FB5AA640AC}"/>
              </a:ext>
            </a:extLst>
          </p:cNvPr>
          <p:cNvSpPr>
            <a:spLocks noGrp="1"/>
          </p:cNvSpPr>
          <p:nvPr>
            <p:ph type="ftr" sz="quarter" idx="11"/>
          </p:nvPr>
        </p:nvSpPr>
        <p:spPr/>
        <p:txBody>
          <a:bodyPr/>
          <a:lstStyle/>
          <a:p>
            <a:r>
              <a:rPr lang="en-US"/>
              <a:t>
              </a:t>
            </a:r>
          </a:p>
        </p:txBody>
      </p:sp>
      <p:sp>
        <p:nvSpPr>
          <p:cNvPr id="5" name="Slide Number Placeholder 4">
            <a:extLst>
              <a:ext uri="{FF2B5EF4-FFF2-40B4-BE49-F238E27FC236}">
                <a16:creationId xmlns:a16="http://schemas.microsoft.com/office/drawing/2014/main" id="{611C6EC3-7C45-7317-984D-2EC24760C77C}"/>
              </a:ext>
            </a:extLst>
          </p:cNvPr>
          <p:cNvSpPr>
            <a:spLocks noGrp="1"/>
          </p:cNvSpPr>
          <p:nvPr>
            <p:ph type="sldNum" sz="quarter" idx="12"/>
          </p:nvPr>
        </p:nvSpPr>
        <p:spPr/>
        <p:txBody>
          <a:bodyPr/>
          <a:lstStyle/>
          <a:p>
            <a:fld id="{CC057153-B650-4DEB-B370-79DDCFDCE934}" type="slidenum">
              <a:rPr lang="en-US" smtClean="0"/>
              <a:t>26</a:t>
            </a:fld>
            <a:endParaRPr lang="en-US"/>
          </a:p>
        </p:txBody>
      </p:sp>
      <p:sp>
        <p:nvSpPr>
          <p:cNvPr id="46" name="Flowchart: Process 45">
            <a:extLst>
              <a:ext uri="{FF2B5EF4-FFF2-40B4-BE49-F238E27FC236}">
                <a16:creationId xmlns:a16="http://schemas.microsoft.com/office/drawing/2014/main" id="{7D51F302-57CF-58D7-337C-01BA1B2210FD}"/>
              </a:ext>
            </a:extLst>
          </p:cNvPr>
          <p:cNvSpPr/>
          <p:nvPr/>
        </p:nvSpPr>
        <p:spPr>
          <a:xfrm>
            <a:off x="1557876" y="1347773"/>
            <a:ext cx="3518847" cy="1086132"/>
          </a:xfrm>
          <a:prstGeom prst="flowChartProcess">
            <a:avLst/>
          </a:prstGeom>
          <a:solidFill>
            <a:srgbClr val="E9E6DF"/>
          </a:solidFill>
          <a:ln w="12700" cap="flat" cmpd="sng" algn="ctr">
            <a:solidFill>
              <a:srgbClr val="E9E6DF">
                <a:shade val="15000"/>
              </a:srgbClr>
            </a:solidFill>
            <a:prstDash val="solid"/>
            <a:miter lim="800000"/>
          </a:ln>
          <a:effectLst/>
        </p:spPr>
        <p:txBody>
          <a:bodyPr rtlCol="0" anchor="ct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white"/>
              </a:solidFill>
              <a:effectLst/>
              <a:uLnTx/>
              <a:uFillTx/>
              <a:latin typeface="Tenorite"/>
              <a:ea typeface="+mn-ea"/>
              <a:cs typeface="+mn-cs"/>
            </a:endParaRPr>
          </a:p>
        </p:txBody>
      </p:sp>
      <p:sp>
        <p:nvSpPr>
          <p:cNvPr id="47" name="Flowchart: Process 46">
            <a:extLst>
              <a:ext uri="{FF2B5EF4-FFF2-40B4-BE49-F238E27FC236}">
                <a16:creationId xmlns:a16="http://schemas.microsoft.com/office/drawing/2014/main" id="{62F3DDB9-EBCE-12E4-711F-91D9333D8797}"/>
              </a:ext>
            </a:extLst>
          </p:cNvPr>
          <p:cNvSpPr/>
          <p:nvPr/>
        </p:nvSpPr>
        <p:spPr>
          <a:xfrm>
            <a:off x="1865614" y="1660034"/>
            <a:ext cx="1167593" cy="461607"/>
          </a:xfrm>
          <a:prstGeom prst="flowChartProcess">
            <a:avLst/>
          </a:prstGeom>
          <a:solidFill>
            <a:srgbClr val="A5A5A5"/>
          </a:solidFill>
          <a:ln w="12700" cap="flat" cmpd="sng" algn="ctr">
            <a:solidFill>
              <a:srgbClr val="A5A5A5">
                <a:shade val="15000"/>
              </a:srgbClr>
            </a:solidFill>
            <a:prstDash val="solid"/>
            <a:miter lim="800000"/>
          </a:ln>
          <a:effectLst/>
        </p:spPr>
        <p:txBody>
          <a:bodyPr rtlCol="0" anchor="ctr"/>
          <a:lstStyle/>
          <a:p>
            <a:pPr marL="0" marR="0" lvl="0" indent="0" algn="ctr" defTabSz="914126" eaLnBrk="1" fontAlgn="auto" latinLnBrk="0" hangingPunct="1">
              <a:lnSpc>
                <a:spcPct val="100000"/>
              </a:lnSpc>
              <a:spcBef>
                <a:spcPts val="0"/>
              </a:spcBef>
              <a:spcAft>
                <a:spcPts val="0"/>
              </a:spcAft>
              <a:buClrTx/>
              <a:buSzTx/>
              <a:buFontTx/>
              <a:buNone/>
              <a:tabLst/>
              <a:defRPr/>
            </a:pPr>
            <a:r>
              <a:rPr kumimoji="0" lang="en-US" sz="1799" b="0" i="0" u="none" strike="noStrike" kern="0" cap="none" spc="0" normalizeH="0" baseline="0" noProof="0" dirty="0">
                <a:ln>
                  <a:noFill/>
                </a:ln>
                <a:solidFill>
                  <a:prstClr val="white"/>
                </a:solidFill>
                <a:effectLst/>
                <a:uLnTx/>
                <a:uFillTx/>
                <a:latin typeface="Tenorite"/>
                <a:ea typeface="+mn-ea"/>
                <a:cs typeface="+mn-cs"/>
              </a:rPr>
              <a:t>STELLA</a:t>
            </a:r>
          </a:p>
        </p:txBody>
      </p:sp>
      <p:sp>
        <p:nvSpPr>
          <p:cNvPr id="48" name="Flowchart: Process 47">
            <a:extLst>
              <a:ext uri="{FF2B5EF4-FFF2-40B4-BE49-F238E27FC236}">
                <a16:creationId xmlns:a16="http://schemas.microsoft.com/office/drawing/2014/main" id="{A17BFE85-BCF7-82B3-4761-67ED006EA86B}"/>
              </a:ext>
            </a:extLst>
          </p:cNvPr>
          <p:cNvSpPr/>
          <p:nvPr/>
        </p:nvSpPr>
        <p:spPr>
          <a:xfrm>
            <a:off x="3663242" y="1660036"/>
            <a:ext cx="1167593" cy="461607"/>
          </a:xfrm>
          <a:prstGeom prst="flowChartProcess">
            <a:avLst/>
          </a:prstGeom>
          <a:solidFill>
            <a:srgbClr val="A5A5A5"/>
          </a:solidFill>
          <a:ln w="12700" cap="flat" cmpd="sng" algn="ctr">
            <a:solidFill>
              <a:srgbClr val="A5A5A5">
                <a:shade val="15000"/>
              </a:srgbClr>
            </a:solidFill>
            <a:prstDash val="solid"/>
            <a:miter lim="800000"/>
          </a:ln>
          <a:effectLst/>
        </p:spPr>
        <p:txBody>
          <a:bodyPr rtlCol="0" anchor="ctr"/>
          <a:lstStyle/>
          <a:p>
            <a:pPr marL="0" marR="0" lvl="0" indent="0" algn="ctr" defTabSz="914126" eaLnBrk="1" fontAlgn="auto" latinLnBrk="0" hangingPunct="1">
              <a:lnSpc>
                <a:spcPct val="100000"/>
              </a:lnSpc>
              <a:spcBef>
                <a:spcPts val="0"/>
              </a:spcBef>
              <a:spcAft>
                <a:spcPts val="0"/>
              </a:spcAft>
              <a:buClrTx/>
              <a:buSzTx/>
              <a:buFontTx/>
              <a:buNone/>
              <a:tabLst/>
              <a:defRPr/>
            </a:pPr>
            <a:r>
              <a:rPr kumimoji="0" lang="en-US" sz="1799" b="0" i="0" u="none" strike="noStrike" kern="0" cap="none" spc="0" normalizeH="0" baseline="0" noProof="0">
                <a:ln>
                  <a:noFill/>
                </a:ln>
                <a:solidFill>
                  <a:prstClr val="white"/>
                </a:solidFill>
                <a:effectLst/>
                <a:uLnTx/>
                <a:uFillTx/>
                <a:latin typeface="Tenorite"/>
                <a:ea typeface="+mn-ea"/>
                <a:cs typeface="+mn-cs"/>
              </a:rPr>
              <a:t>HRIS</a:t>
            </a:r>
          </a:p>
        </p:txBody>
      </p:sp>
      <p:sp>
        <p:nvSpPr>
          <p:cNvPr id="49" name="Flowchart: Process 48">
            <a:extLst>
              <a:ext uri="{FF2B5EF4-FFF2-40B4-BE49-F238E27FC236}">
                <a16:creationId xmlns:a16="http://schemas.microsoft.com/office/drawing/2014/main" id="{F42A2A1A-48AC-A3FF-23BC-3F1422415672}"/>
              </a:ext>
            </a:extLst>
          </p:cNvPr>
          <p:cNvSpPr/>
          <p:nvPr/>
        </p:nvSpPr>
        <p:spPr>
          <a:xfrm>
            <a:off x="6348010" y="1347773"/>
            <a:ext cx="4002098" cy="1086132"/>
          </a:xfrm>
          <a:prstGeom prst="flowChartProcess">
            <a:avLst/>
          </a:prstGeom>
          <a:solidFill>
            <a:srgbClr val="E9E6DF"/>
          </a:solidFill>
          <a:ln w="12700" cap="flat" cmpd="sng" algn="ctr">
            <a:solidFill>
              <a:srgbClr val="E9E6DF">
                <a:shade val="15000"/>
              </a:srgbClr>
            </a:solidFill>
            <a:prstDash val="solid"/>
            <a:miter lim="800000"/>
          </a:ln>
          <a:effectLst/>
        </p:spPr>
        <p:txBody>
          <a:bodyPr rtlCol="0" anchor="ct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white"/>
              </a:solidFill>
              <a:effectLst/>
              <a:uLnTx/>
              <a:uFillTx/>
              <a:latin typeface="Tenorite"/>
              <a:ea typeface="+mn-ea"/>
              <a:cs typeface="+mn-cs"/>
            </a:endParaRPr>
          </a:p>
        </p:txBody>
      </p:sp>
      <p:sp>
        <p:nvSpPr>
          <p:cNvPr id="50" name="Flowchart: Process 49">
            <a:extLst>
              <a:ext uri="{FF2B5EF4-FFF2-40B4-BE49-F238E27FC236}">
                <a16:creationId xmlns:a16="http://schemas.microsoft.com/office/drawing/2014/main" id="{EBE8BC97-BD61-269D-90D1-79F7FDC4AFE1}"/>
              </a:ext>
            </a:extLst>
          </p:cNvPr>
          <p:cNvSpPr/>
          <p:nvPr/>
        </p:nvSpPr>
        <p:spPr>
          <a:xfrm>
            <a:off x="6690442" y="1660034"/>
            <a:ext cx="1167593" cy="461607"/>
          </a:xfrm>
          <a:prstGeom prst="flowChartProcess">
            <a:avLst/>
          </a:prstGeom>
          <a:solidFill>
            <a:srgbClr val="A5A5A5"/>
          </a:solidFill>
          <a:ln w="12700" cap="flat" cmpd="sng" algn="ctr">
            <a:solidFill>
              <a:srgbClr val="A5A5A5">
                <a:shade val="15000"/>
              </a:srgbClr>
            </a:solidFill>
            <a:prstDash val="solid"/>
            <a:miter lim="800000"/>
          </a:ln>
          <a:effectLst/>
        </p:spPr>
        <p:txBody>
          <a:bodyPr rtlCol="0" anchor="ctr"/>
          <a:lstStyle/>
          <a:p>
            <a:pPr marL="0" marR="0" lvl="0" indent="0" algn="ctr" defTabSz="914126" eaLnBrk="1" fontAlgn="auto" latinLnBrk="0" hangingPunct="1">
              <a:lnSpc>
                <a:spcPct val="100000"/>
              </a:lnSpc>
              <a:spcBef>
                <a:spcPts val="0"/>
              </a:spcBef>
              <a:spcAft>
                <a:spcPts val="0"/>
              </a:spcAft>
              <a:buClrTx/>
              <a:buSzTx/>
              <a:buFontTx/>
              <a:buNone/>
              <a:tabLst/>
              <a:defRPr/>
            </a:pPr>
            <a:r>
              <a:rPr kumimoji="0" lang="en-US" sz="1799" b="0" i="0" u="none" strike="noStrike" kern="0" cap="none" spc="0" normalizeH="0" baseline="0" noProof="0">
                <a:ln>
                  <a:noFill/>
                </a:ln>
                <a:solidFill>
                  <a:prstClr val="white"/>
                </a:solidFill>
                <a:effectLst/>
                <a:uLnTx/>
                <a:uFillTx/>
                <a:latin typeface="Tenorite"/>
                <a:ea typeface="+mn-ea"/>
                <a:cs typeface="+mn-cs"/>
              </a:rPr>
              <a:t>D365</a:t>
            </a:r>
          </a:p>
        </p:txBody>
      </p:sp>
      <p:sp>
        <p:nvSpPr>
          <p:cNvPr id="51" name="Flowchart: Process 50">
            <a:extLst>
              <a:ext uri="{FF2B5EF4-FFF2-40B4-BE49-F238E27FC236}">
                <a16:creationId xmlns:a16="http://schemas.microsoft.com/office/drawing/2014/main" id="{79DBE8AF-D882-4038-6046-0757BFB94C8A}"/>
              </a:ext>
            </a:extLst>
          </p:cNvPr>
          <p:cNvSpPr/>
          <p:nvPr/>
        </p:nvSpPr>
        <p:spPr>
          <a:xfrm>
            <a:off x="8907210" y="1660034"/>
            <a:ext cx="1167593" cy="461607"/>
          </a:xfrm>
          <a:prstGeom prst="flowChartProcess">
            <a:avLst/>
          </a:prstGeom>
          <a:solidFill>
            <a:srgbClr val="A5A5A5"/>
          </a:solidFill>
          <a:ln w="12700" cap="flat" cmpd="sng" algn="ctr">
            <a:solidFill>
              <a:srgbClr val="A5A5A5">
                <a:shade val="15000"/>
              </a:srgbClr>
            </a:solidFill>
            <a:prstDash val="solid"/>
            <a:miter lim="800000"/>
          </a:ln>
          <a:effectLst/>
        </p:spPr>
        <p:txBody>
          <a:bodyPr rtlCol="0" anchor="ctr"/>
          <a:lstStyle/>
          <a:p>
            <a:pPr marL="0" marR="0" lvl="0" indent="0" algn="ctr" defTabSz="914126" eaLnBrk="1" fontAlgn="auto" latinLnBrk="0" hangingPunct="1">
              <a:lnSpc>
                <a:spcPct val="100000"/>
              </a:lnSpc>
              <a:spcBef>
                <a:spcPts val="0"/>
              </a:spcBef>
              <a:spcAft>
                <a:spcPts val="0"/>
              </a:spcAft>
              <a:buClrTx/>
              <a:buSzTx/>
              <a:buFontTx/>
              <a:buNone/>
              <a:tabLst/>
              <a:defRPr/>
            </a:pPr>
            <a:r>
              <a:rPr kumimoji="0" lang="en-US" sz="1799" b="0" i="0" u="none" strike="noStrike" kern="0" cap="none" spc="0" normalizeH="0" baseline="0" noProof="0">
                <a:ln>
                  <a:noFill/>
                </a:ln>
                <a:solidFill>
                  <a:prstClr val="white"/>
                </a:solidFill>
                <a:effectLst/>
                <a:uLnTx/>
                <a:uFillTx/>
                <a:latin typeface="Tenorite"/>
                <a:ea typeface="+mn-ea"/>
                <a:cs typeface="+mn-cs"/>
              </a:rPr>
              <a:t>Phoenix</a:t>
            </a:r>
          </a:p>
        </p:txBody>
      </p:sp>
      <p:sp>
        <p:nvSpPr>
          <p:cNvPr id="52" name="Flowchart: Process 51">
            <a:extLst>
              <a:ext uri="{FF2B5EF4-FFF2-40B4-BE49-F238E27FC236}">
                <a16:creationId xmlns:a16="http://schemas.microsoft.com/office/drawing/2014/main" id="{8BAC5BBB-6162-FB17-CB3A-65193FFDBD71}"/>
              </a:ext>
            </a:extLst>
          </p:cNvPr>
          <p:cNvSpPr/>
          <p:nvPr/>
        </p:nvSpPr>
        <p:spPr>
          <a:xfrm>
            <a:off x="1115506" y="2771533"/>
            <a:ext cx="2977814" cy="2679122"/>
          </a:xfrm>
          <a:prstGeom prst="flowChartProcess">
            <a:avLst/>
          </a:prstGeom>
          <a:gradFill rotWithShape="1">
            <a:gsLst>
              <a:gs pos="0">
                <a:srgbClr val="A5A5A5">
                  <a:lumMod val="110000"/>
                  <a:satMod val="105000"/>
                  <a:tint val="67000"/>
                </a:srgbClr>
              </a:gs>
              <a:gs pos="50000">
                <a:srgbClr val="A5A5A5">
                  <a:lumMod val="105000"/>
                  <a:satMod val="103000"/>
                  <a:tint val="73000"/>
                </a:srgbClr>
              </a:gs>
              <a:gs pos="100000">
                <a:srgbClr val="A5A5A5">
                  <a:lumMod val="105000"/>
                  <a:satMod val="109000"/>
                  <a:tint val="81000"/>
                </a:srgbClr>
              </a:gs>
            </a:gsLst>
            <a:lin ang="5400000" scaled="0"/>
          </a:gradFill>
          <a:ln w="6350" cap="flat" cmpd="sng" algn="ctr">
            <a:solidFill>
              <a:srgbClr val="A5A5A5"/>
            </a:solidFill>
            <a:prstDash val="solid"/>
            <a:miter lim="800000"/>
          </a:ln>
          <a:effectLst/>
        </p:spPr>
        <p:txBody>
          <a:bodyPr rtlCol="0" anchor="ct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white"/>
              </a:solidFill>
              <a:effectLst/>
              <a:uLnTx/>
              <a:uFillTx/>
              <a:latin typeface="Tenorite"/>
              <a:ea typeface="+mn-ea"/>
              <a:cs typeface="+mn-cs"/>
            </a:endParaRPr>
          </a:p>
        </p:txBody>
      </p:sp>
      <p:sp>
        <p:nvSpPr>
          <p:cNvPr id="53" name="Flowchart: Process 52">
            <a:extLst>
              <a:ext uri="{FF2B5EF4-FFF2-40B4-BE49-F238E27FC236}">
                <a16:creationId xmlns:a16="http://schemas.microsoft.com/office/drawing/2014/main" id="{4F577A90-DAE3-1BFF-3C3C-BC7C0F03F991}"/>
              </a:ext>
            </a:extLst>
          </p:cNvPr>
          <p:cNvSpPr/>
          <p:nvPr/>
        </p:nvSpPr>
        <p:spPr>
          <a:xfrm>
            <a:off x="1499765" y="3498633"/>
            <a:ext cx="2271828" cy="585326"/>
          </a:xfrm>
          <a:prstGeom prst="flowChartProcess">
            <a:avLst/>
          </a:prstGeom>
          <a:gradFill rotWithShape="1">
            <a:gsLst>
              <a:gs pos="0">
                <a:srgbClr val="FFC000">
                  <a:satMod val="103000"/>
                  <a:lumMod val="102000"/>
                  <a:tint val="94000"/>
                </a:srgbClr>
              </a:gs>
              <a:gs pos="50000">
                <a:srgbClr val="FFC000">
                  <a:satMod val="110000"/>
                  <a:lumMod val="100000"/>
                  <a:shade val="100000"/>
                </a:srgbClr>
              </a:gs>
              <a:gs pos="100000">
                <a:srgbClr val="FFC000">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rtlCol="0" anchor="ctr"/>
          <a:lstStyle/>
          <a:p>
            <a:pPr marL="0" marR="0" lvl="0" indent="0" algn="ctr" defTabSz="914126"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effectLst/>
                <a:uLnTx/>
                <a:uFillTx/>
                <a:ea typeface="+mn-ea"/>
                <a:cs typeface="+mn-cs"/>
              </a:rPr>
              <a:t>eProcurement System (SPS)</a:t>
            </a:r>
          </a:p>
        </p:txBody>
      </p:sp>
      <p:sp>
        <p:nvSpPr>
          <p:cNvPr id="54" name="Flowchart: Process 53">
            <a:extLst>
              <a:ext uri="{FF2B5EF4-FFF2-40B4-BE49-F238E27FC236}">
                <a16:creationId xmlns:a16="http://schemas.microsoft.com/office/drawing/2014/main" id="{EB4E2CAE-C83C-15E3-230A-1298E23095ED}"/>
              </a:ext>
            </a:extLst>
          </p:cNvPr>
          <p:cNvSpPr/>
          <p:nvPr/>
        </p:nvSpPr>
        <p:spPr>
          <a:xfrm>
            <a:off x="1499765" y="4359649"/>
            <a:ext cx="2271828" cy="873432"/>
          </a:xfrm>
          <a:prstGeom prst="flowChartProcess">
            <a:avLst/>
          </a:prstGeom>
          <a:gradFill rotWithShape="1">
            <a:gsLst>
              <a:gs pos="0">
                <a:srgbClr val="FFC000">
                  <a:satMod val="103000"/>
                  <a:lumMod val="102000"/>
                  <a:tint val="94000"/>
                </a:srgbClr>
              </a:gs>
              <a:gs pos="50000">
                <a:srgbClr val="FFC000">
                  <a:satMod val="110000"/>
                  <a:lumMod val="100000"/>
                  <a:shade val="100000"/>
                </a:srgbClr>
              </a:gs>
              <a:gs pos="100000">
                <a:srgbClr val="FFC000">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rtlCol="0" anchor="ctr"/>
          <a:lstStyle/>
          <a:p>
            <a:pPr marL="0" marR="0" lvl="0" indent="0" algn="ctr" defTabSz="914126"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effectLst/>
                <a:uLnTx/>
                <a:uFillTx/>
                <a:ea typeface="+mn-ea"/>
                <a:cs typeface="+mn-cs"/>
              </a:rPr>
              <a:t>Savills Supplier Management System (SSMS)</a:t>
            </a:r>
          </a:p>
        </p:txBody>
      </p:sp>
      <p:sp>
        <p:nvSpPr>
          <p:cNvPr id="55" name="Flowchart: Process 54">
            <a:extLst>
              <a:ext uri="{FF2B5EF4-FFF2-40B4-BE49-F238E27FC236}">
                <a16:creationId xmlns:a16="http://schemas.microsoft.com/office/drawing/2014/main" id="{2C0FB651-A946-7DB0-C139-ADD5EE7A65EE}"/>
              </a:ext>
            </a:extLst>
          </p:cNvPr>
          <p:cNvSpPr/>
          <p:nvPr/>
        </p:nvSpPr>
        <p:spPr>
          <a:xfrm>
            <a:off x="4815635" y="2694540"/>
            <a:ext cx="2977814" cy="2614855"/>
          </a:xfrm>
          <a:prstGeom prst="flowChartProcess">
            <a:avLst/>
          </a:prstGeom>
          <a:solidFill>
            <a:srgbClr val="E9E6DF"/>
          </a:solidFill>
          <a:ln w="12700" cap="flat" cmpd="sng" algn="ctr">
            <a:solidFill>
              <a:srgbClr val="E9E6DF">
                <a:shade val="15000"/>
              </a:srgbClr>
            </a:solidFill>
            <a:prstDash val="solid"/>
            <a:miter lim="800000"/>
          </a:ln>
          <a:effectLst/>
        </p:spPr>
        <p:txBody>
          <a:bodyPr rtlCol="0" anchor="ct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white"/>
              </a:solidFill>
              <a:effectLst/>
              <a:uLnTx/>
              <a:uFillTx/>
              <a:latin typeface="Tenorite"/>
              <a:ea typeface="+mn-ea"/>
              <a:cs typeface="+mn-cs"/>
            </a:endParaRPr>
          </a:p>
        </p:txBody>
      </p:sp>
      <p:sp>
        <p:nvSpPr>
          <p:cNvPr id="56" name="Flowchart: Process 55">
            <a:extLst>
              <a:ext uri="{FF2B5EF4-FFF2-40B4-BE49-F238E27FC236}">
                <a16:creationId xmlns:a16="http://schemas.microsoft.com/office/drawing/2014/main" id="{D59EE68E-A2AD-7A1A-7AD8-CE8C1700EB7C}"/>
              </a:ext>
            </a:extLst>
          </p:cNvPr>
          <p:cNvSpPr/>
          <p:nvPr/>
        </p:nvSpPr>
        <p:spPr>
          <a:xfrm>
            <a:off x="5236626" y="3499993"/>
            <a:ext cx="2271828" cy="585326"/>
          </a:xfrm>
          <a:prstGeom prst="flowChartProcess">
            <a:avLst/>
          </a:prstGeom>
          <a:solidFill>
            <a:srgbClr val="A5A5A5"/>
          </a:solidFill>
          <a:ln w="12700" cap="flat" cmpd="sng" algn="ctr">
            <a:solidFill>
              <a:srgbClr val="A5A5A5">
                <a:shade val="15000"/>
              </a:srgbClr>
            </a:solidFill>
            <a:prstDash val="solid"/>
            <a:miter lim="800000"/>
          </a:ln>
          <a:effectLst/>
        </p:spPr>
        <p:txBody>
          <a:bodyPr rtlCol="0" anchor="ctr"/>
          <a:lstStyle/>
          <a:p>
            <a:pPr marL="0" marR="0" lvl="0" indent="0" algn="ctr" defTabSz="914126" eaLnBrk="1" fontAlgn="auto" latinLnBrk="0" hangingPunct="1">
              <a:lnSpc>
                <a:spcPct val="100000"/>
              </a:lnSpc>
              <a:spcBef>
                <a:spcPts val="0"/>
              </a:spcBef>
              <a:spcAft>
                <a:spcPts val="0"/>
              </a:spcAft>
              <a:buClrTx/>
              <a:buSzTx/>
              <a:buFontTx/>
              <a:buNone/>
              <a:tabLst/>
              <a:defRPr/>
            </a:pPr>
            <a:r>
              <a:rPr kumimoji="0" lang="en-US" sz="1799" b="0" i="0" u="none" strike="noStrike" kern="0" cap="none" spc="0" normalizeH="0" baseline="0" noProof="0" dirty="0">
                <a:ln>
                  <a:noFill/>
                </a:ln>
                <a:solidFill>
                  <a:prstClr val="white"/>
                </a:solidFill>
                <a:effectLst/>
                <a:uLnTx/>
                <a:uFillTx/>
                <a:latin typeface="Tenorite"/>
                <a:ea typeface="+mn-ea"/>
                <a:cs typeface="+mn-cs"/>
              </a:rPr>
              <a:t>Dataswift (V2)</a:t>
            </a:r>
          </a:p>
        </p:txBody>
      </p:sp>
      <p:sp>
        <p:nvSpPr>
          <p:cNvPr id="57" name="Flowchart: Process 56">
            <a:extLst>
              <a:ext uri="{FF2B5EF4-FFF2-40B4-BE49-F238E27FC236}">
                <a16:creationId xmlns:a16="http://schemas.microsoft.com/office/drawing/2014/main" id="{77929502-DC70-B903-29B2-4ADD488C12F5}"/>
              </a:ext>
            </a:extLst>
          </p:cNvPr>
          <p:cNvSpPr/>
          <p:nvPr/>
        </p:nvSpPr>
        <p:spPr>
          <a:xfrm>
            <a:off x="5236625" y="4394536"/>
            <a:ext cx="2271828" cy="585326"/>
          </a:xfrm>
          <a:prstGeom prst="flowChartProcess">
            <a:avLst/>
          </a:prstGeom>
          <a:solidFill>
            <a:srgbClr val="A5A5A5"/>
          </a:solidFill>
          <a:ln w="12700" cap="flat" cmpd="sng" algn="ctr">
            <a:solidFill>
              <a:srgbClr val="A5A5A5">
                <a:shade val="15000"/>
              </a:srgbClr>
            </a:solidFill>
            <a:prstDash val="solid"/>
            <a:miter lim="800000"/>
          </a:ln>
          <a:effectLst/>
        </p:spPr>
        <p:txBody>
          <a:bodyPr rtlCol="0" anchor="ctr"/>
          <a:lstStyle/>
          <a:p>
            <a:pPr marL="0" marR="0" lvl="0" indent="0" algn="ctr" defTabSz="914126" eaLnBrk="1" fontAlgn="auto" latinLnBrk="0" hangingPunct="1">
              <a:lnSpc>
                <a:spcPct val="100000"/>
              </a:lnSpc>
              <a:spcBef>
                <a:spcPts val="0"/>
              </a:spcBef>
              <a:spcAft>
                <a:spcPts val="0"/>
              </a:spcAft>
              <a:buClrTx/>
              <a:buSzTx/>
              <a:buFontTx/>
              <a:buNone/>
              <a:tabLst/>
              <a:defRPr/>
            </a:pPr>
            <a:r>
              <a:rPr kumimoji="0" lang="en-US" sz="1799" b="0" i="0" u="none" strike="noStrike" kern="0" cap="none" spc="0" normalizeH="0" baseline="0" noProof="0">
                <a:ln>
                  <a:noFill/>
                </a:ln>
                <a:solidFill>
                  <a:prstClr val="white"/>
                </a:solidFill>
                <a:effectLst/>
                <a:uLnTx/>
                <a:uFillTx/>
                <a:latin typeface="Tenorite"/>
                <a:ea typeface="+mn-ea"/>
                <a:cs typeface="+mn-cs"/>
              </a:rPr>
              <a:t>SendGrid</a:t>
            </a:r>
          </a:p>
        </p:txBody>
      </p:sp>
      <p:sp>
        <p:nvSpPr>
          <p:cNvPr id="58" name="Flowchart: Process 57">
            <a:extLst>
              <a:ext uri="{FF2B5EF4-FFF2-40B4-BE49-F238E27FC236}">
                <a16:creationId xmlns:a16="http://schemas.microsoft.com/office/drawing/2014/main" id="{8D75178E-3B1D-839F-CC8F-A23E9260154B}"/>
              </a:ext>
            </a:extLst>
          </p:cNvPr>
          <p:cNvSpPr/>
          <p:nvPr/>
        </p:nvSpPr>
        <p:spPr>
          <a:xfrm>
            <a:off x="8490814" y="2779248"/>
            <a:ext cx="2977814" cy="1566245"/>
          </a:xfrm>
          <a:prstGeom prst="flowChartProcess">
            <a:avLst/>
          </a:prstGeom>
          <a:solidFill>
            <a:srgbClr val="E9E6DF"/>
          </a:solidFill>
          <a:ln w="12700" cap="flat" cmpd="sng" algn="ctr">
            <a:solidFill>
              <a:srgbClr val="E9E6DF">
                <a:shade val="15000"/>
              </a:srgbClr>
            </a:solidFill>
            <a:prstDash val="solid"/>
            <a:miter lim="800000"/>
          </a:ln>
          <a:effectLst/>
        </p:spPr>
        <p:txBody>
          <a:bodyPr rtlCol="0" anchor="ct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white"/>
              </a:solidFill>
              <a:effectLst/>
              <a:uLnTx/>
              <a:uFillTx/>
              <a:latin typeface="Tenorite"/>
              <a:ea typeface="+mn-ea"/>
              <a:cs typeface="+mn-cs"/>
            </a:endParaRPr>
          </a:p>
        </p:txBody>
      </p:sp>
      <p:sp>
        <p:nvSpPr>
          <p:cNvPr id="59" name="Flowchart: Process 58">
            <a:extLst>
              <a:ext uri="{FF2B5EF4-FFF2-40B4-BE49-F238E27FC236}">
                <a16:creationId xmlns:a16="http://schemas.microsoft.com/office/drawing/2014/main" id="{25C27F85-2010-600C-62D9-33BAD7772188}"/>
              </a:ext>
            </a:extLst>
          </p:cNvPr>
          <p:cNvSpPr/>
          <p:nvPr/>
        </p:nvSpPr>
        <p:spPr>
          <a:xfrm>
            <a:off x="8843807" y="3489330"/>
            <a:ext cx="2271828" cy="585326"/>
          </a:xfrm>
          <a:prstGeom prst="flowChartProcess">
            <a:avLst/>
          </a:prstGeom>
          <a:solidFill>
            <a:srgbClr val="A5A5A5"/>
          </a:solidFill>
          <a:ln w="12700" cap="flat" cmpd="sng" algn="ctr">
            <a:solidFill>
              <a:srgbClr val="A5A5A5">
                <a:shade val="15000"/>
              </a:srgbClr>
            </a:solidFill>
            <a:prstDash val="solid"/>
            <a:miter lim="800000"/>
          </a:ln>
          <a:effectLst/>
        </p:spPr>
        <p:txBody>
          <a:bodyPr rtlCol="0" anchor="ctr"/>
          <a:lstStyle/>
          <a:p>
            <a:pPr marL="0" marR="0" lvl="0" indent="0" algn="ctr" defTabSz="914126" eaLnBrk="1" fontAlgn="auto" latinLnBrk="0" hangingPunct="1">
              <a:lnSpc>
                <a:spcPct val="100000"/>
              </a:lnSpc>
              <a:spcBef>
                <a:spcPts val="0"/>
              </a:spcBef>
              <a:spcAft>
                <a:spcPts val="0"/>
              </a:spcAft>
              <a:buClrTx/>
              <a:buSzTx/>
              <a:buFontTx/>
              <a:buNone/>
              <a:tabLst/>
              <a:defRPr/>
            </a:pPr>
            <a:r>
              <a:rPr kumimoji="0" lang="en-US" sz="1799" b="0" i="0" u="none" strike="noStrike" kern="0" cap="none" spc="0" normalizeH="0" baseline="0" noProof="0">
                <a:ln>
                  <a:noFill/>
                </a:ln>
                <a:solidFill>
                  <a:prstClr val="white"/>
                </a:solidFill>
                <a:effectLst/>
                <a:uLnTx/>
                <a:uFillTx/>
                <a:latin typeface="Tenorite"/>
                <a:ea typeface="+mn-ea"/>
                <a:cs typeface="+mn-cs"/>
              </a:rPr>
              <a:t>Property Cube (P3)</a:t>
            </a:r>
          </a:p>
        </p:txBody>
      </p:sp>
      <p:cxnSp>
        <p:nvCxnSpPr>
          <p:cNvPr id="60" name="Straight Arrow Connector 59">
            <a:extLst>
              <a:ext uri="{FF2B5EF4-FFF2-40B4-BE49-F238E27FC236}">
                <a16:creationId xmlns:a16="http://schemas.microsoft.com/office/drawing/2014/main" id="{41242802-C945-3CA2-475C-4C2AB5CD6B04}"/>
              </a:ext>
            </a:extLst>
          </p:cNvPr>
          <p:cNvCxnSpPr>
            <a:stCxn id="51" idx="1"/>
            <a:endCxn id="50" idx="3"/>
          </p:cNvCxnSpPr>
          <p:nvPr/>
        </p:nvCxnSpPr>
        <p:spPr>
          <a:xfrm flipH="1">
            <a:off x="7858034" y="1890838"/>
            <a:ext cx="1049175" cy="0"/>
          </a:xfrm>
          <a:prstGeom prst="straightConnector1">
            <a:avLst/>
          </a:prstGeom>
          <a:noFill/>
          <a:ln w="6350" cap="flat" cmpd="sng" algn="ctr">
            <a:solidFill>
              <a:srgbClr val="E9E6DF"/>
            </a:solidFill>
            <a:prstDash val="solid"/>
            <a:miter lim="800000"/>
            <a:tailEnd type="triangle"/>
          </a:ln>
          <a:effectLst/>
        </p:spPr>
      </p:cxnSp>
      <p:cxnSp>
        <p:nvCxnSpPr>
          <p:cNvPr id="61" name="Straight Arrow Connector 60">
            <a:extLst>
              <a:ext uri="{FF2B5EF4-FFF2-40B4-BE49-F238E27FC236}">
                <a16:creationId xmlns:a16="http://schemas.microsoft.com/office/drawing/2014/main" id="{E3A71C45-EC2F-FCBA-6CB8-4E171D0CB6C0}"/>
              </a:ext>
            </a:extLst>
          </p:cNvPr>
          <p:cNvCxnSpPr>
            <a:stCxn id="51" idx="1"/>
            <a:endCxn id="50" idx="3"/>
          </p:cNvCxnSpPr>
          <p:nvPr/>
        </p:nvCxnSpPr>
        <p:spPr>
          <a:xfrm flipH="1">
            <a:off x="7858034" y="1890838"/>
            <a:ext cx="1049175" cy="0"/>
          </a:xfrm>
          <a:prstGeom prst="straightConnector1">
            <a:avLst/>
          </a:prstGeom>
          <a:noFill/>
          <a:ln w="19050" cap="flat" cmpd="sng" algn="ctr">
            <a:solidFill>
              <a:schemeClr val="tx2">
                <a:lumMod val="50000"/>
                <a:lumOff val="50000"/>
              </a:schemeClr>
            </a:solidFill>
            <a:prstDash val="solid"/>
            <a:miter lim="800000"/>
            <a:tailEnd type="triangle"/>
          </a:ln>
          <a:effectLst/>
        </p:spPr>
      </p:cxnSp>
      <p:cxnSp>
        <p:nvCxnSpPr>
          <p:cNvPr id="62" name="Straight Arrow Connector 61">
            <a:extLst>
              <a:ext uri="{FF2B5EF4-FFF2-40B4-BE49-F238E27FC236}">
                <a16:creationId xmlns:a16="http://schemas.microsoft.com/office/drawing/2014/main" id="{C63C0DCE-C8FA-A5AD-8662-B61B6A4FB6CB}"/>
              </a:ext>
            </a:extLst>
          </p:cNvPr>
          <p:cNvCxnSpPr>
            <a:stCxn id="48" idx="3"/>
            <a:endCxn id="50" idx="1"/>
          </p:cNvCxnSpPr>
          <p:nvPr/>
        </p:nvCxnSpPr>
        <p:spPr>
          <a:xfrm flipV="1">
            <a:off x="4830835" y="1890838"/>
            <a:ext cx="1859607" cy="2"/>
          </a:xfrm>
          <a:prstGeom prst="straightConnector1">
            <a:avLst/>
          </a:prstGeom>
          <a:noFill/>
          <a:ln w="19050" cap="flat" cmpd="sng" algn="ctr">
            <a:solidFill>
              <a:schemeClr val="tx2">
                <a:lumMod val="50000"/>
                <a:lumOff val="50000"/>
              </a:schemeClr>
            </a:solidFill>
            <a:prstDash val="solid"/>
            <a:miter lim="800000"/>
            <a:tailEnd type="triangle"/>
          </a:ln>
          <a:effectLst/>
        </p:spPr>
      </p:cxnSp>
      <p:cxnSp>
        <p:nvCxnSpPr>
          <p:cNvPr id="63" name="Straight Arrow Connector 62">
            <a:extLst>
              <a:ext uri="{FF2B5EF4-FFF2-40B4-BE49-F238E27FC236}">
                <a16:creationId xmlns:a16="http://schemas.microsoft.com/office/drawing/2014/main" id="{3378AC2F-1A7A-0306-4BBC-6F4F535AB6F1}"/>
              </a:ext>
            </a:extLst>
          </p:cNvPr>
          <p:cNvCxnSpPr>
            <a:cxnSpLocks/>
            <a:endCxn id="48" idx="1"/>
          </p:cNvCxnSpPr>
          <p:nvPr/>
        </p:nvCxnSpPr>
        <p:spPr>
          <a:xfrm>
            <a:off x="3033207" y="1883236"/>
            <a:ext cx="630035" cy="7604"/>
          </a:xfrm>
          <a:prstGeom prst="straightConnector1">
            <a:avLst/>
          </a:prstGeom>
          <a:noFill/>
          <a:ln w="19050" cap="flat" cmpd="sng" algn="ctr">
            <a:solidFill>
              <a:schemeClr val="tx2">
                <a:lumMod val="50000"/>
                <a:lumOff val="50000"/>
              </a:schemeClr>
            </a:solidFill>
            <a:prstDash val="solid"/>
            <a:miter lim="800000"/>
            <a:tailEnd type="triangle"/>
          </a:ln>
          <a:effectLst/>
        </p:spPr>
      </p:cxnSp>
      <p:cxnSp>
        <p:nvCxnSpPr>
          <p:cNvPr id="64" name="Straight Arrow Connector 63">
            <a:extLst>
              <a:ext uri="{FF2B5EF4-FFF2-40B4-BE49-F238E27FC236}">
                <a16:creationId xmlns:a16="http://schemas.microsoft.com/office/drawing/2014/main" id="{414A1E37-8724-61BC-BEA3-F13F536F6939}"/>
              </a:ext>
            </a:extLst>
          </p:cNvPr>
          <p:cNvCxnSpPr>
            <a:stCxn id="54" idx="0"/>
            <a:endCxn id="53" idx="2"/>
          </p:cNvCxnSpPr>
          <p:nvPr/>
        </p:nvCxnSpPr>
        <p:spPr>
          <a:xfrm flipV="1">
            <a:off x="2635679" y="4083960"/>
            <a:ext cx="0" cy="275689"/>
          </a:xfrm>
          <a:prstGeom prst="straightConnector1">
            <a:avLst/>
          </a:prstGeom>
          <a:noFill/>
          <a:ln w="6350" cap="flat" cmpd="sng" algn="ctr">
            <a:solidFill>
              <a:sysClr val="windowText" lastClr="000000"/>
            </a:solidFill>
            <a:prstDash val="solid"/>
            <a:miter lim="800000"/>
            <a:tailEnd type="triangle"/>
          </a:ln>
          <a:effectLst/>
        </p:spPr>
      </p:cxnSp>
      <p:cxnSp>
        <p:nvCxnSpPr>
          <p:cNvPr id="67" name="Straight Arrow Connector 66">
            <a:extLst>
              <a:ext uri="{FF2B5EF4-FFF2-40B4-BE49-F238E27FC236}">
                <a16:creationId xmlns:a16="http://schemas.microsoft.com/office/drawing/2014/main" id="{6910B022-7E6A-00CA-1B37-A3EB7196341C}"/>
              </a:ext>
            </a:extLst>
          </p:cNvPr>
          <p:cNvCxnSpPr>
            <a:cxnSpLocks/>
            <a:stCxn id="57" idx="0"/>
            <a:endCxn id="56" idx="2"/>
          </p:cNvCxnSpPr>
          <p:nvPr/>
        </p:nvCxnSpPr>
        <p:spPr>
          <a:xfrm flipV="1">
            <a:off x="6372539" y="4085319"/>
            <a:ext cx="1" cy="309217"/>
          </a:xfrm>
          <a:prstGeom prst="straightConnector1">
            <a:avLst/>
          </a:prstGeom>
          <a:noFill/>
          <a:ln w="19050" cap="flat" cmpd="sng" algn="ctr">
            <a:solidFill>
              <a:schemeClr val="accent5"/>
            </a:solidFill>
            <a:prstDash val="solid"/>
            <a:miter lim="800000"/>
            <a:tailEnd type="triangle"/>
          </a:ln>
          <a:effectLst/>
        </p:spPr>
      </p:cxnSp>
      <p:sp>
        <p:nvSpPr>
          <p:cNvPr id="68" name="TextBox 67">
            <a:extLst>
              <a:ext uri="{FF2B5EF4-FFF2-40B4-BE49-F238E27FC236}">
                <a16:creationId xmlns:a16="http://schemas.microsoft.com/office/drawing/2014/main" id="{272861D4-0669-E515-12F8-4F309D3C1B8A}"/>
              </a:ext>
            </a:extLst>
          </p:cNvPr>
          <p:cNvSpPr txBox="1"/>
          <p:nvPr/>
        </p:nvSpPr>
        <p:spPr>
          <a:xfrm>
            <a:off x="1514447" y="1320432"/>
            <a:ext cx="3122714" cy="323165"/>
          </a:xfrm>
          <a:prstGeom prst="rect">
            <a:avLst/>
          </a:prstGeom>
          <a:noFill/>
        </p:spPr>
        <p:txBody>
          <a:bodyPr wrap="none" rtlCol="0">
            <a:spAutoFit/>
          </a:bodyPr>
          <a:lstStyle/>
          <a:p>
            <a:pPr defTabSz="914126"/>
            <a:r>
              <a:rPr lang="en-US" sz="1500" dirty="0">
                <a:solidFill>
                  <a:prstClr val="black"/>
                </a:solidFill>
                <a:latin typeface="Gotham Medium" pitchFamily="50" charset="0"/>
              </a:rPr>
              <a:t>Human Resource Management</a:t>
            </a:r>
          </a:p>
        </p:txBody>
      </p:sp>
      <p:sp>
        <p:nvSpPr>
          <p:cNvPr id="69" name="TextBox 68">
            <a:extLst>
              <a:ext uri="{FF2B5EF4-FFF2-40B4-BE49-F238E27FC236}">
                <a16:creationId xmlns:a16="http://schemas.microsoft.com/office/drawing/2014/main" id="{3BACBB10-EAE0-AA0A-CDE6-0769433BD9D8}"/>
              </a:ext>
            </a:extLst>
          </p:cNvPr>
          <p:cNvSpPr txBox="1"/>
          <p:nvPr/>
        </p:nvSpPr>
        <p:spPr>
          <a:xfrm>
            <a:off x="6348010" y="1315409"/>
            <a:ext cx="2291249" cy="369236"/>
          </a:xfrm>
          <a:prstGeom prst="rect">
            <a:avLst/>
          </a:prstGeom>
          <a:noFill/>
        </p:spPr>
        <p:txBody>
          <a:bodyPr wrap="none" rtlCol="0">
            <a:spAutoFit/>
          </a:bodyPr>
          <a:lstStyle/>
          <a:p>
            <a:pPr defTabSz="914126"/>
            <a:r>
              <a:rPr lang="en-US" sz="1500" dirty="0">
                <a:solidFill>
                  <a:prstClr val="black"/>
                </a:solidFill>
                <a:latin typeface="Gotham Medium" pitchFamily="50" charset="0"/>
              </a:rPr>
              <a:t>Company</a:t>
            </a:r>
            <a:r>
              <a:rPr lang="en-US" sz="1799" dirty="0">
                <a:solidFill>
                  <a:prstClr val="black"/>
                </a:solidFill>
                <a:latin typeface="Tenorite"/>
              </a:rPr>
              <a:t> </a:t>
            </a:r>
            <a:r>
              <a:rPr lang="en-US" sz="1500" dirty="0">
                <a:solidFill>
                  <a:prstClr val="black"/>
                </a:solidFill>
                <a:latin typeface="Gotham Medium" pitchFamily="50" charset="0"/>
              </a:rPr>
              <a:t>Accounting</a:t>
            </a:r>
          </a:p>
        </p:txBody>
      </p:sp>
      <p:sp>
        <p:nvSpPr>
          <p:cNvPr id="70" name="TextBox 69">
            <a:extLst>
              <a:ext uri="{FF2B5EF4-FFF2-40B4-BE49-F238E27FC236}">
                <a16:creationId xmlns:a16="http://schemas.microsoft.com/office/drawing/2014/main" id="{15EE1D79-C827-27A5-1717-CB67775D9F11}"/>
              </a:ext>
            </a:extLst>
          </p:cNvPr>
          <p:cNvSpPr txBox="1"/>
          <p:nvPr/>
        </p:nvSpPr>
        <p:spPr>
          <a:xfrm>
            <a:off x="1115506" y="2776862"/>
            <a:ext cx="2990819" cy="553998"/>
          </a:xfrm>
          <a:prstGeom prst="rect">
            <a:avLst/>
          </a:prstGeom>
          <a:noFill/>
        </p:spPr>
        <p:txBody>
          <a:bodyPr wrap="none" rtlCol="0">
            <a:spAutoFit/>
          </a:bodyPr>
          <a:lstStyle/>
          <a:p>
            <a:pPr defTabSz="914126"/>
            <a:r>
              <a:rPr lang="en-US" sz="1500" dirty="0">
                <a:solidFill>
                  <a:prstClr val="black"/>
                </a:solidFill>
                <a:latin typeface="Gotham Medium" pitchFamily="50" charset="0"/>
              </a:rPr>
              <a:t>Procurement Management &amp; </a:t>
            </a:r>
          </a:p>
          <a:p>
            <a:pPr defTabSz="914126"/>
            <a:r>
              <a:rPr lang="en-US" sz="1500" dirty="0">
                <a:solidFill>
                  <a:prstClr val="black"/>
                </a:solidFill>
                <a:latin typeface="Gotham Medium" pitchFamily="50" charset="0"/>
              </a:rPr>
              <a:t>Vendor Management</a:t>
            </a:r>
          </a:p>
        </p:txBody>
      </p:sp>
      <p:sp>
        <p:nvSpPr>
          <p:cNvPr id="71" name="TextBox 70">
            <a:extLst>
              <a:ext uri="{FF2B5EF4-FFF2-40B4-BE49-F238E27FC236}">
                <a16:creationId xmlns:a16="http://schemas.microsoft.com/office/drawing/2014/main" id="{616F8733-5B37-268F-360D-11535921CEB1}"/>
              </a:ext>
            </a:extLst>
          </p:cNvPr>
          <p:cNvSpPr txBox="1"/>
          <p:nvPr/>
        </p:nvSpPr>
        <p:spPr>
          <a:xfrm>
            <a:off x="4882658" y="2669847"/>
            <a:ext cx="2680102" cy="553998"/>
          </a:xfrm>
          <a:prstGeom prst="rect">
            <a:avLst/>
          </a:prstGeom>
          <a:noFill/>
        </p:spPr>
        <p:txBody>
          <a:bodyPr wrap="square" rtlCol="0">
            <a:spAutoFit/>
          </a:bodyPr>
          <a:lstStyle/>
          <a:p>
            <a:pPr defTabSz="914126"/>
            <a:r>
              <a:rPr lang="en-US" sz="1500" dirty="0">
                <a:latin typeface="Gotham Medium" pitchFamily="50" charset="0"/>
              </a:rPr>
              <a:t>Client Accounting and Reporting</a:t>
            </a:r>
          </a:p>
        </p:txBody>
      </p:sp>
      <p:sp>
        <p:nvSpPr>
          <p:cNvPr id="72" name="TextBox 71">
            <a:extLst>
              <a:ext uri="{FF2B5EF4-FFF2-40B4-BE49-F238E27FC236}">
                <a16:creationId xmlns:a16="http://schemas.microsoft.com/office/drawing/2014/main" id="{5550E22B-F6B8-7C9A-9E17-6BE8AB78914D}"/>
              </a:ext>
            </a:extLst>
          </p:cNvPr>
          <p:cNvSpPr txBox="1"/>
          <p:nvPr/>
        </p:nvSpPr>
        <p:spPr>
          <a:xfrm>
            <a:off x="8581995" y="2852690"/>
            <a:ext cx="2835550" cy="553998"/>
          </a:xfrm>
          <a:prstGeom prst="rect">
            <a:avLst/>
          </a:prstGeom>
          <a:noFill/>
        </p:spPr>
        <p:txBody>
          <a:bodyPr wrap="square" rtlCol="0">
            <a:spAutoFit/>
          </a:bodyPr>
          <a:lstStyle/>
          <a:p>
            <a:pPr defTabSz="914126"/>
            <a:r>
              <a:rPr lang="en-US" sz="1500" dirty="0">
                <a:latin typeface="Gotham Medium" pitchFamily="50" charset="0"/>
              </a:rPr>
              <a:t>Site Operation and Customer Engagement</a:t>
            </a:r>
          </a:p>
        </p:txBody>
      </p:sp>
      <p:cxnSp>
        <p:nvCxnSpPr>
          <p:cNvPr id="75" name="Connector: Elbow 74">
            <a:extLst>
              <a:ext uri="{FF2B5EF4-FFF2-40B4-BE49-F238E27FC236}">
                <a16:creationId xmlns:a16="http://schemas.microsoft.com/office/drawing/2014/main" id="{35260C0F-8B95-D828-AC3A-83F6D3EC7314}"/>
              </a:ext>
            </a:extLst>
          </p:cNvPr>
          <p:cNvCxnSpPr>
            <a:stCxn id="53" idx="3"/>
            <a:endCxn id="56" idx="1"/>
          </p:cNvCxnSpPr>
          <p:nvPr/>
        </p:nvCxnSpPr>
        <p:spPr>
          <a:xfrm>
            <a:off x="3771593" y="3791296"/>
            <a:ext cx="1465033" cy="1360"/>
          </a:xfrm>
          <a:prstGeom prst="bentConnector3">
            <a:avLst/>
          </a:prstGeom>
          <a:noFill/>
          <a:ln w="28575" cap="flat" cmpd="sng" algn="ctr">
            <a:solidFill>
              <a:schemeClr val="accent3"/>
            </a:solidFill>
            <a:prstDash val="sysDash"/>
            <a:miter lim="800000"/>
            <a:tailEnd type="triangle"/>
          </a:ln>
          <a:effectLst/>
        </p:spPr>
      </p:cxnSp>
      <p:sp>
        <p:nvSpPr>
          <p:cNvPr id="76" name="Flowchart: Process 75">
            <a:extLst>
              <a:ext uri="{FF2B5EF4-FFF2-40B4-BE49-F238E27FC236}">
                <a16:creationId xmlns:a16="http://schemas.microsoft.com/office/drawing/2014/main" id="{DF8A2DFB-A6C2-6E43-7E25-723435FF53A3}"/>
              </a:ext>
            </a:extLst>
          </p:cNvPr>
          <p:cNvSpPr/>
          <p:nvPr/>
        </p:nvSpPr>
        <p:spPr>
          <a:xfrm>
            <a:off x="4828352" y="5404419"/>
            <a:ext cx="2977814" cy="1033265"/>
          </a:xfrm>
          <a:prstGeom prst="flowChartProcess">
            <a:avLst/>
          </a:prstGeom>
          <a:gradFill rotWithShape="1">
            <a:gsLst>
              <a:gs pos="0">
                <a:srgbClr val="A5A5A5">
                  <a:lumMod val="110000"/>
                  <a:satMod val="105000"/>
                  <a:tint val="67000"/>
                </a:srgbClr>
              </a:gs>
              <a:gs pos="50000">
                <a:srgbClr val="A5A5A5">
                  <a:lumMod val="105000"/>
                  <a:satMod val="103000"/>
                  <a:tint val="73000"/>
                </a:srgbClr>
              </a:gs>
              <a:gs pos="100000">
                <a:srgbClr val="A5A5A5">
                  <a:lumMod val="105000"/>
                  <a:satMod val="109000"/>
                  <a:tint val="81000"/>
                </a:srgbClr>
              </a:gs>
            </a:gsLst>
            <a:lin ang="5400000" scaled="0"/>
          </a:gradFill>
          <a:ln w="6350" cap="flat" cmpd="sng" algn="ctr">
            <a:solidFill>
              <a:srgbClr val="A5A5A5"/>
            </a:solidFill>
            <a:prstDash val="solid"/>
            <a:miter lim="800000"/>
          </a:ln>
          <a:effectLst/>
        </p:spPr>
        <p:txBody>
          <a:bodyPr rtlCol="0" anchor="ct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white"/>
              </a:solidFill>
              <a:effectLst/>
              <a:uLnTx/>
              <a:uFillTx/>
              <a:latin typeface="Tenorite"/>
              <a:ea typeface="+mn-ea"/>
              <a:cs typeface="+mn-cs"/>
            </a:endParaRPr>
          </a:p>
        </p:txBody>
      </p:sp>
      <p:sp>
        <p:nvSpPr>
          <p:cNvPr id="77" name="Flowchart: Process 76">
            <a:extLst>
              <a:ext uri="{FF2B5EF4-FFF2-40B4-BE49-F238E27FC236}">
                <a16:creationId xmlns:a16="http://schemas.microsoft.com/office/drawing/2014/main" id="{E22DC165-556A-95E1-4C96-2C2DD2751F45}"/>
              </a:ext>
            </a:extLst>
          </p:cNvPr>
          <p:cNvSpPr/>
          <p:nvPr/>
        </p:nvSpPr>
        <p:spPr>
          <a:xfrm>
            <a:off x="5168628" y="5766327"/>
            <a:ext cx="2271828" cy="585326"/>
          </a:xfrm>
          <a:prstGeom prst="flowChartProcess">
            <a:avLst/>
          </a:prstGeom>
          <a:gradFill rotWithShape="1">
            <a:gsLst>
              <a:gs pos="0">
                <a:srgbClr val="FFC000">
                  <a:satMod val="103000"/>
                  <a:lumMod val="102000"/>
                  <a:tint val="94000"/>
                </a:srgbClr>
              </a:gs>
              <a:gs pos="50000">
                <a:srgbClr val="FFC000">
                  <a:satMod val="110000"/>
                  <a:lumMod val="100000"/>
                  <a:shade val="100000"/>
                </a:srgbClr>
              </a:gs>
              <a:gs pos="100000">
                <a:srgbClr val="FFC000">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rtlCol="0" anchor="ctr"/>
          <a:lstStyle/>
          <a:p>
            <a:pPr algn="ctr" defTabSz="914126">
              <a:defRPr/>
            </a:pPr>
            <a:r>
              <a:rPr lang="en-US" sz="1600" kern="0" dirty="0"/>
              <a:t>Sundry Receipts Solutions</a:t>
            </a:r>
          </a:p>
        </p:txBody>
      </p:sp>
      <p:sp>
        <p:nvSpPr>
          <p:cNvPr id="78" name="TextBox 77">
            <a:extLst>
              <a:ext uri="{FF2B5EF4-FFF2-40B4-BE49-F238E27FC236}">
                <a16:creationId xmlns:a16="http://schemas.microsoft.com/office/drawing/2014/main" id="{2F47E4C7-F70B-E6DB-2604-0286CAA1D0DA}"/>
              </a:ext>
            </a:extLst>
          </p:cNvPr>
          <p:cNvSpPr txBox="1"/>
          <p:nvPr/>
        </p:nvSpPr>
        <p:spPr>
          <a:xfrm>
            <a:off x="4828352" y="5385253"/>
            <a:ext cx="3112073" cy="323165"/>
          </a:xfrm>
          <a:prstGeom prst="rect">
            <a:avLst/>
          </a:prstGeom>
          <a:noFill/>
        </p:spPr>
        <p:txBody>
          <a:bodyPr wrap="square" rtlCol="0">
            <a:spAutoFit/>
          </a:bodyPr>
          <a:lstStyle/>
          <a:p>
            <a:pPr defTabSz="914126"/>
            <a:r>
              <a:rPr lang="en-US" sz="1500" dirty="0">
                <a:solidFill>
                  <a:prstClr val="black"/>
                </a:solidFill>
                <a:latin typeface="Gotham Medium" pitchFamily="50" charset="0"/>
              </a:rPr>
              <a:t>Sundry Receipt Management</a:t>
            </a:r>
          </a:p>
        </p:txBody>
      </p:sp>
      <p:cxnSp>
        <p:nvCxnSpPr>
          <p:cNvPr id="79" name="Connector: Elbow 78">
            <a:extLst>
              <a:ext uri="{FF2B5EF4-FFF2-40B4-BE49-F238E27FC236}">
                <a16:creationId xmlns:a16="http://schemas.microsoft.com/office/drawing/2014/main" id="{70884D7A-1435-314C-40B7-5531C0189489}"/>
              </a:ext>
            </a:extLst>
          </p:cNvPr>
          <p:cNvCxnSpPr>
            <a:cxnSpLocks/>
            <a:stCxn id="77" idx="1"/>
            <a:endCxn id="56" idx="1"/>
          </p:cNvCxnSpPr>
          <p:nvPr/>
        </p:nvCxnSpPr>
        <p:spPr>
          <a:xfrm rot="10800000" flipH="1">
            <a:off x="5168628" y="3792656"/>
            <a:ext cx="67998" cy="2266334"/>
          </a:xfrm>
          <a:prstGeom prst="bentConnector3">
            <a:avLst>
              <a:gd name="adj1" fmla="val -938520"/>
            </a:avLst>
          </a:prstGeom>
          <a:noFill/>
          <a:ln w="28575" cap="flat" cmpd="sng" algn="ctr">
            <a:solidFill>
              <a:schemeClr val="accent3"/>
            </a:solidFill>
            <a:prstDash val="sysDash"/>
            <a:miter lim="800000"/>
            <a:tailEnd type="triangle"/>
          </a:ln>
          <a:effectLst/>
        </p:spPr>
      </p:cxnSp>
      <p:cxnSp>
        <p:nvCxnSpPr>
          <p:cNvPr id="80" name="Straight Arrow Connector 79">
            <a:extLst>
              <a:ext uri="{FF2B5EF4-FFF2-40B4-BE49-F238E27FC236}">
                <a16:creationId xmlns:a16="http://schemas.microsoft.com/office/drawing/2014/main" id="{EA4FF58F-0AC4-4E44-FCE3-57026B3DF4F0}"/>
              </a:ext>
            </a:extLst>
          </p:cNvPr>
          <p:cNvCxnSpPr>
            <a:cxnSpLocks/>
          </p:cNvCxnSpPr>
          <p:nvPr/>
        </p:nvCxnSpPr>
        <p:spPr>
          <a:xfrm>
            <a:off x="918580" y="6016663"/>
            <a:ext cx="630035" cy="7604"/>
          </a:xfrm>
          <a:prstGeom prst="straightConnector1">
            <a:avLst/>
          </a:prstGeom>
          <a:noFill/>
          <a:ln w="19050" cap="flat" cmpd="sng" algn="ctr">
            <a:solidFill>
              <a:schemeClr val="accent5"/>
            </a:solidFill>
            <a:prstDash val="solid"/>
            <a:miter lim="800000"/>
            <a:tailEnd type="triangle"/>
          </a:ln>
          <a:effectLst/>
        </p:spPr>
      </p:cxnSp>
      <p:cxnSp>
        <p:nvCxnSpPr>
          <p:cNvPr id="81" name="Straight Arrow Connector 80">
            <a:extLst>
              <a:ext uri="{FF2B5EF4-FFF2-40B4-BE49-F238E27FC236}">
                <a16:creationId xmlns:a16="http://schemas.microsoft.com/office/drawing/2014/main" id="{7376F5B6-AD27-5491-DD48-9888BBAC160F}"/>
              </a:ext>
            </a:extLst>
          </p:cNvPr>
          <p:cNvCxnSpPr>
            <a:cxnSpLocks/>
          </p:cNvCxnSpPr>
          <p:nvPr/>
        </p:nvCxnSpPr>
        <p:spPr>
          <a:xfrm>
            <a:off x="918580" y="6253015"/>
            <a:ext cx="630035" cy="7604"/>
          </a:xfrm>
          <a:prstGeom prst="straightConnector1">
            <a:avLst/>
          </a:prstGeom>
          <a:noFill/>
          <a:ln w="19050" cap="flat" cmpd="sng" algn="ctr">
            <a:solidFill>
              <a:schemeClr val="accent3"/>
            </a:solidFill>
            <a:prstDash val="sysDash"/>
            <a:miter lim="800000"/>
            <a:tailEnd type="triangle"/>
          </a:ln>
          <a:effectLst/>
        </p:spPr>
      </p:cxnSp>
      <p:cxnSp>
        <p:nvCxnSpPr>
          <p:cNvPr id="82" name="Straight Arrow Connector 81">
            <a:extLst>
              <a:ext uri="{FF2B5EF4-FFF2-40B4-BE49-F238E27FC236}">
                <a16:creationId xmlns:a16="http://schemas.microsoft.com/office/drawing/2014/main" id="{391481D2-C994-3E74-5A98-0BE691CAE2A6}"/>
              </a:ext>
            </a:extLst>
          </p:cNvPr>
          <p:cNvCxnSpPr>
            <a:cxnSpLocks/>
          </p:cNvCxnSpPr>
          <p:nvPr/>
        </p:nvCxnSpPr>
        <p:spPr>
          <a:xfrm>
            <a:off x="918579" y="6481762"/>
            <a:ext cx="630035" cy="7604"/>
          </a:xfrm>
          <a:prstGeom prst="straightConnector1">
            <a:avLst/>
          </a:prstGeom>
          <a:noFill/>
          <a:ln w="19050" cap="flat" cmpd="sng" algn="ctr">
            <a:solidFill>
              <a:srgbClr val="92D050"/>
            </a:solidFill>
            <a:prstDash val="solid"/>
            <a:miter lim="800000"/>
            <a:tailEnd type="triangle"/>
          </a:ln>
          <a:effectLst/>
        </p:spPr>
      </p:cxnSp>
      <p:sp>
        <p:nvSpPr>
          <p:cNvPr id="83" name="TextBox 82">
            <a:extLst>
              <a:ext uri="{FF2B5EF4-FFF2-40B4-BE49-F238E27FC236}">
                <a16:creationId xmlns:a16="http://schemas.microsoft.com/office/drawing/2014/main" id="{7EEB9BD0-9F6F-DFF1-EFA9-2D8606F67691}"/>
              </a:ext>
            </a:extLst>
          </p:cNvPr>
          <p:cNvSpPr txBox="1"/>
          <p:nvPr/>
        </p:nvSpPr>
        <p:spPr>
          <a:xfrm>
            <a:off x="1577151" y="5878200"/>
            <a:ext cx="1701107" cy="246221"/>
          </a:xfrm>
          <a:prstGeom prst="rect">
            <a:avLst/>
          </a:prstGeom>
          <a:noFill/>
        </p:spPr>
        <p:txBody>
          <a:bodyPr wrap="none" rtlCol="0">
            <a:spAutoFit/>
          </a:bodyPr>
          <a:lstStyle/>
          <a:p>
            <a:pPr defTabSz="914126"/>
            <a:r>
              <a:rPr lang="en-US" sz="1000" dirty="0">
                <a:solidFill>
                  <a:prstClr val="black"/>
                </a:solidFill>
                <a:latin typeface="Gotham Book (Body)"/>
              </a:rPr>
              <a:t>System integration flow</a:t>
            </a:r>
          </a:p>
        </p:txBody>
      </p:sp>
      <p:sp>
        <p:nvSpPr>
          <p:cNvPr id="84" name="TextBox 83">
            <a:extLst>
              <a:ext uri="{FF2B5EF4-FFF2-40B4-BE49-F238E27FC236}">
                <a16:creationId xmlns:a16="http://schemas.microsoft.com/office/drawing/2014/main" id="{FDEA12D6-D80C-05AA-3635-EC04B7C48286}"/>
              </a:ext>
            </a:extLst>
          </p:cNvPr>
          <p:cNvSpPr txBox="1"/>
          <p:nvPr/>
        </p:nvSpPr>
        <p:spPr>
          <a:xfrm>
            <a:off x="1577150" y="6122155"/>
            <a:ext cx="1326004" cy="246221"/>
          </a:xfrm>
          <a:prstGeom prst="rect">
            <a:avLst/>
          </a:prstGeom>
          <a:noFill/>
        </p:spPr>
        <p:txBody>
          <a:bodyPr wrap="none" rtlCol="0">
            <a:spAutoFit/>
          </a:bodyPr>
          <a:lstStyle/>
          <a:p>
            <a:pPr defTabSz="914126"/>
            <a:r>
              <a:rPr lang="en-US" sz="1000" dirty="0">
                <a:solidFill>
                  <a:prstClr val="black"/>
                </a:solidFill>
                <a:latin typeface="Gotham Book (Body)"/>
              </a:rPr>
              <a:t>Manual data entry</a:t>
            </a:r>
          </a:p>
        </p:txBody>
      </p:sp>
      <p:sp>
        <p:nvSpPr>
          <p:cNvPr id="92" name="TextBox 91">
            <a:extLst>
              <a:ext uri="{FF2B5EF4-FFF2-40B4-BE49-F238E27FC236}">
                <a16:creationId xmlns:a16="http://schemas.microsoft.com/office/drawing/2014/main" id="{7C8B3E16-586E-EAE7-5286-271D8969AF45}"/>
              </a:ext>
            </a:extLst>
          </p:cNvPr>
          <p:cNvSpPr txBox="1"/>
          <p:nvPr/>
        </p:nvSpPr>
        <p:spPr>
          <a:xfrm>
            <a:off x="1586424" y="6362924"/>
            <a:ext cx="2379177" cy="246221"/>
          </a:xfrm>
          <a:prstGeom prst="rect">
            <a:avLst/>
          </a:prstGeom>
          <a:noFill/>
        </p:spPr>
        <p:txBody>
          <a:bodyPr wrap="none" rtlCol="0">
            <a:spAutoFit/>
          </a:bodyPr>
          <a:lstStyle/>
          <a:p>
            <a:pPr defTabSz="914126"/>
            <a:r>
              <a:rPr lang="en-US" sz="1000" dirty="0">
                <a:solidFill>
                  <a:prstClr val="black"/>
                </a:solidFill>
                <a:latin typeface="Gotham Book (Body)"/>
              </a:rPr>
              <a:t>Data sync through SharePoint/API</a:t>
            </a:r>
          </a:p>
        </p:txBody>
      </p:sp>
      <p:cxnSp>
        <p:nvCxnSpPr>
          <p:cNvPr id="95" name="Straight Arrow Connector 94">
            <a:extLst>
              <a:ext uri="{FF2B5EF4-FFF2-40B4-BE49-F238E27FC236}">
                <a16:creationId xmlns:a16="http://schemas.microsoft.com/office/drawing/2014/main" id="{EEFA18A2-6FFA-07BA-9D45-A22257915623}"/>
              </a:ext>
            </a:extLst>
          </p:cNvPr>
          <p:cNvCxnSpPr>
            <a:cxnSpLocks/>
          </p:cNvCxnSpPr>
          <p:nvPr/>
        </p:nvCxnSpPr>
        <p:spPr>
          <a:xfrm>
            <a:off x="7299952" y="2121641"/>
            <a:ext cx="0" cy="1376992"/>
          </a:xfrm>
          <a:prstGeom prst="straightConnector1">
            <a:avLst/>
          </a:prstGeom>
          <a:noFill/>
          <a:ln w="19050" cap="flat" cmpd="sng" algn="ctr">
            <a:solidFill>
              <a:schemeClr val="tx2">
                <a:lumMod val="50000"/>
                <a:lumOff val="50000"/>
              </a:schemeClr>
            </a:solidFill>
            <a:prstDash val="solid"/>
            <a:miter lim="800000"/>
            <a:tailEnd type="triangle"/>
          </a:ln>
          <a:effectLst/>
        </p:spPr>
      </p:cxnSp>
      <p:cxnSp>
        <p:nvCxnSpPr>
          <p:cNvPr id="10" name="Straight Arrow Connector 9">
            <a:extLst>
              <a:ext uri="{FF2B5EF4-FFF2-40B4-BE49-F238E27FC236}">
                <a16:creationId xmlns:a16="http://schemas.microsoft.com/office/drawing/2014/main" id="{6F848F0E-42D9-44B6-40E8-03F3769DB9C4}"/>
              </a:ext>
            </a:extLst>
          </p:cNvPr>
          <p:cNvCxnSpPr>
            <a:cxnSpLocks/>
            <a:stCxn id="56" idx="3"/>
            <a:endCxn id="59" idx="1"/>
          </p:cNvCxnSpPr>
          <p:nvPr/>
        </p:nvCxnSpPr>
        <p:spPr>
          <a:xfrm flipV="1">
            <a:off x="7508454" y="3781993"/>
            <a:ext cx="1335353" cy="10663"/>
          </a:xfrm>
          <a:prstGeom prst="straightConnector1">
            <a:avLst/>
          </a:prstGeom>
          <a:noFill/>
          <a:ln w="19050" cap="flat" cmpd="sng" algn="ctr">
            <a:solidFill>
              <a:srgbClr val="92D050"/>
            </a:solidFill>
            <a:prstDash val="solid"/>
            <a:miter lim="800000"/>
            <a:headEnd type="triangle"/>
            <a:tailEnd type="triangle"/>
          </a:ln>
          <a:effectLst/>
        </p:spPr>
      </p:cxnSp>
    </p:spTree>
    <p:extLst>
      <p:ext uri="{BB962C8B-B14F-4D97-AF65-F5344CB8AC3E}">
        <p14:creationId xmlns:p14="http://schemas.microsoft.com/office/powerpoint/2010/main" val="21648869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FB241F-064A-9ECD-E012-0F539F87AE07}"/>
            </a:ext>
          </a:extLst>
        </p:cNvPr>
        <p:cNvGrpSpPr/>
        <p:nvPr/>
      </p:nvGrpSpPr>
      <p:grpSpPr>
        <a:xfrm>
          <a:off x="0" y="0"/>
          <a:ext cx="0" cy="0"/>
          <a:chOff x="0" y="0"/>
          <a:chExt cx="0" cy="0"/>
        </a:xfrm>
      </p:grpSpPr>
      <p:sp>
        <p:nvSpPr>
          <p:cNvPr id="36" name="Rectangle 35">
            <a:extLst>
              <a:ext uri="{FF2B5EF4-FFF2-40B4-BE49-F238E27FC236}">
                <a16:creationId xmlns:a16="http://schemas.microsoft.com/office/drawing/2014/main" id="{8C3C25F3-ED15-E588-5453-E5BCD437295F}"/>
              </a:ext>
            </a:extLst>
          </p:cNvPr>
          <p:cNvSpPr/>
          <p:nvPr/>
        </p:nvSpPr>
        <p:spPr>
          <a:xfrm>
            <a:off x="342900" y="1076325"/>
            <a:ext cx="11625001" cy="5695137"/>
          </a:xfrm>
          <a:prstGeom prst="rect">
            <a:avLst/>
          </a:prstGeom>
          <a:solidFill>
            <a:schemeClr val="accent1">
              <a:lumMod val="40000"/>
              <a:lumOff val="6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7320D90-CCD1-C860-052C-C9EE55455A11}"/>
              </a:ext>
            </a:extLst>
          </p:cNvPr>
          <p:cNvSpPr>
            <a:spLocks noGrp="1"/>
          </p:cNvSpPr>
          <p:nvPr>
            <p:ph type="title"/>
          </p:nvPr>
        </p:nvSpPr>
        <p:spPr/>
        <p:txBody>
          <a:bodyPr/>
          <a:lstStyle/>
          <a:p>
            <a:r>
              <a:rPr lang="en-GB" dirty="0"/>
              <a:t>What will be included? </a:t>
            </a:r>
            <a:r>
              <a:rPr lang="en-GB" dirty="0">
                <a:highlight>
                  <a:srgbClr val="FFDF00"/>
                </a:highlight>
                <a:latin typeface="Gotham Medium" pitchFamily="50" charset="0"/>
              </a:rPr>
              <a:t>PMS Scope</a:t>
            </a:r>
            <a:endParaRPr lang="en-US" dirty="0"/>
          </a:p>
        </p:txBody>
      </p:sp>
      <p:sp>
        <p:nvSpPr>
          <p:cNvPr id="5" name="Slide Number Placeholder 4">
            <a:extLst>
              <a:ext uri="{FF2B5EF4-FFF2-40B4-BE49-F238E27FC236}">
                <a16:creationId xmlns:a16="http://schemas.microsoft.com/office/drawing/2014/main" id="{A41D0AB1-0D1F-86A5-0111-51C5EF763440}"/>
              </a:ext>
            </a:extLst>
          </p:cNvPr>
          <p:cNvSpPr>
            <a:spLocks noGrp="1"/>
          </p:cNvSpPr>
          <p:nvPr>
            <p:ph type="sldNum" sz="quarter" idx="12"/>
          </p:nvPr>
        </p:nvSpPr>
        <p:spPr/>
        <p:txBody>
          <a:bodyPr/>
          <a:lstStyle/>
          <a:p>
            <a:fld id="{CC057153-B650-4DEB-B370-79DDCFDCE934}" type="slidenum">
              <a:rPr lang="en-US" smtClean="0"/>
              <a:t>27</a:t>
            </a:fld>
            <a:endParaRPr lang="en-US"/>
          </a:p>
        </p:txBody>
      </p:sp>
      <p:sp>
        <p:nvSpPr>
          <p:cNvPr id="3" name="Flowchart: Process 2">
            <a:extLst>
              <a:ext uri="{FF2B5EF4-FFF2-40B4-BE49-F238E27FC236}">
                <a16:creationId xmlns:a16="http://schemas.microsoft.com/office/drawing/2014/main" id="{38119366-33AC-F56D-55EB-8383B01E5BEC}"/>
              </a:ext>
            </a:extLst>
          </p:cNvPr>
          <p:cNvSpPr/>
          <p:nvPr/>
        </p:nvSpPr>
        <p:spPr>
          <a:xfrm>
            <a:off x="1453101" y="1547798"/>
            <a:ext cx="3518847" cy="1086132"/>
          </a:xfrm>
          <a:prstGeom prst="flowChartProcess">
            <a:avLst/>
          </a:prstGeom>
          <a:solidFill>
            <a:srgbClr val="E9E6DF"/>
          </a:solidFill>
          <a:ln w="12700" cap="flat" cmpd="sng" algn="ctr">
            <a:solidFill>
              <a:srgbClr val="E9E6DF">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white"/>
              </a:solidFill>
              <a:effectLst/>
              <a:uLnTx/>
              <a:uFillTx/>
              <a:latin typeface="Tenorite"/>
              <a:ea typeface="+mn-ea"/>
              <a:cs typeface="+mn-cs"/>
            </a:endParaRPr>
          </a:p>
        </p:txBody>
      </p:sp>
      <p:sp>
        <p:nvSpPr>
          <p:cNvPr id="6" name="Flowchart: Process 5">
            <a:extLst>
              <a:ext uri="{FF2B5EF4-FFF2-40B4-BE49-F238E27FC236}">
                <a16:creationId xmlns:a16="http://schemas.microsoft.com/office/drawing/2014/main" id="{D25C1C4B-E99A-692F-4488-1D676CA0B851}"/>
              </a:ext>
            </a:extLst>
          </p:cNvPr>
          <p:cNvSpPr/>
          <p:nvPr/>
        </p:nvSpPr>
        <p:spPr>
          <a:xfrm>
            <a:off x="1760839" y="1860059"/>
            <a:ext cx="1167593" cy="461607"/>
          </a:xfrm>
          <a:prstGeom prst="flowChartProcess">
            <a:avLst/>
          </a:prstGeom>
          <a:solidFill>
            <a:srgbClr val="A5A5A5"/>
          </a:solidFill>
          <a:ln w="12700" cap="flat" cmpd="sng" algn="ctr">
            <a:solidFill>
              <a:srgbClr val="A5A5A5">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799" b="0" i="0" u="none" strike="noStrike" kern="0" cap="none" spc="0" normalizeH="0" baseline="0" noProof="0">
                <a:ln>
                  <a:noFill/>
                </a:ln>
                <a:solidFill>
                  <a:prstClr val="white"/>
                </a:solidFill>
                <a:effectLst/>
                <a:uLnTx/>
                <a:uFillTx/>
                <a:latin typeface="Tenorite"/>
                <a:ea typeface="+mn-ea"/>
                <a:cs typeface="+mn-cs"/>
              </a:rPr>
              <a:t>STELLA</a:t>
            </a:r>
          </a:p>
        </p:txBody>
      </p:sp>
      <p:sp>
        <p:nvSpPr>
          <p:cNvPr id="7" name="Flowchart: Process 6">
            <a:extLst>
              <a:ext uri="{FF2B5EF4-FFF2-40B4-BE49-F238E27FC236}">
                <a16:creationId xmlns:a16="http://schemas.microsoft.com/office/drawing/2014/main" id="{96D420AE-A5AE-FA47-2D91-3AF4E8ACC47B}"/>
              </a:ext>
            </a:extLst>
          </p:cNvPr>
          <p:cNvSpPr/>
          <p:nvPr/>
        </p:nvSpPr>
        <p:spPr>
          <a:xfrm>
            <a:off x="3558467" y="1860061"/>
            <a:ext cx="1167593" cy="461607"/>
          </a:xfrm>
          <a:prstGeom prst="flowChartProcess">
            <a:avLst/>
          </a:prstGeom>
          <a:solidFill>
            <a:srgbClr val="A5A5A5"/>
          </a:solidFill>
          <a:ln w="12700" cap="flat" cmpd="sng" algn="ctr">
            <a:solidFill>
              <a:srgbClr val="A5A5A5">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799" b="0" i="0" u="none" strike="noStrike" kern="0" cap="none" spc="0" normalizeH="0" baseline="0" noProof="0">
                <a:ln>
                  <a:noFill/>
                </a:ln>
                <a:solidFill>
                  <a:prstClr val="white"/>
                </a:solidFill>
                <a:effectLst/>
                <a:uLnTx/>
                <a:uFillTx/>
                <a:latin typeface="Tenorite"/>
                <a:ea typeface="+mn-ea"/>
                <a:cs typeface="+mn-cs"/>
              </a:rPr>
              <a:t>HRIS</a:t>
            </a:r>
          </a:p>
        </p:txBody>
      </p:sp>
      <p:sp>
        <p:nvSpPr>
          <p:cNvPr id="8" name="Flowchart: Process 7">
            <a:extLst>
              <a:ext uri="{FF2B5EF4-FFF2-40B4-BE49-F238E27FC236}">
                <a16:creationId xmlns:a16="http://schemas.microsoft.com/office/drawing/2014/main" id="{E9D86FF7-7F91-6A44-F169-D8C0AA29DFD3}"/>
              </a:ext>
            </a:extLst>
          </p:cNvPr>
          <p:cNvSpPr/>
          <p:nvPr/>
        </p:nvSpPr>
        <p:spPr>
          <a:xfrm>
            <a:off x="5947960" y="1547798"/>
            <a:ext cx="4002098" cy="1086132"/>
          </a:xfrm>
          <a:prstGeom prst="flowChartProcess">
            <a:avLst/>
          </a:prstGeom>
          <a:solidFill>
            <a:srgbClr val="E9E6DF"/>
          </a:solidFill>
          <a:ln w="12700" cap="flat" cmpd="sng" algn="ctr">
            <a:solidFill>
              <a:srgbClr val="E9E6DF">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white"/>
              </a:solidFill>
              <a:effectLst/>
              <a:uLnTx/>
              <a:uFillTx/>
              <a:latin typeface="Tenorite"/>
              <a:ea typeface="+mn-ea"/>
              <a:cs typeface="+mn-cs"/>
            </a:endParaRPr>
          </a:p>
        </p:txBody>
      </p:sp>
      <p:sp>
        <p:nvSpPr>
          <p:cNvPr id="9" name="Flowchart: Process 8">
            <a:extLst>
              <a:ext uri="{FF2B5EF4-FFF2-40B4-BE49-F238E27FC236}">
                <a16:creationId xmlns:a16="http://schemas.microsoft.com/office/drawing/2014/main" id="{D61E10A0-8491-EEB0-50C0-BC6FF73AA498}"/>
              </a:ext>
            </a:extLst>
          </p:cNvPr>
          <p:cNvSpPr/>
          <p:nvPr/>
        </p:nvSpPr>
        <p:spPr>
          <a:xfrm>
            <a:off x="6290392" y="1860059"/>
            <a:ext cx="1167593" cy="461607"/>
          </a:xfrm>
          <a:prstGeom prst="flowChartProcess">
            <a:avLst/>
          </a:prstGeom>
          <a:solidFill>
            <a:srgbClr val="A5A5A5"/>
          </a:solidFill>
          <a:ln w="12700" cap="flat" cmpd="sng" algn="ctr">
            <a:solidFill>
              <a:srgbClr val="A5A5A5">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799" b="0" i="0" u="none" strike="noStrike" kern="0" cap="none" spc="0" normalizeH="0" baseline="0" noProof="0" dirty="0">
                <a:ln>
                  <a:noFill/>
                </a:ln>
                <a:solidFill>
                  <a:prstClr val="white"/>
                </a:solidFill>
                <a:effectLst/>
                <a:uLnTx/>
                <a:uFillTx/>
                <a:latin typeface="Tenorite"/>
                <a:ea typeface="+mn-ea"/>
                <a:cs typeface="+mn-cs"/>
              </a:rPr>
              <a:t>D365</a:t>
            </a:r>
          </a:p>
        </p:txBody>
      </p:sp>
      <p:sp>
        <p:nvSpPr>
          <p:cNvPr id="10" name="Flowchart: Process 9">
            <a:extLst>
              <a:ext uri="{FF2B5EF4-FFF2-40B4-BE49-F238E27FC236}">
                <a16:creationId xmlns:a16="http://schemas.microsoft.com/office/drawing/2014/main" id="{F03594FC-C348-2609-9C63-01A3ECECC25D}"/>
              </a:ext>
            </a:extLst>
          </p:cNvPr>
          <p:cNvSpPr/>
          <p:nvPr/>
        </p:nvSpPr>
        <p:spPr>
          <a:xfrm>
            <a:off x="8507160" y="1860059"/>
            <a:ext cx="1167593" cy="461607"/>
          </a:xfrm>
          <a:prstGeom prst="flowChartProcess">
            <a:avLst/>
          </a:prstGeom>
          <a:solidFill>
            <a:srgbClr val="A5A5A5"/>
          </a:solidFill>
          <a:ln w="12700" cap="flat" cmpd="sng" algn="ctr">
            <a:solidFill>
              <a:srgbClr val="A5A5A5">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799" b="0" i="0" u="none" strike="noStrike" kern="0" cap="none" spc="0" normalizeH="0" baseline="0" noProof="0">
                <a:ln>
                  <a:noFill/>
                </a:ln>
                <a:solidFill>
                  <a:prstClr val="white"/>
                </a:solidFill>
                <a:effectLst/>
                <a:uLnTx/>
                <a:uFillTx/>
                <a:latin typeface="Tenorite"/>
                <a:ea typeface="+mn-ea"/>
                <a:cs typeface="+mn-cs"/>
              </a:rPr>
              <a:t>Phoenix</a:t>
            </a:r>
          </a:p>
        </p:txBody>
      </p:sp>
      <p:sp>
        <p:nvSpPr>
          <p:cNvPr id="11" name="Flowchart: Process 10">
            <a:extLst>
              <a:ext uri="{FF2B5EF4-FFF2-40B4-BE49-F238E27FC236}">
                <a16:creationId xmlns:a16="http://schemas.microsoft.com/office/drawing/2014/main" id="{5CCEB851-F8A3-D4D0-CD0D-88CD96533ADB}"/>
              </a:ext>
            </a:extLst>
          </p:cNvPr>
          <p:cNvSpPr/>
          <p:nvPr/>
        </p:nvSpPr>
        <p:spPr>
          <a:xfrm>
            <a:off x="1532528" y="2894565"/>
            <a:ext cx="6156147" cy="3190678"/>
          </a:xfrm>
          <a:prstGeom prst="flowChartProcess">
            <a:avLst/>
          </a:prstGeom>
          <a:ln/>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white"/>
              </a:solidFill>
              <a:effectLst/>
              <a:uLnTx/>
              <a:uFillTx/>
              <a:latin typeface="Tenorite"/>
              <a:ea typeface="+mn-ea"/>
              <a:cs typeface="+mn-cs"/>
            </a:endParaRPr>
          </a:p>
        </p:txBody>
      </p:sp>
      <p:sp>
        <p:nvSpPr>
          <p:cNvPr id="12" name="Flowchart: Process 11">
            <a:extLst>
              <a:ext uri="{FF2B5EF4-FFF2-40B4-BE49-F238E27FC236}">
                <a16:creationId xmlns:a16="http://schemas.microsoft.com/office/drawing/2014/main" id="{EB2F3DF9-AEEF-4BC4-07D0-FD4EB1F95E20}"/>
              </a:ext>
            </a:extLst>
          </p:cNvPr>
          <p:cNvSpPr/>
          <p:nvPr/>
        </p:nvSpPr>
        <p:spPr>
          <a:xfrm>
            <a:off x="4659122" y="3522305"/>
            <a:ext cx="2338766" cy="1315448"/>
          </a:xfrm>
          <a:prstGeom prst="flowChartProcess">
            <a:avLst/>
          </a:prstGeom>
          <a:gradFill rotWithShape="1">
            <a:gsLst>
              <a:gs pos="0">
                <a:srgbClr val="FFC000">
                  <a:satMod val="103000"/>
                  <a:lumMod val="102000"/>
                  <a:tint val="94000"/>
                </a:srgbClr>
              </a:gs>
              <a:gs pos="50000">
                <a:srgbClr val="FFC000">
                  <a:satMod val="110000"/>
                  <a:lumMod val="100000"/>
                  <a:shade val="100000"/>
                </a:srgbClr>
              </a:gs>
              <a:gs pos="100000">
                <a:srgbClr val="FFC000">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effectLst/>
                <a:uLnTx/>
                <a:uFillTx/>
                <a:ea typeface="+mn-ea"/>
                <a:cs typeface="+mn-cs"/>
              </a:rPr>
              <a:t>Finance Management (including Sundry)</a:t>
            </a:r>
          </a:p>
        </p:txBody>
      </p:sp>
      <p:sp>
        <p:nvSpPr>
          <p:cNvPr id="13" name="Flowchart: Process 12">
            <a:extLst>
              <a:ext uri="{FF2B5EF4-FFF2-40B4-BE49-F238E27FC236}">
                <a16:creationId xmlns:a16="http://schemas.microsoft.com/office/drawing/2014/main" id="{078B06B5-F96E-2492-FDD2-9F7812B3E5FA}"/>
              </a:ext>
            </a:extLst>
          </p:cNvPr>
          <p:cNvSpPr/>
          <p:nvPr/>
        </p:nvSpPr>
        <p:spPr>
          <a:xfrm>
            <a:off x="8366868" y="3172602"/>
            <a:ext cx="2977814" cy="1566245"/>
          </a:xfrm>
          <a:prstGeom prst="flowChartProcess">
            <a:avLst/>
          </a:prstGeom>
          <a:solidFill>
            <a:srgbClr val="E9E6DF"/>
          </a:solidFill>
          <a:ln w="12700" cap="flat" cmpd="sng" algn="ctr">
            <a:solidFill>
              <a:srgbClr val="E9E6DF">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white"/>
              </a:solidFill>
              <a:effectLst/>
              <a:uLnTx/>
              <a:uFillTx/>
              <a:latin typeface="Tenorite"/>
              <a:ea typeface="+mn-ea"/>
              <a:cs typeface="+mn-cs"/>
            </a:endParaRPr>
          </a:p>
        </p:txBody>
      </p:sp>
      <p:sp>
        <p:nvSpPr>
          <p:cNvPr id="14" name="Flowchart: Process 13">
            <a:extLst>
              <a:ext uri="{FF2B5EF4-FFF2-40B4-BE49-F238E27FC236}">
                <a16:creationId xmlns:a16="http://schemas.microsoft.com/office/drawing/2014/main" id="{3BFC028D-D780-B873-18DB-9A3AFB3D48B9}"/>
              </a:ext>
            </a:extLst>
          </p:cNvPr>
          <p:cNvSpPr/>
          <p:nvPr/>
        </p:nvSpPr>
        <p:spPr>
          <a:xfrm>
            <a:off x="8719861" y="3882684"/>
            <a:ext cx="2271828" cy="585326"/>
          </a:xfrm>
          <a:prstGeom prst="flowChartProcess">
            <a:avLst/>
          </a:prstGeom>
          <a:solidFill>
            <a:srgbClr val="A5A5A5"/>
          </a:solidFill>
          <a:ln w="12700" cap="flat" cmpd="sng" algn="ctr">
            <a:solidFill>
              <a:srgbClr val="A5A5A5">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799" b="0" i="0" u="none" strike="noStrike" kern="0" cap="none" spc="0" normalizeH="0" baseline="0" noProof="0">
                <a:ln>
                  <a:noFill/>
                </a:ln>
                <a:solidFill>
                  <a:prstClr val="white"/>
                </a:solidFill>
                <a:effectLst/>
                <a:uLnTx/>
                <a:uFillTx/>
                <a:latin typeface="Tenorite"/>
                <a:ea typeface="+mn-ea"/>
                <a:cs typeface="+mn-cs"/>
              </a:rPr>
              <a:t>Property Cube (P3)</a:t>
            </a:r>
          </a:p>
        </p:txBody>
      </p:sp>
      <p:cxnSp>
        <p:nvCxnSpPr>
          <p:cNvPr id="15" name="Straight Arrow Connector 14">
            <a:extLst>
              <a:ext uri="{FF2B5EF4-FFF2-40B4-BE49-F238E27FC236}">
                <a16:creationId xmlns:a16="http://schemas.microsoft.com/office/drawing/2014/main" id="{39C8C030-8F84-6918-7423-C1E957C45AB4}"/>
              </a:ext>
            </a:extLst>
          </p:cNvPr>
          <p:cNvCxnSpPr>
            <a:stCxn id="10" idx="1"/>
            <a:endCxn id="9" idx="3"/>
          </p:cNvCxnSpPr>
          <p:nvPr/>
        </p:nvCxnSpPr>
        <p:spPr>
          <a:xfrm flipH="1">
            <a:off x="7457984" y="2090863"/>
            <a:ext cx="1049175" cy="0"/>
          </a:xfrm>
          <a:prstGeom prst="straightConnector1">
            <a:avLst/>
          </a:prstGeom>
          <a:noFill/>
          <a:ln w="6350" cap="flat" cmpd="sng" algn="ctr">
            <a:solidFill>
              <a:srgbClr val="E9E6DF"/>
            </a:solidFill>
            <a:prstDash val="solid"/>
            <a:miter lim="800000"/>
            <a:tailEnd type="triangle"/>
          </a:ln>
          <a:effectLst/>
        </p:spPr>
      </p:cxnSp>
      <p:cxnSp>
        <p:nvCxnSpPr>
          <p:cNvPr id="16" name="Straight Arrow Connector 15">
            <a:extLst>
              <a:ext uri="{FF2B5EF4-FFF2-40B4-BE49-F238E27FC236}">
                <a16:creationId xmlns:a16="http://schemas.microsoft.com/office/drawing/2014/main" id="{31A760A8-71AF-EFD6-978B-4673D7F1200F}"/>
              </a:ext>
            </a:extLst>
          </p:cNvPr>
          <p:cNvCxnSpPr>
            <a:stCxn id="10" idx="1"/>
            <a:endCxn id="9" idx="3"/>
          </p:cNvCxnSpPr>
          <p:nvPr/>
        </p:nvCxnSpPr>
        <p:spPr>
          <a:xfrm flipH="1">
            <a:off x="7457984" y="2090863"/>
            <a:ext cx="1049175" cy="0"/>
          </a:xfrm>
          <a:prstGeom prst="straightConnector1">
            <a:avLst/>
          </a:prstGeom>
          <a:noFill/>
          <a:ln w="19050" cap="flat" cmpd="sng" algn="ctr">
            <a:solidFill>
              <a:schemeClr val="bg1">
                <a:lumMod val="50000"/>
              </a:schemeClr>
            </a:solidFill>
            <a:prstDash val="solid"/>
            <a:miter lim="800000"/>
            <a:tailEnd type="triangle"/>
          </a:ln>
          <a:effectLst/>
        </p:spPr>
      </p:cxnSp>
      <p:cxnSp>
        <p:nvCxnSpPr>
          <p:cNvPr id="17" name="Straight Arrow Connector 16">
            <a:extLst>
              <a:ext uri="{FF2B5EF4-FFF2-40B4-BE49-F238E27FC236}">
                <a16:creationId xmlns:a16="http://schemas.microsoft.com/office/drawing/2014/main" id="{CB64D1F4-59E8-80CC-D27A-C64903EA96C0}"/>
              </a:ext>
            </a:extLst>
          </p:cNvPr>
          <p:cNvCxnSpPr>
            <a:stCxn id="7" idx="3"/>
            <a:endCxn id="9" idx="1"/>
          </p:cNvCxnSpPr>
          <p:nvPr/>
        </p:nvCxnSpPr>
        <p:spPr>
          <a:xfrm flipV="1">
            <a:off x="4726059" y="2090863"/>
            <a:ext cx="1564333" cy="2"/>
          </a:xfrm>
          <a:prstGeom prst="straightConnector1">
            <a:avLst/>
          </a:prstGeom>
          <a:noFill/>
          <a:ln w="19050" cap="flat" cmpd="sng" algn="ctr">
            <a:solidFill>
              <a:schemeClr val="bg1">
                <a:lumMod val="50000"/>
              </a:schemeClr>
            </a:solidFill>
            <a:prstDash val="solid"/>
            <a:miter lim="800000"/>
            <a:tailEnd type="triangle"/>
          </a:ln>
          <a:effectLst/>
        </p:spPr>
      </p:cxnSp>
      <p:cxnSp>
        <p:nvCxnSpPr>
          <p:cNvPr id="18" name="Straight Arrow Connector 17">
            <a:extLst>
              <a:ext uri="{FF2B5EF4-FFF2-40B4-BE49-F238E27FC236}">
                <a16:creationId xmlns:a16="http://schemas.microsoft.com/office/drawing/2014/main" id="{F63327EB-B9B9-B051-BF4B-A2662741248E}"/>
              </a:ext>
            </a:extLst>
          </p:cNvPr>
          <p:cNvCxnSpPr>
            <a:cxnSpLocks/>
            <a:endCxn id="7" idx="1"/>
          </p:cNvCxnSpPr>
          <p:nvPr/>
        </p:nvCxnSpPr>
        <p:spPr>
          <a:xfrm>
            <a:off x="2928432" y="2083261"/>
            <a:ext cx="630035" cy="7604"/>
          </a:xfrm>
          <a:prstGeom prst="straightConnector1">
            <a:avLst/>
          </a:prstGeom>
          <a:noFill/>
          <a:ln w="19050" cap="flat" cmpd="sng" algn="ctr">
            <a:solidFill>
              <a:schemeClr val="bg1">
                <a:lumMod val="50000"/>
              </a:schemeClr>
            </a:solidFill>
            <a:prstDash val="solid"/>
            <a:miter lim="800000"/>
            <a:tailEnd type="triangle"/>
          </a:ln>
          <a:effectLst/>
        </p:spPr>
      </p:cxnSp>
      <p:cxnSp>
        <p:nvCxnSpPr>
          <p:cNvPr id="19" name="Connector: Elbow 18">
            <a:extLst>
              <a:ext uri="{FF2B5EF4-FFF2-40B4-BE49-F238E27FC236}">
                <a16:creationId xmlns:a16="http://schemas.microsoft.com/office/drawing/2014/main" id="{2AAD9B58-DF4C-C642-C6DB-55B28E03FDC4}"/>
              </a:ext>
            </a:extLst>
          </p:cNvPr>
          <p:cNvCxnSpPr>
            <a:cxnSpLocks/>
            <a:stCxn id="9" idx="2"/>
          </p:cNvCxnSpPr>
          <p:nvPr/>
        </p:nvCxnSpPr>
        <p:spPr>
          <a:xfrm rot="5400000">
            <a:off x="6073389" y="2721506"/>
            <a:ext cx="1200641" cy="400961"/>
          </a:xfrm>
          <a:prstGeom prst="bentConnector3">
            <a:avLst>
              <a:gd name="adj1" fmla="val 41088"/>
            </a:avLst>
          </a:prstGeom>
          <a:noFill/>
          <a:ln w="19050" cap="flat" cmpd="sng" algn="ctr">
            <a:solidFill>
              <a:schemeClr val="bg1">
                <a:lumMod val="50000"/>
              </a:schemeClr>
            </a:solidFill>
            <a:prstDash val="solid"/>
            <a:miter lim="800000"/>
            <a:headEnd type="triangle" w="med" len="med"/>
            <a:tailEnd type="triangle" w="med" len="med"/>
          </a:ln>
          <a:effectLst/>
        </p:spPr>
      </p:cxnSp>
      <p:sp>
        <p:nvSpPr>
          <p:cNvPr id="21" name="TextBox 20">
            <a:extLst>
              <a:ext uri="{FF2B5EF4-FFF2-40B4-BE49-F238E27FC236}">
                <a16:creationId xmlns:a16="http://schemas.microsoft.com/office/drawing/2014/main" id="{0E078C3C-3D13-0BA1-530F-2D875EF5AA07}"/>
              </a:ext>
            </a:extLst>
          </p:cNvPr>
          <p:cNvSpPr txBox="1"/>
          <p:nvPr/>
        </p:nvSpPr>
        <p:spPr>
          <a:xfrm>
            <a:off x="1413629" y="1509878"/>
            <a:ext cx="3218895" cy="323165"/>
          </a:xfrm>
          <a:prstGeom prst="rect">
            <a:avLst/>
          </a:prstGeom>
          <a:noFill/>
        </p:spPr>
        <p:txBody>
          <a:bodyPr wrap="none" rtlCol="0">
            <a:spAutoFit/>
          </a:bodyPr>
          <a:lstStyle/>
          <a:p>
            <a:pPr rtl="0"/>
            <a:r>
              <a:rPr lang="en-US" sz="1500" b="0" i="0" u="none" strike="noStrike" kern="1200" baseline="0" dirty="0">
                <a:solidFill>
                  <a:srgbClr val="000000"/>
                </a:solidFill>
                <a:latin typeface="Gotham Medium" pitchFamily="50" charset="0"/>
              </a:rPr>
              <a:t>Human Resources Management</a:t>
            </a:r>
          </a:p>
        </p:txBody>
      </p:sp>
      <p:sp>
        <p:nvSpPr>
          <p:cNvPr id="22" name="TextBox 21">
            <a:extLst>
              <a:ext uri="{FF2B5EF4-FFF2-40B4-BE49-F238E27FC236}">
                <a16:creationId xmlns:a16="http://schemas.microsoft.com/office/drawing/2014/main" id="{F1B8C150-458B-6878-4FEB-B70F0C0B8CD5}"/>
              </a:ext>
            </a:extLst>
          </p:cNvPr>
          <p:cNvSpPr txBox="1"/>
          <p:nvPr/>
        </p:nvSpPr>
        <p:spPr>
          <a:xfrm>
            <a:off x="5947960" y="1515434"/>
            <a:ext cx="2274020" cy="323165"/>
          </a:xfrm>
          <a:prstGeom prst="rect">
            <a:avLst/>
          </a:prstGeom>
          <a:noFill/>
        </p:spPr>
        <p:txBody>
          <a:bodyPr wrap="none" rtlCol="0">
            <a:spAutoFit/>
          </a:bodyPr>
          <a:lstStyle/>
          <a:p>
            <a:pPr defTabSz="914126"/>
            <a:r>
              <a:rPr lang="en-US" sz="1500" dirty="0">
                <a:solidFill>
                  <a:prstClr val="black"/>
                </a:solidFill>
                <a:latin typeface="Gotham Medium" pitchFamily="50" charset="0"/>
              </a:rPr>
              <a:t>Company Accounting</a:t>
            </a:r>
          </a:p>
        </p:txBody>
      </p:sp>
      <p:sp>
        <p:nvSpPr>
          <p:cNvPr id="23" name="TextBox 22">
            <a:extLst>
              <a:ext uri="{FF2B5EF4-FFF2-40B4-BE49-F238E27FC236}">
                <a16:creationId xmlns:a16="http://schemas.microsoft.com/office/drawing/2014/main" id="{A6A3A196-867B-282C-EB30-CD95E3C2EB24}"/>
              </a:ext>
            </a:extLst>
          </p:cNvPr>
          <p:cNvSpPr txBox="1"/>
          <p:nvPr/>
        </p:nvSpPr>
        <p:spPr>
          <a:xfrm>
            <a:off x="1654737" y="2974005"/>
            <a:ext cx="5032900" cy="369236"/>
          </a:xfrm>
          <a:prstGeom prst="rect">
            <a:avLst/>
          </a:prstGeom>
          <a:noFill/>
        </p:spPr>
        <p:txBody>
          <a:bodyPr wrap="square" rtlCol="0">
            <a:spAutoFit/>
          </a:bodyPr>
          <a:lstStyle/>
          <a:p>
            <a:r>
              <a:rPr lang="en-US" sz="1799" dirty="0">
                <a:solidFill>
                  <a:prstClr val="black"/>
                </a:solidFill>
                <a:latin typeface="Tenorite"/>
              </a:rPr>
              <a:t>New Property Management System (PMS)</a:t>
            </a:r>
          </a:p>
        </p:txBody>
      </p:sp>
      <p:sp>
        <p:nvSpPr>
          <p:cNvPr id="24" name="TextBox 23">
            <a:extLst>
              <a:ext uri="{FF2B5EF4-FFF2-40B4-BE49-F238E27FC236}">
                <a16:creationId xmlns:a16="http://schemas.microsoft.com/office/drawing/2014/main" id="{5591539B-85BA-BB28-3035-C766427F4B76}"/>
              </a:ext>
            </a:extLst>
          </p:cNvPr>
          <p:cNvSpPr txBox="1"/>
          <p:nvPr/>
        </p:nvSpPr>
        <p:spPr>
          <a:xfrm>
            <a:off x="8434224" y="3196868"/>
            <a:ext cx="2977814" cy="553998"/>
          </a:xfrm>
          <a:prstGeom prst="rect">
            <a:avLst/>
          </a:prstGeom>
          <a:noFill/>
        </p:spPr>
        <p:txBody>
          <a:bodyPr wrap="square" rtlCol="0">
            <a:spAutoFit/>
          </a:bodyPr>
          <a:lstStyle/>
          <a:p>
            <a:pPr defTabSz="914126"/>
            <a:r>
              <a:rPr lang="en-US" sz="1500" dirty="0">
                <a:solidFill>
                  <a:prstClr val="black"/>
                </a:solidFill>
                <a:latin typeface="Gotham Medium" pitchFamily="50" charset="0"/>
              </a:rPr>
              <a:t>Site Operation and Customer Engagement</a:t>
            </a:r>
          </a:p>
        </p:txBody>
      </p:sp>
      <p:cxnSp>
        <p:nvCxnSpPr>
          <p:cNvPr id="25" name="Connector: Elbow 24">
            <a:extLst>
              <a:ext uri="{FF2B5EF4-FFF2-40B4-BE49-F238E27FC236}">
                <a16:creationId xmlns:a16="http://schemas.microsoft.com/office/drawing/2014/main" id="{4513D9EF-B456-A1EC-9E22-2FA8AC88801C}"/>
              </a:ext>
            </a:extLst>
          </p:cNvPr>
          <p:cNvCxnSpPr>
            <a:cxnSpLocks/>
            <a:stCxn id="12" idx="3"/>
            <a:endCxn id="14" idx="1"/>
          </p:cNvCxnSpPr>
          <p:nvPr/>
        </p:nvCxnSpPr>
        <p:spPr>
          <a:xfrm flipV="1">
            <a:off x="6997888" y="4175347"/>
            <a:ext cx="1721973" cy="4682"/>
          </a:xfrm>
          <a:prstGeom prst="bentConnector3">
            <a:avLst/>
          </a:prstGeom>
          <a:noFill/>
          <a:ln w="19050" cap="flat" cmpd="sng" algn="ctr">
            <a:solidFill>
              <a:schemeClr val="bg1">
                <a:lumMod val="50000"/>
              </a:schemeClr>
            </a:solidFill>
            <a:prstDash val="sysDash"/>
            <a:miter lim="800000"/>
            <a:headEnd type="triangle"/>
            <a:tailEnd type="triangle"/>
          </a:ln>
          <a:effectLst/>
        </p:spPr>
      </p:cxnSp>
      <p:cxnSp>
        <p:nvCxnSpPr>
          <p:cNvPr id="26" name="Straight Arrow Connector 25">
            <a:extLst>
              <a:ext uri="{FF2B5EF4-FFF2-40B4-BE49-F238E27FC236}">
                <a16:creationId xmlns:a16="http://schemas.microsoft.com/office/drawing/2014/main" id="{54C6AA6F-500C-177D-5DCB-417D5EF6406C}"/>
              </a:ext>
            </a:extLst>
          </p:cNvPr>
          <p:cNvCxnSpPr>
            <a:cxnSpLocks/>
          </p:cNvCxnSpPr>
          <p:nvPr/>
        </p:nvCxnSpPr>
        <p:spPr>
          <a:xfrm>
            <a:off x="650459" y="6290622"/>
            <a:ext cx="630035" cy="7604"/>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27" name="Straight Arrow Connector 26">
            <a:extLst>
              <a:ext uri="{FF2B5EF4-FFF2-40B4-BE49-F238E27FC236}">
                <a16:creationId xmlns:a16="http://schemas.microsoft.com/office/drawing/2014/main" id="{0A3C3821-1973-4A5B-570A-BC4D59724E36}"/>
              </a:ext>
            </a:extLst>
          </p:cNvPr>
          <p:cNvCxnSpPr>
            <a:cxnSpLocks/>
          </p:cNvCxnSpPr>
          <p:nvPr/>
        </p:nvCxnSpPr>
        <p:spPr>
          <a:xfrm>
            <a:off x="650459" y="6526973"/>
            <a:ext cx="630035" cy="7604"/>
          </a:xfrm>
          <a:prstGeom prst="straightConnector1">
            <a:avLst/>
          </a:prstGeom>
          <a:noFill/>
          <a:ln w="19050" cap="flat" cmpd="sng" algn="ctr">
            <a:solidFill>
              <a:schemeClr val="bg2">
                <a:lumMod val="50000"/>
              </a:schemeClr>
            </a:solidFill>
            <a:prstDash val="sysDash"/>
            <a:miter lim="800000"/>
            <a:tailEnd type="triangle"/>
          </a:ln>
          <a:effectLst/>
        </p:spPr>
      </p:cxnSp>
      <p:sp>
        <p:nvSpPr>
          <p:cNvPr id="28" name="TextBox 27">
            <a:extLst>
              <a:ext uri="{FF2B5EF4-FFF2-40B4-BE49-F238E27FC236}">
                <a16:creationId xmlns:a16="http://schemas.microsoft.com/office/drawing/2014/main" id="{BE47608F-9909-7F72-3585-1C50CD6514C6}"/>
              </a:ext>
            </a:extLst>
          </p:cNvPr>
          <p:cNvSpPr txBox="1"/>
          <p:nvPr/>
        </p:nvSpPr>
        <p:spPr>
          <a:xfrm>
            <a:off x="1309030" y="6152158"/>
            <a:ext cx="1737976" cy="246221"/>
          </a:xfrm>
          <a:prstGeom prst="rect">
            <a:avLst/>
          </a:prstGeom>
          <a:noFill/>
        </p:spPr>
        <p:txBody>
          <a:bodyPr wrap="none" rtlCol="0">
            <a:spAutoFit/>
          </a:bodyPr>
          <a:lstStyle/>
          <a:p>
            <a:r>
              <a:rPr lang="en-US" sz="1000" dirty="0">
                <a:solidFill>
                  <a:prstClr val="black"/>
                </a:solidFill>
                <a:latin typeface="Gotham Book (Body)"/>
              </a:rPr>
              <a:t>Existing integration flow</a:t>
            </a:r>
          </a:p>
        </p:txBody>
      </p:sp>
      <p:sp>
        <p:nvSpPr>
          <p:cNvPr id="29" name="TextBox 28">
            <a:extLst>
              <a:ext uri="{FF2B5EF4-FFF2-40B4-BE49-F238E27FC236}">
                <a16:creationId xmlns:a16="http://schemas.microsoft.com/office/drawing/2014/main" id="{168BA6AC-D929-A7C6-5B99-7DF80C5A9853}"/>
              </a:ext>
            </a:extLst>
          </p:cNvPr>
          <p:cNvSpPr txBox="1"/>
          <p:nvPr/>
        </p:nvSpPr>
        <p:spPr>
          <a:xfrm>
            <a:off x="1309029" y="6396114"/>
            <a:ext cx="1649811" cy="246221"/>
          </a:xfrm>
          <a:prstGeom prst="rect">
            <a:avLst/>
          </a:prstGeom>
          <a:noFill/>
        </p:spPr>
        <p:txBody>
          <a:bodyPr wrap="none" rtlCol="0">
            <a:spAutoFit/>
          </a:bodyPr>
          <a:lstStyle/>
          <a:p>
            <a:r>
              <a:rPr lang="en-US" sz="1000" dirty="0">
                <a:solidFill>
                  <a:prstClr val="black"/>
                </a:solidFill>
                <a:latin typeface="Gotham Book (Body)"/>
              </a:rPr>
              <a:t>Future integration flow</a:t>
            </a:r>
          </a:p>
        </p:txBody>
      </p:sp>
      <p:sp>
        <p:nvSpPr>
          <p:cNvPr id="30" name="Flowchart: Process 29">
            <a:extLst>
              <a:ext uri="{FF2B5EF4-FFF2-40B4-BE49-F238E27FC236}">
                <a16:creationId xmlns:a16="http://schemas.microsoft.com/office/drawing/2014/main" id="{ABD45A4D-A3A9-61BE-85EF-7C38F88D46B4}"/>
              </a:ext>
            </a:extLst>
          </p:cNvPr>
          <p:cNvSpPr/>
          <p:nvPr/>
        </p:nvSpPr>
        <p:spPr>
          <a:xfrm>
            <a:off x="1890280" y="5000022"/>
            <a:ext cx="2408589" cy="699582"/>
          </a:xfrm>
          <a:prstGeom prst="flowChartProcess">
            <a:avLst/>
          </a:prstGeom>
          <a:solidFill>
            <a:srgbClr val="A5A5A5"/>
          </a:solidFill>
          <a:ln w="12700" cap="flat" cmpd="sng" algn="ctr">
            <a:solidFill>
              <a:srgbClr val="A5A5A5">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white"/>
                </a:solidFill>
                <a:effectLst/>
                <a:uLnTx/>
                <a:uFillTx/>
                <a:latin typeface="Gotham Book (Body)"/>
              </a:rPr>
              <a:t>Master Data Management</a:t>
            </a:r>
          </a:p>
        </p:txBody>
      </p:sp>
      <p:sp>
        <p:nvSpPr>
          <p:cNvPr id="31" name="Flowchart: Process 30">
            <a:extLst>
              <a:ext uri="{FF2B5EF4-FFF2-40B4-BE49-F238E27FC236}">
                <a16:creationId xmlns:a16="http://schemas.microsoft.com/office/drawing/2014/main" id="{C4446C65-C4F3-C1F1-2C99-D4B7DC22196D}"/>
              </a:ext>
            </a:extLst>
          </p:cNvPr>
          <p:cNvSpPr/>
          <p:nvPr/>
        </p:nvSpPr>
        <p:spPr>
          <a:xfrm>
            <a:off x="1897539" y="3528084"/>
            <a:ext cx="2408590" cy="585326"/>
          </a:xfrm>
          <a:prstGeom prst="flowChartProcess">
            <a:avLst/>
          </a:prstGeom>
          <a:gradFill rotWithShape="1">
            <a:gsLst>
              <a:gs pos="0">
                <a:srgbClr val="FFC000">
                  <a:satMod val="103000"/>
                  <a:lumMod val="102000"/>
                  <a:tint val="94000"/>
                </a:srgbClr>
              </a:gs>
              <a:gs pos="50000">
                <a:srgbClr val="FFC000">
                  <a:satMod val="110000"/>
                  <a:lumMod val="100000"/>
                  <a:shade val="100000"/>
                </a:srgbClr>
              </a:gs>
              <a:gs pos="100000">
                <a:srgbClr val="FFC000">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effectLst/>
                <a:uLnTx/>
                <a:uFillTx/>
                <a:ea typeface="+mn-ea"/>
                <a:cs typeface="+mn-cs"/>
              </a:rPr>
              <a:t>Procurement &amp; Vendor Management</a:t>
            </a:r>
          </a:p>
        </p:txBody>
      </p:sp>
      <p:sp>
        <p:nvSpPr>
          <p:cNvPr id="32" name="Flowchart: Process 31">
            <a:extLst>
              <a:ext uri="{FF2B5EF4-FFF2-40B4-BE49-F238E27FC236}">
                <a16:creationId xmlns:a16="http://schemas.microsoft.com/office/drawing/2014/main" id="{AE3B1210-419D-951E-700E-7A66218D16DF}"/>
              </a:ext>
            </a:extLst>
          </p:cNvPr>
          <p:cNvSpPr/>
          <p:nvPr/>
        </p:nvSpPr>
        <p:spPr>
          <a:xfrm>
            <a:off x="4656621" y="5000021"/>
            <a:ext cx="2321420" cy="699581"/>
          </a:xfrm>
          <a:prstGeom prst="flowChartProcess">
            <a:avLst/>
          </a:prstGeom>
          <a:solidFill>
            <a:srgbClr val="A5A5A5"/>
          </a:solidFill>
          <a:ln w="12700" cap="flat" cmpd="sng" algn="ctr">
            <a:solidFill>
              <a:srgbClr val="A5A5A5">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white"/>
                </a:solidFill>
                <a:effectLst/>
                <a:uLnTx/>
                <a:uFillTx/>
                <a:latin typeface="Gotham Book (Body)"/>
              </a:rPr>
              <a:t>Inventory Management</a:t>
            </a:r>
          </a:p>
        </p:txBody>
      </p:sp>
      <p:sp>
        <p:nvSpPr>
          <p:cNvPr id="33" name="Flowchart: Process 32">
            <a:extLst>
              <a:ext uri="{FF2B5EF4-FFF2-40B4-BE49-F238E27FC236}">
                <a16:creationId xmlns:a16="http://schemas.microsoft.com/office/drawing/2014/main" id="{0527A7DE-4EB9-3A85-A273-CB2232017C60}"/>
              </a:ext>
            </a:extLst>
          </p:cNvPr>
          <p:cNvSpPr/>
          <p:nvPr/>
        </p:nvSpPr>
        <p:spPr>
          <a:xfrm>
            <a:off x="1890280" y="4256006"/>
            <a:ext cx="2408590" cy="585326"/>
          </a:xfrm>
          <a:prstGeom prst="flowChartProcess">
            <a:avLst/>
          </a:prstGeom>
          <a:solidFill>
            <a:srgbClr val="A5A5A5"/>
          </a:solidFill>
          <a:ln w="12700" cap="flat" cmpd="sng" algn="ctr">
            <a:solidFill>
              <a:srgbClr val="A5A5A5">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white"/>
                </a:solidFill>
                <a:effectLst/>
                <a:uLnTx/>
                <a:uFillTx/>
                <a:latin typeface="Gotham Book (Body)"/>
              </a:rPr>
              <a:t>Lease Management</a:t>
            </a:r>
          </a:p>
        </p:txBody>
      </p:sp>
      <p:cxnSp>
        <p:nvCxnSpPr>
          <p:cNvPr id="34" name="Connector: Elbow 33">
            <a:extLst>
              <a:ext uri="{FF2B5EF4-FFF2-40B4-BE49-F238E27FC236}">
                <a16:creationId xmlns:a16="http://schemas.microsoft.com/office/drawing/2014/main" id="{940241DB-2A57-90D5-2608-F1F461C45975}"/>
              </a:ext>
            </a:extLst>
          </p:cNvPr>
          <p:cNvCxnSpPr>
            <a:cxnSpLocks/>
            <a:stCxn id="14" idx="2"/>
            <a:endCxn id="32" idx="3"/>
          </p:cNvCxnSpPr>
          <p:nvPr/>
        </p:nvCxnSpPr>
        <p:spPr>
          <a:xfrm rot="5400000">
            <a:off x="7976007" y="3470044"/>
            <a:ext cx="881802" cy="2877734"/>
          </a:xfrm>
          <a:prstGeom prst="bentConnector2">
            <a:avLst/>
          </a:prstGeom>
          <a:noFill/>
          <a:ln w="19050" cap="flat" cmpd="sng" algn="ctr">
            <a:solidFill>
              <a:schemeClr val="bg1">
                <a:lumMod val="50000"/>
              </a:schemeClr>
            </a:solidFill>
            <a:prstDash val="sysDash"/>
            <a:miter lim="800000"/>
            <a:headEnd type="triangle" w="med" len="med"/>
            <a:tailEnd type="triangle" w="med" len="med"/>
          </a:ln>
          <a:effectLst/>
        </p:spPr>
      </p:cxnSp>
    </p:spTree>
    <p:extLst>
      <p:ext uri="{BB962C8B-B14F-4D97-AF65-F5344CB8AC3E}">
        <p14:creationId xmlns:p14="http://schemas.microsoft.com/office/powerpoint/2010/main" val="42682495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6893D1-21B2-9051-AF1C-F5CCE0167888}"/>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F9C4DD41-EE52-ABC6-2ADF-E5CD5BF05E1F}"/>
              </a:ext>
            </a:extLst>
          </p:cNvPr>
          <p:cNvSpPr>
            <a:spLocks noGrp="1"/>
          </p:cNvSpPr>
          <p:nvPr>
            <p:ph type="body" sz="quarter" idx="13"/>
          </p:nvPr>
        </p:nvSpPr>
        <p:spPr/>
        <p:txBody>
          <a:bodyPr/>
          <a:lstStyle/>
          <a:p>
            <a:endParaRPr lang="en-GB" dirty="0"/>
          </a:p>
        </p:txBody>
      </p:sp>
      <p:sp>
        <p:nvSpPr>
          <p:cNvPr id="22" name="Slide Number Placeholder 21">
            <a:extLst>
              <a:ext uri="{FF2B5EF4-FFF2-40B4-BE49-F238E27FC236}">
                <a16:creationId xmlns:a16="http://schemas.microsoft.com/office/drawing/2014/main" id="{7B5AAA2A-097D-A1F5-9752-B14BD696E7EE}"/>
              </a:ext>
            </a:extLst>
          </p:cNvPr>
          <p:cNvSpPr>
            <a:spLocks noGrp="1"/>
          </p:cNvSpPr>
          <p:nvPr>
            <p:ph type="sldNum" sz="quarter" idx="66"/>
          </p:nvPr>
        </p:nvSpPr>
        <p:spPr/>
        <p:txBody>
          <a:bodyPr/>
          <a:lstStyle/>
          <a:p>
            <a:fld id="{BB07EAE1-021A-493C-B07F-6FE9E5D11BEB}" type="slidenum">
              <a:rPr lang="en-GB" smtClean="0"/>
              <a:pPr/>
              <a:t>28</a:t>
            </a:fld>
            <a:endParaRPr lang="en-GB" dirty="0"/>
          </a:p>
        </p:txBody>
      </p:sp>
      <p:sp>
        <p:nvSpPr>
          <p:cNvPr id="54" name="Text Placeholder 62">
            <a:extLst>
              <a:ext uri="{FF2B5EF4-FFF2-40B4-BE49-F238E27FC236}">
                <a16:creationId xmlns:a16="http://schemas.microsoft.com/office/drawing/2014/main" id="{1D61AA78-BC5C-873D-4030-467E3B5D4FB6}"/>
              </a:ext>
            </a:extLst>
          </p:cNvPr>
          <p:cNvSpPr txBox="1">
            <a:spLocks/>
          </p:cNvSpPr>
          <p:nvPr/>
        </p:nvSpPr>
        <p:spPr>
          <a:xfrm>
            <a:off x="5006536" y="2301701"/>
            <a:ext cx="3321597" cy="206840"/>
          </a:xfrm>
          <a:prstGeom prst="rect">
            <a:avLst/>
          </a:prstGeom>
          <a:solidFill>
            <a:schemeClr val="accent1"/>
          </a:solidFill>
        </p:spPr>
        <p:txBody>
          <a:bodyPr vert="horz" wrap="square" lIns="91440" tIns="45720" rIns="91440" bIns="45720" rtlCol="0">
            <a:noAutofit/>
          </a:bodyPr>
          <a:lstStyle>
            <a:lvl1pPr marL="0" indent="0" algn="l" defTabSz="914126" rtl="0" eaLnBrk="1" latinLnBrk="0" hangingPunct="1">
              <a:lnSpc>
                <a:spcPct val="100000"/>
              </a:lnSpc>
              <a:spcBef>
                <a:spcPts val="0"/>
              </a:spcBef>
              <a:spcAft>
                <a:spcPts val="1200"/>
              </a:spcAft>
              <a:buFont typeface="Arial" panose="020B0604020202020204" pitchFamily="34" charset="0"/>
              <a:buNone/>
              <a:defRPr sz="1200" kern="1200">
                <a:solidFill>
                  <a:schemeClr val="tx1"/>
                </a:solidFill>
                <a:latin typeface="+mn-lt"/>
                <a:ea typeface="+mn-ea"/>
                <a:cs typeface="+mn-cs"/>
              </a:defRPr>
            </a:lvl1pPr>
            <a:lvl2pPr marL="131723" indent="-131723" algn="l" defTabSz="914126" rtl="0" eaLnBrk="1" latinLnBrk="0" hangingPunct="1">
              <a:lnSpc>
                <a:spcPct val="100000"/>
              </a:lnSpc>
              <a:spcBef>
                <a:spcPts val="0"/>
              </a:spcBef>
              <a:spcAft>
                <a:spcPts val="1200"/>
              </a:spcAft>
              <a:buClr>
                <a:schemeClr val="accent1"/>
              </a:buClr>
              <a:buFont typeface="Wingdings" panose="05000000000000000000" pitchFamily="2" charset="2"/>
              <a:buChar char="§"/>
              <a:defRPr sz="1200" kern="1200">
                <a:solidFill>
                  <a:schemeClr val="tx1"/>
                </a:solidFill>
                <a:latin typeface="+mn-lt"/>
                <a:ea typeface="+mn-ea"/>
                <a:cs typeface="+mn-cs"/>
              </a:defRPr>
            </a:lvl2pPr>
            <a:lvl3pPr marL="266620" indent="-133310" algn="l" defTabSz="914126" rtl="0" eaLnBrk="1" latinLnBrk="0" hangingPunct="1">
              <a:lnSpc>
                <a:spcPct val="100000"/>
              </a:lnSpc>
              <a:spcBef>
                <a:spcPts val="0"/>
              </a:spcBef>
              <a:spcAft>
                <a:spcPts val="1200"/>
              </a:spcAft>
              <a:buClr>
                <a:schemeClr val="accent1"/>
              </a:buClr>
              <a:buFont typeface="Wingdings" panose="05000000000000000000" pitchFamily="2" charset="2"/>
              <a:buChar char="§"/>
              <a:defRPr sz="1100" kern="1200">
                <a:solidFill>
                  <a:schemeClr val="tx1"/>
                </a:solidFill>
                <a:latin typeface="+mn-lt"/>
                <a:ea typeface="+mn-ea"/>
                <a:cs typeface="+mn-cs"/>
              </a:defRPr>
            </a:lvl3pPr>
            <a:lvl4pPr marL="449128" indent="-138072" algn="l" defTabSz="914126" rtl="0" eaLnBrk="1" latinLnBrk="0" hangingPunct="1">
              <a:lnSpc>
                <a:spcPct val="100000"/>
              </a:lnSpc>
              <a:spcBef>
                <a:spcPts val="0"/>
              </a:spcBef>
              <a:spcAft>
                <a:spcPts val="1200"/>
              </a:spcAft>
              <a:buClr>
                <a:schemeClr val="accent1"/>
              </a:buClr>
              <a:buFont typeface="Wingdings" panose="05000000000000000000" pitchFamily="2" charset="2"/>
              <a:buChar char="§"/>
              <a:defRPr sz="1050" kern="1200">
                <a:solidFill>
                  <a:schemeClr val="tx1"/>
                </a:solidFill>
                <a:latin typeface="+mn-lt"/>
                <a:ea typeface="+mn-ea"/>
                <a:cs typeface="+mn-cs"/>
              </a:defRPr>
            </a:lvl4pPr>
            <a:lvl5pPr marL="0" indent="0" algn="l" defTabSz="914126" rtl="0" eaLnBrk="1" latinLnBrk="0" hangingPunct="1">
              <a:lnSpc>
                <a:spcPct val="100000"/>
              </a:lnSpc>
              <a:spcBef>
                <a:spcPts val="0"/>
              </a:spcBef>
              <a:spcAft>
                <a:spcPts val="1200"/>
              </a:spcAft>
              <a:buClr>
                <a:schemeClr val="accent1"/>
              </a:buClr>
              <a:buFont typeface="Wingdings" panose="05000000000000000000" pitchFamily="2" charset="2"/>
              <a:buNone/>
              <a:defRPr sz="1200" kern="1200" cap="all" spc="200" baseline="0">
                <a:solidFill>
                  <a:schemeClr val="tx1"/>
                </a:solidFill>
                <a:latin typeface="+mj-lt"/>
                <a:ea typeface="+mn-ea"/>
                <a:cs typeface="+mn-cs"/>
              </a:defRPr>
            </a:lvl5pPr>
            <a:lvl6pPr marL="2513846"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r>
              <a:rPr lang="en-GB" dirty="0"/>
              <a:t> </a:t>
            </a:r>
          </a:p>
        </p:txBody>
      </p:sp>
      <p:sp>
        <p:nvSpPr>
          <p:cNvPr id="55" name="Text Placeholder 13">
            <a:extLst>
              <a:ext uri="{FF2B5EF4-FFF2-40B4-BE49-F238E27FC236}">
                <a16:creationId xmlns:a16="http://schemas.microsoft.com/office/drawing/2014/main" id="{4B0B9736-E95D-33DD-5B00-D9DDF98422E4}"/>
              </a:ext>
            </a:extLst>
          </p:cNvPr>
          <p:cNvSpPr txBox="1">
            <a:spLocks/>
          </p:cNvSpPr>
          <p:nvPr/>
        </p:nvSpPr>
        <p:spPr>
          <a:xfrm>
            <a:off x="5006538" y="2510811"/>
            <a:ext cx="3321596" cy="918189"/>
          </a:xfrm>
          <a:prstGeom prst="rect">
            <a:avLst/>
          </a:prstGeom>
          <a:solidFill>
            <a:schemeClr val="accent4">
              <a:alpha val="50000"/>
            </a:schemeClr>
          </a:solidFill>
        </p:spPr>
        <p:txBody>
          <a:bodyPr vert="horz" wrap="square" lIns="324000" tIns="540000" rIns="252000" bIns="45720" rtlCol="0">
            <a:noAutofit/>
          </a:bodyPr>
          <a:lstStyle>
            <a:lvl1pPr marL="0" indent="0" algn="l" defTabSz="914126" rtl="0" eaLnBrk="1" latinLnBrk="0" hangingPunct="1">
              <a:lnSpc>
                <a:spcPct val="100000"/>
              </a:lnSpc>
              <a:spcBef>
                <a:spcPts val="0"/>
              </a:spcBef>
              <a:spcAft>
                <a:spcPts val="1200"/>
              </a:spcAft>
              <a:buFont typeface="Arial" panose="020B0604020202020204" pitchFamily="34" charset="0"/>
              <a:buNone/>
              <a:defRPr sz="1050" kern="1200">
                <a:solidFill>
                  <a:schemeClr val="tx1"/>
                </a:solidFill>
                <a:latin typeface="+mj-lt"/>
                <a:ea typeface="+mn-ea"/>
                <a:cs typeface="+mn-cs"/>
              </a:defRPr>
            </a:lvl1pPr>
            <a:lvl2pPr marL="131723" indent="-131723" algn="l" defTabSz="914126" rtl="0" eaLnBrk="1" latinLnBrk="0" hangingPunct="1">
              <a:lnSpc>
                <a:spcPct val="100000"/>
              </a:lnSpc>
              <a:spcBef>
                <a:spcPts val="0"/>
              </a:spcBef>
              <a:spcAft>
                <a:spcPts val="1200"/>
              </a:spcAft>
              <a:buClr>
                <a:schemeClr val="accent1"/>
              </a:buClr>
              <a:buFont typeface="Wingdings" panose="05000000000000000000" pitchFamily="2" charset="2"/>
              <a:buChar char="§"/>
              <a:defRPr sz="1050" kern="1200">
                <a:solidFill>
                  <a:schemeClr val="tx1"/>
                </a:solidFill>
                <a:latin typeface="+mj-lt"/>
                <a:ea typeface="+mn-ea"/>
                <a:cs typeface="+mn-cs"/>
              </a:defRPr>
            </a:lvl2pPr>
            <a:lvl3pPr marL="266620" indent="-133310" algn="l" defTabSz="914126" rtl="0" eaLnBrk="1" latinLnBrk="0" hangingPunct="1">
              <a:lnSpc>
                <a:spcPct val="100000"/>
              </a:lnSpc>
              <a:spcBef>
                <a:spcPts val="0"/>
              </a:spcBef>
              <a:spcAft>
                <a:spcPts val="1200"/>
              </a:spcAft>
              <a:buClr>
                <a:schemeClr val="accent1"/>
              </a:buClr>
              <a:buFont typeface="Wingdings" panose="05000000000000000000" pitchFamily="2" charset="2"/>
              <a:buChar char="§"/>
              <a:defRPr sz="1000" kern="1200">
                <a:solidFill>
                  <a:schemeClr val="tx1"/>
                </a:solidFill>
                <a:latin typeface="+mj-lt"/>
                <a:ea typeface="+mn-ea"/>
                <a:cs typeface="+mn-cs"/>
              </a:defRPr>
            </a:lvl3pPr>
            <a:lvl4pPr marL="449128" indent="-138072" algn="l" defTabSz="914126" rtl="0" eaLnBrk="1" latinLnBrk="0" hangingPunct="1">
              <a:lnSpc>
                <a:spcPct val="100000"/>
              </a:lnSpc>
              <a:spcBef>
                <a:spcPts val="0"/>
              </a:spcBef>
              <a:spcAft>
                <a:spcPts val="1200"/>
              </a:spcAft>
              <a:buClr>
                <a:schemeClr val="accent1"/>
              </a:buClr>
              <a:buFont typeface="Wingdings" panose="05000000000000000000" pitchFamily="2" charset="2"/>
              <a:buChar char="§"/>
              <a:defRPr sz="900" kern="1200">
                <a:solidFill>
                  <a:schemeClr val="tx1"/>
                </a:solidFill>
                <a:latin typeface="+mj-lt"/>
                <a:ea typeface="+mn-ea"/>
                <a:cs typeface="+mn-cs"/>
              </a:defRPr>
            </a:lvl4pPr>
            <a:lvl5pPr marL="0" indent="0" algn="l" defTabSz="914126" rtl="0" eaLnBrk="1" latinLnBrk="0" hangingPunct="1">
              <a:lnSpc>
                <a:spcPct val="100000"/>
              </a:lnSpc>
              <a:spcBef>
                <a:spcPts val="0"/>
              </a:spcBef>
              <a:spcAft>
                <a:spcPts val="1200"/>
              </a:spcAft>
              <a:buClr>
                <a:schemeClr val="accent1"/>
              </a:buClr>
              <a:buFont typeface="Wingdings" panose="05000000000000000000" pitchFamily="2" charset="2"/>
              <a:buNone/>
              <a:defRPr sz="1050" kern="1200" cap="all" spc="200" baseline="0">
                <a:solidFill>
                  <a:schemeClr val="tx1"/>
                </a:solidFill>
                <a:latin typeface="+mj-lt"/>
                <a:ea typeface="+mn-ea"/>
                <a:cs typeface="+mn-cs"/>
              </a:defRPr>
            </a:lvl5pPr>
            <a:lvl6pPr marL="2513846"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pPr algn="ctr"/>
            <a:r>
              <a:rPr lang="en-GB" sz="2500" b="1" dirty="0"/>
              <a:t>Risk Mitigation</a:t>
            </a:r>
          </a:p>
        </p:txBody>
      </p:sp>
      <p:sp>
        <p:nvSpPr>
          <p:cNvPr id="56" name="Text Placeholder 38">
            <a:extLst>
              <a:ext uri="{FF2B5EF4-FFF2-40B4-BE49-F238E27FC236}">
                <a16:creationId xmlns:a16="http://schemas.microsoft.com/office/drawing/2014/main" id="{C5C2A0C2-D99D-963B-A6E3-47D65C55A42D}"/>
              </a:ext>
            </a:extLst>
          </p:cNvPr>
          <p:cNvSpPr txBox="1">
            <a:spLocks/>
          </p:cNvSpPr>
          <p:nvPr/>
        </p:nvSpPr>
        <p:spPr>
          <a:xfrm>
            <a:off x="5006538" y="2506432"/>
            <a:ext cx="397489" cy="397593"/>
          </a:xfrm>
          <a:prstGeom prst="rect">
            <a:avLst/>
          </a:prstGeom>
          <a:solidFill>
            <a:schemeClr val="accent1"/>
          </a:solidFill>
        </p:spPr>
        <p:txBody>
          <a:bodyPr vert="horz" wrap="square" lIns="91440" tIns="45720" rIns="91440" bIns="45720" rtlCol="0" anchor="ctr">
            <a:noAutofit/>
          </a:bodyPr>
          <a:lstStyle>
            <a:lvl1pPr marL="0" indent="0" algn="ctr" defTabSz="914126" rtl="0" eaLnBrk="1" latinLnBrk="0" hangingPunct="1">
              <a:lnSpc>
                <a:spcPct val="100000"/>
              </a:lnSpc>
              <a:spcBef>
                <a:spcPts val="0"/>
              </a:spcBef>
              <a:spcAft>
                <a:spcPts val="1200"/>
              </a:spcAft>
              <a:buFont typeface="Arial" panose="020B0604020202020204" pitchFamily="34" charset="0"/>
              <a:buNone/>
              <a:defRPr sz="1799" kern="1200">
                <a:solidFill>
                  <a:schemeClr val="tx1"/>
                </a:solidFill>
                <a:latin typeface="Gotham Medium" pitchFamily="50" charset="0"/>
                <a:ea typeface="+mn-ea"/>
                <a:cs typeface="+mn-cs"/>
              </a:defRPr>
            </a:lvl1pPr>
            <a:lvl2pPr marL="131723" indent="-131723" algn="l" defTabSz="914126" rtl="0" eaLnBrk="1" latinLnBrk="0" hangingPunct="1">
              <a:lnSpc>
                <a:spcPct val="100000"/>
              </a:lnSpc>
              <a:spcBef>
                <a:spcPts val="0"/>
              </a:spcBef>
              <a:spcAft>
                <a:spcPts val="1200"/>
              </a:spcAft>
              <a:buClr>
                <a:schemeClr val="accent1"/>
              </a:buClr>
              <a:buFont typeface="Wingdings" panose="05000000000000000000" pitchFamily="2" charset="2"/>
              <a:buChar char="§"/>
              <a:defRPr sz="1200" kern="1200">
                <a:solidFill>
                  <a:schemeClr val="tx1"/>
                </a:solidFill>
                <a:latin typeface="+mn-lt"/>
                <a:ea typeface="+mn-ea"/>
                <a:cs typeface="+mn-cs"/>
              </a:defRPr>
            </a:lvl2pPr>
            <a:lvl3pPr marL="266620" indent="-133310" algn="l" defTabSz="914126" rtl="0" eaLnBrk="1" latinLnBrk="0" hangingPunct="1">
              <a:lnSpc>
                <a:spcPct val="100000"/>
              </a:lnSpc>
              <a:spcBef>
                <a:spcPts val="0"/>
              </a:spcBef>
              <a:spcAft>
                <a:spcPts val="1200"/>
              </a:spcAft>
              <a:buClr>
                <a:schemeClr val="accent1"/>
              </a:buClr>
              <a:buFont typeface="Wingdings" panose="05000000000000000000" pitchFamily="2" charset="2"/>
              <a:buChar char="§"/>
              <a:defRPr sz="1100" kern="1200">
                <a:solidFill>
                  <a:schemeClr val="tx1"/>
                </a:solidFill>
                <a:latin typeface="+mn-lt"/>
                <a:ea typeface="+mn-ea"/>
                <a:cs typeface="+mn-cs"/>
              </a:defRPr>
            </a:lvl3pPr>
            <a:lvl4pPr marL="449128" indent="-138072" algn="l" defTabSz="914126" rtl="0" eaLnBrk="1" latinLnBrk="0" hangingPunct="1">
              <a:lnSpc>
                <a:spcPct val="100000"/>
              </a:lnSpc>
              <a:spcBef>
                <a:spcPts val="0"/>
              </a:spcBef>
              <a:spcAft>
                <a:spcPts val="1200"/>
              </a:spcAft>
              <a:buClr>
                <a:schemeClr val="accent1"/>
              </a:buClr>
              <a:buFont typeface="Wingdings" panose="05000000000000000000" pitchFamily="2" charset="2"/>
              <a:buChar char="§"/>
              <a:defRPr sz="1050" kern="1200">
                <a:solidFill>
                  <a:schemeClr val="tx1"/>
                </a:solidFill>
                <a:latin typeface="+mn-lt"/>
                <a:ea typeface="+mn-ea"/>
                <a:cs typeface="+mn-cs"/>
              </a:defRPr>
            </a:lvl4pPr>
            <a:lvl5pPr marL="0" indent="0" algn="l" defTabSz="914126" rtl="0" eaLnBrk="1" latinLnBrk="0" hangingPunct="1">
              <a:lnSpc>
                <a:spcPct val="100000"/>
              </a:lnSpc>
              <a:spcBef>
                <a:spcPts val="0"/>
              </a:spcBef>
              <a:spcAft>
                <a:spcPts val="1200"/>
              </a:spcAft>
              <a:buClr>
                <a:schemeClr val="accent1"/>
              </a:buClr>
              <a:buFont typeface="Wingdings" panose="05000000000000000000" pitchFamily="2" charset="2"/>
              <a:buNone/>
              <a:defRPr sz="1200" kern="1200" cap="all" spc="200" baseline="0">
                <a:solidFill>
                  <a:schemeClr val="tx1"/>
                </a:solidFill>
                <a:latin typeface="+mj-lt"/>
                <a:ea typeface="+mn-ea"/>
                <a:cs typeface="+mn-cs"/>
              </a:defRPr>
            </a:lvl5pPr>
            <a:lvl6pPr marL="2513846"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r>
              <a:rPr lang="en-GB" dirty="0"/>
              <a:t>2</a:t>
            </a:r>
          </a:p>
        </p:txBody>
      </p:sp>
      <p:sp>
        <p:nvSpPr>
          <p:cNvPr id="3" name="Text Placeholder 62">
            <a:extLst>
              <a:ext uri="{FF2B5EF4-FFF2-40B4-BE49-F238E27FC236}">
                <a16:creationId xmlns:a16="http://schemas.microsoft.com/office/drawing/2014/main" id="{B37219B7-DDB5-1FBD-CF34-F06F6EDC9040}"/>
              </a:ext>
            </a:extLst>
          </p:cNvPr>
          <p:cNvSpPr txBox="1">
            <a:spLocks/>
          </p:cNvSpPr>
          <p:nvPr/>
        </p:nvSpPr>
        <p:spPr>
          <a:xfrm>
            <a:off x="1169943" y="4138861"/>
            <a:ext cx="3321597" cy="206840"/>
          </a:xfrm>
          <a:prstGeom prst="rect">
            <a:avLst/>
          </a:prstGeom>
          <a:solidFill>
            <a:schemeClr val="accent1"/>
          </a:solidFill>
        </p:spPr>
        <p:txBody>
          <a:bodyPr vert="horz" wrap="square" lIns="91440" tIns="45720" rIns="91440" bIns="45720" rtlCol="0">
            <a:noAutofit/>
          </a:bodyPr>
          <a:lstStyle>
            <a:lvl1pPr marL="0" indent="0" algn="l" defTabSz="914126" rtl="0" eaLnBrk="1" latinLnBrk="0" hangingPunct="1">
              <a:lnSpc>
                <a:spcPct val="100000"/>
              </a:lnSpc>
              <a:spcBef>
                <a:spcPts val="0"/>
              </a:spcBef>
              <a:spcAft>
                <a:spcPts val="1200"/>
              </a:spcAft>
              <a:buFont typeface="Arial" panose="020B0604020202020204" pitchFamily="34" charset="0"/>
              <a:buNone/>
              <a:defRPr sz="1200" kern="1200">
                <a:solidFill>
                  <a:schemeClr val="tx1"/>
                </a:solidFill>
                <a:latin typeface="+mn-lt"/>
                <a:ea typeface="+mn-ea"/>
                <a:cs typeface="+mn-cs"/>
              </a:defRPr>
            </a:lvl1pPr>
            <a:lvl2pPr marL="131723" indent="-131723" algn="l" defTabSz="914126" rtl="0" eaLnBrk="1" latinLnBrk="0" hangingPunct="1">
              <a:lnSpc>
                <a:spcPct val="100000"/>
              </a:lnSpc>
              <a:spcBef>
                <a:spcPts val="0"/>
              </a:spcBef>
              <a:spcAft>
                <a:spcPts val="1200"/>
              </a:spcAft>
              <a:buClr>
                <a:schemeClr val="accent1"/>
              </a:buClr>
              <a:buFont typeface="Wingdings" panose="05000000000000000000" pitchFamily="2" charset="2"/>
              <a:buChar char="§"/>
              <a:defRPr sz="1200" kern="1200">
                <a:solidFill>
                  <a:schemeClr val="tx1"/>
                </a:solidFill>
                <a:latin typeface="+mn-lt"/>
                <a:ea typeface="+mn-ea"/>
                <a:cs typeface="+mn-cs"/>
              </a:defRPr>
            </a:lvl2pPr>
            <a:lvl3pPr marL="266620" indent="-133310" algn="l" defTabSz="914126" rtl="0" eaLnBrk="1" latinLnBrk="0" hangingPunct="1">
              <a:lnSpc>
                <a:spcPct val="100000"/>
              </a:lnSpc>
              <a:spcBef>
                <a:spcPts val="0"/>
              </a:spcBef>
              <a:spcAft>
                <a:spcPts val="1200"/>
              </a:spcAft>
              <a:buClr>
                <a:schemeClr val="accent1"/>
              </a:buClr>
              <a:buFont typeface="Wingdings" panose="05000000000000000000" pitchFamily="2" charset="2"/>
              <a:buChar char="§"/>
              <a:defRPr sz="1100" kern="1200">
                <a:solidFill>
                  <a:schemeClr val="tx1"/>
                </a:solidFill>
                <a:latin typeface="+mn-lt"/>
                <a:ea typeface="+mn-ea"/>
                <a:cs typeface="+mn-cs"/>
              </a:defRPr>
            </a:lvl3pPr>
            <a:lvl4pPr marL="449128" indent="-138072" algn="l" defTabSz="914126" rtl="0" eaLnBrk="1" latinLnBrk="0" hangingPunct="1">
              <a:lnSpc>
                <a:spcPct val="100000"/>
              </a:lnSpc>
              <a:spcBef>
                <a:spcPts val="0"/>
              </a:spcBef>
              <a:spcAft>
                <a:spcPts val="1200"/>
              </a:spcAft>
              <a:buClr>
                <a:schemeClr val="accent1"/>
              </a:buClr>
              <a:buFont typeface="Wingdings" panose="05000000000000000000" pitchFamily="2" charset="2"/>
              <a:buChar char="§"/>
              <a:defRPr sz="1050" kern="1200">
                <a:solidFill>
                  <a:schemeClr val="tx1"/>
                </a:solidFill>
                <a:latin typeface="+mn-lt"/>
                <a:ea typeface="+mn-ea"/>
                <a:cs typeface="+mn-cs"/>
              </a:defRPr>
            </a:lvl4pPr>
            <a:lvl5pPr marL="0" indent="0" algn="l" defTabSz="914126" rtl="0" eaLnBrk="1" latinLnBrk="0" hangingPunct="1">
              <a:lnSpc>
                <a:spcPct val="100000"/>
              </a:lnSpc>
              <a:spcBef>
                <a:spcPts val="0"/>
              </a:spcBef>
              <a:spcAft>
                <a:spcPts val="1200"/>
              </a:spcAft>
              <a:buClr>
                <a:schemeClr val="accent1"/>
              </a:buClr>
              <a:buFont typeface="Wingdings" panose="05000000000000000000" pitchFamily="2" charset="2"/>
              <a:buNone/>
              <a:defRPr sz="1200" kern="1200" cap="all" spc="200" baseline="0">
                <a:solidFill>
                  <a:schemeClr val="tx1"/>
                </a:solidFill>
                <a:latin typeface="+mj-lt"/>
                <a:ea typeface="+mn-ea"/>
                <a:cs typeface="+mn-cs"/>
              </a:defRPr>
            </a:lvl5pPr>
            <a:lvl6pPr marL="2513846"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r>
              <a:rPr lang="en-GB"/>
              <a:t> </a:t>
            </a:r>
            <a:endParaRPr lang="en-GB" dirty="0"/>
          </a:p>
        </p:txBody>
      </p:sp>
      <p:sp>
        <p:nvSpPr>
          <p:cNvPr id="5" name="Text Placeholder 13">
            <a:extLst>
              <a:ext uri="{FF2B5EF4-FFF2-40B4-BE49-F238E27FC236}">
                <a16:creationId xmlns:a16="http://schemas.microsoft.com/office/drawing/2014/main" id="{47C35108-3594-196F-14E6-7F40AC6184D1}"/>
              </a:ext>
            </a:extLst>
          </p:cNvPr>
          <p:cNvSpPr txBox="1">
            <a:spLocks/>
          </p:cNvSpPr>
          <p:nvPr/>
        </p:nvSpPr>
        <p:spPr>
          <a:xfrm>
            <a:off x="1169945" y="4347971"/>
            <a:ext cx="3321596" cy="918189"/>
          </a:xfrm>
          <a:prstGeom prst="rect">
            <a:avLst/>
          </a:prstGeom>
          <a:solidFill>
            <a:schemeClr val="accent4">
              <a:alpha val="50000"/>
            </a:schemeClr>
          </a:solidFill>
        </p:spPr>
        <p:txBody>
          <a:bodyPr vert="horz" wrap="square" lIns="324000" tIns="540000" rIns="252000" bIns="45720" rtlCol="0">
            <a:noAutofit/>
          </a:bodyPr>
          <a:lstStyle>
            <a:lvl1pPr marL="0" indent="0" algn="l" defTabSz="914126" rtl="0" eaLnBrk="1" latinLnBrk="0" hangingPunct="1">
              <a:lnSpc>
                <a:spcPct val="100000"/>
              </a:lnSpc>
              <a:spcBef>
                <a:spcPts val="0"/>
              </a:spcBef>
              <a:spcAft>
                <a:spcPts val="1200"/>
              </a:spcAft>
              <a:buFont typeface="Arial" panose="020B0604020202020204" pitchFamily="34" charset="0"/>
              <a:buNone/>
              <a:defRPr sz="1050" kern="1200">
                <a:solidFill>
                  <a:schemeClr val="tx1"/>
                </a:solidFill>
                <a:latin typeface="+mj-lt"/>
                <a:ea typeface="+mn-ea"/>
                <a:cs typeface="+mn-cs"/>
              </a:defRPr>
            </a:lvl1pPr>
            <a:lvl2pPr marL="131723" indent="-131723" algn="l" defTabSz="914126" rtl="0" eaLnBrk="1" latinLnBrk="0" hangingPunct="1">
              <a:lnSpc>
                <a:spcPct val="100000"/>
              </a:lnSpc>
              <a:spcBef>
                <a:spcPts val="0"/>
              </a:spcBef>
              <a:spcAft>
                <a:spcPts val="1200"/>
              </a:spcAft>
              <a:buClr>
                <a:schemeClr val="accent1"/>
              </a:buClr>
              <a:buFont typeface="Wingdings" panose="05000000000000000000" pitchFamily="2" charset="2"/>
              <a:buChar char="§"/>
              <a:defRPr sz="1050" kern="1200">
                <a:solidFill>
                  <a:schemeClr val="tx1"/>
                </a:solidFill>
                <a:latin typeface="+mj-lt"/>
                <a:ea typeface="+mn-ea"/>
                <a:cs typeface="+mn-cs"/>
              </a:defRPr>
            </a:lvl2pPr>
            <a:lvl3pPr marL="266620" indent="-133310" algn="l" defTabSz="914126" rtl="0" eaLnBrk="1" latinLnBrk="0" hangingPunct="1">
              <a:lnSpc>
                <a:spcPct val="100000"/>
              </a:lnSpc>
              <a:spcBef>
                <a:spcPts val="0"/>
              </a:spcBef>
              <a:spcAft>
                <a:spcPts val="1200"/>
              </a:spcAft>
              <a:buClr>
                <a:schemeClr val="accent1"/>
              </a:buClr>
              <a:buFont typeface="Wingdings" panose="05000000000000000000" pitchFamily="2" charset="2"/>
              <a:buChar char="§"/>
              <a:defRPr sz="1000" kern="1200">
                <a:solidFill>
                  <a:schemeClr val="tx1"/>
                </a:solidFill>
                <a:latin typeface="+mj-lt"/>
                <a:ea typeface="+mn-ea"/>
                <a:cs typeface="+mn-cs"/>
              </a:defRPr>
            </a:lvl3pPr>
            <a:lvl4pPr marL="449128" indent="-138072" algn="l" defTabSz="914126" rtl="0" eaLnBrk="1" latinLnBrk="0" hangingPunct="1">
              <a:lnSpc>
                <a:spcPct val="100000"/>
              </a:lnSpc>
              <a:spcBef>
                <a:spcPts val="0"/>
              </a:spcBef>
              <a:spcAft>
                <a:spcPts val="1200"/>
              </a:spcAft>
              <a:buClr>
                <a:schemeClr val="accent1"/>
              </a:buClr>
              <a:buFont typeface="Wingdings" panose="05000000000000000000" pitchFamily="2" charset="2"/>
              <a:buChar char="§"/>
              <a:defRPr sz="900" kern="1200">
                <a:solidFill>
                  <a:schemeClr val="tx1"/>
                </a:solidFill>
                <a:latin typeface="+mj-lt"/>
                <a:ea typeface="+mn-ea"/>
                <a:cs typeface="+mn-cs"/>
              </a:defRPr>
            </a:lvl4pPr>
            <a:lvl5pPr marL="0" indent="0" algn="l" defTabSz="914126" rtl="0" eaLnBrk="1" latinLnBrk="0" hangingPunct="1">
              <a:lnSpc>
                <a:spcPct val="100000"/>
              </a:lnSpc>
              <a:spcBef>
                <a:spcPts val="0"/>
              </a:spcBef>
              <a:spcAft>
                <a:spcPts val="1200"/>
              </a:spcAft>
              <a:buClr>
                <a:schemeClr val="accent1"/>
              </a:buClr>
              <a:buFont typeface="Wingdings" panose="05000000000000000000" pitchFamily="2" charset="2"/>
              <a:buNone/>
              <a:defRPr sz="1050" kern="1200" cap="all" spc="200" baseline="0">
                <a:solidFill>
                  <a:schemeClr val="tx1"/>
                </a:solidFill>
                <a:latin typeface="+mj-lt"/>
                <a:ea typeface="+mn-ea"/>
                <a:cs typeface="+mn-cs"/>
              </a:defRPr>
            </a:lvl5pPr>
            <a:lvl6pPr marL="2513846"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pPr algn="ctr"/>
            <a:r>
              <a:rPr lang="en-GB" sz="2500" b="1" dirty="0"/>
              <a:t>Automation</a:t>
            </a:r>
          </a:p>
        </p:txBody>
      </p:sp>
      <p:sp>
        <p:nvSpPr>
          <p:cNvPr id="6" name="Text Placeholder 38">
            <a:extLst>
              <a:ext uri="{FF2B5EF4-FFF2-40B4-BE49-F238E27FC236}">
                <a16:creationId xmlns:a16="http://schemas.microsoft.com/office/drawing/2014/main" id="{B323060F-31D1-205F-24AA-EA0F1D9EEC36}"/>
              </a:ext>
            </a:extLst>
          </p:cNvPr>
          <p:cNvSpPr txBox="1">
            <a:spLocks/>
          </p:cNvSpPr>
          <p:nvPr/>
        </p:nvSpPr>
        <p:spPr>
          <a:xfrm>
            <a:off x="1169945" y="4343592"/>
            <a:ext cx="397489" cy="397593"/>
          </a:xfrm>
          <a:prstGeom prst="rect">
            <a:avLst/>
          </a:prstGeom>
          <a:solidFill>
            <a:schemeClr val="accent1"/>
          </a:solidFill>
        </p:spPr>
        <p:txBody>
          <a:bodyPr vert="horz" wrap="square" lIns="91440" tIns="45720" rIns="91440" bIns="45720" rtlCol="0" anchor="ctr">
            <a:noAutofit/>
          </a:bodyPr>
          <a:lstStyle>
            <a:lvl1pPr marL="0" indent="0" algn="ctr" defTabSz="914126" rtl="0" eaLnBrk="1" latinLnBrk="0" hangingPunct="1">
              <a:lnSpc>
                <a:spcPct val="100000"/>
              </a:lnSpc>
              <a:spcBef>
                <a:spcPts val="0"/>
              </a:spcBef>
              <a:spcAft>
                <a:spcPts val="1200"/>
              </a:spcAft>
              <a:buFont typeface="Arial" panose="020B0604020202020204" pitchFamily="34" charset="0"/>
              <a:buNone/>
              <a:defRPr sz="1799" kern="1200">
                <a:solidFill>
                  <a:schemeClr val="tx1"/>
                </a:solidFill>
                <a:latin typeface="Gotham Medium" pitchFamily="50" charset="0"/>
                <a:ea typeface="+mn-ea"/>
                <a:cs typeface="+mn-cs"/>
              </a:defRPr>
            </a:lvl1pPr>
            <a:lvl2pPr marL="131723" indent="-131723" algn="l" defTabSz="914126" rtl="0" eaLnBrk="1" latinLnBrk="0" hangingPunct="1">
              <a:lnSpc>
                <a:spcPct val="100000"/>
              </a:lnSpc>
              <a:spcBef>
                <a:spcPts val="0"/>
              </a:spcBef>
              <a:spcAft>
                <a:spcPts val="1200"/>
              </a:spcAft>
              <a:buClr>
                <a:schemeClr val="accent1"/>
              </a:buClr>
              <a:buFont typeface="Wingdings" panose="05000000000000000000" pitchFamily="2" charset="2"/>
              <a:buChar char="§"/>
              <a:defRPr sz="1200" kern="1200">
                <a:solidFill>
                  <a:schemeClr val="tx1"/>
                </a:solidFill>
                <a:latin typeface="+mn-lt"/>
                <a:ea typeface="+mn-ea"/>
                <a:cs typeface="+mn-cs"/>
              </a:defRPr>
            </a:lvl2pPr>
            <a:lvl3pPr marL="266620" indent="-133310" algn="l" defTabSz="914126" rtl="0" eaLnBrk="1" latinLnBrk="0" hangingPunct="1">
              <a:lnSpc>
                <a:spcPct val="100000"/>
              </a:lnSpc>
              <a:spcBef>
                <a:spcPts val="0"/>
              </a:spcBef>
              <a:spcAft>
                <a:spcPts val="1200"/>
              </a:spcAft>
              <a:buClr>
                <a:schemeClr val="accent1"/>
              </a:buClr>
              <a:buFont typeface="Wingdings" panose="05000000000000000000" pitchFamily="2" charset="2"/>
              <a:buChar char="§"/>
              <a:defRPr sz="1100" kern="1200">
                <a:solidFill>
                  <a:schemeClr val="tx1"/>
                </a:solidFill>
                <a:latin typeface="+mn-lt"/>
                <a:ea typeface="+mn-ea"/>
                <a:cs typeface="+mn-cs"/>
              </a:defRPr>
            </a:lvl3pPr>
            <a:lvl4pPr marL="449128" indent="-138072" algn="l" defTabSz="914126" rtl="0" eaLnBrk="1" latinLnBrk="0" hangingPunct="1">
              <a:lnSpc>
                <a:spcPct val="100000"/>
              </a:lnSpc>
              <a:spcBef>
                <a:spcPts val="0"/>
              </a:spcBef>
              <a:spcAft>
                <a:spcPts val="1200"/>
              </a:spcAft>
              <a:buClr>
                <a:schemeClr val="accent1"/>
              </a:buClr>
              <a:buFont typeface="Wingdings" panose="05000000000000000000" pitchFamily="2" charset="2"/>
              <a:buChar char="§"/>
              <a:defRPr sz="1050" kern="1200">
                <a:solidFill>
                  <a:schemeClr val="tx1"/>
                </a:solidFill>
                <a:latin typeface="+mn-lt"/>
                <a:ea typeface="+mn-ea"/>
                <a:cs typeface="+mn-cs"/>
              </a:defRPr>
            </a:lvl4pPr>
            <a:lvl5pPr marL="0" indent="0" algn="l" defTabSz="914126" rtl="0" eaLnBrk="1" latinLnBrk="0" hangingPunct="1">
              <a:lnSpc>
                <a:spcPct val="100000"/>
              </a:lnSpc>
              <a:spcBef>
                <a:spcPts val="0"/>
              </a:spcBef>
              <a:spcAft>
                <a:spcPts val="1200"/>
              </a:spcAft>
              <a:buClr>
                <a:schemeClr val="accent1"/>
              </a:buClr>
              <a:buFont typeface="Wingdings" panose="05000000000000000000" pitchFamily="2" charset="2"/>
              <a:buNone/>
              <a:defRPr sz="1200" kern="1200" cap="all" spc="200" baseline="0">
                <a:solidFill>
                  <a:schemeClr val="tx1"/>
                </a:solidFill>
                <a:latin typeface="+mj-lt"/>
                <a:ea typeface="+mn-ea"/>
                <a:cs typeface="+mn-cs"/>
              </a:defRPr>
            </a:lvl5pPr>
            <a:lvl6pPr marL="2513846"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r>
              <a:rPr lang="en-GB" dirty="0"/>
              <a:t>3</a:t>
            </a:r>
          </a:p>
        </p:txBody>
      </p:sp>
      <p:sp>
        <p:nvSpPr>
          <p:cNvPr id="16" name="Text Placeholder 62">
            <a:extLst>
              <a:ext uri="{FF2B5EF4-FFF2-40B4-BE49-F238E27FC236}">
                <a16:creationId xmlns:a16="http://schemas.microsoft.com/office/drawing/2014/main" id="{5C5E9C3A-A870-FF09-69BD-DAF66C54BF46}"/>
              </a:ext>
            </a:extLst>
          </p:cNvPr>
          <p:cNvSpPr txBox="1">
            <a:spLocks/>
          </p:cNvSpPr>
          <p:nvPr/>
        </p:nvSpPr>
        <p:spPr>
          <a:xfrm>
            <a:off x="1210133" y="2290981"/>
            <a:ext cx="3321597" cy="217560"/>
          </a:xfrm>
          <a:prstGeom prst="rect">
            <a:avLst/>
          </a:prstGeom>
          <a:solidFill>
            <a:schemeClr val="accent1"/>
          </a:solidFill>
        </p:spPr>
        <p:txBody>
          <a:bodyPr vert="horz" wrap="square" lIns="91440" tIns="45720" rIns="91440" bIns="45720" rtlCol="0">
            <a:noAutofit/>
          </a:bodyPr>
          <a:lstStyle>
            <a:lvl1pPr marL="0" indent="0" algn="l" defTabSz="914126" rtl="0" eaLnBrk="1" latinLnBrk="0" hangingPunct="1">
              <a:lnSpc>
                <a:spcPct val="100000"/>
              </a:lnSpc>
              <a:spcBef>
                <a:spcPts val="0"/>
              </a:spcBef>
              <a:spcAft>
                <a:spcPts val="1200"/>
              </a:spcAft>
              <a:buFont typeface="Arial" panose="020B0604020202020204" pitchFamily="34" charset="0"/>
              <a:buNone/>
              <a:defRPr sz="1200" kern="1200">
                <a:solidFill>
                  <a:schemeClr val="tx1"/>
                </a:solidFill>
                <a:latin typeface="+mn-lt"/>
                <a:ea typeface="+mn-ea"/>
                <a:cs typeface="+mn-cs"/>
              </a:defRPr>
            </a:lvl1pPr>
            <a:lvl2pPr marL="131723" indent="-131723" algn="l" defTabSz="914126" rtl="0" eaLnBrk="1" latinLnBrk="0" hangingPunct="1">
              <a:lnSpc>
                <a:spcPct val="100000"/>
              </a:lnSpc>
              <a:spcBef>
                <a:spcPts val="0"/>
              </a:spcBef>
              <a:spcAft>
                <a:spcPts val="1200"/>
              </a:spcAft>
              <a:buClr>
                <a:schemeClr val="accent1"/>
              </a:buClr>
              <a:buFont typeface="Wingdings" panose="05000000000000000000" pitchFamily="2" charset="2"/>
              <a:buChar char="§"/>
              <a:defRPr sz="1200" kern="1200">
                <a:solidFill>
                  <a:schemeClr val="tx1"/>
                </a:solidFill>
                <a:latin typeface="+mn-lt"/>
                <a:ea typeface="+mn-ea"/>
                <a:cs typeface="+mn-cs"/>
              </a:defRPr>
            </a:lvl2pPr>
            <a:lvl3pPr marL="266620" indent="-133310" algn="l" defTabSz="914126" rtl="0" eaLnBrk="1" latinLnBrk="0" hangingPunct="1">
              <a:lnSpc>
                <a:spcPct val="100000"/>
              </a:lnSpc>
              <a:spcBef>
                <a:spcPts val="0"/>
              </a:spcBef>
              <a:spcAft>
                <a:spcPts val="1200"/>
              </a:spcAft>
              <a:buClr>
                <a:schemeClr val="accent1"/>
              </a:buClr>
              <a:buFont typeface="Wingdings" panose="05000000000000000000" pitchFamily="2" charset="2"/>
              <a:buChar char="§"/>
              <a:defRPr sz="1100" kern="1200">
                <a:solidFill>
                  <a:schemeClr val="tx1"/>
                </a:solidFill>
                <a:latin typeface="+mn-lt"/>
                <a:ea typeface="+mn-ea"/>
                <a:cs typeface="+mn-cs"/>
              </a:defRPr>
            </a:lvl3pPr>
            <a:lvl4pPr marL="449128" indent="-138072" algn="l" defTabSz="914126" rtl="0" eaLnBrk="1" latinLnBrk="0" hangingPunct="1">
              <a:lnSpc>
                <a:spcPct val="100000"/>
              </a:lnSpc>
              <a:spcBef>
                <a:spcPts val="0"/>
              </a:spcBef>
              <a:spcAft>
                <a:spcPts val="1200"/>
              </a:spcAft>
              <a:buClr>
                <a:schemeClr val="accent1"/>
              </a:buClr>
              <a:buFont typeface="Wingdings" panose="05000000000000000000" pitchFamily="2" charset="2"/>
              <a:buChar char="§"/>
              <a:defRPr sz="1050" kern="1200">
                <a:solidFill>
                  <a:schemeClr val="tx1"/>
                </a:solidFill>
                <a:latin typeface="+mn-lt"/>
                <a:ea typeface="+mn-ea"/>
                <a:cs typeface="+mn-cs"/>
              </a:defRPr>
            </a:lvl4pPr>
            <a:lvl5pPr marL="0" indent="0" algn="l" defTabSz="914126" rtl="0" eaLnBrk="1" latinLnBrk="0" hangingPunct="1">
              <a:lnSpc>
                <a:spcPct val="100000"/>
              </a:lnSpc>
              <a:spcBef>
                <a:spcPts val="0"/>
              </a:spcBef>
              <a:spcAft>
                <a:spcPts val="1200"/>
              </a:spcAft>
              <a:buClr>
                <a:schemeClr val="accent1"/>
              </a:buClr>
              <a:buFont typeface="Wingdings" panose="05000000000000000000" pitchFamily="2" charset="2"/>
              <a:buNone/>
              <a:defRPr sz="1200" kern="1200" cap="all" spc="200" baseline="0">
                <a:solidFill>
                  <a:schemeClr val="tx1"/>
                </a:solidFill>
                <a:latin typeface="+mj-lt"/>
                <a:ea typeface="+mn-ea"/>
                <a:cs typeface="+mn-cs"/>
              </a:defRPr>
            </a:lvl5pPr>
            <a:lvl6pPr marL="2513846"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endParaRPr lang="en-GB" sz="2000" b="1" u="sng" dirty="0">
              <a:solidFill>
                <a:schemeClr val="bg1"/>
              </a:solidFill>
            </a:endParaRPr>
          </a:p>
        </p:txBody>
      </p:sp>
      <p:sp>
        <p:nvSpPr>
          <p:cNvPr id="17" name="Text Placeholder 13">
            <a:extLst>
              <a:ext uri="{FF2B5EF4-FFF2-40B4-BE49-F238E27FC236}">
                <a16:creationId xmlns:a16="http://schemas.microsoft.com/office/drawing/2014/main" id="{1F685353-0B5C-AE89-E857-45F7BB240821}"/>
              </a:ext>
            </a:extLst>
          </p:cNvPr>
          <p:cNvSpPr txBox="1">
            <a:spLocks/>
          </p:cNvSpPr>
          <p:nvPr/>
        </p:nvSpPr>
        <p:spPr>
          <a:xfrm>
            <a:off x="1210135" y="2510811"/>
            <a:ext cx="3321596" cy="918189"/>
          </a:xfrm>
          <a:prstGeom prst="rect">
            <a:avLst/>
          </a:prstGeom>
          <a:solidFill>
            <a:schemeClr val="accent4">
              <a:alpha val="50000"/>
            </a:schemeClr>
          </a:solidFill>
        </p:spPr>
        <p:txBody>
          <a:bodyPr vert="horz" wrap="square" lIns="324000" tIns="540000" rIns="252000" bIns="45720" rtlCol="0">
            <a:noAutofit/>
          </a:bodyPr>
          <a:lstStyle>
            <a:lvl1pPr marL="0" indent="0" algn="l" defTabSz="914126" rtl="0" eaLnBrk="1" latinLnBrk="0" hangingPunct="1">
              <a:lnSpc>
                <a:spcPct val="100000"/>
              </a:lnSpc>
              <a:spcBef>
                <a:spcPts val="0"/>
              </a:spcBef>
              <a:spcAft>
                <a:spcPts val="1200"/>
              </a:spcAft>
              <a:buFont typeface="Arial" panose="020B0604020202020204" pitchFamily="34" charset="0"/>
              <a:buNone/>
              <a:defRPr sz="1050" kern="1200">
                <a:solidFill>
                  <a:schemeClr val="tx1"/>
                </a:solidFill>
                <a:latin typeface="+mj-lt"/>
                <a:ea typeface="+mn-ea"/>
                <a:cs typeface="+mn-cs"/>
              </a:defRPr>
            </a:lvl1pPr>
            <a:lvl2pPr marL="131723" indent="-131723" algn="l" defTabSz="914126" rtl="0" eaLnBrk="1" latinLnBrk="0" hangingPunct="1">
              <a:lnSpc>
                <a:spcPct val="100000"/>
              </a:lnSpc>
              <a:spcBef>
                <a:spcPts val="0"/>
              </a:spcBef>
              <a:spcAft>
                <a:spcPts val="1200"/>
              </a:spcAft>
              <a:buClr>
                <a:schemeClr val="accent1"/>
              </a:buClr>
              <a:buFont typeface="Wingdings" panose="05000000000000000000" pitchFamily="2" charset="2"/>
              <a:buChar char="§"/>
              <a:defRPr sz="1050" kern="1200">
                <a:solidFill>
                  <a:schemeClr val="tx1"/>
                </a:solidFill>
                <a:latin typeface="+mj-lt"/>
                <a:ea typeface="+mn-ea"/>
                <a:cs typeface="+mn-cs"/>
              </a:defRPr>
            </a:lvl2pPr>
            <a:lvl3pPr marL="266620" indent="-133310" algn="l" defTabSz="914126" rtl="0" eaLnBrk="1" latinLnBrk="0" hangingPunct="1">
              <a:lnSpc>
                <a:spcPct val="100000"/>
              </a:lnSpc>
              <a:spcBef>
                <a:spcPts val="0"/>
              </a:spcBef>
              <a:spcAft>
                <a:spcPts val="1200"/>
              </a:spcAft>
              <a:buClr>
                <a:schemeClr val="accent1"/>
              </a:buClr>
              <a:buFont typeface="Wingdings" panose="05000000000000000000" pitchFamily="2" charset="2"/>
              <a:buChar char="§"/>
              <a:defRPr sz="1000" kern="1200">
                <a:solidFill>
                  <a:schemeClr val="tx1"/>
                </a:solidFill>
                <a:latin typeface="+mj-lt"/>
                <a:ea typeface="+mn-ea"/>
                <a:cs typeface="+mn-cs"/>
              </a:defRPr>
            </a:lvl3pPr>
            <a:lvl4pPr marL="449128" indent="-138072" algn="l" defTabSz="914126" rtl="0" eaLnBrk="1" latinLnBrk="0" hangingPunct="1">
              <a:lnSpc>
                <a:spcPct val="100000"/>
              </a:lnSpc>
              <a:spcBef>
                <a:spcPts val="0"/>
              </a:spcBef>
              <a:spcAft>
                <a:spcPts val="1200"/>
              </a:spcAft>
              <a:buClr>
                <a:schemeClr val="accent1"/>
              </a:buClr>
              <a:buFont typeface="Wingdings" panose="05000000000000000000" pitchFamily="2" charset="2"/>
              <a:buChar char="§"/>
              <a:defRPr sz="900" kern="1200">
                <a:solidFill>
                  <a:schemeClr val="tx1"/>
                </a:solidFill>
                <a:latin typeface="+mj-lt"/>
                <a:ea typeface="+mn-ea"/>
                <a:cs typeface="+mn-cs"/>
              </a:defRPr>
            </a:lvl4pPr>
            <a:lvl5pPr marL="0" indent="0" algn="l" defTabSz="914126" rtl="0" eaLnBrk="1" latinLnBrk="0" hangingPunct="1">
              <a:lnSpc>
                <a:spcPct val="100000"/>
              </a:lnSpc>
              <a:spcBef>
                <a:spcPts val="0"/>
              </a:spcBef>
              <a:spcAft>
                <a:spcPts val="1200"/>
              </a:spcAft>
              <a:buClr>
                <a:schemeClr val="accent1"/>
              </a:buClr>
              <a:buFont typeface="Wingdings" panose="05000000000000000000" pitchFamily="2" charset="2"/>
              <a:buNone/>
              <a:defRPr sz="1050" kern="1200" cap="all" spc="200" baseline="0">
                <a:solidFill>
                  <a:schemeClr val="tx1"/>
                </a:solidFill>
                <a:latin typeface="+mj-lt"/>
                <a:ea typeface="+mn-ea"/>
                <a:cs typeface="+mn-cs"/>
              </a:defRPr>
            </a:lvl5pPr>
            <a:lvl6pPr marL="2513846"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pPr algn="ctr"/>
            <a:r>
              <a:rPr lang="en-GB" sz="2500" b="1" dirty="0"/>
              <a:t>Standardisation</a:t>
            </a:r>
          </a:p>
        </p:txBody>
      </p:sp>
      <p:sp>
        <p:nvSpPr>
          <p:cNvPr id="18" name="Text Placeholder 38">
            <a:extLst>
              <a:ext uri="{FF2B5EF4-FFF2-40B4-BE49-F238E27FC236}">
                <a16:creationId xmlns:a16="http://schemas.microsoft.com/office/drawing/2014/main" id="{E04AECAD-1796-D27F-F2C5-A86E05321024}"/>
              </a:ext>
            </a:extLst>
          </p:cNvPr>
          <p:cNvSpPr txBox="1">
            <a:spLocks/>
          </p:cNvSpPr>
          <p:nvPr/>
        </p:nvSpPr>
        <p:spPr>
          <a:xfrm>
            <a:off x="1210135" y="2506432"/>
            <a:ext cx="397489" cy="397593"/>
          </a:xfrm>
          <a:prstGeom prst="rect">
            <a:avLst/>
          </a:prstGeom>
          <a:solidFill>
            <a:schemeClr val="accent1"/>
          </a:solidFill>
        </p:spPr>
        <p:txBody>
          <a:bodyPr vert="horz" wrap="square" lIns="91440" tIns="45720" rIns="91440" bIns="45720" rtlCol="0" anchor="ctr">
            <a:noAutofit/>
          </a:bodyPr>
          <a:lstStyle>
            <a:lvl1pPr marL="0" indent="0" algn="ctr" defTabSz="914126" rtl="0" eaLnBrk="1" latinLnBrk="0" hangingPunct="1">
              <a:lnSpc>
                <a:spcPct val="100000"/>
              </a:lnSpc>
              <a:spcBef>
                <a:spcPts val="0"/>
              </a:spcBef>
              <a:spcAft>
                <a:spcPts val="1200"/>
              </a:spcAft>
              <a:buFont typeface="Arial" panose="020B0604020202020204" pitchFamily="34" charset="0"/>
              <a:buNone/>
              <a:defRPr sz="1799" kern="1200">
                <a:solidFill>
                  <a:schemeClr val="tx1"/>
                </a:solidFill>
                <a:latin typeface="Gotham Medium" pitchFamily="50" charset="0"/>
                <a:ea typeface="+mn-ea"/>
                <a:cs typeface="+mn-cs"/>
              </a:defRPr>
            </a:lvl1pPr>
            <a:lvl2pPr marL="131723" indent="-131723" algn="l" defTabSz="914126" rtl="0" eaLnBrk="1" latinLnBrk="0" hangingPunct="1">
              <a:lnSpc>
                <a:spcPct val="100000"/>
              </a:lnSpc>
              <a:spcBef>
                <a:spcPts val="0"/>
              </a:spcBef>
              <a:spcAft>
                <a:spcPts val="1200"/>
              </a:spcAft>
              <a:buClr>
                <a:schemeClr val="accent1"/>
              </a:buClr>
              <a:buFont typeface="Wingdings" panose="05000000000000000000" pitchFamily="2" charset="2"/>
              <a:buChar char="§"/>
              <a:defRPr sz="1200" kern="1200">
                <a:solidFill>
                  <a:schemeClr val="tx1"/>
                </a:solidFill>
                <a:latin typeface="+mn-lt"/>
                <a:ea typeface="+mn-ea"/>
                <a:cs typeface="+mn-cs"/>
              </a:defRPr>
            </a:lvl2pPr>
            <a:lvl3pPr marL="266620" indent="-133310" algn="l" defTabSz="914126" rtl="0" eaLnBrk="1" latinLnBrk="0" hangingPunct="1">
              <a:lnSpc>
                <a:spcPct val="100000"/>
              </a:lnSpc>
              <a:spcBef>
                <a:spcPts val="0"/>
              </a:spcBef>
              <a:spcAft>
                <a:spcPts val="1200"/>
              </a:spcAft>
              <a:buClr>
                <a:schemeClr val="accent1"/>
              </a:buClr>
              <a:buFont typeface="Wingdings" panose="05000000000000000000" pitchFamily="2" charset="2"/>
              <a:buChar char="§"/>
              <a:defRPr sz="1100" kern="1200">
                <a:solidFill>
                  <a:schemeClr val="tx1"/>
                </a:solidFill>
                <a:latin typeface="+mn-lt"/>
                <a:ea typeface="+mn-ea"/>
                <a:cs typeface="+mn-cs"/>
              </a:defRPr>
            </a:lvl3pPr>
            <a:lvl4pPr marL="449128" indent="-138072" algn="l" defTabSz="914126" rtl="0" eaLnBrk="1" latinLnBrk="0" hangingPunct="1">
              <a:lnSpc>
                <a:spcPct val="100000"/>
              </a:lnSpc>
              <a:spcBef>
                <a:spcPts val="0"/>
              </a:spcBef>
              <a:spcAft>
                <a:spcPts val="1200"/>
              </a:spcAft>
              <a:buClr>
                <a:schemeClr val="accent1"/>
              </a:buClr>
              <a:buFont typeface="Wingdings" panose="05000000000000000000" pitchFamily="2" charset="2"/>
              <a:buChar char="§"/>
              <a:defRPr sz="1050" kern="1200">
                <a:solidFill>
                  <a:schemeClr val="tx1"/>
                </a:solidFill>
                <a:latin typeface="+mn-lt"/>
                <a:ea typeface="+mn-ea"/>
                <a:cs typeface="+mn-cs"/>
              </a:defRPr>
            </a:lvl4pPr>
            <a:lvl5pPr marL="0" indent="0" algn="l" defTabSz="914126" rtl="0" eaLnBrk="1" latinLnBrk="0" hangingPunct="1">
              <a:lnSpc>
                <a:spcPct val="100000"/>
              </a:lnSpc>
              <a:spcBef>
                <a:spcPts val="0"/>
              </a:spcBef>
              <a:spcAft>
                <a:spcPts val="1200"/>
              </a:spcAft>
              <a:buClr>
                <a:schemeClr val="accent1"/>
              </a:buClr>
              <a:buFont typeface="Wingdings" panose="05000000000000000000" pitchFamily="2" charset="2"/>
              <a:buNone/>
              <a:defRPr sz="1200" kern="1200" cap="all" spc="200" baseline="0">
                <a:solidFill>
                  <a:schemeClr val="tx1"/>
                </a:solidFill>
                <a:latin typeface="+mj-lt"/>
                <a:ea typeface="+mn-ea"/>
                <a:cs typeface="+mn-cs"/>
              </a:defRPr>
            </a:lvl5pPr>
            <a:lvl6pPr marL="2513846"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r>
              <a:rPr lang="en-GB" dirty="0"/>
              <a:t>1</a:t>
            </a:r>
          </a:p>
        </p:txBody>
      </p:sp>
      <p:sp>
        <p:nvSpPr>
          <p:cNvPr id="19" name="Text Placeholder 62">
            <a:extLst>
              <a:ext uri="{FF2B5EF4-FFF2-40B4-BE49-F238E27FC236}">
                <a16:creationId xmlns:a16="http://schemas.microsoft.com/office/drawing/2014/main" id="{771E8DC6-1D3B-1E8B-5B18-206761A2A917}"/>
              </a:ext>
            </a:extLst>
          </p:cNvPr>
          <p:cNvSpPr txBox="1">
            <a:spLocks/>
          </p:cNvSpPr>
          <p:nvPr/>
        </p:nvSpPr>
        <p:spPr>
          <a:xfrm>
            <a:off x="5006536" y="4136752"/>
            <a:ext cx="3321597" cy="206840"/>
          </a:xfrm>
          <a:prstGeom prst="rect">
            <a:avLst/>
          </a:prstGeom>
          <a:solidFill>
            <a:schemeClr val="accent1"/>
          </a:solidFill>
        </p:spPr>
        <p:txBody>
          <a:bodyPr vert="horz" wrap="square" lIns="91440" tIns="45720" rIns="91440" bIns="45720" rtlCol="0">
            <a:noAutofit/>
          </a:bodyPr>
          <a:lstStyle>
            <a:lvl1pPr marL="0" indent="0" algn="l" defTabSz="914126" rtl="0" eaLnBrk="1" latinLnBrk="0" hangingPunct="1">
              <a:lnSpc>
                <a:spcPct val="100000"/>
              </a:lnSpc>
              <a:spcBef>
                <a:spcPts val="0"/>
              </a:spcBef>
              <a:spcAft>
                <a:spcPts val="1200"/>
              </a:spcAft>
              <a:buFont typeface="Arial" panose="020B0604020202020204" pitchFamily="34" charset="0"/>
              <a:buNone/>
              <a:defRPr sz="1200" kern="1200">
                <a:solidFill>
                  <a:schemeClr val="tx1"/>
                </a:solidFill>
                <a:latin typeface="+mn-lt"/>
                <a:ea typeface="+mn-ea"/>
                <a:cs typeface="+mn-cs"/>
              </a:defRPr>
            </a:lvl1pPr>
            <a:lvl2pPr marL="131723" indent="-131723" algn="l" defTabSz="914126" rtl="0" eaLnBrk="1" latinLnBrk="0" hangingPunct="1">
              <a:lnSpc>
                <a:spcPct val="100000"/>
              </a:lnSpc>
              <a:spcBef>
                <a:spcPts val="0"/>
              </a:spcBef>
              <a:spcAft>
                <a:spcPts val="1200"/>
              </a:spcAft>
              <a:buClr>
                <a:schemeClr val="accent1"/>
              </a:buClr>
              <a:buFont typeface="Wingdings" panose="05000000000000000000" pitchFamily="2" charset="2"/>
              <a:buChar char="§"/>
              <a:defRPr sz="1200" kern="1200">
                <a:solidFill>
                  <a:schemeClr val="tx1"/>
                </a:solidFill>
                <a:latin typeface="+mn-lt"/>
                <a:ea typeface="+mn-ea"/>
                <a:cs typeface="+mn-cs"/>
              </a:defRPr>
            </a:lvl2pPr>
            <a:lvl3pPr marL="266620" indent="-133310" algn="l" defTabSz="914126" rtl="0" eaLnBrk="1" latinLnBrk="0" hangingPunct="1">
              <a:lnSpc>
                <a:spcPct val="100000"/>
              </a:lnSpc>
              <a:spcBef>
                <a:spcPts val="0"/>
              </a:spcBef>
              <a:spcAft>
                <a:spcPts val="1200"/>
              </a:spcAft>
              <a:buClr>
                <a:schemeClr val="accent1"/>
              </a:buClr>
              <a:buFont typeface="Wingdings" panose="05000000000000000000" pitchFamily="2" charset="2"/>
              <a:buChar char="§"/>
              <a:defRPr sz="1100" kern="1200">
                <a:solidFill>
                  <a:schemeClr val="tx1"/>
                </a:solidFill>
                <a:latin typeface="+mn-lt"/>
                <a:ea typeface="+mn-ea"/>
                <a:cs typeface="+mn-cs"/>
              </a:defRPr>
            </a:lvl3pPr>
            <a:lvl4pPr marL="449128" indent="-138072" algn="l" defTabSz="914126" rtl="0" eaLnBrk="1" latinLnBrk="0" hangingPunct="1">
              <a:lnSpc>
                <a:spcPct val="100000"/>
              </a:lnSpc>
              <a:spcBef>
                <a:spcPts val="0"/>
              </a:spcBef>
              <a:spcAft>
                <a:spcPts val="1200"/>
              </a:spcAft>
              <a:buClr>
                <a:schemeClr val="accent1"/>
              </a:buClr>
              <a:buFont typeface="Wingdings" panose="05000000000000000000" pitchFamily="2" charset="2"/>
              <a:buChar char="§"/>
              <a:defRPr sz="1050" kern="1200">
                <a:solidFill>
                  <a:schemeClr val="tx1"/>
                </a:solidFill>
                <a:latin typeface="+mn-lt"/>
                <a:ea typeface="+mn-ea"/>
                <a:cs typeface="+mn-cs"/>
              </a:defRPr>
            </a:lvl4pPr>
            <a:lvl5pPr marL="0" indent="0" algn="l" defTabSz="914126" rtl="0" eaLnBrk="1" latinLnBrk="0" hangingPunct="1">
              <a:lnSpc>
                <a:spcPct val="100000"/>
              </a:lnSpc>
              <a:spcBef>
                <a:spcPts val="0"/>
              </a:spcBef>
              <a:spcAft>
                <a:spcPts val="1200"/>
              </a:spcAft>
              <a:buClr>
                <a:schemeClr val="accent1"/>
              </a:buClr>
              <a:buFont typeface="Wingdings" panose="05000000000000000000" pitchFamily="2" charset="2"/>
              <a:buNone/>
              <a:defRPr sz="1200" kern="1200" cap="all" spc="200" baseline="0">
                <a:solidFill>
                  <a:schemeClr val="tx1"/>
                </a:solidFill>
                <a:latin typeface="+mj-lt"/>
                <a:ea typeface="+mn-ea"/>
                <a:cs typeface="+mn-cs"/>
              </a:defRPr>
            </a:lvl5pPr>
            <a:lvl6pPr marL="2513846"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r>
              <a:rPr lang="en-GB"/>
              <a:t> </a:t>
            </a:r>
            <a:endParaRPr lang="en-GB" dirty="0"/>
          </a:p>
        </p:txBody>
      </p:sp>
      <p:sp>
        <p:nvSpPr>
          <p:cNvPr id="20" name="Text Placeholder 13">
            <a:extLst>
              <a:ext uri="{FF2B5EF4-FFF2-40B4-BE49-F238E27FC236}">
                <a16:creationId xmlns:a16="http://schemas.microsoft.com/office/drawing/2014/main" id="{805276C4-32E6-CE72-8B9F-9704EF11DE2E}"/>
              </a:ext>
            </a:extLst>
          </p:cNvPr>
          <p:cNvSpPr txBox="1">
            <a:spLocks/>
          </p:cNvSpPr>
          <p:nvPr/>
        </p:nvSpPr>
        <p:spPr>
          <a:xfrm>
            <a:off x="5006538" y="4345862"/>
            <a:ext cx="3321596" cy="918189"/>
          </a:xfrm>
          <a:prstGeom prst="rect">
            <a:avLst/>
          </a:prstGeom>
          <a:solidFill>
            <a:schemeClr val="accent4">
              <a:alpha val="50000"/>
            </a:schemeClr>
          </a:solidFill>
        </p:spPr>
        <p:txBody>
          <a:bodyPr vert="horz" wrap="square" lIns="324000" tIns="540000" rIns="252000" bIns="45720" rtlCol="0">
            <a:noAutofit/>
          </a:bodyPr>
          <a:lstStyle>
            <a:lvl1pPr marL="0" indent="0" algn="l" defTabSz="914126" rtl="0" eaLnBrk="1" latinLnBrk="0" hangingPunct="1">
              <a:lnSpc>
                <a:spcPct val="100000"/>
              </a:lnSpc>
              <a:spcBef>
                <a:spcPts val="0"/>
              </a:spcBef>
              <a:spcAft>
                <a:spcPts val="1200"/>
              </a:spcAft>
              <a:buFont typeface="Arial" panose="020B0604020202020204" pitchFamily="34" charset="0"/>
              <a:buNone/>
              <a:defRPr sz="1050" kern="1200">
                <a:solidFill>
                  <a:schemeClr val="tx1"/>
                </a:solidFill>
                <a:latin typeface="+mj-lt"/>
                <a:ea typeface="+mn-ea"/>
                <a:cs typeface="+mn-cs"/>
              </a:defRPr>
            </a:lvl1pPr>
            <a:lvl2pPr marL="131723" indent="-131723" algn="l" defTabSz="914126" rtl="0" eaLnBrk="1" latinLnBrk="0" hangingPunct="1">
              <a:lnSpc>
                <a:spcPct val="100000"/>
              </a:lnSpc>
              <a:spcBef>
                <a:spcPts val="0"/>
              </a:spcBef>
              <a:spcAft>
                <a:spcPts val="1200"/>
              </a:spcAft>
              <a:buClr>
                <a:schemeClr val="accent1"/>
              </a:buClr>
              <a:buFont typeface="Wingdings" panose="05000000000000000000" pitchFamily="2" charset="2"/>
              <a:buChar char="§"/>
              <a:defRPr sz="1050" kern="1200">
                <a:solidFill>
                  <a:schemeClr val="tx1"/>
                </a:solidFill>
                <a:latin typeface="+mj-lt"/>
                <a:ea typeface="+mn-ea"/>
                <a:cs typeface="+mn-cs"/>
              </a:defRPr>
            </a:lvl2pPr>
            <a:lvl3pPr marL="266620" indent="-133310" algn="l" defTabSz="914126" rtl="0" eaLnBrk="1" latinLnBrk="0" hangingPunct="1">
              <a:lnSpc>
                <a:spcPct val="100000"/>
              </a:lnSpc>
              <a:spcBef>
                <a:spcPts val="0"/>
              </a:spcBef>
              <a:spcAft>
                <a:spcPts val="1200"/>
              </a:spcAft>
              <a:buClr>
                <a:schemeClr val="accent1"/>
              </a:buClr>
              <a:buFont typeface="Wingdings" panose="05000000000000000000" pitchFamily="2" charset="2"/>
              <a:buChar char="§"/>
              <a:defRPr sz="1000" kern="1200">
                <a:solidFill>
                  <a:schemeClr val="tx1"/>
                </a:solidFill>
                <a:latin typeface="+mj-lt"/>
                <a:ea typeface="+mn-ea"/>
                <a:cs typeface="+mn-cs"/>
              </a:defRPr>
            </a:lvl3pPr>
            <a:lvl4pPr marL="449128" indent="-138072" algn="l" defTabSz="914126" rtl="0" eaLnBrk="1" latinLnBrk="0" hangingPunct="1">
              <a:lnSpc>
                <a:spcPct val="100000"/>
              </a:lnSpc>
              <a:spcBef>
                <a:spcPts val="0"/>
              </a:spcBef>
              <a:spcAft>
                <a:spcPts val="1200"/>
              </a:spcAft>
              <a:buClr>
                <a:schemeClr val="accent1"/>
              </a:buClr>
              <a:buFont typeface="Wingdings" panose="05000000000000000000" pitchFamily="2" charset="2"/>
              <a:buChar char="§"/>
              <a:defRPr sz="900" kern="1200">
                <a:solidFill>
                  <a:schemeClr val="tx1"/>
                </a:solidFill>
                <a:latin typeface="+mj-lt"/>
                <a:ea typeface="+mn-ea"/>
                <a:cs typeface="+mn-cs"/>
              </a:defRPr>
            </a:lvl4pPr>
            <a:lvl5pPr marL="0" indent="0" algn="l" defTabSz="914126" rtl="0" eaLnBrk="1" latinLnBrk="0" hangingPunct="1">
              <a:lnSpc>
                <a:spcPct val="100000"/>
              </a:lnSpc>
              <a:spcBef>
                <a:spcPts val="0"/>
              </a:spcBef>
              <a:spcAft>
                <a:spcPts val="1200"/>
              </a:spcAft>
              <a:buClr>
                <a:schemeClr val="accent1"/>
              </a:buClr>
              <a:buFont typeface="Wingdings" panose="05000000000000000000" pitchFamily="2" charset="2"/>
              <a:buNone/>
              <a:defRPr sz="1050" kern="1200" cap="all" spc="200" baseline="0">
                <a:solidFill>
                  <a:schemeClr val="tx1"/>
                </a:solidFill>
                <a:latin typeface="+mj-lt"/>
                <a:ea typeface="+mn-ea"/>
                <a:cs typeface="+mn-cs"/>
              </a:defRPr>
            </a:lvl5pPr>
            <a:lvl6pPr marL="2513846"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pPr algn="ctr"/>
            <a:r>
              <a:rPr lang="en-GB" sz="2500" b="1" dirty="0"/>
              <a:t>Integration</a:t>
            </a:r>
          </a:p>
        </p:txBody>
      </p:sp>
      <p:sp>
        <p:nvSpPr>
          <p:cNvPr id="23" name="Text Placeholder 38">
            <a:extLst>
              <a:ext uri="{FF2B5EF4-FFF2-40B4-BE49-F238E27FC236}">
                <a16:creationId xmlns:a16="http://schemas.microsoft.com/office/drawing/2014/main" id="{3DF759B1-6D63-A6B5-6B65-2BF00D677DDB}"/>
              </a:ext>
            </a:extLst>
          </p:cNvPr>
          <p:cNvSpPr txBox="1">
            <a:spLocks/>
          </p:cNvSpPr>
          <p:nvPr/>
        </p:nvSpPr>
        <p:spPr>
          <a:xfrm>
            <a:off x="5006538" y="4341483"/>
            <a:ext cx="397489" cy="397593"/>
          </a:xfrm>
          <a:prstGeom prst="rect">
            <a:avLst/>
          </a:prstGeom>
          <a:solidFill>
            <a:schemeClr val="accent1"/>
          </a:solidFill>
        </p:spPr>
        <p:txBody>
          <a:bodyPr vert="horz" wrap="square" lIns="91440" tIns="45720" rIns="91440" bIns="45720" rtlCol="0" anchor="ctr">
            <a:noAutofit/>
          </a:bodyPr>
          <a:lstStyle>
            <a:lvl1pPr marL="0" indent="0" algn="ctr" defTabSz="914126" rtl="0" eaLnBrk="1" latinLnBrk="0" hangingPunct="1">
              <a:lnSpc>
                <a:spcPct val="100000"/>
              </a:lnSpc>
              <a:spcBef>
                <a:spcPts val="0"/>
              </a:spcBef>
              <a:spcAft>
                <a:spcPts val="1200"/>
              </a:spcAft>
              <a:buFont typeface="Arial" panose="020B0604020202020204" pitchFamily="34" charset="0"/>
              <a:buNone/>
              <a:defRPr sz="1799" kern="1200">
                <a:solidFill>
                  <a:schemeClr val="tx1"/>
                </a:solidFill>
                <a:latin typeface="Gotham Medium" pitchFamily="50" charset="0"/>
                <a:ea typeface="+mn-ea"/>
                <a:cs typeface="+mn-cs"/>
              </a:defRPr>
            </a:lvl1pPr>
            <a:lvl2pPr marL="131723" indent="-131723" algn="l" defTabSz="914126" rtl="0" eaLnBrk="1" latinLnBrk="0" hangingPunct="1">
              <a:lnSpc>
                <a:spcPct val="100000"/>
              </a:lnSpc>
              <a:spcBef>
                <a:spcPts val="0"/>
              </a:spcBef>
              <a:spcAft>
                <a:spcPts val="1200"/>
              </a:spcAft>
              <a:buClr>
                <a:schemeClr val="accent1"/>
              </a:buClr>
              <a:buFont typeface="Wingdings" panose="05000000000000000000" pitchFamily="2" charset="2"/>
              <a:buChar char="§"/>
              <a:defRPr sz="1200" kern="1200">
                <a:solidFill>
                  <a:schemeClr val="tx1"/>
                </a:solidFill>
                <a:latin typeface="+mn-lt"/>
                <a:ea typeface="+mn-ea"/>
                <a:cs typeface="+mn-cs"/>
              </a:defRPr>
            </a:lvl2pPr>
            <a:lvl3pPr marL="266620" indent="-133310" algn="l" defTabSz="914126" rtl="0" eaLnBrk="1" latinLnBrk="0" hangingPunct="1">
              <a:lnSpc>
                <a:spcPct val="100000"/>
              </a:lnSpc>
              <a:spcBef>
                <a:spcPts val="0"/>
              </a:spcBef>
              <a:spcAft>
                <a:spcPts val="1200"/>
              </a:spcAft>
              <a:buClr>
                <a:schemeClr val="accent1"/>
              </a:buClr>
              <a:buFont typeface="Wingdings" panose="05000000000000000000" pitchFamily="2" charset="2"/>
              <a:buChar char="§"/>
              <a:defRPr sz="1100" kern="1200">
                <a:solidFill>
                  <a:schemeClr val="tx1"/>
                </a:solidFill>
                <a:latin typeface="+mn-lt"/>
                <a:ea typeface="+mn-ea"/>
                <a:cs typeface="+mn-cs"/>
              </a:defRPr>
            </a:lvl3pPr>
            <a:lvl4pPr marL="449128" indent="-138072" algn="l" defTabSz="914126" rtl="0" eaLnBrk="1" latinLnBrk="0" hangingPunct="1">
              <a:lnSpc>
                <a:spcPct val="100000"/>
              </a:lnSpc>
              <a:spcBef>
                <a:spcPts val="0"/>
              </a:spcBef>
              <a:spcAft>
                <a:spcPts val="1200"/>
              </a:spcAft>
              <a:buClr>
                <a:schemeClr val="accent1"/>
              </a:buClr>
              <a:buFont typeface="Wingdings" panose="05000000000000000000" pitchFamily="2" charset="2"/>
              <a:buChar char="§"/>
              <a:defRPr sz="1050" kern="1200">
                <a:solidFill>
                  <a:schemeClr val="tx1"/>
                </a:solidFill>
                <a:latin typeface="+mn-lt"/>
                <a:ea typeface="+mn-ea"/>
                <a:cs typeface="+mn-cs"/>
              </a:defRPr>
            </a:lvl4pPr>
            <a:lvl5pPr marL="0" indent="0" algn="l" defTabSz="914126" rtl="0" eaLnBrk="1" latinLnBrk="0" hangingPunct="1">
              <a:lnSpc>
                <a:spcPct val="100000"/>
              </a:lnSpc>
              <a:spcBef>
                <a:spcPts val="0"/>
              </a:spcBef>
              <a:spcAft>
                <a:spcPts val="1200"/>
              </a:spcAft>
              <a:buClr>
                <a:schemeClr val="accent1"/>
              </a:buClr>
              <a:buFont typeface="Wingdings" panose="05000000000000000000" pitchFamily="2" charset="2"/>
              <a:buNone/>
              <a:defRPr sz="1200" kern="1200" cap="all" spc="200" baseline="0">
                <a:solidFill>
                  <a:schemeClr val="tx1"/>
                </a:solidFill>
                <a:latin typeface="+mj-lt"/>
                <a:ea typeface="+mn-ea"/>
                <a:cs typeface="+mn-cs"/>
              </a:defRPr>
            </a:lvl5pPr>
            <a:lvl6pPr marL="2513846"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r>
              <a:rPr lang="en-GB" dirty="0"/>
              <a:t>4</a:t>
            </a:r>
          </a:p>
        </p:txBody>
      </p:sp>
      <p:sp>
        <p:nvSpPr>
          <p:cNvPr id="29" name="Title 7">
            <a:extLst>
              <a:ext uri="{FF2B5EF4-FFF2-40B4-BE49-F238E27FC236}">
                <a16:creationId xmlns:a16="http://schemas.microsoft.com/office/drawing/2014/main" id="{6BB4D879-3EEB-2ED7-EAD0-36B83815F5E7}"/>
              </a:ext>
            </a:extLst>
          </p:cNvPr>
          <p:cNvSpPr txBox="1">
            <a:spLocks/>
          </p:cNvSpPr>
          <p:nvPr/>
        </p:nvSpPr>
        <p:spPr>
          <a:xfrm>
            <a:off x="399033" y="360216"/>
            <a:ext cx="10214490" cy="558405"/>
          </a:xfrm>
          <a:prstGeom prst="rect">
            <a:avLst/>
          </a:prstGeom>
        </p:spPr>
        <p:txBody>
          <a:bodyPr vert="horz" wrap="square" lIns="91440" tIns="45720" rIns="91440" bIns="45720" rtlCol="0" anchor="t">
            <a:noAutofit/>
          </a:bodyPr>
          <a:lstStyle>
            <a:lvl1pPr algn="l" defTabSz="914126" rtl="0" eaLnBrk="1" latinLnBrk="0" hangingPunct="1">
              <a:lnSpc>
                <a:spcPct val="90000"/>
              </a:lnSpc>
              <a:spcBef>
                <a:spcPct val="0"/>
              </a:spcBef>
              <a:buNone/>
              <a:defRPr sz="3599" kern="1200">
                <a:solidFill>
                  <a:schemeClr val="tx1"/>
                </a:solidFill>
                <a:latin typeface="+mj-lt"/>
                <a:ea typeface="+mj-ea"/>
                <a:cs typeface="+mj-cs"/>
              </a:defRPr>
            </a:lvl1pPr>
          </a:lstStyle>
          <a:p>
            <a:r>
              <a:rPr kumimoji="0" lang="en-GB" sz="3599" b="0" i="0" u="none" strike="noStrike" kern="1200" cap="none" spc="0" normalizeH="0" baseline="0" noProof="0" dirty="0">
                <a:ln>
                  <a:noFill/>
                </a:ln>
                <a:solidFill>
                  <a:prstClr val="black"/>
                </a:solidFill>
                <a:effectLst/>
                <a:uLnTx/>
                <a:uFillTx/>
                <a:latin typeface="Gotham Light"/>
                <a:ea typeface="+mj-ea"/>
                <a:cs typeface="+mj-cs"/>
              </a:rPr>
              <a:t>What are we going to achieve? </a:t>
            </a:r>
          </a:p>
          <a:p>
            <a:r>
              <a:rPr lang="en-GB" dirty="0">
                <a:highlight>
                  <a:srgbClr val="FFDF00"/>
                </a:highlight>
                <a:latin typeface="Gotham Medium" pitchFamily="50" charset="0"/>
              </a:rPr>
              <a:t>Operational Outcomes</a:t>
            </a:r>
            <a:endParaRPr lang="en-GB" dirty="0"/>
          </a:p>
        </p:txBody>
      </p:sp>
      <p:pic>
        <p:nvPicPr>
          <p:cNvPr id="30" name="Picture Placeholder 9">
            <a:extLst>
              <a:ext uri="{FF2B5EF4-FFF2-40B4-BE49-F238E27FC236}">
                <a16:creationId xmlns:a16="http://schemas.microsoft.com/office/drawing/2014/main" id="{F63C744A-DEF0-9B27-A569-C7682A526684}"/>
              </a:ext>
            </a:extLst>
          </p:cNvPr>
          <p:cNvPicPr>
            <a:picLocks/>
          </p:cNvPicPr>
          <p:nvPr/>
        </p:nvPicPr>
        <p:blipFill rotWithShape="1">
          <a:blip r:embed="rId4" cstate="print">
            <a:extLst>
              <a:ext uri="{28A0092B-C50C-407E-A947-70E740481C1C}">
                <a14:useLocalDpi xmlns:a14="http://schemas.microsoft.com/office/drawing/2010/main" val="0"/>
              </a:ext>
            </a:extLst>
          </a:blip>
          <a:srcRect l="16364" r="16364"/>
          <a:stretch/>
        </p:blipFill>
        <p:spPr>
          <a:xfrm>
            <a:off x="9115998" y="1385471"/>
            <a:ext cx="2377099" cy="2356717"/>
          </a:xfrm>
          <a:prstGeom prst="rect">
            <a:avLst/>
          </a:prstGeom>
        </p:spPr>
      </p:pic>
      <p:pic>
        <p:nvPicPr>
          <p:cNvPr id="34" name="Picture Placeholder 12">
            <a:extLst>
              <a:ext uri="{FF2B5EF4-FFF2-40B4-BE49-F238E27FC236}">
                <a16:creationId xmlns:a16="http://schemas.microsoft.com/office/drawing/2014/main" id="{8284B5D6-5AE8-0818-FED0-1435F7C87465}"/>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7580" r="7580"/>
          <a:stretch/>
        </p:blipFill>
        <p:spPr>
          <a:xfrm>
            <a:off x="9092502" y="3903014"/>
            <a:ext cx="1779272" cy="1764016"/>
          </a:xfrm>
          <a:prstGeom prst="rect">
            <a:avLst/>
          </a:prstGeom>
        </p:spPr>
      </p:pic>
      <p:sp>
        <p:nvSpPr>
          <p:cNvPr id="35" name="Text Placeholder 39">
            <a:extLst>
              <a:ext uri="{FF2B5EF4-FFF2-40B4-BE49-F238E27FC236}">
                <a16:creationId xmlns:a16="http://schemas.microsoft.com/office/drawing/2014/main" id="{5BD46E87-F620-7F7F-3609-DC1299D637EA}"/>
              </a:ext>
            </a:extLst>
          </p:cNvPr>
          <p:cNvSpPr txBox="1">
            <a:spLocks/>
          </p:cNvSpPr>
          <p:nvPr/>
        </p:nvSpPr>
        <p:spPr>
          <a:xfrm>
            <a:off x="10249830" y="4244543"/>
            <a:ext cx="1718071" cy="1712281"/>
          </a:xfrm>
          <a:prstGeom prst="rect">
            <a:avLst/>
          </a:prstGeom>
        </p:spPr>
        <p:txBody>
          <a:bodyPr/>
          <a:lstStyle>
            <a:lvl1pPr marL="0" indent="0" algn="l" defTabSz="914126" rtl="0" eaLnBrk="1" latinLnBrk="0" hangingPunct="1">
              <a:lnSpc>
                <a:spcPct val="100000"/>
              </a:lnSpc>
              <a:spcBef>
                <a:spcPts val="0"/>
              </a:spcBef>
              <a:spcAft>
                <a:spcPts val="1200"/>
              </a:spcAft>
              <a:buFont typeface="Arial" panose="020B0604020202020204" pitchFamily="34" charset="0"/>
              <a:buNone/>
              <a:defRPr sz="1200" kern="1200">
                <a:solidFill>
                  <a:schemeClr val="tx1"/>
                </a:solidFill>
                <a:latin typeface="+mn-lt"/>
                <a:ea typeface="+mn-ea"/>
                <a:cs typeface="+mn-cs"/>
              </a:defRPr>
            </a:lvl1pPr>
            <a:lvl2pPr marL="131723" indent="-131723" algn="l" defTabSz="914126" rtl="0" eaLnBrk="1" latinLnBrk="0" hangingPunct="1">
              <a:lnSpc>
                <a:spcPct val="100000"/>
              </a:lnSpc>
              <a:spcBef>
                <a:spcPts val="0"/>
              </a:spcBef>
              <a:spcAft>
                <a:spcPts val="1200"/>
              </a:spcAft>
              <a:buClr>
                <a:schemeClr val="accent1"/>
              </a:buClr>
              <a:buFont typeface="Wingdings" panose="05000000000000000000" pitchFamily="2" charset="2"/>
              <a:buChar char="§"/>
              <a:defRPr sz="1200" kern="1200">
                <a:solidFill>
                  <a:schemeClr val="tx1"/>
                </a:solidFill>
                <a:latin typeface="+mn-lt"/>
                <a:ea typeface="+mn-ea"/>
                <a:cs typeface="+mn-cs"/>
              </a:defRPr>
            </a:lvl2pPr>
            <a:lvl3pPr marL="266620" indent="-133310" algn="l" defTabSz="914126" rtl="0" eaLnBrk="1" latinLnBrk="0" hangingPunct="1">
              <a:lnSpc>
                <a:spcPct val="100000"/>
              </a:lnSpc>
              <a:spcBef>
                <a:spcPts val="0"/>
              </a:spcBef>
              <a:spcAft>
                <a:spcPts val="1200"/>
              </a:spcAft>
              <a:buClr>
                <a:schemeClr val="accent1"/>
              </a:buClr>
              <a:buFont typeface="Wingdings" panose="05000000000000000000" pitchFamily="2" charset="2"/>
              <a:buChar char="§"/>
              <a:defRPr sz="1100" kern="1200">
                <a:solidFill>
                  <a:schemeClr val="tx1"/>
                </a:solidFill>
                <a:latin typeface="+mn-lt"/>
                <a:ea typeface="+mn-ea"/>
                <a:cs typeface="+mn-cs"/>
              </a:defRPr>
            </a:lvl3pPr>
            <a:lvl4pPr marL="449128" indent="-138072" algn="l" defTabSz="914126" rtl="0" eaLnBrk="1" latinLnBrk="0" hangingPunct="1">
              <a:lnSpc>
                <a:spcPct val="100000"/>
              </a:lnSpc>
              <a:spcBef>
                <a:spcPts val="0"/>
              </a:spcBef>
              <a:spcAft>
                <a:spcPts val="1200"/>
              </a:spcAft>
              <a:buClr>
                <a:schemeClr val="accent1"/>
              </a:buClr>
              <a:buFont typeface="Wingdings" panose="05000000000000000000" pitchFamily="2" charset="2"/>
              <a:buChar char="§"/>
              <a:defRPr sz="1050" kern="1200">
                <a:solidFill>
                  <a:schemeClr val="tx1"/>
                </a:solidFill>
                <a:latin typeface="+mn-lt"/>
                <a:ea typeface="+mn-ea"/>
                <a:cs typeface="+mn-cs"/>
              </a:defRPr>
            </a:lvl4pPr>
            <a:lvl5pPr marL="0" indent="0" algn="l" defTabSz="914126" rtl="0" eaLnBrk="1" latinLnBrk="0" hangingPunct="1">
              <a:lnSpc>
                <a:spcPct val="100000"/>
              </a:lnSpc>
              <a:spcBef>
                <a:spcPts val="0"/>
              </a:spcBef>
              <a:spcAft>
                <a:spcPts val="1200"/>
              </a:spcAft>
              <a:buClr>
                <a:schemeClr val="accent1"/>
              </a:buClr>
              <a:buFont typeface="Wingdings" panose="05000000000000000000" pitchFamily="2" charset="2"/>
              <a:buNone/>
              <a:defRPr sz="1200" kern="1200" cap="all" spc="200" baseline="0">
                <a:solidFill>
                  <a:schemeClr val="tx1"/>
                </a:solidFill>
                <a:latin typeface="+mj-lt"/>
                <a:ea typeface="+mn-ea"/>
                <a:cs typeface="+mn-cs"/>
              </a:defRPr>
            </a:lvl5pPr>
            <a:lvl6pPr marL="2513846"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r>
              <a:rPr lang="en-GB"/>
              <a:t> </a:t>
            </a:r>
            <a:endParaRPr lang="en-GB" dirty="0"/>
          </a:p>
        </p:txBody>
      </p:sp>
    </p:spTree>
    <p:custDataLst>
      <p:tags r:id="rId1"/>
    </p:custDataLst>
    <p:extLst>
      <p:ext uri="{BB962C8B-B14F-4D97-AF65-F5344CB8AC3E}">
        <p14:creationId xmlns:p14="http://schemas.microsoft.com/office/powerpoint/2010/main" val="942841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6A0A74-18FE-74B4-F068-E17EBAC5F481}"/>
            </a:ext>
          </a:extLst>
        </p:cNvPr>
        <p:cNvGrpSpPr/>
        <p:nvPr/>
      </p:nvGrpSpPr>
      <p:grpSpPr>
        <a:xfrm>
          <a:off x="0" y="0"/>
          <a:ext cx="0" cy="0"/>
          <a:chOff x="0" y="0"/>
          <a:chExt cx="0" cy="0"/>
        </a:xfrm>
      </p:grpSpPr>
      <p:sp>
        <p:nvSpPr>
          <p:cNvPr id="29" name="Text Placeholder 43">
            <a:extLst>
              <a:ext uri="{FF2B5EF4-FFF2-40B4-BE49-F238E27FC236}">
                <a16:creationId xmlns:a16="http://schemas.microsoft.com/office/drawing/2014/main" id="{C8A3F678-7C0D-7976-0D6E-860C759CB87A}"/>
              </a:ext>
            </a:extLst>
          </p:cNvPr>
          <p:cNvSpPr txBox="1">
            <a:spLocks/>
          </p:cNvSpPr>
          <p:nvPr/>
        </p:nvSpPr>
        <p:spPr>
          <a:xfrm>
            <a:off x="227689" y="84875"/>
            <a:ext cx="10561451" cy="1409206"/>
          </a:xfrm>
          <a:prstGeom prst="rect">
            <a:avLst/>
          </a:prstGeom>
          <a:blipFill dpi="0" rotWithShape="1">
            <a:blip r:embed="rId3"/>
            <a:srcRect/>
            <a:tile tx="0" ty="0" sx="70000" sy="70000" flip="none" algn="tl"/>
          </a:blipFill>
        </p:spPr>
        <p:txBody>
          <a:bodyPr vert="horz" wrap="square" lIns="91440" tIns="45720" rIns="91440" bIns="45720" rtlCol="0">
            <a:noAutofit/>
          </a:bodyPr>
          <a:lstStyle>
            <a:lvl1pPr marL="0" indent="0" algn="l" defTabSz="914400" rtl="0" eaLnBrk="1" latinLnBrk="0" hangingPunct="1">
              <a:lnSpc>
                <a:spcPct val="100000"/>
              </a:lnSpc>
              <a:spcBef>
                <a:spcPts val="0"/>
              </a:spcBef>
              <a:spcAft>
                <a:spcPts val="1200"/>
              </a:spcAft>
              <a:buFont typeface="Arial" panose="020B0604020202020204" pitchFamily="34" charset="0"/>
              <a:buNone/>
              <a:defRPr sz="1200" kern="1200">
                <a:solidFill>
                  <a:schemeClr val="tx1"/>
                </a:solidFill>
                <a:latin typeface="+mn-lt"/>
                <a:ea typeface="+mn-ea"/>
                <a:cs typeface="+mn-cs"/>
              </a:defRPr>
            </a:lvl1pPr>
            <a:lvl2pPr marL="131763" indent="-131763" algn="l" defTabSz="914400" rtl="0" eaLnBrk="1" latinLnBrk="0" hangingPunct="1">
              <a:lnSpc>
                <a:spcPct val="100000"/>
              </a:lnSpc>
              <a:spcBef>
                <a:spcPts val="0"/>
              </a:spcBef>
              <a:spcAft>
                <a:spcPts val="1200"/>
              </a:spcAft>
              <a:buClr>
                <a:schemeClr val="accent1"/>
              </a:buClr>
              <a:buFont typeface="Wingdings" panose="05000000000000000000" pitchFamily="2" charset="2"/>
              <a:buChar char="§"/>
              <a:defRPr sz="1200" kern="1200">
                <a:solidFill>
                  <a:schemeClr val="tx1"/>
                </a:solidFill>
                <a:latin typeface="+mn-lt"/>
                <a:ea typeface="+mn-ea"/>
                <a:cs typeface="+mn-cs"/>
              </a:defRPr>
            </a:lvl2pPr>
            <a:lvl3pPr marL="266700" indent="-133350" algn="l" defTabSz="914400" rtl="0" eaLnBrk="1" latinLnBrk="0" hangingPunct="1">
              <a:lnSpc>
                <a:spcPct val="100000"/>
              </a:lnSpc>
              <a:spcBef>
                <a:spcPts val="0"/>
              </a:spcBef>
              <a:spcAft>
                <a:spcPts val="1200"/>
              </a:spcAft>
              <a:buClr>
                <a:schemeClr val="accent1"/>
              </a:buClr>
              <a:buFont typeface="Wingdings" panose="05000000000000000000" pitchFamily="2" charset="2"/>
              <a:buChar char="§"/>
              <a:defRPr sz="1100" kern="1200">
                <a:solidFill>
                  <a:schemeClr val="tx1"/>
                </a:solidFill>
                <a:latin typeface="+mn-lt"/>
                <a:ea typeface="+mn-ea"/>
                <a:cs typeface="+mn-cs"/>
              </a:defRPr>
            </a:lvl3pPr>
            <a:lvl4pPr marL="449263" indent="-138113" algn="l" defTabSz="914400" rtl="0" eaLnBrk="1" latinLnBrk="0" hangingPunct="1">
              <a:lnSpc>
                <a:spcPct val="100000"/>
              </a:lnSpc>
              <a:spcBef>
                <a:spcPts val="0"/>
              </a:spcBef>
              <a:spcAft>
                <a:spcPts val="1200"/>
              </a:spcAft>
              <a:buClr>
                <a:schemeClr val="accent1"/>
              </a:buClr>
              <a:buFont typeface="Wingdings" panose="05000000000000000000" pitchFamily="2" charset="2"/>
              <a:buChar char="§"/>
              <a:defRPr sz="1050" kern="1200">
                <a:solidFill>
                  <a:schemeClr val="tx1"/>
                </a:solidFill>
                <a:latin typeface="+mn-lt"/>
                <a:ea typeface="+mn-ea"/>
                <a:cs typeface="+mn-cs"/>
              </a:defRPr>
            </a:lvl4pPr>
            <a:lvl5pPr marL="0" indent="0" algn="l" defTabSz="914400" rtl="0" eaLnBrk="1" latinLnBrk="0" hangingPunct="1">
              <a:lnSpc>
                <a:spcPct val="100000"/>
              </a:lnSpc>
              <a:spcBef>
                <a:spcPts val="0"/>
              </a:spcBef>
              <a:spcAft>
                <a:spcPts val="1200"/>
              </a:spcAft>
              <a:buClr>
                <a:schemeClr val="accent1"/>
              </a:buClr>
              <a:buFont typeface="Wingdings" panose="05000000000000000000" pitchFamily="2" charset="2"/>
              <a:buNone/>
              <a:defRPr sz="1200" kern="1200" cap="all" spc="200" baseline="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t> </a:t>
            </a:r>
          </a:p>
        </p:txBody>
      </p:sp>
      <p:graphicFrame>
        <p:nvGraphicFramePr>
          <p:cNvPr id="4" name="Diagram 3">
            <a:extLst>
              <a:ext uri="{FF2B5EF4-FFF2-40B4-BE49-F238E27FC236}">
                <a16:creationId xmlns:a16="http://schemas.microsoft.com/office/drawing/2014/main" id="{445CA642-98CE-82F1-3035-9BF63D677374}"/>
              </a:ext>
            </a:extLst>
          </p:cNvPr>
          <p:cNvGraphicFramePr/>
          <p:nvPr>
            <p:extLst>
              <p:ext uri="{D42A27DB-BD31-4B8C-83A1-F6EECF244321}">
                <p14:modId xmlns:p14="http://schemas.microsoft.com/office/powerpoint/2010/main" val="2782880237"/>
              </p:ext>
            </p:extLst>
          </p:nvPr>
        </p:nvGraphicFramePr>
        <p:xfrm>
          <a:off x="227689" y="2837758"/>
          <a:ext cx="11877086" cy="492037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1037" name="Picture 1036" descr="A blue text on a white background&#10;&#10;AI-generated content may be incorrect.">
            <a:extLst>
              <a:ext uri="{FF2B5EF4-FFF2-40B4-BE49-F238E27FC236}">
                <a16:creationId xmlns:a16="http://schemas.microsoft.com/office/drawing/2014/main" id="{F6293F77-6DFB-1D04-ABC9-8220C051D451}"/>
              </a:ext>
            </a:extLst>
          </p:cNvPr>
          <p:cNvPicPr>
            <a:picLocks noChangeAspect="1"/>
          </p:cNvPicPr>
          <p:nvPr/>
        </p:nvPicPr>
        <p:blipFill>
          <a:blip r:embed="rId9"/>
          <a:stretch>
            <a:fillRect/>
          </a:stretch>
        </p:blipFill>
        <p:spPr>
          <a:xfrm>
            <a:off x="742578" y="4015715"/>
            <a:ext cx="974643" cy="344593"/>
          </a:xfrm>
          <a:prstGeom prst="rect">
            <a:avLst/>
          </a:prstGeom>
        </p:spPr>
      </p:pic>
      <p:pic>
        <p:nvPicPr>
          <p:cNvPr id="1038" name="Picture 1037" descr="A blue and green logo&#10;&#10;AI-generated content may be incorrect.">
            <a:extLst>
              <a:ext uri="{FF2B5EF4-FFF2-40B4-BE49-F238E27FC236}">
                <a16:creationId xmlns:a16="http://schemas.microsoft.com/office/drawing/2014/main" id="{75FC1989-8657-82FC-89BA-B9F36D7C0764}"/>
              </a:ext>
            </a:extLst>
          </p:cNvPr>
          <p:cNvPicPr>
            <a:picLocks noChangeAspect="1"/>
          </p:cNvPicPr>
          <p:nvPr/>
        </p:nvPicPr>
        <p:blipFill>
          <a:blip r:embed="rId10"/>
          <a:stretch>
            <a:fillRect/>
          </a:stretch>
        </p:blipFill>
        <p:spPr>
          <a:xfrm>
            <a:off x="649555" y="3448742"/>
            <a:ext cx="1080014" cy="444675"/>
          </a:xfrm>
          <a:prstGeom prst="rect">
            <a:avLst/>
          </a:prstGeom>
        </p:spPr>
      </p:pic>
      <p:pic>
        <p:nvPicPr>
          <p:cNvPr id="1039" name="Picture 1038" descr="A black text on a white background&#10;&#10;AI-generated content may be incorrect.">
            <a:extLst>
              <a:ext uri="{FF2B5EF4-FFF2-40B4-BE49-F238E27FC236}">
                <a16:creationId xmlns:a16="http://schemas.microsoft.com/office/drawing/2014/main" id="{B1F249B3-6C02-1030-7EA5-215A8FE38BFC}"/>
              </a:ext>
            </a:extLst>
          </p:cNvPr>
          <p:cNvPicPr>
            <a:picLocks noChangeAspect="1"/>
          </p:cNvPicPr>
          <p:nvPr/>
        </p:nvPicPr>
        <p:blipFill>
          <a:blip r:embed="rId11"/>
          <a:stretch>
            <a:fillRect/>
          </a:stretch>
        </p:blipFill>
        <p:spPr>
          <a:xfrm>
            <a:off x="742578" y="2138554"/>
            <a:ext cx="1004499" cy="371255"/>
          </a:xfrm>
          <a:prstGeom prst="rect">
            <a:avLst/>
          </a:prstGeom>
        </p:spPr>
      </p:pic>
      <p:pic>
        <p:nvPicPr>
          <p:cNvPr id="1040" name="Picture 1039" descr="A logo for a company&#10;&#10;AI-generated content may be incorrect.">
            <a:extLst>
              <a:ext uri="{FF2B5EF4-FFF2-40B4-BE49-F238E27FC236}">
                <a16:creationId xmlns:a16="http://schemas.microsoft.com/office/drawing/2014/main" id="{5AC1D5EE-04F1-DA95-9D40-9812D6A64B42}"/>
              </a:ext>
            </a:extLst>
          </p:cNvPr>
          <p:cNvPicPr>
            <a:picLocks noChangeAspect="1"/>
          </p:cNvPicPr>
          <p:nvPr/>
        </p:nvPicPr>
        <p:blipFill>
          <a:blip r:embed="rId12"/>
          <a:stretch>
            <a:fillRect/>
          </a:stretch>
        </p:blipFill>
        <p:spPr>
          <a:xfrm>
            <a:off x="785245" y="2604702"/>
            <a:ext cx="889310" cy="546691"/>
          </a:xfrm>
          <a:prstGeom prst="rect">
            <a:avLst/>
          </a:prstGeom>
        </p:spPr>
      </p:pic>
      <p:pic>
        <p:nvPicPr>
          <p:cNvPr id="1026" name="Picture 2">
            <a:extLst>
              <a:ext uri="{FF2B5EF4-FFF2-40B4-BE49-F238E27FC236}">
                <a16:creationId xmlns:a16="http://schemas.microsoft.com/office/drawing/2014/main" id="{61213D92-FBBF-47A0-B9C1-7F212310E60D}"/>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571800" y="4741570"/>
            <a:ext cx="1235524" cy="45824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1FC47BE6-10D6-9414-164C-3EEC4B4FC67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71800" y="5302414"/>
            <a:ext cx="1235524" cy="37716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Rounded Corners 2">
            <a:extLst>
              <a:ext uri="{FF2B5EF4-FFF2-40B4-BE49-F238E27FC236}">
                <a16:creationId xmlns:a16="http://schemas.microsoft.com/office/drawing/2014/main" id="{3EAC1A17-21A3-6F69-A004-EDDB7B41430E}"/>
              </a:ext>
            </a:extLst>
          </p:cNvPr>
          <p:cNvSpPr/>
          <p:nvPr/>
        </p:nvSpPr>
        <p:spPr>
          <a:xfrm>
            <a:off x="591278" y="1971768"/>
            <a:ext cx="1277244" cy="2631442"/>
          </a:xfrm>
          <a:prstGeom prst="roundRect">
            <a:avLst/>
          </a:prstGeom>
          <a:noFill/>
          <a:ln w="9525" cap="flat" cmpd="sng" algn="ctr">
            <a:solidFill>
              <a:schemeClr val="bg1">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a:latin typeface="Gotham "/>
            </a:endParaRPr>
          </a:p>
        </p:txBody>
      </p:sp>
      <p:pic>
        <p:nvPicPr>
          <p:cNvPr id="6" name="Graphic 5" descr="Ribbon with solid fill">
            <a:extLst>
              <a:ext uri="{FF2B5EF4-FFF2-40B4-BE49-F238E27FC236}">
                <a16:creationId xmlns:a16="http://schemas.microsoft.com/office/drawing/2014/main" id="{EC3D669E-7212-EFCA-0AAC-E7FFC320D79E}"/>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23392" y="2127479"/>
            <a:ext cx="395834" cy="395834"/>
          </a:xfrm>
          <a:prstGeom prst="rect">
            <a:avLst/>
          </a:prstGeom>
        </p:spPr>
      </p:pic>
      <p:pic>
        <p:nvPicPr>
          <p:cNvPr id="8" name="Picture 7" descr="A black and orange logo&#10;&#10;AI-generated content may be incorrect.">
            <a:extLst>
              <a:ext uri="{FF2B5EF4-FFF2-40B4-BE49-F238E27FC236}">
                <a16:creationId xmlns:a16="http://schemas.microsoft.com/office/drawing/2014/main" id="{DC9525E7-B97C-7483-1FDC-8D69DE135F79}"/>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2625152" y="3008243"/>
            <a:ext cx="1084125" cy="605473"/>
          </a:xfrm>
          <a:prstGeom prst="rect">
            <a:avLst/>
          </a:prstGeom>
        </p:spPr>
      </p:pic>
      <p:pic>
        <p:nvPicPr>
          <p:cNvPr id="9" name="Picture 8" descr="A blue and green logo&#10;&#10;AI-generated content may be incorrect.">
            <a:extLst>
              <a:ext uri="{FF2B5EF4-FFF2-40B4-BE49-F238E27FC236}">
                <a16:creationId xmlns:a16="http://schemas.microsoft.com/office/drawing/2014/main" id="{3039AA2D-7C47-D5FC-AEC8-2A7E601C1089}"/>
              </a:ext>
            </a:extLst>
          </p:cNvPr>
          <p:cNvPicPr>
            <a:picLocks noChangeAspect="1"/>
          </p:cNvPicPr>
          <p:nvPr/>
        </p:nvPicPr>
        <p:blipFill>
          <a:blip r:embed="rId10"/>
          <a:stretch>
            <a:fillRect/>
          </a:stretch>
        </p:blipFill>
        <p:spPr>
          <a:xfrm>
            <a:off x="5575961" y="2051908"/>
            <a:ext cx="1036901" cy="426924"/>
          </a:xfrm>
          <a:prstGeom prst="rect">
            <a:avLst/>
          </a:prstGeom>
        </p:spPr>
      </p:pic>
      <p:pic>
        <p:nvPicPr>
          <p:cNvPr id="10" name="Picture 9" descr="A logo for a company&#10;&#10;AI-generated content may be incorrect.">
            <a:extLst>
              <a:ext uri="{FF2B5EF4-FFF2-40B4-BE49-F238E27FC236}">
                <a16:creationId xmlns:a16="http://schemas.microsoft.com/office/drawing/2014/main" id="{F5EEF330-351F-9E4A-DCB9-22EB5CC30D66}"/>
              </a:ext>
            </a:extLst>
          </p:cNvPr>
          <p:cNvPicPr>
            <a:picLocks noChangeAspect="1"/>
          </p:cNvPicPr>
          <p:nvPr/>
        </p:nvPicPr>
        <p:blipFill>
          <a:blip r:embed="rId12"/>
          <a:stretch>
            <a:fillRect/>
          </a:stretch>
        </p:blipFill>
        <p:spPr>
          <a:xfrm>
            <a:off x="5676761" y="2497962"/>
            <a:ext cx="835302" cy="513490"/>
          </a:xfrm>
          <a:prstGeom prst="rect">
            <a:avLst/>
          </a:prstGeom>
        </p:spPr>
      </p:pic>
      <p:pic>
        <p:nvPicPr>
          <p:cNvPr id="14" name="Picture 13" descr="A logo for a company&#10;&#10;AI-generated content may be incorrect.">
            <a:extLst>
              <a:ext uri="{FF2B5EF4-FFF2-40B4-BE49-F238E27FC236}">
                <a16:creationId xmlns:a16="http://schemas.microsoft.com/office/drawing/2014/main" id="{9A58066D-FFC9-317F-ACCE-DC1CF8A6A2B9}"/>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5742256" y="3191180"/>
            <a:ext cx="609123" cy="609123"/>
          </a:xfrm>
          <a:prstGeom prst="rect">
            <a:avLst/>
          </a:prstGeom>
        </p:spPr>
      </p:pic>
      <p:sp>
        <p:nvSpPr>
          <p:cNvPr id="15" name="Rectangle: Rounded Corners 14">
            <a:extLst>
              <a:ext uri="{FF2B5EF4-FFF2-40B4-BE49-F238E27FC236}">
                <a16:creationId xmlns:a16="http://schemas.microsoft.com/office/drawing/2014/main" id="{07903911-1B48-202F-5275-AF4DA78B8F3E}"/>
              </a:ext>
            </a:extLst>
          </p:cNvPr>
          <p:cNvSpPr/>
          <p:nvPr/>
        </p:nvSpPr>
        <p:spPr>
          <a:xfrm>
            <a:off x="5488209" y="1921287"/>
            <a:ext cx="1212403" cy="1226821"/>
          </a:xfrm>
          <a:prstGeom prst="roundRect">
            <a:avLst/>
          </a:prstGeom>
          <a:noFill/>
          <a:ln w="38100"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latin typeface="Gotham "/>
            </a:endParaRPr>
          </a:p>
        </p:txBody>
      </p:sp>
      <p:sp>
        <p:nvSpPr>
          <p:cNvPr id="16" name="Rectangle: Rounded Corners 15">
            <a:extLst>
              <a:ext uri="{FF2B5EF4-FFF2-40B4-BE49-F238E27FC236}">
                <a16:creationId xmlns:a16="http://schemas.microsoft.com/office/drawing/2014/main" id="{6ECE8C9A-DCAE-3247-1FD9-B5D23DDD405F}"/>
              </a:ext>
            </a:extLst>
          </p:cNvPr>
          <p:cNvSpPr/>
          <p:nvPr/>
        </p:nvSpPr>
        <p:spPr>
          <a:xfrm>
            <a:off x="8263695" y="1522154"/>
            <a:ext cx="1468965" cy="1151629"/>
          </a:xfrm>
          <a:prstGeom prst="roundRect">
            <a:avLst/>
          </a:prstGeom>
          <a:solidFill>
            <a:schemeClr val="accent1">
              <a:lumMod val="40000"/>
              <a:lumOff val="60000"/>
            </a:schemeClr>
          </a:solidFill>
          <a:ln>
            <a:headEnd type="none" w="med" len="med"/>
            <a:tailEnd type="none" w="med" len="med"/>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900" b="1" u="sng" dirty="0">
                <a:solidFill>
                  <a:schemeClr val="tx2"/>
                </a:solidFill>
                <a:latin typeface="Gotham Book (Body)"/>
              </a:rPr>
              <a:t>Kingdee </a:t>
            </a:r>
          </a:p>
          <a:p>
            <a:pPr algn="ctr"/>
            <a:r>
              <a:rPr lang="en-US" sz="900" dirty="0">
                <a:solidFill>
                  <a:schemeClr val="tx2"/>
                </a:solidFill>
                <a:latin typeface="Gotham Book (Body)"/>
              </a:rPr>
              <a:t>TCO 5 year: </a:t>
            </a:r>
            <a:r>
              <a:rPr lang="en-US" sz="900" b="1" dirty="0">
                <a:solidFill>
                  <a:schemeClr val="tx2"/>
                </a:solidFill>
                <a:latin typeface="Gotham Book (Body)"/>
              </a:rPr>
              <a:t>9.3M</a:t>
            </a:r>
          </a:p>
          <a:p>
            <a:pPr algn="ctr"/>
            <a:r>
              <a:rPr lang="en-US" sz="900" dirty="0">
                <a:solidFill>
                  <a:schemeClr val="tx2"/>
                </a:solidFill>
                <a:latin typeface="Gotham Book (Body)"/>
              </a:rPr>
              <a:t>OPEX per year: </a:t>
            </a:r>
            <a:r>
              <a:rPr lang="en-US" sz="900" b="1" dirty="0">
                <a:solidFill>
                  <a:schemeClr val="tx2"/>
                </a:solidFill>
                <a:latin typeface="Gotham Book (Body)"/>
              </a:rPr>
              <a:t>1M</a:t>
            </a:r>
            <a:r>
              <a:rPr lang="en-US" sz="900" dirty="0">
                <a:solidFill>
                  <a:schemeClr val="tx2"/>
                </a:solidFill>
                <a:latin typeface="Gotham Book (Body)"/>
              </a:rPr>
              <a:t> </a:t>
            </a:r>
          </a:p>
          <a:p>
            <a:pPr algn="ctr"/>
            <a:r>
              <a:rPr lang="en-US" sz="900" dirty="0">
                <a:solidFill>
                  <a:schemeClr val="tx2"/>
                </a:solidFill>
                <a:latin typeface="Gotham Book (Body)"/>
              </a:rPr>
              <a:t>First Year OPEX + CAPEX:  </a:t>
            </a:r>
            <a:r>
              <a:rPr lang="en-US" sz="900" b="1" dirty="0">
                <a:solidFill>
                  <a:schemeClr val="tx2"/>
                </a:solidFill>
                <a:latin typeface="Gotham Book (Body)"/>
              </a:rPr>
              <a:t>5.5M</a:t>
            </a:r>
          </a:p>
        </p:txBody>
      </p:sp>
      <p:sp>
        <p:nvSpPr>
          <p:cNvPr id="17" name="Rectangle: Rounded Corners 16">
            <a:extLst>
              <a:ext uri="{FF2B5EF4-FFF2-40B4-BE49-F238E27FC236}">
                <a16:creationId xmlns:a16="http://schemas.microsoft.com/office/drawing/2014/main" id="{9B6A87F8-C8FD-F662-23E2-421B578ED7BF}"/>
              </a:ext>
            </a:extLst>
          </p:cNvPr>
          <p:cNvSpPr/>
          <p:nvPr/>
        </p:nvSpPr>
        <p:spPr>
          <a:xfrm>
            <a:off x="8262599" y="2709356"/>
            <a:ext cx="1514727" cy="1088195"/>
          </a:xfrm>
          <a:prstGeom prst="roundRect">
            <a:avLst/>
          </a:prstGeom>
          <a:solidFill>
            <a:schemeClr val="accent1">
              <a:lumMod val="40000"/>
              <a:lumOff val="60000"/>
            </a:schemeClr>
          </a:solidFill>
          <a:ln>
            <a:headEnd type="none" w="med" len="med"/>
            <a:tailEnd type="none" w="med" len="med"/>
          </a:ln>
        </p:spPr>
        <p:style>
          <a:lnRef idx="2">
            <a:schemeClr val="accent2">
              <a:shade val="15000"/>
            </a:schemeClr>
          </a:lnRef>
          <a:fillRef idx="1">
            <a:schemeClr val="accent2"/>
          </a:fillRef>
          <a:effectRef idx="0">
            <a:schemeClr val="accent2"/>
          </a:effectRef>
          <a:fontRef idx="minor">
            <a:schemeClr val="lt1"/>
          </a:fontRef>
        </p:style>
        <p:txBody>
          <a:bodyPr lIns="91440" tIns="45720" rIns="91440" bIns="45720" rtlCol="0" anchor="ctr"/>
          <a:lstStyle/>
          <a:p>
            <a:pPr algn="ctr"/>
            <a:r>
              <a:rPr lang="en-US" sz="900" b="1" u="sng" dirty="0">
                <a:solidFill>
                  <a:schemeClr val="tx1"/>
                </a:solidFill>
                <a:latin typeface="Gotham Book (Body)"/>
              </a:rPr>
              <a:t>MRI</a:t>
            </a:r>
          </a:p>
          <a:p>
            <a:pPr algn="ctr"/>
            <a:r>
              <a:rPr lang="en-US" sz="900" dirty="0">
                <a:solidFill>
                  <a:schemeClr val="tx1"/>
                </a:solidFill>
                <a:latin typeface="Gotham Book (Body)"/>
              </a:rPr>
              <a:t>TCO 5 year: 21M</a:t>
            </a:r>
          </a:p>
          <a:p>
            <a:pPr algn="ctr"/>
            <a:r>
              <a:rPr lang="en-US" sz="900" dirty="0">
                <a:solidFill>
                  <a:schemeClr val="tx1"/>
                </a:solidFill>
                <a:latin typeface="Gotham Book (Body)"/>
              </a:rPr>
              <a:t>OPEX per year: 1.8M</a:t>
            </a:r>
          </a:p>
          <a:p>
            <a:pPr algn="ctr"/>
            <a:r>
              <a:rPr lang="en-US" sz="900" dirty="0">
                <a:solidFill>
                  <a:schemeClr val="tx1"/>
                </a:solidFill>
                <a:latin typeface="Gotham Book (Body)"/>
              </a:rPr>
              <a:t>First Year OPEX + CAPEX: 13.8M</a:t>
            </a:r>
          </a:p>
        </p:txBody>
      </p:sp>
      <p:sp>
        <p:nvSpPr>
          <p:cNvPr id="19" name="Rectangle: Rounded Corners 18">
            <a:extLst>
              <a:ext uri="{FF2B5EF4-FFF2-40B4-BE49-F238E27FC236}">
                <a16:creationId xmlns:a16="http://schemas.microsoft.com/office/drawing/2014/main" id="{C1D71135-6544-4C9C-2485-9B44A02174EF}"/>
              </a:ext>
            </a:extLst>
          </p:cNvPr>
          <p:cNvSpPr/>
          <p:nvPr/>
        </p:nvSpPr>
        <p:spPr>
          <a:xfrm>
            <a:off x="299166" y="365015"/>
            <a:ext cx="10662699" cy="1173320"/>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numCol="2" rtlCol="0" anchor="ctr"/>
          <a:lstStyle/>
          <a:p>
            <a:pPr marL="342900" indent="-342900">
              <a:lnSpc>
                <a:spcPct val="150000"/>
              </a:lnSpc>
              <a:buAutoNum type="arabicPeriod"/>
            </a:pPr>
            <a:r>
              <a:rPr lang="en-US" sz="1600" dirty="0">
                <a:solidFill>
                  <a:schemeClr val="tx1"/>
                </a:solidFill>
                <a:latin typeface="Gotham Light" pitchFamily="50" charset="0"/>
              </a:rPr>
              <a:t>Enhance business resilience</a:t>
            </a:r>
          </a:p>
          <a:p>
            <a:pPr marL="342900" indent="-342900">
              <a:lnSpc>
                <a:spcPct val="150000"/>
              </a:lnSpc>
              <a:buAutoNum type="arabicPeriod"/>
            </a:pPr>
            <a:r>
              <a:rPr lang="en-US" sz="1600" dirty="0">
                <a:solidFill>
                  <a:schemeClr val="tx1"/>
                </a:solidFill>
                <a:latin typeface="Gotham Light" pitchFamily="50" charset="0"/>
              </a:rPr>
              <a:t>Optimize operational efficiency </a:t>
            </a:r>
          </a:p>
          <a:p>
            <a:pPr marL="342900" indent="-342900">
              <a:lnSpc>
                <a:spcPct val="150000"/>
              </a:lnSpc>
              <a:buAutoNum type="arabicPeriod"/>
            </a:pPr>
            <a:r>
              <a:rPr lang="en-US" sz="1600" dirty="0">
                <a:solidFill>
                  <a:schemeClr val="tx1"/>
                </a:solidFill>
                <a:latin typeface="Gotham Light" pitchFamily="50" charset="0"/>
              </a:rPr>
              <a:t>Improve competitive edge in the market </a:t>
            </a:r>
          </a:p>
          <a:p>
            <a:pPr marL="342900" indent="-342900">
              <a:lnSpc>
                <a:spcPct val="150000"/>
              </a:lnSpc>
              <a:buAutoNum type="arabicPeriod"/>
            </a:pPr>
            <a:r>
              <a:rPr lang="en-US" sz="1600" dirty="0">
                <a:solidFill>
                  <a:schemeClr val="tx1"/>
                </a:solidFill>
                <a:latin typeface="Gotham Light" pitchFamily="50" charset="0"/>
              </a:rPr>
              <a:t>Integrating technologies to support ESG</a:t>
            </a:r>
          </a:p>
        </p:txBody>
      </p:sp>
      <p:sp>
        <p:nvSpPr>
          <p:cNvPr id="21" name="Rectangle: Rounded Corners 20">
            <a:extLst>
              <a:ext uri="{FF2B5EF4-FFF2-40B4-BE49-F238E27FC236}">
                <a16:creationId xmlns:a16="http://schemas.microsoft.com/office/drawing/2014/main" id="{E2BAFB82-C349-9BFA-5D5F-500E7750BEFC}"/>
              </a:ext>
            </a:extLst>
          </p:cNvPr>
          <p:cNvSpPr/>
          <p:nvPr/>
        </p:nvSpPr>
        <p:spPr>
          <a:xfrm>
            <a:off x="10297321" y="1572951"/>
            <a:ext cx="1359642" cy="1467867"/>
          </a:xfrm>
          <a:prstGeom prst="roundRect">
            <a:avLst/>
          </a:prstGeom>
          <a:noFill/>
          <a:ln w="9525" cap="flat" cmpd="sng" algn="ctr">
            <a:solidFill>
              <a:schemeClr val="accent5">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r>
              <a:rPr lang="en-US" sz="1200" dirty="0">
                <a:solidFill>
                  <a:schemeClr val="tx1"/>
                </a:solidFill>
                <a:latin typeface="Gotham "/>
              </a:rPr>
              <a:t>Solution Design</a:t>
            </a:r>
          </a:p>
          <a:p>
            <a:pPr algn="ctr"/>
            <a:r>
              <a:rPr lang="en-US" sz="1200" dirty="0">
                <a:solidFill>
                  <a:schemeClr val="tx1"/>
                </a:solidFill>
                <a:latin typeface="Gotham "/>
              </a:rPr>
              <a:t>Configuration </a:t>
            </a:r>
          </a:p>
          <a:p>
            <a:pPr algn="ctr"/>
            <a:r>
              <a:rPr lang="en-US" sz="1200" dirty="0">
                <a:solidFill>
                  <a:schemeClr val="tx1"/>
                </a:solidFill>
                <a:latin typeface="Gotham "/>
              </a:rPr>
              <a:t>Development</a:t>
            </a:r>
          </a:p>
        </p:txBody>
      </p:sp>
      <p:sp>
        <p:nvSpPr>
          <p:cNvPr id="23" name="Rectangle: Rounded Corners 22">
            <a:extLst>
              <a:ext uri="{FF2B5EF4-FFF2-40B4-BE49-F238E27FC236}">
                <a16:creationId xmlns:a16="http://schemas.microsoft.com/office/drawing/2014/main" id="{3A164941-9DED-F8C3-94D6-758C542B868F}"/>
              </a:ext>
            </a:extLst>
          </p:cNvPr>
          <p:cNvSpPr/>
          <p:nvPr/>
        </p:nvSpPr>
        <p:spPr>
          <a:xfrm>
            <a:off x="10297321" y="5386172"/>
            <a:ext cx="1359642" cy="591233"/>
          </a:xfrm>
          <a:prstGeom prst="roundRect">
            <a:avLst/>
          </a:prstGeom>
          <a:noFill/>
          <a:ln w="9525" cap="flat" cmpd="sng" algn="ctr">
            <a:solidFill>
              <a:schemeClr val="accent5">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r>
              <a:rPr lang="en-US" sz="1200" dirty="0">
                <a:solidFill>
                  <a:schemeClr val="tx1"/>
                </a:solidFill>
                <a:latin typeface="Gotham "/>
              </a:rPr>
              <a:t>SIT &amp; UAT</a:t>
            </a:r>
          </a:p>
        </p:txBody>
      </p:sp>
      <p:sp>
        <p:nvSpPr>
          <p:cNvPr id="24" name="Rectangle: Rounded Corners 23">
            <a:extLst>
              <a:ext uri="{FF2B5EF4-FFF2-40B4-BE49-F238E27FC236}">
                <a16:creationId xmlns:a16="http://schemas.microsoft.com/office/drawing/2014/main" id="{36E6479C-3D1C-C185-72F0-34BFAA8E18A7}"/>
              </a:ext>
            </a:extLst>
          </p:cNvPr>
          <p:cNvSpPr/>
          <p:nvPr/>
        </p:nvSpPr>
        <p:spPr>
          <a:xfrm>
            <a:off x="10297321" y="3173946"/>
            <a:ext cx="1359642" cy="605473"/>
          </a:xfrm>
          <a:prstGeom prst="roundRect">
            <a:avLst/>
          </a:prstGeom>
          <a:noFill/>
          <a:ln w="9525" cap="flat" cmpd="sng" algn="ctr">
            <a:solidFill>
              <a:schemeClr val="accent5">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r>
              <a:rPr lang="en-US" sz="1200" dirty="0">
                <a:solidFill>
                  <a:schemeClr val="tx1"/>
                </a:solidFill>
                <a:latin typeface="Gotham "/>
              </a:rPr>
              <a:t>Customization</a:t>
            </a:r>
          </a:p>
        </p:txBody>
      </p:sp>
      <p:sp>
        <p:nvSpPr>
          <p:cNvPr id="25" name="Rectangle: Rounded Corners 24">
            <a:extLst>
              <a:ext uri="{FF2B5EF4-FFF2-40B4-BE49-F238E27FC236}">
                <a16:creationId xmlns:a16="http://schemas.microsoft.com/office/drawing/2014/main" id="{2E610F02-8D19-1918-E338-876C3B5E4D5F}"/>
              </a:ext>
            </a:extLst>
          </p:cNvPr>
          <p:cNvSpPr/>
          <p:nvPr/>
        </p:nvSpPr>
        <p:spPr>
          <a:xfrm>
            <a:off x="10297322" y="3937450"/>
            <a:ext cx="1359642" cy="591233"/>
          </a:xfrm>
          <a:prstGeom prst="roundRect">
            <a:avLst/>
          </a:prstGeom>
          <a:noFill/>
          <a:ln w="9525" cap="flat" cmpd="sng" algn="ctr">
            <a:solidFill>
              <a:schemeClr val="accent5">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r>
              <a:rPr lang="en-US" sz="1200" dirty="0">
                <a:solidFill>
                  <a:schemeClr val="tx1"/>
                </a:solidFill>
                <a:latin typeface="Gotham "/>
              </a:rPr>
              <a:t>Integration</a:t>
            </a:r>
          </a:p>
        </p:txBody>
      </p:sp>
      <p:sp>
        <p:nvSpPr>
          <p:cNvPr id="28" name="Rectangle: Rounded Corners 27">
            <a:extLst>
              <a:ext uri="{FF2B5EF4-FFF2-40B4-BE49-F238E27FC236}">
                <a16:creationId xmlns:a16="http://schemas.microsoft.com/office/drawing/2014/main" id="{89023E01-D055-5112-CF79-D3DE23C71E29}"/>
              </a:ext>
            </a:extLst>
          </p:cNvPr>
          <p:cNvSpPr/>
          <p:nvPr/>
        </p:nvSpPr>
        <p:spPr>
          <a:xfrm>
            <a:off x="10314940" y="4661811"/>
            <a:ext cx="1342023" cy="609122"/>
          </a:xfrm>
          <a:prstGeom prst="roundRect">
            <a:avLst/>
          </a:prstGeom>
          <a:noFill/>
          <a:ln w="9525" cap="flat" cmpd="sng" algn="ctr">
            <a:solidFill>
              <a:schemeClr val="accent5">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r>
              <a:rPr lang="en-US" sz="1200" dirty="0">
                <a:solidFill>
                  <a:schemeClr val="tx1"/>
                </a:solidFill>
                <a:latin typeface="Gotham "/>
              </a:rPr>
              <a:t>Data Preparation &amp; Migration</a:t>
            </a:r>
          </a:p>
        </p:txBody>
      </p:sp>
      <p:sp>
        <p:nvSpPr>
          <p:cNvPr id="2" name="Rectangle: Rounded Corners 1">
            <a:extLst>
              <a:ext uri="{FF2B5EF4-FFF2-40B4-BE49-F238E27FC236}">
                <a16:creationId xmlns:a16="http://schemas.microsoft.com/office/drawing/2014/main" id="{4A8CF2FD-91D3-970C-09AD-7D0F2F87D33E}"/>
              </a:ext>
            </a:extLst>
          </p:cNvPr>
          <p:cNvSpPr/>
          <p:nvPr/>
        </p:nvSpPr>
        <p:spPr>
          <a:xfrm>
            <a:off x="591279" y="1982920"/>
            <a:ext cx="1277243" cy="1308081"/>
          </a:xfrm>
          <a:prstGeom prst="round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a:latin typeface="Gotham "/>
            </a:endParaRPr>
          </a:p>
        </p:txBody>
      </p:sp>
      <p:sp>
        <p:nvSpPr>
          <p:cNvPr id="12" name="TextBox 11">
            <a:extLst>
              <a:ext uri="{FF2B5EF4-FFF2-40B4-BE49-F238E27FC236}">
                <a16:creationId xmlns:a16="http://schemas.microsoft.com/office/drawing/2014/main" id="{7E19F4EB-F076-7E13-6FC8-182CF549DE4C}"/>
              </a:ext>
            </a:extLst>
          </p:cNvPr>
          <p:cNvSpPr txBox="1"/>
          <p:nvPr/>
        </p:nvSpPr>
        <p:spPr>
          <a:xfrm>
            <a:off x="407979" y="187370"/>
            <a:ext cx="3432368" cy="400110"/>
          </a:xfrm>
          <a:prstGeom prst="rect">
            <a:avLst/>
          </a:prstGeom>
          <a:noFill/>
        </p:spPr>
        <p:txBody>
          <a:bodyPr wrap="square">
            <a:spAutoFit/>
          </a:bodyPr>
          <a:lstStyle/>
          <a:p>
            <a:r>
              <a:rPr kumimoji="0" lang="en-GB" sz="2000" b="1" i="0" u="none" strike="noStrike" kern="1200" cap="none" spc="0" normalizeH="0" baseline="0" noProof="0" dirty="0">
                <a:ln>
                  <a:noFill/>
                </a:ln>
                <a:solidFill>
                  <a:prstClr val="black"/>
                </a:solidFill>
                <a:effectLst/>
                <a:uLnTx/>
                <a:uFillTx/>
                <a:ea typeface="+mj-ea"/>
                <a:cs typeface="+mj-cs"/>
              </a:rPr>
              <a:t>Management Objectives</a:t>
            </a:r>
          </a:p>
        </p:txBody>
      </p:sp>
    </p:spTree>
    <p:extLst>
      <p:ext uri="{BB962C8B-B14F-4D97-AF65-F5344CB8AC3E}">
        <p14:creationId xmlns:p14="http://schemas.microsoft.com/office/powerpoint/2010/main" val="38102087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503A3D7-D109-E4F0-0E41-590952FBFCF9}"/>
              </a:ext>
            </a:extLst>
          </p:cNvPr>
          <p:cNvSpPr>
            <a:spLocks noGrp="1"/>
          </p:cNvSpPr>
          <p:nvPr>
            <p:ph type="body" sz="quarter" idx="13"/>
          </p:nvPr>
        </p:nvSpPr>
        <p:spPr/>
        <p:txBody>
          <a:bodyPr/>
          <a:lstStyle/>
          <a:p>
            <a:r>
              <a:rPr lang="en-GB" dirty="0"/>
              <a:t>Project team</a:t>
            </a:r>
          </a:p>
        </p:txBody>
      </p:sp>
      <p:sp>
        <p:nvSpPr>
          <p:cNvPr id="3" name="Footer Placeholder 2">
            <a:extLst>
              <a:ext uri="{FF2B5EF4-FFF2-40B4-BE49-F238E27FC236}">
                <a16:creationId xmlns:a16="http://schemas.microsoft.com/office/drawing/2014/main" id="{4B16A949-7EA0-296D-0CB1-35BFB50D2A4F}"/>
              </a:ext>
            </a:extLst>
          </p:cNvPr>
          <p:cNvSpPr>
            <a:spLocks noGrp="1"/>
          </p:cNvSpPr>
          <p:nvPr>
            <p:ph type="ftr" sz="quarter" idx="31"/>
          </p:nvPr>
        </p:nvSpPr>
        <p:spPr/>
        <p:txBody>
          <a:bodyPr/>
          <a:lstStyle/>
          <a:p>
            <a:pPr>
              <a:lnSpc>
                <a:spcPct val="120000"/>
              </a:lnSpc>
              <a:spcAft>
                <a:spcPts val="1000"/>
              </a:spcAft>
            </a:pPr>
            <a:r>
              <a:rPr lang="en-GB"/>
              <a:t>Footer</a:t>
            </a:r>
            <a:endParaRPr lang="en-GB" dirty="0"/>
          </a:p>
        </p:txBody>
      </p:sp>
      <p:sp>
        <p:nvSpPr>
          <p:cNvPr id="4" name="Slide Number Placeholder 3">
            <a:extLst>
              <a:ext uri="{FF2B5EF4-FFF2-40B4-BE49-F238E27FC236}">
                <a16:creationId xmlns:a16="http://schemas.microsoft.com/office/drawing/2014/main" id="{3977CFC5-FBF8-04E5-0B2D-9C8EE4A35444}"/>
              </a:ext>
            </a:extLst>
          </p:cNvPr>
          <p:cNvSpPr>
            <a:spLocks noGrp="1"/>
          </p:cNvSpPr>
          <p:nvPr>
            <p:ph type="sldNum" sz="quarter" idx="32"/>
          </p:nvPr>
        </p:nvSpPr>
        <p:spPr/>
        <p:txBody>
          <a:bodyPr/>
          <a:lstStyle/>
          <a:p>
            <a:fld id="{BB07EAE1-021A-493C-B07F-6FE9E5D11BEB}" type="slidenum">
              <a:rPr lang="en-GB" smtClean="0"/>
              <a:pPr/>
              <a:t>3</a:t>
            </a:fld>
            <a:endParaRPr lang="en-GB" dirty="0"/>
          </a:p>
        </p:txBody>
      </p:sp>
      <p:sp>
        <p:nvSpPr>
          <p:cNvPr id="5" name="Title 4">
            <a:extLst>
              <a:ext uri="{FF2B5EF4-FFF2-40B4-BE49-F238E27FC236}">
                <a16:creationId xmlns:a16="http://schemas.microsoft.com/office/drawing/2014/main" id="{1A31125D-B313-824F-F532-3DADC1E3E010}"/>
              </a:ext>
            </a:extLst>
          </p:cNvPr>
          <p:cNvSpPr>
            <a:spLocks noGrp="1"/>
          </p:cNvSpPr>
          <p:nvPr>
            <p:ph type="title"/>
          </p:nvPr>
        </p:nvSpPr>
        <p:spPr/>
        <p:txBody>
          <a:bodyPr/>
          <a:lstStyle/>
          <a:p>
            <a:r>
              <a:rPr lang="en-US" dirty="0"/>
              <a:t>Project Governance Structure</a:t>
            </a:r>
            <a:br>
              <a:rPr lang="en-GB" dirty="0"/>
            </a:br>
            <a:r>
              <a:rPr lang="en-US" dirty="0">
                <a:highlight>
                  <a:srgbClr val="FFDF00"/>
                </a:highlight>
                <a:latin typeface="Gotham Medium" pitchFamily="50" charset="0"/>
              </a:rPr>
              <a:t>Cross-functional team ensuring successful delivery</a:t>
            </a:r>
            <a:endParaRPr lang="en-GB" b="1" dirty="0"/>
          </a:p>
        </p:txBody>
      </p:sp>
      <p:pic>
        <p:nvPicPr>
          <p:cNvPr id="1030" name="Picture 6">
            <a:extLst>
              <a:ext uri="{FF2B5EF4-FFF2-40B4-BE49-F238E27FC236}">
                <a16:creationId xmlns:a16="http://schemas.microsoft.com/office/drawing/2014/main" id="{3DF6971B-B0E1-7F58-B8E3-59CDE6FDA24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93426" y="1530620"/>
            <a:ext cx="9083996" cy="5190855"/>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1098831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C03607-AD75-D9E6-3533-1B035E17A94D}"/>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5CC5515-A59C-7002-B402-20A10338EED3}"/>
              </a:ext>
            </a:extLst>
          </p:cNvPr>
          <p:cNvSpPr>
            <a:spLocks noGrp="1"/>
          </p:cNvSpPr>
          <p:nvPr>
            <p:ph type="sldNum" sz="quarter" idx="12"/>
          </p:nvPr>
        </p:nvSpPr>
        <p:spPr/>
        <p:txBody>
          <a:bodyPr/>
          <a:lstStyle/>
          <a:p>
            <a:fld id="{0BEB781F-86EE-483E-A078-3A16173F7283}" type="slidenum">
              <a:rPr lang="en-US" smtClean="0"/>
              <a:t>30</a:t>
            </a:fld>
            <a:endParaRPr lang="en-US"/>
          </a:p>
        </p:txBody>
      </p:sp>
      <p:sp>
        <p:nvSpPr>
          <p:cNvPr id="7" name="Text Placeholder 62">
            <a:extLst>
              <a:ext uri="{FF2B5EF4-FFF2-40B4-BE49-F238E27FC236}">
                <a16:creationId xmlns:a16="http://schemas.microsoft.com/office/drawing/2014/main" id="{398B1063-EE4D-1504-BA52-86681470DD09}"/>
              </a:ext>
            </a:extLst>
          </p:cNvPr>
          <p:cNvSpPr txBox="1">
            <a:spLocks/>
          </p:cNvSpPr>
          <p:nvPr/>
        </p:nvSpPr>
        <p:spPr>
          <a:xfrm>
            <a:off x="3704617" y="134356"/>
            <a:ext cx="4271552" cy="1009289"/>
          </a:xfrm>
          <a:prstGeom prst="rect">
            <a:avLst/>
          </a:prstGeom>
          <a:solidFill>
            <a:schemeClr val="accent1">
              <a:lumMod val="40000"/>
              <a:lumOff val="60000"/>
            </a:schemeClr>
          </a:solidFill>
        </p:spPr>
        <p:txBody>
          <a:bodyPr vert="horz" wrap="square" lIns="91440" tIns="45720" rIns="91440" bIns="45720" rtlCol="0">
            <a:noAutofit/>
          </a:bodyPr>
          <a:lstStyle>
            <a:lvl1pPr marL="0" indent="0" algn="l" defTabSz="914126" rtl="0" eaLnBrk="1" latinLnBrk="0" hangingPunct="1">
              <a:lnSpc>
                <a:spcPct val="100000"/>
              </a:lnSpc>
              <a:spcBef>
                <a:spcPts val="0"/>
              </a:spcBef>
              <a:spcAft>
                <a:spcPts val="1200"/>
              </a:spcAft>
              <a:buFont typeface="Arial" panose="020B0604020202020204" pitchFamily="34" charset="0"/>
              <a:buNone/>
              <a:defRPr sz="1200" kern="1200">
                <a:solidFill>
                  <a:schemeClr val="tx1"/>
                </a:solidFill>
                <a:latin typeface="+mn-lt"/>
                <a:ea typeface="+mn-ea"/>
                <a:cs typeface="+mn-cs"/>
              </a:defRPr>
            </a:lvl1pPr>
            <a:lvl2pPr marL="131723" indent="-131723" algn="l" defTabSz="914126" rtl="0" eaLnBrk="1" latinLnBrk="0" hangingPunct="1">
              <a:lnSpc>
                <a:spcPct val="100000"/>
              </a:lnSpc>
              <a:spcBef>
                <a:spcPts val="0"/>
              </a:spcBef>
              <a:spcAft>
                <a:spcPts val="1200"/>
              </a:spcAft>
              <a:buClr>
                <a:schemeClr val="accent1"/>
              </a:buClr>
              <a:buFont typeface="Wingdings" panose="05000000000000000000" pitchFamily="2" charset="2"/>
              <a:buChar char="§"/>
              <a:defRPr sz="1200" kern="1200">
                <a:solidFill>
                  <a:schemeClr val="tx1"/>
                </a:solidFill>
                <a:latin typeface="+mn-lt"/>
                <a:ea typeface="+mn-ea"/>
                <a:cs typeface="+mn-cs"/>
              </a:defRPr>
            </a:lvl2pPr>
            <a:lvl3pPr marL="266620" indent="-133310" algn="l" defTabSz="914126" rtl="0" eaLnBrk="1" latinLnBrk="0" hangingPunct="1">
              <a:lnSpc>
                <a:spcPct val="100000"/>
              </a:lnSpc>
              <a:spcBef>
                <a:spcPts val="0"/>
              </a:spcBef>
              <a:spcAft>
                <a:spcPts val="1200"/>
              </a:spcAft>
              <a:buClr>
                <a:schemeClr val="accent1"/>
              </a:buClr>
              <a:buFont typeface="Wingdings" panose="05000000000000000000" pitchFamily="2" charset="2"/>
              <a:buChar char="§"/>
              <a:defRPr sz="1100" kern="1200">
                <a:solidFill>
                  <a:schemeClr val="tx1"/>
                </a:solidFill>
                <a:latin typeface="+mn-lt"/>
                <a:ea typeface="+mn-ea"/>
                <a:cs typeface="+mn-cs"/>
              </a:defRPr>
            </a:lvl3pPr>
            <a:lvl4pPr marL="449128" indent="-138072" algn="l" defTabSz="914126" rtl="0" eaLnBrk="1" latinLnBrk="0" hangingPunct="1">
              <a:lnSpc>
                <a:spcPct val="100000"/>
              </a:lnSpc>
              <a:spcBef>
                <a:spcPts val="0"/>
              </a:spcBef>
              <a:spcAft>
                <a:spcPts val="1200"/>
              </a:spcAft>
              <a:buClr>
                <a:schemeClr val="accent1"/>
              </a:buClr>
              <a:buFont typeface="Wingdings" panose="05000000000000000000" pitchFamily="2" charset="2"/>
              <a:buChar char="§"/>
              <a:defRPr sz="1050" kern="1200">
                <a:solidFill>
                  <a:schemeClr val="tx1"/>
                </a:solidFill>
                <a:latin typeface="+mn-lt"/>
                <a:ea typeface="+mn-ea"/>
                <a:cs typeface="+mn-cs"/>
              </a:defRPr>
            </a:lvl4pPr>
            <a:lvl5pPr marL="0" indent="0" algn="l" defTabSz="914126" rtl="0" eaLnBrk="1" latinLnBrk="0" hangingPunct="1">
              <a:lnSpc>
                <a:spcPct val="100000"/>
              </a:lnSpc>
              <a:spcBef>
                <a:spcPts val="0"/>
              </a:spcBef>
              <a:spcAft>
                <a:spcPts val="1200"/>
              </a:spcAft>
              <a:buClr>
                <a:schemeClr val="accent1"/>
              </a:buClr>
              <a:buFont typeface="Wingdings" panose="05000000000000000000" pitchFamily="2" charset="2"/>
              <a:buNone/>
              <a:defRPr sz="1200" kern="1200" cap="all" spc="200" baseline="0">
                <a:solidFill>
                  <a:schemeClr val="tx1"/>
                </a:solidFill>
                <a:latin typeface="+mj-lt"/>
                <a:ea typeface="+mn-ea"/>
                <a:cs typeface="+mn-cs"/>
              </a:defRPr>
            </a:lvl5pPr>
            <a:lvl6pPr marL="2513846"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pPr algn="ctr"/>
            <a:r>
              <a:rPr lang="en-GB" sz="2000" b="1" dirty="0"/>
              <a:t>Executive Sponsor</a:t>
            </a:r>
          </a:p>
        </p:txBody>
      </p:sp>
      <p:sp>
        <p:nvSpPr>
          <p:cNvPr id="12" name="Text Placeholder 62">
            <a:extLst>
              <a:ext uri="{FF2B5EF4-FFF2-40B4-BE49-F238E27FC236}">
                <a16:creationId xmlns:a16="http://schemas.microsoft.com/office/drawing/2014/main" id="{33F0327D-F9FE-366C-0BE0-1108A499F6EB}"/>
              </a:ext>
            </a:extLst>
          </p:cNvPr>
          <p:cNvSpPr txBox="1">
            <a:spLocks/>
          </p:cNvSpPr>
          <p:nvPr/>
        </p:nvSpPr>
        <p:spPr>
          <a:xfrm>
            <a:off x="196024" y="1442591"/>
            <a:ext cx="9810617" cy="1510034"/>
          </a:xfrm>
          <a:prstGeom prst="rect">
            <a:avLst/>
          </a:prstGeom>
          <a:solidFill>
            <a:schemeClr val="accent1">
              <a:lumMod val="40000"/>
              <a:lumOff val="60000"/>
            </a:schemeClr>
          </a:solidFill>
        </p:spPr>
        <p:txBody>
          <a:bodyPr vert="horz" wrap="square" lIns="91440" tIns="45720" rIns="91440" bIns="45720" rtlCol="0" anchor="t">
            <a:noAutofit/>
          </a:bodyPr>
          <a:lstStyle>
            <a:lvl1pPr marL="0" indent="0" algn="l" defTabSz="914126" rtl="0" eaLnBrk="1" latinLnBrk="0" hangingPunct="1">
              <a:lnSpc>
                <a:spcPct val="100000"/>
              </a:lnSpc>
              <a:spcBef>
                <a:spcPts val="0"/>
              </a:spcBef>
              <a:spcAft>
                <a:spcPts val="1200"/>
              </a:spcAft>
              <a:buFont typeface="Arial" panose="020B0604020202020204" pitchFamily="34" charset="0"/>
              <a:buNone/>
              <a:defRPr sz="1200" kern="1200">
                <a:solidFill>
                  <a:schemeClr val="tx1"/>
                </a:solidFill>
                <a:latin typeface="+mn-lt"/>
                <a:ea typeface="+mn-ea"/>
                <a:cs typeface="+mn-cs"/>
              </a:defRPr>
            </a:lvl1pPr>
            <a:lvl2pPr marL="131723" indent="-131723" algn="l" defTabSz="914126" rtl="0" eaLnBrk="1" latinLnBrk="0" hangingPunct="1">
              <a:lnSpc>
                <a:spcPct val="100000"/>
              </a:lnSpc>
              <a:spcBef>
                <a:spcPts val="0"/>
              </a:spcBef>
              <a:spcAft>
                <a:spcPts val="1200"/>
              </a:spcAft>
              <a:buClr>
                <a:schemeClr val="accent1"/>
              </a:buClr>
              <a:buFont typeface="Wingdings" panose="05000000000000000000" pitchFamily="2" charset="2"/>
              <a:buChar char="§"/>
              <a:defRPr sz="1200" kern="1200">
                <a:solidFill>
                  <a:schemeClr val="tx1"/>
                </a:solidFill>
                <a:latin typeface="+mn-lt"/>
                <a:ea typeface="+mn-ea"/>
                <a:cs typeface="+mn-cs"/>
              </a:defRPr>
            </a:lvl2pPr>
            <a:lvl3pPr marL="266620" indent="-133310" algn="l" defTabSz="914126" rtl="0" eaLnBrk="1" latinLnBrk="0" hangingPunct="1">
              <a:lnSpc>
                <a:spcPct val="100000"/>
              </a:lnSpc>
              <a:spcBef>
                <a:spcPts val="0"/>
              </a:spcBef>
              <a:spcAft>
                <a:spcPts val="1200"/>
              </a:spcAft>
              <a:buClr>
                <a:schemeClr val="accent1"/>
              </a:buClr>
              <a:buFont typeface="Wingdings" panose="05000000000000000000" pitchFamily="2" charset="2"/>
              <a:buChar char="§"/>
              <a:defRPr sz="1100" kern="1200">
                <a:solidFill>
                  <a:schemeClr val="tx1"/>
                </a:solidFill>
                <a:latin typeface="+mn-lt"/>
                <a:ea typeface="+mn-ea"/>
                <a:cs typeface="+mn-cs"/>
              </a:defRPr>
            </a:lvl3pPr>
            <a:lvl4pPr marL="449128" indent="-138072" algn="l" defTabSz="914126" rtl="0" eaLnBrk="1" latinLnBrk="0" hangingPunct="1">
              <a:lnSpc>
                <a:spcPct val="100000"/>
              </a:lnSpc>
              <a:spcBef>
                <a:spcPts val="0"/>
              </a:spcBef>
              <a:spcAft>
                <a:spcPts val="1200"/>
              </a:spcAft>
              <a:buClr>
                <a:schemeClr val="accent1"/>
              </a:buClr>
              <a:buFont typeface="Wingdings" panose="05000000000000000000" pitchFamily="2" charset="2"/>
              <a:buChar char="§"/>
              <a:defRPr sz="1050" kern="1200">
                <a:solidFill>
                  <a:schemeClr val="tx1"/>
                </a:solidFill>
                <a:latin typeface="+mn-lt"/>
                <a:ea typeface="+mn-ea"/>
                <a:cs typeface="+mn-cs"/>
              </a:defRPr>
            </a:lvl4pPr>
            <a:lvl5pPr marL="0" indent="0" algn="l" defTabSz="914126" rtl="0" eaLnBrk="1" latinLnBrk="0" hangingPunct="1">
              <a:lnSpc>
                <a:spcPct val="100000"/>
              </a:lnSpc>
              <a:spcBef>
                <a:spcPts val="0"/>
              </a:spcBef>
              <a:spcAft>
                <a:spcPts val="1200"/>
              </a:spcAft>
              <a:buClr>
                <a:schemeClr val="accent1"/>
              </a:buClr>
              <a:buFont typeface="Wingdings" panose="05000000000000000000" pitchFamily="2" charset="2"/>
              <a:buNone/>
              <a:defRPr sz="1200" kern="1200" cap="all" spc="200" baseline="0">
                <a:solidFill>
                  <a:schemeClr val="tx1"/>
                </a:solidFill>
                <a:latin typeface="+mj-lt"/>
                <a:ea typeface="+mn-ea"/>
                <a:cs typeface="+mn-cs"/>
              </a:defRPr>
            </a:lvl5pPr>
            <a:lvl6pPr marL="2513846"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pPr algn="ctr"/>
            <a:r>
              <a:rPr lang="en-GB" sz="2000" b="1" dirty="0"/>
              <a:t>Steering Committee</a:t>
            </a:r>
          </a:p>
        </p:txBody>
      </p:sp>
      <p:sp>
        <p:nvSpPr>
          <p:cNvPr id="42" name="Flowchart: Process 41">
            <a:extLst>
              <a:ext uri="{FF2B5EF4-FFF2-40B4-BE49-F238E27FC236}">
                <a16:creationId xmlns:a16="http://schemas.microsoft.com/office/drawing/2014/main" id="{A3EDC613-FC43-8D60-D649-5636ADEFC660}"/>
              </a:ext>
            </a:extLst>
          </p:cNvPr>
          <p:cNvSpPr/>
          <p:nvPr/>
        </p:nvSpPr>
        <p:spPr>
          <a:xfrm>
            <a:off x="4241527" y="543394"/>
            <a:ext cx="1515463" cy="429854"/>
          </a:xfrm>
          <a:prstGeom prst="flowChartProcess">
            <a:avLst/>
          </a:prstGeom>
          <a:solidFill>
            <a:srgbClr val="A5A5A5"/>
          </a:solidFill>
          <a:ln w="12700" cap="flat" cmpd="sng" algn="ctr">
            <a:solidFill>
              <a:srgbClr val="A5A5A5">
                <a:shade val="15000"/>
              </a:srgbClr>
            </a:solidFill>
            <a:prstDash val="solid"/>
            <a:miter lim="800000"/>
          </a:ln>
          <a:effectLst/>
        </p:spPr>
        <p:txBody>
          <a:bodyPr rtlCol="0" anchor="ctr"/>
          <a:lstStyle/>
          <a:p>
            <a:pPr marL="0" marR="0" lvl="0" indent="0" algn="ctr" defTabSz="914126"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white"/>
                </a:solidFill>
                <a:effectLst/>
                <a:uLnTx/>
                <a:uFillTx/>
                <a:latin typeface="Tenorite"/>
                <a:ea typeface="+mn-ea"/>
                <a:cs typeface="+mn-cs"/>
              </a:rPr>
              <a:t>CEO, Greater China</a:t>
            </a:r>
          </a:p>
          <a:p>
            <a:pPr marL="0" marR="0" lvl="0" indent="0" algn="ctr" defTabSz="914126" eaLnBrk="1" fontAlgn="auto" latinLnBrk="0" hangingPunct="1">
              <a:lnSpc>
                <a:spcPct val="100000"/>
              </a:lnSpc>
              <a:spcBef>
                <a:spcPts val="0"/>
              </a:spcBef>
              <a:spcAft>
                <a:spcPts val="0"/>
              </a:spcAft>
              <a:buClrTx/>
              <a:buSzTx/>
              <a:buFontTx/>
              <a:buNone/>
              <a:tabLst/>
              <a:defRPr/>
            </a:pPr>
            <a:r>
              <a:rPr lang="en-US" sz="1200" kern="0" dirty="0">
                <a:solidFill>
                  <a:prstClr val="white"/>
                </a:solidFill>
                <a:latin typeface="Tenorite"/>
              </a:rPr>
              <a:t>Raymond Lee</a:t>
            </a:r>
            <a:endParaRPr kumimoji="0" lang="en-US" sz="1200" b="0" i="0" u="none" strike="noStrike" kern="0" cap="none" spc="0" normalizeH="0" baseline="0" noProof="0" dirty="0">
              <a:ln>
                <a:noFill/>
              </a:ln>
              <a:solidFill>
                <a:prstClr val="white"/>
              </a:solidFill>
              <a:effectLst/>
              <a:uLnTx/>
              <a:uFillTx/>
              <a:latin typeface="Tenorite"/>
              <a:ea typeface="+mn-ea"/>
              <a:cs typeface="+mn-cs"/>
            </a:endParaRPr>
          </a:p>
        </p:txBody>
      </p:sp>
      <p:sp>
        <p:nvSpPr>
          <p:cNvPr id="43" name="Flowchart: Process 42">
            <a:extLst>
              <a:ext uri="{FF2B5EF4-FFF2-40B4-BE49-F238E27FC236}">
                <a16:creationId xmlns:a16="http://schemas.microsoft.com/office/drawing/2014/main" id="{006DBBE4-C5D0-4266-3BA4-6B002864B161}"/>
              </a:ext>
            </a:extLst>
          </p:cNvPr>
          <p:cNvSpPr/>
          <p:nvPr/>
        </p:nvSpPr>
        <p:spPr>
          <a:xfrm>
            <a:off x="6052782" y="563658"/>
            <a:ext cx="1515463" cy="429854"/>
          </a:xfrm>
          <a:prstGeom prst="flowChartProcess">
            <a:avLst/>
          </a:prstGeom>
          <a:solidFill>
            <a:srgbClr val="A5A5A5"/>
          </a:solidFill>
          <a:ln w="12700" cap="flat" cmpd="sng" algn="ctr">
            <a:solidFill>
              <a:srgbClr val="A5A5A5">
                <a:shade val="15000"/>
              </a:srgbClr>
            </a:solidFill>
            <a:prstDash val="solid"/>
            <a:miter lim="800000"/>
          </a:ln>
          <a:effectLst/>
        </p:spPr>
        <p:txBody>
          <a:bodyPr rtlCol="0" anchor="ctr"/>
          <a:lstStyle/>
          <a:p>
            <a:pPr marL="0" marR="0" lvl="0" indent="0" algn="ctr" defTabSz="914126"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white"/>
                </a:solidFill>
                <a:effectLst/>
                <a:uLnTx/>
                <a:uFillTx/>
                <a:latin typeface="Tenorite"/>
                <a:ea typeface="+mn-ea"/>
                <a:cs typeface="+mn-cs"/>
              </a:rPr>
              <a:t>COO</a:t>
            </a:r>
          </a:p>
          <a:p>
            <a:pPr marL="0" marR="0" lvl="0" indent="0" algn="ctr" defTabSz="914126" eaLnBrk="1" fontAlgn="auto" latinLnBrk="0" hangingPunct="1">
              <a:lnSpc>
                <a:spcPct val="100000"/>
              </a:lnSpc>
              <a:spcBef>
                <a:spcPts val="0"/>
              </a:spcBef>
              <a:spcAft>
                <a:spcPts val="0"/>
              </a:spcAft>
              <a:buClrTx/>
              <a:buSzTx/>
              <a:buFontTx/>
              <a:buNone/>
              <a:tabLst/>
              <a:defRPr/>
            </a:pPr>
            <a:r>
              <a:rPr lang="en-US" sz="1200" kern="0" dirty="0">
                <a:solidFill>
                  <a:prstClr val="white"/>
                </a:solidFill>
                <a:latin typeface="Tenorite"/>
              </a:rPr>
              <a:t>Joseph Leung</a:t>
            </a:r>
            <a:endParaRPr kumimoji="0" lang="en-US" sz="1200" b="0" i="0" u="none" strike="noStrike" kern="0" cap="none" spc="0" normalizeH="0" baseline="0" noProof="0" dirty="0">
              <a:ln>
                <a:noFill/>
              </a:ln>
              <a:solidFill>
                <a:prstClr val="white"/>
              </a:solidFill>
              <a:effectLst/>
              <a:uLnTx/>
              <a:uFillTx/>
              <a:latin typeface="Tenorite"/>
              <a:ea typeface="+mn-ea"/>
              <a:cs typeface="+mn-cs"/>
            </a:endParaRPr>
          </a:p>
        </p:txBody>
      </p:sp>
      <p:sp>
        <p:nvSpPr>
          <p:cNvPr id="44" name="Flowchart: Process 43">
            <a:extLst>
              <a:ext uri="{FF2B5EF4-FFF2-40B4-BE49-F238E27FC236}">
                <a16:creationId xmlns:a16="http://schemas.microsoft.com/office/drawing/2014/main" id="{103FB3FF-E69C-B833-DAC0-BA1B90633A09}"/>
              </a:ext>
            </a:extLst>
          </p:cNvPr>
          <p:cNvSpPr/>
          <p:nvPr/>
        </p:nvSpPr>
        <p:spPr>
          <a:xfrm>
            <a:off x="3439796" y="1965566"/>
            <a:ext cx="2282402" cy="889698"/>
          </a:xfrm>
          <a:prstGeom prst="flowChartProcess">
            <a:avLst/>
          </a:prstGeom>
          <a:solidFill>
            <a:srgbClr val="E9E6DF"/>
          </a:solidFill>
          <a:ln w="12700" cap="flat" cmpd="sng" algn="ctr">
            <a:solidFill>
              <a:srgbClr val="E9E6DF">
                <a:shade val="15000"/>
              </a:srgbClr>
            </a:solidFill>
            <a:prstDash val="solid"/>
            <a:miter lim="800000"/>
          </a:ln>
          <a:effectLst/>
        </p:spPr>
        <p:txBody>
          <a:bodyPr rtlCol="0" anchor="t"/>
          <a:lstStyle/>
          <a:p>
            <a:pPr defTabSz="914400">
              <a:defRPr/>
            </a:pPr>
            <a:r>
              <a:rPr lang="en-US" sz="1200" kern="0" dirty="0">
                <a:latin typeface="Tenorite"/>
              </a:rPr>
              <a:t>SPML</a:t>
            </a:r>
            <a:r>
              <a:rPr kumimoji="0" lang="en-US" sz="1200" b="0" i="0" u="none" strike="noStrike" kern="0" cap="none" spc="0" normalizeH="0" baseline="0" noProof="0" dirty="0">
                <a:ln>
                  <a:noFill/>
                </a:ln>
                <a:effectLst/>
                <a:uLnTx/>
                <a:uFillTx/>
                <a:latin typeface="Tenorite"/>
                <a:ea typeface="+mn-ea"/>
                <a:cs typeface="+mn-cs"/>
              </a:rPr>
              <a:t> </a:t>
            </a:r>
          </a:p>
        </p:txBody>
      </p:sp>
      <p:sp>
        <p:nvSpPr>
          <p:cNvPr id="45" name="Flowchart: Process 44">
            <a:extLst>
              <a:ext uri="{FF2B5EF4-FFF2-40B4-BE49-F238E27FC236}">
                <a16:creationId xmlns:a16="http://schemas.microsoft.com/office/drawing/2014/main" id="{1ECB39D9-89FC-BE98-24CE-B1FBD2FA966A}"/>
              </a:ext>
            </a:extLst>
          </p:cNvPr>
          <p:cNvSpPr/>
          <p:nvPr/>
        </p:nvSpPr>
        <p:spPr>
          <a:xfrm>
            <a:off x="3557991" y="2221541"/>
            <a:ext cx="856765" cy="242948"/>
          </a:xfrm>
          <a:prstGeom prst="flowChartProcess">
            <a:avLst/>
          </a:prstGeom>
          <a:solidFill>
            <a:srgbClr val="A5A5A5"/>
          </a:solidFill>
          <a:ln w="12700" cap="flat" cmpd="sng" algn="ctr">
            <a:solidFill>
              <a:srgbClr val="A5A5A5">
                <a:shade val="15000"/>
              </a:srgbClr>
            </a:solidFill>
            <a:prstDash val="solid"/>
            <a:miter lim="800000"/>
          </a:ln>
          <a:effectLst/>
        </p:spPr>
        <p:txBody>
          <a:bodyPr rtlCol="0" anchor="ctr"/>
          <a:lstStyle/>
          <a:p>
            <a:pPr marL="0" marR="0" lvl="0" indent="0" algn="ctr" defTabSz="914126"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white"/>
                </a:solidFill>
                <a:effectLst/>
                <a:uLnTx/>
                <a:uFillTx/>
                <a:latin typeface="Tenorite"/>
                <a:ea typeface="+mn-ea"/>
                <a:cs typeface="+mn-cs"/>
              </a:rPr>
              <a:t>Angel Kam</a:t>
            </a:r>
          </a:p>
        </p:txBody>
      </p:sp>
      <p:sp>
        <p:nvSpPr>
          <p:cNvPr id="47" name="Flowchart: Process 46">
            <a:extLst>
              <a:ext uri="{FF2B5EF4-FFF2-40B4-BE49-F238E27FC236}">
                <a16:creationId xmlns:a16="http://schemas.microsoft.com/office/drawing/2014/main" id="{41B7289E-A9D5-D39F-CFE0-EB51F2A103F1}"/>
              </a:ext>
            </a:extLst>
          </p:cNvPr>
          <p:cNvSpPr/>
          <p:nvPr/>
        </p:nvSpPr>
        <p:spPr>
          <a:xfrm>
            <a:off x="4494174" y="2221541"/>
            <a:ext cx="1093215" cy="242948"/>
          </a:xfrm>
          <a:prstGeom prst="flowChartProcess">
            <a:avLst/>
          </a:prstGeom>
          <a:solidFill>
            <a:srgbClr val="A5A5A5"/>
          </a:solidFill>
          <a:ln w="12700" cap="flat" cmpd="sng" algn="ctr">
            <a:solidFill>
              <a:srgbClr val="A5A5A5">
                <a:shade val="15000"/>
              </a:srgbClr>
            </a:solidFill>
            <a:prstDash val="solid"/>
            <a:miter lim="800000"/>
          </a:ln>
          <a:effectLst/>
        </p:spPr>
        <p:txBody>
          <a:bodyPr rtlCol="0" anchor="ctr"/>
          <a:lstStyle/>
          <a:p>
            <a:pPr marL="0" marR="0" lvl="0" indent="0" algn="ctr" defTabSz="914126"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white"/>
                </a:solidFill>
                <a:effectLst/>
                <a:uLnTx/>
                <a:uFillTx/>
                <a:latin typeface="Tenorite"/>
                <a:ea typeface="+mn-ea"/>
                <a:cs typeface="+mn-cs"/>
              </a:rPr>
              <a:t>Catherine Wong</a:t>
            </a:r>
          </a:p>
        </p:txBody>
      </p:sp>
      <p:sp>
        <p:nvSpPr>
          <p:cNvPr id="48" name="Flowchart: Process 47">
            <a:extLst>
              <a:ext uri="{FF2B5EF4-FFF2-40B4-BE49-F238E27FC236}">
                <a16:creationId xmlns:a16="http://schemas.microsoft.com/office/drawing/2014/main" id="{9D0DE858-C341-3513-CE51-E590B5D24974}"/>
              </a:ext>
            </a:extLst>
          </p:cNvPr>
          <p:cNvSpPr/>
          <p:nvPr/>
        </p:nvSpPr>
        <p:spPr>
          <a:xfrm>
            <a:off x="3557991" y="2563456"/>
            <a:ext cx="936183" cy="242948"/>
          </a:xfrm>
          <a:prstGeom prst="flowChartProcess">
            <a:avLst/>
          </a:prstGeom>
          <a:solidFill>
            <a:srgbClr val="A5A5A5"/>
          </a:solidFill>
          <a:ln w="12700" cap="flat" cmpd="sng" algn="ctr">
            <a:solidFill>
              <a:srgbClr val="A5A5A5">
                <a:shade val="15000"/>
              </a:srgbClr>
            </a:solidFill>
            <a:prstDash val="solid"/>
            <a:miter lim="800000"/>
          </a:ln>
          <a:effectLst/>
        </p:spPr>
        <p:txBody>
          <a:bodyPr rtlCol="0" anchor="ctr"/>
          <a:lstStyle/>
          <a:p>
            <a:pPr marL="0" marR="0" lvl="0" indent="0" algn="ctr" defTabSz="914126"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white"/>
                </a:solidFill>
                <a:effectLst/>
                <a:uLnTx/>
                <a:uFillTx/>
                <a:latin typeface="Tenorite"/>
                <a:ea typeface="+mn-ea"/>
                <a:cs typeface="+mn-cs"/>
              </a:rPr>
              <a:t>Richards Tai</a:t>
            </a:r>
          </a:p>
        </p:txBody>
      </p:sp>
      <p:sp>
        <p:nvSpPr>
          <p:cNvPr id="49" name="Flowchart: Process 48">
            <a:extLst>
              <a:ext uri="{FF2B5EF4-FFF2-40B4-BE49-F238E27FC236}">
                <a16:creationId xmlns:a16="http://schemas.microsoft.com/office/drawing/2014/main" id="{E3AC5B0B-920E-DE03-B7D3-7B83F8F08A2C}"/>
              </a:ext>
            </a:extLst>
          </p:cNvPr>
          <p:cNvSpPr/>
          <p:nvPr/>
        </p:nvSpPr>
        <p:spPr>
          <a:xfrm>
            <a:off x="4580997" y="2563456"/>
            <a:ext cx="936183" cy="242948"/>
          </a:xfrm>
          <a:prstGeom prst="flowChartProcess">
            <a:avLst/>
          </a:prstGeom>
          <a:solidFill>
            <a:srgbClr val="A5A5A5"/>
          </a:solidFill>
          <a:ln w="12700" cap="flat" cmpd="sng" algn="ctr">
            <a:solidFill>
              <a:srgbClr val="A5A5A5">
                <a:shade val="15000"/>
              </a:srgbClr>
            </a:solidFill>
            <a:prstDash val="solid"/>
            <a:miter lim="800000"/>
          </a:ln>
          <a:effectLst/>
        </p:spPr>
        <p:txBody>
          <a:bodyPr rtlCol="0" anchor="ctr"/>
          <a:lstStyle/>
          <a:p>
            <a:pPr marL="0" marR="0" lvl="0" indent="0" algn="ctr" defTabSz="914126"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white"/>
                </a:solidFill>
                <a:effectLst/>
                <a:uLnTx/>
                <a:uFillTx/>
                <a:latin typeface="Tenorite"/>
                <a:ea typeface="+mn-ea"/>
                <a:cs typeface="+mn-cs"/>
              </a:rPr>
              <a:t>Jonathan Lee</a:t>
            </a:r>
          </a:p>
        </p:txBody>
      </p:sp>
      <p:sp>
        <p:nvSpPr>
          <p:cNvPr id="50" name="Flowchart: Process 49">
            <a:extLst>
              <a:ext uri="{FF2B5EF4-FFF2-40B4-BE49-F238E27FC236}">
                <a16:creationId xmlns:a16="http://schemas.microsoft.com/office/drawing/2014/main" id="{A40E317B-B0E1-7880-16E6-B662AB00615A}"/>
              </a:ext>
            </a:extLst>
          </p:cNvPr>
          <p:cNvSpPr/>
          <p:nvPr/>
        </p:nvSpPr>
        <p:spPr>
          <a:xfrm>
            <a:off x="5840393" y="1965566"/>
            <a:ext cx="2282402" cy="889698"/>
          </a:xfrm>
          <a:prstGeom prst="flowChartProcess">
            <a:avLst/>
          </a:prstGeom>
          <a:solidFill>
            <a:srgbClr val="E9E6DF"/>
          </a:solidFill>
          <a:ln w="12700" cap="flat" cmpd="sng" algn="ctr">
            <a:solidFill>
              <a:srgbClr val="E9E6DF">
                <a:shade val="15000"/>
              </a:srgbClr>
            </a:solidFill>
            <a:prstDash val="solid"/>
            <a:miter lim="800000"/>
          </a:ln>
          <a:effectLst/>
        </p:spPr>
        <p:txBody>
          <a:bodyPr rtlCol="0" anchor="t"/>
          <a:lstStyle/>
          <a:p>
            <a:pPr defTabSz="914400">
              <a:defRPr/>
            </a:pPr>
            <a:r>
              <a:rPr lang="en-US" sz="1200" kern="0" dirty="0">
                <a:latin typeface="Tenorite"/>
              </a:rPr>
              <a:t>GPML</a:t>
            </a:r>
            <a:r>
              <a:rPr kumimoji="0" lang="en-US" sz="1200" b="0" i="0" u="none" strike="noStrike" kern="0" cap="none" spc="0" normalizeH="0" baseline="0" noProof="0" dirty="0">
                <a:ln>
                  <a:noFill/>
                </a:ln>
                <a:effectLst/>
                <a:uLnTx/>
                <a:uFillTx/>
                <a:latin typeface="Tenorite"/>
                <a:ea typeface="+mn-ea"/>
                <a:cs typeface="+mn-cs"/>
              </a:rPr>
              <a:t> </a:t>
            </a:r>
          </a:p>
        </p:txBody>
      </p:sp>
      <p:sp>
        <p:nvSpPr>
          <p:cNvPr id="51" name="Flowchart: Process 50">
            <a:extLst>
              <a:ext uri="{FF2B5EF4-FFF2-40B4-BE49-F238E27FC236}">
                <a16:creationId xmlns:a16="http://schemas.microsoft.com/office/drawing/2014/main" id="{9E64CFD3-6081-F704-211B-C19D22F78E8D}"/>
              </a:ext>
            </a:extLst>
          </p:cNvPr>
          <p:cNvSpPr/>
          <p:nvPr/>
        </p:nvSpPr>
        <p:spPr>
          <a:xfrm>
            <a:off x="5958588" y="2221541"/>
            <a:ext cx="993932" cy="242948"/>
          </a:xfrm>
          <a:prstGeom prst="flowChartProcess">
            <a:avLst/>
          </a:prstGeom>
          <a:solidFill>
            <a:srgbClr val="A5A5A5"/>
          </a:solidFill>
          <a:ln w="12700" cap="flat" cmpd="sng" algn="ctr">
            <a:solidFill>
              <a:srgbClr val="A5A5A5">
                <a:shade val="15000"/>
              </a:srgbClr>
            </a:solidFill>
            <a:prstDash val="solid"/>
            <a:miter lim="800000"/>
          </a:ln>
          <a:effectLst/>
        </p:spPr>
        <p:txBody>
          <a:bodyPr rtlCol="0" anchor="ctr"/>
          <a:lstStyle/>
          <a:p>
            <a:pPr marL="0" marR="0" lvl="0" indent="0" algn="ctr" defTabSz="914126"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white"/>
                </a:solidFill>
                <a:effectLst/>
                <a:uLnTx/>
                <a:uFillTx/>
                <a:latin typeface="Tenorite"/>
                <a:ea typeface="+mn-ea"/>
                <a:cs typeface="+mn-cs"/>
              </a:rPr>
              <a:t>Samuel Dong</a:t>
            </a:r>
          </a:p>
        </p:txBody>
      </p:sp>
      <p:sp>
        <p:nvSpPr>
          <p:cNvPr id="52" name="Flowchart: Process 51">
            <a:extLst>
              <a:ext uri="{FF2B5EF4-FFF2-40B4-BE49-F238E27FC236}">
                <a16:creationId xmlns:a16="http://schemas.microsoft.com/office/drawing/2014/main" id="{3188D3E6-F716-1C46-78B3-201E29F01A9E}"/>
              </a:ext>
            </a:extLst>
          </p:cNvPr>
          <p:cNvSpPr/>
          <p:nvPr/>
        </p:nvSpPr>
        <p:spPr>
          <a:xfrm>
            <a:off x="6994055" y="2221541"/>
            <a:ext cx="993932" cy="242948"/>
          </a:xfrm>
          <a:prstGeom prst="flowChartProcess">
            <a:avLst/>
          </a:prstGeom>
          <a:solidFill>
            <a:srgbClr val="A5A5A5"/>
          </a:solidFill>
          <a:ln w="12700" cap="flat" cmpd="sng" algn="ctr">
            <a:solidFill>
              <a:srgbClr val="A5A5A5">
                <a:shade val="15000"/>
              </a:srgbClr>
            </a:solidFill>
            <a:prstDash val="solid"/>
            <a:miter lim="800000"/>
          </a:ln>
          <a:effectLst/>
        </p:spPr>
        <p:txBody>
          <a:bodyPr rtlCol="0" anchor="ctr"/>
          <a:lstStyle/>
          <a:p>
            <a:pPr marL="0" marR="0" lvl="0" indent="0" algn="ctr" defTabSz="914126"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white"/>
                </a:solidFill>
                <a:effectLst/>
                <a:uLnTx/>
                <a:uFillTx/>
                <a:latin typeface="Tenorite"/>
                <a:ea typeface="+mn-ea"/>
                <a:cs typeface="+mn-cs"/>
              </a:rPr>
              <a:t>Martin Wong</a:t>
            </a:r>
          </a:p>
        </p:txBody>
      </p:sp>
      <p:sp>
        <p:nvSpPr>
          <p:cNvPr id="53" name="Flowchart: Process 52">
            <a:extLst>
              <a:ext uri="{FF2B5EF4-FFF2-40B4-BE49-F238E27FC236}">
                <a16:creationId xmlns:a16="http://schemas.microsoft.com/office/drawing/2014/main" id="{DF0660DC-55E9-EF7C-819D-76A20E662AEE}"/>
              </a:ext>
            </a:extLst>
          </p:cNvPr>
          <p:cNvSpPr/>
          <p:nvPr/>
        </p:nvSpPr>
        <p:spPr>
          <a:xfrm>
            <a:off x="5958588" y="2538402"/>
            <a:ext cx="936183" cy="242948"/>
          </a:xfrm>
          <a:prstGeom prst="flowChartProcess">
            <a:avLst/>
          </a:prstGeom>
          <a:solidFill>
            <a:srgbClr val="A5A5A5"/>
          </a:solidFill>
          <a:ln w="12700" cap="flat" cmpd="sng" algn="ctr">
            <a:solidFill>
              <a:srgbClr val="A5A5A5">
                <a:shade val="15000"/>
              </a:srgbClr>
            </a:solidFill>
            <a:prstDash val="solid"/>
            <a:miter lim="800000"/>
          </a:ln>
          <a:effectLst/>
        </p:spPr>
        <p:txBody>
          <a:bodyPr rtlCol="0" anchor="ctr"/>
          <a:lstStyle/>
          <a:p>
            <a:pPr marL="0" marR="0" lvl="0" indent="0" algn="ctr" defTabSz="914126"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white"/>
                </a:solidFill>
                <a:effectLst/>
                <a:uLnTx/>
                <a:uFillTx/>
                <a:latin typeface="Tenorite"/>
                <a:ea typeface="+mn-ea"/>
                <a:cs typeface="+mn-cs"/>
              </a:rPr>
              <a:t>Matthew Ng</a:t>
            </a:r>
          </a:p>
        </p:txBody>
      </p:sp>
      <p:sp>
        <p:nvSpPr>
          <p:cNvPr id="56" name="Flowchart: Process 55">
            <a:extLst>
              <a:ext uri="{FF2B5EF4-FFF2-40B4-BE49-F238E27FC236}">
                <a16:creationId xmlns:a16="http://schemas.microsoft.com/office/drawing/2014/main" id="{C795CB3F-6252-207B-B973-1AA1F1F6957D}"/>
              </a:ext>
            </a:extLst>
          </p:cNvPr>
          <p:cNvSpPr/>
          <p:nvPr/>
        </p:nvSpPr>
        <p:spPr>
          <a:xfrm>
            <a:off x="416876" y="1965566"/>
            <a:ext cx="1292613" cy="889698"/>
          </a:xfrm>
          <a:prstGeom prst="flowChartProcess">
            <a:avLst/>
          </a:prstGeom>
          <a:solidFill>
            <a:srgbClr val="E9E6DF"/>
          </a:solidFill>
          <a:ln w="12700" cap="flat" cmpd="sng" algn="ctr">
            <a:solidFill>
              <a:srgbClr val="E9E6DF">
                <a:shade val="15000"/>
              </a:srgbClr>
            </a:solidFill>
            <a:prstDash val="solid"/>
            <a:miter lim="800000"/>
          </a:ln>
          <a:effectLst/>
        </p:spPr>
        <p:txBody>
          <a:bodyPr rtlCol="0" anchor="t"/>
          <a:lstStyle/>
          <a:p>
            <a:pPr defTabSz="914400">
              <a:defRPr/>
            </a:pPr>
            <a:r>
              <a:rPr lang="en-US" sz="1200" kern="0" dirty="0">
                <a:latin typeface="Tenorite"/>
              </a:rPr>
              <a:t>Finance</a:t>
            </a:r>
            <a:r>
              <a:rPr kumimoji="0" lang="en-US" sz="1200" b="0" i="0" u="none" strike="noStrike" kern="0" cap="none" spc="0" normalizeH="0" baseline="0" noProof="0" dirty="0">
                <a:ln>
                  <a:noFill/>
                </a:ln>
                <a:effectLst/>
                <a:uLnTx/>
                <a:uFillTx/>
                <a:latin typeface="Tenorite"/>
                <a:ea typeface="+mn-ea"/>
                <a:cs typeface="+mn-cs"/>
              </a:rPr>
              <a:t> </a:t>
            </a:r>
          </a:p>
        </p:txBody>
      </p:sp>
      <p:sp>
        <p:nvSpPr>
          <p:cNvPr id="57" name="Flowchart: Process 56">
            <a:extLst>
              <a:ext uri="{FF2B5EF4-FFF2-40B4-BE49-F238E27FC236}">
                <a16:creationId xmlns:a16="http://schemas.microsoft.com/office/drawing/2014/main" id="{B20B999D-F68A-CA84-C15A-F6578646AAC5}"/>
              </a:ext>
            </a:extLst>
          </p:cNvPr>
          <p:cNvSpPr/>
          <p:nvPr/>
        </p:nvSpPr>
        <p:spPr>
          <a:xfrm>
            <a:off x="561604" y="2221541"/>
            <a:ext cx="1002531" cy="242948"/>
          </a:xfrm>
          <a:prstGeom prst="flowChartProcess">
            <a:avLst/>
          </a:prstGeom>
          <a:solidFill>
            <a:srgbClr val="A5A5A5"/>
          </a:solidFill>
          <a:ln w="12700" cap="flat" cmpd="sng" algn="ctr">
            <a:solidFill>
              <a:srgbClr val="A5A5A5">
                <a:shade val="15000"/>
              </a:srgbClr>
            </a:solidFill>
            <a:prstDash val="solid"/>
            <a:miter lim="800000"/>
          </a:ln>
          <a:effectLst/>
        </p:spPr>
        <p:txBody>
          <a:bodyPr rtlCol="0" anchor="ctr"/>
          <a:lstStyle/>
          <a:p>
            <a:pPr marL="0" marR="0" lvl="0" indent="0" algn="ctr" defTabSz="914126"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white"/>
                </a:solidFill>
                <a:effectLst/>
                <a:uLnTx/>
                <a:uFillTx/>
                <a:latin typeface="Tenorite"/>
                <a:ea typeface="+mn-ea"/>
                <a:cs typeface="+mn-cs"/>
              </a:rPr>
              <a:t>Susanna Poon</a:t>
            </a:r>
          </a:p>
        </p:txBody>
      </p:sp>
      <p:sp>
        <p:nvSpPr>
          <p:cNvPr id="58" name="Flowchart: Process 57">
            <a:extLst>
              <a:ext uri="{FF2B5EF4-FFF2-40B4-BE49-F238E27FC236}">
                <a16:creationId xmlns:a16="http://schemas.microsoft.com/office/drawing/2014/main" id="{BCFB97FC-E483-2879-A39A-65A3EEBA6349}"/>
              </a:ext>
            </a:extLst>
          </p:cNvPr>
          <p:cNvSpPr/>
          <p:nvPr/>
        </p:nvSpPr>
        <p:spPr>
          <a:xfrm>
            <a:off x="566732" y="2522671"/>
            <a:ext cx="985332" cy="242948"/>
          </a:xfrm>
          <a:prstGeom prst="flowChartProcess">
            <a:avLst/>
          </a:prstGeom>
          <a:solidFill>
            <a:srgbClr val="A5A5A5"/>
          </a:solidFill>
          <a:ln w="12700" cap="flat" cmpd="sng" algn="ctr">
            <a:solidFill>
              <a:srgbClr val="A5A5A5">
                <a:shade val="15000"/>
              </a:srgbClr>
            </a:solidFill>
            <a:prstDash val="solid"/>
            <a:miter lim="800000"/>
          </a:ln>
          <a:effectLst/>
        </p:spPr>
        <p:txBody>
          <a:bodyPr rtlCol="0" anchor="ctr"/>
          <a:lstStyle/>
          <a:p>
            <a:pPr marL="0" marR="0" lvl="0" indent="0" algn="ctr" defTabSz="914126"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white"/>
                </a:solidFill>
                <a:effectLst/>
                <a:uLnTx/>
                <a:uFillTx/>
                <a:latin typeface="Tenorite"/>
                <a:ea typeface="+mn-ea"/>
                <a:cs typeface="+mn-cs"/>
              </a:rPr>
              <a:t>Benny Wong</a:t>
            </a:r>
          </a:p>
        </p:txBody>
      </p:sp>
      <p:sp>
        <p:nvSpPr>
          <p:cNvPr id="62" name="Flowchart: Process 61">
            <a:extLst>
              <a:ext uri="{FF2B5EF4-FFF2-40B4-BE49-F238E27FC236}">
                <a16:creationId xmlns:a16="http://schemas.microsoft.com/office/drawing/2014/main" id="{C60D95BB-161C-16E6-7212-F72758F01A95}"/>
              </a:ext>
            </a:extLst>
          </p:cNvPr>
          <p:cNvSpPr/>
          <p:nvPr/>
        </p:nvSpPr>
        <p:spPr>
          <a:xfrm>
            <a:off x="1764348" y="1965566"/>
            <a:ext cx="1633914" cy="889698"/>
          </a:xfrm>
          <a:prstGeom prst="flowChartProcess">
            <a:avLst/>
          </a:prstGeom>
          <a:solidFill>
            <a:srgbClr val="E9E6DF"/>
          </a:solidFill>
          <a:ln w="12700" cap="flat" cmpd="sng" algn="ctr">
            <a:solidFill>
              <a:srgbClr val="E9E6DF">
                <a:shade val="15000"/>
              </a:srgbClr>
            </a:solidFill>
            <a:prstDash val="solid"/>
            <a:miter lim="800000"/>
          </a:ln>
          <a:effectLst/>
        </p:spPr>
        <p:txBody>
          <a:bodyPr rtlCol="0" anchor="t"/>
          <a:lstStyle/>
          <a:p>
            <a:pPr defTabSz="914400">
              <a:defRPr/>
            </a:pPr>
            <a:r>
              <a:rPr lang="en-US" sz="1200" kern="0" dirty="0">
                <a:latin typeface="Tenorite"/>
              </a:rPr>
              <a:t>Central Management</a:t>
            </a:r>
            <a:r>
              <a:rPr kumimoji="0" lang="en-US" sz="1200" b="0" i="0" u="none" strike="noStrike" kern="0" cap="none" spc="0" normalizeH="0" baseline="0" noProof="0" dirty="0">
                <a:ln>
                  <a:noFill/>
                </a:ln>
                <a:effectLst/>
                <a:uLnTx/>
                <a:uFillTx/>
                <a:latin typeface="Tenorite"/>
                <a:ea typeface="+mn-ea"/>
                <a:cs typeface="+mn-cs"/>
              </a:rPr>
              <a:t> </a:t>
            </a:r>
          </a:p>
        </p:txBody>
      </p:sp>
      <p:sp>
        <p:nvSpPr>
          <p:cNvPr id="63" name="Flowchart: Process 62">
            <a:extLst>
              <a:ext uri="{FF2B5EF4-FFF2-40B4-BE49-F238E27FC236}">
                <a16:creationId xmlns:a16="http://schemas.microsoft.com/office/drawing/2014/main" id="{D79792B3-DAD9-CBB7-A7FD-5D7577562BEE}"/>
              </a:ext>
            </a:extLst>
          </p:cNvPr>
          <p:cNvSpPr/>
          <p:nvPr/>
        </p:nvSpPr>
        <p:spPr>
          <a:xfrm>
            <a:off x="2088315" y="2221541"/>
            <a:ext cx="1002531" cy="242948"/>
          </a:xfrm>
          <a:prstGeom prst="flowChartProcess">
            <a:avLst/>
          </a:prstGeom>
          <a:solidFill>
            <a:srgbClr val="A5A5A5"/>
          </a:solidFill>
          <a:ln w="12700" cap="flat" cmpd="sng" algn="ctr">
            <a:solidFill>
              <a:srgbClr val="A5A5A5">
                <a:shade val="15000"/>
              </a:srgbClr>
            </a:solidFill>
            <a:prstDash val="solid"/>
            <a:miter lim="800000"/>
          </a:ln>
          <a:effectLst/>
        </p:spPr>
        <p:txBody>
          <a:bodyPr rtlCol="0" anchor="ctr"/>
          <a:lstStyle/>
          <a:p>
            <a:pPr marL="0" marR="0" lvl="0" indent="0" algn="ctr" defTabSz="914126" eaLnBrk="1" fontAlgn="auto" latinLnBrk="0" hangingPunct="1">
              <a:lnSpc>
                <a:spcPct val="100000"/>
              </a:lnSpc>
              <a:spcBef>
                <a:spcPts val="0"/>
              </a:spcBef>
              <a:spcAft>
                <a:spcPts val="0"/>
              </a:spcAft>
              <a:buClrTx/>
              <a:buSzTx/>
              <a:buFontTx/>
              <a:buNone/>
              <a:tabLst/>
              <a:defRPr/>
            </a:pPr>
            <a:r>
              <a:rPr lang="en-US" sz="1000" kern="0" dirty="0">
                <a:solidFill>
                  <a:prstClr val="white"/>
                </a:solidFill>
                <a:latin typeface="Tenorite"/>
              </a:rPr>
              <a:t>Angela Chiu</a:t>
            </a:r>
            <a:endParaRPr kumimoji="0" lang="en-US" sz="1000" b="0" i="0" u="none" strike="noStrike" kern="0" cap="none" spc="0" normalizeH="0" baseline="0" noProof="0" dirty="0">
              <a:ln>
                <a:noFill/>
              </a:ln>
              <a:solidFill>
                <a:prstClr val="white"/>
              </a:solidFill>
              <a:effectLst/>
              <a:uLnTx/>
              <a:uFillTx/>
              <a:latin typeface="Tenorite"/>
              <a:ea typeface="+mn-ea"/>
              <a:cs typeface="+mn-cs"/>
            </a:endParaRPr>
          </a:p>
        </p:txBody>
      </p:sp>
      <p:sp>
        <p:nvSpPr>
          <p:cNvPr id="65" name="Flowchart: Process 64">
            <a:extLst>
              <a:ext uri="{FF2B5EF4-FFF2-40B4-BE49-F238E27FC236}">
                <a16:creationId xmlns:a16="http://schemas.microsoft.com/office/drawing/2014/main" id="{1DB17388-E8DA-1DAE-66D3-C146D7898FA2}"/>
              </a:ext>
            </a:extLst>
          </p:cNvPr>
          <p:cNvSpPr/>
          <p:nvPr/>
        </p:nvSpPr>
        <p:spPr>
          <a:xfrm>
            <a:off x="2088314" y="2522671"/>
            <a:ext cx="1002531" cy="242948"/>
          </a:xfrm>
          <a:prstGeom prst="flowChartProcess">
            <a:avLst/>
          </a:prstGeom>
          <a:solidFill>
            <a:srgbClr val="A5A5A5"/>
          </a:solidFill>
          <a:ln w="12700" cap="flat" cmpd="sng" algn="ctr">
            <a:solidFill>
              <a:srgbClr val="A5A5A5">
                <a:shade val="15000"/>
              </a:srgbClr>
            </a:solidFill>
            <a:prstDash val="solid"/>
            <a:miter lim="800000"/>
          </a:ln>
          <a:effectLst/>
        </p:spPr>
        <p:txBody>
          <a:bodyPr rtlCol="0" anchor="ctr"/>
          <a:lstStyle/>
          <a:p>
            <a:pPr marL="0" marR="0" lvl="0" indent="0" algn="ctr" defTabSz="914126" eaLnBrk="1" fontAlgn="auto" latinLnBrk="0" hangingPunct="1">
              <a:lnSpc>
                <a:spcPct val="100000"/>
              </a:lnSpc>
              <a:spcBef>
                <a:spcPts val="0"/>
              </a:spcBef>
              <a:spcAft>
                <a:spcPts val="0"/>
              </a:spcAft>
              <a:buClrTx/>
              <a:buSzTx/>
              <a:buFontTx/>
              <a:buNone/>
              <a:tabLst/>
              <a:defRPr/>
            </a:pPr>
            <a:r>
              <a:rPr lang="en-US" sz="1000" kern="0" dirty="0">
                <a:solidFill>
                  <a:prstClr val="white"/>
                </a:solidFill>
                <a:latin typeface="Tenorite"/>
              </a:rPr>
              <a:t>Wilson Lee</a:t>
            </a:r>
            <a:endParaRPr kumimoji="0" lang="en-US" sz="1000" b="0" i="0" u="none" strike="noStrike" kern="0" cap="none" spc="0" normalizeH="0" baseline="0" noProof="0" dirty="0">
              <a:ln>
                <a:noFill/>
              </a:ln>
              <a:solidFill>
                <a:prstClr val="white"/>
              </a:solidFill>
              <a:effectLst/>
              <a:uLnTx/>
              <a:uFillTx/>
              <a:latin typeface="Tenorite"/>
              <a:ea typeface="+mn-ea"/>
              <a:cs typeface="+mn-cs"/>
            </a:endParaRPr>
          </a:p>
        </p:txBody>
      </p:sp>
      <p:sp>
        <p:nvSpPr>
          <p:cNvPr id="66" name="Flowchart: Process 65">
            <a:extLst>
              <a:ext uri="{FF2B5EF4-FFF2-40B4-BE49-F238E27FC236}">
                <a16:creationId xmlns:a16="http://schemas.microsoft.com/office/drawing/2014/main" id="{A6D68352-C715-3D41-4BA5-9A1025FC237E}"/>
              </a:ext>
            </a:extLst>
          </p:cNvPr>
          <p:cNvSpPr/>
          <p:nvPr/>
        </p:nvSpPr>
        <p:spPr>
          <a:xfrm>
            <a:off x="8240990" y="1965566"/>
            <a:ext cx="1472353" cy="889698"/>
          </a:xfrm>
          <a:prstGeom prst="flowChartProcess">
            <a:avLst/>
          </a:prstGeom>
          <a:solidFill>
            <a:srgbClr val="E9E6DF"/>
          </a:solidFill>
          <a:ln w="12700" cap="flat" cmpd="sng" algn="ctr">
            <a:solidFill>
              <a:srgbClr val="E9E6DF">
                <a:shade val="15000"/>
              </a:srgbClr>
            </a:solidFill>
            <a:prstDash val="solid"/>
            <a:miter lim="800000"/>
          </a:ln>
          <a:effectLst/>
        </p:spPr>
        <p:txBody>
          <a:bodyPr rtlCol="0" anchor="t"/>
          <a:lstStyle/>
          <a:p>
            <a:pPr defTabSz="914400">
              <a:defRPr/>
            </a:pPr>
            <a:r>
              <a:rPr lang="en-US" sz="1200" kern="0" dirty="0">
                <a:latin typeface="Tenorite"/>
              </a:rPr>
              <a:t>Macau?</a:t>
            </a:r>
            <a:r>
              <a:rPr kumimoji="0" lang="en-US" sz="1200" b="0" i="0" u="none" strike="noStrike" kern="0" cap="none" spc="0" normalizeH="0" baseline="0" noProof="0" dirty="0">
                <a:ln>
                  <a:noFill/>
                </a:ln>
                <a:effectLst/>
                <a:uLnTx/>
                <a:uFillTx/>
                <a:latin typeface="Tenorite"/>
                <a:ea typeface="+mn-ea"/>
                <a:cs typeface="+mn-cs"/>
              </a:rPr>
              <a:t> </a:t>
            </a:r>
          </a:p>
        </p:txBody>
      </p:sp>
      <p:sp>
        <p:nvSpPr>
          <p:cNvPr id="67" name="Flowchart: Process 66">
            <a:extLst>
              <a:ext uri="{FF2B5EF4-FFF2-40B4-BE49-F238E27FC236}">
                <a16:creationId xmlns:a16="http://schemas.microsoft.com/office/drawing/2014/main" id="{881DEC16-F302-2294-9B64-57659685E452}"/>
              </a:ext>
            </a:extLst>
          </p:cNvPr>
          <p:cNvSpPr/>
          <p:nvPr/>
        </p:nvSpPr>
        <p:spPr>
          <a:xfrm>
            <a:off x="8359185" y="2221541"/>
            <a:ext cx="950857" cy="242948"/>
          </a:xfrm>
          <a:prstGeom prst="flowChartProcess">
            <a:avLst/>
          </a:prstGeom>
          <a:solidFill>
            <a:srgbClr val="A5A5A5"/>
          </a:solidFill>
          <a:ln w="12700" cap="flat" cmpd="sng" algn="ctr">
            <a:solidFill>
              <a:srgbClr val="A5A5A5">
                <a:shade val="15000"/>
              </a:srgbClr>
            </a:solidFill>
            <a:prstDash val="solid"/>
            <a:miter lim="800000"/>
          </a:ln>
          <a:effectLst/>
        </p:spPr>
        <p:txBody>
          <a:bodyPr rtlCol="0" anchor="ctr"/>
          <a:lstStyle/>
          <a:p>
            <a:pPr marL="0" marR="0" lvl="0" indent="0" algn="ctr" defTabSz="914126"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white"/>
                </a:solidFill>
                <a:effectLst/>
                <a:uLnTx/>
                <a:uFillTx/>
                <a:latin typeface="Tenorite"/>
                <a:ea typeface="+mn-ea"/>
                <a:cs typeface="+mn-cs"/>
              </a:rPr>
              <a:t>Franco Liu</a:t>
            </a:r>
          </a:p>
        </p:txBody>
      </p:sp>
      <p:sp>
        <p:nvSpPr>
          <p:cNvPr id="69" name="Text Placeholder 62">
            <a:extLst>
              <a:ext uri="{FF2B5EF4-FFF2-40B4-BE49-F238E27FC236}">
                <a16:creationId xmlns:a16="http://schemas.microsoft.com/office/drawing/2014/main" id="{FB6E33D5-A6E2-B989-8991-6D2795ABCBF4}"/>
              </a:ext>
            </a:extLst>
          </p:cNvPr>
          <p:cNvSpPr txBox="1">
            <a:spLocks/>
          </p:cNvSpPr>
          <p:nvPr/>
        </p:nvSpPr>
        <p:spPr>
          <a:xfrm>
            <a:off x="10124836" y="1455770"/>
            <a:ext cx="1960772" cy="1179144"/>
          </a:xfrm>
          <a:prstGeom prst="rect">
            <a:avLst/>
          </a:prstGeom>
          <a:solidFill>
            <a:schemeClr val="accent1">
              <a:lumMod val="40000"/>
              <a:lumOff val="60000"/>
            </a:schemeClr>
          </a:solidFill>
        </p:spPr>
        <p:txBody>
          <a:bodyPr vert="horz" wrap="square" lIns="91440" tIns="45720" rIns="91440" bIns="45720" rtlCol="0">
            <a:noAutofit/>
          </a:bodyPr>
          <a:lstStyle>
            <a:lvl1pPr marL="0" indent="0" algn="l" defTabSz="914126" rtl="0" eaLnBrk="1" latinLnBrk="0" hangingPunct="1">
              <a:lnSpc>
                <a:spcPct val="100000"/>
              </a:lnSpc>
              <a:spcBef>
                <a:spcPts val="0"/>
              </a:spcBef>
              <a:spcAft>
                <a:spcPts val="1200"/>
              </a:spcAft>
              <a:buFont typeface="Arial" panose="020B0604020202020204" pitchFamily="34" charset="0"/>
              <a:buNone/>
              <a:defRPr sz="1200" kern="1200">
                <a:solidFill>
                  <a:schemeClr val="tx1"/>
                </a:solidFill>
                <a:latin typeface="+mn-lt"/>
                <a:ea typeface="+mn-ea"/>
                <a:cs typeface="+mn-cs"/>
              </a:defRPr>
            </a:lvl1pPr>
            <a:lvl2pPr marL="131723" indent="-131723" algn="l" defTabSz="914126" rtl="0" eaLnBrk="1" latinLnBrk="0" hangingPunct="1">
              <a:lnSpc>
                <a:spcPct val="100000"/>
              </a:lnSpc>
              <a:spcBef>
                <a:spcPts val="0"/>
              </a:spcBef>
              <a:spcAft>
                <a:spcPts val="1200"/>
              </a:spcAft>
              <a:buClr>
                <a:schemeClr val="accent1"/>
              </a:buClr>
              <a:buFont typeface="Wingdings" panose="05000000000000000000" pitchFamily="2" charset="2"/>
              <a:buChar char="§"/>
              <a:defRPr sz="1200" kern="1200">
                <a:solidFill>
                  <a:schemeClr val="tx1"/>
                </a:solidFill>
                <a:latin typeface="+mn-lt"/>
                <a:ea typeface="+mn-ea"/>
                <a:cs typeface="+mn-cs"/>
              </a:defRPr>
            </a:lvl2pPr>
            <a:lvl3pPr marL="266620" indent="-133310" algn="l" defTabSz="914126" rtl="0" eaLnBrk="1" latinLnBrk="0" hangingPunct="1">
              <a:lnSpc>
                <a:spcPct val="100000"/>
              </a:lnSpc>
              <a:spcBef>
                <a:spcPts val="0"/>
              </a:spcBef>
              <a:spcAft>
                <a:spcPts val="1200"/>
              </a:spcAft>
              <a:buClr>
                <a:schemeClr val="accent1"/>
              </a:buClr>
              <a:buFont typeface="Wingdings" panose="05000000000000000000" pitchFamily="2" charset="2"/>
              <a:buChar char="§"/>
              <a:defRPr sz="1100" kern="1200">
                <a:solidFill>
                  <a:schemeClr val="tx1"/>
                </a:solidFill>
                <a:latin typeface="+mn-lt"/>
                <a:ea typeface="+mn-ea"/>
                <a:cs typeface="+mn-cs"/>
              </a:defRPr>
            </a:lvl3pPr>
            <a:lvl4pPr marL="449128" indent="-138072" algn="l" defTabSz="914126" rtl="0" eaLnBrk="1" latinLnBrk="0" hangingPunct="1">
              <a:lnSpc>
                <a:spcPct val="100000"/>
              </a:lnSpc>
              <a:spcBef>
                <a:spcPts val="0"/>
              </a:spcBef>
              <a:spcAft>
                <a:spcPts val="1200"/>
              </a:spcAft>
              <a:buClr>
                <a:schemeClr val="accent1"/>
              </a:buClr>
              <a:buFont typeface="Wingdings" panose="05000000000000000000" pitchFamily="2" charset="2"/>
              <a:buChar char="§"/>
              <a:defRPr sz="1050" kern="1200">
                <a:solidFill>
                  <a:schemeClr val="tx1"/>
                </a:solidFill>
                <a:latin typeface="+mn-lt"/>
                <a:ea typeface="+mn-ea"/>
                <a:cs typeface="+mn-cs"/>
              </a:defRPr>
            </a:lvl4pPr>
            <a:lvl5pPr marL="0" indent="0" algn="l" defTabSz="914126" rtl="0" eaLnBrk="1" latinLnBrk="0" hangingPunct="1">
              <a:lnSpc>
                <a:spcPct val="100000"/>
              </a:lnSpc>
              <a:spcBef>
                <a:spcPts val="0"/>
              </a:spcBef>
              <a:spcAft>
                <a:spcPts val="1200"/>
              </a:spcAft>
              <a:buClr>
                <a:schemeClr val="accent1"/>
              </a:buClr>
              <a:buFont typeface="Wingdings" panose="05000000000000000000" pitchFamily="2" charset="2"/>
              <a:buNone/>
              <a:defRPr sz="1200" kern="1200" cap="all" spc="200" baseline="0">
                <a:solidFill>
                  <a:schemeClr val="tx1"/>
                </a:solidFill>
                <a:latin typeface="+mj-lt"/>
                <a:ea typeface="+mn-ea"/>
                <a:cs typeface="+mn-cs"/>
              </a:defRPr>
            </a:lvl5pPr>
            <a:lvl6pPr marL="2513846"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pPr algn="ctr"/>
            <a:r>
              <a:rPr lang="en-GB" sz="1500" b="1" dirty="0"/>
              <a:t>Project Governance </a:t>
            </a:r>
          </a:p>
        </p:txBody>
      </p:sp>
      <p:sp>
        <p:nvSpPr>
          <p:cNvPr id="70" name="Flowchart: Process 69">
            <a:extLst>
              <a:ext uri="{FF2B5EF4-FFF2-40B4-BE49-F238E27FC236}">
                <a16:creationId xmlns:a16="http://schemas.microsoft.com/office/drawing/2014/main" id="{0815FB93-2E7A-2FB5-B6CD-D18E0434A2BB}"/>
              </a:ext>
            </a:extLst>
          </p:cNvPr>
          <p:cNvSpPr/>
          <p:nvPr/>
        </p:nvSpPr>
        <p:spPr>
          <a:xfrm>
            <a:off x="10576509" y="2040758"/>
            <a:ext cx="1057426" cy="444010"/>
          </a:xfrm>
          <a:prstGeom prst="flowChartProcess">
            <a:avLst/>
          </a:prstGeom>
          <a:solidFill>
            <a:srgbClr val="A5A5A5"/>
          </a:solidFill>
          <a:ln w="12700" cap="flat" cmpd="sng" algn="ctr">
            <a:solidFill>
              <a:srgbClr val="A5A5A5">
                <a:shade val="15000"/>
              </a:srgbClr>
            </a:solidFill>
            <a:prstDash val="solid"/>
            <a:miter lim="800000"/>
          </a:ln>
          <a:effectLst/>
        </p:spPr>
        <p:txBody>
          <a:bodyPr rtlCol="0" anchor="ctr"/>
          <a:lstStyle/>
          <a:p>
            <a:pPr marL="0" marR="0" lvl="0" indent="0" algn="ctr" defTabSz="914126" eaLnBrk="1" fontAlgn="auto" latinLnBrk="0" hangingPunct="1">
              <a:lnSpc>
                <a:spcPct val="100000"/>
              </a:lnSpc>
              <a:spcBef>
                <a:spcPts val="0"/>
              </a:spcBef>
              <a:spcAft>
                <a:spcPts val="0"/>
              </a:spcAft>
              <a:buClrTx/>
              <a:buSzTx/>
              <a:buFontTx/>
              <a:buNone/>
              <a:tabLst/>
              <a:defRPr/>
            </a:pPr>
            <a:r>
              <a:rPr lang="en-US" sz="1200" kern="0" dirty="0">
                <a:solidFill>
                  <a:prstClr val="white"/>
                </a:solidFill>
                <a:latin typeface="Tenorite"/>
              </a:rPr>
              <a:t>Bianca Ho</a:t>
            </a:r>
            <a:endParaRPr kumimoji="0" lang="en-US" sz="1200" b="0" i="0" u="none" strike="noStrike" kern="0" cap="none" spc="0" normalizeH="0" baseline="0" noProof="0" dirty="0">
              <a:ln>
                <a:noFill/>
              </a:ln>
              <a:solidFill>
                <a:prstClr val="white"/>
              </a:solidFill>
              <a:effectLst/>
              <a:uLnTx/>
              <a:uFillTx/>
              <a:latin typeface="Tenorite"/>
              <a:ea typeface="+mn-ea"/>
              <a:cs typeface="+mn-cs"/>
            </a:endParaRPr>
          </a:p>
        </p:txBody>
      </p:sp>
      <p:sp>
        <p:nvSpPr>
          <p:cNvPr id="71" name="Text Placeholder 62">
            <a:extLst>
              <a:ext uri="{FF2B5EF4-FFF2-40B4-BE49-F238E27FC236}">
                <a16:creationId xmlns:a16="http://schemas.microsoft.com/office/drawing/2014/main" id="{03993231-634A-9950-977C-81EEC387CEDA}"/>
              </a:ext>
            </a:extLst>
          </p:cNvPr>
          <p:cNvSpPr txBox="1">
            <a:spLocks/>
          </p:cNvSpPr>
          <p:nvPr/>
        </p:nvSpPr>
        <p:spPr>
          <a:xfrm>
            <a:off x="1937821" y="3251571"/>
            <a:ext cx="7372221" cy="1339852"/>
          </a:xfrm>
          <a:prstGeom prst="rect">
            <a:avLst/>
          </a:prstGeom>
          <a:solidFill>
            <a:schemeClr val="accent1">
              <a:lumMod val="40000"/>
              <a:lumOff val="60000"/>
            </a:schemeClr>
          </a:solidFill>
        </p:spPr>
        <p:txBody>
          <a:bodyPr vert="horz" wrap="square" lIns="91440" tIns="45720" rIns="91440" bIns="45720" rtlCol="0">
            <a:noAutofit/>
          </a:bodyPr>
          <a:lstStyle>
            <a:lvl1pPr marL="0" indent="0" algn="l" defTabSz="914126" rtl="0" eaLnBrk="1" latinLnBrk="0" hangingPunct="1">
              <a:lnSpc>
                <a:spcPct val="100000"/>
              </a:lnSpc>
              <a:spcBef>
                <a:spcPts val="0"/>
              </a:spcBef>
              <a:spcAft>
                <a:spcPts val="1200"/>
              </a:spcAft>
              <a:buFont typeface="Arial" panose="020B0604020202020204" pitchFamily="34" charset="0"/>
              <a:buNone/>
              <a:defRPr sz="1200" kern="1200">
                <a:solidFill>
                  <a:schemeClr val="tx1"/>
                </a:solidFill>
                <a:latin typeface="+mn-lt"/>
                <a:ea typeface="+mn-ea"/>
                <a:cs typeface="+mn-cs"/>
              </a:defRPr>
            </a:lvl1pPr>
            <a:lvl2pPr marL="131723" indent="-131723" algn="l" defTabSz="914126" rtl="0" eaLnBrk="1" latinLnBrk="0" hangingPunct="1">
              <a:lnSpc>
                <a:spcPct val="100000"/>
              </a:lnSpc>
              <a:spcBef>
                <a:spcPts val="0"/>
              </a:spcBef>
              <a:spcAft>
                <a:spcPts val="1200"/>
              </a:spcAft>
              <a:buClr>
                <a:schemeClr val="accent1"/>
              </a:buClr>
              <a:buFont typeface="Wingdings" panose="05000000000000000000" pitchFamily="2" charset="2"/>
              <a:buChar char="§"/>
              <a:defRPr sz="1200" kern="1200">
                <a:solidFill>
                  <a:schemeClr val="tx1"/>
                </a:solidFill>
                <a:latin typeface="+mn-lt"/>
                <a:ea typeface="+mn-ea"/>
                <a:cs typeface="+mn-cs"/>
              </a:defRPr>
            </a:lvl2pPr>
            <a:lvl3pPr marL="266620" indent="-133310" algn="l" defTabSz="914126" rtl="0" eaLnBrk="1" latinLnBrk="0" hangingPunct="1">
              <a:lnSpc>
                <a:spcPct val="100000"/>
              </a:lnSpc>
              <a:spcBef>
                <a:spcPts val="0"/>
              </a:spcBef>
              <a:spcAft>
                <a:spcPts val="1200"/>
              </a:spcAft>
              <a:buClr>
                <a:schemeClr val="accent1"/>
              </a:buClr>
              <a:buFont typeface="Wingdings" panose="05000000000000000000" pitchFamily="2" charset="2"/>
              <a:buChar char="§"/>
              <a:defRPr sz="1100" kern="1200">
                <a:solidFill>
                  <a:schemeClr val="tx1"/>
                </a:solidFill>
                <a:latin typeface="+mn-lt"/>
                <a:ea typeface="+mn-ea"/>
                <a:cs typeface="+mn-cs"/>
              </a:defRPr>
            </a:lvl3pPr>
            <a:lvl4pPr marL="449128" indent="-138072" algn="l" defTabSz="914126" rtl="0" eaLnBrk="1" latinLnBrk="0" hangingPunct="1">
              <a:lnSpc>
                <a:spcPct val="100000"/>
              </a:lnSpc>
              <a:spcBef>
                <a:spcPts val="0"/>
              </a:spcBef>
              <a:spcAft>
                <a:spcPts val="1200"/>
              </a:spcAft>
              <a:buClr>
                <a:schemeClr val="accent1"/>
              </a:buClr>
              <a:buFont typeface="Wingdings" panose="05000000000000000000" pitchFamily="2" charset="2"/>
              <a:buChar char="§"/>
              <a:defRPr sz="1050" kern="1200">
                <a:solidFill>
                  <a:schemeClr val="tx1"/>
                </a:solidFill>
                <a:latin typeface="+mn-lt"/>
                <a:ea typeface="+mn-ea"/>
                <a:cs typeface="+mn-cs"/>
              </a:defRPr>
            </a:lvl4pPr>
            <a:lvl5pPr marL="0" indent="0" algn="l" defTabSz="914126" rtl="0" eaLnBrk="1" latinLnBrk="0" hangingPunct="1">
              <a:lnSpc>
                <a:spcPct val="100000"/>
              </a:lnSpc>
              <a:spcBef>
                <a:spcPts val="0"/>
              </a:spcBef>
              <a:spcAft>
                <a:spcPts val="1200"/>
              </a:spcAft>
              <a:buClr>
                <a:schemeClr val="accent1"/>
              </a:buClr>
              <a:buFont typeface="Wingdings" panose="05000000000000000000" pitchFamily="2" charset="2"/>
              <a:buNone/>
              <a:defRPr sz="1200" kern="1200" cap="all" spc="200" baseline="0">
                <a:solidFill>
                  <a:schemeClr val="tx1"/>
                </a:solidFill>
                <a:latin typeface="+mj-lt"/>
                <a:ea typeface="+mn-ea"/>
                <a:cs typeface="+mn-cs"/>
              </a:defRPr>
            </a:lvl5pPr>
            <a:lvl6pPr marL="2513846"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pPr algn="ctr"/>
            <a:r>
              <a:rPr lang="en-GB" sz="2000" b="1" dirty="0"/>
              <a:t>Project Management Office</a:t>
            </a:r>
          </a:p>
        </p:txBody>
      </p:sp>
      <p:sp>
        <p:nvSpPr>
          <p:cNvPr id="72" name="Flowchart: Process 71">
            <a:extLst>
              <a:ext uri="{FF2B5EF4-FFF2-40B4-BE49-F238E27FC236}">
                <a16:creationId xmlns:a16="http://schemas.microsoft.com/office/drawing/2014/main" id="{92E4B712-54A2-EAE4-C803-04B60A9CFED3}"/>
              </a:ext>
            </a:extLst>
          </p:cNvPr>
          <p:cNvSpPr/>
          <p:nvPr/>
        </p:nvSpPr>
        <p:spPr>
          <a:xfrm>
            <a:off x="5181593" y="3625733"/>
            <a:ext cx="2282402" cy="889698"/>
          </a:xfrm>
          <a:prstGeom prst="flowChartProcess">
            <a:avLst/>
          </a:prstGeom>
          <a:solidFill>
            <a:srgbClr val="E9E6DF"/>
          </a:solidFill>
          <a:ln w="12700" cap="flat" cmpd="sng" algn="ctr">
            <a:solidFill>
              <a:srgbClr val="E9E6DF">
                <a:shade val="15000"/>
              </a:srgbClr>
            </a:solidFill>
            <a:prstDash val="solid"/>
            <a:miter lim="800000"/>
          </a:ln>
          <a:effectLst/>
        </p:spPr>
        <p:txBody>
          <a:bodyPr rtlCol="0" anchor="t"/>
          <a:lstStyle/>
          <a:p>
            <a:pPr algn="ctr" defTabSz="914400">
              <a:defRPr/>
            </a:pPr>
            <a:r>
              <a:rPr lang="en-US" sz="1200" kern="0" dirty="0">
                <a:latin typeface="Tenorite"/>
              </a:rPr>
              <a:t>Operation</a:t>
            </a:r>
            <a:r>
              <a:rPr kumimoji="0" lang="en-US" sz="1200" b="0" i="0" u="none" strike="noStrike" kern="0" cap="none" spc="0" normalizeH="0" baseline="0" noProof="0" dirty="0">
                <a:ln>
                  <a:noFill/>
                </a:ln>
                <a:effectLst/>
                <a:uLnTx/>
                <a:uFillTx/>
                <a:latin typeface="Tenorite"/>
                <a:ea typeface="+mn-ea"/>
                <a:cs typeface="+mn-cs"/>
              </a:rPr>
              <a:t> </a:t>
            </a:r>
          </a:p>
        </p:txBody>
      </p:sp>
      <p:sp>
        <p:nvSpPr>
          <p:cNvPr id="73" name="Flowchart: Process 72">
            <a:extLst>
              <a:ext uri="{FF2B5EF4-FFF2-40B4-BE49-F238E27FC236}">
                <a16:creationId xmlns:a16="http://schemas.microsoft.com/office/drawing/2014/main" id="{5E41DB47-E8B0-E164-68AC-14FD6CBDC9F8}"/>
              </a:ext>
            </a:extLst>
          </p:cNvPr>
          <p:cNvSpPr/>
          <p:nvPr/>
        </p:nvSpPr>
        <p:spPr>
          <a:xfrm>
            <a:off x="5299788" y="3881708"/>
            <a:ext cx="856765" cy="242948"/>
          </a:xfrm>
          <a:prstGeom prst="flowChartProcess">
            <a:avLst/>
          </a:prstGeom>
          <a:solidFill>
            <a:schemeClr val="accent3">
              <a:lumMod val="60000"/>
              <a:lumOff val="40000"/>
            </a:schemeClr>
          </a:solidFill>
          <a:ln w="12700" cap="flat" cmpd="sng" algn="ctr">
            <a:solidFill>
              <a:srgbClr val="A5A5A5">
                <a:shade val="15000"/>
              </a:srgbClr>
            </a:solidFill>
            <a:prstDash val="solid"/>
            <a:miter lim="800000"/>
          </a:ln>
          <a:effectLst/>
        </p:spPr>
        <p:txBody>
          <a:bodyPr rtlCol="0" anchor="ctr"/>
          <a:lstStyle/>
          <a:p>
            <a:pPr marL="0" marR="0" lvl="0" indent="0" algn="ctr" defTabSz="914126"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white"/>
                </a:solidFill>
                <a:effectLst/>
                <a:uLnTx/>
                <a:uFillTx/>
                <a:latin typeface="Tenorite"/>
                <a:ea typeface="+mn-ea"/>
                <a:cs typeface="+mn-cs"/>
              </a:rPr>
              <a:t>*Ian Yip?</a:t>
            </a:r>
          </a:p>
        </p:txBody>
      </p:sp>
      <p:sp>
        <p:nvSpPr>
          <p:cNvPr id="74" name="Flowchart: Process 73">
            <a:extLst>
              <a:ext uri="{FF2B5EF4-FFF2-40B4-BE49-F238E27FC236}">
                <a16:creationId xmlns:a16="http://schemas.microsoft.com/office/drawing/2014/main" id="{A9E97D07-E600-9D2A-AAB8-662E04EF4F8E}"/>
              </a:ext>
            </a:extLst>
          </p:cNvPr>
          <p:cNvSpPr/>
          <p:nvPr/>
        </p:nvSpPr>
        <p:spPr>
          <a:xfrm>
            <a:off x="6235971" y="3881708"/>
            <a:ext cx="1093215" cy="242948"/>
          </a:xfrm>
          <a:prstGeom prst="flowChartProcess">
            <a:avLst/>
          </a:prstGeom>
          <a:solidFill>
            <a:srgbClr val="A5A5A5"/>
          </a:solidFill>
          <a:ln w="12700" cap="flat" cmpd="sng" algn="ctr">
            <a:solidFill>
              <a:srgbClr val="A5A5A5">
                <a:shade val="15000"/>
              </a:srgbClr>
            </a:solidFill>
            <a:prstDash val="solid"/>
            <a:miter lim="800000"/>
          </a:ln>
          <a:effectLst/>
        </p:spPr>
        <p:txBody>
          <a:bodyPr rtlCol="0" anchor="ctr"/>
          <a:lstStyle/>
          <a:p>
            <a:pPr marL="0" marR="0" lvl="0" indent="0" algn="ctr" defTabSz="914126"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white"/>
                </a:solidFill>
                <a:effectLst/>
                <a:uLnTx/>
                <a:uFillTx/>
                <a:latin typeface="Tenorite"/>
                <a:ea typeface="+mn-ea"/>
                <a:cs typeface="+mn-cs"/>
              </a:rPr>
              <a:t>K N Chan?</a:t>
            </a:r>
          </a:p>
        </p:txBody>
      </p:sp>
      <p:sp>
        <p:nvSpPr>
          <p:cNvPr id="77" name="Flowchart: Process 76">
            <a:extLst>
              <a:ext uri="{FF2B5EF4-FFF2-40B4-BE49-F238E27FC236}">
                <a16:creationId xmlns:a16="http://schemas.microsoft.com/office/drawing/2014/main" id="{129456DA-95B5-250B-61DF-A0F2CB68CD91}"/>
              </a:ext>
            </a:extLst>
          </p:cNvPr>
          <p:cNvSpPr/>
          <p:nvPr/>
        </p:nvSpPr>
        <p:spPr>
          <a:xfrm>
            <a:off x="7582190" y="3625733"/>
            <a:ext cx="1604203" cy="889698"/>
          </a:xfrm>
          <a:prstGeom prst="flowChartProcess">
            <a:avLst/>
          </a:prstGeom>
          <a:solidFill>
            <a:srgbClr val="E9E6DF"/>
          </a:solidFill>
          <a:ln w="12700" cap="flat" cmpd="sng" algn="ctr">
            <a:solidFill>
              <a:srgbClr val="E9E6DF">
                <a:shade val="15000"/>
              </a:srgbClr>
            </a:solidFill>
            <a:prstDash val="solid"/>
            <a:miter lim="800000"/>
          </a:ln>
          <a:effectLst/>
        </p:spPr>
        <p:txBody>
          <a:bodyPr rtlCol="0" anchor="t"/>
          <a:lstStyle/>
          <a:p>
            <a:pPr defTabSz="914400">
              <a:defRPr/>
            </a:pPr>
            <a:r>
              <a:rPr lang="en-US" sz="1200" kern="0" dirty="0">
                <a:latin typeface="Tenorite"/>
              </a:rPr>
              <a:t>Project Management</a:t>
            </a:r>
            <a:r>
              <a:rPr kumimoji="0" lang="en-US" sz="1200" b="0" i="0" u="none" strike="noStrike" kern="0" cap="none" spc="0" normalizeH="0" baseline="0" noProof="0" dirty="0">
                <a:ln>
                  <a:noFill/>
                </a:ln>
                <a:effectLst/>
                <a:uLnTx/>
                <a:uFillTx/>
                <a:latin typeface="Tenorite"/>
                <a:ea typeface="+mn-ea"/>
                <a:cs typeface="+mn-cs"/>
              </a:rPr>
              <a:t> </a:t>
            </a:r>
          </a:p>
        </p:txBody>
      </p:sp>
      <p:sp>
        <p:nvSpPr>
          <p:cNvPr id="78" name="Flowchart: Process 77">
            <a:extLst>
              <a:ext uri="{FF2B5EF4-FFF2-40B4-BE49-F238E27FC236}">
                <a16:creationId xmlns:a16="http://schemas.microsoft.com/office/drawing/2014/main" id="{A2E6C00B-B3E7-BF19-F2A6-297CDCAC08C6}"/>
              </a:ext>
            </a:extLst>
          </p:cNvPr>
          <p:cNvSpPr/>
          <p:nvPr/>
        </p:nvSpPr>
        <p:spPr>
          <a:xfrm>
            <a:off x="7836209" y="3890110"/>
            <a:ext cx="993932" cy="242948"/>
          </a:xfrm>
          <a:prstGeom prst="flowChartProcess">
            <a:avLst/>
          </a:prstGeom>
          <a:solidFill>
            <a:srgbClr val="A5A5A5"/>
          </a:solidFill>
          <a:ln w="12700" cap="flat" cmpd="sng" algn="ctr">
            <a:solidFill>
              <a:srgbClr val="A5A5A5">
                <a:shade val="15000"/>
              </a:srgbClr>
            </a:solidFill>
            <a:prstDash val="solid"/>
            <a:miter lim="800000"/>
          </a:ln>
          <a:effectLst/>
        </p:spPr>
        <p:txBody>
          <a:bodyPr rtlCol="0" anchor="ctr"/>
          <a:lstStyle/>
          <a:p>
            <a:pPr marL="0" marR="0" lvl="0" indent="0" algn="ctr" defTabSz="914126"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white"/>
                </a:solidFill>
                <a:effectLst/>
                <a:uLnTx/>
                <a:uFillTx/>
                <a:latin typeface="Tenorite"/>
                <a:ea typeface="+mn-ea"/>
                <a:cs typeface="+mn-cs"/>
              </a:rPr>
              <a:t>Kenneth Li</a:t>
            </a:r>
          </a:p>
        </p:txBody>
      </p:sp>
      <p:sp>
        <p:nvSpPr>
          <p:cNvPr id="80" name="Flowchart: Process 79">
            <a:extLst>
              <a:ext uri="{FF2B5EF4-FFF2-40B4-BE49-F238E27FC236}">
                <a16:creationId xmlns:a16="http://schemas.microsoft.com/office/drawing/2014/main" id="{C35A3364-B45B-F499-2F89-7E20079D54E8}"/>
              </a:ext>
            </a:extLst>
          </p:cNvPr>
          <p:cNvSpPr/>
          <p:nvPr/>
        </p:nvSpPr>
        <p:spPr>
          <a:xfrm>
            <a:off x="7749967" y="4176763"/>
            <a:ext cx="1238041" cy="242948"/>
          </a:xfrm>
          <a:prstGeom prst="flowChartProcess">
            <a:avLst/>
          </a:prstGeom>
          <a:solidFill>
            <a:srgbClr val="A5A5A5"/>
          </a:solidFill>
          <a:ln w="12700" cap="flat" cmpd="sng" algn="ctr">
            <a:solidFill>
              <a:srgbClr val="A5A5A5">
                <a:shade val="15000"/>
              </a:srgbClr>
            </a:solidFill>
            <a:prstDash val="solid"/>
            <a:miter lim="800000"/>
          </a:ln>
          <a:effectLst/>
        </p:spPr>
        <p:txBody>
          <a:bodyPr rtlCol="0" anchor="ctr"/>
          <a:lstStyle/>
          <a:p>
            <a:pPr marL="0" marR="0" lvl="0" indent="0" algn="ctr" defTabSz="914126"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white"/>
                </a:solidFill>
                <a:effectLst/>
                <a:uLnTx/>
                <a:uFillTx/>
                <a:latin typeface="Tenorite"/>
                <a:ea typeface="+mn-ea"/>
                <a:cs typeface="+mn-cs"/>
              </a:rPr>
              <a:t>TBC, </a:t>
            </a:r>
            <a:r>
              <a:rPr kumimoji="0" lang="en-US" sz="1000" b="0" i="0" u="none" strike="noStrike" kern="0" cap="none" spc="0" normalizeH="0" baseline="0" noProof="0" dirty="0" err="1">
                <a:ln>
                  <a:noFill/>
                </a:ln>
                <a:solidFill>
                  <a:prstClr val="white"/>
                </a:solidFill>
                <a:effectLst/>
                <a:uLnTx/>
                <a:uFillTx/>
                <a:latin typeface="Tenorite"/>
                <a:ea typeface="+mn-ea"/>
                <a:cs typeface="+mn-cs"/>
              </a:rPr>
              <a:t>Kingdee</a:t>
            </a:r>
            <a:r>
              <a:rPr lang="en-US" sz="1000" kern="0" dirty="0">
                <a:solidFill>
                  <a:prstClr val="white"/>
                </a:solidFill>
                <a:latin typeface="Tenorite"/>
              </a:rPr>
              <a:t>/ MRI</a:t>
            </a:r>
            <a:endParaRPr kumimoji="0" lang="en-US" sz="1000" b="0" i="0" u="none" strike="noStrike" kern="0" cap="none" spc="0" normalizeH="0" baseline="0" noProof="0" dirty="0">
              <a:ln>
                <a:noFill/>
              </a:ln>
              <a:solidFill>
                <a:prstClr val="white"/>
              </a:solidFill>
              <a:effectLst/>
              <a:uLnTx/>
              <a:uFillTx/>
              <a:latin typeface="Tenorite"/>
              <a:ea typeface="+mn-ea"/>
              <a:cs typeface="+mn-cs"/>
            </a:endParaRPr>
          </a:p>
        </p:txBody>
      </p:sp>
      <p:sp>
        <p:nvSpPr>
          <p:cNvPr id="81" name="Flowchart: Process 80">
            <a:extLst>
              <a:ext uri="{FF2B5EF4-FFF2-40B4-BE49-F238E27FC236}">
                <a16:creationId xmlns:a16="http://schemas.microsoft.com/office/drawing/2014/main" id="{5B59197E-AE3C-6182-7FCB-423BE1E8891C}"/>
              </a:ext>
            </a:extLst>
          </p:cNvPr>
          <p:cNvSpPr/>
          <p:nvPr/>
        </p:nvSpPr>
        <p:spPr>
          <a:xfrm>
            <a:off x="2158673" y="3625733"/>
            <a:ext cx="1292613" cy="889698"/>
          </a:xfrm>
          <a:prstGeom prst="flowChartProcess">
            <a:avLst/>
          </a:prstGeom>
          <a:solidFill>
            <a:srgbClr val="E9E6DF"/>
          </a:solidFill>
          <a:ln w="12700" cap="flat" cmpd="sng" algn="ctr">
            <a:solidFill>
              <a:srgbClr val="E9E6DF">
                <a:shade val="15000"/>
              </a:srgbClr>
            </a:solidFill>
            <a:prstDash val="solid"/>
            <a:miter lim="800000"/>
          </a:ln>
          <a:effectLst/>
        </p:spPr>
        <p:txBody>
          <a:bodyPr rtlCol="0" anchor="t"/>
          <a:lstStyle/>
          <a:p>
            <a:pPr algn="ctr" defTabSz="914400">
              <a:defRPr/>
            </a:pPr>
            <a:r>
              <a:rPr lang="en-US" sz="1200" kern="0" dirty="0">
                <a:latin typeface="Tenorite"/>
              </a:rPr>
              <a:t>Finance</a:t>
            </a:r>
            <a:r>
              <a:rPr kumimoji="0" lang="en-US" sz="1200" b="0" i="0" u="none" strike="noStrike" kern="0" cap="none" spc="0" normalizeH="0" baseline="0" noProof="0" dirty="0">
                <a:ln>
                  <a:noFill/>
                </a:ln>
                <a:effectLst/>
                <a:uLnTx/>
                <a:uFillTx/>
                <a:latin typeface="Tenorite"/>
                <a:ea typeface="+mn-ea"/>
                <a:cs typeface="+mn-cs"/>
              </a:rPr>
              <a:t> </a:t>
            </a:r>
          </a:p>
        </p:txBody>
      </p:sp>
      <p:sp>
        <p:nvSpPr>
          <p:cNvPr id="82" name="Flowchart: Process 81">
            <a:extLst>
              <a:ext uri="{FF2B5EF4-FFF2-40B4-BE49-F238E27FC236}">
                <a16:creationId xmlns:a16="http://schemas.microsoft.com/office/drawing/2014/main" id="{A19CBEBC-DD8F-B95E-F3DA-F39FE5E7AEB8}"/>
              </a:ext>
            </a:extLst>
          </p:cNvPr>
          <p:cNvSpPr/>
          <p:nvPr/>
        </p:nvSpPr>
        <p:spPr>
          <a:xfrm>
            <a:off x="2303401" y="3881708"/>
            <a:ext cx="1002531" cy="242948"/>
          </a:xfrm>
          <a:prstGeom prst="flowChartProcess">
            <a:avLst/>
          </a:prstGeom>
          <a:solidFill>
            <a:schemeClr val="accent3">
              <a:lumMod val="60000"/>
              <a:lumOff val="40000"/>
            </a:schemeClr>
          </a:solidFill>
          <a:ln w="12700" cap="flat" cmpd="sng" algn="ctr">
            <a:solidFill>
              <a:srgbClr val="A5A5A5">
                <a:shade val="15000"/>
              </a:srgbClr>
            </a:solidFill>
            <a:prstDash val="solid"/>
            <a:miter lim="800000"/>
          </a:ln>
          <a:effectLst/>
        </p:spPr>
        <p:txBody>
          <a:bodyPr rtlCol="0" anchor="ctr"/>
          <a:lstStyle/>
          <a:p>
            <a:pPr marL="0" marR="0" lvl="0" indent="0" algn="ctr" defTabSz="914126"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white"/>
                </a:solidFill>
                <a:effectLst/>
                <a:uLnTx/>
                <a:uFillTx/>
                <a:latin typeface="Tenorite"/>
                <a:ea typeface="+mn-ea"/>
                <a:cs typeface="+mn-cs"/>
              </a:rPr>
              <a:t>*Dora Chan</a:t>
            </a:r>
          </a:p>
        </p:txBody>
      </p:sp>
      <p:sp>
        <p:nvSpPr>
          <p:cNvPr id="83" name="Flowchart: Process 82">
            <a:extLst>
              <a:ext uri="{FF2B5EF4-FFF2-40B4-BE49-F238E27FC236}">
                <a16:creationId xmlns:a16="http://schemas.microsoft.com/office/drawing/2014/main" id="{5857B8F7-B62C-BFA2-7409-866AAA71CE6B}"/>
              </a:ext>
            </a:extLst>
          </p:cNvPr>
          <p:cNvSpPr/>
          <p:nvPr/>
        </p:nvSpPr>
        <p:spPr>
          <a:xfrm>
            <a:off x="2308529" y="4182838"/>
            <a:ext cx="985332" cy="242948"/>
          </a:xfrm>
          <a:prstGeom prst="flowChartProcess">
            <a:avLst/>
          </a:prstGeom>
          <a:solidFill>
            <a:srgbClr val="A5A5A5"/>
          </a:solidFill>
          <a:ln w="12700" cap="flat" cmpd="sng" algn="ctr">
            <a:solidFill>
              <a:srgbClr val="A5A5A5">
                <a:shade val="15000"/>
              </a:srgbClr>
            </a:solidFill>
            <a:prstDash val="solid"/>
            <a:miter lim="800000"/>
          </a:ln>
          <a:effectLst/>
        </p:spPr>
        <p:txBody>
          <a:bodyPr rtlCol="0" anchor="ctr"/>
          <a:lstStyle/>
          <a:p>
            <a:pPr marL="0" marR="0" lvl="0" indent="0" algn="ctr" defTabSz="914126"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white"/>
                </a:solidFill>
                <a:effectLst/>
                <a:uLnTx/>
                <a:uFillTx/>
                <a:latin typeface="Tenorite"/>
                <a:ea typeface="+mn-ea"/>
                <a:cs typeface="+mn-cs"/>
              </a:rPr>
              <a:t>May Wong</a:t>
            </a:r>
          </a:p>
        </p:txBody>
      </p:sp>
      <p:sp>
        <p:nvSpPr>
          <p:cNvPr id="84" name="Flowchart: Process 83">
            <a:extLst>
              <a:ext uri="{FF2B5EF4-FFF2-40B4-BE49-F238E27FC236}">
                <a16:creationId xmlns:a16="http://schemas.microsoft.com/office/drawing/2014/main" id="{CBE6C716-8972-A0F4-6F4A-A4AE2DD7FC1D}"/>
              </a:ext>
            </a:extLst>
          </p:cNvPr>
          <p:cNvSpPr/>
          <p:nvPr/>
        </p:nvSpPr>
        <p:spPr>
          <a:xfrm>
            <a:off x="3506145" y="3625733"/>
            <a:ext cx="1633914" cy="889698"/>
          </a:xfrm>
          <a:prstGeom prst="flowChartProcess">
            <a:avLst/>
          </a:prstGeom>
          <a:solidFill>
            <a:srgbClr val="E9E6DF"/>
          </a:solidFill>
          <a:ln w="12700" cap="flat" cmpd="sng" algn="ctr">
            <a:solidFill>
              <a:srgbClr val="E9E6DF">
                <a:shade val="15000"/>
              </a:srgbClr>
            </a:solidFill>
            <a:prstDash val="solid"/>
            <a:miter lim="800000"/>
          </a:ln>
          <a:effectLst/>
        </p:spPr>
        <p:txBody>
          <a:bodyPr rtlCol="0" anchor="t"/>
          <a:lstStyle/>
          <a:p>
            <a:pPr algn="ctr" defTabSz="914400">
              <a:defRPr/>
            </a:pPr>
            <a:r>
              <a:rPr kumimoji="0" lang="en-US" sz="1200" b="0" i="0" u="none" strike="noStrike" kern="0" cap="none" spc="0" normalizeH="0" baseline="0" noProof="0" dirty="0">
                <a:ln>
                  <a:noFill/>
                </a:ln>
                <a:effectLst/>
                <a:uLnTx/>
                <a:uFillTx/>
                <a:latin typeface="Tenorite"/>
                <a:ea typeface="+mn-ea"/>
                <a:cs typeface="+mn-cs"/>
              </a:rPr>
              <a:t>Procurement</a:t>
            </a:r>
          </a:p>
        </p:txBody>
      </p:sp>
      <p:sp>
        <p:nvSpPr>
          <p:cNvPr id="85" name="Flowchart: Process 84">
            <a:extLst>
              <a:ext uri="{FF2B5EF4-FFF2-40B4-BE49-F238E27FC236}">
                <a16:creationId xmlns:a16="http://schemas.microsoft.com/office/drawing/2014/main" id="{368C5D6E-07C6-766A-821E-445868728972}"/>
              </a:ext>
            </a:extLst>
          </p:cNvPr>
          <p:cNvSpPr/>
          <p:nvPr/>
        </p:nvSpPr>
        <p:spPr>
          <a:xfrm>
            <a:off x="3830112" y="3881708"/>
            <a:ext cx="1002531" cy="242948"/>
          </a:xfrm>
          <a:prstGeom prst="flowChartProcess">
            <a:avLst/>
          </a:prstGeom>
          <a:solidFill>
            <a:schemeClr val="accent3">
              <a:lumMod val="60000"/>
              <a:lumOff val="40000"/>
            </a:schemeClr>
          </a:solidFill>
          <a:ln w="12700" cap="flat" cmpd="sng" algn="ctr">
            <a:solidFill>
              <a:srgbClr val="A5A5A5">
                <a:shade val="15000"/>
              </a:srgbClr>
            </a:solidFill>
            <a:prstDash val="solid"/>
            <a:miter lim="800000"/>
          </a:ln>
          <a:effectLst/>
        </p:spPr>
        <p:txBody>
          <a:bodyPr rtlCol="0" anchor="ctr"/>
          <a:lstStyle/>
          <a:p>
            <a:pPr marL="0" marR="0" lvl="0" indent="0" algn="ctr" defTabSz="914126"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white"/>
                </a:solidFill>
                <a:effectLst/>
                <a:uLnTx/>
                <a:uFillTx/>
                <a:latin typeface="Tenorite"/>
                <a:ea typeface="+mn-ea"/>
                <a:cs typeface="+mn-cs"/>
              </a:rPr>
              <a:t>*Jonathan Ho</a:t>
            </a:r>
          </a:p>
        </p:txBody>
      </p:sp>
      <p:sp>
        <p:nvSpPr>
          <p:cNvPr id="89" name="Text Placeholder 62">
            <a:extLst>
              <a:ext uri="{FF2B5EF4-FFF2-40B4-BE49-F238E27FC236}">
                <a16:creationId xmlns:a16="http://schemas.microsoft.com/office/drawing/2014/main" id="{D4B022CB-6A7B-F30E-67C7-5E2D98EBDEB1}"/>
              </a:ext>
            </a:extLst>
          </p:cNvPr>
          <p:cNvSpPr txBox="1">
            <a:spLocks/>
          </p:cNvSpPr>
          <p:nvPr/>
        </p:nvSpPr>
        <p:spPr>
          <a:xfrm>
            <a:off x="9886894" y="3415813"/>
            <a:ext cx="1960772" cy="1011367"/>
          </a:xfrm>
          <a:prstGeom prst="rect">
            <a:avLst/>
          </a:prstGeom>
          <a:solidFill>
            <a:schemeClr val="accent1">
              <a:lumMod val="40000"/>
              <a:lumOff val="60000"/>
            </a:schemeClr>
          </a:solidFill>
        </p:spPr>
        <p:txBody>
          <a:bodyPr vert="horz" wrap="square" lIns="91440" tIns="45720" rIns="91440" bIns="45720" rtlCol="0">
            <a:noAutofit/>
          </a:bodyPr>
          <a:lstStyle>
            <a:lvl1pPr marL="0" indent="0" algn="l" defTabSz="914126" rtl="0" eaLnBrk="1" latinLnBrk="0" hangingPunct="1">
              <a:lnSpc>
                <a:spcPct val="100000"/>
              </a:lnSpc>
              <a:spcBef>
                <a:spcPts val="0"/>
              </a:spcBef>
              <a:spcAft>
                <a:spcPts val="1200"/>
              </a:spcAft>
              <a:buFont typeface="Arial" panose="020B0604020202020204" pitchFamily="34" charset="0"/>
              <a:buNone/>
              <a:defRPr sz="1200" kern="1200">
                <a:solidFill>
                  <a:schemeClr val="tx1"/>
                </a:solidFill>
                <a:latin typeface="+mn-lt"/>
                <a:ea typeface="+mn-ea"/>
                <a:cs typeface="+mn-cs"/>
              </a:defRPr>
            </a:lvl1pPr>
            <a:lvl2pPr marL="131723" indent="-131723" algn="l" defTabSz="914126" rtl="0" eaLnBrk="1" latinLnBrk="0" hangingPunct="1">
              <a:lnSpc>
                <a:spcPct val="100000"/>
              </a:lnSpc>
              <a:spcBef>
                <a:spcPts val="0"/>
              </a:spcBef>
              <a:spcAft>
                <a:spcPts val="1200"/>
              </a:spcAft>
              <a:buClr>
                <a:schemeClr val="accent1"/>
              </a:buClr>
              <a:buFont typeface="Wingdings" panose="05000000000000000000" pitchFamily="2" charset="2"/>
              <a:buChar char="§"/>
              <a:defRPr sz="1200" kern="1200">
                <a:solidFill>
                  <a:schemeClr val="tx1"/>
                </a:solidFill>
                <a:latin typeface="+mn-lt"/>
                <a:ea typeface="+mn-ea"/>
                <a:cs typeface="+mn-cs"/>
              </a:defRPr>
            </a:lvl2pPr>
            <a:lvl3pPr marL="266620" indent="-133310" algn="l" defTabSz="914126" rtl="0" eaLnBrk="1" latinLnBrk="0" hangingPunct="1">
              <a:lnSpc>
                <a:spcPct val="100000"/>
              </a:lnSpc>
              <a:spcBef>
                <a:spcPts val="0"/>
              </a:spcBef>
              <a:spcAft>
                <a:spcPts val="1200"/>
              </a:spcAft>
              <a:buClr>
                <a:schemeClr val="accent1"/>
              </a:buClr>
              <a:buFont typeface="Wingdings" panose="05000000000000000000" pitchFamily="2" charset="2"/>
              <a:buChar char="§"/>
              <a:defRPr sz="1100" kern="1200">
                <a:solidFill>
                  <a:schemeClr val="tx1"/>
                </a:solidFill>
                <a:latin typeface="+mn-lt"/>
                <a:ea typeface="+mn-ea"/>
                <a:cs typeface="+mn-cs"/>
              </a:defRPr>
            </a:lvl3pPr>
            <a:lvl4pPr marL="449128" indent="-138072" algn="l" defTabSz="914126" rtl="0" eaLnBrk="1" latinLnBrk="0" hangingPunct="1">
              <a:lnSpc>
                <a:spcPct val="100000"/>
              </a:lnSpc>
              <a:spcBef>
                <a:spcPts val="0"/>
              </a:spcBef>
              <a:spcAft>
                <a:spcPts val="1200"/>
              </a:spcAft>
              <a:buClr>
                <a:schemeClr val="accent1"/>
              </a:buClr>
              <a:buFont typeface="Wingdings" panose="05000000000000000000" pitchFamily="2" charset="2"/>
              <a:buChar char="§"/>
              <a:defRPr sz="1050" kern="1200">
                <a:solidFill>
                  <a:schemeClr val="tx1"/>
                </a:solidFill>
                <a:latin typeface="+mn-lt"/>
                <a:ea typeface="+mn-ea"/>
                <a:cs typeface="+mn-cs"/>
              </a:defRPr>
            </a:lvl4pPr>
            <a:lvl5pPr marL="0" indent="0" algn="l" defTabSz="914126" rtl="0" eaLnBrk="1" latinLnBrk="0" hangingPunct="1">
              <a:lnSpc>
                <a:spcPct val="100000"/>
              </a:lnSpc>
              <a:spcBef>
                <a:spcPts val="0"/>
              </a:spcBef>
              <a:spcAft>
                <a:spcPts val="1200"/>
              </a:spcAft>
              <a:buClr>
                <a:schemeClr val="accent1"/>
              </a:buClr>
              <a:buFont typeface="Wingdings" panose="05000000000000000000" pitchFamily="2" charset="2"/>
              <a:buNone/>
              <a:defRPr sz="1200" kern="1200" cap="all" spc="200" baseline="0">
                <a:solidFill>
                  <a:schemeClr val="tx1"/>
                </a:solidFill>
                <a:latin typeface="+mj-lt"/>
                <a:ea typeface="+mn-ea"/>
                <a:cs typeface="+mn-cs"/>
              </a:defRPr>
            </a:lvl5pPr>
            <a:lvl6pPr marL="2513846"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pPr algn="ctr"/>
            <a:r>
              <a:rPr lang="en-GB" sz="1500" b="1" dirty="0"/>
              <a:t>Regional IT</a:t>
            </a:r>
          </a:p>
        </p:txBody>
      </p:sp>
      <p:sp>
        <p:nvSpPr>
          <p:cNvPr id="90" name="Flowchart: Process 89">
            <a:extLst>
              <a:ext uri="{FF2B5EF4-FFF2-40B4-BE49-F238E27FC236}">
                <a16:creationId xmlns:a16="http://schemas.microsoft.com/office/drawing/2014/main" id="{64075E21-0A0F-B2AB-0E93-39A863623DFC}"/>
              </a:ext>
            </a:extLst>
          </p:cNvPr>
          <p:cNvSpPr/>
          <p:nvPr/>
        </p:nvSpPr>
        <p:spPr>
          <a:xfrm>
            <a:off x="10338567" y="3806515"/>
            <a:ext cx="1057426" cy="413201"/>
          </a:xfrm>
          <a:prstGeom prst="flowChartProcess">
            <a:avLst/>
          </a:prstGeom>
          <a:solidFill>
            <a:srgbClr val="A5A5A5"/>
          </a:solidFill>
          <a:ln w="12700" cap="flat" cmpd="sng" algn="ctr">
            <a:solidFill>
              <a:srgbClr val="A5A5A5">
                <a:shade val="15000"/>
              </a:srgbClr>
            </a:solidFill>
            <a:prstDash val="solid"/>
            <a:miter lim="800000"/>
          </a:ln>
          <a:effectLst/>
        </p:spPr>
        <p:txBody>
          <a:bodyPr rtlCol="0" anchor="ctr"/>
          <a:lstStyle/>
          <a:p>
            <a:pPr marL="0" marR="0" lvl="0" indent="0" algn="ctr" defTabSz="914126" eaLnBrk="1" fontAlgn="auto" latinLnBrk="0" hangingPunct="1">
              <a:lnSpc>
                <a:spcPct val="100000"/>
              </a:lnSpc>
              <a:spcBef>
                <a:spcPts val="0"/>
              </a:spcBef>
              <a:spcAft>
                <a:spcPts val="0"/>
              </a:spcAft>
              <a:buClrTx/>
              <a:buSzTx/>
              <a:buFontTx/>
              <a:buNone/>
              <a:tabLst/>
              <a:defRPr/>
            </a:pPr>
            <a:r>
              <a:rPr lang="en-US" sz="1200" kern="0" dirty="0">
                <a:solidFill>
                  <a:prstClr val="white"/>
                </a:solidFill>
                <a:latin typeface="Tenorite"/>
              </a:rPr>
              <a:t>Tyrus Yeung</a:t>
            </a:r>
            <a:endParaRPr kumimoji="0" lang="en-US" sz="1200" b="0" i="0" u="none" strike="noStrike" kern="0" cap="none" spc="0" normalizeH="0" baseline="0" noProof="0" dirty="0">
              <a:ln>
                <a:noFill/>
              </a:ln>
              <a:solidFill>
                <a:prstClr val="white"/>
              </a:solidFill>
              <a:effectLst/>
              <a:uLnTx/>
              <a:uFillTx/>
              <a:latin typeface="Tenorite"/>
              <a:ea typeface="+mn-ea"/>
              <a:cs typeface="+mn-cs"/>
            </a:endParaRPr>
          </a:p>
        </p:txBody>
      </p:sp>
      <p:sp>
        <p:nvSpPr>
          <p:cNvPr id="91" name="Flowchart: Process 90">
            <a:extLst>
              <a:ext uri="{FF2B5EF4-FFF2-40B4-BE49-F238E27FC236}">
                <a16:creationId xmlns:a16="http://schemas.microsoft.com/office/drawing/2014/main" id="{17D69801-C876-F70D-E35E-97651856E444}"/>
              </a:ext>
            </a:extLst>
          </p:cNvPr>
          <p:cNvSpPr/>
          <p:nvPr/>
        </p:nvSpPr>
        <p:spPr>
          <a:xfrm>
            <a:off x="5298225" y="4198569"/>
            <a:ext cx="1093215" cy="242948"/>
          </a:xfrm>
          <a:prstGeom prst="flowChartProcess">
            <a:avLst/>
          </a:prstGeom>
          <a:solidFill>
            <a:srgbClr val="A5A5A5"/>
          </a:solidFill>
          <a:ln w="12700" cap="flat" cmpd="sng" algn="ctr">
            <a:solidFill>
              <a:srgbClr val="A5A5A5">
                <a:shade val="15000"/>
              </a:srgbClr>
            </a:solidFill>
            <a:prstDash val="solid"/>
            <a:miter lim="800000"/>
          </a:ln>
          <a:effectLst/>
        </p:spPr>
        <p:txBody>
          <a:bodyPr rtlCol="0" anchor="ctr"/>
          <a:lstStyle/>
          <a:p>
            <a:pPr marL="0" marR="0" lvl="0" indent="0" algn="ctr" defTabSz="914126"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white"/>
                </a:solidFill>
                <a:effectLst/>
                <a:uLnTx/>
                <a:uFillTx/>
                <a:latin typeface="Tenorite"/>
                <a:ea typeface="+mn-ea"/>
                <a:cs typeface="+mn-cs"/>
              </a:rPr>
              <a:t>Macau?</a:t>
            </a:r>
          </a:p>
        </p:txBody>
      </p:sp>
      <p:sp>
        <p:nvSpPr>
          <p:cNvPr id="92" name="Text Placeholder 62">
            <a:extLst>
              <a:ext uri="{FF2B5EF4-FFF2-40B4-BE49-F238E27FC236}">
                <a16:creationId xmlns:a16="http://schemas.microsoft.com/office/drawing/2014/main" id="{A2C569A2-3980-CE0F-BD03-FDCC31A90DD6}"/>
              </a:ext>
            </a:extLst>
          </p:cNvPr>
          <p:cNvSpPr txBox="1">
            <a:spLocks/>
          </p:cNvSpPr>
          <p:nvPr/>
        </p:nvSpPr>
        <p:spPr>
          <a:xfrm>
            <a:off x="205192" y="4965584"/>
            <a:ext cx="11880416" cy="1635853"/>
          </a:xfrm>
          <a:prstGeom prst="rect">
            <a:avLst/>
          </a:prstGeom>
          <a:solidFill>
            <a:schemeClr val="accent1">
              <a:lumMod val="40000"/>
              <a:lumOff val="60000"/>
            </a:schemeClr>
          </a:solidFill>
        </p:spPr>
        <p:txBody>
          <a:bodyPr vert="horz" wrap="square" lIns="91440" tIns="45720" rIns="91440" bIns="45720" rtlCol="0">
            <a:noAutofit/>
          </a:bodyPr>
          <a:lstStyle>
            <a:lvl1pPr marL="0" indent="0" algn="l" defTabSz="914126" rtl="0" eaLnBrk="1" latinLnBrk="0" hangingPunct="1">
              <a:lnSpc>
                <a:spcPct val="100000"/>
              </a:lnSpc>
              <a:spcBef>
                <a:spcPts val="0"/>
              </a:spcBef>
              <a:spcAft>
                <a:spcPts val="1200"/>
              </a:spcAft>
              <a:buFont typeface="Arial" panose="020B0604020202020204" pitchFamily="34" charset="0"/>
              <a:buNone/>
              <a:defRPr sz="1200" kern="1200">
                <a:solidFill>
                  <a:schemeClr val="tx1"/>
                </a:solidFill>
                <a:latin typeface="+mn-lt"/>
                <a:ea typeface="+mn-ea"/>
                <a:cs typeface="+mn-cs"/>
              </a:defRPr>
            </a:lvl1pPr>
            <a:lvl2pPr marL="131723" indent="-131723" algn="l" defTabSz="914126" rtl="0" eaLnBrk="1" latinLnBrk="0" hangingPunct="1">
              <a:lnSpc>
                <a:spcPct val="100000"/>
              </a:lnSpc>
              <a:spcBef>
                <a:spcPts val="0"/>
              </a:spcBef>
              <a:spcAft>
                <a:spcPts val="1200"/>
              </a:spcAft>
              <a:buClr>
                <a:schemeClr val="accent1"/>
              </a:buClr>
              <a:buFont typeface="Wingdings" panose="05000000000000000000" pitchFamily="2" charset="2"/>
              <a:buChar char="§"/>
              <a:defRPr sz="1200" kern="1200">
                <a:solidFill>
                  <a:schemeClr val="tx1"/>
                </a:solidFill>
                <a:latin typeface="+mn-lt"/>
                <a:ea typeface="+mn-ea"/>
                <a:cs typeface="+mn-cs"/>
              </a:defRPr>
            </a:lvl2pPr>
            <a:lvl3pPr marL="266620" indent="-133310" algn="l" defTabSz="914126" rtl="0" eaLnBrk="1" latinLnBrk="0" hangingPunct="1">
              <a:lnSpc>
                <a:spcPct val="100000"/>
              </a:lnSpc>
              <a:spcBef>
                <a:spcPts val="0"/>
              </a:spcBef>
              <a:spcAft>
                <a:spcPts val="1200"/>
              </a:spcAft>
              <a:buClr>
                <a:schemeClr val="accent1"/>
              </a:buClr>
              <a:buFont typeface="Wingdings" panose="05000000000000000000" pitchFamily="2" charset="2"/>
              <a:buChar char="§"/>
              <a:defRPr sz="1100" kern="1200">
                <a:solidFill>
                  <a:schemeClr val="tx1"/>
                </a:solidFill>
                <a:latin typeface="+mn-lt"/>
                <a:ea typeface="+mn-ea"/>
                <a:cs typeface="+mn-cs"/>
              </a:defRPr>
            </a:lvl3pPr>
            <a:lvl4pPr marL="449128" indent="-138072" algn="l" defTabSz="914126" rtl="0" eaLnBrk="1" latinLnBrk="0" hangingPunct="1">
              <a:lnSpc>
                <a:spcPct val="100000"/>
              </a:lnSpc>
              <a:spcBef>
                <a:spcPts val="0"/>
              </a:spcBef>
              <a:spcAft>
                <a:spcPts val="1200"/>
              </a:spcAft>
              <a:buClr>
                <a:schemeClr val="accent1"/>
              </a:buClr>
              <a:buFont typeface="Wingdings" panose="05000000000000000000" pitchFamily="2" charset="2"/>
              <a:buChar char="§"/>
              <a:defRPr sz="1050" kern="1200">
                <a:solidFill>
                  <a:schemeClr val="tx1"/>
                </a:solidFill>
                <a:latin typeface="+mn-lt"/>
                <a:ea typeface="+mn-ea"/>
                <a:cs typeface="+mn-cs"/>
              </a:defRPr>
            </a:lvl4pPr>
            <a:lvl5pPr marL="0" indent="0" algn="l" defTabSz="914126" rtl="0" eaLnBrk="1" latinLnBrk="0" hangingPunct="1">
              <a:lnSpc>
                <a:spcPct val="100000"/>
              </a:lnSpc>
              <a:spcBef>
                <a:spcPts val="0"/>
              </a:spcBef>
              <a:spcAft>
                <a:spcPts val="1200"/>
              </a:spcAft>
              <a:buClr>
                <a:schemeClr val="accent1"/>
              </a:buClr>
              <a:buFont typeface="Wingdings" panose="05000000000000000000" pitchFamily="2" charset="2"/>
              <a:buNone/>
              <a:defRPr sz="1200" kern="1200" cap="all" spc="200" baseline="0">
                <a:solidFill>
                  <a:schemeClr val="tx1"/>
                </a:solidFill>
                <a:latin typeface="+mj-lt"/>
                <a:ea typeface="+mn-ea"/>
                <a:cs typeface="+mn-cs"/>
              </a:defRPr>
            </a:lvl5pPr>
            <a:lvl6pPr marL="2513846"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pPr algn="ctr"/>
            <a:r>
              <a:rPr lang="en-GB" sz="2000" b="1" dirty="0"/>
              <a:t>Project Team</a:t>
            </a:r>
          </a:p>
        </p:txBody>
      </p:sp>
      <p:sp>
        <p:nvSpPr>
          <p:cNvPr id="93" name="Flowchart: Process 92">
            <a:extLst>
              <a:ext uri="{FF2B5EF4-FFF2-40B4-BE49-F238E27FC236}">
                <a16:creationId xmlns:a16="http://schemas.microsoft.com/office/drawing/2014/main" id="{85CE9BF2-2305-C15C-3DA4-AEB17EC49A6E}"/>
              </a:ext>
            </a:extLst>
          </p:cNvPr>
          <p:cNvSpPr/>
          <p:nvPr/>
        </p:nvSpPr>
        <p:spPr>
          <a:xfrm>
            <a:off x="5559245" y="5417260"/>
            <a:ext cx="2282402" cy="889698"/>
          </a:xfrm>
          <a:prstGeom prst="flowChartProcess">
            <a:avLst/>
          </a:prstGeom>
          <a:solidFill>
            <a:srgbClr val="E9E6DF"/>
          </a:solidFill>
          <a:ln w="12700" cap="flat" cmpd="sng" algn="ctr">
            <a:solidFill>
              <a:srgbClr val="E9E6DF">
                <a:shade val="15000"/>
              </a:srgbClr>
            </a:solidFill>
            <a:prstDash val="solid"/>
            <a:miter lim="800000"/>
          </a:ln>
          <a:effectLst/>
        </p:spPr>
        <p:txBody>
          <a:bodyPr rtlCol="0" anchor="t"/>
          <a:lstStyle/>
          <a:p>
            <a:pPr algn="ctr" defTabSz="914400">
              <a:defRPr/>
            </a:pPr>
            <a:r>
              <a:rPr lang="en-US" sz="1200" kern="0" dirty="0">
                <a:latin typeface="Tenorite"/>
              </a:rPr>
              <a:t>Operation(SPML)</a:t>
            </a:r>
            <a:r>
              <a:rPr kumimoji="0" lang="en-US" sz="1200" b="0" i="0" u="none" strike="noStrike" kern="0" cap="none" spc="0" normalizeH="0" baseline="0" noProof="0" dirty="0">
                <a:ln>
                  <a:noFill/>
                </a:ln>
                <a:effectLst/>
                <a:uLnTx/>
                <a:uFillTx/>
                <a:latin typeface="Tenorite"/>
                <a:ea typeface="+mn-ea"/>
                <a:cs typeface="+mn-cs"/>
              </a:rPr>
              <a:t> </a:t>
            </a:r>
          </a:p>
        </p:txBody>
      </p:sp>
      <p:sp>
        <p:nvSpPr>
          <p:cNvPr id="96" name="Flowchart: Process 95">
            <a:extLst>
              <a:ext uri="{FF2B5EF4-FFF2-40B4-BE49-F238E27FC236}">
                <a16:creationId xmlns:a16="http://schemas.microsoft.com/office/drawing/2014/main" id="{80B4FB07-C113-9BD0-675E-BD689D0962D0}"/>
              </a:ext>
            </a:extLst>
          </p:cNvPr>
          <p:cNvSpPr/>
          <p:nvPr/>
        </p:nvSpPr>
        <p:spPr>
          <a:xfrm>
            <a:off x="9907246" y="5184758"/>
            <a:ext cx="1976992" cy="1282587"/>
          </a:xfrm>
          <a:prstGeom prst="flowChartProcess">
            <a:avLst/>
          </a:prstGeom>
          <a:solidFill>
            <a:srgbClr val="E9E6DF"/>
          </a:solidFill>
          <a:ln w="12700" cap="flat" cmpd="sng" algn="ctr">
            <a:solidFill>
              <a:srgbClr val="E9E6DF">
                <a:shade val="15000"/>
              </a:srgbClr>
            </a:solidFill>
            <a:prstDash val="solid"/>
            <a:miter lim="800000"/>
          </a:ln>
          <a:effectLst/>
        </p:spPr>
        <p:txBody>
          <a:bodyPr rtlCol="0" anchor="t"/>
          <a:lstStyle/>
          <a:p>
            <a:pPr algn="ctr" defTabSz="914400">
              <a:defRPr/>
            </a:pPr>
            <a:r>
              <a:rPr lang="en-US" sz="1200" kern="0" dirty="0">
                <a:latin typeface="Tenorite"/>
              </a:rPr>
              <a:t>Solution Design &amp; Integration</a:t>
            </a:r>
            <a:endParaRPr kumimoji="0" lang="en-US" sz="1200" b="0" i="0" u="none" strike="noStrike" kern="0" cap="none" spc="0" normalizeH="0" baseline="0" noProof="0" dirty="0">
              <a:ln>
                <a:noFill/>
              </a:ln>
              <a:effectLst/>
              <a:uLnTx/>
              <a:uFillTx/>
              <a:latin typeface="Tenorite"/>
              <a:ea typeface="+mn-ea"/>
              <a:cs typeface="+mn-cs"/>
            </a:endParaRPr>
          </a:p>
        </p:txBody>
      </p:sp>
      <p:sp>
        <p:nvSpPr>
          <p:cNvPr id="98" name="Flowchart: Process 97">
            <a:extLst>
              <a:ext uri="{FF2B5EF4-FFF2-40B4-BE49-F238E27FC236}">
                <a16:creationId xmlns:a16="http://schemas.microsoft.com/office/drawing/2014/main" id="{C5914401-2D8D-6033-C1B9-581BC2FA46A5}"/>
              </a:ext>
            </a:extLst>
          </p:cNvPr>
          <p:cNvSpPr/>
          <p:nvPr/>
        </p:nvSpPr>
        <p:spPr>
          <a:xfrm>
            <a:off x="10049258" y="5769746"/>
            <a:ext cx="1746797" cy="523405"/>
          </a:xfrm>
          <a:prstGeom prst="flowChartProcess">
            <a:avLst/>
          </a:prstGeom>
          <a:solidFill>
            <a:srgbClr val="A5A5A5"/>
          </a:solidFill>
          <a:ln w="12700" cap="flat" cmpd="sng" algn="ctr">
            <a:solidFill>
              <a:srgbClr val="A5A5A5">
                <a:shade val="15000"/>
              </a:srgbClr>
            </a:solidFill>
            <a:prstDash val="solid"/>
            <a:miter lim="800000"/>
          </a:ln>
          <a:effectLst/>
        </p:spPr>
        <p:txBody>
          <a:bodyPr rtlCol="0" anchor="ctr"/>
          <a:lstStyle/>
          <a:p>
            <a:pPr marL="0" marR="0" lvl="0" indent="0" algn="ctr" defTabSz="914126"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white"/>
                </a:solidFill>
                <a:effectLst/>
                <a:uLnTx/>
                <a:uFillTx/>
                <a:latin typeface="Tenorite"/>
                <a:ea typeface="+mn-ea"/>
                <a:cs typeface="+mn-cs"/>
              </a:rPr>
              <a:t>Samuel Cheung, Mark Chen, Gilbert Lam, New BA Hiring</a:t>
            </a:r>
          </a:p>
        </p:txBody>
      </p:sp>
      <p:sp>
        <p:nvSpPr>
          <p:cNvPr id="99" name="Flowchart: Process 98">
            <a:extLst>
              <a:ext uri="{FF2B5EF4-FFF2-40B4-BE49-F238E27FC236}">
                <a16:creationId xmlns:a16="http://schemas.microsoft.com/office/drawing/2014/main" id="{7D323C19-9FA9-2A7F-84D1-0B237AC1CCFF}"/>
              </a:ext>
            </a:extLst>
          </p:cNvPr>
          <p:cNvSpPr/>
          <p:nvPr/>
        </p:nvSpPr>
        <p:spPr>
          <a:xfrm>
            <a:off x="2692380" y="5415410"/>
            <a:ext cx="1292613" cy="889698"/>
          </a:xfrm>
          <a:prstGeom prst="flowChartProcess">
            <a:avLst/>
          </a:prstGeom>
          <a:solidFill>
            <a:srgbClr val="E9E6DF"/>
          </a:solidFill>
          <a:ln w="12700" cap="flat" cmpd="sng" algn="ctr">
            <a:solidFill>
              <a:srgbClr val="E9E6DF">
                <a:shade val="15000"/>
              </a:srgbClr>
            </a:solidFill>
            <a:prstDash val="solid"/>
            <a:miter lim="800000"/>
          </a:ln>
          <a:effectLst/>
        </p:spPr>
        <p:txBody>
          <a:bodyPr rtlCol="0" anchor="t"/>
          <a:lstStyle/>
          <a:p>
            <a:pPr algn="ctr" defTabSz="914400">
              <a:defRPr/>
            </a:pPr>
            <a:r>
              <a:rPr lang="en-US" sz="1200" kern="0" dirty="0">
                <a:latin typeface="Tenorite"/>
              </a:rPr>
              <a:t>Finance(SPML)</a:t>
            </a:r>
            <a:r>
              <a:rPr kumimoji="0" lang="en-US" sz="1200" b="0" i="0" u="none" strike="noStrike" kern="0" cap="none" spc="0" normalizeH="0" baseline="0" noProof="0" dirty="0">
                <a:ln>
                  <a:noFill/>
                </a:ln>
                <a:effectLst/>
                <a:uLnTx/>
                <a:uFillTx/>
                <a:latin typeface="Tenorite"/>
                <a:ea typeface="+mn-ea"/>
                <a:cs typeface="+mn-cs"/>
              </a:rPr>
              <a:t> </a:t>
            </a:r>
          </a:p>
        </p:txBody>
      </p:sp>
      <p:sp>
        <p:nvSpPr>
          <p:cNvPr id="101" name="Flowchart: Process 100">
            <a:extLst>
              <a:ext uri="{FF2B5EF4-FFF2-40B4-BE49-F238E27FC236}">
                <a16:creationId xmlns:a16="http://schemas.microsoft.com/office/drawing/2014/main" id="{0B2557F7-645B-1A22-1A54-3C403A5C09AD}"/>
              </a:ext>
            </a:extLst>
          </p:cNvPr>
          <p:cNvSpPr/>
          <p:nvPr/>
        </p:nvSpPr>
        <p:spPr>
          <a:xfrm>
            <a:off x="2777302" y="5662903"/>
            <a:ext cx="1127741" cy="559809"/>
          </a:xfrm>
          <a:prstGeom prst="flowChartProcess">
            <a:avLst/>
          </a:prstGeom>
          <a:solidFill>
            <a:srgbClr val="A5A5A5"/>
          </a:solidFill>
          <a:ln w="12700" cap="flat" cmpd="sng" algn="ctr">
            <a:solidFill>
              <a:srgbClr val="A5A5A5">
                <a:shade val="15000"/>
              </a:srgbClr>
            </a:solidFill>
            <a:prstDash val="solid"/>
            <a:miter lim="800000"/>
          </a:ln>
          <a:effectLst/>
        </p:spPr>
        <p:txBody>
          <a:bodyPr rtlCol="0" anchor="ctr"/>
          <a:lstStyle/>
          <a:p>
            <a:pPr marL="0" marR="0" lvl="0" indent="0" algn="ctr" defTabSz="914126"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white"/>
                </a:solidFill>
                <a:effectLst/>
                <a:uLnTx/>
                <a:uFillTx/>
                <a:latin typeface="Tenorite"/>
                <a:ea typeface="+mn-ea"/>
                <a:cs typeface="+mn-cs"/>
              </a:rPr>
              <a:t>Alvin Poon, Lawrence Wong, Stephen Lui</a:t>
            </a:r>
          </a:p>
        </p:txBody>
      </p:sp>
      <p:sp>
        <p:nvSpPr>
          <p:cNvPr id="102" name="Flowchart: Process 101">
            <a:extLst>
              <a:ext uri="{FF2B5EF4-FFF2-40B4-BE49-F238E27FC236}">
                <a16:creationId xmlns:a16="http://schemas.microsoft.com/office/drawing/2014/main" id="{C12C5008-D4EE-AA88-3CDC-4B37EA8BAF15}"/>
              </a:ext>
            </a:extLst>
          </p:cNvPr>
          <p:cNvSpPr/>
          <p:nvPr/>
        </p:nvSpPr>
        <p:spPr>
          <a:xfrm>
            <a:off x="273806" y="5415410"/>
            <a:ext cx="2282401" cy="889698"/>
          </a:xfrm>
          <a:prstGeom prst="flowChartProcess">
            <a:avLst/>
          </a:prstGeom>
          <a:solidFill>
            <a:srgbClr val="E9E6DF"/>
          </a:solidFill>
          <a:ln w="12700" cap="flat" cmpd="sng" algn="ctr">
            <a:solidFill>
              <a:srgbClr val="E9E6DF">
                <a:shade val="15000"/>
              </a:srgbClr>
            </a:solidFill>
            <a:prstDash val="solid"/>
            <a:miter lim="800000"/>
          </a:ln>
          <a:effectLst/>
        </p:spPr>
        <p:txBody>
          <a:bodyPr rtlCol="0" anchor="t"/>
          <a:lstStyle/>
          <a:p>
            <a:pPr algn="ctr" defTabSz="914400">
              <a:defRPr/>
            </a:pPr>
            <a:r>
              <a:rPr kumimoji="0" lang="en-US" sz="1200" b="0" i="0" u="none" strike="noStrike" kern="0" cap="none" spc="0" normalizeH="0" baseline="0" noProof="0" dirty="0">
                <a:ln>
                  <a:noFill/>
                </a:ln>
                <a:effectLst/>
                <a:uLnTx/>
                <a:uFillTx/>
                <a:latin typeface="Tenorite"/>
                <a:ea typeface="+mn-ea"/>
                <a:cs typeface="+mn-cs"/>
              </a:rPr>
              <a:t>Procurement</a:t>
            </a:r>
          </a:p>
        </p:txBody>
      </p:sp>
      <p:sp>
        <p:nvSpPr>
          <p:cNvPr id="104" name="Flowchart: Process 103">
            <a:extLst>
              <a:ext uri="{FF2B5EF4-FFF2-40B4-BE49-F238E27FC236}">
                <a16:creationId xmlns:a16="http://schemas.microsoft.com/office/drawing/2014/main" id="{49A6A243-6E3D-980C-7C6B-2D9539B85F83}"/>
              </a:ext>
            </a:extLst>
          </p:cNvPr>
          <p:cNvSpPr/>
          <p:nvPr/>
        </p:nvSpPr>
        <p:spPr>
          <a:xfrm>
            <a:off x="5636782" y="5748282"/>
            <a:ext cx="2062494" cy="483927"/>
          </a:xfrm>
          <a:prstGeom prst="flowChartProcess">
            <a:avLst/>
          </a:prstGeom>
          <a:solidFill>
            <a:srgbClr val="A5A5A5"/>
          </a:solidFill>
          <a:ln w="12700" cap="flat" cmpd="sng" algn="ctr">
            <a:solidFill>
              <a:srgbClr val="A5A5A5">
                <a:shade val="15000"/>
              </a:srgbClr>
            </a:solidFill>
            <a:prstDash val="solid"/>
            <a:miter lim="800000"/>
          </a:ln>
          <a:effectLst/>
        </p:spPr>
        <p:txBody>
          <a:bodyPr rtlCol="0" anchor="ctr"/>
          <a:lstStyle/>
          <a:p>
            <a:pPr marL="0" marR="0" lvl="0" indent="0" algn="ctr" defTabSz="914126"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white"/>
                </a:solidFill>
                <a:effectLst/>
                <a:uLnTx/>
                <a:uFillTx/>
                <a:latin typeface="Tenorite"/>
                <a:ea typeface="+mn-ea"/>
                <a:cs typeface="+mn-cs"/>
              </a:rPr>
              <a:t>Karen Lau, Austina Chung, Zoey Lau, Icy Hung, Karen Wong, Patrick Chan </a:t>
            </a:r>
          </a:p>
        </p:txBody>
      </p:sp>
      <p:sp>
        <p:nvSpPr>
          <p:cNvPr id="105" name="Flowchart: Process 104">
            <a:extLst>
              <a:ext uri="{FF2B5EF4-FFF2-40B4-BE49-F238E27FC236}">
                <a16:creationId xmlns:a16="http://schemas.microsoft.com/office/drawing/2014/main" id="{2E7C2EDE-D468-A6CB-00B2-9D12E69FC170}"/>
              </a:ext>
            </a:extLst>
          </p:cNvPr>
          <p:cNvSpPr/>
          <p:nvPr/>
        </p:nvSpPr>
        <p:spPr>
          <a:xfrm>
            <a:off x="7984018" y="5424908"/>
            <a:ext cx="1779499" cy="889698"/>
          </a:xfrm>
          <a:prstGeom prst="flowChartProcess">
            <a:avLst/>
          </a:prstGeom>
          <a:solidFill>
            <a:srgbClr val="E9E6DF"/>
          </a:solidFill>
          <a:ln w="12700" cap="flat" cmpd="sng" algn="ctr">
            <a:solidFill>
              <a:srgbClr val="E9E6DF">
                <a:shade val="15000"/>
              </a:srgbClr>
            </a:solidFill>
            <a:prstDash val="solid"/>
            <a:miter lim="800000"/>
          </a:ln>
          <a:effectLst/>
        </p:spPr>
        <p:txBody>
          <a:bodyPr rtlCol="0" anchor="t"/>
          <a:lstStyle/>
          <a:p>
            <a:pPr algn="ctr" defTabSz="914400">
              <a:defRPr/>
            </a:pPr>
            <a:r>
              <a:rPr lang="en-US" sz="1200" kern="0" dirty="0">
                <a:latin typeface="Tenorite"/>
              </a:rPr>
              <a:t>Operation(GPML)</a:t>
            </a:r>
            <a:r>
              <a:rPr kumimoji="0" lang="en-US" sz="1200" b="0" i="0" u="none" strike="noStrike" kern="0" cap="none" spc="0" normalizeH="0" baseline="0" noProof="0" dirty="0">
                <a:ln>
                  <a:noFill/>
                </a:ln>
                <a:effectLst/>
                <a:uLnTx/>
                <a:uFillTx/>
                <a:latin typeface="Tenorite"/>
                <a:ea typeface="+mn-ea"/>
                <a:cs typeface="+mn-cs"/>
              </a:rPr>
              <a:t> </a:t>
            </a:r>
          </a:p>
        </p:txBody>
      </p:sp>
      <p:sp>
        <p:nvSpPr>
          <p:cNvPr id="106" name="Flowchart: Process 105">
            <a:extLst>
              <a:ext uri="{FF2B5EF4-FFF2-40B4-BE49-F238E27FC236}">
                <a16:creationId xmlns:a16="http://schemas.microsoft.com/office/drawing/2014/main" id="{C4AB2695-1FE6-4337-4856-49AFB948E33A}"/>
              </a:ext>
            </a:extLst>
          </p:cNvPr>
          <p:cNvSpPr/>
          <p:nvPr/>
        </p:nvSpPr>
        <p:spPr>
          <a:xfrm>
            <a:off x="8069117" y="5748282"/>
            <a:ext cx="1487366" cy="470603"/>
          </a:xfrm>
          <a:prstGeom prst="flowChartProcess">
            <a:avLst/>
          </a:prstGeom>
          <a:solidFill>
            <a:srgbClr val="A5A5A5"/>
          </a:solidFill>
          <a:ln w="12700" cap="flat" cmpd="sng" algn="ctr">
            <a:solidFill>
              <a:srgbClr val="A5A5A5">
                <a:shade val="15000"/>
              </a:srgbClr>
            </a:solidFill>
            <a:prstDash val="solid"/>
            <a:miter lim="800000"/>
          </a:ln>
          <a:effectLst/>
        </p:spPr>
        <p:txBody>
          <a:bodyPr rtlCol="0" anchor="ctr"/>
          <a:lstStyle/>
          <a:p>
            <a:pPr marL="0" marR="0" lvl="0" indent="0" algn="ctr" defTabSz="914126"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white"/>
                </a:solidFill>
                <a:effectLst/>
                <a:uLnTx/>
                <a:uFillTx/>
                <a:latin typeface="Tenorite"/>
                <a:ea typeface="+mn-ea"/>
                <a:cs typeface="+mn-cs"/>
              </a:rPr>
              <a:t>Andy Lau, Megan Mong</a:t>
            </a:r>
          </a:p>
        </p:txBody>
      </p:sp>
      <p:sp>
        <p:nvSpPr>
          <p:cNvPr id="108" name="Flowchart: Process 107">
            <a:extLst>
              <a:ext uri="{FF2B5EF4-FFF2-40B4-BE49-F238E27FC236}">
                <a16:creationId xmlns:a16="http://schemas.microsoft.com/office/drawing/2014/main" id="{05943E09-BCDD-7A4D-5C28-21A9C8B00FAD}"/>
              </a:ext>
            </a:extLst>
          </p:cNvPr>
          <p:cNvSpPr/>
          <p:nvPr/>
        </p:nvSpPr>
        <p:spPr>
          <a:xfrm>
            <a:off x="392770" y="5738783"/>
            <a:ext cx="2076213" cy="483927"/>
          </a:xfrm>
          <a:prstGeom prst="flowChartProcess">
            <a:avLst/>
          </a:prstGeom>
          <a:solidFill>
            <a:srgbClr val="A5A5A5"/>
          </a:solidFill>
          <a:ln w="12700" cap="flat" cmpd="sng" algn="ctr">
            <a:solidFill>
              <a:srgbClr val="A5A5A5">
                <a:shade val="15000"/>
              </a:srgbClr>
            </a:solidFill>
            <a:prstDash val="solid"/>
            <a:miter lim="800000"/>
          </a:ln>
          <a:effectLst/>
        </p:spPr>
        <p:txBody>
          <a:bodyPr rtlCol="0" anchor="ctr"/>
          <a:lstStyle/>
          <a:p>
            <a:pPr marL="0" marR="0" lvl="0" indent="0" algn="ctr" defTabSz="914126"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white"/>
                </a:solidFill>
                <a:effectLst/>
                <a:uLnTx/>
                <a:uFillTx/>
                <a:latin typeface="Tenorite"/>
                <a:ea typeface="+mn-ea"/>
                <a:cs typeface="+mn-cs"/>
              </a:rPr>
              <a:t>Michael Chart, Jess Liu, CY Chik, Julie Yu, Ivy Cheung, Veronica Tung, Raymond Lam, Koey Chan</a:t>
            </a:r>
          </a:p>
        </p:txBody>
      </p:sp>
      <p:sp>
        <p:nvSpPr>
          <p:cNvPr id="109" name="Flowchart: Process 108">
            <a:extLst>
              <a:ext uri="{FF2B5EF4-FFF2-40B4-BE49-F238E27FC236}">
                <a16:creationId xmlns:a16="http://schemas.microsoft.com/office/drawing/2014/main" id="{93D229B8-20B8-4166-E004-DD5B7EDA1814}"/>
              </a:ext>
            </a:extLst>
          </p:cNvPr>
          <p:cNvSpPr/>
          <p:nvPr/>
        </p:nvSpPr>
        <p:spPr>
          <a:xfrm>
            <a:off x="4142310" y="5413616"/>
            <a:ext cx="1292613" cy="889698"/>
          </a:xfrm>
          <a:prstGeom prst="flowChartProcess">
            <a:avLst/>
          </a:prstGeom>
          <a:solidFill>
            <a:srgbClr val="E9E6DF"/>
          </a:solidFill>
          <a:ln w="12700" cap="flat" cmpd="sng" algn="ctr">
            <a:solidFill>
              <a:srgbClr val="E9E6DF">
                <a:shade val="15000"/>
              </a:srgbClr>
            </a:solidFill>
            <a:prstDash val="solid"/>
            <a:miter lim="800000"/>
          </a:ln>
          <a:effectLst/>
        </p:spPr>
        <p:txBody>
          <a:bodyPr rtlCol="0" anchor="t"/>
          <a:lstStyle/>
          <a:p>
            <a:pPr algn="ctr" defTabSz="914400">
              <a:defRPr/>
            </a:pPr>
            <a:r>
              <a:rPr lang="en-US" sz="1200" kern="0" dirty="0">
                <a:latin typeface="Tenorite"/>
              </a:rPr>
              <a:t>Finance(GPML)</a:t>
            </a:r>
            <a:r>
              <a:rPr kumimoji="0" lang="en-US" sz="1200" b="0" i="0" u="none" strike="noStrike" kern="0" cap="none" spc="0" normalizeH="0" baseline="0" noProof="0" dirty="0">
                <a:ln>
                  <a:noFill/>
                </a:ln>
                <a:effectLst/>
                <a:uLnTx/>
                <a:uFillTx/>
                <a:latin typeface="Tenorite"/>
                <a:ea typeface="+mn-ea"/>
                <a:cs typeface="+mn-cs"/>
              </a:rPr>
              <a:t> </a:t>
            </a:r>
          </a:p>
        </p:txBody>
      </p:sp>
      <p:sp>
        <p:nvSpPr>
          <p:cNvPr id="110" name="Flowchart: Process 109">
            <a:extLst>
              <a:ext uri="{FF2B5EF4-FFF2-40B4-BE49-F238E27FC236}">
                <a16:creationId xmlns:a16="http://schemas.microsoft.com/office/drawing/2014/main" id="{B658D5A2-0CB0-21B0-7232-39082EF8BD85}"/>
              </a:ext>
            </a:extLst>
          </p:cNvPr>
          <p:cNvSpPr/>
          <p:nvPr/>
        </p:nvSpPr>
        <p:spPr>
          <a:xfrm>
            <a:off x="4227232" y="5661109"/>
            <a:ext cx="1127741" cy="559809"/>
          </a:xfrm>
          <a:prstGeom prst="flowChartProcess">
            <a:avLst/>
          </a:prstGeom>
          <a:solidFill>
            <a:srgbClr val="A5A5A5"/>
          </a:solidFill>
          <a:ln w="12700" cap="flat" cmpd="sng" algn="ctr">
            <a:solidFill>
              <a:srgbClr val="A5A5A5">
                <a:shade val="15000"/>
              </a:srgbClr>
            </a:solidFill>
            <a:prstDash val="solid"/>
            <a:miter lim="800000"/>
          </a:ln>
          <a:effectLst/>
        </p:spPr>
        <p:txBody>
          <a:bodyPr rtlCol="0" anchor="ctr"/>
          <a:lstStyle/>
          <a:p>
            <a:pPr marL="0" marR="0" lvl="0" indent="0" algn="ctr" defTabSz="914126"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white"/>
                </a:solidFill>
                <a:effectLst/>
                <a:uLnTx/>
                <a:uFillTx/>
                <a:latin typeface="Tenorite"/>
                <a:ea typeface="+mn-ea"/>
                <a:cs typeface="+mn-cs"/>
              </a:rPr>
              <a:t>Andrew Mang, Wong Ka Leung</a:t>
            </a:r>
          </a:p>
        </p:txBody>
      </p:sp>
      <p:cxnSp>
        <p:nvCxnSpPr>
          <p:cNvPr id="112" name="Straight Connector 111">
            <a:extLst>
              <a:ext uri="{FF2B5EF4-FFF2-40B4-BE49-F238E27FC236}">
                <a16:creationId xmlns:a16="http://schemas.microsoft.com/office/drawing/2014/main" id="{8354CB04-B856-00E6-4AE9-2BB21398839C}"/>
              </a:ext>
            </a:extLst>
          </p:cNvPr>
          <p:cNvCxnSpPr>
            <a:cxnSpLocks/>
            <a:stCxn id="7" idx="2"/>
          </p:cNvCxnSpPr>
          <p:nvPr/>
        </p:nvCxnSpPr>
        <p:spPr>
          <a:xfrm>
            <a:off x="5840393" y="1143645"/>
            <a:ext cx="0" cy="298945"/>
          </a:xfrm>
          <a:prstGeom prst="line">
            <a:avLst/>
          </a:prstGeom>
          <a:ln>
            <a:solidFill>
              <a:schemeClr val="tx2"/>
            </a:solidFill>
          </a:ln>
        </p:spPr>
        <p:style>
          <a:lnRef idx="1">
            <a:schemeClr val="dk1"/>
          </a:lnRef>
          <a:fillRef idx="0">
            <a:schemeClr val="dk1"/>
          </a:fillRef>
          <a:effectRef idx="0">
            <a:schemeClr val="dk1"/>
          </a:effectRef>
          <a:fontRef idx="minor">
            <a:schemeClr val="tx1"/>
          </a:fontRef>
        </p:style>
      </p:cxnSp>
      <p:cxnSp>
        <p:nvCxnSpPr>
          <p:cNvPr id="115" name="Connector: Elbow 114">
            <a:extLst>
              <a:ext uri="{FF2B5EF4-FFF2-40B4-BE49-F238E27FC236}">
                <a16:creationId xmlns:a16="http://schemas.microsoft.com/office/drawing/2014/main" id="{64A8D5B0-0823-9F4D-776B-B1B559DEAC6B}"/>
              </a:ext>
            </a:extLst>
          </p:cNvPr>
          <p:cNvCxnSpPr>
            <a:cxnSpLocks/>
            <a:endCxn id="69" idx="0"/>
          </p:cNvCxnSpPr>
          <p:nvPr/>
        </p:nvCxnSpPr>
        <p:spPr>
          <a:xfrm>
            <a:off x="5819175" y="1268083"/>
            <a:ext cx="5286047" cy="187687"/>
          </a:xfrm>
          <a:prstGeom prst="bentConnector2">
            <a:avLst/>
          </a:prstGeom>
        </p:spPr>
        <p:style>
          <a:lnRef idx="1">
            <a:schemeClr val="dk1"/>
          </a:lnRef>
          <a:fillRef idx="0">
            <a:schemeClr val="dk1"/>
          </a:fillRef>
          <a:effectRef idx="0">
            <a:schemeClr val="dk1"/>
          </a:effectRef>
          <a:fontRef idx="minor">
            <a:schemeClr val="tx1"/>
          </a:fontRef>
        </p:style>
      </p:cxnSp>
      <p:cxnSp>
        <p:nvCxnSpPr>
          <p:cNvPr id="118" name="Straight Connector 117">
            <a:extLst>
              <a:ext uri="{FF2B5EF4-FFF2-40B4-BE49-F238E27FC236}">
                <a16:creationId xmlns:a16="http://schemas.microsoft.com/office/drawing/2014/main" id="{0864EAED-BACA-7D37-D9DE-C364FBF5B5AF}"/>
              </a:ext>
            </a:extLst>
          </p:cNvPr>
          <p:cNvCxnSpPr>
            <a:cxnSpLocks/>
          </p:cNvCxnSpPr>
          <p:nvPr/>
        </p:nvCxnSpPr>
        <p:spPr>
          <a:xfrm>
            <a:off x="5819175" y="2952625"/>
            <a:ext cx="0" cy="298945"/>
          </a:xfrm>
          <a:prstGeom prst="line">
            <a:avLst/>
          </a:prstGeom>
          <a:ln>
            <a:solidFill>
              <a:schemeClr val="tx2"/>
            </a:solidFill>
          </a:ln>
        </p:spPr>
        <p:style>
          <a:lnRef idx="1">
            <a:schemeClr val="dk1"/>
          </a:lnRef>
          <a:fillRef idx="0">
            <a:schemeClr val="dk1"/>
          </a:fillRef>
          <a:effectRef idx="0">
            <a:schemeClr val="dk1"/>
          </a:effectRef>
          <a:fontRef idx="minor">
            <a:schemeClr val="tx1"/>
          </a:fontRef>
        </p:style>
      </p:cxnSp>
      <p:cxnSp>
        <p:nvCxnSpPr>
          <p:cNvPr id="123" name="Straight Connector 122">
            <a:extLst>
              <a:ext uri="{FF2B5EF4-FFF2-40B4-BE49-F238E27FC236}">
                <a16:creationId xmlns:a16="http://schemas.microsoft.com/office/drawing/2014/main" id="{70B1F73C-8434-23F8-34CD-5623CF764297}"/>
              </a:ext>
            </a:extLst>
          </p:cNvPr>
          <p:cNvCxnSpPr>
            <a:cxnSpLocks/>
          </p:cNvCxnSpPr>
          <p:nvPr/>
        </p:nvCxnSpPr>
        <p:spPr>
          <a:xfrm flipH="1">
            <a:off x="5840393" y="4591423"/>
            <a:ext cx="2096" cy="374161"/>
          </a:xfrm>
          <a:prstGeom prst="line">
            <a:avLst/>
          </a:prstGeom>
          <a:ln>
            <a:solidFill>
              <a:schemeClr val="tx2"/>
            </a:solidFill>
          </a:ln>
        </p:spPr>
        <p:style>
          <a:lnRef idx="1">
            <a:schemeClr val="dk1"/>
          </a:lnRef>
          <a:fillRef idx="0">
            <a:schemeClr val="dk1"/>
          </a:fillRef>
          <a:effectRef idx="0">
            <a:schemeClr val="dk1"/>
          </a:effectRef>
          <a:fontRef idx="minor">
            <a:schemeClr val="tx1"/>
          </a:fontRef>
        </p:style>
      </p:cxnSp>
      <p:cxnSp>
        <p:nvCxnSpPr>
          <p:cNvPr id="132" name="Straight Connector 131">
            <a:extLst>
              <a:ext uri="{FF2B5EF4-FFF2-40B4-BE49-F238E27FC236}">
                <a16:creationId xmlns:a16="http://schemas.microsoft.com/office/drawing/2014/main" id="{EE77E4DF-041E-C987-4A07-1C062DDB57D3}"/>
              </a:ext>
            </a:extLst>
          </p:cNvPr>
          <p:cNvCxnSpPr>
            <a:cxnSpLocks/>
            <a:stCxn id="71" idx="3"/>
            <a:endCxn id="89" idx="1"/>
          </p:cNvCxnSpPr>
          <p:nvPr/>
        </p:nvCxnSpPr>
        <p:spPr>
          <a:xfrm>
            <a:off x="9310042" y="3921497"/>
            <a:ext cx="576852"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329018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A1051D-121B-1074-EBB9-813F432CE28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635E434-1EBD-9B5F-BFB5-0FBC9EC2C0A4}"/>
              </a:ext>
            </a:extLst>
          </p:cNvPr>
          <p:cNvSpPr>
            <a:spLocks noGrp="1"/>
          </p:cNvSpPr>
          <p:nvPr>
            <p:ph type="title"/>
          </p:nvPr>
        </p:nvSpPr>
        <p:spPr/>
        <p:txBody>
          <a:bodyPr/>
          <a:lstStyle/>
          <a:p>
            <a:r>
              <a:rPr lang="en-US" dirty="0"/>
              <a:t>Business &amp; Strategic Value</a:t>
            </a:r>
          </a:p>
        </p:txBody>
      </p:sp>
      <p:graphicFrame>
        <p:nvGraphicFramePr>
          <p:cNvPr id="7" name="Content Placeholder 6">
            <a:extLst>
              <a:ext uri="{FF2B5EF4-FFF2-40B4-BE49-F238E27FC236}">
                <a16:creationId xmlns:a16="http://schemas.microsoft.com/office/drawing/2014/main" id="{E605BE85-3465-E806-AA21-4FBB9270C2A0}"/>
              </a:ext>
            </a:extLst>
          </p:cNvPr>
          <p:cNvGraphicFramePr>
            <a:graphicFrameLocks noGrp="1"/>
          </p:cNvGraphicFramePr>
          <p:nvPr>
            <p:ph idx="1"/>
          </p:nvPr>
        </p:nvGraphicFramePr>
        <p:xfrm>
          <a:off x="337458" y="1142999"/>
          <a:ext cx="11364686" cy="5358390"/>
        </p:xfrm>
        <a:graphic>
          <a:graphicData uri="http://schemas.openxmlformats.org/drawingml/2006/table">
            <a:tbl>
              <a:tblPr firstRow="1" bandRow="1">
                <a:tableStyleId>{5C22544A-7EE6-4342-B048-85BDC9FD1C3A}</a:tableStyleId>
              </a:tblPr>
              <a:tblGrid>
                <a:gridCol w="5024320">
                  <a:extLst>
                    <a:ext uri="{9D8B030D-6E8A-4147-A177-3AD203B41FA5}">
                      <a16:colId xmlns:a16="http://schemas.microsoft.com/office/drawing/2014/main" val="1147451195"/>
                    </a:ext>
                  </a:extLst>
                </a:gridCol>
                <a:gridCol w="6340366">
                  <a:extLst>
                    <a:ext uri="{9D8B030D-6E8A-4147-A177-3AD203B41FA5}">
                      <a16:colId xmlns:a16="http://schemas.microsoft.com/office/drawing/2014/main" val="562172384"/>
                    </a:ext>
                  </a:extLst>
                </a:gridCol>
              </a:tblGrid>
              <a:tr h="561605">
                <a:tc>
                  <a:txBody>
                    <a:bodyPr/>
                    <a:lstStyle/>
                    <a:p>
                      <a:pPr algn="l" fontAlgn="t" latinLnBrk="0">
                        <a:buNone/>
                      </a:pPr>
                      <a:r>
                        <a:rPr lang="en-US" b="0" dirty="0">
                          <a:effectLst/>
                        </a:rPr>
                        <a:t>Sub-Category</a:t>
                      </a:r>
                    </a:p>
                  </a:txBody>
                  <a:tcPr marL="60960" marR="60960" marT="60960" marB="60960"/>
                </a:tc>
                <a:tc>
                  <a:txBody>
                    <a:bodyPr/>
                    <a:lstStyle/>
                    <a:p>
                      <a:pPr algn="l" fontAlgn="t" latinLnBrk="0">
                        <a:buNone/>
                      </a:pPr>
                      <a:r>
                        <a:rPr lang="en-US" b="0" dirty="0">
                          <a:effectLst/>
                        </a:rPr>
                        <a:t>Description</a:t>
                      </a:r>
                    </a:p>
                  </a:txBody>
                  <a:tcPr marL="60960" marR="60960" marT="60960" marB="60960"/>
                </a:tc>
                <a:extLst>
                  <a:ext uri="{0D108BD9-81ED-4DB2-BD59-A6C34878D82A}">
                    <a16:rowId xmlns:a16="http://schemas.microsoft.com/office/drawing/2014/main" val="1521294273"/>
                  </a:ext>
                </a:extLst>
              </a:tr>
              <a:tr h="907500">
                <a:tc>
                  <a:txBody>
                    <a:bodyPr/>
                    <a:lstStyle/>
                    <a:p>
                      <a:pPr fontAlgn="base" latinLnBrk="0">
                        <a:buNone/>
                      </a:pPr>
                      <a:r>
                        <a:rPr lang="en-US" dirty="0">
                          <a:effectLst/>
                        </a:rPr>
                        <a:t>Strategic Alignment</a:t>
                      </a:r>
                    </a:p>
                  </a:txBody>
                  <a:tcPr marL="60960" marR="60960" anchor="ctr"/>
                </a:tc>
                <a:tc>
                  <a:txBody>
                    <a:bodyPr/>
                    <a:lstStyle/>
                    <a:p>
                      <a:pPr fontAlgn="base" latinLnBrk="0">
                        <a:buNone/>
                      </a:pPr>
                      <a:r>
                        <a:rPr lang="en-US" sz="1200" dirty="0">
                          <a:effectLst/>
                        </a:rPr>
                        <a:t>Maps the vendor vision to Savills’ digital transformation roadmap by standardizing workflows, enabling data-driven decision-making and so on</a:t>
                      </a:r>
                    </a:p>
                  </a:txBody>
                  <a:tcPr marL="60960" marR="60960" anchor="ctr"/>
                </a:tc>
                <a:extLst>
                  <a:ext uri="{0D108BD9-81ED-4DB2-BD59-A6C34878D82A}">
                    <a16:rowId xmlns:a16="http://schemas.microsoft.com/office/drawing/2014/main" val="4058433720"/>
                  </a:ext>
                </a:extLst>
              </a:tr>
              <a:tr h="907500">
                <a:tc>
                  <a:txBody>
                    <a:bodyPr/>
                    <a:lstStyle/>
                    <a:p>
                      <a:pPr fontAlgn="base" latinLnBrk="0">
                        <a:buNone/>
                      </a:pPr>
                      <a:r>
                        <a:rPr lang="en-US" dirty="0">
                          <a:effectLst/>
                        </a:rPr>
                        <a:t>Regional Scalability &amp; Unified Platform</a:t>
                      </a:r>
                    </a:p>
                  </a:txBody>
                  <a:tcPr marL="60960" marR="60960" anchor="ctr"/>
                </a:tc>
                <a:tc>
                  <a:txBody>
                    <a:bodyPr/>
                    <a:lstStyle/>
                    <a:p>
                      <a:pPr fontAlgn="base" latinLnBrk="0">
                        <a:buNone/>
                      </a:pPr>
                      <a:r>
                        <a:rPr lang="en-US" sz="1200" b="0" i="0" kern="1200" dirty="0">
                          <a:solidFill>
                            <a:schemeClr val="dk1"/>
                          </a:solidFill>
                          <a:effectLst/>
                          <a:latin typeface="+mn-lt"/>
                          <a:ea typeface="+mn-ea"/>
                          <a:cs typeface="+mn-cs"/>
                        </a:rPr>
                        <a:t>assesses the PMS’s ability to support Savills’ business growth, cross-border operations, and a consolidated view of property portfolios in Hong Kong, China, and APAC.</a:t>
                      </a:r>
                      <a:endParaRPr lang="en-US" sz="1200" dirty="0">
                        <a:effectLst/>
                      </a:endParaRPr>
                    </a:p>
                  </a:txBody>
                  <a:tcPr marL="60960" marR="60960" anchor="ctr"/>
                </a:tc>
                <a:extLst>
                  <a:ext uri="{0D108BD9-81ED-4DB2-BD59-A6C34878D82A}">
                    <a16:rowId xmlns:a16="http://schemas.microsoft.com/office/drawing/2014/main" val="2352622949"/>
                  </a:ext>
                </a:extLst>
              </a:tr>
              <a:tr h="907500">
                <a:tc>
                  <a:txBody>
                    <a:bodyPr/>
                    <a:lstStyle/>
                    <a:p>
                      <a:pPr fontAlgn="base" latinLnBrk="0">
                        <a:buNone/>
                      </a:pPr>
                      <a:r>
                        <a:rPr lang="en-US" dirty="0">
                          <a:effectLst/>
                        </a:rPr>
                        <a:t>Vendor Viability</a:t>
                      </a:r>
                    </a:p>
                    <a:p>
                      <a:pPr fontAlgn="base" latinLnBrk="0">
                        <a:buNone/>
                      </a:pPr>
                      <a:r>
                        <a:rPr lang="en-US" dirty="0">
                          <a:effectLst/>
                        </a:rPr>
                        <a:t>(Long term partnership)</a:t>
                      </a:r>
                    </a:p>
                  </a:txBody>
                  <a:tcPr marL="60960" marR="60960" anchor="ctr"/>
                </a:tc>
                <a:tc>
                  <a:txBody>
                    <a:bodyPr/>
                    <a:lstStyle/>
                    <a:p>
                      <a:pPr fontAlgn="base" latinLnBrk="0">
                        <a:buNone/>
                      </a:pPr>
                      <a:r>
                        <a:rPr lang="en-US" sz="1200" dirty="0">
                          <a:effectLst/>
                        </a:rPr>
                        <a:t>Reviews financial health (revenue growth, profitability, liquidity), market capitalization, listing transparency, funding capacity, and R&amp;D investment trajectory ​.</a:t>
                      </a:r>
                    </a:p>
                  </a:txBody>
                  <a:tcPr marL="60960" marR="60960" anchor="ctr"/>
                </a:tc>
                <a:extLst>
                  <a:ext uri="{0D108BD9-81ED-4DB2-BD59-A6C34878D82A}">
                    <a16:rowId xmlns:a16="http://schemas.microsoft.com/office/drawing/2014/main" val="3880149387"/>
                  </a:ext>
                </a:extLst>
              </a:tr>
              <a:tr h="1166785">
                <a:tc>
                  <a:txBody>
                    <a:bodyPr/>
                    <a:lstStyle/>
                    <a:p>
                      <a:pPr fontAlgn="base" latinLnBrk="0">
                        <a:buNone/>
                      </a:pPr>
                      <a:r>
                        <a:rPr lang="en-US" dirty="0">
                          <a:effectLst/>
                        </a:rPr>
                        <a:t>Risk &amp; Resilience</a:t>
                      </a:r>
                    </a:p>
                  </a:txBody>
                  <a:tcPr marL="60960" marR="60960" anchor="ctr"/>
                </a:tc>
                <a:tc>
                  <a:txBody>
                    <a:bodyPr/>
                    <a:lstStyle/>
                    <a:p>
                      <a:pPr fontAlgn="base" latinLnBrk="0">
                        <a:buNone/>
                      </a:pPr>
                      <a:r>
                        <a:rPr lang="en-US" sz="1200" b="0" i="0" kern="1200" dirty="0">
                          <a:solidFill>
                            <a:schemeClr val="dk1"/>
                          </a:solidFill>
                          <a:effectLst/>
                          <a:latin typeface="+mn-lt"/>
                          <a:ea typeface="+mn-ea"/>
                          <a:cs typeface="+mn-cs"/>
                        </a:rPr>
                        <a:t>Assesses on vendor implementation maturity—team expertise, change management track record, project governance, escalation processes, and continuous improvement planning</a:t>
                      </a:r>
                      <a:endParaRPr lang="en-US" sz="1200" dirty="0">
                        <a:effectLst/>
                      </a:endParaRPr>
                    </a:p>
                  </a:txBody>
                  <a:tcPr marL="60960" marR="60960" anchor="ctr"/>
                </a:tc>
                <a:extLst>
                  <a:ext uri="{0D108BD9-81ED-4DB2-BD59-A6C34878D82A}">
                    <a16:rowId xmlns:a16="http://schemas.microsoft.com/office/drawing/2014/main" val="426676900"/>
                  </a:ext>
                </a:extLst>
              </a:tr>
              <a:tr h="907500">
                <a:tc>
                  <a:txBody>
                    <a:bodyPr/>
                    <a:lstStyle/>
                    <a:p>
                      <a:pPr fontAlgn="base" latinLnBrk="0">
                        <a:buNone/>
                      </a:pPr>
                      <a:r>
                        <a:rPr lang="en-US" dirty="0">
                          <a:effectLst/>
                        </a:rPr>
                        <a:t>Innovation &amp; Future-Proofing</a:t>
                      </a:r>
                    </a:p>
                  </a:txBody>
                  <a:tcPr marL="60960" marR="60960" anchor="ctr"/>
                </a:tc>
                <a:tc>
                  <a:txBody>
                    <a:bodyPr/>
                    <a:lstStyle/>
                    <a:p>
                      <a:pPr fontAlgn="base" latinLnBrk="0">
                        <a:buNone/>
                      </a:pPr>
                      <a:r>
                        <a:rPr lang="en-US" sz="1200" dirty="0">
                          <a:effectLst/>
                        </a:rPr>
                        <a:t>Evaluates support for advanced analytics, AI-driven workflows, mobile access, OCR to accommodate emerging technologies ​.</a:t>
                      </a:r>
                    </a:p>
                  </a:txBody>
                  <a:tcPr marL="60960" marR="60960" anchor="ctr"/>
                </a:tc>
                <a:extLst>
                  <a:ext uri="{0D108BD9-81ED-4DB2-BD59-A6C34878D82A}">
                    <a16:rowId xmlns:a16="http://schemas.microsoft.com/office/drawing/2014/main" val="307323589"/>
                  </a:ext>
                </a:extLst>
              </a:tr>
            </a:tbl>
          </a:graphicData>
        </a:graphic>
      </p:graphicFrame>
      <p:sp>
        <p:nvSpPr>
          <p:cNvPr id="4" name="Footer Placeholder 3">
            <a:extLst>
              <a:ext uri="{FF2B5EF4-FFF2-40B4-BE49-F238E27FC236}">
                <a16:creationId xmlns:a16="http://schemas.microsoft.com/office/drawing/2014/main" id="{08FB0702-5F9D-0A75-93F9-0C14F76CD072}"/>
              </a:ext>
            </a:extLst>
          </p:cNvPr>
          <p:cNvSpPr>
            <a:spLocks noGrp="1"/>
          </p:cNvSpPr>
          <p:nvPr>
            <p:ph type="ftr" sz="quarter" idx="11"/>
          </p:nvPr>
        </p:nvSpPr>
        <p:spPr/>
        <p:txBody>
          <a:bodyPr/>
          <a:lstStyle/>
          <a:p>
            <a:r>
              <a:rPr lang="en-US"/>
              <a:t>
              </a:t>
            </a:r>
          </a:p>
        </p:txBody>
      </p:sp>
      <p:sp>
        <p:nvSpPr>
          <p:cNvPr id="5" name="Slide Number Placeholder 4">
            <a:extLst>
              <a:ext uri="{FF2B5EF4-FFF2-40B4-BE49-F238E27FC236}">
                <a16:creationId xmlns:a16="http://schemas.microsoft.com/office/drawing/2014/main" id="{9E35CCE5-B7A7-9234-FA29-5CDBDD10797A}"/>
              </a:ext>
            </a:extLst>
          </p:cNvPr>
          <p:cNvSpPr>
            <a:spLocks noGrp="1"/>
          </p:cNvSpPr>
          <p:nvPr>
            <p:ph type="sldNum" sz="quarter" idx="12"/>
          </p:nvPr>
        </p:nvSpPr>
        <p:spPr/>
        <p:txBody>
          <a:bodyPr/>
          <a:lstStyle/>
          <a:p>
            <a:fld id="{CC057153-B650-4DEB-B370-79DDCFDCE934}" type="slidenum">
              <a:rPr lang="en-US" smtClean="0"/>
              <a:t>31</a:t>
            </a:fld>
            <a:endParaRPr lang="en-US"/>
          </a:p>
        </p:txBody>
      </p:sp>
    </p:spTree>
    <p:extLst>
      <p:ext uri="{BB962C8B-B14F-4D97-AF65-F5344CB8AC3E}">
        <p14:creationId xmlns:p14="http://schemas.microsoft.com/office/powerpoint/2010/main" val="278380883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14C6AB-861A-ADDB-9F1C-AFCBE7DB196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7C5C53F-CB17-3B20-8720-9A1443A9F936}"/>
              </a:ext>
            </a:extLst>
          </p:cNvPr>
          <p:cNvSpPr>
            <a:spLocks noGrp="1"/>
          </p:cNvSpPr>
          <p:nvPr>
            <p:ph type="title"/>
          </p:nvPr>
        </p:nvSpPr>
        <p:spPr/>
        <p:txBody>
          <a:bodyPr/>
          <a:lstStyle/>
          <a:p>
            <a:r>
              <a:rPr lang="en-US" dirty="0"/>
              <a:t>Pre-leasing &amp; leasing module</a:t>
            </a:r>
          </a:p>
        </p:txBody>
      </p:sp>
      <p:graphicFrame>
        <p:nvGraphicFramePr>
          <p:cNvPr id="7" name="Content Placeholder 6">
            <a:extLst>
              <a:ext uri="{FF2B5EF4-FFF2-40B4-BE49-F238E27FC236}">
                <a16:creationId xmlns:a16="http://schemas.microsoft.com/office/drawing/2014/main" id="{DAE56C70-1BD9-9794-66F4-E35BD8E879AE}"/>
              </a:ext>
            </a:extLst>
          </p:cNvPr>
          <p:cNvGraphicFramePr>
            <a:graphicFrameLocks noGrp="1"/>
          </p:cNvGraphicFramePr>
          <p:nvPr>
            <p:ph idx="1"/>
          </p:nvPr>
        </p:nvGraphicFramePr>
        <p:xfrm>
          <a:off x="193944" y="347574"/>
          <a:ext cx="11800935" cy="6423888"/>
        </p:xfrm>
        <a:graphic>
          <a:graphicData uri="http://schemas.openxmlformats.org/drawingml/2006/table">
            <a:tbl>
              <a:tblPr firstRow="1" bandRow="1">
                <a:tableStyleId>{5C22544A-7EE6-4342-B048-85BDC9FD1C3A}</a:tableStyleId>
              </a:tblPr>
              <a:tblGrid>
                <a:gridCol w="2537647">
                  <a:extLst>
                    <a:ext uri="{9D8B030D-6E8A-4147-A177-3AD203B41FA5}">
                      <a16:colId xmlns:a16="http://schemas.microsoft.com/office/drawing/2014/main" val="1147451195"/>
                    </a:ext>
                  </a:extLst>
                </a:gridCol>
                <a:gridCol w="1564364">
                  <a:extLst>
                    <a:ext uri="{9D8B030D-6E8A-4147-A177-3AD203B41FA5}">
                      <a16:colId xmlns:a16="http://schemas.microsoft.com/office/drawing/2014/main" val="2532363510"/>
                    </a:ext>
                  </a:extLst>
                </a:gridCol>
                <a:gridCol w="3476445">
                  <a:extLst>
                    <a:ext uri="{9D8B030D-6E8A-4147-A177-3AD203B41FA5}">
                      <a16:colId xmlns:a16="http://schemas.microsoft.com/office/drawing/2014/main" val="3963357106"/>
                    </a:ext>
                  </a:extLst>
                </a:gridCol>
                <a:gridCol w="2027208">
                  <a:extLst>
                    <a:ext uri="{9D8B030D-6E8A-4147-A177-3AD203B41FA5}">
                      <a16:colId xmlns:a16="http://schemas.microsoft.com/office/drawing/2014/main" val="3348712742"/>
                    </a:ext>
                  </a:extLst>
                </a:gridCol>
                <a:gridCol w="2195271">
                  <a:extLst>
                    <a:ext uri="{9D8B030D-6E8A-4147-A177-3AD203B41FA5}">
                      <a16:colId xmlns:a16="http://schemas.microsoft.com/office/drawing/2014/main" val="562172384"/>
                    </a:ext>
                  </a:extLst>
                </a:gridCol>
              </a:tblGrid>
              <a:tr h="399076">
                <a:tc>
                  <a:txBody>
                    <a:bodyPr/>
                    <a:lstStyle/>
                    <a:p>
                      <a:pPr algn="l">
                        <a:buNone/>
                      </a:pPr>
                      <a:r>
                        <a:rPr lang="en-US" sz="1200" b="1" dirty="0">
                          <a:effectLst/>
                        </a:rPr>
                        <a:t>Feature</a:t>
                      </a:r>
                    </a:p>
                  </a:txBody>
                  <a:tcPr marL="60960" marR="60960" marT="60960" marB="60960" anchor="ctr">
                    <a:solidFill>
                      <a:schemeClr val="accent1">
                        <a:lumMod val="50000"/>
                      </a:schemeClr>
                    </a:solidFill>
                  </a:tcPr>
                </a:tc>
                <a:tc>
                  <a:txBody>
                    <a:bodyPr/>
                    <a:lstStyle/>
                    <a:p>
                      <a:pPr algn="l">
                        <a:buNone/>
                      </a:pPr>
                      <a:r>
                        <a:rPr lang="en-US" sz="1200" b="1" dirty="0">
                          <a:effectLst/>
                        </a:rPr>
                        <a:t>Module</a:t>
                      </a:r>
                    </a:p>
                  </a:txBody>
                  <a:tcPr marL="60960" marR="60960" marT="60960" marB="60960" anchor="ctr">
                    <a:solidFill>
                      <a:schemeClr val="accent1">
                        <a:lumMod val="50000"/>
                      </a:schemeClr>
                    </a:solidFill>
                  </a:tcPr>
                </a:tc>
                <a:tc>
                  <a:txBody>
                    <a:bodyPr/>
                    <a:lstStyle/>
                    <a:p>
                      <a:pPr algn="l">
                        <a:buNone/>
                      </a:pPr>
                      <a:r>
                        <a:rPr lang="en-US" sz="1200" b="1" dirty="0" err="1">
                          <a:effectLst/>
                        </a:rPr>
                        <a:t>Kingdee</a:t>
                      </a:r>
                      <a:r>
                        <a:rPr lang="en-US" sz="1200" b="1" dirty="0">
                          <a:effectLst/>
                        </a:rPr>
                        <a:t> Supported</a:t>
                      </a:r>
                    </a:p>
                  </a:txBody>
                  <a:tcPr marL="60960" marR="60960" marT="60960" marB="60960" anchor="ctr">
                    <a:solidFill>
                      <a:schemeClr val="accent1">
                        <a:lumMod val="50000"/>
                      </a:schemeClr>
                    </a:solidFill>
                  </a:tcPr>
                </a:tc>
                <a:tc>
                  <a:txBody>
                    <a:bodyPr/>
                    <a:lstStyle/>
                    <a:p>
                      <a:pPr algn="l">
                        <a:buNone/>
                      </a:pPr>
                      <a:r>
                        <a:rPr lang="en-US" sz="1200" b="1">
                          <a:effectLst/>
                        </a:rPr>
                        <a:t>Mytepro Supported</a:t>
                      </a:r>
                    </a:p>
                  </a:txBody>
                  <a:tcPr marL="60960" marR="60960" marT="60960" marB="60960" anchor="ctr">
                    <a:solidFill>
                      <a:schemeClr val="accent1">
                        <a:lumMod val="50000"/>
                      </a:schemeClr>
                    </a:solidFill>
                  </a:tcPr>
                </a:tc>
                <a:tc>
                  <a:txBody>
                    <a:bodyPr/>
                    <a:lstStyle/>
                    <a:p>
                      <a:pPr algn="l">
                        <a:buNone/>
                      </a:pPr>
                      <a:r>
                        <a:rPr lang="en-US" sz="1200" b="1" dirty="0">
                          <a:effectLst/>
                        </a:rPr>
                        <a:t>Requirement Checklist not included in </a:t>
                      </a:r>
                    </a:p>
                  </a:txBody>
                  <a:tcPr marL="60960" marR="60960" marT="60960" marB="60960" anchor="ctr">
                    <a:solidFill>
                      <a:schemeClr val="accent1">
                        <a:lumMod val="50000"/>
                      </a:schemeClr>
                    </a:solidFill>
                  </a:tcPr>
                </a:tc>
                <a:extLst>
                  <a:ext uri="{0D108BD9-81ED-4DB2-BD59-A6C34878D82A}">
                    <a16:rowId xmlns:a16="http://schemas.microsoft.com/office/drawing/2014/main" val="1521294273"/>
                  </a:ext>
                </a:extLst>
              </a:tr>
              <a:tr h="399076">
                <a:tc>
                  <a:txBody>
                    <a:bodyPr/>
                    <a:lstStyle/>
                    <a:p>
                      <a:pPr algn="l">
                        <a:buNone/>
                      </a:pPr>
                      <a:r>
                        <a:rPr lang="en-US" sz="1200" dirty="0">
                          <a:effectLst/>
                        </a:rPr>
                        <a:t>Property listing control</a:t>
                      </a:r>
                    </a:p>
                  </a:txBody>
                  <a:tcPr marL="60960" marR="60960" marT="60960" marB="60960" anchor="ctr"/>
                </a:tc>
                <a:tc>
                  <a:txBody>
                    <a:bodyPr/>
                    <a:lstStyle/>
                    <a:p>
                      <a:pPr algn="l">
                        <a:buNone/>
                      </a:pPr>
                      <a:r>
                        <a:rPr lang="en-US" sz="1200" dirty="0">
                          <a:effectLst/>
                        </a:rPr>
                        <a:t>Pre-leasing</a:t>
                      </a:r>
                    </a:p>
                  </a:txBody>
                  <a:tcPr marL="60960" marR="60960" marT="60960" marB="60960" anchor="ctr"/>
                </a:tc>
                <a:tc>
                  <a:txBody>
                    <a:bodyPr/>
                    <a:lstStyle/>
                    <a:p>
                      <a:pPr algn="l">
                        <a:buNone/>
                      </a:pPr>
                      <a:r>
                        <a:rPr lang="en-US" sz="1200" dirty="0">
                          <a:effectLst/>
                        </a:rPr>
                        <a:t>No, no mobile app, using </a:t>
                      </a:r>
                      <a:r>
                        <a:rPr lang="en-US" sz="1200" dirty="0" err="1">
                          <a:effectLst/>
                        </a:rPr>
                        <a:t>wechat</a:t>
                      </a:r>
                      <a:r>
                        <a:rPr lang="en-US" sz="1200" dirty="0">
                          <a:effectLst/>
                        </a:rPr>
                        <a:t> app</a:t>
                      </a:r>
                    </a:p>
                  </a:txBody>
                  <a:tcPr marL="60960" marR="60960" marT="60960" marB="60960" anchor="ctr"/>
                </a:tc>
                <a:tc>
                  <a:txBody>
                    <a:bodyPr/>
                    <a:lstStyle/>
                    <a:p>
                      <a:pPr algn="l">
                        <a:buNone/>
                      </a:pPr>
                      <a:r>
                        <a:rPr lang="en-US" sz="1200">
                          <a:effectLst/>
                        </a:rPr>
                        <a:t>Yes</a:t>
                      </a:r>
                    </a:p>
                  </a:txBody>
                  <a:tcPr marL="60960" marR="60960" marT="60960" marB="60960" anchor="ctr"/>
                </a:tc>
                <a:tc>
                  <a:txBody>
                    <a:bodyPr/>
                    <a:lstStyle/>
                    <a:p>
                      <a:pPr algn="l">
                        <a:buNone/>
                      </a:pPr>
                      <a:r>
                        <a:rPr lang="en-US" sz="1200">
                          <a:effectLst/>
                        </a:rPr>
                        <a:t>No</a:t>
                      </a:r>
                    </a:p>
                  </a:txBody>
                  <a:tcPr marL="60960" marR="60960" marT="60960" marB="60960" anchor="ctr"/>
                </a:tc>
                <a:extLst>
                  <a:ext uri="{0D108BD9-81ED-4DB2-BD59-A6C34878D82A}">
                    <a16:rowId xmlns:a16="http://schemas.microsoft.com/office/drawing/2014/main" val="1355583559"/>
                  </a:ext>
                </a:extLst>
              </a:tr>
              <a:tr h="249423">
                <a:tc>
                  <a:txBody>
                    <a:bodyPr/>
                    <a:lstStyle/>
                    <a:p>
                      <a:pPr algn="l">
                        <a:buNone/>
                      </a:pPr>
                      <a:r>
                        <a:rPr lang="en-US" sz="1200" dirty="0">
                          <a:effectLst/>
                        </a:rPr>
                        <a:t>Marketing promotion</a:t>
                      </a:r>
                    </a:p>
                  </a:txBody>
                  <a:tcPr marL="60960" marR="60960" marT="60960" marB="60960" anchor="ctr"/>
                </a:tc>
                <a:tc>
                  <a:txBody>
                    <a:bodyPr/>
                    <a:lstStyle/>
                    <a:p>
                      <a:pPr algn="l">
                        <a:buNone/>
                      </a:pPr>
                      <a:r>
                        <a:rPr lang="en-US" sz="1200" dirty="0">
                          <a:effectLst/>
                        </a:rPr>
                        <a:t>Pre-leasing</a:t>
                      </a:r>
                    </a:p>
                  </a:txBody>
                  <a:tcPr marL="60960" marR="60960" marT="60960" marB="60960" anchor="ctr"/>
                </a:tc>
                <a:tc>
                  <a:txBody>
                    <a:bodyPr/>
                    <a:lstStyle/>
                    <a:p>
                      <a:pPr algn="l">
                        <a:buNone/>
                      </a:pPr>
                      <a:r>
                        <a:rPr lang="en-US" sz="1200" dirty="0">
                          <a:effectLst/>
                        </a:rPr>
                        <a:t>No, no mobile app</a:t>
                      </a:r>
                    </a:p>
                  </a:txBody>
                  <a:tcPr marL="60960" marR="60960" marT="60960" marB="60960" anchor="ctr"/>
                </a:tc>
                <a:tc>
                  <a:txBody>
                    <a:bodyPr/>
                    <a:lstStyle/>
                    <a:p>
                      <a:pPr algn="l">
                        <a:buNone/>
                      </a:pPr>
                      <a:r>
                        <a:rPr lang="en-US" sz="1200" dirty="0">
                          <a:effectLst/>
                        </a:rPr>
                        <a:t>Yes</a:t>
                      </a:r>
                    </a:p>
                  </a:txBody>
                  <a:tcPr marL="60960" marR="60960" marT="60960" marB="60960" anchor="ctr"/>
                </a:tc>
                <a:tc>
                  <a:txBody>
                    <a:bodyPr/>
                    <a:lstStyle/>
                    <a:p>
                      <a:pPr algn="l">
                        <a:buNone/>
                      </a:pPr>
                      <a:r>
                        <a:rPr lang="en-US" sz="1200">
                          <a:effectLst/>
                        </a:rPr>
                        <a:t>No</a:t>
                      </a:r>
                    </a:p>
                  </a:txBody>
                  <a:tcPr marL="60960" marR="60960" marT="60960" marB="60960" anchor="ctr"/>
                </a:tc>
                <a:extLst>
                  <a:ext uri="{0D108BD9-81ED-4DB2-BD59-A6C34878D82A}">
                    <a16:rowId xmlns:a16="http://schemas.microsoft.com/office/drawing/2014/main" val="666420839"/>
                  </a:ext>
                </a:extLst>
              </a:tr>
              <a:tr h="278412">
                <a:tc>
                  <a:txBody>
                    <a:bodyPr/>
                    <a:lstStyle/>
                    <a:p>
                      <a:pPr algn="l">
                        <a:buNone/>
                      </a:pPr>
                      <a:r>
                        <a:rPr lang="en-US" sz="1200" dirty="0">
                          <a:effectLst/>
                        </a:rPr>
                        <a:t>Online property viewing</a:t>
                      </a:r>
                    </a:p>
                  </a:txBody>
                  <a:tcPr marL="60960" marR="60960" marT="60960" marB="60960" anchor="ctr"/>
                </a:tc>
                <a:tc>
                  <a:txBody>
                    <a:bodyPr/>
                    <a:lstStyle/>
                    <a:p>
                      <a:pPr algn="l">
                        <a:buNone/>
                      </a:pPr>
                      <a:r>
                        <a:rPr lang="en-US" sz="1200" dirty="0">
                          <a:effectLst/>
                        </a:rPr>
                        <a:t>Pre-leasing</a:t>
                      </a:r>
                    </a:p>
                  </a:txBody>
                  <a:tcPr marL="60960" marR="60960" marT="60960" marB="60960" anchor="ctr"/>
                </a:tc>
                <a:tc>
                  <a:txBody>
                    <a:bodyPr/>
                    <a:lstStyle/>
                    <a:p>
                      <a:pPr algn="l">
                        <a:buNone/>
                      </a:pPr>
                      <a:r>
                        <a:rPr lang="en-US" sz="1200" dirty="0">
                          <a:effectLst/>
                        </a:rPr>
                        <a:t>No, no mobile app</a:t>
                      </a:r>
                    </a:p>
                  </a:txBody>
                  <a:tcPr marL="60960" marR="60960" marT="60960" marB="60960" anchor="ctr"/>
                </a:tc>
                <a:tc>
                  <a:txBody>
                    <a:bodyPr/>
                    <a:lstStyle/>
                    <a:p>
                      <a:pPr algn="l">
                        <a:buNone/>
                      </a:pPr>
                      <a:r>
                        <a:rPr lang="en-US" sz="1200" dirty="0">
                          <a:effectLst/>
                        </a:rPr>
                        <a:t>Yes</a:t>
                      </a:r>
                    </a:p>
                  </a:txBody>
                  <a:tcPr marL="60960" marR="60960" marT="60960" marB="60960" anchor="ctr"/>
                </a:tc>
                <a:tc>
                  <a:txBody>
                    <a:bodyPr/>
                    <a:lstStyle/>
                    <a:p>
                      <a:pPr algn="l">
                        <a:buNone/>
                      </a:pPr>
                      <a:r>
                        <a:rPr lang="en-US" sz="1200" dirty="0">
                          <a:effectLst/>
                        </a:rPr>
                        <a:t>No</a:t>
                      </a:r>
                    </a:p>
                  </a:txBody>
                  <a:tcPr marL="60960" marR="60960" marT="60960" marB="60960" anchor="ctr"/>
                </a:tc>
                <a:extLst>
                  <a:ext uri="{0D108BD9-81ED-4DB2-BD59-A6C34878D82A}">
                    <a16:rowId xmlns:a16="http://schemas.microsoft.com/office/drawing/2014/main" val="3579530375"/>
                  </a:ext>
                </a:extLst>
              </a:tr>
              <a:tr h="278412">
                <a:tc>
                  <a:txBody>
                    <a:bodyPr/>
                    <a:lstStyle/>
                    <a:p>
                      <a:pPr algn="l">
                        <a:buNone/>
                      </a:pPr>
                      <a:r>
                        <a:rPr lang="en-US" sz="1200" dirty="0">
                          <a:effectLst/>
                        </a:rPr>
                        <a:t>Online chat or chatbot</a:t>
                      </a:r>
                    </a:p>
                  </a:txBody>
                  <a:tcPr marL="60960" marR="60960" marT="60960" marB="60960" anchor="ctr"/>
                </a:tc>
                <a:tc>
                  <a:txBody>
                    <a:bodyPr/>
                    <a:lstStyle/>
                    <a:p>
                      <a:pPr algn="l">
                        <a:buNone/>
                      </a:pPr>
                      <a:r>
                        <a:rPr lang="en-US" sz="1200" dirty="0">
                          <a:effectLst/>
                        </a:rPr>
                        <a:t>Pre-leasing</a:t>
                      </a:r>
                    </a:p>
                  </a:txBody>
                  <a:tcPr marL="60960" marR="60960" marT="60960" marB="60960" anchor="ctr"/>
                </a:tc>
                <a:tc>
                  <a:txBody>
                    <a:bodyPr/>
                    <a:lstStyle/>
                    <a:p>
                      <a:pPr algn="l">
                        <a:buNone/>
                      </a:pPr>
                      <a:r>
                        <a:rPr lang="en-US" sz="1200" dirty="0">
                          <a:effectLst/>
                        </a:rPr>
                        <a:t>No, no mobile app</a:t>
                      </a:r>
                    </a:p>
                  </a:txBody>
                  <a:tcPr marL="60960" marR="60960" marT="60960" marB="60960" anchor="ctr"/>
                </a:tc>
                <a:tc>
                  <a:txBody>
                    <a:bodyPr/>
                    <a:lstStyle/>
                    <a:p>
                      <a:pPr algn="l">
                        <a:buNone/>
                      </a:pPr>
                      <a:r>
                        <a:rPr lang="en-US" sz="1200" dirty="0">
                          <a:effectLst/>
                        </a:rPr>
                        <a:t>Yes</a:t>
                      </a:r>
                    </a:p>
                  </a:txBody>
                  <a:tcPr marL="60960" marR="60960" marT="60960" marB="60960" anchor="ctr"/>
                </a:tc>
                <a:tc>
                  <a:txBody>
                    <a:bodyPr/>
                    <a:lstStyle/>
                    <a:p>
                      <a:pPr algn="l">
                        <a:buNone/>
                      </a:pPr>
                      <a:r>
                        <a:rPr lang="en-US" sz="1200" dirty="0">
                          <a:effectLst/>
                        </a:rPr>
                        <a:t>No</a:t>
                      </a:r>
                    </a:p>
                  </a:txBody>
                  <a:tcPr marL="60960" marR="60960" marT="60960" marB="60960" anchor="ctr"/>
                </a:tc>
                <a:extLst>
                  <a:ext uri="{0D108BD9-81ED-4DB2-BD59-A6C34878D82A}">
                    <a16:rowId xmlns:a16="http://schemas.microsoft.com/office/drawing/2014/main" val="2463250995"/>
                  </a:ext>
                </a:extLst>
              </a:tr>
              <a:tr h="278412">
                <a:tc>
                  <a:txBody>
                    <a:bodyPr/>
                    <a:lstStyle/>
                    <a:p>
                      <a:pPr algn="l">
                        <a:buNone/>
                      </a:pPr>
                      <a:r>
                        <a:rPr lang="en-US" sz="1200" dirty="0">
                          <a:effectLst/>
                        </a:rPr>
                        <a:t>Appointment scheduling</a:t>
                      </a:r>
                    </a:p>
                  </a:txBody>
                  <a:tcPr marL="60960" marR="60960" marT="60960" marB="60960" anchor="ctr"/>
                </a:tc>
                <a:tc>
                  <a:txBody>
                    <a:bodyPr/>
                    <a:lstStyle/>
                    <a:p>
                      <a:pPr algn="l">
                        <a:buNone/>
                      </a:pPr>
                      <a:r>
                        <a:rPr lang="en-US" sz="1200" dirty="0">
                          <a:effectLst/>
                        </a:rPr>
                        <a:t>Pre-leasing</a:t>
                      </a:r>
                    </a:p>
                  </a:txBody>
                  <a:tcPr marL="60960" marR="60960" marT="60960" marB="60960" anchor="ctr"/>
                </a:tc>
                <a:tc>
                  <a:txBody>
                    <a:bodyPr/>
                    <a:lstStyle/>
                    <a:p>
                      <a:pPr algn="l">
                        <a:buNone/>
                      </a:pPr>
                      <a:r>
                        <a:rPr lang="en-US" sz="1200" dirty="0">
                          <a:effectLst/>
                        </a:rPr>
                        <a:t>No, no mobile app</a:t>
                      </a:r>
                    </a:p>
                  </a:txBody>
                  <a:tcPr marL="60960" marR="60960" marT="60960" marB="60960" anchor="ctr"/>
                </a:tc>
                <a:tc>
                  <a:txBody>
                    <a:bodyPr/>
                    <a:lstStyle/>
                    <a:p>
                      <a:pPr algn="l">
                        <a:buNone/>
                      </a:pPr>
                      <a:r>
                        <a:rPr lang="en-US" sz="1200" dirty="0">
                          <a:effectLst/>
                        </a:rPr>
                        <a:t>Yes</a:t>
                      </a:r>
                    </a:p>
                  </a:txBody>
                  <a:tcPr marL="60960" marR="60960" marT="60960" marB="60960" anchor="ctr"/>
                </a:tc>
                <a:tc>
                  <a:txBody>
                    <a:bodyPr/>
                    <a:lstStyle/>
                    <a:p>
                      <a:pPr algn="l">
                        <a:buNone/>
                      </a:pPr>
                      <a:r>
                        <a:rPr lang="en-US" sz="1200" dirty="0">
                          <a:effectLst/>
                        </a:rPr>
                        <a:t>No</a:t>
                      </a:r>
                    </a:p>
                  </a:txBody>
                  <a:tcPr marL="60960" marR="60960" marT="60960" marB="60960" anchor="ctr"/>
                </a:tc>
                <a:extLst>
                  <a:ext uri="{0D108BD9-81ED-4DB2-BD59-A6C34878D82A}">
                    <a16:rowId xmlns:a16="http://schemas.microsoft.com/office/drawing/2014/main" val="4058433720"/>
                  </a:ext>
                </a:extLst>
              </a:tr>
              <a:tr h="399076">
                <a:tc>
                  <a:txBody>
                    <a:bodyPr/>
                    <a:lstStyle/>
                    <a:p>
                      <a:pPr algn="l">
                        <a:buNone/>
                      </a:pPr>
                      <a:r>
                        <a:rPr lang="en-US" sz="1200" dirty="0">
                          <a:effectLst/>
                        </a:rPr>
                        <a:t>Contract generation</a:t>
                      </a:r>
                    </a:p>
                  </a:txBody>
                  <a:tcPr marL="60960" marR="60960" marT="60960" marB="60960" anchor="ctr"/>
                </a:tc>
                <a:tc>
                  <a:txBody>
                    <a:bodyPr/>
                    <a:lstStyle/>
                    <a:p>
                      <a:pPr marL="0" marR="0" lvl="0" indent="0" algn="l" defTabSz="914126" rtl="0" eaLnBrk="1" fontAlgn="auto" latinLnBrk="0" hangingPunct="1">
                        <a:lnSpc>
                          <a:spcPct val="100000"/>
                        </a:lnSpc>
                        <a:spcBef>
                          <a:spcPts val="0"/>
                        </a:spcBef>
                        <a:spcAft>
                          <a:spcPts val="0"/>
                        </a:spcAft>
                        <a:buClrTx/>
                        <a:buSzTx/>
                        <a:buFontTx/>
                        <a:buNone/>
                        <a:tabLst/>
                        <a:defRPr/>
                      </a:pPr>
                      <a:r>
                        <a:rPr lang="en-US" sz="1200" dirty="0">
                          <a:effectLst/>
                        </a:rPr>
                        <a:t>Pre-leasing</a:t>
                      </a:r>
                    </a:p>
                  </a:txBody>
                  <a:tcPr marL="60960" marR="60960" marT="60960" marB="60960" anchor="ctr"/>
                </a:tc>
                <a:tc>
                  <a:txBody>
                    <a:bodyPr/>
                    <a:lstStyle/>
                    <a:p>
                      <a:pPr algn="l">
                        <a:buNone/>
                      </a:pPr>
                      <a:r>
                        <a:rPr lang="en-US" sz="1200" dirty="0">
                          <a:effectLst/>
                        </a:rPr>
                        <a:t>Yes, but cant change, need to re-upload</a:t>
                      </a:r>
                    </a:p>
                  </a:txBody>
                  <a:tcPr marL="60960" marR="60960" marT="60960" marB="60960" anchor="ctr"/>
                </a:tc>
                <a:tc>
                  <a:txBody>
                    <a:bodyPr/>
                    <a:lstStyle/>
                    <a:p>
                      <a:pPr algn="l">
                        <a:buNone/>
                      </a:pPr>
                      <a:r>
                        <a:rPr lang="en-US" sz="1200" dirty="0">
                          <a:effectLst/>
                        </a:rPr>
                        <a:t>Yes</a:t>
                      </a:r>
                    </a:p>
                  </a:txBody>
                  <a:tcPr marL="60960" marR="60960" marT="60960" marB="60960" anchor="ctr"/>
                </a:tc>
                <a:tc>
                  <a:txBody>
                    <a:bodyPr/>
                    <a:lstStyle/>
                    <a:p>
                      <a:pPr algn="l">
                        <a:buNone/>
                      </a:pPr>
                      <a:r>
                        <a:rPr lang="en-US" sz="1200" dirty="0">
                          <a:effectLst/>
                        </a:rPr>
                        <a:t>Yes</a:t>
                      </a:r>
                    </a:p>
                  </a:txBody>
                  <a:tcPr marL="60960" marR="60960" marT="60960" marB="60960" anchor="ctr"/>
                </a:tc>
                <a:extLst>
                  <a:ext uri="{0D108BD9-81ED-4DB2-BD59-A6C34878D82A}">
                    <a16:rowId xmlns:a16="http://schemas.microsoft.com/office/drawing/2014/main" val="1055884068"/>
                  </a:ext>
                </a:extLst>
              </a:tr>
              <a:tr h="249423">
                <a:tc>
                  <a:txBody>
                    <a:bodyPr/>
                    <a:lstStyle/>
                    <a:p>
                      <a:pPr algn="l">
                        <a:buNone/>
                      </a:pPr>
                      <a:r>
                        <a:rPr lang="en-US" sz="1200" dirty="0">
                          <a:effectLst/>
                        </a:rPr>
                        <a:t>Contract versioning</a:t>
                      </a:r>
                    </a:p>
                  </a:txBody>
                  <a:tcPr marL="60960" marR="60960" marT="60960" marB="60960" anchor="ctr"/>
                </a:tc>
                <a:tc>
                  <a:txBody>
                    <a:bodyPr/>
                    <a:lstStyle/>
                    <a:p>
                      <a:pPr marL="0" marR="0" lvl="0" indent="0" algn="l" defTabSz="914126" rtl="0" eaLnBrk="1" fontAlgn="auto" latinLnBrk="0" hangingPunct="1">
                        <a:lnSpc>
                          <a:spcPct val="100000"/>
                        </a:lnSpc>
                        <a:spcBef>
                          <a:spcPts val="0"/>
                        </a:spcBef>
                        <a:spcAft>
                          <a:spcPts val="0"/>
                        </a:spcAft>
                        <a:buClrTx/>
                        <a:buSzTx/>
                        <a:buFontTx/>
                        <a:buNone/>
                        <a:tabLst/>
                        <a:defRPr/>
                      </a:pPr>
                      <a:r>
                        <a:rPr lang="en-US" sz="1200" dirty="0">
                          <a:effectLst/>
                        </a:rPr>
                        <a:t>Pre-leasing</a:t>
                      </a:r>
                    </a:p>
                  </a:txBody>
                  <a:tcPr marL="60960" marR="60960" marT="60960" marB="60960" anchor="ctr"/>
                </a:tc>
                <a:tc>
                  <a:txBody>
                    <a:bodyPr/>
                    <a:lstStyle/>
                    <a:p>
                      <a:pPr algn="l">
                        <a:buNone/>
                      </a:pPr>
                      <a:r>
                        <a:rPr lang="en-US" sz="1200" dirty="0">
                          <a:effectLst/>
                        </a:rPr>
                        <a:t>No</a:t>
                      </a:r>
                    </a:p>
                  </a:txBody>
                  <a:tcPr marL="60960" marR="60960" marT="60960" marB="60960" anchor="ctr"/>
                </a:tc>
                <a:tc>
                  <a:txBody>
                    <a:bodyPr/>
                    <a:lstStyle/>
                    <a:p>
                      <a:pPr algn="l">
                        <a:buNone/>
                      </a:pPr>
                      <a:r>
                        <a:rPr lang="en-US" sz="1200" dirty="0">
                          <a:effectLst/>
                        </a:rPr>
                        <a:t>Yes</a:t>
                      </a:r>
                    </a:p>
                  </a:txBody>
                  <a:tcPr marL="60960" marR="60960" marT="60960" marB="60960" anchor="ctr"/>
                </a:tc>
                <a:tc>
                  <a:txBody>
                    <a:bodyPr/>
                    <a:lstStyle/>
                    <a:p>
                      <a:pPr algn="l">
                        <a:buNone/>
                      </a:pPr>
                      <a:r>
                        <a:rPr lang="en-US" sz="1200" dirty="0">
                          <a:effectLst/>
                        </a:rPr>
                        <a:t>No</a:t>
                      </a:r>
                    </a:p>
                  </a:txBody>
                  <a:tcPr marL="60960" marR="60960" marT="60960" marB="60960" anchor="ctr"/>
                </a:tc>
                <a:extLst>
                  <a:ext uri="{0D108BD9-81ED-4DB2-BD59-A6C34878D82A}">
                    <a16:rowId xmlns:a16="http://schemas.microsoft.com/office/drawing/2014/main" val="1294294160"/>
                  </a:ext>
                </a:extLst>
              </a:tr>
              <a:tr h="249423">
                <a:tc>
                  <a:txBody>
                    <a:bodyPr/>
                    <a:lstStyle/>
                    <a:p>
                      <a:pPr algn="l">
                        <a:buNone/>
                      </a:pPr>
                      <a:r>
                        <a:rPr lang="en-US" sz="1200" dirty="0">
                          <a:effectLst/>
                        </a:rPr>
                        <a:t>Online signing</a:t>
                      </a:r>
                    </a:p>
                  </a:txBody>
                  <a:tcPr marL="60960" marR="60960" marT="60960" marB="60960" anchor="ctr"/>
                </a:tc>
                <a:tc>
                  <a:txBody>
                    <a:bodyPr/>
                    <a:lstStyle/>
                    <a:p>
                      <a:pPr marL="0" marR="0" lvl="0" indent="0" algn="l" defTabSz="91412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Gotham Book"/>
                          <a:ea typeface="+mn-ea"/>
                          <a:cs typeface="+mn-cs"/>
                        </a:rPr>
                        <a:t>Pre-leasing</a:t>
                      </a:r>
                    </a:p>
                  </a:txBody>
                  <a:tcPr marL="60960" marR="60960" marT="60960" marB="60960" anchor="ctr"/>
                </a:tc>
                <a:tc>
                  <a:txBody>
                    <a:bodyPr/>
                    <a:lstStyle/>
                    <a:p>
                      <a:pPr algn="l">
                        <a:buNone/>
                      </a:pPr>
                      <a:r>
                        <a:rPr lang="en-US" sz="1200" dirty="0">
                          <a:effectLst/>
                        </a:rPr>
                        <a:t>No</a:t>
                      </a:r>
                    </a:p>
                  </a:txBody>
                  <a:tcPr marL="60960" marR="60960" marT="60960" marB="60960" anchor="ctr"/>
                </a:tc>
                <a:tc>
                  <a:txBody>
                    <a:bodyPr/>
                    <a:lstStyle/>
                    <a:p>
                      <a:pPr algn="l">
                        <a:buNone/>
                      </a:pPr>
                      <a:r>
                        <a:rPr lang="en-US" sz="1200" dirty="0">
                          <a:effectLst/>
                        </a:rPr>
                        <a:t>Yes</a:t>
                      </a:r>
                    </a:p>
                  </a:txBody>
                  <a:tcPr marL="60960" marR="60960" marT="60960" marB="60960" anchor="ctr"/>
                </a:tc>
                <a:tc>
                  <a:txBody>
                    <a:bodyPr/>
                    <a:lstStyle/>
                    <a:p>
                      <a:pPr algn="l">
                        <a:buNone/>
                      </a:pPr>
                      <a:r>
                        <a:rPr lang="en-US" sz="1200" dirty="0">
                          <a:effectLst/>
                        </a:rPr>
                        <a:t>No</a:t>
                      </a:r>
                    </a:p>
                  </a:txBody>
                  <a:tcPr marL="60960" marR="60960" marT="60960" marB="60960" anchor="ctr"/>
                </a:tc>
                <a:extLst>
                  <a:ext uri="{0D108BD9-81ED-4DB2-BD59-A6C34878D82A}">
                    <a16:rowId xmlns:a16="http://schemas.microsoft.com/office/drawing/2014/main" val="2352622949"/>
                  </a:ext>
                </a:extLst>
              </a:tr>
              <a:tr h="249423">
                <a:tc>
                  <a:txBody>
                    <a:bodyPr/>
                    <a:lstStyle/>
                    <a:p>
                      <a:pPr algn="l">
                        <a:buNone/>
                      </a:pPr>
                      <a:r>
                        <a:rPr lang="en-US" sz="1200" dirty="0">
                          <a:effectLst/>
                        </a:rPr>
                        <a:t>Contract approval</a:t>
                      </a:r>
                    </a:p>
                  </a:txBody>
                  <a:tcPr marL="60960" marR="60960" marT="60960" marB="60960" anchor="ctr"/>
                </a:tc>
                <a:tc>
                  <a:txBody>
                    <a:bodyPr/>
                    <a:lstStyle/>
                    <a:p>
                      <a:pPr marL="0" marR="0" lvl="0" indent="0" algn="l" defTabSz="91412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Gotham Book"/>
                          <a:ea typeface="+mn-ea"/>
                          <a:cs typeface="+mn-cs"/>
                        </a:rPr>
                        <a:t>Pre-leasing</a:t>
                      </a:r>
                    </a:p>
                  </a:txBody>
                  <a:tcPr marL="60960" marR="60960" marT="60960" marB="60960" anchor="ctr"/>
                </a:tc>
                <a:tc>
                  <a:txBody>
                    <a:bodyPr/>
                    <a:lstStyle/>
                    <a:p>
                      <a:pPr algn="l">
                        <a:buNone/>
                      </a:pPr>
                      <a:r>
                        <a:rPr lang="en-US" sz="1200" dirty="0">
                          <a:effectLst/>
                        </a:rPr>
                        <a:t>Yes</a:t>
                      </a:r>
                    </a:p>
                  </a:txBody>
                  <a:tcPr marL="60960" marR="60960" marT="60960" marB="60960" anchor="ctr"/>
                </a:tc>
                <a:tc>
                  <a:txBody>
                    <a:bodyPr/>
                    <a:lstStyle/>
                    <a:p>
                      <a:pPr algn="l">
                        <a:buNone/>
                      </a:pPr>
                      <a:r>
                        <a:rPr lang="en-US" sz="1200" dirty="0">
                          <a:effectLst/>
                        </a:rPr>
                        <a:t>Yes</a:t>
                      </a:r>
                    </a:p>
                  </a:txBody>
                  <a:tcPr marL="60960" marR="60960" marT="60960" marB="60960" anchor="ctr"/>
                </a:tc>
                <a:tc>
                  <a:txBody>
                    <a:bodyPr/>
                    <a:lstStyle/>
                    <a:p>
                      <a:pPr algn="l">
                        <a:buNone/>
                      </a:pPr>
                      <a:r>
                        <a:rPr lang="en-US" sz="1200" dirty="0">
                          <a:effectLst/>
                        </a:rPr>
                        <a:t>No</a:t>
                      </a:r>
                    </a:p>
                  </a:txBody>
                  <a:tcPr marL="60960" marR="60960" marT="60960" marB="60960" anchor="ctr"/>
                </a:tc>
                <a:extLst>
                  <a:ext uri="{0D108BD9-81ED-4DB2-BD59-A6C34878D82A}">
                    <a16:rowId xmlns:a16="http://schemas.microsoft.com/office/drawing/2014/main" val="107560951"/>
                  </a:ext>
                </a:extLst>
              </a:tr>
              <a:tr h="249423">
                <a:tc>
                  <a:txBody>
                    <a:bodyPr/>
                    <a:lstStyle/>
                    <a:p>
                      <a:pPr algn="l">
                        <a:buNone/>
                      </a:pPr>
                      <a:r>
                        <a:rPr lang="en-US" sz="1200" dirty="0">
                          <a:effectLst/>
                        </a:rPr>
                        <a:t>Invoice issuance</a:t>
                      </a:r>
                    </a:p>
                  </a:txBody>
                  <a:tcPr marL="60960" marR="60960" marT="60960" marB="60960" anchor="ctr"/>
                </a:tc>
                <a:tc>
                  <a:txBody>
                    <a:bodyPr/>
                    <a:lstStyle/>
                    <a:p>
                      <a:pPr algn="l">
                        <a:buNone/>
                      </a:pPr>
                      <a:r>
                        <a:rPr lang="en-US" sz="1200">
                          <a:effectLst/>
                        </a:rPr>
                        <a:t>Leasing</a:t>
                      </a:r>
                    </a:p>
                  </a:txBody>
                  <a:tcPr marL="60960" marR="60960" marT="60960" marB="60960" anchor="ctr"/>
                </a:tc>
                <a:tc>
                  <a:txBody>
                    <a:bodyPr/>
                    <a:lstStyle/>
                    <a:p>
                      <a:pPr algn="l">
                        <a:buNone/>
                      </a:pPr>
                      <a:r>
                        <a:rPr lang="en-US" sz="1200" dirty="0">
                          <a:effectLst/>
                        </a:rPr>
                        <a:t>Yes</a:t>
                      </a:r>
                    </a:p>
                  </a:txBody>
                  <a:tcPr marL="60960" marR="60960" marT="60960" marB="60960" anchor="ctr"/>
                </a:tc>
                <a:tc>
                  <a:txBody>
                    <a:bodyPr/>
                    <a:lstStyle/>
                    <a:p>
                      <a:pPr algn="l">
                        <a:buNone/>
                      </a:pPr>
                      <a:r>
                        <a:rPr lang="en-US" sz="1200" dirty="0">
                          <a:effectLst/>
                        </a:rPr>
                        <a:t>Yes</a:t>
                      </a:r>
                    </a:p>
                  </a:txBody>
                  <a:tcPr marL="60960" marR="60960" marT="60960" marB="60960" anchor="ctr"/>
                </a:tc>
                <a:tc>
                  <a:txBody>
                    <a:bodyPr/>
                    <a:lstStyle/>
                    <a:p>
                      <a:pPr algn="l">
                        <a:buNone/>
                      </a:pPr>
                      <a:r>
                        <a:rPr lang="en-US" sz="1200" dirty="0">
                          <a:effectLst/>
                        </a:rPr>
                        <a:t>Yes</a:t>
                      </a:r>
                    </a:p>
                  </a:txBody>
                  <a:tcPr marL="60960" marR="60960" marT="60960" marB="60960" anchor="ctr"/>
                </a:tc>
                <a:extLst>
                  <a:ext uri="{0D108BD9-81ED-4DB2-BD59-A6C34878D82A}">
                    <a16:rowId xmlns:a16="http://schemas.microsoft.com/office/drawing/2014/main" val="252192169"/>
                  </a:ext>
                </a:extLst>
              </a:tr>
              <a:tr h="249423">
                <a:tc>
                  <a:txBody>
                    <a:bodyPr/>
                    <a:lstStyle/>
                    <a:p>
                      <a:pPr algn="l">
                        <a:buNone/>
                      </a:pPr>
                      <a:r>
                        <a:rPr lang="en-US" sz="1200" dirty="0">
                          <a:effectLst/>
                        </a:rPr>
                        <a:t>Bill inquiry &amp; reminders</a:t>
                      </a:r>
                    </a:p>
                  </a:txBody>
                  <a:tcPr marL="60960" marR="60960" marT="60960" marB="60960" anchor="ctr"/>
                </a:tc>
                <a:tc>
                  <a:txBody>
                    <a:bodyPr/>
                    <a:lstStyle/>
                    <a:p>
                      <a:pPr algn="l">
                        <a:buNone/>
                      </a:pPr>
                      <a:r>
                        <a:rPr lang="en-US" sz="1200" dirty="0">
                          <a:effectLst/>
                        </a:rPr>
                        <a:t>Leasing</a:t>
                      </a:r>
                    </a:p>
                  </a:txBody>
                  <a:tcPr marL="60960" marR="60960" marT="60960" marB="60960" anchor="ctr"/>
                </a:tc>
                <a:tc>
                  <a:txBody>
                    <a:bodyPr/>
                    <a:lstStyle/>
                    <a:p>
                      <a:pPr algn="l">
                        <a:buNone/>
                      </a:pPr>
                      <a:r>
                        <a:rPr lang="en-US" sz="1200" dirty="0">
                          <a:effectLst/>
                        </a:rPr>
                        <a:t>Yes</a:t>
                      </a:r>
                    </a:p>
                  </a:txBody>
                  <a:tcPr marL="60960" marR="60960" marT="60960" marB="60960" anchor="ctr"/>
                </a:tc>
                <a:tc>
                  <a:txBody>
                    <a:bodyPr/>
                    <a:lstStyle/>
                    <a:p>
                      <a:pPr algn="l">
                        <a:buNone/>
                      </a:pPr>
                      <a:r>
                        <a:rPr lang="en-US" sz="1200" dirty="0">
                          <a:effectLst/>
                        </a:rPr>
                        <a:t>Yes</a:t>
                      </a:r>
                    </a:p>
                  </a:txBody>
                  <a:tcPr marL="60960" marR="60960" marT="60960" marB="60960" anchor="ctr"/>
                </a:tc>
                <a:tc>
                  <a:txBody>
                    <a:bodyPr/>
                    <a:lstStyle/>
                    <a:p>
                      <a:pPr algn="l">
                        <a:buNone/>
                      </a:pPr>
                      <a:r>
                        <a:rPr lang="en-US" sz="1200" dirty="0">
                          <a:effectLst/>
                        </a:rPr>
                        <a:t>Yes</a:t>
                      </a:r>
                    </a:p>
                  </a:txBody>
                  <a:tcPr marL="60960" marR="60960" marT="60960" marB="60960" anchor="ctr"/>
                </a:tc>
                <a:extLst>
                  <a:ext uri="{0D108BD9-81ED-4DB2-BD59-A6C34878D82A}">
                    <a16:rowId xmlns:a16="http://schemas.microsoft.com/office/drawing/2014/main" val="1203352958"/>
                  </a:ext>
                </a:extLst>
              </a:tr>
              <a:tr h="399076">
                <a:tc>
                  <a:txBody>
                    <a:bodyPr/>
                    <a:lstStyle/>
                    <a:p>
                      <a:pPr algn="l">
                        <a:buNone/>
                      </a:pPr>
                      <a:r>
                        <a:rPr lang="en-US" sz="1200" dirty="0">
                          <a:effectLst/>
                        </a:rPr>
                        <a:t>Online payment &amp; invoice download</a:t>
                      </a:r>
                    </a:p>
                  </a:txBody>
                  <a:tcPr marL="60960" marR="60960" marT="60960" marB="60960" anchor="ctr"/>
                </a:tc>
                <a:tc>
                  <a:txBody>
                    <a:bodyPr/>
                    <a:lstStyle/>
                    <a:p>
                      <a:pPr algn="l">
                        <a:buNone/>
                      </a:pPr>
                      <a:r>
                        <a:rPr lang="en-US" sz="1200">
                          <a:effectLst/>
                        </a:rPr>
                        <a:t>Leasing</a:t>
                      </a:r>
                    </a:p>
                  </a:txBody>
                  <a:tcPr marL="60960" marR="60960" marT="60960" marB="60960" anchor="ctr"/>
                </a:tc>
                <a:tc>
                  <a:txBody>
                    <a:bodyPr/>
                    <a:lstStyle/>
                    <a:p>
                      <a:pPr algn="l">
                        <a:buNone/>
                      </a:pPr>
                      <a:r>
                        <a:rPr lang="en-US" sz="1200" dirty="0">
                          <a:effectLst/>
                        </a:rPr>
                        <a:t>Yes</a:t>
                      </a:r>
                    </a:p>
                  </a:txBody>
                  <a:tcPr marL="60960" marR="60960" marT="60960" marB="60960" anchor="ctr"/>
                </a:tc>
                <a:tc>
                  <a:txBody>
                    <a:bodyPr/>
                    <a:lstStyle/>
                    <a:p>
                      <a:pPr algn="l">
                        <a:buNone/>
                      </a:pPr>
                      <a:r>
                        <a:rPr lang="en-US" sz="1200" dirty="0">
                          <a:effectLst/>
                        </a:rPr>
                        <a:t>Yes</a:t>
                      </a:r>
                    </a:p>
                  </a:txBody>
                  <a:tcPr marL="60960" marR="60960" marT="60960" marB="60960" anchor="ctr"/>
                </a:tc>
                <a:tc>
                  <a:txBody>
                    <a:bodyPr/>
                    <a:lstStyle/>
                    <a:p>
                      <a:pPr algn="l">
                        <a:buNone/>
                      </a:pPr>
                      <a:r>
                        <a:rPr lang="en-US" sz="1200" dirty="0">
                          <a:effectLst/>
                        </a:rPr>
                        <a:t>Yes</a:t>
                      </a:r>
                    </a:p>
                  </a:txBody>
                  <a:tcPr marL="60960" marR="60960" marT="60960" marB="60960" anchor="ctr"/>
                </a:tc>
                <a:extLst>
                  <a:ext uri="{0D108BD9-81ED-4DB2-BD59-A6C34878D82A}">
                    <a16:rowId xmlns:a16="http://schemas.microsoft.com/office/drawing/2014/main" val="2253113748"/>
                  </a:ext>
                </a:extLst>
              </a:tr>
              <a:tr h="278412">
                <a:tc>
                  <a:txBody>
                    <a:bodyPr/>
                    <a:lstStyle/>
                    <a:p>
                      <a:pPr algn="l">
                        <a:buNone/>
                      </a:pPr>
                      <a:r>
                        <a:rPr lang="en-US" sz="1200" dirty="0">
                          <a:effectLst/>
                        </a:rPr>
                        <a:t>Payment &amp; reconciliation</a:t>
                      </a:r>
                    </a:p>
                  </a:txBody>
                  <a:tcPr marL="60960" marR="60960" marT="60960" marB="60960" anchor="ctr"/>
                </a:tc>
                <a:tc>
                  <a:txBody>
                    <a:bodyPr/>
                    <a:lstStyle/>
                    <a:p>
                      <a:pPr algn="l">
                        <a:buNone/>
                      </a:pPr>
                      <a:r>
                        <a:rPr lang="en-US" sz="1200">
                          <a:effectLst/>
                        </a:rPr>
                        <a:t>Leasing</a:t>
                      </a:r>
                    </a:p>
                  </a:txBody>
                  <a:tcPr marL="60960" marR="60960" marT="60960" marB="60960" anchor="ctr"/>
                </a:tc>
                <a:tc>
                  <a:txBody>
                    <a:bodyPr/>
                    <a:lstStyle/>
                    <a:p>
                      <a:pPr algn="l">
                        <a:buNone/>
                      </a:pPr>
                      <a:r>
                        <a:rPr lang="en-US" sz="1200" dirty="0">
                          <a:effectLst/>
                        </a:rPr>
                        <a:t>Yes</a:t>
                      </a:r>
                    </a:p>
                  </a:txBody>
                  <a:tcPr marL="60960" marR="60960" marT="60960" marB="60960" anchor="ctr"/>
                </a:tc>
                <a:tc>
                  <a:txBody>
                    <a:bodyPr/>
                    <a:lstStyle/>
                    <a:p>
                      <a:pPr algn="l">
                        <a:buNone/>
                      </a:pPr>
                      <a:r>
                        <a:rPr lang="en-US" sz="1200">
                          <a:effectLst/>
                        </a:rPr>
                        <a:t>Yes</a:t>
                      </a:r>
                    </a:p>
                  </a:txBody>
                  <a:tcPr marL="60960" marR="60960" marT="60960" marB="60960" anchor="ctr"/>
                </a:tc>
                <a:tc>
                  <a:txBody>
                    <a:bodyPr/>
                    <a:lstStyle/>
                    <a:p>
                      <a:pPr algn="l">
                        <a:buNone/>
                      </a:pPr>
                      <a:r>
                        <a:rPr lang="en-US" sz="1200" dirty="0">
                          <a:effectLst/>
                        </a:rPr>
                        <a:t>Yes</a:t>
                      </a:r>
                    </a:p>
                  </a:txBody>
                  <a:tcPr marL="60960" marR="60960" marT="60960" marB="60960" anchor="ctr"/>
                </a:tc>
                <a:extLst>
                  <a:ext uri="{0D108BD9-81ED-4DB2-BD59-A6C34878D82A}">
                    <a16:rowId xmlns:a16="http://schemas.microsoft.com/office/drawing/2014/main" val="3880149387"/>
                  </a:ext>
                </a:extLst>
              </a:tr>
              <a:tr h="316544">
                <a:tc>
                  <a:txBody>
                    <a:bodyPr/>
                    <a:lstStyle/>
                    <a:p>
                      <a:pPr algn="l">
                        <a:buNone/>
                      </a:pPr>
                      <a:r>
                        <a:rPr lang="en-US" sz="1200" dirty="0">
                          <a:effectLst/>
                        </a:rPr>
                        <a:t>Compliance management</a:t>
                      </a:r>
                    </a:p>
                  </a:txBody>
                  <a:tcPr marL="60960" marR="60960" marT="60960" marB="60960" anchor="ctr"/>
                </a:tc>
                <a:tc>
                  <a:txBody>
                    <a:bodyPr/>
                    <a:lstStyle/>
                    <a:p>
                      <a:pPr algn="l">
                        <a:buNone/>
                      </a:pPr>
                      <a:r>
                        <a:rPr lang="en-US" sz="1200">
                          <a:effectLst/>
                        </a:rPr>
                        <a:t>Leasing</a:t>
                      </a:r>
                    </a:p>
                  </a:txBody>
                  <a:tcPr marL="60960" marR="60960" marT="60960" marB="60960" anchor="ctr"/>
                </a:tc>
                <a:tc>
                  <a:txBody>
                    <a:bodyPr/>
                    <a:lstStyle/>
                    <a:p>
                      <a:pPr algn="l">
                        <a:buNone/>
                      </a:pPr>
                      <a:r>
                        <a:rPr lang="en-US" sz="1200" dirty="0">
                          <a:effectLst/>
                        </a:rPr>
                        <a:t>Yes</a:t>
                      </a:r>
                    </a:p>
                  </a:txBody>
                  <a:tcPr marL="60960" marR="60960" marT="60960" marB="60960" anchor="ctr"/>
                </a:tc>
                <a:tc>
                  <a:txBody>
                    <a:bodyPr/>
                    <a:lstStyle/>
                    <a:p>
                      <a:pPr algn="l">
                        <a:buNone/>
                      </a:pPr>
                      <a:r>
                        <a:rPr lang="en-US" sz="1200">
                          <a:effectLst/>
                        </a:rPr>
                        <a:t>Yes</a:t>
                      </a:r>
                    </a:p>
                  </a:txBody>
                  <a:tcPr marL="60960" marR="60960" marT="60960" marB="60960" anchor="ctr"/>
                </a:tc>
                <a:tc>
                  <a:txBody>
                    <a:bodyPr/>
                    <a:lstStyle/>
                    <a:p>
                      <a:pPr algn="l">
                        <a:buNone/>
                      </a:pPr>
                      <a:r>
                        <a:rPr lang="en-US" sz="1200" dirty="0">
                          <a:effectLst/>
                        </a:rPr>
                        <a:t>Yes</a:t>
                      </a:r>
                    </a:p>
                  </a:txBody>
                  <a:tcPr marL="60960" marR="60960" marT="60960" marB="60960" anchor="ctr"/>
                </a:tc>
                <a:extLst>
                  <a:ext uri="{0D108BD9-81ED-4DB2-BD59-A6C34878D82A}">
                    <a16:rowId xmlns:a16="http://schemas.microsoft.com/office/drawing/2014/main" val="426676900"/>
                  </a:ext>
                </a:extLst>
              </a:tr>
              <a:tr h="399076">
                <a:tc>
                  <a:txBody>
                    <a:bodyPr/>
                    <a:lstStyle/>
                    <a:p>
                      <a:pPr algn="l">
                        <a:buNone/>
                      </a:pPr>
                      <a:r>
                        <a:rPr lang="en-US" sz="1200" dirty="0">
                          <a:effectLst/>
                        </a:rPr>
                        <a:t>Fully self-service(renew contract, withdrawal)</a:t>
                      </a:r>
                    </a:p>
                  </a:txBody>
                  <a:tcPr marL="60960" marR="60960" marT="60960" marB="60960" anchor="ctr"/>
                </a:tc>
                <a:tc>
                  <a:txBody>
                    <a:bodyPr/>
                    <a:lstStyle/>
                    <a:p>
                      <a:pPr algn="l">
                        <a:buNone/>
                      </a:pPr>
                      <a:r>
                        <a:rPr lang="en-US" sz="1200" dirty="0">
                          <a:effectLst/>
                        </a:rPr>
                        <a:t>Leasing</a:t>
                      </a:r>
                    </a:p>
                  </a:txBody>
                  <a:tcPr marL="60960" marR="60960" marT="60960" marB="60960" anchor="ctr"/>
                </a:tc>
                <a:tc>
                  <a:txBody>
                    <a:bodyPr/>
                    <a:lstStyle/>
                    <a:p>
                      <a:pPr algn="l">
                        <a:buNone/>
                      </a:pPr>
                      <a:r>
                        <a:rPr lang="en-US" sz="1200" dirty="0">
                          <a:effectLst/>
                        </a:rPr>
                        <a:t>Yes</a:t>
                      </a:r>
                    </a:p>
                  </a:txBody>
                  <a:tcPr marL="60960" marR="60960" marT="60960" marB="60960" anchor="ctr"/>
                </a:tc>
                <a:tc>
                  <a:txBody>
                    <a:bodyPr/>
                    <a:lstStyle/>
                    <a:p>
                      <a:pPr algn="l">
                        <a:buNone/>
                      </a:pPr>
                      <a:r>
                        <a:rPr lang="en-US" sz="1200" dirty="0">
                          <a:effectLst/>
                        </a:rPr>
                        <a:t>Yes</a:t>
                      </a:r>
                    </a:p>
                  </a:txBody>
                  <a:tcPr marL="60960" marR="60960" marT="60960" marB="60960" anchor="ctr"/>
                </a:tc>
                <a:tc>
                  <a:txBody>
                    <a:bodyPr/>
                    <a:lstStyle/>
                    <a:p>
                      <a:pPr algn="l">
                        <a:buNone/>
                      </a:pPr>
                      <a:r>
                        <a:rPr lang="en-US" sz="1200" dirty="0">
                          <a:effectLst/>
                        </a:rPr>
                        <a:t>No</a:t>
                      </a:r>
                    </a:p>
                  </a:txBody>
                  <a:tcPr marL="60960" marR="60960" marT="60960" marB="60960" anchor="ctr"/>
                </a:tc>
                <a:extLst>
                  <a:ext uri="{0D108BD9-81ED-4DB2-BD59-A6C34878D82A}">
                    <a16:rowId xmlns:a16="http://schemas.microsoft.com/office/drawing/2014/main" val="307323589"/>
                  </a:ext>
                </a:extLst>
              </a:tr>
              <a:tr h="399076">
                <a:tc>
                  <a:txBody>
                    <a:bodyPr/>
                    <a:lstStyle/>
                    <a:p>
                      <a:pPr algn="l">
                        <a:buNone/>
                      </a:pPr>
                      <a:r>
                        <a:rPr lang="en-US" sz="1200" dirty="0">
                          <a:effectLst/>
                        </a:rPr>
                        <a:t>Payment</a:t>
                      </a:r>
                    </a:p>
                  </a:txBody>
                  <a:tcPr marL="60960" marR="60960" marT="60960" marB="60960" anchor="ctr"/>
                </a:tc>
                <a:tc>
                  <a:txBody>
                    <a:bodyPr/>
                    <a:lstStyle/>
                    <a:p>
                      <a:pPr algn="l">
                        <a:buNone/>
                      </a:pPr>
                      <a:r>
                        <a:rPr lang="en-US" sz="1200" dirty="0">
                          <a:effectLst/>
                        </a:rPr>
                        <a:t>Leasing </a:t>
                      </a:r>
                    </a:p>
                  </a:txBody>
                  <a:tcPr marL="60960" marR="60960" marT="60960" marB="60960" anchor="ctr"/>
                </a:tc>
                <a:tc>
                  <a:txBody>
                    <a:bodyPr/>
                    <a:lstStyle/>
                    <a:p>
                      <a:pPr algn="l">
                        <a:buNone/>
                      </a:pPr>
                      <a:endParaRPr lang="en-US" sz="1200" dirty="0">
                        <a:effectLst/>
                      </a:endParaRPr>
                    </a:p>
                  </a:txBody>
                  <a:tcPr marL="60960" marR="60960" marT="60960" marB="60960" anchor="ctr"/>
                </a:tc>
                <a:tc>
                  <a:txBody>
                    <a:bodyPr/>
                    <a:lstStyle/>
                    <a:p>
                      <a:pPr algn="l">
                        <a:buNone/>
                      </a:pPr>
                      <a:endParaRPr lang="en-US" sz="1200" dirty="0">
                        <a:effectLst/>
                      </a:endParaRPr>
                    </a:p>
                  </a:txBody>
                  <a:tcPr marL="60960" marR="60960" marT="60960" marB="60960" anchor="ctr"/>
                </a:tc>
                <a:tc>
                  <a:txBody>
                    <a:bodyPr/>
                    <a:lstStyle/>
                    <a:p>
                      <a:pPr algn="l">
                        <a:buNone/>
                      </a:pPr>
                      <a:endParaRPr lang="en-US" sz="1200" dirty="0">
                        <a:effectLst/>
                      </a:endParaRPr>
                    </a:p>
                  </a:txBody>
                  <a:tcPr marL="60960" marR="60960" marT="60960" marB="60960" anchor="ctr"/>
                </a:tc>
                <a:extLst>
                  <a:ext uri="{0D108BD9-81ED-4DB2-BD59-A6C34878D82A}">
                    <a16:rowId xmlns:a16="http://schemas.microsoft.com/office/drawing/2014/main" val="1081998124"/>
                  </a:ext>
                </a:extLst>
              </a:tr>
              <a:tr h="399076">
                <a:tc>
                  <a:txBody>
                    <a:bodyPr/>
                    <a:lstStyle/>
                    <a:p>
                      <a:pPr algn="l">
                        <a:buNone/>
                      </a:pPr>
                      <a:r>
                        <a:rPr lang="en-US" sz="1200" dirty="0">
                          <a:effectLst/>
                        </a:rPr>
                        <a:t>Approval flow</a:t>
                      </a:r>
                    </a:p>
                  </a:txBody>
                  <a:tcPr marL="60960" marR="60960" marT="60960" marB="60960" anchor="ctr"/>
                </a:tc>
                <a:tc>
                  <a:txBody>
                    <a:bodyPr/>
                    <a:lstStyle/>
                    <a:p>
                      <a:pPr algn="l">
                        <a:buNone/>
                      </a:pPr>
                      <a:r>
                        <a:rPr lang="en-US" sz="1200" dirty="0">
                          <a:effectLst/>
                        </a:rPr>
                        <a:t>Leasing</a:t>
                      </a:r>
                    </a:p>
                  </a:txBody>
                  <a:tcPr marL="60960" marR="60960" marT="60960" marB="60960" anchor="ctr"/>
                </a:tc>
                <a:tc>
                  <a:txBody>
                    <a:bodyPr/>
                    <a:lstStyle/>
                    <a:p>
                      <a:pPr algn="l">
                        <a:buNone/>
                      </a:pPr>
                      <a:endParaRPr lang="en-US" sz="1200" dirty="0">
                        <a:effectLst/>
                      </a:endParaRPr>
                    </a:p>
                  </a:txBody>
                  <a:tcPr marL="60960" marR="60960" marT="60960" marB="60960" anchor="ctr"/>
                </a:tc>
                <a:tc>
                  <a:txBody>
                    <a:bodyPr/>
                    <a:lstStyle/>
                    <a:p>
                      <a:pPr algn="l">
                        <a:buNone/>
                      </a:pPr>
                      <a:endParaRPr lang="en-US" sz="1200" dirty="0">
                        <a:effectLst/>
                      </a:endParaRPr>
                    </a:p>
                  </a:txBody>
                  <a:tcPr marL="60960" marR="60960" marT="60960" marB="60960" anchor="ctr"/>
                </a:tc>
                <a:tc>
                  <a:txBody>
                    <a:bodyPr/>
                    <a:lstStyle/>
                    <a:p>
                      <a:pPr algn="l">
                        <a:buNone/>
                      </a:pPr>
                      <a:endParaRPr lang="en-US" sz="1200" dirty="0">
                        <a:effectLst/>
                      </a:endParaRPr>
                    </a:p>
                  </a:txBody>
                  <a:tcPr marL="60960" marR="60960" marT="60960" marB="60960" anchor="ctr"/>
                </a:tc>
                <a:extLst>
                  <a:ext uri="{0D108BD9-81ED-4DB2-BD59-A6C34878D82A}">
                    <a16:rowId xmlns:a16="http://schemas.microsoft.com/office/drawing/2014/main" val="3489490142"/>
                  </a:ext>
                </a:extLst>
              </a:tr>
            </a:tbl>
          </a:graphicData>
        </a:graphic>
      </p:graphicFrame>
      <p:sp>
        <p:nvSpPr>
          <p:cNvPr id="4" name="Footer Placeholder 3">
            <a:extLst>
              <a:ext uri="{FF2B5EF4-FFF2-40B4-BE49-F238E27FC236}">
                <a16:creationId xmlns:a16="http://schemas.microsoft.com/office/drawing/2014/main" id="{EF370EFF-AEDE-6E72-7D71-F4247BFB845A}"/>
              </a:ext>
            </a:extLst>
          </p:cNvPr>
          <p:cNvSpPr>
            <a:spLocks noGrp="1"/>
          </p:cNvSpPr>
          <p:nvPr>
            <p:ph type="ftr" sz="quarter" idx="11"/>
          </p:nvPr>
        </p:nvSpPr>
        <p:spPr/>
        <p:txBody>
          <a:bodyPr/>
          <a:lstStyle/>
          <a:p>
            <a:r>
              <a:rPr lang="en-US"/>
              <a:t>
              </a:t>
            </a:r>
          </a:p>
        </p:txBody>
      </p:sp>
      <p:sp>
        <p:nvSpPr>
          <p:cNvPr id="5" name="Slide Number Placeholder 4">
            <a:extLst>
              <a:ext uri="{FF2B5EF4-FFF2-40B4-BE49-F238E27FC236}">
                <a16:creationId xmlns:a16="http://schemas.microsoft.com/office/drawing/2014/main" id="{0EF104E9-33F7-B39B-96A0-B61EF3AE9463}"/>
              </a:ext>
            </a:extLst>
          </p:cNvPr>
          <p:cNvSpPr>
            <a:spLocks noGrp="1"/>
          </p:cNvSpPr>
          <p:nvPr>
            <p:ph type="sldNum" sz="quarter" idx="12"/>
          </p:nvPr>
        </p:nvSpPr>
        <p:spPr/>
        <p:txBody>
          <a:bodyPr/>
          <a:lstStyle/>
          <a:p>
            <a:fld id="{CC057153-B650-4DEB-B370-79DDCFDCE934}" type="slidenum">
              <a:rPr lang="en-US" smtClean="0"/>
              <a:t>32</a:t>
            </a:fld>
            <a:endParaRPr lang="en-US"/>
          </a:p>
        </p:txBody>
      </p:sp>
    </p:spTree>
    <p:extLst>
      <p:ext uri="{BB962C8B-B14F-4D97-AF65-F5344CB8AC3E}">
        <p14:creationId xmlns:p14="http://schemas.microsoft.com/office/powerpoint/2010/main" val="25393023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C4B710-4B17-C0C4-5AA6-8F52A6E27294}"/>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F9396D49-870D-DEBD-89A5-1705C8926783}"/>
              </a:ext>
            </a:extLst>
          </p:cNvPr>
          <p:cNvSpPr>
            <a:spLocks noGrp="1"/>
          </p:cNvSpPr>
          <p:nvPr>
            <p:ph type="body" sz="quarter" idx="13"/>
          </p:nvPr>
        </p:nvSpPr>
        <p:spPr/>
        <p:txBody>
          <a:bodyPr/>
          <a:lstStyle/>
          <a:p>
            <a:r>
              <a:rPr lang="en-GB" dirty="0"/>
              <a:t>Evaluation process</a:t>
            </a:r>
          </a:p>
        </p:txBody>
      </p:sp>
      <p:sp>
        <p:nvSpPr>
          <p:cNvPr id="4" name="Slide Number Placeholder 3">
            <a:extLst>
              <a:ext uri="{FF2B5EF4-FFF2-40B4-BE49-F238E27FC236}">
                <a16:creationId xmlns:a16="http://schemas.microsoft.com/office/drawing/2014/main" id="{26842B4D-13DE-70F2-D646-761513043D9F}"/>
              </a:ext>
            </a:extLst>
          </p:cNvPr>
          <p:cNvSpPr>
            <a:spLocks noGrp="1"/>
          </p:cNvSpPr>
          <p:nvPr>
            <p:ph type="sldNum" sz="quarter" idx="32"/>
          </p:nvPr>
        </p:nvSpPr>
        <p:spPr/>
        <p:txBody>
          <a:bodyPr/>
          <a:lstStyle/>
          <a:p>
            <a:fld id="{BB07EAE1-021A-493C-B07F-6FE9E5D11BEB}" type="slidenum">
              <a:rPr lang="en-GB" smtClean="0"/>
              <a:pPr/>
              <a:t>4</a:t>
            </a:fld>
            <a:endParaRPr lang="en-GB" dirty="0"/>
          </a:p>
        </p:txBody>
      </p:sp>
      <p:sp>
        <p:nvSpPr>
          <p:cNvPr id="5" name="Title 4">
            <a:extLst>
              <a:ext uri="{FF2B5EF4-FFF2-40B4-BE49-F238E27FC236}">
                <a16:creationId xmlns:a16="http://schemas.microsoft.com/office/drawing/2014/main" id="{18D1123F-E533-728F-31C8-A6EB8496E2D2}"/>
              </a:ext>
            </a:extLst>
          </p:cNvPr>
          <p:cNvSpPr>
            <a:spLocks noGrp="1"/>
          </p:cNvSpPr>
          <p:nvPr>
            <p:ph type="title"/>
          </p:nvPr>
        </p:nvSpPr>
        <p:spPr/>
        <p:txBody>
          <a:bodyPr/>
          <a:lstStyle/>
          <a:p>
            <a:r>
              <a:rPr lang="en-US" dirty="0"/>
              <a:t>Three-Stage Selection Process</a:t>
            </a:r>
            <a:br>
              <a:rPr lang="en-US" dirty="0"/>
            </a:br>
            <a:r>
              <a:rPr lang="en-US" dirty="0">
                <a:highlight>
                  <a:srgbClr val="FFDF00"/>
                </a:highlight>
                <a:latin typeface="Gotham Medium" pitchFamily="50" charset="0"/>
              </a:rPr>
              <a:t>From 3 vendors to final recommendation through structured evaluation</a:t>
            </a:r>
            <a:endParaRPr lang="en-GB" dirty="0"/>
          </a:p>
        </p:txBody>
      </p:sp>
      <p:graphicFrame>
        <p:nvGraphicFramePr>
          <p:cNvPr id="62" name="Diagram 61">
            <a:extLst>
              <a:ext uri="{FF2B5EF4-FFF2-40B4-BE49-F238E27FC236}">
                <a16:creationId xmlns:a16="http://schemas.microsoft.com/office/drawing/2014/main" id="{A193CD6B-EFA2-3E47-2E0D-2D4B279553C7}"/>
              </a:ext>
            </a:extLst>
          </p:cNvPr>
          <p:cNvGraphicFramePr/>
          <p:nvPr>
            <p:extLst>
              <p:ext uri="{D42A27DB-BD31-4B8C-83A1-F6EECF244321}">
                <p14:modId xmlns:p14="http://schemas.microsoft.com/office/powerpoint/2010/main" val="1618751629"/>
              </p:ext>
            </p:extLst>
          </p:nvPr>
        </p:nvGraphicFramePr>
        <p:xfrm>
          <a:off x="450732" y="2122098"/>
          <a:ext cx="11517168" cy="447933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3" name="Picture 62" descr="A blue and green logo&#10;&#10;AI-generated content may be incorrect.">
            <a:extLst>
              <a:ext uri="{FF2B5EF4-FFF2-40B4-BE49-F238E27FC236}">
                <a16:creationId xmlns:a16="http://schemas.microsoft.com/office/drawing/2014/main" id="{73277519-CE2E-C8E1-CC70-B8659C97F977}"/>
              </a:ext>
            </a:extLst>
          </p:cNvPr>
          <p:cNvPicPr>
            <a:picLocks noChangeAspect="1"/>
          </p:cNvPicPr>
          <p:nvPr/>
        </p:nvPicPr>
        <p:blipFill>
          <a:blip r:embed="rId8"/>
          <a:stretch>
            <a:fillRect/>
          </a:stretch>
        </p:blipFill>
        <p:spPr>
          <a:xfrm>
            <a:off x="8592453" y="2663432"/>
            <a:ext cx="1080014" cy="444675"/>
          </a:xfrm>
          <a:prstGeom prst="rect">
            <a:avLst/>
          </a:prstGeom>
        </p:spPr>
      </p:pic>
      <p:pic>
        <p:nvPicPr>
          <p:cNvPr id="64" name="Picture 63" descr="A logo for a company&#10;&#10;AI-generated content may be incorrect.">
            <a:extLst>
              <a:ext uri="{FF2B5EF4-FFF2-40B4-BE49-F238E27FC236}">
                <a16:creationId xmlns:a16="http://schemas.microsoft.com/office/drawing/2014/main" id="{D6540B8D-11E9-94B4-CC26-A31DC732E07F}"/>
              </a:ext>
            </a:extLst>
          </p:cNvPr>
          <p:cNvPicPr>
            <a:picLocks noChangeAspect="1"/>
          </p:cNvPicPr>
          <p:nvPr/>
        </p:nvPicPr>
        <p:blipFill>
          <a:blip r:embed="rId9"/>
          <a:stretch>
            <a:fillRect/>
          </a:stretch>
        </p:blipFill>
        <p:spPr>
          <a:xfrm>
            <a:off x="9831670" y="2612423"/>
            <a:ext cx="889310" cy="546691"/>
          </a:xfrm>
          <a:prstGeom prst="rect">
            <a:avLst/>
          </a:prstGeom>
        </p:spPr>
      </p:pic>
      <p:pic>
        <p:nvPicPr>
          <p:cNvPr id="65" name="Picture 64" descr="A logo for a company&#10;&#10;AI-generated content may be incorrect.">
            <a:extLst>
              <a:ext uri="{FF2B5EF4-FFF2-40B4-BE49-F238E27FC236}">
                <a16:creationId xmlns:a16="http://schemas.microsoft.com/office/drawing/2014/main" id="{12BF4F85-AB30-E54E-1A2B-3DD78AB1A17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880183" y="2581206"/>
            <a:ext cx="609123" cy="609123"/>
          </a:xfrm>
          <a:prstGeom prst="rect">
            <a:avLst/>
          </a:prstGeom>
        </p:spPr>
      </p:pic>
      <p:pic>
        <p:nvPicPr>
          <p:cNvPr id="66" name="Picture 65" descr="A blue and green logo&#10;&#10;AI-generated content may be incorrect.">
            <a:extLst>
              <a:ext uri="{FF2B5EF4-FFF2-40B4-BE49-F238E27FC236}">
                <a16:creationId xmlns:a16="http://schemas.microsoft.com/office/drawing/2014/main" id="{7E64E46A-3A15-867E-EB36-594751901754}"/>
              </a:ext>
            </a:extLst>
          </p:cNvPr>
          <p:cNvPicPr>
            <a:picLocks noChangeAspect="1"/>
          </p:cNvPicPr>
          <p:nvPr/>
        </p:nvPicPr>
        <p:blipFill>
          <a:blip r:embed="rId8"/>
          <a:stretch>
            <a:fillRect/>
          </a:stretch>
        </p:blipFill>
        <p:spPr>
          <a:xfrm>
            <a:off x="9400460" y="4187758"/>
            <a:ext cx="1080014" cy="444675"/>
          </a:xfrm>
          <a:prstGeom prst="rect">
            <a:avLst/>
          </a:prstGeom>
        </p:spPr>
      </p:pic>
      <p:pic>
        <p:nvPicPr>
          <p:cNvPr id="67" name="Picture 66" descr="A logo for a company&#10;&#10;AI-generated content may be incorrect.">
            <a:extLst>
              <a:ext uri="{FF2B5EF4-FFF2-40B4-BE49-F238E27FC236}">
                <a16:creationId xmlns:a16="http://schemas.microsoft.com/office/drawing/2014/main" id="{EC56BCB2-E18F-9E19-8F52-EB465EAFE769}"/>
              </a:ext>
            </a:extLst>
          </p:cNvPr>
          <p:cNvPicPr>
            <a:picLocks noChangeAspect="1"/>
          </p:cNvPicPr>
          <p:nvPr/>
        </p:nvPicPr>
        <p:blipFill>
          <a:blip r:embed="rId9"/>
          <a:stretch>
            <a:fillRect/>
          </a:stretch>
        </p:blipFill>
        <p:spPr>
          <a:xfrm>
            <a:off x="10639677" y="4136749"/>
            <a:ext cx="889310" cy="546691"/>
          </a:xfrm>
          <a:prstGeom prst="rect">
            <a:avLst/>
          </a:prstGeom>
        </p:spPr>
      </p:pic>
      <p:sp>
        <p:nvSpPr>
          <p:cNvPr id="69" name="Arrow: Down 68">
            <a:extLst>
              <a:ext uri="{FF2B5EF4-FFF2-40B4-BE49-F238E27FC236}">
                <a16:creationId xmlns:a16="http://schemas.microsoft.com/office/drawing/2014/main" id="{5510845E-03DB-A456-2B2F-090D7AEE7647}"/>
              </a:ext>
            </a:extLst>
          </p:cNvPr>
          <p:cNvSpPr/>
          <p:nvPr/>
        </p:nvSpPr>
        <p:spPr>
          <a:xfrm>
            <a:off x="10021268" y="3507128"/>
            <a:ext cx="918411" cy="312821"/>
          </a:xfrm>
          <a:prstGeom prst="downArrow">
            <a:avLst/>
          </a:prstGeom>
          <a:solidFill>
            <a:schemeClr val="accent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Arrow: Down 69">
            <a:extLst>
              <a:ext uri="{FF2B5EF4-FFF2-40B4-BE49-F238E27FC236}">
                <a16:creationId xmlns:a16="http://schemas.microsoft.com/office/drawing/2014/main" id="{B5D56E3B-311E-6A1F-BDF9-BCC0DEAA3ABD}"/>
              </a:ext>
            </a:extLst>
          </p:cNvPr>
          <p:cNvSpPr/>
          <p:nvPr/>
        </p:nvSpPr>
        <p:spPr>
          <a:xfrm>
            <a:off x="10021268" y="5000240"/>
            <a:ext cx="918411" cy="312821"/>
          </a:xfrm>
          <a:prstGeom prst="downArrow">
            <a:avLst/>
          </a:prstGeom>
          <a:solidFill>
            <a:schemeClr val="accent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6" name="Graphic 75" descr="Question Mark with solid fill">
            <a:extLst>
              <a:ext uri="{FF2B5EF4-FFF2-40B4-BE49-F238E27FC236}">
                <a16:creationId xmlns:a16="http://schemas.microsoft.com/office/drawing/2014/main" id="{1E614DC9-620B-D52A-D254-7A8A7468886F}"/>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0116180" y="5521315"/>
            <a:ext cx="728587" cy="728587"/>
          </a:xfrm>
          <a:prstGeom prst="rect">
            <a:avLst/>
          </a:prstGeom>
        </p:spPr>
      </p:pic>
    </p:spTree>
    <p:custDataLst>
      <p:tags r:id="rId1"/>
    </p:custDataLst>
    <p:extLst>
      <p:ext uri="{BB962C8B-B14F-4D97-AF65-F5344CB8AC3E}">
        <p14:creationId xmlns:p14="http://schemas.microsoft.com/office/powerpoint/2010/main" val="3818786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809A06-3608-D233-D0A9-D106696E2B3B}"/>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C0C1BAA4-826D-08F7-FC37-C4C72BC877D0}"/>
              </a:ext>
            </a:extLst>
          </p:cNvPr>
          <p:cNvSpPr>
            <a:spLocks noGrp="1"/>
          </p:cNvSpPr>
          <p:nvPr>
            <p:ph type="body" sz="quarter" idx="13"/>
          </p:nvPr>
        </p:nvSpPr>
        <p:spPr/>
        <p:txBody>
          <a:bodyPr/>
          <a:lstStyle/>
          <a:p>
            <a:r>
              <a:rPr lang="en-GB" dirty="0"/>
              <a:t>scorecard</a:t>
            </a:r>
          </a:p>
        </p:txBody>
      </p:sp>
      <p:sp>
        <p:nvSpPr>
          <p:cNvPr id="4" name="Slide Number Placeholder 3">
            <a:extLst>
              <a:ext uri="{FF2B5EF4-FFF2-40B4-BE49-F238E27FC236}">
                <a16:creationId xmlns:a16="http://schemas.microsoft.com/office/drawing/2014/main" id="{AB8AF763-A790-3CB7-5BCD-3C7448543F2D}"/>
              </a:ext>
            </a:extLst>
          </p:cNvPr>
          <p:cNvSpPr>
            <a:spLocks noGrp="1"/>
          </p:cNvSpPr>
          <p:nvPr>
            <p:ph type="sldNum" sz="quarter" idx="32"/>
          </p:nvPr>
        </p:nvSpPr>
        <p:spPr/>
        <p:txBody>
          <a:bodyPr/>
          <a:lstStyle/>
          <a:p>
            <a:fld id="{BB07EAE1-021A-493C-B07F-6FE9E5D11BEB}" type="slidenum">
              <a:rPr lang="en-GB" smtClean="0"/>
              <a:pPr/>
              <a:t>5</a:t>
            </a:fld>
            <a:endParaRPr lang="en-GB" dirty="0"/>
          </a:p>
        </p:txBody>
      </p:sp>
      <p:sp>
        <p:nvSpPr>
          <p:cNvPr id="5" name="Title 4">
            <a:extLst>
              <a:ext uri="{FF2B5EF4-FFF2-40B4-BE49-F238E27FC236}">
                <a16:creationId xmlns:a16="http://schemas.microsoft.com/office/drawing/2014/main" id="{9548CC93-1A32-73DE-D2AB-316468F620F6}"/>
              </a:ext>
            </a:extLst>
          </p:cNvPr>
          <p:cNvSpPr>
            <a:spLocks noGrp="1"/>
          </p:cNvSpPr>
          <p:nvPr>
            <p:ph type="title"/>
          </p:nvPr>
        </p:nvSpPr>
        <p:spPr/>
        <p:txBody>
          <a:bodyPr/>
          <a:lstStyle/>
          <a:p>
            <a:r>
              <a:rPr lang="en-US" dirty="0"/>
              <a:t>Evaluation Framework Overview</a:t>
            </a:r>
            <a:br>
              <a:rPr lang="en-US" dirty="0"/>
            </a:br>
            <a:r>
              <a:rPr lang="en-US" dirty="0">
                <a:highlight>
                  <a:srgbClr val="FFDF00"/>
                </a:highlight>
                <a:latin typeface="Gotham Medium" pitchFamily="50" charset="0"/>
              </a:rPr>
              <a:t>Balanced assessment across functional, technical, strategic, and financial criteria</a:t>
            </a:r>
            <a:endParaRPr lang="en-GB" dirty="0"/>
          </a:p>
        </p:txBody>
      </p:sp>
      <p:graphicFrame>
        <p:nvGraphicFramePr>
          <p:cNvPr id="3" name="Table 2">
            <a:extLst>
              <a:ext uri="{FF2B5EF4-FFF2-40B4-BE49-F238E27FC236}">
                <a16:creationId xmlns:a16="http://schemas.microsoft.com/office/drawing/2014/main" id="{7A091B3D-23CC-3097-988F-10A5751640D1}"/>
              </a:ext>
            </a:extLst>
          </p:cNvPr>
          <p:cNvGraphicFramePr>
            <a:graphicFrameLocks noGrp="1"/>
          </p:cNvGraphicFramePr>
          <p:nvPr>
            <p:extLst>
              <p:ext uri="{D42A27DB-BD31-4B8C-83A1-F6EECF244321}">
                <p14:modId xmlns:p14="http://schemas.microsoft.com/office/powerpoint/2010/main" val="4163346478"/>
              </p:ext>
            </p:extLst>
          </p:nvPr>
        </p:nvGraphicFramePr>
        <p:xfrm>
          <a:off x="492193" y="1970197"/>
          <a:ext cx="9669725" cy="4155777"/>
        </p:xfrm>
        <a:graphic>
          <a:graphicData uri="http://schemas.openxmlformats.org/drawingml/2006/table">
            <a:tbl>
              <a:tblPr firstRow="1" bandRow="1">
                <a:tableStyleId>{7DF18680-E054-41AD-8BC1-D1AEF772440D}</a:tableStyleId>
              </a:tblPr>
              <a:tblGrid>
                <a:gridCol w="2936340">
                  <a:extLst>
                    <a:ext uri="{9D8B030D-6E8A-4147-A177-3AD203B41FA5}">
                      <a16:colId xmlns:a16="http://schemas.microsoft.com/office/drawing/2014/main" val="3178985512"/>
                    </a:ext>
                  </a:extLst>
                </a:gridCol>
                <a:gridCol w="4322348">
                  <a:extLst>
                    <a:ext uri="{9D8B030D-6E8A-4147-A177-3AD203B41FA5}">
                      <a16:colId xmlns:a16="http://schemas.microsoft.com/office/drawing/2014/main" val="3681279881"/>
                    </a:ext>
                  </a:extLst>
                </a:gridCol>
                <a:gridCol w="1287823">
                  <a:extLst>
                    <a:ext uri="{9D8B030D-6E8A-4147-A177-3AD203B41FA5}">
                      <a16:colId xmlns:a16="http://schemas.microsoft.com/office/drawing/2014/main" val="1039778159"/>
                    </a:ext>
                  </a:extLst>
                </a:gridCol>
                <a:gridCol w="1123214">
                  <a:extLst>
                    <a:ext uri="{9D8B030D-6E8A-4147-A177-3AD203B41FA5}">
                      <a16:colId xmlns:a16="http://schemas.microsoft.com/office/drawing/2014/main" val="446492827"/>
                    </a:ext>
                  </a:extLst>
                </a:gridCol>
              </a:tblGrid>
              <a:tr h="502313">
                <a:tc>
                  <a:txBody>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lang="en-US" sz="1500" dirty="0">
                          <a:solidFill>
                            <a:schemeClr val="bg1"/>
                          </a:solidFill>
                          <a:latin typeface="Gotham Medium" pitchFamily="50" charset="0"/>
                        </a:rPr>
                        <a:t>Category</a:t>
                      </a:r>
                    </a:p>
                  </a:txBody>
                  <a:tcPr anchor="ctr"/>
                </a:tc>
                <a:tc>
                  <a:txBody>
                    <a:bodyPr/>
                    <a:lstStyle/>
                    <a:p>
                      <a:pPr algn="l"/>
                      <a:r>
                        <a:rPr lang="en-US" sz="1500" dirty="0">
                          <a:solidFill>
                            <a:schemeClr val="bg1"/>
                          </a:solidFill>
                          <a:latin typeface="Gotham Medium" pitchFamily="50" charset="0"/>
                        </a:rPr>
                        <a:t>Sub-Category</a:t>
                      </a:r>
                    </a:p>
                  </a:txBody>
                  <a:tcPr anchor="ctr"/>
                </a:tc>
                <a:tc>
                  <a:txBody>
                    <a:bodyPr/>
                    <a:lstStyle/>
                    <a:p>
                      <a:endParaRPr lang="en-US" sz="1200" dirty="0">
                        <a:solidFill>
                          <a:schemeClr val="bg1"/>
                        </a:solidFill>
                        <a:latin typeface="+mn-lt"/>
                      </a:endParaRPr>
                    </a:p>
                  </a:txBody>
                  <a:tcPr anchor="ctr"/>
                </a:tc>
                <a:tc>
                  <a:txBody>
                    <a:bodyPr/>
                    <a:lstStyle/>
                    <a:p>
                      <a:endParaRPr lang="en-US" sz="1200" dirty="0">
                        <a:solidFill>
                          <a:schemeClr val="bg1"/>
                        </a:solidFill>
                        <a:latin typeface="+mn-lt"/>
                      </a:endParaRPr>
                    </a:p>
                  </a:txBody>
                  <a:tcPr anchor="ctr"/>
                </a:tc>
                <a:extLst>
                  <a:ext uri="{0D108BD9-81ED-4DB2-BD59-A6C34878D82A}">
                    <a16:rowId xmlns:a16="http://schemas.microsoft.com/office/drawing/2014/main" val="1840866031"/>
                  </a:ext>
                </a:extLst>
              </a:tr>
              <a:tr h="285451">
                <a:tc rowSpan="5">
                  <a:txBody>
                    <a:bodyPr/>
                    <a:lstStyle/>
                    <a:p>
                      <a:pPr algn="ctr"/>
                      <a:r>
                        <a:rPr lang="en-US" sz="1100" dirty="0"/>
                        <a:t>Functional (30%)</a:t>
                      </a:r>
                      <a:endParaRPr lang="en-US" sz="1100" dirty="0">
                        <a:latin typeface="+mn-lt"/>
                      </a:endParaRPr>
                    </a:p>
                  </a:txBody>
                  <a:tcPr anchor="ctr"/>
                </a:tc>
                <a:tc>
                  <a:txBody>
                    <a:bodyPr/>
                    <a:lstStyle/>
                    <a:p>
                      <a:pPr fontAlgn="base" latinLnBrk="0">
                        <a:buNone/>
                      </a:pPr>
                      <a:r>
                        <a:rPr lang="en-US" sz="1100" dirty="0">
                          <a:effectLst/>
                        </a:rPr>
                        <a:t>Master Data &amp; Profile</a:t>
                      </a:r>
                    </a:p>
                  </a:txBody>
                  <a:tcPr marL="60960" marR="60960" anchor="ctr"/>
                </a:tc>
                <a:tc>
                  <a:txBody>
                    <a:bodyPr/>
                    <a:lstStyle/>
                    <a:p>
                      <a:pPr algn="ctr" fontAlgn="b">
                        <a:buNone/>
                      </a:pPr>
                      <a:r>
                        <a:rPr lang="en-US" sz="1200" b="1" u="none" strike="noStrike" dirty="0">
                          <a:solidFill>
                            <a:schemeClr val="tx1"/>
                          </a:solidFill>
                          <a:effectLst/>
                        </a:rPr>
                        <a:t>7.5</a:t>
                      </a:r>
                      <a:endParaRPr lang="en-US" sz="1200" b="1" i="0" u="none" strike="noStrike" dirty="0">
                        <a:solidFill>
                          <a:schemeClr val="tx1"/>
                        </a:solidFill>
                        <a:effectLst/>
                        <a:latin typeface="+mn-lt"/>
                      </a:endParaRPr>
                    </a:p>
                  </a:txBody>
                  <a:tcPr marL="7620" marR="7620" marT="7620" marB="0" anchor="ctr"/>
                </a:tc>
                <a:tc>
                  <a:txBody>
                    <a:bodyPr/>
                    <a:lstStyle/>
                    <a:p>
                      <a:pPr algn="ctr" fontAlgn="b">
                        <a:buNone/>
                      </a:pPr>
                      <a:r>
                        <a:rPr lang="en-US" sz="1200" b="1" u="none" strike="noStrike" dirty="0">
                          <a:solidFill>
                            <a:schemeClr val="tx1"/>
                          </a:solidFill>
                          <a:effectLst/>
                          <a:highlight>
                            <a:srgbClr val="FBED6B"/>
                          </a:highlight>
                        </a:rPr>
                        <a:t>7.8</a:t>
                      </a:r>
                      <a:endParaRPr lang="en-US" sz="1200" b="1" i="0" u="none" strike="noStrike" dirty="0">
                        <a:solidFill>
                          <a:schemeClr val="tx1"/>
                        </a:solidFill>
                        <a:effectLst/>
                        <a:highlight>
                          <a:srgbClr val="FBED6B"/>
                        </a:highlight>
                        <a:latin typeface="+mn-lt"/>
                      </a:endParaRPr>
                    </a:p>
                  </a:txBody>
                  <a:tcPr marL="7620" marR="7620" marT="7620" marB="0" anchor="ctr"/>
                </a:tc>
                <a:extLst>
                  <a:ext uri="{0D108BD9-81ED-4DB2-BD59-A6C34878D82A}">
                    <a16:rowId xmlns:a16="http://schemas.microsoft.com/office/drawing/2014/main" val="2463099452"/>
                  </a:ext>
                </a:extLst>
              </a:tr>
              <a:tr h="285451">
                <a:tc vMerge="1">
                  <a:txBody>
                    <a:bodyPr/>
                    <a:lstStyle/>
                    <a:p>
                      <a:pPr algn="ctr"/>
                      <a:endParaRPr lang="en-US" sz="1100" dirty="0">
                        <a:latin typeface="+mn-lt"/>
                      </a:endParaRPr>
                    </a:p>
                  </a:txBody>
                  <a:tcPr anchor="ctr"/>
                </a:tc>
                <a:tc>
                  <a:txBody>
                    <a:bodyPr/>
                    <a:lstStyle/>
                    <a:p>
                      <a:pPr fontAlgn="base" latinLnBrk="0">
                        <a:buNone/>
                      </a:pPr>
                      <a:r>
                        <a:rPr lang="en-US" sz="1100" dirty="0">
                          <a:effectLst/>
                        </a:rPr>
                        <a:t>Financial Management</a:t>
                      </a:r>
                    </a:p>
                  </a:txBody>
                  <a:tcPr marL="60960" marR="60960" anchor="ctr"/>
                </a:tc>
                <a:tc>
                  <a:txBody>
                    <a:bodyPr/>
                    <a:lstStyle/>
                    <a:p>
                      <a:pPr algn="ctr" fontAlgn="b">
                        <a:buNone/>
                      </a:pPr>
                      <a:r>
                        <a:rPr lang="en-US" sz="1200" b="1" u="none" strike="noStrike" dirty="0">
                          <a:solidFill>
                            <a:schemeClr val="tx1"/>
                          </a:solidFill>
                          <a:effectLst/>
                        </a:rPr>
                        <a:t>7.0</a:t>
                      </a:r>
                      <a:endParaRPr lang="en-US" sz="1200" b="1" i="0" u="none" strike="noStrike" dirty="0">
                        <a:solidFill>
                          <a:schemeClr val="tx1"/>
                        </a:solidFill>
                        <a:effectLst/>
                        <a:latin typeface="+mn-lt"/>
                      </a:endParaRPr>
                    </a:p>
                  </a:txBody>
                  <a:tcPr marL="7620" marR="7620" marT="7620" marB="0" anchor="ctr"/>
                </a:tc>
                <a:tc>
                  <a:txBody>
                    <a:bodyPr/>
                    <a:lstStyle/>
                    <a:p>
                      <a:pPr algn="ctr" fontAlgn="b">
                        <a:buNone/>
                      </a:pPr>
                      <a:r>
                        <a:rPr lang="en-US" sz="1200" b="1" u="none" strike="noStrike" dirty="0">
                          <a:solidFill>
                            <a:schemeClr val="tx1"/>
                          </a:solidFill>
                          <a:effectLst/>
                        </a:rPr>
                        <a:t>7.0</a:t>
                      </a:r>
                      <a:endParaRPr lang="en-US" sz="1200" b="1" i="0" u="none" strike="noStrike" dirty="0">
                        <a:solidFill>
                          <a:schemeClr val="tx1"/>
                        </a:solidFill>
                        <a:effectLst/>
                        <a:latin typeface="+mn-lt"/>
                      </a:endParaRPr>
                    </a:p>
                  </a:txBody>
                  <a:tcPr marL="7620" marR="7620" marT="7620" marB="0" anchor="ctr"/>
                </a:tc>
                <a:extLst>
                  <a:ext uri="{0D108BD9-81ED-4DB2-BD59-A6C34878D82A}">
                    <a16:rowId xmlns:a16="http://schemas.microsoft.com/office/drawing/2014/main" val="605768152"/>
                  </a:ext>
                </a:extLst>
              </a:tr>
              <a:tr h="285451">
                <a:tc vMerge="1">
                  <a:txBody>
                    <a:bodyPr/>
                    <a:lstStyle/>
                    <a:p>
                      <a:pPr algn="ctr"/>
                      <a:endParaRPr lang="en-US" sz="1100" dirty="0">
                        <a:latin typeface="+mn-lt"/>
                      </a:endParaRPr>
                    </a:p>
                  </a:txBody>
                  <a:tcPr anchor="ctr"/>
                </a:tc>
                <a:tc>
                  <a:txBody>
                    <a:bodyPr/>
                    <a:lstStyle/>
                    <a:p>
                      <a:pPr fontAlgn="base" latinLnBrk="0">
                        <a:buNone/>
                      </a:pPr>
                      <a:r>
                        <a:rPr lang="en-US" sz="1100" dirty="0">
                          <a:effectLst/>
                        </a:rPr>
                        <a:t>Procurement</a:t>
                      </a:r>
                    </a:p>
                  </a:txBody>
                  <a:tcPr marL="60960" marR="60960" anchor="ctr"/>
                </a:tc>
                <a:tc>
                  <a:txBody>
                    <a:bodyPr/>
                    <a:lstStyle/>
                    <a:p>
                      <a:pPr marL="0" algn="ctr" defTabSz="914126" rtl="0" eaLnBrk="1" fontAlgn="b" latinLnBrk="0" hangingPunct="1">
                        <a:buNone/>
                      </a:pPr>
                      <a:r>
                        <a:rPr lang="en-US" sz="1200" b="1" u="none" strike="noStrike" kern="1200" dirty="0">
                          <a:solidFill>
                            <a:schemeClr val="tx1"/>
                          </a:solidFill>
                          <a:effectLst/>
                          <a:highlight>
                            <a:srgbClr val="FBED6B"/>
                          </a:highlight>
                        </a:rPr>
                        <a:t>7.6</a:t>
                      </a:r>
                      <a:endParaRPr lang="en-US" sz="1200" b="1" i="0" u="none" strike="noStrike" kern="1200" dirty="0">
                        <a:solidFill>
                          <a:schemeClr val="tx1"/>
                        </a:solidFill>
                        <a:effectLst/>
                        <a:highlight>
                          <a:srgbClr val="FBED6B"/>
                        </a:highlight>
                        <a:latin typeface="+mn-lt"/>
                        <a:ea typeface="+mn-ea"/>
                        <a:cs typeface="+mn-cs"/>
                      </a:endParaRPr>
                    </a:p>
                  </a:txBody>
                  <a:tcPr marL="7620" marR="7620" marT="7620" marB="0" anchor="ctr"/>
                </a:tc>
                <a:tc>
                  <a:txBody>
                    <a:bodyPr/>
                    <a:lstStyle/>
                    <a:p>
                      <a:pPr algn="ctr" fontAlgn="b">
                        <a:buNone/>
                      </a:pPr>
                      <a:r>
                        <a:rPr lang="en-US" sz="1200" b="1" u="none" strike="noStrike" dirty="0">
                          <a:solidFill>
                            <a:schemeClr val="tx1"/>
                          </a:solidFill>
                          <a:effectLst/>
                        </a:rPr>
                        <a:t>7.5</a:t>
                      </a:r>
                      <a:endParaRPr lang="en-US" sz="1200" b="1" i="0" u="none" strike="noStrike" dirty="0">
                        <a:solidFill>
                          <a:schemeClr val="tx1"/>
                        </a:solidFill>
                        <a:effectLst/>
                        <a:latin typeface="+mn-lt"/>
                      </a:endParaRPr>
                    </a:p>
                  </a:txBody>
                  <a:tcPr marL="7620" marR="7620" marT="7620" marB="0" anchor="ctr"/>
                </a:tc>
                <a:extLst>
                  <a:ext uri="{0D108BD9-81ED-4DB2-BD59-A6C34878D82A}">
                    <a16:rowId xmlns:a16="http://schemas.microsoft.com/office/drawing/2014/main" val="1778165667"/>
                  </a:ext>
                </a:extLst>
              </a:tr>
              <a:tr h="285451">
                <a:tc vMerge="1">
                  <a:txBody>
                    <a:bodyPr/>
                    <a:lstStyle/>
                    <a:p>
                      <a:pPr algn="ctr"/>
                      <a:endParaRPr lang="en-US" sz="1100" dirty="0">
                        <a:latin typeface="+mn-lt"/>
                      </a:endParaRPr>
                    </a:p>
                  </a:txBody>
                  <a:tcPr anchor="ctr"/>
                </a:tc>
                <a:tc>
                  <a:txBody>
                    <a:bodyPr/>
                    <a:lstStyle/>
                    <a:p>
                      <a:pPr fontAlgn="base" latinLnBrk="0">
                        <a:buNone/>
                      </a:pPr>
                      <a:r>
                        <a:rPr lang="en-US" sz="1100" dirty="0">
                          <a:effectLst/>
                        </a:rPr>
                        <a:t>Reporting</a:t>
                      </a:r>
                    </a:p>
                  </a:txBody>
                  <a:tcPr marL="60960" marR="60960" anchor="ctr"/>
                </a:tc>
                <a:tc>
                  <a:txBody>
                    <a:bodyPr/>
                    <a:lstStyle/>
                    <a:p>
                      <a:pPr algn="ctr" fontAlgn="b">
                        <a:buNone/>
                      </a:pPr>
                      <a:r>
                        <a:rPr lang="en-US" sz="1200" b="1" u="none" strike="noStrike" dirty="0">
                          <a:solidFill>
                            <a:schemeClr val="tx1"/>
                          </a:solidFill>
                          <a:effectLst/>
                        </a:rPr>
                        <a:t>7.2</a:t>
                      </a:r>
                      <a:endParaRPr lang="en-US" sz="1200" b="1" i="0" u="none" strike="noStrike" dirty="0">
                        <a:solidFill>
                          <a:schemeClr val="tx1"/>
                        </a:solidFill>
                        <a:effectLst/>
                        <a:latin typeface="+mn-lt"/>
                      </a:endParaRPr>
                    </a:p>
                  </a:txBody>
                  <a:tcPr marL="7620" marR="7620" marT="7620" marB="0" anchor="ctr"/>
                </a:tc>
                <a:tc>
                  <a:txBody>
                    <a:bodyPr/>
                    <a:lstStyle/>
                    <a:p>
                      <a:pPr marL="0" algn="ctr" defTabSz="914126" rtl="0" eaLnBrk="1" fontAlgn="b" latinLnBrk="0" hangingPunct="1">
                        <a:buNone/>
                      </a:pPr>
                      <a:r>
                        <a:rPr lang="en-US" sz="1200" b="1" u="none" strike="noStrike" kern="1200" dirty="0">
                          <a:solidFill>
                            <a:schemeClr val="tx1"/>
                          </a:solidFill>
                          <a:effectLst/>
                          <a:highlight>
                            <a:srgbClr val="FBED6B"/>
                          </a:highlight>
                        </a:rPr>
                        <a:t>7.8</a:t>
                      </a:r>
                      <a:endParaRPr lang="en-US" sz="1200" b="1" i="0" u="none" strike="noStrike" kern="1200" dirty="0">
                        <a:solidFill>
                          <a:schemeClr val="tx1"/>
                        </a:solidFill>
                        <a:effectLst/>
                        <a:highlight>
                          <a:srgbClr val="FBED6B"/>
                        </a:highlight>
                        <a:latin typeface="+mn-lt"/>
                        <a:ea typeface="+mn-ea"/>
                        <a:cs typeface="+mn-cs"/>
                      </a:endParaRPr>
                    </a:p>
                  </a:txBody>
                  <a:tcPr marL="7620" marR="7620" marT="7620" marB="0" anchor="ctr"/>
                </a:tc>
                <a:extLst>
                  <a:ext uri="{0D108BD9-81ED-4DB2-BD59-A6C34878D82A}">
                    <a16:rowId xmlns:a16="http://schemas.microsoft.com/office/drawing/2014/main" val="3080985212"/>
                  </a:ext>
                </a:extLst>
              </a:tr>
              <a:tr h="285451">
                <a:tc vMerge="1">
                  <a:txBody>
                    <a:bodyPr/>
                    <a:lstStyle/>
                    <a:p>
                      <a:pPr marL="0" marR="0" lvl="0" indent="0" algn="ctr" defTabSz="457063" rtl="0" eaLnBrk="1" fontAlgn="auto" latinLnBrk="0" hangingPunct="1">
                        <a:lnSpc>
                          <a:spcPct val="100000"/>
                        </a:lnSpc>
                        <a:spcBef>
                          <a:spcPts val="0"/>
                        </a:spcBef>
                        <a:spcAft>
                          <a:spcPts val="0"/>
                        </a:spcAft>
                        <a:buClrTx/>
                        <a:buSzTx/>
                        <a:buFontTx/>
                        <a:buNone/>
                        <a:tabLst/>
                        <a:defRPr/>
                      </a:pPr>
                      <a:endParaRPr lang="en-US" sz="1100" dirty="0">
                        <a:latin typeface="+mn-lt"/>
                      </a:endParaRPr>
                    </a:p>
                  </a:txBody>
                  <a:tcPr anchor="ctr"/>
                </a:tc>
                <a:tc>
                  <a:txBody>
                    <a:bodyPr/>
                    <a:lstStyle/>
                    <a:p>
                      <a:pPr fontAlgn="base" latinLnBrk="0">
                        <a:buNone/>
                      </a:pPr>
                      <a:r>
                        <a:rPr lang="en-US" sz="1100" dirty="0">
                          <a:effectLst/>
                        </a:rPr>
                        <a:t>Core Platform Functions</a:t>
                      </a:r>
                    </a:p>
                  </a:txBody>
                  <a:tcPr marL="60960" marR="60960" anchor="ctr"/>
                </a:tc>
                <a:tc>
                  <a:txBody>
                    <a:bodyPr/>
                    <a:lstStyle/>
                    <a:p>
                      <a:pPr algn="ctr" fontAlgn="b">
                        <a:buNone/>
                      </a:pPr>
                      <a:r>
                        <a:rPr lang="en-US" sz="1200" b="1" u="none" strike="noStrike" dirty="0">
                          <a:solidFill>
                            <a:schemeClr val="tx1"/>
                          </a:solidFill>
                          <a:effectLst/>
                        </a:rPr>
                        <a:t>7.4</a:t>
                      </a:r>
                      <a:endParaRPr lang="en-US" sz="1200" b="1" i="0" u="none" strike="noStrike" dirty="0">
                        <a:solidFill>
                          <a:schemeClr val="tx1"/>
                        </a:solidFill>
                        <a:effectLst/>
                        <a:latin typeface="+mn-lt"/>
                      </a:endParaRPr>
                    </a:p>
                  </a:txBody>
                  <a:tcPr marL="7620" marR="7620" marT="7620" marB="0" anchor="ctr"/>
                </a:tc>
                <a:tc>
                  <a:txBody>
                    <a:bodyPr/>
                    <a:lstStyle/>
                    <a:p>
                      <a:pPr algn="ctr" fontAlgn="b">
                        <a:buNone/>
                      </a:pPr>
                      <a:r>
                        <a:rPr lang="en-US" sz="1200" b="1" u="none" strike="noStrike" dirty="0">
                          <a:solidFill>
                            <a:schemeClr val="tx1"/>
                          </a:solidFill>
                          <a:effectLst/>
                          <a:highlight>
                            <a:srgbClr val="FBED6B"/>
                          </a:highlight>
                        </a:rPr>
                        <a:t>7.6</a:t>
                      </a:r>
                      <a:endParaRPr lang="en-US" sz="1200" b="1" i="0" u="none" strike="noStrike" dirty="0">
                        <a:solidFill>
                          <a:schemeClr val="tx1"/>
                        </a:solidFill>
                        <a:effectLst/>
                        <a:highlight>
                          <a:srgbClr val="FBED6B"/>
                        </a:highlight>
                        <a:latin typeface="+mn-lt"/>
                      </a:endParaRPr>
                    </a:p>
                  </a:txBody>
                  <a:tcPr marL="7620" marR="7620" marT="7620" marB="0" anchor="ctr"/>
                </a:tc>
                <a:extLst>
                  <a:ext uri="{0D108BD9-81ED-4DB2-BD59-A6C34878D82A}">
                    <a16:rowId xmlns:a16="http://schemas.microsoft.com/office/drawing/2014/main" val="1420155434"/>
                  </a:ext>
                </a:extLst>
              </a:tr>
              <a:tr h="285451">
                <a:tc rowSpan="3">
                  <a:txBody>
                    <a:bodyPr/>
                    <a:lstStyle/>
                    <a:p>
                      <a:pPr marL="0" marR="0" lvl="0" indent="0" algn="ctr" defTabSz="457063" rtl="0" eaLnBrk="1" fontAlgn="auto" latinLnBrk="0" hangingPunct="1">
                        <a:lnSpc>
                          <a:spcPct val="100000"/>
                        </a:lnSpc>
                        <a:spcBef>
                          <a:spcPts val="0"/>
                        </a:spcBef>
                        <a:spcAft>
                          <a:spcPts val="0"/>
                        </a:spcAft>
                        <a:buClrTx/>
                        <a:buSzTx/>
                        <a:buFontTx/>
                        <a:buNone/>
                        <a:tabLst/>
                        <a:defRPr/>
                      </a:pPr>
                      <a:r>
                        <a:rPr lang="en-US" sz="1100" dirty="0"/>
                        <a:t>Non-Functional (20%)</a:t>
                      </a:r>
                      <a:endParaRPr lang="en-US" sz="1100" dirty="0">
                        <a:latin typeface="+mn-lt"/>
                      </a:endParaRPr>
                    </a:p>
                  </a:txBody>
                  <a:tcPr anchor="ctr"/>
                </a:tc>
                <a:tc>
                  <a:txBody>
                    <a:bodyPr/>
                    <a:lstStyle/>
                    <a:p>
                      <a:pPr fontAlgn="base" latinLnBrk="0">
                        <a:buNone/>
                      </a:pPr>
                      <a:r>
                        <a:rPr lang="en-US" sz="1100" dirty="0">
                          <a:effectLst/>
                        </a:rPr>
                        <a:t>Technical Solution &amp; Arch.</a:t>
                      </a:r>
                    </a:p>
                  </a:txBody>
                  <a:tcPr marL="60960" marR="60960" anchor="ctr"/>
                </a:tc>
                <a:tc>
                  <a:txBody>
                    <a:bodyPr/>
                    <a:lstStyle/>
                    <a:p>
                      <a:pPr algn="ctr" fontAlgn="b">
                        <a:buNone/>
                      </a:pPr>
                      <a:r>
                        <a:rPr lang="en-US" sz="1200" b="1" u="none" strike="noStrike" dirty="0">
                          <a:solidFill>
                            <a:schemeClr val="tx1"/>
                          </a:solidFill>
                          <a:effectLst/>
                          <a:highlight>
                            <a:srgbClr val="FBED6B"/>
                          </a:highlight>
                        </a:rPr>
                        <a:t>7.4</a:t>
                      </a:r>
                      <a:endParaRPr lang="en-US" sz="1200" b="1" i="0" u="none" strike="noStrike" dirty="0">
                        <a:solidFill>
                          <a:schemeClr val="tx1"/>
                        </a:solidFill>
                        <a:effectLst/>
                        <a:highlight>
                          <a:srgbClr val="FBED6B"/>
                        </a:highlight>
                        <a:latin typeface="+mn-lt"/>
                      </a:endParaRPr>
                    </a:p>
                  </a:txBody>
                  <a:tcPr marL="7620" marR="7620" marT="7620" marB="0" anchor="ctr"/>
                </a:tc>
                <a:tc>
                  <a:txBody>
                    <a:bodyPr/>
                    <a:lstStyle/>
                    <a:p>
                      <a:pPr algn="ctr" fontAlgn="b">
                        <a:buNone/>
                      </a:pPr>
                      <a:r>
                        <a:rPr lang="en-US" sz="1200" b="1" u="none" strike="noStrike" dirty="0">
                          <a:solidFill>
                            <a:schemeClr val="tx1"/>
                          </a:solidFill>
                          <a:effectLst/>
                        </a:rPr>
                        <a:t>7.3</a:t>
                      </a:r>
                      <a:endParaRPr lang="en-US" sz="1200" b="1" i="0" u="none" strike="noStrike" dirty="0">
                        <a:solidFill>
                          <a:schemeClr val="tx1"/>
                        </a:solidFill>
                        <a:effectLst/>
                        <a:latin typeface="+mn-lt"/>
                      </a:endParaRPr>
                    </a:p>
                  </a:txBody>
                  <a:tcPr marL="7620" marR="7620" marT="7620" marB="0" anchor="ctr"/>
                </a:tc>
                <a:extLst>
                  <a:ext uri="{0D108BD9-81ED-4DB2-BD59-A6C34878D82A}">
                    <a16:rowId xmlns:a16="http://schemas.microsoft.com/office/drawing/2014/main" val="1853185678"/>
                  </a:ext>
                </a:extLst>
              </a:tr>
              <a:tr h="285451">
                <a:tc vMerge="1">
                  <a:txBody>
                    <a:bodyPr/>
                    <a:lstStyle/>
                    <a:p>
                      <a:pPr marL="0" marR="0" lvl="0" indent="0" algn="ctr" defTabSz="457063" rtl="0" eaLnBrk="1" fontAlgn="auto" latinLnBrk="0" hangingPunct="1">
                        <a:lnSpc>
                          <a:spcPct val="100000"/>
                        </a:lnSpc>
                        <a:spcBef>
                          <a:spcPts val="0"/>
                        </a:spcBef>
                        <a:spcAft>
                          <a:spcPts val="0"/>
                        </a:spcAft>
                        <a:buClrTx/>
                        <a:buSzTx/>
                        <a:buFontTx/>
                        <a:buNone/>
                        <a:tabLst/>
                        <a:defRPr/>
                      </a:pPr>
                      <a:endParaRPr lang="en-US" sz="1100" dirty="0">
                        <a:latin typeface="+mn-lt"/>
                      </a:endParaRPr>
                    </a:p>
                  </a:txBody>
                  <a:tcPr anchor="ctr"/>
                </a:tc>
                <a:tc>
                  <a:txBody>
                    <a:bodyPr/>
                    <a:lstStyle/>
                    <a:p>
                      <a:pPr fontAlgn="base" latinLnBrk="0">
                        <a:buNone/>
                      </a:pPr>
                      <a:r>
                        <a:rPr lang="en-US" sz="1100" dirty="0">
                          <a:effectLst/>
                        </a:rPr>
                        <a:t>Vendor Profile</a:t>
                      </a:r>
                    </a:p>
                  </a:txBody>
                  <a:tcPr marL="60960" marR="60960" anchor="ctr"/>
                </a:tc>
                <a:tc>
                  <a:txBody>
                    <a:bodyPr/>
                    <a:lstStyle/>
                    <a:p>
                      <a:pPr algn="ctr" fontAlgn="b">
                        <a:buNone/>
                      </a:pPr>
                      <a:r>
                        <a:rPr lang="en-US" sz="1200" b="1" u="none" strike="noStrike" dirty="0">
                          <a:solidFill>
                            <a:schemeClr val="tx1"/>
                          </a:solidFill>
                          <a:effectLst/>
                        </a:rPr>
                        <a:t>7.6</a:t>
                      </a:r>
                      <a:endParaRPr lang="en-US" sz="1200" b="1" i="0" u="none" strike="noStrike" dirty="0">
                        <a:solidFill>
                          <a:schemeClr val="tx1"/>
                        </a:solidFill>
                        <a:effectLst/>
                        <a:latin typeface="+mn-lt"/>
                      </a:endParaRPr>
                    </a:p>
                  </a:txBody>
                  <a:tcPr marL="7620" marR="7620" marT="7620" marB="0" anchor="ctr"/>
                </a:tc>
                <a:tc>
                  <a:txBody>
                    <a:bodyPr/>
                    <a:lstStyle/>
                    <a:p>
                      <a:pPr algn="ctr" fontAlgn="b">
                        <a:buNone/>
                      </a:pPr>
                      <a:r>
                        <a:rPr lang="en-US" sz="1200" b="1" u="none" strike="noStrike" dirty="0">
                          <a:solidFill>
                            <a:schemeClr val="tx1"/>
                          </a:solidFill>
                          <a:effectLst/>
                          <a:highlight>
                            <a:srgbClr val="FBED6B"/>
                          </a:highlight>
                        </a:rPr>
                        <a:t>7.8</a:t>
                      </a:r>
                      <a:endParaRPr lang="en-US" sz="1200" b="1" i="0" u="none" strike="noStrike" dirty="0">
                        <a:solidFill>
                          <a:schemeClr val="tx1"/>
                        </a:solidFill>
                        <a:effectLst/>
                        <a:highlight>
                          <a:srgbClr val="FBED6B"/>
                        </a:highlight>
                        <a:latin typeface="+mn-lt"/>
                      </a:endParaRPr>
                    </a:p>
                  </a:txBody>
                  <a:tcPr marL="7620" marR="7620" marT="7620" marB="0" anchor="ctr"/>
                </a:tc>
                <a:extLst>
                  <a:ext uri="{0D108BD9-81ED-4DB2-BD59-A6C34878D82A}">
                    <a16:rowId xmlns:a16="http://schemas.microsoft.com/office/drawing/2014/main" val="3246282272"/>
                  </a:ext>
                </a:extLst>
              </a:tr>
              <a:tr h="285451">
                <a:tc vMerge="1">
                  <a:txBody>
                    <a:bodyPr/>
                    <a:lstStyle/>
                    <a:p>
                      <a:pPr marL="0" marR="0" lvl="0" indent="0" algn="ctr" defTabSz="457063" rtl="0" eaLnBrk="1" fontAlgn="auto" latinLnBrk="0" hangingPunct="1">
                        <a:lnSpc>
                          <a:spcPct val="100000"/>
                        </a:lnSpc>
                        <a:spcBef>
                          <a:spcPts val="0"/>
                        </a:spcBef>
                        <a:spcAft>
                          <a:spcPts val="0"/>
                        </a:spcAft>
                        <a:buClrTx/>
                        <a:buSzTx/>
                        <a:buFontTx/>
                        <a:buNone/>
                        <a:tabLst/>
                        <a:defRPr/>
                      </a:pPr>
                      <a:endParaRPr lang="en-US" sz="1100" dirty="0">
                        <a:latin typeface="+mn-lt"/>
                      </a:endParaRPr>
                    </a:p>
                  </a:txBody>
                  <a:tcPr anchor="ctr"/>
                </a:tc>
                <a:tc>
                  <a:txBody>
                    <a:bodyPr/>
                    <a:lstStyle/>
                    <a:p>
                      <a:pPr fontAlgn="base" latinLnBrk="0">
                        <a:buNone/>
                      </a:pPr>
                      <a:r>
                        <a:rPr lang="en-US" sz="1100" dirty="0">
                          <a:effectLst/>
                        </a:rPr>
                        <a:t>Support Model &amp; SLA</a:t>
                      </a:r>
                    </a:p>
                  </a:txBody>
                  <a:tcPr marL="60960" marR="60960" anchor="ctr"/>
                </a:tc>
                <a:tc>
                  <a:txBody>
                    <a:bodyPr/>
                    <a:lstStyle/>
                    <a:p>
                      <a:pPr algn="ctr" fontAlgn="b">
                        <a:buNone/>
                      </a:pPr>
                      <a:r>
                        <a:rPr lang="en-US" sz="1200" b="1" u="none" strike="noStrike" dirty="0">
                          <a:solidFill>
                            <a:schemeClr val="tx1"/>
                          </a:solidFill>
                          <a:effectLst/>
                          <a:highlight>
                            <a:srgbClr val="FBED6B"/>
                          </a:highlight>
                        </a:rPr>
                        <a:t>7.2</a:t>
                      </a:r>
                      <a:endParaRPr lang="en-US" sz="1200" b="1" i="0" u="none" strike="noStrike" dirty="0">
                        <a:solidFill>
                          <a:schemeClr val="tx1"/>
                        </a:solidFill>
                        <a:effectLst/>
                        <a:highlight>
                          <a:srgbClr val="FBED6B"/>
                        </a:highlight>
                        <a:latin typeface="+mn-lt"/>
                      </a:endParaRPr>
                    </a:p>
                  </a:txBody>
                  <a:tcPr marL="7620" marR="7620" marT="7620" marB="0" anchor="ctr"/>
                </a:tc>
                <a:tc>
                  <a:txBody>
                    <a:bodyPr/>
                    <a:lstStyle/>
                    <a:p>
                      <a:pPr algn="ctr" fontAlgn="b">
                        <a:buNone/>
                      </a:pPr>
                      <a:r>
                        <a:rPr lang="en-US" sz="1200" b="1" u="none" strike="noStrike" dirty="0">
                          <a:solidFill>
                            <a:schemeClr val="tx1"/>
                          </a:solidFill>
                          <a:effectLst/>
                        </a:rPr>
                        <a:t>6.9</a:t>
                      </a:r>
                      <a:endParaRPr lang="en-US" sz="1200" b="1" i="0" u="none" strike="noStrike" dirty="0">
                        <a:solidFill>
                          <a:schemeClr val="tx1"/>
                        </a:solidFill>
                        <a:effectLst/>
                        <a:latin typeface="+mn-lt"/>
                      </a:endParaRPr>
                    </a:p>
                  </a:txBody>
                  <a:tcPr marL="7620" marR="7620" marT="7620" marB="0" anchor="ctr"/>
                </a:tc>
                <a:extLst>
                  <a:ext uri="{0D108BD9-81ED-4DB2-BD59-A6C34878D82A}">
                    <a16:rowId xmlns:a16="http://schemas.microsoft.com/office/drawing/2014/main" val="4250943253"/>
                  </a:ext>
                </a:extLst>
              </a:tr>
              <a:tr h="497636">
                <a:tc rowSpan="4">
                  <a:txBody>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lang="en-US" sz="1100" dirty="0"/>
                        <a:t>Business &amp; Strategic(20%)</a:t>
                      </a:r>
                      <a:endParaRPr lang="en-US" sz="1100" dirty="0">
                        <a:latin typeface="+mn-lt"/>
                      </a:endParaRPr>
                    </a:p>
                  </a:txBody>
                  <a:tcPr anchor="ctr"/>
                </a:tc>
                <a:tc>
                  <a:txBody>
                    <a:bodyPr/>
                    <a:lstStyle/>
                    <a:p>
                      <a:pPr fontAlgn="base" latinLnBrk="0">
                        <a:buNone/>
                      </a:pPr>
                      <a:r>
                        <a:rPr lang="en-US" sz="1100" dirty="0"/>
                        <a:t>Ease of Use &amp; Operational Efficiency</a:t>
                      </a:r>
                      <a:endParaRPr lang="en-US" sz="1100" dirty="0">
                        <a:effectLst/>
                      </a:endParaRPr>
                    </a:p>
                  </a:txBody>
                  <a:tcPr marL="60960" marR="60960" anchor="ctr"/>
                </a:tc>
                <a:tc>
                  <a:txBody>
                    <a:bodyPr/>
                    <a:lstStyle/>
                    <a:p>
                      <a:pPr algn="ctr" fontAlgn="b">
                        <a:buNone/>
                      </a:pPr>
                      <a:r>
                        <a:rPr lang="en-US" sz="1200" b="1" u="none" strike="noStrike" dirty="0">
                          <a:solidFill>
                            <a:srgbClr val="000000"/>
                          </a:solidFill>
                          <a:effectLst/>
                          <a:highlight>
                            <a:srgbClr val="FBED6B"/>
                          </a:highlight>
                        </a:rPr>
                        <a:t>7.75</a:t>
                      </a:r>
                      <a:endParaRPr lang="en-US" sz="1200" b="1" i="0" u="none" strike="noStrike" dirty="0">
                        <a:solidFill>
                          <a:srgbClr val="000000"/>
                        </a:solidFill>
                        <a:effectLst/>
                        <a:highlight>
                          <a:srgbClr val="FBED6B"/>
                        </a:highlight>
                        <a:latin typeface="+mn-lt"/>
                      </a:endParaRPr>
                    </a:p>
                  </a:txBody>
                  <a:tcPr marL="7620" marR="7620" marT="7620" marB="0" anchor="ctr"/>
                </a:tc>
                <a:tc>
                  <a:txBody>
                    <a:bodyPr/>
                    <a:lstStyle/>
                    <a:p>
                      <a:pPr algn="ctr" fontAlgn="b">
                        <a:buNone/>
                      </a:pPr>
                      <a:r>
                        <a:rPr lang="en-US" sz="1200" b="1" u="none" strike="noStrike" dirty="0">
                          <a:solidFill>
                            <a:srgbClr val="000000"/>
                          </a:solidFill>
                          <a:effectLst/>
                        </a:rPr>
                        <a:t>7.5</a:t>
                      </a:r>
                      <a:endParaRPr lang="en-US" sz="1200" b="1" i="0" u="none" strike="noStrike" dirty="0">
                        <a:solidFill>
                          <a:srgbClr val="000000"/>
                        </a:solidFill>
                        <a:effectLst/>
                        <a:latin typeface="+mn-lt"/>
                      </a:endParaRPr>
                    </a:p>
                  </a:txBody>
                  <a:tcPr marL="7620" marR="7620" marT="7620" marB="0" anchor="ctr"/>
                </a:tc>
                <a:extLst>
                  <a:ext uri="{0D108BD9-81ED-4DB2-BD59-A6C34878D82A}">
                    <a16:rowId xmlns:a16="http://schemas.microsoft.com/office/drawing/2014/main" val="2492459252"/>
                  </a:ext>
                </a:extLst>
              </a:tr>
              <a:tr h="285451">
                <a:tc vMerge="1">
                  <a:txBody>
                    <a:bodyPr/>
                    <a:lstStyle/>
                    <a:p>
                      <a:pPr marL="0" marR="0" lvl="0" indent="0" algn="ctr" defTabSz="914126" rtl="0" eaLnBrk="1" fontAlgn="auto" latinLnBrk="0" hangingPunct="1">
                        <a:lnSpc>
                          <a:spcPct val="100000"/>
                        </a:lnSpc>
                        <a:spcBef>
                          <a:spcPts val="0"/>
                        </a:spcBef>
                        <a:spcAft>
                          <a:spcPts val="0"/>
                        </a:spcAft>
                        <a:buClrTx/>
                        <a:buSzTx/>
                        <a:buFontTx/>
                        <a:buNone/>
                        <a:tabLst/>
                        <a:defRPr/>
                      </a:pPr>
                      <a:endParaRPr lang="en-US" sz="1100" dirty="0">
                        <a:latin typeface="+mn-lt"/>
                      </a:endParaRPr>
                    </a:p>
                  </a:txBody>
                  <a:tcPr anchor="ctr"/>
                </a:tc>
                <a:tc>
                  <a:txBody>
                    <a:bodyPr/>
                    <a:lstStyle/>
                    <a:p>
                      <a:pPr fontAlgn="base" latinLnBrk="0">
                        <a:buNone/>
                      </a:pPr>
                      <a:r>
                        <a:rPr lang="en-US" sz="1100" dirty="0"/>
                        <a:t>Cost-Effectiveness</a:t>
                      </a:r>
                      <a:endParaRPr lang="en-US" sz="1100" dirty="0">
                        <a:effectLst/>
                      </a:endParaRPr>
                    </a:p>
                  </a:txBody>
                  <a:tcPr marL="60960" marR="60960" anchor="ctr"/>
                </a:tc>
                <a:tc>
                  <a:txBody>
                    <a:bodyPr/>
                    <a:lstStyle/>
                    <a:p>
                      <a:pPr algn="ctr" fontAlgn="b">
                        <a:buNone/>
                      </a:pPr>
                      <a:r>
                        <a:rPr lang="en-US" sz="1200" b="1" u="none" strike="noStrike" dirty="0">
                          <a:solidFill>
                            <a:srgbClr val="000000"/>
                          </a:solidFill>
                          <a:effectLst/>
                          <a:highlight>
                            <a:srgbClr val="FBED6B"/>
                          </a:highlight>
                        </a:rPr>
                        <a:t>9</a:t>
                      </a:r>
                      <a:endParaRPr lang="en-US" sz="1200" b="1" i="0" u="none" strike="noStrike" dirty="0">
                        <a:solidFill>
                          <a:srgbClr val="000000"/>
                        </a:solidFill>
                        <a:effectLst/>
                        <a:highlight>
                          <a:srgbClr val="FBED6B"/>
                        </a:highlight>
                        <a:latin typeface="+mn-lt"/>
                      </a:endParaRPr>
                    </a:p>
                  </a:txBody>
                  <a:tcPr marL="7620" marR="7620" marT="7620" marB="0" anchor="ctr"/>
                </a:tc>
                <a:tc>
                  <a:txBody>
                    <a:bodyPr/>
                    <a:lstStyle/>
                    <a:p>
                      <a:pPr algn="ctr" fontAlgn="b">
                        <a:buNone/>
                      </a:pPr>
                      <a:r>
                        <a:rPr lang="en-US" sz="1200" b="1" u="none" strike="noStrike" dirty="0">
                          <a:solidFill>
                            <a:srgbClr val="000000"/>
                          </a:solidFill>
                          <a:effectLst/>
                        </a:rPr>
                        <a:t>6.75</a:t>
                      </a:r>
                      <a:endParaRPr lang="en-US" sz="1200" b="1" i="0" u="none" strike="noStrike" dirty="0">
                        <a:solidFill>
                          <a:srgbClr val="000000"/>
                        </a:solidFill>
                        <a:effectLst/>
                        <a:latin typeface="+mn-lt"/>
                      </a:endParaRPr>
                    </a:p>
                  </a:txBody>
                  <a:tcPr marL="7620" marR="7620" marT="7620" marB="0" anchor="ctr"/>
                </a:tc>
                <a:extLst>
                  <a:ext uri="{0D108BD9-81ED-4DB2-BD59-A6C34878D82A}">
                    <a16:rowId xmlns:a16="http://schemas.microsoft.com/office/drawing/2014/main" val="3692843358"/>
                  </a:ext>
                </a:extLst>
              </a:tr>
              <a:tr h="285451">
                <a:tc vMerge="1">
                  <a:txBody>
                    <a:bodyPr/>
                    <a:lstStyle/>
                    <a:p>
                      <a:pPr marL="0" marR="0" lvl="0" indent="0" algn="ctr" defTabSz="914126" rtl="0" eaLnBrk="1" fontAlgn="auto" latinLnBrk="0" hangingPunct="1">
                        <a:lnSpc>
                          <a:spcPct val="100000"/>
                        </a:lnSpc>
                        <a:spcBef>
                          <a:spcPts val="0"/>
                        </a:spcBef>
                        <a:spcAft>
                          <a:spcPts val="0"/>
                        </a:spcAft>
                        <a:buClrTx/>
                        <a:buSzTx/>
                        <a:buFontTx/>
                        <a:buNone/>
                        <a:tabLst/>
                        <a:defRPr/>
                      </a:pPr>
                      <a:endParaRPr lang="en-US" sz="1100" dirty="0">
                        <a:latin typeface="+mn-lt"/>
                      </a:endParaRPr>
                    </a:p>
                  </a:txBody>
                  <a:tcPr anchor="ctr"/>
                </a:tc>
                <a:tc>
                  <a:txBody>
                    <a:bodyPr/>
                    <a:lstStyle/>
                    <a:p>
                      <a:pPr fontAlgn="base" latinLnBrk="0">
                        <a:buNone/>
                      </a:pPr>
                      <a:r>
                        <a:rPr lang="en-US" sz="1100" dirty="0">
                          <a:effectLst/>
                        </a:rPr>
                        <a:t>Regional Scalability &amp; Unified Platform</a:t>
                      </a:r>
                    </a:p>
                  </a:txBody>
                  <a:tcPr marL="60960" marR="60960" anchor="ctr"/>
                </a:tc>
                <a:tc>
                  <a:txBody>
                    <a:bodyPr/>
                    <a:lstStyle/>
                    <a:p>
                      <a:pPr algn="ctr" fontAlgn="b">
                        <a:buNone/>
                      </a:pPr>
                      <a:r>
                        <a:rPr lang="en-US" sz="1200" b="1" u="none" strike="noStrike" dirty="0">
                          <a:solidFill>
                            <a:srgbClr val="000000"/>
                          </a:solidFill>
                          <a:effectLst/>
                          <a:highlight>
                            <a:srgbClr val="FBED6B"/>
                          </a:highlight>
                        </a:rPr>
                        <a:t>8.75</a:t>
                      </a:r>
                      <a:endParaRPr lang="en-US" sz="1200" b="1" i="0" u="none" strike="noStrike" dirty="0">
                        <a:solidFill>
                          <a:srgbClr val="000000"/>
                        </a:solidFill>
                        <a:effectLst/>
                        <a:highlight>
                          <a:srgbClr val="FBED6B"/>
                        </a:highlight>
                        <a:latin typeface="+mn-lt"/>
                      </a:endParaRPr>
                    </a:p>
                  </a:txBody>
                  <a:tcPr marL="7620" marR="7620" marT="7620" marB="0" anchor="ctr"/>
                </a:tc>
                <a:tc>
                  <a:txBody>
                    <a:bodyPr/>
                    <a:lstStyle/>
                    <a:p>
                      <a:pPr algn="ctr" fontAlgn="b">
                        <a:buNone/>
                      </a:pPr>
                      <a:r>
                        <a:rPr lang="en-US" sz="1200" b="1" u="none" strike="noStrike" dirty="0">
                          <a:solidFill>
                            <a:srgbClr val="000000"/>
                          </a:solidFill>
                          <a:effectLst/>
                        </a:rPr>
                        <a:t>7.75</a:t>
                      </a:r>
                      <a:endParaRPr lang="en-US" sz="1200" b="1" i="0" u="none" strike="noStrike" dirty="0">
                        <a:solidFill>
                          <a:srgbClr val="000000"/>
                        </a:solidFill>
                        <a:effectLst/>
                        <a:latin typeface="+mn-lt"/>
                      </a:endParaRPr>
                    </a:p>
                  </a:txBody>
                  <a:tcPr marL="7620" marR="7620" marT="7620" marB="0" anchor="ctr"/>
                </a:tc>
                <a:extLst>
                  <a:ext uri="{0D108BD9-81ED-4DB2-BD59-A6C34878D82A}">
                    <a16:rowId xmlns:a16="http://schemas.microsoft.com/office/drawing/2014/main" val="246065082"/>
                  </a:ext>
                </a:extLst>
              </a:tr>
              <a:tr h="301318">
                <a:tc vMerge="1">
                  <a:txBody>
                    <a:bodyPr/>
                    <a:lstStyle/>
                    <a:p>
                      <a:pPr marL="0" marR="0" lvl="0" indent="0" algn="ctr" defTabSz="914126" rtl="0" eaLnBrk="1" fontAlgn="auto" latinLnBrk="0" hangingPunct="1">
                        <a:lnSpc>
                          <a:spcPct val="100000"/>
                        </a:lnSpc>
                        <a:spcBef>
                          <a:spcPts val="0"/>
                        </a:spcBef>
                        <a:spcAft>
                          <a:spcPts val="0"/>
                        </a:spcAft>
                        <a:buClrTx/>
                        <a:buSzTx/>
                        <a:buFontTx/>
                        <a:buNone/>
                        <a:tabLst/>
                        <a:defRPr/>
                      </a:pPr>
                      <a:endParaRPr lang="en-US" sz="1100" dirty="0">
                        <a:latin typeface="+mn-lt"/>
                      </a:endParaRPr>
                    </a:p>
                  </a:txBody>
                  <a:tcPr anchor="ctr"/>
                </a:tc>
                <a:tc>
                  <a:txBody>
                    <a:bodyPr/>
                    <a:lstStyle/>
                    <a:p>
                      <a:pPr fontAlgn="base" latinLnBrk="0">
                        <a:buNone/>
                      </a:pPr>
                      <a:r>
                        <a:rPr lang="en-US" sz="1100" dirty="0">
                          <a:effectLst/>
                        </a:rPr>
                        <a:t>Strategic Alignment</a:t>
                      </a:r>
                    </a:p>
                  </a:txBody>
                  <a:tcPr marL="60960" marR="60960" anchor="ctr"/>
                </a:tc>
                <a:tc>
                  <a:txBody>
                    <a:bodyPr/>
                    <a:lstStyle/>
                    <a:p>
                      <a:pPr algn="ctr" fontAlgn="b">
                        <a:buNone/>
                      </a:pPr>
                      <a:r>
                        <a:rPr lang="en-US" sz="1200" b="1" u="none" strike="noStrike" dirty="0">
                          <a:solidFill>
                            <a:srgbClr val="000000"/>
                          </a:solidFill>
                          <a:effectLst/>
                          <a:highlight>
                            <a:srgbClr val="FBED6B"/>
                          </a:highlight>
                        </a:rPr>
                        <a:t>8.25</a:t>
                      </a:r>
                      <a:endParaRPr lang="en-US" sz="1200" b="1" i="0" u="none" strike="noStrike" dirty="0">
                        <a:solidFill>
                          <a:srgbClr val="000000"/>
                        </a:solidFill>
                        <a:effectLst/>
                        <a:highlight>
                          <a:srgbClr val="FBED6B"/>
                        </a:highlight>
                        <a:latin typeface="+mn-lt"/>
                      </a:endParaRPr>
                    </a:p>
                  </a:txBody>
                  <a:tcPr marL="7620" marR="7620" marT="7620" marB="0" anchor="ctr"/>
                </a:tc>
                <a:tc>
                  <a:txBody>
                    <a:bodyPr/>
                    <a:lstStyle/>
                    <a:p>
                      <a:pPr algn="ctr" fontAlgn="b">
                        <a:buNone/>
                      </a:pPr>
                      <a:r>
                        <a:rPr lang="en-US" sz="1200" b="1" u="none" strike="noStrike" dirty="0">
                          <a:solidFill>
                            <a:srgbClr val="000000"/>
                          </a:solidFill>
                          <a:effectLst/>
                        </a:rPr>
                        <a:t>7.75</a:t>
                      </a:r>
                      <a:endParaRPr lang="en-US" sz="1200" b="1" i="0" u="none" strike="noStrike" dirty="0">
                        <a:solidFill>
                          <a:srgbClr val="000000"/>
                        </a:solidFill>
                        <a:effectLst/>
                        <a:latin typeface="+mn-lt"/>
                      </a:endParaRPr>
                    </a:p>
                  </a:txBody>
                  <a:tcPr marL="7620" marR="7620" marT="7620" marB="0" anchor="ctr"/>
                </a:tc>
                <a:extLst>
                  <a:ext uri="{0D108BD9-81ED-4DB2-BD59-A6C34878D82A}">
                    <a16:rowId xmlns:a16="http://schemas.microsoft.com/office/drawing/2014/main" val="3774831990"/>
                  </a:ext>
                </a:extLst>
              </a:tr>
            </a:tbl>
          </a:graphicData>
        </a:graphic>
      </p:graphicFrame>
      <p:pic>
        <p:nvPicPr>
          <p:cNvPr id="6" name="Picture 5" descr="A blue and green logo&#10;&#10;AI-generated content may be incorrect.">
            <a:extLst>
              <a:ext uri="{FF2B5EF4-FFF2-40B4-BE49-F238E27FC236}">
                <a16:creationId xmlns:a16="http://schemas.microsoft.com/office/drawing/2014/main" id="{BAAC8B7F-E24E-8045-561E-9E82D2B252FC}"/>
              </a:ext>
            </a:extLst>
          </p:cNvPr>
          <p:cNvPicPr>
            <a:picLocks noChangeAspect="1"/>
          </p:cNvPicPr>
          <p:nvPr/>
        </p:nvPicPr>
        <p:blipFill>
          <a:blip r:embed="rId3"/>
          <a:stretch>
            <a:fillRect/>
          </a:stretch>
        </p:blipFill>
        <p:spPr>
          <a:xfrm>
            <a:off x="7976978" y="2057971"/>
            <a:ext cx="787579" cy="324270"/>
          </a:xfrm>
          <a:prstGeom prst="rect">
            <a:avLst/>
          </a:prstGeom>
        </p:spPr>
      </p:pic>
      <p:pic>
        <p:nvPicPr>
          <p:cNvPr id="9" name="Picture 8" descr="A logo for a company&#10;&#10;AI-generated content may be incorrect.">
            <a:extLst>
              <a:ext uri="{FF2B5EF4-FFF2-40B4-BE49-F238E27FC236}">
                <a16:creationId xmlns:a16="http://schemas.microsoft.com/office/drawing/2014/main" id="{69684D60-8CDD-0115-EF8E-C21D3DA58530}"/>
              </a:ext>
            </a:extLst>
          </p:cNvPr>
          <p:cNvPicPr>
            <a:picLocks noChangeAspect="1"/>
          </p:cNvPicPr>
          <p:nvPr/>
        </p:nvPicPr>
        <p:blipFill>
          <a:blip r:embed="rId4"/>
          <a:stretch>
            <a:fillRect/>
          </a:stretch>
        </p:blipFill>
        <p:spPr>
          <a:xfrm>
            <a:off x="9320662" y="2031561"/>
            <a:ext cx="613419" cy="377090"/>
          </a:xfrm>
          <a:prstGeom prst="rect">
            <a:avLst/>
          </a:prstGeom>
        </p:spPr>
      </p:pic>
      <p:sp>
        <p:nvSpPr>
          <p:cNvPr id="12" name="TextBox 11">
            <a:extLst>
              <a:ext uri="{FF2B5EF4-FFF2-40B4-BE49-F238E27FC236}">
                <a16:creationId xmlns:a16="http://schemas.microsoft.com/office/drawing/2014/main" id="{21717B0E-03D7-7EF9-8DEA-FC9BC0793B8D}"/>
              </a:ext>
            </a:extLst>
          </p:cNvPr>
          <p:cNvSpPr txBox="1"/>
          <p:nvPr/>
        </p:nvSpPr>
        <p:spPr>
          <a:xfrm>
            <a:off x="492193" y="6312218"/>
            <a:ext cx="8487905" cy="246221"/>
          </a:xfrm>
          <a:prstGeom prst="rect">
            <a:avLst/>
          </a:prstGeom>
          <a:noFill/>
        </p:spPr>
        <p:txBody>
          <a:bodyPr wrap="square">
            <a:spAutoFit/>
          </a:bodyPr>
          <a:lstStyle/>
          <a:p>
            <a:r>
              <a:rPr lang="en-US" sz="1000" dirty="0">
                <a:solidFill>
                  <a:srgbClr val="000000"/>
                </a:solidFill>
              </a:rPr>
              <a:t>*S</a:t>
            </a:r>
            <a:r>
              <a:rPr lang="en-US" sz="1000" i="0" dirty="0">
                <a:solidFill>
                  <a:srgbClr val="000000"/>
                </a:solidFill>
                <a:effectLst/>
              </a:rPr>
              <a:t>core from 1 (Does Not Meet Requirement) to 10 (Exceeds Requirement)</a:t>
            </a:r>
          </a:p>
        </p:txBody>
      </p:sp>
    </p:spTree>
    <p:custDataLst>
      <p:tags r:id="rId1"/>
    </p:custDataLst>
    <p:extLst>
      <p:ext uri="{BB962C8B-B14F-4D97-AF65-F5344CB8AC3E}">
        <p14:creationId xmlns:p14="http://schemas.microsoft.com/office/powerpoint/2010/main" val="2393670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1558C2-FC39-DF56-A535-BF5F3630E111}"/>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174DDA75-A7A4-B96D-5F59-D3E3B62AC179}"/>
              </a:ext>
            </a:extLst>
          </p:cNvPr>
          <p:cNvSpPr>
            <a:spLocks noGrp="1"/>
          </p:cNvSpPr>
          <p:nvPr>
            <p:ph type="body" sz="quarter" idx="13"/>
          </p:nvPr>
        </p:nvSpPr>
        <p:spPr/>
        <p:txBody>
          <a:bodyPr/>
          <a:lstStyle/>
          <a:p>
            <a:r>
              <a:rPr lang="en-GB" dirty="0"/>
              <a:t>pricing</a:t>
            </a:r>
          </a:p>
        </p:txBody>
      </p:sp>
      <p:sp>
        <p:nvSpPr>
          <p:cNvPr id="4" name="Slide Number Placeholder 3">
            <a:extLst>
              <a:ext uri="{FF2B5EF4-FFF2-40B4-BE49-F238E27FC236}">
                <a16:creationId xmlns:a16="http://schemas.microsoft.com/office/drawing/2014/main" id="{3F6943AA-195E-3A8A-7D6D-39FE1FBEA483}"/>
              </a:ext>
            </a:extLst>
          </p:cNvPr>
          <p:cNvSpPr>
            <a:spLocks noGrp="1"/>
          </p:cNvSpPr>
          <p:nvPr>
            <p:ph type="sldNum" sz="quarter" idx="32"/>
          </p:nvPr>
        </p:nvSpPr>
        <p:spPr/>
        <p:txBody>
          <a:bodyPr/>
          <a:lstStyle/>
          <a:p>
            <a:fld id="{BB07EAE1-021A-493C-B07F-6FE9E5D11BEB}" type="slidenum">
              <a:rPr lang="en-GB" smtClean="0"/>
              <a:pPr/>
              <a:t>6</a:t>
            </a:fld>
            <a:endParaRPr lang="en-GB" dirty="0"/>
          </a:p>
        </p:txBody>
      </p:sp>
      <p:sp>
        <p:nvSpPr>
          <p:cNvPr id="5" name="Title 4">
            <a:extLst>
              <a:ext uri="{FF2B5EF4-FFF2-40B4-BE49-F238E27FC236}">
                <a16:creationId xmlns:a16="http://schemas.microsoft.com/office/drawing/2014/main" id="{39FD9EB4-3C54-0FB3-6E67-0F962D5D272B}"/>
              </a:ext>
            </a:extLst>
          </p:cNvPr>
          <p:cNvSpPr>
            <a:spLocks noGrp="1"/>
          </p:cNvSpPr>
          <p:nvPr>
            <p:ph type="title"/>
          </p:nvPr>
        </p:nvSpPr>
        <p:spPr/>
        <p:txBody>
          <a:bodyPr/>
          <a:lstStyle/>
          <a:p>
            <a:r>
              <a:rPr lang="en-US" dirty="0"/>
              <a:t>Total Cost of Ownership Comparison</a:t>
            </a:r>
            <a:r>
              <a:rPr lang="en-GB" dirty="0"/>
              <a:t> </a:t>
            </a:r>
            <a:br>
              <a:rPr lang="en-GB" dirty="0"/>
            </a:br>
            <a:r>
              <a:rPr lang="en-US" dirty="0" err="1">
                <a:highlight>
                  <a:srgbClr val="FFDF00"/>
                </a:highlight>
                <a:latin typeface="Gotham Medium" pitchFamily="50" charset="0"/>
              </a:rPr>
              <a:t>Kingdee</a:t>
            </a:r>
            <a:r>
              <a:rPr lang="en-US" dirty="0">
                <a:highlight>
                  <a:srgbClr val="FFDF00"/>
                </a:highlight>
                <a:latin typeface="Gotham Medium" pitchFamily="50" charset="0"/>
              </a:rPr>
              <a:t> offers 55% savings over 5-year period</a:t>
            </a:r>
            <a:endParaRPr lang="en-GB" dirty="0"/>
          </a:p>
        </p:txBody>
      </p:sp>
      <p:graphicFrame>
        <p:nvGraphicFramePr>
          <p:cNvPr id="7" name="Table Placeholder 6">
            <a:extLst>
              <a:ext uri="{FF2B5EF4-FFF2-40B4-BE49-F238E27FC236}">
                <a16:creationId xmlns:a16="http://schemas.microsoft.com/office/drawing/2014/main" id="{58A45E37-3D10-F153-B49E-85713E78BAB8}"/>
              </a:ext>
            </a:extLst>
          </p:cNvPr>
          <p:cNvGraphicFramePr>
            <a:graphicFrameLocks/>
          </p:cNvGraphicFramePr>
          <p:nvPr>
            <p:extLst>
              <p:ext uri="{D42A27DB-BD31-4B8C-83A1-F6EECF244321}">
                <p14:modId xmlns:p14="http://schemas.microsoft.com/office/powerpoint/2010/main" val="1063602162"/>
              </p:ext>
            </p:extLst>
          </p:nvPr>
        </p:nvGraphicFramePr>
        <p:xfrm>
          <a:off x="543463" y="1906437"/>
          <a:ext cx="10869284" cy="4028538"/>
        </p:xfrm>
        <a:graphic>
          <a:graphicData uri="http://schemas.openxmlformats.org/drawingml/2006/table">
            <a:tbl>
              <a:tblPr firstRow="1" bandRow="1">
                <a:tableStyleId>{0E3FDE45-AF77-4B5C-9715-49D594BDF05E}</a:tableStyleId>
              </a:tblPr>
              <a:tblGrid>
                <a:gridCol w="1544129">
                  <a:extLst>
                    <a:ext uri="{9D8B030D-6E8A-4147-A177-3AD203B41FA5}">
                      <a16:colId xmlns:a16="http://schemas.microsoft.com/office/drawing/2014/main" val="1820327865"/>
                    </a:ext>
                  </a:extLst>
                </a:gridCol>
                <a:gridCol w="4019910">
                  <a:extLst>
                    <a:ext uri="{9D8B030D-6E8A-4147-A177-3AD203B41FA5}">
                      <a16:colId xmlns:a16="http://schemas.microsoft.com/office/drawing/2014/main" val="3240985477"/>
                    </a:ext>
                  </a:extLst>
                </a:gridCol>
                <a:gridCol w="1958196">
                  <a:extLst>
                    <a:ext uri="{9D8B030D-6E8A-4147-A177-3AD203B41FA5}">
                      <a16:colId xmlns:a16="http://schemas.microsoft.com/office/drawing/2014/main" val="1935837561"/>
                    </a:ext>
                  </a:extLst>
                </a:gridCol>
                <a:gridCol w="1725283">
                  <a:extLst>
                    <a:ext uri="{9D8B030D-6E8A-4147-A177-3AD203B41FA5}">
                      <a16:colId xmlns:a16="http://schemas.microsoft.com/office/drawing/2014/main" val="2967965272"/>
                    </a:ext>
                  </a:extLst>
                </a:gridCol>
                <a:gridCol w="1621766">
                  <a:extLst>
                    <a:ext uri="{9D8B030D-6E8A-4147-A177-3AD203B41FA5}">
                      <a16:colId xmlns:a16="http://schemas.microsoft.com/office/drawing/2014/main" val="1652367988"/>
                    </a:ext>
                  </a:extLst>
                </a:gridCol>
              </a:tblGrid>
              <a:tr h="709722">
                <a:tc>
                  <a:txBody>
                    <a:bodyPr/>
                    <a:lstStyle/>
                    <a:p>
                      <a:endParaRPr lang="en-US" dirty="0">
                        <a:solidFill>
                          <a:schemeClr val="bg1"/>
                        </a:solidFill>
                      </a:endParaRPr>
                    </a:p>
                  </a:txBody>
                  <a:tcPr anchor="ctr"/>
                </a:tc>
                <a:tc>
                  <a:txBody>
                    <a:bodyPr/>
                    <a:lstStyle/>
                    <a:p>
                      <a:endParaRPr lang="en-US" dirty="0">
                        <a:solidFill>
                          <a:schemeClr val="bg1"/>
                        </a:solidFill>
                      </a:endParaRPr>
                    </a:p>
                  </a:txBody>
                  <a:tcPr anchor="ctr"/>
                </a:tc>
                <a:tc>
                  <a:txBody>
                    <a:bodyPr/>
                    <a:lstStyle/>
                    <a:p>
                      <a:pPr algn="ctr"/>
                      <a:endParaRPr lang="en-US" sz="2000" dirty="0">
                        <a:solidFill>
                          <a:schemeClr val="bg1"/>
                        </a:solidFill>
                      </a:endParaRPr>
                    </a:p>
                  </a:txBody>
                  <a:tcPr anchor="ctr"/>
                </a:tc>
                <a:tc>
                  <a:txBody>
                    <a:bodyPr/>
                    <a:lstStyle/>
                    <a:p>
                      <a:pPr algn="ctr"/>
                      <a:endParaRPr lang="en-US" sz="2000" dirty="0">
                        <a:solidFill>
                          <a:schemeClr val="bg1"/>
                        </a:solidFill>
                      </a:endParaRPr>
                    </a:p>
                  </a:txBody>
                  <a:tcPr anchor="ctr"/>
                </a:tc>
                <a:tc>
                  <a:txBody>
                    <a:bodyPr/>
                    <a:lstStyle/>
                    <a:p>
                      <a:pPr algn="ctr"/>
                      <a:r>
                        <a:rPr lang="en-US" sz="2000" dirty="0">
                          <a:solidFill>
                            <a:schemeClr val="tx1"/>
                          </a:solidFill>
                          <a:latin typeface="Gotham Medium" pitchFamily="50" charset="0"/>
                        </a:rPr>
                        <a:t>Variance</a:t>
                      </a:r>
                    </a:p>
                  </a:txBody>
                  <a:tcPr anchor="ctr"/>
                </a:tc>
                <a:extLst>
                  <a:ext uri="{0D108BD9-81ED-4DB2-BD59-A6C34878D82A}">
                    <a16:rowId xmlns:a16="http://schemas.microsoft.com/office/drawing/2014/main" val="2271471006"/>
                  </a:ext>
                </a:extLst>
              </a:tr>
              <a:tr h="829704">
                <a:tc>
                  <a:txBody>
                    <a:bodyPr/>
                    <a:lstStyle/>
                    <a:p>
                      <a:pPr algn="ctr"/>
                      <a:r>
                        <a:rPr lang="en-US" sz="1800" b="1" dirty="0"/>
                        <a:t>CAPEX</a:t>
                      </a:r>
                    </a:p>
                  </a:txBody>
                  <a:tcPr anchor="ctr"/>
                </a:tc>
                <a:tc>
                  <a:txBody>
                    <a:bodyPr/>
                    <a:lstStyle/>
                    <a:p>
                      <a:pPr algn="l" fontAlgn="b">
                        <a:buNone/>
                      </a:pPr>
                      <a:r>
                        <a:rPr lang="en-US" sz="1800" b="0" u="none" strike="noStrike" dirty="0">
                          <a:solidFill>
                            <a:srgbClr val="000000"/>
                          </a:solidFill>
                          <a:effectLst/>
                        </a:rPr>
                        <a:t>Implementation Service</a:t>
                      </a:r>
                      <a:endParaRPr lang="en-US" sz="1800" b="0" i="0" u="none" strike="noStrike" dirty="0">
                        <a:solidFill>
                          <a:srgbClr val="000000"/>
                        </a:solidFill>
                        <a:effectLst/>
                        <a:latin typeface="+mn-lt"/>
                      </a:endParaRPr>
                    </a:p>
                  </a:txBody>
                  <a:tcPr marL="7620" marR="7620" marT="7620" marB="0" anchor="ctr"/>
                </a:tc>
                <a:tc>
                  <a:txBody>
                    <a:bodyPr/>
                    <a:lstStyle/>
                    <a:p>
                      <a:pPr marL="0" algn="ctr" defTabSz="914126" rtl="0" eaLnBrk="1" fontAlgn="b" latinLnBrk="0" hangingPunct="1">
                        <a:buNone/>
                      </a:pPr>
                      <a:r>
                        <a:rPr lang="en-US" sz="1500" b="1" u="none" strike="noStrike" kern="1200" dirty="0">
                          <a:solidFill>
                            <a:schemeClr val="tx1"/>
                          </a:solidFill>
                          <a:effectLst/>
                        </a:rPr>
                        <a:t>$4.5M</a:t>
                      </a:r>
                    </a:p>
                    <a:p>
                      <a:pPr marL="0" algn="ctr" defTabSz="914126" rtl="0" eaLnBrk="1" fontAlgn="b" latinLnBrk="0" hangingPunct="1">
                        <a:buNone/>
                      </a:pPr>
                      <a:r>
                        <a:rPr lang="en-US" sz="1200" b="1" u="none" strike="noStrike" kern="1200" dirty="0">
                          <a:solidFill>
                            <a:schemeClr val="accent3"/>
                          </a:solidFill>
                          <a:effectLst/>
                        </a:rPr>
                        <a:t>(1417man days)²</a:t>
                      </a:r>
                      <a:endParaRPr lang="en-US" sz="1200" b="1" i="0" u="none" strike="noStrike" kern="1200" dirty="0">
                        <a:solidFill>
                          <a:schemeClr val="accent3"/>
                        </a:solidFill>
                        <a:effectLst/>
                        <a:latin typeface="+mn-lt"/>
                        <a:ea typeface="+mn-ea"/>
                        <a:cs typeface="+mn-cs"/>
                      </a:endParaRPr>
                    </a:p>
                  </a:txBody>
                  <a:tcPr marL="7620" marR="7620" marT="7620" marB="0" anchor="ctr"/>
                </a:tc>
                <a:tc>
                  <a:txBody>
                    <a:bodyPr/>
                    <a:lstStyle/>
                    <a:p>
                      <a:pPr algn="ctr" fontAlgn="b">
                        <a:buNone/>
                      </a:pPr>
                      <a:r>
                        <a:rPr lang="en-US" sz="1500" b="1" u="none" strike="noStrike" dirty="0">
                          <a:solidFill>
                            <a:schemeClr val="tx1"/>
                          </a:solidFill>
                          <a:effectLst/>
                        </a:rPr>
                        <a:t>$8.0M</a:t>
                      </a:r>
                    </a:p>
                    <a:p>
                      <a:pPr algn="ctr" fontAlgn="b">
                        <a:buNone/>
                      </a:pPr>
                      <a:r>
                        <a:rPr lang="en-US" sz="1200" b="1" u="none" strike="noStrike" dirty="0">
                          <a:solidFill>
                            <a:schemeClr val="accent3"/>
                          </a:solidFill>
                          <a:effectLst/>
                        </a:rPr>
                        <a:t>(754man days)²</a:t>
                      </a:r>
                      <a:endParaRPr lang="en-US" sz="1200" b="1" i="0" u="none" strike="noStrike" dirty="0">
                        <a:solidFill>
                          <a:schemeClr val="accent3"/>
                        </a:solidFill>
                        <a:effectLst/>
                        <a:latin typeface="+mn-lt"/>
                      </a:endParaRPr>
                    </a:p>
                  </a:txBody>
                  <a:tcPr marL="7620" marR="7620" marT="7620" marB="0" anchor="ctr"/>
                </a:tc>
                <a:tc>
                  <a:txBody>
                    <a:bodyPr/>
                    <a:lstStyle/>
                    <a:p>
                      <a:pPr algn="ctr" fontAlgn="b">
                        <a:buNone/>
                      </a:pPr>
                      <a:r>
                        <a:rPr lang="en-US" sz="1500" b="1" u="none" strike="noStrike" dirty="0">
                          <a:solidFill>
                            <a:schemeClr val="tx1"/>
                          </a:solidFill>
                          <a:effectLst/>
                        </a:rPr>
                        <a:t>-3.5M</a:t>
                      </a:r>
                      <a:endParaRPr lang="en-US" sz="1500" b="1" i="0" u="none" strike="noStrike" dirty="0">
                        <a:solidFill>
                          <a:schemeClr val="tx1"/>
                        </a:solidFill>
                        <a:effectLst/>
                        <a:latin typeface="+mn-lt"/>
                      </a:endParaRPr>
                    </a:p>
                  </a:txBody>
                  <a:tcPr marL="7620" marR="7620" marT="7620" marB="0" anchor="ctr"/>
                </a:tc>
                <a:extLst>
                  <a:ext uri="{0D108BD9-81ED-4DB2-BD59-A6C34878D82A}">
                    <a16:rowId xmlns:a16="http://schemas.microsoft.com/office/drawing/2014/main" val="3762514435"/>
                  </a:ext>
                </a:extLst>
              </a:tr>
              <a:tr h="829704">
                <a:tc>
                  <a:txBody>
                    <a:bodyPr/>
                    <a:lstStyle/>
                    <a:p>
                      <a:pPr algn="ctr"/>
                      <a:r>
                        <a:rPr lang="en-US" sz="1800" b="1" dirty="0"/>
                        <a:t>OPEX</a:t>
                      </a:r>
                    </a:p>
                  </a:txBody>
                  <a:tcPr anchor="ctr"/>
                </a:tc>
                <a:tc>
                  <a:txBody>
                    <a:bodyPr/>
                    <a:lstStyle/>
                    <a:p>
                      <a:pPr algn="l" fontAlgn="b">
                        <a:buNone/>
                      </a:pPr>
                      <a:r>
                        <a:rPr lang="en-US" sz="1800" b="0" u="none" strike="noStrike" dirty="0">
                          <a:solidFill>
                            <a:srgbClr val="000000"/>
                          </a:solidFill>
                          <a:effectLst/>
                        </a:rPr>
                        <a:t>First Year license fee</a:t>
                      </a:r>
                      <a:endParaRPr lang="en-US" sz="1800" b="0" i="0" u="none" strike="noStrike" dirty="0">
                        <a:solidFill>
                          <a:srgbClr val="000000"/>
                        </a:solidFill>
                        <a:effectLst/>
                        <a:latin typeface="+mn-lt"/>
                      </a:endParaRPr>
                    </a:p>
                  </a:txBody>
                  <a:tcPr marL="7620" marR="7620" marT="7620" marB="0" anchor="ctr"/>
                </a:tc>
                <a:tc>
                  <a:txBody>
                    <a:bodyPr/>
                    <a:lstStyle/>
                    <a:p>
                      <a:pPr algn="ctr" fontAlgn="b">
                        <a:buNone/>
                      </a:pPr>
                      <a:r>
                        <a:rPr lang="en-US" sz="1500" b="1" u="none" strike="noStrike" dirty="0">
                          <a:solidFill>
                            <a:schemeClr val="tx1"/>
                          </a:solidFill>
                          <a:effectLst/>
                        </a:rPr>
                        <a:t>$1M</a:t>
                      </a:r>
                    </a:p>
                    <a:p>
                      <a:pPr algn="ctr" fontAlgn="b">
                        <a:buNone/>
                      </a:pPr>
                      <a:r>
                        <a:rPr lang="en-US" sz="1200" b="1" u="none" strike="noStrike" dirty="0">
                          <a:solidFill>
                            <a:schemeClr val="accent3"/>
                          </a:solidFill>
                          <a:effectLst/>
                        </a:rPr>
                        <a:t>(120 superusers + 700 site users)¹</a:t>
                      </a:r>
                      <a:endParaRPr lang="en-US" sz="1200" b="1" i="0" u="none" strike="noStrike" dirty="0">
                        <a:solidFill>
                          <a:schemeClr val="accent3"/>
                        </a:solidFill>
                        <a:effectLst/>
                        <a:latin typeface="+mn-lt"/>
                      </a:endParaRPr>
                    </a:p>
                  </a:txBody>
                  <a:tcPr marL="7620" marR="7620" marT="7620" marB="0" anchor="ctr"/>
                </a:tc>
                <a:tc>
                  <a:txBody>
                    <a:bodyPr/>
                    <a:lstStyle/>
                    <a:p>
                      <a:pPr marL="0" algn="ctr" defTabSz="914126" rtl="0" eaLnBrk="1" fontAlgn="b" latinLnBrk="0" hangingPunct="1">
                        <a:buNone/>
                      </a:pPr>
                      <a:r>
                        <a:rPr lang="en-US" sz="1500" b="1" u="none" strike="noStrike" kern="1200" dirty="0">
                          <a:solidFill>
                            <a:schemeClr val="tx1"/>
                          </a:solidFill>
                          <a:effectLst/>
                        </a:rPr>
                        <a:t>$5.8M</a:t>
                      </a:r>
                    </a:p>
                    <a:p>
                      <a:pPr marL="0" algn="ctr" defTabSz="914126" rtl="0" eaLnBrk="1" fontAlgn="b" latinLnBrk="0" hangingPunct="1">
                        <a:buNone/>
                      </a:pPr>
                      <a:r>
                        <a:rPr lang="en-US" sz="1200" b="1" u="none" strike="noStrike" kern="1200" dirty="0">
                          <a:solidFill>
                            <a:schemeClr val="accent3"/>
                          </a:solidFill>
                          <a:effectLst/>
                        </a:rPr>
                        <a:t>(120 concurrent users)</a:t>
                      </a:r>
                      <a:endParaRPr lang="en-US" sz="1200" b="1" i="0" u="none" strike="noStrike" kern="1200" dirty="0">
                        <a:solidFill>
                          <a:schemeClr val="accent3"/>
                        </a:solidFill>
                        <a:effectLst/>
                        <a:latin typeface="+mn-lt"/>
                        <a:ea typeface="+mn-ea"/>
                        <a:cs typeface="+mn-cs"/>
                      </a:endParaRPr>
                    </a:p>
                  </a:txBody>
                  <a:tcPr marL="7620" marR="7620" marT="7620" marB="0" anchor="ctr"/>
                </a:tc>
                <a:tc>
                  <a:txBody>
                    <a:bodyPr/>
                    <a:lstStyle/>
                    <a:p>
                      <a:pPr marL="0" algn="ctr" defTabSz="914126" rtl="0" eaLnBrk="1" fontAlgn="b" latinLnBrk="0" hangingPunct="1">
                        <a:buNone/>
                      </a:pPr>
                      <a:r>
                        <a:rPr lang="en-US" sz="1500" b="1" u="none" strike="noStrike" kern="1200" dirty="0">
                          <a:solidFill>
                            <a:schemeClr val="tx1"/>
                          </a:solidFill>
                          <a:effectLst/>
                        </a:rPr>
                        <a:t>-4.8M</a:t>
                      </a:r>
                      <a:endParaRPr lang="en-US" sz="1500" b="1" i="0" u="none" strike="noStrike" kern="1200" dirty="0">
                        <a:solidFill>
                          <a:schemeClr val="tx1"/>
                        </a:solidFill>
                        <a:effectLst/>
                        <a:latin typeface="+mn-lt"/>
                        <a:ea typeface="+mn-ea"/>
                        <a:cs typeface="+mn-cs"/>
                      </a:endParaRPr>
                    </a:p>
                  </a:txBody>
                  <a:tcPr marL="7620" marR="7620" marT="7620" marB="0" anchor="ctr"/>
                </a:tc>
                <a:extLst>
                  <a:ext uri="{0D108BD9-81ED-4DB2-BD59-A6C34878D82A}">
                    <a16:rowId xmlns:a16="http://schemas.microsoft.com/office/drawing/2014/main" val="2166198106"/>
                  </a:ext>
                </a:extLst>
              </a:tr>
              <a:tr h="829704">
                <a:tc>
                  <a:txBody>
                    <a:bodyPr/>
                    <a:lstStyle/>
                    <a:p>
                      <a:pPr algn="ctr"/>
                      <a:r>
                        <a:rPr lang="en-US" sz="1800" b="1" dirty="0"/>
                        <a:t>OPEX</a:t>
                      </a:r>
                    </a:p>
                  </a:txBody>
                  <a:tcPr anchor="ctr"/>
                </a:tc>
                <a:tc>
                  <a:txBody>
                    <a:bodyPr/>
                    <a:lstStyle/>
                    <a:p>
                      <a:pPr algn="l" fontAlgn="b">
                        <a:buNone/>
                      </a:pPr>
                      <a:r>
                        <a:rPr lang="en-US" sz="1800" b="0" u="none" strike="noStrike" dirty="0">
                          <a:solidFill>
                            <a:srgbClr val="000000"/>
                          </a:solidFill>
                          <a:effectLst/>
                        </a:rPr>
                        <a:t>Annual license &amp; support fee</a:t>
                      </a:r>
                      <a:endParaRPr lang="en-US" sz="1800" b="0" u="none" strike="noStrike" dirty="0">
                        <a:solidFill>
                          <a:srgbClr val="000000"/>
                        </a:solidFill>
                        <a:effectLst/>
                        <a:latin typeface="+mn-lt"/>
                      </a:endParaRPr>
                    </a:p>
                  </a:txBody>
                  <a:tcPr marL="7620" marR="7620" marT="7620" marB="0" anchor="ctr"/>
                </a:tc>
                <a:tc>
                  <a:txBody>
                    <a:bodyPr/>
                    <a:lstStyle/>
                    <a:p>
                      <a:pPr algn="ctr" fontAlgn="b">
                        <a:buNone/>
                      </a:pPr>
                      <a:r>
                        <a:rPr lang="en-US" sz="1500" b="1" u="none" strike="noStrike" dirty="0">
                          <a:solidFill>
                            <a:schemeClr val="tx1"/>
                          </a:solidFill>
                          <a:effectLst/>
                        </a:rPr>
                        <a:t>$1M</a:t>
                      </a:r>
                      <a:endParaRPr lang="en-US" sz="1500" b="1" u="none" strike="noStrike" dirty="0">
                        <a:solidFill>
                          <a:schemeClr val="tx1"/>
                        </a:solidFill>
                        <a:effectLst/>
                        <a:latin typeface="+mn-lt"/>
                      </a:endParaRPr>
                    </a:p>
                  </a:txBody>
                  <a:tcPr marL="7620" marR="7620" marT="7620" marB="0" anchor="ctr"/>
                </a:tc>
                <a:tc>
                  <a:txBody>
                    <a:bodyPr/>
                    <a:lstStyle/>
                    <a:p>
                      <a:pPr algn="ctr" fontAlgn="b">
                        <a:buNone/>
                      </a:pPr>
                      <a:r>
                        <a:rPr lang="en-US" sz="1500" b="1" u="none" strike="noStrike" dirty="0">
                          <a:solidFill>
                            <a:schemeClr val="tx1"/>
                          </a:solidFill>
                          <a:effectLst/>
                        </a:rPr>
                        <a:t>$1.8M</a:t>
                      </a:r>
                      <a:endParaRPr lang="en-US" sz="1500" b="1" i="0" u="none" strike="noStrike" dirty="0">
                        <a:solidFill>
                          <a:schemeClr val="tx1"/>
                        </a:solidFill>
                        <a:effectLst/>
                        <a:latin typeface="+mn-lt"/>
                      </a:endParaRPr>
                    </a:p>
                  </a:txBody>
                  <a:tcPr marL="7620" marR="7620" marT="7620" marB="0" anchor="ctr"/>
                </a:tc>
                <a:tc>
                  <a:txBody>
                    <a:bodyPr/>
                    <a:lstStyle/>
                    <a:p>
                      <a:pPr algn="ctr" fontAlgn="b">
                        <a:buNone/>
                      </a:pPr>
                      <a:r>
                        <a:rPr lang="en-US" sz="1500" b="1" u="none" strike="noStrike" dirty="0">
                          <a:solidFill>
                            <a:schemeClr val="tx1"/>
                          </a:solidFill>
                          <a:effectLst/>
                        </a:rPr>
                        <a:t>-0.8M</a:t>
                      </a:r>
                      <a:endParaRPr lang="en-US" sz="1500" b="1" i="0" u="none" strike="noStrike" dirty="0">
                        <a:solidFill>
                          <a:schemeClr val="tx1"/>
                        </a:solidFill>
                        <a:effectLst/>
                        <a:latin typeface="+mn-lt"/>
                      </a:endParaRPr>
                    </a:p>
                  </a:txBody>
                  <a:tcPr marL="7620" marR="7620" marT="7620" marB="0" anchor="ctr"/>
                </a:tc>
                <a:extLst>
                  <a:ext uri="{0D108BD9-81ED-4DB2-BD59-A6C34878D82A}">
                    <a16:rowId xmlns:a16="http://schemas.microsoft.com/office/drawing/2014/main" val="3877660062"/>
                  </a:ext>
                </a:extLst>
              </a:tr>
              <a:tr h="829704">
                <a:tc>
                  <a:txBody>
                    <a:bodyPr/>
                    <a:lstStyle/>
                    <a:p>
                      <a:endParaRPr lang="en-US" sz="1800" dirty="0"/>
                    </a:p>
                  </a:txBody>
                  <a:tcPr/>
                </a:tc>
                <a:tc>
                  <a:txBody>
                    <a:bodyPr/>
                    <a:lstStyle/>
                    <a:p>
                      <a:pPr marL="0" marR="0" lvl="0" indent="0" algn="l" defTabSz="914126" rtl="0" eaLnBrk="1" fontAlgn="b" latinLnBrk="0" hangingPunct="1">
                        <a:lnSpc>
                          <a:spcPct val="100000"/>
                        </a:lnSpc>
                        <a:spcBef>
                          <a:spcPts val="0"/>
                        </a:spcBef>
                        <a:spcAft>
                          <a:spcPts val="0"/>
                        </a:spcAft>
                        <a:buClrTx/>
                        <a:buSzTx/>
                        <a:buFontTx/>
                        <a:buNone/>
                        <a:tabLst/>
                        <a:defRPr/>
                      </a:pPr>
                      <a:r>
                        <a:rPr lang="en-US" sz="1800" b="0" u="none" strike="noStrike" dirty="0">
                          <a:solidFill>
                            <a:srgbClr val="000000"/>
                          </a:solidFill>
                          <a:effectLst/>
                        </a:rPr>
                        <a:t>Total Cost of Ownership – 5 years</a:t>
                      </a:r>
                      <a:endParaRPr lang="en-US" sz="1800" b="0" i="0" u="none" strike="noStrike" dirty="0">
                        <a:solidFill>
                          <a:srgbClr val="000000"/>
                        </a:solidFill>
                        <a:effectLst/>
                        <a:latin typeface="+mn-lt"/>
                      </a:endParaRPr>
                    </a:p>
                  </a:txBody>
                  <a:tcPr marL="7620" marR="7620" marT="7620" marB="0" anchor="ctr"/>
                </a:tc>
                <a:tc>
                  <a:txBody>
                    <a:bodyPr/>
                    <a:lstStyle/>
                    <a:p>
                      <a:pPr algn="ctr" fontAlgn="b">
                        <a:buNone/>
                      </a:pPr>
                      <a:r>
                        <a:rPr lang="en-US" sz="1500" b="1" u="none" strike="noStrike" dirty="0">
                          <a:solidFill>
                            <a:schemeClr val="tx1"/>
                          </a:solidFill>
                          <a:effectLst/>
                        </a:rPr>
                        <a:t>$9.5M</a:t>
                      </a:r>
                      <a:endParaRPr lang="en-US" sz="1500" b="1" i="0" u="none" strike="noStrike" dirty="0">
                        <a:solidFill>
                          <a:schemeClr val="tx1"/>
                        </a:solidFill>
                        <a:effectLst/>
                        <a:latin typeface="+mn-lt"/>
                      </a:endParaRPr>
                    </a:p>
                  </a:txBody>
                  <a:tcPr marL="7620" marR="7620" marT="7620" marB="0" anchor="ctr"/>
                </a:tc>
                <a:tc>
                  <a:txBody>
                    <a:bodyPr/>
                    <a:lstStyle/>
                    <a:p>
                      <a:pPr algn="ctr" fontAlgn="b">
                        <a:buNone/>
                      </a:pPr>
                      <a:r>
                        <a:rPr lang="en-US" sz="1500" b="1" u="none" strike="noStrike" dirty="0">
                          <a:solidFill>
                            <a:schemeClr val="tx1"/>
                          </a:solidFill>
                          <a:effectLst/>
                        </a:rPr>
                        <a:t>$21M</a:t>
                      </a:r>
                      <a:endParaRPr lang="en-US" sz="1500" b="1" i="0" u="none" strike="noStrike" dirty="0">
                        <a:solidFill>
                          <a:schemeClr val="tx1"/>
                        </a:solidFill>
                        <a:effectLst/>
                        <a:latin typeface="+mn-lt"/>
                      </a:endParaRPr>
                    </a:p>
                  </a:txBody>
                  <a:tcPr marL="7620" marR="7620" marT="7620" marB="0" anchor="ctr"/>
                </a:tc>
                <a:tc>
                  <a:txBody>
                    <a:bodyPr/>
                    <a:lstStyle/>
                    <a:p>
                      <a:pPr algn="ctr" fontAlgn="b">
                        <a:buNone/>
                      </a:pPr>
                      <a:r>
                        <a:rPr lang="en-US" sz="1500" b="1" u="none" strike="noStrike" dirty="0">
                          <a:solidFill>
                            <a:schemeClr val="tx1"/>
                          </a:solidFill>
                          <a:effectLst/>
                        </a:rPr>
                        <a:t>-11.5M</a:t>
                      </a:r>
                      <a:endParaRPr lang="en-US" sz="1500" b="1" i="0" u="none" strike="noStrike" dirty="0">
                        <a:solidFill>
                          <a:schemeClr val="tx1"/>
                        </a:solidFill>
                        <a:effectLst/>
                        <a:latin typeface="+mn-lt"/>
                      </a:endParaRPr>
                    </a:p>
                  </a:txBody>
                  <a:tcPr marL="7620" marR="7620" marT="7620" marB="0" anchor="ctr"/>
                </a:tc>
                <a:extLst>
                  <a:ext uri="{0D108BD9-81ED-4DB2-BD59-A6C34878D82A}">
                    <a16:rowId xmlns:a16="http://schemas.microsoft.com/office/drawing/2014/main" val="2078963112"/>
                  </a:ext>
                </a:extLst>
              </a:tr>
            </a:tbl>
          </a:graphicData>
        </a:graphic>
      </p:graphicFrame>
      <p:sp>
        <p:nvSpPr>
          <p:cNvPr id="8" name="TextBox 7">
            <a:extLst>
              <a:ext uri="{FF2B5EF4-FFF2-40B4-BE49-F238E27FC236}">
                <a16:creationId xmlns:a16="http://schemas.microsoft.com/office/drawing/2014/main" id="{8DD1A99E-ECEA-4DAD-2F93-3127857725FF}"/>
              </a:ext>
            </a:extLst>
          </p:cNvPr>
          <p:cNvSpPr txBox="1"/>
          <p:nvPr/>
        </p:nvSpPr>
        <p:spPr>
          <a:xfrm>
            <a:off x="543464" y="6096775"/>
            <a:ext cx="4593749" cy="338554"/>
          </a:xfrm>
          <a:prstGeom prst="rect">
            <a:avLst/>
          </a:prstGeom>
          <a:noFill/>
        </p:spPr>
        <p:txBody>
          <a:bodyPr wrap="square">
            <a:spAutoFit/>
          </a:bodyPr>
          <a:lstStyle/>
          <a:p>
            <a:pPr marL="228600" indent="-228600">
              <a:buAutoNum type="arabicPeriod"/>
            </a:pPr>
            <a:r>
              <a:rPr lang="en-US" sz="800" dirty="0" err="1"/>
              <a:t>Kingdee</a:t>
            </a:r>
            <a:r>
              <a:rPr lang="en-US" sz="800" dirty="0"/>
              <a:t> – additional super user price. e.g. +30 super user = + HKD50k / annually</a:t>
            </a:r>
          </a:p>
          <a:p>
            <a:pPr marL="228600" indent="-228600">
              <a:buAutoNum type="arabicPeriod"/>
            </a:pPr>
            <a:r>
              <a:rPr lang="en-US" sz="800" dirty="0"/>
              <a:t>Average Cost per man day: </a:t>
            </a:r>
            <a:r>
              <a:rPr lang="en-US" sz="800" dirty="0" err="1"/>
              <a:t>Kingdee</a:t>
            </a:r>
            <a:r>
              <a:rPr lang="en-US" sz="800" dirty="0"/>
              <a:t>: $3,450, MRI: $10,696</a:t>
            </a:r>
          </a:p>
        </p:txBody>
      </p:sp>
      <p:pic>
        <p:nvPicPr>
          <p:cNvPr id="9" name="Picture 8" descr="A blue and green logo&#10;&#10;AI-generated content may be incorrect.">
            <a:extLst>
              <a:ext uri="{FF2B5EF4-FFF2-40B4-BE49-F238E27FC236}">
                <a16:creationId xmlns:a16="http://schemas.microsoft.com/office/drawing/2014/main" id="{2A9AC87C-7712-E8F3-9D2B-D88570FE2C02}"/>
              </a:ext>
            </a:extLst>
          </p:cNvPr>
          <p:cNvPicPr>
            <a:picLocks noChangeAspect="1"/>
          </p:cNvPicPr>
          <p:nvPr/>
        </p:nvPicPr>
        <p:blipFill>
          <a:blip r:embed="rId3"/>
          <a:stretch>
            <a:fillRect/>
          </a:stretch>
        </p:blipFill>
        <p:spPr>
          <a:xfrm>
            <a:off x="6468092" y="2040717"/>
            <a:ext cx="1088647" cy="448229"/>
          </a:xfrm>
          <a:prstGeom prst="rect">
            <a:avLst/>
          </a:prstGeom>
        </p:spPr>
      </p:pic>
      <p:pic>
        <p:nvPicPr>
          <p:cNvPr id="10" name="Picture 9" descr="A logo for a company&#10;&#10;AI-generated content may be incorrect.">
            <a:extLst>
              <a:ext uri="{FF2B5EF4-FFF2-40B4-BE49-F238E27FC236}">
                <a16:creationId xmlns:a16="http://schemas.microsoft.com/office/drawing/2014/main" id="{7063C0C5-A207-DBEF-AEB8-8A1F2D9B74DF}"/>
              </a:ext>
            </a:extLst>
          </p:cNvPr>
          <p:cNvPicPr>
            <a:picLocks noChangeAspect="1"/>
          </p:cNvPicPr>
          <p:nvPr/>
        </p:nvPicPr>
        <p:blipFill>
          <a:blip r:embed="rId4"/>
          <a:stretch>
            <a:fillRect/>
          </a:stretch>
        </p:blipFill>
        <p:spPr>
          <a:xfrm>
            <a:off x="8508386" y="1990535"/>
            <a:ext cx="810774" cy="498411"/>
          </a:xfrm>
          <a:prstGeom prst="rect">
            <a:avLst/>
          </a:prstGeom>
        </p:spPr>
      </p:pic>
    </p:spTree>
    <p:custDataLst>
      <p:tags r:id="rId1"/>
    </p:custDataLst>
    <p:extLst>
      <p:ext uri="{BB962C8B-B14F-4D97-AF65-F5344CB8AC3E}">
        <p14:creationId xmlns:p14="http://schemas.microsoft.com/office/powerpoint/2010/main" val="2412694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09A015-B1B0-7CC6-0C5E-47217B9B78FC}"/>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C3FC2E6E-D13C-4B9B-B4F8-0B0A548E938C}"/>
              </a:ext>
            </a:extLst>
          </p:cNvPr>
          <p:cNvSpPr>
            <a:spLocks noGrp="1"/>
          </p:cNvSpPr>
          <p:nvPr>
            <p:ph type="body" sz="quarter" idx="13"/>
          </p:nvPr>
        </p:nvSpPr>
        <p:spPr/>
        <p:txBody>
          <a:bodyPr/>
          <a:lstStyle/>
          <a:p>
            <a:r>
              <a:rPr lang="en-GB" dirty="0"/>
              <a:t>summary</a:t>
            </a:r>
          </a:p>
        </p:txBody>
      </p:sp>
      <p:sp>
        <p:nvSpPr>
          <p:cNvPr id="4" name="Slide Number Placeholder 3">
            <a:extLst>
              <a:ext uri="{FF2B5EF4-FFF2-40B4-BE49-F238E27FC236}">
                <a16:creationId xmlns:a16="http://schemas.microsoft.com/office/drawing/2014/main" id="{17215EE3-7662-B0F4-C568-C58846FB3EA8}"/>
              </a:ext>
            </a:extLst>
          </p:cNvPr>
          <p:cNvSpPr>
            <a:spLocks noGrp="1"/>
          </p:cNvSpPr>
          <p:nvPr>
            <p:ph type="sldNum" sz="quarter" idx="32"/>
          </p:nvPr>
        </p:nvSpPr>
        <p:spPr/>
        <p:txBody>
          <a:bodyPr/>
          <a:lstStyle/>
          <a:p>
            <a:fld id="{BB07EAE1-021A-493C-B07F-6FE9E5D11BEB}" type="slidenum">
              <a:rPr lang="en-GB" smtClean="0"/>
              <a:pPr/>
              <a:t>7</a:t>
            </a:fld>
            <a:endParaRPr lang="en-GB" dirty="0"/>
          </a:p>
        </p:txBody>
      </p:sp>
      <p:sp>
        <p:nvSpPr>
          <p:cNvPr id="5" name="Title 4">
            <a:extLst>
              <a:ext uri="{FF2B5EF4-FFF2-40B4-BE49-F238E27FC236}">
                <a16:creationId xmlns:a16="http://schemas.microsoft.com/office/drawing/2014/main" id="{A547A56F-762F-5F56-FE59-90218E86343F}"/>
              </a:ext>
            </a:extLst>
          </p:cNvPr>
          <p:cNvSpPr>
            <a:spLocks noGrp="1"/>
          </p:cNvSpPr>
          <p:nvPr>
            <p:ph type="title"/>
          </p:nvPr>
        </p:nvSpPr>
        <p:spPr/>
        <p:txBody>
          <a:bodyPr/>
          <a:lstStyle/>
          <a:p>
            <a:r>
              <a:rPr lang="en-US" dirty="0"/>
              <a:t>Vendor Evaluation Results</a:t>
            </a:r>
            <a:br>
              <a:rPr lang="en-US" dirty="0"/>
            </a:br>
            <a:r>
              <a:rPr lang="en-US" dirty="0" err="1">
                <a:highlight>
                  <a:srgbClr val="FFDF00"/>
                </a:highlight>
                <a:latin typeface="Gotham Medium" pitchFamily="50" charset="0"/>
              </a:rPr>
              <a:t>Kingdee</a:t>
            </a:r>
            <a:r>
              <a:rPr lang="en-US" dirty="0">
                <a:highlight>
                  <a:srgbClr val="FFDF00"/>
                </a:highlight>
                <a:latin typeface="Gotham Medium" pitchFamily="50" charset="0"/>
              </a:rPr>
              <a:t> achieves 75.43/100 vs MRI 65.85/100</a:t>
            </a:r>
            <a:endParaRPr lang="en-GB" dirty="0"/>
          </a:p>
        </p:txBody>
      </p:sp>
      <p:graphicFrame>
        <p:nvGraphicFramePr>
          <p:cNvPr id="3" name="Table 2">
            <a:extLst>
              <a:ext uri="{FF2B5EF4-FFF2-40B4-BE49-F238E27FC236}">
                <a16:creationId xmlns:a16="http://schemas.microsoft.com/office/drawing/2014/main" id="{D49451AC-BC56-62C4-C5CE-B5CEE41FFC57}"/>
              </a:ext>
            </a:extLst>
          </p:cNvPr>
          <p:cNvGraphicFramePr>
            <a:graphicFrameLocks noGrp="1"/>
          </p:cNvGraphicFramePr>
          <p:nvPr>
            <p:extLst>
              <p:ext uri="{D42A27DB-BD31-4B8C-83A1-F6EECF244321}">
                <p14:modId xmlns:p14="http://schemas.microsoft.com/office/powerpoint/2010/main" val="3671595662"/>
              </p:ext>
            </p:extLst>
          </p:nvPr>
        </p:nvGraphicFramePr>
        <p:xfrm>
          <a:off x="531907" y="1736263"/>
          <a:ext cx="11303538" cy="4293602"/>
        </p:xfrm>
        <a:graphic>
          <a:graphicData uri="http://schemas.openxmlformats.org/drawingml/2006/table">
            <a:tbl>
              <a:tblPr firstRow="1" bandRow="1">
                <a:tableStyleId>{7DF18680-E054-41AD-8BC1-D1AEF772440D}</a:tableStyleId>
              </a:tblPr>
              <a:tblGrid>
                <a:gridCol w="1996789">
                  <a:extLst>
                    <a:ext uri="{9D8B030D-6E8A-4147-A177-3AD203B41FA5}">
                      <a16:colId xmlns:a16="http://schemas.microsoft.com/office/drawing/2014/main" val="3178985512"/>
                    </a:ext>
                  </a:extLst>
                </a:gridCol>
                <a:gridCol w="3768383">
                  <a:extLst>
                    <a:ext uri="{9D8B030D-6E8A-4147-A177-3AD203B41FA5}">
                      <a16:colId xmlns:a16="http://schemas.microsoft.com/office/drawing/2014/main" val="3681279881"/>
                    </a:ext>
                  </a:extLst>
                </a:gridCol>
                <a:gridCol w="1022847">
                  <a:extLst>
                    <a:ext uri="{9D8B030D-6E8A-4147-A177-3AD203B41FA5}">
                      <a16:colId xmlns:a16="http://schemas.microsoft.com/office/drawing/2014/main" val="1039778159"/>
                    </a:ext>
                  </a:extLst>
                </a:gridCol>
                <a:gridCol w="892107">
                  <a:extLst>
                    <a:ext uri="{9D8B030D-6E8A-4147-A177-3AD203B41FA5}">
                      <a16:colId xmlns:a16="http://schemas.microsoft.com/office/drawing/2014/main" val="446492827"/>
                    </a:ext>
                  </a:extLst>
                </a:gridCol>
                <a:gridCol w="1069990">
                  <a:extLst>
                    <a:ext uri="{9D8B030D-6E8A-4147-A177-3AD203B41FA5}">
                      <a16:colId xmlns:a16="http://schemas.microsoft.com/office/drawing/2014/main" val="982563712"/>
                    </a:ext>
                  </a:extLst>
                </a:gridCol>
                <a:gridCol w="1283326">
                  <a:extLst>
                    <a:ext uri="{9D8B030D-6E8A-4147-A177-3AD203B41FA5}">
                      <a16:colId xmlns:a16="http://schemas.microsoft.com/office/drawing/2014/main" val="3899538493"/>
                    </a:ext>
                  </a:extLst>
                </a:gridCol>
                <a:gridCol w="1270096">
                  <a:extLst>
                    <a:ext uri="{9D8B030D-6E8A-4147-A177-3AD203B41FA5}">
                      <a16:colId xmlns:a16="http://schemas.microsoft.com/office/drawing/2014/main" val="2656472920"/>
                    </a:ext>
                  </a:extLst>
                </a:gridCol>
              </a:tblGrid>
              <a:tr h="667579">
                <a:tc>
                  <a:txBody>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lang="en-US" sz="1500" dirty="0">
                          <a:solidFill>
                            <a:schemeClr val="bg1"/>
                          </a:solidFill>
                          <a:latin typeface="Gotham Medium" pitchFamily="50" charset="0"/>
                        </a:rPr>
                        <a:t>Category</a:t>
                      </a:r>
                    </a:p>
                  </a:txBody>
                  <a:tcPr anchor="ctr"/>
                </a:tc>
                <a:tc>
                  <a:txBody>
                    <a:bodyPr/>
                    <a:lstStyle/>
                    <a:p>
                      <a:pPr algn="l"/>
                      <a:r>
                        <a:rPr lang="en-US" sz="1500" dirty="0">
                          <a:solidFill>
                            <a:schemeClr val="bg1"/>
                          </a:solidFill>
                          <a:latin typeface="Gotham Medium" pitchFamily="50" charset="0"/>
                        </a:rPr>
                        <a:t>Module</a:t>
                      </a:r>
                    </a:p>
                  </a:txBody>
                  <a:tcPr anchor="ctr"/>
                </a:tc>
                <a:tc>
                  <a:txBody>
                    <a:bodyPr/>
                    <a:lstStyle/>
                    <a:p>
                      <a:pPr algn="ctr"/>
                      <a:r>
                        <a:rPr lang="en-US" sz="1200" dirty="0" err="1">
                          <a:solidFill>
                            <a:schemeClr val="bg1"/>
                          </a:solidFill>
                          <a:latin typeface="Gotham Medium" pitchFamily="50" charset="0"/>
                        </a:rPr>
                        <a:t>Kingdee</a:t>
                      </a:r>
                      <a:endParaRPr lang="en-US" sz="1200" dirty="0">
                        <a:solidFill>
                          <a:schemeClr val="bg1"/>
                        </a:solidFill>
                        <a:latin typeface="Gotham Medium" pitchFamily="50" charset="0"/>
                      </a:endParaRPr>
                    </a:p>
                  </a:txBody>
                  <a:tcPr anchor="ctr"/>
                </a:tc>
                <a:tc>
                  <a:txBody>
                    <a:bodyPr/>
                    <a:lstStyle/>
                    <a:p>
                      <a:pPr algn="ctr"/>
                      <a:r>
                        <a:rPr lang="en-US" sz="1200" dirty="0">
                          <a:solidFill>
                            <a:schemeClr val="bg1"/>
                          </a:solidFill>
                          <a:latin typeface="Gotham Medium" pitchFamily="50" charset="0"/>
                        </a:rPr>
                        <a:t>MRI</a:t>
                      </a:r>
                    </a:p>
                  </a:txBody>
                  <a:tcPr anchor="ctr"/>
                </a:tc>
                <a:tc>
                  <a:txBody>
                    <a:bodyPr/>
                    <a:lstStyle/>
                    <a:p>
                      <a:r>
                        <a:rPr lang="en-US" sz="1200" dirty="0">
                          <a:solidFill>
                            <a:schemeClr val="bg1"/>
                          </a:solidFill>
                          <a:latin typeface="Gotham Medium" pitchFamily="50" charset="0"/>
                        </a:rPr>
                        <a:t>Weighting</a:t>
                      </a:r>
                    </a:p>
                  </a:txBody>
                  <a:tcPr anchor="ctr"/>
                </a:tc>
                <a:tc>
                  <a:txBody>
                    <a:bodyPr/>
                    <a:lstStyle/>
                    <a:p>
                      <a:endParaRPr lang="en-US" sz="1200" dirty="0">
                        <a:solidFill>
                          <a:schemeClr val="bg1"/>
                        </a:solidFill>
                        <a:latin typeface="+mn-lt"/>
                      </a:endParaRPr>
                    </a:p>
                  </a:txBody>
                  <a:tcPr/>
                </a:tc>
                <a:tc>
                  <a:txBody>
                    <a:bodyPr/>
                    <a:lstStyle/>
                    <a:p>
                      <a:endParaRPr lang="en-US" sz="1200" dirty="0">
                        <a:solidFill>
                          <a:schemeClr val="bg1"/>
                        </a:solidFill>
                        <a:latin typeface="+mn-lt"/>
                      </a:endParaRPr>
                    </a:p>
                  </a:txBody>
                  <a:tcPr/>
                </a:tc>
                <a:extLst>
                  <a:ext uri="{0D108BD9-81ED-4DB2-BD59-A6C34878D82A}">
                    <a16:rowId xmlns:a16="http://schemas.microsoft.com/office/drawing/2014/main" val="1840866031"/>
                  </a:ext>
                </a:extLst>
              </a:tr>
              <a:tr h="792129">
                <a:tc>
                  <a:txBody>
                    <a:bodyPr/>
                    <a:lstStyle/>
                    <a:p>
                      <a:pPr algn="ctr"/>
                      <a:r>
                        <a:rPr lang="en-US" sz="1100" dirty="0"/>
                        <a:t>Functional</a:t>
                      </a:r>
                      <a:endParaRPr lang="en-US" sz="1100" dirty="0">
                        <a:latin typeface="+mn-lt"/>
                      </a:endParaRPr>
                    </a:p>
                  </a:txBody>
                  <a:tcPr anchor="ctr"/>
                </a:tc>
                <a:tc>
                  <a:txBody>
                    <a:bodyPr/>
                    <a:lstStyle/>
                    <a:p>
                      <a:pPr marL="0" marR="0" lvl="0" indent="0" algn="l" defTabSz="914126" rtl="0" eaLnBrk="1" fontAlgn="b" latinLnBrk="0" hangingPunct="1">
                        <a:lnSpc>
                          <a:spcPct val="100000"/>
                        </a:lnSpc>
                        <a:spcBef>
                          <a:spcPts val="0"/>
                        </a:spcBef>
                        <a:spcAft>
                          <a:spcPts val="0"/>
                        </a:spcAft>
                        <a:buClrTx/>
                        <a:buSzTx/>
                        <a:buFontTx/>
                        <a:buNone/>
                        <a:tabLst/>
                        <a:defRPr/>
                      </a:pPr>
                      <a:r>
                        <a:rPr lang="en-US" sz="1100" b="0" u="none" strike="noStrike" dirty="0">
                          <a:solidFill>
                            <a:srgbClr val="000000"/>
                          </a:solidFill>
                          <a:effectLst/>
                        </a:rPr>
                        <a:t>Master Data &amp; Profile, Financial Management, </a:t>
                      </a:r>
                    </a:p>
                    <a:p>
                      <a:pPr marL="0" marR="0" lvl="0" indent="0" algn="l" defTabSz="914126" rtl="0" eaLnBrk="1" fontAlgn="b" latinLnBrk="0" hangingPunct="1">
                        <a:lnSpc>
                          <a:spcPct val="100000"/>
                        </a:lnSpc>
                        <a:spcBef>
                          <a:spcPts val="0"/>
                        </a:spcBef>
                        <a:spcAft>
                          <a:spcPts val="0"/>
                        </a:spcAft>
                        <a:buClrTx/>
                        <a:buSzTx/>
                        <a:buFontTx/>
                        <a:buNone/>
                        <a:tabLst/>
                        <a:defRPr/>
                      </a:pPr>
                      <a:r>
                        <a:rPr lang="en-US" sz="1100" b="0" u="none" strike="noStrike" dirty="0">
                          <a:solidFill>
                            <a:srgbClr val="000000"/>
                          </a:solidFill>
                          <a:effectLst/>
                        </a:rPr>
                        <a:t>Procurement to Pay, Reporting, Core Platform Functions</a:t>
                      </a:r>
                      <a:endParaRPr lang="en-US" sz="1100" b="0" i="0" u="none" strike="noStrike" dirty="0">
                        <a:solidFill>
                          <a:srgbClr val="000000"/>
                        </a:solidFill>
                        <a:effectLst/>
                        <a:latin typeface="+mn-lt"/>
                      </a:endParaRPr>
                    </a:p>
                  </a:txBody>
                  <a:tcPr marL="7620" marR="7620" marT="7620" marB="0" anchor="ctr"/>
                </a:tc>
                <a:tc>
                  <a:txBody>
                    <a:bodyPr/>
                    <a:lstStyle/>
                    <a:p>
                      <a:pPr algn="ctr" fontAlgn="b">
                        <a:buNone/>
                      </a:pPr>
                      <a:r>
                        <a:rPr lang="en-US" sz="1500" b="0" u="none" strike="noStrike" dirty="0">
                          <a:solidFill>
                            <a:schemeClr val="tx1"/>
                          </a:solidFill>
                          <a:effectLst/>
                        </a:rPr>
                        <a:t>7.39</a:t>
                      </a:r>
                      <a:endParaRPr lang="en-US" sz="1500" b="0" i="0" u="none" strike="noStrike" dirty="0">
                        <a:solidFill>
                          <a:schemeClr val="tx1"/>
                        </a:solidFill>
                        <a:effectLst/>
                        <a:latin typeface="+mn-lt"/>
                      </a:endParaRPr>
                    </a:p>
                  </a:txBody>
                  <a:tcPr marL="7620" marR="7620" marT="7620" marB="0" anchor="ctr"/>
                </a:tc>
                <a:tc>
                  <a:txBody>
                    <a:bodyPr/>
                    <a:lstStyle/>
                    <a:p>
                      <a:pPr algn="ctr" fontAlgn="b">
                        <a:buNone/>
                      </a:pPr>
                      <a:r>
                        <a:rPr lang="en-US" sz="1500" b="0" u="none" strike="noStrike" dirty="0">
                          <a:solidFill>
                            <a:schemeClr val="tx1"/>
                          </a:solidFill>
                          <a:effectLst/>
                        </a:rPr>
                        <a:t>7.52</a:t>
                      </a:r>
                      <a:endParaRPr lang="en-US" sz="1500" b="0" i="0" u="none" strike="noStrike" dirty="0">
                        <a:solidFill>
                          <a:schemeClr val="tx1"/>
                        </a:solidFill>
                        <a:effectLst/>
                        <a:latin typeface="+mn-lt"/>
                      </a:endParaRPr>
                    </a:p>
                  </a:txBody>
                  <a:tcPr marL="7620" marR="7620" marT="7620" marB="0" anchor="ctr"/>
                </a:tc>
                <a:tc>
                  <a:txBody>
                    <a:bodyPr/>
                    <a:lstStyle/>
                    <a:p>
                      <a:pPr algn="ctr" fontAlgn="b">
                        <a:buNone/>
                      </a:pPr>
                      <a:r>
                        <a:rPr lang="en-US" sz="1500" b="1" u="none" strike="noStrike" dirty="0">
                          <a:solidFill>
                            <a:schemeClr val="tx1"/>
                          </a:solidFill>
                          <a:effectLst/>
                        </a:rPr>
                        <a:t>30</a:t>
                      </a:r>
                      <a:endParaRPr lang="en-US" sz="1500" b="1" i="0" u="none" strike="noStrike" dirty="0">
                        <a:solidFill>
                          <a:schemeClr val="tx1"/>
                        </a:solidFill>
                        <a:effectLst/>
                        <a:latin typeface="+mn-lt"/>
                      </a:endParaRPr>
                    </a:p>
                  </a:txBody>
                  <a:tcPr marL="7620" marR="7620" marT="7620" marB="0" anchor="ctr">
                    <a:solidFill>
                      <a:schemeClr val="accent1">
                        <a:lumMod val="40000"/>
                        <a:lumOff val="60000"/>
                      </a:schemeClr>
                    </a:solidFill>
                  </a:tcPr>
                </a:tc>
                <a:tc>
                  <a:txBody>
                    <a:bodyPr/>
                    <a:lstStyle/>
                    <a:p>
                      <a:pPr algn="ctr" fontAlgn="b">
                        <a:buNone/>
                      </a:pPr>
                      <a:r>
                        <a:rPr lang="en-US" sz="1500" b="0" u="none" strike="noStrike" dirty="0">
                          <a:solidFill>
                            <a:schemeClr val="tx1"/>
                          </a:solidFill>
                          <a:effectLst/>
                        </a:rPr>
                        <a:t>22.01*0.9</a:t>
                      </a:r>
                      <a:endParaRPr lang="en-US" sz="1500" b="0" i="0" u="none" strike="noStrike" dirty="0">
                        <a:solidFill>
                          <a:schemeClr val="tx1"/>
                        </a:solidFill>
                        <a:effectLst/>
                        <a:latin typeface="+mn-lt"/>
                      </a:endParaRPr>
                    </a:p>
                  </a:txBody>
                  <a:tcPr marL="7620" marR="7620" marT="7620" marB="0" anchor="ctr"/>
                </a:tc>
                <a:tc>
                  <a:txBody>
                    <a:bodyPr/>
                    <a:lstStyle/>
                    <a:p>
                      <a:pPr algn="ctr" fontAlgn="b">
                        <a:buNone/>
                      </a:pPr>
                      <a:r>
                        <a:rPr lang="en-US" sz="1500" b="0" u="none" strike="noStrike" dirty="0">
                          <a:solidFill>
                            <a:schemeClr val="tx1"/>
                          </a:solidFill>
                          <a:effectLst/>
                        </a:rPr>
                        <a:t>22.55</a:t>
                      </a:r>
                      <a:endParaRPr lang="en-US" sz="1500" b="0" i="0" u="none" strike="noStrike" dirty="0">
                        <a:solidFill>
                          <a:schemeClr val="tx1"/>
                        </a:solidFill>
                        <a:effectLst/>
                        <a:latin typeface="+mn-lt"/>
                      </a:endParaRPr>
                    </a:p>
                  </a:txBody>
                  <a:tcPr marL="7620" marR="7620" marT="7620" marB="0" anchor="ctr"/>
                </a:tc>
                <a:extLst>
                  <a:ext uri="{0D108BD9-81ED-4DB2-BD59-A6C34878D82A}">
                    <a16:rowId xmlns:a16="http://schemas.microsoft.com/office/drawing/2014/main" val="2463099452"/>
                  </a:ext>
                </a:extLst>
              </a:tr>
              <a:tr h="797767">
                <a:tc>
                  <a:txBody>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lang="en-US" sz="1100" dirty="0"/>
                        <a:t>Non-Functional</a:t>
                      </a:r>
                      <a:endParaRPr lang="en-US" sz="1100" dirty="0">
                        <a:latin typeface="+mn-lt"/>
                      </a:endParaRPr>
                    </a:p>
                  </a:txBody>
                  <a:tcPr anchor="ctr"/>
                </a:tc>
                <a:tc>
                  <a:txBody>
                    <a:bodyPr/>
                    <a:lstStyle/>
                    <a:p>
                      <a:pPr marL="0" marR="0" lvl="0" indent="0" algn="l" defTabSz="914126" rtl="0" eaLnBrk="1" fontAlgn="b" latinLnBrk="0" hangingPunct="1">
                        <a:lnSpc>
                          <a:spcPct val="100000"/>
                        </a:lnSpc>
                        <a:spcBef>
                          <a:spcPts val="0"/>
                        </a:spcBef>
                        <a:spcAft>
                          <a:spcPts val="0"/>
                        </a:spcAft>
                        <a:buClrTx/>
                        <a:buSzTx/>
                        <a:buFontTx/>
                        <a:buNone/>
                        <a:tabLst/>
                        <a:defRPr/>
                      </a:pPr>
                      <a:r>
                        <a:rPr lang="en-US" sz="1100" b="0" u="none" strike="noStrike" dirty="0">
                          <a:solidFill>
                            <a:srgbClr val="000000"/>
                          </a:solidFill>
                          <a:effectLst/>
                        </a:rPr>
                        <a:t>Tech. Solution &amp; Arch., Vendor Profile, Support Model &amp; SLA</a:t>
                      </a:r>
                      <a:endParaRPr lang="en-US" sz="1100" b="0" i="0" u="none" strike="noStrike" dirty="0">
                        <a:solidFill>
                          <a:srgbClr val="000000"/>
                        </a:solidFill>
                        <a:effectLst/>
                        <a:latin typeface="+mn-lt"/>
                      </a:endParaRPr>
                    </a:p>
                  </a:txBody>
                  <a:tcPr marL="7620" marR="7620" marT="7620" marB="0" anchor="ctr"/>
                </a:tc>
                <a:tc>
                  <a:txBody>
                    <a:bodyPr/>
                    <a:lstStyle/>
                    <a:p>
                      <a:pPr algn="ctr" fontAlgn="b">
                        <a:buNone/>
                      </a:pPr>
                      <a:r>
                        <a:rPr lang="en-US" sz="1500" b="0" u="none" strike="noStrike" dirty="0">
                          <a:solidFill>
                            <a:schemeClr val="tx1"/>
                          </a:solidFill>
                          <a:effectLst/>
                        </a:rPr>
                        <a:t>7.46</a:t>
                      </a:r>
                      <a:endParaRPr lang="en-US" sz="1500" b="0" i="0" u="none" strike="noStrike" dirty="0">
                        <a:solidFill>
                          <a:schemeClr val="tx1"/>
                        </a:solidFill>
                        <a:effectLst/>
                        <a:latin typeface="+mn-lt"/>
                      </a:endParaRPr>
                    </a:p>
                  </a:txBody>
                  <a:tcPr marL="7620" marR="7620" marT="7620" marB="0" anchor="ctr"/>
                </a:tc>
                <a:tc>
                  <a:txBody>
                    <a:bodyPr/>
                    <a:lstStyle/>
                    <a:p>
                      <a:pPr algn="ctr" fontAlgn="b">
                        <a:buNone/>
                      </a:pPr>
                      <a:r>
                        <a:rPr lang="en-US" sz="1500" b="0" u="none" strike="noStrike" dirty="0">
                          <a:solidFill>
                            <a:schemeClr val="tx1"/>
                          </a:solidFill>
                          <a:effectLst/>
                        </a:rPr>
                        <a:t>7.4</a:t>
                      </a:r>
                      <a:endParaRPr lang="en-US" sz="1500" b="0" i="0" u="none" strike="noStrike" dirty="0">
                        <a:solidFill>
                          <a:schemeClr val="tx1"/>
                        </a:solidFill>
                        <a:effectLst/>
                        <a:latin typeface="+mn-lt"/>
                      </a:endParaRPr>
                    </a:p>
                  </a:txBody>
                  <a:tcPr marL="7620" marR="7620" marT="7620" marB="0" anchor="ctr"/>
                </a:tc>
                <a:tc>
                  <a:txBody>
                    <a:bodyPr/>
                    <a:lstStyle/>
                    <a:p>
                      <a:pPr algn="ctr" fontAlgn="b">
                        <a:buNone/>
                      </a:pPr>
                      <a:r>
                        <a:rPr lang="en-US" sz="1500" b="1" u="none" strike="noStrike" dirty="0">
                          <a:solidFill>
                            <a:schemeClr val="tx1"/>
                          </a:solidFill>
                          <a:effectLst/>
                        </a:rPr>
                        <a:t>20</a:t>
                      </a:r>
                      <a:endParaRPr lang="en-US" sz="1500" b="1" i="0" u="none" strike="noStrike" dirty="0">
                        <a:solidFill>
                          <a:schemeClr val="tx1"/>
                        </a:solidFill>
                        <a:effectLst/>
                        <a:latin typeface="+mn-lt"/>
                      </a:endParaRPr>
                    </a:p>
                  </a:txBody>
                  <a:tcPr marL="7620" marR="7620" marT="7620" marB="0" anchor="ctr">
                    <a:solidFill>
                      <a:schemeClr val="accent1">
                        <a:lumMod val="40000"/>
                        <a:lumOff val="60000"/>
                      </a:schemeClr>
                    </a:solidFill>
                  </a:tcPr>
                </a:tc>
                <a:tc>
                  <a:txBody>
                    <a:bodyPr/>
                    <a:lstStyle/>
                    <a:p>
                      <a:pPr algn="ctr" fontAlgn="b">
                        <a:buNone/>
                      </a:pPr>
                      <a:r>
                        <a:rPr lang="en-US" sz="1500" b="0" u="none" strike="noStrike" dirty="0">
                          <a:solidFill>
                            <a:schemeClr val="tx1"/>
                          </a:solidFill>
                          <a:effectLst/>
                        </a:rPr>
                        <a:t>14.92*0.9</a:t>
                      </a:r>
                      <a:endParaRPr lang="en-US" sz="1500" b="0" i="0" u="none" strike="noStrike" dirty="0">
                        <a:solidFill>
                          <a:schemeClr val="tx1"/>
                        </a:solidFill>
                        <a:effectLst/>
                        <a:latin typeface="+mn-lt"/>
                      </a:endParaRPr>
                    </a:p>
                  </a:txBody>
                  <a:tcPr marL="7620" marR="7620" marT="7620" marB="0" anchor="ctr"/>
                </a:tc>
                <a:tc>
                  <a:txBody>
                    <a:bodyPr/>
                    <a:lstStyle/>
                    <a:p>
                      <a:pPr algn="ctr" fontAlgn="b">
                        <a:buNone/>
                      </a:pPr>
                      <a:r>
                        <a:rPr lang="en-US" sz="1500" b="0" u="none" strike="noStrike" dirty="0">
                          <a:solidFill>
                            <a:srgbClr val="000000"/>
                          </a:solidFill>
                          <a:effectLst/>
                        </a:rPr>
                        <a:t>14.85</a:t>
                      </a:r>
                      <a:endParaRPr lang="en-US" sz="1500" b="0" i="0" u="none" strike="noStrike" dirty="0">
                        <a:solidFill>
                          <a:srgbClr val="000000"/>
                        </a:solidFill>
                        <a:effectLst/>
                        <a:latin typeface="+mn-lt"/>
                      </a:endParaRPr>
                    </a:p>
                  </a:txBody>
                  <a:tcPr marL="7620" marR="7620" marT="7620" marB="0" anchor="ctr"/>
                </a:tc>
                <a:extLst>
                  <a:ext uri="{0D108BD9-81ED-4DB2-BD59-A6C34878D82A}">
                    <a16:rowId xmlns:a16="http://schemas.microsoft.com/office/drawing/2014/main" val="1712121020"/>
                  </a:ext>
                </a:extLst>
              </a:tr>
              <a:tr h="634688">
                <a:tc>
                  <a:txBody>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lang="en-US" sz="1100" dirty="0"/>
                        <a:t>Business &amp; Strategic</a:t>
                      </a:r>
                      <a:endParaRPr lang="en-US" sz="1100" dirty="0">
                        <a:latin typeface="+mn-lt"/>
                      </a:endParaRPr>
                    </a:p>
                  </a:txBody>
                  <a:tcPr anchor="ctr"/>
                </a:tc>
                <a:tc>
                  <a:txBody>
                    <a:bodyPr/>
                    <a:lstStyle/>
                    <a:p>
                      <a:pPr marL="0" marR="0" lvl="0" indent="0" algn="l" defTabSz="914126" rtl="0" eaLnBrk="1" fontAlgn="b" latinLnBrk="0" hangingPunct="1">
                        <a:lnSpc>
                          <a:spcPct val="100000"/>
                        </a:lnSpc>
                        <a:spcBef>
                          <a:spcPts val="0"/>
                        </a:spcBef>
                        <a:spcAft>
                          <a:spcPts val="0"/>
                        </a:spcAft>
                        <a:buClrTx/>
                        <a:buSzTx/>
                        <a:buFontTx/>
                        <a:buNone/>
                        <a:tabLst/>
                        <a:defRPr/>
                      </a:pPr>
                      <a:r>
                        <a:rPr lang="en-US" sz="1100" b="0" u="none" strike="noStrike" dirty="0">
                          <a:solidFill>
                            <a:srgbClr val="000000"/>
                          </a:solidFill>
                          <a:effectLst/>
                        </a:rPr>
                        <a:t>Ease of Use &amp; Operational Efficiency, Cost-Effectiveness, Regional Scalability &amp; Unified Platform, Strategic Alignment</a:t>
                      </a:r>
                      <a:endParaRPr lang="en-US" sz="1100" b="0" i="0" u="none" strike="noStrike" dirty="0">
                        <a:solidFill>
                          <a:srgbClr val="000000"/>
                        </a:solidFill>
                        <a:effectLst/>
                        <a:latin typeface="+mn-lt"/>
                      </a:endParaRPr>
                    </a:p>
                  </a:txBody>
                  <a:tcPr marL="7620" marR="7620" marT="7620" marB="0" anchor="ctr"/>
                </a:tc>
                <a:tc>
                  <a:txBody>
                    <a:bodyPr/>
                    <a:lstStyle/>
                    <a:p>
                      <a:pPr algn="ctr" fontAlgn="b">
                        <a:buNone/>
                      </a:pPr>
                      <a:r>
                        <a:rPr lang="en-US" sz="1500" b="0" u="none" strike="noStrike" dirty="0">
                          <a:solidFill>
                            <a:schemeClr val="tx1"/>
                          </a:solidFill>
                          <a:effectLst/>
                        </a:rPr>
                        <a:t>8.44</a:t>
                      </a:r>
                      <a:endParaRPr lang="en-US" sz="1500" b="0" i="0" u="none" strike="noStrike" dirty="0">
                        <a:solidFill>
                          <a:schemeClr val="tx1"/>
                        </a:solidFill>
                        <a:effectLst/>
                        <a:latin typeface="+mn-lt"/>
                      </a:endParaRPr>
                    </a:p>
                  </a:txBody>
                  <a:tcPr marL="7620" marR="7620" marT="7620" marB="0" anchor="ctr"/>
                </a:tc>
                <a:tc>
                  <a:txBody>
                    <a:bodyPr/>
                    <a:lstStyle/>
                    <a:p>
                      <a:pPr algn="ctr" fontAlgn="b">
                        <a:buNone/>
                      </a:pPr>
                      <a:r>
                        <a:rPr lang="en-US" sz="1500" b="0" u="none" strike="noStrike" dirty="0">
                          <a:solidFill>
                            <a:schemeClr val="tx1"/>
                          </a:solidFill>
                          <a:effectLst/>
                        </a:rPr>
                        <a:t>7.44</a:t>
                      </a:r>
                      <a:endParaRPr lang="en-US" sz="1500" b="0" i="0" u="none" strike="noStrike" dirty="0">
                        <a:solidFill>
                          <a:schemeClr val="tx1"/>
                        </a:solidFill>
                        <a:effectLst/>
                        <a:latin typeface="+mn-lt"/>
                      </a:endParaRPr>
                    </a:p>
                  </a:txBody>
                  <a:tcPr marL="7620" marR="7620" marT="7620" marB="0" anchor="ctr"/>
                </a:tc>
                <a:tc>
                  <a:txBody>
                    <a:bodyPr/>
                    <a:lstStyle/>
                    <a:p>
                      <a:pPr algn="ctr" fontAlgn="b">
                        <a:buNone/>
                      </a:pPr>
                      <a:r>
                        <a:rPr lang="en-US" sz="1500" b="1" u="none" strike="noStrike" dirty="0">
                          <a:solidFill>
                            <a:schemeClr val="tx1"/>
                          </a:solidFill>
                          <a:effectLst/>
                        </a:rPr>
                        <a:t>20</a:t>
                      </a:r>
                      <a:endParaRPr lang="en-US" sz="1500" b="1" i="0" u="none" strike="noStrike" dirty="0">
                        <a:solidFill>
                          <a:schemeClr val="tx1"/>
                        </a:solidFill>
                        <a:effectLst/>
                        <a:latin typeface="+mn-lt"/>
                      </a:endParaRPr>
                    </a:p>
                  </a:txBody>
                  <a:tcPr marL="7620" marR="7620" marT="7620" marB="0" anchor="ctr">
                    <a:solidFill>
                      <a:schemeClr val="accent1">
                        <a:lumMod val="40000"/>
                        <a:lumOff val="60000"/>
                      </a:schemeClr>
                    </a:solidFill>
                  </a:tcPr>
                </a:tc>
                <a:tc>
                  <a:txBody>
                    <a:bodyPr/>
                    <a:lstStyle/>
                    <a:p>
                      <a:pPr algn="ctr" fontAlgn="b">
                        <a:buNone/>
                      </a:pPr>
                      <a:r>
                        <a:rPr lang="en-US" sz="1500" b="0" u="none" strike="noStrike" dirty="0">
                          <a:solidFill>
                            <a:schemeClr val="tx1"/>
                          </a:solidFill>
                          <a:effectLst/>
                        </a:rPr>
                        <a:t>16.88*0.9</a:t>
                      </a:r>
                      <a:endParaRPr lang="en-US" sz="1500" b="0" i="0" u="none" strike="noStrike" dirty="0">
                        <a:solidFill>
                          <a:schemeClr val="tx1"/>
                        </a:solidFill>
                        <a:effectLst/>
                        <a:latin typeface="+mn-lt"/>
                      </a:endParaRPr>
                    </a:p>
                  </a:txBody>
                  <a:tcPr marL="7620" marR="7620" marT="7620" marB="0" anchor="ctr"/>
                </a:tc>
                <a:tc>
                  <a:txBody>
                    <a:bodyPr/>
                    <a:lstStyle/>
                    <a:p>
                      <a:pPr algn="ctr" fontAlgn="b">
                        <a:buNone/>
                      </a:pPr>
                      <a:r>
                        <a:rPr lang="en-US" sz="1500" b="0" u="none" strike="noStrike" dirty="0">
                          <a:solidFill>
                            <a:srgbClr val="000000"/>
                          </a:solidFill>
                          <a:effectLst/>
                        </a:rPr>
                        <a:t>14.88</a:t>
                      </a:r>
                      <a:endParaRPr lang="en-US" sz="1500" b="0" i="0" u="none" strike="noStrike" dirty="0">
                        <a:solidFill>
                          <a:srgbClr val="000000"/>
                        </a:solidFill>
                        <a:effectLst/>
                        <a:latin typeface="+mn-lt"/>
                      </a:endParaRPr>
                    </a:p>
                  </a:txBody>
                  <a:tcPr marL="7620" marR="7620" marT="7620" marB="0" anchor="ctr"/>
                </a:tc>
                <a:extLst>
                  <a:ext uri="{0D108BD9-81ED-4DB2-BD59-A6C34878D82A}">
                    <a16:rowId xmlns:a16="http://schemas.microsoft.com/office/drawing/2014/main" val="1430683987"/>
                  </a:ext>
                </a:extLst>
              </a:tr>
              <a:tr h="757102">
                <a:tc>
                  <a:txBody>
                    <a:bodyPr/>
                    <a:lstStyle/>
                    <a:p>
                      <a:pPr marL="0" marR="0" lvl="0" indent="0" algn="ctr" defTabSz="457063" rtl="0" eaLnBrk="1" fontAlgn="auto" latinLnBrk="0" hangingPunct="1">
                        <a:lnSpc>
                          <a:spcPct val="100000"/>
                        </a:lnSpc>
                        <a:spcBef>
                          <a:spcPts val="0"/>
                        </a:spcBef>
                        <a:spcAft>
                          <a:spcPts val="0"/>
                        </a:spcAft>
                        <a:buClrTx/>
                        <a:buSzTx/>
                        <a:buFontTx/>
                        <a:buNone/>
                        <a:tabLst/>
                        <a:defRPr/>
                      </a:pPr>
                      <a:r>
                        <a:rPr lang="en-US" sz="1100" dirty="0"/>
                        <a:t>Price</a:t>
                      </a:r>
                      <a:endParaRPr lang="en-US" sz="1100" dirty="0">
                        <a:latin typeface="+mn-lt"/>
                      </a:endParaRPr>
                    </a:p>
                  </a:txBody>
                  <a:tcPr anchor="ctr"/>
                </a:tc>
                <a:tc>
                  <a:txBody>
                    <a:bodyPr/>
                    <a:lstStyle/>
                    <a:p>
                      <a:pPr marL="0" marR="0" lvl="0" indent="0" algn="l" defTabSz="914126" rtl="0" eaLnBrk="1" fontAlgn="b" latinLnBrk="0" hangingPunct="1">
                        <a:lnSpc>
                          <a:spcPct val="100000"/>
                        </a:lnSpc>
                        <a:spcBef>
                          <a:spcPts val="0"/>
                        </a:spcBef>
                        <a:spcAft>
                          <a:spcPts val="0"/>
                        </a:spcAft>
                        <a:buClrTx/>
                        <a:buSzTx/>
                        <a:buFontTx/>
                        <a:buNone/>
                        <a:tabLst/>
                        <a:defRPr/>
                      </a:pPr>
                      <a:r>
                        <a:rPr lang="en-US" sz="1100" b="0" u="none" strike="noStrike" dirty="0">
                          <a:solidFill>
                            <a:srgbClr val="000000"/>
                          </a:solidFill>
                          <a:effectLst/>
                        </a:rPr>
                        <a:t>Total Cost of Ownership – 5 years</a:t>
                      </a:r>
                      <a:endParaRPr lang="en-US" sz="1100" b="0" i="0" u="none" strike="noStrike" dirty="0">
                        <a:solidFill>
                          <a:srgbClr val="000000"/>
                        </a:solidFill>
                        <a:effectLst/>
                        <a:latin typeface="+mn-lt"/>
                      </a:endParaRPr>
                    </a:p>
                  </a:txBody>
                  <a:tcPr marL="7620" marR="7620" marT="7620" marB="0" anchor="ctr"/>
                </a:tc>
                <a:tc>
                  <a:txBody>
                    <a:bodyPr/>
                    <a:lstStyle/>
                    <a:p>
                      <a:pPr algn="ctr" fontAlgn="b">
                        <a:buNone/>
                      </a:pPr>
                      <a:r>
                        <a:rPr lang="en-US" sz="1500" b="0" u="none" strike="noStrike" dirty="0">
                          <a:solidFill>
                            <a:schemeClr val="tx1"/>
                          </a:solidFill>
                          <a:effectLst/>
                        </a:rPr>
                        <a:t>$9.5M</a:t>
                      </a:r>
                      <a:endParaRPr lang="en-US" sz="1500" b="0" i="0" u="none" strike="noStrike" dirty="0">
                        <a:solidFill>
                          <a:schemeClr val="tx1"/>
                        </a:solidFill>
                        <a:effectLst/>
                        <a:latin typeface="+mn-lt"/>
                      </a:endParaRPr>
                    </a:p>
                  </a:txBody>
                  <a:tcPr marL="7620" marR="7620" marT="7620" marB="0" anchor="ctr"/>
                </a:tc>
                <a:tc>
                  <a:txBody>
                    <a:bodyPr/>
                    <a:lstStyle/>
                    <a:p>
                      <a:pPr algn="ctr" fontAlgn="b">
                        <a:buNone/>
                      </a:pPr>
                      <a:r>
                        <a:rPr lang="en-US" sz="1500" b="0" u="none" strike="noStrike" dirty="0">
                          <a:solidFill>
                            <a:schemeClr val="tx1"/>
                          </a:solidFill>
                          <a:effectLst/>
                        </a:rPr>
                        <a:t>$21M</a:t>
                      </a:r>
                      <a:endParaRPr lang="en-US" sz="1500" b="0" i="0" u="none" strike="noStrike" dirty="0">
                        <a:solidFill>
                          <a:schemeClr val="tx1"/>
                        </a:solidFill>
                        <a:effectLst/>
                        <a:latin typeface="+mn-lt"/>
                      </a:endParaRPr>
                    </a:p>
                  </a:txBody>
                  <a:tcPr marL="7620" marR="7620" marT="7620" marB="0" anchor="ctr"/>
                </a:tc>
                <a:tc>
                  <a:txBody>
                    <a:bodyPr/>
                    <a:lstStyle/>
                    <a:p>
                      <a:pPr algn="ctr" fontAlgn="b">
                        <a:buNone/>
                      </a:pPr>
                      <a:r>
                        <a:rPr lang="en-US" sz="1500" b="1" u="none" strike="noStrike" dirty="0">
                          <a:solidFill>
                            <a:schemeClr val="tx1"/>
                          </a:solidFill>
                          <a:effectLst/>
                        </a:rPr>
                        <a:t>30</a:t>
                      </a:r>
                      <a:endParaRPr lang="en-US" sz="1500" b="1" i="0" u="none" strike="noStrike" dirty="0">
                        <a:solidFill>
                          <a:schemeClr val="tx1"/>
                        </a:solidFill>
                        <a:effectLst/>
                        <a:latin typeface="+mn-lt"/>
                      </a:endParaRPr>
                    </a:p>
                  </a:txBody>
                  <a:tcPr marL="7620" marR="7620" marT="7620" marB="0" anchor="ctr">
                    <a:solidFill>
                      <a:schemeClr val="accent1">
                        <a:lumMod val="40000"/>
                        <a:lumOff val="60000"/>
                      </a:schemeClr>
                    </a:solidFill>
                  </a:tcPr>
                </a:tc>
                <a:tc>
                  <a:txBody>
                    <a:bodyPr/>
                    <a:lstStyle/>
                    <a:p>
                      <a:pPr algn="ctr" fontAlgn="b">
                        <a:buNone/>
                      </a:pPr>
                      <a:r>
                        <a:rPr lang="en-US" sz="1500" b="0" u="none" strike="noStrike" dirty="0">
                          <a:solidFill>
                            <a:schemeClr val="tx1"/>
                          </a:solidFill>
                          <a:effectLst/>
                        </a:rPr>
                        <a:t>30*0.9</a:t>
                      </a:r>
                      <a:endParaRPr lang="en-US" sz="1500" b="0" i="0" u="none" strike="noStrike" dirty="0">
                        <a:solidFill>
                          <a:schemeClr val="tx1"/>
                        </a:solidFill>
                        <a:effectLst/>
                        <a:latin typeface="+mn-lt"/>
                      </a:endParaRPr>
                    </a:p>
                  </a:txBody>
                  <a:tcPr marL="7620" marR="7620" marT="7620" marB="0" anchor="ctr"/>
                </a:tc>
                <a:tc>
                  <a:txBody>
                    <a:bodyPr/>
                    <a:lstStyle/>
                    <a:p>
                      <a:pPr algn="ctr" fontAlgn="b">
                        <a:buNone/>
                      </a:pPr>
                      <a:r>
                        <a:rPr lang="en-US" sz="1500" b="0" u="none" strike="noStrike" dirty="0">
                          <a:solidFill>
                            <a:srgbClr val="000000"/>
                          </a:solidFill>
                          <a:effectLst/>
                        </a:rPr>
                        <a:t>13.57</a:t>
                      </a:r>
                      <a:endParaRPr lang="en-US" sz="1500" b="0" i="0" u="none" strike="noStrike" dirty="0">
                        <a:solidFill>
                          <a:srgbClr val="000000"/>
                        </a:solidFill>
                        <a:effectLst/>
                        <a:latin typeface="+mn-lt"/>
                      </a:endParaRPr>
                    </a:p>
                  </a:txBody>
                  <a:tcPr marL="7620" marR="7620" marT="7620" marB="0" anchor="ctr"/>
                </a:tc>
                <a:extLst>
                  <a:ext uri="{0D108BD9-81ED-4DB2-BD59-A6C34878D82A}">
                    <a16:rowId xmlns:a16="http://schemas.microsoft.com/office/drawing/2014/main" val="1437216332"/>
                  </a:ext>
                </a:extLst>
              </a:tr>
              <a:tr h="644337">
                <a:tc>
                  <a:txBody>
                    <a:bodyPr/>
                    <a:lstStyle/>
                    <a:p>
                      <a:pPr marL="0" marR="0" lvl="0" indent="0" algn="ctr" defTabSz="457063" rtl="0" eaLnBrk="1" fontAlgn="auto" latinLnBrk="0" hangingPunct="1">
                        <a:lnSpc>
                          <a:spcPct val="100000"/>
                        </a:lnSpc>
                        <a:spcBef>
                          <a:spcPts val="0"/>
                        </a:spcBef>
                        <a:spcAft>
                          <a:spcPts val="0"/>
                        </a:spcAft>
                        <a:buClrTx/>
                        <a:buSzTx/>
                        <a:buFontTx/>
                        <a:buNone/>
                        <a:tabLst/>
                        <a:defRPr/>
                      </a:pPr>
                      <a:endParaRPr lang="en-US" sz="1100" dirty="0">
                        <a:latin typeface="+mn-lt"/>
                      </a:endParaRPr>
                    </a:p>
                  </a:txBody>
                  <a:tcPr anchor="ctr"/>
                </a:tc>
                <a:tc>
                  <a:txBody>
                    <a:bodyPr/>
                    <a:lstStyle/>
                    <a:p>
                      <a:pPr marL="0" marR="0" lvl="0" indent="0" algn="l" defTabSz="914126" rtl="0" eaLnBrk="1" fontAlgn="b" latinLnBrk="0" hangingPunct="1">
                        <a:lnSpc>
                          <a:spcPct val="100000"/>
                        </a:lnSpc>
                        <a:spcBef>
                          <a:spcPts val="0"/>
                        </a:spcBef>
                        <a:spcAft>
                          <a:spcPts val="0"/>
                        </a:spcAft>
                        <a:buClrTx/>
                        <a:buSzTx/>
                        <a:buFontTx/>
                        <a:buNone/>
                        <a:tabLst/>
                        <a:defRPr/>
                      </a:pPr>
                      <a:endParaRPr lang="en-US" sz="1100" b="0" i="0" u="none" strike="noStrike" dirty="0">
                        <a:solidFill>
                          <a:srgbClr val="000000"/>
                        </a:solidFill>
                        <a:effectLst/>
                        <a:latin typeface="+mn-lt"/>
                      </a:endParaRPr>
                    </a:p>
                  </a:txBody>
                  <a:tcPr marL="7620" marR="7620" marT="7620" marB="0" anchor="ctr"/>
                </a:tc>
                <a:tc>
                  <a:txBody>
                    <a:bodyPr/>
                    <a:lstStyle/>
                    <a:p>
                      <a:pPr algn="ctr" fontAlgn="b">
                        <a:buNone/>
                      </a:pPr>
                      <a:endParaRPr lang="en-US" sz="1500" b="1" i="0" u="none" strike="noStrike" dirty="0">
                        <a:solidFill>
                          <a:schemeClr val="tx1"/>
                        </a:solidFill>
                        <a:effectLst/>
                        <a:latin typeface="+mn-lt"/>
                      </a:endParaRPr>
                    </a:p>
                  </a:txBody>
                  <a:tcPr marL="7620" marR="7620" marT="7620" marB="0" anchor="ctr"/>
                </a:tc>
                <a:tc>
                  <a:txBody>
                    <a:bodyPr/>
                    <a:lstStyle/>
                    <a:p>
                      <a:pPr algn="ctr" fontAlgn="b">
                        <a:buNone/>
                      </a:pPr>
                      <a:r>
                        <a:rPr lang="en-US" sz="1500" b="1" u="none" strike="noStrike" dirty="0">
                          <a:solidFill>
                            <a:schemeClr val="tx1"/>
                          </a:solidFill>
                          <a:effectLst/>
                        </a:rPr>
                        <a:t>Total</a:t>
                      </a:r>
                      <a:endParaRPr lang="en-US" sz="1500" b="1" i="0" u="none" strike="noStrike" dirty="0">
                        <a:solidFill>
                          <a:schemeClr val="tx1"/>
                        </a:solidFill>
                        <a:effectLst/>
                        <a:latin typeface="+mn-lt"/>
                      </a:endParaRPr>
                    </a:p>
                  </a:txBody>
                  <a:tcPr marL="7620" marR="7620" marT="7620" marB="0" anchor="ctr"/>
                </a:tc>
                <a:tc>
                  <a:txBody>
                    <a:bodyPr/>
                    <a:lstStyle/>
                    <a:p>
                      <a:pPr algn="ctr" fontAlgn="b">
                        <a:buNone/>
                      </a:pPr>
                      <a:r>
                        <a:rPr lang="en-US" sz="1500" b="1" u="none" strike="noStrike" dirty="0">
                          <a:solidFill>
                            <a:schemeClr val="tx1"/>
                          </a:solidFill>
                          <a:effectLst/>
                        </a:rPr>
                        <a:t>100</a:t>
                      </a:r>
                      <a:endParaRPr lang="en-US" sz="1500" b="1" i="0" u="none" strike="noStrike" dirty="0">
                        <a:solidFill>
                          <a:schemeClr val="tx1"/>
                        </a:solidFill>
                        <a:effectLst/>
                        <a:latin typeface="+mn-lt"/>
                      </a:endParaRPr>
                    </a:p>
                  </a:txBody>
                  <a:tcPr marL="7620" marR="7620" marT="7620" marB="0" anchor="ctr">
                    <a:solidFill>
                      <a:schemeClr val="accent1">
                        <a:lumMod val="40000"/>
                        <a:lumOff val="60000"/>
                      </a:schemeClr>
                    </a:solidFill>
                  </a:tcPr>
                </a:tc>
                <a:tc>
                  <a:txBody>
                    <a:bodyPr/>
                    <a:lstStyle/>
                    <a:p>
                      <a:pPr algn="ctr" fontAlgn="b">
                        <a:buNone/>
                      </a:pPr>
                      <a:r>
                        <a:rPr lang="en-US" sz="1500" b="0" u="none" strike="noStrike" dirty="0">
                          <a:solidFill>
                            <a:schemeClr val="accent3"/>
                          </a:solidFill>
                          <a:effectLst/>
                        </a:rPr>
                        <a:t>75.43</a:t>
                      </a:r>
                      <a:endParaRPr lang="en-US" sz="1500" b="0" i="0" u="none" strike="noStrike" dirty="0">
                        <a:solidFill>
                          <a:schemeClr val="accent3"/>
                        </a:solidFill>
                        <a:effectLst/>
                        <a:latin typeface="+mn-lt"/>
                      </a:endParaRPr>
                    </a:p>
                  </a:txBody>
                  <a:tcPr marL="7620" marR="7620" marT="7620" marB="0" anchor="ctr"/>
                </a:tc>
                <a:tc>
                  <a:txBody>
                    <a:bodyPr/>
                    <a:lstStyle/>
                    <a:p>
                      <a:pPr algn="ctr" fontAlgn="b">
                        <a:buNone/>
                      </a:pPr>
                      <a:r>
                        <a:rPr lang="en-US" sz="1500" b="0" u="none" strike="noStrike" dirty="0">
                          <a:solidFill>
                            <a:srgbClr val="000000"/>
                          </a:solidFill>
                          <a:effectLst/>
                        </a:rPr>
                        <a:t>65.85</a:t>
                      </a:r>
                      <a:endParaRPr lang="en-US" sz="1500" b="0" i="0" u="none" strike="noStrike" dirty="0">
                        <a:solidFill>
                          <a:srgbClr val="000000"/>
                        </a:solidFill>
                        <a:effectLst/>
                        <a:latin typeface="+mn-lt"/>
                      </a:endParaRPr>
                    </a:p>
                  </a:txBody>
                  <a:tcPr marL="7620" marR="7620" marT="7620" marB="0" anchor="ctr"/>
                </a:tc>
                <a:extLst>
                  <a:ext uri="{0D108BD9-81ED-4DB2-BD59-A6C34878D82A}">
                    <a16:rowId xmlns:a16="http://schemas.microsoft.com/office/drawing/2014/main" val="2017592012"/>
                  </a:ext>
                </a:extLst>
              </a:tr>
            </a:tbl>
          </a:graphicData>
        </a:graphic>
      </p:graphicFrame>
      <p:pic>
        <p:nvPicPr>
          <p:cNvPr id="6" name="Picture 5" descr="A blue and green logo&#10;&#10;AI-generated content may be incorrect.">
            <a:extLst>
              <a:ext uri="{FF2B5EF4-FFF2-40B4-BE49-F238E27FC236}">
                <a16:creationId xmlns:a16="http://schemas.microsoft.com/office/drawing/2014/main" id="{ABBF81AD-3477-0901-B872-0F8848D0389A}"/>
              </a:ext>
            </a:extLst>
          </p:cNvPr>
          <p:cNvPicPr>
            <a:picLocks noChangeAspect="1"/>
          </p:cNvPicPr>
          <p:nvPr/>
        </p:nvPicPr>
        <p:blipFill>
          <a:blip r:embed="rId3"/>
          <a:stretch>
            <a:fillRect/>
          </a:stretch>
        </p:blipFill>
        <p:spPr>
          <a:xfrm>
            <a:off x="9459763" y="1867653"/>
            <a:ext cx="958759" cy="394750"/>
          </a:xfrm>
          <a:prstGeom prst="rect">
            <a:avLst/>
          </a:prstGeom>
        </p:spPr>
      </p:pic>
      <p:pic>
        <p:nvPicPr>
          <p:cNvPr id="9" name="Picture 8" descr="A logo for a company&#10;&#10;AI-generated content may be incorrect.">
            <a:extLst>
              <a:ext uri="{FF2B5EF4-FFF2-40B4-BE49-F238E27FC236}">
                <a16:creationId xmlns:a16="http://schemas.microsoft.com/office/drawing/2014/main" id="{8ACB74CE-5329-697A-C8DF-B3C079C008BC}"/>
              </a:ext>
            </a:extLst>
          </p:cNvPr>
          <p:cNvPicPr>
            <a:picLocks noChangeAspect="1"/>
          </p:cNvPicPr>
          <p:nvPr/>
        </p:nvPicPr>
        <p:blipFill>
          <a:blip r:embed="rId4"/>
          <a:stretch>
            <a:fillRect/>
          </a:stretch>
        </p:blipFill>
        <p:spPr>
          <a:xfrm>
            <a:off x="10811984" y="1841738"/>
            <a:ext cx="726460" cy="446580"/>
          </a:xfrm>
          <a:prstGeom prst="rect">
            <a:avLst/>
          </a:prstGeom>
        </p:spPr>
      </p:pic>
      <p:sp>
        <p:nvSpPr>
          <p:cNvPr id="10" name="TextBox 9">
            <a:extLst>
              <a:ext uri="{FF2B5EF4-FFF2-40B4-BE49-F238E27FC236}">
                <a16:creationId xmlns:a16="http://schemas.microsoft.com/office/drawing/2014/main" id="{4409B569-8D3C-6914-B1EE-6B72426572A6}"/>
              </a:ext>
            </a:extLst>
          </p:cNvPr>
          <p:cNvSpPr txBox="1"/>
          <p:nvPr/>
        </p:nvSpPr>
        <p:spPr>
          <a:xfrm>
            <a:off x="531907" y="6096775"/>
            <a:ext cx="6748787" cy="338554"/>
          </a:xfrm>
          <a:prstGeom prst="rect">
            <a:avLst/>
          </a:prstGeom>
          <a:noFill/>
        </p:spPr>
        <p:txBody>
          <a:bodyPr wrap="square">
            <a:spAutoFit/>
          </a:bodyPr>
          <a:lstStyle/>
          <a:p>
            <a:r>
              <a:rPr lang="en-US" sz="800" dirty="0" err="1"/>
              <a:t>Kingdee</a:t>
            </a:r>
            <a:r>
              <a:rPr lang="en-US" sz="800" dirty="0"/>
              <a:t> submitted proposal 2 weeks late; 10% scoring penalty applied across all categories</a:t>
            </a:r>
          </a:p>
          <a:p>
            <a:r>
              <a:rPr lang="en-US" sz="800" dirty="0"/>
              <a:t>Price Score = (Lowest TCO / Vendor's) * 100</a:t>
            </a:r>
          </a:p>
        </p:txBody>
      </p:sp>
    </p:spTree>
    <p:custDataLst>
      <p:tags r:id="rId1"/>
    </p:custDataLst>
    <p:extLst>
      <p:ext uri="{BB962C8B-B14F-4D97-AF65-F5344CB8AC3E}">
        <p14:creationId xmlns:p14="http://schemas.microsoft.com/office/powerpoint/2010/main" val="1800374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49E7D5-0133-784E-3B6B-D4802F2F4661}"/>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B47A33D9-D441-D346-2B04-F33399D481C5}"/>
              </a:ext>
            </a:extLst>
          </p:cNvPr>
          <p:cNvSpPr>
            <a:spLocks noGrp="1"/>
          </p:cNvSpPr>
          <p:nvPr>
            <p:ph type="body" sz="quarter" idx="13"/>
          </p:nvPr>
        </p:nvSpPr>
        <p:spPr/>
        <p:txBody>
          <a:bodyPr/>
          <a:lstStyle/>
          <a:p>
            <a:r>
              <a:rPr lang="en-GB" dirty="0"/>
              <a:t>roadmap</a:t>
            </a:r>
          </a:p>
        </p:txBody>
      </p:sp>
      <p:sp>
        <p:nvSpPr>
          <p:cNvPr id="4" name="Slide Number Placeholder 3">
            <a:extLst>
              <a:ext uri="{FF2B5EF4-FFF2-40B4-BE49-F238E27FC236}">
                <a16:creationId xmlns:a16="http://schemas.microsoft.com/office/drawing/2014/main" id="{5F4FBFAC-4B61-4E37-E6EA-432BA8584EB3}"/>
              </a:ext>
            </a:extLst>
          </p:cNvPr>
          <p:cNvSpPr>
            <a:spLocks noGrp="1"/>
          </p:cNvSpPr>
          <p:nvPr>
            <p:ph type="sldNum" sz="quarter" idx="32"/>
          </p:nvPr>
        </p:nvSpPr>
        <p:spPr/>
        <p:txBody>
          <a:bodyPr/>
          <a:lstStyle/>
          <a:p>
            <a:fld id="{BB07EAE1-021A-493C-B07F-6FE9E5D11BEB}" type="slidenum">
              <a:rPr lang="en-GB" smtClean="0"/>
              <a:pPr/>
              <a:t>8</a:t>
            </a:fld>
            <a:endParaRPr lang="en-GB" dirty="0"/>
          </a:p>
        </p:txBody>
      </p:sp>
      <p:sp>
        <p:nvSpPr>
          <p:cNvPr id="5" name="Title 4">
            <a:extLst>
              <a:ext uri="{FF2B5EF4-FFF2-40B4-BE49-F238E27FC236}">
                <a16:creationId xmlns:a16="http://schemas.microsoft.com/office/drawing/2014/main" id="{26BA2D77-D436-5759-5A6E-F6C7E9CE6F76}"/>
              </a:ext>
            </a:extLst>
          </p:cNvPr>
          <p:cNvSpPr>
            <a:spLocks noGrp="1"/>
          </p:cNvSpPr>
          <p:nvPr>
            <p:ph type="title"/>
          </p:nvPr>
        </p:nvSpPr>
        <p:spPr/>
        <p:txBody>
          <a:bodyPr/>
          <a:lstStyle/>
          <a:p>
            <a:r>
              <a:rPr lang="en-US" dirty="0"/>
              <a:t>Phased Implementation Roadmap</a:t>
            </a:r>
            <a:br>
              <a:rPr lang="en-US" dirty="0"/>
            </a:br>
            <a:r>
              <a:rPr lang="en-US" dirty="0">
                <a:highlight>
                  <a:srgbClr val="FFDF00"/>
                </a:highlight>
                <a:latin typeface="Gotham Medium" pitchFamily="50" charset="0"/>
              </a:rPr>
              <a:t>Pilot validation followed by the mass deployment</a:t>
            </a:r>
            <a:endParaRPr lang="en-GB" dirty="0"/>
          </a:p>
        </p:txBody>
      </p:sp>
      <p:graphicFrame>
        <p:nvGraphicFramePr>
          <p:cNvPr id="20" name="Diagram 19">
            <a:extLst>
              <a:ext uri="{FF2B5EF4-FFF2-40B4-BE49-F238E27FC236}">
                <a16:creationId xmlns:a16="http://schemas.microsoft.com/office/drawing/2014/main" id="{C1BBF070-3530-479E-B0F3-AE00A9255E08}"/>
              </a:ext>
            </a:extLst>
          </p:cNvPr>
          <p:cNvGraphicFramePr/>
          <p:nvPr>
            <p:extLst>
              <p:ext uri="{D42A27DB-BD31-4B8C-83A1-F6EECF244321}">
                <p14:modId xmlns:p14="http://schemas.microsoft.com/office/powerpoint/2010/main" val="650195082"/>
              </p:ext>
            </p:extLst>
          </p:nvPr>
        </p:nvGraphicFramePr>
        <p:xfrm>
          <a:off x="529194" y="2765722"/>
          <a:ext cx="11314873" cy="49924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1" name="Rectangle: Rounded Corners 20">
            <a:extLst>
              <a:ext uri="{FF2B5EF4-FFF2-40B4-BE49-F238E27FC236}">
                <a16:creationId xmlns:a16="http://schemas.microsoft.com/office/drawing/2014/main" id="{0FB0A804-9E91-8E78-8EAA-9B9B55F22E3A}"/>
              </a:ext>
            </a:extLst>
          </p:cNvPr>
          <p:cNvSpPr/>
          <p:nvPr/>
        </p:nvSpPr>
        <p:spPr>
          <a:xfrm>
            <a:off x="8502540" y="2128502"/>
            <a:ext cx="1429022" cy="3853112"/>
          </a:xfrm>
          <a:prstGeom prst="roundRect">
            <a:avLst/>
          </a:prstGeom>
          <a:noFill/>
          <a:ln w="9525" cap="flat" cmpd="sng" algn="ctr">
            <a:solidFill>
              <a:schemeClr val="accent5">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r>
              <a:rPr lang="en-US" sz="1500" b="1" u="sng" dirty="0">
                <a:solidFill>
                  <a:schemeClr val="tx1"/>
                </a:solidFill>
                <a:latin typeface="Gotham "/>
              </a:rPr>
              <a:t>Pilot-Run</a:t>
            </a:r>
          </a:p>
          <a:p>
            <a:pPr algn="ctr"/>
            <a:endParaRPr lang="en-US" sz="1500" b="1" u="sng" dirty="0">
              <a:solidFill>
                <a:schemeClr val="tx1"/>
              </a:solidFill>
              <a:latin typeface="Gotham "/>
            </a:endParaRPr>
          </a:p>
          <a:p>
            <a:pPr algn="ctr"/>
            <a:r>
              <a:rPr lang="en-US" sz="1300" b="1" dirty="0">
                <a:solidFill>
                  <a:schemeClr val="tx1"/>
                </a:solidFill>
                <a:latin typeface="Gotham "/>
              </a:rPr>
              <a:t>SPML</a:t>
            </a:r>
            <a:endParaRPr lang="en-US" sz="1300" dirty="0">
              <a:solidFill>
                <a:schemeClr val="tx1"/>
              </a:solidFill>
              <a:latin typeface="Gotham "/>
            </a:endParaRPr>
          </a:p>
          <a:p>
            <a:pPr algn="ctr"/>
            <a:r>
              <a:rPr lang="en-US" sz="1300" dirty="0">
                <a:solidFill>
                  <a:schemeClr val="tx1"/>
                </a:solidFill>
                <a:latin typeface="Gotham "/>
              </a:rPr>
              <a:t>3 Leaders</a:t>
            </a:r>
          </a:p>
          <a:p>
            <a:pPr algn="ctr"/>
            <a:r>
              <a:rPr lang="en-US" sz="1300" b="1" dirty="0">
                <a:solidFill>
                  <a:schemeClr val="tx1"/>
                </a:solidFill>
                <a:latin typeface="Gotham "/>
              </a:rPr>
              <a:t>GPML</a:t>
            </a:r>
            <a:endParaRPr lang="en-US" sz="1300" dirty="0">
              <a:solidFill>
                <a:schemeClr val="tx1"/>
              </a:solidFill>
              <a:latin typeface="Gotham "/>
            </a:endParaRPr>
          </a:p>
          <a:p>
            <a:pPr algn="ctr"/>
            <a:r>
              <a:rPr lang="en-US" sz="1300" dirty="0">
                <a:solidFill>
                  <a:schemeClr val="tx1"/>
                </a:solidFill>
                <a:latin typeface="Gotham "/>
              </a:rPr>
              <a:t>2 Leaders</a:t>
            </a:r>
          </a:p>
          <a:p>
            <a:pPr algn="ctr"/>
            <a:endParaRPr lang="en-US" sz="1300" dirty="0">
              <a:solidFill>
                <a:schemeClr val="tx1"/>
              </a:solidFill>
              <a:latin typeface="Gotham "/>
            </a:endParaRPr>
          </a:p>
          <a:p>
            <a:pPr algn="ctr"/>
            <a:r>
              <a:rPr lang="en-US" sz="1300" dirty="0">
                <a:solidFill>
                  <a:schemeClr val="tx1"/>
                </a:solidFill>
                <a:latin typeface="Gotham "/>
              </a:rPr>
              <a:t>1-2 show case sites per Leader</a:t>
            </a:r>
          </a:p>
          <a:p>
            <a:pPr algn="ctr"/>
            <a:endParaRPr lang="en-US" sz="1300" dirty="0">
              <a:solidFill>
                <a:schemeClr val="tx1"/>
              </a:solidFill>
              <a:latin typeface="Gotham "/>
            </a:endParaRPr>
          </a:p>
          <a:p>
            <a:pPr algn="ctr"/>
            <a:r>
              <a:rPr lang="en-US" sz="1300" dirty="0">
                <a:solidFill>
                  <a:schemeClr val="tx1"/>
                </a:solidFill>
                <a:latin typeface="Gotham "/>
              </a:rPr>
              <a:t>Total: </a:t>
            </a:r>
          </a:p>
          <a:p>
            <a:pPr algn="ctr"/>
            <a:r>
              <a:rPr lang="en-US" sz="1300" b="1" dirty="0">
                <a:solidFill>
                  <a:schemeClr val="tx1"/>
                </a:solidFill>
                <a:latin typeface="Gotham "/>
              </a:rPr>
              <a:t>5-10 sites</a:t>
            </a:r>
          </a:p>
        </p:txBody>
      </p:sp>
      <p:sp>
        <p:nvSpPr>
          <p:cNvPr id="22" name="Rectangle: Rounded Corners 21">
            <a:extLst>
              <a:ext uri="{FF2B5EF4-FFF2-40B4-BE49-F238E27FC236}">
                <a16:creationId xmlns:a16="http://schemas.microsoft.com/office/drawing/2014/main" id="{73D7BB20-DF9B-7A07-A252-8C7A8D9AA513}"/>
              </a:ext>
            </a:extLst>
          </p:cNvPr>
          <p:cNvSpPr/>
          <p:nvPr/>
        </p:nvSpPr>
        <p:spPr>
          <a:xfrm>
            <a:off x="10081912" y="2128501"/>
            <a:ext cx="1684517" cy="3853112"/>
          </a:xfrm>
          <a:prstGeom prst="roundRect">
            <a:avLst/>
          </a:prstGeom>
          <a:noFill/>
          <a:ln w="9525" cap="flat" cmpd="sng" algn="ctr">
            <a:solidFill>
              <a:schemeClr val="accent5">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r>
              <a:rPr lang="en-US" sz="1500" b="1" u="sng" dirty="0">
                <a:solidFill>
                  <a:schemeClr val="tx1"/>
                </a:solidFill>
                <a:latin typeface="Gotham "/>
              </a:rPr>
              <a:t> Mass Deployment </a:t>
            </a:r>
          </a:p>
          <a:p>
            <a:pPr algn="ctr"/>
            <a:endParaRPr lang="en-US" sz="1300" dirty="0">
              <a:solidFill>
                <a:schemeClr val="tx1"/>
              </a:solidFill>
              <a:latin typeface="Gotham "/>
            </a:endParaRPr>
          </a:p>
          <a:p>
            <a:pPr algn="ctr"/>
            <a:r>
              <a:rPr lang="en-US" sz="1300" b="1" dirty="0">
                <a:solidFill>
                  <a:schemeClr val="tx1"/>
                </a:solidFill>
                <a:latin typeface="Gotham "/>
              </a:rPr>
              <a:t>SPML</a:t>
            </a:r>
            <a:r>
              <a:rPr lang="en-US" sz="1300" dirty="0">
                <a:solidFill>
                  <a:schemeClr val="tx1"/>
                </a:solidFill>
                <a:latin typeface="Gotham "/>
              </a:rPr>
              <a:t>:</a:t>
            </a:r>
          </a:p>
          <a:p>
            <a:pPr algn="ctr"/>
            <a:r>
              <a:rPr lang="en-US" sz="1300" dirty="0">
                <a:solidFill>
                  <a:schemeClr val="tx1"/>
                </a:solidFill>
                <a:latin typeface="Gotham "/>
              </a:rPr>
              <a:t>14 Team Heads</a:t>
            </a:r>
          </a:p>
          <a:p>
            <a:pPr algn="ctr"/>
            <a:r>
              <a:rPr lang="en-US" sz="1300" dirty="0">
                <a:solidFill>
                  <a:schemeClr val="tx1"/>
                </a:solidFill>
                <a:latin typeface="Gotham "/>
              </a:rPr>
              <a:t>Total 450+sites</a:t>
            </a:r>
          </a:p>
          <a:p>
            <a:pPr algn="ctr"/>
            <a:r>
              <a:rPr lang="en-US" sz="1300" b="1" dirty="0">
                <a:solidFill>
                  <a:schemeClr val="tx1"/>
                </a:solidFill>
                <a:latin typeface="Gotham "/>
              </a:rPr>
              <a:t>4 Wave by Team Heads</a:t>
            </a:r>
          </a:p>
          <a:p>
            <a:pPr algn="ctr"/>
            <a:endParaRPr lang="en-US" sz="1300" dirty="0">
              <a:solidFill>
                <a:schemeClr val="tx1"/>
              </a:solidFill>
              <a:latin typeface="Gotham "/>
            </a:endParaRPr>
          </a:p>
          <a:p>
            <a:pPr algn="ctr"/>
            <a:r>
              <a:rPr lang="en-US" sz="1300" b="1" dirty="0">
                <a:solidFill>
                  <a:schemeClr val="tx1"/>
                </a:solidFill>
                <a:latin typeface="Gotham "/>
              </a:rPr>
              <a:t>GPML</a:t>
            </a:r>
            <a:r>
              <a:rPr lang="en-US" sz="1300" dirty="0">
                <a:solidFill>
                  <a:schemeClr val="tx1"/>
                </a:solidFill>
                <a:latin typeface="Gotham "/>
              </a:rPr>
              <a:t>:</a:t>
            </a:r>
          </a:p>
          <a:p>
            <a:pPr algn="ctr"/>
            <a:r>
              <a:rPr lang="en-US" sz="1300" dirty="0">
                <a:solidFill>
                  <a:schemeClr val="tx1"/>
                </a:solidFill>
                <a:latin typeface="Gotham "/>
              </a:rPr>
              <a:t>16 Regions </a:t>
            </a:r>
          </a:p>
          <a:p>
            <a:pPr algn="ctr"/>
            <a:r>
              <a:rPr lang="en-US" sz="1300" dirty="0">
                <a:solidFill>
                  <a:schemeClr val="tx1"/>
                </a:solidFill>
                <a:latin typeface="Gotham "/>
              </a:rPr>
              <a:t>Total 220+ sites</a:t>
            </a:r>
          </a:p>
          <a:p>
            <a:pPr algn="ctr"/>
            <a:r>
              <a:rPr lang="en-US" sz="1300" b="1" dirty="0">
                <a:solidFill>
                  <a:schemeClr val="tx1"/>
                </a:solidFill>
                <a:latin typeface="Gotham "/>
              </a:rPr>
              <a:t>4 Wave by Regions </a:t>
            </a:r>
          </a:p>
          <a:p>
            <a:pPr algn="ctr"/>
            <a:endParaRPr lang="en-US" sz="1300" dirty="0">
              <a:solidFill>
                <a:schemeClr val="tx1"/>
              </a:solidFill>
              <a:latin typeface="Gotham "/>
            </a:endParaRPr>
          </a:p>
          <a:p>
            <a:pPr algn="ctr"/>
            <a:r>
              <a:rPr lang="en-US" sz="1200" dirty="0">
                <a:solidFill>
                  <a:schemeClr val="tx1"/>
                </a:solidFill>
                <a:latin typeface="Gotham "/>
              </a:rPr>
              <a:t>Propose two month per wave </a:t>
            </a:r>
          </a:p>
          <a:p>
            <a:pPr algn="ctr"/>
            <a:r>
              <a:rPr lang="en-US" sz="1200" dirty="0">
                <a:solidFill>
                  <a:schemeClr val="tx1"/>
                </a:solidFill>
                <a:latin typeface="Gotham "/>
              </a:rPr>
              <a:t>Will adjust the duration of each wave</a:t>
            </a:r>
          </a:p>
        </p:txBody>
      </p:sp>
      <p:sp>
        <p:nvSpPr>
          <p:cNvPr id="23" name="Rectangle: Rounded Corners 22">
            <a:extLst>
              <a:ext uri="{FF2B5EF4-FFF2-40B4-BE49-F238E27FC236}">
                <a16:creationId xmlns:a16="http://schemas.microsoft.com/office/drawing/2014/main" id="{F95A924E-6A9B-0C64-2D00-5BF4A77D66B4}"/>
              </a:ext>
            </a:extLst>
          </p:cNvPr>
          <p:cNvSpPr/>
          <p:nvPr/>
        </p:nvSpPr>
        <p:spPr>
          <a:xfrm>
            <a:off x="1072781" y="2292471"/>
            <a:ext cx="2532995" cy="362283"/>
          </a:xfrm>
          <a:prstGeom prst="round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00" dirty="0">
                <a:latin typeface="Gotham Medium" pitchFamily="50" charset="0"/>
              </a:rPr>
              <a:t>Workflow Design</a:t>
            </a:r>
          </a:p>
        </p:txBody>
      </p:sp>
      <p:sp>
        <p:nvSpPr>
          <p:cNvPr id="24" name="Rectangle: Rounded Corners 23">
            <a:extLst>
              <a:ext uri="{FF2B5EF4-FFF2-40B4-BE49-F238E27FC236}">
                <a16:creationId xmlns:a16="http://schemas.microsoft.com/office/drawing/2014/main" id="{B5A1BADC-B676-FC2B-3244-30B3B7796C2E}"/>
              </a:ext>
            </a:extLst>
          </p:cNvPr>
          <p:cNvSpPr/>
          <p:nvPr/>
        </p:nvSpPr>
        <p:spPr>
          <a:xfrm>
            <a:off x="3395619" y="4397221"/>
            <a:ext cx="2162035" cy="375839"/>
          </a:xfrm>
          <a:prstGeom prst="round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00">
                <a:latin typeface="Gotham Medium" pitchFamily="50" charset="0"/>
              </a:rPr>
              <a:t>Data Preparation</a:t>
            </a:r>
          </a:p>
        </p:txBody>
      </p:sp>
      <p:sp>
        <p:nvSpPr>
          <p:cNvPr id="25" name="Rectangle: Rounded Corners 24">
            <a:extLst>
              <a:ext uri="{FF2B5EF4-FFF2-40B4-BE49-F238E27FC236}">
                <a16:creationId xmlns:a16="http://schemas.microsoft.com/office/drawing/2014/main" id="{7ECD70B4-C013-2440-7E81-3C2FDAC510C3}"/>
              </a:ext>
            </a:extLst>
          </p:cNvPr>
          <p:cNvSpPr/>
          <p:nvPr/>
        </p:nvSpPr>
        <p:spPr>
          <a:xfrm>
            <a:off x="7236269" y="5621731"/>
            <a:ext cx="1110564" cy="333520"/>
          </a:xfrm>
          <a:prstGeom prst="round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a:latin typeface="Gotham Medium" pitchFamily="50" charset="0"/>
              </a:rPr>
              <a:t>User UAT</a:t>
            </a:r>
            <a:endParaRPr lang="en-US" sz="1500">
              <a:latin typeface="Gotham Medium" pitchFamily="50" charset="0"/>
            </a:endParaRPr>
          </a:p>
        </p:txBody>
      </p:sp>
      <p:sp>
        <p:nvSpPr>
          <p:cNvPr id="26" name="Rectangle: Rounded Corners 25">
            <a:extLst>
              <a:ext uri="{FF2B5EF4-FFF2-40B4-BE49-F238E27FC236}">
                <a16:creationId xmlns:a16="http://schemas.microsoft.com/office/drawing/2014/main" id="{E6AD418F-786A-90A1-C4A3-21E2D06CC677}"/>
              </a:ext>
            </a:extLst>
          </p:cNvPr>
          <p:cNvSpPr/>
          <p:nvPr/>
        </p:nvSpPr>
        <p:spPr>
          <a:xfrm>
            <a:off x="3477927" y="3578889"/>
            <a:ext cx="1688333" cy="362283"/>
          </a:xfrm>
          <a:prstGeom prst="round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00">
                <a:latin typeface="Gotham Medium" pitchFamily="50" charset="0"/>
              </a:rPr>
              <a:t>Customization Development</a:t>
            </a:r>
          </a:p>
        </p:txBody>
      </p:sp>
      <p:sp>
        <p:nvSpPr>
          <p:cNvPr id="27" name="Rectangle: Rounded Corners 26">
            <a:extLst>
              <a:ext uri="{FF2B5EF4-FFF2-40B4-BE49-F238E27FC236}">
                <a16:creationId xmlns:a16="http://schemas.microsoft.com/office/drawing/2014/main" id="{A2880B66-1737-12C6-6422-AE52AE521F24}"/>
              </a:ext>
            </a:extLst>
          </p:cNvPr>
          <p:cNvSpPr/>
          <p:nvPr/>
        </p:nvSpPr>
        <p:spPr>
          <a:xfrm>
            <a:off x="4594910" y="3976001"/>
            <a:ext cx="1925488" cy="362283"/>
          </a:xfrm>
          <a:prstGeom prst="round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00" dirty="0">
                <a:latin typeface="Gotham Medium" pitchFamily="50" charset="0"/>
              </a:rPr>
              <a:t>Integration</a:t>
            </a:r>
          </a:p>
        </p:txBody>
      </p:sp>
      <p:sp>
        <p:nvSpPr>
          <p:cNvPr id="28" name="Rectangle: Rounded Corners 27">
            <a:extLst>
              <a:ext uri="{FF2B5EF4-FFF2-40B4-BE49-F238E27FC236}">
                <a16:creationId xmlns:a16="http://schemas.microsoft.com/office/drawing/2014/main" id="{10E2EC20-8D7F-C1E4-6942-F07C4E055741}"/>
              </a:ext>
            </a:extLst>
          </p:cNvPr>
          <p:cNvSpPr/>
          <p:nvPr/>
        </p:nvSpPr>
        <p:spPr>
          <a:xfrm>
            <a:off x="3497515" y="3166754"/>
            <a:ext cx="1167312" cy="360128"/>
          </a:xfrm>
          <a:prstGeom prst="round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00" dirty="0">
                <a:latin typeface="Gotham Medium" pitchFamily="50" charset="0"/>
              </a:rPr>
              <a:t>System Configuration</a:t>
            </a:r>
          </a:p>
        </p:txBody>
      </p:sp>
      <p:sp>
        <p:nvSpPr>
          <p:cNvPr id="29" name="Rectangle: Rounded Corners 28">
            <a:extLst>
              <a:ext uri="{FF2B5EF4-FFF2-40B4-BE49-F238E27FC236}">
                <a16:creationId xmlns:a16="http://schemas.microsoft.com/office/drawing/2014/main" id="{8B62CD08-E092-BD14-981B-386196B99491}"/>
              </a:ext>
            </a:extLst>
          </p:cNvPr>
          <p:cNvSpPr/>
          <p:nvPr/>
        </p:nvSpPr>
        <p:spPr>
          <a:xfrm>
            <a:off x="6307370" y="5250263"/>
            <a:ext cx="1359642" cy="333520"/>
          </a:xfrm>
          <a:prstGeom prst="round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dirty="0">
                <a:latin typeface="Gotham Medium" pitchFamily="50" charset="0"/>
              </a:rPr>
              <a:t>SIT</a:t>
            </a:r>
            <a:endParaRPr lang="en-US" sz="1500" dirty="0">
              <a:latin typeface="Gotham Medium" pitchFamily="50" charset="0"/>
            </a:endParaRPr>
          </a:p>
        </p:txBody>
      </p:sp>
      <p:sp>
        <p:nvSpPr>
          <p:cNvPr id="30" name="Rectangle: Rounded Corners 29">
            <a:extLst>
              <a:ext uri="{FF2B5EF4-FFF2-40B4-BE49-F238E27FC236}">
                <a16:creationId xmlns:a16="http://schemas.microsoft.com/office/drawing/2014/main" id="{3D6BBBAA-F811-B831-432C-4328F39FE39E}"/>
              </a:ext>
            </a:extLst>
          </p:cNvPr>
          <p:cNvSpPr/>
          <p:nvPr/>
        </p:nvSpPr>
        <p:spPr>
          <a:xfrm>
            <a:off x="4664827" y="4815487"/>
            <a:ext cx="2279966" cy="375839"/>
          </a:xfrm>
          <a:prstGeom prst="round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00">
                <a:latin typeface="Gotham Medium" pitchFamily="50" charset="0"/>
              </a:rPr>
              <a:t>Data Migration</a:t>
            </a:r>
          </a:p>
        </p:txBody>
      </p:sp>
      <p:sp>
        <p:nvSpPr>
          <p:cNvPr id="31" name="Rectangle: Rounded Corners 30">
            <a:extLst>
              <a:ext uri="{FF2B5EF4-FFF2-40B4-BE49-F238E27FC236}">
                <a16:creationId xmlns:a16="http://schemas.microsoft.com/office/drawing/2014/main" id="{CC4A4793-B8D6-5D00-243A-3E204942C18E}"/>
              </a:ext>
            </a:extLst>
          </p:cNvPr>
          <p:cNvSpPr/>
          <p:nvPr/>
        </p:nvSpPr>
        <p:spPr>
          <a:xfrm>
            <a:off x="2097683" y="2731145"/>
            <a:ext cx="1508093" cy="362283"/>
          </a:xfrm>
          <a:prstGeom prst="round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00" dirty="0">
                <a:latin typeface="Gotham Medium" pitchFamily="50" charset="0"/>
              </a:rPr>
              <a:t>System Design</a:t>
            </a:r>
          </a:p>
        </p:txBody>
      </p:sp>
      <p:sp>
        <p:nvSpPr>
          <p:cNvPr id="32" name="Rectangle: Single Corner Rounded 31">
            <a:extLst>
              <a:ext uri="{FF2B5EF4-FFF2-40B4-BE49-F238E27FC236}">
                <a16:creationId xmlns:a16="http://schemas.microsoft.com/office/drawing/2014/main" id="{A4CB5071-9D18-4475-8950-91583A96524E}"/>
              </a:ext>
            </a:extLst>
          </p:cNvPr>
          <p:cNvSpPr/>
          <p:nvPr/>
        </p:nvSpPr>
        <p:spPr>
          <a:xfrm>
            <a:off x="436975" y="1820205"/>
            <a:ext cx="11407092" cy="4992412"/>
          </a:xfrm>
          <a:prstGeom prst="round1Rect">
            <a:avLst>
              <a:gd name="adj" fmla="val 9062"/>
            </a:avLst>
          </a:prstGeom>
          <a:solidFill>
            <a:srgbClr val="25273A">
              <a:alpha val="20000"/>
            </a:srgbClr>
          </a:solidFill>
          <a:ln>
            <a:noFill/>
          </a:ln>
        </p:spPr>
        <p:style>
          <a:lnRef idx="0">
            <a:scrgbClr r="0" g="0" b="0"/>
          </a:lnRef>
          <a:fillRef idx="0">
            <a:scrgbClr r="0" g="0" b="0"/>
          </a:fillRef>
          <a:effectRef idx="0">
            <a:scrgbClr r="0" g="0" b="0"/>
          </a:effectRef>
          <a:fontRef idx="minor">
            <a:schemeClr val="lt1"/>
          </a:fontRef>
        </p:style>
        <p:txBody>
          <a:bodyPr wrap="square" rtlCol="0" anchor="ctr"/>
          <a:lstStyle/>
          <a:p>
            <a:pPr algn="ctr"/>
            <a:r>
              <a:rPr lang="en-US" sz="6000" dirty="0"/>
              <a:t>DRAFT</a:t>
            </a:r>
          </a:p>
        </p:txBody>
      </p:sp>
    </p:spTree>
    <p:custDataLst>
      <p:tags r:id="rId1"/>
    </p:custDataLst>
    <p:extLst>
      <p:ext uri="{BB962C8B-B14F-4D97-AF65-F5344CB8AC3E}">
        <p14:creationId xmlns:p14="http://schemas.microsoft.com/office/powerpoint/2010/main" val="3620833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850A06C-7972-0774-497F-BE9B38A49E61}"/>
              </a:ext>
            </a:extLst>
          </p:cNvPr>
          <p:cNvSpPr>
            <a:spLocks noGrp="1"/>
          </p:cNvSpPr>
          <p:nvPr>
            <p:ph type="title"/>
          </p:nvPr>
        </p:nvSpPr>
        <p:spPr/>
        <p:txBody>
          <a:bodyPr/>
          <a:lstStyle/>
          <a:p>
            <a:r>
              <a:rPr lang="en-GB" dirty="0"/>
              <a:t>Thank you</a:t>
            </a:r>
          </a:p>
        </p:txBody>
      </p:sp>
    </p:spTree>
    <p:extLst>
      <p:ext uri="{BB962C8B-B14F-4D97-AF65-F5344CB8AC3E}">
        <p14:creationId xmlns:p14="http://schemas.microsoft.com/office/powerpoint/2010/main" val="326276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VanillaVTI">
  <a:themeElements>
    <a:clrScheme name="VanillaVTI">
      <a:dk1>
        <a:sysClr val="windowText" lastClr="000000"/>
      </a:dk1>
      <a:lt1>
        <a:sysClr val="window" lastClr="FFFFFF"/>
      </a:lt1>
      <a:dk2>
        <a:srgbClr val="2C3932"/>
      </a:dk2>
      <a:lt2>
        <a:srgbClr val="FDF6EA"/>
      </a:lt2>
      <a:accent1>
        <a:srgbClr val="169C9A"/>
      </a:accent1>
      <a:accent2>
        <a:srgbClr val="FA9A42"/>
      </a:accent2>
      <a:accent3>
        <a:srgbClr val="E15C3D"/>
      </a:accent3>
      <a:accent4>
        <a:srgbClr val="E78A67"/>
      </a:accent4>
      <a:accent5>
        <a:srgbClr val="A74B40"/>
      </a:accent5>
      <a:accent6>
        <a:srgbClr val="3D9072"/>
      </a:accent6>
      <a:hlink>
        <a:srgbClr val="169C9A"/>
      </a:hlink>
      <a:folHlink>
        <a:srgbClr val="E15C3D"/>
      </a:folHlink>
    </a:clrScheme>
    <a:fontScheme name="VanillaVTI">
      <a:majorFont>
        <a:latin typeface="Neue Haas Grotesk Text Pro"/>
        <a:ea typeface=""/>
        <a:cs typeface=""/>
      </a:majorFont>
      <a:minorFont>
        <a:latin typeface="Neue Haas Grotesk Text Pro"/>
        <a:ea typeface=""/>
        <a:cs typeface=""/>
      </a:minorFont>
    </a:fontScheme>
    <a:fmtScheme name="VanillaVTI">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nillaVTI" id="{AACC6CF0-9F86-48CC-9C4E-CA578EE0A0A0}" vid="{3BDE51FE-56D6-4100-AFB5-5B4AEDCE2EF6}"/>
    </a:ext>
  </a:extLst>
</a:theme>
</file>

<file path=ppt/theme/theme2.xml><?xml version="1.0" encoding="utf-8"?>
<a:theme xmlns:a="http://schemas.openxmlformats.org/drawingml/2006/main" name="Savills Template">
  <a:themeElements>
    <a:clrScheme name="Savills">
      <a:dk1>
        <a:sysClr val="windowText" lastClr="000000"/>
      </a:dk1>
      <a:lt1>
        <a:sysClr val="window" lastClr="FFFFFF"/>
      </a:lt1>
      <a:dk2>
        <a:srgbClr val="000000"/>
      </a:dk2>
      <a:lt2>
        <a:srgbClr val="FFFFFF"/>
      </a:lt2>
      <a:accent1>
        <a:srgbClr val="FFDF00"/>
      </a:accent1>
      <a:accent2>
        <a:srgbClr val="25273A"/>
      </a:accent2>
      <a:accent3>
        <a:srgbClr val="CE181E"/>
      </a:accent3>
      <a:accent4>
        <a:srgbClr val="EEE8E3"/>
      </a:accent4>
      <a:accent5>
        <a:srgbClr val="79828C"/>
      </a:accent5>
      <a:accent6>
        <a:srgbClr val="008493"/>
      </a:accent6>
      <a:hlink>
        <a:srgbClr val="25273A"/>
      </a:hlink>
      <a:folHlink>
        <a:srgbClr val="25273A"/>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15000"/>
          </a:schemeClr>
        </a:lnRef>
        <a:fillRef idx="1">
          <a:schemeClr val="accent1"/>
        </a:fillRef>
        <a:effectRef idx="0">
          <a:schemeClr val="accent1"/>
        </a:effectRef>
        <a:fontRef idx="minor">
          <a:schemeClr val="lt1"/>
        </a:fontRef>
      </a:style>
    </a:spDef>
    <a:txDef>
      <a:spPr>
        <a:noFill/>
      </a:spPr>
      <a:bodyPr wrap="square" rtlCol="0">
        <a:spAutoFit/>
      </a:bodyPr>
      <a:lstStyle>
        <a:defPPr algn="l">
          <a:lnSpc>
            <a:spcPct val="120000"/>
          </a:lnSpc>
          <a:spcAft>
            <a:spcPts val="1000"/>
          </a:spcAft>
          <a:defRPr sz="1050" dirty="0" smtClean="0"/>
        </a:defPPr>
      </a:lstStyle>
    </a:txDef>
  </a:objectDefaults>
  <a:extraClrSchemeLst/>
  <a:custClrLst>
    <a:custClr name="Custom Color 1">
      <a:srgbClr val="FF6000"/>
    </a:custClr>
    <a:custClr name="Custom Color 2">
      <a:srgbClr val="00AC52"/>
    </a:custClr>
    <a:custClr name="Custom Color 3">
      <a:srgbClr val="D43880"/>
    </a:custClr>
    <a:custClr name="Custom Color 4">
      <a:srgbClr val="007EEF"/>
    </a:custClr>
    <a:custClr name="Custom Color 5">
      <a:srgbClr val="900082"/>
    </a:custClr>
  </a:custClrLst>
  <a:extLst>
    <a:ext uri="{05A4C25C-085E-4340-85A3-A5531E510DB2}">
      <thm15:themeFamily xmlns:thm15="http://schemas.microsoft.com/office/thememl/2012/main" name="Savills BID Template_Landscape_V2.pptx" id="{FE380899-6EDA-4D79-B713-AFE0D6F5AA12}" vid="{78230C93-2CC7-45EF-B0CB-300CE8093A49}"/>
    </a:ext>
  </a:extLst>
</a:theme>
</file>

<file path=ppt/theme/theme3.xml><?xml version="1.0" encoding="utf-8"?>
<a:theme xmlns:a="http://schemas.openxmlformats.org/drawingml/2006/main" name="1_Savills Template">
  <a:themeElements>
    <a:clrScheme name="Savills">
      <a:dk1>
        <a:sysClr val="windowText" lastClr="000000"/>
      </a:dk1>
      <a:lt1>
        <a:sysClr val="window" lastClr="FFFFFF"/>
      </a:lt1>
      <a:dk2>
        <a:srgbClr val="000000"/>
      </a:dk2>
      <a:lt2>
        <a:srgbClr val="FFFFFF"/>
      </a:lt2>
      <a:accent1>
        <a:srgbClr val="FFDF00"/>
      </a:accent1>
      <a:accent2>
        <a:srgbClr val="25273A"/>
      </a:accent2>
      <a:accent3>
        <a:srgbClr val="CE181E"/>
      </a:accent3>
      <a:accent4>
        <a:srgbClr val="EEE8E3"/>
      </a:accent4>
      <a:accent5>
        <a:srgbClr val="79828C"/>
      </a:accent5>
      <a:accent6>
        <a:srgbClr val="008493"/>
      </a:accent6>
      <a:hlink>
        <a:srgbClr val="25273A"/>
      </a:hlink>
      <a:folHlink>
        <a:srgbClr val="25273A"/>
      </a:folHlink>
    </a:clrScheme>
    <a:fontScheme name="Savills">
      <a:majorFont>
        <a:latin typeface="Gotham Light"/>
        <a:ea typeface=""/>
        <a:cs typeface=""/>
      </a:majorFont>
      <a:minorFont>
        <a:latin typeface="Gotham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15000"/>
          </a:schemeClr>
        </a:lnRef>
        <a:fillRef idx="1">
          <a:schemeClr val="accent1"/>
        </a:fillRef>
        <a:effectRef idx="0">
          <a:schemeClr val="accent1"/>
        </a:effectRef>
        <a:fontRef idx="minor">
          <a:schemeClr val="lt1"/>
        </a:fontRef>
      </a:style>
    </a:spDef>
    <a:txDef>
      <a:spPr>
        <a:noFill/>
      </a:spPr>
      <a:bodyPr wrap="square" rtlCol="0">
        <a:spAutoFit/>
      </a:bodyPr>
      <a:lstStyle>
        <a:defPPr algn="l">
          <a:lnSpc>
            <a:spcPct val="120000"/>
          </a:lnSpc>
          <a:spcAft>
            <a:spcPts val="1000"/>
          </a:spcAft>
          <a:defRPr sz="1050" dirty="0" smtClean="0"/>
        </a:defPPr>
      </a:lstStyle>
    </a:txDef>
  </a:objectDefaults>
  <a:extraClrSchemeLst/>
  <a:custClrLst>
    <a:custClr name="Custom Color 1">
      <a:srgbClr val="FF6000"/>
    </a:custClr>
    <a:custClr name="Custom Color 2">
      <a:srgbClr val="00AC52"/>
    </a:custClr>
    <a:custClr name="Custom Color 3">
      <a:srgbClr val="D43880"/>
    </a:custClr>
    <a:custClr name="Custom Color 4">
      <a:srgbClr val="007EEF"/>
    </a:custClr>
    <a:custClr name="Custom Color 5">
      <a:srgbClr val="900082"/>
    </a:custClr>
  </a:custClrLst>
  <a:extLst>
    <a:ext uri="{05A4C25C-085E-4340-85A3-A5531E510DB2}">
      <thm15:themeFamily xmlns:thm15="http://schemas.microsoft.com/office/thememl/2012/main" name="Savills blank template - final2 Gotham" id="{58ADC378-85AE-4022-AB47-EDB32E586F3C}" vid="{25774C84-3CA9-473B-92BA-8132E48E3707}"/>
    </a:ext>
  </a:extLst>
</a:theme>
</file>

<file path=ppt/theme/theme4.xml><?xml version="1.0" encoding="utf-8"?>
<a:theme xmlns:a="http://schemas.openxmlformats.org/drawingml/2006/main" name="Office Theme">
  <a:themeElements>
    <a:clrScheme name="Green Yellow">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EE7B08"/>
      </a:hlink>
      <a:folHlink>
        <a:srgbClr val="977B2D"/>
      </a:folHlink>
    </a:clrScheme>
    <a:fontScheme name="Century Gothic">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5.xml><?xml version="1.0" encoding="utf-8"?>
<a:theme xmlns:a="http://schemas.openxmlformats.org/drawingml/2006/main" name="Office Theme">
  <a:themeElements>
    <a:clrScheme name="Green Yellow">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EE7B08"/>
      </a:hlink>
      <a:folHlink>
        <a:srgbClr val="977B2D"/>
      </a:folHlink>
    </a:clrScheme>
    <a:fontScheme name="Century Gothic">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78151e86-e01e-41ba-b779-c4e99d293aac">
      <UserInfo>
        <DisplayName>Helen Wong  @ Savills, HK</DisplayName>
        <AccountId>607</AccountId>
        <AccountType/>
      </UserInfo>
    </SharedWithUsers>
    <_activity xmlns="3debbc83-8a59-46bd-addb-1ced7a0f7d5b"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E5431ADB2AB21C48AFDBD047B1E3D33A" ma:contentTypeVersion="16" ma:contentTypeDescription="Create a new document." ma:contentTypeScope="" ma:versionID="9ce1e06b83dfb78f7c094fb98d4320c3">
  <xsd:schema xmlns:xsd="http://www.w3.org/2001/XMLSchema" xmlns:xs="http://www.w3.org/2001/XMLSchema" xmlns:p="http://schemas.microsoft.com/office/2006/metadata/properties" xmlns:ns3="3debbc83-8a59-46bd-addb-1ced7a0f7d5b" xmlns:ns4="78151e86-e01e-41ba-b779-c4e99d293aac" targetNamespace="http://schemas.microsoft.com/office/2006/metadata/properties" ma:root="true" ma:fieldsID="332fb0f46c17ada3dee3fa2fd79a84fc" ns3:_="" ns4:_="">
    <xsd:import namespace="3debbc83-8a59-46bd-addb-1ced7a0f7d5b"/>
    <xsd:import namespace="78151e86-e01e-41ba-b779-c4e99d293aac"/>
    <xsd:element name="properties">
      <xsd:complexType>
        <xsd:sequence>
          <xsd:element name="documentManagement">
            <xsd:complexType>
              <xsd:all>
                <xsd:element ref="ns3:MediaServiceMetadata" minOccurs="0"/>
                <xsd:element ref="ns3:MediaServiceFastMetadata" minOccurs="0"/>
                <xsd:element ref="ns3:_activity"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3:MediaLengthInSeconds" minOccurs="0"/>
                <xsd:element ref="ns3:MediaServiceObjectDetectorVersions" minOccurs="0"/>
                <xsd:element ref="ns3:MediaServiceSystemTags" minOccurs="0"/>
                <xsd:element ref="ns3:MediaServiceSearchProperties" minOccurs="0"/>
                <xsd:element ref="ns3: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debbc83-8a59-46bd-addb-1ced7a0f7d5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_activity" ma:index="10" nillable="true" ma:displayName="_activity" ma:hidden="true" ma:internalName="_activity">
      <xsd:simpleType>
        <xsd:restriction base="dms:Note"/>
      </xsd:simpleType>
    </xsd:element>
    <xsd:element name="MediaServiceAutoTags" ma:index="14" nillable="true" ma:displayName="Tags" ma:internalName="MediaServiceAutoTag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ObjectDetectorVersions" ma:index="20" nillable="true" ma:displayName="MediaServiceObjectDetectorVersions" ma:hidden="true" ma:indexed="true" ma:internalName="MediaServiceObjectDetectorVersions" ma:readOnly="true">
      <xsd:simpleType>
        <xsd:restriction base="dms:Text"/>
      </xsd:simpleType>
    </xsd:element>
    <xsd:element name="MediaServiceSystemTags" ma:index="21" nillable="true" ma:displayName="MediaServiceSystemTags" ma:hidden="true" ma:internalName="MediaServiceSystemTags" ma:readOnly="true">
      <xsd:simpleType>
        <xsd:restriction base="dms:Note"/>
      </xsd:simpleType>
    </xsd:element>
    <xsd:element name="MediaServiceSearchProperties" ma:index="22" nillable="true" ma:displayName="MediaServiceSearchProperties" ma:hidden="true" ma:internalName="MediaServiceSearchProperties" ma:readOnly="true">
      <xsd:simpleType>
        <xsd:restriction base="dms:Note"/>
      </xsd:simpleType>
    </xsd:element>
    <xsd:element name="MediaServiceLocation" ma:index="23" nillable="true" ma:displayName="Location" ma:indexed="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8151e86-e01e-41ba-b779-c4e99d293aac"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element name="SharingHintHash" ma:index="13"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049C11C-71DC-49B6-ACD8-27E3AE088D14}">
  <ds:schemaRefs>
    <ds:schemaRef ds:uri="http://purl.org/dc/elements/1.1/"/>
    <ds:schemaRef ds:uri="http://schemas.microsoft.com/office/2006/documentManagement/types"/>
    <ds:schemaRef ds:uri="http://schemas.microsoft.com/office/2006/metadata/properties"/>
    <ds:schemaRef ds:uri="http://www.w3.org/XML/1998/namespace"/>
    <ds:schemaRef ds:uri="http://schemas.microsoft.com/office/infopath/2007/PartnerControls"/>
    <ds:schemaRef ds:uri="78151e86-e01e-41ba-b779-c4e99d293aac"/>
    <ds:schemaRef ds:uri="3debbc83-8a59-46bd-addb-1ced7a0f7d5b"/>
    <ds:schemaRef ds:uri="http://schemas.openxmlformats.org/package/2006/metadata/core-properties"/>
    <ds:schemaRef ds:uri="http://purl.org/dc/dcmitype/"/>
    <ds:schemaRef ds:uri="http://purl.org/dc/terms/"/>
  </ds:schemaRefs>
</ds:datastoreItem>
</file>

<file path=customXml/itemProps2.xml><?xml version="1.0" encoding="utf-8"?>
<ds:datastoreItem xmlns:ds="http://schemas.openxmlformats.org/officeDocument/2006/customXml" ds:itemID="{E6B4BBCB-D1CF-4527-A241-0927B7D9A83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debbc83-8a59-46bd-addb-1ced7a0f7d5b"/>
    <ds:schemaRef ds:uri="78151e86-e01e-41ba-b779-c4e99d293aa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0875BD71-4A33-4FB7-88CA-777C4D9E6EE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Slice</Template>
  <TotalTime>39875</TotalTime>
  <Words>3363</Words>
  <Application>Microsoft Office PowerPoint</Application>
  <PresentationFormat>Custom</PresentationFormat>
  <Paragraphs>1040</Paragraphs>
  <Slides>32</Slides>
  <Notes>12</Notes>
  <HiddenSlides>0</HiddenSlides>
  <MMClips>0</MMClips>
  <ScaleCrop>false</ScaleCrop>
  <HeadingPairs>
    <vt:vector size="6" baseType="variant">
      <vt:variant>
        <vt:lpstr>Fonts Used</vt:lpstr>
      </vt:variant>
      <vt:variant>
        <vt:i4>13</vt:i4>
      </vt:variant>
      <vt:variant>
        <vt:lpstr>Theme</vt:lpstr>
      </vt:variant>
      <vt:variant>
        <vt:i4>3</vt:i4>
      </vt:variant>
      <vt:variant>
        <vt:lpstr>Slide Titles</vt:lpstr>
      </vt:variant>
      <vt:variant>
        <vt:i4>32</vt:i4>
      </vt:variant>
    </vt:vector>
  </HeadingPairs>
  <TitlesOfParts>
    <vt:vector size="48" baseType="lpstr">
      <vt:lpstr>Gotham </vt:lpstr>
      <vt:lpstr>Gotham Book (Body)</vt:lpstr>
      <vt:lpstr>Aptos</vt:lpstr>
      <vt:lpstr>Aptos Display</vt:lpstr>
      <vt:lpstr>Arial</vt:lpstr>
      <vt:lpstr>Century Gothic</vt:lpstr>
      <vt:lpstr>Gotham Bold</vt:lpstr>
      <vt:lpstr>Gotham Book</vt:lpstr>
      <vt:lpstr>Gotham Light</vt:lpstr>
      <vt:lpstr>Gotham Medium</vt:lpstr>
      <vt:lpstr>Neue Haas Grotesk Text Pro</vt:lpstr>
      <vt:lpstr>Tenorite</vt:lpstr>
      <vt:lpstr>Wingdings</vt:lpstr>
      <vt:lpstr>VanillaVTI</vt:lpstr>
      <vt:lpstr>Savills Template</vt:lpstr>
      <vt:lpstr>1_Savills Template</vt:lpstr>
      <vt:lpstr>PMS  Project Update </vt:lpstr>
      <vt:lpstr>Today's Decision</vt:lpstr>
      <vt:lpstr>Project Governance Structure Cross-functional team ensuring successful delivery</vt:lpstr>
      <vt:lpstr>Three-Stage Selection Process From 3 vendors to final recommendation through structured evaluation</vt:lpstr>
      <vt:lpstr>Evaluation Framework Overview Balanced assessment across functional, technical, strategic, and financial criteria</vt:lpstr>
      <vt:lpstr>Total Cost of Ownership Comparison  Kingdee offers 55% savings over 5-year period</vt:lpstr>
      <vt:lpstr>Vendor Evaluation Results Kingdee achieves 75.43/100 vs MRI 65.85/100</vt:lpstr>
      <vt:lpstr>Phased Implementation Roadmap Pilot validation followed by the mass deployment</vt:lpstr>
      <vt:lpstr>Thank you</vt:lpstr>
      <vt:lpstr>Appendix</vt:lpstr>
      <vt:lpstr>1. Project team update</vt:lpstr>
      <vt:lpstr>Round 1 – Feedback after initial demo</vt:lpstr>
      <vt:lpstr>Round 2 - Vendor Evaluation Scorecard</vt:lpstr>
      <vt:lpstr>Round 2 – Functional &amp; Non-Functional</vt:lpstr>
      <vt:lpstr>Round 2 - Business &amp; Strategic Value</vt:lpstr>
      <vt:lpstr>Kingdee vs MRI</vt:lpstr>
      <vt:lpstr>Round 2 - Vendor Evaluation Scorecard</vt:lpstr>
      <vt:lpstr>Round 2 - Vendor Evaluation Scorecard(Weighted)</vt:lpstr>
      <vt:lpstr>1. project scope</vt:lpstr>
      <vt:lpstr>PowerPoint Presentation</vt:lpstr>
      <vt:lpstr>PowerPoint Presentation</vt:lpstr>
      <vt:lpstr>PowerPoint Presentation</vt:lpstr>
      <vt:lpstr>MRI Support Model</vt:lpstr>
      <vt:lpstr>Project Governance Structure Cross-functional team ensuring successful delivery</vt:lpstr>
      <vt:lpstr>PowerPoint Presentation</vt:lpstr>
      <vt:lpstr>Current System Diagram AS-IS </vt:lpstr>
      <vt:lpstr>What will be included? PMS Scope</vt:lpstr>
      <vt:lpstr>PowerPoint Presentation</vt:lpstr>
      <vt:lpstr>PowerPoint Presentation</vt:lpstr>
      <vt:lpstr>PowerPoint Presentation</vt:lpstr>
      <vt:lpstr>Business &amp; Strategic Value</vt:lpstr>
      <vt:lpstr>Pre-leasing &amp; leasing module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Savills  Supplier Management System (SSMS)</dc:title>
  <dc:creator>Alan Law @ Savills, HK</dc:creator>
  <cp:lastModifiedBy>Kenneth Li @ Savills, HK</cp:lastModifiedBy>
  <cp:revision>44</cp:revision>
  <cp:lastPrinted>2025-10-23T09:24:08Z</cp:lastPrinted>
  <dcterms:created xsi:type="dcterms:W3CDTF">2020-10-28T08:56:45Z</dcterms:created>
  <dcterms:modified xsi:type="dcterms:W3CDTF">2025-10-24T06:27:38Z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rder">
    <vt:r8>74069000</vt:r8>
  </property>
  <property fmtid="{D5CDD505-2E9C-101B-9397-08002B2CF9AE}" pid="3" name="HiddenCategoryTags">
    <vt:lpwstr/>
  </property>
  <property fmtid="{D5CDD505-2E9C-101B-9397-08002B2CF9AE}" pid="4" name="InternalTags">
    <vt:lpwstr/>
  </property>
  <property fmtid="{D5CDD505-2E9C-101B-9397-08002B2CF9AE}" pid="5" name="CategoryTags">
    <vt:lpwstr/>
  </property>
  <property fmtid="{D5CDD505-2E9C-101B-9397-08002B2CF9AE}" pid="6" name="Applications">
    <vt:lpwstr/>
  </property>
  <property fmtid="{D5CDD505-2E9C-101B-9397-08002B2CF9AE}" pid="7" name="CampaignTags">
    <vt:lpwstr/>
  </property>
  <property fmtid="{D5CDD505-2E9C-101B-9397-08002B2CF9AE}" pid="8" name="ScenarioTags">
    <vt:lpwstr/>
  </property>
  <property fmtid="{D5CDD505-2E9C-101B-9397-08002B2CF9AE}" pid="9" name="ContentTypeId">
    <vt:lpwstr>0x010100E5431ADB2AB21C48AFDBD047B1E3D33A</vt:lpwstr>
  </property>
  <property fmtid="{D5CDD505-2E9C-101B-9397-08002B2CF9AE}" pid="10" name="FeatureTags">
    <vt:lpwstr/>
  </property>
  <property fmtid="{D5CDD505-2E9C-101B-9397-08002B2CF9AE}" pid="11" name="LocalizationTags">
    <vt:lpwstr/>
  </property>
  <property fmtid="{D5CDD505-2E9C-101B-9397-08002B2CF9AE}" pid="12" name="MediaServiceImageTags">
    <vt:lpwstr/>
  </property>
</Properties>
</file>